
<file path=[Content_Types].xml><?xml version="1.0" encoding="utf-8"?>
<Types xmlns="http://schemas.openxmlformats.org/package/2006/content-types">
  <Default Extension="xml" ContentType="application/xml"/>
  <Default Extension="xlsx" ContentType="application/vnd.openxmlformats-officedocument.spreadsheetml.sheet"/>
  <Default Extension="png" ContentType="image/png"/>
  <Default Extension="rels" ContentType="application/vnd.openxmlformats-package.relationships+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slides/slide34.xml" ContentType="application/vnd.openxmlformats-officedocument.presentationml.slide+xml"/>
  <Override PartName="/ppt/slides/slide35.xml" ContentType="application/vnd.openxmlformats-officedocument.presentationml.slide+xml"/>
  <Override PartName="/ppt/slides/slide36.xml" ContentType="application/vnd.openxmlformats-officedocument.presentationml.slide+xml"/>
  <Override PartName="/ppt/slides/slide37.xml" ContentType="application/vnd.openxmlformats-officedocument.presentationml.slide+xml"/>
  <Override PartName="/ppt/slides/slide38.xml" ContentType="application/vnd.openxmlformats-officedocument.presentationml.slide+xml"/>
  <Override PartName="/ppt/slides/slide39.xml" ContentType="application/vnd.openxmlformats-officedocument.presentationml.slide+xml"/>
  <Override PartName="/ppt/slides/slide40.xml" ContentType="application/vnd.openxmlformats-officedocument.presentationml.slide+xml"/>
  <Override PartName="/ppt/slides/slide41.xml" ContentType="application/vnd.openxmlformats-officedocument.presentationml.slide+xml"/>
  <Override PartName="/ppt/slides/slide42.xml" ContentType="application/vnd.openxmlformats-officedocument.presentationml.slide+xml"/>
  <Override PartName="/ppt/slides/slide43.xml" ContentType="application/vnd.openxmlformats-officedocument.presentationml.slide+xml"/>
  <Override PartName="/ppt/slides/slide44.xml" ContentType="application/vnd.openxmlformats-officedocument.presentationml.slide+xml"/>
  <Override PartName="/ppt/slides/slide45.xml" ContentType="application/vnd.openxmlformats-officedocument.presentationml.slide+xml"/>
  <Override PartName="/ppt/slides/slide46.xml" ContentType="application/vnd.openxmlformats-officedocument.presentationml.slide+xml"/>
  <Override PartName="/ppt/slides/slide47.xml" ContentType="application/vnd.openxmlformats-officedocument.presentationml.slide+xml"/>
  <Override PartName="/ppt/slides/slide48.xml" ContentType="application/vnd.openxmlformats-officedocument.presentationml.slide+xml"/>
  <Override PartName="/ppt/slides/slide49.xml" ContentType="application/vnd.openxmlformats-officedocument.presentationml.slide+xml"/>
  <Override PartName="/ppt/slides/slide50.xml" ContentType="application/vnd.openxmlformats-officedocument.presentationml.slide+xml"/>
  <Override PartName="/ppt/slides/slide51.xml" ContentType="application/vnd.openxmlformats-officedocument.presentationml.slide+xml"/>
  <Override PartName="/ppt/slides/slide52.xml" ContentType="application/vnd.openxmlformats-officedocument.presentationml.slide+xml"/>
  <Override PartName="/ppt/slides/slide53.xml" ContentType="application/vnd.openxmlformats-officedocument.presentationml.slide+xml"/>
  <Override PartName="/ppt/slides/slide54.xml" ContentType="application/vnd.openxmlformats-officedocument.presentationml.slide+xml"/>
  <Override PartName="/ppt/slides/slide55.xml" ContentType="application/vnd.openxmlformats-officedocument.presentationml.slide+xml"/>
  <Override PartName="/ppt/slides/slide56.xml" ContentType="application/vnd.openxmlformats-officedocument.presentationml.slide+xml"/>
  <Override PartName="/ppt/slides/slide57.xml" ContentType="application/vnd.openxmlformats-officedocument.presentationml.slide+xml"/>
  <Override PartName="/ppt/slides/slide58.xml" ContentType="application/vnd.openxmlformats-officedocument.presentationml.slide+xml"/>
  <Override PartName="/ppt/slides/slide59.xml" ContentType="application/vnd.openxmlformats-officedocument.presentationml.slide+xml"/>
  <Override PartName="/ppt/slides/slide60.xml" ContentType="application/vnd.openxmlformats-officedocument.presentationml.slide+xml"/>
  <Override PartName="/ppt/slides/slide61.xml" ContentType="application/vnd.openxmlformats-officedocument.presentationml.slide+xml"/>
  <Override PartName="/ppt/slides/slide62.xml" ContentType="application/vnd.openxmlformats-officedocument.presentationml.slide+xml"/>
  <Override PartName="/ppt/slides/slide63.xml" ContentType="application/vnd.openxmlformats-officedocument.presentationml.slide+xml"/>
  <Override PartName="/ppt/slides/slide64.xml" ContentType="application/vnd.openxmlformats-officedocument.presentationml.slide+xml"/>
  <Override PartName="/ppt/slides/slide65.xml" ContentType="application/vnd.openxmlformats-officedocument.presentationml.slide+xml"/>
  <Override PartName="/ppt/slides/slide66.xml" ContentType="application/vnd.openxmlformats-officedocument.presentationml.slide+xml"/>
  <Override PartName="/ppt/slides/slide67.xml" ContentType="application/vnd.openxmlformats-officedocument.presentationml.slide+xml"/>
  <Override PartName="/ppt/slides/slide68.xml" ContentType="application/vnd.openxmlformats-officedocument.presentationml.slide+xml"/>
  <Override PartName="/ppt/slides/slide69.xml" ContentType="application/vnd.openxmlformats-officedocument.presentationml.slide+xml"/>
  <Override PartName="/ppt/slides/slide70.xml" ContentType="application/vnd.openxmlformats-officedocument.presentationml.slide+xml"/>
  <Override PartName="/ppt/slides/slide71.xml" ContentType="application/vnd.openxmlformats-officedocument.presentationml.slide+xml"/>
  <Override PartName="/ppt/slides/slide72.xml" ContentType="application/vnd.openxmlformats-officedocument.presentationml.slide+xml"/>
  <Override PartName="/ppt/slides/slide73.xml" ContentType="application/vnd.openxmlformats-officedocument.presentationml.slide+xml"/>
  <Override PartName="/ppt/slides/slide74.xml" ContentType="application/vnd.openxmlformats-officedocument.presentationml.slide+xml"/>
  <Override PartName="/ppt/slides/slide75.xml" ContentType="application/vnd.openxmlformats-officedocument.presentationml.slide+xml"/>
  <Override PartName="/ppt/slides/slide76.xml" ContentType="application/vnd.openxmlformats-officedocument.presentationml.slide+xml"/>
  <Override PartName="/ppt/slides/slide77.xml" ContentType="application/vnd.openxmlformats-officedocument.presentationml.slide+xml"/>
  <Override PartName="/ppt/slides/slide78.xml" ContentType="application/vnd.openxmlformats-officedocument.presentationml.slide+xml"/>
  <Override PartName="/ppt/slides/slide79.xml" ContentType="application/vnd.openxmlformats-officedocument.presentationml.slide+xml"/>
  <Override PartName="/ppt/slides/slide80.xml" ContentType="application/vnd.openxmlformats-officedocument.presentationml.slide+xml"/>
  <Override PartName="/ppt/slides/slide81.xml" ContentType="application/vnd.openxmlformats-officedocument.presentationml.slide+xml"/>
  <Override PartName="/ppt/slides/slide82.xml" ContentType="application/vnd.openxmlformats-officedocument.presentationml.slide+xml"/>
  <Override PartName="/ppt/slides/slide83.xml" ContentType="application/vnd.openxmlformats-officedocument.presentationml.slide+xml"/>
  <Override PartName="/ppt/slides/slide84.xml" ContentType="application/vnd.openxmlformats-officedocument.presentationml.slide+xml"/>
  <Override PartName="/ppt/slides/slide85.xml" ContentType="application/vnd.openxmlformats-officedocument.presentationml.slide+xml"/>
  <Override PartName="/ppt/slides/slide86.xml" ContentType="application/vnd.openxmlformats-officedocument.presentationml.slide+xml"/>
  <Override PartName="/ppt/slides/slide87.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slideLayouts/slideLayout31.xml" ContentType="application/vnd.openxmlformats-officedocument.presentationml.slideLayout+xml"/>
  <Override PartName="/ppt/slideLayouts/slideLayout32.xml" ContentType="application/vnd.openxmlformats-officedocument.presentationml.slideLayout+xml"/>
  <Override PartName="/ppt/slideLayouts/slideLayout33.xml" ContentType="application/vnd.openxmlformats-officedocument.presentationml.slideLayout+xml"/>
  <Override PartName="/ppt/slideLayouts/slideLayout34.xml" ContentType="application/vnd.openxmlformats-officedocument.presentationml.slideLayout+xml"/>
  <Override PartName="/ppt/slideLayouts/slideLayout35.xml" ContentType="application/vnd.openxmlformats-officedocument.presentationml.slideLayout+xml"/>
  <Override PartName="/ppt/slideLayouts/slideLayout36.xml" ContentType="application/vnd.openxmlformats-officedocument.presentationml.slideLayout+xml"/>
  <Override PartName="/ppt/slideLayouts/slideLayout37.xml" ContentType="application/vnd.openxmlformats-officedocument.presentationml.slideLayout+xml"/>
  <Override PartName="/ppt/slideLayouts/slideLayout38.xml" ContentType="application/vnd.openxmlformats-officedocument.presentationml.slideLayout+xml"/>
  <Override PartName="/ppt/slideLayouts/slideLayout39.xml" ContentType="application/vnd.openxmlformats-officedocument.presentationml.slideLayout+xml"/>
  <Override PartName="/ppt/slideLayouts/slideLayout40.xml" ContentType="application/vnd.openxmlformats-officedocument.presentationml.slideLayout+xml"/>
  <Override PartName="/ppt/slideLayouts/slideLayout41.xml" ContentType="application/vnd.openxmlformats-officedocument.presentationml.slideLayout+xml"/>
  <Override PartName="/ppt/slideLayouts/slideLayout42.xml" ContentType="application/vnd.openxmlformats-officedocument.presentationml.slideLayout+xml"/>
  <Override PartName="/ppt/slideLayouts/slideLayout43.xml" ContentType="application/vnd.openxmlformats-officedocument.presentationml.slideLayout+xml"/>
  <Override PartName="/ppt/slideLayouts/slideLayout44.xml" ContentType="application/vnd.openxmlformats-officedocument.presentationml.slideLayout+xml"/>
  <Override PartName="/ppt/slideLayouts/slideLayout45.xml" ContentType="application/vnd.openxmlformats-officedocument.presentationml.slideLayout+xml"/>
  <Override PartName="/ppt/slideLayouts/slideLayout46.xml" ContentType="application/vnd.openxmlformats-officedocument.presentationml.slideLayout+xml"/>
  <Override PartName="/ppt/slideLayouts/slideLayout47.xml" ContentType="application/vnd.openxmlformats-officedocument.presentationml.slideLayout+xml"/>
  <Override PartName="/ppt/slideLayouts/slideLayout48.xml" ContentType="application/vnd.openxmlformats-officedocument.presentationml.slideLayout+xml"/>
  <Override PartName="/ppt/slideLayouts/slideLayout49.xml" ContentType="application/vnd.openxmlformats-officedocument.presentationml.slideLayout+xml"/>
  <Override PartName="/ppt/slideLayouts/slideLayout50.xml" ContentType="application/vnd.openxmlformats-officedocument.presentationml.slideLayout+xml"/>
  <Override PartName="/ppt/slideLayouts/slideLayout51.xml" ContentType="application/vnd.openxmlformats-officedocument.presentationml.slideLayout+xml"/>
  <Override PartName="/ppt/slideLayouts/slideLayout52.xml" ContentType="application/vnd.openxmlformats-officedocument.presentationml.slideLayout+xml"/>
  <Override PartName="/ppt/slideLayouts/slideLayout53.xml" ContentType="application/vnd.openxmlformats-officedocument.presentationml.slideLayout+xml"/>
  <Override PartName="/ppt/slideLayouts/slideLayout54.xml" ContentType="application/vnd.openxmlformats-officedocument.presentationml.slideLayout+xml"/>
  <Override PartName="/ppt/slideLayouts/slideLayout55.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charts/chart1.xml" ContentType="application/vnd.openxmlformats-officedocument.drawingml.chart+xml"/>
  <Override PartName="/ppt/charts/chart2.xml" ContentType="application/vnd.openxmlformats-officedocument.drawingml.chart+xml"/>
  <Override PartName="/ppt/charts/chart3.xml" ContentType="application/vnd.openxmlformats-officedocument.drawingml.chart+xml"/>
  <Override PartName="/ppt/charts/chart4.xml" ContentType="application/vnd.openxmlformats-officedocument.drawingml.chart+xml"/>
  <Override PartName="/ppt/charts/chart5.xml" ContentType="application/vnd.openxmlformats-officedocument.drawingml.chart+xml"/>
  <Override PartName="/ppt/charts/chart6.xml" ContentType="application/vnd.openxmlformats-officedocument.drawingml.chart+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 Id="rId2" Type="http://schemas.openxmlformats.org/package/2006/relationships/metadata/core-properties" Target="docProps/core.xml"/><Relationship Id="rId3"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notesMasterIdLst>
    <p:notesMasterId r:id="rId89"/>
  </p:notesMasterIdLst>
  <p:sldIdLst>
    <p:sldId id="256" r:id="rId2"/>
    <p:sldId id="257" r:id="rId3"/>
    <p:sldId id="258" r:id="rId4"/>
    <p:sldId id="259" r:id="rId5"/>
    <p:sldId id="260" r:id="rId6"/>
    <p:sldId id="261" r:id="rId7"/>
    <p:sldId id="262" r:id="rId8"/>
    <p:sldId id="263" r:id="rId9"/>
    <p:sldId id="264" r:id="rId10"/>
    <p:sldId id="265" r:id="rId11"/>
    <p:sldId id="266" r:id="rId12"/>
    <p:sldId id="267" r:id="rId13"/>
    <p:sldId id="268" r:id="rId14"/>
    <p:sldId id="269" r:id="rId15"/>
    <p:sldId id="270" r:id="rId16"/>
    <p:sldId id="271" r:id="rId17"/>
    <p:sldId id="272" r:id="rId18"/>
    <p:sldId id="273" r:id="rId19"/>
    <p:sldId id="274" r:id="rId20"/>
    <p:sldId id="275" r:id="rId21"/>
    <p:sldId id="276" r:id="rId22"/>
    <p:sldId id="277" r:id="rId23"/>
    <p:sldId id="278" r:id="rId24"/>
    <p:sldId id="279" r:id="rId25"/>
    <p:sldId id="280" r:id="rId26"/>
    <p:sldId id="281" r:id="rId27"/>
    <p:sldId id="282" r:id="rId28"/>
    <p:sldId id="283" r:id="rId29"/>
    <p:sldId id="284" r:id="rId30"/>
    <p:sldId id="285" r:id="rId31"/>
    <p:sldId id="286" r:id="rId32"/>
    <p:sldId id="287" r:id="rId33"/>
    <p:sldId id="288" r:id="rId34"/>
    <p:sldId id="289" r:id="rId35"/>
    <p:sldId id="290" r:id="rId36"/>
    <p:sldId id="291" r:id="rId37"/>
    <p:sldId id="292" r:id="rId38"/>
    <p:sldId id="293" r:id="rId39"/>
    <p:sldId id="294" r:id="rId40"/>
    <p:sldId id="295" r:id="rId41"/>
    <p:sldId id="296" r:id="rId42"/>
    <p:sldId id="297" r:id="rId43"/>
    <p:sldId id="298" r:id="rId44"/>
    <p:sldId id="299" r:id="rId45"/>
    <p:sldId id="300" r:id="rId46"/>
    <p:sldId id="301" r:id="rId47"/>
    <p:sldId id="302" r:id="rId48"/>
    <p:sldId id="303" r:id="rId49"/>
    <p:sldId id="304" r:id="rId50"/>
    <p:sldId id="305" r:id="rId51"/>
    <p:sldId id="306" r:id="rId52"/>
    <p:sldId id="307" r:id="rId53"/>
    <p:sldId id="308" r:id="rId54"/>
    <p:sldId id="309" r:id="rId55"/>
    <p:sldId id="310" r:id="rId56"/>
    <p:sldId id="311" r:id="rId57"/>
    <p:sldId id="312" r:id="rId58"/>
    <p:sldId id="313" r:id="rId59"/>
    <p:sldId id="314" r:id="rId60"/>
    <p:sldId id="315" r:id="rId61"/>
    <p:sldId id="316" r:id="rId62"/>
    <p:sldId id="317" r:id="rId63"/>
    <p:sldId id="318" r:id="rId64"/>
    <p:sldId id="319" r:id="rId65"/>
    <p:sldId id="320" r:id="rId66"/>
    <p:sldId id="321" r:id="rId67"/>
    <p:sldId id="322" r:id="rId68"/>
    <p:sldId id="323" r:id="rId69"/>
    <p:sldId id="324" r:id="rId70"/>
    <p:sldId id="325" r:id="rId71"/>
    <p:sldId id="326" r:id="rId72"/>
    <p:sldId id="327" r:id="rId73"/>
    <p:sldId id="328" r:id="rId74"/>
    <p:sldId id="329" r:id="rId75"/>
    <p:sldId id="330" r:id="rId76"/>
    <p:sldId id="331" r:id="rId77"/>
    <p:sldId id="332" r:id="rId78"/>
    <p:sldId id="333" r:id="rId79"/>
    <p:sldId id="334" r:id="rId80"/>
    <p:sldId id="335" r:id="rId81"/>
    <p:sldId id="336" r:id="rId82"/>
    <p:sldId id="337" r:id="rId83"/>
    <p:sldId id="338" r:id="rId84"/>
    <p:sldId id="339" r:id="rId85"/>
    <p:sldId id="340" r:id="rId86"/>
    <p:sldId id="341" r:id="rId87"/>
    <p:sldId id="342" r:id="rId88"/>
  </p:sldIdLst>
  <p:sldSz cx="24384000" cy="13716000"/>
  <p:notesSz cx="6858000" cy="9144000"/>
  <p:defaultTextStyle>
    <a:def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defPPr>
    <a:lvl1pPr marL="0" marR="0" indent="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lvl1pPr>
    <a:lvl2pPr marL="0" marR="0" indent="22860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lvl2pPr>
    <a:lvl3pPr marL="0" marR="0" indent="45720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lvl3pPr>
    <a:lvl4pPr marL="0" marR="0" indent="68580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lvl4pPr>
    <a:lvl5pPr marL="0" marR="0" indent="91440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lvl5pPr>
    <a:lvl6pPr marL="0" marR="0" indent="114300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lvl6pPr>
    <a:lvl7pPr marL="0" marR="0" indent="137160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lvl7pPr>
    <a:lvl8pPr marL="0" marR="0" indent="160020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lvl8pPr>
    <a:lvl9pPr marL="0" marR="0" indent="182880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p:present/>
    <p:sldAll/>
    <p:penClr>
      <a:prstClr val="red"/>
    </p:penClr>
    <p:extLst>
      <p:ext uri="{EC167BDD-8182-4AB7-AECC-EB403E3ABB37}">
        <p14:laserClr xmlns:p14="http://schemas.microsoft.com/office/powerpoint/2010/main">
          <a:srgbClr val="000000"/>
        </p14:laserClr>
      </p:ext>
      <p:ext uri="{2FDB2607-1784-4EEB-B798-7EB5836EED8A}">
        <p14:showMediaCtrls xmlns:p14="http://schemas.microsoft.com/office/powerpoint/2010/main" val="1"/>
      </p:ext>
    </p:extLst>
  </p:showPr>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940675A-B579-460E-94D1-54222C63F5DA}">
  <a:tblStyle styleId="{4C3C2611-4C71-4FC5-86AE-919BDF0F9419}" styleName="">
    <a:tblBg/>
    <a:wholeTbl>
      <a:tcTxStyle b="off" i="off">
        <a:font>
          <a:latin typeface="Helvetica Light"/>
          <a:ea typeface="Helvetica Light"/>
          <a:cs typeface="Helvetica Light"/>
        </a:font>
        <a:srgbClr val="000000"/>
      </a:tcTxStyle>
      <a:tcStyle>
        <a:tcBdr>
          <a:left>
            <a:ln w="12700" cap="flat">
              <a:noFill/>
              <a:miter lim="400000"/>
            </a:ln>
          </a:left>
          <a:right>
            <a:ln w="12700" cap="flat">
              <a:noFill/>
              <a:miter lim="400000"/>
            </a:ln>
          </a:right>
          <a:top>
            <a:ln w="12700" cap="flat">
              <a:noFill/>
              <a:miter lim="400000"/>
            </a:ln>
          </a:top>
          <a:bottom>
            <a:ln w="12700" cap="flat">
              <a:noFill/>
              <a:miter lim="400000"/>
            </a:ln>
          </a:bottom>
          <a:insideH>
            <a:ln w="12700" cap="flat">
              <a:noFill/>
              <a:miter lim="400000"/>
            </a:ln>
          </a:insideH>
          <a:insideV>
            <a:ln w="12700" cap="flat">
              <a:noFill/>
              <a:miter lim="400000"/>
            </a:ln>
          </a:insideV>
        </a:tcBdr>
        <a:fill>
          <a:solidFill>
            <a:srgbClr val="FFFFFF"/>
          </a:solidFill>
        </a:fill>
      </a:tcStyle>
    </a:wholeTbl>
    <a:band2H>
      <a:tcTxStyle/>
      <a:tcStyle>
        <a:tcBdr/>
        <a:fill>
          <a:solidFill>
            <a:srgbClr val="E3E5E8"/>
          </a:solidFill>
        </a:fill>
      </a:tcStyle>
    </a:band2H>
    <a:firstCol>
      <a:tcTxStyle b="on" i="off">
        <a:font>
          <a:latin typeface="Helvetica"/>
          <a:ea typeface="Helvetica"/>
          <a:cs typeface="Helvetica"/>
        </a:font>
        <a:srgbClr val="FFFFFF"/>
      </a:tcTxStyle>
      <a:tcStyle>
        <a:tcBdr>
          <a:left>
            <a:ln w="12700" cap="flat">
              <a:noFill/>
              <a:miter lim="400000"/>
            </a:ln>
          </a:left>
          <a:right>
            <a:ln w="12700" cap="flat">
              <a:noFill/>
              <a:miter lim="400000"/>
            </a:ln>
          </a:right>
          <a:top>
            <a:ln w="12700" cap="flat">
              <a:noFill/>
              <a:miter lim="400000"/>
            </a:ln>
          </a:top>
          <a:bottom>
            <a:ln w="12700" cap="flat">
              <a:noFill/>
              <a:miter lim="400000"/>
            </a:ln>
          </a:bottom>
          <a:insideH>
            <a:ln w="12700" cap="flat">
              <a:noFill/>
              <a:miter lim="400000"/>
            </a:ln>
          </a:insideH>
          <a:insideV>
            <a:ln w="12700" cap="flat">
              <a:noFill/>
              <a:miter lim="400000"/>
            </a:ln>
          </a:insideV>
        </a:tcBdr>
        <a:fill>
          <a:solidFill>
            <a:srgbClr val="398CCE"/>
          </a:solidFill>
        </a:fill>
      </a:tcStyle>
    </a:firstCol>
    <a:lastRow>
      <a:tcTxStyle b="off" i="off">
        <a:font>
          <a:latin typeface="Helvetica Light"/>
          <a:ea typeface="Helvetica Light"/>
          <a:cs typeface="Helvetica Light"/>
        </a:font>
        <a:srgbClr val="000000"/>
      </a:tcTxStyle>
      <a:tcStyle>
        <a:tcBdr>
          <a:left>
            <a:ln w="12700" cap="flat">
              <a:noFill/>
              <a:miter lim="400000"/>
            </a:ln>
          </a:left>
          <a:right>
            <a:ln w="12700" cap="flat">
              <a:noFill/>
              <a:miter lim="400000"/>
            </a:ln>
          </a:right>
          <a:top>
            <a:ln w="12700" cap="flat">
              <a:solidFill>
                <a:srgbClr val="3797C6"/>
              </a:solidFill>
              <a:prstDash val="solid"/>
              <a:miter lim="400000"/>
            </a:ln>
          </a:top>
          <a:bottom>
            <a:ln w="12700" cap="flat">
              <a:noFill/>
              <a:miter lim="400000"/>
            </a:ln>
          </a:bottom>
          <a:insideH>
            <a:ln w="12700" cap="flat">
              <a:noFill/>
              <a:miter lim="400000"/>
            </a:ln>
          </a:insideH>
          <a:insideV>
            <a:ln w="12700" cap="flat">
              <a:noFill/>
              <a:miter lim="400000"/>
            </a:ln>
          </a:insideV>
        </a:tcBdr>
        <a:fill>
          <a:solidFill>
            <a:srgbClr val="FFFFFF"/>
          </a:solidFill>
        </a:fill>
      </a:tcStyle>
    </a:lastRow>
    <a:firstRow>
      <a:tcTxStyle b="on" i="off">
        <a:font>
          <a:latin typeface="Helvetica"/>
          <a:ea typeface="Helvetica"/>
          <a:cs typeface="Helvetica"/>
        </a:font>
        <a:srgbClr val="FFFFFF"/>
      </a:tcTxStyle>
      <a:tcStyle>
        <a:tcBdr>
          <a:left>
            <a:ln w="12700" cap="flat">
              <a:noFill/>
              <a:miter lim="400000"/>
            </a:ln>
          </a:left>
          <a:right>
            <a:ln w="12700" cap="flat">
              <a:noFill/>
              <a:miter lim="400000"/>
            </a:ln>
          </a:right>
          <a:top>
            <a:ln w="12700" cap="flat">
              <a:noFill/>
              <a:miter lim="400000"/>
            </a:ln>
          </a:top>
          <a:bottom>
            <a:ln w="12700" cap="flat">
              <a:noFill/>
              <a:miter lim="400000"/>
            </a:ln>
          </a:bottom>
          <a:insideH>
            <a:ln w="12700" cap="flat">
              <a:noFill/>
              <a:miter lim="400000"/>
            </a:ln>
          </a:insideH>
          <a:insideV>
            <a:ln w="12700" cap="flat">
              <a:noFill/>
              <a:miter lim="400000"/>
            </a:ln>
          </a:insideV>
        </a:tcBdr>
        <a:fill>
          <a:solidFill>
            <a:schemeClr val="accent1"/>
          </a:solidFill>
        </a:fill>
      </a:tcStyle>
    </a:firstRow>
  </a:tblStyle>
  <a:tblStyle styleId="{C7B018BB-80A7-4F77-B60F-C8B233D01FF8}" styleName="">
    <a:tblBg/>
    <a:wholeTbl>
      <a:tcTxStyle b="off" i="off">
        <a:font>
          <a:latin typeface="Helvetica Light"/>
          <a:ea typeface="Helvetica Light"/>
          <a:cs typeface="Helvetica Light"/>
        </a:font>
        <a:srgbClr val="000000"/>
      </a:tcTxStyle>
      <a:tcStyle>
        <a:tcBdr>
          <a:left>
            <a:ln w="12700" cap="flat">
              <a:solidFill>
                <a:srgbClr val="B8B8B8"/>
              </a:solidFill>
              <a:prstDash val="solid"/>
              <a:miter lim="400000"/>
            </a:ln>
          </a:left>
          <a:right>
            <a:ln w="12700" cap="flat">
              <a:solidFill>
                <a:srgbClr val="B8B8B8"/>
              </a:solidFill>
              <a:prstDash val="solid"/>
              <a:miter lim="400000"/>
            </a:ln>
          </a:right>
          <a:top>
            <a:ln w="12700" cap="flat">
              <a:solidFill>
                <a:srgbClr val="B8B8B8"/>
              </a:solidFill>
              <a:prstDash val="solid"/>
              <a:miter lim="400000"/>
            </a:ln>
          </a:top>
          <a:bottom>
            <a:ln w="12700" cap="flat">
              <a:solidFill>
                <a:srgbClr val="B8B8B8"/>
              </a:solidFill>
              <a:prstDash val="solid"/>
              <a:miter lim="400000"/>
            </a:ln>
          </a:bottom>
          <a:insideH>
            <a:ln w="12700" cap="flat">
              <a:solidFill>
                <a:srgbClr val="B8B8B8"/>
              </a:solidFill>
              <a:prstDash val="solid"/>
              <a:miter lim="400000"/>
            </a:ln>
          </a:insideH>
          <a:insideV>
            <a:ln w="12700" cap="flat">
              <a:solidFill>
                <a:srgbClr val="B8B8B8"/>
              </a:solidFill>
              <a:prstDash val="solid"/>
              <a:miter lim="400000"/>
            </a:ln>
          </a:insideV>
        </a:tcBdr>
        <a:fill>
          <a:solidFill>
            <a:srgbClr val="EBEBEB"/>
          </a:solidFill>
        </a:fill>
      </a:tcStyle>
    </a:wholeTbl>
    <a:band2H>
      <a:tcTxStyle/>
      <a:tcStyle>
        <a:tcBdr/>
        <a:fill>
          <a:solidFill>
            <a:srgbClr val="E1E0DA"/>
          </a:solidFill>
        </a:fill>
      </a:tcStyle>
    </a:band2H>
    <a:firstCol>
      <a:tcTxStyle b="on" i="off">
        <a:font>
          <a:latin typeface="Helvetica"/>
          <a:ea typeface="Helvetica"/>
          <a:cs typeface="Helvetica"/>
        </a:font>
        <a:srgbClr val="FFFFFF"/>
      </a:tcTxStyle>
      <a:tcStyle>
        <a:tcBdr>
          <a:left>
            <a:ln w="12700" cap="flat">
              <a:solidFill>
                <a:srgbClr val="606060"/>
              </a:solidFill>
              <a:prstDash val="solid"/>
              <a:miter lim="400000"/>
            </a:ln>
          </a:left>
          <a:right>
            <a:ln w="12700" cap="flat">
              <a:solidFill>
                <a:srgbClr val="606060"/>
              </a:solidFill>
              <a:prstDash val="solid"/>
              <a:miter lim="400000"/>
            </a:ln>
          </a:right>
          <a:top>
            <a:ln w="12700" cap="flat">
              <a:solidFill>
                <a:srgbClr val="606060"/>
              </a:solidFill>
              <a:prstDash val="solid"/>
              <a:miter lim="400000"/>
            </a:ln>
          </a:top>
          <a:bottom>
            <a:ln w="12700" cap="flat">
              <a:solidFill>
                <a:srgbClr val="606060"/>
              </a:solidFill>
              <a:prstDash val="solid"/>
              <a:miter lim="400000"/>
            </a:ln>
          </a:bottom>
          <a:insideH>
            <a:ln w="12700" cap="flat">
              <a:solidFill>
                <a:srgbClr val="606060"/>
              </a:solidFill>
              <a:prstDash val="solid"/>
              <a:miter lim="400000"/>
            </a:ln>
          </a:insideH>
          <a:insideV>
            <a:ln w="12700" cap="flat">
              <a:solidFill>
                <a:srgbClr val="606060"/>
              </a:solidFill>
              <a:prstDash val="solid"/>
              <a:miter lim="400000"/>
            </a:ln>
          </a:insideV>
        </a:tcBdr>
        <a:fill>
          <a:solidFill>
            <a:srgbClr val="5AC831"/>
          </a:solidFill>
        </a:fill>
      </a:tcStyle>
    </a:firstCol>
    <a:lastRow>
      <a:tcTxStyle b="off" i="off">
        <a:font>
          <a:latin typeface="Helvetica Light"/>
          <a:ea typeface="Helvetica Light"/>
          <a:cs typeface="Helvetica Light"/>
        </a:font>
        <a:srgbClr val="000000"/>
      </a:tcTxStyle>
      <a:tcStyle>
        <a:tcBdr>
          <a:left>
            <a:ln w="12700" cap="flat">
              <a:solidFill>
                <a:srgbClr val="B8B8B8"/>
              </a:solidFill>
              <a:prstDash val="solid"/>
              <a:miter lim="400000"/>
            </a:ln>
          </a:left>
          <a:right>
            <a:ln w="12700" cap="flat">
              <a:solidFill>
                <a:srgbClr val="B8B8B8"/>
              </a:solidFill>
              <a:prstDash val="solid"/>
              <a:miter lim="400000"/>
            </a:ln>
          </a:right>
          <a:top>
            <a:ln w="25400" cap="flat">
              <a:solidFill>
                <a:srgbClr val="606060"/>
              </a:solidFill>
              <a:prstDash val="solid"/>
              <a:miter lim="400000"/>
            </a:ln>
          </a:top>
          <a:bottom>
            <a:ln w="12700" cap="flat">
              <a:solidFill>
                <a:srgbClr val="606060"/>
              </a:solidFill>
              <a:prstDash val="solid"/>
              <a:miter lim="400000"/>
            </a:ln>
          </a:bottom>
          <a:insideH>
            <a:ln w="12700" cap="flat">
              <a:solidFill>
                <a:srgbClr val="B8B8B8"/>
              </a:solidFill>
              <a:prstDash val="solid"/>
              <a:miter lim="400000"/>
            </a:ln>
          </a:insideH>
          <a:insideV>
            <a:ln w="12700" cap="flat">
              <a:solidFill>
                <a:srgbClr val="B8B8B8"/>
              </a:solidFill>
              <a:prstDash val="solid"/>
              <a:miter lim="400000"/>
            </a:ln>
          </a:insideV>
        </a:tcBdr>
        <a:fill>
          <a:solidFill>
            <a:srgbClr val="EBEBEB"/>
          </a:solidFill>
        </a:fill>
      </a:tcStyle>
    </a:lastRow>
    <a:firstRow>
      <a:tcTxStyle b="on" i="off">
        <a:font>
          <a:latin typeface="Helvetica"/>
          <a:ea typeface="Helvetica"/>
          <a:cs typeface="Helvetica"/>
        </a:font>
        <a:srgbClr val="FFFFFF"/>
      </a:tcTxStyle>
      <a:tcStyle>
        <a:tcBdr>
          <a:left>
            <a:ln w="12700" cap="flat">
              <a:solidFill>
                <a:srgbClr val="606060"/>
              </a:solidFill>
              <a:prstDash val="solid"/>
              <a:miter lim="400000"/>
            </a:ln>
          </a:left>
          <a:right>
            <a:ln w="12700" cap="flat">
              <a:solidFill>
                <a:srgbClr val="606060"/>
              </a:solidFill>
              <a:prstDash val="solid"/>
              <a:miter lim="400000"/>
            </a:ln>
          </a:right>
          <a:top>
            <a:ln w="12700" cap="flat">
              <a:solidFill>
                <a:srgbClr val="606060"/>
              </a:solidFill>
              <a:prstDash val="solid"/>
              <a:miter lim="400000"/>
            </a:ln>
          </a:top>
          <a:bottom>
            <a:ln w="12700" cap="flat">
              <a:solidFill>
                <a:srgbClr val="606060"/>
              </a:solidFill>
              <a:prstDash val="solid"/>
              <a:miter lim="400000"/>
            </a:ln>
          </a:bottom>
          <a:insideH>
            <a:ln w="12700" cap="flat">
              <a:solidFill>
                <a:srgbClr val="606060"/>
              </a:solidFill>
              <a:prstDash val="solid"/>
              <a:miter lim="400000"/>
            </a:ln>
          </a:insideH>
          <a:insideV>
            <a:ln w="12700" cap="flat">
              <a:solidFill>
                <a:srgbClr val="606060"/>
              </a:solidFill>
              <a:prstDash val="solid"/>
              <a:miter lim="400000"/>
            </a:ln>
          </a:insideV>
        </a:tcBdr>
        <a:fill>
          <a:solidFill>
            <a:schemeClr val="accent2"/>
          </a:solidFill>
        </a:fill>
      </a:tcStyle>
    </a:firstRow>
  </a:tblStyle>
  <a:tblStyle styleId="{EEE7283C-3CF3-47DC-8721-378D4A62B228}" styleName="">
    <a:tblBg/>
    <a:wholeTbl>
      <a:tcTxStyle b="off" i="off">
        <a:font>
          <a:latin typeface="Helvetica Light"/>
          <a:ea typeface="Helvetica Light"/>
          <a:cs typeface="Helvetica Light"/>
        </a:font>
        <a:srgbClr val="000000"/>
      </a:tcTxStyle>
      <a:tcStyle>
        <a:tcBdr>
          <a:left>
            <a:ln w="12700" cap="flat">
              <a:solidFill>
                <a:srgbClr val="5D5D5D"/>
              </a:solidFill>
              <a:custDash>
                <a:ds d="200000" sp="200000"/>
              </a:custDash>
              <a:miter lim="400000"/>
            </a:ln>
          </a:left>
          <a:right>
            <a:ln w="12700" cap="flat">
              <a:solidFill>
                <a:srgbClr val="5D5D5D"/>
              </a:solidFill>
              <a:custDash>
                <a:ds d="200000" sp="200000"/>
              </a:custDash>
              <a:miter lim="400000"/>
            </a:ln>
          </a:right>
          <a:top>
            <a:ln w="12700" cap="flat">
              <a:solidFill>
                <a:srgbClr val="5D5D5D"/>
              </a:solidFill>
              <a:custDash>
                <a:ds d="200000" sp="200000"/>
              </a:custDash>
              <a:miter lim="400000"/>
            </a:ln>
          </a:top>
          <a:bottom>
            <a:ln w="12700" cap="flat">
              <a:solidFill>
                <a:srgbClr val="5D5D5D"/>
              </a:solidFill>
              <a:custDash>
                <a:ds d="200000" sp="200000"/>
              </a:custDash>
              <a:miter lim="400000"/>
            </a:ln>
          </a:bottom>
          <a:insideH>
            <a:ln w="12700" cap="flat">
              <a:solidFill>
                <a:srgbClr val="5D5D5D"/>
              </a:solidFill>
              <a:custDash>
                <a:ds d="200000" sp="200000"/>
              </a:custDash>
              <a:miter lim="400000"/>
            </a:ln>
          </a:insideH>
          <a:insideV>
            <a:ln w="12700" cap="flat">
              <a:solidFill>
                <a:srgbClr val="5D5D5D"/>
              </a:solidFill>
              <a:custDash>
                <a:ds d="200000" sp="200000"/>
              </a:custDash>
              <a:miter lim="400000"/>
            </a:ln>
          </a:insideV>
        </a:tcBdr>
        <a:fill>
          <a:solidFill>
            <a:srgbClr val="E6E4D7"/>
          </a:solidFill>
        </a:fill>
      </a:tcStyle>
    </a:wholeTbl>
    <a:band2H>
      <a:tcTxStyle/>
      <a:tcStyle>
        <a:tcBdr/>
        <a:fill>
          <a:solidFill>
            <a:srgbClr val="C3C2C2"/>
          </a:solidFill>
        </a:fill>
      </a:tcStyle>
    </a:band2H>
    <a:firstCol>
      <a:tcTxStyle b="on" i="off">
        <a:font>
          <a:latin typeface="Helvetica"/>
          <a:ea typeface="Helvetica"/>
          <a:cs typeface="Helvetica"/>
        </a:font>
        <a:srgbClr val="FFFFFF"/>
      </a:tcTxStyle>
      <a:tcStyle>
        <a:tcBdr>
          <a:left>
            <a:ln w="12700" cap="flat">
              <a:solidFill>
                <a:srgbClr val="5D5D5D"/>
              </a:solidFill>
              <a:prstDash val="solid"/>
              <a:miter lim="400000"/>
            </a:ln>
          </a:left>
          <a:right>
            <a:ln w="12700" cap="flat">
              <a:solidFill>
                <a:srgbClr val="5D5D5D"/>
              </a:solidFill>
              <a:prstDash val="solid"/>
              <a:miter lim="400000"/>
            </a:ln>
          </a:right>
          <a:top>
            <a:ln w="12700" cap="flat">
              <a:solidFill>
                <a:srgbClr val="5D5D5D"/>
              </a:solidFill>
              <a:prstDash val="solid"/>
              <a:miter lim="400000"/>
            </a:ln>
          </a:top>
          <a:bottom>
            <a:ln w="12700" cap="flat">
              <a:solidFill>
                <a:srgbClr val="5D5D5D"/>
              </a:solidFill>
              <a:prstDash val="solid"/>
              <a:miter lim="400000"/>
            </a:ln>
          </a:bottom>
          <a:insideH>
            <a:ln w="12700" cap="flat">
              <a:solidFill>
                <a:srgbClr val="5D5D5D"/>
              </a:solidFill>
              <a:prstDash val="solid"/>
              <a:miter lim="400000"/>
            </a:ln>
          </a:insideH>
          <a:insideV>
            <a:ln w="12700" cap="flat">
              <a:solidFill>
                <a:srgbClr val="5D5D5D"/>
              </a:solidFill>
              <a:prstDash val="solid"/>
              <a:miter lim="400000"/>
            </a:ln>
          </a:insideV>
        </a:tcBdr>
        <a:fill>
          <a:solidFill>
            <a:srgbClr val="909C99"/>
          </a:solidFill>
        </a:fill>
      </a:tcStyle>
    </a:firstCol>
    <a:lastRow>
      <a:tcTxStyle b="on" i="off">
        <a:font>
          <a:latin typeface="Helvetica"/>
          <a:ea typeface="Helvetica"/>
          <a:cs typeface="Helvetica"/>
        </a:font>
        <a:srgbClr val="FFFFFF"/>
      </a:tcTxStyle>
      <a:tcStyle>
        <a:tcBdr>
          <a:left>
            <a:ln w="12700" cap="flat">
              <a:solidFill>
                <a:srgbClr val="5D5D5D"/>
              </a:solidFill>
              <a:prstDash val="solid"/>
              <a:miter lim="400000"/>
            </a:ln>
          </a:left>
          <a:right>
            <a:ln w="12700" cap="flat">
              <a:solidFill>
                <a:srgbClr val="5D5D5D"/>
              </a:solidFill>
              <a:prstDash val="solid"/>
              <a:miter lim="400000"/>
            </a:ln>
          </a:right>
          <a:top>
            <a:ln w="12700" cap="flat">
              <a:solidFill>
                <a:srgbClr val="5D5D5D"/>
              </a:solidFill>
              <a:prstDash val="solid"/>
              <a:miter lim="400000"/>
            </a:ln>
          </a:top>
          <a:bottom>
            <a:ln w="12700" cap="flat">
              <a:solidFill>
                <a:srgbClr val="5D5D5D"/>
              </a:solidFill>
              <a:prstDash val="solid"/>
              <a:miter lim="400000"/>
            </a:ln>
          </a:bottom>
          <a:insideH>
            <a:ln w="12700" cap="flat">
              <a:solidFill>
                <a:srgbClr val="5D5D5D"/>
              </a:solidFill>
              <a:prstDash val="solid"/>
              <a:miter lim="400000"/>
            </a:ln>
          </a:insideH>
          <a:insideV>
            <a:ln w="12700" cap="flat">
              <a:solidFill>
                <a:srgbClr val="5D5D5D"/>
              </a:solidFill>
              <a:prstDash val="solid"/>
              <a:miter lim="400000"/>
            </a:ln>
          </a:insideV>
        </a:tcBdr>
        <a:fill>
          <a:solidFill>
            <a:srgbClr val="97764E"/>
          </a:solidFill>
        </a:fill>
      </a:tcStyle>
    </a:lastRow>
    <a:firstRow>
      <a:tcTxStyle b="on" i="off">
        <a:font>
          <a:latin typeface="Helvetica"/>
          <a:ea typeface="Helvetica"/>
          <a:cs typeface="Helvetica"/>
        </a:font>
        <a:srgbClr val="FFFFFF"/>
      </a:tcTxStyle>
      <a:tcStyle>
        <a:tcBdr>
          <a:left>
            <a:ln w="12700" cap="flat">
              <a:solidFill>
                <a:srgbClr val="5D5D5D"/>
              </a:solidFill>
              <a:prstDash val="solid"/>
              <a:miter lim="400000"/>
            </a:ln>
          </a:left>
          <a:right>
            <a:ln w="12700" cap="flat">
              <a:solidFill>
                <a:srgbClr val="5D5D5D"/>
              </a:solidFill>
              <a:prstDash val="solid"/>
              <a:miter lim="400000"/>
            </a:ln>
          </a:right>
          <a:top>
            <a:ln w="12700" cap="flat">
              <a:solidFill>
                <a:srgbClr val="5D5D5D"/>
              </a:solidFill>
              <a:prstDash val="solid"/>
              <a:miter lim="400000"/>
            </a:ln>
          </a:top>
          <a:bottom>
            <a:ln w="12700" cap="flat">
              <a:solidFill>
                <a:srgbClr val="5D5D5D"/>
              </a:solidFill>
              <a:prstDash val="solid"/>
              <a:miter lim="400000"/>
            </a:ln>
          </a:bottom>
          <a:insideH>
            <a:ln w="12700" cap="flat">
              <a:solidFill>
                <a:srgbClr val="5D5D5D"/>
              </a:solidFill>
              <a:prstDash val="solid"/>
              <a:miter lim="400000"/>
            </a:ln>
          </a:insideH>
          <a:insideV>
            <a:ln w="12700" cap="flat">
              <a:solidFill>
                <a:srgbClr val="5D5D5D"/>
              </a:solidFill>
              <a:prstDash val="solid"/>
              <a:miter lim="400000"/>
            </a:ln>
          </a:insideV>
        </a:tcBdr>
        <a:fill>
          <a:solidFill>
            <a:srgbClr val="97764E"/>
          </a:solidFill>
        </a:fill>
      </a:tcStyle>
    </a:firstRow>
  </a:tblStyle>
  <a:tblStyle styleId="{CF821DB8-F4EB-4A41-A1BA-3FCAFE7338EE}" styleName="">
    <a:tblBg/>
    <a:wholeTbl>
      <a:tcTxStyle b="off" i="off">
        <a:font>
          <a:latin typeface="Helvetica Light"/>
          <a:ea typeface="Helvetica Light"/>
          <a:cs typeface="Helvetica Light"/>
        </a:font>
        <a:srgbClr val="000000"/>
      </a:tcTxStyle>
      <a:tcStyle>
        <a:tcBdr>
          <a:left>
            <a:ln w="12700" cap="flat">
              <a:solidFill>
                <a:srgbClr val="000000"/>
              </a:solidFill>
              <a:prstDash val="solid"/>
              <a:miter lim="400000"/>
            </a:ln>
          </a:left>
          <a:right>
            <a:ln w="12700" cap="flat">
              <a:solidFill>
                <a:srgbClr val="000000"/>
              </a:solidFill>
              <a:prstDash val="solid"/>
              <a:miter lim="400000"/>
            </a:ln>
          </a:right>
          <a:top>
            <a:ln w="12700" cap="flat">
              <a:solidFill>
                <a:srgbClr val="000000"/>
              </a:solidFill>
              <a:prstDash val="solid"/>
              <a:miter lim="400000"/>
            </a:ln>
          </a:top>
          <a:bottom>
            <a:ln w="12700" cap="flat">
              <a:solidFill>
                <a:srgbClr val="000000"/>
              </a:solidFill>
              <a:prstDash val="solid"/>
              <a:miter lim="400000"/>
            </a:ln>
          </a:bottom>
          <a:insideH>
            <a:ln w="12700" cap="flat">
              <a:solidFill>
                <a:srgbClr val="000000"/>
              </a:solidFill>
              <a:prstDash val="solid"/>
              <a:miter lim="400000"/>
            </a:ln>
          </a:insideH>
          <a:insideV>
            <a:ln w="12700" cap="flat">
              <a:solidFill>
                <a:srgbClr val="000000"/>
              </a:solidFill>
              <a:prstDash val="solid"/>
              <a:miter lim="400000"/>
            </a:ln>
          </a:insideV>
        </a:tcBdr>
        <a:fill>
          <a:solidFill>
            <a:srgbClr val="EBEBEB"/>
          </a:solidFill>
        </a:fill>
      </a:tcStyle>
    </a:wholeTbl>
    <a:band2H>
      <a:tcTxStyle/>
      <a:tcStyle>
        <a:tcBdr/>
        <a:fill>
          <a:solidFill>
            <a:srgbClr val="DCE5E6"/>
          </a:solidFill>
        </a:fill>
      </a:tcStyle>
    </a:band2H>
    <a:firstCol>
      <a:tcTxStyle b="on" i="off">
        <a:font>
          <a:latin typeface="Helvetica"/>
          <a:ea typeface="Helvetica"/>
          <a:cs typeface="Helvetica"/>
        </a:font>
        <a:srgbClr val="FFFFFF"/>
      </a:tcTxStyle>
      <a:tcStyle>
        <a:tcBdr>
          <a:left>
            <a:ln w="12700" cap="flat">
              <a:solidFill>
                <a:srgbClr val="000000"/>
              </a:solidFill>
              <a:prstDash val="solid"/>
              <a:miter lim="400000"/>
            </a:ln>
          </a:left>
          <a:right>
            <a:ln w="12700" cap="flat">
              <a:solidFill>
                <a:srgbClr val="000000"/>
              </a:solidFill>
              <a:prstDash val="solid"/>
              <a:miter lim="400000"/>
            </a:ln>
          </a:right>
          <a:top>
            <a:ln w="12700" cap="flat">
              <a:solidFill>
                <a:srgbClr val="000000"/>
              </a:solidFill>
              <a:prstDash val="solid"/>
              <a:miter lim="400000"/>
            </a:ln>
          </a:top>
          <a:bottom>
            <a:ln w="12700" cap="flat">
              <a:solidFill>
                <a:srgbClr val="000000"/>
              </a:solidFill>
              <a:prstDash val="solid"/>
              <a:miter lim="400000"/>
            </a:ln>
          </a:bottom>
          <a:insideH>
            <a:ln w="12700" cap="flat">
              <a:solidFill>
                <a:srgbClr val="000000"/>
              </a:solidFill>
              <a:prstDash val="solid"/>
              <a:miter lim="400000"/>
            </a:ln>
          </a:insideH>
          <a:insideV>
            <a:ln w="12700" cap="flat">
              <a:solidFill>
                <a:srgbClr val="000000"/>
              </a:solidFill>
              <a:prstDash val="solid"/>
              <a:miter lim="400000"/>
            </a:ln>
          </a:insideV>
        </a:tcBdr>
        <a:fill>
          <a:solidFill>
            <a:srgbClr val="5E7790"/>
          </a:solidFill>
        </a:fill>
      </a:tcStyle>
    </a:firstCol>
    <a:lastRow>
      <a:tcTxStyle b="on" i="off">
        <a:font>
          <a:latin typeface="Helvetica"/>
          <a:ea typeface="Helvetica"/>
          <a:cs typeface="Helvetica"/>
        </a:font>
        <a:srgbClr val="FFFFFF"/>
      </a:tcTxStyle>
      <a:tcStyle>
        <a:tcBdr>
          <a:left>
            <a:ln w="12700" cap="flat">
              <a:solidFill>
                <a:srgbClr val="000000"/>
              </a:solidFill>
              <a:prstDash val="solid"/>
              <a:miter lim="400000"/>
            </a:ln>
          </a:left>
          <a:right>
            <a:ln w="12700" cap="flat">
              <a:solidFill>
                <a:srgbClr val="000000"/>
              </a:solidFill>
              <a:prstDash val="solid"/>
              <a:miter lim="400000"/>
            </a:ln>
          </a:right>
          <a:top>
            <a:ln w="12700" cap="flat">
              <a:solidFill>
                <a:srgbClr val="000000"/>
              </a:solidFill>
              <a:prstDash val="solid"/>
              <a:miter lim="400000"/>
            </a:ln>
          </a:top>
          <a:bottom>
            <a:ln w="12700" cap="flat">
              <a:solidFill>
                <a:srgbClr val="000000"/>
              </a:solidFill>
              <a:prstDash val="solid"/>
              <a:miter lim="400000"/>
            </a:ln>
          </a:bottom>
          <a:insideH>
            <a:ln w="12700" cap="flat">
              <a:solidFill>
                <a:srgbClr val="000000"/>
              </a:solidFill>
              <a:prstDash val="solid"/>
              <a:miter lim="400000"/>
            </a:ln>
          </a:insideH>
          <a:insideV>
            <a:ln w="12700" cap="flat">
              <a:solidFill>
                <a:srgbClr val="000000"/>
              </a:solidFill>
              <a:prstDash val="solid"/>
              <a:miter lim="400000"/>
            </a:ln>
          </a:insideV>
        </a:tcBdr>
        <a:fill>
          <a:solidFill>
            <a:srgbClr val="5E7790"/>
          </a:solidFill>
        </a:fill>
      </a:tcStyle>
    </a:lastRow>
    <a:firstRow>
      <a:tcTxStyle b="on" i="off">
        <a:font>
          <a:latin typeface="Helvetica"/>
          <a:ea typeface="Helvetica"/>
          <a:cs typeface="Helvetica"/>
        </a:font>
        <a:srgbClr val="FFFFFF"/>
      </a:tcTxStyle>
      <a:tcStyle>
        <a:tcBdr>
          <a:left>
            <a:ln w="12700" cap="flat">
              <a:solidFill>
                <a:srgbClr val="000000"/>
              </a:solidFill>
              <a:prstDash val="solid"/>
              <a:miter lim="400000"/>
            </a:ln>
          </a:left>
          <a:right>
            <a:ln w="12700" cap="flat">
              <a:solidFill>
                <a:srgbClr val="000000"/>
              </a:solidFill>
              <a:prstDash val="solid"/>
              <a:miter lim="400000"/>
            </a:ln>
          </a:right>
          <a:top>
            <a:ln w="12700" cap="flat">
              <a:solidFill>
                <a:srgbClr val="000000"/>
              </a:solidFill>
              <a:prstDash val="solid"/>
              <a:miter lim="400000"/>
            </a:ln>
          </a:top>
          <a:bottom>
            <a:ln w="12700" cap="flat">
              <a:solidFill>
                <a:srgbClr val="000000"/>
              </a:solidFill>
              <a:prstDash val="solid"/>
              <a:miter lim="400000"/>
            </a:ln>
          </a:bottom>
          <a:insideH>
            <a:ln w="12700" cap="flat">
              <a:solidFill>
                <a:srgbClr val="000000"/>
              </a:solidFill>
              <a:prstDash val="solid"/>
              <a:miter lim="400000"/>
            </a:ln>
          </a:insideH>
          <a:insideV>
            <a:ln w="12700" cap="flat">
              <a:solidFill>
                <a:srgbClr val="000000"/>
              </a:solidFill>
              <a:prstDash val="solid"/>
              <a:miter lim="400000"/>
            </a:ln>
          </a:insideV>
        </a:tcBdr>
        <a:fill>
          <a:solidFill>
            <a:srgbClr val="5E7790"/>
          </a:solidFill>
        </a:fill>
      </a:tcStyle>
    </a:firstRow>
  </a:tblStyle>
  <a:tblStyle styleId="{33BA23B1-9221-436E-865A-0063620EA4FD}" styleName="">
    <a:tblBg/>
    <a:wholeTbl>
      <a:tcTxStyle b="off" i="off">
        <a:font>
          <a:latin typeface="Helvetica Light"/>
          <a:ea typeface="Helvetica Light"/>
          <a:cs typeface="Helvetica Light"/>
        </a:font>
        <a:srgbClr val="000000"/>
      </a:tcTxStyle>
      <a:tcStyle>
        <a:tcBdr>
          <a:left>
            <a:ln w="12700" cap="flat">
              <a:solidFill>
                <a:srgbClr val="FFFFFF"/>
              </a:solidFill>
              <a:prstDash val="solid"/>
              <a:miter lim="400000"/>
            </a:ln>
          </a:left>
          <a:right>
            <a:ln w="12700" cap="flat">
              <a:solidFill>
                <a:srgbClr val="FFFFFF"/>
              </a:solidFill>
              <a:prstDash val="solid"/>
              <a:miter lim="400000"/>
            </a:ln>
          </a:right>
          <a:top>
            <a:ln w="12700" cap="flat">
              <a:solidFill>
                <a:srgbClr val="FFFFFF"/>
              </a:solidFill>
              <a:prstDash val="solid"/>
              <a:miter lim="400000"/>
            </a:ln>
          </a:top>
          <a:bottom>
            <a:ln w="12700" cap="flat">
              <a:solidFill>
                <a:srgbClr val="FFFFFF"/>
              </a:solidFill>
              <a:prstDash val="solid"/>
              <a:miter lim="400000"/>
            </a:ln>
          </a:bottom>
          <a:insideH>
            <a:ln w="12700" cap="flat">
              <a:solidFill>
                <a:srgbClr val="FFFFFF"/>
              </a:solidFill>
              <a:prstDash val="solid"/>
              <a:miter lim="400000"/>
            </a:ln>
          </a:insideH>
          <a:insideV>
            <a:ln w="12700" cap="flat">
              <a:solidFill>
                <a:srgbClr val="FFFFFF"/>
              </a:solidFill>
              <a:prstDash val="solid"/>
              <a:miter lim="400000"/>
            </a:ln>
          </a:insideV>
        </a:tcBdr>
        <a:fill>
          <a:solidFill>
            <a:srgbClr val="D0D1D2"/>
          </a:solidFill>
        </a:fill>
      </a:tcStyle>
    </a:wholeTbl>
    <a:band2H>
      <a:tcTxStyle/>
      <a:tcStyle>
        <a:tcBdr/>
        <a:fill>
          <a:solidFill>
            <a:srgbClr val="DEDEDF"/>
          </a:solidFill>
        </a:fill>
      </a:tcStyle>
    </a:band2H>
    <a:firstCol>
      <a:tcTxStyle b="on" i="off">
        <a:font>
          <a:latin typeface="Helvetica"/>
          <a:ea typeface="Helvetica"/>
          <a:cs typeface="Helvetica"/>
        </a:font>
        <a:srgbClr val="FFFFFF"/>
      </a:tcTxStyle>
      <a:tcStyle>
        <a:tcBdr>
          <a:left>
            <a:ln w="12700" cap="flat">
              <a:solidFill>
                <a:srgbClr val="FFFFFF"/>
              </a:solidFill>
              <a:prstDash val="solid"/>
              <a:miter lim="400000"/>
            </a:ln>
          </a:left>
          <a:right>
            <a:ln w="12700" cap="flat">
              <a:solidFill>
                <a:srgbClr val="FFFFFF"/>
              </a:solidFill>
              <a:prstDash val="solid"/>
              <a:miter lim="400000"/>
            </a:ln>
          </a:right>
          <a:top>
            <a:ln w="12700" cap="flat">
              <a:solidFill>
                <a:srgbClr val="FFFFFF"/>
              </a:solidFill>
              <a:prstDash val="solid"/>
              <a:miter lim="400000"/>
            </a:ln>
          </a:top>
          <a:bottom>
            <a:ln w="12700" cap="flat">
              <a:solidFill>
                <a:srgbClr val="FFFFFF"/>
              </a:solidFill>
              <a:prstDash val="solid"/>
              <a:miter lim="400000"/>
            </a:ln>
          </a:bottom>
          <a:insideH>
            <a:ln w="12700" cap="flat">
              <a:solidFill>
                <a:srgbClr val="FFFFFF"/>
              </a:solidFill>
              <a:prstDash val="solid"/>
              <a:miter lim="400000"/>
            </a:ln>
          </a:insideH>
          <a:insideV>
            <a:ln w="12700" cap="flat">
              <a:solidFill>
                <a:srgbClr val="FFFFFF"/>
              </a:solidFill>
              <a:prstDash val="solid"/>
              <a:miter lim="400000"/>
            </a:ln>
          </a:insideV>
        </a:tcBdr>
        <a:fill>
          <a:solidFill>
            <a:srgbClr val="535761"/>
          </a:solidFill>
        </a:fill>
      </a:tcStyle>
    </a:firstCol>
    <a:lastRow>
      <a:tcTxStyle b="on" i="off">
        <a:font>
          <a:latin typeface="Helvetica"/>
          <a:ea typeface="Helvetica"/>
          <a:cs typeface="Helvetica"/>
        </a:font>
        <a:srgbClr val="FFFFFF"/>
      </a:tcTxStyle>
      <a:tcStyle>
        <a:tcBdr>
          <a:left>
            <a:ln w="12700" cap="flat">
              <a:solidFill>
                <a:srgbClr val="FFFFFF"/>
              </a:solidFill>
              <a:prstDash val="solid"/>
              <a:miter lim="400000"/>
            </a:ln>
          </a:left>
          <a:right>
            <a:ln w="12700" cap="flat">
              <a:solidFill>
                <a:srgbClr val="FFFFFF"/>
              </a:solidFill>
              <a:prstDash val="solid"/>
              <a:miter lim="400000"/>
            </a:ln>
          </a:right>
          <a:top>
            <a:ln w="12700" cap="flat">
              <a:solidFill>
                <a:srgbClr val="FFFFFF"/>
              </a:solidFill>
              <a:prstDash val="solid"/>
              <a:miter lim="400000"/>
            </a:ln>
          </a:top>
          <a:bottom>
            <a:ln w="12700" cap="flat">
              <a:solidFill>
                <a:srgbClr val="FFFFFF"/>
              </a:solidFill>
              <a:prstDash val="solid"/>
              <a:miter lim="400000"/>
            </a:ln>
          </a:bottom>
          <a:insideH>
            <a:ln w="12700" cap="flat">
              <a:solidFill>
                <a:srgbClr val="FFFFFF"/>
              </a:solidFill>
              <a:prstDash val="solid"/>
              <a:miter lim="400000"/>
            </a:ln>
          </a:insideH>
          <a:insideV>
            <a:ln w="12700" cap="flat">
              <a:solidFill>
                <a:srgbClr val="FFFFFF"/>
              </a:solidFill>
              <a:prstDash val="solid"/>
              <a:miter lim="400000"/>
            </a:ln>
          </a:insideV>
        </a:tcBdr>
        <a:fill>
          <a:solidFill>
            <a:srgbClr val="909398"/>
          </a:solidFill>
        </a:fill>
      </a:tcStyle>
    </a:lastRow>
    <a:firstRow>
      <a:tcTxStyle b="on" i="off">
        <a:font>
          <a:latin typeface="Helvetica"/>
          <a:ea typeface="Helvetica"/>
          <a:cs typeface="Helvetica"/>
        </a:font>
        <a:srgbClr val="FFFFFF"/>
      </a:tcTxStyle>
      <a:tcStyle>
        <a:tcBdr>
          <a:left>
            <a:ln w="12700" cap="flat">
              <a:solidFill>
                <a:srgbClr val="FFFFFF"/>
              </a:solidFill>
              <a:prstDash val="solid"/>
              <a:miter lim="400000"/>
            </a:ln>
          </a:left>
          <a:right>
            <a:ln w="12700" cap="flat">
              <a:solidFill>
                <a:srgbClr val="FFFFFF"/>
              </a:solidFill>
              <a:prstDash val="solid"/>
              <a:miter lim="400000"/>
            </a:ln>
          </a:right>
          <a:top>
            <a:ln w="12700" cap="flat">
              <a:solidFill>
                <a:srgbClr val="FFFFFF"/>
              </a:solidFill>
              <a:prstDash val="solid"/>
              <a:miter lim="400000"/>
            </a:ln>
          </a:top>
          <a:bottom>
            <a:ln w="12700" cap="flat">
              <a:solidFill>
                <a:srgbClr val="FFFFFF"/>
              </a:solidFill>
              <a:prstDash val="solid"/>
              <a:miter lim="400000"/>
            </a:ln>
          </a:bottom>
          <a:insideH>
            <a:ln w="12700" cap="flat">
              <a:solidFill>
                <a:srgbClr val="FFFFFF"/>
              </a:solidFill>
              <a:prstDash val="solid"/>
              <a:miter lim="400000"/>
            </a:ln>
          </a:insideH>
          <a:insideV>
            <a:ln w="12700" cap="flat">
              <a:solidFill>
                <a:srgbClr val="FFFFFF"/>
              </a:solidFill>
              <a:prstDash val="solid"/>
              <a:miter lim="400000"/>
            </a:ln>
          </a:insideV>
        </a:tcBdr>
        <a:fill>
          <a:solidFill>
            <a:srgbClr val="767C85"/>
          </a:solidFill>
        </a:fill>
      </a:tcStyle>
    </a:firstRow>
  </a:tblStyle>
  <a:tblStyle styleId="{2708684C-4D16-4618-839F-0558EEFCDFE6}" styleName="">
    <a:tblBg/>
    <a:wholeTbl>
      <a:tcTxStyle b="off" i="off">
        <a:font>
          <a:latin typeface="Helvetica Light"/>
          <a:ea typeface="Helvetica Light"/>
          <a:cs typeface="Helvetica Light"/>
        </a:font>
        <a:srgbClr val="000000"/>
      </a:tcTxStyle>
      <a:tcStyle>
        <a:tcBdr>
          <a:left>
            <a:ln w="12700" cap="flat">
              <a:solidFill>
                <a:srgbClr val="000000"/>
              </a:solidFill>
              <a:custDash>
                <a:ds d="200000" sp="200000"/>
              </a:custDash>
              <a:miter lim="400000"/>
            </a:ln>
          </a:left>
          <a:right>
            <a:ln w="12700" cap="flat">
              <a:solidFill>
                <a:srgbClr val="000000"/>
              </a:solidFill>
              <a:custDash>
                <a:ds d="200000" sp="200000"/>
              </a:custDash>
              <a:miter lim="400000"/>
            </a:ln>
          </a:right>
          <a:top>
            <a:ln w="12700" cap="flat">
              <a:solidFill>
                <a:srgbClr val="000000"/>
              </a:solidFill>
              <a:custDash>
                <a:ds d="200000" sp="200000"/>
              </a:custDash>
              <a:miter lim="400000"/>
            </a:ln>
          </a:top>
          <a:bottom>
            <a:ln w="12700" cap="flat">
              <a:solidFill>
                <a:srgbClr val="000000"/>
              </a:solidFill>
              <a:custDash>
                <a:ds d="200000" sp="200000"/>
              </a:custDash>
              <a:miter lim="400000"/>
            </a:ln>
          </a:bottom>
          <a:insideH>
            <a:ln w="12700" cap="flat">
              <a:solidFill>
                <a:srgbClr val="000000"/>
              </a:solidFill>
              <a:custDash>
                <a:ds d="200000" sp="200000"/>
              </a:custDash>
              <a:miter lim="400000"/>
            </a:ln>
          </a:insideH>
          <a:insideV>
            <a:ln w="12700" cap="flat">
              <a:solidFill>
                <a:srgbClr val="000000"/>
              </a:solidFill>
              <a:custDash>
                <a:ds d="200000" sp="200000"/>
              </a:custDash>
              <a:miter lim="400000"/>
            </a:ln>
          </a:insideV>
        </a:tcBdr>
        <a:fill>
          <a:noFill/>
        </a:fill>
      </a:tcStyle>
    </a:wholeTbl>
    <a:band2H>
      <a:tcTxStyle/>
      <a:tcStyle>
        <a:tcBdr/>
        <a:fill>
          <a:solidFill>
            <a:srgbClr val="EDEEEE"/>
          </a:solidFill>
        </a:fill>
      </a:tcStyle>
    </a:band2H>
    <a:firstCol>
      <a:tcTxStyle b="on" i="off">
        <a:font>
          <a:latin typeface="Helvetica"/>
          <a:ea typeface="Helvetica"/>
          <a:cs typeface="Helvetica"/>
        </a:font>
        <a:srgbClr val="000000"/>
      </a:tcTxStyle>
      <a:tcStyle>
        <a:tcBdr>
          <a:left>
            <a:ln w="12700" cap="flat">
              <a:noFill/>
              <a:miter lim="400000"/>
            </a:ln>
          </a:left>
          <a:right>
            <a:ln w="12700" cap="flat">
              <a:solidFill>
                <a:srgbClr val="000000"/>
              </a:solidFill>
              <a:prstDash val="solid"/>
              <a:miter lim="400000"/>
            </a:ln>
          </a:right>
          <a:top>
            <a:ln w="12700" cap="flat">
              <a:solidFill>
                <a:srgbClr val="000000"/>
              </a:solidFill>
              <a:custDash>
                <a:ds d="200000" sp="200000"/>
              </a:custDash>
              <a:miter lim="400000"/>
            </a:ln>
          </a:top>
          <a:bottom>
            <a:ln w="12700" cap="flat">
              <a:solidFill>
                <a:srgbClr val="000000"/>
              </a:solidFill>
              <a:custDash>
                <a:ds d="200000" sp="200000"/>
              </a:custDash>
              <a:miter lim="400000"/>
            </a:ln>
          </a:bottom>
          <a:insideH>
            <a:ln w="12700" cap="flat">
              <a:solidFill>
                <a:srgbClr val="000000"/>
              </a:solidFill>
              <a:custDash>
                <a:ds d="200000" sp="200000"/>
              </a:custDash>
              <a:miter lim="400000"/>
            </a:ln>
          </a:insideH>
          <a:insideV>
            <a:ln w="12700" cap="flat">
              <a:solidFill>
                <a:srgbClr val="000000"/>
              </a:solidFill>
              <a:custDash>
                <a:ds d="200000" sp="200000"/>
              </a:custDash>
              <a:miter lim="400000"/>
            </a:ln>
          </a:insideV>
        </a:tcBdr>
        <a:fill>
          <a:noFill/>
        </a:fill>
      </a:tcStyle>
    </a:firstCol>
    <a:lastRow>
      <a:tcTxStyle b="on" i="off">
        <a:font>
          <a:latin typeface="Helvetica"/>
          <a:ea typeface="Helvetica"/>
          <a:cs typeface="Helvetica"/>
        </a:font>
        <a:srgbClr val="000000"/>
      </a:tcTxStyle>
      <a:tcStyle>
        <a:tcBdr>
          <a:left>
            <a:ln w="12700" cap="flat">
              <a:solidFill>
                <a:srgbClr val="000000"/>
              </a:solidFill>
              <a:custDash>
                <a:ds d="200000" sp="200000"/>
              </a:custDash>
              <a:miter lim="400000"/>
            </a:ln>
          </a:left>
          <a:right>
            <a:ln w="12700" cap="flat">
              <a:solidFill>
                <a:srgbClr val="000000"/>
              </a:solidFill>
              <a:custDash>
                <a:ds d="200000" sp="200000"/>
              </a:custDash>
              <a:miter lim="400000"/>
            </a:ln>
          </a:right>
          <a:top>
            <a:ln w="12700" cap="flat">
              <a:solidFill>
                <a:srgbClr val="000000"/>
              </a:solidFill>
              <a:prstDash val="solid"/>
              <a:miter lim="400000"/>
            </a:ln>
          </a:top>
          <a:bottom>
            <a:ln w="12700" cap="flat">
              <a:noFill/>
              <a:miter lim="400000"/>
            </a:ln>
          </a:bottom>
          <a:insideH>
            <a:ln w="12700" cap="flat">
              <a:solidFill>
                <a:srgbClr val="000000"/>
              </a:solidFill>
              <a:custDash>
                <a:ds d="200000" sp="200000"/>
              </a:custDash>
              <a:miter lim="400000"/>
            </a:ln>
          </a:insideH>
          <a:insideV>
            <a:ln w="12700" cap="flat">
              <a:solidFill>
                <a:srgbClr val="000000"/>
              </a:solidFill>
              <a:custDash>
                <a:ds d="200000" sp="200000"/>
              </a:custDash>
              <a:miter lim="400000"/>
            </a:ln>
          </a:insideV>
        </a:tcBdr>
        <a:fill>
          <a:noFill/>
        </a:fill>
      </a:tcStyle>
    </a:lastRow>
    <a:firstRow>
      <a:tcTxStyle b="on" i="off">
        <a:font>
          <a:latin typeface="Helvetica"/>
          <a:ea typeface="Helvetica"/>
          <a:cs typeface="Helvetica"/>
        </a:font>
        <a:srgbClr val="000000"/>
      </a:tcTxStyle>
      <a:tcStyle>
        <a:tcBdr>
          <a:left>
            <a:ln w="12700" cap="flat">
              <a:solidFill>
                <a:srgbClr val="000000"/>
              </a:solidFill>
              <a:custDash>
                <a:ds d="200000" sp="200000"/>
              </a:custDash>
              <a:miter lim="400000"/>
            </a:ln>
          </a:left>
          <a:right>
            <a:ln w="12700" cap="flat">
              <a:solidFill>
                <a:srgbClr val="000000"/>
              </a:solidFill>
              <a:custDash>
                <a:ds d="200000" sp="200000"/>
              </a:custDash>
              <a:miter lim="400000"/>
            </a:ln>
          </a:right>
          <a:top>
            <a:ln w="12700" cap="flat">
              <a:noFill/>
              <a:miter lim="400000"/>
            </a:ln>
          </a:top>
          <a:bottom>
            <a:ln w="12700" cap="flat">
              <a:solidFill>
                <a:srgbClr val="000000"/>
              </a:solidFill>
              <a:prstDash val="solid"/>
              <a:miter lim="400000"/>
            </a:ln>
          </a:bottom>
          <a:insideH>
            <a:ln w="12700" cap="flat">
              <a:solidFill>
                <a:srgbClr val="000000"/>
              </a:solidFill>
              <a:custDash>
                <a:ds d="200000" sp="200000"/>
              </a:custDash>
              <a:miter lim="400000"/>
            </a:ln>
          </a:insideH>
          <a:insideV>
            <a:ln w="12700" cap="flat">
              <a:solidFill>
                <a:srgbClr val="000000"/>
              </a:solidFill>
              <a:custDash>
                <a:ds d="200000" sp="200000"/>
              </a:custDash>
              <a:miter lim="400000"/>
            </a:ln>
          </a:insideV>
        </a:tcBdr>
        <a:fill>
          <a:no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610"/>
    <p:restoredTop sz="95833"/>
  </p:normalViewPr>
  <p:slideViewPr>
    <p:cSldViewPr snapToGrid="0" snapToObjects="1">
      <p:cViewPr>
        <p:scale>
          <a:sx n="43" d="100"/>
          <a:sy n="43" d="100"/>
        </p:scale>
        <p:origin x="1640" y="792"/>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slide" Target="slides/slide1.xml"/><Relationship Id="rId3" Type="http://schemas.openxmlformats.org/officeDocument/2006/relationships/slide" Target="slides/slide2.xml"/><Relationship Id="rId4" Type="http://schemas.openxmlformats.org/officeDocument/2006/relationships/slide" Target="slides/slide3.xml"/><Relationship Id="rId5" Type="http://schemas.openxmlformats.org/officeDocument/2006/relationships/slide" Target="slides/slide4.xml"/><Relationship Id="rId6" Type="http://schemas.openxmlformats.org/officeDocument/2006/relationships/slide" Target="slides/slide5.xml"/><Relationship Id="rId7" Type="http://schemas.openxmlformats.org/officeDocument/2006/relationships/slide" Target="slides/slide6.xml"/><Relationship Id="rId8" Type="http://schemas.openxmlformats.org/officeDocument/2006/relationships/slide" Target="slides/slide7.xml"/><Relationship Id="rId9" Type="http://schemas.openxmlformats.org/officeDocument/2006/relationships/slide" Target="slides/slide8.xml"/><Relationship Id="rId10" Type="http://schemas.openxmlformats.org/officeDocument/2006/relationships/slide" Target="slides/slide9.xml"/><Relationship Id="rId11" Type="http://schemas.openxmlformats.org/officeDocument/2006/relationships/slide" Target="slides/slide10.xml"/><Relationship Id="rId12" Type="http://schemas.openxmlformats.org/officeDocument/2006/relationships/slide" Target="slides/slide11.xml"/><Relationship Id="rId13" Type="http://schemas.openxmlformats.org/officeDocument/2006/relationships/slide" Target="slides/slide12.xml"/><Relationship Id="rId14" Type="http://schemas.openxmlformats.org/officeDocument/2006/relationships/slide" Target="slides/slide13.xml"/><Relationship Id="rId15" Type="http://schemas.openxmlformats.org/officeDocument/2006/relationships/slide" Target="slides/slide14.xml"/><Relationship Id="rId16" Type="http://schemas.openxmlformats.org/officeDocument/2006/relationships/slide" Target="slides/slide15.xml"/><Relationship Id="rId17" Type="http://schemas.openxmlformats.org/officeDocument/2006/relationships/slide" Target="slides/slide16.xml"/><Relationship Id="rId18" Type="http://schemas.openxmlformats.org/officeDocument/2006/relationships/slide" Target="slides/slide17.xml"/><Relationship Id="rId19" Type="http://schemas.openxmlformats.org/officeDocument/2006/relationships/slide" Target="slides/slide18.xml"/><Relationship Id="rId30" Type="http://schemas.openxmlformats.org/officeDocument/2006/relationships/slide" Target="slides/slide29.xml"/><Relationship Id="rId31" Type="http://schemas.openxmlformats.org/officeDocument/2006/relationships/slide" Target="slides/slide30.xml"/><Relationship Id="rId32" Type="http://schemas.openxmlformats.org/officeDocument/2006/relationships/slide" Target="slides/slide31.xml"/><Relationship Id="rId33" Type="http://schemas.openxmlformats.org/officeDocument/2006/relationships/slide" Target="slides/slide32.xml"/><Relationship Id="rId34" Type="http://schemas.openxmlformats.org/officeDocument/2006/relationships/slide" Target="slides/slide33.xml"/><Relationship Id="rId35" Type="http://schemas.openxmlformats.org/officeDocument/2006/relationships/slide" Target="slides/slide34.xml"/><Relationship Id="rId36" Type="http://schemas.openxmlformats.org/officeDocument/2006/relationships/slide" Target="slides/slide35.xml"/><Relationship Id="rId37" Type="http://schemas.openxmlformats.org/officeDocument/2006/relationships/slide" Target="slides/slide36.xml"/><Relationship Id="rId38" Type="http://schemas.openxmlformats.org/officeDocument/2006/relationships/slide" Target="slides/slide37.xml"/><Relationship Id="rId39" Type="http://schemas.openxmlformats.org/officeDocument/2006/relationships/slide" Target="slides/slide38.xml"/><Relationship Id="rId50" Type="http://schemas.openxmlformats.org/officeDocument/2006/relationships/slide" Target="slides/slide49.xml"/><Relationship Id="rId51" Type="http://schemas.openxmlformats.org/officeDocument/2006/relationships/slide" Target="slides/slide50.xml"/><Relationship Id="rId52" Type="http://schemas.openxmlformats.org/officeDocument/2006/relationships/slide" Target="slides/slide51.xml"/><Relationship Id="rId53" Type="http://schemas.openxmlformats.org/officeDocument/2006/relationships/slide" Target="slides/slide52.xml"/><Relationship Id="rId54" Type="http://schemas.openxmlformats.org/officeDocument/2006/relationships/slide" Target="slides/slide53.xml"/><Relationship Id="rId55" Type="http://schemas.openxmlformats.org/officeDocument/2006/relationships/slide" Target="slides/slide54.xml"/><Relationship Id="rId56" Type="http://schemas.openxmlformats.org/officeDocument/2006/relationships/slide" Target="slides/slide55.xml"/><Relationship Id="rId57" Type="http://schemas.openxmlformats.org/officeDocument/2006/relationships/slide" Target="slides/slide56.xml"/><Relationship Id="rId58" Type="http://schemas.openxmlformats.org/officeDocument/2006/relationships/slide" Target="slides/slide57.xml"/><Relationship Id="rId59" Type="http://schemas.openxmlformats.org/officeDocument/2006/relationships/slide" Target="slides/slide58.xml"/><Relationship Id="rId70" Type="http://schemas.openxmlformats.org/officeDocument/2006/relationships/slide" Target="slides/slide69.xml"/><Relationship Id="rId71" Type="http://schemas.openxmlformats.org/officeDocument/2006/relationships/slide" Target="slides/slide70.xml"/><Relationship Id="rId72" Type="http://schemas.openxmlformats.org/officeDocument/2006/relationships/slide" Target="slides/slide71.xml"/><Relationship Id="rId73" Type="http://schemas.openxmlformats.org/officeDocument/2006/relationships/slide" Target="slides/slide72.xml"/><Relationship Id="rId74" Type="http://schemas.openxmlformats.org/officeDocument/2006/relationships/slide" Target="slides/slide73.xml"/><Relationship Id="rId75" Type="http://schemas.openxmlformats.org/officeDocument/2006/relationships/slide" Target="slides/slide74.xml"/><Relationship Id="rId76" Type="http://schemas.openxmlformats.org/officeDocument/2006/relationships/slide" Target="slides/slide75.xml"/><Relationship Id="rId77" Type="http://schemas.openxmlformats.org/officeDocument/2006/relationships/slide" Target="slides/slide76.xml"/><Relationship Id="rId78" Type="http://schemas.openxmlformats.org/officeDocument/2006/relationships/slide" Target="slides/slide77.xml"/><Relationship Id="rId79" Type="http://schemas.openxmlformats.org/officeDocument/2006/relationships/slide" Target="slides/slide78.xml"/><Relationship Id="rId90" Type="http://schemas.openxmlformats.org/officeDocument/2006/relationships/presProps" Target="presProps.xml"/><Relationship Id="rId91" Type="http://schemas.openxmlformats.org/officeDocument/2006/relationships/viewProps" Target="viewProps.xml"/><Relationship Id="rId92" Type="http://schemas.openxmlformats.org/officeDocument/2006/relationships/theme" Target="theme/theme1.xml"/><Relationship Id="rId93" Type="http://schemas.openxmlformats.org/officeDocument/2006/relationships/tableStyles" Target="tableStyles.xml"/><Relationship Id="rId20" Type="http://schemas.openxmlformats.org/officeDocument/2006/relationships/slide" Target="slides/slide19.xml"/><Relationship Id="rId21" Type="http://schemas.openxmlformats.org/officeDocument/2006/relationships/slide" Target="slides/slide20.xml"/><Relationship Id="rId22" Type="http://schemas.openxmlformats.org/officeDocument/2006/relationships/slide" Target="slides/slide21.xml"/><Relationship Id="rId23" Type="http://schemas.openxmlformats.org/officeDocument/2006/relationships/slide" Target="slides/slide22.xml"/><Relationship Id="rId24" Type="http://schemas.openxmlformats.org/officeDocument/2006/relationships/slide" Target="slides/slide23.xml"/><Relationship Id="rId25" Type="http://schemas.openxmlformats.org/officeDocument/2006/relationships/slide" Target="slides/slide24.xml"/><Relationship Id="rId26" Type="http://schemas.openxmlformats.org/officeDocument/2006/relationships/slide" Target="slides/slide25.xml"/><Relationship Id="rId27" Type="http://schemas.openxmlformats.org/officeDocument/2006/relationships/slide" Target="slides/slide26.xml"/><Relationship Id="rId28" Type="http://schemas.openxmlformats.org/officeDocument/2006/relationships/slide" Target="slides/slide27.xml"/><Relationship Id="rId29" Type="http://schemas.openxmlformats.org/officeDocument/2006/relationships/slide" Target="slides/slide28.xml"/><Relationship Id="rId40" Type="http://schemas.openxmlformats.org/officeDocument/2006/relationships/slide" Target="slides/slide39.xml"/><Relationship Id="rId41" Type="http://schemas.openxmlformats.org/officeDocument/2006/relationships/slide" Target="slides/slide40.xml"/><Relationship Id="rId42" Type="http://schemas.openxmlformats.org/officeDocument/2006/relationships/slide" Target="slides/slide41.xml"/><Relationship Id="rId43" Type="http://schemas.openxmlformats.org/officeDocument/2006/relationships/slide" Target="slides/slide42.xml"/><Relationship Id="rId44" Type="http://schemas.openxmlformats.org/officeDocument/2006/relationships/slide" Target="slides/slide43.xml"/><Relationship Id="rId45" Type="http://schemas.openxmlformats.org/officeDocument/2006/relationships/slide" Target="slides/slide44.xml"/><Relationship Id="rId46" Type="http://schemas.openxmlformats.org/officeDocument/2006/relationships/slide" Target="slides/slide45.xml"/><Relationship Id="rId47" Type="http://schemas.openxmlformats.org/officeDocument/2006/relationships/slide" Target="slides/slide46.xml"/><Relationship Id="rId48" Type="http://schemas.openxmlformats.org/officeDocument/2006/relationships/slide" Target="slides/slide47.xml"/><Relationship Id="rId49" Type="http://schemas.openxmlformats.org/officeDocument/2006/relationships/slide" Target="slides/slide48.xml"/><Relationship Id="rId60" Type="http://schemas.openxmlformats.org/officeDocument/2006/relationships/slide" Target="slides/slide59.xml"/><Relationship Id="rId61" Type="http://schemas.openxmlformats.org/officeDocument/2006/relationships/slide" Target="slides/slide60.xml"/><Relationship Id="rId62" Type="http://schemas.openxmlformats.org/officeDocument/2006/relationships/slide" Target="slides/slide61.xml"/><Relationship Id="rId63" Type="http://schemas.openxmlformats.org/officeDocument/2006/relationships/slide" Target="slides/slide62.xml"/><Relationship Id="rId64" Type="http://schemas.openxmlformats.org/officeDocument/2006/relationships/slide" Target="slides/slide63.xml"/><Relationship Id="rId65" Type="http://schemas.openxmlformats.org/officeDocument/2006/relationships/slide" Target="slides/slide64.xml"/><Relationship Id="rId66" Type="http://schemas.openxmlformats.org/officeDocument/2006/relationships/slide" Target="slides/slide65.xml"/><Relationship Id="rId67" Type="http://schemas.openxmlformats.org/officeDocument/2006/relationships/slide" Target="slides/slide66.xml"/><Relationship Id="rId68" Type="http://schemas.openxmlformats.org/officeDocument/2006/relationships/slide" Target="slides/slide67.xml"/><Relationship Id="rId69" Type="http://schemas.openxmlformats.org/officeDocument/2006/relationships/slide" Target="slides/slide68.xml"/><Relationship Id="rId80" Type="http://schemas.openxmlformats.org/officeDocument/2006/relationships/slide" Target="slides/slide79.xml"/><Relationship Id="rId81" Type="http://schemas.openxmlformats.org/officeDocument/2006/relationships/slide" Target="slides/slide80.xml"/><Relationship Id="rId82" Type="http://schemas.openxmlformats.org/officeDocument/2006/relationships/slide" Target="slides/slide81.xml"/><Relationship Id="rId83" Type="http://schemas.openxmlformats.org/officeDocument/2006/relationships/slide" Target="slides/slide82.xml"/><Relationship Id="rId84" Type="http://schemas.openxmlformats.org/officeDocument/2006/relationships/slide" Target="slides/slide83.xml"/><Relationship Id="rId85" Type="http://schemas.openxmlformats.org/officeDocument/2006/relationships/slide" Target="slides/slide84.xml"/><Relationship Id="rId86" Type="http://schemas.openxmlformats.org/officeDocument/2006/relationships/slide" Target="slides/slide85.xml"/><Relationship Id="rId87" Type="http://schemas.openxmlformats.org/officeDocument/2006/relationships/slide" Target="slides/slide86.xml"/><Relationship Id="rId88" Type="http://schemas.openxmlformats.org/officeDocument/2006/relationships/slide" Target="slides/slide87.xml"/><Relationship Id="rId89" Type="http://schemas.openxmlformats.org/officeDocument/2006/relationships/notesMaster" Target="notesMasters/notesMaster1.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Excel_Worksheet1.xlsx"/></Relationships>
</file>

<file path=ppt/charts/_rels/chart2.xml.rels><?xml version="1.0" encoding="UTF-8" standalone="yes"?>
<Relationships xmlns="http://schemas.openxmlformats.org/package/2006/relationships"><Relationship Id="rId1" Type="http://schemas.openxmlformats.org/officeDocument/2006/relationships/package" Target="../embeddings/Microsoft_Excel_Worksheet2.xlsx"/></Relationships>
</file>

<file path=ppt/charts/_rels/chart3.xml.rels><?xml version="1.0" encoding="UTF-8" standalone="yes"?>
<Relationships xmlns="http://schemas.openxmlformats.org/package/2006/relationships"><Relationship Id="rId1" Type="http://schemas.openxmlformats.org/officeDocument/2006/relationships/package" Target="../embeddings/Microsoft_Excel_Worksheet3.xlsx"/></Relationships>
</file>

<file path=ppt/charts/_rels/chart4.xml.rels><?xml version="1.0" encoding="UTF-8" standalone="yes"?>
<Relationships xmlns="http://schemas.openxmlformats.org/package/2006/relationships"><Relationship Id="rId1" Type="http://schemas.openxmlformats.org/officeDocument/2006/relationships/package" Target="../embeddings/Microsoft_Excel_Worksheet4.xlsx"/></Relationships>
</file>

<file path=ppt/charts/_rels/chart5.xml.rels><?xml version="1.0" encoding="UTF-8" standalone="yes"?>
<Relationships xmlns="http://schemas.openxmlformats.org/package/2006/relationships"><Relationship Id="rId1" Type="http://schemas.openxmlformats.org/officeDocument/2006/relationships/package" Target="../embeddings/Microsoft_Excel_Worksheet5.xlsx"/></Relationships>
</file>

<file path=ppt/charts/_rels/chart6.xml.rels><?xml version="1.0" encoding="UTF-8" standalone="yes"?>
<Relationships xmlns="http://schemas.openxmlformats.org/package/2006/relationships"><Relationship Id="rId1" Type="http://schemas.openxmlformats.org/officeDocument/2006/relationships/package" Target="../embeddings/Microsoft_Excel_Worksheet6.xlsx"/></Relationships>
</file>

<file path=ppt/charts/chart1.xml><?xml version="1.0" encoding="utf-8"?>
<c:chartSpace xmlns:c="http://schemas.openxmlformats.org/drawingml/2006/chart" xmlns:a="http://schemas.openxmlformats.org/drawingml/2006/main" xmlns:r="http://schemas.openxmlformats.org/officeDocument/2006/relationships">
  <c:date1904 val="1"/>
  <c:lang val="en-US"/>
  <c:roundedCorners val="0"/>
  <c:style val="18"/>
  <c:chart>
    <c:autoTitleDeleted val="1"/>
    <c:plotArea>
      <c:layout>
        <c:manualLayout>
          <c:layoutTarget val="inner"/>
          <c:xMode val="edge"/>
          <c:yMode val="edge"/>
          <c:x val="0.0131584"/>
          <c:y val="0.130667"/>
          <c:w val="0.980313"/>
          <c:h val="0.797099"/>
        </c:manualLayout>
      </c:layout>
      <c:lineChart>
        <c:grouping val="standard"/>
        <c:varyColors val="0"/>
        <c:ser>
          <c:idx val="0"/>
          <c:order val="0"/>
          <c:tx>
            <c:strRef>
              <c:f>Sheet1!$A$2</c:f>
              <c:strCache>
                <c:ptCount val="1"/>
                <c:pt idx="0">
                  <c:v>Region 2</c:v>
                </c:pt>
              </c:strCache>
            </c:strRef>
          </c:tx>
          <c:spPr>
            <a:ln w="76200" cap="flat">
              <a:solidFill>
                <a:srgbClr val="75C1EA"/>
              </a:solidFill>
              <a:prstDash val="solid"/>
              <a:miter lim="400000"/>
            </a:ln>
            <a:effectLst/>
          </c:spPr>
          <c:marker>
            <c:symbol val="circle"/>
            <c:size val="14"/>
            <c:spPr>
              <a:solidFill>
                <a:srgbClr val="FFFFFF"/>
              </a:solidFill>
              <a:ln w="76200" cap="flat">
                <a:solidFill>
                  <a:srgbClr val="75C1EA"/>
                </a:solidFill>
                <a:prstDash val="solid"/>
                <a:miter lim="400000"/>
              </a:ln>
              <a:effectLst/>
            </c:spPr>
          </c:marker>
          <c:cat>
            <c:strRef>
              <c:f>Sheet1!$B$1:$H$1</c:f>
              <c:strCache>
                <c:ptCount val="7"/>
                <c:pt idx="0">
                  <c:v>April</c:v>
                </c:pt>
                <c:pt idx="1">
                  <c:v>May</c:v>
                </c:pt>
                <c:pt idx="2">
                  <c:v>June</c:v>
                </c:pt>
                <c:pt idx="3">
                  <c:v>July</c:v>
                </c:pt>
                <c:pt idx="4">
                  <c:v>August</c:v>
                </c:pt>
                <c:pt idx="5">
                  <c:v>September</c:v>
                </c:pt>
                <c:pt idx="6">
                  <c:v>October</c:v>
                </c:pt>
              </c:strCache>
            </c:strRef>
          </c:cat>
          <c:val>
            <c:numRef>
              <c:f>Sheet1!$B$2:$H$2</c:f>
              <c:numCache>
                <c:formatCode>General</c:formatCode>
                <c:ptCount val="7"/>
                <c:pt idx="0">
                  <c:v>55.0</c:v>
                </c:pt>
                <c:pt idx="1">
                  <c:v>52.0</c:v>
                </c:pt>
                <c:pt idx="2">
                  <c:v>70.0</c:v>
                </c:pt>
                <c:pt idx="3">
                  <c:v>58.0</c:v>
                </c:pt>
                <c:pt idx="4">
                  <c:v>81.0</c:v>
                </c:pt>
                <c:pt idx="5">
                  <c:v>64.0</c:v>
                </c:pt>
                <c:pt idx="6">
                  <c:v>90.0</c:v>
                </c:pt>
              </c:numCache>
            </c:numRef>
          </c:val>
          <c:smooth val="1"/>
        </c:ser>
        <c:ser>
          <c:idx val="1"/>
          <c:order val="1"/>
          <c:tx>
            <c:strRef>
              <c:f>Sheet1!$A$3</c:f>
              <c:strCache>
                <c:ptCount val="1"/>
                <c:pt idx="0">
                  <c:v>Region 2</c:v>
                </c:pt>
              </c:strCache>
            </c:strRef>
          </c:tx>
          <c:spPr>
            <a:ln w="76200" cap="flat">
              <a:solidFill>
                <a:srgbClr val="E5E6EA"/>
              </a:solidFill>
              <a:prstDash val="solid"/>
              <a:miter lim="400000"/>
            </a:ln>
            <a:effectLst/>
          </c:spPr>
          <c:marker>
            <c:symbol val="circle"/>
            <c:size val="14"/>
            <c:spPr>
              <a:solidFill>
                <a:srgbClr val="FFFFFF"/>
              </a:solidFill>
              <a:ln w="76200" cap="flat">
                <a:solidFill>
                  <a:srgbClr val="E5E6EA"/>
                </a:solidFill>
                <a:prstDash val="solid"/>
                <a:miter lim="400000"/>
              </a:ln>
              <a:effectLst/>
            </c:spPr>
          </c:marker>
          <c:cat>
            <c:strRef>
              <c:f>Sheet1!$B$1:$H$1</c:f>
              <c:strCache>
                <c:ptCount val="7"/>
                <c:pt idx="0">
                  <c:v>April</c:v>
                </c:pt>
                <c:pt idx="1">
                  <c:v>May</c:v>
                </c:pt>
                <c:pt idx="2">
                  <c:v>June</c:v>
                </c:pt>
                <c:pt idx="3">
                  <c:v>July</c:v>
                </c:pt>
                <c:pt idx="4">
                  <c:v>August</c:v>
                </c:pt>
                <c:pt idx="5">
                  <c:v>September</c:v>
                </c:pt>
                <c:pt idx="6">
                  <c:v>October</c:v>
                </c:pt>
              </c:strCache>
            </c:strRef>
          </c:cat>
          <c:val>
            <c:numRef>
              <c:f>Sheet1!$B$3:$H$3</c:f>
              <c:numCache>
                <c:formatCode>General</c:formatCode>
                <c:ptCount val="7"/>
                <c:pt idx="0">
                  <c:v>55.0</c:v>
                </c:pt>
                <c:pt idx="1">
                  <c:v>65.0</c:v>
                </c:pt>
                <c:pt idx="2">
                  <c:v>56.0</c:v>
                </c:pt>
                <c:pt idx="3">
                  <c:v>40.0</c:v>
                </c:pt>
                <c:pt idx="4">
                  <c:v>80.0</c:v>
                </c:pt>
                <c:pt idx="5">
                  <c:v>83.0</c:v>
                </c:pt>
                <c:pt idx="6">
                  <c:v>70.0</c:v>
                </c:pt>
              </c:numCache>
            </c:numRef>
          </c:val>
          <c:smooth val="1"/>
        </c:ser>
        <c:dLbls>
          <c:showLegendKey val="0"/>
          <c:showVal val="0"/>
          <c:showCatName val="0"/>
          <c:showSerName val="0"/>
          <c:showPercent val="0"/>
          <c:showBubbleSize val="0"/>
        </c:dLbls>
        <c:marker val="1"/>
        <c:smooth val="0"/>
        <c:axId val="-2138439984"/>
        <c:axId val="-2138436768"/>
      </c:lineChart>
      <c:catAx>
        <c:axId val="-2138439984"/>
        <c:scaling>
          <c:orientation val="minMax"/>
        </c:scaling>
        <c:delete val="0"/>
        <c:axPos val="b"/>
        <c:numFmt formatCode="General" sourceLinked="0"/>
        <c:majorTickMark val="none"/>
        <c:minorTickMark val="none"/>
        <c:tickLblPos val="none"/>
        <c:spPr>
          <a:ln w="12700" cap="flat">
            <a:noFill/>
            <a:miter lim="400000"/>
          </a:ln>
        </c:spPr>
        <c:txPr>
          <a:bodyPr rot="0"/>
          <a:lstStyle/>
          <a:p>
            <a:pPr>
              <a:defRPr sz="3200" b="0" i="0" u="none" strike="noStrike">
                <a:solidFill>
                  <a:srgbClr val="000000"/>
                </a:solidFill>
                <a:latin typeface="PT Serif"/>
              </a:defRPr>
            </a:pPr>
            <a:endParaRPr lang="en-US"/>
          </a:p>
        </c:txPr>
        <c:crossAx val="-2138436768"/>
        <c:crosses val="autoZero"/>
        <c:auto val="1"/>
        <c:lblAlgn val="ctr"/>
        <c:lblOffset val="100"/>
        <c:noMultiLvlLbl val="1"/>
      </c:catAx>
      <c:valAx>
        <c:axId val="-2138436768"/>
        <c:scaling>
          <c:orientation val="minMax"/>
        </c:scaling>
        <c:delete val="0"/>
        <c:axPos val="l"/>
        <c:numFmt formatCode="General" sourceLinked="0"/>
        <c:majorTickMark val="none"/>
        <c:minorTickMark val="none"/>
        <c:tickLblPos val="none"/>
        <c:spPr>
          <a:ln w="12700" cap="flat">
            <a:noFill/>
            <a:miter lim="400000"/>
          </a:ln>
        </c:spPr>
        <c:txPr>
          <a:bodyPr rot="0"/>
          <a:lstStyle/>
          <a:p>
            <a:pPr>
              <a:defRPr sz="3200" b="0" i="0" u="none" strike="noStrike">
                <a:solidFill>
                  <a:srgbClr val="000000"/>
                </a:solidFill>
                <a:latin typeface="PT Serif"/>
              </a:defRPr>
            </a:pPr>
            <a:endParaRPr lang="en-US"/>
          </a:p>
        </c:txPr>
        <c:crossAx val="-2138439984"/>
        <c:crosses val="autoZero"/>
        <c:crossBetween val="midCat"/>
        <c:majorUnit val="22.5"/>
        <c:minorUnit val="1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c:date1904 val="1"/>
  <c:lang val="en-US"/>
  <c:roundedCorners val="0"/>
  <c:style val="18"/>
  <c:chart>
    <c:autoTitleDeleted val="1"/>
    <c:plotArea>
      <c:layout>
        <c:manualLayout>
          <c:layoutTarget val="inner"/>
          <c:xMode val="edge"/>
          <c:yMode val="edge"/>
          <c:x val="0.005"/>
          <c:y val="0.005"/>
          <c:w val="0.99"/>
          <c:h val="0.9875"/>
        </c:manualLayout>
      </c:layout>
      <c:pieChart>
        <c:varyColors val="0"/>
        <c:ser>
          <c:idx val="0"/>
          <c:order val="0"/>
          <c:tx>
            <c:strRef>
              <c:f>Sheet1!$A$2</c:f>
              <c:strCache>
                <c:ptCount val="1"/>
                <c:pt idx="0">
                  <c:v>Region 1</c:v>
                </c:pt>
              </c:strCache>
            </c:strRef>
          </c:tx>
          <c:spPr>
            <a:solidFill>
              <a:srgbClr val="75C1EA"/>
            </a:solidFill>
            <a:ln w="12700" cap="flat">
              <a:noFill/>
              <a:miter lim="400000"/>
            </a:ln>
            <a:effectLst/>
          </c:spPr>
          <c:dPt>
            <c:idx val="0"/>
            <c:bubble3D val="0"/>
          </c:dPt>
          <c:dPt>
            <c:idx val="1"/>
            <c:bubble3D val="0"/>
            <c:spPr>
              <a:solidFill>
                <a:srgbClr val="527AD9"/>
              </a:solidFill>
              <a:ln w="12700" cap="flat">
                <a:noFill/>
                <a:miter lim="400000"/>
              </a:ln>
              <a:effectLst/>
            </c:spPr>
          </c:dPt>
          <c:dPt>
            <c:idx val="2"/>
            <c:bubble3D val="0"/>
            <c:spPr>
              <a:solidFill>
                <a:srgbClr val="CEE1AA"/>
              </a:solidFill>
              <a:ln w="12700" cap="flat">
                <a:noFill/>
                <a:miter lim="400000"/>
              </a:ln>
              <a:effectLst/>
            </c:spPr>
          </c:dPt>
          <c:dPt>
            <c:idx val="3"/>
            <c:bubble3D val="0"/>
            <c:spPr>
              <a:solidFill>
                <a:srgbClr val="9DABCE"/>
              </a:solidFill>
              <a:ln w="12700" cap="flat">
                <a:noFill/>
                <a:miter lim="400000"/>
              </a:ln>
              <a:effectLst/>
            </c:spPr>
          </c:dPt>
          <c:dLbls>
            <c:dLbl>
              <c:idx val="0"/>
              <c:numFmt formatCode="#,##0%" sourceLinked="0"/>
              <c:spPr/>
              <c:txPr>
                <a:bodyPr/>
                <a:lstStyle/>
                <a:p>
                  <a:pPr>
                    <a:defRPr sz="2600" b="1" i="0" u="none" strike="noStrike">
                      <a:solidFill>
                        <a:srgbClr val="FFFFFF"/>
                      </a:solidFill>
                      <a:latin typeface="PT Serif"/>
                    </a:defRPr>
                  </a:pPr>
                  <a:endParaRPr lang="en-US"/>
                </a:p>
              </c:txPr>
              <c:dLblPos val="ctr"/>
              <c:showLegendKey val="0"/>
              <c:showVal val="0"/>
              <c:showCatName val="0"/>
              <c:showSerName val="0"/>
              <c:showPercent val="1"/>
              <c:showBubbleSize val="0"/>
            </c:dLbl>
            <c:dLbl>
              <c:idx val="1"/>
              <c:numFmt formatCode="#,##0%" sourceLinked="0"/>
              <c:spPr/>
              <c:txPr>
                <a:bodyPr/>
                <a:lstStyle/>
                <a:p>
                  <a:pPr>
                    <a:defRPr sz="2600" b="1" i="0" u="none" strike="noStrike">
                      <a:solidFill>
                        <a:srgbClr val="FFFFFF"/>
                      </a:solidFill>
                      <a:latin typeface="PT Serif"/>
                    </a:defRPr>
                  </a:pPr>
                  <a:endParaRPr lang="en-US"/>
                </a:p>
              </c:txPr>
              <c:dLblPos val="ctr"/>
              <c:showLegendKey val="0"/>
              <c:showVal val="0"/>
              <c:showCatName val="0"/>
              <c:showSerName val="0"/>
              <c:showPercent val="1"/>
              <c:showBubbleSize val="0"/>
            </c:dLbl>
            <c:dLbl>
              <c:idx val="2"/>
              <c:numFmt formatCode="#,##0%" sourceLinked="0"/>
              <c:spPr/>
              <c:txPr>
                <a:bodyPr/>
                <a:lstStyle/>
                <a:p>
                  <a:pPr>
                    <a:defRPr sz="2600" b="1" i="0" u="none" strike="noStrike">
                      <a:solidFill>
                        <a:srgbClr val="FFFFFF"/>
                      </a:solidFill>
                      <a:latin typeface="PT Serif"/>
                    </a:defRPr>
                  </a:pPr>
                  <a:endParaRPr lang="en-US"/>
                </a:p>
              </c:txPr>
              <c:dLblPos val="ctr"/>
              <c:showLegendKey val="0"/>
              <c:showVal val="0"/>
              <c:showCatName val="0"/>
              <c:showSerName val="0"/>
              <c:showPercent val="1"/>
              <c:showBubbleSize val="0"/>
            </c:dLbl>
            <c:dLbl>
              <c:idx val="3"/>
              <c:numFmt formatCode="#,##0%" sourceLinked="0"/>
              <c:spPr/>
              <c:txPr>
                <a:bodyPr/>
                <a:lstStyle/>
                <a:p>
                  <a:pPr>
                    <a:defRPr sz="2600" b="1" i="0" u="none" strike="noStrike">
                      <a:solidFill>
                        <a:srgbClr val="FFFFFF"/>
                      </a:solidFill>
                      <a:latin typeface="PT Serif"/>
                    </a:defRPr>
                  </a:pPr>
                  <a:endParaRPr lang="en-US"/>
                </a:p>
              </c:txPr>
              <c:dLblPos val="ctr"/>
              <c:showLegendKey val="0"/>
              <c:showVal val="0"/>
              <c:showCatName val="0"/>
              <c:showSerName val="0"/>
              <c:showPercent val="1"/>
              <c:showBubbleSize val="0"/>
            </c:dLbl>
            <c:numFmt formatCode="#,##0%" sourceLinked="0"/>
            <c:spPr>
              <a:noFill/>
              <a:ln>
                <a:noFill/>
              </a:ln>
              <a:effectLst/>
            </c:spPr>
            <c:txPr>
              <a:bodyPr/>
              <a:lstStyle/>
              <a:p>
                <a:pPr>
                  <a:defRPr sz="2600" b="1" i="0" u="none" strike="noStrike">
                    <a:solidFill>
                      <a:srgbClr val="FFFFFF"/>
                    </a:solidFill>
                    <a:latin typeface="PT Serif"/>
                  </a:defRPr>
                </a:pPr>
                <a:endParaRPr lang="en-US"/>
              </a:p>
            </c:txPr>
            <c:dLblPos val="ctr"/>
            <c:showLegendKey val="0"/>
            <c:showVal val="0"/>
            <c:showCatName val="0"/>
            <c:showSerName val="0"/>
            <c:showPercent val="1"/>
            <c:showBubbleSize val="0"/>
            <c:showLeaderLines val="0"/>
            <c:extLst>
              <c:ext xmlns:c15="http://schemas.microsoft.com/office/drawing/2012/chart" uri="{CE6537A1-D6FC-4f65-9D91-7224C49458BB}"/>
            </c:extLst>
          </c:dLbls>
          <c:cat>
            <c:strRef>
              <c:f>Sheet1!$B$1:$E$1</c:f>
              <c:strCache>
                <c:ptCount val="4"/>
                <c:pt idx="0">
                  <c:v>April</c:v>
                </c:pt>
                <c:pt idx="1">
                  <c:v>May</c:v>
                </c:pt>
                <c:pt idx="2">
                  <c:v>June</c:v>
                </c:pt>
                <c:pt idx="3">
                  <c:v>July</c:v>
                </c:pt>
              </c:strCache>
            </c:strRef>
          </c:cat>
          <c:val>
            <c:numRef>
              <c:f>Sheet1!$B$2:$E$2</c:f>
              <c:numCache>
                <c:formatCode>General</c:formatCode>
                <c:ptCount val="4"/>
                <c:pt idx="0">
                  <c:v>91.0</c:v>
                </c:pt>
                <c:pt idx="1">
                  <c:v>76.0</c:v>
                </c:pt>
                <c:pt idx="2">
                  <c:v>28.0</c:v>
                </c:pt>
                <c:pt idx="3">
                  <c:v>26.0</c:v>
                </c:pt>
              </c:numCache>
            </c:numRef>
          </c:val>
        </c:ser>
        <c:dLbls>
          <c:showLegendKey val="0"/>
          <c:showVal val="0"/>
          <c:showCatName val="0"/>
          <c:showSerName val="0"/>
          <c:showPercent val="0"/>
          <c:showBubbleSize val="0"/>
          <c:showLeaderLines val="0"/>
        </c:dLbls>
        <c:firstSliceAng val="0"/>
      </c:pieChart>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c:date1904 val="1"/>
  <c:lang val="en-US"/>
  <c:roundedCorners val="0"/>
  <c:style val="18"/>
  <c:chart>
    <c:autoTitleDeleted val="1"/>
    <c:plotArea>
      <c:layout>
        <c:manualLayout>
          <c:layoutTarget val="inner"/>
          <c:xMode val="edge"/>
          <c:yMode val="edge"/>
          <c:x val="0.005"/>
          <c:y val="0.005"/>
          <c:w val="0.99"/>
          <c:h val="0.9875"/>
        </c:manualLayout>
      </c:layout>
      <c:pieChart>
        <c:varyColors val="0"/>
        <c:ser>
          <c:idx val="0"/>
          <c:order val="0"/>
          <c:tx>
            <c:strRef>
              <c:f>Sheet1!$A$2</c:f>
              <c:strCache>
                <c:ptCount val="1"/>
                <c:pt idx="0">
                  <c:v>Region 1</c:v>
                </c:pt>
              </c:strCache>
            </c:strRef>
          </c:tx>
          <c:spPr>
            <a:solidFill>
              <a:srgbClr val="75C1EA"/>
            </a:solidFill>
            <a:ln w="12700" cap="flat">
              <a:noFill/>
              <a:miter lim="400000"/>
            </a:ln>
            <a:effectLst/>
          </c:spPr>
          <c:dPt>
            <c:idx val="0"/>
            <c:bubble3D val="0"/>
          </c:dPt>
          <c:dPt>
            <c:idx val="1"/>
            <c:bubble3D val="0"/>
            <c:spPr>
              <a:solidFill>
                <a:srgbClr val="527AD9"/>
              </a:solidFill>
              <a:ln w="12700" cap="flat">
                <a:noFill/>
                <a:miter lim="400000"/>
              </a:ln>
              <a:effectLst/>
            </c:spPr>
          </c:dPt>
          <c:dPt>
            <c:idx val="2"/>
            <c:bubble3D val="0"/>
            <c:spPr>
              <a:solidFill>
                <a:srgbClr val="CEE1AA"/>
              </a:solidFill>
              <a:ln w="12700" cap="flat">
                <a:noFill/>
                <a:miter lim="400000"/>
              </a:ln>
              <a:effectLst/>
            </c:spPr>
          </c:dPt>
          <c:cat>
            <c:strRef>
              <c:f>Sheet1!$B$1:$D$1</c:f>
              <c:strCache>
                <c:ptCount val="3"/>
                <c:pt idx="0">
                  <c:v>April</c:v>
                </c:pt>
                <c:pt idx="1">
                  <c:v>May</c:v>
                </c:pt>
                <c:pt idx="2">
                  <c:v>June</c:v>
                </c:pt>
              </c:strCache>
            </c:strRef>
          </c:cat>
          <c:val>
            <c:numRef>
              <c:f>Sheet1!$B$2:$D$2</c:f>
              <c:numCache>
                <c:formatCode>General</c:formatCode>
                <c:ptCount val="3"/>
                <c:pt idx="0">
                  <c:v>91.0</c:v>
                </c:pt>
                <c:pt idx="1">
                  <c:v>28.0</c:v>
                </c:pt>
                <c:pt idx="2">
                  <c:v>55.0</c:v>
                </c:pt>
              </c:numCache>
            </c:numRef>
          </c:val>
        </c:ser>
        <c:dLbls>
          <c:showLegendKey val="0"/>
          <c:showVal val="0"/>
          <c:showCatName val="0"/>
          <c:showSerName val="0"/>
          <c:showPercent val="0"/>
          <c:showBubbleSize val="0"/>
          <c:showLeaderLines val="0"/>
        </c:dLbls>
        <c:firstSliceAng val="0"/>
      </c:pieChart>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c:date1904 val="1"/>
  <c:lang val="en-US"/>
  <c:roundedCorners val="0"/>
  <c:style val="18"/>
  <c:chart>
    <c:autoTitleDeleted val="1"/>
    <c:plotArea>
      <c:layout>
        <c:manualLayout>
          <c:layoutTarget val="inner"/>
          <c:xMode val="edge"/>
          <c:yMode val="edge"/>
          <c:x val="0.0332068"/>
          <c:y val="0.0924836"/>
          <c:w val="0.961793"/>
          <c:h val="0.763998"/>
        </c:manualLayout>
      </c:layout>
      <c:barChart>
        <c:barDir val="col"/>
        <c:grouping val="stacked"/>
        <c:varyColors val="0"/>
        <c:ser>
          <c:idx val="0"/>
          <c:order val="0"/>
          <c:tx>
            <c:strRef>
              <c:f>Sheet1!$A$2</c:f>
              <c:strCache>
                <c:ptCount val="1"/>
                <c:pt idx="0">
                  <c:v>Region 1</c:v>
                </c:pt>
              </c:strCache>
            </c:strRef>
          </c:tx>
          <c:spPr>
            <a:solidFill>
              <a:srgbClr val="E5E6EA"/>
            </a:solidFill>
            <a:ln w="12700" cap="flat">
              <a:noFill/>
              <a:miter lim="400000"/>
            </a:ln>
            <a:effectLst/>
          </c:spPr>
          <c:invertIfNegative val="0"/>
          <c:cat>
            <c:strRef>
              <c:f>Sheet1!$B$1:$F$1</c:f>
              <c:strCache>
                <c:ptCount val="5"/>
                <c:pt idx="0">
                  <c:v>April</c:v>
                </c:pt>
                <c:pt idx="1">
                  <c:v>May</c:v>
                </c:pt>
                <c:pt idx="2">
                  <c:v>June</c:v>
                </c:pt>
                <c:pt idx="3">
                  <c:v>July</c:v>
                </c:pt>
                <c:pt idx="4">
                  <c:v>August</c:v>
                </c:pt>
              </c:strCache>
            </c:strRef>
          </c:cat>
          <c:val>
            <c:numRef>
              <c:f>Sheet1!$B$2:$F$2</c:f>
              <c:numCache>
                <c:formatCode>General</c:formatCode>
                <c:ptCount val="5"/>
                <c:pt idx="0">
                  <c:v>27.0</c:v>
                </c:pt>
                <c:pt idx="1">
                  <c:v>36.0</c:v>
                </c:pt>
                <c:pt idx="2">
                  <c:v>63.0</c:v>
                </c:pt>
                <c:pt idx="3">
                  <c:v>143.0</c:v>
                </c:pt>
                <c:pt idx="4">
                  <c:v>20.0</c:v>
                </c:pt>
              </c:numCache>
            </c:numRef>
          </c:val>
        </c:ser>
        <c:ser>
          <c:idx val="1"/>
          <c:order val="1"/>
          <c:tx>
            <c:strRef>
              <c:f>Sheet1!$A$3</c:f>
              <c:strCache>
                <c:ptCount val="1"/>
                <c:pt idx="0">
                  <c:v>Region 2</c:v>
                </c:pt>
              </c:strCache>
            </c:strRef>
          </c:tx>
          <c:spPr>
            <a:solidFill>
              <a:srgbClr val="75C1EA"/>
            </a:solidFill>
            <a:ln w="12700" cap="flat">
              <a:noFill/>
              <a:miter lim="400000"/>
            </a:ln>
            <a:effectLst/>
          </c:spPr>
          <c:invertIfNegative val="0"/>
          <c:cat>
            <c:strRef>
              <c:f>Sheet1!$B$1:$F$1</c:f>
              <c:strCache>
                <c:ptCount val="5"/>
                <c:pt idx="0">
                  <c:v>April</c:v>
                </c:pt>
                <c:pt idx="1">
                  <c:v>May</c:v>
                </c:pt>
                <c:pt idx="2">
                  <c:v>June</c:v>
                </c:pt>
                <c:pt idx="3">
                  <c:v>July</c:v>
                </c:pt>
                <c:pt idx="4">
                  <c:v>August</c:v>
                </c:pt>
              </c:strCache>
            </c:strRef>
          </c:cat>
          <c:val>
            <c:numRef>
              <c:f>Sheet1!$B$3:$F$3</c:f>
              <c:numCache>
                <c:formatCode>General</c:formatCode>
                <c:ptCount val="5"/>
                <c:pt idx="0">
                  <c:v>55.0</c:v>
                </c:pt>
                <c:pt idx="1">
                  <c:v>43.0</c:v>
                </c:pt>
                <c:pt idx="2">
                  <c:v>80.0</c:v>
                </c:pt>
                <c:pt idx="3">
                  <c:v>48.0</c:v>
                </c:pt>
                <c:pt idx="4">
                  <c:v>100.0</c:v>
                </c:pt>
              </c:numCache>
            </c:numRef>
          </c:val>
        </c:ser>
        <c:dLbls>
          <c:showLegendKey val="0"/>
          <c:showVal val="0"/>
          <c:showCatName val="0"/>
          <c:showSerName val="0"/>
          <c:showPercent val="0"/>
          <c:showBubbleSize val="0"/>
        </c:dLbls>
        <c:gapWidth val="160"/>
        <c:overlap val="100"/>
        <c:axId val="-2132580784"/>
        <c:axId val="-2132577504"/>
      </c:barChart>
      <c:catAx>
        <c:axId val="-2132580784"/>
        <c:scaling>
          <c:orientation val="minMax"/>
        </c:scaling>
        <c:delete val="0"/>
        <c:axPos val="b"/>
        <c:numFmt formatCode="General" sourceLinked="0"/>
        <c:majorTickMark val="none"/>
        <c:minorTickMark val="none"/>
        <c:tickLblPos val="low"/>
        <c:spPr>
          <a:ln w="12700" cap="flat">
            <a:noFill/>
            <a:miter lim="400000"/>
          </a:ln>
        </c:spPr>
        <c:txPr>
          <a:bodyPr rot="0"/>
          <a:lstStyle/>
          <a:p>
            <a:pPr>
              <a:defRPr sz="2000" b="0" i="0" u="none" strike="noStrike">
                <a:solidFill>
                  <a:srgbClr val="E5E6EA"/>
                </a:solidFill>
                <a:latin typeface="PT Serif"/>
              </a:defRPr>
            </a:pPr>
            <a:endParaRPr lang="en-US"/>
          </a:p>
        </c:txPr>
        <c:crossAx val="-2132577504"/>
        <c:crosses val="autoZero"/>
        <c:auto val="1"/>
        <c:lblAlgn val="ctr"/>
        <c:lblOffset val="100"/>
        <c:noMultiLvlLbl val="1"/>
      </c:catAx>
      <c:valAx>
        <c:axId val="-2132577504"/>
        <c:scaling>
          <c:orientation val="minMax"/>
        </c:scaling>
        <c:delete val="0"/>
        <c:axPos val="l"/>
        <c:majorGridlines>
          <c:spPr>
            <a:ln w="12700" cap="flat">
              <a:solidFill>
                <a:srgbClr val="F5F5F5"/>
              </a:solidFill>
              <a:prstDash val="solid"/>
              <a:miter lim="400000"/>
            </a:ln>
          </c:spPr>
        </c:majorGridlines>
        <c:numFmt formatCode="General" sourceLinked="0"/>
        <c:majorTickMark val="none"/>
        <c:minorTickMark val="none"/>
        <c:tickLblPos val="none"/>
        <c:spPr>
          <a:ln w="12700" cap="flat">
            <a:noFill/>
            <a:miter lim="400000"/>
          </a:ln>
        </c:spPr>
        <c:txPr>
          <a:bodyPr rot="0"/>
          <a:lstStyle/>
          <a:p>
            <a:pPr>
              <a:defRPr sz="2000" b="0" i="0" u="none" strike="noStrike">
                <a:solidFill>
                  <a:srgbClr val="E5E6EA"/>
                </a:solidFill>
                <a:latin typeface="PT Serif"/>
              </a:defRPr>
            </a:pPr>
            <a:endParaRPr lang="en-US"/>
          </a:p>
        </c:txPr>
        <c:crossAx val="-2132580784"/>
        <c:crosses val="autoZero"/>
        <c:crossBetween val="between"/>
        <c:majorUnit val="50.0"/>
        <c:minorUnit val="25.0"/>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c:date1904 val="1"/>
  <c:lang val="en-US"/>
  <c:roundedCorners val="0"/>
  <c:style val="18"/>
  <c:chart>
    <c:autoTitleDeleted val="1"/>
    <c:plotArea>
      <c:layout>
        <c:manualLayout>
          <c:layoutTarget val="inner"/>
          <c:xMode val="edge"/>
          <c:yMode val="edge"/>
          <c:x val="0.0341703"/>
          <c:y val="0.054894"/>
          <c:w val="0.939346"/>
          <c:h val="0.85484"/>
        </c:manualLayout>
      </c:layout>
      <c:lineChart>
        <c:grouping val="standard"/>
        <c:varyColors val="0"/>
        <c:ser>
          <c:idx val="0"/>
          <c:order val="0"/>
          <c:tx>
            <c:strRef>
              <c:f>Sheet1!$A$2</c:f>
              <c:strCache>
                <c:ptCount val="1"/>
                <c:pt idx="0">
                  <c:v>Region 1</c:v>
                </c:pt>
              </c:strCache>
            </c:strRef>
          </c:tx>
          <c:spPr>
            <a:ln w="76200" cap="flat">
              <a:solidFill>
                <a:srgbClr val="75C1EA"/>
              </a:solidFill>
              <a:prstDash val="solid"/>
              <a:miter lim="400000"/>
            </a:ln>
            <a:effectLst/>
          </c:spPr>
          <c:marker>
            <c:symbol val="circle"/>
            <c:size val="14"/>
            <c:spPr>
              <a:solidFill>
                <a:srgbClr val="FFFFFF"/>
              </a:solidFill>
              <a:ln w="76200" cap="flat">
                <a:solidFill>
                  <a:srgbClr val="75C1EA"/>
                </a:solidFill>
                <a:prstDash val="solid"/>
                <a:miter lim="400000"/>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17.0</c:v>
                </c:pt>
                <c:pt idx="1">
                  <c:v>26.0</c:v>
                </c:pt>
                <c:pt idx="2">
                  <c:v>53.0</c:v>
                </c:pt>
                <c:pt idx="3">
                  <c:v>96.0</c:v>
                </c:pt>
              </c:numCache>
            </c:numRef>
          </c:val>
          <c:smooth val="1"/>
        </c:ser>
        <c:ser>
          <c:idx val="1"/>
          <c:order val="1"/>
          <c:tx>
            <c:strRef>
              <c:f>Sheet1!$A$3</c:f>
              <c:strCache>
                <c:ptCount val="1"/>
                <c:pt idx="0">
                  <c:v>Region 2</c:v>
                </c:pt>
              </c:strCache>
            </c:strRef>
          </c:tx>
          <c:spPr>
            <a:ln w="76200" cap="flat">
              <a:solidFill>
                <a:srgbClr val="E5E6EA"/>
              </a:solidFill>
              <a:prstDash val="solid"/>
              <a:miter lim="400000"/>
            </a:ln>
            <a:effectLst/>
          </c:spPr>
          <c:marker>
            <c:symbol val="circle"/>
            <c:size val="14"/>
            <c:spPr>
              <a:solidFill>
                <a:srgbClr val="FFFFFF"/>
              </a:solidFill>
              <a:ln w="76200" cap="flat">
                <a:solidFill>
                  <a:srgbClr val="E5E6EA"/>
                </a:solidFill>
                <a:prstDash val="solid"/>
                <a:miter lim="400000"/>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55.0</c:v>
                </c:pt>
                <c:pt idx="1">
                  <c:v>43.0</c:v>
                </c:pt>
                <c:pt idx="2">
                  <c:v>70.0</c:v>
                </c:pt>
                <c:pt idx="3">
                  <c:v>58.0</c:v>
                </c:pt>
              </c:numCache>
            </c:numRef>
          </c:val>
          <c:smooth val="1"/>
        </c:ser>
        <c:dLbls>
          <c:showLegendKey val="0"/>
          <c:showVal val="0"/>
          <c:showCatName val="0"/>
          <c:showSerName val="0"/>
          <c:showPercent val="0"/>
          <c:showBubbleSize val="0"/>
        </c:dLbls>
        <c:marker val="1"/>
        <c:smooth val="0"/>
        <c:axId val="-2133578160"/>
        <c:axId val="-2133597392"/>
      </c:lineChart>
      <c:catAx>
        <c:axId val="-2133578160"/>
        <c:scaling>
          <c:orientation val="minMax"/>
        </c:scaling>
        <c:delete val="0"/>
        <c:axPos val="b"/>
        <c:numFmt formatCode="General" sourceLinked="0"/>
        <c:majorTickMark val="none"/>
        <c:minorTickMark val="none"/>
        <c:tickLblPos val="low"/>
        <c:spPr>
          <a:ln w="12700" cap="flat">
            <a:noFill/>
            <a:miter lim="400000"/>
          </a:ln>
        </c:spPr>
        <c:txPr>
          <a:bodyPr rot="0"/>
          <a:lstStyle/>
          <a:p>
            <a:pPr>
              <a:defRPr sz="2000" b="0" i="0" u="none" strike="noStrike">
                <a:solidFill>
                  <a:srgbClr val="C3C5C8"/>
                </a:solidFill>
                <a:latin typeface="PT Serif"/>
              </a:defRPr>
            </a:pPr>
            <a:endParaRPr lang="en-US"/>
          </a:p>
        </c:txPr>
        <c:crossAx val="-2133597392"/>
        <c:crosses val="autoZero"/>
        <c:auto val="1"/>
        <c:lblAlgn val="ctr"/>
        <c:lblOffset val="100"/>
        <c:noMultiLvlLbl val="1"/>
      </c:catAx>
      <c:valAx>
        <c:axId val="-2133597392"/>
        <c:scaling>
          <c:orientation val="minMax"/>
        </c:scaling>
        <c:delete val="0"/>
        <c:axPos val="l"/>
        <c:majorGridlines>
          <c:spPr>
            <a:ln w="12700" cap="flat">
              <a:solidFill>
                <a:srgbClr val="F5F5F5"/>
              </a:solidFill>
              <a:prstDash val="solid"/>
              <a:miter lim="400000"/>
            </a:ln>
          </c:spPr>
        </c:majorGridlines>
        <c:numFmt formatCode="General" sourceLinked="0"/>
        <c:majorTickMark val="none"/>
        <c:minorTickMark val="none"/>
        <c:tickLblPos val="none"/>
        <c:spPr>
          <a:ln w="12700" cap="flat">
            <a:noFill/>
            <a:miter lim="400000"/>
          </a:ln>
        </c:spPr>
        <c:txPr>
          <a:bodyPr rot="0"/>
          <a:lstStyle/>
          <a:p>
            <a:pPr>
              <a:defRPr sz="2000" b="0" i="0" u="none" strike="noStrike">
                <a:solidFill>
                  <a:srgbClr val="C3C5C8"/>
                </a:solidFill>
                <a:latin typeface="PT Serif"/>
              </a:defRPr>
            </a:pPr>
            <a:endParaRPr lang="en-US"/>
          </a:p>
        </c:txPr>
        <c:crossAx val="-2133578160"/>
        <c:crosses val="autoZero"/>
        <c:crossBetween val="midCat"/>
        <c:majorUnit val="25.0"/>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c:date1904 val="1"/>
  <c:lang val="en-US"/>
  <c:roundedCorners val="0"/>
  <c:style val="18"/>
  <c:chart>
    <c:autoTitleDeleted val="1"/>
    <c:plotArea>
      <c:layout>
        <c:manualLayout>
          <c:layoutTarget val="inner"/>
          <c:xMode val="edge"/>
          <c:yMode val="edge"/>
          <c:x val="0.0754236"/>
          <c:y val="0.0443701"/>
          <c:w val="0.919576"/>
          <c:h val="0.880272"/>
        </c:manualLayout>
      </c:layout>
      <c:barChart>
        <c:barDir val="col"/>
        <c:grouping val="stacked"/>
        <c:varyColors val="0"/>
        <c:ser>
          <c:idx val="0"/>
          <c:order val="0"/>
          <c:tx>
            <c:strRef>
              <c:f>Sheet1!$A$2</c:f>
              <c:strCache>
                <c:ptCount val="1"/>
                <c:pt idx="0">
                  <c:v>Region 1</c:v>
                </c:pt>
              </c:strCache>
            </c:strRef>
          </c:tx>
          <c:spPr>
            <a:solidFill>
              <a:srgbClr val="E5E6EA"/>
            </a:solidFill>
            <a:ln w="12700" cap="flat">
              <a:noFill/>
              <a:miter lim="400000"/>
            </a:ln>
            <a:effectLst/>
          </c:spPr>
          <c:invertIfNegative val="0"/>
          <c:cat>
            <c:strRef>
              <c:f>Sheet1!$B$1:$F$1</c:f>
              <c:strCache>
                <c:ptCount val="5"/>
                <c:pt idx="0">
                  <c:v>April</c:v>
                </c:pt>
                <c:pt idx="1">
                  <c:v>May</c:v>
                </c:pt>
                <c:pt idx="2">
                  <c:v>June</c:v>
                </c:pt>
                <c:pt idx="3">
                  <c:v>July</c:v>
                </c:pt>
                <c:pt idx="4">
                  <c:v>August</c:v>
                </c:pt>
              </c:strCache>
            </c:strRef>
          </c:cat>
          <c:val>
            <c:numRef>
              <c:f>Sheet1!$B$2:$F$2</c:f>
              <c:numCache>
                <c:formatCode>General</c:formatCode>
                <c:ptCount val="5"/>
                <c:pt idx="0">
                  <c:v>27.0</c:v>
                </c:pt>
                <c:pt idx="1">
                  <c:v>36.0</c:v>
                </c:pt>
                <c:pt idx="2">
                  <c:v>63.0</c:v>
                </c:pt>
                <c:pt idx="3">
                  <c:v>143.0</c:v>
                </c:pt>
                <c:pt idx="4">
                  <c:v>20.0</c:v>
                </c:pt>
              </c:numCache>
            </c:numRef>
          </c:val>
        </c:ser>
        <c:ser>
          <c:idx val="1"/>
          <c:order val="1"/>
          <c:tx>
            <c:strRef>
              <c:f>Sheet1!$A$3</c:f>
              <c:strCache>
                <c:ptCount val="1"/>
                <c:pt idx="0">
                  <c:v>Region 2</c:v>
                </c:pt>
              </c:strCache>
            </c:strRef>
          </c:tx>
          <c:spPr>
            <a:solidFill>
              <a:srgbClr val="75C1EA"/>
            </a:solidFill>
            <a:ln w="12700" cap="flat">
              <a:noFill/>
              <a:miter lim="400000"/>
            </a:ln>
            <a:effectLst/>
          </c:spPr>
          <c:invertIfNegative val="0"/>
          <c:cat>
            <c:strRef>
              <c:f>Sheet1!$B$1:$F$1</c:f>
              <c:strCache>
                <c:ptCount val="5"/>
                <c:pt idx="0">
                  <c:v>April</c:v>
                </c:pt>
                <c:pt idx="1">
                  <c:v>May</c:v>
                </c:pt>
                <c:pt idx="2">
                  <c:v>June</c:v>
                </c:pt>
                <c:pt idx="3">
                  <c:v>July</c:v>
                </c:pt>
                <c:pt idx="4">
                  <c:v>August</c:v>
                </c:pt>
              </c:strCache>
            </c:strRef>
          </c:cat>
          <c:val>
            <c:numRef>
              <c:f>Sheet1!$B$3:$F$3</c:f>
              <c:numCache>
                <c:formatCode>General</c:formatCode>
                <c:ptCount val="5"/>
                <c:pt idx="0">
                  <c:v>55.0</c:v>
                </c:pt>
                <c:pt idx="1">
                  <c:v>43.0</c:v>
                </c:pt>
                <c:pt idx="2">
                  <c:v>80.0</c:v>
                </c:pt>
                <c:pt idx="3">
                  <c:v>48.0</c:v>
                </c:pt>
                <c:pt idx="4">
                  <c:v>100.0</c:v>
                </c:pt>
              </c:numCache>
            </c:numRef>
          </c:val>
        </c:ser>
        <c:dLbls>
          <c:showLegendKey val="0"/>
          <c:showVal val="0"/>
          <c:showCatName val="0"/>
          <c:showSerName val="0"/>
          <c:showPercent val="0"/>
          <c:showBubbleSize val="0"/>
        </c:dLbls>
        <c:gapWidth val="100"/>
        <c:overlap val="100"/>
        <c:axId val="-2132556608"/>
        <c:axId val="-2132593664"/>
      </c:barChart>
      <c:catAx>
        <c:axId val="-2132556608"/>
        <c:scaling>
          <c:orientation val="minMax"/>
        </c:scaling>
        <c:delete val="0"/>
        <c:axPos val="b"/>
        <c:numFmt formatCode="General" sourceLinked="0"/>
        <c:majorTickMark val="none"/>
        <c:minorTickMark val="none"/>
        <c:tickLblPos val="low"/>
        <c:spPr>
          <a:ln w="12700" cap="flat">
            <a:noFill/>
            <a:miter lim="400000"/>
          </a:ln>
        </c:spPr>
        <c:txPr>
          <a:bodyPr rot="0"/>
          <a:lstStyle/>
          <a:p>
            <a:pPr>
              <a:defRPr sz="2000" b="0" i="0" u="none" strike="noStrike">
                <a:solidFill>
                  <a:srgbClr val="E5E6EA"/>
                </a:solidFill>
                <a:latin typeface="PT Serif"/>
              </a:defRPr>
            </a:pPr>
            <a:endParaRPr lang="en-US"/>
          </a:p>
        </c:txPr>
        <c:crossAx val="-2132593664"/>
        <c:crosses val="autoZero"/>
        <c:auto val="1"/>
        <c:lblAlgn val="ctr"/>
        <c:lblOffset val="100"/>
        <c:noMultiLvlLbl val="1"/>
      </c:catAx>
      <c:valAx>
        <c:axId val="-2132593664"/>
        <c:scaling>
          <c:orientation val="minMax"/>
        </c:scaling>
        <c:delete val="0"/>
        <c:axPos val="l"/>
        <c:majorGridlines>
          <c:spPr>
            <a:ln w="12700" cap="flat">
              <a:solidFill>
                <a:srgbClr val="F5F5F5"/>
              </a:solidFill>
              <a:prstDash val="solid"/>
              <a:miter lim="400000"/>
            </a:ln>
          </c:spPr>
        </c:majorGridlines>
        <c:numFmt formatCode="General" sourceLinked="0"/>
        <c:majorTickMark val="none"/>
        <c:minorTickMark val="none"/>
        <c:tickLblPos val="nextTo"/>
        <c:spPr>
          <a:ln w="12700" cap="flat">
            <a:noFill/>
            <a:miter lim="400000"/>
          </a:ln>
        </c:spPr>
        <c:txPr>
          <a:bodyPr rot="0"/>
          <a:lstStyle/>
          <a:p>
            <a:pPr>
              <a:defRPr sz="2000" b="0" i="0" u="none" strike="noStrike">
                <a:solidFill>
                  <a:srgbClr val="E5E6EA"/>
                </a:solidFill>
                <a:latin typeface="PT Serif"/>
              </a:defRPr>
            </a:pPr>
            <a:endParaRPr lang="en-US"/>
          </a:p>
        </c:txPr>
        <c:crossAx val="-2132556608"/>
        <c:crosses val="autoZero"/>
        <c:crossBetween val="between"/>
        <c:majorUnit val="50.0"/>
        <c:minorUnit val="25.0"/>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572" name="Shape 572"/>
          <p:cNvSpPr>
            <a:spLocks noGrp="1" noRot="1" noChangeAspect="1"/>
          </p:cNvSpPr>
          <p:nvPr>
            <p:ph type="sldImg"/>
          </p:nvPr>
        </p:nvSpPr>
        <p:spPr>
          <a:xfrm>
            <a:off x="1143000" y="685800"/>
            <a:ext cx="4572000" cy="3429000"/>
          </a:xfrm>
          <a:prstGeom prst="rect">
            <a:avLst/>
          </a:prstGeom>
        </p:spPr>
        <p:txBody>
          <a:bodyPr/>
          <a:lstStyle/>
          <a:p>
            <a:endParaRPr/>
          </a:p>
        </p:txBody>
      </p:sp>
      <p:sp>
        <p:nvSpPr>
          <p:cNvPr id="573" name="Shape 573"/>
          <p:cNvSpPr>
            <a:spLocks noGrp="1"/>
          </p:cNvSpPr>
          <p:nvPr>
            <p:ph type="body" sz="quarter" idx="1"/>
          </p:nvPr>
        </p:nvSpPr>
        <p:spPr>
          <a:xfrm>
            <a:off x="914400" y="4343400"/>
            <a:ext cx="5029200" cy="4114800"/>
          </a:xfrm>
          <a:prstGeom prst="rect">
            <a:avLst/>
          </a:prstGeom>
        </p:spPr>
        <p:txBody>
          <a:bodyPr/>
          <a:lstStyle/>
          <a:p>
            <a:endParaRPr/>
          </a:p>
        </p:txBody>
      </p:sp>
    </p:spTree>
    <p:extLst>
      <p:ext uri="{BB962C8B-B14F-4D97-AF65-F5344CB8AC3E}">
        <p14:creationId xmlns:p14="http://schemas.microsoft.com/office/powerpoint/2010/main" val="202820122"/>
      </p:ext>
    </p:extLst>
  </p:cSld>
  <p:clrMap bg1="lt1" tx1="dk1" bg2="lt2" tx2="dk2" accent1="accent1" accent2="accent2" accent3="accent3" accent4="accent4" accent5="accent5" accent6="accent6" hlink="hlink" folHlink="folHlink"/>
  <p:notesStyle>
    <a:lvl1pPr defTabSz="457200" latinLnBrk="0">
      <a:lnSpc>
        <a:spcPct val="117999"/>
      </a:lnSpc>
      <a:defRPr sz="2200">
        <a:latin typeface="Helvetica Neue"/>
        <a:ea typeface="Helvetica Neue"/>
        <a:cs typeface="Helvetica Neue"/>
        <a:sym typeface="Helvetica Neue"/>
      </a:defRPr>
    </a:lvl1pPr>
    <a:lvl2pPr indent="228600" defTabSz="457200" latinLnBrk="0">
      <a:lnSpc>
        <a:spcPct val="117999"/>
      </a:lnSpc>
      <a:defRPr sz="2200">
        <a:latin typeface="Helvetica Neue"/>
        <a:ea typeface="Helvetica Neue"/>
        <a:cs typeface="Helvetica Neue"/>
        <a:sym typeface="Helvetica Neue"/>
      </a:defRPr>
    </a:lvl2pPr>
    <a:lvl3pPr indent="457200" defTabSz="457200" latinLnBrk="0">
      <a:lnSpc>
        <a:spcPct val="117999"/>
      </a:lnSpc>
      <a:defRPr sz="2200">
        <a:latin typeface="Helvetica Neue"/>
        <a:ea typeface="Helvetica Neue"/>
        <a:cs typeface="Helvetica Neue"/>
        <a:sym typeface="Helvetica Neue"/>
      </a:defRPr>
    </a:lvl3pPr>
    <a:lvl4pPr indent="685800" defTabSz="457200" latinLnBrk="0">
      <a:lnSpc>
        <a:spcPct val="117999"/>
      </a:lnSpc>
      <a:defRPr sz="2200">
        <a:latin typeface="Helvetica Neue"/>
        <a:ea typeface="Helvetica Neue"/>
        <a:cs typeface="Helvetica Neue"/>
        <a:sym typeface="Helvetica Neue"/>
      </a:defRPr>
    </a:lvl4pPr>
    <a:lvl5pPr indent="914400" defTabSz="457200" latinLnBrk="0">
      <a:lnSpc>
        <a:spcPct val="117999"/>
      </a:lnSpc>
      <a:defRPr sz="2200">
        <a:latin typeface="Helvetica Neue"/>
        <a:ea typeface="Helvetica Neue"/>
        <a:cs typeface="Helvetica Neue"/>
        <a:sym typeface="Helvetica Neue"/>
      </a:defRPr>
    </a:lvl5pPr>
    <a:lvl6pPr indent="1143000" defTabSz="457200" latinLnBrk="0">
      <a:lnSpc>
        <a:spcPct val="117999"/>
      </a:lnSpc>
      <a:defRPr sz="2200">
        <a:latin typeface="Helvetica Neue"/>
        <a:ea typeface="Helvetica Neue"/>
        <a:cs typeface="Helvetica Neue"/>
        <a:sym typeface="Helvetica Neue"/>
      </a:defRPr>
    </a:lvl6pPr>
    <a:lvl7pPr indent="1371600" defTabSz="457200" latinLnBrk="0">
      <a:lnSpc>
        <a:spcPct val="117999"/>
      </a:lnSpc>
      <a:defRPr sz="2200">
        <a:latin typeface="Helvetica Neue"/>
        <a:ea typeface="Helvetica Neue"/>
        <a:cs typeface="Helvetica Neue"/>
        <a:sym typeface="Helvetica Neue"/>
      </a:defRPr>
    </a:lvl7pPr>
    <a:lvl8pPr indent="1600200" defTabSz="457200" latinLnBrk="0">
      <a:lnSpc>
        <a:spcPct val="117999"/>
      </a:lnSpc>
      <a:defRPr sz="2200">
        <a:latin typeface="Helvetica Neue"/>
        <a:ea typeface="Helvetica Neue"/>
        <a:cs typeface="Helvetica Neue"/>
        <a:sym typeface="Helvetica Neue"/>
      </a:defRPr>
    </a:lvl8pPr>
    <a:lvl9pPr indent="1828800" defTabSz="457200" latinLnBrk="0">
      <a:lnSpc>
        <a:spcPct val="117999"/>
      </a:lnSpc>
      <a:defRPr sz="2200">
        <a:latin typeface="Helvetica Neue"/>
        <a:ea typeface="Helvetica Neue"/>
        <a:cs typeface="Helvetica Neue"/>
        <a:sym typeface="Helvetica Neue"/>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 Id="rId2" Type="http://schemas.openxmlformats.org/officeDocument/2006/relationships/slide" Target="../slides/slide58.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381000" y="685800"/>
            <a:ext cx="6096000" cy="3429000"/>
          </a:xfrm>
        </p:spPr>
      </p:sp>
      <p:sp>
        <p:nvSpPr>
          <p:cNvPr id="3" name="Notes Placeholder 2"/>
          <p:cNvSpPr>
            <a:spLocks noGrp="1"/>
          </p:cNvSpPr>
          <p:nvPr>
            <p:ph type="body" idx="1"/>
          </p:nvPr>
        </p:nvSpPr>
        <p:spPr/>
        <p:txBody>
          <a:bodyPr/>
          <a:lstStyle/>
          <a:p>
            <a:endParaRPr lang="en-US" dirty="0"/>
          </a:p>
        </p:txBody>
      </p:sp>
    </p:spTree>
    <p:extLst>
      <p:ext uri="{BB962C8B-B14F-4D97-AF65-F5344CB8AC3E}">
        <p14:creationId xmlns:p14="http://schemas.microsoft.com/office/powerpoint/2010/main" val="507279604"/>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41.xml.rels><?xml version="1.0" encoding="UTF-8" standalone="yes"?>
<Relationships xmlns="http://schemas.openxmlformats.org/package/2006/relationships"><Relationship Id="rId3" Type="http://schemas.openxmlformats.org/officeDocument/2006/relationships/image" Target="../media/image3.png"/><Relationship Id="rId4" Type="http://schemas.openxmlformats.org/officeDocument/2006/relationships/image" Target="../media/image4.png"/><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png"/></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png"/></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png"/></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0.png"/></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50.xml.rels><?xml version="1.0" encoding="UTF-8" standalone="yes"?>
<Relationships xmlns="http://schemas.openxmlformats.org/package/2006/relationships"><Relationship Id="rId3" Type="http://schemas.openxmlformats.org/officeDocument/2006/relationships/image" Target="../media/image11.png"/><Relationship Id="rId4" Type="http://schemas.openxmlformats.org/officeDocument/2006/relationships/image" Target="../media/image3.png"/><Relationship Id="rId1" Type="http://schemas.openxmlformats.org/officeDocument/2006/relationships/slideMaster" Target="../slideMasters/slideMaster1.xml"/><Relationship Id="rId2" Type="http://schemas.openxmlformats.org/officeDocument/2006/relationships/image" Target="../media/image8.png"/></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x">
  <p:cSld name="Basic (Right)">
    <p:spTree>
      <p:nvGrpSpPr>
        <p:cNvPr id="1" name=""/>
        <p:cNvGrpSpPr/>
        <p:nvPr/>
      </p:nvGrpSpPr>
      <p:grpSpPr>
        <a:xfrm>
          <a:off x="0" y="0"/>
          <a:ext cx="0" cy="0"/>
          <a:chOff x="0" y="0"/>
          <a:chExt cx="0" cy="0"/>
        </a:xfrm>
      </p:grpSpPr>
      <p:sp>
        <p:nvSpPr>
          <p:cNvPr id="531" name="Shape 531"/>
          <p:cNvSpPr>
            <a:spLocks noGrp="1"/>
          </p:cNvSpPr>
          <p:nvPr>
            <p:ph type="sldNum" sz="quarter" idx="2"/>
          </p:nvPr>
        </p:nvSpPr>
        <p:spPr>
          <a:xfrm>
            <a:off x="20615683" y="9264360"/>
            <a:ext cx="2145031" cy="2628901"/>
          </a:xfrm>
          <a:prstGeom prst="rect">
            <a:avLst/>
          </a:prstGeom>
        </p:spPr>
        <p:txBody>
          <a:bodyPr/>
          <a:lstStyle/>
          <a:p>
            <a:fld id="{86CB4B4D-7CA3-9044-876B-883B54F8677D}" type="slidenum">
              <a:t>‹#›</a:t>
            </a:fld>
            <a:endParaRPr/>
          </a:p>
        </p:txBody>
      </p:sp>
      <p:sp>
        <p:nvSpPr>
          <p:cNvPr id="532" name="Shape 532"/>
          <p:cNvSpPr>
            <a:spLocks noGrp="1"/>
          </p:cNvSpPr>
          <p:nvPr>
            <p:ph type="body" sz="quarter" idx="1"/>
          </p:nvPr>
        </p:nvSpPr>
        <p:spPr>
          <a:xfrm>
            <a:off x="14369681" y="5691033"/>
            <a:ext cx="8190111" cy="2993185"/>
          </a:xfrm>
          <a:prstGeom prst="rect">
            <a:avLst/>
          </a:prstGeom>
        </p:spPr>
        <p:txBody>
          <a:bodyPr anchor="t">
            <a:noAutofit/>
          </a:bodyPr>
          <a:lstStyle>
            <a:lvl1pPr marL="0" indent="0" algn="r">
              <a:lnSpc>
                <a:spcPct val="150000"/>
              </a:lnSpc>
              <a:spcBef>
                <a:spcPts val="0"/>
              </a:spcBef>
              <a:buSzTx/>
              <a:buNone/>
            </a:lvl1pPr>
            <a:lvl2pPr marL="0" indent="228600" algn="r">
              <a:lnSpc>
                <a:spcPct val="150000"/>
              </a:lnSpc>
              <a:spcBef>
                <a:spcPts val="0"/>
              </a:spcBef>
              <a:buSzTx/>
              <a:buNone/>
            </a:lvl2pPr>
            <a:lvl3pPr marL="0" indent="457200" algn="r">
              <a:lnSpc>
                <a:spcPct val="150000"/>
              </a:lnSpc>
              <a:spcBef>
                <a:spcPts val="0"/>
              </a:spcBef>
              <a:buSzTx/>
              <a:buNone/>
            </a:lvl3pPr>
            <a:lvl4pPr marL="0" indent="685800" algn="r">
              <a:lnSpc>
                <a:spcPct val="150000"/>
              </a:lnSpc>
              <a:spcBef>
                <a:spcPts val="0"/>
              </a:spcBef>
              <a:buSzTx/>
              <a:buNone/>
            </a:lvl4pPr>
            <a:lvl5pPr marL="0" indent="914400" algn="r">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533" name="Shape 533"/>
          <p:cNvSpPr>
            <a:spLocks noGrp="1"/>
          </p:cNvSpPr>
          <p:nvPr>
            <p:ph type="title"/>
          </p:nvPr>
        </p:nvSpPr>
        <p:spPr>
          <a:xfrm>
            <a:off x="12979831" y="2584739"/>
            <a:ext cx="9575975" cy="1706432"/>
          </a:xfrm>
          <a:prstGeom prst="rect">
            <a:avLst/>
          </a:prstGeom>
        </p:spPr>
        <p:txBody>
          <a:bodyPr/>
          <a:lstStyle>
            <a:lvl1pPr algn="r">
              <a:defRPr sz="7000"/>
            </a:lvl1pPr>
          </a:lstStyle>
          <a:p>
            <a:r>
              <a:t>Title Text</a:t>
            </a:r>
          </a:p>
        </p:txBody>
      </p:sp>
      <p:sp>
        <p:nvSpPr>
          <p:cNvPr id="534" name="Shape 534"/>
          <p:cNvSpPr/>
          <p:nvPr/>
        </p:nvSpPr>
        <p:spPr>
          <a:xfrm>
            <a:off x="21467554" y="4803620"/>
            <a:ext cx="1079349"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535" name="Shape 535"/>
          <p:cNvSpPr/>
          <p:nvPr/>
        </p:nvSpPr>
        <p:spPr>
          <a:xfrm rot="10800000">
            <a:off x="22544895" y="4771949"/>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p:transition spd="med"/>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First slide">
    <p:spTree>
      <p:nvGrpSpPr>
        <p:cNvPr id="1" name=""/>
        <p:cNvGrpSpPr/>
        <p:nvPr/>
      </p:nvGrpSpPr>
      <p:grpSpPr>
        <a:xfrm>
          <a:off x="0" y="0"/>
          <a:ext cx="0" cy="0"/>
          <a:chOff x="0" y="0"/>
          <a:chExt cx="0" cy="0"/>
        </a:xfrm>
      </p:grpSpPr>
      <p:sp>
        <p:nvSpPr>
          <p:cNvPr id="559" name="Shape 559"/>
          <p:cNvSpPr>
            <a:spLocks noGrp="1"/>
          </p:cNvSpPr>
          <p:nvPr>
            <p:ph type="sldNum" sz="quarter" idx="2"/>
          </p:nvPr>
        </p:nvSpPr>
        <p:spPr>
          <a:xfrm>
            <a:off x="11959031" y="13081000"/>
            <a:ext cx="453238" cy="469900"/>
          </a:xfrm>
          <a:prstGeom prst="rect">
            <a:avLst/>
          </a:prstGeom>
        </p:spPr>
        <p:txBody>
          <a:bodyPr/>
          <a:lstStyle>
            <a:lvl1pPr>
              <a:defRPr sz="2400">
                <a:solidFill>
                  <a:srgbClr val="000000"/>
                </a:solidFill>
                <a:latin typeface="Helvetica Light"/>
                <a:ea typeface="Helvetica Light"/>
                <a:cs typeface="Helvetica Light"/>
                <a:sym typeface="Helvetica Light"/>
              </a:defRPr>
            </a:lvl1pPr>
          </a:lstStyle>
          <a:p>
            <a:fld id="{86CB4B4D-7CA3-9044-876B-883B54F8677D}" type="slidenum">
              <a:t>‹#›</a:t>
            </a:fld>
            <a:endParaRPr/>
          </a:p>
        </p:txBody>
      </p:sp>
      <p:sp>
        <p:nvSpPr>
          <p:cNvPr id="4" name="Picture Placeholder 8"/>
          <p:cNvSpPr>
            <a:spLocks noGrp="1"/>
          </p:cNvSpPr>
          <p:nvPr>
            <p:ph type="pic" sz="quarter" idx="11"/>
          </p:nvPr>
        </p:nvSpPr>
        <p:spPr>
          <a:xfrm>
            <a:off x="6612356" y="1278356"/>
            <a:ext cx="11159288" cy="11159288"/>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Tree>
    <p:extLst>
      <p:ext uri="{BB962C8B-B14F-4D97-AF65-F5344CB8AC3E}">
        <p14:creationId xmlns:p14="http://schemas.microsoft.com/office/powerpoint/2010/main" val="97484326"/>
      </p:ext>
    </p:extLst>
  </p:cSld>
  <p:clrMapOvr>
    <a:masterClrMapping/>
  </p:clrMapOvr>
  <p:transition spd="med"/>
</p:sldLayout>
</file>

<file path=ppt/slideLayouts/slideLayout3.xml><?xml version="1.0" encoding="utf-8"?>
<p:sldLayout xmlns:a="http://schemas.openxmlformats.org/drawingml/2006/main" xmlns:r="http://schemas.openxmlformats.org/officeDocument/2006/relationships" xmlns:p="http://schemas.openxmlformats.org/presentationml/2006/main" userDrawn="1">
  <p:cSld name="We appreciate you">
    <p:spTree>
      <p:nvGrpSpPr>
        <p:cNvPr id="1" name=""/>
        <p:cNvGrpSpPr/>
        <p:nvPr/>
      </p:nvGrpSpPr>
      <p:grpSpPr>
        <a:xfrm>
          <a:off x="0" y="0"/>
          <a:ext cx="0" cy="0"/>
          <a:chOff x="0" y="0"/>
          <a:chExt cx="0" cy="0"/>
        </a:xfrm>
      </p:grpSpPr>
      <p:sp>
        <p:nvSpPr>
          <p:cNvPr id="11" name="Shape 11"/>
          <p:cNvSpPr/>
          <p:nvPr/>
        </p:nvSpPr>
        <p:spPr>
          <a:xfrm rot="13500000">
            <a:off x="2495531" y="2429968"/>
            <a:ext cx="8864601" cy="8859600"/>
          </a:xfrm>
          <a:prstGeom prst="roundRect">
            <a:avLst>
              <a:gd name="adj" fmla="val 32703"/>
            </a:avLst>
          </a:prstGeom>
          <a:solidFill>
            <a:srgbClr val="37394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3" name="Shape 13"/>
          <p:cNvSpPr>
            <a:spLocks noGrp="1"/>
          </p:cNvSpPr>
          <p:nvPr>
            <p:ph type="title"/>
          </p:nvPr>
        </p:nvSpPr>
        <p:spPr>
          <a:xfrm>
            <a:off x="14566033" y="4570183"/>
            <a:ext cx="8088665" cy="1128168"/>
          </a:xfrm>
          <a:prstGeom prst="rect">
            <a:avLst/>
          </a:prstGeom>
        </p:spPr>
        <p:txBody>
          <a:bodyPr/>
          <a:lstStyle>
            <a:lvl1pPr algn="l">
              <a:defRPr sz="5500"/>
            </a:lvl1pPr>
          </a:lstStyle>
          <a:p>
            <a:r>
              <a:t>Title Text</a:t>
            </a:r>
          </a:p>
        </p:txBody>
      </p:sp>
      <p:sp>
        <p:nvSpPr>
          <p:cNvPr id="14" name="Shape 14"/>
          <p:cNvSpPr>
            <a:spLocks noGrp="1"/>
          </p:cNvSpPr>
          <p:nvPr>
            <p:ph type="body" sz="quarter" idx="1"/>
          </p:nvPr>
        </p:nvSpPr>
        <p:spPr>
          <a:xfrm>
            <a:off x="14583626" y="6110980"/>
            <a:ext cx="8053480" cy="3034837"/>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15" name="Shape 15"/>
          <p:cNvSpPr>
            <a:spLocks noGrp="1"/>
          </p:cNvSpPr>
          <p:nvPr>
            <p:ph type="sldNum" sz="quarter" idx="2"/>
          </p:nvPr>
        </p:nvSpPr>
        <p:spPr>
          <a:prstGeom prst="rect">
            <a:avLst/>
          </a:prstGeom>
        </p:spPr>
        <p:txBody>
          <a:bodyPr/>
          <a:lstStyle/>
          <a:p>
            <a:fld id="{86CB4B4D-7CA3-9044-876B-883B54F8677D}" type="slidenum">
              <a:t>‹#›</a:t>
            </a:fld>
            <a:endParaRPr/>
          </a:p>
        </p:txBody>
      </p:sp>
      <p:sp>
        <p:nvSpPr>
          <p:cNvPr id="9" name="Picture Placeholder 8"/>
          <p:cNvSpPr>
            <a:spLocks noGrp="1"/>
          </p:cNvSpPr>
          <p:nvPr>
            <p:ph type="pic" sz="quarter" idx="11"/>
          </p:nvPr>
        </p:nvSpPr>
        <p:spPr>
          <a:xfrm>
            <a:off x="1835945" y="1750219"/>
            <a:ext cx="10184199" cy="10215562"/>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Tree>
  </p:cSld>
  <p:clrMapOvr>
    <a:masterClrMapping/>
  </p:clrMapOvr>
  <p:transition spd="med"/>
</p:sldLayout>
</file>

<file path=ppt/slideLayouts/slideLayout4.xml><?xml version="1.0" encoding="utf-8"?>
<p:sldLayout xmlns:a="http://schemas.openxmlformats.org/drawingml/2006/main" xmlns:r="http://schemas.openxmlformats.org/officeDocument/2006/relationships" xmlns:p="http://schemas.openxmlformats.org/presentationml/2006/main" type="tx">
  <p:cSld name="Creative slide (1)">
    <p:spTree>
      <p:nvGrpSpPr>
        <p:cNvPr id="1" name=""/>
        <p:cNvGrpSpPr/>
        <p:nvPr/>
      </p:nvGrpSpPr>
      <p:grpSpPr>
        <a:xfrm>
          <a:off x="0" y="0"/>
          <a:ext cx="0" cy="0"/>
          <a:chOff x="0" y="0"/>
          <a:chExt cx="0" cy="0"/>
        </a:xfrm>
      </p:grpSpPr>
      <p:sp>
        <p:nvSpPr>
          <p:cNvPr id="22" name="Shape 22"/>
          <p:cNvSpPr>
            <a:spLocks noGrp="1"/>
          </p:cNvSpPr>
          <p:nvPr>
            <p:ph type="pic" sz="quarter" idx="13"/>
          </p:nvPr>
        </p:nvSpPr>
        <p:spPr>
          <a:xfrm>
            <a:off x="4130251" y="-1"/>
            <a:ext cx="7870654" cy="3993575"/>
          </a:xfrm>
          <a:prstGeom prst="rect">
            <a:avLst/>
          </a:prstGeom>
        </p:spPr>
        <p:txBody>
          <a:bodyPr lIns="91439" tIns="45719" rIns="91439" bIns="45719" anchor="t">
            <a:noAutofit/>
          </a:bodyPr>
          <a:lstStyle/>
          <a:p>
            <a:endParaRPr/>
          </a:p>
        </p:txBody>
      </p:sp>
      <p:sp>
        <p:nvSpPr>
          <p:cNvPr id="23" name="Shape 23"/>
          <p:cNvSpPr>
            <a:spLocks noGrp="1"/>
          </p:cNvSpPr>
          <p:nvPr>
            <p:ph type="pic" sz="quarter" idx="14"/>
          </p:nvPr>
        </p:nvSpPr>
        <p:spPr>
          <a:xfrm>
            <a:off x="4130251" y="9718200"/>
            <a:ext cx="7870654" cy="3993574"/>
          </a:xfrm>
          <a:prstGeom prst="rect">
            <a:avLst/>
          </a:prstGeom>
        </p:spPr>
        <p:txBody>
          <a:bodyPr lIns="91439" tIns="45719" rIns="91439" bIns="45719" anchor="t">
            <a:noAutofit/>
          </a:bodyPr>
          <a:lstStyle/>
          <a:p>
            <a:endParaRPr/>
          </a:p>
        </p:txBody>
      </p:sp>
      <p:sp>
        <p:nvSpPr>
          <p:cNvPr id="24" name="Shape 24"/>
          <p:cNvSpPr>
            <a:spLocks noGrp="1"/>
          </p:cNvSpPr>
          <p:nvPr>
            <p:ph type="sldNum" sz="quarter" idx="2"/>
          </p:nvPr>
        </p:nvSpPr>
        <p:spPr>
          <a:xfrm>
            <a:off x="1649725" y="5702914"/>
            <a:ext cx="2145031" cy="2628901"/>
          </a:xfrm>
          <a:prstGeom prst="rect">
            <a:avLst/>
          </a:prstGeom>
        </p:spPr>
        <p:txBody>
          <a:bodyPr/>
          <a:lstStyle/>
          <a:p>
            <a:fld id="{86CB4B4D-7CA3-9044-876B-883B54F8677D}" type="slidenum">
              <a:t>‹#›</a:t>
            </a:fld>
            <a:endParaRPr/>
          </a:p>
        </p:txBody>
      </p:sp>
      <p:sp>
        <p:nvSpPr>
          <p:cNvPr id="25" name="Shape 25"/>
          <p:cNvSpPr>
            <a:spLocks noGrp="1"/>
          </p:cNvSpPr>
          <p:nvPr>
            <p:ph type="body" sz="quarter" idx="1"/>
          </p:nvPr>
        </p:nvSpPr>
        <p:spPr>
          <a:xfrm>
            <a:off x="14340712" y="5361408"/>
            <a:ext cx="8190112" cy="2993184"/>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26" name="Shape 26"/>
          <p:cNvSpPr>
            <a:spLocks noGrp="1"/>
          </p:cNvSpPr>
          <p:nvPr>
            <p:ph type="title"/>
          </p:nvPr>
        </p:nvSpPr>
        <p:spPr>
          <a:xfrm>
            <a:off x="4068350" y="5819916"/>
            <a:ext cx="9622090" cy="1706431"/>
          </a:xfrm>
          <a:prstGeom prst="rect">
            <a:avLst/>
          </a:prstGeom>
        </p:spPr>
        <p:txBody>
          <a:bodyPr/>
          <a:lstStyle>
            <a:lvl1pPr algn="l">
              <a:defRPr sz="7000"/>
            </a:lvl1pPr>
          </a:lstStyle>
          <a:p>
            <a:r>
              <a:t>Title Text</a:t>
            </a:r>
          </a:p>
        </p:txBody>
      </p:sp>
    </p:spTree>
  </p:cSld>
  <p:clrMapOvr>
    <a:masterClrMapping/>
  </p:clrMapOvr>
  <p:transition spd="med"/>
</p:sldLayout>
</file>

<file path=ppt/slideLayouts/slideLayout5.xml><?xml version="1.0" encoding="utf-8"?>
<p:sldLayout xmlns:a="http://schemas.openxmlformats.org/drawingml/2006/main" xmlns:r="http://schemas.openxmlformats.org/officeDocument/2006/relationships" xmlns:p="http://schemas.openxmlformats.org/presentationml/2006/main" type="tx">
  <p:cSld name="Creative slide (2)">
    <p:spTree>
      <p:nvGrpSpPr>
        <p:cNvPr id="1" name=""/>
        <p:cNvGrpSpPr/>
        <p:nvPr/>
      </p:nvGrpSpPr>
      <p:grpSpPr>
        <a:xfrm>
          <a:off x="0" y="0"/>
          <a:ext cx="0" cy="0"/>
          <a:chOff x="0" y="0"/>
          <a:chExt cx="0" cy="0"/>
        </a:xfrm>
      </p:grpSpPr>
      <p:sp>
        <p:nvSpPr>
          <p:cNvPr id="33" name="Shape 33"/>
          <p:cNvSpPr>
            <a:spLocks noGrp="1"/>
          </p:cNvSpPr>
          <p:nvPr>
            <p:ph type="pic" sz="quarter" idx="13"/>
          </p:nvPr>
        </p:nvSpPr>
        <p:spPr>
          <a:xfrm>
            <a:off x="-8135" y="4085549"/>
            <a:ext cx="11324036" cy="5863631"/>
          </a:xfrm>
          <a:prstGeom prst="rect">
            <a:avLst/>
          </a:prstGeom>
        </p:spPr>
        <p:txBody>
          <a:bodyPr lIns="91439" tIns="45719" rIns="91439" bIns="45719" anchor="t">
            <a:noAutofit/>
          </a:bodyPr>
          <a:lstStyle/>
          <a:p>
            <a:endParaRPr/>
          </a:p>
        </p:txBody>
      </p:sp>
      <p:sp>
        <p:nvSpPr>
          <p:cNvPr id="34" name="Shape 34"/>
          <p:cNvSpPr>
            <a:spLocks noGrp="1"/>
          </p:cNvSpPr>
          <p:nvPr>
            <p:ph type="body" sz="quarter" idx="1"/>
          </p:nvPr>
        </p:nvSpPr>
        <p:spPr>
          <a:xfrm>
            <a:off x="14340712" y="6453225"/>
            <a:ext cx="8190112" cy="2993185"/>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35" name="Shape 35"/>
          <p:cNvSpPr>
            <a:spLocks noGrp="1"/>
          </p:cNvSpPr>
          <p:nvPr>
            <p:ph type="sldNum" sz="quarter" idx="2"/>
          </p:nvPr>
        </p:nvSpPr>
        <p:spPr>
          <a:xfrm>
            <a:off x="11755791" y="5702914"/>
            <a:ext cx="2145031" cy="2628901"/>
          </a:xfrm>
          <a:prstGeom prst="rect">
            <a:avLst/>
          </a:prstGeom>
        </p:spPr>
        <p:txBody>
          <a:bodyPr/>
          <a:lstStyle/>
          <a:p>
            <a:fld id="{86CB4B4D-7CA3-9044-876B-883B54F8677D}" type="slidenum">
              <a:t>‹#›</a:t>
            </a:fld>
            <a:endParaRPr/>
          </a:p>
        </p:txBody>
      </p:sp>
      <p:sp>
        <p:nvSpPr>
          <p:cNvPr id="36" name="Shape 36"/>
          <p:cNvSpPr>
            <a:spLocks noGrp="1"/>
          </p:cNvSpPr>
          <p:nvPr>
            <p:ph type="title"/>
          </p:nvPr>
        </p:nvSpPr>
        <p:spPr>
          <a:xfrm>
            <a:off x="14321978" y="4588319"/>
            <a:ext cx="8227579" cy="1706431"/>
          </a:xfrm>
          <a:prstGeom prst="rect">
            <a:avLst/>
          </a:prstGeom>
        </p:spPr>
        <p:txBody>
          <a:bodyPr/>
          <a:lstStyle>
            <a:lvl1pPr algn="l">
              <a:defRPr sz="7000"/>
            </a:lvl1pPr>
          </a:lstStyle>
          <a:p>
            <a:r>
              <a:t>Title Text</a:t>
            </a:r>
          </a:p>
        </p:txBody>
      </p:sp>
    </p:spTree>
  </p:cSld>
  <p:clrMapOvr>
    <a:masterClrMapping/>
  </p:clrMapOvr>
  <p:transition spd="med"/>
</p:sldLayout>
</file>

<file path=ppt/slideLayouts/slideLayout6.xml><?xml version="1.0" encoding="utf-8"?>
<p:sldLayout xmlns:a="http://schemas.openxmlformats.org/drawingml/2006/main" xmlns:r="http://schemas.openxmlformats.org/officeDocument/2006/relationships" xmlns:p="http://schemas.openxmlformats.org/presentationml/2006/main" type="tx">
  <p:cSld name="Creative slide (3)">
    <p:spTree>
      <p:nvGrpSpPr>
        <p:cNvPr id="1" name=""/>
        <p:cNvGrpSpPr/>
        <p:nvPr/>
      </p:nvGrpSpPr>
      <p:grpSpPr>
        <a:xfrm>
          <a:off x="0" y="0"/>
          <a:ext cx="0" cy="0"/>
          <a:chOff x="0" y="0"/>
          <a:chExt cx="0" cy="0"/>
        </a:xfrm>
      </p:grpSpPr>
      <p:sp>
        <p:nvSpPr>
          <p:cNvPr id="43" name="Shape 43"/>
          <p:cNvSpPr>
            <a:spLocks noGrp="1"/>
          </p:cNvSpPr>
          <p:nvPr>
            <p:ph type="pic" idx="13"/>
          </p:nvPr>
        </p:nvSpPr>
        <p:spPr>
          <a:xfrm>
            <a:off x="0" y="0"/>
            <a:ext cx="24384000" cy="13716000"/>
          </a:xfrm>
          <a:prstGeom prst="rect">
            <a:avLst/>
          </a:prstGeom>
        </p:spPr>
        <p:txBody>
          <a:bodyPr lIns="91439" tIns="45719" rIns="91439" bIns="45719" anchor="t">
            <a:noAutofit/>
          </a:bodyPr>
          <a:lstStyle/>
          <a:p>
            <a:endParaRPr/>
          </a:p>
        </p:txBody>
      </p:sp>
      <p:sp>
        <p:nvSpPr>
          <p:cNvPr id="44" name="Shape 44"/>
          <p:cNvSpPr>
            <a:spLocks noGrp="1"/>
          </p:cNvSpPr>
          <p:nvPr>
            <p:ph type="sldNum" sz="quarter" idx="2"/>
          </p:nvPr>
        </p:nvSpPr>
        <p:spPr>
          <a:xfrm>
            <a:off x="9765664" y="5248766"/>
            <a:ext cx="4852671" cy="5994401"/>
          </a:xfrm>
          <a:prstGeom prst="rect">
            <a:avLst/>
          </a:prstGeom>
        </p:spPr>
        <p:txBody>
          <a:bodyPr/>
          <a:lstStyle>
            <a:lvl1pPr>
              <a:defRPr sz="35000">
                <a:solidFill>
                  <a:srgbClr val="34363D"/>
                </a:solidFill>
              </a:defRPr>
            </a:lvl1pPr>
          </a:lstStyle>
          <a:p>
            <a:fld id="{86CB4B4D-7CA3-9044-876B-883B54F8677D}" type="slidenum">
              <a:t>‹#›</a:t>
            </a:fld>
            <a:endParaRPr/>
          </a:p>
        </p:txBody>
      </p:sp>
      <p:sp>
        <p:nvSpPr>
          <p:cNvPr id="45" name="Shape 45"/>
          <p:cNvSpPr>
            <a:spLocks noGrp="1"/>
          </p:cNvSpPr>
          <p:nvPr>
            <p:ph type="body" sz="quarter" idx="1"/>
          </p:nvPr>
        </p:nvSpPr>
        <p:spPr>
          <a:xfrm>
            <a:off x="8096944" y="6459724"/>
            <a:ext cx="8190112" cy="2291615"/>
          </a:xfrm>
          <a:prstGeom prst="rect">
            <a:avLst/>
          </a:prstGeom>
        </p:spPr>
        <p:txBody>
          <a:bodyPr anchor="t">
            <a:noAutofit/>
          </a:bodyPr>
          <a:lstStyle>
            <a:lvl1pPr marL="0" indent="0" algn="ctr">
              <a:lnSpc>
                <a:spcPct val="150000"/>
              </a:lnSpc>
              <a:spcBef>
                <a:spcPts val="0"/>
              </a:spcBef>
              <a:buSzTx/>
              <a:buNone/>
              <a:defRPr>
                <a:solidFill>
                  <a:srgbClr val="979699"/>
                </a:solidFill>
              </a:defRPr>
            </a:lvl1pPr>
            <a:lvl2pPr marL="0" indent="228600" algn="ctr">
              <a:lnSpc>
                <a:spcPct val="150000"/>
              </a:lnSpc>
              <a:spcBef>
                <a:spcPts val="0"/>
              </a:spcBef>
              <a:buSzTx/>
              <a:buNone/>
              <a:defRPr>
                <a:solidFill>
                  <a:srgbClr val="979699"/>
                </a:solidFill>
              </a:defRPr>
            </a:lvl2pPr>
            <a:lvl3pPr marL="0" indent="457200" algn="ctr">
              <a:lnSpc>
                <a:spcPct val="150000"/>
              </a:lnSpc>
              <a:spcBef>
                <a:spcPts val="0"/>
              </a:spcBef>
              <a:buSzTx/>
              <a:buNone/>
              <a:defRPr>
                <a:solidFill>
                  <a:srgbClr val="979699"/>
                </a:solidFill>
              </a:defRPr>
            </a:lvl3pPr>
            <a:lvl4pPr marL="0" indent="685800" algn="ctr">
              <a:lnSpc>
                <a:spcPct val="150000"/>
              </a:lnSpc>
              <a:spcBef>
                <a:spcPts val="0"/>
              </a:spcBef>
              <a:buSzTx/>
              <a:buNone/>
              <a:defRPr>
                <a:solidFill>
                  <a:srgbClr val="979699"/>
                </a:solidFill>
              </a:defRPr>
            </a:lvl4pPr>
            <a:lvl5pPr marL="0" indent="914400" algn="ctr">
              <a:lnSpc>
                <a:spcPct val="150000"/>
              </a:lnSpc>
              <a:spcBef>
                <a:spcPts val="0"/>
              </a:spcBef>
              <a:buSzTx/>
              <a:buNone/>
              <a:defRPr>
                <a:solidFill>
                  <a:srgbClr val="979699"/>
                </a:solidFill>
              </a:defRPr>
            </a:lvl5pPr>
          </a:lstStyle>
          <a:p>
            <a:r>
              <a:t>Body Level One</a:t>
            </a:r>
          </a:p>
          <a:p>
            <a:pPr lvl="1"/>
            <a:r>
              <a:t>Body Level Two</a:t>
            </a:r>
          </a:p>
          <a:p>
            <a:pPr lvl="2"/>
            <a:r>
              <a:t>Body Level Three</a:t>
            </a:r>
          </a:p>
          <a:p>
            <a:pPr lvl="3"/>
            <a:r>
              <a:t>Body Level Four</a:t>
            </a:r>
          </a:p>
          <a:p>
            <a:pPr lvl="4"/>
            <a:r>
              <a:t>Body Level Five</a:t>
            </a:r>
          </a:p>
        </p:txBody>
      </p:sp>
      <p:sp>
        <p:nvSpPr>
          <p:cNvPr id="46" name="Shape 46"/>
          <p:cNvSpPr>
            <a:spLocks noGrp="1"/>
          </p:cNvSpPr>
          <p:nvPr>
            <p:ph type="title"/>
          </p:nvPr>
        </p:nvSpPr>
        <p:spPr>
          <a:xfrm>
            <a:off x="8078211" y="4594818"/>
            <a:ext cx="8227579" cy="1706431"/>
          </a:xfrm>
          <a:prstGeom prst="rect">
            <a:avLst/>
          </a:prstGeom>
        </p:spPr>
        <p:txBody>
          <a:bodyPr/>
          <a:lstStyle>
            <a:lvl1pPr>
              <a:defRPr sz="7000">
                <a:solidFill>
                  <a:srgbClr val="FFFFFF"/>
                </a:solidFill>
              </a:defRPr>
            </a:lvl1pPr>
          </a:lstStyle>
          <a:p>
            <a:r>
              <a:t>Title Text</a:t>
            </a:r>
          </a:p>
        </p:txBody>
      </p:sp>
    </p:spTree>
  </p:cSld>
  <p:clrMapOvr>
    <a:masterClrMapping/>
  </p:clrMapOvr>
  <p:transition spd="med"/>
</p:sldLayout>
</file>

<file path=ppt/slideLayouts/slideLayout7.xml><?xml version="1.0" encoding="utf-8"?>
<p:sldLayout xmlns:a="http://schemas.openxmlformats.org/drawingml/2006/main" xmlns:r="http://schemas.openxmlformats.org/officeDocument/2006/relationships" xmlns:p="http://schemas.openxmlformats.org/presentationml/2006/main" type="tx">
  <p:cSld name="Basic">
    <p:spTree>
      <p:nvGrpSpPr>
        <p:cNvPr id="1" name=""/>
        <p:cNvGrpSpPr/>
        <p:nvPr/>
      </p:nvGrpSpPr>
      <p:grpSpPr>
        <a:xfrm>
          <a:off x="0" y="0"/>
          <a:ext cx="0" cy="0"/>
          <a:chOff x="0" y="0"/>
          <a:chExt cx="0" cy="0"/>
        </a:xfrm>
      </p:grpSpPr>
      <p:sp>
        <p:nvSpPr>
          <p:cNvPr id="53" name="Shape 53"/>
          <p:cNvSpPr>
            <a:spLocks noGrp="1"/>
          </p:cNvSpPr>
          <p:nvPr>
            <p:ph type="sldNum" sz="quarter" idx="2"/>
          </p:nvPr>
        </p:nvSpPr>
        <p:spPr>
          <a:xfrm>
            <a:off x="1787705" y="9264360"/>
            <a:ext cx="2145031" cy="2628901"/>
          </a:xfrm>
          <a:prstGeom prst="rect">
            <a:avLst/>
          </a:prstGeom>
        </p:spPr>
        <p:txBody>
          <a:bodyPr/>
          <a:lstStyle/>
          <a:p>
            <a:fld id="{86CB4B4D-7CA3-9044-876B-883B54F8677D}" type="slidenum">
              <a:t>‹#›</a:t>
            </a:fld>
            <a:endParaRPr/>
          </a:p>
        </p:txBody>
      </p:sp>
      <p:sp>
        <p:nvSpPr>
          <p:cNvPr id="54" name="Shape 54"/>
          <p:cNvSpPr>
            <a:spLocks noGrp="1"/>
          </p:cNvSpPr>
          <p:nvPr>
            <p:ph type="body" sz="quarter" idx="1"/>
          </p:nvPr>
        </p:nvSpPr>
        <p:spPr>
          <a:xfrm>
            <a:off x="1782974" y="5691033"/>
            <a:ext cx="8190112" cy="2993185"/>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55" name="Shape 55"/>
          <p:cNvSpPr>
            <a:spLocks noGrp="1"/>
          </p:cNvSpPr>
          <p:nvPr>
            <p:ph type="title"/>
          </p:nvPr>
        </p:nvSpPr>
        <p:spPr>
          <a:xfrm>
            <a:off x="1764241" y="2584739"/>
            <a:ext cx="9575974" cy="1706432"/>
          </a:xfrm>
          <a:prstGeom prst="rect">
            <a:avLst/>
          </a:prstGeom>
        </p:spPr>
        <p:txBody>
          <a:bodyPr/>
          <a:lstStyle>
            <a:lvl1pPr algn="l">
              <a:defRPr sz="7000"/>
            </a:lvl1pPr>
          </a:lstStyle>
          <a:p>
            <a:r>
              <a:t>Title Text</a:t>
            </a:r>
          </a:p>
        </p:txBody>
      </p:sp>
      <p:sp>
        <p:nvSpPr>
          <p:cNvPr id="56" name="Shape 56"/>
          <p:cNvSpPr/>
          <p:nvPr/>
        </p:nvSpPr>
        <p:spPr>
          <a:xfrm>
            <a:off x="1831824" y="4803620"/>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57" name="Shape 57"/>
          <p:cNvSpPr/>
          <p:nvPr/>
        </p:nvSpPr>
        <p:spPr>
          <a:xfrm>
            <a:off x="-2707" y="4771949"/>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p:transition spd="med"/>
</p:sldLayout>
</file>

<file path=ppt/slideLayouts/slideLayout8.xml><?xml version="1.0" encoding="utf-8"?>
<p:sldLayout xmlns:a="http://schemas.openxmlformats.org/drawingml/2006/main" xmlns:r="http://schemas.openxmlformats.org/officeDocument/2006/relationships" xmlns:p="http://schemas.openxmlformats.org/presentationml/2006/main" type="tx">
  <p:cSld name="Basic (Dark) (Right)">
    <p:bg>
      <p:bgPr>
        <a:solidFill>
          <a:srgbClr val="373940"/>
        </a:solidFill>
        <a:effectLst/>
      </p:bgPr>
    </p:bg>
    <p:spTree>
      <p:nvGrpSpPr>
        <p:cNvPr id="1" name=""/>
        <p:cNvGrpSpPr/>
        <p:nvPr/>
      </p:nvGrpSpPr>
      <p:grpSpPr>
        <a:xfrm>
          <a:off x="0" y="0"/>
          <a:ext cx="0" cy="0"/>
          <a:chOff x="0" y="0"/>
          <a:chExt cx="0" cy="0"/>
        </a:xfrm>
      </p:grpSpPr>
      <p:sp>
        <p:nvSpPr>
          <p:cNvPr id="64" name="Shape 64"/>
          <p:cNvSpPr>
            <a:spLocks noGrp="1"/>
          </p:cNvSpPr>
          <p:nvPr>
            <p:ph type="sldNum" sz="quarter" idx="2"/>
          </p:nvPr>
        </p:nvSpPr>
        <p:spPr>
          <a:xfrm>
            <a:off x="20641634" y="9264360"/>
            <a:ext cx="2145031" cy="2628901"/>
          </a:xfrm>
          <a:prstGeom prst="rect">
            <a:avLst/>
          </a:prstGeom>
        </p:spPr>
        <p:txBody>
          <a:bodyPr/>
          <a:lstStyle>
            <a:lvl1pPr algn="r">
              <a:defRPr>
                <a:solidFill>
                  <a:srgbClr val="43474F"/>
                </a:solidFill>
              </a:defRPr>
            </a:lvl1pPr>
          </a:lstStyle>
          <a:p>
            <a:fld id="{86CB4B4D-7CA3-9044-876B-883B54F8677D}" type="slidenum">
              <a:t>‹#›</a:t>
            </a:fld>
            <a:endParaRPr/>
          </a:p>
        </p:txBody>
      </p:sp>
      <p:sp>
        <p:nvSpPr>
          <p:cNvPr id="65" name="Shape 65"/>
          <p:cNvSpPr>
            <a:spLocks noGrp="1"/>
          </p:cNvSpPr>
          <p:nvPr>
            <p:ph type="body" sz="quarter" idx="1"/>
          </p:nvPr>
        </p:nvSpPr>
        <p:spPr>
          <a:xfrm>
            <a:off x="14349880" y="5691033"/>
            <a:ext cx="8190112" cy="2993185"/>
          </a:xfrm>
          <a:prstGeom prst="rect">
            <a:avLst/>
          </a:prstGeom>
        </p:spPr>
        <p:txBody>
          <a:bodyPr anchor="t">
            <a:noAutofit/>
          </a:bodyPr>
          <a:lstStyle>
            <a:lvl1pPr marL="0" indent="0" algn="r">
              <a:lnSpc>
                <a:spcPct val="150000"/>
              </a:lnSpc>
              <a:spcBef>
                <a:spcPts val="0"/>
              </a:spcBef>
              <a:buSzTx/>
              <a:buNone/>
              <a:defRPr>
                <a:solidFill>
                  <a:srgbClr val="A2A3A4"/>
                </a:solidFill>
              </a:defRPr>
            </a:lvl1pPr>
            <a:lvl2pPr marL="0" indent="228600" algn="r">
              <a:lnSpc>
                <a:spcPct val="150000"/>
              </a:lnSpc>
              <a:spcBef>
                <a:spcPts val="0"/>
              </a:spcBef>
              <a:buSzTx/>
              <a:buNone/>
              <a:defRPr>
                <a:solidFill>
                  <a:srgbClr val="A2A3A4"/>
                </a:solidFill>
              </a:defRPr>
            </a:lvl2pPr>
            <a:lvl3pPr marL="0" indent="457200" algn="r">
              <a:lnSpc>
                <a:spcPct val="150000"/>
              </a:lnSpc>
              <a:spcBef>
                <a:spcPts val="0"/>
              </a:spcBef>
              <a:buSzTx/>
              <a:buNone/>
              <a:defRPr>
                <a:solidFill>
                  <a:srgbClr val="A2A3A4"/>
                </a:solidFill>
              </a:defRPr>
            </a:lvl3pPr>
            <a:lvl4pPr marL="0" indent="685800" algn="r">
              <a:lnSpc>
                <a:spcPct val="150000"/>
              </a:lnSpc>
              <a:spcBef>
                <a:spcPts val="0"/>
              </a:spcBef>
              <a:buSzTx/>
              <a:buNone/>
              <a:defRPr>
                <a:solidFill>
                  <a:srgbClr val="A2A3A4"/>
                </a:solidFill>
              </a:defRPr>
            </a:lvl4pPr>
            <a:lvl5pPr marL="0" indent="914400" algn="r">
              <a:lnSpc>
                <a:spcPct val="150000"/>
              </a:lnSpc>
              <a:spcBef>
                <a:spcPts val="0"/>
              </a:spcBef>
              <a:buSzTx/>
              <a:buNone/>
              <a:defRPr>
                <a:solidFill>
                  <a:srgbClr val="A2A3A4"/>
                </a:solidFill>
              </a:defRPr>
            </a:lvl5pPr>
          </a:lstStyle>
          <a:p>
            <a:r>
              <a:t>Body Level One</a:t>
            </a:r>
          </a:p>
          <a:p>
            <a:pPr lvl="1"/>
            <a:r>
              <a:t>Body Level Two</a:t>
            </a:r>
          </a:p>
          <a:p>
            <a:pPr lvl="2"/>
            <a:r>
              <a:t>Body Level Three</a:t>
            </a:r>
          </a:p>
          <a:p>
            <a:pPr lvl="3"/>
            <a:r>
              <a:t>Body Level Four</a:t>
            </a:r>
          </a:p>
          <a:p>
            <a:pPr lvl="4"/>
            <a:r>
              <a:t>Body Level Five</a:t>
            </a:r>
          </a:p>
        </p:txBody>
      </p:sp>
      <p:sp>
        <p:nvSpPr>
          <p:cNvPr id="66" name="Shape 66"/>
          <p:cNvSpPr>
            <a:spLocks noGrp="1"/>
          </p:cNvSpPr>
          <p:nvPr>
            <p:ph type="title"/>
          </p:nvPr>
        </p:nvSpPr>
        <p:spPr>
          <a:xfrm>
            <a:off x="14331146" y="2584739"/>
            <a:ext cx="8227579" cy="1706432"/>
          </a:xfrm>
          <a:prstGeom prst="rect">
            <a:avLst/>
          </a:prstGeom>
        </p:spPr>
        <p:txBody>
          <a:bodyPr/>
          <a:lstStyle>
            <a:lvl1pPr algn="r">
              <a:defRPr sz="7000">
                <a:solidFill>
                  <a:srgbClr val="FFFFFF"/>
                </a:solidFill>
              </a:defRPr>
            </a:lvl1pPr>
          </a:lstStyle>
          <a:p>
            <a:r>
              <a:t>Title Text</a:t>
            </a:r>
          </a:p>
        </p:txBody>
      </p:sp>
      <p:sp>
        <p:nvSpPr>
          <p:cNvPr id="67" name="Shape 67"/>
          <p:cNvSpPr/>
          <p:nvPr/>
        </p:nvSpPr>
        <p:spPr>
          <a:xfrm>
            <a:off x="21474236" y="4803620"/>
            <a:ext cx="1079349" cy="1"/>
          </a:xfrm>
          <a:prstGeom prst="line">
            <a:avLst/>
          </a:prstGeom>
          <a:ln w="63500">
            <a:solidFill>
              <a:srgbClr val="4F535C"/>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68" name="Shape 68"/>
          <p:cNvSpPr/>
          <p:nvPr/>
        </p:nvSpPr>
        <p:spPr>
          <a:xfrm>
            <a:off x="22542121" y="4771949"/>
            <a:ext cx="1843461"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p:transition spd="med"/>
</p:sldLayout>
</file>

<file path=ppt/slideLayouts/slideLayout9.xml><?xml version="1.0" encoding="utf-8"?>
<p:sldLayout xmlns:a="http://schemas.openxmlformats.org/drawingml/2006/main" xmlns:r="http://schemas.openxmlformats.org/officeDocument/2006/relationships" xmlns:p="http://schemas.openxmlformats.org/presentationml/2006/main" userDrawn="1">
  <p:cSld name="History (1)">
    <p:spTree>
      <p:nvGrpSpPr>
        <p:cNvPr id="1" name=""/>
        <p:cNvGrpSpPr/>
        <p:nvPr/>
      </p:nvGrpSpPr>
      <p:grpSpPr>
        <a:xfrm>
          <a:off x="0" y="0"/>
          <a:ext cx="0" cy="0"/>
          <a:chOff x="0" y="0"/>
          <a:chExt cx="0" cy="0"/>
        </a:xfrm>
      </p:grpSpPr>
      <p:sp>
        <p:nvSpPr>
          <p:cNvPr id="5" name="Picture Placeholder 8"/>
          <p:cNvSpPr>
            <a:spLocks noGrp="1"/>
          </p:cNvSpPr>
          <p:nvPr>
            <p:ph type="pic" sz="quarter" idx="11"/>
          </p:nvPr>
        </p:nvSpPr>
        <p:spPr>
          <a:xfrm>
            <a:off x="5621499" y="1838967"/>
            <a:ext cx="5959768" cy="5959769"/>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77" name="Shape 77"/>
          <p:cNvSpPr>
            <a:spLocks noGrp="1"/>
          </p:cNvSpPr>
          <p:nvPr>
            <p:ph type="sldNum" sz="quarter" idx="2"/>
          </p:nvPr>
        </p:nvSpPr>
        <p:spPr>
          <a:prstGeom prst="rect">
            <a:avLst/>
          </a:prstGeom>
        </p:spPr>
        <p:txBody>
          <a:bodyPr/>
          <a:lstStyle/>
          <a:p>
            <a:fld id="{86CB4B4D-7CA3-9044-876B-883B54F8677D}" type="slidenum">
              <a:t>‹#›</a:t>
            </a:fld>
            <a:endParaRPr/>
          </a:p>
        </p:txBody>
      </p:sp>
      <p:sp>
        <p:nvSpPr>
          <p:cNvPr id="8" name="Picture Placeholder 8"/>
          <p:cNvSpPr>
            <a:spLocks noGrp="1"/>
          </p:cNvSpPr>
          <p:nvPr>
            <p:ph type="pic" sz="quarter" idx="12"/>
          </p:nvPr>
        </p:nvSpPr>
        <p:spPr>
          <a:xfrm>
            <a:off x="12802733" y="1838966"/>
            <a:ext cx="5959768" cy="5959769"/>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Tree>
  </p:cSld>
  <p:clrMapOvr>
    <a:masterClrMapping/>
  </p:clrMapOvr>
  <p:transition spd="med"/>
</p:sldLayout>
</file>

<file path=ppt/slideLayouts/slideLayout10.xml><?xml version="1.0" encoding="utf-8"?>
<p:sldLayout xmlns:a="http://schemas.openxmlformats.org/drawingml/2006/main" xmlns:r="http://schemas.openxmlformats.org/officeDocument/2006/relationships" xmlns:p="http://schemas.openxmlformats.org/presentationml/2006/main" type="tx">
  <p:cSld name="Facts about company">
    <p:spTree>
      <p:nvGrpSpPr>
        <p:cNvPr id="1" name=""/>
        <p:cNvGrpSpPr/>
        <p:nvPr/>
      </p:nvGrpSpPr>
      <p:grpSpPr>
        <a:xfrm>
          <a:off x="0" y="0"/>
          <a:ext cx="0" cy="0"/>
          <a:chOff x="0" y="0"/>
          <a:chExt cx="0" cy="0"/>
        </a:xfrm>
      </p:grpSpPr>
      <p:sp>
        <p:nvSpPr>
          <p:cNvPr id="84" name="Shape 84"/>
          <p:cNvSpPr>
            <a:spLocks noGrp="1"/>
          </p:cNvSpPr>
          <p:nvPr>
            <p:ph type="pic" sz="quarter" idx="13"/>
          </p:nvPr>
        </p:nvSpPr>
        <p:spPr>
          <a:xfrm>
            <a:off x="7022943" y="4039"/>
            <a:ext cx="7617714" cy="4572001"/>
          </a:xfrm>
          <a:prstGeom prst="rect">
            <a:avLst/>
          </a:prstGeom>
        </p:spPr>
        <p:txBody>
          <a:bodyPr lIns="91439" tIns="45719" rIns="91439" bIns="45719" anchor="t">
            <a:noAutofit/>
          </a:bodyPr>
          <a:lstStyle/>
          <a:p>
            <a:endParaRPr/>
          </a:p>
        </p:txBody>
      </p:sp>
      <p:sp>
        <p:nvSpPr>
          <p:cNvPr id="85" name="Shape 85"/>
          <p:cNvSpPr>
            <a:spLocks noGrp="1"/>
          </p:cNvSpPr>
          <p:nvPr>
            <p:ph type="pic" sz="quarter" idx="14"/>
          </p:nvPr>
        </p:nvSpPr>
        <p:spPr>
          <a:xfrm>
            <a:off x="14635149" y="4571999"/>
            <a:ext cx="7624428" cy="4572001"/>
          </a:xfrm>
          <a:prstGeom prst="rect">
            <a:avLst/>
          </a:prstGeom>
        </p:spPr>
        <p:txBody>
          <a:bodyPr lIns="91439" tIns="45719" rIns="91439" bIns="45719" anchor="t">
            <a:noAutofit/>
          </a:bodyPr>
          <a:lstStyle/>
          <a:p>
            <a:endParaRPr/>
          </a:p>
        </p:txBody>
      </p:sp>
      <p:sp>
        <p:nvSpPr>
          <p:cNvPr id="86" name="Shape 86"/>
          <p:cNvSpPr>
            <a:spLocks noGrp="1"/>
          </p:cNvSpPr>
          <p:nvPr>
            <p:ph type="pic" sz="quarter" idx="15"/>
          </p:nvPr>
        </p:nvSpPr>
        <p:spPr>
          <a:xfrm>
            <a:off x="7022943" y="9149791"/>
            <a:ext cx="7621822" cy="4572001"/>
          </a:xfrm>
          <a:prstGeom prst="rect">
            <a:avLst/>
          </a:prstGeom>
        </p:spPr>
        <p:txBody>
          <a:bodyPr lIns="91439" tIns="45719" rIns="91439" bIns="45719" anchor="t">
            <a:noAutofit/>
          </a:bodyPr>
          <a:lstStyle/>
          <a:p>
            <a:endParaRPr/>
          </a:p>
        </p:txBody>
      </p:sp>
      <p:sp>
        <p:nvSpPr>
          <p:cNvPr id="87" name="Shape 87"/>
          <p:cNvSpPr>
            <a:spLocks noGrp="1"/>
          </p:cNvSpPr>
          <p:nvPr>
            <p:ph type="sldNum" sz="quarter" idx="2"/>
          </p:nvPr>
        </p:nvSpPr>
        <p:spPr>
          <a:xfrm>
            <a:off x="1733114" y="10121341"/>
            <a:ext cx="2145031" cy="2628901"/>
          </a:xfrm>
          <a:prstGeom prst="rect">
            <a:avLst/>
          </a:prstGeom>
        </p:spPr>
        <p:txBody>
          <a:bodyPr/>
          <a:lstStyle/>
          <a:p>
            <a:fld id="{86CB4B4D-7CA3-9044-876B-883B54F8677D}" type="slidenum">
              <a:t>‹#›</a:t>
            </a:fld>
            <a:endParaRPr/>
          </a:p>
        </p:txBody>
      </p:sp>
      <p:sp>
        <p:nvSpPr>
          <p:cNvPr id="88" name="Shape 88"/>
          <p:cNvSpPr>
            <a:spLocks noGrp="1"/>
          </p:cNvSpPr>
          <p:nvPr>
            <p:ph type="title"/>
          </p:nvPr>
        </p:nvSpPr>
        <p:spPr>
          <a:xfrm rot="16200000">
            <a:off x="-218669" y="5177204"/>
            <a:ext cx="5830697" cy="2105058"/>
          </a:xfrm>
          <a:prstGeom prst="rect">
            <a:avLst/>
          </a:prstGeom>
        </p:spPr>
        <p:txBody>
          <a:bodyPr anchor="t"/>
          <a:lstStyle>
            <a:lvl1pPr algn="l">
              <a:defRPr sz="6000"/>
            </a:lvl1pPr>
          </a:lstStyle>
          <a:p>
            <a:r>
              <a:t>Title Text</a:t>
            </a:r>
          </a:p>
        </p:txBody>
      </p:sp>
      <p:sp>
        <p:nvSpPr>
          <p:cNvPr id="89" name="Shape 89"/>
          <p:cNvSpPr/>
          <p:nvPr/>
        </p:nvSpPr>
        <p:spPr>
          <a:xfrm flipV="1">
            <a:off x="2696679" y="1258776"/>
            <a:ext cx="1" cy="1079350"/>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90" name="Shape 90"/>
          <p:cNvSpPr/>
          <p:nvPr/>
        </p:nvSpPr>
        <p:spPr>
          <a:xfrm rot="16200000" flipH="1">
            <a:off x="2062504" y="599024"/>
            <a:ext cx="1268352"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p:transition spd="med"/>
</p:sldLayout>
</file>

<file path=ppt/slideLayouts/slideLayout11.xml><?xml version="1.0" encoding="utf-8"?>
<p:sldLayout xmlns:a="http://schemas.openxmlformats.org/drawingml/2006/main" xmlns:r="http://schemas.openxmlformats.org/officeDocument/2006/relationships" xmlns:p="http://schemas.openxmlformats.org/presentationml/2006/main" type="tx">
  <p:cSld name="A few steps to success">
    <p:bg>
      <p:bgPr>
        <a:solidFill>
          <a:srgbClr val="373940"/>
        </a:solidFill>
        <a:effectLst/>
      </p:bgPr>
    </p:bg>
    <p:spTree>
      <p:nvGrpSpPr>
        <p:cNvPr id="1" name=""/>
        <p:cNvGrpSpPr/>
        <p:nvPr/>
      </p:nvGrpSpPr>
      <p:grpSpPr>
        <a:xfrm>
          <a:off x="0" y="0"/>
          <a:ext cx="0" cy="0"/>
          <a:chOff x="0" y="0"/>
          <a:chExt cx="0" cy="0"/>
        </a:xfrm>
      </p:grpSpPr>
      <p:sp>
        <p:nvSpPr>
          <p:cNvPr id="97" name="Shape 97"/>
          <p:cNvSpPr>
            <a:spLocks noGrp="1"/>
          </p:cNvSpPr>
          <p:nvPr>
            <p:ph type="pic" idx="13"/>
          </p:nvPr>
        </p:nvSpPr>
        <p:spPr>
          <a:xfrm>
            <a:off x="0" y="0"/>
            <a:ext cx="24384000" cy="13716000"/>
          </a:xfrm>
          <a:prstGeom prst="rect">
            <a:avLst/>
          </a:prstGeom>
        </p:spPr>
        <p:txBody>
          <a:bodyPr lIns="91439" tIns="45719" rIns="91439" bIns="45719" anchor="t">
            <a:noAutofit/>
          </a:bodyPr>
          <a:lstStyle/>
          <a:p>
            <a:endParaRPr/>
          </a:p>
        </p:txBody>
      </p:sp>
      <p:sp>
        <p:nvSpPr>
          <p:cNvPr id="98" name="Shape 98"/>
          <p:cNvSpPr>
            <a:spLocks noGrp="1"/>
          </p:cNvSpPr>
          <p:nvPr>
            <p:ph type="body" sz="quarter" idx="1" hasCustomPrompt="1"/>
          </p:nvPr>
        </p:nvSpPr>
        <p:spPr>
          <a:xfrm>
            <a:off x="8096944" y="6432745"/>
            <a:ext cx="8190112" cy="1706431"/>
          </a:xfrm>
          <a:prstGeom prst="rect">
            <a:avLst/>
          </a:prstGeom>
        </p:spPr>
        <p:txBody>
          <a:bodyPr anchor="t">
            <a:noAutofit/>
          </a:bodyPr>
          <a:lstStyle>
            <a:lvl1pPr marL="0" indent="0" algn="ctr">
              <a:lnSpc>
                <a:spcPct val="150000"/>
              </a:lnSpc>
              <a:spcBef>
                <a:spcPts val="0"/>
              </a:spcBef>
              <a:buSzTx/>
              <a:buNone/>
              <a:defRPr>
                <a:solidFill>
                  <a:srgbClr val="A2A3A4"/>
                </a:solidFill>
              </a:defRPr>
            </a:lvl1pPr>
            <a:lvl2pPr marL="0" indent="228600" algn="ctr">
              <a:lnSpc>
                <a:spcPct val="150000"/>
              </a:lnSpc>
              <a:spcBef>
                <a:spcPts val="0"/>
              </a:spcBef>
              <a:buSzTx/>
              <a:buNone/>
              <a:defRPr>
                <a:solidFill>
                  <a:srgbClr val="A2A3A4"/>
                </a:solidFill>
              </a:defRPr>
            </a:lvl2pPr>
            <a:lvl3pPr marL="0" indent="457200" algn="ctr">
              <a:lnSpc>
                <a:spcPct val="150000"/>
              </a:lnSpc>
              <a:spcBef>
                <a:spcPts val="0"/>
              </a:spcBef>
              <a:buSzTx/>
              <a:buNone/>
              <a:defRPr>
                <a:solidFill>
                  <a:srgbClr val="A2A3A4"/>
                </a:solidFill>
              </a:defRPr>
            </a:lvl3pPr>
            <a:lvl4pPr marL="0" indent="685800" algn="ctr">
              <a:lnSpc>
                <a:spcPct val="150000"/>
              </a:lnSpc>
              <a:spcBef>
                <a:spcPts val="0"/>
              </a:spcBef>
              <a:buSzTx/>
              <a:buNone/>
              <a:defRPr>
                <a:solidFill>
                  <a:srgbClr val="A2A3A4"/>
                </a:solidFill>
              </a:defRPr>
            </a:lvl4pPr>
            <a:lvl5pPr marL="0" indent="914400" algn="ctr">
              <a:lnSpc>
                <a:spcPct val="150000"/>
              </a:lnSpc>
              <a:spcBef>
                <a:spcPts val="0"/>
              </a:spcBef>
              <a:buSzTx/>
              <a:buNone/>
              <a:defRPr>
                <a:solidFill>
                  <a:srgbClr val="A2A3A4"/>
                </a:solidFill>
              </a:defRPr>
            </a:lvl5pPr>
          </a:lstStyle>
          <a:p>
            <a:r>
              <a:rPr dirty="0"/>
              <a:t>Body Level One</a:t>
            </a:r>
          </a:p>
          <a:p>
            <a:pPr lvl="1"/>
            <a:r>
              <a:rPr dirty="0"/>
              <a:t>Body Level Two</a:t>
            </a:r>
          </a:p>
          <a:p>
            <a:pPr lvl="2"/>
            <a:r>
              <a:rPr dirty="0"/>
              <a:t>Body Level </a:t>
            </a:r>
            <a:r>
              <a:rPr dirty="0" smtClean="0"/>
              <a:t>Three</a:t>
            </a:r>
            <a:endParaRPr dirty="0"/>
          </a:p>
        </p:txBody>
      </p:sp>
      <p:sp>
        <p:nvSpPr>
          <p:cNvPr id="99" name="Shape 99"/>
          <p:cNvSpPr>
            <a:spLocks noGrp="1"/>
          </p:cNvSpPr>
          <p:nvPr>
            <p:ph type="title"/>
          </p:nvPr>
        </p:nvSpPr>
        <p:spPr>
          <a:xfrm>
            <a:off x="7412749" y="3326451"/>
            <a:ext cx="9558502" cy="1706431"/>
          </a:xfrm>
          <a:prstGeom prst="rect">
            <a:avLst/>
          </a:prstGeom>
        </p:spPr>
        <p:txBody>
          <a:bodyPr/>
          <a:lstStyle>
            <a:lvl1pPr algn="l">
              <a:defRPr sz="7000">
                <a:solidFill>
                  <a:srgbClr val="FFFFFF"/>
                </a:solidFill>
              </a:defRPr>
            </a:lvl1pPr>
          </a:lstStyle>
          <a:p>
            <a:r>
              <a:t>Title Text</a:t>
            </a:r>
          </a:p>
        </p:txBody>
      </p:sp>
      <p:sp>
        <p:nvSpPr>
          <p:cNvPr id="100" name="Shape 100"/>
          <p:cNvSpPr>
            <a:spLocks noGrp="1"/>
          </p:cNvSpPr>
          <p:nvPr>
            <p:ph type="sldNum" sz="quarter" idx="2"/>
          </p:nvPr>
        </p:nvSpPr>
        <p:spPr>
          <a:xfrm>
            <a:off x="20641634" y="9264360"/>
            <a:ext cx="2145031" cy="2628901"/>
          </a:xfrm>
          <a:prstGeom prst="rect">
            <a:avLst/>
          </a:prstGeom>
        </p:spPr>
        <p:txBody>
          <a:bodyPr/>
          <a:lstStyle>
            <a:lvl1pPr algn="r">
              <a:defRPr>
                <a:solidFill>
                  <a:srgbClr val="43474F"/>
                </a:solidFill>
              </a:defRPr>
            </a:lvl1pPr>
          </a:lstStyle>
          <a:p>
            <a:fld id="{86CB4B4D-7CA3-9044-876B-883B54F8677D}" type="slidenum">
              <a:t>‹#›</a:t>
            </a:fld>
            <a:endParaRPr/>
          </a:p>
        </p:txBody>
      </p:sp>
    </p:spTree>
  </p:cSld>
  <p:clrMapOvr>
    <a:masterClrMapping/>
  </p:clrMapOvr>
  <p:transition spd="med"/>
</p:sldLayout>
</file>

<file path=ppt/slideLayouts/slideLayout12.xml><?xml version="1.0" encoding="utf-8"?>
<p:sldLayout xmlns:a="http://schemas.openxmlformats.org/drawingml/2006/main" xmlns:r="http://schemas.openxmlformats.org/officeDocument/2006/relationships" xmlns:p="http://schemas.openxmlformats.org/presentationml/2006/main" type="tx">
  <p:cSld name="Team (1)">
    <p:spTree>
      <p:nvGrpSpPr>
        <p:cNvPr id="1" name=""/>
        <p:cNvGrpSpPr/>
        <p:nvPr/>
      </p:nvGrpSpPr>
      <p:grpSpPr>
        <a:xfrm>
          <a:off x="0" y="0"/>
          <a:ext cx="0" cy="0"/>
          <a:chOff x="0" y="0"/>
          <a:chExt cx="0" cy="0"/>
        </a:xfrm>
      </p:grpSpPr>
      <p:sp>
        <p:nvSpPr>
          <p:cNvPr id="107" name="Shape 107"/>
          <p:cNvSpPr>
            <a:spLocks noGrp="1"/>
          </p:cNvSpPr>
          <p:nvPr>
            <p:ph type="pic" sz="quarter" idx="13"/>
          </p:nvPr>
        </p:nvSpPr>
        <p:spPr>
          <a:xfrm>
            <a:off x="3788" y="8922756"/>
            <a:ext cx="8128001" cy="4808467"/>
          </a:xfrm>
          <a:prstGeom prst="rect">
            <a:avLst/>
          </a:prstGeom>
        </p:spPr>
        <p:txBody>
          <a:bodyPr lIns="91439" tIns="45719" rIns="91439" bIns="45719" anchor="t">
            <a:noAutofit/>
          </a:bodyPr>
          <a:lstStyle/>
          <a:p>
            <a:endParaRPr/>
          </a:p>
        </p:txBody>
      </p:sp>
      <p:sp>
        <p:nvSpPr>
          <p:cNvPr id="108" name="Shape 108"/>
          <p:cNvSpPr>
            <a:spLocks noGrp="1"/>
          </p:cNvSpPr>
          <p:nvPr>
            <p:ph type="pic" sz="quarter" idx="14"/>
          </p:nvPr>
        </p:nvSpPr>
        <p:spPr>
          <a:xfrm>
            <a:off x="8125999" y="8922434"/>
            <a:ext cx="8128001" cy="4808772"/>
          </a:xfrm>
          <a:prstGeom prst="rect">
            <a:avLst/>
          </a:prstGeom>
        </p:spPr>
        <p:txBody>
          <a:bodyPr lIns="91439" tIns="45719" rIns="91439" bIns="45719" anchor="t">
            <a:noAutofit/>
          </a:bodyPr>
          <a:lstStyle/>
          <a:p>
            <a:endParaRPr/>
          </a:p>
        </p:txBody>
      </p:sp>
      <p:sp>
        <p:nvSpPr>
          <p:cNvPr id="109" name="Shape 109"/>
          <p:cNvSpPr>
            <a:spLocks noGrp="1"/>
          </p:cNvSpPr>
          <p:nvPr>
            <p:ph type="pic" sz="quarter" idx="15"/>
          </p:nvPr>
        </p:nvSpPr>
        <p:spPr>
          <a:xfrm>
            <a:off x="16253230" y="8921094"/>
            <a:ext cx="8128001" cy="4810111"/>
          </a:xfrm>
          <a:prstGeom prst="rect">
            <a:avLst/>
          </a:prstGeom>
        </p:spPr>
        <p:txBody>
          <a:bodyPr lIns="91439" tIns="45719" rIns="91439" bIns="45719" anchor="t">
            <a:noAutofit/>
          </a:bodyPr>
          <a:lstStyle/>
          <a:p>
            <a:endParaRPr/>
          </a:p>
        </p:txBody>
      </p:sp>
      <p:sp>
        <p:nvSpPr>
          <p:cNvPr id="110" name="Shape 110"/>
          <p:cNvSpPr>
            <a:spLocks noGrp="1"/>
          </p:cNvSpPr>
          <p:nvPr>
            <p:ph type="body" sz="quarter" idx="1" hasCustomPrompt="1"/>
          </p:nvPr>
        </p:nvSpPr>
        <p:spPr>
          <a:xfrm>
            <a:off x="8096944" y="4683534"/>
            <a:ext cx="8190112" cy="1797718"/>
          </a:xfrm>
          <a:prstGeom prst="rect">
            <a:avLst/>
          </a:prstGeom>
        </p:spPr>
        <p:txBody>
          <a:bodyPr anchor="t">
            <a:noAutofit/>
          </a:bodyPr>
          <a:lstStyle>
            <a:lvl1pPr marL="0" indent="0" algn="ctr">
              <a:lnSpc>
                <a:spcPct val="150000"/>
              </a:lnSpc>
              <a:spcBef>
                <a:spcPts val="0"/>
              </a:spcBef>
              <a:buSzTx/>
              <a:buNone/>
            </a:lvl1pPr>
            <a:lvl2pPr marL="0" indent="228600" algn="ctr">
              <a:lnSpc>
                <a:spcPct val="150000"/>
              </a:lnSpc>
              <a:spcBef>
                <a:spcPts val="0"/>
              </a:spcBef>
              <a:buSzTx/>
              <a:buNone/>
            </a:lvl2pPr>
            <a:lvl3pPr marL="0" indent="457200" algn="ctr">
              <a:lnSpc>
                <a:spcPct val="150000"/>
              </a:lnSpc>
              <a:spcBef>
                <a:spcPts val="0"/>
              </a:spcBef>
              <a:buSzTx/>
              <a:buNone/>
            </a:lvl3pPr>
            <a:lvl4pPr marL="0" indent="685800" algn="ctr">
              <a:lnSpc>
                <a:spcPct val="150000"/>
              </a:lnSpc>
              <a:spcBef>
                <a:spcPts val="0"/>
              </a:spcBef>
              <a:buSzTx/>
              <a:buNone/>
            </a:lvl4pPr>
            <a:lvl5pPr marL="0" indent="914400" algn="ctr">
              <a:lnSpc>
                <a:spcPct val="150000"/>
              </a:lnSpc>
              <a:spcBef>
                <a:spcPts val="0"/>
              </a:spcBef>
              <a:buSzTx/>
              <a:buNone/>
            </a:lvl5pPr>
          </a:lstStyle>
          <a:p>
            <a:r>
              <a:rPr dirty="0"/>
              <a:t>Body Level One</a:t>
            </a:r>
          </a:p>
          <a:p>
            <a:pPr lvl="1"/>
            <a:r>
              <a:rPr dirty="0"/>
              <a:t>Body Level Two</a:t>
            </a:r>
          </a:p>
          <a:p>
            <a:pPr lvl="2"/>
            <a:r>
              <a:rPr dirty="0"/>
              <a:t>Body Level </a:t>
            </a:r>
            <a:r>
              <a:rPr dirty="0" smtClean="0"/>
              <a:t>Three</a:t>
            </a:r>
            <a:endParaRPr dirty="0"/>
          </a:p>
        </p:txBody>
      </p:sp>
      <p:sp>
        <p:nvSpPr>
          <p:cNvPr id="111" name="Shape 111"/>
          <p:cNvSpPr>
            <a:spLocks noGrp="1"/>
          </p:cNvSpPr>
          <p:nvPr>
            <p:ph type="title"/>
          </p:nvPr>
        </p:nvSpPr>
        <p:spPr>
          <a:xfrm>
            <a:off x="5696677" y="1577240"/>
            <a:ext cx="12990646" cy="1706431"/>
          </a:xfrm>
          <a:prstGeom prst="rect">
            <a:avLst/>
          </a:prstGeom>
        </p:spPr>
        <p:txBody>
          <a:bodyPr/>
          <a:lstStyle>
            <a:lvl1pPr>
              <a:defRPr sz="7000"/>
            </a:lvl1pPr>
          </a:lstStyle>
          <a:p>
            <a:r>
              <a:t>Title Text</a:t>
            </a:r>
          </a:p>
        </p:txBody>
      </p:sp>
      <p:sp>
        <p:nvSpPr>
          <p:cNvPr id="112" name="Shape 112"/>
          <p:cNvSpPr/>
          <p:nvPr/>
        </p:nvSpPr>
        <p:spPr>
          <a:xfrm>
            <a:off x="10736327" y="3796121"/>
            <a:ext cx="1079349"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13" name="Shape 113"/>
          <p:cNvSpPr/>
          <p:nvPr/>
        </p:nvSpPr>
        <p:spPr>
          <a:xfrm>
            <a:off x="11804212" y="3764450"/>
            <a:ext cx="1843461"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114" name="Shape 114"/>
          <p:cNvSpPr>
            <a:spLocks noGrp="1"/>
          </p:cNvSpPr>
          <p:nvPr>
            <p:ph type="sldNum" sz="quarter" idx="2"/>
          </p:nvPr>
        </p:nvSpPr>
        <p:spPr>
          <a:xfrm>
            <a:off x="20641634" y="9264360"/>
            <a:ext cx="2145031" cy="2628901"/>
          </a:xfrm>
          <a:prstGeom prst="rect">
            <a:avLst/>
          </a:prstGeom>
        </p:spPr>
        <p:txBody>
          <a:bodyPr/>
          <a:lstStyle>
            <a:lvl1pPr algn="r">
              <a:defRPr>
                <a:solidFill>
                  <a:srgbClr val="43474F"/>
                </a:solidFill>
              </a:defRPr>
            </a:lvl1pPr>
          </a:lstStyle>
          <a:p>
            <a:fld id="{86CB4B4D-7CA3-9044-876B-883B54F8677D}" type="slidenum">
              <a:t>‹#›</a:t>
            </a:fld>
            <a:endParaRPr/>
          </a:p>
        </p:txBody>
      </p:sp>
    </p:spTree>
  </p:cSld>
  <p:clrMapOvr>
    <a:masterClrMapping/>
  </p:clrMapOvr>
  <p:transition spd="med"/>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Team (2)">
    <p:spTree>
      <p:nvGrpSpPr>
        <p:cNvPr id="1" name=""/>
        <p:cNvGrpSpPr/>
        <p:nvPr/>
      </p:nvGrpSpPr>
      <p:grpSpPr>
        <a:xfrm>
          <a:off x="0" y="0"/>
          <a:ext cx="0" cy="0"/>
          <a:chOff x="0" y="0"/>
          <a:chExt cx="0" cy="0"/>
        </a:xfrm>
      </p:grpSpPr>
      <p:sp>
        <p:nvSpPr>
          <p:cNvPr id="125" name="Shape 125"/>
          <p:cNvSpPr>
            <a:spLocks noGrp="1"/>
          </p:cNvSpPr>
          <p:nvPr>
            <p:ph type="sldNum" sz="quarter" idx="2"/>
          </p:nvPr>
        </p:nvSpPr>
        <p:spPr>
          <a:xfrm>
            <a:off x="1787705" y="9264360"/>
            <a:ext cx="2145031" cy="2628901"/>
          </a:xfrm>
          <a:prstGeom prst="rect">
            <a:avLst/>
          </a:prstGeom>
        </p:spPr>
        <p:txBody>
          <a:bodyPr/>
          <a:lstStyle/>
          <a:p>
            <a:fld id="{86CB4B4D-7CA3-9044-876B-883B54F8677D}" type="slidenum">
              <a:t>‹#›</a:t>
            </a:fld>
            <a:endParaRPr/>
          </a:p>
        </p:txBody>
      </p:sp>
      <p:sp>
        <p:nvSpPr>
          <p:cNvPr id="126" name="Shape 126"/>
          <p:cNvSpPr>
            <a:spLocks noGrp="1"/>
          </p:cNvSpPr>
          <p:nvPr>
            <p:ph type="body" sz="quarter" idx="1"/>
          </p:nvPr>
        </p:nvSpPr>
        <p:spPr>
          <a:xfrm>
            <a:off x="1782974" y="5691033"/>
            <a:ext cx="8190112" cy="2993185"/>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127" name="Shape 127"/>
          <p:cNvSpPr>
            <a:spLocks noGrp="1"/>
          </p:cNvSpPr>
          <p:nvPr>
            <p:ph type="title"/>
          </p:nvPr>
        </p:nvSpPr>
        <p:spPr>
          <a:xfrm>
            <a:off x="1764241" y="2584739"/>
            <a:ext cx="9575974" cy="1706432"/>
          </a:xfrm>
          <a:prstGeom prst="rect">
            <a:avLst/>
          </a:prstGeom>
        </p:spPr>
        <p:txBody>
          <a:bodyPr/>
          <a:lstStyle>
            <a:lvl1pPr algn="l">
              <a:defRPr sz="7000"/>
            </a:lvl1pPr>
          </a:lstStyle>
          <a:p>
            <a:r>
              <a:t>Title Text</a:t>
            </a:r>
          </a:p>
        </p:txBody>
      </p:sp>
      <p:sp>
        <p:nvSpPr>
          <p:cNvPr id="128" name="Shape 128"/>
          <p:cNvSpPr/>
          <p:nvPr/>
        </p:nvSpPr>
        <p:spPr>
          <a:xfrm>
            <a:off x="1831824" y="4803620"/>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29" name="Shape 129"/>
          <p:cNvSpPr/>
          <p:nvPr/>
        </p:nvSpPr>
        <p:spPr>
          <a:xfrm>
            <a:off x="-2707" y="4771949"/>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15" name="Picture Placeholder 8"/>
          <p:cNvSpPr>
            <a:spLocks noGrp="1"/>
          </p:cNvSpPr>
          <p:nvPr>
            <p:ph type="pic" sz="quarter" idx="11"/>
          </p:nvPr>
        </p:nvSpPr>
        <p:spPr>
          <a:xfrm>
            <a:off x="12903736" y="4737611"/>
            <a:ext cx="4215377" cy="4215378"/>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16" name="Picture Placeholder 8"/>
          <p:cNvSpPr>
            <a:spLocks noGrp="1"/>
          </p:cNvSpPr>
          <p:nvPr>
            <p:ph type="pic" sz="quarter" idx="12"/>
          </p:nvPr>
        </p:nvSpPr>
        <p:spPr>
          <a:xfrm>
            <a:off x="15615792" y="2018639"/>
            <a:ext cx="4215377" cy="4215378"/>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17" name="Picture Placeholder 8"/>
          <p:cNvSpPr>
            <a:spLocks noGrp="1"/>
          </p:cNvSpPr>
          <p:nvPr>
            <p:ph type="pic" sz="quarter" idx="13"/>
          </p:nvPr>
        </p:nvSpPr>
        <p:spPr>
          <a:xfrm>
            <a:off x="15570736" y="7531611"/>
            <a:ext cx="4215377" cy="4215378"/>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18" name="Picture Placeholder 8"/>
          <p:cNvSpPr>
            <a:spLocks noGrp="1"/>
          </p:cNvSpPr>
          <p:nvPr>
            <p:ph type="pic" sz="quarter" idx="14"/>
          </p:nvPr>
        </p:nvSpPr>
        <p:spPr>
          <a:xfrm>
            <a:off x="18282791" y="4803620"/>
            <a:ext cx="4215377" cy="4215378"/>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Tree>
  </p:cSld>
  <p:clrMapOvr>
    <a:masterClrMapping/>
  </p:clrMapOvr>
  <p:transition spd="med"/>
</p:sldLayout>
</file>

<file path=ppt/slideLayouts/slideLayout14.xml><?xml version="1.0" encoding="utf-8"?>
<p:sldLayout xmlns:a="http://schemas.openxmlformats.org/drawingml/2006/main" xmlns:r="http://schemas.openxmlformats.org/officeDocument/2006/relationships" xmlns:p="http://schemas.openxmlformats.org/presentationml/2006/main" type="tx">
  <p:cSld name="Team (3)">
    <p:spTree>
      <p:nvGrpSpPr>
        <p:cNvPr id="1" name=""/>
        <p:cNvGrpSpPr/>
        <p:nvPr/>
      </p:nvGrpSpPr>
      <p:grpSpPr>
        <a:xfrm>
          <a:off x="0" y="0"/>
          <a:ext cx="0" cy="0"/>
          <a:chOff x="0" y="0"/>
          <a:chExt cx="0" cy="0"/>
        </a:xfrm>
      </p:grpSpPr>
      <p:sp>
        <p:nvSpPr>
          <p:cNvPr id="136" name="Shape 136"/>
          <p:cNvSpPr>
            <a:spLocks noGrp="1"/>
          </p:cNvSpPr>
          <p:nvPr>
            <p:ph type="pic" sz="quarter" idx="13"/>
          </p:nvPr>
        </p:nvSpPr>
        <p:spPr>
          <a:xfrm>
            <a:off x="13333169" y="-17984"/>
            <a:ext cx="4060172" cy="4696727"/>
          </a:xfrm>
          <a:prstGeom prst="rect">
            <a:avLst/>
          </a:prstGeom>
        </p:spPr>
        <p:txBody>
          <a:bodyPr lIns="91439" tIns="45719" rIns="91439" bIns="45719" anchor="t">
            <a:noAutofit/>
          </a:bodyPr>
          <a:lstStyle/>
          <a:p>
            <a:endParaRPr/>
          </a:p>
        </p:txBody>
      </p:sp>
      <p:sp>
        <p:nvSpPr>
          <p:cNvPr id="137" name="Shape 137"/>
          <p:cNvSpPr>
            <a:spLocks noGrp="1"/>
          </p:cNvSpPr>
          <p:nvPr>
            <p:ph type="pic" sz="quarter" idx="14"/>
          </p:nvPr>
        </p:nvSpPr>
        <p:spPr>
          <a:xfrm>
            <a:off x="17394859" y="-35104"/>
            <a:ext cx="5110722" cy="7146306"/>
          </a:xfrm>
          <a:prstGeom prst="rect">
            <a:avLst/>
          </a:prstGeom>
        </p:spPr>
        <p:txBody>
          <a:bodyPr lIns="91439" tIns="45719" rIns="91439" bIns="45719" anchor="t">
            <a:noAutofit/>
          </a:bodyPr>
          <a:lstStyle/>
          <a:p>
            <a:endParaRPr/>
          </a:p>
        </p:txBody>
      </p:sp>
      <p:sp>
        <p:nvSpPr>
          <p:cNvPr id="138" name="Shape 138"/>
          <p:cNvSpPr>
            <a:spLocks noGrp="1"/>
          </p:cNvSpPr>
          <p:nvPr>
            <p:ph type="pic" sz="quarter" idx="15"/>
          </p:nvPr>
        </p:nvSpPr>
        <p:spPr>
          <a:xfrm>
            <a:off x="13333169" y="4672894"/>
            <a:ext cx="4064001" cy="5750903"/>
          </a:xfrm>
          <a:prstGeom prst="rect">
            <a:avLst/>
          </a:prstGeom>
        </p:spPr>
        <p:txBody>
          <a:bodyPr lIns="91439" tIns="45719" rIns="91439" bIns="45719" anchor="t">
            <a:noAutofit/>
          </a:bodyPr>
          <a:lstStyle/>
          <a:p>
            <a:endParaRPr/>
          </a:p>
        </p:txBody>
      </p:sp>
      <p:sp>
        <p:nvSpPr>
          <p:cNvPr id="139" name="Shape 139"/>
          <p:cNvSpPr>
            <a:spLocks noGrp="1"/>
          </p:cNvSpPr>
          <p:nvPr>
            <p:ph type="pic" sz="quarter" idx="16"/>
          </p:nvPr>
        </p:nvSpPr>
        <p:spPr>
          <a:xfrm>
            <a:off x="13320469" y="10430756"/>
            <a:ext cx="9186142" cy="3304356"/>
          </a:xfrm>
          <a:prstGeom prst="rect">
            <a:avLst/>
          </a:prstGeom>
        </p:spPr>
        <p:txBody>
          <a:bodyPr lIns="91439" tIns="45719" rIns="91439" bIns="45719" anchor="t">
            <a:noAutofit/>
          </a:bodyPr>
          <a:lstStyle/>
          <a:p>
            <a:endParaRPr/>
          </a:p>
        </p:txBody>
      </p:sp>
      <p:sp>
        <p:nvSpPr>
          <p:cNvPr id="140" name="Shape 140"/>
          <p:cNvSpPr>
            <a:spLocks noGrp="1"/>
          </p:cNvSpPr>
          <p:nvPr>
            <p:ph type="pic" sz="quarter" idx="17"/>
          </p:nvPr>
        </p:nvSpPr>
        <p:spPr>
          <a:xfrm>
            <a:off x="17388503" y="7112030"/>
            <a:ext cx="5118101" cy="3317724"/>
          </a:xfrm>
          <a:prstGeom prst="rect">
            <a:avLst/>
          </a:prstGeom>
        </p:spPr>
        <p:txBody>
          <a:bodyPr lIns="91439" tIns="45719" rIns="91439" bIns="45719" anchor="t">
            <a:noAutofit/>
          </a:bodyPr>
          <a:lstStyle/>
          <a:p>
            <a:endParaRPr/>
          </a:p>
        </p:txBody>
      </p:sp>
      <p:sp>
        <p:nvSpPr>
          <p:cNvPr id="141" name="Shape 141"/>
          <p:cNvSpPr>
            <a:spLocks noGrp="1"/>
          </p:cNvSpPr>
          <p:nvPr>
            <p:ph type="sldNum" sz="quarter" idx="2"/>
          </p:nvPr>
        </p:nvSpPr>
        <p:spPr>
          <a:xfrm>
            <a:off x="1691074" y="7177811"/>
            <a:ext cx="1468121" cy="1790701"/>
          </a:xfrm>
          <a:prstGeom prst="rect">
            <a:avLst/>
          </a:prstGeom>
        </p:spPr>
        <p:txBody>
          <a:bodyPr/>
          <a:lstStyle>
            <a:lvl1pPr>
              <a:defRPr sz="10000"/>
            </a:lvl1pPr>
          </a:lstStyle>
          <a:p>
            <a:fld id="{86CB4B4D-7CA3-9044-876B-883B54F8677D}" type="slidenum">
              <a:t>‹#›</a:t>
            </a:fld>
            <a:endParaRPr/>
          </a:p>
        </p:txBody>
      </p:sp>
    </p:spTree>
  </p:cSld>
  <p:clrMapOvr>
    <a:masterClrMapping/>
  </p:clrMapOvr>
  <p:transition spd="med"/>
</p:sldLayout>
</file>

<file path=ppt/slideLayouts/slideLayout15.xml><?xml version="1.0" encoding="utf-8"?>
<p:sldLayout xmlns:a="http://schemas.openxmlformats.org/drawingml/2006/main" xmlns:r="http://schemas.openxmlformats.org/officeDocument/2006/relationships" xmlns:p="http://schemas.openxmlformats.org/presentationml/2006/main" type="tx">
  <p:cSld name="Team (4)">
    <p:spTree>
      <p:nvGrpSpPr>
        <p:cNvPr id="1" name=""/>
        <p:cNvGrpSpPr/>
        <p:nvPr/>
      </p:nvGrpSpPr>
      <p:grpSpPr>
        <a:xfrm>
          <a:off x="0" y="0"/>
          <a:ext cx="0" cy="0"/>
          <a:chOff x="0" y="0"/>
          <a:chExt cx="0" cy="0"/>
        </a:xfrm>
      </p:grpSpPr>
      <p:sp>
        <p:nvSpPr>
          <p:cNvPr id="148" name="Shape 148"/>
          <p:cNvSpPr>
            <a:spLocks noGrp="1"/>
          </p:cNvSpPr>
          <p:nvPr>
            <p:ph type="pic" sz="quarter" idx="13"/>
          </p:nvPr>
        </p:nvSpPr>
        <p:spPr>
          <a:xfrm>
            <a:off x="1827298" y="2103720"/>
            <a:ext cx="5168901" cy="4445001"/>
          </a:xfrm>
          <a:prstGeom prst="rect">
            <a:avLst/>
          </a:prstGeom>
        </p:spPr>
        <p:txBody>
          <a:bodyPr lIns="91439" tIns="45719" rIns="91439" bIns="45719" anchor="t">
            <a:noAutofit/>
          </a:bodyPr>
          <a:lstStyle/>
          <a:p>
            <a:endParaRPr/>
          </a:p>
        </p:txBody>
      </p:sp>
      <p:sp>
        <p:nvSpPr>
          <p:cNvPr id="149" name="Shape 149"/>
          <p:cNvSpPr>
            <a:spLocks noGrp="1"/>
          </p:cNvSpPr>
          <p:nvPr>
            <p:ph type="pic" sz="quarter" idx="14"/>
          </p:nvPr>
        </p:nvSpPr>
        <p:spPr>
          <a:xfrm>
            <a:off x="6986622" y="2103720"/>
            <a:ext cx="5168901" cy="4445001"/>
          </a:xfrm>
          <a:prstGeom prst="rect">
            <a:avLst/>
          </a:prstGeom>
        </p:spPr>
        <p:txBody>
          <a:bodyPr lIns="91439" tIns="45719" rIns="91439" bIns="45719" anchor="t">
            <a:noAutofit/>
          </a:bodyPr>
          <a:lstStyle/>
          <a:p>
            <a:endParaRPr/>
          </a:p>
        </p:txBody>
      </p:sp>
      <p:sp>
        <p:nvSpPr>
          <p:cNvPr id="150" name="Shape 150"/>
          <p:cNvSpPr>
            <a:spLocks noGrp="1"/>
          </p:cNvSpPr>
          <p:nvPr>
            <p:ph type="pic" sz="quarter" idx="15"/>
          </p:nvPr>
        </p:nvSpPr>
        <p:spPr>
          <a:xfrm>
            <a:off x="12157517" y="2103720"/>
            <a:ext cx="5168901" cy="4445001"/>
          </a:xfrm>
          <a:prstGeom prst="rect">
            <a:avLst/>
          </a:prstGeom>
        </p:spPr>
        <p:txBody>
          <a:bodyPr lIns="91439" tIns="45719" rIns="91439" bIns="45719" anchor="t">
            <a:noAutofit/>
          </a:bodyPr>
          <a:lstStyle/>
          <a:p>
            <a:endParaRPr/>
          </a:p>
        </p:txBody>
      </p:sp>
      <p:sp>
        <p:nvSpPr>
          <p:cNvPr id="151" name="Shape 151"/>
          <p:cNvSpPr>
            <a:spLocks noGrp="1"/>
          </p:cNvSpPr>
          <p:nvPr>
            <p:ph type="pic" sz="quarter" idx="16"/>
          </p:nvPr>
        </p:nvSpPr>
        <p:spPr>
          <a:xfrm>
            <a:off x="17326417" y="2103720"/>
            <a:ext cx="5168901" cy="4445001"/>
          </a:xfrm>
          <a:prstGeom prst="rect">
            <a:avLst/>
          </a:prstGeom>
        </p:spPr>
        <p:txBody>
          <a:bodyPr lIns="91439" tIns="45719" rIns="91439" bIns="45719" anchor="t">
            <a:noAutofit/>
          </a:bodyPr>
          <a:lstStyle/>
          <a:p>
            <a:endParaRPr/>
          </a:p>
        </p:txBody>
      </p:sp>
      <p:sp>
        <p:nvSpPr>
          <p:cNvPr id="152" name="Shape 152"/>
          <p:cNvSpPr>
            <a:spLocks noGrp="1"/>
          </p:cNvSpPr>
          <p:nvPr>
            <p:ph type="body" sz="quarter" idx="1" hasCustomPrompt="1"/>
          </p:nvPr>
        </p:nvSpPr>
        <p:spPr>
          <a:xfrm>
            <a:off x="8096945" y="10388682"/>
            <a:ext cx="8190112" cy="1110584"/>
          </a:xfrm>
          <a:prstGeom prst="rect">
            <a:avLst/>
          </a:prstGeom>
        </p:spPr>
        <p:txBody>
          <a:bodyPr anchor="t">
            <a:noAutofit/>
          </a:bodyPr>
          <a:lstStyle>
            <a:lvl1pPr marL="0" indent="0" algn="ctr">
              <a:lnSpc>
                <a:spcPct val="150000"/>
              </a:lnSpc>
              <a:spcBef>
                <a:spcPts val="0"/>
              </a:spcBef>
              <a:buSzTx/>
              <a:buNone/>
            </a:lvl1pPr>
            <a:lvl2pPr marL="0" indent="228600" algn="ctr">
              <a:lnSpc>
                <a:spcPct val="150000"/>
              </a:lnSpc>
              <a:spcBef>
                <a:spcPts val="0"/>
              </a:spcBef>
              <a:buSzTx/>
              <a:buNone/>
            </a:lvl2pPr>
            <a:lvl3pPr marL="0" indent="457200" algn="ctr">
              <a:lnSpc>
                <a:spcPct val="150000"/>
              </a:lnSpc>
              <a:spcBef>
                <a:spcPts val="0"/>
              </a:spcBef>
              <a:buSzTx/>
              <a:buNone/>
            </a:lvl3pPr>
            <a:lvl4pPr marL="0" indent="685800" algn="ctr">
              <a:lnSpc>
                <a:spcPct val="150000"/>
              </a:lnSpc>
              <a:spcBef>
                <a:spcPts val="0"/>
              </a:spcBef>
              <a:buSzTx/>
              <a:buNone/>
            </a:lvl4pPr>
            <a:lvl5pPr marL="0" indent="914400" algn="ctr">
              <a:lnSpc>
                <a:spcPct val="150000"/>
              </a:lnSpc>
              <a:spcBef>
                <a:spcPts val="0"/>
              </a:spcBef>
              <a:buSzTx/>
              <a:buNone/>
            </a:lvl5pPr>
          </a:lstStyle>
          <a:p>
            <a:r>
              <a:rPr dirty="0"/>
              <a:t>Body Level One</a:t>
            </a:r>
          </a:p>
          <a:p>
            <a:pPr lvl="1"/>
            <a:r>
              <a:rPr dirty="0"/>
              <a:t>Body Level </a:t>
            </a:r>
            <a:r>
              <a:rPr dirty="0" smtClean="0"/>
              <a:t>Two</a:t>
            </a:r>
            <a:endParaRPr dirty="0"/>
          </a:p>
        </p:txBody>
      </p:sp>
      <p:sp>
        <p:nvSpPr>
          <p:cNvPr id="153" name="Shape 153"/>
          <p:cNvSpPr>
            <a:spLocks noGrp="1"/>
          </p:cNvSpPr>
          <p:nvPr>
            <p:ph type="title"/>
          </p:nvPr>
        </p:nvSpPr>
        <p:spPr>
          <a:xfrm>
            <a:off x="5696677" y="8469131"/>
            <a:ext cx="12990646" cy="1706431"/>
          </a:xfrm>
          <a:prstGeom prst="rect">
            <a:avLst/>
          </a:prstGeom>
        </p:spPr>
        <p:txBody>
          <a:bodyPr/>
          <a:lstStyle>
            <a:lvl1pPr>
              <a:defRPr sz="7000"/>
            </a:lvl1pPr>
          </a:lstStyle>
          <a:p>
            <a:r>
              <a:t>Title Text</a:t>
            </a:r>
          </a:p>
        </p:txBody>
      </p:sp>
      <p:sp>
        <p:nvSpPr>
          <p:cNvPr id="154" name="Shape 154"/>
          <p:cNvSpPr>
            <a:spLocks noGrp="1"/>
          </p:cNvSpPr>
          <p:nvPr>
            <p:ph type="sldNum" sz="quarter" idx="2"/>
          </p:nvPr>
        </p:nvSpPr>
        <p:spPr>
          <a:xfrm>
            <a:off x="20641634" y="9264360"/>
            <a:ext cx="2145031" cy="2628901"/>
          </a:xfrm>
          <a:prstGeom prst="rect">
            <a:avLst/>
          </a:prstGeom>
        </p:spPr>
        <p:txBody>
          <a:bodyPr/>
          <a:lstStyle>
            <a:lvl1pPr algn="r">
              <a:defRPr>
                <a:solidFill>
                  <a:srgbClr val="43474F"/>
                </a:solidFill>
              </a:defRPr>
            </a:lvl1pPr>
          </a:lstStyle>
          <a:p>
            <a:fld id="{86CB4B4D-7CA3-9044-876B-883B54F8677D}" type="slidenum">
              <a:t>‹#›</a:t>
            </a:fld>
            <a:endParaRPr/>
          </a:p>
        </p:txBody>
      </p:sp>
    </p:spTree>
  </p:cSld>
  <p:clrMapOvr>
    <a:masterClrMapping/>
  </p:clrMapOvr>
  <p:transition spd="med"/>
</p:sldLayout>
</file>

<file path=ppt/slideLayouts/slideLayout16.xml><?xml version="1.0" encoding="utf-8"?>
<p:sldLayout xmlns:a="http://schemas.openxmlformats.org/drawingml/2006/main" xmlns:r="http://schemas.openxmlformats.org/officeDocument/2006/relationships" xmlns:p="http://schemas.openxmlformats.org/presentationml/2006/main" userDrawn="1">
  <p:cSld name="Team (5)">
    <p:spTree>
      <p:nvGrpSpPr>
        <p:cNvPr id="1" name=""/>
        <p:cNvGrpSpPr/>
        <p:nvPr/>
      </p:nvGrpSpPr>
      <p:grpSpPr>
        <a:xfrm>
          <a:off x="0" y="0"/>
          <a:ext cx="0" cy="0"/>
          <a:chOff x="0" y="0"/>
          <a:chExt cx="0" cy="0"/>
        </a:xfrm>
      </p:grpSpPr>
      <p:sp>
        <p:nvSpPr>
          <p:cNvPr id="161" name="Shape 161"/>
          <p:cNvSpPr>
            <a:spLocks noGrp="1"/>
          </p:cNvSpPr>
          <p:nvPr>
            <p:ph type="title"/>
          </p:nvPr>
        </p:nvSpPr>
        <p:spPr>
          <a:xfrm rot="16200000">
            <a:off x="-2490567" y="6099348"/>
            <a:ext cx="9375326" cy="1517305"/>
          </a:xfrm>
          <a:prstGeom prst="rect">
            <a:avLst/>
          </a:prstGeom>
        </p:spPr>
        <p:txBody>
          <a:bodyPr/>
          <a:lstStyle>
            <a:lvl1pPr>
              <a:lnSpc>
                <a:spcPct val="80000"/>
              </a:lnSpc>
              <a:defRPr sz="8000" spc="0">
                <a:solidFill>
                  <a:srgbClr val="F6F6F7"/>
                </a:solidFill>
                <a:latin typeface="+mn-lt"/>
                <a:ea typeface="+mn-ea"/>
                <a:cs typeface="+mn-cs"/>
                <a:sym typeface="PT Serif"/>
              </a:defRPr>
            </a:lvl1pPr>
          </a:lstStyle>
          <a:p>
            <a:r>
              <a:t>Title Text</a:t>
            </a:r>
          </a:p>
        </p:txBody>
      </p:sp>
      <p:sp>
        <p:nvSpPr>
          <p:cNvPr id="165" name="Shape 165"/>
          <p:cNvSpPr>
            <a:spLocks noGrp="1"/>
          </p:cNvSpPr>
          <p:nvPr>
            <p:ph type="sldNum" sz="quarter" idx="2"/>
          </p:nvPr>
        </p:nvSpPr>
        <p:spPr>
          <a:prstGeom prst="rect">
            <a:avLst/>
          </a:prstGeom>
        </p:spPr>
        <p:txBody>
          <a:bodyPr/>
          <a:lstStyle/>
          <a:p>
            <a:fld id="{86CB4B4D-7CA3-9044-876B-883B54F8677D}" type="slidenum">
              <a:t>‹#›</a:t>
            </a:fld>
            <a:endParaRPr/>
          </a:p>
        </p:txBody>
      </p:sp>
      <p:sp>
        <p:nvSpPr>
          <p:cNvPr id="13" name="Picture Placeholder 8"/>
          <p:cNvSpPr>
            <a:spLocks noGrp="1"/>
          </p:cNvSpPr>
          <p:nvPr>
            <p:ph type="pic" sz="quarter" idx="11"/>
          </p:nvPr>
        </p:nvSpPr>
        <p:spPr>
          <a:xfrm>
            <a:off x="5778615" y="2808549"/>
            <a:ext cx="4070059" cy="4070058"/>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14" name="Picture Placeholder 8"/>
          <p:cNvSpPr>
            <a:spLocks noGrp="1"/>
          </p:cNvSpPr>
          <p:nvPr>
            <p:ph type="pic" sz="quarter" idx="12"/>
          </p:nvPr>
        </p:nvSpPr>
        <p:spPr>
          <a:xfrm>
            <a:off x="12051837" y="2808549"/>
            <a:ext cx="4070059" cy="4070058"/>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15" name="Picture Placeholder 8"/>
          <p:cNvSpPr>
            <a:spLocks noGrp="1"/>
          </p:cNvSpPr>
          <p:nvPr>
            <p:ph type="pic" sz="quarter" idx="13"/>
          </p:nvPr>
        </p:nvSpPr>
        <p:spPr>
          <a:xfrm>
            <a:off x="18325059" y="2808549"/>
            <a:ext cx="4070059" cy="4070058"/>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Tree>
  </p:cSld>
  <p:clrMapOvr>
    <a:masterClrMapping/>
  </p:clrMapOvr>
  <p:transition spd="med"/>
</p:sldLayout>
</file>

<file path=ppt/slideLayouts/slideLayout17.xml><?xml version="1.0" encoding="utf-8"?>
<p:sldLayout xmlns:a="http://schemas.openxmlformats.org/drawingml/2006/main" xmlns:r="http://schemas.openxmlformats.org/officeDocument/2006/relationships" xmlns:p="http://schemas.openxmlformats.org/presentationml/2006/main" type="tx">
  <p:cSld name="Team (6)">
    <p:spTree>
      <p:nvGrpSpPr>
        <p:cNvPr id="1" name=""/>
        <p:cNvGrpSpPr/>
        <p:nvPr/>
      </p:nvGrpSpPr>
      <p:grpSpPr>
        <a:xfrm>
          <a:off x="0" y="0"/>
          <a:ext cx="0" cy="0"/>
          <a:chOff x="0" y="0"/>
          <a:chExt cx="0" cy="0"/>
        </a:xfrm>
      </p:grpSpPr>
      <p:sp>
        <p:nvSpPr>
          <p:cNvPr id="172" name="Shape 172"/>
          <p:cNvSpPr>
            <a:spLocks noGrp="1"/>
          </p:cNvSpPr>
          <p:nvPr>
            <p:ph type="pic" sz="half" idx="13"/>
          </p:nvPr>
        </p:nvSpPr>
        <p:spPr>
          <a:xfrm>
            <a:off x="-11112" y="-5285"/>
            <a:ext cx="9525001" cy="13726569"/>
          </a:xfrm>
          <a:prstGeom prst="rect">
            <a:avLst/>
          </a:prstGeom>
        </p:spPr>
        <p:txBody>
          <a:bodyPr lIns="91439" tIns="45719" rIns="91439" bIns="45719" anchor="t">
            <a:noAutofit/>
          </a:bodyPr>
          <a:lstStyle/>
          <a:p>
            <a:endParaRPr/>
          </a:p>
        </p:txBody>
      </p:sp>
      <p:sp>
        <p:nvSpPr>
          <p:cNvPr id="173" name="Shape 173"/>
          <p:cNvSpPr>
            <a:spLocks noGrp="1"/>
          </p:cNvSpPr>
          <p:nvPr>
            <p:ph type="sldNum" sz="quarter" idx="2"/>
          </p:nvPr>
        </p:nvSpPr>
        <p:spPr>
          <a:xfrm>
            <a:off x="10402918" y="4723552"/>
            <a:ext cx="1468121" cy="1790701"/>
          </a:xfrm>
          <a:prstGeom prst="rect">
            <a:avLst/>
          </a:prstGeom>
        </p:spPr>
        <p:txBody>
          <a:bodyPr/>
          <a:lstStyle>
            <a:lvl1pPr>
              <a:defRPr sz="10000"/>
            </a:lvl1pPr>
          </a:lstStyle>
          <a:p>
            <a:fld id="{86CB4B4D-7CA3-9044-876B-883B54F8677D}" type="slidenum">
              <a:t>‹#›</a:t>
            </a:fld>
            <a:endParaRPr/>
          </a:p>
        </p:txBody>
      </p:sp>
      <p:sp>
        <p:nvSpPr>
          <p:cNvPr id="174" name="Shape 174"/>
          <p:cNvSpPr>
            <a:spLocks noGrp="1"/>
          </p:cNvSpPr>
          <p:nvPr>
            <p:ph type="body" sz="quarter" idx="1" hasCustomPrompt="1"/>
          </p:nvPr>
        </p:nvSpPr>
        <p:spPr>
          <a:xfrm>
            <a:off x="12760069" y="4451935"/>
            <a:ext cx="9687086" cy="2333934"/>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rPr dirty="0"/>
              <a:t>Body Level One</a:t>
            </a:r>
          </a:p>
          <a:p>
            <a:pPr lvl="1"/>
            <a:r>
              <a:rPr dirty="0"/>
              <a:t>Body Level Two</a:t>
            </a:r>
          </a:p>
          <a:p>
            <a:pPr lvl="2"/>
            <a:r>
              <a:rPr dirty="0"/>
              <a:t>Body Level Three</a:t>
            </a:r>
          </a:p>
          <a:p>
            <a:pPr lvl="3"/>
            <a:r>
              <a:rPr dirty="0"/>
              <a:t>Body Level </a:t>
            </a:r>
            <a:r>
              <a:rPr dirty="0" smtClean="0"/>
              <a:t>Four</a:t>
            </a:r>
            <a:endParaRPr dirty="0"/>
          </a:p>
        </p:txBody>
      </p:sp>
      <p:sp>
        <p:nvSpPr>
          <p:cNvPr id="175" name="Shape 175"/>
          <p:cNvSpPr>
            <a:spLocks noGrp="1"/>
          </p:cNvSpPr>
          <p:nvPr>
            <p:ph type="title"/>
          </p:nvPr>
        </p:nvSpPr>
        <p:spPr>
          <a:xfrm>
            <a:off x="12741916" y="1345641"/>
            <a:ext cx="9723392" cy="1706432"/>
          </a:xfrm>
          <a:prstGeom prst="rect">
            <a:avLst/>
          </a:prstGeom>
        </p:spPr>
        <p:txBody>
          <a:bodyPr/>
          <a:lstStyle>
            <a:lvl1pPr algn="l">
              <a:defRPr sz="7000"/>
            </a:lvl1pPr>
          </a:lstStyle>
          <a:p>
            <a:r>
              <a:t>Title Text</a:t>
            </a:r>
          </a:p>
        </p:txBody>
      </p:sp>
      <p:sp>
        <p:nvSpPr>
          <p:cNvPr id="176" name="Shape 176"/>
          <p:cNvSpPr/>
          <p:nvPr/>
        </p:nvSpPr>
        <p:spPr>
          <a:xfrm>
            <a:off x="9516778" y="3564483"/>
            <a:ext cx="1023623"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77" name="Shape 177"/>
          <p:cNvSpPr/>
          <p:nvPr/>
        </p:nvSpPr>
        <p:spPr>
          <a:xfrm rot="10800000">
            <a:off x="10533493" y="3532811"/>
            <a:ext cx="1570229"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p:transition spd="med"/>
</p:sldLayout>
</file>

<file path=ppt/slideLayouts/slideLayout18.xml><?xml version="1.0" encoding="utf-8"?>
<p:sldLayout xmlns:a="http://schemas.openxmlformats.org/drawingml/2006/main" xmlns:r="http://schemas.openxmlformats.org/officeDocument/2006/relationships" xmlns:p="http://schemas.openxmlformats.org/presentationml/2006/main" userDrawn="1">
  <p:cSld name="Team (7)">
    <p:spTree>
      <p:nvGrpSpPr>
        <p:cNvPr id="1" name=""/>
        <p:cNvGrpSpPr/>
        <p:nvPr/>
      </p:nvGrpSpPr>
      <p:grpSpPr>
        <a:xfrm>
          <a:off x="0" y="0"/>
          <a:ext cx="0" cy="0"/>
          <a:chOff x="0" y="0"/>
          <a:chExt cx="0" cy="0"/>
        </a:xfrm>
      </p:grpSpPr>
      <p:sp>
        <p:nvSpPr>
          <p:cNvPr id="185" name="Shape 185"/>
          <p:cNvSpPr/>
          <p:nvPr/>
        </p:nvSpPr>
        <p:spPr>
          <a:xfrm>
            <a:off x="9441584" y="5058984"/>
            <a:ext cx="1023623"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86" name="Shape 186"/>
          <p:cNvSpPr/>
          <p:nvPr/>
        </p:nvSpPr>
        <p:spPr>
          <a:xfrm>
            <a:off x="7880454" y="5027312"/>
            <a:ext cx="1570229"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187" name="Shape 187"/>
          <p:cNvSpPr>
            <a:spLocks noGrp="1"/>
          </p:cNvSpPr>
          <p:nvPr>
            <p:ph type="title"/>
          </p:nvPr>
        </p:nvSpPr>
        <p:spPr>
          <a:xfrm>
            <a:off x="1812483" y="3020152"/>
            <a:ext cx="8710507" cy="1297796"/>
          </a:xfrm>
          <a:prstGeom prst="rect">
            <a:avLst/>
          </a:prstGeom>
        </p:spPr>
        <p:txBody>
          <a:bodyPr/>
          <a:lstStyle>
            <a:lvl1pPr algn="r">
              <a:defRPr sz="7000"/>
            </a:lvl1pPr>
          </a:lstStyle>
          <a:p>
            <a:r>
              <a:t>Title Text</a:t>
            </a:r>
          </a:p>
        </p:txBody>
      </p:sp>
      <p:sp>
        <p:nvSpPr>
          <p:cNvPr id="188" name="Shape 188"/>
          <p:cNvSpPr>
            <a:spLocks noGrp="1"/>
          </p:cNvSpPr>
          <p:nvPr>
            <p:ph type="body" sz="quarter" idx="1" hasCustomPrompt="1"/>
          </p:nvPr>
        </p:nvSpPr>
        <p:spPr>
          <a:xfrm>
            <a:off x="1472786" y="6003300"/>
            <a:ext cx="9061683" cy="2279838"/>
          </a:xfrm>
          <a:prstGeom prst="rect">
            <a:avLst/>
          </a:prstGeom>
        </p:spPr>
        <p:txBody>
          <a:bodyPr anchor="t">
            <a:noAutofit/>
          </a:bodyPr>
          <a:lstStyle>
            <a:lvl1pPr marL="0" indent="0" algn="r">
              <a:lnSpc>
                <a:spcPct val="150000"/>
              </a:lnSpc>
              <a:spcBef>
                <a:spcPts val="0"/>
              </a:spcBef>
              <a:buSzTx/>
              <a:buNone/>
            </a:lvl1pPr>
            <a:lvl2pPr marL="0" indent="228600" algn="r">
              <a:lnSpc>
                <a:spcPct val="150000"/>
              </a:lnSpc>
              <a:spcBef>
                <a:spcPts val="0"/>
              </a:spcBef>
              <a:buSzTx/>
              <a:buNone/>
            </a:lvl2pPr>
            <a:lvl3pPr marL="0" indent="457200" algn="r">
              <a:lnSpc>
                <a:spcPct val="150000"/>
              </a:lnSpc>
              <a:spcBef>
                <a:spcPts val="0"/>
              </a:spcBef>
              <a:buSzTx/>
              <a:buNone/>
            </a:lvl3pPr>
            <a:lvl4pPr marL="0" indent="685800" algn="r">
              <a:lnSpc>
                <a:spcPct val="150000"/>
              </a:lnSpc>
              <a:spcBef>
                <a:spcPts val="0"/>
              </a:spcBef>
              <a:buSzTx/>
              <a:buNone/>
            </a:lvl4pPr>
            <a:lvl5pPr marL="0" indent="914400" algn="r">
              <a:lnSpc>
                <a:spcPct val="150000"/>
              </a:lnSpc>
              <a:spcBef>
                <a:spcPts val="0"/>
              </a:spcBef>
              <a:buSzTx/>
              <a:buNone/>
            </a:lvl5pPr>
          </a:lstStyle>
          <a:p>
            <a:r>
              <a:rPr dirty="0"/>
              <a:t>Body Level One</a:t>
            </a:r>
          </a:p>
          <a:p>
            <a:pPr lvl="1"/>
            <a:r>
              <a:rPr dirty="0"/>
              <a:t>Body Level Two</a:t>
            </a:r>
          </a:p>
          <a:p>
            <a:pPr lvl="2"/>
            <a:r>
              <a:rPr dirty="0"/>
              <a:t>Body Level Three</a:t>
            </a:r>
          </a:p>
          <a:p>
            <a:pPr lvl="3"/>
            <a:r>
              <a:rPr dirty="0"/>
              <a:t>Body Level </a:t>
            </a:r>
            <a:r>
              <a:rPr dirty="0" smtClean="0"/>
              <a:t>Four</a:t>
            </a:r>
            <a:endParaRPr dirty="0"/>
          </a:p>
        </p:txBody>
      </p:sp>
      <p:sp>
        <p:nvSpPr>
          <p:cNvPr id="189" name="Shape 189"/>
          <p:cNvSpPr>
            <a:spLocks noGrp="1"/>
          </p:cNvSpPr>
          <p:nvPr>
            <p:ph type="sldNum" sz="quarter" idx="2"/>
          </p:nvPr>
        </p:nvSpPr>
        <p:spPr>
          <a:prstGeom prst="rect">
            <a:avLst/>
          </a:prstGeom>
        </p:spPr>
        <p:txBody>
          <a:bodyPr/>
          <a:lstStyle/>
          <a:p>
            <a:fld id="{86CB4B4D-7CA3-9044-876B-883B54F8677D}" type="slidenum">
              <a:t>‹#›</a:t>
            </a:fld>
            <a:endParaRPr/>
          </a:p>
        </p:txBody>
      </p:sp>
      <p:sp>
        <p:nvSpPr>
          <p:cNvPr id="9" name="Picture Placeholder 8"/>
          <p:cNvSpPr>
            <a:spLocks noGrp="1"/>
          </p:cNvSpPr>
          <p:nvPr>
            <p:ph type="pic" sz="quarter" idx="11"/>
          </p:nvPr>
        </p:nvSpPr>
        <p:spPr>
          <a:xfrm>
            <a:off x="12639095" y="3805457"/>
            <a:ext cx="6116565" cy="6105086"/>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Tree>
  </p:cSld>
  <p:clrMapOvr>
    <a:masterClrMapping/>
  </p:clrMapOvr>
  <p:transition spd="med"/>
</p:sldLayout>
</file>

<file path=ppt/slideLayouts/slideLayout19.xml><?xml version="1.0" encoding="utf-8"?>
<p:sldLayout xmlns:a="http://schemas.openxmlformats.org/drawingml/2006/main" xmlns:r="http://schemas.openxmlformats.org/officeDocument/2006/relationships" xmlns:p="http://schemas.openxmlformats.org/presentationml/2006/main" type="tx">
  <p:cSld name="Team (8)">
    <p:spTree>
      <p:nvGrpSpPr>
        <p:cNvPr id="1" name=""/>
        <p:cNvGrpSpPr/>
        <p:nvPr/>
      </p:nvGrpSpPr>
      <p:grpSpPr>
        <a:xfrm>
          <a:off x="0" y="0"/>
          <a:ext cx="0" cy="0"/>
          <a:chOff x="0" y="0"/>
          <a:chExt cx="0" cy="0"/>
        </a:xfrm>
      </p:grpSpPr>
      <p:sp>
        <p:nvSpPr>
          <p:cNvPr id="196" name="Shape 196"/>
          <p:cNvSpPr>
            <a:spLocks noGrp="1"/>
          </p:cNvSpPr>
          <p:nvPr>
            <p:ph type="pic" sz="half" idx="13"/>
          </p:nvPr>
        </p:nvSpPr>
        <p:spPr>
          <a:xfrm>
            <a:off x="18664516" y="-5285"/>
            <a:ext cx="5717779" cy="13726570"/>
          </a:xfrm>
          <a:prstGeom prst="rect">
            <a:avLst/>
          </a:prstGeom>
        </p:spPr>
        <p:txBody>
          <a:bodyPr lIns="91439" tIns="45719" rIns="91439" bIns="45719" anchor="t">
            <a:noAutofit/>
          </a:bodyPr>
          <a:lstStyle/>
          <a:p>
            <a:endParaRPr/>
          </a:p>
        </p:txBody>
      </p:sp>
      <p:sp>
        <p:nvSpPr>
          <p:cNvPr id="197" name="Shape 197"/>
          <p:cNvSpPr>
            <a:spLocks noGrp="1"/>
          </p:cNvSpPr>
          <p:nvPr>
            <p:ph type="sldNum" sz="quarter" idx="2"/>
          </p:nvPr>
        </p:nvSpPr>
        <p:spPr>
          <a:xfrm>
            <a:off x="1691074" y="7177811"/>
            <a:ext cx="1468121" cy="1790701"/>
          </a:xfrm>
          <a:prstGeom prst="rect">
            <a:avLst/>
          </a:prstGeom>
        </p:spPr>
        <p:txBody>
          <a:bodyPr/>
          <a:lstStyle>
            <a:lvl1pPr>
              <a:defRPr sz="10000"/>
            </a:lvl1pPr>
          </a:lstStyle>
          <a:p>
            <a:fld id="{86CB4B4D-7CA3-9044-876B-883B54F8677D}" type="slidenum">
              <a:t>‹#›</a:t>
            </a:fld>
            <a:endParaRPr/>
          </a:p>
        </p:txBody>
      </p:sp>
      <p:sp>
        <p:nvSpPr>
          <p:cNvPr id="198" name="Shape 198"/>
          <p:cNvSpPr>
            <a:spLocks noGrp="1"/>
          </p:cNvSpPr>
          <p:nvPr>
            <p:ph type="body" sz="quarter" idx="1"/>
          </p:nvPr>
        </p:nvSpPr>
        <p:spPr>
          <a:xfrm>
            <a:off x="4137125" y="6906194"/>
            <a:ext cx="8167273" cy="3009906"/>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199" name="Shape 199"/>
          <p:cNvSpPr>
            <a:spLocks noGrp="1"/>
          </p:cNvSpPr>
          <p:nvPr>
            <p:ph type="title"/>
          </p:nvPr>
        </p:nvSpPr>
        <p:spPr>
          <a:xfrm>
            <a:off x="2839925" y="3799900"/>
            <a:ext cx="9165591" cy="1706432"/>
          </a:xfrm>
          <a:prstGeom prst="rect">
            <a:avLst/>
          </a:prstGeom>
        </p:spPr>
        <p:txBody>
          <a:bodyPr/>
          <a:lstStyle>
            <a:lvl1pPr algn="l">
              <a:defRPr sz="7000"/>
            </a:lvl1pPr>
          </a:lstStyle>
          <a:p>
            <a:r>
              <a:t>Title Text</a:t>
            </a:r>
          </a:p>
        </p:txBody>
      </p:sp>
      <p:sp>
        <p:nvSpPr>
          <p:cNvPr id="200" name="Shape 200"/>
          <p:cNvSpPr/>
          <p:nvPr/>
        </p:nvSpPr>
        <p:spPr>
          <a:xfrm>
            <a:off x="14857294" y="-5285"/>
            <a:ext cx="3807206" cy="13726570"/>
          </a:xfrm>
          <a:prstGeom prst="rect">
            <a:avLst/>
          </a:prstGeom>
          <a:solidFill>
            <a:srgbClr val="37394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201" name="Shape 201"/>
          <p:cNvSpPr/>
          <p:nvPr/>
        </p:nvSpPr>
        <p:spPr>
          <a:xfrm>
            <a:off x="1831824" y="6057782"/>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202" name="Shape 202"/>
          <p:cNvSpPr/>
          <p:nvPr/>
        </p:nvSpPr>
        <p:spPr>
          <a:xfrm>
            <a:off x="-2707" y="6026111"/>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p:transition spd="med"/>
</p:sldLayout>
</file>

<file path=ppt/slideLayouts/slideLayout20.xml><?xml version="1.0" encoding="utf-8"?>
<p:sldLayout xmlns:a="http://schemas.openxmlformats.org/drawingml/2006/main" xmlns:r="http://schemas.openxmlformats.org/officeDocument/2006/relationships" xmlns:p="http://schemas.openxmlformats.org/presentationml/2006/main" userDrawn="1">
  <p:cSld name="Services (1)">
    <p:spTree>
      <p:nvGrpSpPr>
        <p:cNvPr id="1" name=""/>
        <p:cNvGrpSpPr/>
        <p:nvPr/>
      </p:nvGrpSpPr>
      <p:grpSpPr>
        <a:xfrm>
          <a:off x="0" y="0"/>
          <a:ext cx="0" cy="0"/>
          <a:chOff x="0" y="0"/>
          <a:chExt cx="0" cy="0"/>
        </a:xfrm>
      </p:grpSpPr>
      <p:sp>
        <p:nvSpPr>
          <p:cNvPr id="212" name="Shape 212"/>
          <p:cNvSpPr>
            <a:spLocks noGrp="1"/>
          </p:cNvSpPr>
          <p:nvPr>
            <p:ph type="sldNum" sz="quarter" idx="2"/>
          </p:nvPr>
        </p:nvSpPr>
        <p:spPr>
          <a:prstGeom prst="rect">
            <a:avLst/>
          </a:prstGeom>
        </p:spPr>
        <p:txBody>
          <a:bodyPr/>
          <a:lstStyle/>
          <a:p>
            <a:fld id="{86CB4B4D-7CA3-9044-876B-883B54F8677D}" type="slidenum">
              <a:t>‹#›</a:t>
            </a:fld>
            <a:endParaRPr/>
          </a:p>
        </p:txBody>
      </p:sp>
      <p:sp>
        <p:nvSpPr>
          <p:cNvPr id="9" name="Picture Placeholder 8"/>
          <p:cNvSpPr>
            <a:spLocks noGrp="1"/>
          </p:cNvSpPr>
          <p:nvPr>
            <p:ph type="pic" sz="quarter" idx="11"/>
          </p:nvPr>
        </p:nvSpPr>
        <p:spPr>
          <a:xfrm>
            <a:off x="1804960" y="2456689"/>
            <a:ext cx="5233172" cy="5233172"/>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10" name="Picture Placeholder 8"/>
          <p:cNvSpPr>
            <a:spLocks noGrp="1"/>
          </p:cNvSpPr>
          <p:nvPr>
            <p:ph type="pic" sz="quarter" idx="12"/>
          </p:nvPr>
        </p:nvSpPr>
        <p:spPr>
          <a:xfrm>
            <a:off x="9543664" y="2456689"/>
            <a:ext cx="5233172" cy="5233172"/>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11" name="Picture Placeholder 8"/>
          <p:cNvSpPr>
            <a:spLocks noGrp="1"/>
          </p:cNvSpPr>
          <p:nvPr>
            <p:ph type="pic" sz="quarter" idx="13"/>
          </p:nvPr>
        </p:nvSpPr>
        <p:spPr>
          <a:xfrm>
            <a:off x="17282368" y="2456689"/>
            <a:ext cx="5233172" cy="5233172"/>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Tree>
  </p:cSld>
  <p:clrMapOvr>
    <a:masterClrMapping/>
  </p:clrMapOvr>
  <p:transition spd="med"/>
</p:sldLayout>
</file>

<file path=ppt/slideLayouts/slideLayout21.xml><?xml version="1.0" encoding="utf-8"?>
<p:sldLayout xmlns:a="http://schemas.openxmlformats.org/drawingml/2006/main" xmlns:r="http://schemas.openxmlformats.org/officeDocument/2006/relationships" xmlns:p="http://schemas.openxmlformats.org/presentationml/2006/main" type="tx">
  <p:cSld name="Services (2)">
    <p:spTree>
      <p:nvGrpSpPr>
        <p:cNvPr id="1" name=""/>
        <p:cNvGrpSpPr/>
        <p:nvPr/>
      </p:nvGrpSpPr>
      <p:grpSpPr>
        <a:xfrm>
          <a:off x="0" y="0"/>
          <a:ext cx="0" cy="0"/>
          <a:chOff x="0" y="0"/>
          <a:chExt cx="0" cy="0"/>
        </a:xfrm>
      </p:grpSpPr>
      <p:sp>
        <p:nvSpPr>
          <p:cNvPr id="219" name="Shape 219"/>
          <p:cNvSpPr/>
          <p:nvPr/>
        </p:nvSpPr>
        <p:spPr>
          <a:xfrm>
            <a:off x="-2826" y="-4829"/>
            <a:ext cx="24389652" cy="5969001"/>
          </a:xfrm>
          <a:prstGeom prst="rect">
            <a:avLst/>
          </a:prstGeom>
          <a:solidFill>
            <a:srgbClr val="37394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220" name="Shape 220"/>
          <p:cNvSpPr>
            <a:spLocks noGrp="1"/>
          </p:cNvSpPr>
          <p:nvPr>
            <p:ph type="pic" idx="13"/>
          </p:nvPr>
        </p:nvSpPr>
        <p:spPr>
          <a:xfrm>
            <a:off x="-2825" y="-4830"/>
            <a:ext cx="24389652" cy="5965147"/>
          </a:xfrm>
          <a:prstGeom prst="rect">
            <a:avLst/>
          </a:prstGeom>
        </p:spPr>
        <p:txBody>
          <a:bodyPr lIns="91439" tIns="45719" rIns="91439" bIns="45719" anchor="t">
            <a:noAutofit/>
          </a:bodyPr>
          <a:lstStyle/>
          <a:p>
            <a:endParaRPr/>
          </a:p>
        </p:txBody>
      </p:sp>
      <p:sp>
        <p:nvSpPr>
          <p:cNvPr id="221" name="Shape 221"/>
          <p:cNvSpPr>
            <a:spLocks noGrp="1"/>
          </p:cNvSpPr>
          <p:nvPr>
            <p:ph type="body" sz="quarter" idx="1" hasCustomPrompt="1"/>
          </p:nvPr>
        </p:nvSpPr>
        <p:spPr>
          <a:xfrm>
            <a:off x="8096945" y="3384154"/>
            <a:ext cx="8190112" cy="1110585"/>
          </a:xfrm>
          <a:prstGeom prst="rect">
            <a:avLst/>
          </a:prstGeom>
        </p:spPr>
        <p:txBody>
          <a:bodyPr anchor="t">
            <a:noAutofit/>
          </a:bodyPr>
          <a:lstStyle>
            <a:lvl1pPr marL="0" indent="0" algn="ctr">
              <a:lnSpc>
                <a:spcPct val="150000"/>
              </a:lnSpc>
              <a:spcBef>
                <a:spcPts val="0"/>
              </a:spcBef>
              <a:buSzTx/>
              <a:buNone/>
              <a:defRPr>
                <a:solidFill>
                  <a:srgbClr val="FFFFFF"/>
                </a:solidFill>
              </a:defRPr>
            </a:lvl1pPr>
            <a:lvl2pPr marL="0" indent="228600" algn="ctr">
              <a:lnSpc>
                <a:spcPct val="150000"/>
              </a:lnSpc>
              <a:spcBef>
                <a:spcPts val="0"/>
              </a:spcBef>
              <a:buSzTx/>
              <a:buNone/>
              <a:defRPr>
                <a:solidFill>
                  <a:srgbClr val="FFFFFF"/>
                </a:solidFill>
              </a:defRPr>
            </a:lvl2pPr>
            <a:lvl3pPr marL="0" indent="457200" algn="ctr">
              <a:lnSpc>
                <a:spcPct val="150000"/>
              </a:lnSpc>
              <a:spcBef>
                <a:spcPts val="0"/>
              </a:spcBef>
              <a:buSzTx/>
              <a:buNone/>
              <a:defRPr>
                <a:solidFill>
                  <a:srgbClr val="FFFFFF"/>
                </a:solidFill>
              </a:defRPr>
            </a:lvl3pPr>
            <a:lvl4pPr marL="0" indent="685800" algn="ctr">
              <a:lnSpc>
                <a:spcPct val="150000"/>
              </a:lnSpc>
              <a:spcBef>
                <a:spcPts val="0"/>
              </a:spcBef>
              <a:buSzTx/>
              <a:buNone/>
              <a:defRPr>
                <a:solidFill>
                  <a:srgbClr val="FFFFFF"/>
                </a:solidFill>
              </a:defRPr>
            </a:lvl4pPr>
            <a:lvl5pPr marL="0" indent="914400" algn="ctr">
              <a:lnSpc>
                <a:spcPct val="150000"/>
              </a:lnSpc>
              <a:spcBef>
                <a:spcPts val="0"/>
              </a:spcBef>
              <a:buSzTx/>
              <a:buNone/>
              <a:defRPr>
                <a:solidFill>
                  <a:srgbClr val="FFFFFF"/>
                </a:solidFill>
              </a:defRPr>
            </a:lvl5pPr>
          </a:lstStyle>
          <a:p>
            <a:r>
              <a:rPr dirty="0"/>
              <a:t>Body Level One</a:t>
            </a:r>
          </a:p>
          <a:p>
            <a:pPr lvl="1"/>
            <a:r>
              <a:rPr dirty="0"/>
              <a:t>Body Level </a:t>
            </a:r>
            <a:r>
              <a:rPr dirty="0" smtClean="0"/>
              <a:t>Two</a:t>
            </a:r>
            <a:endParaRPr dirty="0"/>
          </a:p>
        </p:txBody>
      </p:sp>
      <p:sp>
        <p:nvSpPr>
          <p:cNvPr id="222" name="Shape 222"/>
          <p:cNvSpPr>
            <a:spLocks noGrp="1"/>
          </p:cNvSpPr>
          <p:nvPr>
            <p:ph type="title"/>
          </p:nvPr>
        </p:nvSpPr>
        <p:spPr>
          <a:xfrm>
            <a:off x="5696677" y="1464603"/>
            <a:ext cx="12990646" cy="1706432"/>
          </a:xfrm>
          <a:prstGeom prst="rect">
            <a:avLst/>
          </a:prstGeom>
        </p:spPr>
        <p:txBody>
          <a:bodyPr/>
          <a:lstStyle>
            <a:lvl1pPr>
              <a:defRPr sz="7000">
                <a:solidFill>
                  <a:srgbClr val="FFFFFF"/>
                </a:solidFill>
              </a:defRPr>
            </a:lvl1pPr>
          </a:lstStyle>
          <a:p>
            <a:r>
              <a:t>Title Text</a:t>
            </a:r>
          </a:p>
        </p:txBody>
      </p:sp>
      <p:sp>
        <p:nvSpPr>
          <p:cNvPr id="223" name="Shape 223"/>
          <p:cNvSpPr>
            <a:spLocks noGrp="1"/>
          </p:cNvSpPr>
          <p:nvPr>
            <p:ph type="sldNum" sz="quarter" idx="2"/>
          </p:nvPr>
        </p:nvSpPr>
        <p:spPr>
          <a:xfrm>
            <a:off x="20641634" y="9264360"/>
            <a:ext cx="2145031" cy="2628901"/>
          </a:xfrm>
          <a:prstGeom prst="rect">
            <a:avLst/>
          </a:prstGeom>
        </p:spPr>
        <p:txBody>
          <a:bodyPr/>
          <a:lstStyle>
            <a:lvl1pPr algn="r">
              <a:defRPr>
                <a:solidFill>
                  <a:srgbClr val="43474F"/>
                </a:solidFill>
              </a:defRPr>
            </a:lvl1pPr>
          </a:lstStyle>
          <a:p>
            <a:fld id="{86CB4B4D-7CA3-9044-876B-883B54F8677D}" type="slidenum">
              <a:t>‹#›</a:t>
            </a:fld>
            <a:endParaRPr/>
          </a:p>
        </p:txBody>
      </p:sp>
    </p:spTree>
  </p:cSld>
  <p:clrMapOvr>
    <a:masterClrMapping/>
  </p:clrMapOvr>
  <p:transition spd="med"/>
</p:sldLayout>
</file>

<file path=ppt/slideLayouts/slideLayout22.xml><?xml version="1.0" encoding="utf-8"?>
<p:sldLayout xmlns:a="http://schemas.openxmlformats.org/drawingml/2006/main" xmlns:r="http://schemas.openxmlformats.org/officeDocument/2006/relationships" xmlns:p="http://schemas.openxmlformats.org/presentationml/2006/main" type="tx">
  <p:cSld name="Services (3)">
    <p:spTree>
      <p:nvGrpSpPr>
        <p:cNvPr id="1" name=""/>
        <p:cNvGrpSpPr/>
        <p:nvPr/>
      </p:nvGrpSpPr>
      <p:grpSpPr>
        <a:xfrm>
          <a:off x="0" y="0"/>
          <a:ext cx="0" cy="0"/>
          <a:chOff x="0" y="0"/>
          <a:chExt cx="0" cy="0"/>
        </a:xfrm>
      </p:grpSpPr>
      <p:sp>
        <p:nvSpPr>
          <p:cNvPr id="230" name="Shape 230"/>
          <p:cNvSpPr>
            <a:spLocks noGrp="1"/>
          </p:cNvSpPr>
          <p:nvPr>
            <p:ph type="pic" sz="quarter" idx="13"/>
          </p:nvPr>
        </p:nvSpPr>
        <p:spPr>
          <a:xfrm>
            <a:off x="6812" y="-3406"/>
            <a:ext cx="8128001" cy="6858001"/>
          </a:xfrm>
          <a:prstGeom prst="rect">
            <a:avLst/>
          </a:prstGeom>
        </p:spPr>
        <p:txBody>
          <a:bodyPr lIns="91439" tIns="45719" rIns="91439" bIns="45719" anchor="t">
            <a:noAutofit/>
          </a:bodyPr>
          <a:lstStyle/>
          <a:p>
            <a:endParaRPr/>
          </a:p>
        </p:txBody>
      </p:sp>
      <p:sp>
        <p:nvSpPr>
          <p:cNvPr id="231" name="Shape 231"/>
          <p:cNvSpPr>
            <a:spLocks noGrp="1"/>
          </p:cNvSpPr>
          <p:nvPr>
            <p:ph type="pic" sz="quarter" idx="14"/>
          </p:nvPr>
        </p:nvSpPr>
        <p:spPr>
          <a:xfrm>
            <a:off x="8128000" y="6854623"/>
            <a:ext cx="8128000" cy="6858001"/>
          </a:xfrm>
          <a:prstGeom prst="rect">
            <a:avLst/>
          </a:prstGeom>
        </p:spPr>
        <p:txBody>
          <a:bodyPr lIns="91439" tIns="45719" rIns="91439" bIns="45719" anchor="t">
            <a:noAutofit/>
          </a:bodyPr>
          <a:lstStyle/>
          <a:p>
            <a:endParaRPr/>
          </a:p>
        </p:txBody>
      </p:sp>
      <p:sp>
        <p:nvSpPr>
          <p:cNvPr id="232" name="Shape 232"/>
          <p:cNvSpPr>
            <a:spLocks noGrp="1"/>
          </p:cNvSpPr>
          <p:nvPr>
            <p:ph type="pic" sz="quarter" idx="15"/>
          </p:nvPr>
        </p:nvSpPr>
        <p:spPr>
          <a:xfrm>
            <a:off x="16259343" y="-1"/>
            <a:ext cx="8128001" cy="6858001"/>
          </a:xfrm>
          <a:prstGeom prst="rect">
            <a:avLst/>
          </a:prstGeom>
        </p:spPr>
        <p:txBody>
          <a:bodyPr lIns="91439" tIns="45719" rIns="91439" bIns="45719" anchor="t">
            <a:noAutofit/>
          </a:bodyPr>
          <a:lstStyle/>
          <a:p>
            <a:endParaRPr/>
          </a:p>
        </p:txBody>
      </p:sp>
      <p:sp>
        <p:nvSpPr>
          <p:cNvPr id="233" name="Shape 233"/>
          <p:cNvSpPr>
            <a:spLocks noGrp="1"/>
          </p:cNvSpPr>
          <p:nvPr>
            <p:ph type="sldNum" sz="quarter" idx="2"/>
          </p:nvPr>
        </p:nvSpPr>
        <p:spPr>
          <a:xfrm>
            <a:off x="20641634" y="9264360"/>
            <a:ext cx="2145031" cy="2628901"/>
          </a:xfrm>
          <a:prstGeom prst="rect">
            <a:avLst/>
          </a:prstGeom>
        </p:spPr>
        <p:txBody>
          <a:bodyPr/>
          <a:lstStyle>
            <a:lvl1pPr algn="r">
              <a:defRPr>
                <a:solidFill>
                  <a:srgbClr val="43474F"/>
                </a:solidFill>
              </a:defRPr>
            </a:lvl1pPr>
          </a:lstStyle>
          <a:p>
            <a:fld id="{86CB4B4D-7CA3-9044-876B-883B54F8677D}" type="slidenum">
              <a:t>‹#›</a:t>
            </a:fld>
            <a:endParaRPr/>
          </a:p>
        </p:txBody>
      </p:sp>
    </p:spTree>
  </p:cSld>
  <p:clrMapOvr>
    <a:masterClrMapping/>
  </p:clrMapOvr>
  <p:transition spd="med"/>
</p:sldLayout>
</file>

<file path=ppt/slideLayouts/slideLayout23.xml><?xml version="1.0" encoding="utf-8"?>
<p:sldLayout xmlns:a="http://schemas.openxmlformats.org/drawingml/2006/main" xmlns:r="http://schemas.openxmlformats.org/officeDocument/2006/relationships" xmlns:p="http://schemas.openxmlformats.org/presentationml/2006/main" userDrawn="1">
  <p:cSld name="Services (4)">
    <p:spTree>
      <p:nvGrpSpPr>
        <p:cNvPr id="1" name=""/>
        <p:cNvGrpSpPr/>
        <p:nvPr/>
      </p:nvGrpSpPr>
      <p:grpSpPr>
        <a:xfrm>
          <a:off x="0" y="0"/>
          <a:ext cx="0" cy="0"/>
          <a:chOff x="0" y="0"/>
          <a:chExt cx="0" cy="0"/>
        </a:xfrm>
      </p:grpSpPr>
      <p:sp>
        <p:nvSpPr>
          <p:cNvPr id="240" name="Shape 240"/>
          <p:cNvSpPr/>
          <p:nvPr/>
        </p:nvSpPr>
        <p:spPr>
          <a:xfrm rot="13500000">
            <a:off x="7112000" y="-3750204"/>
            <a:ext cx="10160000" cy="10160001"/>
          </a:xfrm>
          <a:prstGeom prst="roundRect">
            <a:avLst>
              <a:gd name="adj" fmla="val 32703"/>
            </a:avLst>
          </a:prstGeom>
          <a:solidFill>
            <a:srgbClr val="37394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242" name="Shape 242"/>
          <p:cNvSpPr>
            <a:spLocks noGrp="1"/>
          </p:cNvSpPr>
          <p:nvPr>
            <p:ph type="title"/>
          </p:nvPr>
        </p:nvSpPr>
        <p:spPr>
          <a:xfrm>
            <a:off x="7207758" y="8559066"/>
            <a:ext cx="9968485" cy="1046139"/>
          </a:xfrm>
          <a:prstGeom prst="rect">
            <a:avLst/>
          </a:prstGeom>
        </p:spPr>
        <p:txBody>
          <a:bodyPr/>
          <a:lstStyle>
            <a:lvl1pPr>
              <a:defRPr sz="5000"/>
            </a:lvl1pPr>
          </a:lstStyle>
          <a:p>
            <a:r>
              <a:t>Title Text</a:t>
            </a:r>
          </a:p>
        </p:txBody>
      </p:sp>
      <p:sp>
        <p:nvSpPr>
          <p:cNvPr id="243" name="Shape 243"/>
          <p:cNvSpPr>
            <a:spLocks noGrp="1"/>
          </p:cNvSpPr>
          <p:nvPr>
            <p:ph type="body" sz="quarter" idx="1" hasCustomPrompt="1"/>
          </p:nvPr>
        </p:nvSpPr>
        <p:spPr>
          <a:xfrm>
            <a:off x="6711584" y="9950449"/>
            <a:ext cx="10960832" cy="1727201"/>
          </a:xfrm>
          <a:prstGeom prst="rect">
            <a:avLst/>
          </a:prstGeom>
        </p:spPr>
        <p:txBody>
          <a:bodyPr anchor="t">
            <a:noAutofit/>
          </a:bodyPr>
          <a:lstStyle>
            <a:lvl1pPr marL="0" indent="0" algn="ctr">
              <a:lnSpc>
                <a:spcPct val="150000"/>
              </a:lnSpc>
              <a:spcBef>
                <a:spcPts val="0"/>
              </a:spcBef>
              <a:buSzTx/>
              <a:buNone/>
            </a:lvl1pPr>
            <a:lvl2pPr marL="0" indent="228600" algn="ctr">
              <a:lnSpc>
                <a:spcPct val="150000"/>
              </a:lnSpc>
              <a:spcBef>
                <a:spcPts val="0"/>
              </a:spcBef>
              <a:buSzTx/>
              <a:buNone/>
            </a:lvl2pPr>
            <a:lvl3pPr marL="0" indent="457200" algn="ctr">
              <a:lnSpc>
                <a:spcPct val="150000"/>
              </a:lnSpc>
              <a:spcBef>
                <a:spcPts val="0"/>
              </a:spcBef>
              <a:buSzTx/>
              <a:buNone/>
            </a:lvl3pPr>
            <a:lvl4pPr marL="0" indent="685800" algn="ctr">
              <a:lnSpc>
                <a:spcPct val="150000"/>
              </a:lnSpc>
              <a:spcBef>
                <a:spcPts val="0"/>
              </a:spcBef>
              <a:buSzTx/>
              <a:buNone/>
            </a:lvl4pPr>
            <a:lvl5pPr marL="0" indent="914400" algn="ctr">
              <a:lnSpc>
                <a:spcPct val="150000"/>
              </a:lnSpc>
              <a:spcBef>
                <a:spcPts val="0"/>
              </a:spcBef>
              <a:buSzTx/>
              <a:buNone/>
            </a:lvl5pPr>
          </a:lstStyle>
          <a:p>
            <a:r>
              <a:rPr dirty="0"/>
              <a:t>Body Level One</a:t>
            </a:r>
          </a:p>
          <a:p>
            <a:pPr lvl="1"/>
            <a:r>
              <a:rPr dirty="0"/>
              <a:t>Body Level Two</a:t>
            </a:r>
          </a:p>
          <a:p>
            <a:pPr lvl="2"/>
            <a:r>
              <a:rPr dirty="0"/>
              <a:t>Body Level </a:t>
            </a:r>
            <a:r>
              <a:rPr dirty="0" smtClean="0"/>
              <a:t>Three</a:t>
            </a:r>
            <a:endParaRPr dirty="0"/>
          </a:p>
        </p:txBody>
      </p:sp>
      <p:sp>
        <p:nvSpPr>
          <p:cNvPr id="244" name="Shape 244"/>
          <p:cNvSpPr>
            <a:spLocks noGrp="1"/>
          </p:cNvSpPr>
          <p:nvPr>
            <p:ph type="sldNum" sz="quarter" idx="2"/>
          </p:nvPr>
        </p:nvSpPr>
        <p:spPr>
          <a:xfrm>
            <a:off x="20641634" y="9264360"/>
            <a:ext cx="2145031" cy="2628901"/>
          </a:xfrm>
          <a:prstGeom prst="rect">
            <a:avLst/>
          </a:prstGeom>
        </p:spPr>
        <p:txBody>
          <a:bodyPr/>
          <a:lstStyle>
            <a:lvl1pPr algn="r">
              <a:defRPr>
                <a:solidFill>
                  <a:srgbClr val="43474F"/>
                </a:solidFill>
              </a:defRPr>
            </a:lvl1pPr>
          </a:lstStyle>
          <a:p>
            <a:fld id="{86CB4B4D-7CA3-9044-876B-883B54F8677D}" type="slidenum">
              <a:t>‹#›</a:t>
            </a:fld>
            <a:endParaRPr/>
          </a:p>
        </p:txBody>
      </p:sp>
      <p:sp>
        <p:nvSpPr>
          <p:cNvPr id="7" name="Picture Placeholder 8"/>
          <p:cNvSpPr>
            <a:spLocks noGrp="1"/>
          </p:cNvSpPr>
          <p:nvPr>
            <p:ph type="pic" sz="quarter" idx="11"/>
          </p:nvPr>
        </p:nvSpPr>
        <p:spPr>
          <a:xfrm>
            <a:off x="6329872" y="-4510750"/>
            <a:ext cx="11718328" cy="11696700"/>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Tree>
  </p:cSld>
  <p:clrMapOvr>
    <a:masterClrMapping/>
  </p:clrMapOvr>
  <p:transition spd="med"/>
</p:sldLayout>
</file>

<file path=ppt/slideLayouts/slideLayout24.xml><?xml version="1.0" encoding="utf-8"?>
<p:sldLayout xmlns:a="http://schemas.openxmlformats.org/drawingml/2006/main" xmlns:r="http://schemas.openxmlformats.org/officeDocument/2006/relationships" xmlns:p="http://schemas.openxmlformats.org/presentationml/2006/main" type="tx">
  <p:cSld name="Services (5)">
    <p:bg>
      <p:bgPr>
        <a:solidFill>
          <a:srgbClr val="373940"/>
        </a:solidFill>
        <a:effectLst/>
      </p:bgPr>
    </p:bg>
    <p:spTree>
      <p:nvGrpSpPr>
        <p:cNvPr id="1" name=""/>
        <p:cNvGrpSpPr/>
        <p:nvPr/>
      </p:nvGrpSpPr>
      <p:grpSpPr>
        <a:xfrm>
          <a:off x="0" y="0"/>
          <a:ext cx="0" cy="0"/>
          <a:chOff x="0" y="0"/>
          <a:chExt cx="0" cy="0"/>
        </a:xfrm>
      </p:grpSpPr>
      <p:sp>
        <p:nvSpPr>
          <p:cNvPr id="251" name="Shape 251"/>
          <p:cNvSpPr>
            <a:spLocks noGrp="1"/>
          </p:cNvSpPr>
          <p:nvPr>
            <p:ph type="pic" idx="13"/>
          </p:nvPr>
        </p:nvSpPr>
        <p:spPr>
          <a:xfrm>
            <a:off x="-22452" y="-1346"/>
            <a:ext cx="10884428" cy="13718692"/>
          </a:xfrm>
          <a:prstGeom prst="rect">
            <a:avLst/>
          </a:prstGeom>
        </p:spPr>
        <p:txBody>
          <a:bodyPr lIns="91439" tIns="45719" rIns="91439" bIns="45719" anchor="t">
            <a:noAutofit/>
          </a:bodyPr>
          <a:lstStyle/>
          <a:p>
            <a:endParaRPr/>
          </a:p>
        </p:txBody>
      </p:sp>
      <p:sp>
        <p:nvSpPr>
          <p:cNvPr id="252" name="Shape 252"/>
          <p:cNvSpPr>
            <a:spLocks noGrp="1"/>
          </p:cNvSpPr>
          <p:nvPr>
            <p:ph type="sldNum" sz="quarter" idx="2"/>
          </p:nvPr>
        </p:nvSpPr>
        <p:spPr>
          <a:xfrm>
            <a:off x="20641634" y="9264360"/>
            <a:ext cx="2145031" cy="2628901"/>
          </a:xfrm>
          <a:prstGeom prst="rect">
            <a:avLst/>
          </a:prstGeom>
        </p:spPr>
        <p:txBody>
          <a:bodyPr/>
          <a:lstStyle>
            <a:lvl1pPr algn="r">
              <a:defRPr>
                <a:solidFill>
                  <a:srgbClr val="43474F"/>
                </a:solidFill>
              </a:defRPr>
            </a:lvl1pPr>
          </a:lstStyle>
          <a:p>
            <a:fld id="{86CB4B4D-7CA3-9044-876B-883B54F8677D}" type="slidenum">
              <a:t>‹#›</a:t>
            </a:fld>
            <a:endParaRPr/>
          </a:p>
        </p:txBody>
      </p:sp>
      <p:sp>
        <p:nvSpPr>
          <p:cNvPr id="253" name="Shape 253"/>
          <p:cNvSpPr>
            <a:spLocks noGrp="1"/>
          </p:cNvSpPr>
          <p:nvPr>
            <p:ph type="body" sz="quarter" idx="1"/>
          </p:nvPr>
        </p:nvSpPr>
        <p:spPr>
          <a:xfrm>
            <a:off x="14349880" y="5691033"/>
            <a:ext cx="8190112" cy="2993185"/>
          </a:xfrm>
          <a:prstGeom prst="rect">
            <a:avLst/>
          </a:prstGeom>
        </p:spPr>
        <p:txBody>
          <a:bodyPr anchor="t">
            <a:noAutofit/>
          </a:bodyPr>
          <a:lstStyle>
            <a:lvl1pPr marL="0" indent="0" algn="r">
              <a:lnSpc>
                <a:spcPct val="150000"/>
              </a:lnSpc>
              <a:spcBef>
                <a:spcPts val="0"/>
              </a:spcBef>
              <a:buSzTx/>
              <a:buNone/>
              <a:defRPr>
                <a:solidFill>
                  <a:srgbClr val="A2A3A4"/>
                </a:solidFill>
              </a:defRPr>
            </a:lvl1pPr>
            <a:lvl2pPr marL="0" indent="228600" algn="r">
              <a:lnSpc>
                <a:spcPct val="150000"/>
              </a:lnSpc>
              <a:spcBef>
                <a:spcPts val="0"/>
              </a:spcBef>
              <a:buSzTx/>
              <a:buNone/>
              <a:defRPr>
                <a:solidFill>
                  <a:srgbClr val="A2A3A4"/>
                </a:solidFill>
              </a:defRPr>
            </a:lvl2pPr>
            <a:lvl3pPr marL="0" indent="457200" algn="r">
              <a:lnSpc>
                <a:spcPct val="150000"/>
              </a:lnSpc>
              <a:spcBef>
                <a:spcPts val="0"/>
              </a:spcBef>
              <a:buSzTx/>
              <a:buNone/>
              <a:defRPr>
                <a:solidFill>
                  <a:srgbClr val="A2A3A4"/>
                </a:solidFill>
              </a:defRPr>
            </a:lvl3pPr>
            <a:lvl4pPr marL="0" indent="685800" algn="r">
              <a:lnSpc>
                <a:spcPct val="150000"/>
              </a:lnSpc>
              <a:spcBef>
                <a:spcPts val="0"/>
              </a:spcBef>
              <a:buSzTx/>
              <a:buNone/>
              <a:defRPr>
                <a:solidFill>
                  <a:srgbClr val="A2A3A4"/>
                </a:solidFill>
              </a:defRPr>
            </a:lvl4pPr>
            <a:lvl5pPr marL="0" indent="914400" algn="r">
              <a:lnSpc>
                <a:spcPct val="150000"/>
              </a:lnSpc>
              <a:spcBef>
                <a:spcPts val="0"/>
              </a:spcBef>
              <a:buSzTx/>
              <a:buNone/>
              <a:defRPr>
                <a:solidFill>
                  <a:srgbClr val="A2A3A4"/>
                </a:solidFill>
              </a:defRPr>
            </a:lvl5pPr>
          </a:lstStyle>
          <a:p>
            <a:r>
              <a:t>Body Level One</a:t>
            </a:r>
          </a:p>
          <a:p>
            <a:pPr lvl="1"/>
            <a:r>
              <a:t>Body Level Two</a:t>
            </a:r>
          </a:p>
          <a:p>
            <a:pPr lvl="2"/>
            <a:r>
              <a:t>Body Level Three</a:t>
            </a:r>
          </a:p>
          <a:p>
            <a:pPr lvl="3"/>
            <a:r>
              <a:t>Body Level Four</a:t>
            </a:r>
          </a:p>
          <a:p>
            <a:pPr lvl="4"/>
            <a:r>
              <a:t>Body Level Five</a:t>
            </a:r>
          </a:p>
        </p:txBody>
      </p:sp>
      <p:sp>
        <p:nvSpPr>
          <p:cNvPr id="254" name="Shape 254"/>
          <p:cNvSpPr>
            <a:spLocks noGrp="1"/>
          </p:cNvSpPr>
          <p:nvPr>
            <p:ph type="title"/>
          </p:nvPr>
        </p:nvSpPr>
        <p:spPr>
          <a:xfrm>
            <a:off x="14331146" y="2584739"/>
            <a:ext cx="8227579" cy="1706432"/>
          </a:xfrm>
          <a:prstGeom prst="rect">
            <a:avLst/>
          </a:prstGeom>
        </p:spPr>
        <p:txBody>
          <a:bodyPr/>
          <a:lstStyle>
            <a:lvl1pPr algn="r">
              <a:lnSpc>
                <a:spcPct val="80000"/>
              </a:lnSpc>
              <a:defRPr sz="7000">
                <a:solidFill>
                  <a:srgbClr val="FFFFFF"/>
                </a:solidFill>
              </a:defRPr>
            </a:lvl1pPr>
          </a:lstStyle>
          <a:p>
            <a:r>
              <a:t>Title Text</a:t>
            </a:r>
          </a:p>
        </p:txBody>
      </p:sp>
      <p:sp>
        <p:nvSpPr>
          <p:cNvPr id="255" name="Shape 255"/>
          <p:cNvSpPr/>
          <p:nvPr/>
        </p:nvSpPr>
        <p:spPr>
          <a:xfrm>
            <a:off x="21474236" y="4803620"/>
            <a:ext cx="1079349" cy="1"/>
          </a:xfrm>
          <a:prstGeom prst="line">
            <a:avLst/>
          </a:prstGeom>
          <a:ln w="63500">
            <a:solidFill>
              <a:srgbClr val="4F535C"/>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256" name="Shape 256"/>
          <p:cNvSpPr/>
          <p:nvPr/>
        </p:nvSpPr>
        <p:spPr>
          <a:xfrm>
            <a:off x="22542121" y="4771949"/>
            <a:ext cx="1843461"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p:transition spd="med"/>
</p:sldLayout>
</file>

<file path=ppt/slideLayouts/slideLayout25.xml><?xml version="1.0" encoding="utf-8"?>
<p:sldLayout xmlns:a="http://schemas.openxmlformats.org/drawingml/2006/main" xmlns:r="http://schemas.openxmlformats.org/officeDocument/2006/relationships" xmlns:p="http://schemas.openxmlformats.org/presentationml/2006/main" type="tx">
  <p:cSld name="Services (6)">
    <p:spTree>
      <p:nvGrpSpPr>
        <p:cNvPr id="1" name=""/>
        <p:cNvGrpSpPr/>
        <p:nvPr/>
      </p:nvGrpSpPr>
      <p:grpSpPr>
        <a:xfrm>
          <a:off x="0" y="0"/>
          <a:ext cx="0" cy="0"/>
          <a:chOff x="0" y="0"/>
          <a:chExt cx="0" cy="0"/>
        </a:xfrm>
      </p:grpSpPr>
      <p:sp>
        <p:nvSpPr>
          <p:cNvPr id="263" name="Shape 263"/>
          <p:cNvSpPr/>
          <p:nvPr/>
        </p:nvSpPr>
        <p:spPr>
          <a:xfrm>
            <a:off x="9908976" y="-1"/>
            <a:ext cx="6223001" cy="13716001"/>
          </a:xfrm>
          <a:prstGeom prst="rect">
            <a:avLst/>
          </a:prstGeom>
          <a:solidFill>
            <a:srgbClr val="37394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264" name="Shape 264"/>
          <p:cNvSpPr>
            <a:spLocks noGrp="1"/>
          </p:cNvSpPr>
          <p:nvPr>
            <p:ph type="pic" sz="half" idx="13"/>
          </p:nvPr>
        </p:nvSpPr>
        <p:spPr>
          <a:xfrm>
            <a:off x="9906595" y="-1357"/>
            <a:ext cx="6227826" cy="13718714"/>
          </a:xfrm>
          <a:prstGeom prst="rect">
            <a:avLst/>
          </a:prstGeom>
        </p:spPr>
        <p:txBody>
          <a:bodyPr lIns="91439" tIns="45719" rIns="91439" bIns="45719" anchor="t">
            <a:noAutofit/>
          </a:bodyPr>
          <a:lstStyle/>
          <a:p>
            <a:endParaRPr/>
          </a:p>
        </p:txBody>
      </p:sp>
      <p:sp>
        <p:nvSpPr>
          <p:cNvPr id="265" name="Shape 265"/>
          <p:cNvSpPr>
            <a:spLocks noGrp="1"/>
          </p:cNvSpPr>
          <p:nvPr>
            <p:ph type="title"/>
          </p:nvPr>
        </p:nvSpPr>
        <p:spPr>
          <a:xfrm rot="16200000">
            <a:off x="-2490567" y="6099348"/>
            <a:ext cx="9375326" cy="1517305"/>
          </a:xfrm>
          <a:prstGeom prst="rect">
            <a:avLst/>
          </a:prstGeom>
        </p:spPr>
        <p:txBody>
          <a:bodyPr/>
          <a:lstStyle>
            <a:lvl1pPr>
              <a:lnSpc>
                <a:spcPct val="80000"/>
              </a:lnSpc>
              <a:defRPr sz="8000" spc="0">
                <a:solidFill>
                  <a:srgbClr val="F6F6F7"/>
                </a:solidFill>
                <a:latin typeface="+mn-lt"/>
                <a:ea typeface="+mn-ea"/>
                <a:cs typeface="+mn-cs"/>
                <a:sym typeface="PT Serif"/>
              </a:defRPr>
            </a:lvl1pPr>
          </a:lstStyle>
          <a:p>
            <a:r>
              <a:t>Title Text</a:t>
            </a:r>
          </a:p>
        </p:txBody>
      </p:sp>
      <p:sp>
        <p:nvSpPr>
          <p:cNvPr id="266" name="Shape 266"/>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26.xml><?xml version="1.0" encoding="utf-8"?>
<p:sldLayout xmlns:a="http://schemas.openxmlformats.org/drawingml/2006/main" xmlns:r="http://schemas.openxmlformats.org/officeDocument/2006/relationships" xmlns:p="http://schemas.openxmlformats.org/presentationml/2006/main" userDrawn="1">
  <p:cSld name="Clients about us (1)">
    <p:spTree>
      <p:nvGrpSpPr>
        <p:cNvPr id="1" name=""/>
        <p:cNvGrpSpPr/>
        <p:nvPr/>
      </p:nvGrpSpPr>
      <p:grpSpPr>
        <a:xfrm>
          <a:off x="0" y="0"/>
          <a:ext cx="0" cy="0"/>
          <a:chOff x="0" y="0"/>
          <a:chExt cx="0" cy="0"/>
        </a:xfrm>
      </p:grpSpPr>
      <p:sp>
        <p:nvSpPr>
          <p:cNvPr id="273" name="Shape 273"/>
          <p:cNvSpPr>
            <a:spLocks noGrp="1"/>
          </p:cNvSpPr>
          <p:nvPr>
            <p:ph type="title"/>
          </p:nvPr>
        </p:nvSpPr>
        <p:spPr>
          <a:xfrm rot="16200000">
            <a:off x="-2490567" y="6099348"/>
            <a:ext cx="9375326" cy="1517305"/>
          </a:xfrm>
          <a:prstGeom prst="rect">
            <a:avLst/>
          </a:prstGeom>
        </p:spPr>
        <p:txBody>
          <a:bodyPr/>
          <a:lstStyle>
            <a:lvl1pPr>
              <a:lnSpc>
                <a:spcPct val="80000"/>
              </a:lnSpc>
              <a:defRPr sz="8000" spc="0">
                <a:solidFill>
                  <a:srgbClr val="F6F6F7"/>
                </a:solidFill>
                <a:latin typeface="+mn-lt"/>
                <a:ea typeface="+mn-ea"/>
                <a:cs typeface="+mn-cs"/>
                <a:sym typeface="PT Serif"/>
              </a:defRPr>
            </a:lvl1pPr>
          </a:lstStyle>
          <a:p>
            <a:r>
              <a:t>Title Text</a:t>
            </a:r>
          </a:p>
        </p:txBody>
      </p:sp>
      <p:sp>
        <p:nvSpPr>
          <p:cNvPr id="10" name="Picture Placeholder 8"/>
          <p:cNvSpPr>
            <a:spLocks noGrp="1"/>
          </p:cNvSpPr>
          <p:nvPr>
            <p:ph type="pic" sz="quarter" idx="11"/>
          </p:nvPr>
        </p:nvSpPr>
        <p:spPr>
          <a:xfrm>
            <a:off x="5193687" y="1860549"/>
            <a:ext cx="2471550" cy="2471549"/>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277" name="Shape 277"/>
          <p:cNvSpPr>
            <a:spLocks noGrp="1"/>
          </p:cNvSpPr>
          <p:nvPr>
            <p:ph type="sldNum" sz="quarter" idx="2"/>
          </p:nvPr>
        </p:nvSpPr>
        <p:spPr>
          <a:prstGeom prst="rect">
            <a:avLst/>
          </a:prstGeom>
        </p:spPr>
        <p:txBody>
          <a:bodyPr/>
          <a:lstStyle/>
          <a:p>
            <a:fld id="{86CB4B4D-7CA3-9044-876B-883B54F8677D}" type="slidenum">
              <a:t>‹#›</a:t>
            </a:fld>
            <a:endParaRPr/>
          </a:p>
        </p:txBody>
      </p:sp>
      <p:sp>
        <p:nvSpPr>
          <p:cNvPr id="12" name="Picture Placeholder 8"/>
          <p:cNvSpPr>
            <a:spLocks noGrp="1"/>
          </p:cNvSpPr>
          <p:nvPr>
            <p:ph type="pic" sz="quarter" idx="13"/>
          </p:nvPr>
        </p:nvSpPr>
        <p:spPr>
          <a:xfrm>
            <a:off x="5193686" y="9358501"/>
            <a:ext cx="2471550" cy="2471549"/>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
        <p:nvSpPr>
          <p:cNvPr id="11" name="Picture Placeholder 8"/>
          <p:cNvSpPr>
            <a:spLocks noGrp="1"/>
          </p:cNvSpPr>
          <p:nvPr>
            <p:ph type="pic" sz="quarter" idx="12"/>
          </p:nvPr>
        </p:nvSpPr>
        <p:spPr>
          <a:xfrm>
            <a:off x="5193687" y="5609525"/>
            <a:ext cx="2471550" cy="2471549"/>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a:p>
        </p:txBody>
      </p:sp>
    </p:spTree>
  </p:cSld>
  <p:clrMapOvr>
    <a:masterClrMapping/>
  </p:clrMapOvr>
  <p:transition spd="med"/>
</p:sldLayout>
</file>

<file path=ppt/slideLayouts/slideLayout27.xml><?xml version="1.0" encoding="utf-8"?>
<p:sldLayout xmlns:a="http://schemas.openxmlformats.org/drawingml/2006/main" xmlns:r="http://schemas.openxmlformats.org/officeDocument/2006/relationships" xmlns:p="http://schemas.openxmlformats.org/presentationml/2006/main" userDrawn="1">
  <p:cSld name="Clients about us (2)">
    <p:spTree>
      <p:nvGrpSpPr>
        <p:cNvPr id="1" name=""/>
        <p:cNvGrpSpPr/>
        <p:nvPr/>
      </p:nvGrpSpPr>
      <p:grpSpPr>
        <a:xfrm>
          <a:off x="0" y="0"/>
          <a:ext cx="0" cy="0"/>
          <a:chOff x="0" y="0"/>
          <a:chExt cx="0" cy="0"/>
        </a:xfrm>
      </p:grpSpPr>
      <p:sp>
        <p:nvSpPr>
          <p:cNvPr id="284" name="Shape 284"/>
          <p:cNvSpPr>
            <a:spLocks noGrp="1"/>
          </p:cNvSpPr>
          <p:nvPr>
            <p:ph type="title"/>
          </p:nvPr>
        </p:nvSpPr>
        <p:spPr>
          <a:xfrm>
            <a:off x="6888410" y="1257300"/>
            <a:ext cx="10607180" cy="1826562"/>
          </a:xfrm>
          <a:prstGeom prst="rect">
            <a:avLst/>
          </a:prstGeom>
        </p:spPr>
        <p:txBody>
          <a:bodyPr/>
          <a:lstStyle>
            <a:lvl1pPr>
              <a:defRPr sz="7000"/>
            </a:lvl1pPr>
          </a:lstStyle>
          <a:p>
            <a:r>
              <a:t>Title Text</a:t>
            </a:r>
          </a:p>
        </p:txBody>
      </p:sp>
      <p:sp>
        <p:nvSpPr>
          <p:cNvPr id="288" name="Shape 288"/>
          <p:cNvSpPr>
            <a:spLocks noGrp="1"/>
          </p:cNvSpPr>
          <p:nvPr>
            <p:ph type="sldNum" sz="quarter" idx="2"/>
          </p:nvPr>
        </p:nvSpPr>
        <p:spPr>
          <a:prstGeom prst="rect">
            <a:avLst/>
          </a:prstGeom>
        </p:spPr>
        <p:txBody>
          <a:bodyPr/>
          <a:lstStyle/>
          <a:p>
            <a:fld id="{86CB4B4D-7CA3-9044-876B-883B54F8677D}" type="slidenum">
              <a:t>‹#›</a:t>
            </a:fld>
            <a:endParaRPr/>
          </a:p>
        </p:txBody>
      </p:sp>
      <p:sp>
        <p:nvSpPr>
          <p:cNvPr id="10" name="Picture Placeholder 8"/>
          <p:cNvSpPr>
            <a:spLocks noGrp="1"/>
          </p:cNvSpPr>
          <p:nvPr>
            <p:ph type="pic" sz="quarter" idx="13"/>
          </p:nvPr>
        </p:nvSpPr>
        <p:spPr>
          <a:xfrm>
            <a:off x="3150833" y="4218509"/>
            <a:ext cx="2906943" cy="2906945"/>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
        <p:nvSpPr>
          <p:cNvPr id="11" name="Picture Placeholder 8"/>
          <p:cNvSpPr>
            <a:spLocks noGrp="1"/>
          </p:cNvSpPr>
          <p:nvPr>
            <p:ph type="pic" sz="quarter" idx="14"/>
          </p:nvPr>
        </p:nvSpPr>
        <p:spPr>
          <a:xfrm>
            <a:off x="10732177" y="4218508"/>
            <a:ext cx="2906943" cy="2906945"/>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
        <p:nvSpPr>
          <p:cNvPr id="12" name="Picture Placeholder 8"/>
          <p:cNvSpPr>
            <a:spLocks noGrp="1"/>
          </p:cNvSpPr>
          <p:nvPr>
            <p:ph type="pic" sz="quarter" idx="15"/>
          </p:nvPr>
        </p:nvSpPr>
        <p:spPr>
          <a:xfrm>
            <a:off x="18326224" y="4218507"/>
            <a:ext cx="2906943" cy="2906945"/>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Tree>
  </p:cSld>
  <p:clrMapOvr>
    <a:masterClrMapping/>
  </p:clrMapOvr>
  <p:transition spd="med"/>
</p:sldLayout>
</file>

<file path=ppt/slideLayouts/slideLayout28.xml><?xml version="1.0" encoding="utf-8"?>
<p:sldLayout xmlns:a="http://schemas.openxmlformats.org/drawingml/2006/main" xmlns:r="http://schemas.openxmlformats.org/officeDocument/2006/relationships" xmlns:p="http://schemas.openxmlformats.org/presentationml/2006/main" type="tx">
  <p:cSld name="Clients about us (3)">
    <p:spTree>
      <p:nvGrpSpPr>
        <p:cNvPr id="1" name=""/>
        <p:cNvGrpSpPr/>
        <p:nvPr/>
      </p:nvGrpSpPr>
      <p:grpSpPr>
        <a:xfrm>
          <a:off x="0" y="0"/>
          <a:ext cx="0" cy="0"/>
          <a:chOff x="0" y="0"/>
          <a:chExt cx="0" cy="0"/>
        </a:xfrm>
      </p:grpSpPr>
      <p:sp>
        <p:nvSpPr>
          <p:cNvPr id="295" name="Shape 295"/>
          <p:cNvSpPr>
            <a:spLocks noGrp="1"/>
          </p:cNvSpPr>
          <p:nvPr>
            <p:ph type="pic" sz="quarter" idx="13"/>
          </p:nvPr>
        </p:nvSpPr>
        <p:spPr>
          <a:xfrm>
            <a:off x="-8135" y="4085549"/>
            <a:ext cx="10155346" cy="5863631"/>
          </a:xfrm>
          <a:prstGeom prst="rect">
            <a:avLst/>
          </a:prstGeom>
        </p:spPr>
        <p:txBody>
          <a:bodyPr lIns="91439" tIns="45719" rIns="91439" bIns="45719" anchor="t">
            <a:noAutofit/>
          </a:bodyPr>
          <a:lstStyle/>
          <a:p>
            <a:endParaRPr/>
          </a:p>
        </p:txBody>
      </p:sp>
      <p:sp>
        <p:nvSpPr>
          <p:cNvPr id="296" name="Shape 296"/>
          <p:cNvSpPr>
            <a:spLocks noGrp="1"/>
          </p:cNvSpPr>
          <p:nvPr>
            <p:ph type="body" sz="quarter" idx="1" hasCustomPrompt="1"/>
          </p:nvPr>
        </p:nvSpPr>
        <p:spPr>
          <a:xfrm>
            <a:off x="14340712" y="7512763"/>
            <a:ext cx="8190112" cy="2342971"/>
          </a:xfrm>
          <a:prstGeom prst="rect">
            <a:avLst/>
          </a:prstGeom>
        </p:spPr>
        <p:txBody>
          <a:bodyPr anchor="t">
            <a:noAutofit/>
          </a:bodyPr>
          <a:lstStyle>
            <a:lvl1pPr marL="0" indent="0">
              <a:lnSpc>
                <a:spcPct val="150000"/>
              </a:lnSpc>
              <a:spcBef>
                <a:spcPts val="0"/>
              </a:spcBef>
              <a:buSzTx/>
              <a:buNone/>
              <a:defRPr i="1"/>
            </a:lvl1pPr>
            <a:lvl2pPr marL="0" indent="228600">
              <a:lnSpc>
                <a:spcPct val="150000"/>
              </a:lnSpc>
              <a:spcBef>
                <a:spcPts val="0"/>
              </a:spcBef>
              <a:buSzTx/>
              <a:buNone/>
              <a:defRPr i="1"/>
            </a:lvl2pPr>
            <a:lvl3pPr marL="0" indent="457200">
              <a:lnSpc>
                <a:spcPct val="150000"/>
              </a:lnSpc>
              <a:spcBef>
                <a:spcPts val="0"/>
              </a:spcBef>
              <a:buSzTx/>
              <a:buNone/>
              <a:defRPr i="1"/>
            </a:lvl3pPr>
            <a:lvl4pPr marL="0" indent="685800">
              <a:lnSpc>
                <a:spcPct val="150000"/>
              </a:lnSpc>
              <a:spcBef>
                <a:spcPts val="0"/>
              </a:spcBef>
              <a:buSzTx/>
              <a:buNone/>
              <a:defRPr i="1"/>
            </a:lvl4pPr>
            <a:lvl5pPr marL="0" indent="914400">
              <a:lnSpc>
                <a:spcPct val="150000"/>
              </a:lnSpc>
              <a:spcBef>
                <a:spcPts val="0"/>
              </a:spcBef>
              <a:buSzTx/>
              <a:buNone/>
              <a:defRPr i="1"/>
            </a:lvl5pPr>
          </a:lstStyle>
          <a:p>
            <a:r>
              <a:rPr dirty="0"/>
              <a:t>Body Level One</a:t>
            </a:r>
          </a:p>
          <a:p>
            <a:pPr lvl="1"/>
            <a:r>
              <a:rPr dirty="0"/>
              <a:t>Body Level Two</a:t>
            </a:r>
          </a:p>
          <a:p>
            <a:pPr lvl="2"/>
            <a:r>
              <a:rPr dirty="0"/>
              <a:t>Body Level Three</a:t>
            </a:r>
          </a:p>
          <a:p>
            <a:pPr lvl="3"/>
            <a:r>
              <a:rPr dirty="0"/>
              <a:t>Body Level </a:t>
            </a:r>
            <a:r>
              <a:rPr dirty="0" smtClean="0"/>
              <a:t>Four</a:t>
            </a:r>
            <a:endParaRPr dirty="0"/>
          </a:p>
        </p:txBody>
      </p:sp>
      <p:sp>
        <p:nvSpPr>
          <p:cNvPr id="297" name="Shape 297"/>
          <p:cNvSpPr>
            <a:spLocks noGrp="1"/>
          </p:cNvSpPr>
          <p:nvPr>
            <p:ph type="sldNum" sz="quarter" idx="2"/>
          </p:nvPr>
        </p:nvSpPr>
        <p:spPr>
          <a:xfrm>
            <a:off x="11171392" y="5702914"/>
            <a:ext cx="2145031" cy="2628901"/>
          </a:xfrm>
          <a:prstGeom prst="rect">
            <a:avLst/>
          </a:prstGeom>
        </p:spPr>
        <p:txBody>
          <a:bodyPr/>
          <a:lstStyle/>
          <a:p>
            <a:fld id="{86CB4B4D-7CA3-9044-876B-883B54F8677D}" type="slidenum">
              <a:t>‹#›</a:t>
            </a:fld>
            <a:endParaRPr/>
          </a:p>
        </p:txBody>
      </p:sp>
      <p:sp>
        <p:nvSpPr>
          <p:cNvPr id="298" name="Shape 298"/>
          <p:cNvSpPr>
            <a:spLocks noGrp="1"/>
          </p:cNvSpPr>
          <p:nvPr>
            <p:ph type="title"/>
          </p:nvPr>
        </p:nvSpPr>
        <p:spPr>
          <a:xfrm>
            <a:off x="14321978" y="3772594"/>
            <a:ext cx="8227579" cy="1706432"/>
          </a:xfrm>
          <a:prstGeom prst="rect">
            <a:avLst/>
          </a:prstGeom>
        </p:spPr>
        <p:txBody>
          <a:bodyPr/>
          <a:lstStyle>
            <a:lvl1pPr algn="l">
              <a:defRPr sz="7000"/>
            </a:lvl1pPr>
          </a:lstStyle>
          <a:p>
            <a:r>
              <a:t>Title Text</a:t>
            </a:r>
          </a:p>
        </p:txBody>
      </p:sp>
    </p:spTree>
  </p:cSld>
  <p:clrMapOvr>
    <a:masterClrMapping/>
  </p:clrMapOvr>
  <p:transition spd="med"/>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1_Clients about us (4)">
    <p:spTree>
      <p:nvGrpSpPr>
        <p:cNvPr id="1" name=""/>
        <p:cNvGrpSpPr/>
        <p:nvPr/>
      </p:nvGrpSpPr>
      <p:grpSpPr>
        <a:xfrm>
          <a:off x="0" y="0"/>
          <a:ext cx="0" cy="0"/>
          <a:chOff x="0" y="0"/>
          <a:chExt cx="0" cy="0"/>
        </a:xfrm>
      </p:grpSpPr>
      <p:sp>
        <p:nvSpPr>
          <p:cNvPr id="7" name="Picture Placeholder 8"/>
          <p:cNvSpPr>
            <a:spLocks noGrp="1"/>
          </p:cNvSpPr>
          <p:nvPr>
            <p:ph type="pic" sz="quarter" idx="14"/>
          </p:nvPr>
        </p:nvSpPr>
        <p:spPr>
          <a:xfrm>
            <a:off x="10738528" y="8889753"/>
            <a:ext cx="2906943" cy="2906945"/>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Tree>
    <p:extLst>
      <p:ext uri="{BB962C8B-B14F-4D97-AF65-F5344CB8AC3E}">
        <p14:creationId xmlns:p14="http://schemas.microsoft.com/office/powerpoint/2010/main" val="1400605710"/>
      </p:ext>
    </p:extLst>
  </p:cSld>
  <p:clrMapOvr>
    <a:masterClrMapping/>
  </p:clrMapOvr>
  <p:transition spd="med"/>
</p:sldLayout>
</file>

<file path=ppt/slideLayouts/slideLayout30.xml><?xml version="1.0" encoding="utf-8"?>
<p:sldLayout xmlns:a="http://schemas.openxmlformats.org/drawingml/2006/main" xmlns:r="http://schemas.openxmlformats.org/officeDocument/2006/relationships" xmlns:p="http://schemas.openxmlformats.org/presentationml/2006/main" userDrawn="1">
  <p:cSld name="Timeline (1)">
    <p:spTree>
      <p:nvGrpSpPr>
        <p:cNvPr id="1" name=""/>
        <p:cNvGrpSpPr/>
        <p:nvPr/>
      </p:nvGrpSpPr>
      <p:grpSpPr>
        <a:xfrm>
          <a:off x="0" y="0"/>
          <a:ext cx="0" cy="0"/>
          <a:chOff x="0" y="0"/>
          <a:chExt cx="0" cy="0"/>
        </a:xfrm>
      </p:grpSpPr>
      <p:sp>
        <p:nvSpPr>
          <p:cNvPr id="305" name="Shape 305"/>
          <p:cNvSpPr>
            <a:spLocks noGrp="1"/>
          </p:cNvSpPr>
          <p:nvPr>
            <p:ph type="title"/>
          </p:nvPr>
        </p:nvSpPr>
        <p:spPr>
          <a:xfrm rot="16200000">
            <a:off x="-2490567" y="6099348"/>
            <a:ext cx="9375326" cy="1517305"/>
          </a:xfrm>
          <a:prstGeom prst="rect">
            <a:avLst/>
          </a:prstGeom>
        </p:spPr>
        <p:txBody>
          <a:bodyPr/>
          <a:lstStyle>
            <a:lvl1pPr>
              <a:lnSpc>
                <a:spcPct val="80000"/>
              </a:lnSpc>
              <a:defRPr sz="8000" spc="0">
                <a:solidFill>
                  <a:srgbClr val="F6F6F7"/>
                </a:solidFill>
                <a:latin typeface="+mn-lt"/>
                <a:ea typeface="+mn-ea"/>
                <a:cs typeface="+mn-cs"/>
                <a:sym typeface="PT Serif"/>
              </a:defRPr>
            </a:lvl1pPr>
          </a:lstStyle>
          <a:p>
            <a:r>
              <a:t>Title Text</a:t>
            </a:r>
          </a:p>
        </p:txBody>
      </p:sp>
      <p:sp>
        <p:nvSpPr>
          <p:cNvPr id="309" name="Shape 309"/>
          <p:cNvSpPr>
            <a:spLocks noGrp="1"/>
          </p:cNvSpPr>
          <p:nvPr>
            <p:ph type="sldNum" sz="quarter" idx="2"/>
          </p:nvPr>
        </p:nvSpPr>
        <p:spPr>
          <a:prstGeom prst="rect">
            <a:avLst/>
          </a:prstGeom>
        </p:spPr>
        <p:txBody>
          <a:bodyPr/>
          <a:lstStyle/>
          <a:p>
            <a:fld id="{86CB4B4D-7CA3-9044-876B-883B54F8677D}" type="slidenum">
              <a:t>‹#›</a:t>
            </a:fld>
            <a:endParaRPr/>
          </a:p>
        </p:txBody>
      </p:sp>
      <p:sp>
        <p:nvSpPr>
          <p:cNvPr id="10" name="Picture Placeholder 8"/>
          <p:cNvSpPr>
            <a:spLocks noGrp="1"/>
          </p:cNvSpPr>
          <p:nvPr>
            <p:ph type="pic" sz="quarter" idx="14"/>
          </p:nvPr>
        </p:nvSpPr>
        <p:spPr>
          <a:xfrm>
            <a:off x="6554040" y="5113610"/>
            <a:ext cx="3488781" cy="3488780"/>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
        <p:nvSpPr>
          <p:cNvPr id="11" name="Picture Placeholder 8"/>
          <p:cNvSpPr>
            <a:spLocks noGrp="1"/>
          </p:cNvSpPr>
          <p:nvPr>
            <p:ph type="pic" sz="quarter" idx="15"/>
          </p:nvPr>
        </p:nvSpPr>
        <p:spPr>
          <a:xfrm>
            <a:off x="12524049" y="5113609"/>
            <a:ext cx="3488781" cy="3488780"/>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
        <p:nvSpPr>
          <p:cNvPr id="12" name="Picture Placeholder 8"/>
          <p:cNvSpPr>
            <a:spLocks noGrp="1"/>
          </p:cNvSpPr>
          <p:nvPr>
            <p:ph type="pic" sz="quarter" idx="16"/>
          </p:nvPr>
        </p:nvSpPr>
        <p:spPr>
          <a:xfrm>
            <a:off x="18494054" y="5113609"/>
            <a:ext cx="3488781" cy="3488780"/>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Tree>
  </p:cSld>
  <p:clrMapOvr>
    <a:masterClrMapping/>
  </p:clrMapOvr>
  <p:transition spd="med"/>
</p:sldLayout>
</file>

<file path=ppt/slideLayouts/slideLayout31.xml><?xml version="1.0" encoding="utf-8"?>
<p:sldLayout xmlns:a="http://schemas.openxmlformats.org/drawingml/2006/main" xmlns:r="http://schemas.openxmlformats.org/officeDocument/2006/relationships" xmlns:p="http://schemas.openxmlformats.org/presentationml/2006/main" type="tx">
  <p:cSld name="Timeline (2)">
    <p:spTree>
      <p:nvGrpSpPr>
        <p:cNvPr id="1" name=""/>
        <p:cNvGrpSpPr/>
        <p:nvPr/>
      </p:nvGrpSpPr>
      <p:grpSpPr>
        <a:xfrm>
          <a:off x="0" y="0"/>
          <a:ext cx="0" cy="0"/>
          <a:chOff x="0" y="0"/>
          <a:chExt cx="0" cy="0"/>
        </a:xfrm>
      </p:grpSpPr>
      <p:sp>
        <p:nvSpPr>
          <p:cNvPr id="316" name="Shape 316"/>
          <p:cNvSpPr>
            <a:spLocks noGrp="1"/>
          </p:cNvSpPr>
          <p:nvPr>
            <p:ph type="pic" idx="13"/>
          </p:nvPr>
        </p:nvSpPr>
        <p:spPr>
          <a:xfrm>
            <a:off x="-54135" y="-5195"/>
            <a:ext cx="24492269" cy="6845301"/>
          </a:xfrm>
          <a:prstGeom prst="rect">
            <a:avLst/>
          </a:prstGeom>
        </p:spPr>
        <p:txBody>
          <a:bodyPr lIns="91439" tIns="45719" rIns="91439" bIns="45719" anchor="t">
            <a:noAutofit/>
          </a:bodyPr>
          <a:lstStyle/>
          <a:p>
            <a:endParaRPr/>
          </a:p>
        </p:txBody>
      </p:sp>
      <p:sp>
        <p:nvSpPr>
          <p:cNvPr id="317" name="Shape 317"/>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32.xml><?xml version="1.0" encoding="utf-8"?>
<p:sldLayout xmlns:a="http://schemas.openxmlformats.org/drawingml/2006/main" xmlns:r="http://schemas.openxmlformats.org/officeDocument/2006/relationships" xmlns:p="http://schemas.openxmlformats.org/presentationml/2006/main" type="tx">
  <p:cSld name="Portfolio (1)">
    <p:spTree>
      <p:nvGrpSpPr>
        <p:cNvPr id="1" name=""/>
        <p:cNvGrpSpPr/>
        <p:nvPr/>
      </p:nvGrpSpPr>
      <p:grpSpPr>
        <a:xfrm>
          <a:off x="0" y="0"/>
          <a:ext cx="0" cy="0"/>
          <a:chOff x="0" y="0"/>
          <a:chExt cx="0" cy="0"/>
        </a:xfrm>
      </p:grpSpPr>
      <p:sp>
        <p:nvSpPr>
          <p:cNvPr id="324" name="Shape 324"/>
          <p:cNvSpPr>
            <a:spLocks noGrp="1"/>
          </p:cNvSpPr>
          <p:nvPr>
            <p:ph type="pic" sz="quarter" idx="13"/>
          </p:nvPr>
        </p:nvSpPr>
        <p:spPr>
          <a:xfrm>
            <a:off x="7613650" y="-5558"/>
            <a:ext cx="9156701" cy="4572001"/>
          </a:xfrm>
          <a:prstGeom prst="rect">
            <a:avLst/>
          </a:prstGeom>
        </p:spPr>
        <p:txBody>
          <a:bodyPr lIns="91439" tIns="45719" rIns="91439" bIns="45719" anchor="t">
            <a:noAutofit/>
          </a:bodyPr>
          <a:lstStyle/>
          <a:p>
            <a:endParaRPr/>
          </a:p>
        </p:txBody>
      </p:sp>
      <p:sp>
        <p:nvSpPr>
          <p:cNvPr id="325" name="Shape 325"/>
          <p:cNvSpPr>
            <a:spLocks noGrp="1"/>
          </p:cNvSpPr>
          <p:nvPr>
            <p:ph type="pic" sz="quarter" idx="14"/>
          </p:nvPr>
        </p:nvSpPr>
        <p:spPr>
          <a:xfrm>
            <a:off x="4334" y="-5558"/>
            <a:ext cx="7620001" cy="4572001"/>
          </a:xfrm>
          <a:prstGeom prst="rect">
            <a:avLst/>
          </a:prstGeom>
        </p:spPr>
        <p:txBody>
          <a:bodyPr lIns="91439" tIns="45719" rIns="91439" bIns="45719" anchor="t">
            <a:noAutofit/>
          </a:bodyPr>
          <a:lstStyle/>
          <a:p>
            <a:endParaRPr/>
          </a:p>
        </p:txBody>
      </p:sp>
      <p:sp>
        <p:nvSpPr>
          <p:cNvPr id="326" name="Shape 326"/>
          <p:cNvSpPr>
            <a:spLocks noGrp="1"/>
          </p:cNvSpPr>
          <p:nvPr>
            <p:ph type="pic" sz="quarter" idx="15"/>
          </p:nvPr>
        </p:nvSpPr>
        <p:spPr>
          <a:xfrm>
            <a:off x="16765518" y="-5558"/>
            <a:ext cx="7620001" cy="4572001"/>
          </a:xfrm>
          <a:prstGeom prst="rect">
            <a:avLst/>
          </a:prstGeom>
        </p:spPr>
        <p:txBody>
          <a:bodyPr lIns="91439" tIns="45719" rIns="91439" bIns="45719" anchor="t">
            <a:noAutofit/>
          </a:bodyPr>
          <a:lstStyle/>
          <a:p>
            <a:endParaRPr/>
          </a:p>
        </p:txBody>
      </p:sp>
      <p:sp>
        <p:nvSpPr>
          <p:cNvPr id="327" name="Shape 327"/>
          <p:cNvSpPr>
            <a:spLocks noGrp="1"/>
          </p:cNvSpPr>
          <p:nvPr>
            <p:ph type="pic" sz="quarter" idx="16"/>
          </p:nvPr>
        </p:nvSpPr>
        <p:spPr>
          <a:xfrm>
            <a:off x="4334" y="9138442"/>
            <a:ext cx="7620001" cy="4572001"/>
          </a:xfrm>
          <a:prstGeom prst="rect">
            <a:avLst/>
          </a:prstGeom>
        </p:spPr>
        <p:txBody>
          <a:bodyPr lIns="91439" tIns="45719" rIns="91439" bIns="45719" anchor="t">
            <a:noAutofit/>
          </a:bodyPr>
          <a:lstStyle/>
          <a:p>
            <a:endParaRPr/>
          </a:p>
        </p:txBody>
      </p:sp>
      <p:sp>
        <p:nvSpPr>
          <p:cNvPr id="328" name="Shape 328"/>
          <p:cNvSpPr>
            <a:spLocks noGrp="1"/>
          </p:cNvSpPr>
          <p:nvPr>
            <p:ph type="pic" sz="quarter" idx="17"/>
          </p:nvPr>
        </p:nvSpPr>
        <p:spPr>
          <a:xfrm>
            <a:off x="7613649" y="9138442"/>
            <a:ext cx="9156701" cy="4572001"/>
          </a:xfrm>
          <a:prstGeom prst="rect">
            <a:avLst/>
          </a:prstGeom>
        </p:spPr>
        <p:txBody>
          <a:bodyPr lIns="91439" tIns="45719" rIns="91439" bIns="45719" anchor="t">
            <a:noAutofit/>
          </a:bodyPr>
          <a:lstStyle/>
          <a:p>
            <a:endParaRPr dirty="0"/>
          </a:p>
        </p:txBody>
      </p:sp>
      <p:sp>
        <p:nvSpPr>
          <p:cNvPr id="329" name="Shape 329"/>
          <p:cNvSpPr>
            <a:spLocks noGrp="1"/>
          </p:cNvSpPr>
          <p:nvPr>
            <p:ph type="pic" sz="quarter" idx="18"/>
          </p:nvPr>
        </p:nvSpPr>
        <p:spPr>
          <a:xfrm>
            <a:off x="16765520" y="9138442"/>
            <a:ext cx="7620001" cy="4572001"/>
          </a:xfrm>
          <a:prstGeom prst="rect">
            <a:avLst/>
          </a:prstGeom>
        </p:spPr>
        <p:txBody>
          <a:bodyPr lIns="91439" tIns="45719" rIns="91439" bIns="45719" anchor="t">
            <a:noAutofit/>
          </a:bodyPr>
          <a:lstStyle/>
          <a:p>
            <a:endParaRPr/>
          </a:p>
        </p:txBody>
      </p:sp>
      <p:sp>
        <p:nvSpPr>
          <p:cNvPr id="330" name="Shape 330"/>
          <p:cNvSpPr>
            <a:spLocks noGrp="1"/>
          </p:cNvSpPr>
          <p:nvPr>
            <p:ph type="title"/>
          </p:nvPr>
        </p:nvSpPr>
        <p:spPr>
          <a:xfrm>
            <a:off x="1946225" y="5923161"/>
            <a:ext cx="8698909" cy="1869678"/>
          </a:xfrm>
          <a:prstGeom prst="rect">
            <a:avLst/>
          </a:prstGeom>
        </p:spPr>
        <p:txBody>
          <a:bodyPr/>
          <a:lstStyle>
            <a:lvl1pPr algn="r">
              <a:defRPr sz="7000"/>
            </a:lvl1pPr>
          </a:lstStyle>
          <a:p>
            <a:r>
              <a:t>Title Text</a:t>
            </a:r>
          </a:p>
        </p:txBody>
      </p:sp>
      <p:sp>
        <p:nvSpPr>
          <p:cNvPr id="331" name="Shape 331"/>
          <p:cNvSpPr>
            <a:spLocks noGrp="1"/>
          </p:cNvSpPr>
          <p:nvPr>
            <p:ph type="body" sz="quarter" idx="1" hasCustomPrompt="1"/>
          </p:nvPr>
        </p:nvSpPr>
        <p:spPr>
          <a:xfrm>
            <a:off x="12696874" y="5923161"/>
            <a:ext cx="9144001" cy="1869678"/>
          </a:xfrm>
          <a:prstGeom prst="rect">
            <a:avLst/>
          </a:prstGeom>
        </p:spPr>
        <p:txBody>
          <a:bodyPr anchor="t">
            <a:noAutofit/>
          </a:bodyPr>
          <a:lstStyle>
            <a:lvl1pPr marL="0" indent="0">
              <a:lnSpc>
                <a:spcPct val="150000"/>
              </a:lnSpc>
              <a:spcBef>
                <a:spcPts val="0"/>
              </a:spcBef>
              <a:buSzTx/>
              <a:buNone/>
              <a:defRPr/>
            </a:lvl1pPr>
            <a:lvl2pPr marL="0" indent="228600">
              <a:lnSpc>
                <a:spcPct val="150000"/>
              </a:lnSpc>
              <a:spcBef>
                <a:spcPts val="0"/>
              </a:spcBef>
              <a:buSzTx/>
              <a:buNone/>
              <a:defRPr/>
            </a:lvl2pPr>
            <a:lvl3pPr marL="0" indent="457200">
              <a:lnSpc>
                <a:spcPct val="150000"/>
              </a:lnSpc>
              <a:spcBef>
                <a:spcPts val="0"/>
              </a:spcBef>
              <a:buSzTx/>
              <a:buNone/>
              <a:defRPr/>
            </a:lvl3pPr>
            <a:lvl4pPr marL="0" indent="685800">
              <a:lnSpc>
                <a:spcPts val="7600"/>
              </a:lnSpc>
              <a:spcBef>
                <a:spcPts val="0"/>
              </a:spcBef>
              <a:buSzTx/>
              <a:buNone/>
            </a:lvl4pPr>
            <a:lvl5pPr marL="0" indent="914400">
              <a:lnSpc>
                <a:spcPts val="7600"/>
              </a:lnSpc>
              <a:spcBef>
                <a:spcPts val="0"/>
              </a:spcBef>
              <a:buSzTx/>
              <a:buNone/>
            </a:lvl5pPr>
          </a:lstStyle>
          <a:p>
            <a:r>
              <a:rPr dirty="0"/>
              <a:t>Body Level One</a:t>
            </a:r>
          </a:p>
          <a:p>
            <a:pPr lvl="1"/>
            <a:r>
              <a:rPr dirty="0"/>
              <a:t>Body Level Two</a:t>
            </a:r>
          </a:p>
          <a:p>
            <a:pPr lvl="2"/>
            <a:r>
              <a:rPr dirty="0"/>
              <a:t>Body Level </a:t>
            </a:r>
            <a:r>
              <a:rPr dirty="0" smtClean="0"/>
              <a:t>Three</a:t>
            </a:r>
            <a:endParaRPr dirty="0"/>
          </a:p>
        </p:txBody>
      </p:sp>
      <p:sp>
        <p:nvSpPr>
          <p:cNvPr id="332" name="Shape 332"/>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33.xml><?xml version="1.0" encoding="utf-8"?>
<p:sldLayout xmlns:a="http://schemas.openxmlformats.org/drawingml/2006/main" xmlns:r="http://schemas.openxmlformats.org/officeDocument/2006/relationships" xmlns:p="http://schemas.openxmlformats.org/presentationml/2006/main" type="tx">
  <p:cSld name="Portfolio (2)">
    <p:spTree>
      <p:nvGrpSpPr>
        <p:cNvPr id="1" name=""/>
        <p:cNvGrpSpPr/>
        <p:nvPr/>
      </p:nvGrpSpPr>
      <p:grpSpPr>
        <a:xfrm>
          <a:off x="0" y="0"/>
          <a:ext cx="0" cy="0"/>
          <a:chOff x="0" y="0"/>
          <a:chExt cx="0" cy="0"/>
        </a:xfrm>
      </p:grpSpPr>
      <p:sp>
        <p:nvSpPr>
          <p:cNvPr id="339" name="Shape 339"/>
          <p:cNvSpPr>
            <a:spLocks noGrp="1"/>
          </p:cNvSpPr>
          <p:nvPr>
            <p:ph type="pic" sz="quarter" idx="13"/>
          </p:nvPr>
        </p:nvSpPr>
        <p:spPr>
          <a:xfrm>
            <a:off x="11264900" y="0"/>
            <a:ext cx="4445001" cy="4572000"/>
          </a:xfrm>
          <a:prstGeom prst="rect">
            <a:avLst/>
          </a:prstGeom>
        </p:spPr>
        <p:txBody>
          <a:bodyPr lIns="91439" tIns="45719" rIns="91439" bIns="45719" anchor="t">
            <a:noAutofit/>
          </a:bodyPr>
          <a:lstStyle/>
          <a:p>
            <a:endParaRPr/>
          </a:p>
        </p:txBody>
      </p:sp>
      <p:sp>
        <p:nvSpPr>
          <p:cNvPr id="340" name="Shape 340"/>
          <p:cNvSpPr>
            <a:spLocks noGrp="1"/>
          </p:cNvSpPr>
          <p:nvPr>
            <p:ph type="pic" sz="quarter" idx="14"/>
          </p:nvPr>
        </p:nvSpPr>
        <p:spPr>
          <a:xfrm>
            <a:off x="11264899" y="4573348"/>
            <a:ext cx="4445001" cy="4572001"/>
          </a:xfrm>
          <a:prstGeom prst="rect">
            <a:avLst/>
          </a:prstGeom>
        </p:spPr>
        <p:txBody>
          <a:bodyPr lIns="91439" tIns="45719" rIns="91439" bIns="45719" anchor="t">
            <a:noAutofit/>
          </a:bodyPr>
          <a:lstStyle/>
          <a:p>
            <a:endParaRPr/>
          </a:p>
        </p:txBody>
      </p:sp>
      <p:sp>
        <p:nvSpPr>
          <p:cNvPr id="341" name="Shape 341"/>
          <p:cNvSpPr>
            <a:spLocks noGrp="1"/>
          </p:cNvSpPr>
          <p:nvPr>
            <p:ph type="pic" sz="quarter" idx="15"/>
          </p:nvPr>
        </p:nvSpPr>
        <p:spPr>
          <a:xfrm>
            <a:off x="11264900" y="9145348"/>
            <a:ext cx="4445000" cy="4572001"/>
          </a:xfrm>
          <a:prstGeom prst="rect">
            <a:avLst/>
          </a:prstGeom>
        </p:spPr>
        <p:txBody>
          <a:bodyPr lIns="91439" tIns="45719" rIns="91439" bIns="45719" anchor="t">
            <a:noAutofit/>
          </a:bodyPr>
          <a:lstStyle/>
          <a:p>
            <a:endParaRPr/>
          </a:p>
        </p:txBody>
      </p:sp>
      <p:sp>
        <p:nvSpPr>
          <p:cNvPr id="342" name="Shape 342"/>
          <p:cNvSpPr>
            <a:spLocks noGrp="1"/>
          </p:cNvSpPr>
          <p:nvPr>
            <p:ph type="sldNum" sz="quarter" idx="2"/>
          </p:nvPr>
        </p:nvSpPr>
        <p:spPr>
          <a:xfrm>
            <a:off x="1787705" y="9264360"/>
            <a:ext cx="2145031" cy="2628901"/>
          </a:xfrm>
          <a:prstGeom prst="rect">
            <a:avLst/>
          </a:prstGeom>
        </p:spPr>
        <p:txBody>
          <a:bodyPr/>
          <a:lstStyle/>
          <a:p>
            <a:fld id="{86CB4B4D-7CA3-9044-876B-883B54F8677D}" type="slidenum">
              <a:t>‹#›</a:t>
            </a:fld>
            <a:endParaRPr/>
          </a:p>
        </p:txBody>
      </p:sp>
      <p:sp>
        <p:nvSpPr>
          <p:cNvPr id="343" name="Shape 343"/>
          <p:cNvSpPr>
            <a:spLocks noGrp="1"/>
          </p:cNvSpPr>
          <p:nvPr>
            <p:ph type="body" sz="quarter" idx="1"/>
          </p:nvPr>
        </p:nvSpPr>
        <p:spPr>
          <a:xfrm>
            <a:off x="1782974" y="5691033"/>
            <a:ext cx="6590951" cy="2993185"/>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344" name="Shape 344"/>
          <p:cNvSpPr>
            <a:spLocks noGrp="1"/>
          </p:cNvSpPr>
          <p:nvPr>
            <p:ph type="title"/>
          </p:nvPr>
        </p:nvSpPr>
        <p:spPr>
          <a:xfrm>
            <a:off x="1764241" y="2584739"/>
            <a:ext cx="6628417" cy="1706432"/>
          </a:xfrm>
          <a:prstGeom prst="rect">
            <a:avLst/>
          </a:prstGeom>
        </p:spPr>
        <p:txBody>
          <a:bodyPr/>
          <a:lstStyle>
            <a:lvl1pPr algn="l">
              <a:defRPr sz="7000"/>
            </a:lvl1pPr>
          </a:lstStyle>
          <a:p>
            <a:r>
              <a:t>Title Text</a:t>
            </a:r>
          </a:p>
        </p:txBody>
      </p:sp>
      <p:sp>
        <p:nvSpPr>
          <p:cNvPr id="345" name="Shape 345"/>
          <p:cNvSpPr/>
          <p:nvPr/>
        </p:nvSpPr>
        <p:spPr>
          <a:xfrm>
            <a:off x="1831824" y="4803620"/>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346" name="Shape 346"/>
          <p:cNvSpPr/>
          <p:nvPr/>
        </p:nvSpPr>
        <p:spPr>
          <a:xfrm>
            <a:off x="-2707" y="4771949"/>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p:transition spd="med"/>
</p:sldLayout>
</file>

<file path=ppt/slideLayouts/slideLayout34.xml><?xml version="1.0" encoding="utf-8"?>
<p:sldLayout xmlns:a="http://schemas.openxmlformats.org/drawingml/2006/main" xmlns:r="http://schemas.openxmlformats.org/officeDocument/2006/relationships" xmlns:p="http://schemas.openxmlformats.org/presentationml/2006/main" type="tx">
  <p:cSld name="Portfolio (3)">
    <p:spTree>
      <p:nvGrpSpPr>
        <p:cNvPr id="1" name=""/>
        <p:cNvGrpSpPr/>
        <p:nvPr/>
      </p:nvGrpSpPr>
      <p:grpSpPr>
        <a:xfrm>
          <a:off x="0" y="0"/>
          <a:ext cx="0" cy="0"/>
          <a:chOff x="0" y="0"/>
          <a:chExt cx="0" cy="0"/>
        </a:xfrm>
      </p:grpSpPr>
      <p:sp>
        <p:nvSpPr>
          <p:cNvPr id="353" name="Shape 353"/>
          <p:cNvSpPr>
            <a:spLocks noGrp="1"/>
          </p:cNvSpPr>
          <p:nvPr>
            <p:ph type="pic" sz="quarter" idx="13"/>
          </p:nvPr>
        </p:nvSpPr>
        <p:spPr>
          <a:xfrm>
            <a:off x="12851730" y="2323735"/>
            <a:ext cx="4694316" cy="4381501"/>
          </a:xfrm>
          <a:prstGeom prst="rect">
            <a:avLst/>
          </a:prstGeom>
        </p:spPr>
        <p:txBody>
          <a:bodyPr lIns="91439" tIns="45719" rIns="91439" bIns="45719" anchor="t">
            <a:noAutofit/>
          </a:bodyPr>
          <a:lstStyle/>
          <a:p>
            <a:endParaRPr/>
          </a:p>
        </p:txBody>
      </p:sp>
      <p:sp>
        <p:nvSpPr>
          <p:cNvPr id="354" name="Shape 354"/>
          <p:cNvSpPr>
            <a:spLocks noGrp="1"/>
          </p:cNvSpPr>
          <p:nvPr>
            <p:ph type="pic" sz="quarter" idx="14"/>
          </p:nvPr>
        </p:nvSpPr>
        <p:spPr>
          <a:xfrm>
            <a:off x="12851730" y="7010763"/>
            <a:ext cx="4694316" cy="4381501"/>
          </a:xfrm>
          <a:prstGeom prst="rect">
            <a:avLst/>
          </a:prstGeom>
        </p:spPr>
        <p:txBody>
          <a:bodyPr lIns="91439" tIns="45719" rIns="91439" bIns="45719" anchor="t">
            <a:noAutofit/>
          </a:bodyPr>
          <a:lstStyle/>
          <a:p>
            <a:endParaRPr/>
          </a:p>
        </p:txBody>
      </p:sp>
      <p:sp>
        <p:nvSpPr>
          <p:cNvPr id="355" name="Shape 355"/>
          <p:cNvSpPr>
            <a:spLocks noGrp="1"/>
          </p:cNvSpPr>
          <p:nvPr>
            <p:ph type="pic" sz="quarter" idx="15"/>
          </p:nvPr>
        </p:nvSpPr>
        <p:spPr>
          <a:xfrm>
            <a:off x="17819383" y="2323735"/>
            <a:ext cx="6604001" cy="4381501"/>
          </a:xfrm>
          <a:prstGeom prst="rect">
            <a:avLst/>
          </a:prstGeom>
        </p:spPr>
        <p:txBody>
          <a:bodyPr lIns="91439" tIns="45719" rIns="91439" bIns="45719" anchor="t">
            <a:noAutofit/>
          </a:bodyPr>
          <a:lstStyle/>
          <a:p>
            <a:endParaRPr/>
          </a:p>
        </p:txBody>
      </p:sp>
      <p:sp>
        <p:nvSpPr>
          <p:cNvPr id="356" name="Shape 356"/>
          <p:cNvSpPr>
            <a:spLocks noGrp="1"/>
          </p:cNvSpPr>
          <p:nvPr>
            <p:ph type="pic" sz="quarter" idx="16"/>
          </p:nvPr>
        </p:nvSpPr>
        <p:spPr>
          <a:xfrm>
            <a:off x="17819384" y="7010763"/>
            <a:ext cx="6604001" cy="4381501"/>
          </a:xfrm>
          <a:prstGeom prst="rect">
            <a:avLst/>
          </a:prstGeom>
        </p:spPr>
        <p:txBody>
          <a:bodyPr lIns="91439" tIns="45719" rIns="91439" bIns="45719" anchor="t">
            <a:noAutofit/>
          </a:bodyPr>
          <a:lstStyle/>
          <a:p>
            <a:endParaRPr/>
          </a:p>
        </p:txBody>
      </p:sp>
      <p:sp>
        <p:nvSpPr>
          <p:cNvPr id="357" name="Shape 357"/>
          <p:cNvSpPr>
            <a:spLocks noGrp="1"/>
          </p:cNvSpPr>
          <p:nvPr>
            <p:ph type="sldNum" sz="quarter" idx="2"/>
          </p:nvPr>
        </p:nvSpPr>
        <p:spPr>
          <a:xfrm>
            <a:off x="1787705" y="9264360"/>
            <a:ext cx="2145031" cy="2628901"/>
          </a:xfrm>
          <a:prstGeom prst="rect">
            <a:avLst/>
          </a:prstGeom>
        </p:spPr>
        <p:txBody>
          <a:bodyPr/>
          <a:lstStyle/>
          <a:p>
            <a:fld id="{86CB4B4D-7CA3-9044-876B-883B54F8677D}" type="slidenum">
              <a:t>‹#›</a:t>
            </a:fld>
            <a:endParaRPr/>
          </a:p>
        </p:txBody>
      </p:sp>
      <p:sp>
        <p:nvSpPr>
          <p:cNvPr id="358" name="Shape 358"/>
          <p:cNvSpPr>
            <a:spLocks noGrp="1"/>
          </p:cNvSpPr>
          <p:nvPr>
            <p:ph type="body" sz="quarter" idx="1"/>
          </p:nvPr>
        </p:nvSpPr>
        <p:spPr>
          <a:xfrm>
            <a:off x="1782974" y="5691033"/>
            <a:ext cx="8190112" cy="2993185"/>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359" name="Shape 359"/>
          <p:cNvSpPr>
            <a:spLocks noGrp="1"/>
          </p:cNvSpPr>
          <p:nvPr>
            <p:ph type="title"/>
          </p:nvPr>
        </p:nvSpPr>
        <p:spPr>
          <a:xfrm>
            <a:off x="1764241" y="2584739"/>
            <a:ext cx="9575974" cy="1706432"/>
          </a:xfrm>
          <a:prstGeom prst="rect">
            <a:avLst/>
          </a:prstGeom>
        </p:spPr>
        <p:txBody>
          <a:bodyPr/>
          <a:lstStyle>
            <a:lvl1pPr algn="l">
              <a:defRPr sz="7000"/>
            </a:lvl1pPr>
          </a:lstStyle>
          <a:p>
            <a:r>
              <a:t>Title Text</a:t>
            </a:r>
          </a:p>
        </p:txBody>
      </p:sp>
      <p:sp>
        <p:nvSpPr>
          <p:cNvPr id="360" name="Shape 360"/>
          <p:cNvSpPr/>
          <p:nvPr/>
        </p:nvSpPr>
        <p:spPr>
          <a:xfrm>
            <a:off x="1831824" y="4803620"/>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361" name="Shape 361"/>
          <p:cNvSpPr/>
          <p:nvPr/>
        </p:nvSpPr>
        <p:spPr>
          <a:xfrm>
            <a:off x="-2707" y="4771949"/>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p:transition spd="med"/>
</p:sldLayout>
</file>

<file path=ppt/slideLayouts/slideLayout35.xml><?xml version="1.0" encoding="utf-8"?>
<p:sldLayout xmlns:a="http://schemas.openxmlformats.org/drawingml/2006/main" xmlns:r="http://schemas.openxmlformats.org/officeDocument/2006/relationships" xmlns:p="http://schemas.openxmlformats.org/presentationml/2006/main" type="tx">
  <p:cSld name="Portfolio (4)">
    <p:spTree>
      <p:nvGrpSpPr>
        <p:cNvPr id="1" name=""/>
        <p:cNvGrpSpPr/>
        <p:nvPr/>
      </p:nvGrpSpPr>
      <p:grpSpPr>
        <a:xfrm>
          <a:off x="0" y="0"/>
          <a:ext cx="0" cy="0"/>
          <a:chOff x="0" y="0"/>
          <a:chExt cx="0" cy="0"/>
        </a:xfrm>
      </p:grpSpPr>
      <p:sp>
        <p:nvSpPr>
          <p:cNvPr id="368" name="Shape 368"/>
          <p:cNvSpPr>
            <a:spLocks noGrp="1"/>
          </p:cNvSpPr>
          <p:nvPr>
            <p:ph type="pic" sz="quarter" idx="13"/>
          </p:nvPr>
        </p:nvSpPr>
        <p:spPr>
          <a:xfrm>
            <a:off x="15767516" y="3959009"/>
            <a:ext cx="8648701" cy="4387944"/>
          </a:xfrm>
          <a:prstGeom prst="rect">
            <a:avLst/>
          </a:prstGeom>
        </p:spPr>
        <p:txBody>
          <a:bodyPr lIns="91439" tIns="45719" rIns="91439" bIns="45719" anchor="t">
            <a:noAutofit/>
          </a:bodyPr>
          <a:lstStyle/>
          <a:p>
            <a:endParaRPr/>
          </a:p>
        </p:txBody>
      </p:sp>
      <p:sp>
        <p:nvSpPr>
          <p:cNvPr id="369" name="Shape 369"/>
          <p:cNvSpPr>
            <a:spLocks noGrp="1"/>
          </p:cNvSpPr>
          <p:nvPr>
            <p:ph type="pic" sz="quarter" idx="14"/>
          </p:nvPr>
        </p:nvSpPr>
        <p:spPr>
          <a:xfrm>
            <a:off x="-20955" y="3959009"/>
            <a:ext cx="8650279" cy="4381501"/>
          </a:xfrm>
          <a:prstGeom prst="rect">
            <a:avLst/>
          </a:prstGeom>
        </p:spPr>
        <p:txBody>
          <a:bodyPr lIns="91439" tIns="45719" rIns="91439" bIns="45719" anchor="t">
            <a:noAutofit/>
          </a:bodyPr>
          <a:lstStyle/>
          <a:p>
            <a:endParaRPr/>
          </a:p>
        </p:txBody>
      </p:sp>
      <p:sp>
        <p:nvSpPr>
          <p:cNvPr id="370" name="Shape 370"/>
          <p:cNvSpPr>
            <a:spLocks noGrp="1"/>
          </p:cNvSpPr>
          <p:nvPr>
            <p:ph type="pic" sz="quarter" idx="15"/>
          </p:nvPr>
        </p:nvSpPr>
        <p:spPr>
          <a:xfrm>
            <a:off x="8889960" y="3959009"/>
            <a:ext cx="6604001" cy="4381501"/>
          </a:xfrm>
          <a:prstGeom prst="rect">
            <a:avLst/>
          </a:prstGeom>
        </p:spPr>
        <p:txBody>
          <a:bodyPr lIns="91439" tIns="45719" rIns="91439" bIns="45719" anchor="t">
            <a:noAutofit/>
          </a:bodyPr>
          <a:lstStyle/>
          <a:p>
            <a:endParaRPr/>
          </a:p>
        </p:txBody>
      </p:sp>
      <p:sp>
        <p:nvSpPr>
          <p:cNvPr id="371" name="Shape 371"/>
          <p:cNvSpPr>
            <a:spLocks noGrp="1"/>
          </p:cNvSpPr>
          <p:nvPr>
            <p:ph type="title"/>
          </p:nvPr>
        </p:nvSpPr>
        <p:spPr>
          <a:xfrm>
            <a:off x="6888410" y="1257300"/>
            <a:ext cx="10607180" cy="1826562"/>
          </a:xfrm>
          <a:prstGeom prst="rect">
            <a:avLst/>
          </a:prstGeom>
        </p:spPr>
        <p:txBody>
          <a:bodyPr/>
          <a:lstStyle>
            <a:lvl1pPr>
              <a:defRPr sz="7000"/>
            </a:lvl1pPr>
          </a:lstStyle>
          <a:p>
            <a:r>
              <a:t>Title Text</a:t>
            </a:r>
          </a:p>
        </p:txBody>
      </p:sp>
      <p:sp>
        <p:nvSpPr>
          <p:cNvPr id="372" name="Shape 372"/>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36.xml><?xml version="1.0" encoding="utf-8"?>
<p:sldLayout xmlns:a="http://schemas.openxmlformats.org/drawingml/2006/main" xmlns:r="http://schemas.openxmlformats.org/officeDocument/2006/relationships" xmlns:p="http://schemas.openxmlformats.org/presentationml/2006/main" userDrawn="1">
  <p:cSld name="Portfolio (5)">
    <p:spTree>
      <p:nvGrpSpPr>
        <p:cNvPr id="1" name=""/>
        <p:cNvGrpSpPr/>
        <p:nvPr/>
      </p:nvGrpSpPr>
      <p:grpSpPr>
        <a:xfrm>
          <a:off x="0" y="0"/>
          <a:ext cx="0" cy="0"/>
          <a:chOff x="0" y="0"/>
          <a:chExt cx="0" cy="0"/>
        </a:xfrm>
      </p:grpSpPr>
      <p:sp>
        <p:nvSpPr>
          <p:cNvPr id="381" name="Shape 381"/>
          <p:cNvSpPr>
            <a:spLocks noGrp="1"/>
          </p:cNvSpPr>
          <p:nvPr>
            <p:ph type="sldNum" sz="quarter" idx="2"/>
          </p:nvPr>
        </p:nvSpPr>
        <p:spPr>
          <a:prstGeom prst="rect">
            <a:avLst/>
          </a:prstGeom>
        </p:spPr>
        <p:txBody>
          <a:bodyPr/>
          <a:lstStyle/>
          <a:p>
            <a:fld id="{86CB4B4D-7CA3-9044-876B-883B54F8677D}" type="slidenum">
              <a:t>‹#›</a:t>
            </a:fld>
            <a:endParaRPr/>
          </a:p>
        </p:txBody>
      </p:sp>
      <p:sp>
        <p:nvSpPr>
          <p:cNvPr id="7" name="Picture Placeholder 8"/>
          <p:cNvSpPr>
            <a:spLocks noGrp="1"/>
          </p:cNvSpPr>
          <p:nvPr>
            <p:ph type="pic" sz="quarter" idx="14"/>
          </p:nvPr>
        </p:nvSpPr>
        <p:spPr>
          <a:xfrm>
            <a:off x="1807517" y="2963018"/>
            <a:ext cx="7815523" cy="7815524"/>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
        <p:nvSpPr>
          <p:cNvPr id="8" name="Picture Placeholder 8"/>
          <p:cNvSpPr>
            <a:spLocks noGrp="1"/>
          </p:cNvSpPr>
          <p:nvPr>
            <p:ph type="pic" sz="quarter" idx="15"/>
          </p:nvPr>
        </p:nvSpPr>
        <p:spPr>
          <a:xfrm>
            <a:off x="14687148" y="2963018"/>
            <a:ext cx="7815523" cy="7815524"/>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Tree>
  </p:cSld>
  <p:clrMapOvr>
    <a:masterClrMapping/>
  </p:clrMapOvr>
  <p:transition spd="med"/>
</p:sldLayout>
</file>

<file path=ppt/slideLayouts/slideLayout37.xml><?xml version="1.0" encoding="utf-8"?>
<p:sldLayout xmlns:a="http://schemas.openxmlformats.org/drawingml/2006/main" xmlns:r="http://schemas.openxmlformats.org/officeDocument/2006/relationships" xmlns:p="http://schemas.openxmlformats.org/presentationml/2006/main" type="tx">
  <p:cSld name="Portfolio (6)">
    <p:spTree>
      <p:nvGrpSpPr>
        <p:cNvPr id="1" name=""/>
        <p:cNvGrpSpPr/>
        <p:nvPr/>
      </p:nvGrpSpPr>
      <p:grpSpPr>
        <a:xfrm>
          <a:off x="0" y="0"/>
          <a:ext cx="0" cy="0"/>
          <a:chOff x="0" y="0"/>
          <a:chExt cx="0" cy="0"/>
        </a:xfrm>
      </p:grpSpPr>
      <p:sp>
        <p:nvSpPr>
          <p:cNvPr id="388" name="Shape 388"/>
          <p:cNvSpPr>
            <a:spLocks noGrp="1"/>
          </p:cNvSpPr>
          <p:nvPr>
            <p:ph type="pic" sz="quarter" idx="13"/>
          </p:nvPr>
        </p:nvSpPr>
        <p:spPr>
          <a:xfrm>
            <a:off x="4334" y="9897379"/>
            <a:ext cx="7620001" cy="3813064"/>
          </a:xfrm>
          <a:prstGeom prst="rect">
            <a:avLst/>
          </a:prstGeom>
        </p:spPr>
        <p:txBody>
          <a:bodyPr lIns="91439" tIns="45719" rIns="91439" bIns="45719" anchor="t">
            <a:noAutofit/>
          </a:bodyPr>
          <a:lstStyle/>
          <a:p>
            <a:endParaRPr/>
          </a:p>
        </p:txBody>
      </p:sp>
      <p:sp>
        <p:nvSpPr>
          <p:cNvPr id="389" name="Shape 389"/>
          <p:cNvSpPr>
            <a:spLocks noGrp="1"/>
          </p:cNvSpPr>
          <p:nvPr>
            <p:ph type="pic" sz="quarter" idx="14"/>
          </p:nvPr>
        </p:nvSpPr>
        <p:spPr>
          <a:xfrm>
            <a:off x="7613650" y="9903878"/>
            <a:ext cx="9156700" cy="3806564"/>
          </a:xfrm>
          <a:prstGeom prst="rect">
            <a:avLst/>
          </a:prstGeom>
        </p:spPr>
        <p:txBody>
          <a:bodyPr lIns="91439" tIns="45719" rIns="91439" bIns="45719" anchor="t">
            <a:noAutofit/>
          </a:bodyPr>
          <a:lstStyle/>
          <a:p>
            <a:endParaRPr/>
          </a:p>
        </p:txBody>
      </p:sp>
      <p:sp>
        <p:nvSpPr>
          <p:cNvPr id="390" name="Shape 390"/>
          <p:cNvSpPr>
            <a:spLocks noGrp="1"/>
          </p:cNvSpPr>
          <p:nvPr>
            <p:ph type="pic" sz="quarter" idx="15"/>
          </p:nvPr>
        </p:nvSpPr>
        <p:spPr>
          <a:xfrm>
            <a:off x="16765519" y="9899502"/>
            <a:ext cx="7620001" cy="3810941"/>
          </a:xfrm>
          <a:prstGeom prst="rect">
            <a:avLst/>
          </a:prstGeom>
        </p:spPr>
        <p:txBody>
          <a:bodyPr lIns="91439" tIns="45719" rIns="91439" bIns="45719" anchor="t">
            <a:noAutofit/>
          </a:bodyPr>
          <a:lstStyle/>
          <a:p>
            <a:endParaRPr/>
          </a:p>
        </p:txBody>
      </p:sp>
      <p:sp>
        <p:nvSpPr>
          <p:cNvPr id="391" name="Shape 391"/>
          <p:cNvSpPr>
            <a:spLocks noGrp="1"/>
          </p:cNvSpPr>
          <p:nvPr>
            <p:ph type="pic" sz="quarter" idx="16"/>
          </p:nvPr>
        </p:nvSpPr>
        <p:spPr>
          <a:xfrm>
            <a:off x="6100174" y="6091626"/>
            <a:ext cx="7164925" cy="3810001"/>
          </a:xfrm>
          <a:prstGeom prst="rect">
            <a:avLst/>
          </a:prstGeom>
        </p:spPr>
        <p:txBody>
          <a:bodyPr lIns="91439" tIns="45719" rIns="91439" bIns="45719" anchor="t">
            <a:noAutofit/>
          </a:bodyPr>
          <a:lstStyle/>
          <a:p>
            <a:endParaRPr/>
          </a:p>
        </p:txBody>
      </p:sp>
      <p:sp>
        <p:nvSpPr>
          <p:cNvPr id="392" name="Shape 392"/>
          <p:cNvSpPr>
            <a:spLocks noGrp="1"/>
          </p:cNvSpPr>
          <p:nvPr>
            <p:ph type="pic" sz="quarter" idx="17"/>
          </p:nvPr>
        </p:nvSpPr>
        <p:spPr>
          <a:xfrm>
            <a:off x="13265850" y="6091626"/>
            <a:ext cx="11120088" cy="3810001"/>
          </a:xfrm>
          <a:prstGeom prst="rect">
            <a:avLst/>
          </a:prstGeom>
        </p:spPr>
        <p:txBody>
          <a:bodyPr lIns="91439" tIns="45719" rIns="91439" bIns="45719" anchor="t">
            <a:noAutofit/>
          </a:bodyPr>
          <a:lstStyle/>
          <a:p>
            <a:endParaRPr/>
          </a:p>
        </p:txBody>
      </p:sp>
      <p:sp>
        <p:nvSpPr>
          <p:cNvPr id="393" name="Shape 393"/>
          <p:cNvSpPr>
            <a:spLocks noGrp="1"/>
          </p:cNvSpPr>
          <p:nvPr>
            <p:ph type="pic" sz="quarter" idx="18"/>
          </p:nvPr>
        </p:nvSpPr>
        <p:spPr>
          <a:xfrm>
            <a:off x="4334" y="6091626"/>
            <a:ext cx="6090668" cy="3810001"/>
          </a:xfrm>
          <a:prstGeom prst="rect">
            <a:avLst/>
          </a:prstGeom>
        </p:spPr>
        <p:txBody>
          <a:bodyPr lIns="91439" tIns="45719" rIns="91439" bIns="45719" anchor="t">
            <a:noAutofit/>
          </a:bodyPr>
          <a:lstStyle/>
          <a:p>
            <a:endParaRPr/>
          </a:p>
        </p:txBody>
      </p:sp>
      <p:sp>
        <p:nvSpPr>
          <p:cNvPr id="394" name="Shape 394"/>
          <p:cNvSpPr>
            <a:spLocks noGrp="1"/>
          </p:cNvSpPr>
          <p:nvPr>
            <p:ph type="title"/>
          </p:nvPr>
        </p:nvSpPr>
        <p:spPr>
          <a:xfrm>
            <a:off x="6888410" y="1257300"/>
            <a:ext cx="10607180" cy="1826562"/>
          </a:xfrm>
          <a:prstGeom prst="rect">
            <a:avLst/>
          </a:prstGeom>
        </p:spPr>
        <p:txBody>
          <a:bodyPr/>
          <a:lstStyle>
            <a:lvl1pPr>
              <a:defRPr sz="7000"/>
            </a:lvl1pPr>
          </a:lstStyle>
          <a:p>
            <a:r>
              <a:t>Title Text</a:t>
            </a:r>
          </a:p>
        </p:txBody>
      </p:sp>
      <p:sp>
        <p:nvSpPr>
          <p:cNvPr id="395" name="Shape 395"/>
          <p:cNvSpPr>
            <a:spLocks noGrp="1"/>
          </p:cNvSpPr>
          <p:nvPr>
            <p:ph type="body" sz="quarter" idx="1" hasCustomPrompt="1"/>
          </p:nvPr>
        </p:nvSpPr>
        <p:spPr>
          <a:xfrm>
            <a:off x="6212791" y="3149600"/>
            <a:ext cx="11958418" cy="1202056"/>
          </a:xfrm>
          <a:prstGeom prst="rect">
            <a:avLst/>
          </a:prstGeom>
        </p:spPr>
        <p:txBody>
          <a:bodyPr anchor="t">
            <a:noAutofit/>
          </a:bodyPr>
          <a:lstStyle>
            <a:lvl1pPr marL="0" indent="0" algn="ctr">
              <a:lnSpc>
                <a:spcPct val="150000"/>
              </a:lnSpc>
              <a:spcBef>
                <a:spcPts val="0"/>
              </a:spcBef>
              <a:buSzTx/>
              <a:buNone/>
            </a:lvl1pPr>
            <a:lvl2pPr marL="0" indent="228600" algn="ctr">
              <a:lnSpc>
                <a:spcPct val="150000"/>
              </a:lnSpc>
              <a:spcBef>
                <a:spcPts val="0"/>
              </a:spcBef>
              <a:buSzTx/>
              <a:buNone/>
            </a:lvl2pPr>
            <a:lvl3pPr marL="0" indent="457200" algn="ctr">
              <a:lnSpc>
                <a:spcPct val="150000"/>
              </a:lnSpc>
              <a:spcBef>
                <a:spcPts val="0"/>
              </a:spcBef>
              <a:buSzTx/>
              <a:buNone/>
            </a:lvl3pPr>
            <a:lvl4pPr marL="0" indent="685800" algn="ctr">
              <a:lnSpc>
                <a:spcPct val="150000"/>
              </a:lnSpc>
              <a:spcBef>
                <a:spcPts val="0"/>
              </a:spcBef>
              <a:buSzTx/>
              <a:buNone/>
            </a:lvl4pPr>
            <a:lvl5pPr marL="0" indent="914400" algn="ctr">
              <a:lnSpc>
                <a:spcPct val="150000"/>
              </a:lnSpc>
              <a:spcBef>
                <a:spcPts val="0"/>
              </a:spcBef>
              <a:buSzTx/>
              <a:buNone/>
            </a:lvl5pPr>
          </a:lstStyle>
          <a:p>
            <a:r>
              <a:rPr dirty="0"/>
              <a:t>Body Level One</a:t>
            </a:r>
          </a:p>
          <a:p>
            <a:pPr lvl="1"/>
            <a:r>
              <a:rPr dirty="0"/>
              <a:t>Body Level </a:t>
            </a:r>
            <a:r>
              <a:rPr dirty="0" smtClean="0"/>
              <a:t>Two</a:t>
            </a:r>
            <a:endParaRPr dirty="0"/>
          </a:p>
        </p:txBody>
      </p:sp>
      <p:sp>
        <p:nvSpPr>
          <p:cNvPr id="396" name="Shape 396"/>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38.xml><?xml version="1.0" encoding="utf-8"?>
<p:sldLayout xmlns:a="http://schemas.openxmlformats.org/drawingml/2006/main" xmlns:r="http://schemas.openxmlformats.org/officeDocument/2006/relationships" xmlns:p="http://schemas.openxmlformats.org/presentationml/2006/main" userDrawn="1">
  <p:cSld name="Portfolio (7)">
    <p:spTree>
      <p:nvGrpSpPr>
        <p:cNvPr id="1" name=""/>
        <p:cNvGrpSpPr/>
        <p:nvPr/>
      </p:nvGrpSpPr>
      <p:grpSpPr>
        <a:xfrm>
          <a:off x="0" y="0"/>
          <a:ext cx="0" cy="0"/>
          <a:chOff x="0" y="0"/>
          <a:chExt cx="0" cy="0"/>
        </a:xfrm>
      </p:grpSpPr>
      <p:sp>
        <p:nvSpPr>
          <p:cNvPr id="403" name="Shape 403"/>
          <p:cNvSpPr>
            <a:spLocks noGrp="1"/>
          </p:cNvSpPr>
          <p:nvPr>
            <p:ph type="title"/>
          </p:nvPr>
        </p:nvSpPr>
        <p:spPr>
          <a:xfrm>
            <a:off x="6888410" y="1257300"/>
            <a:ext cx="10607180" cy="1826562"/>
          </a:xfrm>
          <a:prstGeom prst="rect">
            <a:avLst/>
          </a:prstGeom>
        </p:spPr>
        <p:txBody>
          <a:bodyPr/>
          <a:lstStyle>
            <a:lvl1pPr>
              <a:defRPr sz="7000"/>
            </a:lvl1pPr>
          </a:lstStyle>
          <a:p>
            <a:r>
              <a:t>Title Text</a:t>
            </a:r>
          </a:p>
        </p:txBody>
      </p:sp>
      <p:sp>
        <p:nvSpPr>
          <p:cNvPr id="407" name="Shape 407"/>
          <p:cNvSpPr>
            <a:spLocks noGrp="1"/>
          </p:cNvSpPr>
          <p:nvPr>
            <p:ph type="sldNum" sz="quarter" idx="2"/>
          </p:nvPr>
        </p:nvSpPr>
        <p:spPr>
          <a:prstGeom prst="rect">
            <a:avLst/>
          </a:prstGeom>
        </p:spPr>
        <p:txBody>
          <a:bodyPr/>
          <a:lstStyle/>
          <a:p>
            <a:fld id="{86CB4B4D-7CA3-9044-876B-883B54F8677D}" type="slidenum">
              <a:t>‹#›</a:t>
            </a:fld>
            <a:endParaRPr/>
          </a:p>
        </p:txBody>
      </p:sp>
      <p:sp>
        <p:nvSpPr>
          <p:cNvPr id="10" name="Picture Placeholder 8"/>
          <p:cNvSpPr>
            <a:spLocks noGrp="1"/>
          </p:cNvSpPr>
          <p:nvPr>
            <p:ph type="pic" sz="quarter" idx="14"/>
          </p:nvPr>
        </p:nvSpPr>
        <p:spPr>
          <a:xfrm>
            <a:off x="1938168" y="4231906"/>
            <a:ext cx="4433355" cy="4433357"/>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
        <p:nvSpPr>
          <p:cNvPr id="11" name="Picture Placeholder 8"/>
          <p:cNvSpPr>
            <a:spLocks noGrp="1"/>
          </p:cNvSpPr>
          <p:nvPr>
            <p:ph type="pic" sz="quarter" idx="15"/>
          </p:nvPr>
        </p:nvSpPr>
        <p:spPr>
          <a:xfrm>
            <a:off x="9949922" y="4231906"/>
            <a:ext cx="4433355" cy="4433357"/>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
        <p:nvSpPr>
          <p:cNvPr id="12" name="Picture Placeholder 8"/>
          <p:cNvSpPr>
            <a:spLocks noGrp="1"/>
          </p:cNvSpPr>
          <p:nvPr>
            <p:ph type="pic" sz="quarter" idx="16"/>
          </p:nvPr>
        </p:nvSpPr>
        <p:spPr>
          <a:xfrm>
            <a:off x="17961675" y="4231906"/>
            <a:ext cx="4433355" cy="4433357"/>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Tree>
  </p:cSld>
  <p:clrMapOvr>
    <a:masterClrMapping/>
  </p:clrMapOvr>
  <p:transition spd="med"/>
</p:sldLayout>
</file>

<file path=ppt/slideLayouts/slideLayout39.xml><?xml version="1.0" encoding="utf-8"?>
<p:sldLayout xmlns:a="http://schemas.openxmlformats.org/drawingml/2006/main" xmlns:r="http://schemas.openxmlformats.org/officeDocument/2006/relationships" xmlns:p="http://schemas.openxmlformats.org/presentationml/2006/main" type="tx">
  <p:cSld name="Portfolio (8)">
    <p:spTree>
      <p:nvGrpSpPr>
        <p:cNvPr id="1" name=""/>
        <p:cNvGrpSpPr/>
        <p:nvPr/>
      </p:nvGrpSpPr>
      <p:grpSpPr>
        <a:xfrm>
          <a:off x="0" y="0"/>
          <a:ext cx="0" cy="0"/>
          <a:chOff x="0" y="0"/>
          <a:chExt cx="0" cy="0"/>
        </a:xfrm>
      </p:grpSpPr>
      <p:sp>
        <p:nvSpPr>
          <p:cNvPr id="414" name="Shape 414"/>
          <p:cNvSpPr>
            <a:spLocks noGrp="1"/>
          </p:cNvSpPr>
          <p:nvPr>
            <p:ph type="pic" idx="13"/>
          </p:nvPr>
        </p:nvSpPr>
        <p:spPr>
          <a:xfrm>
            <a:off x="0" y="0"/>
            <a:ext cx="24384000" cy="13716000"/>
          </a:xfrm>
          <a:prstGeom prst="rect">
            <a:avLst/>
          </a:prstGeom>
        </p:spPr>
        <p:txBody>
          <a:bodyPr lIns="91439" tIns="45719" rIns="91439" bIns="45719" anchor="t">
            <a:noAutofit/>
          </a:bodyPr>
          <a:lstStyle/>
          <a:p>
            <a:endParaRPr dirty="0"/>
          </a:p>
        </p:txBody>
      </p:sp>
      <p:sp>
        <p:nvSpPr>
          <p:cNvPr id="415" name="Shape 415"/>
          <p:cNvSpPr>
            <a:spLocks noGrp="1"/>
          </p:cNvSpPr>
          <p:nvPr>
            <p:ph type="title"/>
          </p:nvPr>
        </p:nvSpPr>
        <p:spPr>
          <a:xfrm>
            <a:off x="4582464" y="2588181"/>
            <a:ext cx="15219072" cy="2005641"/>
          </a:xfrm>
          <a:prstGeom prst="rect">
            <a:avLst/>
          </a:prstGeom>
        </p:spPr>
        <p:txBody>
          <a:bodyPr/>
          <a:lstStyle/>
          <a:p>
            <a:r>
              <a:t>Title Text</a:t>
            </a:r>
          </a:p>
        </p:txBody>
      </p:sp>
      <p:sp>
        <p:nvSpPr>
          <p:cNvPr id="416" name="Shape 416"/>
          <p:cNvSpPr>
            <a:spLocks noGrp="1"/>
          </p:cNvSpPr>
          <p:nvPr>
            <p:ph type="body" sz="quarter" idx="1" hasCustomPrompt="1"/>
          </p:nvPr>
        </p:nvSpPr>
        <p:spPr>
          <a:xfrm>
            <a:off x="5176498" y="4872292"/>
            <a:ext cx="14031004" cy="1745454"/>
          </a:xfrm>
          <a:prstGeom prst="rect">
            <a:avLst/>
          </a:prstGeom>
        </p:spPr>
        <p:txBody>
          <a:bodyPr anchor="t">
            <a:noAutofit/>
          </a:bodyPr>
          <a:lstStyle>
            <a:lvl1pPr marL="0" indent="0" algn="ctr">
              <a:lnSpc>
                <a:spcPct val="150000"/>
              </a:lnSpc>
              <a:spcBef>
                <a:spcPts val="0"/>
              </a:spcBef>
              <a:buSzTx/>
              <a:buNone/>
            </a:lvl1pPr>
            <a:lvl2pPr marL="0" indent="228600" algn="ctr">
              <a:lnSpc>
                <a:spcPct val="150000"/>
              </a:lnSpc>
              <a:spcBef>
                <a:spcPts val="0"/>
              </a:spcBef>
              <a:buSzTx/>
              <a:buNone/>
            </a:lvl2pPr>
            <a:lvl3pPr marL="0" indent="457200" algn="ctr">
              <a:lnSpc>
                <a:spcPct val="150000"/>
              </a:lnSpc>
              <a:spcBef>
                <a:spcPts val="0"/>
              </a:spcBef>
              <a:buSzTx/>
              <a:buNone/>
            </a:lvl3pPr>
            <a:lvl4pPr marL="0" indent="685800" algn="ctr">
              <a:lnSpc>
                <a:spcPct val="150000"/>
              </a:lnSpc>
              <a:spcBef>
                <a:spcPts val="0"/>
              </a:spcBef>
              <a:buSzTx/>
              <a:buNone/>
            </a:lvl4pPr>
            <a:lvl5pPr marL="0" indent="914400" algn="ctr">
              <a:lnSpc>
                <a:spcPct val="150000"/>
              </a:lnSpc>
              <a:spcBef>
                <a:spcPts val="0"/>
              </a:spcBef>
              <a:buSzTx/>
              <a:buNone/>
            </a:lvl5pPr>
          </a:lstStyle>
          <a:p>
            <a:r>
              <a:rPr dirty="0"/>
              <a:t>Body Level One</a:t>
            </a:r>
          </a:p>
          <a:p>
            <a:pPr lvl="1"/>
            <a:r>
              <a:rPr dirty="0"/>
              <a:t>Body Level Two</a:t>
            </a:r>
          </a:p>
          <a:p>
            <a:pPr lvl="2"/>
            <a:r>
              <a:rPr dirty="0"/>
              <a:t>Body Level </a:t>
            </a:r>
            <a:r>
              <a:rPr dirty="0" smtClean="0"/>
              <a:t>Three</a:t>
            </a:r>
            <a:endParaRPr dirty="0"/>
          </a:p>
        </p:txBody>
      </p:sp>
      <p:sp>
        <p:nvSpPr>
          <p:cNvPr id="417" name="Shape 417"/>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40.xml><?xml version="1.0" encoding="utf-8"?>
<p:sldLayout xmlns:a="http://schemas.openxmlformats.org/drawingml/2006/main" xmlns:r="http://schemas.openxmlformats.org/officeDocument/2006/relationships" xmlns:p="http://schemas.openxmlformats.org/presentationml/2006/main" type="tx">
  <p:cSld name="Devices (1)">
    <p:spTree>
      <p:nvGrpSpPr>
        <p:cNvPr id="1" name=""/>
        <p:cNvGrpSpPr/>
        <p:nvPr/>
      </p:nvGrpSpPr>
      <p:grpSpPr>
        <a:xfrm>
          <a:off x="0" y="0"/>
          <a:ext cx="0" cy="0"/>
          <a:chOff x="0" y="0"/>
          <a:chExt cx="0" cy="0"/>
        </a:xfrm>
      </p:grpSpPr>
      <p:sp>
        <p:nvSpPr>
          <p:cNvPr id="424" name="Shape 424"/>
          <p:cNvSpPr>
            <a:spLocks noGrp="1"/>
          </p:cNvSpPr>
          <p:nvPr>
            <p:ph type="body" sz="quarter" idx="1"/>
          </p:nvPr>
        </p:nvSpPr>
        <p:spPr>
          <a:xfrm>
            <a:off x="1782974" y="5961529"/>
            <a:ext cx="8190112" cy="2993185"/>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425" name="Shape 425"/>
          <p:cNvSpPr>
            <a:spLocks noGrp="1"/>
          </p:cNvSpPr>
          <p:nvPr>
            <p:ph type="title"/>
          </p:nvPr>
        </p:nvSpPr>
        <p:spPr>
          <a:xfrm>
            <a:off x="1764241" y="2855235"/>
            <a:ext cx="9575974" cy="1706431"/>
          </a:xfrm>
          <a:prstGeom prst="rect">
            <a:avLst/>
          </a:prstGeom>
        </p:spPr>
        <p:txBody>
          <a:bodyPr/>
          <a:lstStyle>
            <a:lvl1pPr algn="l">
              <a:defRPr sz="7000"/>
            </a:lvl1pPr>
          </a:lstStyle>
          <a:p>
            <a:r>
              <a:t>Title Text</a:t>
            </a:r>
          </a:p>
        </p:txBody>
      </p:sp>
      <p:sp>
        <p:nvSpPr>
          <p:cNvPr id="426" name="Shape 426"/>
          <p:cNvSpPr/>
          <p:nvPr/>
        </p:nvSpPr>
        <p:spPr>
          <a:xfrm>
            <a:off x="1831824" y="5074116"/>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427" name="Shape 427"/>
          <p:cNvSpPr/>
          <p:nvPr/>
        </p:nvSpPr>
        <p:spPr>
          <a:xfrm>
            <a:off x="-2707" y="5042444"/>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pic>
        <p:nvPicPr>
          <p:cNvPr id="428" name="Phone_1.png"/>
          <p:cNvPicPr>
            <a:picLocks noChangeAspect="1"/>
          </p:cNvPicPr>
          <p:nvPr/>
        </p:nvPicPr>
        <p:blipFill>
          <a:blip r:embed="rId2">
            <a:extLst/>
          </a:blip>
          <a:stretch>
            <a:fillRect/>
          </a:stretch>
        </p:blipFill>
        <p:spPr>
          <a:xfrm>
            <a:off x="14615008" y="1987550"/>
            <a:ext cx="7823201" cy="16065500"/>
          </a:xfrm>
          <a:prstGeom prst="rect">
            <a:avLst/>
          </a:prstGeom>
          <a:ln w="12700">
            <a:miter lim="400000"/>
          </a:ln>
        </p:spPr>
      </p:pic>
      <p:sp>
        <p:nvSpPr>
          <p:cNvPr id="429" name="Shape 429"/>
          <p:cNvSpPr>
            <a:spLocks noGrp="1"/>
          </p:cNvSpPr>
          <p:nvPr>
            <p:ph type="pic" sz="quarter" idx="13"/>
          </p:nvPr>
        </p:nvSpPr>
        <p:spPr>
          <a:xfrm>
            <a:off x="15127287" y="3948106"/>
            <a:ext cx="6781801" cy="9772109"/>
          </a:xfrm>
          <a:prstGeom prst="rect">
            <a:avLst/>
          </a:prstGeom>
        </p:spPr>
        <p:txBody>
          <a:bodyPr lIns="91439" tIns="45719" rIns="91439" bIns="45719" anchor="t">
            <a:noAutofit/>
          </a:bodyPr>
          <a:lstStyle/>
          <a:p>
            <a:endParaRPr/>
          </a:p>
        </p:txBody>
      </p:sp>
      <p:sp>
        <p:nvSpPr>
          <p:cNvPr id="430" name="Shape 430"/>
          <p:cNvSpPr>
            <a:spLocks noGrp="1"/>
          </p:cNvSpPr>
          <p:nvPr>
            <p:ph type="sldNum" sz="quarter" idx="2"/>
          </p:nvPr>
        </p:nvSpPr>
        <p:spPr>
          <a:xfrm>
            <a:off x="1787705" y="9264360"/>
            <a:ext cx="2145031" cy="2628901"/>
          </a:xfrm>
          <a:prstGeom prst="rect">
            <a:avLst/>
          </a:prstGeom>
        </p:spPr>
        <p:txBody>
          <a:bodyPr/>
          <a:lstStyle>
            <a:lvl1pPr>
              <a:defRPr>
                <a:solidFill>
                  <a:srgbClr val="43474F"/>
                </a:solidFill>
              </a:defRPr>
            </a:lvl1pPr>
          </a:lstStyle>
          <a:p>
            <a:fld id="{86CB4B4D-7CA3-9044-876B-883B54F8677D}" type="slidenum">
              <a:t>‹#›</a:t>
            </a:fld>
            <a:endParaRPr/>
          </a:p>
        </p:txBody>
      </p:sp>
    </p:spTree>
  </p:cSld>
  <p:clrMapOvr>
    <a:masterClrMapping/>
  </p:clrMapOvr>
  <p:transition spd="med"/>
</p:sldLayout>
</file>

<file path=ppt/slideLayouts/slideLayout41.xml><?xml version="1.0" encoding="utf-8"?>
<p:sldLayout xmlns:a="http://schemas.openxmlformats.org/drawingml/2006/main" xmlns:r="http://schemas.openxmlformats.org/officeDocument/2006/relationships" xmlns:p="http://schemas.openxmlformats.org/presentationml/2006/main" preserve="1" userDrawn="1">
  <p:cSld name="Devices (2)">
    <p:spTree>
      <p:nvGrpSpPr>
        <p:cNvPr id="1" name=""/>
        <p:cNvGrpSpPr/>
        <p:nvPr/>
      </p:nvGrpSpPr>
      <p:grpSpPr>
        <a:xfrm>
          <a:off x="0" y="0"/>
          <a:ext cx="0" cy="0"/>
          <a:chOff x="0" y="0"/>
          <a:chExt cx="0" cy="0"/>
        </a:xfrm>
      </p:grpSpPr>
      <p:pic>
        <p:nvPicPr>
          <p:cNvPr id="7" name="Phone_1.png"/>
          <p:cNvPicPr>
            <a:picLocks noChangeAspect="1"/>
          </p:cNvPicPr>
          <p:nvPr userDrawn="1"/>
        </p:nvPicPr>
        <p:blipFill>
          <a:blip r:embed="rId2">
            <a:extLst/>
          </a:blip>
          <a:stretch>
            <a:fillRect/>
          </a:stretch>
        </p:blipFill>
        <p:spPr>
          <a:xfrm>
            <a:off x="6406367" y="8503278"/>
            <a:ext cx="4000501" cy="8215314"/>
          </a:xfrm>
          <a:prstGeom prst="rect">
            <a:avLst/>
          </a:prstGeom>
          <a:ln w="12700">
            <a:miter lim="400000"/>
          </a:ln>
        </p:spPr>
      </p:pic>
      <p:sp>
        <p:nvSpPr>
          <p:cNvPr id="14" name="Picture Placeholder 2"/>
          <p:cNvSpPr>
            <a:spLocks noGrp="1"/>
          </p:cNvSpPr>
          <p:nvPr>
            <p:ph type="pic" sz="quarter" idx="12"/>
          </p:nvPr>
        </p:nvSpPr>
        <p:spPr>
          <a:xfrm>
            <a:off x="6689361" y="9529471"/>
            <a:ext cx="2819081" cy="4186529"/>
          </a:xfrm>
          <a:custGeom>
            <a:avLst/>
            <a:gdLst>
              <a:gd name="connsiteX0" fmla="*/ 0 w 2817405"/>
              <a:gd name="connsiteY0" fmla="*/ 0 h 4186529"/>
              <a:gd name="connsiteX1" fmla="*/ 2817405 w 2817405"/>
              <a:gd name="connsiteY1" fmla="*/ 0 h 4186529"/>
              <a:gd name="connsiteX2" fmla="*/ 2817405 w 2817405"/>
              <a:gd name="connsiteY2" fmla="*/ 4186529 h 4186529"/>
              <a:gd name="connsiteX3" fmla="*/ 0 w 2817405"/>
              <a:gd name="connsiteY3" fmla="*/ 4186529 h 4186529"/>
              <a:gd name="connsiteX4" fmla="*/ 0 w 2817405"/>
              <a:gd name="connsiteY4" fmla="*/ 0 h 4186529"/>
              <a:gd name="connsiteX0" fmla="*/ 0 w 2817405"/>
              <a:gd name="connsiteY0" fmla="*/ 0 h 4186529"/>
              <a:gd name="connsiteX1" fmla="*/ 2776182 w 2817405"/>
              <a:gd name="connsiteY1" fmla="*/ 0 h 4186529"/>
              <a:gd name="connsiteX2" fmla="*/ 2817405 w 2817405"/>
              <a:gd name="connsiteY2" fmla="*/ 4186529 h 4186529"/>
              <a:gd name="connsiteX3" fmla="*/ 0 w 2817405"/>
              <a:gd name="connsiteY3" fmla="*/ 4186529 h 4186529"/>
              <a:gd name="connsiteX4" fmla="*/ 0 w 2817405"/>
              <a:gd name="connsiteY4" fmla="*/ 0 h 4186529"/>
              <a:gd name="connsiteX0" fmla="*/ 0 w 2817405"/>
              <a:gd name="connsiteY0" fmla="*/ 0 h 4186529"/>
              <a:gd name="connsiteX1" fmla="*/ 2787425 w 2817405"/>
              <a:gd name="connsiteY1" fmla="*/ 0 h 4186529"/>
              <a:gd name="connsiteX2" fmla="*/ 2817405 w 2817405"/>
              <a:gd name="connsiteY2" fmla="*/ 4186529 h 4186529"/>
              <a:gd name="connsiteX3" fmla="*/ 0 w 2817405"/>
              <a:gd name="connsiteY3" fmla="*/ 4186529 h 4186529"/>
              <a:gd name="connsiteX4" fmla="*/ 0 w 2817405"/>
              <a:gd name="connsiteY4" fmla="*/ 0 h 4186529"/>
              <a:gd name="connsiteX0" fmla="*/ 0 w 2817405"/>
              <a:gd name="connsiteY0" fmla="*/ 0 h 4186529"/>
              <a:gd name="connsiteX1" fmla="*/ 2787425 w 2817405"/>
              <a:gd name="connsiteY1" fmla="*/ 0 h 4186529"/>
              <a:gd name="connsiteX2" fmla="*/ 2810655 w 2817405"/>
              <a:gd name="connsiteY2" fmla="*/ 558909 h 4186529"/>
              <a:gd name="connsiteX3" fmla="*/ 2817405 w 2817405"/>
              <a:gd name="connsiteY3" fmla="*/ 4186529 h 4186529"/>
              <a:gd name="connsiteX4" fmla="*/ 0 w 2817405"/>
              <a:gd name="connsiteY4" fmla="*/ 4186529 h 4186529"/>
              <a:gd name="connsiteX5" fmla="*/ 0 w 2817405"/>
              <a:gd name="connsiteY5" fmla="*/ 0 h 4186529"/>
              <a:gd name="connsiteX0" fmla="*/ 0 w 2817405"/>
              <a:gd name="connsiteY0" fmla="*/ 0 h 4186529"/>
              <a:gd name="connsiteX1" fmla="*/ 2787425 w 2817405"/>
              <a:gd name="connsiteY1" fmla="*/ 0 h 4186529"/>
              <a:gd name="connsiteX2" fmla="*/ 2810655 w 2817405"/>
              <a:gd name="connsiteY2" fmla="*/ 558909 h 4186529"/>
              <a:gd name="connsiteX3" fmla="*/ 2817405 w 2817405"/>
              <a:gd name="connsiteY3" fmla="*/ 4186529 h 4186529"/>
              <a:gd name="connsiteX4" fmla="*/ 0 w 2817405"/>
              <a:gd name="connsiteY4" fmla="*/ 4186529 h 4186529"/>
              <a:gd name="connsiteX5" fmla="*/ 0 w 2817405"/>
              <a:gd name="connsiteY5" fmla="*/ 0 h 4186529"/>
              <a:gd name="connsiteX0" fmla="*/ 0 w 2817405"/>
              <a:gd name="connsiteY0" fmla="*/ 0 h 4186529"/>
              <a:gd name="connsiteX1" fmla="*/ 2787425 w 2817405"/>
              <a:gd name="connsiteY1" fmla="*/ 0 h 4186529"/>
              <a:gd name="connsiteX2" fmla="*/ 2810655 w 2817405"/>
              <a:gd name="connsiteY2" fmla="*/ 555162 h 4186529"/>
              <a:gd name="connsiteX3" fmla="*/ 2817405 w 2817405"/>
              <a:gd name="connsiteY3" fmla="*/ 4186529 h 4186529"/>
              <a:gd name="connsiteX4" fmla="*/ 0 w 2817405"/>
              <a:gd name="connsiteY4" fmla="*/ 4186529 h 4186529"/>
              <a:gd name="connsiteX5" fmla="*/ 0 w 2817405"/>
              <a:gd name="connsiteY5" fmla="*/ 0 h 4186529"/>
              <a:gd name="connsiteX0" fmla="*/ 0 w 2817405"/>
              <a:gd name="connsiteY0" fmla="*/ 0 h 4186529"/>
              <a:gd name="connsiteX1" fmla="*/ 2787425 w 2817405"/>
              <a:gd name="connsiteY1" fmla="*/ 0 h 4186529"/>
              <a:gd name="connsiteX2" fmla="*/ 2806907 w 2817405"/>
              <a:gd name="connsiteY2" fmla="*/ 416503 h 4186529"/>
              <a:gd name="connsiteX3" fmla="*/ 2817405 w 2817405"/>
              <a:gd name="connsiteY3" fmla="*/ 4186529 h 4186529"/>
              <a:gd name="connsiteX4" fmla="*/ 0 w 2817405"/>
              <a:gd name="connsiteY4" fmla="*/ 4186529 h 4186529"/>
              <a:gd name="connsiteX5" fmla="*/ 0 w 2817405"/>
              <a:gd name="connsiteY5" fmla="*/ 0 h 4186529"/>
              <a:gd name="connsiteX0" fmla="*/ 0 w 2817405"/>
              <a:gd name="connsiteY0" fmla="*/ 0 h 4186529"/>
              <a:gd name="connsiteX1" fmla="*/ 2787425 w 2817405"/>
              <a:gd name="connsiteY1" fmla="*/ 0 h 4186529"/>
              <a:gd name="connsiteX2" fmla="*/ 2806907 w 2817405"/>
              <a:gd name="connsiteY2" fmla="*/ 416503 h 4186529"/>
              <a:gd name="connsiteX3" fmla="*/ 2817405 w 2817405"/>
              <a:gd name="connsiteY3" fmla="*/ 4186529 h 4186529"/>
              <a:gd name="connsiteX4" fmla="*/ 0 w 2817405"/>
              <a:gd name="connsiteY4" fmla="*/ 4186529 h 4186529"/>
              <a:gd name="connsiteX5" fmla="*/ 0 w 2817405"/>
              <a:gd name="connsiteY5" fmla="*/ 0 h 4186529"/>
              <a:gd name="connsiteX0" fmla="*/ 0 w 2819081"/>
              <a:gd name="connsiteY0" fmla="*/ 0 h 4186529"/>
              <a:gd name="connsiteX1" fmla="*/ 2787425 w 2819081"/>
              <a:gd name="connsiteY1" fmla="*/ 0 h 4186529"/>
              <a:gd name="connsiteX2" fmla="*/ 2818150 w 2819081"/>
              <a:gd name="connsiteY2" fmla="*/ 420250 h 4186529"/>
              <a:gd name="connsiteX3" fmla="*/ 2817405 w 2819081"/>
              <a:gd name="connsiteY3" fmla="*/ 4186529 h 4186529"/>
              <a:gd name="connsiteX4" fmla="*/ 0 w 2819081"/>
              <a:gd name="connsiteY4" fmla="*/ 4186529 h 4186529"/>
              <a:gd name="connsiteX5" fmla="*/ 0 w 2819081"/>
              <a:gd name="connsiteY5" fmla="*/ 0 h 4186529"/>
              <a:gd name="connsiteX0" fmla="*/ 0 w 2819081"/>
              <a:gd name="connsiteY0" fmla="*/ 0 h 4186529"/>
              <a:gd name="connsiteX1" fmla="*/ 2787425 w 2819081"/>
              <a:gd name="connsiteY1" fmla="*/ 0 h 4186529"/>
              <a:gd name="connsiteX2" fmla="*/ 2818150 w 2819081"/>
              <a:gd name="connsiteY2" fmla="*/ 420250 h 4186529"/>
              <a:gd name="connsiteX3" fmla="*/ 2817405 w 2819081"/>
              <a:gd name="connsiteY3" fmla="*/ 4186529 h 4186529"/>
              <a:gd name="connsiteX4" fmla="*/ 0 w 2819081"/>
              <a:gd name="connsiteY4" fmla="*/ 4186529 h 4186529"/>
              <a:gd name="connsiteX5" fmla="*/ 0 w 2819081"/>
              <a:gd name="connsiteY5" fmla="*/ 0 h 4186529"/>
              <a:gd name="connsiteX0" fmla="*/ 0 w 2819081"/>
              <a:gd name="connsiteY0" fmla="*/ 0 h 4186529"/>
              <a:gd name="connsiteX1" fmla="*/ 2787425 w 2819081"/>
              <a:gd name="connsiteY1" fmla="*/ 0 h 4186529"/>
              <a:gd name="connsiteX2" fmla="*/ 2818150 w 2819081"/>
              <a:gd name="connsiteY2" fmla="*/ 420250 h 4186529"/>
              <a:gd name="connsiteX3" fmla="*/ 2817405 w 2819081"/>
              <a:gd name="connsiteY3" fmla="*/ 4186529 h 4186529"/>
              <a:gd name="connsiteX4" fmla="*/ 0 w 2819081"/>
              <a:gd name="connsiteY4" fmla="*/ 4186529 h 4186529"/>
              <a:gd name="connsiteX5" fmla="*/ 0 w 2819081"/>
              <a:gd name="connsiteY5" fmla="*/ 0 h 4186529"/>
              <a:gd name="connsiteX0" fmla="*/ 0 w 2819081"/>
              <a:gd name="connsiteY0" fmla="*/ 0 h 4186529"/>
              <a:gd name="connsiteX1" fmla="*/ 2787425 w 2819081"/>
              <a:gd name="connsiteY1" fmla="*/ 0 h 4186529"/>
              <a:gd name="connsiteX2" fmla="*/ 2818150 w 2819081"/>
              <a:gd name="connsiteY2" fmla="*/ 420250 h 4186529"/>
              <a:gd name="connsiteX3" fmla="*/ 2817405 w 2819081"/>
              <a:gd name="connsiteY3" fmla="*/ 4186529 h 4186529"/>
              <a:gd name="connsiteX4" fmla="*/ 0 w 2819081"/>
              <a:gd name="connsiteY4" fmla="*/ 4186529 h 4186529"/>
              <a:gd name="connsiteX5" fmla="*/ 0 w 2819081"/>
              <a:gd name="connsiteY5" fmla="*/ 0 h 4186529"/>
              <a:gd name="connsiteX0" fmla="*/ 0 w 2819081"/>
              <a:gd name="connsiteY0" fmla="*/ 0 h 4186529"/>
              <a:gd name="connsiteX1" fmla="*/ 2787425 w 2819081"/>
              <a:gd name="connsiteY1" fmla="*/ 0 h 4186529"/>
              <a:gd name="connsiteX2" fmla="*/ 2818150 w 2819081"/>
              <a:gd name="connsiteY2" fmla="*/ 420250 h 4186529"/>
              <a:gd name="connsiteX3" fmla="*/ 2817405 w 2819081"/>
              <a:gd name="connsiteY3" fmla="*/ 4186529 h 4186529"/>
              <a:gd name="connsiteX4" fmla="*/ 0 w 2819081"/>
              <a:gd name="connsiteY4" fmla="*/ 4186529 h 4186529"/>
              <a:gd name="connsiteX5" fmla="*/ 0 w 2819081"/>
              <a:gd name="connsiteY5" fmla="*/ 0 h 4186529"/>
              <a:gd name="connsiteX0" fmla="*/ 0 w 2819081"/>
              <a:gd name="connsiteY0" fmla="*/ 0 h 4186529"/>
              <a:gd name="connsiteX1" fmla="*/ 2787425 w 2819081"/>
              <a:gd name="connsiteY1" fmla="*/ 0 h 4186529"/>
              <a:gd name="connsiteX2" fmla="*/ 2818150 w 2819081"/>
              <a:gd name="connsiteY2" fmla="*/ 420250 h 4186529"/>
              <a:gd name="connsiteX3" fmla="*/ 2817405 w 2819081"/>
              <a:gd name="connsiteY3" fmla="*/ 4186529 h 4186529"/>
              <a:gd name="connsiteX4" fmla="*/ 0 w 2819081"/>
              <a:gd name="connsiteY4" fmla="*/ 4186529 h 4186529"/>
              <a:gd name="connsiteX5" fmla="*/ 0 w 2819081"/>
              <a:gd name="connsiteY5" fmla="*/ 0 h 41865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819081" h="4186529">
                <a:moveTo>
                  <a:pt x="0" y="0"/>
                </a:moveTo>
                <a:lnTo>
                  <a:pt x="2787425" y="0"/>
                </a:lnTo>
                <a:cubicBezTo>
                  <a:pt x="2787672" y="153824"/>
                  <a:pt x="2769183" y="408832"/>
                  <a:pt x="2818150" y="420250"/>
                </a:cubicBezTo>
                <a:cubicBezTo>
                  <a:pt x="2821649" y="1676925"/>
                  <a:pt x="2813906" y="2929854"/>
                  <a:pt x="2817405" y="4186529"/>
                </a:cubicBezTo>
                <a:lnTo>
                  <a:pt x="0" y="4186529"/>
                </a:lnTo>
                <a:lnTo>
                  <a:pt x="0" y="0"/>
                </a:lnTo>
                <a:close/>
              </a:path>
            </a:pathLst>
          </a:custGeom>
          <a:ln w="12700">
            <a:miter lim="400000"/>
          </a:ln>
          <a:extLst>
            <a:ext uri="{C572A759-6A51-4108-AA02-DFA0A04FC94B}">
              <ma14:wrappingTextBoxFlag xmlns:ma14="http://schemas.microsoft.com/office/mac/drawingml/2011/main" val="1"/>
            </a:ext>
          </a:extLst>
        </p:spPr>
        <p:txBody>
          <a:bodyPr/>
          <a:lstStyle/>
          <a:p>
            <a:endParaRPr lang="en-US"/>
          </a:p>
        </p:txBody>
      </p:sp>
      <p:sp>
        <p:nvSpPr>
          <p:cNvPr id="470" name="Shape 470"/>
          <p:cNvSpPr>
            <a:spLocks noGrp="1"/>
          </p:cNvSpPr>
          <p:nvPr>
            <p:ph type="title"/>
          </p:nvPr>
        </p:nvSpPr>
        <p:spPr>
          <a:xfrm>
            <a:off x="4827157" y="1461921"/>
            <a:ext cx="14729686" cy="1446379"/>
          </a:xfrm>
          <a:prstGeom prst="rect">
            <a:avLst/>
          </a:prstGeom>
        </p:spPr>
        <p:txBody>
          <a:bodyPr/>
          <a:lstStyle>
            <a:lvl1pPr>
              <a:defRPr sz="7000"/>
            </a:lvl1pPr>
          </a:lstStyle>
          <a:p>
            <a:r>
              <a:t>Title Text</a:t>
            </a:r>
          </a:p>
        </p:txBody>
      </p:sp>
      <p:sp>
        <p:nvSpPr>
          <p:cNvPr id="471" name="Shape 471"/>
          <p:cNvSpPr>
            <a:spLocks noGrp="1"/>
          </p:cNvSpPr>
          <p:nvPr>
            <p:ph type="body" sz="quarter" idx="1" hasCustomPrompt="1"/>
          </p:nvPr>
        </p:nvSpPr>
        <p:spPr>
          <a:xfrm>
            <a:off x="4827157" y="3136900"/>
            <a:ext cx="14729686" cy="1803594"/>
          </a:xfrm>
          <a:prstGeom prst="rect">
            <a:avLst/>
          </a:prstGeom>
        </p:spPr>
        <p:txBody>
          <a:bodyPr anchor="t">
            <a:noAutofit/>
          </a:bodyPr>
          <a:lstStyle>
            <a:lvl1pPr marL="0" indent="0" algn="ctr">
              <a:lnSpc>
                <a:spcPct val="150000"/>
              </a:lnSpc>
              <a:spcBef>
                <a:spcPts val="0"/>
              </a:spcBef>
              <a:buSzTx/>
              <a:buNone/>
            </a:lvl1pPr>
            <a:lvl2pPr marL="0" indent="228600" algn="ctr">
              <a:lnSpc>
                <a:spcPct val="150000"/>
              </a:lnSpc>
              <a:spcBef>
                <a:spcPts val="0"/>
              </a:spcBef>
              <a:buSzTx/>
              <a:buNone/>
            </a:lvl2pPr>
            <a:lvl3pPr marL="0" indent="457200" algn="ctr">
              <a:lnSpc>
                <a:spcPct val="150000"/>
              </a:lnSpc>
              <a:spcBef>
                <a:spcPts val="0"/>
              </a:spcBef>
              <a:buSzTx/>
              <a:buNone/>
            </a:lvl3pPr>
            <a:lvl4pPr marL="0" indent="685800" algn="ctr">
              <a:lnSpc>
                <a:spcPct val="150000"/>
              </a:lnSpc>
              <a:spcBef>
                <a:spcPts val="0"/>
              </a:spcBef>
              <a:buSzTx/>
              <a:buNone/>
            </a:lvl4pPr>
            <a:lvl5pPr marL="0" indent="914400" algn="ctr">
              <a:lnSpc>
                <a:spcPct val="150000"/>
              </a:lnSpc>
              <a:spcBef>
                <a:spcPts val="0"/>
              </a:spcBef>
              <a:buSzTx/>
              <a:buNone/>
            </a:lvl5pPr>
          </a:lstStyle>
          <a:p>
            <a:r>
              <a:rPr dirty="0"/>
              <a:t>Body Level One</a:t>
            </a:r>
          </a:p>
          <a:p>
            <a:pPr lvl="1"/>
            <a:r>
              <a:rPr dirty="0"/>
              <a:t>Body Level Two</a:t>
            </a:r>
          </a:p>
          <a:p>
            <a:pPr lvl="2"/>
            <a:r>
              <a:rPr dirty="0"/>
              <a:t>Body Level </a:t>
            </a:r>
            <a:r>
              <a:rPr dirty="0" smtClean="0"/>
              <a:t>Three</a:t>
            </a:r>
            <a:endParaRPr dirty="0"/>
          </a:p>
        </p:txBody>
      </p:sp>
      <p:pic>
        <p:nvPicPr>
          <p:cNvPr id="9" name="Phone_4.png"/>
          <p:cNvPicPr>
            <a:picLocks noChangeAspect="1"/>
          </p:cNvPicPr>
          <p:nvPr userDrawn="1"/>
        </p:nvPicPr>
        <p:blipFill>
          <a:blip r:embed="rId3">
            <a:extLst/>
          </a:blip>
          <a:stretch>
            <a:fillRect/>
          </a:stretch>
        </p:blipFill>
        <p:spPr>
          <a:xfrm>
            <a:off x="9480829" y="6420631"/>
            <a:ext cx="4597401" cy="9441090"/>
          </a:xfrm>
          <a:prstGeom prst="rect">
            <a:avLst/>
          </a:prstGeom>
          <a:ln w="12700">
            <a:miter lim="400000"/>
          </a:ln>
        </p:spPr>
      </p:pic>
      <p:sp>
        <p:nvSpPr>
          <p:cNvPr id="13" name="Picture Placeholder 2"/>
          <p:cNvSpPr>
            <a:spLocks noGrp="1"/>
          </p:cNvSpPr>
          <p:nvPr>
            <p:ph type="pic" sz="quarter" idx="11"/>
          </p:nvPr>
        </p:nvSpPr>
        <p:spPr>
          <a:xfrm>
            <a:off x="9787002" y="7576864"/>
            <a:ext cx="3985053" cy="6139136"/>
          </a:xfrm>
          <a:prstGeom prst="rect">
            <a:avLst/>
          </a:prstGeom>
          <a:ln w="12700">
            <a:miter lim="400000"/>
          </a:ln>
          <a:extLst>
            <a:ext uri="{C572A759-6A51-4108-AA02-DFA0A04FC94B}">
              <ma14:wrappingTextBoxFlag xmlns:ma14="http://schemas.microsoft.com/office/mac/drawingml/2011/main" val="1"/>
            </a:ext>
          </a:extLst>
        </p:spPr>
        <p:txBody>
          <a:bodyPr/>
          <a:lstStyle/>
          <a:p>
            <a:endParaRPr lang="en-US"/>
          </a:p>
        </p:txBody>
      </p:sp>
      <p:pic>
        <p:nvPicPr>
          <p:cNvPr id="11" name="Phone_3.png"/>
          <p:cNvPicPr>
            <a:picLocks noChangeAspect="1"/>
          </p:cNvPicPr>
          <p:nvPr userDrawn="1"/>
        </p:nvPicPr>
        <p:blipFill>
          <a:blip r:embed="rId4">
            <a:extLst/>
          </a:blip>
          <a:stretch>
            <a:fillRect/>
          </a:stretch>
        </p:blipFill>
        <p:spPr>
          <a:xfrm>
            <a:off x="13802584" y="7306137"/>
            <a:ext cx="4597401" cy="9441091"/>
          </a:xfrm>
          <a:prstGeom prst="rect">
            <a:avLst/>
          </a:prstGeom>
          <a:ln w="12700">
            <a:miter lim="400000"/>
          </a:ln>
        </p:spPr>
      </p:pic>
      <p:sp>
        <p:nvSpPr>
          <p:cNvPr id="3" name="Picture Placeholder 2"/>
          <p:cNvSpPr>
            <a:spLocks noGrp="1"/>
          </p:cNvSpPr>
          <p:nvPr>
            <p:ph type="pic" sz="quarter" idx="10"/>
          </p:nvPr>
        </p:nvSpPr>
        <p:spPr>
          <a:xfrm>
            <a:off x="14108758" y="8456404"/>
            <a:ext cx="3986438" cy="5259595"/>
          </a:xfrm>
        </p:spPr>
        <p:txBody>
          <a:bodyPr/>
          <a:lstStyle/>
          <a:p>
            <a:endParaRPr lang="en-US"/>
          </a:p>
        </p:txBody>
      </p:sp>
    </p:spTree>
    <p:extLst>
      <p:ext uri="{BB962C8B-B14F-4D97-AF65-F5344CB8AC3E}">
        <p14:creationId xmlns:p14="http://schemas.microsoft.com/office/powerpoint/2010/main" val="572612522"/>
      </p:ext>
    </p:extLst>
  </p:cSld>
  <p:clrMapOvr>
    <a:masterClrMapping/>
  </p:clrMapOvr>
  <p:transition spd="med"/>
</p:sldLayout>
</file>

<file path=ppt/slideLayouts/slideLayout42.xml><?xml version="1.0" encoding="utf-8"?>
<p:sldLayout xmlns:a="http://schemas.openxmlformats.org/drawingml/2006/main" xmlns:r="http://schemas.openxmlformats.org/officeDocument/2006/relationships" xmlns:p="http://schemas.openxmlformats.org/presentationml/2006/main" type="tx">
  <p:cSld name="Devices (3)">
    <p:spTree>
      <p:nvGrpSpPr>
        <p:cNvPr id="1" name=""/>
        <p:cNvGrpSpPr/>
        <p:nvPr/>
      </p:nvGrpSpPr>
      <p:grpSpPr>
        <a:xfrm>
          <a:off x="0" y="0"/>
          <a:ext cx="0" cy="0"/>
          <a:chOff x="0" y="0"/>
          <a:chExt cx="0" cy="0"/>
        </a:xfrm>
      </p:grpSpPr>
      <p:sp>
        <p:nvSpPr>
          <p:cNvPr id="437" name="Shape 437"/>
          <p:cNvSpPr>
            <a:spLocks noGrp="1"/>
          </p:cNvSpPr>
          <p:nvPr>
            <p:ph type="body" sz="quarter" idx="1" hasCustomPrompt="1"/>
          </p:nvPr>
        </p:nvSpPr>
        <p:spPr>
          <a:xfrm>
            <a:off x="1782974" y="5856901"/>
            <a:ext cx="10058078" cy="1706432"/>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rPr dirty="0"/>
              <a:t>Body Level One</a:t>
            </a:r>
          </a:p>
          <a:p>
            <a:pPr lvl="1"/>
            <a:r>
              <a:rPr dirty="0"/>
              <a:t>Body Level Two</a:t>
            </a:r>
          </a:p>
          <a:p>
            <a:pPr lvl="2"/>
            <a:r>
              <a:rPr dirty="0"/>
              <a:t>Body Level </a:t>
            </a:r>
            <a:r>
              <a:rPr dirty="0" smtClean="0"/>
              <a:t>Three</a:t>
            </a:r>
            <a:endParaRPr dirty="0"/>
          </a:p>
        </p:txBody>
      </p:sp>
      <p:sp>
        <p:nvSpPr>
          <p:cNvPr id="438" name="Shape 438"/>
          <p:cNvSpPr>
            <a:spLocks noGrp="1"/>
          </p:cNvSpPr>
          <p:nvPr>
            <p:ph type="title"/>
          </p:nvPr>
        </p:nvSpPr>
        <p:spPr>
          <a:xfrm>
            <a:off x="1764241" y="2750607"/>
            <a:ext cx="10095544" cy="1706432"/>
          </a:xfrm>
          <a:prstGeom prst="rect">
            <a:avLst/>
          </a:prstGeom>
        </p:spPr>
        <p:txBody>
          <a:bodyPr/>
          <a:lstStyle>
            <a:lvl1pPr algn="l">
              <a:defRPr sz="7000"/>
            </a:lvl1pPr>
          </a:lstStyle>
          <a:p>
            <a:r>
              <a:t>Title Text</a:t>
            </a:r>
          </a:p>
        </p:txBody>
      </p:sp>
      <p:sp>
        <p:nvSpPr>
          <p:cNvPr id="439" name="Shape 439"/>
          <p:cNvSpPr/>
          <p:nvPr/>
        </p:nvSpPr>
        <p:spPr>
          <a:xfrm>
            <a:off x="1831824" y="4969488"/>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440" name="Shape 440"/>
          <p:cNvSpPr/>
          <p:nvPr/>
        </p:nvSpPr>
        <p:spPr>
          <a:xfrm>
            <a:off x="-2707" y="4937817"/>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pic>
        <p:nvPicPr>
          <p:cNvPr id="441" name="Phone_5.png"/>
          <p:cNvPicPr>
            <a:picLocks noChangeAspect="1"/>
          </p:cNvPicPr>
          <p:nvPr/>
        </p:nvPicPr>
        <p:blipFill>
          <a:blip r:embed="rId2">
            <a:extLst/>
          </a:blip>
          <a:stretch>
            <a:fillRect/>
          </a:stretch>
        </p:blipFill>
        <p:spPr>
          <a:xfrm>
            <a:off x="16531136" y="1265991"/>
            <a:ext cx="5943601" cy="16840201"/>
          </a:xfrm>
          <a:prstGeom prst="rect">
            <a:avLst/>
          </a:prstGeom>
          <a:ln w="12700">
            <a:miter lim="400000"/>
          </a:ln>
        </p:spPr>
      </p:pic>
      <p:sp>
        <p:nvSpPr>
          <p:cNvPr id="442" name="Shape 442"/>
          <p:cNvSpPr>
            <a:spLocks noGrp="1"/>
          </p:cNvSpPr>
          <p:nvPr>
            <p:ph type="pic" sz="quarter" idx="13"/>
          </p:nvPr>
        </p:nvSpPr>
        <p:spPr>
          <a:xfrm>
            <a:off x="16778845" y="3146206"/>
            <a:ext cx="4925251" cy="10609608"/>
          </a:xfrm>
          <a:custGeom>
            <a:avLst/>
            <a:gdLst>
              <a:gd name="connsiteX0" fmla="*/ 0 w 4925251"/>
              <a:gd name="connsiteY0" fmla="*/ 0 h 10609608"/>
              <a:gd name="connsiteX1" fmla="*/ 4925251 w 4925251"/>
              <a:gd name="connsiteY1" fmla="*/ 0 h 10609608"/>
              <a:gd name="connsiteX2" fmla="*/ 4925251 w 4925251"/>
              <a:gd name="connsiteY2" fmla="*/ 10609608 h 10609608"/>
              <a:gd name="connsiteX3" fmla="*/ 0 w 4925251"/>
              <a:gd name="connsiteY3" fmla="*/ 10609608 h 10609608"/>
              <a:gd name="connsiteX4" fmla="*/ 0 w 4925251"/>
              <a:gd name="connsiteY4" fmla="*/ 0 h 10609608"/>
              <a:gd name="connsiteX0" fmla="*/ 0 w 4925251"/>
              <a:gd name="connsiteY0" fmla="*/ 1186249 h 10609608"/>
              <a:gd name="connsiteX1" fmla="*/ 4925251 w 4925251"/>
              <a:gd name="connsiteY1" fmla="*/ 0 h 10609608"/>
              <a:gd name="connsiteX2" fmla="*/ 4925251 w 4925251"/>
              <a:gd name="connsiteY2" fmla="*/ 10609608 h 10609608"/>
              <a:gd name="connsiteX3" fmla="*/ 0 w 4925251"/>
              <a:gd name="connsiteY3" fmla="*/ 10609608 h 10609608"/>
              <a:gd name="connsiteX4" fmla="*/ 0 w 4925251"/>
              <a:gd name="connsiteY4" fmla="*/ 1186249 h 1060960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925251" h="10609608">
                <a:moveTo>
                  <a:pt x="0" y="1186249"/>
                </a:moveTo>
                <a:lnTo>
                  <a:pt x="4925251" y="0"/>
                </a:lnTo>
                <a:lnTo>
                  <a:pt x="4925251" y="10609608"/>
                </a:lnTo>
                <a:lnTo>
                  <a:pt x="0" y="10609608"/>
                </a:lnTo>
                <a:lnTo>
                  <a:pt x="0" y="1186249"/>
                </a:lnTo>
                <a:close/>
              </a:path>
            </a:pathLst>
          </a:custGeom>
          <a:ln w="12700">
            <a:miter lim="400000"/>
          </a:ln>
          <a:extLst>
            <a:ext uri="{C572A759-6A51-4108-AA02-DFA0A04FC94B}">
              <ma14:wrappingTextBoxFlag xmlns:ma14="http://schemas.microsoft.com/office/mac/drawingml/2011/main" val="1"/>
            </a:ext>
          </a:extLst>
        </p:spPr>
        <p:txBody>
          <a:bodyPr lIns="91439" tIns="45719" rIns="91439" bIns="45719" anchor="t">
            <a:noAutofit/>
          </a:bodyPr>
          <a:lstStyle/>
          <a:p>
            <a:endParaRPr/>
          </a:p>
        </p:txBody>
      </p:sp>
      <p:sp>
        <p:nvSpPr>
          <p:cNvPr id="443" name="Shape 443"/>
          <p:cNvSpPr>
            <a:spLocks noGrp="1"/>
          </p:cNvSpPr>
          <p:nvPr>
            <p:ph type="sldNum" sz="quarter" idx="2"/>
          </p:nvPr>
        </p:nvSpPr>
        <p:spPr>
          <a:xfrm>
            <a:off x="1787705" y="9264360"/>
            <a:ext cx="2145031" cy="2628901"/>
          </a:xfrm>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43.xml><?xml version="1.0" encoding="utf-8"?>
<p:sldLayout xmlns:a="http://schemas.openxmlformats.org/drawingml/2006/main" xmlns:r="http://schemas.openxmlformats.org/officeDocument/2006/relationships" xmlns:p="http://schemas.openxmlformats.org/presentationml/2006/main" type="tx">
  <p:cSld name="Devices (4)">
    <p:spTree>
      <p:nvGrpSpPr>
        <p:cNvPr id="1" name=""/>
        <p:cNvGrpSpPr/>
        <p:nvPr/>
      </p:nvGrpSpPr>
      <p:grpSpPr>
        <a:xfrm>
          <a:off x="0" y="0"/>
          <a:ext cx="0" cy="0"/>
          <a:chOff x="0" y="0"/>
          <a:chExt cx="0" cy="0"/>
        </a:xfrm>
      </p:grpSpPr>
      <p:sp>
        <p:nvSpPr>
          <p:cNvPr id="450" name="Shape 450"/>
          <p:cNvSpPr>
            <a:spLocks noGrp="1"/>
          </p:cNvSpPr>
          <p:nvPr>
            <p:ph type="title"/>
          </p:nvPr>
        </p:nvSpPr>
        <p:spPr>
          <a:xfrm>
            <a:off x="4827157" y="1461921"/>
            <a:ext cx="14729686" cy="1446379"/>
          </a:xfrm>
          <a:prstGeom prst="rect">
            <a:avLst/>
          </a:prstGeom>
        </p:spPr>
        <p:txBody>
          <a:bodyPr/>
          <a:lstStyle>
            <a:lvl1pPr>
              <a:defRPr sz="7000"/>
            </a:lvl1pPr>
          </a:lstStyle>
          <a:p>
            <a:r>
              <a:t>Title Text</a:t>
            </a:r>
          </a:p>
        </p:txBody>
      </p:sp>
      <p:sp>
        <p:nvSpPr>
          <p:cNvPr id="451" name="Shape 451"/>
          <p:cNvSpPr>
            <a:spLocks noGrp="1"/>
          </p:cNvSpPr>
          <p:nvPr>
            <p:ph type="body" sz="quarter" idx="1" hasCustomPrompt="1"/>
          </p:nvPr>
        </p:nvSpPr>
        <p:spPr>
          <a:xfrm>
            <a:off x="4827157" y="3136900"/>
            <a:ext cx="14729686" cy="564114"/>
          </a:xfrm>
          <a:prstGeom prst="rect">
            <a:avLst/>
          </a:prstGeom>
        </p:spPr>
        <p:txBody>
          <a:bodyPr anchor="t">
            <a:noAutofit/>
          </a:bodyPr>
          <a:lstStyle>
            <a:lvl1pPr marL="0" indent="0" algn="ctr">
              <a:lnSpc>
                <a:spcPct val="150000"/>
              </a:lnSpc>
              <a:spcBef>
                <a:spcPts val="0"/>
              </a:spcBef>
              <a:buSzTx/>
              <a:buNone/>
            </a:lvl1pPr>
            <a:lvl2pPr marL="0" indent="228600" algn="ctr">
              <a:lnSpc>
                <a:spcPct val="150000"/>
              </a:lnSpc>
              <a:spcBef>
                <a:spcPts val="0"/>
              </a:spcBef>
              <a:buSzTx/>
              <a:buNone/>
            </a:lvl2pPr>
            <a:lvl3pPr marL="0" indent="457200" algn="ctr">
              <a:lnSpc>
                <a:spcPct val="150000"/>
              </a:lnSpc>
              <a:spcBef>
                <a:spcPts val="0"/>
              </a:spcBef>
              <a:buSzTx/>
              <a:buNone/>
            </a:lvl3pPr>
            <a:lvl4pPr marL="0" indent="685800" algn="ctr">
              <a:lnSpc>
                <a:spcPct val="150000"/>
              </a:lnSpc>
              <a:spcBef>
                <a:spcPts val="0"/>
              </a:spcBef>
              <a:buSzTx/>
              <a:buNone/>
            </a:lvl4pPr>
            <a:lvl5pPr marL="0" indent="914400" algn="ctr">
              <a:lnSpc>
                <a:spcPct val="150000"/>
              </a:lnSpc>
              <a:spcBef>
                <a:spcPts val="0"/>
              </a:spcBef>
              <a:buSzTx/>
              <a:buNone/>
            </a:lvl5pPr>
          </a:lstStyle>
          <a:p>
            <a:r>
              <a:rPr dirty="0"/>
              <a:t>Body Level </a:t>
            </a:r>
            <a:r>
              <a:rPr dirty="0" smtClean="0"/>
              <a:t>One</a:t>
            </a:r>
            <a:endParaRPr dirty="0"/>
          </a:p>
        </p:txBody>
      </p:sp>
      <p:pic>
        <p:nvPicPr>
          <p:cNvPr id="452" name="Phone_6.png"/>
          <p:cNvPicPr>
            <a:picLocks noChangeAspect="1"/>
          </p:cNvPicPr>
          <p:nvPr/>
        </p:nvPicPr>
        <p:blipFill>
          <a:blip r:embed="rId2">
            <a:extLst/>
          </a:blip>
          <a:stretch>
            <a:fillRect/>
          </a:stretch>
        </p:blipFill>
        <p:spPr>
          <a:xfrm>
            <a:off x="5492750" y="9189300"/>
            <a:ext cx="13398500" cy="2631418"/>
          </a:xfrm>
          <a:prstGeom prst="rect">
            <a:avLst/>
          </a:prstGeom>
          <a:ln w="12700">
            <a:miter lim="400000"/>
          </a:ln>
        </p:spPr>
      </p:pic>
      <p:sp>
        <p:nvSpPr>
          <p:cNvPr id="453" name="Shape 453"/>
          <p:cNvSpPr>
            <a:spLocks noGrp="1"/>
          </p:cNvSpPr>
          <p:nvPr>
            <p:ph type="pic" sz="quarter" idx="13"/>
          </p:nvPr>
        </p:nvSpPr>
        <p:spPr>
          <a:xfrm>
            <a:off x="7066760" y="9260791"/>
            <a:ext cx="10272338" cy="1848060"/>
          </a:xfrm>
          <a:custGeom>
            <a:avLst/>
            <a:gdLst>
              <a:gd name="connsiteX0" fmla="*/ 0 w 10272338"/>
              <a:gd name="connsiteY0" fmla="*/ 0 h 1839095"/>
              <a:gd name="connsiteX1" fmla="*/ 10272338 w 10272338"/>
              <a:gd name="connsiteY1" fmla="*/ 0 h 1839095"/>
              <a:gd name="connsiteX2" fmla="*/ 10272338 w 10272338"/>
              <a:gd name="connsiteY2" fmla="*/ 1839095 h 1839095"/>
              <a:gd name="connsiteX3" fmla="*/ 0 w 10272338"/>
              <a:gd name="connsiteY3" fmla="*/ 1839095 h 1839095"/>
              <a:gd name="connsiteX4" fmla="*/ 0 w 10272338"/>
              <a:gd name="connsiteY4" fmla="*/ 0 h 1839095"/>
              <a:gd name="connsiteX0" fmla="*/ 977152 w 10272338"/>
              <a:gd name="connsiteY0" fmla="*/ 0 h 1848060"/>
              <a:gd name="connsiteX1" fmla="*/ 10272338 w 10272338"/>
              <a:gd name="connsiteY1" fmla="*/ 8965 h 1848060"/>
              <a:gd name="connsiteX2" fmla="*/ 10272338 w 10272338"/>
              <a:gd name="connsiteY2" fmla="*/ 1848060 h 1848060"/>
              <a:gd name="connsiteX3" fmla="*/ 0 w 10272338"/>
              <a:gd name="connsiteY3" fmla="*/ 1848060 h 1848060"/>
              <a:gd name="connsiteX4" fmla="*/ 977152 w 10272338"/>
              <a:gd name="connsiteY4" fmla="*/ 0 h 1848060"/>
              <a:gd name="connsiteX0" fmla="*/ 950258 w 10272338"/>
              <a:gd name="connsiteY0" fmla="*/ 0 h 1848060"/>
              <a:gd name="connsiteX1" fmla="*/ 10272338 w 10272338"/>
              <a:gd name="connsiteY1" fmla="*/ 8965 h 1848060"/>
              <a:gd name="connsiteX2" fmla="*/ 10272338 w 10272338"/>
              <a:gd name="connsiteY2" fmla="*/ 1848060 h 1848060"/>
              <a:gd name="connsiteX3" fmla="*/ 0 w 10272338"/>
              <a:gd name="connsiteY3" fmla="*/ 1848060 h 1848060"/>
              <a:gd name="connsiteX4" fmla="*/ 950258 w 10272338"/>
              <a:gd name="connsiteY4" fmla="*/ 0 h 1848060"/>
              <a:gd name="connsiteX0" fmla="*/ 950258 w 10272338"/>
              <a:gd name="connsiteY0" fmla="*/ 0 h 1848060"/>
              <a:gd name="connsiteX1" fmla="*/ 9313115 w 10272338"/>
              <a:gd name="connsiteY1" fmla="*/ 8965 h 1848060"/>
              <a:gd name="connsiteX2" fmla="*/ 10272338 w 10272338"/>
              <a:gd name="connsiteY2" fmla="*/ 1848060 h 1848060"/>
              <a:gd name="connsiteX3" fmla="*/ 0 w 10272338"/>
              <a:gd name="connsiteY3" fmla="*/ 1848060 h 1848060"/>
              <a:gd name="connsiteX4" fmla="*/ 950258 w 10272338"/>
              <a:gd name="connsiteY4" fmla="*/ 0 h 184806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272338" h="1848060">
                <a:moveTo>
                  <a:pt x="950258" y="0"/>
                </a:moveTo>
                <a:lnTo>
                  <a:pt x="9313115" y="8965"/>
                </a:lnTo>
                <a:lnTo>
                  <a:pt x="10272338" y="1848060"/>
                </a:lnTo>
                <a:lnTo>
                  <a:pt x="0" y="1848060"/>
                </a:lnTo>
                <a:lnTo>
                  <a:pt x="950258" y="0"/>
                </a:lnTo>
                <a:close/>
              </a:path>
            </a:pathLst>
          </a:custGeom>
          <a:ln w="12700">
            <a:miter lim="400000"/>
          </a:ln>
          <a:extLst>
            <a:ext uri="{C572A759-6A51-4108-AA02-DFA0A04FC94B}">
              <ma14:wrappingTextBoxFlag xmlns:ma14="http://schemas.microsoft.com/office/mac/drawingml/2011/main" val="1"/>
            </a:ext>
          </a:extLst>
        </p:spPr>
        <p:txBody>
          <a:bodyPr lIns="91439" tIns="45719" rIns="91439" bIns="45719" anchor="t">
            <a:noAutofit/>
          </a:bodyPr>
          <a:lstStyle/>
          <a:p>
            <a:endParaRPr/>
          </a:p>
        </p:txBody>
      </p:sp>
      <p:sp>
        <p:nvSpPr>
          <p:cNvPr id="454" name="Shape 454"/>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44.xml><?xml version="1.0" encoding="utf-8"?>
<p:sldLayout xmlns:a="http://schemas.openxmlformats.org/drawingml/2006/main" xmlns:r="http://schemas.openxmlformats.org/officeDocument/2006/relationships" xmlns:p="http://schemas.openxmlformats.org/presentationml/2006/main" type="tx">
  <p:cSld name="Devices (5)">
    <p:spTree>
      <p:nvGrpSpPr>
        <p:cNvPr id="1" name=""/>
        <p:cNvGrpSpPr/>
        <p:nvPr/>
      </p:nvGrpSpPr>
      <p:grpSpPr>
        <a:xfrm>
          <a:off x="0" y="0"/>
          <a:ext cx="0" cy="0"/>
          <a:chOff x="0" y="0"/>
          <a:chExt cx="0" cy="0"/>
        </a:xfrm>
      </p:grpSpPr>
      <p:pic>
        <p:nvPicPr>
          <p:cNvPr id="461" name="Tablet_1.png"/>
          <p:cNvPicPr>
            <a:picLocks noChangeAspect="1"/>
          </p:cNvPicPr>
          <p:nvPr/>
        </p:nvPicPr>
        <p:blipFill>
          <a:blip r:embed="rId2">
            <a:extLst/>
          </a:blip>
          <a:stretch>
            <a:fillRect/>
          </a:stretch>
        </p:blipFill>
        <p:spPr>
          <a:xfrm>
            <a:off x="15912045" y="1767657"/>
            <a:ext cx="12306301" cy="17155408"/>
          </a:xfrm>
          <a:prstGeom prst="rect">
            <a:avLst/>
          </a:prstGeom>
          <a:ln w="12700">
            <a:miter lim="400000"/>
          </a:ln>
        </p:spPr>
      </p:pic>
      <p:sp>
        <p:nvSpPr>
          <p:cNvPr id="462" name="Shape 462"/>
          <p:cNvSpPr>
            <a:spLocks noGrp="1"/>
          </p:cNvSpPr>
          <p:nvPr>
            <p:ph type="pic" sz="half" idx="13"/>
          </p:nvPr>
        </p:nvSpPr>
        <p:spPr>
          <a:xfrm>
            <a:off x="17044878" y="3224598"/>
            <a:ext cx="7373575" cy="10508221"/>
          </a:xfrm>
          <a:prstGeom prst="rect">
            <a:avLst/>
          </a:prstGeom>
        </p:spPr>
        <p:txBody>
          <a:bodyPr lIns="91439" tIns="45719" rIns="91439" bIns="45719" anchor="t">
            <a:noAutofit/>
          </a:bodyPr>
          <a:lstStyle/>
          <a:p>
            <a:endParaRPr/>
          </a:p>
        </p:txBody>
      </p:sp>
      <p:sp>
        <p:nvSpPr>
          <p:cNvPr id="463" name="Shape 463"/>
          <p:cNvSpPr>
            <a:spLocks noGrp="1"/>
          </p:cNvSpPr>
          <p:nvPr>
            <p:ph type="sldNum" sz="quarter" idx="2"/>
          </p:nvPr>
        </p:nvSpPr>
        <p:spPr>
          <a:xfrm>
            <a:off x="1787705" y="9264360"/>
            <a:ext cx="2145031" cy="2628901"/>
          </a:xfrm>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45.xml><?xml version="1.0" encoding="utf-8"?>
<p:sldLayout xmlns:a="http://schemas.openxmlformats.org/drawingml/2006/main" xmlns:r="http://schemas.openxmlformats.org/officeDocument/2006/relationships" xmlns:p="http://schemas.openxmlformats.org/presentationml/2006/main" type="tx">
  <p:cSld name="Devices (6)">
    <p:spTree>
      <p:nvGrpSpPr>
        <p:cNvPr id="1" name=""/>
        <p:cNvGrpSpPr/>
        <p:nvPr/>
      </p:nvGrpSpPr>
      <p:grpSpPr>
        <a:xfrm>
          <a:off x="0" y="0"/>
          <a:ext cx="0" cy="0"/>
          <a:chOff x="0" y="0"/>
          <a:chExt cx="0" cy="0"/>
        </a:xfrm>
      </p:grpSpPr>
      <p:sp>
        <p:nvSpPr>
          <p:cNvPr id="470" name="Shape 470"/>
          <p:cNvSpPr>
            <a:spLocks noGrp="1"/>
          </p:cNvSpPr>
          <p:nvPr>
            <p:ph type="title"/>
          </p:nvPr>
        </p:nvSpPr>
        <p:spPr>
          <a:xfrm>
            <a:off x="4827157" y="1461921"/>
            <a:ext cx="14729686" cy="1446379"/>
          </a:xfrm>
          <a:prstGeom prst="rect">
            <a:avLst/>
          </a:prstGeom>
        </p:spPr>
        <p:txBody>
          <a:bodyPr/>
          <a:lstStyle>
            <a:lvl1pPr>
              <a:defRPr sz="7000"/>
            </a:lvl1pPr>
          </a:lstStyle>
          <a:p>
            <a:r>
              <a:t>Title Text</a:t>
            </a:r>
          </a:p>
        </p:txBody>
      </p:sp>
      <p:sp>
        <p:nvSpPr>
          <p:cNvPr id="471" name="Shape 471"/>
          <p:cNvSpPr>
            <a:spLocks noGrp="1"/>
          </p:cNvSpPr>
          <p:nvPr>
            <p:ph type="body" sz="quarter" idx="1" hasCustomPrompt="1"/>
          </p:nvPr>
        </p:nvSpPr>
        <p:spPr>
          <a:xfrm>
            <a:off x="4827157" y="3136900"/>
            <a:ext cx="14729686" cy="1803594"/>
          </a:xfrm>
          <a:prstGeom prst="rect">
            <a:avLst/>
          </a:prstGeom>
        </p:spPr>
        <p:txBody>
          <a:bodyPr anchor="t">
            <a:noAutofit/>
          </a:bodyPr>
          <a:lstStyle>
            <a:lvl1pPr marL="0" indent="0" algn="ctr">
              <a:lnSpc>
                <a:spcPct val="150000"/>
              </a:lnSpc>
              <a:spcBef>
                <a:spcPts val="0"/>
              </a:spcBef>
              <a:buSzTx/>
              <a:buNone/>
            </a:lvl1pPr>
            <a:lvl2pPr marL="0" indent="228600" algn="ctr">
              <a:lnSpc>
                <a:spcPct val="150000"/>
              </a:lnSpc>
              <a:spcBef>
                <a:spcPts val="0"/>
              </a:spcBef>
              <a:buSzTx/>
              <a:buNone/>
            </a:lvl2pPr>
            <a:lvl3pPr marL="0" indent="457200" algn="ctr">
              <a:lnSpc>
                <a:spcPct val="150000"/>
              </a:lnSpc>
              <a:spcBef>
                <a:spcPts val="0"/>
              </a:spcBef>
              <a:buSzTx/>
              <a:buNone/>
            </a:lvl3pPr>
            <a:lvl4pPr marL="0" indent="685800" algn="ctr">
              <a:lnSpc>
                <a:spcPct val="150000"/>
              </a:lnSpc>
              <a:spcBef>
                <a:spcPts val="0"/>
              </a:spcBef>
              <a:buSzTx/>
              <a:buNone/>
            </a:lvl4pPr>
            <a:lvl5pPr marL="0" indent="914400" algn="ctr">
              <a:lnSpc>
                <a:spcPct val="150000"/>
              </a:lnSpc>
              <a:spcBef>
                <a:spcPts val="0"/>
              </a:spcBef>
              <a:buSzTx/>
              <a:buNone/>
            </a:lvl5pPr>
          </a:lstStyle>
          <a:p>
            <a:r>
              <a:rPr dirty="0"/>
              <a:t>Body Level One</a:t>
            </a:r>
          </a:p>
          <a:p>
            <a:pPr lvl="1"/>
            <a:r>
              <a:rPr dirty="0"/>
              <a:t>Body Level Two</a:t>
            </a:r>
          </a:p>
          <a:p>
            <a:pPr lvl="2"/>
            <a:r>
              <a:rPr dirty="0"/>
              <a:t>Body Level </a:t>
            </a:r>
            <a:r>
              <a:rPr dirty="0" smtClean="0"/>
              <a:t>Three</a:t>
            </a:r>
            <a:endParaRPr dirty="0"/>
          </a:p>
        </p:txBody>
      </p:sp>
      <p:pic>
        <p:nvPicPr>
          <p:cNvPr id="472" name="Tablet_2.png"/>
          <p:cNvPicPr>
            <a:picLocks noChangeAspect="1"/>
          </p:cNvPicPr>
          <p:nvPr/>
        </p:nvPicPr>
        <p:blipFill>
          <a:blip r:embed="rId2">
            <a:extLst/>
          </a:blip>
          <a:stretch>
            <a:fillRect/>
          </a:stretch>
        </p:blipFill>
        <p:spPr>
          <a:xfrm>
            <a:off x="7272466" y="6874803"/>
            <a:ext cx="9839068" cy="13716001"/>
          </a:xfrm>
          <a:prstGeom prst="rect">
            <a:avLst/>
          </a:prstGeom>
          <a:ln w="12700">
            <a:miter lim="400000"/>
          </a:ln>
        </p:spPr>
      </p:pic>
      <p:sp>
        <p:nvSpPr>
          <p:cNvPr id="473" name="Shape 473"/>
          <p:cNvSpPr>
            <a:spLocks noGrp="1"/>
          </p:cNvSpPr>
          <p:nvPr>
            <p:ph type="pic" sz="quarter" idx="13"/>
          </p:nvPr>
        </p:nvSpPr>
        <p:spPr>
          <a:xfrm>
            <a:off x="8179430" y="8043544"/>
            <a:ext cx="7904590" cy="5709821"/>
          </a:xfrm>
          <a:prstGeom prst="rect">
            <a:avLst/>
          </a:prstGeom>
        </p:spPr>
        <p:txBody>
          <a:bodyPr lIns="91439" tIns="45719" rIns="91439" bIns="45719" anchor="t">
            <a:noAutofit/>
          </a:bodyPr>
          <a:lstStyle/>
          <a:p>
            <a:endParaRPr/>
          </a:p>
        </p:txBody>
      </p:sp>
      <p:sp>
        <p:nvSpPr>
          <p:cNvPr id="474" name="Shape 474"/>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46.xml><?xml version="1.0" encoding="utf-8"?>
<p:sldLayout xmlns:a="http://schemas.openxmlformats.org/drawingml/2006/main" xmlns:r="http://schemas.openxmlformats.org/officeDocument/2006/relationships" xmlns:p="http://schemas.openxmlformats.org/presentationml/2006/main" type="tx">
  <p:cSld name="Devices (7)">
    <p:spTree>
      <p:nvGrpSpPr>
        <p:cNvPr id="1" name=""/>
        <p:cNvGrpSpPr/>
        <p:nvPr/>
      </p:nvGrpSpPr>
      <p:grpSpPr>
        <a:xfrm>
          <a:off x="0" y="0"/>
          <a:ext cx="0" cy="0"/>
          <a:chOff x="0" y="0"/>
          <a:chExt cx="0" cy="0"/>
        </a:xfrm>
      </p:grpSpPr>
      <p:pic>
        <p:nvPicPr>
          <p:cNvPr id="481" name="Tablet_3.png"/>
          <p:cNvPicPr>
            <a:picLocks noChangeAspect="1"/>
          </p:cNvPicPr>
          <p:nvPr/>
        </p:nvPicPr>
        <p:blipFill>
          <a:blip r:embed="rId2">
            <a:extLst/>
          </a:blip>
          <a:stretch>
            <a:fillRect/>
          </a:stretch>
        </p:blipFill>
        <p:spPr>
          <a:xfrm>
            <a:off x="14634430" y="1661028"/>
            <a:ext cx="8222868" cy="11462963"/>
          </a:xfrm>
          <a:prstGeom prst="rect">
            <a:avLst/>
          </a:prstGeom>
          <a:ln w="12700">
            <a:miter lim="400000"/>
          </a:ln>
        </p:spPr>
      </p:pic>
      <p:sp>
        <p:nvSpPr>
          <p:cNvPr id="482" name="Shape 482"/>
          <p:cNvSpPr>
            <a:spLocks noGrp="1"/>
          </p:cNvSpPr>
          <p:nvPr>
            <p:ph type="body" sz="quarter" idx="1"/>
          </p:nvPr>
        </p:nvSpPr>
        <p:spPr>
          <a:xfrm>
            <a:off x="1782974" y="5990341"/>
            <a:ext cx="9332156" cy="2978983"/>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t>Body Level One</a:t>
            </a:r>
          </a:p>
          <a:p>
            <a:pPr lvl="1"/>
            <a:r>
              <a:t>Body Level Two</a:t>
            </a:r>
          </a:p>
          <a:p>
            <a:pPr lvl="2"/>
            <a:r>
              <a:t>Body Level Three</a:t>
            </a:r>
          </a:p>
          <a:p>
            <a:pPr lvl="3"/>
            <a:r>
              <a:t>Body Level Four</a:t>
            </a:r>
          </a:p>
          <a:p>
            <a:pPr lvl="4"/>
            <a:r>
              <a:t>Body Level Five</a:t>
            </a:r>
          </a:p>
        </p:txBody>
      </p:sp>
      <p:sp>
        <p:nvSpPr>
          <p:cNvPr id="483" name="Shape 483"/>
          <p:cNvSpPr>
            <a:spLocks noGrp="1"/>
          </p:cNvSpPr>
          <p:nvPr>
            <p:ph type="title"/>
          </p:nvPr>
        </p:nvSpPr>
        <p:spPr>
          <a:xfrm>
            <a:off x="1764241" y="2884047"/>
            <a:ext cx="9369622" cy="1706432"/>
          </a:xfrm>
          <a:prstGeom prst="rect">
            <a:avLst/>
          </a:prstGeom>
        </p:spPr>
        <p:txBody>
          <a:bodyPr/>
          <a:lstStyle>
            <a:lvl1pPr algn="l">
              <a:defRPr sz="7000"/>
            </a:lvl1pPr>
          </a:lstStyle>
          <a:p>
            <a:r>
              <a:t>Title Text</a:t>
            </a:r>
          </a:p>
        </p:txBody>
      </p:sp>
      <p:sp>
        <p:nvSpPr>
          <p:cNvPr id="484" name="Shape 484"/>
          <p:cNvSpPr/>
          <p:nvPr/>
        </p:nvSpPr>
        <p:spPr>
          <a:xfrm>
            <a:off x="1831824" y="5102928"/>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485" name="Shape 485"/>
          <p:cNvSpPr/>
          <p:nvPr/>
        </p:nvSpPr>
        <p:spPr>
          <a:xfrm>
            <a:off x="-2707" y="5071257"/>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486" name="Shape 486"/>
          <p:cNvSpPr>
            <a:spLocks noGrp="1"/>
          </p:cNvSpPr>
          <p:nvPr>
            <p:ph type="pic" sz="quarter" idx="13"/>
          </p:nvPr>
        </p:nvSpPr>
        <p:spPr>
          <a:xfrm>
            <a:off x="15393063" y="2637941"/>
            <a:ext cx="6602922" cy="8806407"/>
          </a:xfrm>
          <a:prstGeom prst="rect">
            <a:avLst/>
          </a:prstGeom>
        </p:spPr>
        <p:txBody>
          <a:bodyPr lIns="91439" tIns="45719" rIns="91439" bIns="45719" anchor="t">
            <a:noAutofit/>
          </a:bodyPr>
          <a:lstStyle/>
          <a:p>
            <a:endParaRPr/>
          </a:p>
        </p:txBody>
      </p:sp>
      <p:sp>
        <p:nvSpPr>
          <p:cNvPr id="487" name="Shape 487"/>
          <p:cNvSpPr>
            <a:spLocks noGrp="1"/>
          </p:cNvSpPr>
          <p:nvPr>
            <p:ph type="sldNum" sz="quarter" idx="2"/>
          </p:nvPr>
        </p:nvSpPr>
        <p:spPr>
          <a:xfrm>
            <a:off x="1787705" y="9264360"/>
            <a:ext cx="2145031" cy="2628901"/>
          </a:xfrm>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47.xml><?xml version="1.0" encoding="utf-8"?>
<p:sldLayout xmlns:a="http://schemas.openxmlformats.org/drawingml/2006/main" xmlns:r="http://schemas.openxmlformats.org/officeDocument/2006/relationships" xmlns:p="http://schemas.openxmlformats.org/presentationml/2006/main" type="tx">
  <p:cSld name="Devices (8)">
    <p:spTree>
      <p:nvGrpSpPr>
        <p:cNvPr id="1" name=""/>
        <p:cNvGrpSpPr/>
        <p:nvPr/>
      </p:nvGrpSpPr>
      <p:grpSpPr>
        <a:xfrm>
          <a:off x="0" y="0"/>
          <a:ext cx="0" cy="0"/>
          <a:chOff x="0" y="0"/>
          <a:chExt cx="0" cy="0"/>
        </a:xfrm>
      </p:grpSpPr>
      <p:pic>
        <p:nvPicPr>
          <p:cNvPr id="494" name="Notebook_1.png"/>
          <p:cNvPicPr>
            <a:picLocks noChangeAspect="1"/>
          </p:cNvPicPr>
          <p:nvPr/>
        </p:nvPicPr>
        <p:blipFill>
          <a:blip r:embed="rId2">
            <a:extLst/>
          </a:blip>
          <a:stretch>
            <a:fillRect/>
          </a:stretch>
        </p:blipFill>
        <p:spPr>
          <a:xfrm>
            <a:off x="3302000" y="1727024"/>
            <a:ext cx="17780000" cy="10261953"/>
          </a:xfrm>
          <a:prstGeom prst="rect">
            <a:avLst/>
          </a:prstGeom>
          <a:ln w="12700">
            <a:miter lim="400000"/>
          </a:ln>
        </p:spPr>
      </p:pic>
      <p:sp>
        <p:nvSpPr>
          <p:cNvPr id="495" name="Shape 495"/>
          <p:cNvSpPr>
            <a:spLocks noGrp="1"/>
          </p:cNvSpPr>
          <p:nvPr>
            <p:ph type="pic" sz="half" idx="13"/>
          </p:nvPr>
        </p:nvSpPr>
        <p:spPr>
          <a:xfrm>
            <a:off x="5507205" y="2476455"/>
            <a:ext cx="13398501" cy="8377700"/>
          </a:xfrm>
          <a:prstGeom prst="rect">
            <a:avLst/>
          </a:prstGeom>
        </p:spPr>
        <p:txBody>
          <a:bodyPr lIns="91439" tIns="45719" rIns="91439" bIns="45719" anchor="t">
            <a:noAutofit/>
          </a:bodyPr>
          <a:lstStyle/>
          <a:p>
            <a:endParaRPr/>
          </a:p>
        </p:txBody>
      </p:sp>
      <p:sp>
        <p:nvSpPr>
          <p:cNvPr id="496" name="Shape 496"/>
          <p:cNvSpPr>
            <a:spLocks noGrp="1"/>
          </p:cNvSpPr>
          <p:nvPr>
            <p:ph type="title"/>
          </p:nvPr>
        </p:nvSpPr>
        <p:spPr>
          <a:xfrm>
            <a:off x="7344995" y="6753872"/>
            <a:ext cx="9694011" cy="1494128"/>
          </a:xfrm>
          <a:prstGeom prst="rect">
            <a:avLst/>
          </a:prstGeom>
        </p:spPr>
        <p:txBody>
          <a:bodyPr/>
          <a:lstStyle>
            <a:lvl1pPr>
              <a:defRPr sz="6000">
                <a:solidFill>
                  <a:srgbClr val="FFFFFF"/>
                </a:solidFill>
              </a:defRPr>
            </a:lvl1pPr>
          </a:lstStyle>
          <a:p>
            <a:r>
              <a:t>Title Text</a:t>
            </a:r>
          </a:p>
        </p:txBody>
      </p:sp>
      <p:sp>
        <p:nvSpPr>
          <p:cNvPr id="497" name="Shape 497"/>
          <p:cNvSpPr>
            <a:spLocks noGrp="1"/>
          </p:cNvSpPr>
          <p:nvPr>
            <p:ph type="body" sz="quarter" idx="1" hasCustomPrompt="1"/>
          </p:nvPr>
        </p:nvSpPr>
        <p:spPr>
          <a:xfrm>
            <a:off x="7344995" y="8404298"/>
            <a:ext cx="9694011" cy="1656798"/>
          </a:xfrm>
          <a:prstGeom prst="rect">
            <a:avLst/>
          </a:prstGeom>
        </p:spPr>
        <p:txBody>
          <a:bodyPr anchor="t">
            <a:noAutofit/>
          </a:bodyPr>
          <a:lstStyle>
            <a:lvl1pPr marL="0" indent="0" algn="ctr">
              <a:lnSpc>
                <a:spcPct val="150000"/>
              </a:lnSpc>
              <a:spcBef>
                <a:spcPts val="0"/>
              </a:spcBef>
              <a:buSzTx/>
              <a:buNone/>
              <a:defRPr sz="2200">
                <a:solidFill>
                  <a:srgbClr val="FFFFFF"/>
                </a:solidFill>
              </a:defRPr>
            </a:lvl1pPr>
            <a:lvl2pPr marL="0" indent="228600" algn="ctr">
              <a:lnSpc>
                <a:spcPct val="150000"/>
              </a:lnSpc>
              <a:spcBef>
                <a:spcPts val="0"/>
              </a:spcBef>
              <a:buSzTx/>
              <a:buNone/>
              <a:defRPr sz="2200">
                <a:solidFill>
                  <a:srgbClr val="FFFFFF"/>
                </a:solidFill>
              </a:defRPr>
            </a:lvl2pPr>
            <a:lvl3pPr marL="0" indent="457200" algn="ctr">
              <a:lnSpc>
                <a:spcPct val="150000"/>
              </a:lnSpc>
              <a:spcBef>
                <a:spcPts val="0"/>
              </a:spcBef>
              <a:buSzTx/>
              <a:buNone/>
              <a:defRPr sz="2200">
                <a:solidFill>
                  <a:srgbClr val="FFFFFF"/>
                </a:solidFill>
              </a:defRPr>
            </a:lvl3pPr>
            <a:lvl4pPr marL="0" indent="685800" algn="ctr">
              <a:lnSpc>
                <a:spcPct val="150000"/>
              </a:lnSpc>
              <a:spcBef>
                <a:spcPts val="0"/>
              </a:spcBef>
              <a:buSzTx/>
              <a:buNone/>
              <a:defRPr sz="2200">
                <a:solidFill>
                  <a:srgbClr val="FFFFFF"/>
                </a:solidFill>
              </a:defRPr>
            </a:lvl4pPr>
            <a:lvl5pPr marL="0" indent="914400" algn="ctr">
              <a:lnSpc>
                <a:spcPct val="150000"/>
              </a:lnSpc>
              <a:spcBef>
                <a:spcPts val="0"/>
              </a:spcBef>
              <a:buSzTx/>
              <a:buNone/>
              <a:defRPr sz="2200">
                <a:solidFill>
                  <a:srgbClr val="FFFFFF"/>
                </a:solidFill>
              </a:defRPr>
            </a:lvl5pPr>
          </a:lstStyle>
          <a:p>
            <a:r>
              <a:rPr dirty="0"/>
              <a:t>Body Level One</a:t>
            </a:r>
          </a:p>
          <a:p>
            <a:pPr lvl="1"/>
            <a:r>
              <a:rPr dirty="0"/>
              <a:t>Body Level Two</a:t>
            </a:r>
          </a:p>
          <a:p>
            <a:pPr lvl="2"/>
            <a:r>
              <a:rPr dirty="0"/>
              <a:t>Body Level </a:t>
            </a:r>
            <a:r>
              <a:rPr dirty="0" smtClean="0"/>
              <a:t>Three</a:t>
            </a:r>
            <a:endParaRPr dirty="0"/>
          </a:p>
        </p:txBody>
      </p:sp>
      <p:sp>
        <p:nvSpPr>
          <p:cNvPr id="498" name="Shape 498"/>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48.xml><?xml version="1.0" encoding="utf-8"?>
<p:sldLayout xmlns:a="http://schemas.openxmlformats.org/drawingml/2006/main" xmlns:r="http://schemas.openxmlformats.org/officeDocument/2006/relationships" xmlns:p="http://schemas.openxmlformats.org/presentationml/2006/main" type="tx">
  <p:cSld name="Devices (9)">
    <p:spTree>
      <p:nvGrpSpPr>
        <p:cNvPr id="1" name=""/>
        <p:cNvGrpSpPr/>
        <p:nvPr/>
      </p:nvGrpSpPr>
      <p:grpSpPr>
        <a:xfrm>
          <a:off x="0" y="0"/>
          <a:ext cx="0" cy="0"/>
          <a:chOff x="0" y="0"/>
          <a:chExt cx="0" cy="0"/>
        </a:xfrm>
      </p:grpSpPr>
      <p:pic>
        <p:nvPicPr>
          <p:cNvPr id="505" name="Notebook_2.png"/>
          <p:cNvPicPr>
            <a:picLocks noChangeAspect="1"/>
          </p:cNvPicPr>
          <p:nvPr/>
        </p:nvPicPr>
        <p:blipFill>
          <a:blip r:embed="rId2">
            <a:extLst/>
          </a:blip>
          <a:stretch>
            <a:fillRect/>
          </a:stretch>
        </p:blipFill>
        <p:spPr>
          <a:xfrm>
            <a:off x="12412363" y="1873623"/>
            <a:ext cx="17272001" cy="9968754"/>
          </a:xfrm>
          <a:prstGeom prst="rect">
            <a:avLst/>
          </a:prstGeom>
          <a:ln w="12700">
            <a:miter lim="400000"/>
          </a:ln>
        </p:spPr>
      </p:pic>
      <p:sp>
        <p:nvSpPr>
          <p:cNvPr id="506" name="Shape 506"/>
          <p:cNvSpPr>
            <a:spLocks noGrp="1"/>
          </p:cNvSpPr>
          <p:nvPr>
            <p:ph type="body" sz="quarter" idx="1" hasCustomPrompt="1"/>
          </p:nvPr>
        </p:nvSpPr>
        <p:spPr>
          <a:xfrm>
            <a:off x="1782974" y="4689297"/>
            <a:ext cx="9332156" cy="1735318"/>
          </a:xfrm>
          <a:prstGeom prst="rect">
            <a:avLst/>
          </a:prstGeom>
        </p:spPr>
        <p:txBody>
          <a:bodyPr anchor="t">
            <a:noAutofit/>
          </a:bodyPr>
          <a:lstStyle>
            <a:lvl1pPr marL="0" indent="0">
              <a:lnSpc>
                <a:spcPct val="150000"/>
              </a:lnSpc>
              <a:spcBef>
                <a:spcPts val="0"/>
              </a:spcBef>
              <a:buSzTx/>
              <a:buNone/>
            </a:lvl1pPr>
            <a:lvl2pPr marL="0" indent="228600">
              <a:lnSpc>
                <a:spcPct val="150000"/>
              </a:lnSpc>
              <a:spcBef>
                <a:spcPts val="0"/>
              </a:spcBef>
              <a:buSzTx/>
              <a:buNone/>
            </a:lvl2pPr>
            <a:lvl3pPr marL="0" indent="457200">
              <a:lnSpc>
                <a:spcPct val="150000"/>
              </a:lnSpc>
              <a:spcBef>
                <a:spcPts val="0"/>
              </a:spcBef>
              <a:buSzTx/>
              <a:buNone/>
            </a:lvl3pPr>
            <a:lvl4pPr marL="0" indent="685800">
              <a:lnSpc>
                <a:spcPct val="150000"/>
              </a:lnSpc>
              <a:spcBef>
                <a:spcPts val="0"/>
              </a:spcBef>
              <a:buSzTx/>
              <a:buNone/>
            </a:lvl4pPr>
            <a:lvl5pPr marL="0" indent="914400">
              <a:lnSpc>
                <a:spcPct val="150000"/>
              </a:lnSpc>
              <a:spcBef>
                <a:spcPts val="0"/>
              </a:spcBef>
              <a:buSzTx/>
              <a:buNone/>
            </a:lvl5pPr>
          </a:lstStyle>
          <a:p>
            <a:r>
              <a:rPr dirty="0"/>
              <a:t>Body Level One</a:t>
            </a:r>
          </a:p>
          <a:p>
            <a:pPr lvl="1"/>
            <a:r>
              <a:rPr dirty="0"/>
              <a:t>Body Level Two</a:t>
            </a:r>
          </a:p>
          <a:p>
            <a:pPr lvl="2"/>
            <a:r>
              <a:rPr dirty="0"/>
              <a:t>Body Level </a:t>
            </a:r>
            <a:r>
              <a:rPr dirty="0" smtClean="0"/>
              <a:t>Three</a:t>
            </a:r>
            <a:endParaRPr dirty="0"/>
          </a:p>
        </p:txBody>
      </p:sp>
      <p:sp>
        <p:nvSpPr>
          <p:cNvPr id="507" name="Shape 507"/>
          <p:cNvSpPr>
            <a:spLocks noGrp="1"/>
          </p:cNvSpPr>
          <p:nvPr>
            <p:ph type="title"/>
          </p:nvPr>
        </p:nvSpPr>
        <p:spPr>
          <a:xfrm>
            <a:off x="1764241" y="1583003"/>
            <a:ext cx="9369622" cy="1706432"/>
          </a:xfrm>
          <a:prstGeom prst="rect">
            <a:avLst/>
          </a:prstGeom>
        </p:spPr>
        <p:txBody>
          <a:bodyPr/>
          <a:lstStyle>
            <a:lvl1pPr algn="l">
              <a:defRPr sz="7000"/>
            </a:lvl1pPr>
          </a:lstStyle>
          <a:p>
            <a:r>
              <a:t>Title Text</a:t>
            </a:r>
          </a:p>
        </p:txBody>
      </p:sp>
      <p:sp>
        <p:nvSpPr>
          <p:cNvPr id="508" name="Shape 508"/>
          <p:cNvSpPr/>
          <p:nvPr/>
        </p:nvSpPr>
        <p:spPr>
          <a:xfrm>
            <a:off x="1831824" y="3801884"/>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509" name="Shape 509"/>
          <p:cNvSpPr/>
          <p:nvPr/>
        </p:nvSpPr>
        <p:spPr>
          <a:xfrm>
            <a:off x="-2707" y="3770213"/>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510" name="Shape 510"/>
          <p:cNvSpPr>
            <a:spLocks noGrp="1"/>
          </p:cNvSpPr>
          <p:nvPr>
            <p:ph type="pic" sz="half" idx="13"/>
          </p:nvPr>
        </p:nvSpPr>
        <p:spPr>
          <a:xfrm>
            <a:off x="14554765" y="2604551"/>
            <a:ext cx="9886999" cy="8127756"/>
          </a:xfrm>
          <a:prstGeom prst="rect">
            <a:avLst/>
          </a:prstGeom>
        </p:spPr>
        <p:txBody>
          <a:bodyPr lIns="91439" tIns="45719" rIns="91439" bIns="45719" anchor="t">
            <a:noAutofit/>
          </a:bodyPr>
          <a:lstStyle/>
          <a:p>
            <a:endParaRPr/>
          </a:p>
        </p:txBody>
      </p:sp>
      <p:sp>
        <p:nvSpPr>
          <p:cNvPr id="511" name="Shape 511"/>
          <p:cNvSpPr>
            <a:spLocks noGrp="1"/>
          </p:cNvSpPr>
          <p:nvPr>
            <p:ph type="sldNum" sz="quarter" idx="2"/>
          </p:nvPr>
        </p:nvSpPr>
        <p:spPr>
          <a:xfrm>
            <a:off x="1787705" y="9264360"/>
            <a:ext cx="2145031" cy="2628901"/>
          </a:xfrm>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49.xml><?xml version="1.0" encoding="utf-8"?>
<p:sldLayout xmlns:a="http://schemas.openxmlformats.org/drawingml/2006/main" xmlns:r="http://schemas.openxmlformats.org/officeDocument/2006/relationships" xmlns:p="http://schemas.openxmlformats.org/presentationml/2006/main" type="tx">
  <p:cSld name="Devices (10)">
    <p:spTree>
      <p:nvGrpSpPr>
        <p:cNvPr id="1" name=""/>
        <p:cNvGrpSpPr/>
        <p:nvPr/>
      </p:nvGrpSpPr>
      <p:grpSpPr>
        <a:xfrm>
          <a:off x="0" y="0"/>
          <a:ext cx="0" cy="0"/>
          <a:chOff x="0" y="0"/>
          <a:chExt cx="0" cy="0"/>
        </a:xfrm>
      </p:grpSpPr>
      <p:pic>
        <p:nvPicPr>
          <p:cNvPr id="518" name="Notebook_3.png"/>
          <p:cNvPicPr>
            <a:picLocks noChangeAspect="1"/>
          </p:cNvPicPr>
          <p:nvPr/>
        </p:nvPicPr>
        <p:blipFill>
          <a:blip r:embed="rId2">
            <a:extLst/>
          </a:blip>
          <a:stretch>
            <a:fillRect/>
          </a:stretch>
        </p:blipFill>
        <p:spPr>
          <a:xfrm>
            <a:off x="1362997" y="3559515"/>
            <a:ext cx="11430001" cy="6596970"/>
          </a:xfrm>
          <a:prstGeom prst="rect">
            <a:avLst/>
          </a:prstGeom>
          <a:ln w="12700">
            <a:miter lim="400000"/>
          </a:ln>
        </p:spPr>
      </p:pic>
      <p:sp>
        <p:nvSpPr>
          <p:cNvPr id="519" name="Shape 519"/>
          <p:cNvSpPr>
            <a:spLocks noGrp="1"/>
          </p:cNvSpPr>
          <p:nvPr>
            <p:ph type="body" sz="quarter" idx="1" hasCustomPrompt="1"/>
          </p:nvPr>
        </p:nvSpPr>
        <p:spPr>
          <a:xfrm>
            <a:off x="14932576" y="7543488"/>
            <a:ext cx="7620279" cy="1735317"/>
          </a:xfrm>
          <a:prstGeom prst="rect">
            <a:avLst/>
          </a:prstGeom>
        </p:spPr>
        <p:txBody>
          <a:bodyPr anchor="t">
            <a:noAutofit/>
          </a:bodyPr>
          <a:lstStyle>
            <a:lvl1pPr marL="0" indent="0" algn="r">
              <a:lnSpc>
                <a:spcPct val="150000"/>
              </a:lnSpc>
              <a:spcBef>
                <a:spcPts val="0"/>
              </a:spcBef>
              <a:buSzTx/>
              <a:buNone/>
            </a:lvl1pPr>
            <a:lvl2pPr marL="0" indent="228600" algn="r">
              <a:lnSpc>
                <a:spcPct val="150000"/>
              </a:lnSpc>
              <a:spcBef>
                <a:spcPts val="0"/>
              </a:spcBef>
              <a:buSzTx/>
              <a:buNone/>
            </a:lvl2pPr>
            <a:lvl3pPr marL="0" indent="457200" algn="r">
              <a:lnSpc>
                <a:spcPct val="150000"/>
              </a:lnSpc>
              <a:spcBef>
                <a:spcPts val="0"/>
              </a:spcBef>
              <a:buSzTx/>
              <a:buNone/>
            </a:lvl3pPr>
            <a:lvl4pPr marL="0" indent="685800" algn="r">
              <a:lnSpc>
                <a:spcPct val="150000"/>
              </a:lnSpc>
              <a:spcBef>
                <a:spcPts val="0"/>
              </a:spcBef>
              <a:buSzTx/>
              <a:buNone/>
            </a:lvl4pPr>
            <a:lvl5pPr marL="0" indent="914400" algn="r">
              <a:lnSpc>
                <a:spcPct val="150000"/>
              </a:lnSpc>
              <a:spcBef>
                <a:spcPts val="0"/>
              </a:spcBef>
              <a:buSzTx/>
              <a:buNone/>
            </a:lvl5pPr>
          </a:lstStyle>
          <a:p>
            <a:r>
              <a:rPr dirty="0"/>
              <a:t>Body Level One</a:t>
            </a:r>
          </a:p>
          <a:p>
            <a:pPr lvl="1"/>
            <a:r>
              <a:rPr dirty="0"/>
              <a:t>Body Level Two</a:t>
            </a:r>
          </a:p>
          <a:p>
            <a:pPr lvl="2"/>
            <a:r>
              <a:rPr dirty="0"/>
              <a:t>Body Level </a:t>
            </a:r>
            <a:r>
              <a:rPr dirty="0" smtClean="0"/>
              <a:t>Three</a:t>
            </a:r>
            <a:endParaRPr dirty="0"/>
          </a:p>
        </p:txBody>
      </p:sp>
      <p:sp>
        <p:nvSpPr>
          <p:cNvPr id="520" name="Shape 520"/>
          <p:cNvSpPr>
            <a:spLocks noGrp="1"/>
          </p:cNvSpPr>
          <p:nvPr>
            <p:ph type="title"/>
          </p:nvPr>
        </p:nvSpPr>
        <p:spPr>
          <a:xfrm>
            <a:off x="14913843" y="4437194"/>
            <a:ext cx="7657745" cy="1706432"/>
          </a:xfrm>
          <a:prstGeom prst="rect">
            <a:avLst/>
          </a:prstGeom>
        </p:spPr>
        <p:txBody>
          <a:bodyPr/>
          <a:lstStyle>
            <a:lvl1pPr algn="r">
              <a:defRPr sz="7000"/>
            </a:lvl1pPr>
          </a:lstStyle>
          <a:p>
            <a:r>
              <a:t>Title Text</a:t>
            </a:r>
          </a:p>
        </p:txBody>
      </p:sp>
      <p:sp>
        <p:nvSpPr>
          <p:cNvPr id="521" name="Shape 521"/>
          <p:cNvSpPr/>
          <p:nvPr/>
        </p:nvSpPr>
        <p:spPr>
          <a:xfrm>
            <a:off x="21469139" y="6656075"/>
            <a:ext cx="1079349"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522" name="Shape 522"/>
          <p:cNvSpPr/>
          <p:nvPr/>
        </p:nvSpPr>
        <p:spPr>
          <a:xfrm flipH="1">
            <a:off x="22547095" y="6624404"/>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523" name="Shape 523"/>
          <p:cNvSpPr>
            <a:spLocks noGrp="1"/>
          </p:cNvSpPr>
          <p:nvPr>
            <p:ph type="pic" sz="quarter" idx="13"/>
          </p:nvPr>
        </p:nvSpPr>
        <p:spPr>
          <a:xfrm>
            <a:off x="2780268" y="4042559"/>
            <a:ext cx="8610601" cy="5384615"/>
          </a:xfrm>
          <a:prstGeom prst="rect">
            <a:avLst/>
          </a:prstGeom>
        </p:spPr>
        <p:txBody>
          <a:bodyPr lIns="91439" tIns="45719" rIns="91439" bIns="45719" anchor="t">
            <a:noAutofit/>
          </a:bodyPr>
          <a:lstStyle/>
          <a:p>
            <a:endParaRPr/>
          </a:p>
        </p:txBody>
      </p:sp>
      <p:sp>
        <p:nvSpPr>
          <p:cNvPr id="524" name="Shape 524"/>
          <p:cNvSpPr>
            <a:spLocks noGrp="1"/>
          </p:cNvSpPr>
          <p:nvPr>
            <p:ph type="sldNum" sz="quarter" idx="2"/>
          </p:nvPr>
        </p:nvSpPr>
        <p:spPr>
          <a:xfrm>
            <a:off x="1787705" y="9264360"/>
            <a:ext cx="2145031" cy="2628901"/>
          </a:xfrm>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50.xml><?xml version="1.0" encoding="utf-8"?>
<p:sldLayout xmlns:a="http://schemas.openxmlformats.org/drawingml/2006/main" xmlns:r="http://schemas.openxmlformats.org/officeDocument/2006/relationships" xmlns:p="http://schemas.openxmlformats.org/presentationml/2006/main" preserve="1" userDrawn="1">
  <p:cSld name="Devices (11)">
    <p:spTree>
      <p:nvGrpSpPr>
        <p:cNvPr id="1" name=""/>
        <p:cNvGrpSpPr/>
        <p:nvPr/>
      </p:nvGrpSpPr>
      <p:grpSpPr>
        <a:xfrm>
          <a:off x="0" y="0"/>
          <a:ext cx="0" cy="0"/>
          <a:chOff x="0" y="0"/>
          <a:chExt cx="0" cy="0"/>
        </a:xfrm>
      </p:grpSpPr>
      <p:sp>
        <p:nvSpPr>
          <p:cNvPr id="450" name="Shape 450"/>
          <p:cNvSpPr>
            <a:spLocks noGrp="1"/>
          </p:cNvSpPr>
          <p:nvPr>
            <p:ph type="title"/>
          </p:nvPr>
        </p:nvSpPr>
        <p:spPr>
          <a:xfrm>
            <a:off x="4827157" y="9720096"/>
            <a:ext cx="14729686" cy="1446379"/>
          </a:xfrm>
          <a:prstGeom prst="rect">
            <a:avLst/>
          </a:prstGeom>
        </p:spPr>
        <p:txBody>
          <a:bodyPr/>
          <a:lstStyle>
            <a:lvl1pPr>
              <a:defRPr sz="7000"/>
            </a:lvl1pPr>
          </a:lstStyle>
          <a:p>
            <a:r>
              <a:rPr dirty="0"/>
              <a:t>Title Text</a:t>
            </a:r>
          </a:p>
        </p:txBody>
      </p:sp>
      <p:sp>
        <p:nvSpPr>
          <p:cNvPr id="451" name="Shape 451"/>
          <p:cNvSpPr>
            <a:spLocks noGrp="1"/>
          </p:cNvSpPr>
          <p:nvPr>
            <p:ph type="body" sz="quarter" idx="1" hasCustomPrompt="1"/>
          </p:nvPr>
        </p:nvSpPr>
        <p:spPr>
          <a:xfrm>
            <a:off x="4827157" y="11395075"/>
            <a:ext cx="14729686" cy="564114"/>
          </a:xfrm>
          <a:prstGeom prst="rect">
            <a:avLst/>
          </a:prstGeom>
        </p:spPr>
        <p:txBody>
          <a:bodyPr anchor="t">
            <a:noAutofit/>
          </a:bodyPr>
          <a:lstStyle>
            <a:lvl1pPr marL="0" indent="0" algn="ctr">
              <a:lnSpc>
                <a:spcPct val="150000"/>
              </a:lnSpc>
              <a:spcBef>
                <a:spcPts val="0"/>
              </a:spcBef>
              <a:buSzTx/>
              <a:buNone/>
            </a:lvl1pPr>
            <a:lvl2pPr marL="0" indent="228600" algn="ctr">
              <a:lnSpc>
                <a:spcPct val="150000"/>
              </a:lnSpc>
              <a:spcBef>
                <a:spcPts val="0"/>
              </a:spcBef>
              <a:buSzTx/>
              <a:buNone/>
            </a:lvl2pPr>
            <a:lvl3pPr marL="0" indent="457200" algn="ctr">
              <a:lnSpc>
                <a:spcPct val="150000"/>
              </a:lnSpc>
              <a:spcBef>
                <a:spcPts val="0"/>
              </a:spcBef>
              <a:buSzTx/>
              <a:buNone/>
            </a:lvl3pPr>
            <a:lvl4pPr marL="0" indent="685800" algn="ctr">
              <a:lnSpc>
                <a:spcPct val="150000"/>
              </a:lnSpc>
              <a:spcBef>
                <a:spcPts val="0"/>
              </a:spcBef>
              <a:buSzTx/>
              <a:buNone/>
            </a:lvl4pPr>
            <a:lvl5pPr marL="0" indent="914400" algn="ctr">
              <a:lnSpc>
                <a:spcPct val="150000"/>
              </a:lnSpc>
              <a:spcBef>
                <a:spcPts val="0"/>
              </a:spcBef>
              <a:buSzTx/>
              <a:buNone/>
            </a:lvl5pPr>
          </a:lstStyle>
          <a:p>
            <a:r>
              <a:rPr dirty="0"/>
              <a:t>Body Level </a:t>
            </a:r>
            <a:r>
              <a:rPr dirty="0" smtClean="0"/>
              <a:t>One</a:t>
            </a:r>
            <a:endParaRPr dirty="0"/>
          </a:p>
        </p:txBody>
      </p:sp>
      <p:sp>
        <p:nvSpPr>
          <p:cNvPr id="454" name="Shape 454"/>
          <p:cNvSpPr>
            <a:spLocks noGrp="1"/>
          </p:cNvSpPr>
          <p:nvPr>
            <p:ph type="sldNum" sz="quarter" idx="2"/>
          </p:nvPr>
        </p:nvSpPr>
        <p:spPr>
          <a:prstGeom prst="rect">
            <a:avLst/>
          </a:prstGeom>
        </p:spPr>
        <p:txBody>
          <a:bodyPr/>
          <a:lstStyle/>
          <a:p>
            <a:fld id="{86CB4B4D-7CA3-9044-876B-883B54F8677D}" type="slidenum">
              <a:t>‹#›</a:t>
            </a:fld>
            <a:endParaRPr dirty="0"/>
          </a:p>
        </p:txBody>
      </p:sp>
      <p:pic>
        <p:nvPicPr>
          <p:cNvPr id="9" name="Tablet_2.png"/>
          <p:cNvPicPr>
            <a:picLocks noChangeAspect="1"/>
          </p:cNvPicPr>
          <p:nvPr userDrawn="1"/>
        </p:nvPicPr>
        <p:blipFill>
          <a:blip r:embed="rId2">
            <a:extLst/>
          </a:blip>
          <a:stretch>
            <a:fillRect/>
          </a:stretch>
        </p:blipFill>
        <p:spPr>
          <a:xfrm>
            <a:off x="14659498" y="2696709"/>
            <a:ext cx="3898901" cy="5435202"/>
          </a:xfrm>
          <a:prstGeom prst="rect">
            <a:avLst/>
          </a:prstGeom>
          <a:ln w="12700">
            <a:miter lim="400000"/>
          </a:ln>
        </p:spPr>
      </p:pic>
      <p:pic>
        <p:nvPicPr>
          <p:cNvPr id="11" name="Notebook_2.png"/>
          <p:cNvPicPr>
            <a:picLocks noChangeAspect="1"/>
          </p:cNvPicPr>
          <p:nvPr userDrawn="1"/>
        </p:nvPicPr>
        <p:blipFill>
          <a:blip r:embed="rId3">
            <a:extLst/>
          </a:blip>
          <a:stretch>
            <a:fillRect/>
          </a:stretch>
        </p:blipFill>
        <p:spPr>
          <a:xfrm>
            <a:off x="6648450" y="1790454"/>
            <a:ext cx="11087100" cy="6399060"/>
          </a:xfrm>
          <a:prstGeom prst="rect">
            <a:avLst/>
          </a:prstGeom>
          <a:ln w="12700">
            <a:miter lim="400000"/>
          </a:ln>
        </p:spPr>
      </p:pic>
      <p:pic>
        <p:nvPicPr>
          <p:cNvPr id="13" name="Phone_4.png"/>
          <p:cNvPicPr>
            <a:picLocks noChangeAspect="1"/>
          </p:cNvPicPr>
          <p:nvPr userDrawn="1"/>
        </p:nvPicPr>
        <p:blipFill>
          <a:blip r:embed="rId4">
            <a:extLst/>
          </a:blip>
          <a:stretch>
            <a:fillRect/>
          </a:stretch>
        </p:blipFill>
        <p:spPr>
          <a:xfrm>
            <a:off x="7238001" y="4333700"/>
            <a:ext cx="1968501" cy="4042457"/>
          </a:xfrm>
          <a:prstGeom prst="rect">
            <a:avLst/>
          </a:prstGeom>
          <a:ln w="12700">
            <a:miter lim="400000"/>
          </a:ln>
        </p:spPr>
      </p:pic>
      <p:sp>
        <p:nvSpPr>
          <p:cNvPr id="15" name="Shape 523"/>
          <p:cNvSpPr>
            <a:spLocks noGrp="1"/>
          </p:cNvSpPr>
          <p:nvPr>
            <p:ph type="pic" sz="quarter" idx="13"/>
          </p:nvPr>
        </p:nvSpPr>
        <p:spPr>
          <a:xfrm>
            <a:off x="8027232" y="2269456"/>
            <a:ext cx="8336011" cy="5209433"/>
          </a:xfrm>
          <a:custGeom>
            <a:avLst/>
            <a:gdLst>
              <a:gd name="connsiteX0" fmla="*/ 0 w 8327268"/>
              <a:gd name="connsiteY0" fmla="*/ 0 h 5209433"/>
              <a:gd name="connsiteX1" fmla="*/ 8327268 w 8327268"/>
              <a:gd name="connsiteY1" fmla="*/ 0 h 5209433"/>
              <a:gd name="connsiteX2" fmla="*/ 8327268 w 8327268"/>
              <a:gd name="connsiteY2" fmla="*/ 5209433 h 5209433"/>
              <a:gd name="connsiteX3" fmla="*/ 0 w 8327268"/>
              <a:gd name="connsiteY3" fmla="*/ 5209433 h 5209433"/>
              <a:gd name="connsiteX4" fmla="*/ 0 w 8327268"/>
              <a:gd name="connsiteY4" fmla="*/ 0 h 5209433"/>
              <a:gd name="connsiteX0" fmla="*/ 0 w 8327268"/>
              <a:gd name="connsiteY0" fmla="*/ 0 h 5209433"/>
              <a:gd name="connsiteX1" fmla="*/ 8327268 w 8327268"/>
              <a:gd name="connsiteY1" fmla="*/ 0 h 5209433"/>
              <a:gd name="connsiteX2" fmla="*/ 8327268 w 8327268"/>
              <a:gd name="connsiteY2" fmla="*/ 5209433 h 5209433"/>
              <a:gd name="connsiteX3" fmla="*/ 1154242 w 8327268"/>
              <a:gd name="connsiteY3" fmla="*/ 5209433 h 5209433"/>
              <a:gd name="connsiteX4" fmla="*/ 0 w 8327268"/>
              <a:gd name="connsiteY4" fmla="*/ 0 h 5209433"/>
              <a:gd name="connsiteX0" fmla="*/ 0 w 8327268"/>
              <a:gd name="connsiteY0" fmla="*/ 0 h 5209433"/>
              <a:gd name="connsiteX1" fmla="*/ 8327268 w 8327268"/>
              <a:gd name="connsiteY1" fmla="*/ 0 h 5209433"/>
              <a:gd name="connsiteX2" fmla="*/ 8327268 w 8327268"/>
              <a:gd name="connsiteY2" fmla="*/ 5209433 h 5209433"/>
              <a:gd name="connsiteX3" fmla="*/ 1154242 w 8327268"/>
              <a:gd name="connsiteY3" fmla="*/ 5209433 h 5209433"/>
              <a:gd name="connsiteX4" fmla="*/ 1152994 w 8327268"/>
              <a:gd name="connsiteY4" fmla="*/ 3224439 h 5209433"/>
              <a:gd name="connsiteX5" fmla="*/ 0 w 8327268"/>
              <a:gd name="connsiteY5"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0 w 8336011"/>
              <a:gd name="connsiteY5" fmla="*/ 2062701 h 5209433"/>
              <a:gd name="connsiteX6" fmla="*/ 8743 w 8336011"/>
              <a:gd name="connsiteY6"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2266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2266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2266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09268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09268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0767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0767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0767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0767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0767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0767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0767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0767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64302 w 8336011"/>
              <a:gd name="connsiteY5" fmla="*/ 2107672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56806 w 8336011"/>
              <a:gd name="connsiteY5" fmla="*/ 2115167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56806 w 8336011"/>
              <a:gd name="connsiteY5" fmla="*/ 2115167 h 5209433"/>
              <a:gd name="connsiteX6" fmla="*/ 0 w 8336011"/>
              <a:gd name="connsiteY6" fmla="*/ 2062701 h 5209433"/>
              <a:gd name="connsiteX7" fmla="*/ 8743 w 8336011"/>
              <a:gd name="connsiteY7" fmla="*/ 0 h 5209433"/>
              <a:gd name="connsiteX0" fmla="*/ 8743 w 8336011"/>
              <a:gd name="connsiteY0" fmla="*/ 0 h 5209433"/>
              <a:gd name="connsiteX1" fmla="*/ 8336011 w 8336011"/>
              <a:gd name="connsiteY1" fmla="*/ 0 h 5209433"/>
              <a:gd name="connsiteX2" fmla="*/ 8336011 w 8336011"/>
              <a:gd name="connsiteY2" fmla="*/ 5209433 h 5209433"/>
              <a:gd name="connsiteX3" fmla="*/ 1162985 w 8336011"/>
              <a:gd name="connsiteY3" fmla="*/ 5209433 h 5209433"/>
              <a:gd name="connsiteX4" fmla="*/ 1161737 w 8336011"/>
              <a:gd name="connsiteY4" fmla="*/ 3224439 h 5209433"/>
              <a:gd name="connsiteX5" fmla="*/ 1056806 w 8336011"/>
              <a:gd name="connsiteY5" fmla="*/ 2115167 h 5209433"/>
              <a:gd name="connsiteX6" fmla="*/ 0 w 8336011"/>
              <a:gd name="connsiteY6" fmla="*/ 2062701 h 5209433"/>
              <a:gd name="connsiteX7" fmla="*/ 8743 w 8336011"/>
              <a:gd name="connsiteY7" fmla="*/ 0 h 520943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8336011" h="5209433">
                <a:moveTo>
                  <a:pt x="8743" y="0"/>
                </a:moveTo>
                <a:lnTo>
                  <a:pt x="8336011" y="0"/>
                </a:lnTo>
                <a:lnTo>
                  <a:pt x="8336011" y="5209433"/>
                </a:lnTo>
                <a:lnTo>
                  <a:pt x="1162985" y="5209433"/>
                </a:lnTo>
                <a:cubicBezTo>
                  <a:pt x="1140084" y="4505296"/>
                  <a:pt x="1177143" y="3891101"/>
                  <a:pt x="1161737" y="3224439"/>
                </a:cubicBezTo>
                <a:cubicBezTo>
                  <a:pt x="1099070" y="2826151"/>
                  <a:pt x="1272914" y="2383740"/>
                  <a:pt x="1056806" y="2115167"/>
                </a:cubicBezTo>
                <a:cubicBezTo>
                  <a:pt x="750757" y="2041465"/>
                  <a:pt x="347065" y="2060460"/>
                  <a:pt x="0" y="2062701"/>
                </a:cubicBezTo>
                <a:cubicBezTo>
                  <a:pt x="2914" y="1375134"/>
                  <a:pt x="5829" y="687567"/>
                  <a:pt x="8743" y="0"/>
                </a:cubicBezTo>
                <a:close/>
              </a:path>
            </a:pathLst>
          </a:custGeom>
          <a:ln w="12700">
            <a:miter lim="400000"/>
          </a:ln>
          <a:extLst>
            <a:ext uri="{C572A759-6A51-4108-AA02-DFA0A04FC94B}">
              <ma14:wrappingTextBoxFlag xmlns:ma14="http://schemas.microsoft.com/office/mac/drawingml/2011/main" val="1"/>
            </a:ext>
          </a:extLst>
        </p:spPr>
        <p:txBody>
          <a:bodyPr lIns="91439" tIns="45719" rIns="91439" bIns="45719" anchor="t">
            <a:noAutofit/>
          </a:bodyPr>
          <a:lstStyle/>
          <a:p>
            <a:endParaRPr/>
          </a:p>
        </p:txBody>
      </p:sp>
      <p:sp>
        <p:nvSpPr>
          <p:cNvPr id="16" name="Shape 523"/>
          <p:cNvSpPr>
            <a:spLocks noGrp="1"/>
          </p:cNvSpPr>
          <p:nvPr>
            <p:ph type="pic" sz="quarter" idx="14"/>
          </p:nvPr>
        </p:nvSpPr>
        <p:spPr>
          <a:xfrm>
            <a:off x="16720255" y="3158584"/>
            <a:ext cx="1426719" cy="4172450"/>
          </a:xfrm>
          <a:prstGeom prst="rect">
            <a:avLst/>
          </a:prstGeom>
        </p:spPr>
        <p:txBody>
          <a:bodyPr lIns="91439" tIns="45719" rIns="91439" bIns="45719" anchor="t">
            <a:noAutofit/>
          </a:bodyPr>
          <a:lstStyle/>
          <a:p>
            <a:endParaRPr/>
          </a:p>
        </p:txBody>
      </p:sp>
      <p:sp>
        <p:nvSpPr>
          <p:cNvPr id="3" name="Picture Placeholder 2"/>
          <p:cNvSpPr>
            <a:spLocks noGrp="1"/>
          </p:cNvSpPr>
          <p:nvPr>
            <p:ph type="pic" sz="quarter" idx="15"/>
          </p:nvPr>
        </p:nvSpPr>
        <p:spPr>
          <a:xfrm>
            <a:off x="7375490" y="4831405"/>
            <a:ext cx="1694081" cy="3022060"/>
          </a:xfrm>
        </p:spPr>
        <p:txBody>
          <a:bodyPr/>
          <a:lstStyle/>
          <a:p>
            <a:endParaRPr lang="en-US"/>
          </a:p>
        </p:txBody>
      </p:sp>
    </p:spTree>
    <p:extLst>
      <p:ext uri="{BB962C8B-B14F-4D97-AF65-F5344CB8AC3E}">
        <p14:creationId xmlns:p14="http://schemas.microsoft.com/office/powerpoint/2010/main" val="474437178"/>
      </p:ext>
    </p:extLst>
  </p:cSld>
  <p:clrMapOvr>
    <a:masterClrMapping/>
  </p:clrMapOvr>
  <p:transition spd="med"/>
</p:sldLayout>
</file>

<file path=ppt/slideLayouts/slideLayout51.xml><?xml version="1.0" encoding="utf-8"?>
<p:sldLayout xmlns:a="http://schemas.openxmlformats.org/drawingml/2006/main" xmlns:r="http://schemas.openxmlformats.org/officeDocument/2006/relationships" xmlns:p="http://schemas.openxmlformats.org/presentationml/2006/main" preserve="1" userDrawn="1">
  <p:cSld name="Infographic (1)">
    <p:spTree>
      <p:nvGrpSpPr>
        <p:cNvPr id="1" name=""/>
        <p:cNvGrpSpPr/>
        <p:nvPr/>
      </p:nvGrpSpPr>
      <p:grpSpPr>
        <a:xfrm>
          <a:off x="0" y="0"/>
          <a:ext cx="0" cy="0"/>
          <a:chOff x="0" y="0"/>
          <a:chExt cx="0" cy="0"/>
        </a:xfrm>
      </p:grpSpPr>
      <p:sp>
        <p:nvSpPr>
          <p:cNvPr id="559" name="Shape 559"/>
          <p:cNvSpPr>
            <a:spLocks noGrp="1"/>
          </p:cNvSpPr>
          <p:nvPr>
            <p:ph type="sldNum" sz="quarter" idx="2"/>
          </p:nvPr>
        </p:nvSpPr>
        <p:spPr>
          <a:xfrm>
            <a:off x="11959031" y="13081000"/>
            <a:ext cx="453238" cy="469900"/>
          </a:xfrm>
          <a:prstGeom prst="rect">
            <a:avLst/>
          </a:prstGeom>
        </p:spPr>
        <p:txBody>
          <a:bodyPr/>
          <a:lstStyle>
            <a:lvl1pPr>
              <a:defRPr sz="2400">
                <a:solidFill>
                  <a:srgbClr val="000000"/>
                </a:solidFill>
                <a:latin typeface="Helvetica Light"/>
                <a:ea typeface="Helvetica Light"/>
                <a:cs typeface="Helvetica Light"/>
                <a:sym typeface="Helvetica Light"/>
              </a:defRPr>
            </a:lvl1pPr>
          </a:lstStyle>
          <a:p>
            <a:fld id="{86CB4B4D-7CA3-9044-876B-883B54F8677D}" type="slidenum">
              <a:t>‹#›</a:t>
            </a:fld>
            <a:endParaRPr/>
          </a:p>
        </p:txBody>
      </p:sp>
      <p:sp>
        <p:nvSpPr>
          <p:cNvPr id="4" name="Picture Placeholder 8"/>
          <p:cNvSpPr>
            <a:spLocks noGrp="1"/>
          </p:cNvSpPr>
          <p:nvPr>
            <p:ph type="pic" sz="quarter" idx="14"/>
          </p:nvPr>
        </p:nvSpPr>
        <p:spPr>
          <a:xfrm>
            <a:off x="-2752197" y="1899501"/>
            <a:ext cx="9916705" cy="9916704"/>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Tree>
    <p:extLst>
      <p:ext uri="{BB962C8B-B14F-4D97-AF65-F5344CB8AC3E}">
        <p14:creationId xmlns:p14="http://schemas.microsoft.com/office/powerpoint/2010/main" val="516885880"/>
      </p:ext>
    </p:extLst>
  </p:cSld>
  <p:clrMapOvr>
    <a:masterClrMapping/>
  </p:clrMapOvr>
  <p:transition spd="med"/>
</p:sldLayout>
</file>

<file path=ppt/slideLayouts/slideLayout52.xml><?xml version="1.0" encoding="utf-8"?>
<p:sldLayout xmlns:a="http://schemas.openxmlformats.org/drawingml/2006/main" xmlns:r="http://schemas.openxmlformats.org/officeDocument/2006/relationships" xmlns:p="http://schemas.openxmlformats.org/presentationml/2006/main" userDrawn="1">
  <p:cSld name="Infographic (2)">
    <p:spTree>
      <p:nvGrpSpPr>
        <p:cNvPr id="1" name=""/>
        <p:cNvGrpSpPr/>
        <p:nvPr/>
      </p:nvGrpSpPr>
      <p:grpSpPr>
        <a:xfrm>
          <a:off x="0" y="0"/>
          <a:ext cx="0" cy="0"/>
          <a:chOff x="0" y="0"/>
          <a:chExt cx="0" cy="0"/>
        </a:xfrm>
      </p:grpSpPr>
      <p:sp>
        <p:nvSpPr>
          <p:cNvPr id="8" name="Picture Placeholder 8"/>
          <p:cNvSpPr>
            <a:spLocks noGrp="1"/>
          </p:cNvSpPr>
          <p:nvPr>
            <p:ph type="pic" sz="quarter" idx="15"/>
          </p:nvPr>
        </p:nvSpPr>
        <p:spPr>
          <a:xfrm>
            <a:off x="9287433" y="8406347"/>
            <a:ext cx="5809134" cy="5809136"/>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
        <p:nvSpPr>
          <p:cNvPr id="5" name="Shape 1453"/>
          <p:cNvSpPr/>
          <p:nvPr userDrawn="1"/>
        </p:nvSpPr>
        <p:spPr>
          <a:xfrm rot="13500000">
            <a:off x="8985251" y="2630541"/>
            <a:ext cx="6413501" cy="6413501"/>
          </a:xfrm>
          <a:prstGeom prst="roundRect">
            <a:avLst>
              <a:gd name="adj" fmla="val 32703"/>
            </a:avLst>
          </a:prstGeom>
          <a:solidFill>
            <a:srgbClr val="373940"/>
          </a:solidFill>
          <a:ln w="12700">
            <a:miter lim="400000"/>
          </a:ln>
        </p:spPr>
        <p:txBody>
          <a:bodyPr lIns="50800" tIns="50800" rIns="50800" bIns="50800" anchor="ctr"/>
          <a:lstStyle/>
          <a:p>
            <a:pPr>
              <a:lnSpc>
                <a:spcPct val="100000"/>
              </a:lnSpc>
              <a:defRPr sz="3200">
                <a:solidFill>
                  <a:srgbClr val="FFFFFF"/>
                </a:solidFill>
                <a:latin typeface="Helvetica Light"/>
                <a:ea typeface="Helvetica Light"/>
                <a:cs typeface="Helvetica Light"/>
                <a:sym typeface="Helvetica Light"/>
              </a:defRPr>
            </a:pPr>
            <a:endParaRPr/>
          </a:p>
        </p:txBody>
      </p:sp>
      <p:sp>
        <p:nvSpPr>
          <p:cNvPr id="544" name="Shape 544"/>
          <p:cNvSpPr>
            <a:spLocks noGrp="1"/>
          </p:cNvSpPr>
          <p:nvPr>
            <p:ph type="sldNum" sz="quarter" idx="2"/>
          </p:nvPr>
        </p:nvSpPr>
        <p:spPr>
          <a:prstGeom prst="rect">
            <a:avLst/>
          </a:prstGeom>
        </p:spPr>
        <p:txBody>
          <a:bodyPr/>
          <a:lstStyle/>
          <a:p>
            <a:fld id="{86CB4B4D-7CA3-9044-876B-883B54F8677D}" type="slidenum">
              <a:t>‹#›</a:t>
            </a:fld>
            <a:endParaRPr/>
          </a:p>
        </p:txBody>
      </p:sp>
      <p:sp>
        <p:nvSpPr>
          <p:cNvPr id="7" name="Picture Placeholder 8"/>
          <p:cNvSpPr>
            <a:spLocks noGrp="1"/>
          </p:cNvSpPr>
          <p:nvPr>
            <p:ph type="pic" sz="quarter" idx="14"/>
          </p:nvPr>
        </p:nvSpPr>
        <p:spPr>
          <a:xfrm>
            <a:off x="8492151" y="2127564"/>
            <a:ext cx="7405734" cy="7396680"/>
          </a:xfrm>
          <a:custGeom>
            <a:avLst/>
            <a:gdLst>
              <a:gd name="connsiteX0" fmla="*/ 0 w 10107827"/>
              <a:gd name="connsiteY0" fmla="*/ 5084618 h 10169236"/>
              <a:gd name="connsiteX1" fmla="*/ 5053914 w 10107827"/>
              <a:gd name="connsiteY1" fmla="*/ 0 h 10169236"/>
              <a:gd name="connsiteX2" fmla="*/ 10107827 w 10107827"/>
              <a:gd name="connsiteY2" fmla="*/ 5084618 h 10169236"/>
              <a:gd name="connsiteX3" fmla="*/ 5053914 w 10107827"/>
              <a:gd name="connsiteY3" fmla="*/ 10169236 h 10169236"/>
              <a:gd name="connsiteX4" fmla="*/ 0 w 10107827"/>
              <a:gd name="connsiteY4" fmla="*/ 5084618 h 10169236"/>
              <a:gd name="connsiteX0" fmla="*/ 2138 w 10109965"/>
              <a:gd name="connsiteY0" fmla="*/ 5084618 h 10169236"/>
              <a:gd name="connsiteX1" fmla="*/ 5056052 w 10109965"/>
              <a:gd name="connsiteY1" fmla="*/ 0 h 10169236"/>
              <a:gd name="connsiteX2" fmla="*/ 10109965 w 10109965"/>
              <a:gd name="connsiteY2" fmla="*/ 5084618 h 10169236"/>
              <a:gd name="connsiteX3" fmla="*/ 5056052 w 10109965"/>
              <a:gd name="connsiteY3" fmla="*/ 10169236 h 10169236"/>
              <a:gd name="connsiteX4" fmla="*/ 2138 w 10109965"/>
              <a:gd name="connsiteY4" fmla="*/ 5084618 h 10169236"/>
              <a:gd name="connsiteX0" fmla="*/ 27 w 10107854"/>
              <a:gd name="connsiteY0" fmla="*/ 5084618 h 10169236"/>
              <a:gd name="connsiteX1" fmla="*/ 5053941 w 10107854"/>
              <a:gd name="connsiteY1" fmla="*/ 0 h 10169236"/>
              <a:gd name="connsiteX2" fmla="*/ 10107854 w 10107854"/>
              <a:gd name="connsiteY2" fmla="*/ 5084618 h 10169236"/>
              <a:gd name="connsiteX3" fmla="*/ 5053941 w 10107854"/>
              <a:gd name="connsiteY3" fmla="*/ 10169236 h 10169236"/>
              <a:gd name="connsiteX4" fmla="*/ 27 w 10107854"/>
              <a:gd name="connsiteY4" fmla="*/ 5084618 h 10169236"/>
              <a:gd name="connsiteX0" fmla="*/ 32 w 10107859"/>
              <a:gd name="connsiteY0" fmla="*/ 5261432 h 10346050"/>
              <a:gd name="connsiteX1" fmla="*/ 5053946 w 10107859"/>
              <a:gd name="connsiteY1" fmla="*/ 176814 h 10346050"/>
              <a:gd name="connsiteX2" fmla="*/ 10107859 w 10107859"/>
              <a:gd name="connsiteY2" fmla="*/ 5261432 h 10346050"/>
              <a:gd name="connsiteX3" fmla="*/ 5053946 w 10107859"/>
              <a:gd name="connsiteY3" fmla="*/ 10346050 h 10346050"/>
              <a:gd name="connsiteX4" fmla="*/ 32 w 10107859"/>
              <a:gd name="connsiteY4" fmla="*/ 5261432 h 10346050"/>
              <a:gd name="connsiteX0" fmla="*/ 32 w 10107952"/>
              <a:gd name="connsiteY0" fmla="*/ 5303276 h 10387894"/>
              <a:gd name="connsiteX1" fmla="*/ 5053946 w 10107952"/>
              <a:gd name="connsiteY1" fmla="*/ 218658 h 10387894"/>
              <a:gd name="connsiteX2" fmla="*/ 10107859 w 10107952"/>
              <a:gd name="connsiteY2" fmla="*/ 5303276 h 10387894"/>
              <a:gd name="connsiteX3" fmla="*/ 5053946 w 10107952"/>
              <a:gd name="connsiteY3" fmla="*/ 10387894 h 10387894"/>
              <a:gd name="connsiteX4" fmla="*/ 32 w 10107952"/>
              <a:gd name="connsiteY4" fmla="*/ 5303276 h 10387894"/>
              <a:gd name="connsiteX0" fmla="*/ 32 w 10107952"/>
              <a:gd name="connsiteY0" fmla="*/ 5303276 h 10564520"/>
              <a:gd name="connsiteX1" fmla="*/ 5053946 w 10107952"/>
              <a:gd name="connsiteY1" fmla="*/ 218658 h 10564520"/>
              <a:gd name="connsiteX2" fmla="*/ 10107859 w 10107952"/>
              <a:gd name="connsiteY2" fmla="*/ 5303276 h 10564520"/>
              <a:gd name="connsiteX3" fmla="*/ 5053946 w 10107952"/>
              <a:gd name="connsiteY3" fmla="*/ 10387894 h 10564520"/>
              <a:gd name="connsiteX4" fmla="*/ 32 w 10107952"/>
              <a:gd name="connsiteY4" fmla="*/ 5303276 h 10564520"/>
              <a:gd name="connsiteX0" fmla="*/ 32 w 10107952"/>
              <a:gd name="connsiteY0" fmla="*/ 5303276 h 10387910"/>
              <a:gd name="connsiteX1" fmla="*/ 5053946 w 10107952"/>
              <a:gd name="connsiteY1" fmla="*/ 218658 h 10387910"/>
              <a:gd name="connsiteX2" fmla="*/ 10107859 w 10107952"/>
              <a:gd name="connsiteY2" fmla="*/ 5303276 h 10387910"/>
              <a:gd name="connsiteX3" fmla="*/ 5053946 w 10107952"/>
              <a:gd name="connsiteY3" fmla="*/ 10387894 h 10387910"/>
              <a:gd name="connsiteX4" fmla="*/ 32 w 10107952"/>
              <a:gd name="connsiteY4" fmla="*/ 5303276 h 10387910"/>
              <a:gd name="connsiteX0" fmla="*/ 10369 w 10118289"/>
              <a:gd name="connsiteY0" fmla="*/ 5303276 h 10387910"/>
              <a:gd name="connsiteX1" fmla="*/ 5064283 w 10118289"/>
              <a:gd name="connsiteY1" fmla="*/ 218658 h 10387910"/>
              <a:gd name="connsiteX2" fmla="*/ 10118196 w 10118289"/>
              <a:gd name="connsiteY2" fmla="*/ 5303276 h 10387910"/>
              <a:gd name="connsiteX3" fmla="*/ 5064283 w 10118289"/>
              <a:gd name="connsiteY3" fmla="*/ 10387894 h 10387910"/>
              <a:gd name="connsiteX4" fmla="*/ 10369 w 10118289"/>
              <a:gd name="connsiteY4" fmla="*/ 5303276 h 10387910"/>
              <a:gd name="connsiteX0" fmla="*/ 9999 w 10130965"/>
              <a:gd name="connsiteY0" fmla="*/ 5019332 h 10169302"/>
              <a:gd name="connsiteX1" fmla="*/ 5076976 w 10130965"/>
              <a:gd name="connsiteY1" fmla="*/ 28 h 10169302"/>
              <a:gd name="connsiteX2" fmla="*/ 10130889 w 10130965"/>
              <a:gd name="connsiteY2" fmla="*/ 5084646 h 10169302"/>
              <a:gd name="connsiteX3" fmla="*/ 5076976 w 10130965"/>
              <a:gd name="connsiteY3" fmla="*/ 10169264 h 10169302"/>
              <a:gd name="connsiteX4" fmla="*/ 9999 w 10130965"/>
              <a:gd name="connsiteY4" fmla="*/ 5019332 h 10169302"/>
              <a:gd name="connsiteX0" fmla="*/ 1240 w 10122206"/>
              <a:gd name="connsiteY0" fmla="*/ 5019332 h 10169302"/>
              <a:gd name="connsiteX1" fmla="*/ 5068217 w 10122206"/>
              <a:gd name="connsiteY1" fmla="*/ 28 h 10169302"/>
              <a:gd name="connsiteX2" fmla="*/ 10122130 w 10122206"/>
              <a:gd name="connsiteY2" fmla="*/ 5084646 h 10169302"/>
              <a:gd name="connsiteX3" fmla="*/ 5068217 w 10122206"/>
              <a:gd name="connsiteY3" fmla="*/ 10169264 h 10169302"/>
              <a:gd name="connsiteX4" fmla="*/ 1240 w 10122206"/>
              <a:gd name="connsiteY4" fmla="*/ 5019332 h 10169302"/>
              <a:gd name="connsiteX0" fmla="*/ 1240 w 10122206"/>
              <a:gd name="connsiteY0" fmla="*/ 5019332 h 10176323"/>
              <a:gd name="connsiteX1" fmla="*/ 5068217 w 10122206"/>
              <a:gd name="connsiteY1" fmla="*/ 28 h 10176323"/>
              <a:gd name="connsiteX2" fmla="*/ 10122130 w 10122206"/>
              <a:gd name="connsiteY2" fmla="*/ 5084646 h 10176323"/>
              <a:gd name="connsiteX3" fmla="*/ 5068217 w 10122206"/>
              <a:gd name="connsiteY3" fmla="*/ 10169264 h 10176323"/>
              <a:gd name="connsiteX4" fmla="*/ 1240 w 10122206"/>
              <a:gd name="connsiteY4" fmla="*/ 5019332 h 10176323"/>
              <a:gd name="connsiteX0" fmla="*/ 1241 w 10161396"/>
              <a:gd name="connsiteY0" fmla="*/ 5019332 h 10169302"/>
              <a:gd name="connsiteX1" fmla="*/ 5068218 w 10161396"/>
              <a:gd name="connsiteY1" fmla="*/ 28 h 10169302"/>
              <a:gd name="connsiteX2" fmla="*/ 10161320 w 10161396"/>
              <a:gd name="connsiteY2" fmla="*/ 5084646 h 10169302"/>
              <a:gd name="connsiteX3" fmla="*/ 5068218 w 10161396"/>
              <a:gd name="connsiteY3" fmla="*/ 10169264 h 10169302"/>
              <a:gd name="connsiteX4" fmla="*/ 1241 w 10161396"/>
              <a:gd name="connsiteY4" fmla="*/ 5019332 h 10169302"/>
              <a:gd name="connsiteX0" fmla="*/ 1169 w 10161319"/>
              <a:gd name="connsiteY0" fmla="*/ 5022934 h 10172904"/>
              <a:gd name="connsiteX1" fmla="*/ 5068146 w 10161319"/>
              <a:gd name="connsiteY1" fmla="*/ 3630 h 10172904"/>
              <a:gd name="connsiteX2" fmla="*/ 10161248 w 10161319"/>
              <a:gd name="connsiteY2" fmla="*/ 5088248 h 10172904"/>
              <a:gd name="connsiteX3" fmla="*/ 5068146 w 10161319"/>
              <a:gd name="connsiteY3" fmla="*/ 10172866 h 10172904"/>
              <a:gd name="connsiteX4" fmla="*/ 1169 w 10161319"/>
              <a:gd name="connsiteY4" fmla="*/ 5022934 h 10172904"/>
              <a:gd name="connsiteX0" fmla="*/ 103187 w 10263335"/>
              <a:gd name="connsiteY0" fmla="*/ 5113819 h 10263789"/>
              <a:gd name="connsiteX1" fmla="*/ 2024840 w 10263335"/>
              <a:gd name="connsiteY1" fmla="*/ 2110945 h 10263789"/>
              <a:gd name="connsiteX2" fmla="*/ 5170164 w 10263335"/>
              <a:gd name="connsiteY2" fmla="*/ 94515 h 10263789"/>
              <a:gd name="connsiteX3" fmla="*/ 10263266 w 10263335"/>
              <a:gd name="connsiteY3" fmla="*/ 5179133 h 10263789"/>
              <a:gd name="connsiteX4" fmla="*/ 5170164 w 10263335"/>
              <a:gd name="connsiteY4" fmla="*/ 10263751 h 10263789"/>
              <a:gd name="connsiteX5" fmla="*/ 103187 w 10263335"/>
              <a:gd name="connsiteY5" fmla="*/ 5113819 h 10263789"/>
              <a:gd name="connsiteX0" fmla="*/ 1861 w 10162009"/>
              <a:gd name="connsiteY0" fmla="*/ 5113819 h 10263789"/>
              <a:gd name="connsiteX1" fmla="*/ 1923514 w 10162009"/>
              <a:gd name="connsiteY1" fmla="*/ 2110945 h 10263789"/>
              <a:gd name="connsiteX2" fmla="*/ 5068838 w 10162009"/>
              <a:gd name="connsiteY2" fmla="*/ 94515 h 10263789"/>
              <a:gd name="connsiteX3" fmla="*/ 10161940 w 10162009"/>
              <a:gd name="connsiteY3" fmla="*/ 5179133 h 10263789"/>
              <a:gd name="connsiteX4" fmla="*/ 5068838 w 10162009"/>
              <a:gd name="connsiteY4" fmla="*/ 10263751 h 10263789"/>
              <a:gd name="connsiteX5" fmla="*/ 1861 w 10162009"/>
              <a:gd name="connsiteY5" fmla="*/ 5113819 h 10263789"/>
              <a:gd name="connsiteX0" fmla="*/ 14 w 10160162"/>
              <a:gd name="connsiteY0" fmla="*/ 5113819 h 10363262"/>
              <a:gd name="connsiteX1" fmla="*/ 1921667 w 10160162"/>
              <a:gd name="connsiteY1" fmla="*/ 2110945 h 10363262"/>
              <a:gd name="connsiteX2" fmla="*/ 5066991 w 10160162"/>
              <a:gd name="connsiteY2" fmla="*/ 94515 h 10363262"/>
              <a:gd name="connsiteX3" fmla="*/ 10160093 w 10160162"/>
              <a:gd name="connsiteY3" fmla="*/ 5179133 h 10363262"/>
              <a:gd name="connsiteX4" fmla="*/ 5066991 w 10160162"/>
              <a:gd name="connsiteY4" fmla="*/ 10263751 h 10363262"/>
              <a:gd name="connsiteX5" fmla="*/ 1895541 w 10160162"/>
              <a:gd name="connsiteY5" fmla="*/ 8289677 h 10363262"/>
              <a:gd name="connsiteX6" fmla="*/ 14 w 10160162"/>
              <a:gd name="connsiteY6" fmla="*/ 5113819 h 10363262"/>
              <a:gd name="connsiteX0" fmla="*/ 52 w 10160200"/>
              <a:gd name="connsiteY0" fmla="*/ 5113819 h 10363262"/>
              <a:gd name="connsiteX1" fmla="*/ 1921705 w 10160200"/>
              <a:gd name="connsiteY1" fmla="*/ 2110945 h 10363262"/>
              <a:gd name="connsiteX2" fmla="*/ 5067029 w 10160200"/>
              <a:gd name="connsiteY2" fmla="*/ 94515 h 10363262"/>
              <a:gd name="connsiteX3" fmla="*/ 10160131 w 10160200"/>
              <a:gd name="connsiteY3" fmla="*/ 5179133 h 10363262"/>
              <a:gd name="connsiteX4" fmla="*/ 5067029 w 10160200"/>
              <a:gd name="connsiteY4" fmla="*/ 10263751 h 10363262"/>
              <a:gd name="connsiteX5" fmla="*/ 1895579 w 10160200"/>
              <a:gd name="connsiteY5" fmla="*/ 8289677 h 10363262"/>
              <a:gd name="connsiteX6" fmla="*/ 52 w 10160200"/>
              <a:gd name="connsiteY6" fmla="*/ 5113819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7138"/>
              <a:gd name="connsiteY0" fmla="*/ 5153008 h 10363262"/>
              <a:gd name="connsiteX1" fmla="*/ 1908643 w 10147138"/>
              <a:gd name="connsiteY1" fmla="*/ 2110945 h 10363262"/>
              <a:gd name="connsiteX2" fmla="*/ 5053967 w 10147138"/>
              <a:gd name="connsiteY2" fmla="*/ 94515 h 10363262"/>
              <a:gd name="connsiteX3" fmla="*/ 10147069 w 10147138"/>
              <a:gd name="connsiteY3" fmla="*/ 5179133 h 10363262"/>
              <a:gd name="connsiteX4" fmla="*/ 5053967 w 10147138"/>
              <a:gd name="connsiteY4" fmla="*/ 10263751 h 10363262"/>
              <a:gd name="connsiteX5" fmla="*/ 1882517 w 10147138"/>
              <a:gd name="connsiteY5" fmla="*/ 8289677 h 10363262"/>
              <a:gd name="connsiteX6" fmla="*/ 53 w 10147138"/>
              <a:gd name="connsiteY6" fmla="*/ 5153008 h 10363262"/>
              <a:gd name="connsiteX0" fmla="*/ 53 w 10148595"/>
              <a:gd name="connsiteY0" fmla="*/ 5153008 h 10288781"/>
              <a:gd name="connsiteX1" fmla="*/ 1908643 w 10148595"/>
              <a:gd name="connsiteY1" fmla="*/ 2110945 h 10288781"/>
              <a:gd name="connsiteX2" fmla="*/ 5053967 w 10148595"/>
              <a:gd name="connsiteY2" fmla="*/ 94515 h 10288781"/>
              <a:gd name="connsiteX3" fmla="*/ 10147069 w 10148595"/>
              <a:gd name="connsiteY3" fmla="*/ 5179133 h 10288781"/>
              <a:gd name="connsiteX4" fmla="*/ 5550356 w 10148595"/>
              <a:gd name="connsiteY4" fmla="*/ 10185374 h 10288781"/>
              <a:gd name="connsiteX5" fmla="*/ 1882517 w 10148595"/>
              <a:gd name="connsiteY5" fmla="*/ 8289677 h 10288781"/>
              <a:gd name="connsiteX6" fmla="*/ 53 w 10148595"/>
              <a:gd name="connsiteY6" fmla="*/ 5153008 h 10288781"/>
              <a:gd name="connsiteX0" fmla="*/ 53 w 10148695"/>
              <a:gd name="connsiteY0" fmla="*/ 5153008 h 10280839"/>
              <a:gd name="connsiteX1" fmla="*/ 1908643 w 10148695"/>
              <a:gd name="connsiteY1" fmla="*/ 2110945 h 10280839"/>
              <a:gd name="connsiteX2" fmla="*/ 5053967 w 10148695"/>
              <a:gd name="connsiteY2" fmla="*/ 94515 h 10280839"/>
              <a:gd name="connsiteX3" fmla="*/ 10147069 w 10148695"/>
              <a:gd name="connsiteY3" fmla="*/ 5179133 h 10280839"/>
              <a:gd name="connsiteX4" fmla="*/ 5550356 w 10148695"/>
              <a:gd name="connsiteY4" fmla="*/ 10185374 h 10280839"/>
              <a:gd name="connsiteX5" fmla="*/ 1882517 w 10148695"/>
              <a:gd name="connsiteY5" fmla="*/ 8289677 h 10280839"/>
              <a:gd name="connsiteX6" fmla="*/ 53 w 10148695"/>
              <a:gd name="connsiteY6" fmla="*/ 5153008 h 10280839"/>
              <a:gd name="connsiteX0" fmla="*/ 53 w 10260549"/>
              <a:gd name="connsiteY0" fmla="*/ 5153008 h 10185642"/>
              <a:gd name="connsiteX1" fmla="*/ 1908643 w 10260549"/>
              <a:gd name="connsiteY1" fmla="*/ 2110945 h 10185642"/>
              <a:gd name="connsiteX2" fmla="*/ 5053967 w 10260549"/>
              <a:gd name="connsiteY2" fmla="*/ 94515 h 10185642"/>
              <a:gd name="connsiteX3" fmla="*/ 10147069 w 10260549"/>
              <a:gd name="connsiteY3" fmla="*/ 5179133 h 10185642"/>
              <a:gd name="connsiteX4" fmla="*/ 8348630 w 10260549"/>
              <a:gd name="connsiteY4" fmla="*/ 8172112 h 10185642"/>
              <a:gd name="connsiteX5" fmla="*/ 5550356 w 10260549"/>
              <a:gd name="connsiteY5" fmla="*/ 10185374 h 10185642"/>
              <a:gd name="connsiteX6" fmla="*/ 1882517 w 10260549"/>
              <a:gd name="connsiteY6" fmla="*/ 8289677 h 10185642"/>
              <a:gd name="connsiteX7" fmla="*/ 53 w 10260549"/>
              <a:gd name="connsiteY7" fmla="*/ 5153008 h 10185642"/>
              <a:gd name="connsiteX0" fmla="*/ 53 w 10149893"/>
              <a:gd name="connsiteY0" fmla="*/ 5130410 h 10163044"/>
              <a:gd name="connsiteX1" fmla="*/ 1908643 w 10149893"/>
              <a:gd name="connsiteY1" fmla="*/ 2088347 h 10163044"/>
              <a:gd name="connsiteX2" fmla="*/ 5053967 w 10149893"/>
              <a:gd name="connsiteY2" fmla="*/ 71917 h 10163044"/>
              <a:gd name="connsiteX3" fmla="*/ 10029503 w 10149893"/>
              <a:gd name="connsiteY3" fmla="*/ 4673210 h 10163044"/>
              <a:gd name="connsiteX4" fmla="*/ 8348630 w 10149893"/>
              <a:gd name="connsiteY4" fmla="*/ 8149514 h 10163044"/>
              <a:gd name="connsiteX5" fmla="*/ 5550356 w 10149893"/>
              <a:gd name="connsiteY5" fmla="*/ 10162776 h 10163044"/>
              <a:gd name="connsiteX6" fmla="*/ 1882517 w 10149893"/>
              <a:gd name="connsiteY6" fmla="*/ 8267079 h 10163044"/>
              <a:gd name="connsiteX7" fmla="*/ 53 w 10149893"/>
              <a:gd name="connsiteY7" fmla="*/ 5130410 h 10163044"/>
              <a:gd name="connsiteX0" fmla="*/ 53 w 10141398"/>
              <a:gd name="connsiteY0" fmla="*/ 5130410 h 10163044"/>
              <a:gd name="connsiteX1" fmla="*/ 1908643 w 10141398"/>
              <a:gd name="connsiteY1" fmla="*/ 2088347 h 10163044"/>
              <a:gd name="connsiteX2" fmla="*/ 5053967 w 10141398"/>
              <a:gd name="connsiteY2" fmla="*/ 71917 h 10163044"/>
              <a:gd name="connsiteX3" fmla="*/ 10029503 w 10141398"/>
              <a:gd name="connsiteY3" fmla="*/ 4673210 h 10163044"/>
              <a:gd name="connsiteX4" fmla="*/ 8348630 w 10141398"/>
              <a:gd name="connsiteY4" fmla="*/ 8149514 h 10163044"/>
              <a:gd name="connsiteX5" fmla="*/ 5550356 w 10141398"/>
              <a:gd name="connsiteY5" fmla="*/ 10162776 h 10163044"/>
              <a:gd name="connsiteX6" fmla="*/ 1882517 w 10141398"/>
              <a:gd name="connsiteY6" fmla="*/ 8267079 h 10163044"/>
              <a:gd name="connsiteX7" fmla="*/ 53 w 10141398"/>
              <a:gd name="connsiteY7" fmla="*/ 5130410 h 10163044"/>
              <a:gd name="connsiteX0" fmla="*/ 53 w 10120825"/>
              <a:gd name="connsiteY0" fmla="*/ 5130410 h 10163044"/>
              <a:gd name="connsiteX1" fmla="*/ 1908643 w 10120825"/>
              <a:gd name="connsiteY1" fmla="*/ 2088347 h 10163044"/>
              <a:gd name="connsiteX2" fmla="*/ 5053967 w 10120825"/>
              <a:gd name="connsiteY2" fmla="*/ 71917 h 10163044"/>
              <a:gd name="connsiteX3" fmla="*/ 10029503 w 10120825"/>
              <a:gd name="connsiteY3" fmla="*/ 4673210 h 10163044"/>
              <a:gd name="connsiteX4" fmla="*/ 8348630 w 10120825"/>
              <a:gd name="connsiteY4" fmla="*/ 8149514 h 10163044"/>
              <a:gd name="connsiteX5" fmla="*/ 5550356 w 10120825"/>
              <a:gd name="connsiteY5" fmla="*/ 10162776 h 10163044"/>
              <a:gd name="connsiteX6" fmla="*/ 1882517 w 10120825"/>
              <a:gd name="connsiteY6" fmla="*/ 8267079 h 10163044"/>
              <a:gd name="connsiteX7" fmla="*/ 53 w 10120825"/>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20826"/>
              <a:gd name="connsiteY0" fmla="*/ 5130410 h 10163044"/>
              <a:gd name="connsiteX1" fmla="*/ 1908644 w 10120826"/>
              <a:gd name="connsiteY1" fmla="*/ 2088347 h 10163044"/>
              <a:gd name="connsiteX2" fmla="*/ 5053968 w 10120826"/>
              <a:gd name="connsiteY2" fmla="*/ 71917 h 10163044"/>
              <a:gd name="connsiteX3" fmla="*/ 10029504 w 10120826"/>
              <a:gd name="connsiteY3" fmla="*/ 4673210 h 10163044"/>
              <a:gd name="connsiteX4" fmla="*/ 8348631 w 10120826"/>
              <a:gd name="connsiteY4" fmla="*/ 8149514 h 10163044"/>
              <a:gd name="connsiteX5" fmla="*/ 5550357 w 10120826"/>
              <a:gd name="connsiteY5" fmla="*/ 10162776 h 10163044"/>
              <a:gd name="connsiteX6" fmla="*/ 1882518 w 10120826"/>
              <a:gd name="connsiteY6" fmla="*/ 8267079 h 10163044"/>
              <a:gd name="connsiteX7" fmla="*/ 54 w 10120826"/>
              <a:gd name="connsiteY7" fmla="*/ 5130410 h 10163044"/>
              <a:gd name="connsiteX0" fmla="*/ 54 w 10107041"/>
              <a:gd name="connsiteY0" fmla="*/ 5130410 h 10163044"/>
              <a:gd name="connsiteX1" fmla="*/ 1894859 w 10107041"/>
              <a:gd name="connsiteY1" fmla="*/ 2088347 h 10163044"/>
              <a:gd name="connsiteX2" fmla="*/ 5040183 w 10107041"/>
              <a:gd name="connsiteY2" fmla="*/ 71917 h 10163044"/>
              <a:gd name="connsiteX3" fmla="*/ 10015719 w 10107041"/>
              <a:gd name="connsiteY3" fmla="*/ 4673210 h 10163044"/>
              <a:gd name="connsiteX4" fmla="*/ 8334846 w 10107041"/>
              <a:gd name="connsiteY4" fmla="*/ 8149514 h 10163044"/>
              <a:gd name="connsiteX5" fmla="*/ 5536572 w 10107041"/>
              <a:gd name="connsiteY5" fmla="*/ 10162776 h 10163044"/>
              <a:gd name="connsiteX6" fmla="*/ 1868733 w 10107041"/>
              <a:gd name="connsiteY6" fmla="*/ 8267079 h 10163044"/>
              <a:gd name="connsiteX7" fmla="*/ 54 w 10107041"/>
              <a:gd name="connsiteY7" fmla="*/ 5130410 h 10163044"/>
              <a:gd name="connsiteX0" fmla="*/ 54 w 10130736"/>
              <a:gd name="connsiteY0" fmla="*/ 4928866 h 9961500"/>
              <a:gd name="connsiteX1" fmla="*/ 1894859 w 10130736"/>
              <a:gd name="connsiteY1" fmla="*/ 1886803 h 9961500"/>
              <a:gd name="connsiteX2" fmla="*/ 5139037 w 10130736"/>
              <a:gd name="connsiteY2" fmla="*/ 80438 h 9961500"/>
              <a:gd name="connsiteX3" fmla="*/ 10015719 w 10130736"/>
              <a:gd name="connsiteY3" fmla="*/ 4471666 h 9961500"/>
              <a:gd name="connsiteX4" fmla="*/ 8334846 w 10130736"/>
              <a:gd name="connsiteY4" fmla="*/ 7947970 h 9961500"/>
              <a:gd name="connsiteX5" fmla="*/ 5536572 w 10130736"/>
              <a:gd name="connsiteY5" fmla="*/ 9961232 h 9961500"/>
              <a:gd name="connsiteX6" fmla="*/ 1868733 w 10130736"/>
              <a:gd name="connsiteY6" fmla="*/ 8065535 h 9961500"/>
              <a:gd name="connsiteX7" fmla="*/ 54 w 10130736"/>
              <a:gd name="connsiteY7" fmla="*/ 4928866 h 9961500"/>
              <a:gd name="connsiteX0" fmla="*/ 54 w 10130736"/>
              <a:gd name="connsiteY0" fmla="*/ 4848429 h 9881063"/>
              <a:gd name="connsiteX1" fmla="*/ 1894859 w 10130736"/>
              <a:gd name="connsiteY1" fmla="*/ 1806366 h 9881063"/>
              <a:gd name="connsiteX2" fmla="*/ 5139037 w 10130736"/>
              <a:gd name="connsiteY2" fmla="*/ 1 h 9881063"/>
              <a:gd name="connsiteX3" fmla="*/ 10015719 w 10130736"/>
              <a:gd name="connsiteY3" fmla="*/ 4391229 h 9881063"/>
              <a:gd name="connsiteX4" fmla="*/ 8334846 w 10130736"/>
              <a:gd name="connsiteY4" fmla="*/ 7867533 h 9881063"/>
              <a:gd name="connsiteX5" fmla="*/ 5536572 w 10130736"/>
              <a:gd name="connsiteY5" fmla="*/ 9880795 h 9881063"/>
              <a:gd name="connsiteX6" fmla="*/ 1868733 w 10130736"/>
              <a:gd name="connsiteY6" fmla="*/ 7985098 h 9881063"/>
              <a:gd name="connsiteX7" fmla="*/ 54 w 10130736"/>
              <a:gd name="connsiteY7" fmla="*/ 4848429 h 9881063"/>
              <a:gd name="connsiteX0" fmla="*/ 54 w 10130736"/>
              <a:gd name="connsiteY0" fmla="*/ 5021423 h 10054057"/>
              <a:gd name="connsiteX1" fmla="*/ 1894859 w 10130736"/>
              <a:gd name="connsiteY1" fmla="*/ 1979360 h 10054057"/>
              <a:gd name="connsiteX2" fmla="*/ 5139037 w 10130736"/>
              <a:gd name="connsiteY2" fmla="*/ 0 h 10054057"/>
              <a:gd name="connsiteX3" fmla="*/ 10015719 w 10130736"/>
              <a:gd name="connsiteY3" fmla="*/ 4564223 h 10054057"/>
              <a:gd name="connsiteX4" fmla="*/ 8334846 w 10130736"/>
              <a:gd name="connsiteY4" fmla="*/ 8040527 h 10054057"/>
              <a:gd name="connsiteX5" fmla="*/ 5536572 w 10130736"/>
              <a:gd name="connsiteY5" fmla="*/ 10053789 h 10054057"/>
              <a:gd name="connsiteX6" fmla="*/ 1868733 w 10130736"/>
              <a:gd name="connsiteY6" fmla="*/ 8158092 h 10054057"/>
              <a:gd name="connsiteX7" fmla="*/ 54 w 10130736"/>
              <a:gd name="connsiteY7" fmla="*/ 5021423 h 10054057"/>
              <a:gd name="connsiteX0" fmla="*/ 54 w 10130736"/>
              <a:gd name="connsiteY0" fmla="*/ 5022202 h 10054836"/>
              <a:gd name="connsiteX1" fmla="*/ 1894859 w 10130736"/>
              <a:gd name="connsiteY1" fmla="*/ 1980139 h 10054836"/>
              <a:gd name="connsiteX2" fmla="*/ 5139037 w 10130736"/>
              <a:gd name="connsiteY2" fmla="*/ 779 h 10054836"/>
              <a:gd name="connsiteX3" fmla="*/ 10015719 w 10130736"/>
              <a:gd name="connsiteY3" fmla="*/ 4565002 h 10054836"/>
              <a:gd name="connsiteX4" fmla="*/ 8334846 w 10130736"/>
              <a:gd name="connsiteY4" fmla="*/ 8041306 h 10054836"/>
              <a:gd name="connsiteX5" fmla="*/ 5536572 w 10130736"/>
              <a:gd name="connsiteY5" fmla="*/ 10054568 h 10054836"/>
              <a:gd name="connsiteX6" fmla="*/ 1868733 w 10130736"/>
              <a:gd name="connsiteY6" fmla="*/ 8158871 h 10054836"/>
              <a:gd name="connsiteX7" fmla="*/ 54 w 10130736"/>
              <a:gd name="connsiteY7" fmla="*/ 5022202 h 10054836"/>
              <a:gd name="connsiteX0" fmla="*/ 54 w 10017214"/>
              <a:gd name="connsiteY0" fmla="*/ 5021946 h 10054580"/>
              <a:gd name="connsiteX1" fmla="*/ 1894859 w 10017214"/>
              <a:gd name="connsiteY1" fmla="*/ 1979883 h 10054580"/>
              <a:gd name="connsiteX2" fmla="*/ 5139037 w 10017214"/>
              <a:gd name="connsiteY2" fmla="*/ 523 h 10054580"/>
              <a:gd name="connsiteX3" fmla="*/ 8067587 w 10017214"/>
              <a:gd name="connsiteY3" fmla="*/ 1813597 h 10054580"/>
              <a:gd name="connsiteX4" fmla="*/ 10015719 w 10017214"/>
              <a:gd name="connsiteY4" fmla="*/ 4564746 h 10054580"/>
              <a:gd name="connsiteX5" fmla="*/ 8334846 w 10017214"/>
              <a:gd name="connsiteY5" fmla="*/ 8041050 h 10054580"/>
              <a:gd name="connsiteX6" fmla="*/ 5536572 w 10017214"/>
              <a:gd name="connsiteY6" fmla="*/ 10054312 h 10054580"/>
              <a:gd name="connsiteX7" fmla="*/ 1868733 w 10017214"/>
              <a:gd name="connsiteY7" fmla="*/ 8158615 h 10054580"/>
              <a:gd name="connsiteX8" fmla="*/ 54 w 10017214"/>
              <a:gd name="connsiteY8" fmla="*/ 5021946 h 10054580"/>
              <a:gd name="connsiteX0" fmla="*/ 54 w 10017214"/>
              <a:gd name="connsiteY0" fmla="*/ 5021723 h 10054357"/>
              <a:gd name="connsiteX1" fmla="*/ 1894859 w 10017214"/>
              <a:gd name="connsiteY1" fmla="*/ 1979660 h 10054357"/>
              <a:gd name="connsiteX2" fmla="*/ 5139037 w 10017214"/>
              <a:gd name="connsiteY2" fmla="*/ 300 h 10054357"/>
              <a:gd name="connsiteX3" fmla="*/ 8067587 w 10017214"/>
              <a:gd name="connsiteY3" fmla="*/ 1813374 h 10054357"/>
              <a:gd name="connsiteX4" fmla="*/ 10015719 w 10017214"/>
              <a:gd name="connsiteY4" fmla="*/ 4564523 h 10054357"/>
              <a:gd name="connsiteX5" fmla="*/ 8334846 w 10017214"/>
              <a:gd name="connsiteY5" fmla="*/ 8040827 h 10054357"/>
              <a:gd name="connsiteX6" fmla="*/ 5536572 w 10017214"/>
              <a:gd name="connsiteY6" fmla="*/ 10054089 h 10054357"/>
              <a:gd name="connsiteX7" fmla="*/ 1868733 w 10017214"/>
              <a:gd name="connsiteY7" fmla="*/ 8158392 h 10054357"/>
              <a:gd name="connsiteX8" fmla="*/ 54 w 10017214"/>
              <a:gd name="connsiteY8" fmla="*/ 5021723 h 10054357"/>
              <a:gd name="connsiteX0" fmla="*/ 54 w 10017214"/>
              <a:gd name="connsiteY0" fmla="*/ 5023500 h 10056134"/>
              <a:gd name="connsiteX1" fmla="*/ 1894859 w 10017214"/>
              <a:gd name="connsiteY1" fmla="*/ 1981437 h 10056134"/>
              <a:gd name="connsiteX2" fmla="*/ 5139037 w 10017214"/>
              <a:gd name="connsiteY2" fmla="*/ 2077 h 10056134"/>
              <a:gd name="connsiteX3" fmla="*/ 8067587 w 10017214"/>
              <a:gd name="connsiteY3" fmla="*/ 1815151 h 10056134"/>
              <a:gd name="connsiteX4" fmla="*/ 10015719 w 10017214"/>
              <a:gd name="connsiteY4" fmla="*/ 4566300 h 10056134"/>
              <a:gd name="connsiteX5" fmla="*/ 8334846 w 10017214"/>
              <a:gd name="connsiteY5" fmla="*/ 8042604 h 10056134"/>
              <a:gd name="connsiteX6" fmla="*/ 5536572 w 10017214"/>
              <a:gd name="connsiteY6" fmla="*/ 10055866 h 10056134"/>
              <a:gd name="connsiteX7" fmla="*/ 1868733 w 10017214"/>
              <a:gd name="connsiteY7" fmla="*/ 8160169 h 10056134"/>
              <a:gd name="connsiteX8" fmla="*/ 54 w 10017214"/>
              <a:gd name="connsiteY8" fmla="*/ 5023500 h 10056134"/>
              <a:gd name="connsiteX0" fmla="*/ 54 w 10140617"/>
              <a:gd name="connsiteY0" fmla="*/ 5023500 h 10056134"/>
              <a:gd name="connsiteX1" fmla="*/ 1894859 w 10140617"/>
              <a:gd name="connsiteY1" fmla="*/ 1981437 h 10056134"/>
              <a:gd name="connsiteX2" fmla="*/ 5139037 w 10140617"/>
              <a:gd name="connsiteY2" fmla="*/ 2077 h 10056134"/>
              <a:gd name="connsiteX3" fmla="*/ 8067587 w 10140617"/>
              <a:gd name="connsiteY3" fmla="*/ 1815151 h 10056134"/>
              <a:gd name="connsiteX4" fmla="*/ 10139286 w 10140617"/>
              <a:gd name="connsiteY4" fmla="*/ 5085284 h 10056134"/>
              <a:gd name="connsiteX5" fmla="*/ 8334846 w 10140617"/>
              <a:gd name="connsiteY5" fmla="*/ 8042604 h 10056134"/>
              <a:gd name="connsiteX6" fmla="*/ 5536572 w 10140617"/>
              <a:gd name="connsiteY6" fmla="*/ 10055866 h 10056134"/>
              <a:gd name="connsiteX7" fmla="*/ 1868733 w 10140617"/>
              <a:gd name="connsiteY7" fmla="*/ 8160169 h 10056134"/>
              <a:gd name="connsiteX8" fmla="*/ 54 w 10140617"/>
              <a:gd name="connsiteY8" fmla="*/ 5023500 h 10056134"/>
              <a:gd name="connsiteX0" fmla="*/ 54 w 10141707"/>
              <a:gd name="connsiteY0" fmla="*/ 5023500 h 10056134"/>
              <a:gd name="connsiteX1" fmla="*/ 1894859 w 10141707"/>
              <a:gd name="connsiteY1" fmla="*/ 1981437 h 10056134"/>
              <a:gd name="connsiteX2" fmla="*/ 5139037 w 10141707"/>
              <a:gd name="connsiteY2" fmla="*/ 2077 h 10056134"/>
              <a:gd name="connsiteX3" fmla="*/ 8067587 w 10141707"/>
              <a:gd name="connsiteY3" fmla="*/ 1815151 h 10056134"/>
              <a:gd name="connsiteX4" fmla="*/ 10139286 w 10141707"/>
              <a:gd name="connsiteY4" fmla="*/ 5085284 h 10056134"/>
              <a:gd name="connsiteX5" fmla="*/ 8334846 w 10141707"/>
              <a:gd name="connsiteY5" fmla="*/ 8042604 h 10056134"/>
              <a:gd name="connsiteX6" fmla="*/ 5536572 w 10141707"/>
              <a:gd name="connsiteY6" fmla="*/ 10055866 h 10056134"/>
              <a:gd name="connsiteX7" fmla="*/ 1868733 w 10141707"/>
              <a:gd name="connsiteY7" fmla="*/ 8160169 h 10056134"/>
              <a:gd name="connsiteX8" fmla="*/ 54 w 10141707"/>
              <a:gd name="connsiteY8" fmla="*/ 5023500 h 10056134"/>
              <a:gd name="connsiteX0" fmla="*/ 54 w 10141509"/>
              <a:gd name="connsiteY0" fmla="*/ 5023500 h 10056134"/>
              <a:gd name="connsiteX1" fmla="*/ 1894859 w 10141509"/>
              <a:gd name="connsiteY1" fmla="*/ 1981437 h 10056134"/>
              <a:gd name="connsiteX2" fmla="*/ 5139037 w 10141509"/>
              <a:gd name="connsiteY2" fmla="*/ 2077 h 10056134"/>
              <a:gd name="connsiteX3" fmla="*/ 8067587 w 10141509"/>
              <a:gd name="connsiteY3" fmla="*/ 1815151 h 10056134"/>
              <a:gd name="connsiteX4" fmla="*/ 10139286 w 10141509"/>
              <a:gd name="connsiteY4" fmla="*/ 5085284 h 10056134"/>
              <a:gd name="connsiteX5" fmla="*/ 8334846 w 10141509"/>
              <a:gd name="connsiteY5" fmla="*/ 8042604 h 10056134"/>
              <a:gd name="connsiteX6" fmla="*/ 5536572 w 10141509"/>
              <a:gd name="connsiteY6" fmla="*/ 10055866 h 10056134"/>
              <a:gd name="connsiteX7" fmla="*/ 1868733 w 10141509"/>
              <a:gd name="connsiteY7" fmla="*/ 8160169 h 10056134"/>
              <a:gd name="connsiteX8" fmla="*/ 54 w 10141509"/>
              <a:gd name="connsiteY8" fmla="*/ 5023500 h 10056134"/>
              <a:gd name="connsiteX0" fmla="*/ 54 w 10139298"/>
              <a:gd name="connsiteY0" fmla="*/ 5023500 h 10056134"/>
              <a:gd name="connsiteX1" fmla="*/ 1894859 w 10139298"/>
              <a:gd name="connsiteY1" fmla="*/ 1981437 h 10056134"/>
              <a:gd name="connsiteX2" fmla="*/ 5139037 w 10139298"/>
              <a:gd name="connsiteY2" fmla="*/ 2077 h 10056134"/>
              <a:gd name="connsiteX3" fmla="*/ 8067587 w 10139298"/>
              <a:gd name="connsiteY3" fmla="*/ 1815151 h 10056134"/>
              <a:gd name="connsiteX4" fmla="*/ 10139286 w 10139298"/>
              <a:gd name="connsiteY4" fmla="*/ 5085284 h 10056134"/>
              <a:gd name="connsiteX5" fmla="*/ 8334846 w 10139298"/>
              <a:gd name="connsiteY5" fmla="*/ 8042604 h 10056134"/>
              <a:gd name="connsiteX6" fmla="*/ 5536572 w 10139298"/>
              <a:gd name="connsiteY6" fmla="*/ 10055866 h 10056134"/>
              <a:gd name="connsiteX7" fmla="*/ 1868733 w 10139298"/>
              <a:gd name="connsiteY7" fmla="*/ 8160169 h 10056134"/>
              <a:gd name="connsiteX8" fmla="*/ 54 w 10139298"/>
              <a:gd name="connsiteY8" fmla="*/ 5023500 h 10056134"/>
              <a:gd name="connsiteX0" fmla="*/ 54 w 10140192"/>
              <a:gd name="connsiteY0" fmla="*/ 5023500 h 10056134"/>
              <a:gd name="connsiteX1" fmla="*/ 1894859 w 10140192"/>
              <a:gd name="connsiteY1" fmla="*/ 1981437 h 10056134"/>
              <a:gd name="connsiteX2" fmla="*/ 5139037 w 10140192"/>
              <a:gd name="connsiteY2" fmla="*/ 2077 h 10056134"/>
              <a:gd name="connsiteX3" fmla="*/ 8067587 w 10140192"/>
              <a:gd name="connsiteY3" fmla="*/ 1815151 h 10056134"/>
              <a:gd name="connsiteX4" fmla="*/ 10139286 w 10140192"/>
              <a:gd name="connsiteY4" fmla="*/ 5085284 h 10056134"/>
              <a:gd name="connsiteX5" fmla="*/ 8334846 w 10140192"/>
              <a:gd name="connsiteY5" fmla="*/ 8042604 h 10056134"/>
              <a:gd name="connsiteX6" fmla="*/ 5536572 w 10140192"/>
              <a:gd name="connsiteY6" fmla="*/ 10055866 h 10056134"/>
              <a:gd name="connsiteX7" fmla="*/ 1868733 w 10140192"/>
              <a:gd name="connsiteY7" fmla="*/ 8160169 h 10056134"/>
              <a:gd name="connsiteX8" fmla="*/ 54 w 10140192"/>
              <a:gd name="connsiteY8" fmla="*/ 5023500 h 10056134"/>
              <a:gd name="connsiteX0" fmla="*/ 54 w 10140192"/>
              <a:gd name="connsiteY0" fmla="*/ 5023500 h 10154965"/>
              <a:gd name="connsiteX1" fmla="*/ 1894859 w 10140192"/>
              <a:gd name="connsiteY1" fmla="*/ 1981437 h 10154965"/>
              <a:gd name="connsiteX2" fmla="*/ 5139037 w 10140192"/>
              <a:gd name="connsiteY2" fmla="*/ 2077 h 10154965"/>
              <a:gd name="connsiteX3" fmla="*/ 8067587 w 10140192"/>
              <a:gd name="connsiteY3" fmla="*/ 1815151 h 10154965"/>
              <a:gd name="connsiteX4" fmla="*/ 10139286 w 10140192"/>
              <a:gd name="connsiteY4" fmla="*/ 5085284 h 10154965"/>
              <a:gd name="connsiteX5" fmla="*/ 8334846 w 10140192"/>
              <a:gd name="connsiteY5" fmla="*/ 8042604 h 10154965"/>
              <a:gd name="connsiteX6" fmla="*/ 5178226 w 10140192"/>
              <a:gd name="connsiteY6" fmla="*/ 10154720 h 10154965"/>
              <a:gd name="connsiteX7" fmla="*/ 1868733 w 10140192"/>
              <a:gd name="connsiteY7" fmla="*/ 8160169 h 10154965"/>
              <a:gd name="connsiteX8" fmla="*/ 54 w 10140192"/>
              <a:gd name="connsiteY8" fmla="*/ 5023500 h 10154965"/>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6343"/>
              <a:gd name="connsiteX1" fmla="*/ 1894859 w 10140192"/>
              <a:gd name="connsiteY1" fmla="*/ 1981437 h 10156343"/>
              <a:gd name="connsiteX2" fmla="*/ 5139037 w 10140192"/>
              <a:gd name="connsiteY2" fmla="*/ 2077 h 10156343"/>
              <a:gd name="connsiteX3" fmla="*/ 8067587 w 10140192"/>
              <a:gd name="connsiteY3" fmla="*/ 1815151 h 10156343"/>
              <a:gd name="connsiteX4" fmla="*/ 10139286 w 10140192"/>
              <a:gd name="connsiteY4" fmla="*/ 5085284 h 10156343"/>
              <a:gd name="connsiteX5" fmla="*/ 8334846 w 10140192"/>
              <a:gd name="connsiteY5" fmla="*/ 8042604 h 10156343"/>
              <a:gd name="connsiteX6" fmla="*/ 5178226 w 10140192"/>
              <a:gd name="connsiteY6" fmla="*/ 10154720 h 10156343"/>
              <a:gd name="connsiteX7" fmla="*/ 1868733 w 10140192"/>
              <a:gd name="connsiteY7" fmla="*/ 8160169 h 10156343"/>
              <a:gd name="connsiteX8" fmla="*/ 54 w 10140192"/>
              <a:gd name="connsiteY8" fmla="*/ 5023500 h 10156343"/>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54 w 10140192"/>
              <a:gd name="connsiteY0" fmla="*/ 5023500 h 10155931"/>
              <a:gd name="connsiteX1" fmla="*/ 1894859 w 10140192"/>
              <a:gd name="connsiteY1" fmla="*/ 1981437 h 10155931"/>
              <a:gd name="connsiteX2" fmla="*/ 5139037 w 10140192"/>
              <a:gd name="connsiteY2" fmla="*/ 2077 h 10155931"/>
              <a:gd name="connsiteX3" fmla="*/ 8067587 w 10140192"/>
              <a:gd name="connsiteY3" fmla="*/ 1815151 h 10155931"/>
              <a:gd name="connsiteX4" fmla="*/ 10139286 w 10140192"/>
              <a:gd name="connsiteY4" fmla="*/ 5085284 h 10155931"/>
              <a:gd name="connsiteX5" fmla="*/ 8334846 w 10140192"/>
              <a:gd name="connsiteY5" fmla="*/ 8042604 h 10155931"/>
              <a:gd name="connsiteX6" fmla="*/ 5178226 w 10140192"/>
              <a:gd name="connsiteY6" fmla="*/ 10154720 h 10155931"/>
              <a:gd name="connsiteX7" fmla="*/ 1868733 w 10140192"/>
              <a:gd name="connsiteY7" fmla="*/ 8160169 h 10155931"/>
              <a:gd name="connsiteX8" fmla="*/ 54 w 10140192"/>
              <a:gd name="connsiteY8" fmla="*/ 5023500 h 10155931"/>
              <a:gd name="connsiteX0" fmla="*/ 3857 w 10143995"/>
              <a:gd name="connsiteY0" fmla="*/ 5023500 h 10155931"/>
              <a:gd name="connsiteX1" fmla="*/ 1898662 w 10143995"/>
              <a:gd name="connsiteY1" fmla="*/ 1981437 h 10155931"/>
              <a:gd name="connsiteX2" fmla="*/ 5142840 w 10143995"/>
              <a:gd name="connsiteY2" fmla="*/ 2077 h 10155931"/>
              <a:gd name="connsiteX3" fmla="*/ 8071390 w 10143995"/>
              <a:gd name="connsiteY3" fmla="*/ 1815151 h 10155931"/>
              <a:gd name="connsiteX4" fmla="*/ 10143089 w 10143995"/>
              <a:gd name="connsiteY4" fmla="*/ 5085284 h 10155931"/>
              <a:gd name="connsiteX5" fmla="*/ 8338649 w 10143995"/>
              <a:gd name="connsiteY5" fmla="*/ 8042604 h 10155931"/>
              <a:gd name="connsiteX6" fmla="*/ 5182029 w 10143995"/>
              <a:gd name="connsiteY6" fmla="*/ 10154720 h 10155931"/>
              <a:gd name="connsiteX7" fmla="*/ 1872536 w 10143995"/>
              <a:gd name="connsiteY7" fmla="*/ 8160169 h 10155931"/>
              <a:gd name="connsiteX8" fmla="*/ 3857 w 10143995"/>
              <a:gd name="connsiteY8" fmla="*/ 5023500 h 10155931"/>
              <a:gd name="connsiteX0" fmla="*/ 3857 w 10143995"/>
              <a:gd name="connsiteY0" fmla="*/ 5023500 h 10155907"/>
              <a:gd name="connsiteX1" fmla="*/ 1898662 w 10143995"/>
              <a:gd name="connsiteY1" fmla="*/ 1981437 h 10155907"/>
              <a:gd name="connsiteX2" fmla="*/ 5142840 w 10143995"/>
              <a:gd name="connsiteY2" fmla="*/ 2077 h 10155907"/>
              <a:gd name="connsiteX3" fmla="*/ 8071390 w 10143995"/>
              <a:gd name="connsiteY3" fmla="*/ 1815151 h 10155907"/>
              <a:gd name="connsiteX4" fmla="*/ 10143089 w 10143995"/>
              <a:gd name="connsiteY4" fmla="*/ 5085284 h 10155907"/>
              <a:gd name="connsiteX5" fmla="*/ 8338649 w 10143995"/>
              <a:gd name="connsiteY5" fmla="*/ 8042604 h 10155907"/>
              <a:gd name="connsiteX6" fmla="*/ 5182029 w 10143995"/>
              <a:gd name="connsiteY6" fmla="*/ 10154720 h 10155907"/>
              <a:gd name="connsiteX7" fmla="*/ 1872536 w 10143995"/>
              <a:gd name="connsiteY7" fmla="*/ 8160169 h 10155907"/>
              <a:gd name="connsiteX8" fmla="*/ 3857 w 10143995"/>
              <a:gd name="connsiteY8" fmla="*/ 5023500 h 10155907"/>
              <a:gd name="connsiteX0" fmla="*/ 57 w 10140195"/>
              <a:gd name="connsiteY0" fmla="*/ 5023500 h 10155907"/>
              <a:gd name="connsiteX1" fmla="*/ 1894862 w 10140195"/>
              <a:gd name="connsiteY1" fmla="*/ 1981437 h 10155907"/>
              <a:gd name="connsiteX2" fmla="*/ 5139040 w 10140195"/>
              <a:gd name="connsiteY2" fmla="*/ 2077 h 10155907"/>
              <a:gd name="connsiteX3" fmla="*/ 8067590 w 10140195"/>
              <a:gd name="connsiteY3" fmla="*/ 1815151 h 10155907"/>
              <a:gd name="connsiteX4" fmla="*/ 10139289 w 10140195"/>
              <a:gd name="connsiteY4" fmla="*/ 5085284 h 10155907"/>
              <a:gd name="connsiteX5" fmla="*/ 8334849 w 10140195"/>
              <a:gd name="connsiteY5" fmla="*/ 8042604 h 10155907"/>
              <a:gd name="connsiteX6" fmla="*/ 5178229 w 10140195"/>
              <a:gd name="connsiteY6" fmla="*/ 10154720 h 10155907"/>
              <a:gd name="connsiteX7" fmla="*/ 1868736 w 10140195"/>
              <a:gd name="connsiteY7" fmla="*/ 8160169 h 10155907"/>
              <a:gd name="connsiteX8" fmla="*/ 57 w 1014019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500 h 10155907"/>
              <a:gd name="connsiteX1" fmla="*/ 1895592 w 10140925"/>
              <a:gd name="connsiteY1" fmla="*/ 1981437 h 10155907"/>
              <a:gd name="connsiteX2" fmla="*/ 5139770 w 10140925"/>
              <a:gd name="connsiteY2" fmla="*/ 2077 h 10155907"/>
              <a:gd name="connsiteX3" fmla="*/ 8068320 w 10140925"/>
              <a:gd name="connsiteY3" fmla="*/ 1815151 h 10155907"/>
              <a:gd name="connsiteX4" fmla="*/ 10140019 w 10140925"/>
              <a:gd name="connsiteY4" fmla="*/ 5085284 h 10155907"/>
              <a:gd name="connsiteX5" fmla="*/ 8335579 w 10140925"/>
              <a:gd name="connsiteY5" fmla="*/ 8042604 h 10155907"/>
              <a:gd name="connsiteX6" fmla="*/ 5178959 w 10140925"/>
              <a:gd name="connsiteY6" fmla="*/ 10154720 h 10155907"/>
              <a:gd name="connsiteX7" fmla="*/ 1869466 w 10140925"/>
              <a:gd name="connsiteY7" fmla="*/ 8160169 h 10155907"/>
              <a:gd name="connsiteX8" fmla="*/ 787 w 10140925"/>
              <a:gd name="connsiteY8" fmla="*/ 5023500 h 10155907"/>
              <a:gd name="connsiteX0" fmla="*/ 787 w 10140925"/>
              <a:gd name="connsiteY0" fmla="*/ 5023480 h 10155887"/>
              <a:gd name="connsiteX1" fmla="*/ 1895592 w 10140925"/>
              <a:gd name="connsiteY1" fmla="*/ 1981417 h 10155887"/>
              <a:gd name="connsiteX2" fmla="*/ 5139770 w 10140925"/>
              <a:gd name="connsiteY2" fmla="*/ 2057 h 10155887"/>
              <a:gd name="connsiteX3" fmla="*/ 8068320 w 10140925"/>
              <a:gd name="connsiteY3" fmla="*/ 1815131 h 10155887"/>
              <a:gd name="connsiteX4" fmla="*/ 10140019 w 10140925"/>
              <a:gd name="connsiteY4" fmla="*/ 5085264 h 10155887"/>
              <a:gd name="connsiteX5" fmla="*/ 8335579 w 10140925"/>
              <a:gd name="connsiteY5" fmla="*/ 8042584 h 10155887"/>
              <a:gd name="connsiteX6" fmla="*/ 5178959 w 10140925"/>
              <a:gd name="connsiteY6" fmla="*/ 10154700 h 10155887"/>
              <a:gd name="connsiteX7" fmla="*/ 1869466 w 10140925"/>
              <a:gd name="connsiteY7" fmla="*/ 8160149 h 10155887"/>
              <a:gd name="connsiteX8" fmla="*/ 787 w 10140925"/>
              <a:gd name="connsiteY8" fmla="*/ 5023480 h 10155887"/>
              <a:gd name="connsiteX0" fmla="*/ 787 w 10140925"/>
              <a:gd name="connsiteY0" fmla="*/ 5022720 h 10155127"/>
              <a:gd name="connsiteX1" fmla="*/ 1895592 w 10140925"/>
              <a:gd name="connsiteY1" fmla="*/ 1980657 h 10155127"/>
              <a:gd name="connsiteX2" fmla="*/ 5139770 w 10140925"/>
              <a:gd name="connsiteY2" fmla="*/ 1297 h 10155127"/>
              <a:gd name="connsiteX3" fmla="*/ 8068320 w 10140925"/>
              <a:gd name="connsiteY3" fmla="*/ 1814371 h 10155127"/>
              <a:gd name="connsiteX4" fmla="*/ 10140019 w 10140925"/>
              <a:gd name="connsiteY4" fmla="*/ 5084504 h 10155127"/>
              <a:gd name="connsiteX5" fmla="*/ 8335579 w 10140925"/>
              <a:gd name="connsiteY5" fmla="*/ 8041824 h 10155127"/>
              <a:gd name="connsiteX6" fmla="*/ 5178959 w 10140925"/>
              <a:gd name="connsiteY6" fmla="*/ 10153940 h 10155127"/>
              <a:gd name="connsiteX7" fmla="*/ 1869466 w 10140925"/>
              <a:gd name="connsiteY7" fmla="*/ 8159389 h 10155127"/>
              <a:gd name="connsiteX8" fmla="*/ 787 w 10140925"/>
              <a:gd name="connsiteY8" fmla="*/ 5022720 h 10155127"/>
              <a:gd name="connsiteX0" fmla="*/ 787 w 10140925"/>
              <a:gd name="connsiteY0" fmla="*/ 5022739 h 10155146"/>
              <a:gd name="connsiteX1" fmla="*/ 1895592 w 10140925"/>
              <a:gd name="connsiteY1" fmla="*/ 1980676 h 10155146"/>
              <a:gd name="connsiteX2" fmla="*/ 5139770 w 10140925"/>
              <a:gd name="connsiteY2" fmla="*/ 1316 h 10155146"/>
              <a:gd name="connsiteX3" fmla="*/ 8068320 w 10140925"/>
              <a:gd name="connsiteY3" fmla="*/ 1814390 h 10155146"/>
              <a:gd name="connsiteX4" fmla="*/ 10140019 w 10140925"/>
              <a:gd name="connsiteY4" fmla="*/ 5084523 h 10155146"/>
              <a:gd name="connsiteX5" fmla="*/ 8335579 w 10140925"/>
              <a:gd name="connsiteY5" fmla="*/ 8041843 h 10155146"/>
              <a:gd name="connsiteX6" fmla="*/ 5178959 w 10140925"/>
              <a:gd name="connsiteY6" fmla="*/ 10153959 h 10155146"/>
              <a:gd name="connsiteX7" fmla="*/ 1869466 w 10140925"/>
              <a:gd name="connsiteY7" fmla="*/ 8159408 h 10155146"/>
              <a:gd name="connsiteX8" fmla="*/ 787 w 10140925"/>
              <a:gd name="connsiteY8" fmla="*/ 5022739 h 10155146"/>
              <a:gd name="connsiteX0" fmla="*/ 787 w 10140925"/>
              <a:gd name="connsiteY0" fmla="*/ 5021567 h 10153974"/>
              <a:gd name="connsiteX1" fmla="*/ 1895592 w 10140925"/>
              <a:gd name="connsiteY1" fmla="*/ 1979504 h 10153974"/>
              <a:gd name="connsiteX2" fmla="*/ 5139770 w 10140925"/>
              <a:gd name="connsiteY2" fmla="*/ 144 h 10153974"/>
              <a:gd name="connsiteX3" fmla="*/ 8068320 w 10140925"/>
              <a:gd name="connsiteY3" fmla="*/ 1813218 h 10153974"/>
              <a:gd name="connsiteX4" fmla="*/ 10140019 w 10140925"/>
              <a:gd name="connsiteY4" fmla="*/ 5083351 h 10153974"/>
              <a:gd name="connsiteX5" fmla="*/ 8335579 w 10140925"/>
              <a:gd name="connsiteY5" fmla="*/ 8040671 h 10153974"/>
              <a:gd name="connsiteX6" fmla="*/ 5178959 w 10140925"/>
              <a:gd name="connsiteY6" fmla="*/ 10152787 h 10153974"/>
              <a:gd name="connsiteX7" fmla="*/ 1869466 w 10140925"/>
              <a:gd name="connsiteY7" fmla="*/ 8158236 h 10153974"/>
              <a:gd name="connsiteX8" fmla="*/ 787 w 10140925"/>
              <a:gd name="connsiteY8" fmla="*/ 5021567 h 10153974"/>
              <a:gd name="connsiteX0" fmla="*/ 787 w 10140925"/>
              <a:gd name="connsiteY0" fmla="*/ 5015305 h 10147712"/>
              <a:gd name="connsiteX1" fmla="*/ 1895592 w 10140925"/>
              <a:gd name="connsiteY1" fmla="*/ 1973242 h 10147712"/>
              <a:gd name="connsiteX2" fmla="*/ 5039562 w 10140925"/>
              <a:gd name="connsiteY2" fmla="*/ 145 h 10147712"/>
              <a:gd name="connsiteX3" fmla="*/ 8068320 w 10140925"/>
              <a:gd name="connsiteY3" fmla="*/ 1806956 h 10147712"/>
              <a:gd name="connsiteX4" fmla="*/ 10140019 w 10140925"/>
              <a:gd name="connsiteY4" fmla="*/ 5077089 h 10147712"/>
              <a:gd name="connsiteX5" fmla="*/ 8335579 w 10140925"/>
              <a:gd name="connsiteY5" fmla="*/ 8034409 h 10147712"/>
              <a:gd name="connsiteX6" fmla="*/ 5178959 w 10140925"/>
              <a:gd name="connsiteY6" fmla="*/ 10146525 h 10147712"/>
              <a:gd name="connsiteX7" fmla="*/ 1869466 w 10140925"/>
              <a:gd name="connsiteY7" fmla="*/ 8151974 h 10147712"/>
              <a:gd name="connsiteX8" fmla="*/ 787 w 10140925"/>
              <a:gd name="connsiteY8" fmla="*/ 5015305 h 10147712"/>
              <a:gd name="connsiteX0" fmla="*/ 787 w 10140925"/>
              <a:gd name="connsiteY0" fmla="*/ 5015164 h 10147571"/>
              <a:gd name="connsiteX1" fmla="*/ 1895592 w 10140925"/>
              <a:gd name="connsiteY1" fmla="*/ 1973101 h 10147571"/>
              <a:gd name="connsiteX2" fmla="*/ 5039562 w 10140925"/>
              <a:gd name="connsiteY2" fmla="*/ 4 h 10147571"/>
              <a:gd name="connsiteX3" fmla="*/ 8068320 w 10140925"/>
              <a:gd name="connsiteY3" fmla="*/ 1806815 h 10147571"/>
              <a:gd name="connsiteX4" fmla="*/ 10140019 w 10140925"/>
              <a:gd name="connsiteY4" fmla="*/ 5076948 h 10147571"/>
              <a:gd name="connsiteX5" fmla="*/ 8335579 w 10140925"/>
              <a:gd name="connsiteY5" fmla="*/ 8034268 h 10147571"/>
              <a:gd name="connsiteX6" fmla="*/ 5178959 w 10140925"/>
              <a:gd name="connsiteY6" fmla="*/ 10146384 h 10147571"/>
              <a:gd name="connsiteX7" fmla="*/ 1869466 w 10140925"/>
              <a:gd name="connsiteY7" fmla="*/ 8151833 h 10147571"/>
              <a:gd name="connsiteX8" fmla="*/ 787 w 10140925"/>
              <a:gd name="connsiteY8" fmla="*/ 5015164 h 10147571"/>
              <a:gd name="connsiteX0" fmla="*/ 787 w 10140079"/>
              <a:gd name="connsiteY0" fmla="*/ 5015164 h 10147571"/>
              <a:gd name="connsiteX1" fmla="*/ 1895592 w 10140079"/>
              <a:gd name="connsiteY1" fmla="*/ 1973101 h 10147571"/>
              <a:gd name="connsiteX2" fmla="*/ 5039562 w 10140079"/>
              <a:gd name="connsiteY2" fmla="*/ 4 h 10147571"/>
              <a:gd name="connsiteX3" fmla="*/ 8068320 w 10140079"/>
              <a:gd name="connsiteY3" fmla="*/ 1806815 h 10147571"/>
              <a:gd name="connsiteX4" fmla="*/ 10140019 w 10140079"/>
              <a:gd name="connsiteY4" fmla="*/ 5076948 h 10147571"/>
              <a:gd name="connsiteX5" fmla="*/ 8335579 w 10140079"/>
              <a:gd name="connsiteY5" fmla="*/ 8034268 h 10147571"/>
              <a:gd name="connsiteX6" fmla="*/ 5178959 w 10140079"/>
              <a:gd name="connsiteY6" fmla="*/ 10146384 h 10147571"/>
              <a:gd name="connsiteX7" fmla="*/ 1869466 w 10140079"/>
              <a:gd name="connsiteY7" fmla="*/ 8151833 h 10147571"/>
              <a:gd name="connsiteX8" fmla="*/ 787 w 10140079"/>
              <a:gd name="connsiteY8" fmla="*/ 5015164 h 10147571"/>
              <a:gd name="connsiteX0" fmla="*/ 787 w 10142684"/>
              <a:gd name="connsiteY0" fmla="*/ 5015164 h 10147571"/>
              <a:gd name="connsiteX1" fmla="*/ 1895592 w 10142684"/>
              <a:gd name="connsiteY1" fmla="*/ 1973101 h 10147571"/>
              <a:gd name="connsiteX2" fmla="*/ 5039562 w 10142684"/>
              <a:gd name="connsiteY2" fmla="*/ 4 h 10147571"/>
              <a:gd name="connsiteX3" fmla="*/ 8068320 w 10142684"/>
              <a:gd name="connsiteY3" fmla="*/ 1806815 h 10147571"/>
              <a:gd name="connsiteX4" fmla="*/ 10140019 w 10142684"/>
              <a:gd name="connsiteY4" fmla="*/ 5076948 h 10147571"/>
              <a:gd name="connsiteX5" fmla="*/ 8335579 w 10142684"/>
              <a:gd name="connsiteY5" fmla="*/ 8034268 h 10147571"/>
              <a:gd name="connsiteX6" fmla="*/ 5178959 w 10142684"/>
              <a:gd name="connsiteY6" fmla="*/ 10146384 h 10147571"/>
              <a:gd name="connsiteX7" fmla="*/ 1869466 w 10142684"/>
              <a:gd name="connsiteY7" fmla="*/ 8151833 h 10147571"/>
              <a:gd name="connsiteX8" fmla="*/ 787 w 10142684"/>
              <a:gd name="connsiteY8" fmla="*/ 5015164 h 10147571"/>
              <a:gd name="connsiteX0" fmla="*/ 787 w 10130180"/>
              <a:gd name="connsiteY0" fmla="*/ 5015164 h 10147571"/>
              <a:gd name="connsiteX1" fmla="*/ 1895592 w 10130180"/>
              <a:gd name="connsiteY1" fmla="*/ 1973101 h 10147571"/>
              <a:gd name="connsiteX2" fmla="*/ 5039562 w 10130180"/>
              <a:gd name="connsiteY2" fmla="*/ 4 h 10147571"/>
              <a:gd name="connsiteX3" fmla="*/ 8068320 w 10130180"/>
              <a:gd name="connsiteY3" fmla="*/ 1806815 h 10147571"/>
              <a:gd name="connsiteX4" fmla="*/ 10127493 w 10130180"/>
              <a:gd name="connsiteY4" fmla="*/ 5095737 h 10147571"/>
              <a:gd name="connsiteX5" fmla="*/ 8335579 w 10130180"/>
              <a:gd name="connsiteY5" fmla="*/ 8034268 h 10147571"/>
              <a:gd name="connsiteX6" fmla="*/ 5178959 w 10130180"/>
              <a:gd name="connsiteY6" fmla="*/ 10146384 h 10147571"/>
              <a:gd name="connsiteX7" fmla="*/ 1869466 w 10130180"/>
              <a:gd name="connsiteY7" fmla="*/ 8151833 h 10147571"/>
              <a:gd name="connsiteX8" fmla="*/ 787 w 10130180"/>
              <a:gd name="connsiteY8" fmla="*/ 5015164 h 10147571"/>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060"/>
              <a:gd name="connsiteY0" fmla="*/ 5015164 h 10146587"/>
              <a:gd name="connsiteX1" fmla="*/ 1895592 w 10129060"/>
              <a:gd name="connsiteY1" fmla="*/ 1973101 h 10146587"/>
              <a:gd name="connsiteX2" fmla="*/ 5039562 w 10129060"/>
              <a:gd name="connsiteY2" fmla="*/ 4 h 10146587"/>
              <a:gd name="connsiteX3" fmla="*/ 8068320 w 10129060"/>
              <a:gd name="connsiteY3" fmla="*/ 1806815 h 10146587"/>
              <a:gd name="connsiteX4" fmla="*/ 10127493 w 10129060"/>
              <a:gd name="connsiteY4" fmla="*/ 5095737 h 10146587"/>
              <a:gd name="connsiteX5" fmla="*/ 8354931 w 10129060"/>
              <a:gd name="connsiteY5" fmla="*/ 8043945 h 10146587"/>
              <a:gd name="connsiteX6" fmla="*/ 5178959 w 10129060"/>
              <a:gd name="connsiteY6" fmla="*/ 10146384 h 10146587"/>
              <a:gd name="connsiteX7" fmla="*/ 1869466 w 10129060"/>
              <a:gd name="connsiteY7" fmla="*/ 8151833 h 10146587"/>
              <a:gd name="connsiteX8" fmla="*/ 787 w 10129060"/>
              <a:gd name="connsiteY8" fmla="*/ 5015164 h 10146587"/>
              <a:gd name="connsiteX0" fmla="*/ 787 w 10129243"/>
              <a:gd name="connsiteY0" fmla="*/ 5015164 h 10146587"/>
              <a:gd name="connsiteX1" fmla="*/ 1895592 w 10129243"/>
              <a:gd name="connsiteY1" fmla="*/ 1973101 h 10146587"/>
              <a:gd name="connsiteX2" fmla="*/ 5039562 w 10129243"/>
              <a:gd name="connsiteY2" fmla="*/ 4 h 10146587"/>
              <a:gd name="connsiteX3" fmla="*/ 8068320 w 10129243"/>
              <a:gd name="connsiteY3" fmla="*/ 1806815 h 10146587"/>
              <a:gd name="connsiteX4" fmla="*/ 10127493 w 10129243"/>
              <a:gd name="connsiteY4" fmla="*/ 5095737 h 10146587"/>
              <a:gd name="connsiteX5" fmla="*/ 8354931 w 10129243"/>
              <a:gd name="connsiteY5" fmla="*/ 8043945 h 10146587"/>
              <a:gd name="connsiteX6" fmla="*/ 5178959 w 10129243"/>
              <a:gd name="connsiteY6" fmla="*/ 10146384 h 10146587"/>
              <a:gd name="connsiteX7" fmla="*/ 1869466 w 10129243"/>
              <a:gd name="connsiteY7" fmla="*/ 8151833 h 10146587"/>
              <a:gd name="connsiteX8" fmla="*/ 787 w 10129243"/>
              <a:gd name="connsiteY8" fmla="*/ 5015164 h 10146587"/>
              <a:gd name="connsiteX0" fmla="*/ 787 w 10128135"/>
              <a:gd name="connsiteY0" fmla="*/ 5015164 h 10146587"/>
              <a:gd name="connsiteX1" fmla="*/ 1895592 w 10128135"/>
              <a:gd name="connsiteY1" fmla="*/ 1973101 h 10146587"/>
              <a:gd name="connsiteX2" fmla="*/ 5039562 w 10128135"/>
              <a:gd name="connsiteY2" fmla="*/ 4 h 10146587"/>
              <a:gd name="connsiteX3" fmla="*/ 8068320 w 10128135"/>
              <a:gd name="connsiteY3" fmla="*/ 1806815 h 10146587"/>
              <a:gd name="connsiteX4" fmla="*/ 10127493 w 10128135"/>
              <a:gd name="connsiteY4" fmla="*/ 5095737 h 10146587"/>
              <a:gd name="connsiteX5" fmla="*/ 8354931 w 10128135"/>
              <a:gd name="connsiteY5" fmla="*/ 8043945 h 10146587"/>
              <a:gd name="connsiteX6" fmla="*/ 5178959 w 10128135"/>
              <a:gd name="connsiteY6" fmla="*/ 10146384 h 10146587"/>
              <a:gd name="connsiteX7" fmla="*/ 1869466 w 10128135"/>
              <a:gd name="connsiteY7" fmla="*/ 8151833 h 10146587"/>
              <a:gd name="connsiteX8" fmla="*/ 787 w 10128135"/>
              <a:gd name="connsiteY8" fmla="*/ 5015164 h 10146587"/>
              <a:gd name="connsiteX0" fmla="*/ 787 w 10128212"/>
              <a:gd name="connsiteY0" fmla="*/ 5015164 h 10146587"/>
              <a:gd name="connsiteX1" fmla="*/ 1895592 w 10128212"/>
              <a:gd name="connsiteY1" fmla="*/ 1973101 h 10146587"/>
              <a:gd name="connsiteX2" fmla="*/ 5039562 w 10128212"/>
              <a:gd name="connsiteY2" fmla="*/ 4 h 10146587"/>
              <a:gd name="connsiteX3" fmla="*/ 8068320 w 10128212"/>
              <a:gd name="connsiteY3" fmla="*/ 1806815 h 10146587"/>
              <a:gd name="connsiteX4" fmla="*/ 10127493 w 10128212"/>
              <a:gd name="connsiteY4" fmla="*/ 5095737 h 10146587"/>
              <a:gd name="connsiteX5" fmla="*/ 8354931 w 10128212"/>
              <a:gd name="connsiteY5" fmla="*/ 8043945 h 10146587"/>
              <a:gd name="connsiteX6" fmla="*/ 5178959 w 10128212"/>
              <a:gd name="connsiteY6" fmla="*/ 10146384 h 10146587"/>
              <a:gd name="connsiteX7" fmla="*/ 1869466 w 10128212"/>
              <a:gd name="connsiteY7" fmla="*/ 8151833 h 10146587"/>
              <a:gd name="connsiteX8" fmla="*/ 787 w 10128212"/>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7543"/>
              <a:gd name="connsiteY0" fmla="*/ 5015164 h 10146587"/>
              <a:gd name="connsiteX1" fmla="*/ 1895592 w 10127543"/>
              <a:gd name="connsiteY1" fmla="*/ 1973101 h 10146587"/>
              <a:gd name="connsiteX2" fmla="*/ 5039562 w 10127543"/>
              <a:gd name="connsiteY2" fmla="*/ 4 h 10146587"/>
              <a:gd name="connsiteX3" fmla="*/ 8068320 w 10127543"/>
              <a:gd name="connsiteY3" fmla="*/ 1806815 h 10146587"/>
              <a:gd name="connsiteX4" fmla="*/ 10127493 w 10127543"/>
              <a:gd name="connsiteY4" fmla="*/ 5095737 h 10146587"/>
              <a:gd name="connsiteX5" fmla="*/ 8354931 w 10127543"/>
              <a:gd name="connsiteY5" fmla="*/ 8043945 h 10146587"/>
              <a:gd name="connsiteX6" fmla="*/ 5178959 w 10127543"/>
              <a:gd name="connsiteY6" fmla="*/ 10146384 h 10146587"/>
              <a:gd name="connsiteX7" fmla="*/ 1869466 w 10127543"/>
              <a:gd name="connsiteY7" fmla="*/ 8151833 h 10146587"/>
              <a:gd name="connsiteX8" fmla="*/ 787 w 10127543"/>
              <a:gd name="connsiteY8" fmla="*/ 5015164 h 10146587"/>
              <a:gd name="connsiteX0" fmla="*/ 787 w 10128171"/>
              <a:gd name="connsiteY0" fmla="*/ 5015164 h 10146394"/>
              <a:gd name="connsiteX1" fmla="*/ 1895592 w 10128171"/>
              <a:gd name="connsiteY1" fmla="*/ 1973101 h 10146394"/>
              <a:gd name="connsiteX2" fmla="*/ 5039562 w 10128171"/>
              <a:gd name="connsiteY2" fmla="*/ 4 h 10146394"/>
              <a:gd name="connsiteX3" fmla="*/ 8068320 w 10128171"/>
              <a:gd name="connsiteY3" fmla="*/ 1806815 h 10146394"/>
              <a:gd name="connsiteX4" fmla="*/ 10127493 w 10128171"/>
              <a:gd name="connsiteY4" fmla="*/ 5095737 h 10146394"/>
              <a:gd name="connsiteX5" fmla="*/ 8262099 w 10128171"/>
              <a:gd name="connsiteY5" fmla="*/ 8127495 h 10146394"/>
              <a:gd name="connsiteX6" fmla="*/ 5178959 w 10128171"/>
              <a:gd name="connsiteY6" fmla="*/ 10146384 h 10146394"/>
              <a:gd name="connsiteX7" fmla="*/ 1869466 w 10128171"/>
              <a:gd name="connsiteY7" fmla="*/ 8151833 h 10146394"/>
              <a:gd name="connsiteX8" fmla="*/ 787 w 10128171"/>
              <a:gd name="connsiteY8" fmla="*/ 5015164 h 10146394"/>
              <a:gd name="connsiteX0" fmla="*/ 787 w 10128274"/>
              <a:gd name="connsiteY0" fmla="*/ 5015164 h 10146394"/>
              <a:gd name="connsiteX1" fmla="*/ 1895592 w 10128274"/>
              <a:gd name="connsiteY1" fmla="*/ 1973101 h 10146394"/>
              <a:gd name="connsiteX2" fmla="*/ 5039562 w 10128274"/>
              <a:gd name="connsiteY2" fmla="*/ 4 h 10146394"/>
              <a:gd name="connsiteX3" fmla="*/ 8068320 w 10128274"/>
              <a:gd name="connsiteY3" fmla="*/ 1806815 h 10146394"/>
              <a:gd name="connsiteX4" fmla="*/ 10127493 w 10128274"/>
              <a:gd name="connsiteY4" fmla="*/ 5095737 h 10146394"/>
              <a:gd name="connsiteX5" fmla="*/ 8262099 w 10128274"/>
              <a:gd name="connsiteY5" fmla="*/ 8127495 h 10146394"/>
              <a:gd name="connsiteX6" fmla="*/ 5178959 w 10128274"/>
              <a:gd name="connsiteY6" fmla="*/ 10146384 h 10146394"/>
              <a:gd name="connsiteX7" fmla="*/ 1869466 w 10128274"/>
              <a:gd name="connsiteY7" fmla="*/ 8151833 h 10146394"/>
              <a:gd name="connsiteX8" fmla="*/ 787 w 10128274"/>
              <a:gd name="connsiteY8" fmla="*/ 5015164 h 10146394"/>
              <a:gd name="connsiteX0" fmla="*/ 787 w 10129368"/>
              <a:gd name="connsiteY0" fmla="*/ 5015164 h 10146394"/>
              <a:gd name="connsiteX1" fmla="*/ 1895592 w 10129368"/>
              <a:gd name="connsiteY1" fmla="*/ 1973101 h 10146394"/>
              <a:gd name="connsiteX2" fmla="*/ 5039562 w 10129368"/>
              <a:gd name="connsiteY2" fmla="*/ 4 h 10146394"/>
              <a:gd name="connsiteX3" fmla="*/ 8068320 w 10129368"/>
              <a:gd name="connsiteY3" fmla="*/ 1806815 h 10146394"/>
              <a:gd name="connsiteX4" fmla="*/ 10127493 w 10129368"/>
              <a:gd name="connsiteY4" fmla="*/ 5095737 h 10146394"/>
              <a:gd name="connsiteX5" fmla="*/ 8262099 w 10129368"/>
              <a:gd name="connsiteY5" fmla="*/ 8127495 h 10146394"/>
              <a:gd name="connsiteX6" fmla="*/ 5178959 w 10129368"/>
              <a:gd name="connsiteY6" fmla="*/ 10146384 h 10146394"/>
              <a:gd name="connsiteX7" fmla="*/ 1869466 w 10129368"/>
              <a:gd name="connsiteY7" fmla="*/ 8151833 h 10146394"/>
              <a:gd name="connsiteX8" fmla="*/ 787 w 10129368"/>
              <a:gd name="connsiteY8" fmla="*/ 5015164 h 10146394"/>
              <a:gd name="connsiteX0" fmla="*/ 787 w 10211939"/>
              <a:gd name="connsiteY0" fmla="*/ 5015164 h 10146394"/>
              <a:gd name="connsiteX1" fmla="*/ 1895592 w 10211939"/>
              <a:gd name="connsiteY1" fmla="*/ 1973101 h 10146394"/>
              <a:gd name="connsiteX2" fmla="*/ 5039562 w 10211939"/>
              <a:gd name="connsiteY2" fmla="*/ 4 h 10146394"/>
              <a:gd name="connsiteX3" fmla="*/ 8068320 w 10211939"/>
              <a:gd name="connsiteY3" fmla="*/ 1806815 h 10146394"/>
              <a:gd name="connsiteX4" fmla="*/ 10127493 w 10211939"/>
              <a:gd name="connsiteY4" fmla="*/ 5095737 h 10146394"/>
              <a:gd name="connsiteX5" fmla="*/ 9663282 w 10211939"/>
              <a:gd name="connsiteY5" fmla="*/ 6635547 h 10146394"/>
              <a:gd name="connsiteX6" fmla="*/ 8262099 w 10211939"/>
              <a:gd name="connsiteY6" fmla="*/ 8127495 h 10146394"/>
              <a:gd name="connsiteX7" fmla="*/ 5178959 w 10211939"/>
              <a:gd name="connsiteY7" fmla="*/ 10146384 h 10146394"/>
              <a:gd name="connsiteX8" fmla="*/ 1869466 w 10211939"/>
              <a:gd name="connsiteY8" fmla="*/ 8151833 h 10146394"/>
              <a:gd name="connsiteX9" fmla="*/ 787 w 10211939"/>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46394"/>
              <a:gd name="connsiteX1" fmla="*/ 1895592 w 10129010"/>
              <a:gd name="connsiteY1" fmla="*/ 1973101 h 10146394"/>
              <a:gd name="connsiteX2" fmla="*/ 5039562 w 10129010"/>
              <a:gd name="connsiteY2" fmla="*/ 4 h 10146394"/>
              <a:gd name="connsiteX3" fmla="*/ 8068320 w 10129010"/>
              <a:gd name="connsiteY3" fmla="*/ 1806815 h 10146394"/>
              <a:gd name="connsiteX4" fmla="*/ 10127493 w 10129010"/>
              <a:gd name="connsiteY4" fmla="*/ 5095737 h 10146394"/>
              <a:gd name="connsiteX5" fmla="*/ 9663282 w 10129010"/>
              <a:gd name="connsiteY5" fmla="*/ 6635547 h 10146394"/>
              <a:gd name="connsiteX6" fmla="*/ 8262099 w 10129010"/>
              <a:gd name="connsiteY6" fmla="*/ 8127495 h 10146394"/>
              <a:gd name="connsiteX7" fmla="*/ 5178959 w 10129010"/>
              <a:gd name="connsiteY7" fmla="*/ 10146384 h 10146394"/>
              <a:gd name="connsiteX8" fmla="*/ 1869466 w 10129010"/>
              <a:gd name="connsiteY8" fmla="*/ 8151833 h 10146394"/>
              <a:gd name="connsiteX9" fmla="*/ 787 w 10129010"/>
              <a:gd name="connsiteY9" fmla="*/ 5015164 h 1014639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58584"/>
              <a:gd name="connsiteX1" fmla="*/ 1895592 w 10129010"/>
              <a:gd name="connsiteY1" fmla="*/ 1973101 h 10158584"/>
              <a:gd name="connsiteX2" fmla="*/ 5039562 w 10129010"/>
              <a:gd name="connsiteY2" fmla="*/ 4 h 10158584"/>
              <a:gd name="connsiteX3" fmla="*/ 8068320 w 10129010"/>
              <a:gd name="connsiteY3" fmla="*/ 1806815 h 10158584"/>
              <a:gd name="connsiteX4" fmla="*/ 10127493 w 10129010"/>
              <a:gd name="connsiteY4" fmla="*/ 5095737 h 10158584"/>
              <a:gd name="connsiteX5" fmla="*/ 9663282 w 10129010"/>
              <a:gd name="connsiteY5" fmla="*/ 6635547 h 10158584"/>
              <a:gd name="connsiteX6" fmla="*/ 8262099 w 10129010"/>
              <a:gd name="connsiteY6" fmla="*/ 8127495 h 10158584"/>
              <a:gd name="connsiteX7" fmla="*/ 5178959 w 10129010"/>
              <a:gd name="connsiteY7" fmla="*/ 10146384 h 10158584"/>
              <a:gd name="connsiteX8" fmla="*/ 1869466 w 10129010"/>
              <a:gd name="connsiteY8" fmla="*/ 8151833 h 10158584"/>
              <a:gd name="connsiteX9" fmla="*/ 787 w 10129010"/>
              <a:gd name="connsiteY9" fmla="*/ 5015164 h 10158584"/>
              <a:gd name="connsiteX0" fmla="*/ 787 w 10129010"/>
              <a:gd name="connsiteY0" fmla="*/ 5015164 h 10161391"/>
              <a:gd name="connsiteX1" fmla="*/ 1895592 w 10129010"/>
              <a:gd name="connsiteY1" fmla="*/ 1973101 h 10161391"/>
              <a:gd name="connsiteX2" fmla="*/ 5039562 w 10129010"/>
              <a:gd name="connsiteY2" fmla="*/ 4 h 10161391"/>
              <a:gd name="connsiteX3" fmla="*/ 8068320 w 10129010"/>
              <a:gd name="connsiteY3" fmla="*/ 1806815 h 10161391"/>
              <a:gd name="connsiteX4" fmla="*/ 10127493 w 10129010"/>
              <a:gd name="connsiteY4" fmla="*/ 5095737 h 10161391"/>
              <a:gd name="connsiteX5" fmla="*/ 9663282 w 10129010"/>
              <a:gd name="connsiteY5" fmla="*/ 6635547 h 10161391"/>
              <a:gd name="connsiteX6" fmla="*/ 8262099 w 10129010"/>
              <a:gd name="connsiteY6" fmla="*/ 8127495 h 10161391"/>
              <a:gd name="connsiteX7" fmla="*/ 5178959 w 10129010"/>
              <a:gd name="connsiteY7" fmla="*/ 10146384 h 10161391"/>
              <a:gd name="connsiteX8" fmla="*/ 1869466 w 10129010"/>
              <a:gd name="connsiteY8" fmla="*/ 8151833 h 10161391"/>
              <a:gd name="connsiteX9" fmla="*/ 787 w 10129010"/>
              <a:gd name="connsiteY9" fmla="*/ 5015164 h 10161391"/>
              <a:gd name="connsiteX0" fmla="*/ 787 w 10129010"/>
              <a:gd name="connsiteY0" fmla="*/ 5015164 h 10165212"/>
              <a:gd name="connsiteX1" fmla="*/ 1895592 w 10129010"/>
              <a:gd name="connsiteY1" fmla="*/ 1973101 h 10165212"/>
              <a:gd name="connsiteX2" fmla="*/ 5039562 w 10129010"/>
              <a:gd name="connsiteY2" fmla="*/ 4 h 10165212"/>
              <a:gd name="connsiteX3" fmla="*/ 8068320 w 10129010"/>
              <a:gd name="connsiteY3" fmla="*/ 1806815 h 10165212"/>
              <a:gd name="connsiteX4" fmla="*/ 10127493 w 10129010"/>
              <a:gd name="connsiteY4" fmla="*/ 5095737 h 10165212"/>
              <a:gd name="connsiteX5" fmla="*/ 9663282 w 10129010"/>
              <a:gd name="connsiteY5" fmla="*/ 6635547 h 10165212"/>
              <a:gd name="connsiteX6" fmla="*/ 8262099 w 10129010"/>
              <a:gd name="connsiteY6" fmla="*/ 8127495 h 10165212"/>
              <a:gd name="connsiteX7" fmla="*/ 5178959 w 10129010"/>
              <a:gd name="connsiteY7" fmla="*/ 10146384 h 10165212"/>
              <a:gd name="connsiteX8" fmla="*/ 1869466 w 10129010"/>
              <a:gd name="connsiteY8" fmla="*/ 8151833 h 10165212"/>
              <a:gd name="connsiteX9" fmla="*/ 787 w 10129010"/>
              <a:gd name="connsiteY9"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29528"/>
              <a:gd name="connsiteY0" fmla="*/ 5015164 h 10165212"/>
              <a:gd name="connsiteX1" fmla="*/ 1895592 w 10129528"/>
              <a:gd name="connsiteY1" fmla="*/ 1973101 h 10165212"/>
              <a:gd name="connsiteX2" fmla="*/ 5039562 w 10129528"/>
              <a:gd name="connsiteY2" fmla="*/ 4 h 10165212"/>
              <a:gd name="connsiteX3" fmla="*/ 8068320 w 10129528"/>
              <a:gd name="connsiteY3" fmla="*/ 1806815 h 10165212"/>
              <a:gd name="connsiteX4" fmla="*/ 9524033 w 10129528"/>
              <a:gd name="connsiteY4" fmla="*/ 3279652 h 10165212"/>
              <a:gd name="connsiteX5" fmla="*/ 10127493 w 10129528"/>
              <a:gd name="connsiteY5" fmla="*/ 5095737 h 10165212"/>
              <a:gd name="connsiteX6" fmla="*/ 9663282 w 10129528"/>
              <a:gd name="connsiteY6" fmla="*/ 6635547 h 10165212"/>
              <a:gd name="connsiteX7" fmla="*/ 8262099 w 10129528"/>
              <a:gd name="connsiteY7" fmla="*/ 8127495 h 10165212"/>
              <a:gd name="connsiteX8" fmla="*/ 5178959 w 10129528"/>
              <a:gd name="connsiteY8" fmla="*/ 10146384 h 10165212"/>
              <a:gd name="connsiteX9" fmla="*/ 1869466 w 10129528"/>
              <a:gd name="connsiteY9" fmla="*/ 8151833 h 10165212"/>
              <a:gd name="connsiteX10" fmla="*/ 787 w 10129528"/>
              <a:gd name="connsiteY10" fmla="*/ 5015164 h 10165212"/>
              <a:gd name="connsiteX0" fmla="*/ 787 w 10132097"/>
              <a:gd name="connsiteY0" fmla="*/ 5015164 h 10165212"/>
              <a:gd name="connsiteX1" fmla="*/ 1895592 w 10132097"/>
              <a:gd name="connsiteY1" fmla="*/ 1973101 h 10165212"/>
              <a:gd name="connsiteX2" fmla="*/ 5039562 w 10132097"/>
              <a:gd name="connsiteY2" fmla="*/ 4 h 10165212"/>
              <a:gd name="connsiteX3" fmla="*/ 8068320 w 10132097"/>
              <a:gd name="connsiteY3" fmla="*/ 1806815 h 10165212"/>
              <a:gd name="connsiteX4" fmla="*/ 9524033 w 10132097"/>
              <a:gd name="connsiteY4" fmla="*/ 3279652 h 10165212"/>
              <a:gd name="connsiteX5" fmla="*/ 10127493 w 10132097"/>
              <a:gd name="connsiteY5" fmla="*/ 5095737 h 10165212"/>
              <a:gd name="connsiteX6" fmla="*/ 9663282 w 10132097"/>
              <a:gd name="connsiteY6" fmla="*/ 6635547 h 10165212"/>
              <a:gd name="connsiteX7" fmla="*/ 8262099 w 10132097"/>
              <a:gd name="connsiteY7" fmla="*/ 8127495 h 10165212"/>
              <a:gd name="connsiteX8" fmla="*/ 5178959 w 10132097"/>
              <a:gd name="connsiteY8" fmla="*/ 10146384 h 10165212"/>
              <a:gd name="connsiteX9" fmla="*/ 1869466 w 10132097"/>
              <a:gd name="connsiteY9" fmla="*/ 8151833 h 10165212"/>
              <a:gd name="connsiteX10" fmla="*/ 787 w 10132097"/>
              <a:gd name="connsiteY10" fmla="*/ 5015164 h 10165212"/>
              <a:gd name="connsiteX0" fmla="*/ 787 w 10128369"/>
              <a:gd name="connsiteY0" fmla="*/ 5015164 h 10165212"/>
              <a:gd name="connsiteX1" fmla="*/ 1895592 w 10128369"/>
              <a:gd name="connsiteY1" fmla="*/ 1973101 h 10165212"/>
              <a:gd name="connsiteX2" fmla="*/ 5039562 w 10128369"/>
              <a:gd name="connsiteY2" fmla="*/ 4 h 10165212"/>
              <a:gd name="connsiteX3" fmla="*/ 8068320 w 10128369"/>
              <a:gd name="connsiteY3" fmla="*/ 1806815 h 10165212"/>
              <a:gd name="connsiteX4" fmla="*/ 9524033 w 10128369"/>
              <a:gd name="connsiteY4" fmla="*/ 3279652 h 10165212"/>
              <a:gd name="connsiteX5" fmla="*/ 10127493 w 10128369"/>
              <a:gd name="connsiteY5" fmla="*/ 5095737 h 10165212"/>
              <a:gd name="connsiteX6" fmla="*/ 9663282 w 10128369"/>
              <a:gd name="connsiteY6" fmla="*/ 6635547 h 10165212"/>
              <a:gd name="connsiteX7" fmla="*/ 8262099 w 10128369"/>
              <a:gd name="connsiteY7" fmla="*/ 8127495 h 10165212"/>
              <a:gd name="connsiteX8" fmla="*/ 5178959 w 10128369"/>
              <a:gd name="connsiteY8" fmla="*/ 10146384 h 10165212"/>
              <a:gd name="connsiteX9" fmla="*/ 1869466 w 10128369"/>
              <a:gd name="connsiteY9" fmla="*/ 8151833 h 10165212"/>
              <a:gd name="connsiteX10" fmla="*/ 787 w 10128369"/>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164 h 10165212"/>
              <a:gd name="connsiteX1" fmla="*/ 1895592 w 10128675"/>
              <a:gd name="connsiteY1" fmla="*/ 1973101 h 10165212"/>
              <a:gd name="connsiteX2" fmla="*/ 5039562 w 10128675"/>
              <a:gd name="connsiteY2" fmla="*/ 4 h 10165212"/>
              <a:gd name="connsiteX3" fmla="*/ 8068320 w 10128675"/>
              <a:gd name="connsiteY3" fmla="*/ 1806815 h 10165212"/>
              <a:gd name="connsiteX4" fmla="*/ 9524033 w 10128675"/>
              <a:gd name="connsiteY4" fmla="*/ 3279652 h 10165212"/>
              <a:gd name="connsiteX5" fmla="*/ 10127493 w 10128675"/>
              <a:gd name="connsiteY5" fmla="*/ 5095737 h 10165212"/>
              <a:gd name="connsiteX6" fmla="*/ 9663282 w 10128675"/>
              <a:gd name="connsiteY6" fmla="*/ 6635547 h 10165212"/>
              <a:gd name="connsiteX7" fmla="*/ 8262099 w 10128675"/>
              <a:gd name="connsiteY7" fmla="*/ 8127495 h 10165212"/>
              <a:gd name="connsiteX8" fmla="*/ 5178959 w 10128675"/>
              <a:gd name="connsiteY8" fmla="*/ 10146384 h 10165212"/>
              <a:gd name="connsiteX9" fmla="*/ 1869466 w 10128675"/>
              <a:gd name="connsiteY9" fmla="*/ 8151833 h 10165212"/>
              <a:gd name="connsiteX10" fmla="*/ 787 w 10128675"/>
              <a:gd name="connsiteY10" fmla="*/ 5015164 h 1016521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87 w 10128675"/>
              <a:gd name="connsiteY0" fmla="*/ 5015424 h 10165472"/>
              <a:gd name="connsiteX1" fmla="*/ 1895592 w 10128675"/>
              <a:gd name="connsiteY1" fmla="*/ 1973361 h 10165472"/>
              <a:gd name="connsiteX2" fmla="*/ 5039562 w 10128675"/>
              <a:gd name="connsiteY2" fmla="*/ 264 h 10165472"/>
              <a:gd name="connsiteX3" fmla="*/ 8068320 w 10128675"/>
              <a:gd name="connsiteY3" fmla="*/ 1807075 h 10165472"/>
              <a:gd name="connsiteX4" fmla="*/ 9524033 w 10128675"/>
              <a:gd name="connsiteY4" fmla="*/ 3279912 h 10165472"/>
              <a:gd name="connsiteX5" fmla="*/ 10127493 w 10128675"/>
              <a:gd name="connsiteY5" fmla="*/ 5095997 h 10165472"/>
              <a:gd name="connsiteX6" fmla="*/ 9663282 w 10128675"/>
              <a:gd name="connsiteY6" fmla="*/ 6635807 h 10165472"/>
              <a:gd name="connsiteX7" fmla="*/ 8262099 w 10128675"/>
              <a:gd name="connsiteY7" fmla="*/ 8127755 h 10165472"/>
              <a:gd name="connsiteX8" fmla="*/ 5178959 w 10128675"/>
              <a:gd name="connsiteY8" fmla="*/ 10146644 h 10165472"/>
              <a:gd name="connsiteX9" fmla="*/ 1869466 w 10128675"/>
              <a:gd name="connsiteY9" fmla="*/ 8152093 h 10165472"/>
              <a:gd name="connsiteX10" fmla="*/ 787 w 10128675"/>
              <a:gd name="connsiteY10" fmla="*/ 5015424 h 10165472"/>
              <a:gd name="connsiteX0" fmla="*/ 777 w 10128665"/>
              <a:gd name="connsiteY0" fmla="*/ 5015424 h 10165472"/>
              <a:gd name="connsiteX1" fmla="*/ 1895582 w 10128665"/>
              <a:gd name="connsiteY1" fmla="*/ 1973361 h 10165472"/>
              <a:gd name="connsiteX2" fmla="*/ 5039552 w 10128665"/>
              <a:gd name="connsiteY2" fmla="*/ 264 h 10165472"/>
              <a:gd name="connsiteX3" fmla="*/ 8068310 w 10128665"/>
              <a:gd name="connsiteY3" fmla="*/ 1807075 h 10165472"/>
              <a:gd name="connsiteX4" fmla="*/ 9524023 w 10128665"/>
              <a:gd name="connsiteY4" fmla="*/ 3279912 h 10165472"/>
              <a:gd name="connsiteX5" fmla="*/ 10127483 w 10128665"/>
              <a:gd name="connsiteY5" fmla="*/ 5095997 h 10165472"/>
              <a:gd name="connsiteX6" fmla="*/ 9663272 w 10128665"/>
              <a:gd name="connsiteY6" fmla="*/ 6635807 h 10165472"/>
              <a:gd name="connsiteX7" fmla="*/ 8262089 w 10128665"/>
              <a:gd name="connsiteY7" fmla="*/ 8127755 h 10165472"/>
              <a:gd name="connsiteX8" fmla="*/ 5178949 w 10128665"/>
              <a:gd name="connsiteY8" fmla="*/ 10146644 h 10165472"/>
              <a:gd name="connsiteX9" fmla="*/ 1869456 w 10128665"/>
              <a:gd name="connsiteY9" fmla="*/ 8152093 h 10165472"/>
              <a:gd name="connsiteX10" fmla="*/ 777 w 10128665"/>
              <a:gd name="connsiteY10" fmla="*/ 5015424 h 10165472"/>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81 w 10128669"/>
              <a:gd name="connsiteY0" fmla="*/ 5015424 h 10165653"/>
              <a:gd name="connsiteX1" fmla="*/ 1895586 w 10128669"/>
              <a:gd name="connsiteY1" fmla="*/ 1973361 h 10165653"/>
              <a:gd name="connsiteX2" fmla="*/ 5039556 w 10128669"/>
              <a:gd name="connsiteY2" fmla="*/ 264 h 10165653"/>
              <a:gd name="connsiteX3" fmla="*/ 8068314 w 10128669"/>
              <a:gd name="connsiteY3" fmla="*/ 1807075 h 10165653"/>
              <a:gd name="connsiteX4" fmla="*/ 9524027 w 10128669"/>
              <a:gd name="connsiteY4" fmla="*/ 3279912 h 10165653"/>
              <a:gd name="connsiteX5" fmla="*/ 10127487 w 10128669"/>
              <a:gd name="connsiteY5" fmla="*/ 5095997 h 10165653"/>
              <a:gd name="connsiteX6" fmla="*/ 9663276 w 10128669"/>
              <a:gd name="connsiteY6" fmla="*/ 6635807 h 10165653"/>
              <a:gd name="connsiteX7" fmla="*/ 8262093 w 10128669"/>
              <a:gd name="connsiteY7" fmla="*/ 8127755 h 10165653"/>
              <a:gd name="connsiteX8" fmla="*/ 5178953 w 10128669"/>
              <a:gd name="connsiteY8" fmla="*/ 10146644 h 10165653"/>
              <a:gd name="connsiteX9" fmla="*/ 1869460 w 10128669"/>
              <a:gd name="connsiteY9" fmla="*/ 8152093 h 10165653"/>
              <a:gd name="connsiteX10" fmla="*/ 781 w 10128669"/>
              <a:gd name="connsiteY10" fmla="*/ 5015424 h 10165653"/>
              <a:gd name="connsiteX0" fmla="*/ 777 w 10128665"/>
              <a:gd name="connsiteY0" fmla="*/ 5015424 h 10165653"/>
              <a:gd name="connsiteX1" fmla="*/ 1895582 w 10128665"/>
              <a:gd name="connsiteY1" fmla="*/ 1973361 h 10165653"/>
              <a:gd name="connsiteX2" fmla="*/ 5039552 w 10128665"/>
              <a:gd name="connsiteY2" fmla="*/ 264 h 10165653"/>
              <a:gd name="connsiteX3" fmla="*/ 8068310 w 10128665"/>
              <a:gd name="connsiteY3" fmla="*/ 1807075 h 10165653"/>
              <a:gd name="connsiteX4" fmla="*/ 9524023 w 10128665"/>
              <a:gd name="connsiteY4" fmla="*/ 3279912 h 10165653"/>
              <a:gd name="connsiteX5" fmla="*/ 10127483 w 10128665"/>
              <a:gd name="connsiteY5" fmla="*/ 5095997 h 10165653"/>
              <a:gd name="connsiteX6" fmla="*/ 9663272 w 10128665"/>
              <a:gd name="connsiteY6" fmla="*/ 6635807 h 10165653"/>
              <a:gd name="connsiteX7" fmla="*/ 8262089 w 10128665"/>
              <a:gd name="connsiteY7" fmla="*/ 8127755 h 10165653"/>
              <a:gd name="connsiteX8" fmla="*/ 5178949 w 10128665"/>
              <a:gd name="connsiteY8" fmla="*/ 10146644 h 10165653"/>
              <a:gd name="connsiteX9" fmla="*/ 1869456 w 10128665"/>
              <a:gd name="connsiteY9" fmla="*/ 8152093 h 10165653"/>
              <a:gd name="connsiteX10" fmla="*/ 777 w 10128665"/>
              <a:gd name="connsiteY10" fmla="*/ 5015424 h 10165653"/>
              <a:gd name="connsiteX0" fmla="*/ 777 w 10128665"/>
              <a:gd name="connsiteY0" fmla="*/ 5015424 h 10154591"/>
              <a:gd name="connsiteX1" fmla="*/ 1895582 w 10128665"/>
              <a:gd name="connsiteY1" fmla="*/ 1973361 h 10154591"/>
              <a:gd name="connsiteX2" fmla="*/ 5039552 w 10128665"/>
              <a:gd name="connsiteY2" fmla="*/ 264 h 10154591"/>
              <a:gd name="connsiteX3" fmla="*/ 8068310 w 10128665"/>
              <a:gd name="connsiteY3" fmla="*/ 1807075 h 10154591"/>
              <a:gd name="connsiteX4" fmla="*/ 9524023 w 10128665"/>
              <a:gd name="connsiteY4" fmla="*/ 3279912 h 10154591"/>
              <a:gd name="connsiteX5" fmla="*/ 10127483 w 10128665"/>
              <a:gd name="connsiteY5" fmla="*/ 5095997 h 10154591"/>
              <a:gd name="connsiteX6" fmla="*/ 9663272 w 10128665"/>
              <a:gd name="connsiteY6" fmla="*/ 6635807 h 10154591"/>
              <a:gd name="connsiteX7" fmla="*/ 8262089 w 10128665"/>
              <a:gd name="connsiteY7" fmla="*/ 8127755 h 10154591"/>
              <a:gd name="connsiteX8" fmla="*/ 5178949 w 10128665"/>
              <a:gd name="connsiteY8" fmla="*/ 10146644 h 10154591"/>
              <a:gd name="connsiteX9" fmla="*/ 1869456 w 10128665"/>
              <a:gd name="connsiteY9" fmla="*/ 8152093 h 10154591"/>
              <a:gd name="connsiteX10" fmla="*/ 777 w 10128665"/>
              <a:gd name="connsiteY10" fmla="*/ 5015424 h 10154591"/>
              <a:gd name="connsiteX0" fmla="*/ 777 w 10128665"/>
              <a:gd name="connsiteY0" fmla="*/ 5015424 h 10139810"/>
              <a:gd name="connsiteX1" fmla="*/ 1895582 w 10128665"/>
              <a:gd name="connsiteY1" fmla="*/ 1973361 h 10139810"/>
              <a:gd name="connsiteX2" fmla="*/ 5039552 w 10128665"/>
              <a:gd name="connsiteY2" fmla="*/ 264 h 10139810"/>
              <a:gd name="connsiteX3" fmla="*/ 8068310 w 10128665"/>
              <a:gd name="connsiteY3" fmla="*/ 1807075 h 10139810"/>
              <a:gd name="connsiteX4" fmla="*/ 9524023 w 10128665"/>
              <a:gd name="connsiteY4" fmla="*/ 3279912 h 10139810"/>
              <a:gd name="connsiteX5" fmla="*/ 10127483 w 10128665"/>
              <a:gd name="connsiteY5" fmla="*/ 5095997 h 10139810"/>
              <a:gd name="connsiteX6" fmla="*/ 9663272 w 10128665"/>
              <a:gd name="connsiteY6" fmla="*/ 6635807 h 10139810"/>
              <a:gd name="connsiteX7" fmla="*/ 8262089 w 10128665"/>
              <a:gd name="connsiteY7" fmla="*/ 8127755 h 10139810"/>
              <a:gd name="connsiteX8" fmla="*/ 5178949 w 10128665"/>
              <a:gd name="connsiteY8" fmla="*/ 10131776 h 10139810"/>
              <a:gd name="connsiteX9" fmla="*/ 1869456 w 10128665"/>
              <a:gd name="connsiteY9" fmla="*/ 8152093 h 10139810"/>
              <a:gd name="connsiteX10" fmla="*/ 777 w 10128665"/>
              <a:gd name="connsiteY10" fmla="*/ 5015424 h 10139810"/>
              <a:gd name="connsiteX0" fmla="*/ 777 w 10128665"/>
              <a:gd name="connsiteY0" fmla="*/ 5015424 h 10139724"/>
              <a:gd name="connsiteX1" fmla="*/ 1895582 w 10128665"/>
              <a:gd name="connsiteY1" fmla="*/ 1973361 h 10139724"/>
              <a:gd name="connsiteX2" fmla="*/ 5039552 w 10128665"/>
              <a:gd name="connsiteY2" fmla="*/ 264 h 10139724"/>
              <a:gd name="connsiteX3" fmla="*/ 8068310 w 10128665"/>
              <a:gd name="connsiteY3" fmla="*/ 1807075 h 10139724"/>
              <a:gd name="connsiteX4" fmla="*/ 9524023 w 10128665"/>
              <a:gd name="connsiteY4" fmla="*/ 3279912 h 10139724"/>
              <a:gd name="connsiteX5" fmla="*/ 10127483 w 10128665"/>
              <a:gd name="connsiteY5" fmla="*/ 5095997 h 10139724"/>
              <a:gd name="connsiteX6" fmla="*/ 9663272 w 10128665"/>
              <a:gd name="connsiteY6" fmla="*/ 6635807 h 10139724"/>
              <a:gd name="connsiteX7" fmla="*/ 8262089 w 10128665"/>
              <a:gd name="connsiteY7" fmla="*/ 8127755 h 10139724"/>
              <a:gd name="connsiteX8" fmla="*/ 5178949 w 10128665"/>
              <a:gd name="connsiteY8" fmla="*/ 10131776 h 10139724"/>
              <a:gd name="connsiteX9" fmla="*/ 1869456 w 10128665"/>
              <a:gd name="connsiteY9" fmla="*/ 8152093 h 10139724"/>
              <a:gd name="connsiteX10" fmla="*/ 777 w 10128665"/>
              <a:gd name="connsiteY10" fmla="*/ 5015424 h 10139724"/>
              <a:gd name="connsiteX0" fmla="*/ 777 w 10128665"/>
              <a:gd name="connsiteY0" fmla="*/ 5015424 h 10139682"/>
              <a:gd name="connsiteX1" fmla="*/ 1895582 w 10128665"/>
              <a:gd name="connsiteY1" fmla="*/ 1973361 h 10139682"/>
              <a:gd name="connsiteX2" fmla="*/ 5039552 w 10128665"/>
              <a:gd name="connsiteY2" fmla="*/ 264 h 10139682"/>
              <a:gd name="connsiteX3" fmla="*/ 8068310 w 10128665"/>
              <a:gd name="connsiteY3" fmla="*/ 1807075 h 10139682"/>
              <a:gd name="connsiteX4" fmla="*/ 9524023 w 10128665"/>
              <a:gd name="connsiteY4" fmla="*/ 3279912 h 10139682"/>
              <a:gd name="connsiteX5" fmla="*/ 10127483 w 10128665"/>
              <a:gd name="connsiteY5" fmla="*/ 5095997 h 10139682"/>
              <a:gd name="connsiteX6" fmla="*/ 9663272 w 10128665"/>
              <a:gd name="connsiteY6" fmla="*/ 6635807 h 10139682"/>
              <a:gd name="connsiteX7" fmla="*/ 8262089 w 10128665"/>
              <a:gd name="connsiteY7" fmla="*/ 8127755 h 10139682"/>
              <a:gd name="connsiteX8" fmla="*/ 5178949 w 10128665"/>
              <a:gd name="connsiteY8" fmla="*/ 10131776 h 10139682"/>
              <a:gd name="connsiteX9" fmla="*/ 1869456 w 10128665"/>
              <a:gd name="connsiteY9" fmla="*/ 8152093 h 10139682"/>
              <a:gd name="connsiteX10" fmla="*/ 777 w 10128665"/>
              <a:gd name="connsiteY10" fmla="*/ 5015424 h 10139682"/>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2673"/>
              <a:gd name="connsiteX1" fmla="*/ 1895582 w 10128665"/>
              <a:gd name="connsiteY1" fmla="*/ 1973361 h 10132673"/>
              <a:gd name="connsiteX2" fmla="*/ 5039552 w 10128665"/>
              <a:gd name="connsiteY2" fmla="*/ 264 h 10132673"/>
              <a:gd name="connsiteX3" fmla="*/ 8068310 w 10128665"/>
              <a:gd name="connsiteY3" fmla="*/ 1807075 h 10132673"/>
              <a:gd name="connsiteX4" fmla="*/ 9524023 w 10128665"/>
              <a:gd name="connsiteY4" fmla="*/ 3279912 h 10132673"/>
              <a:gd name="connsiteX5" fmla="*/ 10127483 w 10128665"/>
              <a:gd name="connsiteY5" fmla="*/ 5095997 h 10132673"/>
              <a:gd name="connsiteX6" fmla="*/ 9663272 w 10128665"/>
              <a:gd name="connsiteY6" fmla="*/ 6635807 h 10132673"/>
              <a:gd name="connsiteX7" fmla="*/ 8262089 w 10128665"/>
              <a:gd name="connsiteY7" fmla="*/ 8127755 h 10132673"/>
              <a:gd name="connsiteX8" fmla="*/ 5178949 w 10128665"/>
              <a:gd name="connsiteY8" fmla="*/ 10131776 h 10132673"/>
              <a:gd name="connsiteX9" fmla="*/ 1869456 w 10128665"/>
              <a:gd name="connsiteY9" fmla="*/ 8152093 h 10132673"/>
              <a:gd name="connsiteX10" fmla="*/ 777 w 10128665"/>
              <a:gd name="connsiteY10" fmla="*/ 5015424 h 10132673"/>
              <a:gd name="connsiteX0" fmla="*/ 777 w 10128665"/>
              <a:gd name="connsiteY0" fmla="*/ 5015424 h 10136221"/>
              <a:gd name="connsiteX1" fmla="*/ 1895582 w 10128665"/>
              <a:gd name="connsiteY1" fmla="*/ 1973361 h 10136221"/>
              <a:gd name="connsiteX2" fmla="*/ 5039552 w 10128665"/>
              <a:gd name="connsiteY2" fmla="*/ 264 h 10136221"/>
              <a:gd name="connsiteX3" fmla="*/ 8068310 w 10128665"/>
              <a:gd name="connsiteY3" fmla="*/ 1807075 h 10136221"/>
              <a:gd name="connsiteX4" fmla="*/ 9524023 w 10128665"/>
              <a:gd name="connsiteY4" fmla="*/ 3279912 h 10136221"/>
              <a:gd name="connsiteX5" fmla="*/ 10127483 w 10128665"/>
              <a:gd name="connsiteY5" fmla="*/ 5095997 h 10136221"/>
              <a:gd name="connsiteX6" fmla="*/ 9663272 w 10128665"/>
              <a:gd name="connsiteY6" fmla="*/ 6635807 h 10136221"/>
              <a:gd name="connsiteX7" fmla="*/ 8262089 w 10128665"/>
              <a:gd name="connsiteY7" fmla="*/ 8127755 h 10136221"/>
              <a:gd name="connsiteX8" fmla="*/ 5178949 w 10128665"/>
              <a:gd name="connsiteY8" fmla="*/ 10131776 h 10136221"/>
              <a:gd name="connsiteX9" fmla="*/ 1869456 w 10128665"/>
              <a:gd name="connsiteY9" fmla="*/ 8152093 h 10136221"/>
              <a:gd name="connsiteX10" fmla="*/ 777 w 10128665"/>
              <a:gd name="connsiteY10" fmla="*/ 5015424 h 10136221"/>
              <a:gd name="connsiteX0" fmla="*/ 777 w 10128665"/>
              <a:gd name="connsiteY0" fmla="*/ 5015424 h 10140893"/>
              <a:gd name="connsiteX1" fmla="*/ 1895582 w 10128665"/>
              <a:gd name="connsiteY1" fmla="*/ 1973361 h 10140893"/>
              <a:gd name="connsiteX2" fmla="*/ 5039552 w 10128665"/>
              <a:gd name="connsiteY2" fmla="*/ 264 h 10140893"/>
              <a:gd name="connsiteX3" fmla="*/ 8068310 w 10128665"/>
              <a:gd name="connsiteY3" fmla="*/ 1807075 h 10140893"/>
              <a:gd name="connsiteX4" fmla="*/ 9524023 w 10128665"/>
              <a:gd name="connsiteY4" fmla="*/ 3279912 h 10140893"/>
              <a:gd name="connsiteX5" fmla="*/ 10127483 w 10128665"/>
              <a:gd name="connsiteY5" fmla="*/ 5095997 h 10140893"/>
              <a:gd name="connsiteX6" fmla="*/ 9663272 w 10128665"/>
              <a:gd name="connsiteY6" fmla="*/ 6635807 h 10140893"/>
              <a:gd name="connsiteX7" fmla="*/ 8262089 w 10128665"/>
              <a:gd name="connsiteY7" fmla="*/ 8127755 h 10140893"/>
              <a:gd name="connsiteX8" fmla="*/ 5178949 w 10128665"/>
              <a:gd name="connsiteY8" fmla="*/ 10131776 h 10140893"/>
              <a:gd name="connsiteX9" fmla="*/ 1869456 w 10128665"/>
              <a:gd name="connsiteY9" fmla="*/ 8152093 h 10140893"/>
              <a:gd name="connsiteX10" fmla="*/ 777 w 10128665"/>
              <a:gd name="connsiteY10" fmla="*/ 5015424 h 10140893"/>
              <a:gd name="connsiteX0" fmla="*/ 777 w 10128665"/>
              <a:gd name="connsiteY0" fmla="*/ 5015424 h 10137040"/>
              <a:gd name="connsiteX1" fmla="*/ 1895582 w 10128665"/>
              <a:gd name="connsiteY1" fmla="*/ 1973361 h 10137040"/>
              <a:gd name="connsiteX2" fmla="*/ 5039552 w 10128665"/>
              <a:gd name="connsiteY2" fmla="*/ 264 h 10137040"/>
              <a:gd name="connsiteX3" fmla="*/ 8068310 w 10128665"/>
              <a:gd name="connsiteY3" fmla="*/ 1807075 h 10137040"/>
              <a:gd name="connsiteX4" fmla="*/ 9524023 w 10128665"/>
              <a:gd name="connsiteY4" fmla="*/ 3279912 h 10137040"/>
              <a:gd name="connsiteX5" fmla="*/ 10127483 w 10128665"/>
              <a:gd name="connsiteY5" fmla="*/ 5095997 h 10137040"/>
              <a:gd name="connsiteX6" fmla="*/ 9663272 w 10128665"/>
              <a:gd name="connsiteY6" fmla="*/ 6635807 h 10137040"/>
              <a:gd name="connsiteX7" fmla="*/ 8262089 w 10128665"/>
              <a:gd name="connsiteY7" fmla="*/ 8127755 h 10137040"/>
              <a:gd name="connsiteX8" fmla="*/ 5178949 w 10128665"/>
              <a:gd name="connsiteY8" fmla="*/ 10131776 h 10137040"/>
              <a:gd name="connsiteX9" fmla="*/ 1869456 w 10128665"/>
              <a:gd name="connsiteY9" fmla="*/ 8152093 h 10137040"/>
              <a:gd name="connsiteX10" fmla="*/ 777 w 10128665"/>
              <a:gd name="connsiteY10" fmla="*/ 5015424 h 10137040"/>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128665"/>
              <a:gd name="connsiteY0" fmla="*/ 5015424 h 10139847"/>
              <a:gd name="connsiteX1" fmla="*/ 1895582 w 10128665"/>
              <a:gd name="connsiteY1" fmla="*/ 1973361 h 10139847"/>
              <a:gd name="connsiteX2" fmla="*/ 5039552 w 10128665"/>
              <a:gd name="connsiteY2" fmla="*/ 264 h 10139847"/>
              <a:gd name="connsiteX3" fmla="*/ 8068310 w 10128665"/>
              <a:gd name="connsiteY3" fmla="*/ 1807075 h 10139847"/>
              <a:gd name="connsiteX4" fmla="*/ 9524023 w 10128665"/>
              <a:gd name="connsiteY4" fmla="*/ 3279912 h 10139847"/>
              <a:gd name="connsiteX5" fmla="*/ 10127483 w 10128665"/>
              <a:gd name="connsiteY5" fmla="*/ 5095997 h 10139847"/>
              <a:gd name="connsiteX6" fmla="*/ 9663272 w 10128665"/>
              <a:gd name="connsiteY6" fmla="*/ 6635807 h 10139847"/>
              <a:gd name="connsiteX7" fmla="*/ 8262089 w 10128665"/>
              <a:gd name="connsiteY7" fmla="*/ 8127755 h 10139847"/>
              <a:gd name="connsiteX8" fmla="*/ 5178949 w 10128665"/>
              <a:gd name="connsiteY8" fmla="*/ 10131776 h 10139847"/>
              <a:gd name="connsiteX9" fmla="*/ 1869456 w 10128665"/>
              <a:gd name="connsiteY9" fmla="*/ 8152093 h 10139847"/>
              <a:gd name="connsiteX10" fmla="*/ 777 w 10128665"/>
              <a:gd name="connsiteY10" fmla="*/ 5015424 h 10139847"/>
              <a:gd name="connsiteX0" fmla="*/ 777 w 10211929"/>
              <a:gd name="connsiteY0" fmla="*/ 5015424 h 10139847"/>
              <a:gd name="connsiteX1" fmla="*/ 1895582 w 10211929"/>
              <a:gd name="connsiteY1" fmla="*/ 1973361 h 10139847"/>
              <a:gd name="connsiteX2" fmla="*/ 5039552 w 10211929"/>
              <a:gd name="connsiteY2" fmla="*/ 264 h 10139847"/>
              <a:gd name="connsiteX3" fmla="*/ 8068310 w 10211929"/>
              <a:gd name="connsiteY3" fmla="*/ 1807075 h 10139847"/>
              <a:gd name="connsiteX4" fmla="*/ 10127483 w 10211929"/>
              <a:gd name="connsiteY4" fmla="*/ 5095997 h 10139847"/>
              <a:gd name="connsiteX5" fmla="*/ 9663272 w 10211929"/>
              <a:gd name="connsiteY5" fmla="*/ 6635807 h 10139847"/>
              <a:gd name="connsiteX6" fmla="*/ 8262089 w 10211929"/>
              <a:gd name="connsiteY6" fmla="*/ 8127755 h 10139847"/>
              <a:gd name="connsiteX7" fmla="*/ 5178949 w 10211929"/>
              <a:gd name="connsiteY7" fmla="*/ 10131776 h 10139847"/>
              <a:gd name="connsiteX8" fmla="*/ 1869456 w 10211929"/>
              <a:gd name="connsiteY8" fmla="*/ 8152093 h 10139847"/>
              <a:gd name="connsiteX9" fmla="*/ 777 w 10211929"/>
              <a:gd name="connsiteY9" fmla="*/ 5015424 h 10139847"/>
              <a:gd name="connsiteX0" fmla="*/ 777 w 10095194"/>
              <a:gd name="connsiteY0" fmla="*/ 5015424 h 10139847"/>
              <a:gd name="connsiteX1" fmla="*/ 1895582 w 10095194"/>
              <a:gd name="connsiteY1" fmla="*/ 1973361 h 10139847"/>
              <a:gd name="connsiteX2" fmla="*/ 5039552 w 10095194"/>
              <a:gd name="connsiteY2" fmla="*/ 264 h 10139847"/>
              <a:gd name="connsiteX3" fmla="*/ 8068310 w 10095194"/>
              <a:gd name="connsiteY3" fmla="*/ 1807075 h 10139847"/>
              <a:gd name="connsiteX4" fmla="*/ 9989124 w 10095194"/>
              <a:gd name="connsiteY4" fmla="*/ 4086473 h 10139847"/>
              <a:gd name="connsiteX5" fmla="*/ 9663272 w 10095194"/>
              <a:gd name="connsiteY5" fmla="*/ 6635807 h 10139847"/>
              <a:gd name="connsiteX6" fmla="*/ 8262089 w 10095194"/>
              <a:gd name="connsiteY6" fmla="*/ 8127755 h 10139847"/>
              <a:gd name="connsiteX7" fmla="*/ 5178949 w 10095194"/>
              <a:gd name="connsiteY7" fmla="*/ 10131776 h 10139847"/>
              <a:gd name="connsiteX8" fmla="*/ 1869456 w 10095194"/>
              <a:gd name="connsiteY8" fmla="*/ 8152093 h 10139847"/>
              <a:gd name="connsiteX9" fmla="*/ 777 w 10095194"/>
              <a:gd name="connsiteY9" fmla="*/ 5015424 h 10139847"/>
              <a:gd name="connsiteX0" fmla="*/ 777 w 10143243"/>
              <a:gd name="connsiteY0" fmla="*/ 5015424 h 10139847"/>
              <a:gd name="connsiteX1" fmla="*/ 1895582 w 10143243"/>
              <a:gd name="connsiteY1" fmla="*/ 1973361 h 10139847"/>
              <a:gd name="connsiteX2" fmla="*/ 5039552 w 10143243"/>
              <a:gd name="connsiteY2" fmla="*/ 264 h 10139847"/>
              <a:gd name="connsiteX3" fmla="*/ 8068310 w 10143243"/>
              <a:gd name="connsiteY3" fmla="*/ 1807075 h 10139847"/>
              <a:gd name="connsiteX4" fmla="*/ 10047380 w 10143243"/>
              <a:gd name="connsiteY4" fmla="*/ 4369721 h 10139847"/>
              <a:gd name="connsiteX5" fmla="*/ 9663272 w 10143243"/>
              <a:gd name="connsiteY5" fmla="*/ 6635807 h 10139847"/>
              <a:gd name="connsiteX6" fmla="*/ 8262089 w 10143243"/>
              <a:gd name="connsiteY6" fmla="*/ 8127755 h 10139847"/>
              <a:gd name="connsiteX7" fmla="*/ 5178949 w 10143243"/>
              <a:gd name="connsiteY7" fmla="*/ 10131776 h 10139847"/>
              <a:gd name="connsiteX8" fmla="*/ 1869456 w 10143243"/>
              <a:gd name="connsiteY8" fmla="*/ 8152093 h 10139847"/>
              <a:gd name="connsiteX9" fmla="*/ 777 w 10143243"/>
              <a:gd name="connsiteY9" fmla="*/ 5015424 h 10139847"/>
              <a:gd name="connsiteX0" fmla="*/ 777 w 10188867"/>
              <a:gd name="connsiteY0" fmla="*/ 5015424 h 10139847"/>
              <a:gd name="connsiteX1" fmla="*/ 1895582 w 10188867"/>
              <a:gd name="connsiteY1" fmla="*/ 1973361 h 10139847"/>
              <a:gd name="connsiteX2" fmla="*/ 5039552 w 10188867"/>
              <a:gd name="connsiteY2" fmla="*/ 264 h 10139847"/>
              <a:gd name="connsiteX3" fmla="*/ 8068310 w 10188867"/>
              <a:gd name="connsiteY3" fmla="*/ 1807075 h 10139847"/>
              <a:gd name="connsiteX4" fmla="*/ 10100925 w 10188867"/>
              <a:gd name="connsiteY4" fmla="*/ 4654536 h 10139847"/>
              <a:gd name="connsiteX5" fmla="*/ 9663272 w 10188867"/>
              <a:gd name="connsiteY5" fmla="*/ 6635807 h 10139847"/>
              <a:gd name="connsiteX6" fmla="*/ 8262089 w 10188867"/>
              <a:gd name="connsiteY6" fmla="*/ 8127755 h 10139847"/>
              <a:gd name="connsiteX7" fmla="*/ 5178949 w 10188867"/>
              <a:gd name="connsiteY7" fmla="*/ 10131776 h 10139847"/>
              <a:gd name="connsiteX8" fmla="*/ 1869456 w 10188867"/>
              <a:gd name="connsiteY8" fmla="*/ 8152093 h 10139847"/>
              <a:gd name="connsiteX9" fmla="*/ 777 w 10188867"/>
              <a:gd name="connsiteY9" fmla="*/ 5015424 h 10139847"/>
              <a:gd name="connsiteX0" fmla="*/ 777 w 10142580"/>
              <a:gd name="connsiteY0" fmla="*/ 5015424 h 10139847"/>
              <a:gd name="connsiteX1" fmla="*/ 1895582 w 10142580"/>
              <a:gd name="connsiteY1" fmla="*/ 1973361 h 10139847"/>
              <a:gd name="connsiteX2" fmla="*/ 5039552 w 10142580"/>
              <a:gd name="connsiteY2" fmla="*/ 264 h 10139847"/>
              <a:gd name="connsiteX3" fmla="*/ 8068310 w 10142580"/>
              <a:gd name="connsiteY3" fmla="*/ 1807075 h 10139847"/>
              <a:gd name="connsiteX4" fmla="*/ 10100925 w 10142580"/>
              <a:gd name="connsiteY4" fmla="*/ 4654536 h 10139847"/>
              <a:gd name="connsiteX5" fmla="*/ 9663272 w 10142580"/>
              <a:gd name="connsiteY5" fmla="*/ 6635807 h 10139847"/>
              <a:gd name="connsiteX6" fmla="*/ 8262089 w 10142580"/>
              <a:gd name="connsiteY6" fmla="*/ 8127755 h 10139847"/>
              <a:gd name="connsiteX7" fmla="*/ 5178949 w 10142580"/>
              <a:gd name="connsiteY7" fmla="*/ 10131776 h 10139847"/>
              <a:gd name="connsiteX8" fmla="*/ 1869456 w 10142580"/>
              <a:gd name="connsiteY8" fmla="*/ 8152093 h 10139847"/>
              <a:gd name="connsiteX9" fmla="*/ 777 w 10142580"/>
              <a:gd name="connsiteY9" fmla="*/ 5015424 h 10139847"/>
              <a:gd name="connsiteX0" fmla="*/ 777 w 10131835"/>
              <a:gd name="connsiteY0" fmla="*/ 5015424 h 10139847"/>
              <a:gd name="connsiteX1" fmla="*/ 1895582 w 10131835"/>
              <a:gd name="connsiteY1" fmla="*/ 1973361 h 10139847"/>
              <a:gd name="connsiteX2" fmla="*/ 5039552 w 10131835"/>
              <a:gd name="connsiteY2" fmla="*/ 264 h 10139847"/>
              <a:gd name="connsiteX3" fmla="*/ 8068310 w 10131835"/>
              <a:gd name="connsiteY3" fmla="*/ 1807075 h 10139847"/>
              <a:gd name="connsiteX4" fmla="*/ 10100925 w 10131835"/>
              <a:gd name="connsiteY4" fmla="*/ 4654536 h 10139847"/>
              <a:gd name="connsiteX5" fmla="*/ 9663272 w 10131835"/>
              <a:gd name="connsiteY5" fmla="*/ 6635807 h 10139847"/>
              <a:gd name="connsiteX6" fmla="*/ 8262089 w 10131835"/>
              <a:gd name="connsiteY6" fmla="*/ 8127755 h 10139847"/>
              <a:gd name="connsiteX7" fmla="*/ 5178949 w 10131835"/>
              <a:gd name="connsiteY7" fmla="*/ 10131776 h 10139847"/>
              <a:gd name="connsiteX8" fmla="*/ 1869456 w 10131835"/>
              <a:gd name="connsiteY8" fmla="*/ 8152093 h 10139847"/>
              <a:gd name="connsiteX9" fmla="*/ 777 w 10131835"/>
              <a:gd name="connsiteY9" fmla="*/ 5015424 h 10139847"/>
              <a:gd name="connsiteX0" fmla="*/ 14 w 10131072"/>
              <a:gd name="connsiteY0" fmla="*/ 5015424 h 10139742"/>
              <a:gd name="connsiteX1" fmla="*/ 1894819 w 10131072"/>
              <a:gd name="connsiteY1" fmla="*/ 1973361 h 10139742"/>
              <a:gd name="connsiteX2" fmla="*/ 5038789 w 10131072"/>
              <a:gd name="connsiteY2" fmla="*/ 264 h 10139742"/>
              <a:gd name="connsiteX3" fmla="*/ 8067547 w 10131072"/>
              <a:gd name="connsiteY3" fmla="*/ 1807075 h 10139742"/>
              <a:gd name="connsiteX4" fmla="*/ 10100162 w 10131072"/>
              <a:gd name="connsiteY4" fmla="*/ 4654536 h 10139742"/>
              <a:gd name="connsiteX5" fmla="*/ 9662509 w 10131072"/>
              <a:gd name="connsiteY5" fmla="*/ 6635807 h 10139742"/>
              <a:gd name="connsiteX6" fmla="*/ 8261326 w 10131072"/>
              <a:gd name="connsiteY6" fmla="*/ 8127755 h 10139742"/>
              <a:gd name="connsiteX7" fmla="*/ 5178186 w 10131072"/>
              <a:gd name="connsiteY7" fmla="*/ 10131776 h 10139742"/>
              <a:gd name="connsiteX8" fmla="*/ 1868693 w 10131072"/>
              <a:gd name="connsiteY8" fmla="*/ 8133929 h 10139742"/>
              <a:gd name="connsiteX9" fmla="*/ 14 w 10131072"/>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42"/>
              <a:gd name="connsiteX1" fmla="*/ 1897235 w 10133488"/>
              <a:gd name="connsiteY1" fmla="*/ 1973361 h 10139742"/>
              <a:gd name="connsiteX2" fmla="*/ 5041205 w 10133488"/>
              <a:gd name="connsiteY2" fmla="*/ 264 h 10139742"/>
              <a:gd name="connsiteX3" fmla="*/ 8069963 w 10133488"/>
              <a:gd name="connsiteY3" fmla="*/ 1807075 h 10139742"/>
              <a:gd name="connsiteX4" fmla="*/ 10102578 w 10133488"/>
              <a:gd name="connsiteY4" fmla="*/ 4654536 h 10139742"/>
              <a:gd name="connsiteX5" fmla="*/ 9664925 w 10133488"/>
              <a:gd name="connsiteY5" fmla="*/ 6635807 h 10139742"/>
              <a:gd name="connsiteX6" fmla="*/ 8263742 w 10133488"/>
              <a:gd name="connsiteY6" fmla="*/ 8127755 h 10139742"/>
              <a:gd name="connsiteX7" fmla="*/ 5180602 w 10133488"/>
              <a:gd name="connsiteY7" fmla="*/ 10131776 h 10139742"/>
              <a:gd name="connsiteX8" fmla="*/ 1871109 w 10133488"/>
              <a:gd name="connsiteY8" fmla="*/ 8133929 h 10139742"/>
              <a:gd name="connsiteX9" fmla="*/ 2430 w 10133488"/>
              <a:gd name="connsiteY9" fmla="*/ 5015424 h 10139742"/>
              <a:gd name="connsiteX0" fmla="*/ 2430 w 10133488"/>
              <a:gd name="connsiteY0" fmla="*/ 5015424 h 10139776"/>
              <a:gd name="connsiteX1" fmla="*/ 1897235 w 10133488"/>
              <a:gd name="connsiteY1" fmla="*/ 1973361 h 10139776"/>
              <a:gd name="connsiteX2" fmla="*/ 5041205 w 10133488"/>
              <a:gd name="connsiteY2" fmla="*/ 264 h 10139776"/>
              <a:gd name="connsiteX3" fmla="*/ 8069963 w 10133488"/>
              <a:gd name="connsiteY3" fmla="*/ 1807075 h 10139776"/>
              <a:gd name="connsiteX4" fmla="*/ 10102578 w 10133488"/>
              <a:gd name="connsiteY4" fmla="*/ 4654536 h 10139776"/>
              <a:gd name="connsiteX5" fmla="*/ 9664925 w 10133488"/>
              <a:gd name="connsiteY5" fmla="*/ 6635807 h 10139776"/>
              <a:gd name="connsiteX6" fmla="*/ 8263742 w 10133488"/>
              <a:gd name="connsiteY6" fmla="*/ 8127755 h 10139776"/>
              <a:gd name="connsiteX7" fmla="*/ 5180602 w 10133488"/>
              <a:gd name="connsiteY7" fmla="*/ 10131776 h 10139776"/>
              <a:gd name="connsiteX8" fmla="*/ 1871109 w 10133488"/>
              <a:gd name="connsiteY8" fmla="*/ 8133929 h 10139776"/>
              <a:gd name="connsiteX9" fmla="*/ 2430 w 10133488"/>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797 w 10131855"/>
              <a:gd name="connsiteY0" fmla="*/ 5015424 h 10139776"/>
              <a:gd name="connsiteX1" fmla="*/ 1895602 w 10131855"/>
              <a:gd name="connsiteY1" fmla="*/ 1973361 h 10139776"/>
              <a:gd name="connsiteX2" fmla="*/ 5039572 w 10131855"/>
              <a:gd name="connsiteY2" fmla="*/ 264 h 10139776"/>
              <a:gd name="connsiteX3" fmla="*/ 8068330 w 10131855"/>
              <a:gd name="connsiteY3" fmla="*/ 1807075 h 10139776"/>
              <a:gd name="connsiteX4" fmla="*/ 10100945 w 10131855"/>
              <a:gd name="connsiteY4" fmla="*/ 4654536 h 10139776"/>
              <a:gd name="connsiteX5" fmla="*/ 9663292 w 10131855"/>
              <a:gd name="connsiteY5" fmla="*/ 6635807 h 10139776"/>
              <a:gd name="connsiteX6" fmla="*/ 8262109 w 10131855"/>
              <a:gd name="connsiteY6" fmla="*/ 8127755 h 10139776"/>
              <a:gd name="connsiteX7" fmla="*/ 5178969 w 10131855"/>
              <a:gd name="connsiteY7" fmla="*/ 10131776 h 10139776"/>
              <a:gd name="connsiteX8" fmla="*/ 1869476 w 10131855"/>
              <a:gd name="connsiteY8" fmla="*/ 8133929 h 10139776"/>
              <a:gd name="connsiteX9" fmla="*/ 797 w 10131855"/>
              <a:gd name="connsiteY9" fmla="*/ 5015424 h 10139776"/>
              <a:gd name="connsiteX0" fmla="*/ 809 w 10131867"/>
              <a:gd name="connsiteY0" fmla="*/ 5015424 h 10140107"/>
              <a:gd name="connsiteX1" fmla="*/ 1895614 w 10131867"/>
              <a:gd name="connsiteY1" fmla="*/ 1973361 h 10140107"/>
              <a:gd name="connsiteX2" fmla="*/ 5039584 w 10131867"/>
              <a:gd name="connsiteY2" fmla="*/ 264 h 10140107"/>
              <a:gd name="connsiteX3" fmla="*/ 8068342 w 10131867"/>
              <a:gd name="connsiteY3" fmla="*/ 1807075 h 10140107"/>
              <a:gd name="connsiteX4" fmla="*/ 10100957 w 10131867"/>
              <a:gd name="connsiteY4" fmla="*/ 4654536 h 10140107"/>
              <a:gd name="connsiteX5" fmla="*/ 9663304 w 10131867"/>
              <a:gd name="connsiteY5" fmla="*/ 6635807 h 10140107"/>
              <a:gd name="connsiteX6" fmla="*/ 8262121 w 10131867"/>
              <a:gd name="connsiteY6" fmla="*/ 8127755 h 10140107"/>
              <a:gd name="connsiteX7" fmla="*/ 5178981 w 10131867"/>
              <a:gd name="connsiteY7" fmla="*/ 10131776 h 10140107"/>
              <a:gd name="connsiteX8" fmla="*/ 1869488 w 10131867"/>
              <a:gd name="connsiteY8" fmla="*/ 8133929 h 10140107"/>
              <a:gd name="connsiteX9" fmla="*/ 809 w 10131867"/>
              <a:gd name="connsiteY9" fmla="*/ 5015424 h 10140107"/>
              <a:gd name="connsiteX0" fmla="*/ 189 w 10131247"/>
              <a:gd name="connsiteY0" fmla="*/ 5015424 h 10140107"/>
              <a:gd name="connsiteX1" fmla="*/ 1894994 w 10131247"/>
              <a:gd name="connsiteY1" fmla="*/ 1973361 h 10140107"/>
              <a:gd name="connsiteX2" fmla="*/ 5038964 w 10131247"/>
              <a:gd name="connsiteY2" fmla="*/ 264 h 10140107"/>
              <a:gd name="connsiteX3" fmla="*/ 8067722 w 10131247"/>
              <a:gd name="connsiteY3" fmla="*/ 1807075 h 10140107"/>
              <a:gd name="connsiteX4" fmla="*/ 10100337 w 10131247"/>
              <a:gd name="connsiteY4" fmla="*/ 4654536 h 10140107"/>
              <a:gd name="connsiteX5" fmla="*/ 9662684 w 10131247"/>
              <a:gd name="connsiteY5" fmla="*/ 6635807 h 10140107"/>
              <a:gd name="connsiteX6" fmla="*/ 8261501 w 10131247"/>
              <a:gd name="connsiteY6" fmla="*/ 8127755 h 10140107"/>
              <a:gd name="connsiteX7" fmla="*/ 5178361 w 10131247"/>
              <a:gd name="connsiteY7" fmla="*/ 10131776 h 10140107"/>
              <a:gd name="connsiteX8" fmla="*/ 1868868 w 10131247"/>
              <a:gd name="connsiteY8" fmla="*/ 8133929 h 10140107"/>
              <a:gd name="connsiteX9" fmla="*/ 189 w 10131247"/>
              <a:gd name="connsiteY9" fmla="*/ 5015424 h 10140107"/>
              <a:gd name="connsiteX0" fmla="*/ 349 w 10131407"/>
              <a:gd name="connsiteY0" fmla="*/ 5015424 h 10140107"/>
              <a:gd name="connsiteX1" fmla="*/ 1895154 w 10131407"/>
              <a:gd name="connsiteY1" fmla="*/ 1973361 h 10140107"/>
              <a:gd name="connsiteX2" fmla="*/ 5039124 w 10131407"/>
              <a:gd name="connsiteY2" fmla="*/ 264 h 10140107"/>
              <a:gd name="connsiteX3" fmla="*/ 8067882 w 10131407"/>
              <a:gd name="connsiteY3" fmla="*/ 1807075 h 10140107"/>
              <a:gd name="connsiteX4" fmla="*/ 10100497 w 10131407"/>
              <a:gd name="connsiteY4" fmla="*/ 4654536 h 10140107"/>
              <a:gd name="connsiteX5" fmla="*/ 9662844 w 10131407"/>
              <a:gd name="connsiteY5" fmla="*/ 6635807 h 10140107"/>
              <a:gd name="connsiteX6" fmla="*/ 8261661 w 10131407"/>
              <a:gd name="connsiteY6" fmla="*/ 8127755 h 10140107"/>
              <a:gd name="connsiteX7" fmla="*/ 5178521 w 10131407"/>
              <a:gd name="connsiteY7" fmla="*/ 10131776 h 10140107"/>
              <a:gd name="connsiteX8" fmla="*/ 1869028 w 10131407"/>
              <a:gd name="connsiteY8" fmla="*/ 8133929 h 10140107"/>
              <a:gd name="connsiteX9" fmla="*/ 349 w 10131407"/>
              <a:gd name="connsiteY9" fmla="*/ 5015424 h 10140107"/>
              <a:gd name="connsiteX0" fmla="*/ 354 w 10131412"/>
              <a:gd name="connsiteY0" fmla="*/ 5015424 h 10139997"/>
              <a:gd name="connsiteX1" fmla="*/ 1895159 w 10131412"/>
              <a:gd name="connsiteY1" fmla="*/ 1973361 h 10139997"/>
              <a:gd name="connsiteX2" fmla="*/ 5039129 w 10131412"/>
              <a:gd name="connsiteY2" fmla="*/ 264 h 10139997"/>
              <a:gd name="connsiteX3" fmla="*/ 8067887 w 10131412"/>
              <a:gd name="connsiteY3" fmla="*/ 1807075 h 10139997"/>
              <a:gd name="connsiteX4" fmla="*/ 10100502 w 10131412"/>
              <a:gd name="connsiteY4" fmla="*/ 4654536 h 10139997"/>
              <a:gd name="connsiteX5" fmla="*/ 9662849 w 10131412"/>
              <a:gd name="connsiteY5" fmla="*/ 6635807 h 10139997"/>
              <a:gd name="connsiteX6" fmla="*/ 8261666 w 10131412"/>
              <a:gd name="connsiteY6" fmla="*/ 8127755 h 10139997"/>
              <a:gd name="connsiteX7" fmla="*/ 5178526 w 10131412"/>
              <a:gd name="connsiteY7" fmla="*/ 10131776 h 10139997"/>
              <a:gd name="connsiteX8" fmla="*/ 1869033 w 10131412"/>
              <a:gd name="connsiteY8" fmla="*/ 8133929 h 10139997"/>
              <a:gd name="connsiteX9" fmla="*/ 354 w 10131412"/>
              <a:gd name="connsiteY9" fmla="*/ 5015424 h 10139997"/>
              <a:gd name="connsiteX0" fmla="*/ 354 w 10131412"/>
              <a:gd name="connsiteY0" fmla="*/ 5015424 h 10131802"/>
              <a:gd name="connsiteX1" fmla="*/ 1895159 w 10131412"/>
              <a:gd name="connsiteY1" fmla="*/ 1973361 h 10131802"/>
              <a:gd name="connsiteX2" fmla="*/ 5039129 w 10131412"/>
              <a:gd name="connsiteY2" fmla="*/ 264 h 10131802"/>
              <a:gd name="connsiteX3" fmla="*/ 8067887 w 10131412"/>
              <a:gd name="connsiteY3" fmla="*/ 1807075 h 10131802"/>
              <a:gd name="connsiteX4" fmla="*/ 10100502 w 10131412"/>
              <a:gd name="connsiteY4" fmla="*/ 4654536 h 10131802"/>
              <a:gd name="connsiteX5" fmla="*/ 9662849 w 10131412"/>
              <a:gd name="connsiteY5" fmla="*/ 6635807 h 10131802"/>
              <a:gd name="connsiteX6" fmla="*/ 8261666 w 10131412"/>
              <a:gd name="connsiteY6" fmla="*/ 8127755 h 10131802"/>
              <a:gd name="connsiteX7" fmla="*/ 5178526 w 10131412"/>
              <a:gd name="connsiteY7" fmla="*/ 10131776 h 10131802"/>
              <a:gd name="connsiteX8" fmla="*/ 1869033 w 10131412"/>
              <a:gd name="connsiteY8" fmla="*/ 8133929 h 10131802"/>
              <a:gd name="connsiteX9" fmla="*/ 354 w 10131412"/>
              <a:gd name="connsiteY9" fmla="*/ 5015424 h 10131802"/>
              <a:gd name="connsiteX0" fmla="*/ 354 w 10130848"/>
              <a:gd name="connsiteY0" fmla="*/ 5015424 h 10131802"/>
              <a:gd name="connsiteX1" fmla="*/ 1895159 w 10130848"/>
              <a:gd name="connsiteY1" fmla="*/ 1973361 h 10131802"/>
              <a:gd name="connsiteX2" fmla="*/ 5039129 w 10130848"/>
              <a:gd name="connsiteY2" fmla="*/ 264 h 10131802"/>
              <a:gd name="connsiteX3" fmla="*/ 8067887 w 10130848"/>
              <a:gd name="connsiteY3" fmla="*/ 1807075 h 10131802"/>
              <a:gd name="connsiteX4" fmla="*/ 10100502 w 10130848"/>
              <a:gd name="connsiteY4" fmla="*/ 4654536 h 10131802"/>
              <a:gd name="connsiteX5" fmla="*/ 9662849 w 10130848"/>
              <a:gd name="connsiteY5" fmla="*/ 6635807 h 10131802"/>
              <a:gd name="connsiteX6" fmla="*/ 8279860 w 10130848"/>
              <a:gd name="connsiteY6" fmla="*/ 8139865 h 10131802"/>
              <a:gd name="connsiteX7" fmla="*/ 5178526 w 10130848"/>
              <a:gd name="connsiteY7" fmla="*/ 10131776 h 10131802"/>
              <a:gd name="connsiteX8" fmla="*/ 1869033 w 10130848"/>
              <a:gd name="connsiteY8" fmla="*/ 8133929 h 10131802"/>
              <a:gd name="connsiteX9" fmla="*/ 354 w 10130848"/>
              <a:gd name="connsiteY9" fmla="*/ 5015424 h 10131802"/>
              <a:gd name="connsiteX0" fmla="*/ 354 w 10130848"/>
              <a:gd name="connsiteY0" fmla="*/ 5015424 h 10136015"/>
              <a:gd name="connsiteX1" fmla="*/ 1895159 w 10130848"/>
              <a:gd name="connsiteY1" fmla="*/ 1973361 h 10136015"/>
              <a:gd name="connsiteX2" fmla="*/ 5039129 w 10130848"/>
              <a:gd name="connsiteY2" fmla="*/ 264 h 10136015"/>
              <a:gd name="connsiteX3" fmla="*/ 8067887 w 10130848"/>
              <a:gd name="connsiteY3" fmla="*/ 1807075 h 10136015"/>
              <a:gd name="connsiteX4" fmla="*/ 10100502 w 10130848"/>
              <a:gd name="connsiteY4" fmla="*/ 4654536 h 10136015"/>
              <a:gd name="connsiteX5" fmla="*/ 9662849 w 10130848"/>
              <a:gd name="connsiteY5" fmla="*/ 6635807 h 10136015"/>
              <a:gd name="connsiteX6" fmla="*/ 8279860 w 10130848"/>
              <a:gd name="connsiteY6" fmla="*/ 8139865 h 10136015"/>
              <a:gd name="connsiteX7" fmla="*/ 5178526 w 10130848"/>
              <a:gd name="connsiteY7" fmla="*/ 10131776 h 10136015"/>
              <a:gd name="connsiteX8" fmla="*/ 1869033 w 10130848"/>
              <a:gd name="connsiteY8" fmla="*/ 8133929 h 10136015"/>
              <a:gd name="connsiteX9" fmla="*/ 354 w 10130848"/>
              <a:gd name="connsiteY9" fmla="*/ 5015424 h 10136015"/>
              <a:gd name="connsiteX0" fmla="*/ 390 w 10130884"/>
              <a:gd name="connsiteY0" fmla="*/ 5015424 h 10136191"/>
              <a:gd name="connsiteX1" fmla="*/ 1895195 w 10130884"/>
              <a:gd name="connsiteY1" fmla="*/ 1973361 h 10136191"/>
              <a:gd name="connsiteX2" fmla="*/ 5039165 w 10130884"/>
              <a:gd name="connsiteY2" fmla="*/ 264 h 10136191"/>
              <a:gd name="connsiteX3" fmla="*/ 8067923 w 10130884"/>
              <a:gd name="connsiteY3" fmla="*/ 1807075 h 10136191"/>
              <a:gd name="connsiteX4" fmla="*/ 10100538 w 10130884"/>
              <a:gd name="connsiteY4" fmla="*/ 4654536 h 10136191"/>
              <a:gd name="connsiteX5" fmla="*/ 9662885 w 10130884"/>
              <a:gd name="connsiteY5" fmla="*/ 6635807 h 10136191"/>
              <a:gd name="connsiteX6" fmla="*/ 8279896 w 10130884"/>
              <a:gd name="connsiteY6" fmla="*/ 8139865 h 10136191"/>
              <a:gd name="connsiteX7" fmla="*/ 5178562 w 10130884"/>
              <a:gd name="connsiteY7" fmla="*/ 10131776 h 10136191"/>
              <a:gd name="connsiteX8" fmla="*/ 1869069 w 10130884"/>
              <a:gd name="connsiteY8" fmla="*/ 8133929 h 10136191"/>
              <a:gd name="connsiteX9" fmla="*/ 390 w 10130884"/>
              <a:gd name="connsiteY9" fmla="*/ 5015424 h 10136191"/>
              <a:gd name="connsiteX0" fmla="*/ 390 w 10191597"/>
              <a:gd name="connsiteY0" fmla="*/ 5015424 h 10136191"/>
              <a:gd name="connsiteX1" fmla="*/ 1895195 w 10191597"/>
              <a:gd name="connsiteY1" fmla="*/ 1973361 h 10136191"/>
              <a:gd name="connsiteX2" fmla="*/ 5039165 w 10191597"/>
              <a:gd name="connsiteY2" fmla="*/ 264 h 10136191"/>
              <a:gd name="connsiteX3" fmla="*/ 8067923 w 10191597"/>
              <a:gd name="connsiteY3" fmla="*/ 1807075 h 10136191"/>
              <a:gd name="connsiteX4" fmla="*/ 10100538 w 10191597"/>
              <a:gd name="connsiteY4" fmla="*/ 4654536 h 10136191"/>
              <a:gd name="connsiteX5" fmla="*/ 9682369 w 10191597"/>
              <a:gd name="connsiteY5" fmla="*/ 6642291 h 10136191"/>
              <a:gd name="connsiteX6" fmla="*/ 8279896 w 10191597"/>
              <a:gd name="connsiteY6" fmla="*/ 8139865 h 10136191"/>
              <a:gd name="connsiteX7" fmla="*/ 5178562 w 10191597"/>
              <a:gd name="connsiteY7" fmla="*/ 10131776 h 10136191"/>
              <a:gd name="connsiteX8" fmla="*/ 1869069 w 10191597"/>
              <a:gd name="connsiteY8" fmla="*/ 8133929 h 10136191"/>
              <a:gd name="connsiteX9" fmla="*/ 390 w 10191597"/>
              <a:gd name="connsiteY9" fmla="*/ 5015424 h 10136191"/>
              <a:gd name="connsiteX0" fmla="*/ 390 w 10201626"/>
              <a:gd name="connsiteY0" fmla="*/ 5015424 h 10136191"/>
              <a:gd name="connsiteX1" fmla="*/ 1895195 w 10201626"/>
              <a:gd name="connsiteY1" fmla="*/ 1973361 h 10136191"/>
              <a:gd name="connsiteX2" fmla="*/ 5039165 w 10201626"/>
              <a:gd name="connsiteY2" fmla="*/ 264 h 10136191"/>
              <a:gd name="connsiteX3" fmla="*/ 8067923 w 10201626"/>
              <a:gd name="connsiteY3" fmla="*/ 1807075 h 10136191"/>
              <a:gd name="connsiteX4" fmla="*/ 10100538 w 10201626"/>
              <a:gd name="connsiteY4" fmla="*/ 4654536 h 10136191"/>
              <a:gd name="connsiteX5" fmla="*/ 9682369 w 10201626"/>
              <a:gd name="connsiteY5" fmla="*/ 6642291 h 10136191"/>
              <a:gd name="connsiteX6" fmla="*/ 8279896 w 10201626"/>
              <a:gd name="connsiteY6" fmla="*/ 8139865 h 10136191"/>
              <a:gd name="connsiteX7" fmla="*/ 5178562 w 10201626"/>
              <a:gd name="connsiteY7" fmla="*/ 10131776 h 10136191"/>
              <a:gd name="connsiteX8" fmla="*/ 1869069 w 10201626"/>
              <a:gd name="connsiteY8" fmla="*/ 8133929 h 10136191"/>
              <a:gd name="connsiteX9" fmla="*/ 390 w 10201626"/>
              <a:gd name="connsiteY9" fmla="*/ 5015424 h 10136191"/>
              <a:gd name="connsiteX0" fmla="*/ 390 w 10106208"/>
              <a:gd name="connsiteY0" fmla="*/ 5015424 h 10136191"/>
              <a:gd name="connsiteX1" fmla="*/ 1895195 w 10106208"/>
              <a:gd name="connsiteY1" fmla="*/ 1973361 h 10136191"/>
              <a:gd name="connsiteX2" fmla="*/ 5039165 w 10106208"/>
              <a:gd name="connsiteY2" fmla="*/ 264 h 10136191"/>
              <a:gd name="connsiteX3" fmla="*/ 8067923 w 10106208"/>
              <a:gd name="connsiteY3" fmla="*/ 1807075 h 10136191"/>
              <a:gd name="connsiteX4" fmla="*/ 10100538 w 10106208"/>
              <a:gd name="connsiteY4" fmla="*/ 4654536 h 10136191"/>
              <a:gd name="connsiteX5" fmla="*/ 9682369 w 10106208"/>
              <a:gd name="connsiteY5" fmla="*/ 6642291 h 10136191"/>
              <a:gd name="connsiteX6" fmla="*/ 8279896 w 10106208"/>
              <a:gd name="connsiteY6" fmla="*/ 8139865 h 10136191"/>
              <a:gd name="connsiteX7" fmla="*/ 5178562 w 10106208"/>
              <a:gd name="connsiteY7" fmla="*/ 10131776 h 10136191"/>
              <a:gd name="connsiteX8" fmla="*/ 1869069 w 10106208"/>
              <a:gd name="connsiteY8" fmla="*/ 8133929 h 10136191"/>
              <a:gd name="connsiteX9" fmla="*/ 390 w 10106208"/>
              <a:gd name="connsiteY9" fmla="*/ 5015424 h 10136191"/>
              <a:gd name="connsiteX0" fmla="*/ 390 w 10148981"/>
              <a:gd name="connsiteY0" fmla="*/ 5015424 h 10136191"/>
              <a:gd name="connsiteX1" fmla="*/ 1895195 w 10148981"/>
              <a:gd name="connsiteY1" fmla="*/ 1973361 h 10136191"/>
              <a:gd name="connsiteX2" fmla="*/ 5039165 w 10148981"/>
              <a:gd name="connsiteY2" fmla="*/ 264 h 10136191"/>
              <a:gd name="connsiteX3" fmla="*/ 8067923 w 10148981"/>
              <a:gd name="connsiteY3" fmla="*/ 1807075 h 10136191"/>
              <a:gd name="connsiteX4" fmla="*/ 10146000 w 10148981"/>
              <a:gd name="connsiteY4" fmla="*/ 4913898 h 10136191"/>
              <a:gd name="connsiteX5" fmla="*/ 9682369 w 10148981"/>
              <a:gd name="connsiteY5" fmla="*/ 6642291 h 10136191"/>
              <a:gd name="connsiteX6" fmla="*/ 8279896 w 10148981"/>
              <a:gd name="connsiteY6" fmla="*/ 8139865 h 10136191"/>
              <a:gd name="connsiteX7" fmla="*/ 5178562 w 10148981"/>
              <a:gd name="connsiteY7" fmla="*/ 10131776 h 10136191"/>
              <a:gd name="connsiteX8" fmla="*/ 1869069 w 10148981"/>
              <a:gd name="connsiteY8" fmla="*/ 8133929 h 10136191"/>
              <a:gd name="connsiteX9" fmla="*/ 390 w 10148981"/>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514"/>
              <a:gd name="connsiteY0" fmla="*/ 5015424 h 10136191"/>
              <a:gd name="connsiteX1" fmla="*/ 1895195 w 10146514"/>
              <a:gd name="connsiteY1" fmla="*/ 1973361 h 10136191"/>
              <a:gd name="connsiteX2" fmla="*/ 5039165 w 10146514"/>
              <a:gd name="connsiteY2" fmla="*/ 264 h 10136191"/>
              <a:gd name="connsiteX3" fmla="*/ 8067923 w 10146514"/>
              <a:gd name="connsiteY3" fmla="*/ 1807075 h 10136191"/>
              <a:gd name="connsiteX4" fmla="*/ 10146000 w 10146514"/>
              <a:gd name="connsiteY4" fmla="*/ 4913898 h 10136191"/>
              <a:gd name="connsiteX5" fmla="*/ 9682369 w 10146514"/>
              <a:gd name="connsiteY5" fmla="*/ 6642291 h 10136191"/>
              <a:gd name="connsiteX6" fmla="*/ 8279896 w 10146514"/>
              <a:gd name="connsiteY6" fmla="*/ 8139865 h 10136191"/>
              <a:gd name="connsiteX7" fmla="*/ 5178562 w 10146514"/>
              <a:gd name="connsiteY7" fmla="*/ 10131776 h 10136191"/>
              <a:gd name="connsiteX8" fmla="*/ 1869069 w 10146514"/>
              <a:gd name="connsiteY8" fmla="*/ 8133929 h 10136191"/>
              <a:gd name="connsiteX9" fmla="*/ 390 w 10146514"/>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20"/>
              <a:gd name="connsiteY0" fmla="*/ 5015424 h 10136191"/>
              <a:gd name="connsiteX1" fmla="*/ 1895195 w 10146020"/>
              <a:gd name="connsiteY1" fmla="*/ 1973361 h 10136191"/>
              <a:gd name="connsiteX2" fmla="*/ 5039165 w 10146020"/>
              <a:gd name="connsiteY2" fmla="*/ 264 h 10136191"/>
              <a:gd name="connsiteX3" fmla="*/ 8067923 w 10146020"/>
              <a:gd name="connsiteY3" fmla="*/ 1807075 h 10136191"/>
              <a:gd name="connsiteX4" fmla="*/ 10146000 w 10146020"/>
              <a:gd name="connsiteY4" fmla="*/ 4913898 h 10136191"/>
              <a:gd name="connsiteX5" fmla="*/ 9682369 w 10146020"/>
              <a:gd name="connsiteY5" fmla="*/ 6642291 h 10136191"/>
              <a:gd name="connsiteX6" fmla="*/ 8279896 w 10146020"/>
              <a:gd name="connsiteY6" fmla="*/ 8139865 h 10136191"/>
              <a:gd name="connsiteX7" fmla="*/ 5178562 w 10146020"/>
              <a:gd name="connsiteY7" fmla="*/ 10131776 h 10136191"/>
              <a:gd name="connsiteX8" fmla="*/ 1869069 w 10146020"/>
              <a:gd name="connsiteY8" fmla="*/ 8133929 h 10136191"/>
              <a:gd name="connsiteX9" fmla="*/ 390 w 10146020"/>
              <a:gd name="connsiteY9" fmla="*/ 5015424 h 10136191"/>
              <a:gd name="connsiteX0" fmla="*/ 390 w 10146062"/>
              <a:gd name="connsiteY0" fmla="*/ 5015424 h 10136191"/>
              <a:gd name="connsiteX1" fmla="*/ 1895195 w 10146062"/>
              <a:gd name="connsiteY1" fmla="*/ 1973361 h 10136191"/>
              <a:gd name="connsiteX2" fmla="*/ 5039165 w 10146062"/>
              <a:gd name="connsiteY2" fmla="*/ 264 h 10136191"/>
              <a:gd name="connsiteX3" fmla="*/ 8067923 w 10146062"/>
              <a:gd name="connsiteY3" fmla="*/ 1807075 h 10136191"/>
              <a:gd name="connsiteX4" fmla="*/ 10146000 w 10146062"/>
              <a:gd name="connsiteY4" fmla="*/ 4913898 h 10136191"/>
              <a:gd name="connsiteX5" fmla="*/ 9682369 w 10146062"/>
              <a:gd name="connsiteY5" fmla="*/ 6642291 h 10136191"/>
              <a:gd name="connsiteX6" fmla="*/ 8279896 w 10146062"/>
              <a:gd name="connsiteY6" fmla="*/ 8139865 h 10136191"/>
              <a:gd name="connsiteX7" fmla="*/ 5178562 w 10146062"/>
              <a:gd name="connsiteY7" fmla="*/ 10131776 h 10136191"/>
              <a:gd name="connsiteX8" fmla="*/ 1869069 w 10146062"/>
              <a:gd name="connsiteY8" fmla="*/ 8133929 h 10136191"/>
              <a:gd name="connsiteX9" fmla="*/ 390 w 10146062"/>
              <a:gd name="connsiteY9" fmla="*/ 5015424 h 10136191"/>
              <a:gd name="connsiteX0" fmla="*/ 390 w 10218833"/>
              <a:gd name="connsiteY0" fmla="*/ 5015747 h 10136514"/>
              <a:gd name="connsiteX1" fmla="*/ 1895195 w 10218833"/>
              <a:gd name="connsiteY1" fmla="*/ 1973684 h 10136514"/>
              <a:gd name="connsiteX2" fmla="*/ 5039165 w 10218833"/>
              <a:gd name="connsiteY2" fmla="*/ 587 h 10136514"/>
              <a:gd name="connsiteX3" fmla="*/ 8074417 w 10218833"/>
              <a:gd name="connsiteY3" fmla="*/ 1787947 h 10136514"/>
              <a:gd name="connsiteX4" fmla="*/ 10146000 w 10218833"/>
              <a:gd name="connsiteY4" fmla="*/ 4914221 h 10136514"/>
              <a:gd name="connsiteX5" fmla="*/ 9682369 w 10218833"/>
              <a:gd name="connsiteY5" fmla="*/ 6642614 h 10136514"/>
              <a:gd name="connsiteX6" fmla="*/ 8279896 w 10218833"/>
              <a:gd name="connsiteY6" fmla="*/ 8140188 h 10136514"/>
              <a:gd name="connsiteX7" fmla="*/ 5178562 w 10218833"/>
              <a:gd name="connsiteY7" fmla="*/ 10132099 h 10136514"/>
              <a:gd name="connsiteX8" fmla="*/ 1869069 w 10218833"/>
              <a:gd name="connsiteY8" fmla="*/ 8134252 h 10136514"/>
              <a:gd name="connsiteX9" fmla="*/ 390 w 10218833"/>
              <a:gd name="connsiteY9" fmla="*/ 5015747 h 10136514"/>
              <a:gd name="connsiteX0" fmla="*/ 390 w 10218833"/>
              <a:gd name="connsiteY0" fmla="*/ 5015825 h 10136592"/>
              <a:gd name="connsiteX1" fmla="*/ 1895195 w 10218833"/>
              <a:gd name="connsiteY1" fmla="*/ 1973762 h 10136592"/>
              <a:gd name="connsiteX2" fmla="*/ 5039165 w 10218833"/>
              <a:gd name="connsiteY2" fmla="*/ 665 h 10136592"/>
              <a:gd name="connsiteX3" fmla="*/ 8074417 w 10218833"/>
              <a:gd name="connsiteY3" fmla="*/ 1788025 h 10136592"/>
              <a:gd name="connsiteX4" fmla="*/ 10146000 w 10218833"/>
              <a:gd name="connsiteY4" fmla="*/ 4914299 h 10136592"/>
              <a:gd name="connsiteX5" fmla="*/ 9682369 w 10218833"/>
              <a:gd name="connsiteY5" fmla="*/ 6642692 h 10136592"/>
              <a:gd name="connsiteX6" fmla="*/ 8279896 w 10218833"/>
              <a:gd name="connsiteY6" fmla="*/ 8140266 h 10136592"/>
              <a:gd name="connsiteX7" fmla="*/ 5178562 w 10218833"/>
              <a:gd name="connsiteY7" fmla="*/ 10132177 h 10136592"/>
              <a:gd name="connsiteX8" fmla="*/ 1869069 w 10218833"/>
              <a:gd name="connsiteY8" fmla="*/ 8134330 h 10136592"/>
              <a:gd name="connsiteX9" fmla="*/ 390 w 10218833"/>
              <a:gd name="connsiteY9" fmla="*/ 5015825 h 10136592"/>
              <a:gd name="connsiteX0" fmla="*/ 390 w 10218833"/>
              <a:gd name="connsiteY0" fmla="*/ 5015179 h 10135946"/>
              <a:gd name="connsiteX1" fmla="*/ 1895195 w 10218833"/>
              <a:gd name="connsiteY1" fmla="*/ 1973116 h 10135946"/>
              <a:gd name="connsiteX2" fmla="*/ 5039165 w 10218833"/>
              <a:gd name="connsiteY2" fmla="*/ 19 h 10135946"/>
              <a:gd name="connsiteX3" fmla="*/ 8074417 w 10218833"/>
              <a:gd name="connsiteY3" fmla="*/ 1787379 h 10135946"/>
              <a:gd name="connsiteX4" fmla="*/ 10146000 w 10218833"/>
              <a:gd name="connsiteY4" fmla="*/ 4913653 h 10135946"/>
              <a:gd name="connsiteX5" fmla="*/ 9682369 w 10218833"/>
              <a:gd name="connsiteY5" fmla="*/ 6642046 h 10135946"/>
              <a:gd name="connsiteX6" fmla="*/ 8279896 w 10218833"/>
              <a:gd name="connsiteY6" fmla="*/ 8139620 h 10135946"/>
              <a:gd name="connsiteX7" fmla="*/ 5178562 w 10218833"/>
              <a:gd name="connsiteY7" fmla="*/ 10131531 h 10135946"/>
              <a:gd name="connsiteX8" fmla="*/ 1869069 w 10218833"/>
              <a:gd name="connsiteY8" fmla="*/ 8133684 h 10135946"/>
              <a:gd name="connsiteX9" fmla="*/ 390 w 10218833"/>
              <a:gd name="connsiteY9" fmla="*/ 5015179 h 10135946"/>
              <a:gd name="connsiteX0" fmla="*/ 390 w 10218833"/>
              <a:gd name="connsiteY0" fmla="*/ 5015637 h 10136404"/>
              <a:gd name="connsiteX1" fmla="*/ 1895195 w 10218833"/>
              <a:gd name="connsiteY1" fmla="*/ 1973574 h 10136404"/>
              <a:gd name="connsiteX2" fmla="*/ 5039165 w 10218833"/>
              <a:gd name="connsiteY2" fmla="*/ 477 h 10136404"/>
              <a:gd name="connsiteX3" fmla="*/ 8074417 w 10218833"/>
              <a:gd name="connsiteY3" fmla="*/ 1787837 h 10136404"/>
              <a:gd name="connsiteX4" fmla="*/ 10146000 w 10218833"/>
              <a:gd name="connsiteY4" fmla="*/ 4914111 h 10136404"/>
              <a:gd name="connsiteX5" fmla="*/ 9682369 w 10218833"/>
              <a:gd name="connsiteY5" fmla="*/ 6642504 h 10136404"/>
              <a:gd name="connsiteX6" fmla="*/ 8279896 w 10218833"/>
              <a:gd name="connsiteY6" fmla="*/ 8140078 h 10136404"/>
              <a:gd name="connsiteX7" fmla="*/ 5178562 w 10218833"/>
              <a:gd name="connsiteY7" fmla="*/ 10131989 h 10136404"/>
              <a:gd name="connsiteX8" fmla="*/ 1869069 w 10218833"/>
              <a:gd name="connsiteY8" fmla="*/ 8134142 h 10136404"/>
              <a:gd name="connsiteX9" fmla="*/ 390 w 10218833"/>
              <a:gd name="connsiteY9" fmla="*/ 5015637 h 10136404"/>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218833"/>
              <a:gd name="connsiteY0" fmla="*/ 5015162 h 10135929"/>
              <a:gd name="connsiteX1" fmla="*/ 1895195 w 10218833"/>
              <a:gd name="connsiteY1" fmla="*/ 1973099 h 10135929"/>
              <a:gd name="connsiteX2" fmla="*/ 5039165 w 10218833"/>
              <a:gd name="connsiteY2" fmla="*/ 2 h 10135929"/>
              <a:gd name="connsiteX3" fmla="*/ 8074417 w 10218833"/>
              <a:gd name="connsiteY3" fmla="*/ 1787362 h 10135929"/>
              <a:gd name="connsiteX4" fmla="*/ 10146000 w 10218833"/>
              <a:gd name="connsiteY4" fmla="*/ 4913636 h 10135929"/>
              <a:gd name="connsiteX5" fmla="*/ 9682369 w 10218833"/>
              <a:gd name="connsiteY5" fmla="*/ 6642029 h 10135929"/>
              <a:gd name="connsiteX6" fmla="*/ 8279896 w 10218833"/>
              <a:gd name="connsiteY6" fmla="*/ 8139603 h 10135929"/>
              <a:gd name="connsiteX7" fmla="*/ 5178562 w 10218833"/>
              <a:gd name="connsiteY7" fmla="*/ 10131514 h 10135929"/>
              <a:gd name="connsiteX8" fmla="*/ 1869069 w 10218833"/>
              <a:gd name="connsiteY8" fmla="*/ 8133667 h 10135929"/>
              <a:gd name="connsiteX9" fmla="*/ 390 w 10218833"/>
              <a:gd name="connsiteY9" fmla="*/ 5015162 h 10135929"/>
              <a:gd name="connsiteX0" fmla="*/ 390 w 10156825"/>
              <a:gd name="connsiteY0" fmla="*/ 5015162 h 10135929"/>
              <a:gd name="connsiteX1" fmla="*/ 1895195 w 10156825"/>
              <a:gd name="connsiteY1" fmla="*/ 1973099 h 10135929"/>
              <a:gd name="connsiteX2" fmla="*/ 5039165 w 10156825"/>
              <a:gd name="connsiteY2" fmla="*/ 2 h 10135929"/>
              <a:gd name="connsiteX3" fmla="*/ 8074417 w 10156825"/>
              <a:gd name="connsiteY3" fmla="*/ 1787362 h 10135929"/>
              <a:gd name="connsiteX4" fmla="*/ 10061209 w 10156825"/>
              <a:gd name="connsiteY4" fmla="*/ 4321069 h 10135929"/>
              <a:gd name="connsiteX5" fmla="*/ 9682369 w 10156825"/>
              <a:gd name="connsiteY5" fmla="*/ 6642029 h 10135929"/>
              <a:gd name="connsiteX6" fmla="*/ 8279896 w 10156825"/>
              <a:gd name="connsiteY6" fmla="*/ 8139603 h 10135929"/>
              <a:gd name="connsiteX7" fmla="*/ 5178562 w 10156825"/>
              <a:gd name="connsiteY7" fmla="*/ 10131514 h 10135929"/>
              <a:gd name="connsiteX8" fmla="*/ 1869069 w 10156825"/>
              <a:gd name="connsiteY8" fmla="*/ 8133667 h 10135929"/>
              <a:gd name="connsiteX9" fmla="*/ 390 w 10156825"/>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90 w 10159874"/>
              <a:gd name="connsiteY0" fmla="*/ 5015162 h 10135929"/>
              <a:gd name="connsiteX1" fmla="*/ 1895195 w 10159874"/>
              <a:gd name="connsiteY1" fmla="*/ 1973099 h 10135929"/>
              <a:gd name="connsiteX2" fmla="*/ 5039165 w 10159874"/>
              <a:gd name="connsiteY2" fmla="*/ 2 h 10135929"/>
              <a:gd name="connsiteX3" fmla="*/ 8074417 w 10159874"/>
              <a:gd name="connsiteY3" fmla="*/ 1787362 h 10135929"/>
              <a:gd name="connsiteX4" fmla="*/ 10061209 w 10159874"/>
              <a:gd name="connsiteY4" fmla="*/ 4321069 h 10135929"/>
              <a:gd name="connsiteX5" fmla="*/ 9682369 w 10159874"/>
              <a:gd name="connsiteY5" fmla="*/ 6642029 h 10135929"/>
              <a:gd name="connsiteX6" fmla="*/ 8279896 w 10159874"/>
              <a:gd name="connsiteY6" fmla="*/ 8139603 h 10135929"/>
              <a:gd name="connsiteX7" fmla="*/ 5178562 w 10159874"/>
              <a:gd name="connsiteY7" fmla="*/ 10131514 h 10135929"/>
              <a:gd name="connsiteX8" fmla="*/ 1869069 w 10159874"/>
              <a:gd name="connsiteY8" fmla="*/ 8133667 h 10135929"/>
              <a:gd name="connsiteX9" fmla="*/ 390 w 10159874"/>
              <a:gd name="connsiteY9" fmla="*/ 5015162 h 10135929"/>
              <a:gd name="connsiteX0" fmla="*/ 385 w 10159869"/>
              <a:gd name="connsiteY0" fmla="*/ 5015162 h 10136006"/>
              <a:gd name="connsiteX1" fmla="*/ 1895190 w 10159869"/>
              <a:gd name="connsiteY1" fmla="*/ 1973099 h 10136006"/>
              <a:gd name="connsiteX2" fmla="*/ 5039160 w 10159869"/>
              <a:gd name="connsiteY2" fmla="*/ 2 h 10136006"/>
              <a:gd name="connsiteX3" fmla="*/ 8074412 w 10159869"/>
              <a:gd name="connsiteY3" fmla="*/ 1787362 h 10136006"/>
              <a:gd name="connsiteX4" fmla="*/ 10061204 w 10159869"/>
              <a:gd name="connsiteY4" fmla="*/ 4321069 h 10136006"/>
              <a:gd name="connsiteX5" fmla="*/ 9682364 w 10159869"/>
              <a:gd name="connsiteY5" fmla="*/ 6642029 h 10136006"/>
              <a:gd name="connsiteX6" fmla="*/ 8279891 w 10159869"/>
              <a:gd name="connsiteY6" fmla="*/ 8139603 h 10136006"/>
              <a:gd name="connsiteX7" fmla="*/ 5178557 w 10159869"/>
              <a:gd name="connsiteY7" fmla="*/ 10131514 h 10136006"/>
              <a:gd name="connsiteX8" fmla="*/ 1869064 w 10159869"/>
              <a:gd name="connsiteY8" fmla="*/ 8133667 h 10136006"/>
              <a:gd name="connsiteX9" fmla="*/ 385 w 10159869"/>
              <a:gd name="connsiteY9" fmla="*/ 5015162 h 10136006"/>
              <a:gd name="connsiteX0" fmla="*/ 385 w 10159869"/>
              <a:gd name="connsiteY0" fmla="*/ 5015162 h 10135891"/>
              <a:gd name="connsiteX1" fmla="*/ 1895190 w 10159869"/>
              <a:gd name="connsiteY1" fmla="*/ 1973099 h 10135891"/>
              <a:gd name="connsiteX2" fmla="*/ 5039160 w 10159869"/>
              <a:gd name="connsiteY2" fmla="*/ 2 h 10135891"/>
              <a:gd name="connsiteX3" fmla="*/ 8074412 w 10159869"/>
              <a:gd name="connsiteY3" fmla="*/ 1787362 h 10135891"/>
              <a:gd name="connsiteX4" fmla="*/ 10061204 w 10159869"/>
              <a:gd name="connsiteY4" fmla="*/ 4321069 h 10135891"/>
              <a:gd name="connsiteX5" fmla="*/ 9682364 w 10159869"/>
              <a:gd name="connsiteY5" fmla="*/ 6642029 h 10135891"/>
              <a:gd name="connsiteX6" fmla="*/ 8279891 w 10159869"/>
              <a:gd name="connsiteY6" fmla="*/ 8139603 h 10135891"/>
              <a:gd name="connsiteX7" fmla="*/ 5178557 w 10159869"/>
              <a:gd name="connsiteY7" fmla="*/ 10131514 h 10135891"/>
              <a:gd name="connsiteX8" fmla="*/ 1869064 w 10159869"/>
              <a:gd name="connsiteY8" fmla="*/ 8133667 h 10135891"/>
              <a:gd name="connsiteX9" fmla="*/ 385 w 10159869"/>
              <a:gd name="connsiteY9" fmla="*/ 5015162 h 1013589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159869" h="10135891">
                <a:moveTo>
                  <a:pt x="385" y="5015162"/>
                </a:moveTo>
                <a:cubicBezTo>
                  <a:pt x="22934" y="3497975"/>
                  <a:pt x="1088954" y="2837629"/>
                  <a:pt x="1895190" y="1973099"/>
                </a:cubicBezTo>
                <a:cubicBezTo>
                  <a:pt x="2822504" y="1130285"/>
                  <a:pt x="3502711" y="-1462"/>
                  <a:pt x="5039160" y="2"/>
                </a:cubicBezTo>
                <a:cubicBezTo>
                  <a:pt x="6575609" y="1466"/>
                  <a:pt x="7293162" y="1031871"/>
                  <a:pt x="8074412" y="1787362"/>
                </a:cubicBezTo>
                <a:cubicBezTo>
                  <a:pt x="8922400" y="2636651"/>
                  <a:pt x="9786001" y="3288795"/>
                  <a:pt x="10061204" y="4321069"/>
                </a:cubicBezTo>
                <a:cubicBezTo>
                  <a:pt x="10336407" y="5353343"/>
                  <a:pt x="9979249" y="6171180"/>
                  <a:pt x="9682364" y="6642029"/>
                </a:cubicBezTo>
                <a:cubicBezTo>
                  <a:pt x="9385479" y="7112878"/>
                  <a:pt x="8930578" y="7471689"/>
                  <a:pt x="8279891" y="8139603"/>
                </a:cubicBezTo>
                <a:cubicBezTo>
                  <a:pt x="7004670" y="9324142"/>
                  <a:pt x="6673468" y="10046470"/>
                  <a:pt x="5178557" y="10131514"/>
                </a:cubicBezTo>
                <a:cubicBezTo>
                  <a:pt x="3683646" y="10216558"/>
                  <a:pt x="2786820" y="9045090"/>
                  <a:pt x="1869064" y="8133667"/>
                </a:cubicBezTo>
                <a:cubicBezTo>
                  <a:pt x="951308" y="7222244"/>
                  <a:pt x="-22164" y="6532349"/>
                  <a:pt x="385" y="5015162"/>
                </a:cubicBezTo>
                <a:close/>
              </a:path>
            </a:pathLst>
          </a:custGeom>
          <a:noFill/>
          <a:ln w="12700">
            <a:noFill/>
            <a:miter lim="400000"/>
          </a:ln>
          <a:extLst>
            <a:ext uri="{C572A759-6A51-4108-AA02-DFA0A04FC94B}">
              <ma14:wrappingTextBoxFlag xmlns:ma14="http://schemas.microsoft.com/office/mac/drawingml/2011/main" val="1"/>
            </a:ext>
          </a:extLst>
        </p:spPr>
        <p:txBody>
          <a:bodyPr/>
          <a:lstStyle/>
          <a:p>
            <a:endParaRPr lang="en-US" dirty="0"/>
          </a:p>
        </p:txBody>
      </p:sp>
    </p:spTree>
  </p:cSld>
  <p:clrMapOvr>
    <a:masterClrMapping/>
  </p:clrMapOvr>
  <p:transition spd="med"/>
</p:sldLayout>
</file>

<file path=ppt/slideLayouts/slideLayout53.xml><?xml version="1.0" encoding="utf-8"?>
<p:sldLayout xmlns:a="http://schemas.openxmlformats.org/drawingml/2006/main" xmlns:r="http://schemas.openxmlformats.org/officeDocument/2006/relationships" xmlns:p="http://schemas.openxmlformats.org/presentationml/2006/main" type="tx">
  <p:cSld name="End">
    <p:spTree>
      <p:nvGrpSpPr>
        <p:cNvPr id="1" name=""/>
        <p:cNvGrpSpPr/>
        <p:nvPr/>
      </p:nvGrpSpPr>
      <p:grpSpPr>
        <a:xfrm>
          <a:off x="0" y="0"/>
          <a:ext cx="0" cy="0"/>
          <a:chOff x="0" y="0"/>
          <a:chExt cx="0" cy="0"/>
        </a:xfrm>
      </p:grpSpPr>
      <p:sp>
        <p:nvSpPr>
          <p:cNvPr id="551" name="Shape 551"/>
          <p:cNvSpPr>
            <a:spLocks noGrp="1"/>
          </p:cNvSpPr>
          <p:nvPr>
            <p:ph type="pic" idx="13"/>
          </p:nvPr>
        </p:nvSpPr>
        <p:spPr>
          <a:xfrm>
            <a:off x="-1291" y="-67734"/>
            <a:ext cx="24386583" cy="7631014"/>
          </a:xfrm>
          <a:prstGeom prst="rect">
            <a:avLst/>
          </a:prstGeom>
        </p:spPr>
        <p:txBody>
          <a:bodyPr lIns="91439" tIns="45719" rIns="91439" bIns="45719" anchor="t">
            <a:noAutofit/>
          </a:bodyPr>
          <a:lstStyle/>
          <a:p>
            <a:endParaRPr/>
          </a:p>
        </p:txBody>
      </p:sp>
      <p:sp>
        <p:nvSpPr>
          <p:cNvPr id="552" name="Shape 552"/>
          <p:cNvSpPr>
            <a:spLocks noGrp="1"/>
          </p:cNvSpPr>
          <p:nvPr>
            <p:ph type="sldNum" sz="quarter" idx="2"/>
          </p:nvPr>
        </p:nvSpPr>
        <p:spPr>
          <a:prstGeom prst="rect">
            <a:avLst/>
          </a:prstGeom>
        </p:spPr>
        <p:txBody>
          <a:bodyPr/>
          <a:lstStyle/>
          <a:p>
            <a:fld id="{86CB4B4D-7CA3-9044-876B-883B54F8677D}" type="slidenum">
              <a:t>‹#›</a:t>
            </a:fld>
            <a:endParaRPr/>
          </a:p>
        </p:txBody>
      </p:sp>
    </p:spTree>
  </p:cSld>
  <p:clrMapOvr>
    <a:masterClrMapping/>
  </p:clrMapOvr>
  <p:transition spd="med"/>
</p:sldLayout>
</file>

<file path=ppt/slideLayouts/slideLayout54.xml><?xml version="1.0" encoding="utf-8"?>
<p:sldLayout xmlns:a="http://schemas.openxmlformats.org/drawingml/2006/main" xmlns:r="http://schemas.openxmlformats.org/officeDocument/2006/relationships" xmlns:p="http://schemas.openxmlformats.org/presentationml/2006/main" type="tx">
  <p:cSld name="Blank">
    <p:spTree>
      <p:nvGrpSpPr>
        <p:cNvPr id="1" name=""/>
        <p:cNvGrpSpPr/>
        <p:nvPr/>
      </p:nvGrpSpPr>
      <p:grpSpPr>
        <a:xfrm>
          <a:off x="0" y="0"/>
          <a:ext cx="0" cy="0"/>
          <a:chOff x="0" y="0"/>
          <a:chExt cx="0" cy="0"/>
        </a:xfrm>
      </p:grpSpPr>
      <p:sp>
        <p:nvSpPr>
          <p:cNvPr id="559" name="Shape 559"/>
          <p:cNvSpPr>
            <a:spLocks noGrp="1"/>
          </p:cNvSpPr>
          <p:nvPr>
            <p:ph type="sldNum" sz="quarter" idx="2"/>
          </p:nvPr>
        </p:nvSpPr>
        <p:spPr>
          <a:xfrm>
            <a:off x="11959031" y="13081000"/>
            <a:ext cx="453238" cy="469900"/>
          </a:xfrm>
          <a:prstGeom prst="rect">
            <a:avLst/>
          </a:prstGeom>
        </p:spPr>
        <p:txBody>
          <a:bodyPr/>
          <a:lstStyle>
            <a:lvl1pPr>
              <a:defRPr sz="2400">
                <a:solidFill>
                  <a:srgbClr val="000000"/>
                </a:solidFill>
                <a:latin typeface="Helvetica Light"/>
                <a:ea typeface="Helvetica Light"/>
                <a:cs typeface="Helvetica Light"/>
                <a:sym typeface="Helvetica Light"/>
              </a:defRPr>
            </a:lvl1pPr>
          </a:lstStyle>
          <a:p>
            <a:fld id="{86CB4B4D-7CA3-9044-876B-883B54F8677D}" type="slidenum">
              <a:t>‹#›</a:t>
            </a:fld>
            <a:endParaRPr/>
          </a:p>
        </p:txBody>
      </p:sp>
    </p:spTree>
  </p:cSld>
  <p:clrMapOvr>
    <a:masterClrMapping/>
  </p:clrMapOvr>
  <p:transition spd="med"/>
</p:sldLayout>
</file>

<file path=ppt/slideLayouts/slideLayout55.xml><?xml version="1.0" encoding="utf-8"?>
<p:sldLayout xmlns:a="http://schemas.openxmlformats.org/drawingml/2006/main" xmlns:r="http://schemas.openxmlformats.org/officeDocument/2006/relationships" xmlns:p="http://schemas.openxmlformats.org/presentationml/2006/main" type="tx">
  <p:cSld name="Blank (Black)">
    <p:bg>
      <p:bgPr>
        <a:solidFill>
          <a:srgbClr val="222328"/>
        </a:solidFill>
        <a:effectLst/>
      </p:bgPr>
    </p:bg>
    <p:spTree>
      <p:nvGrpSpPr>
        <p:cNvPr id="1" name=""/>
        <p:cNvGrpSpPr/>
        <p:nvPr/>
      </p:nvGrpSpPr>
      <p:grpSpPr>
        <a:xfrm>
          <a:off x="0" y="0"/>
          <a:ext cx="0" cy="0"/>
          <a:chOff x="0" y="0"/>
          <a:chExt cx="0" cy="0"/>
        </a:xfrm>
      </p:grpSpPr>
      <p:sp>
        <p:nvSpPr>
          <p:cNvPr id="566" name="Shape 566"/>
          <p:cNvSpPr>
            <a:spLocks noGrp="1"/>
          </p:cNvSpPr>
          <p:nvPr>
            <p:ph type="sldNum" sz="quarter" idx="2"/>
          </p:nvPr>
        </p:nvSpPr>
        <p:spPr>
          <a:xfrm>
            <a:off x="11959031" y="13081000"/>
            <a:ext cx="453238" cy="469900"/>
          </a:xfrm>
          <a:prstGeom prst="rect">
            <a:avLst/>
          </a:prstGeom>
        </p:spPr>
        <p:txBody>
          <a:bodyPr/>
          <a:lstStyle>
            <a:lvl1pPr>
              <a:defRPr sz="2400">
                <a:solidFill>
                  <a:srgbClr val="000000"/>
                </a:solidFill>
                <a:latin typeface="Helvetica Light"/>
                <a:ea typeface="Helvetica Light"/>
                <a:cs typeface="Helvetica Light"/>
                <a:sym typeface="Helvetica Light"/>
              </a:defRPr>
            </a:lvl1pPr>
          </a:lstStyle>
          <a:p>
            <a:fld id="{86CB4B4D-7CA3-9044-876B-883B54F8677D}" type="slidenum">
              <a:t>‹#›</a:t>
            </a:fld>
            <a:endParaRPr/>
          </a:p>
        </p:txBody>
      </p:sp>
    </p:spTree>
  </p:cSld>
  <p:clrMapOvr>
    <a:masterClrMapping/>
  </p:clrMapOvr>
  <p:transition spd="med"/>
</p:sldLayout>
</file>

<file path=ppt/slideMasters/_rels/slideMaster1.xml.rels><?xml version="1.0" encoding="UTF-8" standalone="yes"?>
<Relationships xmlns="http://schemas.openxmlformats.org/package/2006/relationships"><Relationship Id="rId13" Type="http://schemas.openxmlformats.org/officeDocument/2006/relationships/slideLayout" Target="../slideLayouts/slideLayout13.xml"/><Relationship Id="rId14" Type="http://schemas.openxmlformats.org/officeDocument/2006/relationships/slideLayout" Target="../slideLayouts/slideLayout14.xml"/><Relationship Id="rId15" Type="http://schemas.openxmlformats.org/officeDocument/2006/relationships/slideLayout" Target="../slideLayouts/slideLayout15.xml"/><Relationship Id="rId16" Type="http://schemas.openxmlformats.org/officeDocument/2006/relationships/slideLayout" Target="../slideLayouts/slideLayout16.xml"/><Relationship Id="rId17" Type="http://schemas.openxmlformats.org/officeDocument/2006/relationships/slideLayout" Target="../slideLayouts/slideLayout17.xml"/><Relationship Id="rId18" Type="http://schemas.openxmlformats.org/officeDocument/2006/relationships/slideLayout" Target="../slideLayouts/slideLayout18.xml"/><Relationship Id="rId19" Type="http://schemas.openxmlformats.org/officeDocument/2006/relationships/slideLayout" Target="../slideLayouts/slideLayout19.xml"/><Relationship Id="rId50" Type="http://schemas.openxmlformats.org/officeDocument/2006/relationships/slideLayout" Target="../slideLayouts/slideLayout50.xml"/><Relationship Id="rId51" Type="http://schemas.openxmlformats.org/officeDocument/2006/relationships/slideLayout" Target="../slideLayouts/slideLayout51.xml"/><Relationship Id="rId52" Type="http://schemas.openxmlformats.org/officeDocument/2006/relationships/slideLayout" Target="../slideLayouts/slideLayout52.xml"/><Relationship Id="rId53" Type="http://schemas.openxmlformats.org/officeDocument/2006/relationships/slideLayout" Target="../slideLayouts/slideLayout53.xml"/><Relationship Id="rId54" Type="http://schemas.openxmlformats.org/officeDocument/2006/relationships/slideLayout" Target="../slideLayouts/slideLayout54.xml"/><Relationship Id="rId55" Type="http://schemas.openxmlformats.org/officeDocument/2006/relationships/slideLayout" Target="../slideLayouts/slideLayout55.xml"/><Relationship Id="rId56" Type="http://schemas.openxmlformats.org/officeDocument/2006/relationships/theme" Target="../theme/theme1.xml"/><Relationship Id="rId40" Type="http://schemas.openxmlformats.org/officeDocument/2006/relationships/slideLayout" Target="../slideLayouts/slideLayout40.xml"/><Relationship Id="rId41" Type="http://schemas.openxmlformats.org/officeDocument/2006/relationships/slideLayout" Target="../slideLayouts/slideLayout41.xml"/><Relationship Id="rId42" Type="http://schemas.openxmlformats.org/officeDocument/2006/relationships/slideLayout" Target="../slideLayouts/slideLayout42.xml"/><Relationship Id="rId43" Type="http://schemas.openxmlformats.org/officeDocument/2006/relationships/slideLayout" Target="../slideLayouts/slideLayout43.xml"/><Relationship Id="rId44" Type="http://schemas.openxmlformats.org/officeDocument/2006/relationships/slideLayout" Target="../slideLayouts/slideLayout44.xml"/><Relationship Id="rId45" Type="http://schemas.openxmlformats.org/officeDocument/2006/relationships/slideLayout" Target="../slideLayouts/slideLayout45.xml"/><Relationship Id="rId46" Type="http://schemas.openxmlformats.org/officeDocument/2006/relationships/slideLayout" Target="../slideLayouts/slideLayout46.xml"/><Relationship Id="rId47" Type="http://schemas.openxmlformats.org/officeDocument/2006/relationships/slideLayout" Target="../slideLayouts/slideLayout47.xml"/><Relationship Id="rId48" Type="http://schemas.openxmlformats.org/officeDocument/2006/relationships/slideLayout" Target="../slideLayouts/slideLayout48.xml"/><Relationship Id="rId49" Type="http://schemas.openxmlformats.org/officeDocument/2006/relationships/slideLayout" Target="../slideLayouts/slideLayout49.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 Id="rId9" Type="http://schemas.openxmlformats.org/officeDocument/2006/relationships/slideLayout" Target="../slideLayouts/slideLayout9.xml"/><Relationship Id="rId30" Type="http://schemas.openxmlformats.org/officeDocument/2006/relationships/slideLayout" Target="../slideLayouts/slideLayout30.xml"/><Relationship Id="rId31" Type="http://schemas.openxmlformats.org/officeDocument/2006/relationships/slideLayout" Target="../slideLayouts/slideLayout31.xml"/><Relationship Id="rId32" Type="http://schemas.openxmlformats.org/officeDocument/2006/relationships/slideLayout" Target="../slideLayouts/slideLayout32.xml"/><Relationship Id="rId33" Type="http://schemas.openxmlformats.org/officeDocument/2006/relationships/slideLayout" Target="../slideLayouts/slideLayout33.xml"/><Relationship Id="rId34" Type="http://schemas.openxmlformats.org/officeDocument/2006/relationships/slideLayout" Target="../slideLayouts/slideLayout34.xml"/><Relationship Id="rId35" Type="http://schemas.openxmlformats.org/officeDocument/2006/relationships/slideLayout" Target="../slideLayouts/slideLayout35.xml"/><Relationship Id="rId36" Type="http://schemas.openxmlformats.org/officeDocument/2006/relationships/slideLayout" Target="../slideLayouts/slideLayout36.xml"/><Relationship Id="rId37" Type="http://schemas.openxmlformats.org/officeDocument/2006/relationships/slideLayout" Target="../slideLayouts/slideLayout37.xml"/><Relationship Id="rId38" Type="http://schemas.openxmlformats.org/officeDocument/2006/relationships/slideLayout" Target="../slideLayouts/slideLayout38.xml"/><Relationship Id="rId39" Type="http://schemas.openxmlformats.org/officeDocument/2006/relationships/slideLayout" Target="../slideLayouts/slideLayout39.xml"/><Relationship Id="rId20" Type="http://schemas.openxmlformats.org/officeDocument/2006/relationships/slideLayout" Target="../slideLayouts/slideLayout20.xml"/><Relationship Id="rId21" Type="http://schemas.openxmlformats.org/officeDocument/2006/relationships/slideLayout" Target="../slideLayouts/slideLayout21.xml"/><Relationship Id="rId22" Type="http://schemas.openxmlformats.org/officeDocument/2006/relationships/slideLayout" Target="../slideLayouts/slideLayout22.xml"/><Relationship Id="rId23" Type="http://schemas.openxmlformats.org/officeDocument/2006/relationships/slideLayout" Target="../slideLayouts/slideLayout23.xml"/><Relationship Id="rId24" Type="http://schemas.openxmlformats.org/officeDocument/2006/relationships/slideLayout" Target="../slideLayouts/slideLayout24.xml"/><Relationship Id="rId25" Type="http://schemas.openxmlformats.org/officeDocument/2006/relationships/slideLayout" Target="../slideLayouts/slideLayout25.xml"/><Relationship Id="rId26" Type="http://schemas.openxmlformats.org/officeDocument/2006/relationships/slideLayout" Target="../slideLayouts/slideLayout26.xml"/><Relationship Id="rId27" Type="http://schemas.openxmlformats.org/officeDocument/2006/relationships/slideLayout" Target="../slideLayouts/slideLayout27.xml"/><Relationship Id="rId28" Type="http://schemas.openxmlformats.org/officeDocument/2006/relationships/slideLayout" Target="../slideLayouts/slideLayout28.xml"/><Relationship Id="rId29" Type="http://schemas.openxmlformats.org/officeDocument/2006/relationships/slideLayout" Target="../slideLayouts/slideLayout29.xml"/><Relationship Id="rId10" Type="http://schemas.openxmlformats.org/officeDocument/2006/relationships/slideLayout" Target="../slideLayouts/slideLayout10.xml"/><Relationship Id="rId11" Type="http://schemas.openxmlformats.org/officeDocument/2006/relationships/slideLayout" Target="../slideLayouts/slideLayout11.xml"/><Relationship Id="rId12" Type="http://schemas.openxmlformats.org/officeDocument/2006/relationships/slideLayout" Target="../slideLayouts/slideLayout12.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solidFill>
          <a:srgbClr val="FFFFFF"/>
        </a:solidFill>
        <a:effectLst/>
      </p:bgPr>
    </p:bg>
    <p:spTree>
      <p:nvGrpSpPr>
        <p:cNvPr id="1" name=""/>
        <p:cNvGrpSpPr/>
        <p:nvPr/>
      </p:nvGrpSpPr>
      <p:grpSpPr>
        <a:xfrm>
          <a:off x="0" y="0"/>
          <a:ext cx="0" cy="0"/>
          <a:chOff x="0" y="0"/>
          <a:chExt cx="0" cy="0"/>
        </a:xfrm>
      </p:grpSpPr>
      <p:sp>
        <p:nvSpPr>
          <p:cNvPr id="2" name="Shape 2"/>
          <p:cNvSpPr>
            <a:spLocks noGrp="1"/>
          </p:cNvSpPr>
          <p:nvPr>
            <p:ph type="title"/>
          </p:nvPr>
        </p:nvSpPr>
        <p:spPr>
          <a:xfrm>
            <a:off x="1689100" y="952500"/>
            <a:ext cx="21005800" cy="2286000"/>
          </a:xfrm>
          <a:prstGeom prst="rect">
            <a:avLst/>
          </a:prstGeom>
          <a:ln w="12700">
            <a:miter lim="400000"/>
          </a:ln>
          <a:extLst>
            <a:ext uri="{C572A759-6A51-4108-AA02-DFA0A04FC94B}">
              <ma14:wrappingTextBoxFlag xmlns:ma14="http://schemas.microsoft.com/office/mac/drawingml/2011/main" val="1"/>
            </a:ext>
          </a:extLst>
        </p:spPr>
        <p:txBody>
          <a:bodyPr lIns="50800" tIns="50800" rIns="50800" bIns="50800" anchor="ctr">
            <a:normAutofit/>
          </a:bodyPr>
          <a:lstStyle/>
          <a:p>
            <a:r>
              <a:t>Title Text</a:t>
            </a:r>
          </a:p>
        </p:txBody>
      </p:sp>
      <p:sp>
        <p:nvSpPr>
          <p:cNvPr id="3" name="Shape 3"/>
          <p:cNvSpPr>
            <a:spLocks noGrp="1"/>
          </p:cNvSpPr>
          <p:nvPr>
            <p:ph type="body" idx="1"/>
          </p:nvPr>
        </p:nvSpPr>
        <p:spPr>
          <a:xfrm>
            <a:off x="1689100" y="3238500"/>
            <a:ext cx="21005800" cy="9207500"/>
          </a:xfrm>
          <a:prstGeom prst="rect">
            <a:avLst/>
          </a:prstGeom>
          <a:ln w="12700">
            <a:miter lim="400000"/>
          </a:ln>
          <a:extLst>
            <a:ext uri="{C572A759-6A51-4108-AA02-DFA0A04FC94B}">
              <ma14:wrappingTextBoxFlag xmlns:ma14="http://schemas.microsoft.com/office/mac/drawingml/2011/main" val="1"/>
            </a:ext>
          </a:extLst>
        </p:spPr>
        <p:txBody>
          <a:bodyPr lIns="50800" tIns="50800" rIns="50800" bIns="50800" anchor="ctr">
            <a:normAutofit/>
          </a:bodyPr>
          <a:lstStyle/>
          <a:p>
            <a:r>
              <a:t>Body Level One</a:t>
            </a:r>
          </a:p>
          <a:p>
            <a:pPr lvl="1"/>
            <a:r>
              <a:t>Body Level Two</a:t>
            </a:r>
          </a:p>
          <a:p>
            <a:pPr lvl="2"/>
            <a:r>
              <a:t>Body Level Three</a:t>
            </a:r>
          </a:p>
          <a:p>
            <a:pPr lvl="3"/>
            <a:r>
              <a:t>Body Level Four</a:t>
            </a:r>
          </a:p>
          <a:p>
            <a:pPr lvl="4"/>
            <a:r>
              <a:t>Body Level Five</a:t>
            </a:r>
          </a:p>
        </p:txBody>
      </p:sp>
      <p:sp>
        <p:nvSpPr>
          <p:cNvPr id="4" name="Shape 4"/>
          <p:cNvSpPr>
            <a:spLocks noGrp="1"/>
          </p:cNvSpPr>
          <p:nvPr>
            <p:ph type="sldNum" sz="quarter" idx="2"/>
          </p:nvPr>
        </p:nvSpPr>
        <p:spPr>
          <a:xfrm>
            <a:off x="11113134" y="13081000"/>
            <a:ext cx="2145031" cy="2628900"/>
          </a:xfrm>
          <a:prstGeom prst="rect">
            <a:avLst/>
          </a:prstGeom>
          <a:ln w="12700">
            <a:miter lim="400000"/>
          </a:ln>
        </p:spPr>
        <p:txBody>
          <a:bodyPr wrap="none" lIns="50800" tIns="50800" rIns="50800" bIns="50800">
            <a:spAutoFit/>
          </a:bodyPr>
          <a:lstStyle>
            <a:lvl1pPr>
              <a:lnSpc>
                <a:spcPct val="100000"/>
              </a:lnSpc>
              <a:defRPr sz="15000">
                <a:solidFill>
                  <a:srgbClr val="F0F2F6"/>
                </a:solidFill>
              </a:defRPr>
            </a:lvl1pPr>
          </a:lstStyle>
          <a:p>
            <a:fld id="{86CB4B4D-7CA3-9044-876B-883B54F8677D}" type="slidenum">
              <a:t>‹#›</a:t>
            </a:fld>
            <a:endParaRPr/>
          </a:p>
        </p:txBody>
      </p:sp>
    </p:spTree>
  </p:cSld>
  <p:clrMap bg1="lt1" tx1="dk1" bg2="lt2" tx2="dk2" accent1="accent1" accent2="accent2" accent3="accent3" accent4="accent4" accent5="accent5" accent6="accent6" hlink="hlink" folHlink="folHlink"/>
  <p:sldLayoutIdLst>
    <p:sldLayoutId id="2147483694" r:id="rId1"/>
    <p:sldLayoutId id="2147483703" r:id="rId2"/>
    <p:sldLayoutId id="2147483649" r:id="rId3"/>
    <p:sldLayoutId id="2147483650" r:id="rId4"/>
    <p:sldLayoutId id="2147483651" r:id="rId5"/>
    <p:sldLayoutId id="2147483652" r:id="rId6"/>
    <p:sldLayoutId id="2147483653" r:id="rId7"/>
    <p:sldLayoutId id="2147483654" r:id="rId8"/>
    <p:sldLayoutId id="2147483655" r:id="rId9"/>
    <p:sldLayoutId id="2147483656" r:id="rId10"/>
    <p:sldLayoutId id="2147483657" r:id="rId11"/>
    <p:sldLayoutId id="2147483658" r:id="rId12"/>
    <p:sldLayoutId id="2147483659" r:id="rId13"/>
    <p:sldLayoutId id="2147483660" r:id="rId14"/>
    <p:sldLayoutId id="2147483661" r:id="rId15"/>
    <p:sldLayoutId id="2147483662" r:id="rId16"/>
    <p:sldLayoutId id="2147483663" r:id="rId17"/>
    <p:sldLayoutId id="2147483664" r:id="rId18"/>
    <p:sldLayoutId id="2147483665" r:id="rId19"/>
    <p:sldLayoutId id="2147483666" r:id="rId20"/>
    <p:sldLayoutId id="2147483667" r:id="rId21"/>
    <p:sldLayoutId id="2147483668" r:id="rId22"/>
    <p:sldLayoutId id="2147483669" r:id="rId23"/>
    <p:sldLayoutId id="2147483670" r:id="rId24"/>
    <p:sldLayoutId id="2147483671" r:id="rId25"/>
    <p:sldLayoutId id="2147483672" r:id="rId26"/>
    <p:sldLayoutId id="2147483673" r:id="rId27"/>
    <p:sldLayoutId id="2147483674" r:id="rId28"/>
    <p:sldLayoutId id="2147483699" r:id="rId29"/>
    <p:sldLayoutId id="2147483675" r:id="rId30"/>
    <p:sldLayoutId id="2147483676" r:id="rId31"/>
    <p:sldLayoutId id="2147483677" r:id="rId32"/>
    <p:sldLayoutId id="2147483678" r:id="rId33"/>
    <p:sldLayoutId id="2147483679" r:id="rId34"/>
    <p:sldLayoutId id="2147483680" r:id="rId35"/>
    <p:sldLayoutId id="2147483681" r:id="rId36"/>
    <p:sldLayoutId id="2147483682" r:id="rId37"/>
    <p:sldLayoutId id="2147483683" r:id="rId38"/>
    <p:sldLayoutId id="2147483684" r:id="rId39"/>
    <p:sldLayoutId id="2147483685" r:id="rId40"/>
    <p:sldLayoutId id="2147483700" r:id="rId41"/>
    <p:sldLayoutId id="2147483686" r:id="rId42"/>
    <p:sldLayoutId id="2147483687" r:id="rId43"/>
    <p:sldLayoutId id="2147483688" r:id="rId44"/>
    <p:sldLayoutId id="2147483689" r:id="rId45"/>
    <p:sldLayoutId id="2147483690" r:id="rId46"/>
    <p:sldLayoutId id="2147483691" r:id="rId47"/>
    <p:sldLayoutId id="2147483692" r:id="rId48"/>
    <p:sldLayoutId id="2147483693" r:id="rId49"/>
    <p:sldLayoutId id="2147483702" r:id="rId50"/>
    <p:sldLayoutId id="2147483701" r:id="rId51"/>
    <p:sldLayoutId id="2147483695" r:id="rId52"/>
    <p:sldLayoutId id="2147483696" r:id="rId53"/>
    <p:sldLayoutId id="2147483697" r:id="rId54"/>
    <p:sldLayoutId id="2147483698" r:id="rId55"/>
  </p:sldLayoutIdLst>
  <p:transition spd="med"/>
  <p:txStyles>
    <p:titleStyle>
      <a:lvl1pPr marL="0" marR="0" indent="0" algn="ctr" defTabSz="825500" latinLnBrk="0">
        <a:lnSpc>
          <a:spcPct val="100000"/>
        </a:lnSpc>
        <a:spcBef>
          <a:spcPts val="0"/>
        </a:spcBef>
        <a:spcAft>
          <a:spcPts val="0"/>
        </a:spcAft>
        <a:buClrTx/>
        <a:buSzTx/>
        <a:buFontTx/>
        <a:buNone/>
        <a:tabLst/>
        <a:defRPr sz="9000" b="0" i="0" u="none" strike="noStrike" cap="none" spc="0" baseline="0">
          <a:ln>
            <a:noFill/>
          </a:ln>
          <a:solidFill>
            <a:srgbClr val="515252"/>
          </a:solidFill>
          <a:uFillTx/>
          <a:latin typeface="+mj-lt"/>
          <a:ea typeface="+mj-ea"/>
          <a:cs typeface="+mj-cs"/>
          <a:sym typeface="Montserrat-Regular"/>
        </a:defRPr>
      </a:lvl1pPr>
      <a:lvl2pPr marL="0" marR="0" indent="228600" algn="ctr" defTabSz="825500" latinLnBrk="0">
        <a:lnSpc>
          <a:spcPct val="100000"/>
        </a:lnSpc>
        <a:spcBef>
          <a:spcPts val="0"/>
        </a:spcBef>
        <a:spcAft>
          <a:spcPts val="0"/>
        </a:spcAft>
        <a:buClrTx/>
        <a:buSzTx/>
        <a:buFontTx/>
        <a:buNone/>
        <a:tabLst/>
        <a:defRPr sz="9000" b="0" i="0" u="none" strike="noStrike" cap="none" spc="0" baseline="0">
          <a:ln>
            <a:noFill/>
          </a:ln>
          <a:solidFill>
            <a:srgbClr val="515252"/>
          </a:solidFill>
          <a:uFillTx/>
          <a:latin typeface="+mj-lt"/>
          <a:ea typeface="+mj-ea"/>
          <a:cs typeface="+mj-cs"/>
          <a:sym typeface="Montserrat-Regular"/>
        </a:defRPr>
      </a:lvl2pPr>
      <a:lvl3pPr marL="0" marR="0" indent="457200" algn="ctr" defTabSz="825500" latinLnBrk="0">
        <a:lnSpc>
          <a:spcPct val="100000"/>
        </a:lnSpc>
        <a:spcBef>
          <a:spcPts val="0"/>
        </a:spcBef>
        <a:spcAft>
          <a:spcPts val="0"/>
        </a:spcAft>
        <a:buClrTx/>
        <a:buSzTx/>
        <a:buFontTx/>
        <a:buNone/>
        <a:tabLst/>
        <a:defRPr sz="9000" b="0" i="0" u="none" strike="noStrike" cap="none" spc="0" baseline="0">
          <a:ln>
            <a:noFill/>
          </a:ln>
          <a:solidFill>
            <a:srgbClr val="515252"/>
          </a:solidFill>
          <a:uFillTx/>
          <a:latin typeface="+mj-lt"/>
          <a:ea typeface="+mj-ea"/>
          <a:cs typeface="+mj-cs"/>
          <a:sym typeface="Montserrat-Regular"/>
        </a:defRPr>
      </a:lvl3pPr>
      <a:lvl4pPr marL="0" marR="0" indent="685800" algn="ctr" defTabSz="825500" latinLnBrk="0">
        <a:lnSpc>
          <a:spcPct val="100000"/>
        </a:lnSpc>
        <a:spcBef>
          <a:spcPts val="0"/>
        </a:spcBef>
        <a:spcAft>
          <a:spcPts val="0"/>
        </a:spcAft>
        <a:buClrTx/>
        <a:buSzTx/>
        <a:buFontTx/>
        <a:buNone/>
        <a:tabLst/>
        <a:defRPr sz="9000" b="0" i="0" u="none" strike="noStrike" cap="none" spc="0" baseline="0">
          <a:ln>
            <a:noFill/>
          </a:ln>
          <a:solidFill>
            <a:srgbClr val="515252"/>
          </a:solidFill>
          <a:uFillTx/>
          <a:latin typeface="+mj-lt"/>
          <a:ea typeface="+mj-ea"/>
          <a:cs typeface="+mj-cs"/>
          <a:sym typeface="Montserrat-Regular"/>
        </a:defRPr>
      </a:lvl4pPr>
      <a:lvl5pPr marL="0" marR="0" indent="914400" algn="ctr" defTabSz="825500" latinLnBrk="0">
        <a:lnSpc>
          <a:spcPct val="100000"/>
        </a:lnSpc>
        <a:spcBef>
          <a:spcPts val="0"/>
        </a:spcBef>
        <a:spcAft>
          <a:spcPts val="0"/>
        </a:spcAft>
        <a:buClrTx/>
        <a:buSzTx/>
        <a:buFontTx/>
        <a:buNone/>
        <a:tabLst/>
        <a:defRPr sz="9000" b="0" i="0" u="none" strike="noStrike" cap="none" spc="0" baseline="0">
          <a:ln>
            <a:noFill/>
          </a:ln>
          <a:solidFill>
            <a:srgbClr val="515252"/>
          </a:solidFill>
          <a:uFillTx/>
          <a:latin typeface="+mj-lt"/>
          <a:ea typeface="+mj-ea"/>
          <a:cs typeface="+mj-cs"/>
          <a:sym typeface="Montserrat-Regular"/>
        </a:defRPr>
      </a:lvl5pPr>
      <a:lvl6pPr marL="0" marR="0" indent="1143000" algn="ctr" defTabSz="825500" latinLnBrk="0">
        <a:lnSpc>
          <a:spcPct val="100000"/>
        </a:lnSpc>
        <a:spcBef>
          <a:spcPts val="0"/>
        </a:spcBef>
        <a:spcAft>
          <a:spcPts val="0"/>
        </a:spcAft>
        <a:buClrTx/>
        <a:buSzTx/>
        <a:buFontTx/>
        <a:buNone/>
        <a:tabLst/>
        <a:defRPr sz="9000" b="0" i="0" u="none" strike="noStrike" cap="none" spc="0" baseline="0">
          <a:ln>
            <a:noFill/>
          </a:ln>
          <a:solidFill>
            <a:srgbClr val="515252"/>
          </a:solidFill>
          <a:uFillTx/>
          <a:latin typeface="+mj-lt"/>
          <a:ea typeface="+mj-ea"/>
          <a:cs typeface="+mj-cs"/>
          <a:sym typeface="Montserrat-Regular"/>
        </a:defRPr>
      </a:lvl6pPr>
      <a:lvl7pPr marL="0" marR="0" indent="1371600" algn="ctr" defTabSz="825500" latinLnBrk="0">
        <a:lnSpc>
          <a:spcPct val="100000"/>
        </a:lnSpc>
        <a:spcBef>
          <a:spcPts val="0"/>
        </a:spcBef>
        <a:spcAft>
          <a:spcPts val="0"/>
        </a:spcAft>
        <a:buClrTx/>
        <a:buSzTx/>
        <a:buFontTx/>
        <a:buNone/>
        <a:tabLst/>
        <a:defRPr sz="9000" b="0" i="0" u="none" strike="noStrike" cap="none" spc="0" baseline="0">
          <a:ln>
            <a:noFill/>
          </a:ln>
          <a:solidFill>
            <a:srgbClr val="515252"/>
          </a:solidFill>
          <a:uFillTx/>
          <a:latin typeface="+mj-lt"/>
          <a:ea typeface="+mj-ea"/>
          <a:cs typeface="+mj-cs"/>
          <a:sym typeface="Montserrat-Regular"/>
        </a:defRPr>
      </a:lvl7pPr>
      <a:lvl8pPr marL="0" marR="0" indent="1600200" algn="ctr" defTabSz="825500" latinLnBrk="0">
        <a:lnSpc>
          <a:spcPct val="100000"/>
        </a:lnSpc>
        <a:spcBef>
          <a:spcPts val="0"/>
        </a:spcBef>
        <a:spcAft>
          <a:spcPts val="0"/>
        </a:spcAft>
        <a:buClrTx/>
        <a:buSzTx/>
        <a:buFontTx/>
        <a:buNone/>
        <a:tabLst/>
        <a:defRPr sz="9000" b="0" i="0" u="none" strike="noStrike" cap="none" spc="0" baseline="0">
          <a:ln>
            <a:noFill/>
          </a:ln>
          <a:solidFill>
            <a:srgbClr val="515252"/>
          </a:solidFill>
          <a:uFillTx/>
          <a:latin typeface="+mj-lt"/>
          <a:ea typeface="+mj-ea"/>
          <a:cs typeface="+mj-cs"/>
          <a:sym typeface="Montserrat-Regular"/>
        </a:defRPr>
      </a:lvl8pPr>
      <a:lvl9pPr marL="0" marR="0" indent="1828800" algn="ctr" defTabSz="825500" latinLnBrk="0">
        <a:lnSpc>
          <a:spcPct val="100000"/>
        </a:lnSpc>
        <a:spcBef>
          <a:spcPts val="0"/>
        </a:spcBef>
        <a:spcAft>
          <a:spcPts val="0"/>
        </a:spcAft>
        <a:buClrTx/>
        <a:buSzTx/>
        <a:buFontTx/>
        <a:buNone/>
        <a:tabLst/>
        <a:defRPr sz="9000" b="0" i="0" u="none" strike="noStrike" cap="none" spc="0" baseline="0">
          <a:ln>
            <a:noFill/>
          </a:ln>
          <a:solidFill>
            <a:srgbClr val="515252"/>
          </a:solidFill>
          <a:uFillTx/>
          <a:latin typeface="+mj-lt"/>
          <a:ea typeface="+mj-ea"/>
          <a:cs typeface="+mj-cs"/>
          <a:sym typeface="Montserrat-Regular"/>
        </a:defRPr>
      </a:lvl9pPr>
    </p:titleStyle>
    <p:bodyStyle>
      <a:lvl1pPr marL="293076" marR="0" indent="-293076" algn="l" defTabSz="825500" latinLnBrk="0">
        <a:lnSpc>
          <a:spcPct val="120000"/>
        </a:lnSpc>
        <a:spcBef>
          <a:spcPts val="5200"/>
        </a:spcBef>
        <a:spcAft>
          <a:spcPts val="0"/>
        </a:spcAft>
        <a:buClrTx/>
        <a:buSzPct val="75000"/>
        <a:buFontTx/>
        <a:buChar char="•"/>
        <a:tabLst/>
        <a:defRPr sz="2400" b="0" i="0" u="none" strike="noStrike" cap="none" spc="0" baseline="0">
          <a:ln>
            <a:noFill/>
          </a:ln>
          <a:solidFill>
            <a:srgbClr val="717172"/>
          </a:solidFill>
          <a:uFillTx/>
          <a:latin typeface="+mn-lt"/>
          <a:ea typeface="+mn-ea"/>
          <a:cs typeface="+mn-cs"/>
          <a:sym typeface="PT Serif"/>
        </a:defRPr>
      </a:lvl1pPr>
      <a:lvl2pPr marL="928076" marR="0" indent="-293076" algn="l" defTabSz="825500" latinLnBrk="0">
        <a:lnSpc>
          <a:spcPct val="120000"/>
        </a:lnSpc>
        <a:spcBef>
          <a:spcPts val="5200"/>
        </a:spcBef>
        <a:spcAft>
          <a:spcPts val="0"/>
        </a:spcAft>
        <a:buClrTx/>
        <a:buSzPct val="75000"/>
        <a:buFontTx/>
        <a:buChar char="•"/>
        <a:tabLst/>
        <a:defRPr sz="2400" b="0" i="0" u="none" strike="noStrike" cap="none" spc="0" baseline="0">
          <a:ln>
            <a:noFill/>
          </a:ln>
          <a:solidFill>
            <a:srgbClr val="717172"/>
          </a:solidFill>
          <a:uFillTx/>
          <a:latin typeface="+mn-lt"/>
          <a:ea typeface="+mn-ea"/>
          <a:cs typeface="+mn-cs"/>
          <a:sym typeface="PT Serif"/>
        </a:defRPr>
      </a:lvl2pPr>
      <a:lvl3pPr marL="1563076" marR="0" indent="-293076" algn="l" defTabSz="825500" latinLnBrk="0">
        <a:lnSpc>
          <a:spcPct val="120000"/>
        </a:lnSpc>
        <a:spcBef>
          <a:spcPts val="5200"/>
        </a:spcBef>
        <a:spcAft>
          <a:spcPts val="0"/>
        </a:spcAft>
        <a:buClrTx/>
        <a:buSzPct val="75000"/>
        <a:buFontTx/>
        <a:buChar char="•"/>
        <a:tabLst/>
        <a:defRPr sz="2400" b="0" i="0" u="none" strike="noStrike" cap="none" spc="0" baseline="0">
          <a:ln>
            <a:noFill/>
          </a:ln>
          <a:solidFill>
            <a:srgbClr val="717172"/>
          </a:solidFill>
          <a:uFillTx/>
          <a:latin typeface="+mn-lt"/>
          <a:ea typeface="+mn-ea"/>
          <a:cs typeface="+mn-cs"/>
          <a:sym typeface="PT Serif"/>
        </a:defRPr>
      </a:lvl3pPr>
      <a:lvl4pPr marL="2198076" marR="0" indent="-293076" algn="l" defTabSz="825500" latinLnBrk="0">
        <a:lnSpc>
          <a:spcPct val="120000"/>
        </a:lnSpc>
        <a:spcBef>
          <a:spcPts val="5200"/>
        </a:spcBef>
        <a:spcAft>
          <a:spcPts val="0"/>
        </a:spcAft>
        <a:buClrTx/>
        <a:buSzPct val="75000"/>
        <a:buFontTx/>
        <a:buChar char="•"/>
        <a:tabLst/>
        <a:defRPr sz="2400" b="0" i="0" u="none" strike="noStrike" cap="none" spc="0" baseline="0">
          <a:ln>
            <a:noFill/>
          </a:ln>
          <a:solidFill>
            <a:srgbClr val="717172"/>
          </a:solidFill>
          <a:uFillTx/>
          <a:latin typeface="+mn-lt"/>
          <a:ea typeface="+mn-ea"/>
          <a:cs typeface="+mn-cs"/>
          <a:sym typeface="PT Serif"/>
        </a:defRPr>
      </a:lvl4pPr>
      <a:lvl5pPr marL="2833076" marR="0" indent="-293076" algn="l" defTabSz="825500" latinLnBrk="0">
        <a:lnSpc>
          <a:spcPct val="120000"/>
        </a:lnSpc>
        <a:spcBef>
          <a:spcPts val="5200"/>
        </a:spcBef>
        <a:spcAft>
          <a:spcPts val="0"/>
        </a:spcAft>
        <a:buClrTx/>
        <a:buSzPct val="75000"/>
        <a:buFontTx/>
        <a:buChar char="•"/>
        <a:tabLst/>
        <a:defRPr sz="2400" b="0" i="0" u="none" strike="noStrike" cap="none" spc="0" baseline="0">
          <a:ln>
            <a:noFill/>
          </a:ln>
          <a:solidFill>
            <a:srgbClr val="717172"/>
          </a:solidFill>
          <a:uFillTx/>
          <a:latin typeface="+mn-lt"/>
          <a:ea typeface="+mn-ea"/>
          <a:cs typeface="+mn-cs"/>
          <a:sym typeface="PT Serif"/>
        </a:defRPr>
      </a:lvl5pPr>
      <a:lvl6pPr marL="3468077" marR="0" indent="-293077" algn="l" defTabSz="825500" latinLnBrk="0">
        <a:lnSpc>
          <a:spcPct val="120000"/>
        </a:lnSpc>
        <a:spcBef>
          <a:spcPts val="5200"/>
        </a:spcBef>
        <a:spcAft>
          <a:spcPts val="0"/>
        </a:spcAft>
        <a:buClrTx/>
        <a:buSzPct val="75000"/>
        <a:buFontTx/>
        <a:buChar char="•"/>
        <a:tabLst/>
        <a:defRPr sz="2400" b="0" i="0" u="none" strike="noStrike" cap="none" spc="0" baseline="0">
          <a:ln>
            <a:noFill/>
          </a:ln>
          <a:solidFill>
            <a:srgbClr val="717172"/>
          </a:solidFill>
          <a:uFillTx/>
          <a:latin typeface="+mn-lt"/>
          <a:ea typeface="+mn-ea"/>
          <a:cs typeface="+mn-cs"/>
          <a:sym typeface="PT Serif"/>
        </a:defRPr>
      </a:lvl6pPr>
      <a:lvl7pPr marL="4103077" marR="0" indent="-293077" algn="l" defTabSz="825500" latinLnBrk="0">
        <a:lnSpc>
          <a:spcPct val="120000"/>
        </a:lnSpc>
        <a:spcBef>
          <a:spcPts val="5200"/>
        </a:spcBef>
        <a:spcAft>
          <a:spcPts val="0"/>
        </a:spcAft>
        <a:buClrTx/>
        <a:buSzPct val="75000"/>
        <a:buFontTx/>
        <a:buChar char="•"/>
        <a:tabLst/>
        <a:defRPr sz="2400" b="0" i="0" u="none" strike="noStrike" cap="none" spc="0" baseline="0">
          <a:ln>
            <a:noFill/>
          </a:ln>
          <a:solidFill>
            <a:srgbClr val="717172"/>
          </a:solidFill>
          <a:uFillTx/>
          <a:latin typeface="+mn-lt"/>
          <a:ea typeface="+mn-ea"/>
          <a:cs typeface="+mn-cs"/>
          <a:sym typeface="PT Serif"/>
        </a:defRPr>
      </a:lvl7pPr>
      <a:lvl8pPr marL="4738077" marR="0" indent="-293077" algn="l" defTabSz="825500" latinLnBrk="0">
        <a:lnSpc>
          <a:spcPct val="120000"/>
        </a:lnSpc>
        <a:spcBef>
          <a:spcPts val="5200"/>
        </a:spcBef>
        <a:spcAft>
          <a:spcPts val="0"/>
        </a:spcAft>
        <a:buClrTx/>
        <a:buSzPct val="75000"/>
        <a:buFontTx/>
        <a:buChar char="•"/>
        <a:tabLst/>
        <a:defRPr sz="2400" b="0" i="0" u="none" strike="noStrike" cap="none" spc="0" baseline="0">
          <a:ln>
            <a:noFill/>
          </a:ln>
          <a:solidFill>
            <a:srgbClr val="717172"/>
          </a:solidFill>
          <a:uFillTx/>
          <a:latin typeface="+mn-lt"/>
          <a:ea typeface="+mn-ea"/>
          <a:cs typeface="+mn-cs"/>
          <a:sym typeface="PT Serif"/>
        </a:defRPr>
      </a:lvl8pPr>
      <a:lvl9pPr marL="5373077" marR="0" indent="-293077" algn="l" defTabSz="825500" latinLnBrk="0">
        <a:lnSpc>
          <a:spcPct val="120000"/>
        </a:lnSpc>
        <a:spcBef>
          <a:spcPts val="5200"/>
        </a:spcBef>
        <a:spcAft>
          <a:spcPts val="0"/>
        </a:spcAft>
        <a:buClrTx/>
        <a:buSzPct val="75000"/>
        <a:buFontTx/>
        <a:buChar char="•"/>
        <a:tabLst/>
        <a:defRPr sz="2400" b="0" i="0" u="none" strike="noStrike" cap="none" spc="0" baseline="0">
          <a:ln>
            <a:noFill/>
          </a:ln>
          <a:solidFill>
            <a:srgbClr val="717172"/>
          </a:solidFill>
          <a:uFillTx/>
          <a:latin typeface="+mn-lt"/>
          <a:ea typeface="+mn-ea"/>
          <a:cs typeface="+mn-cs"/>
          <a:sym typeface="PT Serif"/>
        </a:defRPr>
      </a:lvl9pPr>
    </p:bodyStyle>
    <p:otherStyle>
      <a:lvl1pPr marL="0" marR="0" indent="0" algn="ctr" defTabSz="825500" latinLnBrk="0">
        <a:lnSpc>
          <a:spcPct val="100000"/>
        </a:lnSpc>
        <a:spcBef>
          <a:spcPts val="0"/>
        </a:spcBef>
        <a:spcAft>
          <a:spcPts val="0"/>
        </a:spcAft>
        <a:buClrTx/>
        <a:buSzTx/>
        <a:buFontTx/>
        <a:buNone/>
        <a:tabLst/>
        <a:defRPr sz="15000" b="0" i="0" u="none" strike="noStrike" cap="none" spc="0" baseline="0">
          <a:ln>
            <a:noFill/>
          </a:ln>
          <a:solidFill>
            <a:schemeClr val="tx1"/>
          </a:solidFill>
          <a:uFillTx/>
          <a:latin typeface="+mn-lt"/>
          <a:ea typeface="+mn-ea"/>
          <a:cs typeface="+mn-cs"/>
          <a:sym typeface="PT Serif"/>
        </a:defRPr>
      </a:lvl1pPr>
      <a:lvl2pPr marL="0" marR="0" indent="228600" algn="ctr" defTabSz="825500" latinLnBrk="0">
        <a:lnSpc>
          <a:spcPct val="100000"/>
        </a:lnSpc>
        <a:spcBef>
          <a:spcPts val="0"/>
        </a:spcBef>
        <a:spcAft>
          <a:spcPts val="0"/>
        </a:spcAft>
        <a:buClrTx/>
        <a:buSzTx/>
        <a:buFontTx/>
        <a:buNone/>
        <a:tabLst/>
        <a:defRPr sz="15000" b="0" i="0" u="none" strike="noStrike" cap="none" spc="0" baseline="0">
          <a:ln>
            <a:noFill/>
          </a:ln>
          <a:solidFill>
            <a:schemeClr val="tx1"/>
          </a:solidFill>
          <a:uFillTx/>
          <a:latin typeface="+mn-lt"/>
          <a:ea typeface="+mn-ea"/>
          <a:cs typeface="+mn-cs"/>
          <a:sym typeface="PT Serif"/>
        </a:defRPr>
      </a:lvl2pPr>
      <a:lvl3pPr marL="0" marR="0" indent="457200" algn="ctr" defTabSz="825500" latinLnBrk="0">
        <a:lnSpc>
          <a:spcPct val="100000"/>
        </a:lnSpc>
        <a:spcBef>
          <a:spcPts val="0"/>
        </a:spcBef>
        <a:spcAft>
          <a:spcPts val="0"/>
        </a:spcAft>
        <a:buClrTx/>
        <a:buSzTx/>
        <a:buFontTx/>
        <a:buNone/>
        <a:tabLst/>
        <a:defRPr sz="15000" b="0" i="0" u="none" strike="noStrike" cap="none" spc="0" baseline="0">
          <a:ln>
            <a:noFill/>
          </a:ln>
          <a:solidFill>
            <a:schemeClr val="tx1"/>
          </a:solidFill>
          <a:uFillTx/>
          <a:latin typeface="+mn-lt"/>
          <a:ea typeface="+mn-ea"/>
          <a:cs typeface="+mn-cs"/>
          <a:sym typeface="PT Serif"/>
        </a:defRPr>
      </a:lvl3pPr>
      <a:lvl4pPr marL="0" marR="0" indent="685800" algn="ctr" defTabSz="825500" latinLnBrk="0">
        <a:lnSpc>
          <a:spcPct val="100000"/>
        </a:lnSpc>
        <a:spcBef>
          <a:spcPts val="0"/>
        </a:spcBef>
        <a:spcAft>
          <a:spcPts val="0"/>
        </a:spcAft>
        <a:buClrTx/>
        <a:buSzTx/>
        <a:buFontTx/>
        <a:buNone/>
        <a:tabLst/>
        <a:defRPr sz="15000" b="0" i="0" u="none" strike="noStrike" cap="none" spc="0" baseline="0">
          <a:ln>
            <a:noFill/>
          </a:ln>
          <a:solidFill>
            <a:schemeClr val="tx1"/>
          </a:solidFill>
          <a:uFillTx/>
          <a:latin typeface="+mn-lt"/>
          <a:ea typeface="+mn-ea"/>
          <a:cs typeface="+mn-cs"/>
          <a:sym typeface="PT Serif"/>
        </a:defRPr>
      </a:lvl4pPr>
      <a:lvl5pPr marL="0" marR="0" indent="914400" algn="ctr" defTabSz="825500" latinLnBrk="0">
        <a:lnSpc>
          <a:spcPct val="100000"/>
        </a:lnSpc>
        <a:spcBef>
          <a:spcPts val="0"/>
        </a:spcBef>
        <a:spcAft>
          <a:spcPts val="0"/>
        </a:spcAft>
        <a:buClrTx/>
        <a:buSzTx/>
        <a:buFontTx/>
        <a:buNone/>
        <a:tabLst/>
        <a:defRPr sz="15000" b="0" i="0" u="none" strike="noStrike" cap="none" spc="0" baseline="0">
          <a:ln>
            <a:noFill/>
          </a:ln>
          <a:solidFill>
            <a:schemeClr val="tx1"/>
          </a:solidFill>
          <a:uFillTx/>
          <a:latin typeface="+mn-lt"/>
          <a:ea typeface="+mn-ea"/>
          <a:cs typeface="+mn-cs"/>
          <a:sym typeface="PT Serif"/>
        </a:defRPr>
      </a:lvl5pPr>
      <a:lvl6pPr marL="0" marR="0" indent="1143000" algn="ctr" defTabSz="825500" latinLnBrk="0">
        <a:lnSpc>
          <a:spcPct val="100000"/>
        </a:lnSpc>
        <a:spcBef>
          <a:spcPts val="0"/>
        </a:spcBef>
        <a:spcAft>
          <a:spcPts val="0"/>
        </a:spcAft>
        <a:buClrTx/>
        <a:buSzTx/>
        <a:buFontTx/>
        <a:buNone/>
        <a:tabLst/>
        <a:defRPr sz="15000" b="0" i="0" u="none" strike="noStrike" cap="none" spc="0" baseline="0">
          <a:ln>
            <a:noFill/>
          </a:ln>
          <a:solidFill>
            <a:schemeClr val="tx1"/>
          </a:solidFill>
          <a:uFillTx/>
          <a:latin typeface="+mn-lt"/>
          <a:ea typeface="+mn-ea"/>
          <a:cs typeface="+mn-cs"/>
          <a:sym typeface="PT Serif"/>
        </a:defRPr>
      </a:lvl6pPr>
      <a:lvl7pPr marL="0" marR="0" indent="1371600" algn="ctr" defTabSz="825500" latinLnBrk="0">
        <a:lnSpc>
          <a:spcPct val="100000"/>
        </a:lnSpc>
        <a:spcBef>
          <a:spcPts val="0"/>
        </a:spcBef>
        <a:spcAft>
          <a:spcPts val="0"/>
        </a:spcAft>
        <a:buClrTx/>
        <a:buSzTx/>
        <a:buFontTx/>
        <a:buNone/>
        <a:tabLst/>
        <a:defRPr sz="15000" b="0" i="0" u="none" strike="noStrike" cap="none" spc="0" baseline="0">
          <a:ln>
            <a:noFill/>
          </a:ln>
          <a:solidFill>
            <a:schemeClr val="tx1"/>
          </a:solidFill>
          <a:uFillTx/>
          <a:latin typeface="+mn-lt"/>
          <a:ea typeface="+mn-ea"/>
          <a:cs typeface="+mn-cs"/>
          <a:sym typeface="PT Serif"/>
        </a:defRPr>
      </a:lvl7pPr>
      <a:lvl8pPr marL="0" marR="0" indent="1600200" algn="ctr" defTabSz="825500" latinLnBrk="0">
        <a:lnSpc>
          <a:spcPct val="100000"/>
        </a:lnSpc>
        <a:spcBef>
          <a:spcPts val="0"/>
        </a:spcBef>
        <a:spcAft>
          <a:spcPts val="0"/>
        </a:spcAft>
        <a:buClrTx/>
        <a:buSzTx/>
        <a:buFontTx/>
        <a:buNone/>
        <a:tabLst/>
        <a:defRPr sz="15000" b="0" i="0" u="none" strike="noStrike" cap="none" spc="0" baseline="0">
          <a:ln>
            <a:noFill/>
          </a:ln>
          <a:solidFill>
            <a:schemeClr val="tx1"/>
          </a:solidFill>
          <a:uFillTx/>
          <a:latin typeface="+mn-lt"/>
          <a:ea typeface="+mn-ea"/>
          <a:cs typeface="+mn-cs"/>
          <a:sym typeface="PT Serif"/>
        </a:defRPr>
      </a:lvl8pPr>
      <a:lvl9pPr marL="0" marR="0" indent="1828800" algn="ctr" defTabSz="825500" latinLnBrk="0">
        <a:lnSpc>
          <a:spcPct val="100000"/>
        </a:lnSpc>
        <a:spcBef>
          <a:spcPts val="0"/>
        </a:spcBef>
        <a:spcAft>
          <a:spcPts val="0"/>
        </a:spcAft>
        <a:buClrTx/>
        <a:buSzTx/>
        <a:buFontTx/>
        <a:buNone/>
        <a:tabLst/>
        <a:defRPr sz="15000" b="0" i="0" u="none" strike="noStrike" cap="none" spc="0" baseline="0">
          <a:ln>
            <a:noFill/>
          </a:ln>
          <a:solidFill>
            <a:schemeClr val="tx1"/>
          </a:solidFill>
          <a:uFillTx/>
          <a:latin typeface="+mn-lt"/>
          <a:ea typeface="+mn-ea"/>
          <a:cs typeface="+mn-cs"/>
          <a:sym typeface="PT Serif"/>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5.xml"/><Relationship Id="rId2" Type="http://schemas.openxmlformats.org/officeDocument/2006/relationships/image" Target="../media/image13.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55.xml"/><Relationship Id="rId2" Type="http://schemas.openxmlformats.org/officeDocument/2006/relationships/image" Target="../media/image13.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5.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6.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7.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8.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9.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0.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21.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22.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23.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24.xm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25.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26.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27.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28.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9.xml"/></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30.xml"/></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31.xml"/></Relationships>
</file>

<file path=ppt/slides/_rels/slide43.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44.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image" Target="../media/image14.png"/></Relationships>
</file>

<file path=ppt/slides/_rels/slide45.xml.rels><?xml version="1.0" encoding="UTF-8" standalone="yes"?>
<Relationships xmlns="http://schemas.openxmlformats.org/package/2006/relationships"><Relationship Id="rId1" Type="http://schemas.openxmlformats.org/officeDocument/2006/relationships/slideLayout" Target="../slideLayouts/slideLayout32.xml"/></Relationships>
</file>

<file path=ppt/slides/_rels/slide46.xml.rels><?xml version="1.0" encoding="UTF-8" standalone="yes"?>
<Relationships xmlns="http://schemas.openxmlformats.org/package/2006/relationships"><Relationship Id="rId1" Type="http://schemas.openxmlformats.org/officeDocument/2006/relationships/slideLayout" Target="../slideLayouts/slideLayout55.xml"/><Relationship Id="rId2" Type="http://schemas.openxmlformats.org/officeDocument/2006/relationships/image" Target="../media/image13.png"/></Relationships>
</file>

<file path=ppt/slides/_rels/slide47.xml.rels><?xml version="1.0" encoding="UTF-8" standalone="yes"?>
<Relationships xmlns="http://schemas.openxmlformats.org/package/2006/relationships"><Relationship Id="rId1" Type="http://schemas.openxmlformats.org/officeDocument/2006/relationships/slideLayout" Target="../slideLayouts/slideLayout33.xml"/></Relationships>
</file>

<file path=ppt/slides/_rels/slide48.xml.rels><?xml version="1.0" encoding="UTF-8" standalone="yes"?>
<Relationships xmlns="http://schemas.openxmlformats.org/package/2006/relationships"><Relationship Id="rId1" Type="http://schemas.openxmlformats.org/officeDocument/2006/relationships/slideLayout" Target="../slideLayouts/slideLayout34.xml"/></Relationships>
</file>

<file path=ppt/slides/_rels/slide49.xml.rels><?xml version="1.0" encoding="UTF-8" standalone="yes"?>
<Relationships xmlns="http://schemas.openxmlformats.org/package/2006/relationships"><Relationship Id="rId1" Type="http://schemas.openxmlformats.org/officeDocument/2006/relationships/slideLayout" Target="../slideLayouts/slideLayout35.xml"/></Relationships>
</file>

<file path=ppt/slides/_rels/slide50.xml.rels><?xml version="1.0" encoding="UTF-8" standalone="yes"?>
<Relationships xmlns="http://schemas.openxmlformats.org/package/2006/relationships"><Relationship Id="rId1" Type="http://schemas.openxmlformats.org/officeDocument/2006/relationships/slideLayout" Target="../slideLayouts/slideLayout36.xml"/></Relationships>
</file>

<file path=ppt/slides/_rels/slide51.xml.rels><?xml version="1.0" encoding="UTF-8" standalone="yes"?>
<Relationships xmlns="http://schemas.openxmlformats.org/package/2006/relationships"><Relationship Id="rId1" Type="http://schemas.openxmlformats.org/officeDocument/2006/relationships/slideLayout" Target="../slideLayouts/slideLayout37.xml"/></Relationships>
</file>

<file path=ppt/slides/_rels/slide52.xml.rels><?xml version="1.0" encoding="UTF-8" standalone="yes"?>
<Relationships xmlns="http://schemas.openxmlformats.org/package/2006/relationships"><Relationship Id="rId1" Type="http://schemas.openxmlformats.org/officeDocument/2006/relationships/slideLayout" Target="../slideLayouts/slideLayout38.xml"/></Relationships>
</file>

<file path=ppt/slides/_rels/slide53.xml.rels><?xml version="1.0" encoding="UTF-8" standalone="yes"?>
<Relationships xmlns="http://schemas.openxmlformats.org/package/2006/relationships"><Relationship Id="rId1" Type="http://schemas.openxmlformats.org/officeDocument/2006/relationships/slideLayout" Target="../slideLayouts/slideLayout39.xml"/></Relationships>
</file>

<file path=ppt/slides/_rels/slide54.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55.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56.xml.rels><?xml version="1.0" encoding="UTF-8" standalone="yes"?>
<Relationships xmlns="http://schemas.openxmlformats.org/package/2006/relationships"><Relationship Id="rId1" Type="http://schemas.openxmlformats.org/officeDocument/2006/relationships/slideLayout" Target="../slideLayouts/slideLayout40.xml"/></Relationships>
</file>

<file path=ppt/slides/_rels/slide57.xml.rels><?xml version="1.0" encoding="UTF-8" standalone="yes"?>
<Relationships xmlns="http://schemas.openxmlformats.org/package/2006/relationships"><Relationship Id="rId1" Type="http://schemas.openxmlformats.org/officeDocument/2006/relationships/slideLayout" Target="../slideLayouts/slideLayout41.xml"/></Relationships>
</file>

<file path=ppt/slides/_rels/slide58.xml.rels><?xml version="1.0" encoding="UTF-8" standalone="yes"?>
<Relationships xmlns="http://schemas.openxmlformats.org/package/2006/relationships"><Relationship Id="rId1" Type="http://schemas.openxmlformats.org/officeDocument/2006/relationships/slideLayout" Target="../slideLayouts/slideLayout42.xml"/><Relationship Id="rId2" Type="http://schemas.openxmlformats.org/officeDocument/2006/relationships/notesSlide" Target="../notesSlides/notesSlide1.xml"/></Relationships>
</file>

<file path=ppt/slides/_rels/slide59.xml.rels><?xml version="1.0" encoding="UTF-8" standalone="yes"?>
<Relationships xmlns="http://schemas.openxmlformats.org/package/2006/relationships"><Relationship Id="rId1" Type="http://schemas.openxmlformats.org/officeDocument/2006/relationships/slideLayout" Target="../slideLayouts/slideLayout43.xml"/></Relationships>
</file>

<file path=ppt/slides/_rels/slide60.xml.rels><?xml version="1.0" encoding="UTF-8" standalone="yes"?>
<Relationships xmlns="http://schemas.openxmlformats.org/package/2006/relationships"><Relationship Id="rId1" Type="http://schemas.openxmlformats.org/officeDocument/2006/relationships/slideLayout" Target="../slideLayouts/slideLayout44.xml"/></Relationships>
</file>

<file path=ppt/slides/_rels/slide61.xml.rels><?xml version="1.0" encoding="UTF-8" standalone="yes"?>
<Relationships xmlns="http://schemas.openxmlformats.org/package/2006/relationships"><Relationship Id="rId1" Type="http://schemas.openxmlformats.org/officeDocument/2006/relationships/slideLayout" Target="../slideLayouts/slideLayout45.xml"/></Relationships>
</file>

<file path=ppt/slides/_rels/slide62.xml.rels><?xml version="1.0" encoding="UTF-8" standalone="yes"?>
<Relationships xmlns="http://schemas.openxmlformats.org/package/2006/relationships"><Relationship Id="rId1" Type="http://schemas.openxmlformats.org/officeDocument/2006/relationships/slideLayout" Target="../slideLayouts/slideLayout46.xml"/></Relationships>
</file>

<file path=ppt/slides/_rels/slide63.xml.rels><?xml version="1.0" encoding="UTF-8" standalone="yes"?>
<Relationships xmlns="http://schemas.openxmlformats.org/package/2006/relationships"><Relationship Id="rId1" Type="http://schemas.openxmlformats.org/officeDocument/2006/relationships/slideLayout" Target="../slideLayouts/slideLayout47.xml"/></Relationships>
</file>

<file path=ppt/slides/_rels/slide64.xml.rels><?xml version="1.0" encoding="UTF-8" standalone="yes"?>
<Relationships xmlns="http://schemas.openxmlformats.org/package/2006/relationships"><Relationship Id="rId1" Type="http://schemas.openxmlformats.org/officeDocument/2006/relationships/slideLayout" Target="../slideLayouts/slideLayout48.xml"/></Relationships>
</file>

<file path=ppt/slides/_rels/slide65.xml.rels><?xml version="1.0" encoding="UTF-8" standalone="yes"?>
<Relationships xmlns="http://schemas.openxmlformats.org/package/2006/relationships"><Relationship Id="rId1" Type="http://schemas.openxmlformats.org/officeDocument/2006/relationships/slideLayout" Target="../slideLayouts/slideLayout49.xml"/></Relationships>
</file>

<file path=ppt/slides/_rels/slide66.xml.rels><?xml version="1.0" encoding="UTF-8" standalone="yes"?>
<Relationships xmlns="http://schemas.openxmlformats.org/package/2006/relationships"><Relationship Id="rId1" Type="http://schemas.openxmlformats.org/officeDocument/2006/relationships/slideLayout" Target="../slideLayouts/slideLayout50.xml"/></Relationships>
</file>

<file path=ppt/slides/_rels/slide67.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8.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chart" Target="../charts/chart1.xml"/></Relationships>
</file>

<file path=ppt/slides/_rels/slide6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chart" Target="../charts/chart2.xml"/></Relationships>
</file>

<file path=ppt/slides/_rels/slide70.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chart" Target="../charts/chart3.xml"/></Relationships>
</file>

<file path=ppt/slides/_rels/slide71.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chart" Target="../charts/chart4.xml"/></Relationships>
</file>

<file path=ppt/slides/_rels/slide7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chart" Target="../charts/chart5.xml"/></Relationships>
</file>

<file path=ppt/slides/_rels/slide73.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chart" Target="../charts/chart6.xml"/></Relationships>
</file>

<file path=ppt/slides/_rels/slide74.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5.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6.xml.rels><?xml version="1.0" encoding="UTF-8" standalone="yes"?>
<Relationships xmlns="http://schemas.openxmlformats.org/package/2006/relationships"><Relationship Id="rId1" Type="http://schemas.openxmlformats.org/officeDocument/2006/relationships/slideLayout" Target="../slideLayouts/slideLayout51.xml"/></Relationships>
</file>

<file path=ppt/slides/_rels/slide77.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8.xml.rels><?xml version="1.0" encoding="UTF-8" standalone="yes"?>
<Relationships xmlns="http://schemas.openxmlformats.org/package/2006/relationships"><Relationship Id="rId1" Type="http://schemas.openxmlformats.org/officeDocument/2006/relationships/slideLayout" Target="../slideLayouts/slideLayout52.xml"/></Relationships>
</file>

<file path=ppt/slides/_rels/slide79.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80.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81.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8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83.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84.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85.xml.rels><?xml version="1.0" encoding="UTF-8" standalone="yes"?>
<Relationships xmlns="http://schemas.openxmlformats.org/package/2006/relationships"><Relationship Id="rId1" Type="http://schemas.openxmlformats.org/officeDocument/2006/relationships/slideLayout" Target="../slideLayouts/slideLayout53.xml"/></Relationships>
</file>

<file path=ppt/slides/_rels/slide86.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87.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1"/>
          </p:nvPr>
        </p:nvSpPr>
        <p:spPr/>
      </p:sp>
      <p:sp>
        <p:nvSpPr>
          <p:cNvPr id="576" name="Shape 576"/>
          <p:cNvSpPr/>
          <p:nvPr/>
        </p:nvSpPr>
        <p:spPr>
          <a:xfrm rot="13500000">
            <a:off x="7973558" y="2639558"/>
            <a:ext cx="8436883" cy="8436884"/>
          </a:xfrm>
          <a:prstGeom prst="roundRect">
            <a:avLst>
              <a:gd name="adj" fmla="val 32703"/>
            </a:avLst>
          </a:prstGeom>
          <a:solidFill>
            <a:srgbClr val="FFFFFF"/>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577" name="Shape 577"/>
          <p:cNvSpPr/>
          <p:nvPr/>
        </p:nvSpPr>
        <p:spPr>
          <a:xfrm>
            <a:off x="9722326" y="5667702"/>
            <a:ext cx="4939348" cy="2082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13000">
                <a:solidFill>
                  <a:srgbClr val="626365"/>
                </a:solidFill>
                <a:latin typeface="Lato Light"/>
                <a:ea typeface="Lato Light"/>
                <a:cs typeface="Lato Light"/>
                <a:sym typeface="Lato Light"/>
              </a:defRPr>
            </a:lvl1pPr>
          </a:lstStyle>
          <a:p>
            <a:r>
              <a:t>athena</a:t>
            </a:r>
          </a:p>
        </p:txBody>
      </p:sp>
      <p:sp>
        <p:nvSpPr>
          <p:cNvPr id="578" name="Shape 578"/>
          <p:cNvSpPr/>
          <p:nvPr/>
        </p:nvSpPr>
        <p:spPr>
          <a:xfrm>
            <a:off x="9807092" y="7540297"/>
            <a:ext cx="4769816" cy="508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pc="120">
                <a:solidFill>
                  <a:srgbClr val="A0A1A3"/>
                </a:solidFill>
              </a:defRPr>
            </a:lvl1pPr>
          </a:lstStyle>
          <a:p>
            <a:r>
              <a:t>Premium Keynote Presentation</a:t>
            </a:r>
          </a:p>
        </p:txBody>
      </p:sp>
    </p:spTree>
  </p:cSld>
  <p:clrMapOvr>
    <a:masterClrMapping/>
  </p:clrMapOvr>
  <p:transition spd="med"/>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80" name="Shape 580"/>
          <p:cNvSpPr/>
          <p:nvPr/>
        </p:nvSpPr>
        <p:spPr>
          <a:xfrm>
            <a:off x="4935693" y="2878161"/>
            <a:ext cx="12287251" cy="5156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sz="30000" spc="0">
                <a:solidFill>
                  <a:srgbClr val="F6F6F7"/>
                </a:solidFill>
              </a:defRPr>
            </a:lvl1pPr>
          </a:lstStyle>
          <a:p>
            <a:r>
              <a:t>Athena</a:t>
            </a:r>
          </a:p>
        </p:txBody>
      </p:sp>
      <p:sp>
        <p:nvSpPr>
          <p:cNvPr id="581" name="Shape 581"/>
          <p:cNvSpPr/>
          <p:nvPr/>
        </p:nvSpPr>
        <p:spPr>
          <a:xfrm>
            <a:off x="11967089" y="5629275"/>
            <a:ext cx="7252336" cy="2425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sz="15000" spc="0">
                <a:latin typeface="+mj-lt"/>
                <a:ea typeface="+mj-ea"/>
                <a:cs typeface="+mj-cs"/>
                <a:sym typeface="Montserrat-Regular"/>
              </a:defRPr>
            </a:lvl1pPr>
          </a:lstStyle>
          <a:p>
            <a:r>
              <a:t>What is</a:t>
            </a:r>
          </a:p>
        </p:txBody>
      </p:sp>
      <p:sp>
        <p:nvSpPr>
          <p:cNvPr id="582" name="Shape 582"/>
          <p:cNvSpPr/>
          <p:nvPr/>
        </p:nvSpPr>
        <p:spPr>
          <a:xfrm>
            <a:off x="5144608" y="8767739"/>
            <a:ext cx="11869421" cy="1828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600">
                <a:solidFill>
                  <a:srgbClr val="717172"/>
                </a:solidFill>
              </a:defRPr>
            </a:pPr>
            <a:r>
              <a:t>There are many variations of passages of Lorem Ipsum available, but believable.</a:t>
            </a:r>
          </a:p>
          <a:p>
            <a:pPr algn="l">
              <a:defRPr sz="2600">
                <a:solidFill>
                  <a:srgbClr val="717172"/>
                </a:solidFill>
              </a:defRPr>
            </a:pPr>
            <a:r>
              <a:t>If you are going to use a passage of Lorem Ipsum, you need to be sure there</a:t>
            </a:r>
          </a:p>
          <a:p>
            <a:pPr algn="l">
              <a:defRPr sz="2600">
                <a:solidFill>
                  <a:srgbClr val="717172"/>
                </a:solidFill>
              </a:defRPr>
            </a:pPr>
            <a:r>
              <a:t>isn't anything embarrassing hidden in the middle of text</a:t>
            </a:r>
          </a:p>
        </p:txBody>
      </p:sp>
    </p:spTree>
  </p:cSld>
  <p:clrMapOvr>
    <a:masterClrMapping/>
  </p:clrMapOvr>
  <mc:AlternateContent xmlns:mc="http://schemas.openxmlformats.org/markup-compatibility/2006" xmlns:p14="http://schemas.microsoft.com/office/powerpoint/2010/main">
    <mc:Choice Requires="p14">
      <p:transition spd="slow" p14:dur="1750">
        <p14:prism dir="u"/>
      </p:transition>
    </mc:Choice>
    <mc:Fallback xmlns="">
      <p:transition spd="slow">
        <p:fade/>
      </p:transition>
    </mc:Fallback>
  </mc:AlternateContent>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84" name="Shape 584"/>
          <p:cNvSpPr/>
          <p:nvPr/>
        </p:nvSpPr>
        <p:spPr>
          <a:xfrm rot="13500000">
            <a:off x="10662107" y="8263956"/>
            <a:ext cx="3059786" cy="3059786"/>
          </a:xfrm>
          <a:prstGeom prst="roundRect">
            <a:avLst>
              <a:gd name="adj" fmla="val 32703"/>
            </a:avLst>
          </a:prstGeom>
          <a:gradFill>
            <a:gsLst>
              <a:gs pos="0">
                <a:srgbClr val="4875D8"/>
              </a:gs>
              <a:gs pos="30789">
                <a:srgbClr val="7AAAE8"/>
              </a:gs>
              <a:gs pos="72165">
                <a:srgbClr val="75BDEA"/>
              </a:gs>
              <a:gs pos="100000">
                <a:srgbClr val="81E0F1"/>
              </a:gs>
            </a:gsLst>
            <a:lin ang="5400000"/>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585" name="Shape 585"/>
          <p:cNvSpPr/>
          <p:nvPr/>
        </p:nvSpPr>
        <p:spPr>
          <a:xfrm rot="13500000">
            <a:off x="10892554" y="8494403"/>
            <a:ext cx="2598892" cy="2598892"/>
          </a:xfrm>
          <a:prstGeom prst="roundRect">
            <a:avLst>
              <a:gd name="adj" fmla="val 32703"/>
            </a:avLst>
          </a:prstGeom>
          <a:solidFill>
            <a:srgbClr val="FFFFFF"/>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586" name="Shape 586"/>
          <p:cNvSpPr/>
          <p:nvPr/>
        </p:nvSpPr>
        <p:spPr>
          <a:xfrm>
            <a:off x="7501699" y="1657773"/>
            <a:ext cx="9380602" cy="1498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9000">
                <a:latin typeface="+mj-lt"/>
                <a:ea typeface="+mj-ea"/>
                <a:cs typeface="+mj-cs"/>
                <a:sym typeface="Montserrat-Regular"/>
              </a:defRPr>
            </a:lvl1pPr>
          </a:lstStyle>
          <a:p>
            <a:r>
              <a:rPr dirty="0"/>
              <a:t>About company</a:t>
            </a:r>
          </a:p>
        </p:txBody>
      </p:sp>
      <p:sp>
        <p:nvSpPr>
          <p:cNvPr id="587" name="Shape 587"/>
          <p:cNvSpPr/>
          <p:nvPr/>
        </p:nvSpPr>
        <p:spPr>
          <a:xfrm>
            <a:off x="5649557" y="3634931"/>
            <a:ext cx="13084887" cy="1828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600">
                <a:solidFill>
                  <a:srgbClr val="717172"/>
                </a:solidFill>
              </a:defRPr>
            </a:pPr>
            <a:r>
              <a:rPr dirty="0"/>
              <a:t>There are many variations of passages of Lorem Ipsum but the majority have suffered</a:t>
            </a:r>
          </a:p>
          <a:p>
            <a:pPr>
              <a:defRPr sz="2600">
                <a:solidFill>
                  <a:srgbClr val="717172"/>
                </a:solidFill>
              </a:defRPr>
            </a:pPr>
            <a:r>
              <a:rPr dirty="0"/>
              <a:t>alteration in some form, by humour, or randomised words which don't look even slightly</a:t>
            </a:r>
          </a:p>
          <a:p>
            <a:pPr>
              <a:defRPr sz="2600">
                <a:solidFill>
                  <a:srgbClr val="717172"/>
                </a:solidFill>
              </a:defRPr>
            </a:pPr>
            <a:r>
              <a:rPr dirty="0"/>
              <a:t>believable. If you are going to use a passage of</a:t>
            </a:r>
          </a:p>
        </p:txBody>
      </p:sp>
      <p:sp>
        <p:nvSpPr>
          <p:cNvPr id="588" name="Shape 588"/>
          <p:cNvSpPr/>
          <p:nvPr/>
        </p:nvSpPr>
        <p:spPr>
          <a:xfrm rot="13500000">
            <a:off x="16812162" y="8859453"/>
            <a:ext cx="2159001" cy="2159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589" name="Shape 589"/>
          <p:cNvSpPr/>
          <p:nvPr/>
        </p:nvSpPr>
        <p:spPr>
          <a:xfrm rot="13500000">
            <a:off x="5412837" y="8859453"/>
            <a:ext cx="2159001" cy="2159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590" name="Shape 590"/>
          <p:cNvSpPr/>
          <p:nvPr/>
        </p:nvSpPr>
        <p:spPr>
          <a:xfrm>
            <a:off x="6290191" y="9630363"/>
            <a:ext cx="404292" cy="617179"/>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872" y="0"/>
                  <a:pt x="0" y="3184"/>
                  <a:pt x="0" y="7112"/>
                </a:cubicBezTo>
                <a:cubicBezTo>
                  <a:pt x="0" y="9553"/>
                  <a:pt x="1299" y="11516"/>
                  <a:pt x="4304" y="12737"/>
                </a:cubicBezTo>
                <a:cubicBezTo>
                  <a:pt x="4304" y="15072"/>
                  <a:pt x="4304" y="15072"/>
                  <a:pt x="4304" y="15072"/>
                </a:cubicBezTo>
                <a:cubicBezTo>
                  <a:pt x="4304" y="15444"/>
                  <a:pt x="4547" y="15603"/>
                  <a:pt x="4872" y="15762"/>
                </a:cubicBezTo>
                <a:cubicBezTo>
                  <a:pt x="5116" y="15921"/>
                  <a:pt x="5359" y="15921"/>
                  <a:pt x="5684" y="15921"/>
                </a:cubicBezTo>
                <a:lnTo>
                  <a:pt x="5928" y="15921"/>
                </a:lnTo>
                <a:cubicBezTo>
                  <a:pt x="15916" y="15444"/>
                  <a:pt x="15916" y="15444"/>
                  <a:pt x="15916" y="15444"/>
                </a:cubicBezTo>
                <a:cubicBezTo>
                  <a:pt x="16484" y="15444"/>
                  <a:pt x="17296" y="15072"/>
                  <a:pt x="17296" y="14542"/>
                </a:cubicBezTo>
                <a:cubicBezTo>
                  <a:pt x="17296" y="12737"/>
                  <a:pt x="17296" y="12737"/>
                  <a:pt x="17296" y="12737"/>
                </a:cubicBezTo>
                <a:cubicBezTo>
                  <a:pt x="19732" y="11516"/>
                  <a:pt x="21600" y="9553"/>
                  <a:pt x="21600" y="7112"/>
                </a:cubicBezTo>
                <a:cubicBezTo>
                  <a:pt x="21600" y="3184"/>
                  <a:pt x="16728" y="0"/>
                  <a:pt x="10800" y="0"/>
                </a:cubicBezTo>
                <a:close/>
                <a:moveTo>
                  <a:pt x="15104" y="11357"/>
                </a:moveTo>
                <a:cubicBezTo>
                  <a:pt x="14617" y="11516"/>
                  <a:pt x="14292" y="11888"/>
                  <a:pt x="14292" y="12206"/>
                </a:cubicBezTo>
                <a:cubicBezTo>
                  <a:pt x="14292" y="13639"/>
                  <a:pt x="14292" y="13639"/>
                  <a:pt x="14292" y="13639"/>
                </a:cubicBezTo>
                <a:cubicBezTo>
                  <a:pt x="6983" y="14011"/>
                  <a:pt x="6983" y="14011"/>
                  <a:pt x="6983" y="14011"/>
                </a:cubicBezTo>
                <a:cubicBezTo>
                  <a:pt x="6983" y="12206"/>
                  <a:pt x="6983" y="12206"/>
                  <a:pt x="6983" y="12206"/>
                </a:cubicBezTo>
                <a:cubicBezTo>
                  <a:pt x="6983" y="11888"/>
                  <a:pt x="6983" y="11516"/>
                  <a:pt x="6496" y="11357"/>
                </a:cubicBezTo>
                <a:cubicBezTo>
                  <a:pt x="4060" y="10455"/>
                  <a:pt x="2680" y="9022"/>
                  <a:pt x="2680" y="7112"/>
                </a:cubicBezTo>
                <a:cubicBezTo>
                  <a:pt x="2680" y="4246"/>
                  <a:pt x="6496" y="1804"/>
                  <a:pt x="10800" y="1804"/>
                </a:cubicBezTo>
                <a:cubicBezTo>
                  <a:pt x="15104" y="1804"/>
                  <a:pt x="18677" y="4246"/>
                  <a:pt x="18677" y="7112"/>
                </a:cubicBezTo>
                <a:cubicBezTo>
                  <a:pt x="18677" y="9022"/>
                  <a:pt x="17296" y="10614"/>
                  <a:pt x="15104" y="11357"/>
                </a:cubicBezTo>
                <a:close/>
                <a:moveTo>
                  <a:pt x="17053" y="17567"/>
                </a:moveTo>
                <a:cubicBezTo>
                  <a:pt x="17053" y="18044"/>
                  <a:pt x="16484" y="18416"/>
                  <a:pt x="15672" y="18416"/>
                </a:cubicBezTo>
                <a:cubicBezTo>
                  <a:pt x="5928" y="18946"/>
                  <a:pt x="5928" y="18946"/>
                  <a:pt x="5928" y="18946"/>
                </a:cubicBezTo>
                <a:cubicBezTo>
                  <a:pt x="5928" y="18946"/>
                  <a:pt x="5928" y="18946"/>
                  <a:pt x="5684" y="18946"/>
                </a:cubicBezTo>
                <a:cubicBezTo>
                  <a:pt x="5116" y="18946"/>
                  <a:pt x="4304" y="18628"/>
                  <a:pt x="4304" y="18044"/>
                </a:cubicBezTo>
                <a:cubicBezTo>
                  <a:pt x="4304" y="17567"/>
                  <a:pt x="4872" y="17195"/>
                  <a:pt x="5684" y="17036"/>
                </a:cubicBezTo>
                <a:cubicBezTo>
                  <a:pt x="15672" y="16664"/>
                  <a:pt x="15672" y="16664"/>
                  <a:pt x="15672" y="16664"/>
                </a:cubicBezTo>
                <a:cubicBezTo>
                  <a:pt x="16241" y="16664"/>
                  <a:pt x="17053" y="17036"/>
                  <a:pt x="17053" y="17567"/>
                </a:cubicBezTo>
                <a:close/>
                <a:moveTo>
                  <a:pt x="14048" y="20539"/>
                </a:moveTo>
                <a:cubicBezTo>
                  <a:pt x="14048" y="21069"/>
                  <a:pt x="13480" y="21441"/>
                  <a:pt x="12668" y="21441"/>
                </a:cubicBezTo>
                <a:cubicBezTo>
                  <a:pt x="8932" y="21600"/>
                  <a:pt x="8932" y="21600"/>
                  <a:pt x="8932" y="21600"/>
                </a:cubicBezTo>
                <a:cubicBezTo>
                  <a:pt x="8120" y="21600"/>
                  <a:pt x="7552" y="21282"/>
                  <a:pt x="7552" y="20751"/>
                </a:cubicBezTo>
                <a:cubicBezTo>
                  <a:pt x="7552" y="20220"/>
                  <a:pt x="8120" y="19849"/>
                  <a:pt x="8932" y="19849"/>
                </a:cubicBezTo>
                <a:cubicBezTo>
                  <a:pt x="12424" y="19689"/>
                  <a:pt x="12424" y="19689"/>
                  <a:pt x="12424" y="19689"/>
                </a:cubicBezTo>
                <a:cubicBezTo>
                  <a:pt x="13236" y="19477"/>
                  <a:pt x="13805" y="20008"/>
                  <a:pt x="14048" y="20539"/>
                </a:cubicBezTo>
                <a:close/>
                <a:moveTo>
                  <a:pt x="16484" y="7112"/>
                </a:moveTo>
                <a:cubicBezTo>
                  <a:pt x="16484" y="7430"/>
                  <a:pt x="15916" y="7801"/>
                  <a:pt x="15104" y="7801"/>
                </a:cubicBezTo>
                <a:cubicBezTo>
                  <a:pt x="14292" y="7801"/>
                  <a:pt x="13805" y="7430"/>
                  <a:pt x="14048" y="6899"/>
                </a:cubicBezTo>
                <a:cubicBezTo>
                  <a:pt x="14048" y="5519"/>
                  <a:pt x="12424" y="5148"/>
                  <a:pt x="12180" y="4989"/>
                </a:cubicBezTo>
                <a:cubicBezTo>
                  <a:pt x="11612" y="4989"/>
                  <a:pt x="11044" y="4458"/>
                  <a:pt x="11368" y="4086"/>
                </a:cubicBezTo>
                <a:cubicBezTo>
                  <a:pt x="11612" y="3556"/>
                  <a:pt x="12424" y="3397"/>
                  <a:pt x="12992" y="3556"/>
                </a:cubicBezTo>
                <a:cubicBezTo>
                  <a:pt x="14292" y="3715"/>
                  <a:pt x="16728" y="4989"/>
                  <a:pt x="16484" y="711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591" name="Shape 591"/>
          <p:cNvSpPr/>
          <p:nvPr/>
        </p:nvSpPr>
        <p:spPr>
          <a:xfrm>
            <a:off x="17605912" y="9679443"/>
            <a:ext cx="571501" cy="519020"/>
          </a:xfrm>
          <a:custGeom>
            <a:avLst/>
            <a:gdLst/>
            <a:ahLst/>
            <a:cxnLst>
              <a:cxn ang="0">
                <a:pos x="wd2" y="hd2"/>
              </a:cxn>
              <a:cxn ang="5400000">
                <a:pos x="wd2" y="hd2"/>
              </a:cxn>
              <a:cxn ang="10800000">
                <a:pos x="wd2" y="hd2"/>
              </a:cxn>
              <a:cxn ang="16200000">
                <a:pos x="wd2" y="hd2"/>
              </a:cxn>
            </a:cxnLst>
            <a:rect l="0" t="0" r="r" b="b"/>
            <a:pathLst>
              <a:path w="20640" h="21600" extrusionOk="0">
                <a:moveTo>
                  <a:pt x="20085" y="4108"/>
                </a:moveTo>
                <a:cubicBezTo>
                  <a:pt x="19167" y="1618"/>
                  <a:pt x="17007" y="0"/>
                  <a:pt x="14847" y="0"/>
                </a:cubicBezTo>
                <a:cubicBezTo>
                  <a:pt x="12525" y="0"/>
                  <a:pt x="11067" y="996"/>
                  <a:pt x="10365" y="2241"/>
                </a:cubicBezTo>
                <a:cubicBezTo>
                  <a:pt x="9447" y="996"/>
                  <a:pt x="8043" y="0"/>
                  <a:pt x="5883" y="0"/>
                </a:cubicBezTo>
                <a:cubicBezTo>
                  <a:pt x="3507" y="0"/>
                  <a:pt x="1563" y="1618"/>
                  <a:pt x="483" y="4108"/>
                </a:cubicBezTo>
                <a:cubicBezTo>
                  <a:pt x="-435" y="6847"/>
                  <a:pt x="-57" y="9773"/>
                  <a:pt x="1725" y="12014"/>
                </a:cubicBezTo>
                <a:cubicBezTo>
                  <a:pt x="5883" y="17429"/>
                  <a:pt x="9663" y="21164"/>
                  <a:pt x="9663" y="21351"/>
                </a:cubicBezTo>
                <a:cubicBezTo>
                  <a:pt x="9825" y="21600"/>
                  <a:pt x="9987" y="21600"/>
                  <a:pt x="10365" y="21600"/>
                </a:cubicBezTo>
                <a:cubicBezTo>
                  <a:pt x="10527" y="21600"/>
                  <a:pt x="10743" y="21600"/>
                  <a:pt x="10905" y="21351"/>
                </a:cubicBezTo>
                <a:cubicBezTo>
                  <a:pt x="10905" y="21164"/>
                  <a:pt x="14685" y="17429"/>
                  <a:pt x="18843" y="12014"/>
                </a:cubicBezTo>
                <a:cubicBezTo>
                  <a:pt x="20625" y="9773"/>
                  <a:pt x="21165" y="6847"/>
                  <a:pt x="20085" y="4108"/>
                </a:cubicBezTo>
                <a:close/>
                <a:moveTo>
                  <a:pt x="17385" y="10582"/>
                </a:moveTo>
                <a:cubicBezTo>
                  <a:pt x="14307" y="14504"/>
                  <a:pt x="11445" y="17616"/>
                  <a:pt x="10365" y="18861"/>
                </a:cubicBezTo>
                <a:cubicBezTo>
                  <a:pt x="9123" y="17616"/>
                  <a:pt x="6207" y="14504"/>
                  <a:pt x="3183" y="10582"/>
                </a:cubicBezTo>
                <a:cubicBezTo>
                  <a:pt x="1887" y="8901"/>
                  <a:pt x="1563" y="6847"/>
                  <a:pt x="2265" y="4980"/>
                </a:cubicBezTo>
                <a:cubicBezTo>
                  <a:pt x="2967" y="3299"/>
                  <a:pt x="4425" y="2241"/>
                  <a:pt x="5883" y="2241"/>
                </a:cubicBezTo>
                <a:cubicBezTo>
                  <a:pt x="8745" y="2241"/>
                  <a:pt x="9285" y="4731"/>
                  <a:pt x="9285" y="4980"/>
                </a:cubicBezTo>
                <a:cubicBezTo>
                  <a:pt x="9447" y="5353"/>
                  <a:pt x="9825" y="5789"/>
                  <a:pt x="10365" y="5789"/>
                </a:cubicBezTo>
                <a:cubicBezTo>
                  <a:pt x="10743" y="5789"/>
                  <a:pt x="11067" y="5353"/>
                  <a:pt x="11283" y="4980"/>
                </a:cubicBezTo>
                <a:cubicBezTo>
                  <a:pt x="11283" y="4731"/>
                  <a:pt x="11985" y="2241"/>
                  <a:pt x="14847" y="2241"/>
                </a:cubicBezTo>
                <a:cubicBezTo>
                  <a:pt x="16305" y="2241"/>
                  <a:pt x="17763" y="3299"/>
                  <a:pt x="18303" y="4980"/>
                </a:cubicBezTo>
                <a:cubicBezTo>
                  <a:pt x="19005" y="6847"/>
                  <a:pt x="18627" y="8901"/>
                  <a:pt x="17385" y="10582"/>
                </a:cubicBezTo>
                <a:close/>
                <a:moveTo>
                  <a:pt x="17223" y="7221"/>
                </a:moveTo>
                <a:cubicBezTo>
                  <a:pt x="17223" y="7905"/>
                  <a:pt x="16845" y="8279"/>
                  <a:pt x="16467" y="8279"/>
                </a:cubicBezTo>
                <a:cubicBezTo>
                  <a:pt x="15927" y="8279"/>
                  <a:pt x="15603" y="7905"/>
                  <a:pt x="15603" y="7470"/>
                </a:cubicBezTo>
                <a:cubicBezTo>
                  <a:pt x="15387" y="5789"/>
                  <a:pt x="14523" y="5602"/>
                  <a:pt x="14307" y="5602"/>
                </a:cubicBezTo>
                <a:cubicBezTo>
                  <a:pt x="13983" y="5353"/>
                  <a:pt x="13605" y="4980"/>
                  <a:pt x="13767" y="4357"/>
                </a:cubicBezTo>
                <a:cubicBezTo>
                  <a:pt x="13767" y="3922"/>
                  <a:pt x="14145" y="3486"/>
                  <a:pt x="14685" y="3735"/>
                </a:cubicBezTo>
                <a:cubicBezTo>
                  <a:pt x="15387" y="3735"/>
                  <a:pt x="17007" y="4731"/>
                  <a:pt x="17223" y="7221"/>
                </a:cubicBezTo>
                <a:close/>
                <a:moveTo>
                  <a:pt x="16143" y="8901"/>
                </a:moveTo>
                <a:cubicBezTo>
                  <a:pt x="16305" y="9088"/>
                  <a:pt x="16305" y="9337"/>
                  <a:pt x="16305" y="9773"/>
                </a:cubicBezTo>
                <a:cubicBezTo>
                  <a:pt x="16305" y="9960"/>
                  <a:pt x="16305" y="10146"/>
                  <a:pt x="16143" y="10395"/>
                </a:cubicBezTo>
                <a:cubicBezTo>
                  <a:pt x="15927" y="10582"/>
                  <a:pt x="15603" y="10769"/>
                  <a:pt x="15387" y="10769"/>
                </a:cubicBezTo>
                <a:cubicBezTo>
                  <a:pt x="15225" y="10769"/>
                  <a:pt x="14847" y="10582"/>
                  <a:pt x="14685" y="10395"/>
                </a:cubicBezTo>
                <a:cubicBezTo>
                  <a:pt x="14523" y="10146"/>
                  <a:pt x="14523" y="9960"/>
                  <a:pt x="14523" y="9773"/>
                </a:cubicBezTo>
                <a:cubicBezTo>
                  <a:pt x="14523" y="9337"/>
                  <a:pt x="14523" y="9088"/>
                  <a:pt x="14685" y="8901"/>
                </a:cubicBezTo>
                <a:cubicBezTo>
                  <a:pt x="14847" y="8715"/>
                  <a:pt x="15225" y="8466"/>
                  <a:pt x="15387" y="8466"/>
                </a:cubicBezTo>
                <a:cubicBezTo>
                  <a:pt x="15603" y="8466"/>
                  <a:pt x="15927" y="8715"/>
                  <a:pt x="16143" y="890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592" name="Shape 592"/>
          <p:cNvSpPr/>
          <p:nvPr/>
        </p:nvSpPr>
        <p:spPr>
          <a:xfrm>
            <a:off x="11810999" y="9414636"/>
            <a:ext cx="762002" cy="758426"/>
          </a:xfrm>
          <a:custGeom>
            <a:avLst/>
            <a:gdLst/>
            <a:ahLst/>
            <a:cxnLst>
              <a:cxn ang="0">
                <a:pos x="wd2" y="hd2"/>
              </a:cxn>
              <a:cxn ang="5400000">
                <a:pos x="wd2" y="hd2"/>
              </a:cxn>
              <a:cxn ang="10800000">
                <a:pos x="wd2" y="hd2"/>
              </a:cxn>
              <a:cxn ang="16200000">
                <a:pos x="wd2" y="hd2"/>
              </a:cxn>
            </a:cxnLst>
            <a:rect l="0" t="0" r="r" b="b"/>
            <a:pathLst>
              <a:path w="21245" h="21145" extrusionOk="0">
                <a:moveTo>
                  <a:pt x="21180" y="736"/>
                </a:moveTo>
                <a:cubicBezTo>
                  <a:pt x="21025" y="374"/>
                  <a:pt x="20662" y="63"/>
                  <a:pt x="20352" y="63"/>
                </a:cubicBezTo>
                <a:cubicBezTo>
                  <a:pt x="14447" y="-455"/>
                  <a:pt x="10303" y="2290"/>
                  <a:pt x="7713" y="5916"/>
                </a:cubicBezTo>
                <a:cubicBezTo>
                  <a:pt x="6314" y="5398"/>
                  <a:pt x="4760" y="5605"/>
                  <a:pt x="3414" y="6434"/>
                </a:cubicBezTo>
                <a:cubicBezTo>
                  <a:pt x="2015" y="7159"/>
                  <a:pt x="824" y="8506"/>
                  <a:pt x="98" y="10060"/>
                </a:cubicBezTo>
                <a:cubicBezTo>
                  <a:pt x="-57" y="10423"/>
                  <a:pt x="-57" y="10785"/>
                  <a:pt x="306" y="11096"/>
                </a:cubicBezTo>
                <a:cubicBezTo>
                  <a:pt x="616" y="11303"/>
                  <a:pt x="979" y="11459"/>
                  <a:pt x="1342" y="11303"/>
                </a:cubicBezTo>
                <a:cubicBezTo>
                  <a:pt x="2896" y="10423"/>
                  <a:pt x="4449" y="10578"/>
                  <a:pt x="5485" y="11614"/>
                </a:cubicBezTo>
                <a:cubicBezTo>
                  <a:pt x="9629" y="15603"/>
                  <a:pt x="9629" y="15603"/>
                  <a:pt x="9629" y="15603"/>
                </a:cubicBezTo>
                <a:cubicBezTo>
                  <a:pt x="10510" y="16639"/>
                  <a:pt x="10665" y="18348"/>
                  <a:pt x="9940" y="19746"/>
                </a:cubicBezTo>
                <a:cubicBezTo>
                  <a:pt x="9785" y="20109"/>
                  <a:pt x="9785" y="20627"/>
                  <a:pt x="10147" y="20782"/>
                </a:cubicBezTo>
                <a:cubicBezTo>
                  <a:pt x="10303" y="20938"/>
                  <a:pt x="10510" y="21145"/>
                  <a:pt x="10821" y="21145"/>
                </a:cubicBezTo>
                <a:cubicBezTo>
                  <a:pt x="10821" y="21145"/>
                  <a:pt x="10976" y="21145"/>
                  <a:pt x="11183" y="20938"/>
                </a:cubicBezTo>
                <a:cubicBezTo>
                  <a:pt x="12737" y="20264"/>
                  <a:pt x="13929" y="19228"/>
                  <a:pt x="14809" y="17830"/>
                </a:cubicBezTo>
                <a:cubicBezTo>
                  <a:pt x="15483" y="16483"/>
                  <a:pt x="15690" y="14929"/>
                  <a:pt x="15120" y="13375"/>
                </a:cubicBezTo>
                <a:cubicBezTo>
                  <a:pt x="16363" y="12650"/>
                  <a:pt x="17244" y="11821"/>
                  <a:pt x="17917" y="10941"/>
                </a:cubicBezTo>
                <a:cubicBezTo>
                  <a:pt x="20352" y="8195"/>
                  <a:pt x="21543" y="4725"/>
                  <a:pt x="21180" y="736"/>
                </a:cubicBezTo>
                <a:close/>
                <a:moveTo>
                  <a:pt x="3051" y="8869"/>
                </a:moveTo>
                <a:cubicBezTo>
                  <a:pt x="4087" y="7833"/>
                  <a:pt x="5278" y="7315"/>
                  <a:pt x="6677" y="7470"/>
                </a:cubicBezTo>
                <a:cubicBezTo>
                  <a:pt x="6314" y="8195"/>
                  <a:pt x="6003" y="8869"/>
                  <a:pt x="5641" y="9387"/>
                </a:cubicBezTo>
                <a:cubicBezTo>
                  <a:pt x="4967" y="9024"/>
                  <a:pt x="4087" y="8869"/>
                  <a:pt x="3051" y="8869"/>
                </a:cubicBezTo>
                <a:close/>
                <a:moveTo>
                  <a:pt x="12219" y="18037"/>
                </a:moveTo>
                <a:cubicBezTo>
                  <a:pt x="12375" y="17157"/>
                  <a:pt x="12064" y="16121"/>
                  <a:pt x="11701" y="15447"/>
                </a:cubicBezTo>
                <a:cubicBezTo>
                  <a:pt x="12375" y="15085"/>
                  <a:pt x="12893" y="14722"/>
                  <a:pt x="13566" y="14411"/>
                </a:cubicBezTo>
                <a:cubicBezTo>
                  <a:pt x="13773" y="15758"/>
                  <a:pt x="13255" y="17001"/>
                  <a:pt x="12219" y="18037"/>
                </a:cubicBezTo>
                <a:close/>
                <a:moveTo>
                  <a:pt x="10510" y="13893"/>
                </a:moveTo>
                <a:cubicBezTo>
                  <a:pt x="7195" y="10578"/>
                  <a:pt x="7195" y="10578"/>
                  <a:pt x="7195" y="10578"/>
                </a:cubicBezTo>
                <a:cubicBezTo>
                  <a:pt x="8749" y="6279"/>
                  <a:pt x="12893" y="1617"/>
                  <a:pt x="19316" y="1772"/>
                </a:cubicBezTo>
                <a:cubicBezTo>
                  <a:pt x="19626" y="9542"/>
                  <a:pt x="13255" y="12857"/>
                  <a:pt x="10510" y="13893"/>
                </a:cubicBezTo>
                <a:close/>
                <a:moveTo>
                  <a:pt x="16363" y="4725"/>
                </a:moveTo>
                <a:cubicBezTo>
                  <a:pt x="16726" y="5087"/>
                  <a:pt x="16881" y="5398"/>
                  <a:pt x="16881" y="5761"/>
                </a:cubicBezTo>
                <a:cubicBezTo>
                  <a:pt x="16881" y="6279"/>
                  <a:pt x="16726" y="6641"/>
                  <a:pt x="16363" y="6797"/>
                </a:cubicBezTo>
                <a:cubicBezTo>
                  <a:pt x="16208" y="7159"/>
                  <a:pt x="15690" y="7315"/>
                  <a:pt x="15327" y="7315"/>
                </a:cubicBezTo>
                <a:cubicBezTo>
                  <a:pt x="14965" y="7315"/>
                  <a:pt x="14602" y="7159"/>
                  <a:pt x="14291" y="6797"/>
                </a:cubicBezTo>
                <a:cubicBezTo>
                  <a:pt x="13929" y="6641"/>
                  <a:pt x="13773" y="6279"/>
                  <a:pt x="13773" y="5761"/>
                </a:cubicBezTo>
                <a:cubicBezTo>
                  <a:pt x="13773" y="5398"/>
                  <a:pt x="13929" y="5087"/>
                  <a:pt x="14291" y="4725"/>
                </a:cubicBezTo>
                <a:cubicBezTo>
                  <a:pt x="14602" y="4518"/>
                  <a:pt x="14965" y="4362"/>
                  <a:pt x="15327" y="4362"/>
                </a:cubicBezTo>
                <a:cubicBezTo>
                  <a:pt x="15690" y="4362"/>
                  <a:pt x="16208" y="4518"/>
                  <a:pt x="16363" y="4725"/>
                </a:cubicBezTo>
                <a:close/>
                <a:moveTo>
                  <a:pt x="3414" y="14411"/>
                </a:moveTo>
                <a:cubicBezTo>
                  <a:pt x="2378" y="15447"/>
                  <a:pt x="2378" y="17519"/>
                  <a:pt x="2378" y="17830"/>
                </a:cubicBezTo>
                <a:cubicBezTo>
                  <a:pt x="2378" y="18348"/>
                  <a:pt x="2688" y="18866"/>
                  <a:pt x="3206" y="18866"/>
                </a:cubicBezTo>
                <a:cubicBezTo>
                  <a:pt x="3724" y="18866"/>
                  <a:pt x="5796" y="18710"/>
                  <a:pt x="6832" y="17674"/>
                </a:cubicBezTo>
                <a:cubicBezTo>
                  <a:pt x="7557" y="17001"/>
                  <a:pt x="7557" y="16483"/>
                  <a:pt x="7557" y="15965"/>
                </a:cubicBezTo>
                <a:cubicBezTo>
                  <a:pt x="7557" y="15447"/>
                  <a:pt x="7350" y="14722"/>
                  <a:pt x="6832" y="14204"/>
                </a:cubicBezTo>
                <a:cubicBezTo>
                  <a:pt x="5641" y="13168"/>
                  <a:pt x="4242" y="13531"/>
                  <a:pt x="3414" y="14411"/>
                </a:cubicBezTo>
                <a:close/>
                <a:moveTo>
                  <a:pt x="5485" y="16483"/>
                </a:moveTo>
                <a:cubicBezTo>
                  <a:pt x="5278" y="16639"/>
                  <a:pt x="4760" y="16794"/>
                  <a:pt x="4242" y="16794"/>
                </a:cubicBezTo>
                <a:cubicBezTo>
                  <a:pt x="4449" y="16276"/>
                  <a:pt x="4449" y="15758"/>
                  <a:pt x="4760" y="15603"/>
                </a:cubicBezTo>
                <a:cubicBezTo>
                  <a:pt x="4967" y="15447"/>
                  <a:pt x="4967" y="15447"/>
                  <a:pt x="5123" y="15447"/>
                </a:cubicBezTo>
                <a:cubicBezTo>
                  <a:pt x="5278" y="15447"/>
                  <a:pt x="5485" y="15447"/>
                  <a:pt x="5641" y="15603"/>
                </a:cubicBezTo>
                <a:cubicBezTo>
                  <a:pt x="5641" y="15758"/>
                  <a:pt x="5796" y="15758"/>
                  <a:pt x="5796" y="15965"/>
                </a:cubicBezTo>
                <a:cubicBezTo>
                  <a:pt x="5796" y="16121"/>
                  <a:pt x="5641" y="16276"/>
                  <a:pt x="5485" y="1648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593" name="Shape 593"/>
          <p:cNvSpPr/>
          <p:nvPr/>
        </p:nvSpPr>
        <p:spPr>
          <a:xfrm>
            <a:off x="5437030" y="7729788"/>
            <a:ext cx="2110614"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2200">
                <a:solidFill>
                  <a:srgbClr val="7E7E81"/>
                </a:solidFill>
                <a:latin typeface="+mj-lt"/>
                <a:ea typeface="+mj-ea"/>
                <a:cs typeface="+mj-cs"/>
                <a:sym typeface="Montserrat-Regular"/>
              </a:defRPr>
            </a:lvl1pPr>
          </a:lstStyle>
          <a:p>
            <a:r>
              <a:rPr dirty="0"/>
              <a:t>Creative ideas</a:t>
            </a:r>
          </a:p>
        </p:txBody>
      </p:sp>
      <p:sp>
        <p:nvSpPr>
          <p:cNvPr id="594" name="Shape 594"/>
          <p:cNvSpPr/>
          <p:nvPr/>
        </p:nvSpPr>
        <p:spPr>
          <a:xfrm>
            <a:off x="10765091" y="7016750"/>
            <a:ext cx="2853818"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2200">
                <a:solidFill>
                  <a:srgbClr val="7E7E81"/>
                </a:solidFill>
                <a:latin typeface="+mj-lt"/>
                <a:ea typeface="+mj-ea"/>
                <a:cs typeface="+mj-cs"/>
                <a:sym typeface="Montserrat-Regular"/>
              </a:defRPr>
            </a:lvl1pPr>
          </a:lstStyle>
          <a:p>
            <a:r>
              <a:rPr dirty="0"/>
              <a:t>Company's success</a:t>
            </a:r>
          </a:p>
        </p:txBody>
      </p:sp>
      <p:sp>
        <p:nvSpPr>
          <p:cNvPr id="595" name="Shape 595"/>
          <p:cNvSpPr/>
          <p:nvPr/>
        </p:nvSpPr>
        <p:spPr>
          <a:xfrm>
            <a:off x="16382610" y="7729788"/>
            <a:ext cx="3018106"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2200">
                <a:solidFill>
                  <a:srgbClr val="7E7E81"/>
                </a:solidFill>
                <a:latin typeface="+mj-lt"/>
                <a:ea typeface="+mj-ea"/>
                <a:cs typeface="+mj-cs"/>
                <a:sym typeface="Montserrat-Regular"/>
              </a:defRPr>
            </a:lvl1pPr>
          </a:lstStyle>
          <a:p>
            <a:r>
              <a:rPr dirty="0"/>
              <a:t>We love our projects</a:t>
            </a:r>
          </a:p>
        </p:txBody>
      </p:sp>
    </p:spTree>
  </p:cSld>
  <p:clrMapOvr>
    <a:masterClrMapping/>
  </p:clrMapOvr>
  <mc:AlternateContent xmlns:mc="http://schemas.openxmlformats.org/markup-compatibility/2006" xmlns:p14="http://schemas.microsoft.com/office/powerpoint/2010/main">
    <mc:Choice Requires="p14">
      <p:transition spd="slow" p14:dur="1750">
        <p14:prism isContent="1"/>
      </p:transition>
    </mc:Choice>
    <mc:Fallback xmlns="">
      <p:transition spd="slow">
        <p:fade/>
      </p:transition>
    </mc:Fallback>
  </mc:AlternateContent>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8" name="Shape 598"/>
          <p:cNvSpPr>
            <a:spLocks noGrp="1"/>
          </p:cNvSpPr>
          <p:nvPr>
            <p:ph type="title"/>
          </p:nvPr>
        </p:nvSpPr>
        <p:spPr>
          <a:prstGeom prst="rect">
            <a:avLst/>
          </a:prstGeom>
        </p:spPr>
        <p:txBody>
          <a:bodyPr/>
          <a:lstStyle/>
          <a:p>
            <a:r>
              <a:rPr dirty="0"/>
              <a:t>We appreciate you</a:t>
            </a:r>
          </a:p>
        </p:txBody>
      </p:sp>
      <p:sp>
        <p:nvSpPr>
          <p:cNvPr id="599" name="Shape 599"/>
          <p:cNvSpPr>
            <a:spLocks noGrp="1"/>
          </p:cNvSpPr>
          <p:nvPr>
            <p:ph type="body" sz="quarter" idx="1"/>
          </p:nvPr>
        </p:nvSpPr>
        <p:spPr>
          <a:prstGeom prst="rect">
            <a:avLst/>
          </a:prstGeom>
        </p:spPr>
        <p:txBody>
          <a:bodyPr/>
          <a:lstStyle/>
          <a:p>
            <a:r>
              <a:rPr dirty="0"/>
              <a:t>There are many variations of passages of Lorem Ipsum</a:t>
            </a:r>
          </a:p>
          <a:p>
            <a:r>
              <a:rPr dirty="0"/>
              <a:t>available, but believable. If you are going to use a passage</a:t>
            </a:r>
          </a:p>
          <a:p>
            <a:r>
              <a:rPr dirty="0"/>
              <a:t>of Lorem Ipsum, you need to be sure there isn't anything</a:t>
            </a:r>
          </a:p>
          <a:p>
            <a:r>
              <a:rPr dirty="0"/>
              <a:t>embarrassing hidden in the middle of text. All the Lorem</a:t>
            </a:r>
          </a:p>
          <a:p>
            <a:r>
              <a:rPr dirty="0"/>
              <a:t>Ipsum generators on the Internet tend to repeat on</a:t>
            </a:r>
          </a:p>
        </p:txBody>
      </p:sp>
      <p:sp>
        <p:nvSpPr>
          <p:cNvPr id="2" name="Picture Placeholder 1"/>
          <p:cNvSpPr>
            <a:spLocks noGrp="1"/>
          </p:cNvSpPr>
          <p:nvPr>
            <p:ph type="pic" sz="quarter" idx="11"/>
          </p:nvPr>
        </p:nvSpPr>
        <p:spPr/>
      </p:sp>
      <p:sp>
        <p:nvSpPr>
          <p:cNvPr id="600" name="Shape 600"/>
          <p:cNvSpPr/>
          <p:nvPr/>
        </p:nvSpPr>
        <p:spPr>
          <a:xfrm>
            <a:off x="3572735" y="5595620"/>
            <a:ext cx="6713729" cy="2524760"/>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30000"/>
              </a:lnSpc>
              <a:defRPr sz="4000" i="1">
                <a:solidFill>
                  <a:srgbClr val="FFFFFF"/>
                </a:solidFill>
              </a:defRPr>
            </a:pPr>
            <a:r>
              <a:t>A dream becomes a goal when</a:t>
            </a:r>
          </a:p>
          <a:p>
            <a:pPr>
              <a:lnSpc>
                <a:spcPct val="130000"/>
              </a:lnSpc>
              <a:defRPr sz="4000" i="1">
                <a:solidFill>
                  <a:srgbClr val="FFFFFF"/>
                </a:solidFill>
              </a:defRPr>
            </a:pPr>
            <a:r>
              <a:t>action is taken toward its</a:t>
            </a:r>
          </a:p>
          <a:p>
            <a:pPr>
              <a:lnSpc>
                <a:spcPct val="130000"/>
              </a:lnSpc>
              <a:defRPr sz="4000" i="1">
                <a:solidFill>
                  <a:srgbClr val="FFFFFF"/>
                </a:solidFill>
              </a:defRPr>
            </a:pPr>
            <a:r>
              <a:t>achievement</a:t>
            </a:r>
          </a:p>
        </p:txBody>
      </p:sp>
    </p:spTree>
  </p:cSld>
  <p:clrMapOvr>
    <a:masterClrMapping/>
  </p:clrMapOvr>
  <mc:AlternateContent xmlns:mc="http://schemas.openxmlformats.org/markup-compatibility/2006" xmlns:p14="http://schemas.microsoft.com/office/powerpoint/2010/main">
    <mc:Choice Requires="p14">
      <p:transition spd="slow" p14:dur="1750">
        <p14:prism/>
      </p:transition>
    </mc:Choice>
    <mc:Fallback xmlns="">
      <p:transition spd="slow">
        <p:fade/>
      </p:transition>
    </mc:Fallback>
  </mc:AlternateContent>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Drop Image Here.png"/>
          <p:cNvPicPr>
            <a:picLocks noChangeAspect="1"/>
          </p:cNvPicPr>
          <p:nvPr/>
        </p:nvPicPr>
        <p:blipFill>
          <a:blip r:embed="rId2">
            <a:alphaModFix amt="60000"/>
            <a:extLst/>
          </a:blip>
          <a:stretch>
            <a:fillRect/>
          </a:stretch>
        </p:blipFill>
        <p:spPr>
          <a:xfrm>
            <a:off x="0" y="0"/>
            <a:ext cx="24384000" cy="13716000"/>
          </a:xfrm>
          <a:prstGeom prst="rect">
            <a:avLst/>
          </a:prstGeom>
          <a:ln w="12700">
            <a:miter lim="400000"/>
          </a:ln>
        </p:spPr>
      </p:pic>
      <p:sp>
        <p:nvSpPr>
          <p:cNvPr id="603" name="Shape 603"/>
          <p:cNvSpPr/>
          <p:nvPr/>
        </p:nvSpPr>
        <p:spPr>
          <a:xfrm>
            <a:off x="6234938" y="4247885"/>
            <a:ext cx="11914125" cy="339979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30000"/>
              </a:lnSpc>
              <a:defRPr sz="4000">
                <a:solidFill>
                  <a:srgbClr val="FFFFFF"/>
                </a:solidFill>
              </a:defRPr>
            </a:pPr>
            <a:r>
              <a:rPr dirty="0"/>
              <a:t>Avoiding the phrase «I don’t have time…», will soon</a:t>
            </a:r>
          </a:p>
          <a:p>
            <a:pPr>
              <a:lnSpc>
                <a:spcPct val="130000"/>
              </a:lnSpc>
              <a:defRPr sz="4000">
                <a:solidFill>
                  <a:srgbClr val="FFFFFF"/>
                </a:solidFill>
              </a:defRPr>
            </a:pPr>
            <a:r>
              <a:rPr dirty="0"/>
              <a:t>help you to realize that you do have the time</a:t>
            </a:r>
          </a:p>
          <a:p>
            <a:pPr>
              <a:lnSpc>
                <a:spcPct val="130000"/>
              </a:lnSpc>
              <a:defRPr sz="4000">
                <a:solidFill>
                  <a:srgbClr val="FFFFFF"/>
                </a:solidFill>
              </a:defRPr>
            </a:pPr>
            <a:r>
              <a:rPr dirty="0"/>
              <a:t>needed for just about anything you choose</a:t>
            </a:r>
          </a:p>
          <a:p>
            <a:pPr>
              <a:lnSpc>
                <a:spcPct val="130000"/>
              </a:lnSpc>
              <a:defRPr sz="4000">
                <a:solidFill>
                  <a:srgbClr val="FFFFFF"/>
                </a:solidFill>
              </a:defRPr>
            </a:pPr>
            <a:r>
              <a:rPr dirty="0"/>
              <a:t>to accomplish in life.</a:t>
            </a:r>
          </a:p>
        </p:txBody>
      </p:sp>
      <p:sp>
        <p:nvSpPr>
          <p:cNvPr id="604" name="Shape 604"/>
          <p:cNvSpPr/>
          <p:nvPr/>
        </p:nvSpPr>
        <p:spPr>
          <a:xfrm>
            <a:off x="11674751" y="8528615"/>
            <a:ext cx="1034498" cy="939499"/>
          </a:xfrm>
          <a:custGeom>
            <a:avLst/>
            <a:gdLst/>
            <a:ahLst/>
            <a:cxnLst>
              <a:cxn ang="0">
                <a:pos x="wd2" y="hd2"/>
              </a:cxn>
              <a:cxn ang="5400000">
                <a:pos x="wd2" y="hd2"/>
              </a:cxn>
              <a:cxn ang="10800000">
                <a:pos x="wd2" y="hd2"/>
              </a:cxn>
              <a:cxn ang="16200000">
                <a:pos x="wd2" y="hd2"/>
              </a:cxn>
            </a:cxnLst>
            <a:rect l="0" t="0" r="r" b="b"/>
            <a:pathLst>
              <a:path w="20640" h="21600" extrusionOk="0">
                <a:moveTo>
                  <a:pt x="20085" y="4108"/>
                </a:moveTo>
                <a:cubicBezTo>
                  <a:pt x="19167" y="1618"/>
                  <a:pt x="17007" y="0"/>
                  <a:pt x="14847" y="0"/>
                </a:cubicBezTo>
                <a:cubicBezTo>
                  <a:pt x="12525" y="0"/>
                  <a:pt x="11067" y="996"/>
                  <a:pt x="10365" y="2241"/>
                </a:cubicBezTo>
                <a:cubicBezTo>
                  <a:pt x="9447" y="996"/>
                  <a:pt x="8043" y="0"/>
                  <a:pt x="5883" y="0"/>
                </a:cubicBezTo>
                <a:cubicBezTo>
                  <a:pt x="3507" y="0"/>
                  <a:pt x="1563" y="1618"/>
                  <a:pt x="483" y="4108"/>
                </a:cubicBezTo>
                <a:cubicBezTo>
                  <a:pt x="-435" y="6847"/>
                  <a:pt x="-57" y="9773"/>
                  <a:pt x="1725" y="12014"/>
                </a:cubicBezTo>
                <a:cubicBezTo>
                  <a:pt x="5883" y="17429"/>
                  <a:pt x="9663" y="21164"/>
                  <a:pt x="9663" y="21351"/>
                </a:cubicBezTo>
                <a:cubicBezTo>
                  <a:pt x="9825" y="21600"/>
                  <a:pt x="9987" y="21600"/>
                  <a:pt x="10365" y="21600"/>
                </a:cubicBezTo>
                <a:cubicBezTo>
                  <a:pt x="10527" y="21600"/>
                  <a:pt x="10743" y="21600"/>
                  <a:pt x="10905" y="21351"/>
                </a:cubicBezTo>
                <a:cubicBezTo>
                  <a:pt x="10905" y="21164"/>
                  <a:pt x="14685" y="17429"/>
                  <a:pt x="18843" y="12014"/>
                </a:cubicBezTo>
                <a:cubicBezTo>
                  <a:pt x="20625" y="9773"/>
                  <a:pt x="21165" y="6847"/>
                  <a:pt x="20085" y="4108"/>
                </a:cubicBezTo>
                <a:close/>
                <a:moveTo>
                  <a:pt x="17385" y="10582"/>
                </a:moveTo>
                <a:cubicBezTo>
                  <a:pt x="14307" y="14504"/>
                  <a:pt x="11445" y="17616"/>
                  <a:pt x="10365" y="18861"/>
                </a:cubicBezTo>
                <a:cubicBezTo>
                  <a:pt x="9123" y="17616"/>
                  <a:pt x="6207" y="14504"/>
                  <a:pt x="3183" y="10582"/>
                </a:cubicBezTo>
                <a:cubicBezTo>
                  <a:pt x="1887" y="8901"/>
                  <a:pt x="1563" y="6847"/>
                  <a:pt x="2265" y="4980"/>
                </a:cubicBezTo>
                <a:cubicBezTo>
                  <a:pt x="2967" y="3299"/>
                  <a:pt x="4425" y="2241"/>
                  <a:pt x="5883" y="2241"/>
                </a:cubicBezTo>
                <a:cubicBezTo>
                  <a:pt x="8745" y="2241"/>
                  <a:pt x="9285" y="4731"/>
                  <a:pt x="9285" y="4980"/>
                </a:cubicBezTo>
                <a:cubicBezTo>
                  <a:pt x="9447" y="5353"/>
                  <a:pt x="9825" y="5789"/>
                  <a:pt x="10365" y="5789"/>
                </a:cubicBezTo>
                <a:cubicBezTo>
                  <a:pt x="10743" y="5789"/>
                  <a:pt x="11067" y="5353"/>
                  <a:pt x="11283" y="4980"/>
                </a:cubicBezTo>
                <a:cubicBezTo>
                  <a:pt x="11283" y="4731"/>
                  <a:pt x="11985" y="2241"/>
                  <a:pt x="14847" y="2241"/>
                </a:cubicBezTo>
                <a:cubicBezTo>
                  <a:pt x="16305" y="2241"/>
                  <a:pt x="17763" y="3299"/>
                  <a:pt x="18303" y="4980"/>
                </a:cubicBezTo>
                <a:cubicBezTo>
                  <a:pt x="19005" y="6847"/>
                  <a:pt x="18627" y="8901"/>
                  <a:pt x="17385" y="10582"/>
                </a:cubicBezTo>
                <a:close/>
                <a:moveTo>
                  <a:pt x="17223" y="7221"/>
                </a:moveTo>
                <a:cubicBezTo>
                  <a:pt x="17223" y="7905"/>
                  <a:pt x="16845" y="8279"/>
                  <a:pt x="16467" y="8279"/>
                </a:cubicBezTo>
                <a:cubicBezTo>
                  <a:pt x="15927" y="8279"/>
                  <a:pt x="15603" y="7905"/>
                  <a:pt x="15603" y="7470"/>
                </a:cubicBezTo>
                <a:cubicBezTo>
                  <a:pt x="15387" y="5789"/>
                  <a:pt x="14523" y="5602"/>
                  <a:pt x="14307" y="5602"/>
                </a:cubicBezTo>
                <a:cubicBezTo>
                  <a:pt x="13983" y="5353"/>
                  <a:pt x="13605" y="4980"/>
                  <a:pt x="13767" y="4357"/>
                </a:cubicBezTo>
                <a:cubicBezTo>
                  <a:pt x="13767" y="3922"/>
                  <a:pt x="14145" y="3486"/>
                  <a:pt x="14685" y="3735"/>
                </a:cubicBezTo>
                <a:cubicBezTo>
                  <a:pt x="15387" y="3735"/>
                  <a:pt x="17007" y="4731"/>
                  <a:pt x="17223" y="7221"/>
                </a:cubicBezTo>
                <a:close/>
                <a:moveTo>
                  <a:pt x="16143" y="8901"/>
                </a:moveTo>
                <a:cubicBezTo>
                  <a:pt x="16305" y="9088"/>
                  <a:pt x="16305" y="9337"/>
                  <a:pt x="16305" y="9773"/>
                </a:cubicBezTo>
                <a:cubicBezTo>
                  <a:pt x="16305" y="9960"/>
                  <a:pt x="16305" y="10146"/>
                  <a:pt x="16143" y="10395"/>
                </a:cubicBezTo>
                <a:cubicBezTo>
                  <a:pt x="15927" y="10582"/>
                  <a:pt x="15603" y="10769"/>
                  <a:pt x="15387" y="10769"/>
                </a:cubicBezTo>
                <a:cubicBezTo>
                  <a:pt x="15225" y="10769"/>
                  <a:pt x="14847" y="10582"/>
                  <a:pt x="14685" y="10395"/>
                </a:cubicBezTo>
                <a:cubicBezTo>
                  <a:pt x="14523" y="10146"/>
                  <a:pt x="14523" y="9960"/>
                  <a:pt x="14523" y="9773"/>
                </a:cubicBezTo>
                <a:cubicBezTo>
                  <a:pt x="14523" y="9337"/>
                  <a:pt x="14523" y="9088"/>
                  <a:pt x="14685" y="8901"/>
                </a:cubicBezTo>
                <a:cubicBezTo>
                  <a:pt x="14847" y="8715"/>
                  <a:pt x="15225" y="8466"/>
                  <a:pt x="15387" y="8466"/>
                </a:cubicBezTo>
                <a:cubicBezTo>
                  <a:pt x="15603" y="8466"/>
                  <a:pt x="15927" y="8715"/>
                  <a:pt x="16143" y="8901"/>
                </a:cubicBezTo>
                <a:close/>
              </a:path>
            </a:pathLst>
          </a:custGeom>
          <a:solidFill>
            <a:srgbClr val="FFFFFF"/>
          </a:solidFill>
          <a:ln w="12700">
            <a:miter lim="400000"/>
          </a:ln>
        </p:spPr>
        <p:txBody>
          <a:bodyPr lIns="45719" rIns="45719" anchor="ctr"/>
          <a:lstStyle/>
          <a:p>
            <a:pPr algn="l" defTabSz="457200">
              <a:lnSpc>
                <a:spcPct val="93000"/>
              </a:lnSpc>
              <a:defRPr sz="1800">
                <a:solidFill>
                  <a:srgbClr val="FFFFF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push dir="u"/>
      </p:transition>
    </mc:Choice>
    <mc:Fallback xmlns="">
      <p:transition spd="slow">
        <p:fade/>
      </p:transition>
    </mc:Fallback>
  </mc:AlternateContent>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08" name="Shape 608"/>
          <p:cNvSpPr>
            <a:spLocks noGrp="1"/>
          </p:cNvSpPr>
          <p:nvPr>
            <p:ph type="sldNum" sz="quarter" idx="2"/>
          </p:nvPr>
        </p:nvSpPr>
        <p:spPr>
          <a:xfrm>
            <a:off x="2157407" y="5702914"/>
            <a:ext cx="1129666" cy="2628901"/>
          </a:xfrm>
          <a:prstGeom prst="rect">
            <a:avLst/>
          </a:prstGeom>
          <a:extLst>
            <a:ext uri="{C572A759-6A51-4108-AA02-DFA0A04FC94B}">
              <ma14:wrappingTextBoxFlag xmlns:ma14="http://schemas.microsoft.com/office/mac/drawingml/2011/main" val="1"/>
            </a:ext>
          </a:extLst>
        </p:spPr>
        <p:txBody>
          <a:bodyPr/>
          <a:lstStyle/>
          <a:p>
            <a:fld id="{86CB4B4D-7CA3-9044-876B-883B54F8677D}" type="slidenum">
              <a:t>6</a:t>
            </a:fld>
            <a:endParaRPr/>
          </a:p>
        </p:txBody>
      </p:sp>
      <p:sp>
        <p:nvSpPr>
          <p:cNvPr id="609" name="Shape 609"/>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610" name="Shape 610"/>
          <p:cNvSpPr>
            <a:spLocks noGrp="1"/>
          </p:cNvSpPr>
          <p:nvPr>
            <p:ph type="title"/>
          </p:nvPr>
        </p:nvSpPr>
        <p:spPr>
          <a:prstGeom prst="rect">
            <a:avLst/>
          </a:prstGeom>
        </p:spPr>
        <p:txBody>
          <a:bodyPr/>
          <a:lstStyle/>
          <a:p>
            <a:r>
              <a:t>Creative slide</a:t>
            </a:r>
          </a:p>
        </p:txBody>
      </p:sp>
      <p:sp>
        <p:nvSpPr>
          <p:cNvPr id="611" name="Shape 611"/>
          <p:cNvSpPr/>
          <p:nvPr/>
        </p:nvSpPr>
        <p:spPr>
          <a:xfrm>
            <a:off x="4108528" y="7388083"/>
            <a:ext cx="7663892" cy="508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defRPr i="1">
                <a:solidFill>
                  <a:srgbClr val="717172"/>
                </a:solidFill>
              </a:defRPr>
            </a:lvl1pPr>
          </a:lstStyle>
          <a:p>
            <a:r>
              <a:t>There are many variations of passages of Lorem Ipsum but</a:t>
            </a:r>
          </a:p>
        </p:txBody>
      </p:sp>
      <p:sp>
        <p:nvSpPr>
          <p:cNvPr id="2" name="Picture Placeholder 1"/>
          <p:cNvSpPr>
            <a:spLocks noGrp="1"/>
          </p:cNvSpPr>
          <p:nvPr>
            <p:ph type="pic" sz="quarter" idx="13"/>
          </p:nvPr>
        </p:nvSpPr>
        <p:spPr/>
      </p:sp>
      <p:sp>
        <p:nvSpPr>
          <p:cNvPr id="3" name="Picture Placeholder 2"/>
          <p:cNvSpPr>
            <a:spLocks noGrp="1"/>
          </p:cNvSpPr>
          <p:nvPr>
            <p:ph type="pic" sz="quarter" idx="14"/>
          </p:nvPr>
        </p:nvSpPr>
        <p:spPr/>
      </p:sp>
    </p:spTree>
  </p:cSld>
  <p:clrMapOvr>
    <a:masterClrMapping/>
  </p:clrMapOvr>
  <mc:AlternateContent xmlns:mc="http://schemas.openxmlformats.org/markup-compatibility/2006" xmlns:p14="http://schemas.microsoft.com/office/powerpoint/2010/main">
    <mc:Choice Requires="p14">
      <p:transition spd="slow" p14:dur="1750">
        <p:dissolve/>
      </p:transition>
    </mc:Choice>
    <mc:Fallback xmlns="">
      <p:transition spd="slow">
        <p:fade/>
      </p:transition>
    </mc:Fallback>
  </mc:AlternateContent>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14" name="Shape 614"/>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615" name="Shape 615"/>
          <p:cNvSpPr>
            <a:spLocks noGrp="1"/>
          </p:cNvSpPr>
          <p:nvPr>
            <p:ph type="sldNum" sz="quarter" idx="2"/>
          </p:nvPr>
        </p:nvSpPr>
        <p:spPr>
          <a:xfrm>
            <a:off x="12263473" y="5702914"/>
            <a:ext cx="1129666" cy="2628901"/>
          </a:xfrm>
          <a:prstGeom prst="rect">
            <a:avLst/>
          </a:prstGeom>
          <a:extLst>
            <a:ext uri="{C572A759-6A51-4108-AA02-DFA0A04FC94B}">
              <ma14:wrappingTextBoxFlag xmlns:ma14="http://schemas.microsoft.com/office/mac/drawingml/2011/main" val="1"/>
            </a:ext>
          </a:extLst>
        </p:spPr>
        <p:txBody>
          <a:bodyPr/>
          <a:lstStyle/>
          <a:p>
            <a:fld id="{86CB4B4D-7CA3-9044-876B-883B54F8677D}" type="slidenum">
              <a:t>7</a:t>
            </a:fld>
            <a:endParaRPr/>
          </a:p>
        </p:txBody>
      </p:sp>
      <p:sp>
        <p:nvSpPr>
          <p:cNvPr id="616" name="Shape 616"/>
          <p:cNvSpPr>
            <a:spLocks noGrp="1"/>
          </p:cNvSpPr>
          <p:nvPr>
            <p:ph type="title"/>
          </p:nvPr>
        </p:nvSpPr>
        <p:spPr>
          <a:prstGeom prst="rect">
            <a:avLst/>
          </a:prstGeom>
        </p:spPr>
        <p:txBody>
          <a:bodyPr/>
          <a:lstStyle/>
          <a:p>
            <a:r>
              <a:t>Creative slide</a:t>
            </a:r>
          </a:p>
        </p:txBody>
      </p:sp>
      <p:sp>
        <p:nvSpPr>
          <p:cNvPr id="2" name="Picture Placeholder 1"/>
          <p:cNvSpPr>
            <a:spLocks noGrp="1"/>
          </p:cNvSpPr>
          <p:nvPr>
            <p:ph type="pic" sz="quarter" idx="13"/>
          </p:nvPr>
        </p:nvSpPr>
        <p:spPr/>
      </p:sp>
    </p:spTree>
  </p:cSld>
  <p:clrMapOvr>
    <a:masterClrMapping/>
  </p:clrMapOvr>
  <mc:AlternateContent xmlns:mc="http://schemas.openxmlformats.org/markup-compatibility/2006" xmlns:p14="http://schemas.microsoft.com/office/powerpoint/2010/main">
    <mc:Choice Requires="p14">
      <p:transition spd="slow" p14:dur="1750">
        <p14:flip dir="l"/>
      </p:transition>
    </mc:Choice>
    <mc:Fallback xmlns="">
      <p:transition spd="slow">
        <p:fade/>
      </p:transition>
    </mc:Fallback>
  </mc:AlternateContent>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icture Placeholder 3"/>
          <p:cNvSpPr>
            <a:spLocks noGrp="1"/>
          </p:cNvSpPr>
          <p:nvPr>
            <p:ph type="pic" idx="13"/>
          </p:nvPr>
        </p:nvSpPr>
        <p:spPr/>
      </p:sp>
      <p:sp>
        <p:nvSpPr>
          <p:cNvPr id="619" name="Shape 619"/>
          <p:cNvSpPr/>
          <p:nvPr/>
        </p:nvSpPr>
        <p:spPr>
          <a:xfrm>
            <a:off x="5478914" y="3051247"/>
            <a:ext cx="13426172" cy="7932235"/>
          </a:xfrm>
          <a:prstGeom prst="rect">
            <a:avLst/>
          </a:prstGeom>
          <a:solidFill>
            <a:srgbClr val="373940">
              <a:alpha val="90000"/>
            </a:srgbClr>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620" name="Shape 620"/>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8</a:t>
            </a:fld>
            <a:endParaRPr/>
          </a:p>
        </p:txBody>
      </p:sp>
      <p:sp>
        <p:nvSpPr>
          <p:cNvPr id="621" name="Shape 621"/>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a:t>
            </a:r>
          </a:p>
        </p:txBody>
      </p:sp>
      <p:sp>
        <p:nvSpPr>
          <p:cNvPr id="622" name="Shape 622"/>
          <p:cNvSpPr>
            <a:spLocks noGrp="1"/>
          </p:cNvSpPr>
          <p:nvPr>
            <p:ph type="title"/>
          </p:nvPr>
        </p:nvSpPr>
        <p:spPr>
          <a:prstGeom prst="rect">
            <a:avLst/>
          </a:prstGeom>
        </p:spPr>
        <p:txBody>
          <a:bodyPr/>
          <a:lstStyle/>
          <a:p>
            <a:r>
              <a:t>Creative slide</a:t>
            </a:r>
          </a:p>
        </p:txBody>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24" name="Shape 624"/>
          <p:cNvSpPr>
            <a:spLocks noGrp="1"/>
          </p:cNvSpPr>
          <p:nvPr>
            <p:ph type="sldNum" sz="quarter" idx="2"/>
          </p:nvPr>
        </p:nvSpPr>
        <p:spPr>
          <a:xfrm>
            <a:off x="2295388" y="9264360"/>
            <a:ext cx="1129666" cy="2628901"/>
          </a:xfrm>
          <a:prstGeom prst="rect">
            <a:avLst/>
          </a:prstGeom>
          <a:extLst>
            <a:ext uri="{C572A759-6A51-4108-AA02-DFA0A04FC94B}">
              <ma14:wrappingTextBoxFlag xmlns:ma14="http://schemas.microsoft.com/office/mac/drawingml/2011/main" val="1"/>
            </a:ext>
          </a:extLst>
        </p:spPr>
        <p:txBody>
          <a:bodyPr/>
          <a:lstStyle/>
          <a:p>
            <a:fld id="{86CB4B4D-7CA3-9044-876B-883B54F8677D}" type="slidenum">
              <a:t>9</a:t>
            </a:fld>
            <a:endParaRPr/>
          </a:p>
        </p:txBody>
      </p:sp>
      <p:sp>
        <p:nvSpPr>
          <p:cNvPr id="625" name="Shape 625"/>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626" name="Shape 626"/>
          <p:cNvSpPr>
            <a:spLocks noGrp="1"/>
          </p:cNvSpPr>
          <p:nvPr>
            <p:ph type="title"/>
          </p:nvPr>
        </p:nvSpPr>
        <p:spPr>
          <a:prstGeom prst="rect">
            <a:avLst/>
          </a:prstGeom>
        </p:spPr>
        <p:txBody>
          <a:bodyPr/>
          <a:lstStyle/>
          <a:p>
            <a:r>
              <a:t>What we do?</a:t>
            </a:r>
          </a:p>
        </p:txBody>
      </p:sp>
      <p:sp>
        <p:nvSpPr>
          <p:cNvPr id="627" name="Shape 627"/>
          <p:cNvSpPr/>
          <p:nvPr/>
        </p:nvSpPr>
        <p:spPr>
          <a:xfrm rot="13500000">
            <a:off x="12369582" y="4174346"/>
            <a:ext cx="5334001" cy="5334001"/>
          </a:xfrm>
          <a:prstGeom prst="roundRect">
            <a:avLst>
              <a:gd name="adj" fmla="val 32703"/>
            </a:avLst>
          </a:prstGeom>
          <a:solidFill>
            <a:srgbClr val="37394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628" name="Shape 628"/>
          <p:cNvSpPr/>
          <p:nvPr/>
        </p:nvSpPr>
        <p:spPr>
          <a:xfrm rot="13500000">
            <a:off x="17544250" y="1362974"/>
            <a:ext cx="4616271" cy="461627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629" name="Shape 629"/>
          <p:cNvSpPr/>
          <p:nvPr/>
        </p:nvSpPr>
        <p:spPr>
          <a:xfrm>
            <a:off x="18634709" y="2166870"/>
            <a:ext cx="243535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Web Design</a:t>
            </a:r>
          </a:p>
        </p:txBody>
      </p:sp>
      <p:sp>
        <p:nvSpPr>
          <p:cNvPr id="630" name="Shape 630"/>
          <p:cNvSpPr/>
          <p:nvPr/>
        </p:nvSpPr>
        <p:spPr>
          <a:xfrm>
            <a:off x="18141822" y="2933819"/>
            <a:ext cx="342112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000">
                <a:solidFill>
                  <a:srgbClr val="717172"/>
                </a:solidFill>
              </a:defRPr>
            </a:pPr>
            <a:r>
              <a:t>There are many variations of</a:t>
            </a:r>
          </a:p>
          <a:p>
            <a:pPr>
              <a:lnSpc>
                <a:spcPct val="120000"/>
              </a:lnSpc>
              <a:defRPr sz="2000">
                <a:solidFill>
                  <a:srgbClr val="717172"/>
                </a:solidFill>
              </a:defRPr>
            </a:pPr>
            <a:r>
              <a:t>passages of Lorem</a:t>
            </a:r>
          </a:p>
        </p:txBody>
      </p:sp>
      <p:sp>
        <p:nvSpPr>
          <p:cNvPr id="631" name="Shape 631"/>
          <p:cNvSpPr/>
          <p:nvPr/>
        </p:nvSpPr>
        <p:spPr>
          <a:xfrm>
            <a:off x="13205878" y="6555596"/>
            <a:ext cx="3661411"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solidFill>
                  <a:srgbClr val="FFFFFF"/>
                </a:solidFill>
                <a:latin typeface="+mj-lt"/>
                <a:ea typeface="+mj-ea"/>
                <a:cs typeface="+mj-cs"/>
                <a:sym typeface="Montserrat-Regular"/>
              </a:defRPr>
            </a:lvl1pPr>
          </a:lstStyle>
          <a:p>
            <a:r>
              <a:t>Structured system</a:t>
            </a:r>
          </a:p>
        </p:txBody>
      </p:sp>
      <p:sp>
        <p:nvSpPr>
          <p:cNvPr id="632" name="Shape 632"/>
          <p:cNvSpPr/>
          <p:nvPr/>
        </p:nvSpPr>
        <p:spPr>
          <a:xfrm>
            <a:off x="13326019" y="7322546"/>
            <a:ext cx="342112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000">
                <a:solidFill>
                  <a:srgbClr val="C1C2C4"/>
                </a:solidFill>
              </a:defRPr>
            </a:pPr>
            <a:r>
              <a:t>There are many variations of</a:t>
            </a:r>
          </a:p>
          <a:p>
            <a:pPr>
              <a:lnSpc>
                <a:spcPct val="120000"/>
              </a:lnSpc>
              <a:defRPr sz="2000">
                <a:solidFill>
                  <a:srgbClr val="C1C2C4"/>
                </a:solidFill>
              </a:defRPr>
            </a:pPr>
            <a:r>
              <a:t>passages of Lorem Ipsum</a:t>
            </a:r>
          </a:p>
        </p:txBody>
      </p:sp>
      <p:sp>
        <p:nvSpPr>
          <p:cNvPr id="633" name="Shape 633"/>
          <p:cNvSpPr/>
          <p:nvPr/>
        </p:nvSpPr>
        <p:spPr>
          <a:xfrm rot="13500000">
            <a:off x="17544250" y="7743985"/>
            <a:ext cx="4616271" cy="461627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634" name="Shape 634"/>
          <p:cNvSpPr/>
          <p:nvPr/>
        </p:nvSpPr>
        <p:spPr>
          <a:xfrm>
            <a:off x="18759486" y="8547880"/>
            <a:ext cx="2185798"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Consulting</a:t>
            </a:r>
          </a:p>
        </p:txBody>
      </p:sp>
      <p:sp>
        <p:nvSpPr>
          <p:cNvPr id="635" name="Shape 635"/>
          <p:cNvSpPr/>
          <p:nvPr/>
        </p:nvSpPr>
        <p:spPr>
          <a:xfrm>
            <a:off x="18141822" y="9314830"/>
            <a:ext cx="342112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000">
                <a:solidFill>
                  <a:srgbClr val="717172"/>
                </a:solidFill>
              </a:defRPr>
            </a:pPr>
            <a:r>
              <a:t>There are many variations of</a:t>
            </a:r>
          </a:p>
          <a:p>
            <a:pPr>
              <a:lnSpc>
                <a:spcPct val="120000"/>
              </a:lnSpc>
              <a:defRPr sz="2000">
                <a:solidFill>
                  <a:srgbClr val="717172"/>
                </a:solidFill>
              </a:defRPr>
            </a:pPr>
            <a:r>
              <a:t>passages of Lorem</a:t>
            </a:r>
          </a:p>
        </p:txBody>
      </p:sp>
      <p:sp>
        <p:nvSpPr>
          <p:cNvPr id="636" name="Shape 636"/>
          <p:cNvSpPr/>
          <p:nvPr/>
        </p:nvSpPr>
        <p:spPr>
          <a:xfrm>
            <a:off x="14566682" y="4816341"/>
            <a:ext cx="939801" cy="1004589"/>
          </a:xfrm>
          <a:custGeom>
            <a:avLst/>
            <a:gdLst/>
            <a:ahLst/>
            <a:cxnLst>
              <a:cxn ang="0">
                <a:pos x="wd2" y="hd2"/>
              </a:cxn>
              <a:cxn ang="5400000">
                <a:pos x="wd2" y="hd2"/>
              </a:cxn>
              <a:cxn ang="10800000">
                <a:pos x="wd2" y="hd2"/>
              </a:cxn>
              <a:cxn ang="16200000">
                <a:pos x="wd2" y="hd2"/>
              </a:cxn>
            </a:cxnLst>
            <a:rect l="0" t="0" r="r" b="b"/>
            <a:pathLst>
              <a:path w="21600" h="21517" extrusionOk="0">
                <a:moveTo>
                  <a:pt x="11132" y="15175"/>
                </a:moveTo>
                <a:lnTo>
                  <a:pt x="20068" y="10789"/>
                </a:lnTo>
                <a:lnTo>
                  <a:pt x="16800" y="9120"/>
                </a:lnTo>
                <a:lnTo>
                  <a:pt x="11847" y="11551"/>
                </a:lnTo>
                <a:cubicBezTo>
                  <a:pt x="11489" y="11742"/>
                  <a:pt x="11132" y="11790"/>
                  <a:pt x="10774" y="11790"/>
                </a:cubicBezTo>
                <a:cubicBezTo>
                  <a:pt x="10417" y="11790"/>
                  <a:pt x="10060" y="11742"/>
                  <a:pt x="9753" y="11551"/>
                </a:cubicBezTo>
                <a:lnTo>
                  <a:pt x="4800" y="9120"/>
                </a:lnTo>
                <a:lnTo>
                  <a:pt x="1481" y="10741"/>
                </a:lnTo>
                <a:lnTo>
                  <a:pt x="10468" y="15175"/>
                </a:lnTo>
                <a:cubicBezTo>
                  <a:pt x="10672" y="15318"/>
                  <a:pt x="10928" y="15318"/>
                  <a:pt x="11132" y="15175"/>
                </a:cubicBezTo>
                <a:close/>
                <a:moveTo>
                  <a:pt x="20068" y="15700"/>
                </a:moveTo>
                <a:lnTo>
                  <a:pt x="16749" y="13983"/>
                </a:lnTo>
                <a:lnTo>
                  <a:pt x="11847" y="16415"/>
                </a:lnTo>
                <a:cubicBezTo>
                  <a:pt x="11489" y="16606"/>
                  <a:pt x="11132" y="16653"/>
                  <a:pt x="10774" y="16653"/>
                </a:cubicBezTo>
                <a:cubicBezTo>
                  <a:pt x="10417" y="16653"/>
                  <a:pt x="10060" y="16606"/>
                  <a:pt x="9753" y="16415"/>
                </a:cubicBezTo>
                <a:lnTo>
                  <a:pt x="4851" y="13983"/>
                </a:lnTo>
                <a:lnTo>
                  <a:pt x="1481" y="15652"/>
                </a:lnTo>
                <a:lnTo>
                  <a:pt x="10468" y="20039"/>
                </a:lnTo>
                <a:cubicBezTo>
                  <a:pt x="10672" y="20182"/>
                  <a:pt x="10928" y="20182"/>
                  <a:pt x="11132" y="20039"/>
                </a:cubicBezTo>
                <a:lnTo>
                  <a:pt x="20068" y="15700"/>
                </a:lnTo>
                <a:close/>
                <a:moveTo>
                  <a:pt x="10468" y="1443"/>
                </a:moveTo>
                <a:lnTo>
                  <a:pt x="1481" y="5877"/>
                </a:lnTo>
                <a:lnTo>
                  <a:pt x="10468" y="10312"/>
                </a:lnTo>
                <a:cubicBezTo>
                  <a:pt x="10672" y="10455"/>
                  <a:pt x="10928" y="10455"/>
                  <a:pt x="11132" y="10312"/>
                </a:cubicBezTo>
                <a:lnTo>
                  <a:pt x="20068" y="5925"/>
                </a:lnTo>
                <a:lnTo>
                  <a:pt x="11132" y="1443"/>
                </a:lnTo>
                <a:cubicBezTo>
                  <a:pt x="11030" y="1395"/>
                  <a:pt x="10928" y="1395"/>
                  <a:pt x="10774" y="1395"/>
                </a:cubicBezTo>
                <a:cubicBezTo>
                  <a:pt x="10672" y="1395"/>
                  <a:pt x="10570" y="1395"/>
                  <a:pt x="10468" y="1443"/>
                </a:cubicBezTo>
                <a:close/>
                <a:moveTo>
                  <a:pt x="20783" y="9501"/>
                </a:moveTo>
                <a:cubicBezTo>
                  <a:pt x="21294" y="9740"/>
                  <a:pt x="21600" y="10216"/>
                  <a:pt x="21600" y="10741"/>
                </a:cubicBezTo>
                <a:cubicBezTo>
                  <a:pt x="21600" y="11265"/>
                  <a:pt x="21294" y="11742"/>
                  <a:pt x="20783" y="11981"/>
                </a:cubicBezTo>
                <a:lnTo>
                  <a:pt x="18332" y="13220"/>
                </a:lnTo>
                <a:lnTo>
                  <a:pt x="20783" y="14412"/>
                </a:lnTo>
                <a:cubicBezTo>
                  <a:pt x="21294" y="14651"/>
                  <a:pt x="21600" y="15128"/>
                  <a:pt x="21600" y="15652"/>
                </a:cubicBezTo>
                <a:cubicBezTo>
                  <a:pt x="21600" y="16177"/>
                  <a:pt x="21294" y="16653"/>
                  <a:pt x="20783" y="16892"/>
                </a:cubicBezTo>
                <a:lnTo>
                  <a:pt x="11847" y="21279"/>
                </a:lnTo>
                <a:cubicBezTo>
                  <a:pt x="11489" y="21469"/>
                  <a:pt x="11132" y="21517"/>
                  <a:pt x="10774" y="21517"/>
                </a:cubicBezTo>
                <a:cubicBezTo>
                  <a:pt x="10417" y="21517"/>
                  <a:pt x="10060" y="21469"/>
                  <a:pt x="9753" y="21279"/>
                </a:cubicBezTo>
                <a:lnTo>
                  <a:pt x="817" y="16892"/>
                </a:lnTo>
                <a:cubicBezTo>
                  <a:pt x="306" y="16653"/>
                  <a:pt x="0" y="16177"/>
                  <a:pt x="0" y="15652"/>
                </a:cubicBezTo>
                <a:cubicBezTo>
                  <a:pt x="0" y="15128"/>
                  <a:pt x="306" y="14651"/>
                  <a:pt x="817" y="14412"/>
                </a:cubicBezTo>
                <a:lnTo>
                  <a:pt x="3268" y="13220"/>
                </a:lnTo>
                <a:lnTo>
                  <a:pt x="817" y="11981"/>
                </a:lnTo>
                <a:cubicBezTo>
                  <a:pt x="306" y="11742"/>
                  <a:pt x="0" y="11265"/>
                  <a:pt x="0" y="10741"/>
                </a:cubicBezTo>
                <a:cubicBezTo>
                  <a:pt x="0" y="10216"/>
                  <a:pt x="306" y="9740"/>
                  <a:pt x="817" y="9501"/>
                </a:cubicBezTo>
                <a:lnTo>
                  <a:pt x="3166" y="8309"/>
                </a:lnTo>
                <a:lnTo>
                  <a:pt x="817" y="7165"/>
                </a:lnTo>
                <a:cubicBezTo>
                  <a:pt x="306" y="6879"/>
                  <a:pt x="0" y="6402"/>
                  <a:pt x="0" y="5877"/>
                </a:cubicBezTo>
                <a:cubicBezTo>
                  <a:pt x="0" y="5353"/>
                  <a:pt x="306" y="4876"/>
                  <a:pt x="817" y="4638"/>
                </a:cubicBezTo>
                <a:lnTo>
                  <a:pt x="9753" y="251"/>
                </a:lnTo>
                <a:cubicBezTo>
                  <a:pt x="10417" y="-83"/>
                  <a:pt x="11183" y="-83"/>
                  <a:pt x="11847" y="251"/>
                </a:cubicBezTo>
                <a:lnTo>
                  <a:pt x="20783" y="4638"/>
                </a:lnTo>
                <a:cubicBezTo>
                  <a:pt x="21294" y="4876"/>
                  <a:pt x="21600" y="5353"/>
                  <a:pt x="21600" y="5877"/>
                </a:cubicBezTo>
                <a:cubicBezTo>
                  <a:pt x="21600" y="6402"/>
                  <a:pt x="21294" y="6879"/>
                  <a:pt x="20783" y="7165"/>
                </a:cubicBezTo>
                <a:lnTo>
                  <a:pt x="18383" y="8309"/>
                </a:lnTo>
                <a:lnTo>
                  <a:pt x="20783" y="9501"/>
                </a:ln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637" name="Shape 637"/>
          <p:cNvSpPr/>
          <p:nvPr/>
        </p:nvSpPr>
        <p:spPr>
          <a:xfrm>
            <a:off x="19388835" y="4410028"/>
            <a:ext cx="927101" cy="787185"/>
          </a:xfrm>
          <a:custGeom>
            <a:avLst/>
            <a:gdLst/>
            <a:ahLst/>
            <a:cxnLst>
              <a:cxn ang="0">
                <a:pos x="wd2" y="hd2"/>
              </a:cxn>
              <a:cxn ang="5400000">
                <a:pos x="wd2" y="hd2"/>
              </a:cxn>
              <a:cxn ang="10800000">
                <a:pos x="wd2" y="hd2"/>
              </a:cxn>
              <a:cxn ang="16200000">
                <a:pos x="wd2" y="hd2"/>
              </a:cxn>
            </a:cxnLst>
            <a:rect l="0" t="0" r="r" b="b"/>
            <a:pathLst>
              <a:path w="21600" h="21600" extrusionOk="0">
                <a:moveTo>
                  <a:pt x="19813" y="0"/>
                </a:moveTo>
                <a:cubicBezTo>
                  <a:pt x="1787" y="0"/>
                  <a:pt x="1787" y="0"/>
                  <a:pt x="1787" y="0"/>
                </a:cubicBezTo>
                <a:cubicBezTo>
                  <a:pt x="893" y="0"/>
                  <a:pt x="0" y="1058"/>
                  <a:pt x="0" y="2116"/>
                </a:cubicBezTo>
                <a:cubicBezTo>
                  <a:pt x="0" y="14379"/>
                  <a:pt x="0" y="14379"/>
                  <a:pt x="0" y="14379"/>
                </a:cubicBezTo>
                <a:cubicBezTo>
                  <a:pt x="0" y="15624"/>
                  <a:pt x="893" y="16620"/>
                  <a:pt x="1787" y="16620"/>
                </a:cubicBezTo>
                <a:cubicBezTo>
                  <a:pt x="7726" y="16620"/>
                  <a:pt x="7726" y="16620"/>
                  <a:pt x="7726" y="16620"/>
                </a:cubicBezTo>
                <a:cubicBezTo>
                  <a:pt x="7726" y="17678"/>
                  <a:pt x="7726" y="17678"/>
                  <a:pt x="7726" y="17678"/>
                </a:cubicBezTo>
                <a:cubicBezTo>
                  <a:pt x="5991" y="19546"/>
                  <a:pt x="5991" y="19546"/>
                  <a:pt x="5991" y="19546"/>
                </a:cubicBezTo>
                <a:cubicBezTo>
                  <a:pt x="5623" y="19733"/>
                  <a:pt x="5623" y="20355"/>
                  <a:pt x="5623" y="20791"/>
                </a:cubicBezTo>
                <a:cubicBezTo>
                  <a:pt x="5781" y="21227"/>
                  <a:pt x="6149" y="21600"/>
                  <a:pt x="6517" y="21600"/>
                </a:cubicBezTo>
                <a:cubicBezTo>
                  <a:pt x="15083" y="21600"/>
                  <a:pt x="15083" y="21600"/>
                  <a:pt x="15083" y="21600"/>
                </a:cubicBezTo>
                <a:cubicBezTo>
                  <a:pt x="15451" y="21600"/>
                  <a:pt x="15766" y="21227"/>
                  <a:pt x="15977" y="20791"/>
                </a:cubicBezTo>
                <a:cubicBezTo>
                  <a:pt x="15977" y="20355"/>
                  <a:pt x="15977" y="19733"/>
                  <a:pt x="15609" y="19546"/>
                </a:cubicBezTo>
                <a:cubicBezTo>
                  <a:pt x="13874" y="17678"/>
                  <a:pt x="13874" y="17678"/>
                  <a:pt x="13874" y="17678"/>
                </a:cubicBezTo>
                <a:cubicBezTo>
                  <a:pt x="13874" y="16620"/>
                  <a:pt x="13874" y="16620"/>
                  <a:pt x="13874" y="16620"/>
                </a:cubicBezTo>
                <a:cubicBezTo>
                  <a:pt x="19813" y="16620"/>
                  <a:pt x="19813" y="16620"/>
                  <a:pt x="19813" y="16620"/>
                </a:cubicBezTo>
                <a:cubicBezTo>
                  <a:pt x="20707" y="16620"/>
                  <a:pt x="21600" y="15624"/>
                  <a:pt x="21600" y="14379"/>
                </a:cubicBezTo>
                <a:cubicBezTo>
                  <a:pt x="21600" y="2116"/>
                  <a:pt x="21600" y="2116"/>
                  <a:pt x="21600" y="2116"/>
                </a:cubicBezTo>
                <a:cubicBezTo>
                  <a:pt x="21600" y="1058"/>
                  <a:pt x="20707" y="0"/>
                  <a:pt x="19813" y="0"/>
                </a:cubicBezTo>
                <a:close/>
                <a:moveTo>
                  <a:pt x="12455" y="19110"/>
                </a:moveTo>
                <a:cubicBezTo>
                  <a:pt x="13139" y="19733"/>
                  <a:pt x="13139" y="19733"/>
                  <a:pt x="13139" y="19733"/>
                </a:cubicBezTo>
                <a:cubicBezTo>
                  <a:pt x="8409" y="19733"/>
                  <a:pt x="8409" y="19733"/>
                  <a:pt x="8409" y="19733"/>
                </a:cubicBezTo>
                <a:cubicBezTo>
                  <a:pt x="9145" y="19110"/>
                  <a:pt x="9145" y="19110"/>
                  <a:pt x="9145" y="19110"/>
                </a:cubicBezTo>
                <a:cubicBezTo>
                  <a:pt x="9302" y="18923"/>
                  <a:pt x="9460" y="18488"/>
                  <a:pt x="9460" y="18301"/>
                </a:cubicBezTo>
                <a:cubicBezTo>
                  <a:pt x="9460" y="16620"/>
                  <a:pt x="9460" y="16620"/>
                  <a:pt x="9460" y="16620"/>
                </a:cubicBezTo>
                <a:cubicBezTo>
                  <a:pt x="12298" y="16620"/>
                  <a:pt x="12298" y="16620"/>
                  <a:pt x="12298" y="16620"/>
                </a:cubicBezTo>
                <a:cubicBezTo>
                  <a:pt x="12298" y="18301"/>
                  <a:pt x="12298" y="18301"/>
                  <a:pt x="12298" y="18301"/>
                </a:cubicBezTo>
                <a:cubicBezTo>
                  <a:pt x="12298" y="18488"/>
                  <a:pt x="12298" y="18923"/>
                  <a:pt x="12455" y="19110"/>
                </a:cubicBezTo>
                <a:close/>
                <a:moveTo>
                  <a:pt x="19655" y="14379"/>
                </a:moveTo>
                <a:cubicBezTo>
                  <a:pt x="1945" y="14379"/>
                  <a:pt x="1945" y="14379"/>
                  <a:pt x="1945" y="14379"/>
                </a:cubicBezTo>
                <a:cubicBezTo>
                  <a:pt x="1945" y="2303"/>
                  <a:pt x="1945" y="2303"/>
                  <a:pt x="1945" y="2303"/>
                </a:cubicBezTo>
                <a:cubicBezTo>
                  <a:pt x="19655" y="2303"/>
                  <a:pt x="19655" y="2303"/>
                  <a:pt x="19655" y="2303"/>
                </a:cubicBezTo>
                <a:lnTo>
                  <a:pt x="19655" y="14379"/>
                </a:lnTo>
                <a:close/>
              </a:path>
            </a:pathLst>
          </a:custGeom>
          <a:gradFill>
            <a:gsLst>
              <a:gs pos="0">
                <a:srgbClr val="4875D8"/>
              </a:gs>
              <a:gs pos="30789">
                <a:srgbClr val="7AAAE8"/>
              </a:gs>
              <a:gs pos="72165">
                <a:srgbClr val="75BDEA"/>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638" name="Shape 638"/>
          <p:cNvSpPr/>
          <p:nvPr/>
        </p:nvSpPr>
        <p:spPr>
          <a:xfrm>
            <a:off x="19382485" y="10799829"/>
            <a:ext cx="939801" cy="742436"/>
          </a:xfrm>
          <a:custGeom>
            <a:avLst/>
            <a:gdLst/>
            <a:ahLst/>
            <a:cxnLst>
              <a:cxn ang="0">
                <a:pos x="wd2" y="hd2"/>
              </a:cxn>
              <a:cxn ang="5400000">
                <a:pos x="wd2" y="hd2"/>
              </a:cxn>
              <a:cxn ang="10800000">
                <a:pos x="wd2" y="hd2"/>
              </a:cxn>
              <a:cxn ang="16200000">
                <a:pos x="wd2" y="hd2"/>
              </a:cxn>
            </a:cxnLst>
            <a:rect l="0" t="0" r="r" b="b"/>
            <a:pathLst>
              <a:path w="21254" h="21405" extrusionOk="0">
                <a:moveTo>
                  <a:pt x="1066" y="21405"/>
                </a:moveTo>
                <a:cubicBezTo>
                  <a:pt x="906" y="21405"/>
                  <a:pt x="694" y="21405"/>
                  <a:pt x="535" y="21204"/>
                </a:cubicBezTo>
                <a:cubicBezTo>
                  <a:pt x="4" y="20736"/>
                  <a:pt x="-155" y="19867"/>
                  <a:pt x="163" y="19198"/>
                </a:cubicBezTo>
                <a:cubicBezTo>
                  <a:pt x="3029" y="13180"/>
                  <a:pt x="3029" y="13180"/>
                  <a:pt x="3029" y="13180"/>
                </a:cubicBezTo>
                <a:cubicBezTo>
                  <a:pt x="3188" y="12712"/>
                  <a:pt x="3560" y="12511"/>
                  <a:pt x="3878" y="12310"/>
                </a:cubicBezTo>
                <a:cubicBezTo>
                  <a:pt x="4409" y="12310"/>
                  <a:pt x="4781" y="12511"/>
                  <a:pt x="4940" y="12979"/>
                </a:cubicBezTo>
                <a:cubicBezTo>
                  <a:pt x="6214" y="15186"/>
                  <a:pt x="6214" y="15186"/>
                  <a:pt x="6214" y="15186"/>
                </a:cubicBezTo>
                <a:cubicBezTo>
                  <a:pt x="8867" y="9635"/>
                  <a:pt x="8867" y="9635"/>
                  <a:pt x="8867" y="9635"/>
                </a:cubicBezTo>
                <a:cubicBezTo>
                  <a:pt x="9026" y="9167"/>
                  <a:pt x="9398" y="8900"/>
                  <a:pt x="9716" y="8699"/>
                </a:cubicBezTo>
                <a:cubicBezTo>
                  <a:pt x="10088" y="8699"/>
                  <a:pt x="10459" y="8900"/>
                  <a:pt x="10778" y="9368"/>
                </a:cubicBezTo>
                <a:cubicBezTo>
                  <a:pt x="13113" y="13180"/>
                  <a:pt x="13113" y="13180"/>
                  <a:pt x="13113" y="13180"/>
                </a:cubicBezTo>
                <a:cubicBezTo>
                  <a:pt x="18951" y="674"/>
                  <a:pt x="18951" y="674"/>
                  <a:pt x="18951" y="674"/>
                </a:cubicBezTo>
                <a:cubicBezTo>
                  <a:pt x="19322" y="6"/>
                  <a:pt x="20012" y="-195"/>
                  <a:pt x="20543" y="206"/>
                </a:cubicBezTo>
                <a:cubicBezTo>
                  <a:pt x="21233" y="674"/>
                  <a:pt x="21445" y="1544"/>
                  <a:pt x="21074" y="2212"/>
                </a:cubicBezTo>
                <a:cubicBezTo>
                  <a:pt x="14174" y="16724"/>
                  <a:pt x="14174" y="16724"/>
                  <a:pt x="14174" y="16724"/>
                </a:cubicBezTo>
                <a:cubicBezTo>
                  <a:pt x="14015" y="17192"/>
                  <a:pt x="13644" y="17393"/>
                  <a:pt x="13272" y="17393"/>
                </a:cubicBezTo>
                <a:cubicBezTo>
                  <a:pt x="12741" y="17393"/>
                  <a:pt x="12370" y="17192"/>
                  <a:pt x="12211" y="16724"/>
                </a:cubicBezTo>
                <a:cubicBezTo>
                  <a:pt x="9929" y="12979"/>
                  <a:pt x="9929" y="12979"/>
                  <a:pt x="9929" y="12979"/>
                </a:cubicBezTo>
                <a:cubicBezTo>
                  <a:pt x="7275" y="18529"/>
                  <a:pt x="7275" y="18529"/>
                  <a:pt x="7275" y="18529"/>
                </a:cubicBezTo>
                <a:cubicBezTo>
                  <a:pt x="7063" y="18998"/>
                  <a:pt x="6744" y="19198"/>
                  <a:pt x="6373" y="19399"/>
                </a:cubicBezTo>
                <a:cubicBezTo>
                  <a:pt x="6001" y="19399"/>
                  <a:pt x="5471" y="19198"/>
                  <a:pt x="5311" y="18730"/>
                </a:cubicBezTo>
                <a:cubicBezTo>
                  <a:pt x="4091" y="16523"/>
                  <a:pt x="4091" y="16523"/>
                  <a:pt x="4091" y="16523"/>
                </a:cubicBezTo>
                <a:cubicBezTo>
                  <a:pt x="2127" y="20736"/>
                  <a:pt x="2127" y="20736"/>
                  <a:pt x="2127" y="20736"/>
                </a:cubicBezTo>
                <a:cubicBezTo>
                  <a:pt x="1968" y="21204"/>
                  <a:pt x="1596" y="21405"/>
                  <a:pt x="1066" y="21405"/>
                </a:cubicBezTo>
              </a:path>
            </a:pathLst>
          </a:custGeom>
          <a:gradFill>
            <a:gsLst>
              <a:gs pos="0">
                <a:srgbClr val="4875D8"/>
              </a:gs>
              <a:gs pos="30789">
                <a:srgbClr val="7AAAE8"/>
              </a:gs>
              <a:gs pos="72165">
                <a:srgbClr val="75BDEA"/>
              </a:gs>
              <a:gs pos="100000">
                <a:srgbClr val="81E0F1"/>
              </a:gs>
            </a:gsLst>
            <a:lin ang="20729034"/>
          </a:gradFill>
          <a:ln w="12700">
            <a:miter lim="400000"/>
          </a:ln>
        </p:spPr>
        <p:txBody>
          <a:bodyPr lIns="45719" rIns="45719" anchor="ctr"/>
          <a:lstStyle/>
          <a:p>
            <a:pPr algn="l" defTabSz="457200">
              <a:lnSpc>
                <a:spcPct val="93000"/>
              </a:lnSpc>
              <a:defRPr sz="1800">
                <a:solidFill>
                  <a:srgbClr val="000000"/>
                </a:solidFill>
                <a:latin typeface="Arial"/>
                <a:ea typeface="Arial"/>
                <a:cs typeface="Arial"/>
                <a:sym typeface="Aria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40" name="Shape 640"/>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10</a:t>
            </a:fld>
            <a:endParaRPr/>
          </a:p>
        </p:txBody>
      </p:sp>
      <p:sp>
        <p:nvSpPr>
          <p:cNvPr id="641" name="Shape 641"/>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642" name="Shape 642"/>
          <p:cNvSpPr>
            <a:spLocks noGrp="1"/>
          </p:cNvSpPr>
          <p:nvPr>
            <p:ph type="title"/>
          </p:nvPr>
        </p:nvSpPr>
        <p:spPr>
          <a:prstGeom prst="rect">
            <a:avLst/>
          </a:prstGeom>
        </p:spPr>
        <p:txBody>
          <a:bodyPr/>
          <a:lstStyle/>
          <a:p>
            <a:r>
              <a:t>Our goal</a:t>
            </a:r>
          </a:p>
        </p:txBody>
      </p:sp>
      <p:sp>
        <p:nvSpPr>
          <p:cNvPr id="643" name="Shape 643"/>
          <p:cNvSpPr/>
          <p:nvPr/>
        </p:nvSpPr>
        <p:spPr>
          <a:xfrm rot="13500000">
            <a:off x="6578641" y="4174346"/>
            <a:ext cx="5334001" cy="5334001"/>
          </a:xfrm>
          <a:prstGeom prst="roundRect">
            <a:avLst>
              <a:gd name="adj" fmla="val 32703"/>
            </a:avLst>
          </a:prstGeom>
          <a:solidFill>
            <a:srgbClr val="3E414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644" name="Shape 644"/>
          <p:cNvSpPr/>
          <p:nvPr/>
        </p:nvSpPr>
        <p:spPr>
          <a:xfrm rot="13500000">
            <a:off x="2145620" y="1362974"/>
            <a:ext cx="4616271" cy="4616271"/>
          </a:xfrm>
          <a:prstGeom prst="roundRect">
            <a:avLst>
              <a:gd name="adj" fmla="val 32703"/>
            </a:avLst>
          </a:prstGeom>
          <a:ln w="12700">
            <a:solidFill>
              <a:srgbClr val="545862"/>
            </a:solidFill>
            <a:miter lim="400000"/>
          </a:ln>
        </p:spPr>
        <p:txBody>
          <a:bodyPr lIns="50800" tIns="50800" rIns="50800" bIns="50800" anchor="ctr"/>
          <a:lstStyle/>
          <a:p>
            <a:pPr>
              <a:lnSpc>
                <a:spcPct val="100000"/>
              </a:lnSpc>
              <a:defRPr sz="3200">
                <a:solidFill>
                  <a:srgbClr val="FFFFFF"/>
                </a:solidFill>
              </a:defRPr>
            </a:pPr>
            <a:endParaRPr/>
          </a:p>
        </p:txBody>
      </p:sp>
      <p:sp>
        <p:nvSpPr>
          <p:cNvPr id="645" name="Shape 645"/>
          <p:cNvSpPr/>
          <p:nvPr/>
        </p:nvSpPr>
        <p:spPr>
          <a:xfrm>
            <a:off x="3593839" y="2166870"/>
            <a:ext cx="1719835"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solidFill>
                  <a:srgbClr val="FFFFFF"/>
                </a:solidFill>
                <a:latin typeface="+mj-lt"/>
                <a:ea typeface="+mj-ea"/>
                <a:cs typeface="+mj-cs"/>
                <a:sym typeface="Montserrat-Regular"/>
              </a:defRPr>
            </a:lvl1pPr>
          </a:lstStyle>
          <a:p>
            <a:r>
              <a:t>Creative</a:t>
            </a:r>
          </a:p>
        </p:txBody>
      </p:sp>
      <p:sp>
        <p:nvSpPr>
          <p:cNvPr id="646" name="Shape 646"/>
          <p:cNvSpPr/>
          <p:nvPr/>
        </p:nvSpPr>
        <p:spPr>
          <a:xfrm>
            <a:off x="2743193" y="2933819"/>
            <a:ext cx="342112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000">
                <a:solidFill>
                  <a:srgbClr val="A2A3A4"/>
                </a:solidFill>
              </a:defRPr>
            </a:pPr>
            <a:r>
              <a:t>There are many variations of</a:t>
            </a:r>
          </a:p>
          <a:p>
            <a:pPr>
              <a:lnSpc>
                <a:spcPct val="120000"/>
              </a:lnSpc>
              <a:defRPr sz="2000">
                <a:solidFill>
                  <a:srgbClr val="A2A3A4"/>
                </a:solidFill>
              </a:defRPr>
            </a:pPr>
            <a:r>
              <a:t>passages of Lorem</a:t>
            </a:r>
          </a:p>
        </p:txBody>
      </p:sp>
      <p:sp>
        <p:nvSpPr>
          <p:cNvPr id="647" name="Shape 647"/>
          <p:cNvSpPr/>
          <p:nvPr/>
        </p:nvSpPr>
        <p:spPr>
          <a:xfrm>
            <a:off x="8349529" y="6466696"/>
            <a:ext cx="1792225"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solidFill>
                  <a:srgbClr val="FFFFFF"/>
                </a:solidFill>
                <a:latin typeface="+mj-lt"/>
                <a:ea typeface="+mj-ea"/>
                <a:cs typeface="+mj-cs"/>
                <a:sym typeface="Montserrat-Regular"/>
              </a:defRPr>
            </a:lvl1pPr>
          </a:lstStyle>
          <a:p>
            <a:r>
              <a:t>Progress</a:t>
            </a:r>
          </a:p>
        </p:txBody>
      </p:sp>
      <p:sp>
        <p:nvSpPr>
          <p:cNvPr id="648" name="Shape 648"/>
          <p:cNvSpPr/>
          <p:nvPr/>
        </p:nvSpPr>
        <p:spPr>
          <a:xfrm>
            <a:off x="7535078" y="7233646"/>
            <a:ext cx="342112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000">
                <a:solidFill>
                  <a:srgbClr val="A2A3A4"/>
                </a:solidFill>
              </a:defRPr>
            </a:pPr>
            <a:r>
              <a:t>There are many variations of</a:t>
            </a:r>
          </a:p>
          <a:p>
            <a:pPr>
              <a:lnSpc>
                <a:spcPct val="120000"/>
              </a:lnSpc>
              <a:defRPr sz="2000">
                <a:solidFill>
                  <a:srgbClr val="A2A3A4"/>
                </a:solidFill>
              </a:defRPr>
            </a:pPr>
            <a:r>
              <a:t>passages of Lorem Ipsum</a:t>
            </a:r>
          </a:p>
        </p:txBody>
      </p:sp>
      <p:sp>
        <p:nvSpPr>
          <p:cNvPr id="649" name="Shape 649"/>
          <p:cNvSpPr/>
          <p:nvPr/>
        </p:nvSpPr>
        <p:spPr>
          <a:xfrm rot="13500000">
            <a:off x="2145620" y="7743985"/>
            <a:ext cx="4616271" cy="4616271"/>
          </a:xfrm>
          <a:prstGeom prst="roundRect">
            <a:avLst>
              <a:gd name="adj" fmla="val 32703"/>
            </a:avLst>
          </a:prstGeom>
          <a:ln w="12700">
            <a:solidFill>
              <a:srgbClr val="545862"/>
            </a:solidFill>
            <a:miter lim="400000"/>
          </a:ln>
        </p:spPr>
        <p:txBody>
          <a:bodyPr lIns="50800" tIns="50800" rIns="50800" bIns="50800" anchor="ctr"/>
          <a:lstStyle/>
          <a:p>
            <a:pPr>
              <a:lnSpc>
                <a:spcPct val="100000"/>
              </a:lnSpc>
              <a:defRPr sz="3200">
                <a:solidFill>
                  <a:srgbClr val="FFFFFF"/>
                </a:solidFill>
              </a:defRPr>
            </a:pPr>
            <a:endParaRPr/>
          </a:p>
        </p:txBody>
      </p:sp>
      <p:sp>
        <p:nvSpPr>
          <p:cNvPr id="650" name="Shape 650"/>
          <p:cNvSpPr/>
          <p:nvPr/>
        </p:nvSpPr>
        <p:spPr>
          <a:xfrm>
            <a:off x="3619175" y="8547880"/>
            <a:ext cx="166916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solidFill>
                  <a:srgbClr val="FFFFFF"/>
                </a:solidFill>
                <a:latin typeface="+mj-lt"/>
                <a:ea typeface="+mj-ea"/>
                <a:cs typeface="+mj-cs"/>
                <a:sym typeface="Montserrat-Regular"/>
              </a:defRPr>
            </a:lvl1pPr>
          </a:lstStyle>
          <a:p>
            <a:r>
              <a:t>Support</a:t>
            </a:r>
          </a:p>
        </p:txBody>
      </p:sp>
      <p:sp>
        <p:nvSpPr>
          <p:cNvPr id="651" name="Shape 651"/>
          <p:cNvSpPr/>
          <p:nvPr/>
        </p:nvSpPr>
        <p:spPr>
          <a:xfrm>
            <a:off x="2743193" y="9314830"/>
            <a:ext cx="342112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000">
                <a:solidFill>
                  <a:srgbClr val="A2A3A4"/>
                </a:solidFill>
              </a:defRPr>
            </a:pPr>
            <a:r>
              <a:t>There are many variations of</a:t>
            </a:r>
          </a:p>
          <a:p>
            <a:pPr>
              <a:lnSpc>
                <a:spcPct val="120000"/>
              </a:lnSpc>
              <a:defRPr sz="2000">
                <a:solidFill>
                  <a:srgbClr val="A2A3A4"/>
                </a:solidFill>
              </a:defRPr>
            </a:pPr>
            <a:r>
              <a:t>passages of Lorem</a:t>
            </a:r>
          </a:p>
        </p:txBody>
      </p:sp>
      <p:sp>
        <p:nvSpPr>
          <p:cNvPr id="652" name="Shape 652"/>
          <p:cNvSpPr/>
          <p:nvPr/>
        </p:nvSpPr>
        <p:spPr>
          <a:xfrm>
            <a:off x="8775741" y="5141358"/>
            <a:ext cx="939801" cy="742437"/>
          </a:xfrm>
          <a:custGeom>
            <a:avLst/>
            <a:gdLst/>
            <a:ahLst/>
            <a:cxnLst>
              <a:cxn ang="0">
                <a:pos x="wd2" y="hd2"/>
              </a:cxn>
              <a:cxn ang="5400000">
                <a:pos x="wd2" y="hd2"/>
              </a:cxn>
              <a:cxn ang="10800000">
                <a:pos x="wd2" y="hd2"/>
              </a:cxn>
              <a:cxn ang="16200000">
                <a:pos x="wd2" y="hd2"/>
              </a:cxn>
            </a:cxnLst>
            <a:rect l="0" t="0" r="r" b="b"/>
            <a:pathLst>
              <a:path w="21254" h="21405" extrusionOk="0">
                <a:moveTo>
                  <a:pt x="1066" y="21405"/>
                </a:moveTo>
                <a:cubicBezTo>
                  <a:pt x="906" y="21405"/>
                  <a:pt x="694" y="21405"/>
                  <a:pt x="535" y="21204"/>
                </a:cubicBezTo>
                <a:cubicBezTo>
                  <a:pt x="4" y="20736"/>
                  <a:pt x="-155" y="19867"/>
                  <a:pt x="163" y="19198"/>
                </a:cubicBezTo>
                <a:cubicBezTo>
                  <a:pt x="3029" y="13180"/>
                  <a:pt x="3029" y="13180"/>
                  <a:pt x="3029" y="13180"/>
                </a:cubicBezTo>
                <a:cubicBezTo>
                  <a:pt x="3188" y="12712"/>
                  <a:pt x="3560" y="12511"/>
                  <a:pt x="3878" y="12310"/>
                </a:cubicBezTo>
                <a:cubicBezTo>
                  <a:pt x="4409" y="12310"/>
                  <a:pt x="4781" y="12511"/>
                  <a:pt x="4940" y="12979"/>
                </a:cubicBezTo>
                <a:cubicBezTo>
                  <a:pt x="6214" y="15186"/>
                  <a:pt x="6214" y="15186"/>
                  <a:pt x="6214" y="15186"/>
                </a:cubicBezTo>
                <a:cubicBezTo>
                  <a:pt x="8867" y="9635"/>
                  <a:pt x="8867" y="9635"/>
                  <a:pt x="8867" y="9635"/>
                </a:cubicBezTo>
                <a:cubicBezTo>
                  <a:pt x="9026" y="9167"/>
                  <a:pt x="9398" y="8900"/>
                  <a:pt x="9716" y="8699"/>
                </a:cubicBezTo>
                <a:cubicBezTo>
                  <a:pt x="10088" y="8699"/>
                  <a:pt x="10459" y="8900"/>
                  <a:pt x="10778" y="9368"/>
                </a:cubicBezTo>
                <a:cubicBezTo>
                  <a:pt x="13113" y="13180"/>
                  <a:pt x="13113" y="13180"/>
                  <a:pt x="13113" y="13180"/>
                </a:cubicBezTo>
                <a:cubicBezTo>
                  <a:pt x="18951" y="674"/>
                  <a:pt x="18951" y="674"/>
                  <a:pt x="18951" y="674"/>
                </a:cubicBezTo>
                <a:cubicBezTo>
                  <a:pt x="19322" y="6"/>
                  <a:pt x="20012" y="-195"/>
                  <a:pt x="20543" y="206"/>
                </a:cubicBezTo>
                <a:cubicBezTo>
                  <a:pt x="21233" y="674"/>
                  <a:pt x="21445" y="1544"/>
                  <a:pt x="21074" y="2212"/>
                </a:cubicBezTo>
                <a:cubicBezTo>
                  <a:pt x="14174" y="16724"/>
                  <a:pt x="14174" y="16724"/>
                  <a:pt x="14174" y="16724"/>
                </a:cubicBezTo>
                <a:cubicBezTo>
                  <a:pt x="14015" y="17192"/>
                  <a:pt x="13644" y="17393"/>
                  <a:pt x="13272" y="17393"/>
                </a:cubicBezTo>
                <a:cubicBezTo>
                  <a:pt x="12741" y="17393"/>
                  <a:pt x="12370" y="17192"/>
                  <a:pt x="12211" y="16724"/>
                </a:cubicBezTo>
                <a:cubicBezTo>
                  <a:pt x="9929" y="12979"/>
                  <a:pt x="9929" y="12979"/>
                  <a:pt x="9929" y="12979"/>
                </a:cubicBezTo>
                <a:cubicBezTo>
                  <a:pt x="7275" y="18529"/>
                  <a:pt x="7275" y="18529"/>
                  <a:pt x="7275" y="18529"/>
                </a:cubicBezTo>
                <a:cubicBezTo>
                  <a:pt x="7063" y="18998"/>
                  <a:pt x="6744" y="19198"/>
                  <a:pt x="6373" y="19399"/>
                </a:cubicBezTo>
                <a:cubicBezTo>
                  <a:pt x="6001" y="19399"/>
                  <a:pt x="5471" y="19198"/>
                  <a:pt x="5311" y="18730"/>
                </a:cubicBezTo>
                <a:cubicBezTo>
                  <a:pt x="4091" y="16523"/>
                  <a:pt x="4091" y="16523"/>
                  <a:pt x="4091" y="16523"/>
                </a:cubicBezTo>
                <a:cubicBezTo>
                  <a:pt x="2127" y="20736"/>
                  <a:pt x="2127" y="20736"/>
                  <a:pt x="2127" y="20736"/>
                </a:cubicBezTo>
                <a:cubicBezTo>
                  <a:pt x="1968" y="21204"/>
                  <a:pt x="1596" y="21405"/>
                  <a:pt x="1066" y="21405"/>
                </a:cubicBezTo>
              </a:path>
            </a:pathLst>
          </a:custGeom>
          <a:gradFill>
            <a:gsLst>
              <a:gs pos="0">
                <a:srgbClr val="4875D8"/>
              </a:gs>
              <a:gs pos="30789">
                <a:srgbClr val="7AAAE8"/>
              </a:gs>
              <a:gs pos="72165">
                <a:srgbClr val="75BDEA"/>
              </a:gs>
              <a:gs pos="100000">
                <a:srgbClr val="81E0F1"/>
              </a:gs>
            </a:gsLst>
            <a:lin ang="20729034"/>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653" name="Shape 653"/>
          <p:cNvSpPr/>
          <p:nvPr/>
        </p:nvSpPr>
        <p:spPr>
          <a:xfrm>
            <a:off x="4110856" y="4318259"/>
            <a:ext cx="685801" cy="1046923"/>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872" y="0"/>
                  <a:pt x="0" y="3184"/>
                  <a:pt x="0" y="7112"/>
                </a:cubicBezTo>
                <a:cubicBezTo>
                  <a:pt x="0" y="9553"/>
                  <a:pt x="1299" y="11516"/>
                  <a:pt x="4304" y="12737"/>
                </a:cubicBezTo>
                <a:cubicBezTo>
                  <a:pt x="4304" y="15072"/>
                  <a:pt x="4304" y="15072"/>
                  <a:pt x="4304" y="15072"/>
                </a:cubicBezTo>
                <a:cubicBezTo>
                  <a:pt x="4304" y="15444"/>
                  <a:pt x="4547" y="15603"/>
                  <a:pt x="4872" y="15762"/>
                </a:cubicBezTo>
                <a:cubicBezTo>
                  <a:pt x="5116" y="15921"/>
                  <a:pt x="5359" y="15921"/>
                  <a:pt x="5684" y="15921"/>
                </a:cubicBezTo>
                <a:lnTo>
                  <a:pt x="5928" y="15921"/>
                </a:lnTo>
                <a:cubicBezTo>
                  <a:pt x="15916" y="15444"/>
                  <a:pt x="15916" y="15444"/>
                  <a:pt x="15916" y="15444"/>
                </a:cubicBezTo>
                <a:cubicBezTo>
                  <a:pt x="16484" y="15444"/>
                  <a:pt x="17296" y="15072"/>
                  <a:pt x="17296" y="14542"/>
                </a:cubicBezTo>
                <a:cubicBezTo>
                  <a:pt x="17296" y="12737"/>
                  <a:pt x="17296" y="12737"/>
                  <a:pt x="17296" y="12737"/>
                </a:cubicBezTo>
                <a:cubicBezTo>
                  <a:pt x="19732" y="11516"/>
                  <a:pt x="21600" y="9553"/>
                  <a:pt x="21600" y="7112"/>
                </a:cubicBezTo>
                <a:cubicBezTo>
                  <a:pt x="21600" y="3184"/>
                  <a:pt x="16728" y="0"/>
                  <a:pt x="10800" y="0"/>
                </a:cubicBezTo>
                <a:close/>
                <a:moveTo>
                  <a:pt x="15104" y="11357"/>
                </a:moveTo>
                <a:cubicBezTo>
                  <a:pt x="14617" y="11516"/>
                  <a:pt x="14292" y="11888"/>
                  <a:pt x="14292" y="12206"/>
                </a:cubicBezTo>
                <a:cubicBezTo>
                  <a:pt x="14292" y="13639"/>
                  <a:pt x="14292" y="13639"/>
                  <a:pt x="14292" y="13639"/>
                </a:cubicBezTo>
                <a:cubicBezTo>
                  <a:pt x="6983" y="14011"/>
                  <a:pt x="6983" y="14011"/>
                  <a:pt x="6983" y="14011"/>
                </a:cubicBezTo>
                <a:cubicBezTo>
                  <a:pt x="6983" y="12206"/>
                  <a:pt x="6983" y="12206"/>
                  <a:pt x="6983" y="12206"/>
                </a:cubicBezTo>
                <a:cubicBezTo>
                  <a:pt x="6983" y="11888"/>
                  <a:pt x="6983" y="11516"/>
                  <a:pt x="6496" y="11357"/>
                </a:cubicBezTo>
                <a:cubicBezTo>
                  <a:pt x="4060" y="10455"/>
                  <a:pt x="2680" y="9022"/>
                  <a:pt x="2680" y="7112"/>
                </a:cubicBezTo>
                <a:cubicBezTo>
                  <a:pt x="2680" y="4246"/>
                  <a:pt x="6496" y="1804"/>
                  <a:pt x="10800" y="1804"/>
                </a:cubicBezTo>
                <a:cubicBezTo>
                  <a:pt x="15104" y="1804"/>
                  <a:pt x="18677" y="4246"/>
                  <a:pt x="18677" y="7112"/>
                </a:cubicBezTo>
                <a:cubicBezTo>
                  <a:pt x="18677" y="9022"/>
                  <a:pt x="17296" y="10614"/>
                  <a:pt x="15104" y="11357"/>
                </a:cubicBezTo>
                <a:close/>
                <a:moveTo>
                  <a:pt x="17053" y="17567"/>
                </a:moveTo>
                <a:cubicBezTo>
                  <a:pt x="17053" y="18044"/>
                  <a:pt x="16484" y="18416"/>
                  <a:pt x="15672" y="18416"/>
                </a:cubicBezTo>
                <a:cubicBezTo>
                  <a:pt x="5928" y="18946"/>
                  <a:pt x="5928" y="18946"/>
                  <a:pt x="5928" y="18946"/>
                </a:cubicBezTo>
                <a:cubicBezTo>
                  <a:pt x="5928" y="18946"/>
                  <a:pt x="5928" y="18946"/>
                  <a:pt x="5684" y="18946"/>
                </a:cubicBezTo>
                <a:cubicBezTo>
                  <a:pt x="5116" y="18946"/>
                  <a:pt x="4304" y="18628"/>
                  <a:pt x="4304" y="18044"/>
                </a:cubicBezTo>
                <a:cubicBezTo>
                  <a:pt x="4304" y="17567"/>
                  <a:pt x="4872" y="17195"/>
                  <a:pt x="5684" y="17036"/>
                </a:cubicBezTo>
                <a:cubicBezTo>
                  <a:pt x="15672" y="16664"/>
                  <a:pt x="15672" y="16664"/>
                  <a:pt x="15672" y="16664"/>
                </a:cubicBezTo>
                <a:cubicBezTo>
                  <a:pt x="16241" y="16664"/>
                  <a:pt x="17053" y="17036"/>
                  <a:pt x="17053" y="17567"/>
                </a:cubicBezTo>
                <a:close/>
                <a:moveTo>
                  <a:pt x="14048" y="20539"/>
                </a:moveTo>
                <a:cubicBezTo>
                  <a:pt x="14048" y="21069"/>
                  <a:pt x="13480" y="21441"/>
                  <a:pt x="12668" y="21441"/>
                </a:cubicBezTo>
                <a:cubicBezTo>
                  <a:pt x="8932" y="21600"/>
                  <a:pt x="8932" y="21600"/>
                  <a:pt x="8932" y="21600"/>
                </a:cubicBezTo>
                <a:cubicBezTo>
                  <a:pt x="8120" y="21600"/>
                  <a:pt x="7552" y="21282"/>
                  <a:pt x="7552" y="20751"/>
                </a:cubicBezTo>
                <a:cubicBezTo>
                  <a:pt x="7552" y="20220"/>
                  <a:pt x="8120" y="19849"/>
                  <a:pt x="8932" y="19849"/>
                </a:cubicBezTo>
                <a:cubicBezTo>
                  <a:pt x="12424" y="19689"/>
                  <a:pt x="12424" y="19689"/>
                  <a:pt x="12424" y="19689"/>
                </a:cubicBezTo>
                <a:cubicBezTo>
                  <a:pt x="13236" y="19477"/>
                  <a:pt x="13805" y="20008"/>
                  <a:pt x="14048" y="20539"/>
                </a:cubicBezTo>
                <a:close/>
                <a:moveTo>
                  <a:pt x="16484" y="7112"/>
                </a:moveTo>
                <a:cubicBezTo>
                  <a:pt x="16484" y="7430"/>
                  <a:pt x="15916" y="7801"/>
                  <a:pt x="15104" y="7801"/>
                </a:cubicBezTo>
                <a:cubicBezTo>
                  <a:pt x="14292" y="7801"/>
                  <a:pt x="13805" y="7430"/>
                  <a:pt x="14048" y="6899"/>
                </a:cubicBezTo>
                <a:cubicBezTo>
                  <a:pt x="14048" y="5519"/>
                  <a:pt x="12424" y="5148"/>
                  <a:pt x="12180" y="4989"/>
                </a:cubicBezTo>
                <a:cubicBezTo>
                  <a:pt x="11612" y="4989"/>
                  <a:pt x="11044" y="4458"/>
                  <a:pt x="11368" y="4086"/>
                </a:cubicBezTo>
                <a:cubicBezTo>
                  <a:pt x="11612" y="3556"/>
                  <a:pt x="12424" y="3397"/>
                  <a:pt x="12992" y="3556"/>
                </a:cubicBezTo>
                <a:cubicBezTo>
                  <a:pt x="14292" y="3715"/>
                  <a:pt x="16728" y="4989"/>
                  <a:pt x="16484" y="7112"/>
                </a:cubicBezTo>
                <a:close/>
              </a:path>
            </a:pathLst>
          </a:custGeom>
          <a:gradFill>
            <a:gsLst>
              <a:gs pos="0">
                <a:srgbClr val="4875D8"/>
              </a:gs>
              <a:gs pos="30789">
                <a:srgbClr val="7AAAE8"/>
              </a:gs>
              <a:gs pos="72165">
                <a:srgbClr val="75BDEA"/>
              </a:gs>
              <a:gs pos="100000">
                <a:srgbClr val="81E0F1"/>
              </a:gs>
            </a:gsLst>
            <a:lin ang="20729034"/>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654" name="Shape 654"/>
          <p:cNvSpPr/>
          <p:nvPr/>
        </p:nvSpPr>
        <p:spPr>
          <a:xfrm>
            <a:off x="3983856" y="10701156"/>
            <a:ext cx="939801" cy="939784"/>
          </a:xfrm>
          <a:custGeom>
            <a:avLst/>
            <a:gdLst/>
            <a:ahLst/>
            <a:cxnLst>
              <a:cxn ang="0">
                <a:pos x="wd2" y="hd2"/>
              </a:cxn>
              <a:cxn ang="5400000">
                <a:pos x="wd2" y="hd2"/>
              </a:cxn>
              <a:cxn ang="10800000">
                <a:pos x="wd2" y="hd2"/>
              </a:cxn>
              <a:cxn ang="16200000">
                <a:pos x="wd2" y="hd2"/>
              </a:cxn>
            </a:cxnLst>
            <a:rect l="0" t="0" r="r" b="b"/>
            <a:pathLst>
              <a:path w="21600" h="21600" extrusionOk="0">
                <a:moveTo>
                  <a:pt x="18439" y="3184"/>
                </a:moveTo>
                <a:cubicBezTo>
                  <a:pt x="16332" y="1061"/>
                  <a:pt x="13698" y="0"/>
                  <a:pt x="10853" y="0"/>
                </a:cubicBezTo>
                <a:cubicBezTo>
                  <a:pt x="7902" y="0"/>
                  <a:pt x="5268" y="1061"/>
                  <a:pt x="3161" y="3184"/>
                </a:cubicBezTo>
                <a:cubicBezTo>
                  <a:pt x="1212" y="5148"/>
                  <a:pt x="0" y="7961"/>
                  <a:pt x="0" y="10773"/>
                </a:cubicBezTo>
                <a:cubicBezTo>
                  <a:pt x="0" y="13639"/>
                  <a:pt x="1212" y="16452"/>
                  <a:pt x="3161" y="18416"/>
                </a:cubicBezTo>
                <a:cubicBezTo>
                  <a:pt x="5268" y="20539"/>
                  <a:pt x="7902" y="21600"/>
                  <a:pt x="10853" y="21600"/>
                </a:cubicBezTo>
                <a:cubicBezTo>
                  <a:pt x="13698" y="21600"/>
                  <a:pt x="16332" y="20539"/>
                  <a:pt x="18439" y="18416"/>
                </a:cubicBezTo>
                <a:cubicBezTo>
                  <a:pt x="20546" y="16452"/>
                  <a:pt x="21600" y="13639"/>
                  <a:pt x="21600" y="10773"/>
                </a:cubicBezTo>
                <a:cubicBezTo>
                  <a:pt x="21600" y="7961"/>
                  <a:pt x="20546" y="5148"/>
                  <a:pt x="18439" y="3184"/>
                </a:cubicBezTo>
                <a:close/>
                <a:moveTo>
                  <a:pt x="16332" y="9553"/>
                </a:moveTo>
                <a:cubicBezTo>
                  <a:pt x="19493" y="9022"/>
                  <a:pt x="19493" y="9022"/>
                  <a:pt x="19493" y="9022"/>
                </a:cubicBezTo>
                <a:cubicBezTo>
                  <a:pt x="19651" y="9553"/>
                  <a:pt x="19651" y="10084"/>
                  <a:pt x="19651" y="10773"/>
                </a:cubicBezTo>
                <a:cubicBezTo>
                  <a:pt x="19651" y="11516"/>
                  <a:pt x="19651" y="12047"/>
                  <a:pt x="19493" y="12578"/>
                </a:cubicBezTo>
                <a:cubicBezTo>
                  <a:pt x="16332" y="12047"/>
                  <a:pt x="16332" y="12047"/>
                  <a:pt x="16332" y="12047"/>
                </a:cubicBezTo>
                <a:cubicBezTo>
                  <a:pt x="16490" y="11304"/>
                  <a:pt x="16490" y="10243"/>
                  <a:pt x="16332" y="9553"/>
                </a:cubicBezTo>
                <a:close/>
                <a:moveTo>
                  <a:pt x="19124" y="7589"/>
                </a:moveTo>
                <a:cubicBezTo>
                  <a:pt x="15805" y="8120"/>
                  <a:pt x="15805" y="8120"/>
                  <a:pt x="15805" y="8120"/>
                </a:cubicBezTo>
                <a:cubicBezTo>
                  <a:pt x="15647" y="7589"/>
                  <a:pt x="15278" y="7271"/>
                  <a:pt x="14751" y="6740"/>
                </a:cubicBezTo>
                <a:cubicBezTo>
                  <a:pt x="14382" y="6369"/>
                  <a:pt x="14014" y="5997"/>
                  <a:pt x="13487" y="5838"/>
                </a:cubicBezTo>
                <a:cubicBezTo>
                  <a:pt x="14014" y="2494"/>
                  <a:pt x="14014" y="2494"/>
                  <a:pt x="14014" y="2494"/>
                </a:cubicBezTo>
                <a:cubicBezTo>
                  <a:pt x="15120" y="2813"/>
                  <a:pt x="16121" y="3556"/>
                  <a:pt x="17017" y="4405"/>
                </a:cubicBezTo>
                <a:cubicBezTo>
                  <a:pt x="18070" y="5307"/>
                  <a:pt x="18808" y="6369"/>
                  <a:pt x="19124" y="7589"/>
                </a:cubicBezTo>
                <a:close/>
                <a:moveTo>
                  <a:pt x="10853" y="14701"/>
                </a:moveTo>
                <a:cubicBezTo>
                  <a:pt x="9799" y="14701"/>
                  <a:pt x="8745" y="14170"/>
                  <a:pt x="8060" y="13427"/>
                </a:cubicBezTo>
                <a:cubicBezTo>
                  <a:pt x="7376" y="12737"/>
                  <a:pt x="7007" y="11835"/>
                  <a:pt x="7007" y="10773"/>
                </a:cubicBezTo>
                <a:cubicBezTo>
                  <a:pt x="7007" y="9712"/>
                  <a:pt x="7376" y="8863"/>
                  <a:pt x="8060" y="8120"/>
                </a:cubicBezTo>
                <a:cubicBezTo>
                  <a:pt x="8956" y="7430"/>
                  <a:pt x="9799" y="6899"/>
                  <a:pt x="10853" y="6899"/>
                </a:cubicBezTo>
                <a:cubicBezTo>
                  <a:pt x="11748" y="6899"/>
                  <a:pt x="12802" y="7430"/>
                  <a:pt x="13487" y="8120"/>
                </a:cubicBezTo>
                <a:cubicBezTo>
                  <a:pt x="14224" y="8863"/>
                  <a:pt x="14540" y="9712"/>
                  <a:pt x="14540" y="10773"/>
                </a:cubicBezTo>
                <a:cubicBezTo>
                  <a:pt x="14540" y="11835"/>
                  <a:pt x="14224" y="12737"/>
                  <a:pt x="13487" y="13427"/>
                </a:cubicBezTo>
                <a:cubicBezTo>
                  <a:pt x="12802" y="14170"/>
                  <a:pt x="11748" y="14701"/>
                  <a:pt x="10853" y="14701"/>
                </a:cubicBezTo>
                <a:close/>
                <a:moveTo>
                  <a:pt x="10853" y="1751"/>
                </a:moveTo>
                <a:cubicBezTo>
                  <a:pt x="11380" y="1751"/>
                  <a:pt x="12117" y="1911"/>
                  <a:pt x="12644" y="1911"/>
                </a:cubicBezTo>
                <a:cubicBezTo>
                  <a:pt x="12117" y="5307"/>
                  <a:pt x="12117" y="5307"/>
                  <a:pt x="12117" y="5307"/>
                </a:cubicBezTo>
                <a:cubicBezTo>
                  <a:pt x="11221" y="5148"/>
                  <a:pt x="10326" y="5148"/>
                  <a:pt x="9483" y="5307"/>
                </a:cubicBezTo>
                <a:cubicBezTo>
                  <a:pt x="8956" y="1911"/>
                  <a:pt x="8956" y="1911"/>
                  <a:pt x="8956" y="1911"/>
                </a:cubicBezTo>
                <a:cubicBezTo>
                  <a:pt x="9641" y="1911"/>
                  <a:pt x="10168" y="1751"/>
                  <a:pt x="10853" y="1751"/>
                </a:cubicBezTo>
                <a:close/>
                <a:moveTo>
                  <a:pt x="4531" y="4405"/>
                </a:moveTo>
                <a:cubicBezTo>
                  <a:pt x="5426" y="3556"/>
                  <a:pt x="6480" y="2813"/>
                  <a:pt x="7692" y="2494"/>
                </a:cubicBezTo>
                <a:cubicBezTo>
                  <a:pt x="8219" y="5838"/>
                  <a:pt x="8219" y="5838"/>
                  <a:pt x="8219" y="5838"/>
                </a:cubicBezTo>
                <a:cubicBezTo>
                  <a:pt x="7692" y="5997"/>
                  <a:pt x="7165" y="6369"/>
                  <a:pt x="6849" y="6740"/>
                </a:cubicBezTo>
                <a:cubicBezTo>
                  <a:pt x="6480" y="7271"/>
                  <a:pt x="6111" y="7589"/>
                  <a:pt x="5795" y="8120"/>
                </a:cubicBezTo>
                <a:cubicBezTo>
                  <a:pt x="2423" y="7589"/>
                  <a:pt x="2423" y="7589"/>
                  <a:pt x="2423" y="7589"/>
                </a:cubicBezTo>
                <a:cubicBezTo>
                  <a:pt x="2950" y="6369"/>
                  <a:pt x="3688" y="5307"/>
                  <a:pt x="4531" y="4405"/>
                </a:cubicBezTo>
                <a:close/>
                <a:moveTo>
                  <a:pt x="1897" y="10773"/>
                </a:moveTo>
                <a:cubicBezTo>
                  <a:pt x="1897" y="10084"/>
                  <a:pt x="1897" y="9553"/>
                  <a:pt x="2107" y="9022"/>
                </a:cubicBezTo>
                <a:cubicBezTo>
                  <a:pt x="5268" y="9553"/>
                  <a:pt x="5268" y="9553"/>
                  <a:pt x="5268" y="9553"/>
                </a:cubicBezTo>
                <a:cubicBezTo>
                  <a:pt x="5268" y="9924"/>
                  <a:pt x="5058" y="10243"/>
                  <a:pt x="5058" y="10773"/>
                </a:cubicBezTo>
                <a:cubicBezTo>
                  <a:pt x="5058" y="11304"/>
                  <a:pt x="5268" y="11676"/>
                  <a:pt x="5268" y="12047"/>
                </a:cubicBezTo>
                <a:cubicBezTo>
                  <a:pt x="2107" y="12578"/>
                  <a:pt x="2107" y="12578"/>
                  <a:pt x="2107" y="12578"/>
                </a:cubicBezTo>
                <a:cubicBezTo>
                  <a:pt x="1897" y="12047"/>
                  <a:pt x="1897" y="11516"/>
                  <a:pt x="1897" y="10773"/>
                </a:cubicBezTo>
                <a:close/>
                <a:moveTo>
                  <a:pt x="2423" y="13958"/>
                </a:moveTo>
                <a:cubicBezTo>
                  <a:pt x="5795" y="13427"/>
                  <a:pt x="5795" y="13427"/>
                  <a:pt x="5795" y="13427"/>
                </a:cubicBezTo>
                <a:cubicBezTo>
                  <a:pt x="6111" y="13958"/>
                  <a:pt x="6480" y="14329"/>
                  <a:pt x="6849" y="14860"/>
                </a:cubicBezTo>
                <a:cubicBezTo>
                  <a:pt x="7165" y="15231"/>
                  <a:pt x="7692" y="15550"/>
                  <a:pt x="8219" y="15762"/>
                </a:cubicBezTo>
                <a:cubicBezTo>
                  <a:pt x="7692" y="19106"/>
                  <a:pt x="7692" y="19106"/>
                  <a:pt x="7692" y="19106"/>
                </a:cubicBezTo>
                <a:cubicBezTo>
                  <a:pt x="6480" y="18734"/>
                  <a:pt x="5426" y="18044"/>
                  <a:pt x="4531" y="17142"/>
                </a:cubicBezTo>
                <a:cubicBezTo>
                  <a:pt x="3688" y="16293"/>
                  <a:pt x="2950" y="15231"/>
                  <a:pt x="2423" y="13958"/>
                </a:cubicBezTo>
                <a:close/>
                <a:moveTo>
                  <a:pt x="10853" y="19796"/>
                </a:moveTo>
                <a:cubicBezTo>
                  <a:pt x="10168" y="19796"/>
                  <a:pt x="9641" y="19636"/>
                  <a:pt x="8956" y="19636"/>
                </a:cubicBezTo>
                <a:cubicBezTo>
                  <a:pt x="9483" y="16293"/>
                  <a:pt x="9483" y="16293"/>
                  <a:pt x="9483" y="16293"/>
                </a:cubicBezTo>
                <a:cubicBezTo>
                  <a:pt x="10010" y="16452"/>
                  <a:pt x="10326" y="16452"/>
                  <a:pt x="10853" y="16452"/>
                </a:cubicBezTo>
                <a:cubicBezTo>
                  <a:pt x="11221" y="16452"/>
                  <a:pt x="11748" y="16452"/>
                  <a:pt x="12117" y="16293"/>
                </a:cubicBezTo>
                <a:cubicBezTo>
                  <a:pt x="12644" y="19636"/>
                  <a:pt x="12644" y="19636"/>
                  <a:pt x="12644" y="19636"/>
                </a:cubicBezTo>
                <a:cubicBezTo>
                  <a:pt x="12117" y="19636"/>
                  <a:pt x="11380" y="19796"/>
                  <a:pt x="10853" y="19796"/>
                </a:cubicBezTo>
                <a:close/>
                <a:moveTo>
                  <a:pt x="17017" y="17142"/>
                </a:moveTo>
                <a:cubicBezTo>
                  <a:pt x="16121" y="18044"/>
                  <a:pt x="15120" y="18734"/>
                  <a:pt x="14014" y="19106"/>
                </a:cubicBezTo>
                <a:cubicBezTo>
                  <a:pt x="13487" y="15762"/>
                  <a:pt x="13487" y="15762"/>
                  <a:pt x="13487" y="15762"/>
                </a:cubicBezTo>
                <a:cubicBezTo>
                  <a:pt x="14014" y="15550"/>
                  <a:pt x="14382" y="15231"/>
                  <a:pt x="14751" y="14860"/>
                </a:cubicBezTo>
                <a:cubicBezTo>
                  <a:pt x="15278" y="14329"/>
                  <a:pt x="15647" y="13958"/>
                  <a:pt x="15805" y="13427"/>
                </a:cubicBezTo>
                <a:cubicBezTo>
                  <a:pt x="19124" y="13958"/>
                  <a:pt x="19124" y="13958"/>
                  <a:pt x="19124" y="13958"/>
                </a:cubicBezTo>
                <a:cubicBezTo>
                  <a:pt x="18808" y="15231"/>
                  <a:pt x="18070" y="16293"/>
                  <a:pt x="17017" y="17142"/>
                </a:cubicBezTo>
                <a:close/>
              </a:path>
            </a:pathLst>
          </a:custGeom>
          <a:gradFill>
            <a:gsLst>
              <a:gs pos="0">
                <a:srgbClr val="4875D8"/>
              </a:gs>
              <a:gs pos="30789">
                <a:srgbClr val="7AAAE8"/>
              </a:gs>
              <a:gs pos="72165">
                <a:srgbClr val="75BDEA"/>
              </a:gs>
              <a:gs pos="100000">
                <a:srgbClr val="81E0F1"/>
              </a:gs>
            </a:gsLst>
            <a:lin ang="20729034"/>
          </a:gra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push dir="d"/>
      </p:transition>
    </mc:Choice>
    <mc:Fallback xmlns="">
      <p:transition spd="slow">
        <p:fade/>
      </p:transition>
    </mc:Fallback>
  </mc:AlternateContent>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56" name="Shape 656"/>
          <p:cNvSpPr/>
          <p:nvPr/>
        </p:nvSpPr>
        <p:spPr>
          <a:xfrm rot="13500000">
            <a:off x="14311045" y="9733895"/>
            <a:ext cx="2019301" cy="2019301"/>
          </a:xfrm>
          <a:prstGeom prst="roundRect">
            <a:avLst>
              <a:gd name="adj" fmla="val 32703"/>
            </a:avLst>
          </a:prstGeom>
          <a:solidFill>
            <a:srgbClr val="373940"/>
          </a:solidFill>
          <a:ln w="12700">
            <a:miter lim="400000"/>
          </a:ln>
        </p:spPr>
        <p:txBody>
          <a:bodyPr lIns="50800" tIns="50800" rIns="50800" bIns="50800" anchor="ctr"/>
          <a:lstStyle/>
          <a:p>
            <a:pPr>
              <a:lnSpc>
                <a:spcPct val="100000"/>
              </a:lnSpc>
              <a:defRPr sz="3200">
                <a:solidFill>
                  <a:srgbClr val="FFFFFF"/>
                </a:solidFill>
                <a:latin typeface="Helvetica Light"/>
                <a:ea typeface="Helvetica Light"/>
                <a:cs typeface="Helvetica Light"/>
                <a:sym typeface="Helvetica Light"/>
              </a:defRPr>
            </a:pPr>
            <a:endParaRPr/>
          </a:p>
        </p:txBody>
      </p:sp>
      <p:sp>
        <p:nvSpPr>
          <p:cNvPr id="657" name="Shape 657"/>
          <p:cNvSpPr/>
          <p:nvPr/>
        </p:nvSpPr>
        <p:spPr>
          <a:xfrm rot="13500000">
            <a:off x="14495195" y="7078861"/>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latin typeface="Helvetica Light"/>
                <a:ea typeface="Helvetica Light"/>
                <a:cs typeface="Helvetica Light"/>
                <a:sym typeface="Helvetica Light"/>
              </a:defRPr>
            </a:pPr>
            <a:endParaRPr/>
          </a:p>
        </p:txBody>
      </p:sp>
      <p:sp>
        <p:nvSpPr>
          <p:cNvPr id="658" name="Shape 658"/>
          <p:cNvSpPr/>
          <p:nvPr/>
        </p:nvSpPr>
        <p:spPr>
          <a:xfrm>
            <a:off x="17499234" y="7092896"/>
            <a:ext cx="4547617"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All started with an idea</a:t>
            </a:r>
          </a:p>
        </p:txBody>
      </p:sp>
      <p:sp>
        <p:nvSpPr>
          <p:cNvPr id="659" name="Shape 659"/>
          <p:cNvSpPr/>
          <p:nvPr/>
        </p:nvSpPr>
        <p:spPr>
          <a:xfrm>
            <a:off x="17491637" y="7859845"/>
            <a:ext cx="476351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lnSpc>
                <a:spcPct val="120000"/>
              </a:lnSpc>
              <a:defRPr sz="2000">
                <a:solidFill>
                  <a:srgbClr val="717172"/>
                </a:solidFill>
              </a:defRPr>
            </a:pPr>
            <a:r>
              <a:t>There are many variations of passages of</a:t>
            </a:r>
          </a:p>
          <a:p>
            <a:pPr algn="l">
              <a:lnSpc>
                <a:spcPct val="120000"/>
              </a:lnSpc>
              <a:defRPr sz="2000">
                <a:solidFill>
                  <a:srgbClr val="717172"/>
                </a:solidFill>
              </a:defRPr>
            </a:pPr>
            <a:r>
              <a:t>Lorem available, but believable If you are</a:t>
            </a:r>
          </a:p>
        </p:txBody>
      </p:sp>
      <p:sp>
        <p:nvSpPr>
          <p:cNvPr id="660" name="Shape 660"/>
          <p:cNvSpPr/>
          <p:nvPr/>
        </p:nvSpPr>
        <p:spPr>
          <a:xfrm>
            <a:off x="17499232" y="9932080"/>
            <a:ext cx="5047489"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Result: Working company</a:t>
            </a:r>
          </a:p>
        </p:txBody>
      </p:sp>
      <p:sp>
        <p:nvSpPr>
          <p:cNvPr id="661" name="Shape 661"/>
          <p:cNvSpPr/>
          <p:nvPr/>
        </p:nvSpPr>
        <p:spPr>
          <a:xfrm>
            <a:off x="17491636" y="10699029"/>
            <a:ext cx="476351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lnSpc>
                <a:spcPct val="120000"/>
              </a:lnSpc>
              <a:defRPr sz="2000">
                <a:solidFill>
                  <a:srgbClr val="717172"/>
                </a:solidFill>
              </a:defRPr>
            </a:pPr>
            <a:r>
              <a:t>There are many variations of passages of</a:t>
            </a:r>
          </a:p>
          <a:p>
            <a:pPr algn="l">
              <a:lnSpc>
                <a:spcPct val="120000"/>
              </a:lnSpc>
              <a:defRPr sz="2000">
                <a:solidFill>
                  <a:srgbClr val="717172"/>
                </a:solidFill>
              </a:defRPr>
            </a:pPr>
            <a:r>
              <a:t>Lorem available, but believable If you are</a:t>
            </a:r>
          </a:p>
        </p:txBody>
      </p:sp>
      <p:sp>
        <p:nvSpPr>
          <p:cNvPr id="662" name="Shape 662"/>
          <p:cNvSpPr/>
          <p:nvPr/>
        </p:nvSpPr>
        <p:spPr>
          <a:xfrm>
            <a:off x="15706458" y="1683372"/>
            <a:ext cx="412960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Creation company</a:t>
            </a:r>
          </a:p>
        </p:txBody>
      </p:sp>
      <p:sp>
        <p:nvSpPr>
          <p:cNvPr id="663" name="Shape 663"/>
          <p:cNvSpPr/>
          <p:nvPr/>
        </p:nvSpPr>
        <p:spPr>
          <a:xfrm>
            <a:off x="15716865" y="2751361"/>
            <a:ext cx="6911036" cy="2336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t>There are many variations of passages of Lorem</a:t>
            </a:r>
          </a:p>
          <a:p>
            <a:pPr algn="l">
              <a:defRPr>
                <a:solidFill>
                  <a:srgbClr val="717172"/>
                </a:solidFill>
              </a:defRPr>
            </a:pPr>
            <a:r>
              <a:t>available, but believable. If you are going to use a</a:t>
            </a:r>
          </a:p>
          <a:p>
            <a:pPr algn="l">
              <a:defRPr>
                <a:solidFill>
                  <a:srgbClr val="717172"/>
                </a:solidFill>
              </a:defRPr>
            </a:pPr>
            <a:r>
              <a:t>of Lorem Ipsum, you need to be sure there isn'е</a:t>
            </a:r>
          </a:p>
          <a:p>
            <a:pPr algn="l">
              <a:defRPr>
                <a:solidFill>
                  <a:srgbClr val="717172"/>
                </a:solidFill>
              </a:defRPr>
            </a:pPr>
            <a:r>
              <a:t>embarrassing hidden in the middle of text. All the </a:t>
            </a:r>
          </a:p>
        </p:txBody>
      </p:sp>
      <p:sp>
        <p:nvSpPr>
          <p:cNvPr id="664" name="Shape 664"/>
          <p:cNvSpPr/>
          <p:nvPr/>
        </p:nvSpPr>
        <p:spPr>
          <a:xfrm rot="16200000">
            <a:off x="13671666" y="2557308"/>
            <a:ext cx="110528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2008</a:t>
            </a:r>
          </a:p>
        </p:txBody>
      </p:sp>
      <p:sp>
        <p:nvSpPr>
          <p:cNvPr id="665" name="Shape 665"/>
          <p:cNvSpPr/>
          <p:nvPr/>
        </p:nvSpPr>
        <p:spPr>
          <a:xfrm>
            <a:off x="1764363" y="4841819"/>
            <a:ext cx="7756145"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7000">
                <a:latin typeface="+mj-lt"/>
                <a:ea typeface="+mj-ea"/>
                <a:cs typeface="+mj-cs"/>
                <a:sym typeface="Montserrat-Regular"/>
              </a:defRPr>
            </a:lvl1pPr>
          </a:lstStyle>
          <a:p>
            <a:r>
              <a:t>Company history</a:t>
            </a:r>
          </a:p>
        </p:txBody>
      </p:sp>
      <p:sp>
        <p:nvSpPr>
          <p:cNvPr id="666" name="Shape 666"/>
          <p:cNvSpPr/>
          <p:nvPr/>
        </p:nvSpPr>
        <p:spPr>
          <a:xfrm>
            <a:off x="1786242" y="6760995"/>
            <a:ext cx="7954976" cy="2336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t>There are many variations of passages of Lorem Ipsum</a:t>
            </a:r>
          </a:p>
          <a:p>
            <a:pPr algn="l">
              <a:defRPr>
                <a:solidFill>
                  <a:srgbClr val="717172"/>
                </a:solidFill>
              </a:defRPr>
            </a:pPr>
            <a:r>
              <a:t>available, but believable. If you are going to use a passage</a:t>
            </a:r>
          </a:p>
          <a:p>
            <a:pPr algn="l">
              <a:defRPr>
                <a:solidFill>
                  <a:srgbClr val="717172"/>
                </a:solidFill>
              </a:defRPr>
            </a:pPr>
            <a:r>
              <a:t>of Lorem Ipsum, you need to be sure there isn't anything</a:t>
            </a:r>
          </a:p>
          <a:p>
            <a:pPr algn="l">
              <a:defRPr>
                <a:solidFill>
                  <a:srgbClr val="717172"/>
                </a:solidFill>
              </a:defRPr>
            </a:pPr>
            <a:r>
              <a:t>embarrassing hidden in the middle of text. All the Lorem </a:t>
            </a:r>
          </a:p>
        </p:txBody>
      </p:sp>
      <p:sp>
        <p:nvSpPr>
          <p:cNvPr id="667" name="Shape 667"/>
          <p:cNvSpPr/>
          <p:nvPr/>
        </p:nvSpPr>
        <p:spPr>
          <a:xfrm flipV="1">
            <a:off x="12191999" y="-813"/>
            <a:ext cx="1" cy="13717627"/>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668" name="Shape 668"/>
          <p:cNvSpPr/>
          <p:nvPr/>
        </p:nvSpPr>
        <p:spPr>
          <a:xfrm rot="16200000" flipH="1">
            <a:off x="10587328" y="3381647"/>
            <a:ext cx="3209343"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latin typeface="Helvetica Light"/>
                <a:ea typeface="Helvetica Light"/>
                <a:cs typeface="Helvetica Light"/>
                <a:sym typeface="Helvetica Light"/>
              </a:defRPr>
            </a:pPr>
            <a:endParaRPr/>
          </a:p>
        </p:txBody>
      </p:sp>
      <p:sp>
        <p:nvSpPr>
          <p:cNvPr id="669" name="Shape 669"/>
          <p:cNvSpPr/>
          <p:nvPr/>
        </p:nvSpPr>
        <p:spPr>
          <a:xfrm>
            <a:off x="15161945" y="7662018"/>
            <a:ext cx="317501" cy="484687"/>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872" y="0"/>
                  <a:pt x="0" y="3184"/>
                  <a:pt x="0" y="7112"/>
                </a:cubicBezTo>
                <a:cubicBezTo>
                  <a:pt x="0" y="9553"/>
                  <a:pt x="1299" y="11516"/>
                  <a:pt x="4304" y="12737"/>
                </a:cubicBezTo>
                <a:cubicBezTo>
                  <a:pt x="4304" y="15072"/>
                  <a:pt x="4304" y="15072"/>
                  <a:pt x="4304" y="15072"/>
                </a:cubicBezTo>
                <a:cubicBezTo>
                  <a:pt x="4304" y="15444"/>
                  <a:pt x="4547" y="15603"/>
                  <a:pt x="4872" y="15762"/>
                </a:cubicBezTo>
                <a:cubicBezTo>
                  <a:pt x="5116" y="15921"/>
                  <a:pt x="5359" y="15921"/>
                  <a:pt x="5684" y="15921"/>
                </a:cubicBezTo>
                <a:lnTo>
                  <a:pt x="5928" y="15921"/>
                </a:lnTo>
                <a:cubicBezTo>
                  <a:pt x="15916" y="15444"/>
                  <a:pt x="15916" y="15444"/>
                  <a:pt x="15916" y="15444"/>
                </a:cubicBezTo>
                <a:cubicBezTo>
                  <a:pt x="16484" y="15444"/>
                  <a:pt x="17296" y="15072"/>
                  <a:pt x="17296" y="14542"/>
                </a:cubicBezTo>
                <a:cubicBezTo>
                  <a:pt x="17296" y="12737"/>
                  <a:pt x="17296" y="12737"/>
                  <a:pt x="17296" y="12737"/>
                </a:cubicBezTo>
                <a:cubicBezTo>
                  <a:pt x="19732" y="11516"/>
                  <a:pt x="21600" y="9553"/>
                  <a:pt x="21600" y="7112"/>
                </a:cubicBezTo>
                <a:cubicBezTo>
                  <a:pt x="21600" y="3184"/>
                  <a:pt x="16728" y="0"/>
                  <a:pt x="10800" y="0"/>
                </a:cubicBezTo>
                <a:close/>
                <a:moveTo>
                  <a:pt x="15104" y="11357"/>
                </a:moveTo>
                <a:cubicBezTo>
                  <a:pt x="14617" y="11516"/>
                  <a:pt x="14292" y="11888"/>
                  <a:pt x="14292" y="12206"/>
                </a:cubicBezTo>
                <a:cubicBezTo>
                  <a:pt x="14292" y="13639"/>
                  <a:pt x="14292" y="13639"/>
                  <a:pt x="14292" y="13639"/>
                </a:cubicBezTo>
                <a:cubicBezTo>
                  <a:pt x="6983" y="14011"/>
                  <a:pt x="6983" y="14011"/>
                  <a:pt x="6983" y="14011"/>
                </a:cubicBezTo>
                <a:cubicBezTo>
                  <a:pt x="6983" y="12206"/>
                  <a:pt x="6983" y="12206"/>
                  <a:pt x="6983" y="12206"/>
                </a:cubicBezTo>
                <a:cubicBezTo>
                  <a:pt x="6983" y="11888"/>
                  <a:pt x="6983" y="11516"/>
                  <a:pt x="6496" y="11357"/>
                </a:cubicBezTo>
                <a:cubicBezTo>
                  <a:pt x="4060" y="10455"/>
                  <a:pt x="2680" y="9022"/>
                  <a:pt x="2680" y="7112"/>
                </a:cubicBezTo>
                <a:cubicBezTo>
                  <a:pt x="2680" y="4246"/>
                  <a:pt x="6496" y="1804"/>
                  <a:pt x="10800" y="1804"/>
                </a:cubicBezTo>
                <a:cubicBezTo>
                  <a:pt x="15104" y="1804"/>
                  <a:pt x="18677" y="4246"/>
                  <a:pt x="18677" y="7112"/>
                </a:cubicBezTo>
                <a:cubicBezTo>
                  <a:pt x="18677" y="9022"/>
                  <a:pt x="17296" y="10614"/>
                  <a:pt x="15104" y="11357"/>
                </a:cubicBezTo>
                <a:close/>
                <a:moveTo>
                  <a:pt x="17053" y="17567"/>
                </a:moveTo>
                <a:cubicBezTo>
                  <a:pt x="17053" y="18044"/>
                  <a:pt x="16484" y="18416"/>
                  <a:pt x="15672" y="18416"/>
                </a:cubicBezTo>
                <a:cubicBezTo>
                  <a:pt x="5928" y="18946"/>
                  <a:pt x="5928" y="18946"/>
                  <a:pt x="5928" y="18946"/>
                </a:cubicBezTo>
                <a:cubicBezTo>
                  <a:pt x="5928" y="18946"/>
                  <a:pt x="5928" y="18946"/>
                  <a:pt x="5684" y="18946"/>
                </a:cubicBezTo>
                <a:cubicBezTo>
                  <a:pt x="5116" y="18946"/>
                  <a:pt x="4304" y="18628"/>
                  <a:pt x="4304" y="18044"/>
                </a:cubicBezTo>
                <a:cubicBezTo>
                  <a:pt x="4304" y="17567"/>
                  <a:pt x="4872" y="17195"/>
                  <a:pt x="5684" y="17036"/>
                </a:cubicBezTo>
                <a:cubicBezTo>
                  <a:pt x="15672" y="16664"/>
                  <a:pt x="15672" y="16664"/>
                  <a:pt x="15672" y="16664"/>
                </a:cubicBezTo>
                <a:cubicBezTo>
                  <a:pt x="16241" y="16664"/>
                  <a:pt x="17053" y="17036"/>
                  <a:pt x="17053" y="17567"/>
                </a:cubicBezTo>
                <a:close/>
                <a:moveTo>
                  <a:pt x="14048" y="20539"/>
                </a:moveTo>
                <a:cubicBezTo>
                  <a:pt x="14048" y="21069"/>
                  <a:pt x="13480" y="21441"/>
                  <a:pt x="12668" y="21441"/>
                </a:cubicBezTo>
                <a:cubicBezTo>
                  <a:pt x="8932" y="21600"/>
                  <a:pt x="8932" y="21600"/>
                  <a:pt x="8932" y="21600"/>
                </a:cubicBezTo>
                <a:cubicBezTo>
                  <a:pt x="8120" y="21600"/>
                  <a:pt x="7552" y="21282"/>
                  <a:pt x="7552" y="20751"/>
                </a:cubicBezTo>
                <a:cubicBezTo>
                  <a:pt x="7552" y="20220"/>
                  <a:pt x="8120" y="19849"/>
                  <a:pt x="8932" y="19849"/>
                </a:cubicBezTo>
                <a:cubicBezTo>
                  <a:pt x="12424" y="19689"/>
                  <a:pt x="12424" y="19689"/>
                  <a:pt x="12424" y="19689"/>
                </a:cubicBezTo>
                <a:cubicBezTo>
                  <a:pt x="13236" y="19477"/>
                  <a:pt x="13805" y="20008"/>
                  <a:pt x="14048" y="20539"/>
                </a:cubicBezTo>
                <a:close/>
                <a:moveTo>
                  <a:pt x="16484" y="7112"/>
                </a:moveTo>
                <a:cubicBezTo>
                  <a:pt x="16484" y="7430"/>
                  <a:pt x="15916" y="7801"/>
                  <a:pt x="15104" y="7801"/>
                </a:cubicBezTo>
                <a:cubicBezTo>
                  <a:pt x="14292" y="7801"/>
                  <a:pt x="13805" y="7430"/>
                  <a:pt x="14048" y="6899"/>
                </a:cubicBezTo>
                <a:cubicBezTo>
                  <a:pt x="14048" y="5519"/>
                  <a:pt x="12424" y="5148"/>
                  <a:pt x="12180" y="4989"/>
                </a:cubicBezTo>
                <a:cubicBezTo>
                  <a:pt x="11612" y="4989"/>
                  <a:pt x="11044" y="4458"/>
                  <a:pt x="11368" y="4086"/>
                </a:cubicBezTo>
                <a:cubicBezTo>
                  <a:pt x="11612" y="3556"/>
                  <a:pt x="12424" y="3397"/>
                  <a:pt x="12992" y="3556"/>
                </a:cubicBezTo>
                <a:cubicBezTo>
                  <a:pt x="14292" y="3715"/>
                  <a:pt x="16728" y="4989"/>
                  <a:pt x="16484" y="711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670" name="Shape 670"/>
          <p:cNvSpPr/>
          <p:nvPr/>
        </p:nvSpPr>
        <p:spPr>
          <a:xfrm>
            <a:off x="15003195" y="10426800"/>
            <a:ext cx="635001" cy="633490"/>
          </a:xfrm>
          <a:custGeom>
            <a:avLst/>
            <a:gdLst/>
            <a:ahLst/>
            <a:cxnLst>
              <a:cxn ang="0">
                <a:pos x="wd2" y="hd2"/>
              </a:cxn>
              <a:cxn ang="5400000">
                <a:pos x="wd2" y="hd2"/>
              </a:cxn>
              <a:cxn ang="10800000">
                <a:pos x="wd2" y="hd2"/>
              </a:cxn>
              <a:cxn ang="16200000">
                <a:pos x="wd2" y="hd2"/>
              </a:cxn>
            </a:cxnLst>
            <a:rect l="0" t="0" r="r" b="b"/>
            <a:pathLst>
              <a:path w="21399" h="21600" extrusionOk="0">
                <a:moveTo>
                  <a:pt x="11733" y="21600"/>
                </a:moveTo>
                <a:lnTo>
                  <a:pt x="11504" y="21600"/>
                </a:lnTo>
                <a:cubicBezTo>
                  <a:pt x="11160" y="21600"/>
                  <a:pt x="10759" y="21195"/>
                  <a:pt x="10759" y="20616"/>
                </a:cubicBezTo>
                <a:cubicBezTo>
                  <a:pt x="9785" y="11755"/>
                  <a:pt x="9785" y="11755"/>
                  <a:pt x="9785" y="11755"/>
                </a:cubicBezTo>
                <a:cubicBezTo>
                  <a:pt x="847" y="10771"/>
                  <a:pt x="847" y="10771"/>
                  <a:pt x="847" y="10771"/>
                </a:cubicBezTo>
                <a:cubicBezTo>
                  <a:pt x="446" y="10771"/>
                  <a:pt x="45" y="10424"/>
                  <a:pt x="45" y="10018"/>
                </a:cubicBezTo>
                <a:cubicBezTo>
                  <a:pt x="-127" y="9439"/>
                  <a:pt x="217" y="9034"/>
                  <a:pt x="618" y="8860"/>
                </a:cubicBezTo>
                <a:cubicBezTo>
                  <a:pt x="19926" y="0"/>
                  <a:pt x="19926" y="0"/>
                  <a:pt x="19926" y="0"/>
                </a:cubicBezTo>
                <a:cubicBezTo>
                  <a:pt x="20327" y="0"/>
                  <a:pt x="20900" y="0"/>
                  <a:pt x="21072" y="347"/>
                </a:cubicBezTo>
                <a:cubicBezTo>
                  <a:pt x="21473" y="579"/>
                  <a:pt x="21473" y="927"/>
                  <a:pt x="21244" y="1506"/>
                </a:cubicBezTo>
                <a:cubicBezTo>
                  <a:pt x="12650" y="21021"/>
                  <a:pt x="12650" y="21021"/>
                  <a:pt x="12650" y="21021"/>
                </a:cubicBezTo>
                <a:cubicBezTo>
                  <a:pt x="12478" y="21426"/>
                  <a:pt x="12077" y="21600"/>
                  <a:pt x="11733" y="21600"/>
                </a:cubicBezTo>
                <a:close/>
                <a:moveTo>
                  <a:pt x="4858" y="9265"/>
                </a:moveTo>
                <a:cubicBezTo>
                  <a:pt x="10759" y="9845"/>
                  <a:pt x="10759" y="9845"/>
                  <a:pt x="10759" y="9845"/>
                </a:cubicBezTo>
                <a:cubicBezTo>
                  <a:pt x="11332" y="9845"/>
                  <a:pt x="11733" y="10192"/>
                  <a:pt x="11733" y="10597"/>
                </a:cubicBezTo>
                <a:cubicBezTo>
                  <a:pt x="12306" y="16562"/>
                  <a:pt x="12306" y="16562"/>
                  <a:pt x="12306" y="16562"/>
                </a:cubicBezTo>
                <a:cubicBezTo>
                  <a:pt x="18379" y="3069"/>
                  <a:pt x="18379" y="3069"/>
                  <a:pt x="18379" y="3069"/>
                </a:cubicBezTo>
                <a:lnTo>
                  <a:pt x="4858" y="9265"/>
                </a:ln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cover/>
      </p:transition>
    </mc:Choice>
    <mc:Fallback xmlns="">
      <p:transition spd="slow">
        <p:fade/>
      </p:transition>
    </mc:Fallback>
  </mc:AlternateContent>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icture Placeholder 3"/>
          <p:cNvSpPr>
            <a:spLocks noGrp="1"/>
          </p:cNvSpPr>
          <p:nvPr>
            <p:ph type="pic" sz="quarter" idx="12"/>
          </p:nvPr>
        </p:nvSpPr>
        <p:spPr/>
      </p:sp>
      <p:sp>
        <p:nvSpPr>
          <p:cNvPr id="5" name="Picture Placeholder 4"/>
          <p:cNvSpPr>
            <a:spLocks noGrp="1"/>
          </p:cNvSpPr>
          <p:nvPr>
            <p:ph type="pic" sz="quarter" idx="11"/>
          </p:nvPr>
        </p:nvSpPr>
        <p:spPr/>
      </p:sp>
      <p:sp>
        <p:nvSpPr>
          <p:cNvPr id="674" name="Shape 674"/>
          <p:cNvSpPr/>
          <p:nvPr/>
        </p:nvSpPr>
        <p:spPr>
          <a:xfrm flipV="1">
            <a:off x="12191999" y="-23245"/>
            <a:ext cx="1" cy="13762490"/>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675" name="Shape 675"/>
          <p:cNvSpPr/>
          <p:nvPr/>
        </p:nvSpPr>
        <p:spPr>
          <a:xfrm rot="13500000">
            <a:off x="6371409" y="3737348"/>
            <a:ext cx="2163007" cy="2163007"/>
          </a:xfrm>
          <a:prstGeom prst="roundRect">
            <a:avLst>
              <a:gd name="adj" fmla="val 32703"/>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676" name="Shape 676"/>
          <p:cNvSpPr/>
          <p:nvPr/>
        </p:nvSpPr>
        <p:spPr>
          <a:xfrm>
            <a:off x="6821468" y="4500560"/>
            <a:ext cx="1262889" cy="647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500">
                <a:solidFill>
                  <a:srgbClr val="FFFFFF"/>
                </a:solidFill>
                <a:latin typeface="+mj-lt"/>
                <a:ea typeface="+mj-ea"/>
                <a:cs typeface="+mj-cs"/>
                <a:sym typeface="Montserrat-Regular"/>
              </a:defRPr>
            </a:lvl1pPr>
          </a:lstStyle>
          <a:p>
            <a:r>
              <a:t>2009</a:t>
            </a:r>
          </a:p>
        </p:txBody>
      </p:sp>
      <p:sp>
        <p:nvSpPr>
          <p:cNvPr id="677" name="Shape 677"/>
          <p:cNvSpPr/>
          <p:nvPr/>
        </p:nvSpPr>
        <p:spPr>
          <a:xfrm rot="13500000">
            <a:off x="9652347" y="2279199"/>
            <a:ext cx="5079305" cy="5079306"/>
          </a:xfrm>
          <a:prstGeom prst="roundRect">
            <a:avLst>
              <a:gd name="adj" fmla="val 32703"/>
            </a:avLst>
          </a:prstGeom>
          <a:solidFill>
            <a:srgbClr val="292B3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678" name="Shape 678"/>
          <p:cNvSpPr/>
          <p:nvPr/>
        </p:nvSpPr>
        <p:spPr>
          <a:xfrm>
            <a:off x="10511218" y="4152691"/>
            <a:ext cx="3361564"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solidFill>
                  <a:srgbClr val="FFFFFF"/>
                </a:solidFill>
                <a:latin typeface="+mj-lt"/>
                <a:ea typeface="+mj-ea"/>
                <a:cs typeface="+mj-cs"/>
                <a:sym typeface="Montserrat-Regular"/>
              </a:defRPr>
            </a:lvl1pPr>
          </a:lstStyle>
          <a:p>
            <a:r>
              <a:t>Develop services</a:t>
            </a:r>
          </a:p>
        </p:txBody>
      </p:sp>
      <p:sp>
        <p:nvSpPr>
          <p:cNvPr id="679" name="Shape 679"/>
          <p:cNvSpPr/>
          <p:nvPr/>
        </p:nvSpPr>
        <p:spPr>
          <a:xfrm>
            <a:off x="10481437" y="4919640"/>
            <a:ext cx="342112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000">
                <a:solidFill>
                  <a:srgbClr val="C1C2C4"/>
                </a:solidFill>
              </a:defRPr>
            </a:pPr>
            <a:r>
              <a:t>There are many variations of</a:t>
            </a:r>
          </a:p>
          <a:p>
            <a:pPr>
              <a:lnSpc>
                <a:spcPct val="120000"/>
              </a:lnSpc>
              <a:defRPr sz="2000">
                <a:solidFill>
                  <a:srgbClr val="C1C2C4"/>
                </a:solidFill>
              </a:defRPr>
            </a:pPr>
            <a:r>
              <a:t>passages of Lorem Ipsum</a:t>
            </a:r>
          </a:p>
        </p:txBody>
      </p:sp>
      <p:sp>
        <p:nvSpPr>
          <p:cNvPr id="680" name="Shape 680"/>
          <p:cNvSpPr/>
          <p:nvPr/>
        </p:nvSpPr>
        <p:spPr>
          <a:xfrm>
            <a:off x="11746420" y="6318797"/>
            <a:ext cx="891160"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solidFill>
                  <a:srgbClr val="FFFFFF"/>
                </a:solidFill>
                <a:latin typeface="+mj-lt"/>
                <a:ea typeface="+mj-ea"/>
                <a:cs typeface="+mj-cs"/>
                <a:sym typeface="Montserrat-Regular"/>
              </a:defRPr>
            </a:lvl1pPr>
          </a:lstStyle>
          <a:p>
            <a:r>
              <a:t>2011</a:t>
            </a:r>
          </a:p>
        </p:txBody>
      </p:sp>
      <p:sp>
        <p:nvSpPr>
          <p:cNvPr id="681" name="Shape 681"/>
          <p:cNvSpPr/>
          <p:nvPr/>
        </p:nvSpPr>
        <p:spPr>
          <a:xfrm>
            <a:off x="14936534" y="10227883"/>
            <a:ext cx="6822949"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rPr dirty="0"/>
              <a:t>There are many variations of passages of Lorem</a:t>
            </a:r>
          </a:p>
          <a:p>
            <a:pPr algn="l">
              <a:defRPr>
                <a:solidFill>
                  <a:srgbClr val="717172"/>
                </a:solidFill>
              </a:defRPr>
            </a:pPr>
            <a:r>
              <a:rPr dirty="0"/>
              <a:t>available, but believable. If you are going to use a</a:t>
            </a:r>
          </a:p>
          <a:p>
            <a:pPr algn="l">
              <a:defRPr>
                <a:solidFill>
                  <a:srgbClr val="717172"/>
                </a:solidFill>
              </a:defRPr>
            </a:pPr>
            <a:r>
              <a:rPr dirty="0"/>
              <a:t>of Lorem Ipsum, you need to be sure there isn'е</a:t>
            </a:r>
          </a:p>
        </p:txBody>
      </p:sp>
      <p:sp>
        <p:nvSpPr>
          <p:cNvPr id="682" name="Shape 682"/>
          <p:cNvSpPr/>
          <p:nvPr/>
        </p:nvSpPr>
        <p:spPr>
          <a:xfrm>
            <a:off x="14913686" y="9201430"/>
            <a:ext cx="4406393"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Actively advertising</a:t>
            </a:r>
          </a:p>
        </p:txBody>
      </p:sp>
      <p:sp>
        <p:nvSpPr>
          <p:cNvPr id="683" name="Shape 683"/>
          <p:cNvSpPr/>
          <p:nvPr/>
        </p:nvSpPr>
        <p:spPr>
          <a:xfrm>
            <a:off x="2624517" y="10233096"/>
            <a:ext cx="6822949"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defRPr>
                <a:solidFill>
                  <a:srgbClr val="717172"/>
                </a:solidFill>
              </a:defRPr>
            </a:pPr>
            <a:r>
              <a:rPr dirty="0"/>
              <a:t>There are many variations of passages of Lorem</a:t>
            </a:r>
          </a:p>
          <a:p>
            <a:pPr algn="r">
              <a:defRPr>
                <a:solidFill>
                  <a:srgbClr val="717172"/>
                </a:solidFill>
              </a:defRPr>
            </a:pPr>
            <a:r>
              <a:rPr dirty="0"/>
              <a:t>available, but believable. If you are going to use a</a:t>
            </a:r>
          </a:p>
          <a:p>
            <a:pPr algn="r">
              <a:defRPr>
                <a:solidFill>
                  <a:srgbClr val="717172"/>
                </a:solidFill>
              </a:defRPr>
            </a:pPr>
            <a:r>
              <a:rPr dirty="0"/>
              <a:t>of Lorem Ipsum, you need to be sure there isn'е</a:t>
            </a:r>
          </a:p>
        </p:txBody>
      </p:sp>
      <p:sp>
        <p:nvSpPr>
          <p:cNvPr id="684" name="Shape 684"/>
          <p:cNvSpPr/>
          <p:nvPr/>
        </p:nvSpPr>
        <p:spPr>
          <a:xfrm>
            <a:off x="6233019" y="9206643"/>
            <a:ext cx="3227147"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400">
                <a:latin typeface="+mj-lt"/>
                <a:ea typeface="+mj-ea"/>
                <a:cs typeface="+mj-cs"/>
                <a:sym typeface="Montserrat-Regular"/>
              </a:defRPr>
            </a:lvl1pPr>
          </a:lstStyle>
          <a:p>
            <a:r>
              <a:t>Team building</a:t>
            </a:r>
          </a:p>
        </p:txBody>
      </p:sp>
      <p:sp>
        <p:nvSpPr>
          <p:cNvPr id="685" name="Shape 685"/>
          <p:cNvSpPr/>
          <p:nvPr/>
        </p:nvSpPr>
        <p:spPr>
          <a:xfrm rot="13500000">
            <a:off x="15900384" y="3737349"/>
            <a:ext cx="2163007" cy="2163006"/>
          </a:xfrm>
          <a:prstGeom prst="roundRect">
            <a:avLst>
              <a:gd name="adj" fmla="val 32703"/>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686" name="Shape 686"/>
          <p:cNvSpPr/>
          <p:nvPr/>
        </p:nvSpPr>
        <p:spPr>
          <a:xfrm>
            <a:off x="16403338" y="4500560"/>
            <a:ext cx="1157098" cy="647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500">
                <a:solidFill>
                  <a:srgbClr val="FFFFFF"/>
                </a:solidFill>
                <a:latin typeface="+mj-lt"/>
                <a:ea typeface="+mj-ea"/>
                <a:cs typeface="+mj-cs"/>
                <a:sym typeface="Montserrat-Regular"/>
              </a:defRPr>
            </a:lvl1pPr>
          </a:lstStyle>
          <a:p>
            <a:r>
              <a:t>2010</a:t>
            </a:r>
          </a:p>
        </p:txBody>
      </p:sp>
    </p:spTree>
  </p:cSld>
  <p:clrMapOvr>
    <a:masterClrMapping/>
  </p:clrMapOvr>
  <mc:AlternateContent xmlns:mc="http://schemas.openxmlformats.org/markup-compatibility/2006" xmlns:p14="http://schemas.microsoft.com/office/powerpoint/2010/main">
    <mc:Choice Requires="p14">
      <p:transition spd="slow" p14:dur="1500">
        <p:push dir="u"/>
      </p:transition>
    </mc:Choice>
    <mc:Fallback xmlns="">
      <p:transition spd="slow">
        <p:fade/>
      </p:transition>
    </mc:Fallback>
  </mc:AlternateContent>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88" name="Shape 688"/>
          <p:cNvSpPr/>
          <p:nvPr/>
        </p:nvSpPr>
        <p:spPr>
          <a:xfrm rot="13500000">
            <a:off x="11249887" y="4516354"/>
            <a:ext cx="1884225" cy="1884225"/>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689" name="Shape 689"/>
          <p:cNvSpPr/>
          <p:nvPr/>
        </p:nvSpPr>
        <p:spPr>
          <a:xfrm>
            <a:off x="8785377" y="7639630"/>
            <a:ext cx="6813246"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Successful operation company</a:t>
            </a:r>
          </a:p>
        </p:txBody>
      </p:sp>
      <p:sp>
        <p:nvSpPr>
          <p:cNvPr id="690" name="Shape 690"/>
          <p:cNvSpPr/>
          <p:nvPr/>
        </p:nvSpPr>
        <p:spPr>
          <a:xfrm>
            <a:off x="6496355" y="8631419"/>
            <a:ext cx="11391291"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 If you are</a:t>
            </a:r>
          </a:p>
          <a:p>
            <a:pPr>
              <a:defRPr>
                <a:solidFill>
                  <a:srgbClr val="717172"/>
                </a:solidFill>
              </a:defRPr>
            </a:pPr>
            <a:r>
              <a:t>going to use a of Lorem Ipsum, you need to be sure there isn’е</a:t>
            </a:r>
          </a:p>
          <a:p>
            <a:pPr>
              <a:defRPr>
                <a:solidFill>
                  <a:srgbClr val="717172"/>
                </a:solidFill>
              </a:defRPr>
            </a:pPr>
            <a:r>
              <a:t>embarrassing hidden in the middle of text. </a:t>
            </a:r>
          </a:p>
        </p:txBody>
      </p:sp>
      <p:sp>
        <p:nvSpPr>
          <p:cNvPr id="691" name="Shape 691"/>
          <p:cNvSpPr/>
          <p:nvPr/>
        </p:nvSpPr>
        <p:spPr>
          <a:xfrm flipV="1">
            <a:off x="12191999" y="-814"/>
            <a:ext cx="1" cy="195953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692" name="Shape 692"/>
          <p:cNvSpPr/>
          <p:nvPr/>
        </p:nvSpPr>
        <p:spPr>
          <a:xfrm rot="13500000">
            <a:off x="10795258" y="2128098"/>
            <a:ext cx="2793484" cy="2793484"/>
          </a:xfrm>
          <a:prstGeom prst="roundRect">
            <a:avLst>
              <a:gd name="adj" fmla="val 32703"/>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693" name="Shape 693"/>
          <p:cNvSpPr/>
          <p:nvPr/>
        </p:nvSpPr>
        <p:spPr>
          <a:xfrm>
            <a:off x="11706796" y="2968550"/>
            <a:ext cx="970408"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solidFill>
                  <a:srgbClr val="FFFFFF"/>
                </a:solidFill>
                <a:latin typeface="+mj-lt"/>
                <a:ea typeface="+mj-ea"/>
                <a:cs typeface="+mj-cs"/>
                <a:sym typeface="Montserrat-Regular"/>
              </a:defRPr>
            </a:lvl1pPr>
          </a:lstStyle>
          <a:p>
            <a:r>
              <a:t>2012</a:t>
            </a:r>
          </a:p>
        </p:txBody>
      </p:sp>
      <p:sp>
        <p:nvSpPr>
          <p:cNvPr id="694" name="Shape 694"/>
          <p:cNvSpPr/>
          <p:nvPr/>
        </p:nvSpPr>
        <p:spPr>
          <a:xfrm>
            <a:off x="11423599" y="3547729"/>
            <a:ext cx="1536802" cy="508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a:solidFill>
                  <a:srgbClr val="FFFFFF"/>
                </a:solidFill>
              </a:defRPr>
            </a:lvl1pPr>
          </a:lstStyle>
          <a:p>
            <a:r>
              <a:t>to this day</a:t>
            </a:r>
          </a:p>
        </p:txBody>
      </p:sp>
      <p:sp>
        <p:nvSpPr>
          <p:cNvPr id="695" name="Shape 695"/>
          <p:cNvSpPr/>
          <p:nvPr/>
        </p:nvSpPr>
        <p:spPr>
          <a:xfrm>
            <a:off x="12009215" y="5521989"/>
            <a:ext cx="365570" cy="338903"/>
          </a:xfrm>
          <a:custGeom>
            <a:avLst/>
            <a:gdLst/>
            <a:ahLst/>
            <a:cxnLst>
              <a:cxn ang="0">
                <a:pos x="wd2" y="hd2"/>
              </a:cxn>
              <a:cxn ang="5400000">
                <a:pos x="wd2" y="hd2"/>
              </a:cxn>
              <a:cxn ang="10800000">
                <a:pos x="wd2" y="hd2"/>
              </a:cxn>
              <a:cxn ang="16200000">
                <a:pos x="wd2" y="hd2"/>
              </a:cxn>
            </a:cxnLst>
            <a:rect l="0" t="0" r="r" b="b"/>
            <a:pathLst>
              <a:path w="21290" h="21600" extrusionOk="0">
                <a:moveTo>
                  <a:pt x="12489" y="6196"/>
                </a:moveTo>
                <a:cubicBezTo>
                  <a:pt x="12489" y="3880"/>
                  <a:pt x="12489" y="3880"/>
                  <a:pt x="12489" y="3880"/>
                </a:cubicBezTo>
                <a:cubicBezTo>
                  <a:pt x="12489" y="3475"/>
                  <a:pt x="12858" y="3069"/>
                  <a:pt x="13332" y="3069"/>
                </a:cubicBezTo>
                <a:cubicBezTo>
                  <a:pt x="13859" y="3069"/>
                  <a:pt x="14227" y="3475"/>
                  <a:pt x="14227" y="3880"/>
                </a:cubicBezTo>
                <a:cubicBezTo>
                  <a:pt x="14227" y="6196"/>
                  <a:pt x="14227" y="6196"/>
                  <a:pt x="14227" y="6196"/>
                </a:cubicBezTo>
                <a:cubicBezTo>
                  <a:pt x="14227" y="6775"/>
                  <a:pt x="13859" y="7123"/>
                  <a:pt x="13332" y="7123"/>
                </a:cubicBezTo>
                <a:cubicBezTo>
                  <a:pt x="12858" y="7123"/>
                  <a:pt x="12489" y="6775"/>
                  <a:pt x="12489" y="6196"/>
                </a:cubicBezTo>
                <a:close/>
                <a:moveTo>
                  <a:pt x="13332" y="9671"/>
                </a:moveTo>
                <a:cubicBezTo>
                  <a:pt x="13543" y="9671"/>
                  <a:pt x="13859" y="9671"/>
                  <a:pt x="14069" y="9439"/>
                </a:cubicBezTo>
                <a:cubicBezTo>
                  <a:pt x="14227" y="9265"/>
                  <a:pt x="14227" y="8860"/>
                  <a:pt x="14227" y="8686"/>
                </a:cubicBezTo>
                <a:cubicBezTo>
                  <a:pt x="14227" y="8513"/>
                  <a:pt x="14227" y="8107"/>
                  <a:pt x="14069" y="7934"/>
                </a:cubicBezTo>
                <a:cubicBezTo>
                  <a:pt x="13859" y="7702"/>
                  <a:pt x="13543" y="7702"/>
                  <a:pt x="13332" y="7702"/>
                </a:cubicBezTo>
                <a:cubicBezTo>
                  <a:pt x="13016" y="7702"/>
                  <a:pt x="12858" y="7702"/>
                  <a:pt x="12647" y="7934"/>
                </a:cubicBezTo>
                <a:cubicBezTo>
                  <a:pt x="12489" y="8107"/>
                  <a:pt x="12278" y="8513"/>
                  <a:pt x="12278" y="8686"/>
                </a:cubicBezTo>
                <a:cubicBezTo>
                  <a:pt x="12278" y="8860"/>
                  <a:pt x="12489" y="9265"/>
                  <a:pt x="12647" y="9439"/>
                </a:cubicBezTo>
                <a:cubicBezTo>
                  <a:pt x="12858" y="9671"/>
                  <a:pt x="13016" y="9671"/>
                  <a:pt x="13332" y="9671"/>
                </a:cubicBezTo>
                <a:close/>
                <a:moveTo>
                  <a:pt x="19496" y="8686"/>
                </a:moveTo>
                <a:cubicBezTo>
                  <a:pt x="18811" y="9671"/>
                  <a:pt x="17915" y="10018"/>
                  <a:pt x="16862" y="10250"/>
                </a:cubicBezTo>
                <a:cubicBezTo>
                  <a:pt x="16335" y="13724"/>
                  <a:pt x="14227" y="15462"/>
                  <a:pt x="11593" y="15809"/>
                </a:cubicBezTo>
                <a:cubicBezTo>
                  <a:pt x="11593" y="19515"/>
                  <a:pt x="11593" y="19515"/>
                  <a:pt x="11593" y="19515"/>
                </a:cubicBezTo>
                <a:cubicBezTo>
                  <a:pt x="13543" y="19515"/>
                  <a:pt x="13543" y="19515"/>
                  <a:pt x="13543" y="19515"/>
                </a:cubicBezTo>
                <a:cubicBezTo>
                  <a:pt x="14069" y="19515"/>
                  <a:pt x="14596" y="20094"/>
                  <a:pt x="14596" y="20673"/>
                </a:cubicBezTo>
                <a:cubicBezTo>
                  <a:pt x="14596" y="21253"/>
                  <a:pt x="14069" y="21600"/>
                  <a:pt x="13543" y="21600"/>
                </a:cubicBezTo>
                <a:cubicBezTo>
                  <a:pt x="7747" y="21600"/>
                  <a:pt x="7747" y="21600"/>
                  <a:pt x="7747" y="21600"/>
                </a:cubicBezTo>
                <a:cubicBezTo>
                  <a:pt x="7221" y="21600"/>
                  <a:pt x="6852" y="21253"/>
                  <a:pt x="6852" y="20673"/>
                </a:cubicBezTo>
                <a:cubicBezTo>
                  <a:pt x="6852" y="20094"/>
                  <a:pt x="7221" y="19515"/>
                  <a:pt x="7747" y="19515"/>
                </a:cubicBezTo>
                <a:cubicBezTo>
                  <a:pt x="9644" y="19515"/>
                  <a:pt x="9644" y="19515"/>
                  <a:pt x="9644" y="19515"/>
                </a:cubicBezTo>
                <a:cubicBezTo>
                  <a:pt x="9644" y="15809"/>
                  <a:pt x="9644" y="15809"/>
                  <a:pt x="9644" y="15809"/>
                </a:cubicBezTo>
                <a:cubicBezTo>
                  <a:pt x="7221" y="15462"/>
                  <a:pt x="4903" y="13724"/>
                  <a:pt x="4376" y="10250"/>
                </a:cubicBezTo>
                <a:cubicBezTo>
                  <a:pt x="3322" y="10018"/>
                  <a:pt x="2479" y="9671"/>
                  <a:pt x="1742" y="8686"/>
                </a:cubicBezTo>
                <a:cubicBezTo>
                  <a:pt x="-155" y="6544"/>
                  <a:pt x="3" y="2895"/>
                  <a:pt x="3" y="2722"/>
                </a:cubicBezTo>
                <a:cubicBezTo>
                  <a:pt x="3" y="2143"/>
                  <a:pt x="372" y="1737"/>
                  <a:pt x="899" y="1737"/>
                </a:cubicBezTo>
                <a:cubicBezTo>
                  <a:pt x="4376" y="1737"/>
                  <a:pt x="4376" y="1737"/>
                  <a:pt x="4376" y="1737"/>
                </a:cubicBezTo>
                <a:cubicBezTo>
                  <a:pt x="4376" y="927"/>
                  <a:pt x="4376" y="927"/>
                  <a:pt x="4376" y="927"/>
                </a:cubicBezTo>
                <a:cubicBezTo>
                  <a:pt x="4376" y="405"/>
                  <a:pt x="4745" y="0"/>
                  <a:pt x="5271" y="0"/>
                </a:cubicBezTo>
                <a:cubicBezTo>
                  <a:pt x="15966" y="0"/>
                  <a:pt x="15966" y="0"/>
                  <a:pt x="15966" y="0"/>
                </a:cubicBezTo>
                <a:cubicBezTo>
                  <a:pt x="16545" y="0"/>
                  <a:pt x="17072" y="405"/>
                  <a:pt x="17072" y="927"/>
                </a:cubicBezTo>
                <a:cubicBezTo>
                  <a:pt x="17072" y="1737"/>
                  <a:pt x="17072" y="1737"/>
                  <a:pt x="17072" y="1737"/>
                </a:cubicBezTo>
                <a:cubicBezTo>
                  <a:pt x="20549" y="1737"/>
                  <a:pt x="20549" y="1737"/>
                  <a:pt x="20549" y="1737"/>
                </a:cubicBezTo>
                <a:cubicBezTo>
                  <a:pt x="20918" y="1737"/>
                  <a:pt x="21287" y="2143"/>
                  <a:pt x="21287" y="2722"/>
                </a:cubicBezTo>
                <a:cubicBezTo>
                  <a:pt x="21287" y="2895"/>
                  <a:pt x="21445" y="6544"/>
                  <a:pt x="19496" y="8686"/>
                </a:cubicBezTo>
                <a:close/>
                <a:moveTo>
                  <a:pt x="3006" y="7528"/>
                </a:moveTo>
                <a:cubicBezTo>
                  <a:pt x="3322" y="7934"/>
                  <a:pt x="3849" y="8281"/>
                  <a:pt x="4376" y="8281"/>
                </a:cubicBezTo>
                <a:cubicBezTo>
                  <a:pt x="4376" y="3648"/>
                  <a:pt x="4376" y="3648"/>
                  <a:pt x="4376" y="3648"/>
                </a:cubicBezTo>
                <a:cubicBezTo>
                  <a:pt x="1742" y="3648"/>
                  <a:pt x="1742" y="3648"/>
                  <a:pt x="1742" y="3648"/>
                </a:cubicBezTo>
                <a:cubicBezTo>
                  <a:pt x="1742" y="4633"/>
                  <a:pt x="2110" y="6370"/>
                  <a:pt x="3006" y="7528"/>
                </a:cubicBezTo>
                <a:close/>
                <a:moveTo>
                  <a:pt x="15123" y="2143"/>
                </a:moveTo>
                <a:cubicBezTo>
                  <a:pt x="6167" y="2143"/>
                  <a:pt x="6167" y="2143"/>
                  <a:pt x="6167" y="2143"/>
                </a:cubicBezTo>
                <a:cubicBezTo>
                  <a:pt x="6167" y="8686"/>
                  <a:pt x="6167" y="8686"/>
                  <a:pt x="6167" y="8686"/>
                </a:cubicBezTo>
                <a:cubicBezTo>
                  <a:pt x="6167" y="12566"/>
                  <a:pt x="8432" y="13724"/>
                  <a:pt x="10698" y="13724"/>
                </a:cubicBezTo>
                <a:cubicBezTo>
                  <a:pt x="12858" y="13724"/>
                  <a:pt x="15123" y="12566"/>
                  <a:pt x="15123" y="8686"/>
                </a:cubicBezTo>
                <a:lnTo>
                  <a:pt x="15123" y="2143"/>
                </a:lnTo>
                <a:close/>
                <a:moveTo>
                  <a:pt x="18284" y="7528"/>
                </a:moveTo>
                <a:cubicBezTo>
                  <a:pt x="19180" y="6544"/>
                  <a:pt x="19496" y="4806"/>
                  <a:pt x="19706" y="3648"/>
                </a:cubicBezTo>
                <a:cubicBezTo>
                  <a:pt x="17072" y="3648"/>
                  <a:pt x="17072" y="3648"/>
                  <a:pt x="17072" y="3648"/>
                </a:cubicBezTo>
                <a:cubicBezTo>
                  <a:pt x="17072" y="8281"/>
                  <a:pt x="17072" y="8281"/>
                  <a:pt x="17072" y="8281"/>
                </a:cubicBezTo>
                <a:cubicBezTo>
                  <a:pt x="17388" y="8281"/>
                  <a:pt x="17915" y="7934"/>
                  <a:pt x="18284" y="752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500">
        <p:push dir="u"/>
      </p:transition>
    </mc:Choice>
    <mc:Fallback xmlns="">
      <p:transition spd="slow">
        <p:fade/>
      </p:transition>
    </mc:Fallback>
  </mc:AlternateContent>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00" name="Shape 700"/>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14</a:t>
            </a:fld>
            <a:endParaRPr/>
          </a:p>
        </p:txBody>
      </p:sp>
      <p:sp>
        <p:nvSpPr>
          <p:cNvPr id="701" name="Shape 701"/>
          <p:cNvSpPr>
            <a:spLocks noGrp="1"/>
          </p:cNvSpPr>
          <p:nvPr>
            <p:ph type="title"/>
          </p:nvPr>
        </p:nvSpPr>
        <p:spPr>
          <a:prstGeom prst="rect">
            <a:avLst/>
          </a:prstGeom>
        </p:spPr>
        <p:txBody>
          <a:bodyPr/>
          <a:lstStyle/>
          <a:p>
            <a:r>
              <a:t>Facts about company</a:t>
            </a:r>
          </a:p>
        </p:txBody>
      </p:sp>
      <p:sp>
        <p:nvSpPr>
          <p:cNvPr id="702" name="Shape 702"/>
          <p:cNvSpPr/>
          <p:nvPr/>
        </p:nvSpPr>
        <p:spPr>
          <a:xfrm>
            <a:off x="15853112" y="2021337"/>
            <a:ext cx="4910482" cy="135382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lnSpc>
                <a:spcPct val="120000"/>
              </a:lnSpc>
              <a:defRPr sz="2200">
                <a:solidFill>
                  <a:srgbClr val="717172"/>
                </a:solidFill>
              </a:defRPr>
            </a:pPr>
            <a:r>
              <a:t>There are many variations of passages</a:t>
            </a:r>
          </a:p>
          <a:p>
            <a:pPr algn="l">
              <a:lnSpc>
                <a:spcPct val="120000"/>
              </a:lnSpc>
              <a:defRPr sz="2200">
                <a:solidFill>
                  <a:srgbClr val="717172"/>
                </a:solidFill>
              </a:defRPr>
            </a:pPr>
            <a:r>
              <a:t>of Lorem Ipsum available, but believ</a:t>
            </a:r>
          </a:p>
          <a:p>
            <a:pPr algn="l">
              <a:lnSpc>
                <a:spcPct val="120000"/>
              </a:lnSpc>
              <a:defRPr sz="2200">
                <a:solidFill>
                  <a:srgbClr val="717172"/>
                </a:solidFill>
              </a:defRPr>
            </a:pPr>
            <a:r>
              <a:t>If you are going to use a passage of</a:t>
            </a:r>
          </a:p>
        </p:txBody>
      </p:sp>
      <p:sp>
        <p:nvSpPr>
          <p:cNvPr id="703" name="Shape 703"/>
          <p:cNvSpPr/>
          <p:nvPr/>
        </p:nvSpPr>
        <p:spPr>
          <a:xfrm>
            <a:off x="15853112" y="11163863"/>
            <a:ext cx="4910482" cy="135382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lnSpc>
                <a:spcPct val="120000"/>
              </a:lnSpc>
              <a:defRPr sz="2200">
                <a:solidFill>
                  <a:srgbClr val="717172"/>
                </a:solidFill>
              </a:defRPr>
            </a:pPr>
            <a:r>
              <a:t>There are many variations of passages</a:t>
            </a:r>
          </a:p>
          <a:p>
            <a:pPr algn="l">
              <a:lnSpc>
                <a:spcPct val="120000"/>
              </a:lnSpc>
              <a:defRPr sz="2200">
                <a:solidFill>
                  <a:srgbClr val="717172"/>
                </a:solidFill>
              </a:defRPr>
            </a:pPr>
            <a:r>
              <a:t>of Lorem Ipsum available, but believ</a:t>
            </a:r>
          </a:p>
          <a:p>
            <a:pPr algn="l">
              <a:lnSpc>
                <a:spcPct val="120000"/>
              </a:lnSpc>
              <a:defRPr sz="2200">
                <a:solidFill>
                  <a:srgbClr val="717172"/>
                </a:solidFill>
              </a:defRPr>
            </a:pPr>
            <a:r>
              <a:t>If you are going to use a passage of</a:t>
            </a:r>
          </a:p>
        </p:txBody>
      </p:sp>
      <p:sp>
        <p:nvSpPr>
          <p:cNvPr id="704" name="Shape 704"/>
          <p:cNvSpPr/>
          <p:nvPr/>
        </p:nvSpPr>
        <p:spPr>
          <a:xfrm>
            <a:off x="8496220" y="6584951"/>
            <a:ext cx="4910482" cy="135382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lnSpc>
                <a:spcPct val="120000"/>
              </a:lnSpc>
              <a:defRPr sz="2200">
                <a:solidFill>
                  <a:srgbClr val="717172"/>
                </a:solidFill>
              </a:defRPr>
            </a:pPr>
            <a:r>
              <a:t>There are many variations of passages</a:t>
            </a:r>
          </a:p>
          <a:p>
            <a:pPr algn="r">
              <a:lnSpc>
                <a:spcPct val="120000"/>
              </a:lnSpc>
              <a:defRPr sz="2200">
                <a:solidFill>
                  <a:srgbClr val="717172"/>
                </a:solidFill>
              </a:defRPr>
            </a:pPr>
            <a:r>
              <a:t>of Lorem Ipsum available, but believ</a:t>
            </a:r>
          </a:p>
          <a:p>
            <a:pPr algn="r">
              <a:lnSpc>
                <a:spcPct val="120000"/>
              </a:lnSpc>
              <a:defRPr sz="2200">
                <a:solidFill>
                  <a:srgbClr val="717172"/>
                </a:solidFill>
              </a:defRPr>
            </a:pPr>
            <a:r>
              <a:t>If you are going to use a passage of</a:t>
            </a:r>
          </a:p>
        </p:txBody>
      </p:sp>
      <p:sp>
        <p:nvSpPr>
          <p:cNvPr id="705" name="Shape 705"/>
          <p:cNvSpPr/>
          <p:nvPr/>
        </p:nvSpPr>
        <p:spPr>
          <a:xfrm>
            <a:off x="9901848" y="5745478"/>
            <a:ext cx="3550565"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400">
                <a:latin typeface="+mj-lt"/>
                <a:ea typeface="+mj-ea"/>
                <a:cs typeface="+mj-cs"/>
                <a:sym typeface="Montserrat-Regular"/>
              </a:defRPr>
            </a:lvl1pPr>
          </a:lstStyle>
          <a:p>
            <a:r>
              <a:t>Company fact 2</a:t>
            </a:r>
          </a:p>
        </p:txBody>
      </p:sp>
      <p:sp>
        <p:nvSpPr>
          <p:cNvPr id="706" name="Shape 706"/>
          <p:cNvSpPr/>
          <p:nvPr/>
        </p:nvSpPr>
        <p:spPr>
          <a:xfrm>
            <a:off x="15815411" y="1173171"/>
            <a:ext cx="3460751"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Company fact 1</a:t>
            </a:r>
          </a:p>
        </p:txBody>
      </p:sp>
      <p:sp>
        <p:nvSpPr>
          <p:cNvPr id="707" name="Shape 707"/>
          <p:cNvSpPr/>
          <p:nvPr/>
        </p:nvSpPr>
        <p:spPr>
          <a:xfrm>
            <a:off x="15815411" y="10322149"/>
            <a:ext cx="3545815"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Company fact 3</a:t>
            </a:r>
          </a:p>
        </p:txBody>
      </p:sp>
      <p:sp>
        <p:nvSpPr>
          <p:cNvPr id="2" name="Picture Placeholder 1"/>
          <p:cNvSpPr>
            <a:spLocks noGrp="1"/>
          </p:cNvSpPr>
          <p:nvPr>
            <p:ph type="pic" sz="quarter" idx="13"/>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5"/>
          </p:nvPr>
        </p:nvSpPr>
        <p:spPr/>
      </p:sp>
    </p:spTree>
  </p:cSld>
  <p:clrMapOvr>
    <a:masterClrMapping/>
  </p:clrMapOvr>
  <mc:AlternateContent xmlns:mc="http://schemas.openxmlformats.org/markup-compatibility/2006" xmlns:p14="http://schemas.microsoft.com/office/powerpoint/2010/main">
    <mc:Choice Requires="p14">
      <p:transition spd="slow" p14:dur="1750">
        <p:dissolve/>
      </p:transition>
    </mc:Choice>
    <mc:Fallback xmlns="">
      <p:transition spd="slow">
        <p:fade/>
      </p:transition>
    </mc:Fallback>
  </mc:AlternateContent>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idx="13"/>
          </p:nvPr>
        </p:nvSpPr>
        <p:spPr/>
      </p:sp>
      <p:sp>
        <p:nvSpPr>
          <p:cNvPr id="710" name="Shape 710"/>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a:t>
            </a:r>
          </a:p>
        </p:txBody>
      </p:sp>
      <p:sp>
        <p:nvSpPr>
          <p:cNvPr id="711" name="Shape 711"/>
          <p:cNvSpPr>
            <a:spLocks noGrp="1"/>
          </p:cNvSpPr>
          <p:nvPr>
            <p:ph type="title"/>
          </p:nvPr>
        </p:nvSpPr>
        <p:spPr>
          <a:prstGeom prst="rect">
            <a:avLst/>
          </a:prstGeom>
        </p:spPr>
        <p:txBody>
          <a:bodyPr/>
          <a:lstStyle>
            <a:lvl1pPr defTabSz="759459">
              <a:defRPr sz="6440"/>
            </a:lvl1pPr>
          </a:lstStyle>
          <a:p>
            <a:r>
              <a:t>A few steps to success</a:t>
            </a:r>
          </a:p>
        </p:txBody>
      </p:sp>
      <p:sp>
        <p:nvSpPr>
          <p:cNvPr id="712" name="Shape 712"/>
          <p:cNvSpPr/>
          <p:nvPr/>
        </p:nvSpPr>
        <p:spPr>
          <a:xfrm rot="13500000">
            <a:off x="10391932" y="11491041"/>
            <a:ext cx="3600137" cy="3600136"/>
          </a:xfrm>
          <a:prstGeom prst="roundRect">
            <a:avLst>
              <a:gd name="adj" fmla="val 32703"/>
            </a:avLst>
          </a:prstGeom>
          <a:ln w="12700">
            <a:solidFill>
              <a:srgbClr val="FFFFFF">
                <a:alpha val="30000"/>
              </a:srgbClr>
            </a:solidFill>
            <a:miter lim="400000"/>
          </a:ln>
        </p:spPr>
        <p:txBody>
          <a:bodyPr lIns="50800" tIns="50800" rIns="50800" bIns="50800" anchor="ctr"/>
          <a:lstStyle/>
          <a:p>
            <a:pPr>
              <a:lnSpc>
                <a:spcPct val="100000"/>
              </a:lnSpc>
              <a:defRPr sz="3200">
                <a:solidFill>
                  <a:srgbClr val="FFFFFF"/>
                </a:solidFill>
              </a:defRPr>
            </a:pPr>
            <a:endParaRPr/>
          </a:p>
        </p:txBody>
      </p:sp>
      <p:sp>
        <p:nvSpPr>
          <p:cNvPr id="713" name="Shape 713"/>
          <p:cNvSpPr/>
          <p:nvPr/>
        </p:nvSpPr>
        <p:spPr>
          <a:xfrm>
            <a:off x="11973488" y="12675878"/>
            <a:ext cx="437024" cy="255978"/>
          </a:xfrm>
          <a:custGeom>
            <a:avLst/>
            <a:gdLst/>
            <a:ahLst/>
            <a:cxnLst>
              <a:cxn ang="0">
                <a:pos x="wd2" y="hd2"/>
              </a:cxn>
              <a:cxn ang="5400000">
                <a:pos x="wd2" y="hd2"/>
              </a:cxn>
              <a:cxn ang="10800000">
                <a:pos x="wd2" y="hd2"/>
              </a:cxn>
              <a:cxn ang="16200000">
                <a:pos x="wd2" y="hd2"/>
              </a:cxn>
            </a:cxnLst>
            <a:rect l="0" t="0" r="r" b="b"/>
            <a:pathLst>
              <a:path w="21210" h="21355" extrusionOk="0">
                <a:moveTo>
                  <a:pt x="10635" y="21355"/>
                </a:moveTo>
                <a:cubicBezTo>
                  <a:pt x="10144" y="21355"/>
                  <a:pt x="9817" y="20794"/>
                  <a:pt x="9571" y="20373"/>
                </a:cubicBezTo>
                <a:cubicBezTo>
                  <a:pt x="326" y="3963"/>
                  <a:pt x="326" y="3963"/>
                  <a:pt x="326" y="3963"/>
                </a:cubicBezTo>
                <a:cubicBezTo>
                  <a:pt x="-247" y="3121"/>
                  <a:pt x="-2" y="1719"/>
                  <a:pt x="571" y="737"/>
                </a:cubicBezTo>
                <a:cubicBezTo>
                  <a:pt x="1144" y="-245"/>
                  <a:pt x="1962" y="-245"/>
                  <a:pt x="2453" y="737"/>
                </a:cubicBezTo>
                <a:cubicBezTo>
                  <a:pt x="10635" y="15184"/>
                  <a:pt x="10635" y="15184"/>
                  <a:pt x="10635" y="15184"/>
                </a:cubicBezTo>
                <a:cubicBezTo>
                  <a:pt x="18571" y="737"/>
                  <a:pt x="18571" y="737"/>
                  <a:pt x="18571" y="737"/>
                </a:cubicBezTo>
                <a:cubicBezTo>
                  <a:pt x="19144" y="-245"/>
                  <a:pt x="20208" y="-245"/>
                  <a:pt x="20780" y="737"/>
                </a:cubicBezTo>
                <a:cubicBezTo>
                  <a:pt x="21353" y="1719"/>
                  <a:pt x="21353" y="3121"/>
                  <a:pt x="20780" y="3963"/>
                </a:cubicBezTo>
                <a:cubicBezTo>
                  <a:pt x="11780" y="20373"/>
                  <a:pt x="11780" y="20373"/>
                  <a:pt x="11780" y="20373"/>
                </a:cubicBezTo>
                <a:cubicBezTo>
                  <a:pt x="11453" y="20794"/>
                  <a:pt x="10962" y="21355"/>
                  <a:pt x="10635" y="21355"/>
                </a:cubicBezTo>
              </a:path>
            </a:pathLst>
          </a:custGeom>
          <a:solidFill>
            <a:srgbClr val="FFFFFF"/>
          </a:solidFill>
          <a:ln w="12700">
            <a:miter lim="400000"/>
          </a:ln>
        </p:spPr>
        <p:txBody>
          <a:bodyPr lIns="45719" rIns="45719" anchor="ctr"/>
          <a:lstStyle/>
          <a:p>
            <a:pPr algn="l" defTabSz="457200">
              <a:lnSpc>
                <a:spcPct val="93000"/>
              </a:lnSpc>
              <a:defRPr sz="1800">
                <a:solidFill>
                  <a:srgbClr val="FFFFFF"/>
                </a:solidFill>
              </a:defRPr>
            </a:pPr>
            <a:endParaRPr/>
          </a:p>
        </p:txBody>
      </p:sp>
      <p:sp>
        <p:nvSpPr>
          <p:cNvPr id="714" name="Shape 714"/>
          <p:cNvSpPr/>
          <p:nvPr/>
        </p:nvSpPr>
        <p:spPr>
          <a:xfrm>
            <a:off x="11973488" y="12472679"/>
            <a:ext cx="437024" cy="255978"/>
          </a:xfrm>
          <a:custGeom>
            <a:avLst/>
            <a:gdLst/>
            <a:ahLst/>
            <a:cxnLst>
              <a:cxn ang="0">
                <a:pos x="wd2" y="hd2"/>
              </a:cxn>
              <a:cxn ang="5400000">
                <a:pos x="wd2" y="hd2"/>
              </a:cxn>
              <a:cxn ang="10800000">
                <a:pos x="wd2" y="hd2"/>
              </a:cxn>
              <a:cxn ang="16200000">
                <a:pos x="wd2" y="hd2"/>
              </a:cxn>
            </a:cxnLst>
            <a:rect l="0" t="0" r="r" b="b"/>
            <a:pathLst>
              <a:path w="21210" h="21355" extrusionOk="0">
                <a:moveTo>
                  <a:pt x="10635" y="21355"/>
                </a:moveTo>
                <a:cubicBezTo>
                  <a:pt x="10144" y="21355"/>
                  <a:pt x="9817" y="20794"/>
                  <a:pt x="9571" y="20373"/>
                </a:cubicBezTo>
                <a:cubicBezTo>
                  <a:pt x="326" y="3963"/>
                  <a:pt x="326" y="3963"/>
                  <a:pt x="326" y="3963"/>
                </a:cubicBezTo>
                <a:cubicBezTo>
                  <a:pt x="-247" y="3121"/>
                  <a:pt x="-2" y="1719"/>
                  <a:pt x="571" y="737"/>
                </a:cubicBezTo>
                <a:cubicBezTo>
                  <a:pt x="1144" y="-245"/>
                  <a:pt x="1962" y="-245"/>
                  <a:pt x="2453" y="737"/>
                </a:cubicBezTo>
                <a:cubicBezTo>
                  <a:pt x="10635" y="15184"/>
                  <a:pt x="10635" y="15184"/>
                  <a:pt x="10635" y="15184"/>
                </a:cubicBezTo>
                <a:cubicBezTo>
                  <a:pt x="18571" y="737"/>
                  <a:pt x="18571" y="737"/>
                  <a:pt x="18571" y="737"/>
                </a:cubicBezTo>
                <a:cubicBezTo>
                  <a:pt x="19144" y="-245"/>
                  <a:pt x="20208" y="-245"/>
                  <a:pt x="20780" y="737"/>
                </a:cubicBezTo>
                <a:cubicBezTo>
                  <a:pt x="21353" y="1719"/>
                  <a:pt x="21353" y="3121"/>
                  <a:pt x="20780" y="3963"/>
                </a:cubicBezTo>
                <a:cubicBezTo>
                  <a:pt x="11780" y="20373"/>
                  <a:pt x="11780" y="20373"/>
                  <a:pt x="11780" y="20373"/>
                </a:cubicBezTo>
                <a:cubicBezTo>
                  <a:pt x="11453" y="20794"/>
                  <a:pt x="10962" y="21355"/>
                  <a:pt x="10635" y="21355"/>
                </a:cubicBezTo>
              </a:path>
            </a:pathLst>
          </a:custGeom>
          <a:solidFill>
            <a:srgbClr val="FFFFFF"/>
          </a:solidFill>
          <a:ln w="12700">
            <a:miter lim="400000"/>
          </a:ln>
        </p:spPr>
        <p:txBody>
          <a:bodyPr lIns="45719" rIns="45719" anchor="ctr"/>
          <a:lstStyle/>
          <a:p>
            <a:pPr algn="l" defTabSz="457200">
              <a:lnSpc>
                <a:spcPct val="93000"/>
              </a:lnSpc>
              <a:defRPr sz="1800">
                <a:solidFill>
                  <a:srgbClr val="FFFFFF"/>
                </a:solidFill>
              </a:defRPr>
            </a:pPr>
            <a:endParaRPr/>
          </a:p>
        </p:txBody>
      </p:sp>
      <p:sp>
        <p:nvSpPr>
          <p:cNvPr id="715" name="Shape 715"/>
          <p:cNvSpPr/>
          <p:nvPr/>
        </p:nvSpPr>
        <p:spPr>
          <a:xfrm>
            <a:off x="10736327" y="5545332"/>
            <a:ext cx="1079349" cy="1"/>
          </a:xfrm>
          <a:prstGeom prst="line">
            <a:avLst/>
          </a:prstGeom>
          <a:ln w="63500">
            <a:solidFill>
              <a:srgbClr val="4F535C"/>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716" name="Shape 716"/>
          <p:cNvSpPr/>
          <p:nvPr/>
        </p:nvSpPr>
        <p:spPr>
          <a:xfrm>
            <a:off x="11804212" y="5513661"/>
            <a:ext cx="1843461"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latin typeface="Helvetica Light"/>
                <a:ea typeface="Helvetica Light"/>
                <a:cs typeface="Helvetica Light"/>
                <a:sym typeface="Helvetica Light"/>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push/>
      </p:transition>
    </mc:Choice>
    <mc:Fallback xmlns="">
      <p:transition spd="slow">
        <p:fade/>
      </p:transition>
    </mc:Fallback>
  </mc:AlternateContent>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8" name="Shape 718"/>
          <p:cNvSpPr/>
          <p:nvPr/>
        </p:nvSpPr>
        <p:spPr>
          <a:xfrm rot="13500000">
            <a:off x="13898906" y="3399066"/>
            <a:ext cx="2220288" cy="2220288"/>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719" name="Shape 719"/>
          <p:cNvSpPr/>
          <p:nvPr/>
        </p:nvSpPr>
        <p:spPr>
          <a:xfrm>
            <a:off x="17260583" y="3090781"/>
            <a:ext cx="2740941"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Make a plan</a:t>
            </a:r>
          </a:p>
        </p:txBody>
      </p:sp>
      <p:sp>
        <p:nvSpPr>
          <p:cNvPr id="720" name="Shape 720"/>
          <p:cNvSpPr/>
          <p:nvPr/>
        </p:nvSpPr>
        <p:spPr>
          <a:xfrm>
            <a:off x="17305962" y="4082570"/>
            <a:ext cx="5346498"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t>There are many variations of passages</a:t>
            </a:r>
          </a:p>
          <a:p>
            <a:pPr algn="l">
              <a:defRPr>
                <a:solidFill>
                  <a:srgbClr val="717172"/>
                </a:solidFill>
              </a:defRPr>
            </a:pPr>
            <a:r>
              <a:t>of Lorem available, but believable</a:t>
            </a:r>
          </a:p>
          <a:p>
            <a:pPr algn="l">
              <a:defRPr>
                <a:solidFill>
                  <a:srgbClr val="717172"/>
                </a:solidFill>
              </a:defRPr>
            </a:pPr>
            <a:r>
              <a:t>If you are going to use</a:t>
            </a:r>
          </a:p>
        </p:txBody>
      </p:sp>
      <p:sp>
        <p:nvSpPr>
          <p:cNvPr id="721" name="Shape 721"/>
          <p:cNvSpPr/>
          <p:nvPr/>
        </p:nvSpPr>
        <p:spPr>
          <a:xfrm rot="13500000">
            <a:off x="6853471" y="3485951"/>
            <a:ext cx="3364033" cy="3364033"/>
          </a:xfrm>
          <a:prstGeom prst="roundRect">
            <a:avLst>
              <a:gd name="adj" fmla="val 32703"/>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722" name="Shape 722"/>
          <p:cNvSpPr/>
          <p:nvPr/>
        </p:nvSpPr>
        <p:spPr>
          <a:xfrm>
            <a:off x="14780451" y="4210809"/>
            <a:ext cx="457201" cy="596802"/>
          </a:xfrm>
          <a:custGeom>
            <a:avLst/>
            <a:gdLst/>
            <a:ahLst/>
            <a:cxnLst>
              <a:cxn ang="0">
                <a:pos x="wd2" y="hd2"/>
              </a:cxn>
              <a:cxn ang="5400000">
                <a:pos x="wd2" y="hd2"/>
              </a:cxn>
              <a:cxn ang="10800000">
                <a:pos x="wd2" y="hd2"/>
              </a:cxn>
              <a:cxn ang="16200000">
                <a:pos x="wd2" y="hd2"/>
              </a:cxn>
            </a:cxnLst>
            <a:rect l="0" t="0" r="r" b="b"/>
            <a:pathLst>
              <a:path w="21600" h="21600" extrusionOk="0">
                <a:moveTo>
                  <a:pt x="21600" y="1096"/>
                </a:moveTo>
                <a:cubicBezTo>
                  <a:pt x="21600" y="548"/>
                  <a:pt x="21101" y="0"/>
                  <a:pt x="20388" y="0"/>
                </a:cubicBezTo>
                <a:cubicBezTo>
                  <a:pt x="1426" y="0"/>
                  <a:pt x="1426" y="0"/>
                  <a:pt x="1426" y="0"/>
                </a:cubicBezTo>
                <a:cubicBezTo>
                  <a:pt x="713" y="0"/>
                  <a:pt x="0" y="548"/>
                  <a:pt x="0" y="1096"/>
                </a:cubicBezTo>
                <a:cubicBezTo>
                  <a:pt x="0" y="20504"/>
                  <a:pt x="0" y="20504"/>
                  <a:pt x="0" y="20504"/>
                </a:cubicBezTo>
                <a:cubicBezTo>
                  <a:pt x="0" y="21052"/>
                  <a:pt x="713" y="21600"/>
                  <a:pt x="1426" y="21600"/>
                </a:cubicBezTo>
                <a:cubicBezTo>
                  <a:pt x="20388" y="21600"/>
                  <a:pt x="20388" y="21600"/>
                  <a:pt x="20388" y="21600"/>
                </a:cubicBezTo>
                <a:cubicBezTo>
                  <a:pt x="21101" y="21600"/>
                  <a:pt x="21600" y="21052"/>
                  <a:pt x="21600" y="20504"/>
                </a:cubicBezTo>
                <a:lnTo>
                  <a:pt x="21600" y="1096"/>
                </a:lnTo>
                <a:close/>
                <a:moveTo>
                  <a:pt x="18962" y="19572"/>
                </a:moveTo>
                <a:cubicBezTo>
                  <a:pt x="2566" y="19572"/>
                  <a:pt x="2566" y="19572"/>
                  <a:pt x="2566" y="19572"/>
                </a:cubicBezTo>
                <a:cubicBezTo>
                  <a:pt x="2566" y="2028"/>
                  <a:pt x="2566" y="2028"/>
                  <a:pt x="2566" y="2028"/>
                </a:cubicBezTo>
                <a:cubicBezTo>
                  <a:pt x="18962" y="2028"/>
                  <a:pt x="18962" y="2028"/>
                  <a:pt x="18962" y="2028"/>
                </a:cubicBezTo>
                <a:lnTo>
                  <a:pt x="18962" y="19572"/>
                </a:lnTo>
                <a:close/>
                <a:moveTo>
                  <a:pt x="5703" y="13157"/>
                </a:moveTo>
                <a:cubicBezTo>
                  <a:pt x="5703" y="12609"/>
                  <a:pt x="6131" y="12280"/>
                  <a:pt x="6630" y="12280"/>
                </a:cubicBezTo>
                <a:cubicBezTo>
                  <a:pt x="10408" y="12280"/>
                  <a:pt x="10408" y="12280"/>
                  <a:pt x="10408" y="12280"/>
                </a:cubicBezTo>
                <a:cubicBezTo>
                  <a:pt x="11121" y="12280"/>
                  <a:pt x="11620" y="12609"/>
                  <a:pt x="11620" y="13157"/>
                </a:cubicBezTo>
                <a:cubicBezTo>
                  <a:pt x="11620" y="13541"/>
                  <a:pt x="11121" y="13925"/>
                  <a:pt x="10408" y="13925"/>
                </a:cubicBezTo>
                <a:cubicBezTo>
                  <a:pt x="6630" y="13925"/>
                  <a:pt x="6630" y="13925"/>
                  <a:pt x="6630" y="13925"/>
                </a:cubicBezTo>
                <a:cubicBezTo>
                  <a:pt x="6131" y="13925"/>
                  <a:pt x="5703" y="13541"/>
                  <a:pt x="5703" y="13157"/>
                </a:cubicBezTo>
                <a:close/>
                <a:moveTo>
                  <a:pt x="5703" y="9155"/>
                </a:moveTo>
                <a:cubicBezTo>
                  <a:pt x="5703" y="8772"/>
                  <a:pt x="6131" y="8443"/>
                  <a:pt x="6844" y="8443"/>
                </a:cubicBezTo>
                <a:cubicBezTo>
                  <a:pt x="14471" y="8443"/>
                  <a:pt x="14471" y="8443"/>
                  <a:pt x="14471" y="8443"/>
                </a:cubicBezTo>
                <a:cubicBezTo>
                  <a:pt x="14970" y="8443"/>
                  <a:pt x="15398" y="8772"/>
                  <a:pt x="15398" y="9155"/>
                </a:cubicBezTo>
                <a:cubicBezTo>
                  <a:pt x="15398" y="9704"/>
                  <a:pt x="14970" y="10087"/>
                  <a:pt x="14471" y="10087"/>
                </a:cubicBezTo>
                <a:cubicBezTo>
                  <a:pt x="6844" y="10087"/>
                  <a:pt x="6844" y="10087"/>
                  <a:pt x="6844" y="10087"/>
                </a:cubicBezTo>
                <a:cubicBezTo>
                  <a:pt x="6131" y="10087"/>
                  <a:pt x="5703" y="9704"/>
                  <a:pt x="5703" y="9155"/>
                </a:cubicBezTo>
                <a:close/>
                <a:moveTo>
                  <a:pt x="5703" y="5482"/>
                </a:moveTo>
                <a:cubicBezTo>
                  <a:pt x="5703" y="5098"/>
                  <a:pt x="6131" y="4770"/>
                  <a:pt x="6844" y="4770"/>
                </a:cubicBezTo>
                <a:cubicBezTo>
                  <a:pt x="14471" y="4770"/>
                  <a:pt x="14471" y="4770"/>
                  <a:pt x="14471" y="4770"/>
                </a:cubicBezTo>
                <a:cubicBezTo>
                  <a:pt x="14970" y="4770"/>
                  <a:pt x="15398" y="5098"/>
                  <a:pt x="15398" y="5482"/>
                </a:cubicBezTo>
                <a:cubicBezTo>
                  <a:pt x="15398" y="6030"/>
                  <a:pt x="14970" y="6414"/>
                  <a:pt x="14471" y="6414"/>
                </a:cubicBezTo>
                <a:cubicBezTo>
                  <a:pt x="6844" y="6414"/>
                  <a:pt x="6844" y="6414"/>
                  <a:pt x="6844" y="6414"/>
                </a:cubicBezTo>
                <a:cubicBezTo>
                  <a:pt x="6131" y="6414"/>
                  <a:pt x="5703" y="6030"/>
                  <a:pt x="5703" y="5482"/>
                </a:cubicBezTo>
                <a:close/>
                <a:moveTo>
                  <a:pt x="15184" y="12609"/>
                </a:moveTo>
                <a:cubicBezTo>
                  <a:pt x="15398" y="12828"/>
                  <a:pt x="15398" y="12993"/>
                  <a:pt x="15398" y="13157"/>
                </a:cubicBezTo>
                <a:cubicBezTo>
                  <a:pt x="15398" y="13377"/>
                  <a:pt x="15398" y="13541"/>
                  <a:pt x="15184" y="13706"/>
                </a:cubicBezTo>
                <a:cubicBezTo>
                  <a:pt x="14970" y="13925"/>
                  <a:pt x="14685" y="14089"/>
                  <a:pt x="14471" y="14089"/>
                </a:cubicBezTo>
                <a:cubicBezTo>
                  <a:pt x="13972" y="14089"/>
                  <a:pt x="13758" y="13925"/>
                  <a:pt x="13545" y="13706"/>
                </a:cubicBezTo>
                <a:cubicBezTo>
                  <a:pt x="13259" y="13541"/>
                  <a:pt x="13259" y="13377"/>
                  <a:pt x="13259" y="13157"/>
                </a:cubicBezTo>
                <a:cubicBezTo>
                  <a:pt x="13259" y="12993"/>
                  <a:pt x="13259" y="12828"/>
                  <a:pt x="13545" y="12609"/>
                </a:cubicBezTo>
                <a:cubicBezTo>
                  <a:pt x="13972" y="12280"/>
                  <a:pt x="14685" y="12280"/>
                  <a:pt x="15184" y="1260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723" name="Shape 723"/>
          <p:cNvSpPr/>
          <p:nvPr/>
        </p:nvSpPr>
        <p:spPr>
          <a:xfrm>
            <a:off x="6436229" y="7748072"/>
            <a:ext cx="4099383"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Successful project</a:t>
            </a:r>
          </a:p>
        </p:txBody>
      </p:sp>
      <p:sp>
        <p:nvSpPr>
          <p:cNvPr id="724" name="Shape 724"/>
          <p:cNvSpPr/>
          <p:nvPr/>
        </p:nvSpPr>
        <p:spPr>
          <a:xfrm>
            <a:off x="1679978" y="8746020"/>
            <a:ext cx="8845601"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defRPr>
                <a:solidFill>
                  <a:srgbClr val="717172"/>
                </a:solidFill>
              </a:defRPr>
            </a:pPr>
            <a:r>
              <a:t>There are many variations of passages of Lorem Ipsum available</a:t>
            </a:r>
          </a:p>
          <a:p>
            <a:pPr algn="r">
              <a:defRPr>
                <a:solidFill>
                  <a:srgbClr val="717172"/>
                </a:solidFill>
              </a:defRPr>
            </a:pPr>
            <a:r>
              <a:t>the majority have suffered alteration in some form, by injected</a:t>
            </a:r>
          </a:p>
          <a:p>
            <a:pPr algn="r">
              <a:defRPr>
                <a:solidFill>
                  <a:srgbClr val="717172"/>
                </a:solidFill>
              </a:defRPr>
            </a:pPr>
            <a:r>
              <a:t>humour, or randomised words which don't look even slightly</a:t>
            </a:r>
          </a:p>
        </p:txBody>
      </p:sp>
      <p:sp>
        <p:nvSpPr>
          <p:cNvPr id="725" name="Shape 725"/>
          <p:cNvSpPr/>
          <p:nvPr/>
        </p:nvSpPr>
        <p:spPr>
          <a:xfrm>
            <a:off x="14754361" y="8906895"/>
            <a:ext cx="509380" cy="512504"/>
          </a:xfrm>
          <a:custGeom>
            <a:avLst/>
            <a:gdLst/>
            <a:ahLst/>
            <a:cxnLst>
              <a:cxn ang="0">
                <a:pos x="wd2" y="hd2"/>
              </a:cxn>
              <a:cxn ang="5400000">
                <a:pos x="wd2" y="hd2"/>
              </a:cxn>
              <a:cxn ang="10800000">
                <a:pos x="wd2" y="hd2"/>
              </a:cxn>
              <a:cxn ang="16200000">
                <a:pos x="wd2" y="hd2"/>
              </a:cxn>
            </a:cxnLst>
            <a:rect l="0" t="0" r="r" b="b"/>
            <a:pathLst>
              <a:path w="21468" h="21600" extrusionOk="0">
                <a:moveTo>
                  <a:pt x="14011" y="21600"/>
                </a:moveTo>
                <a:cubicBezTo>
                  <a:pt x="10986" y="21600"/>
                  <a:pt x="6369" y="20698"/>
                  <a:pt x="5307" y="19796"/>
                </a:cubicBezTo>
                <a:cubicBezTo>
                  <a:pt x="5148" y="19636"/>
                  <a:pt x="4936" y="19477"/>
                  <a:pt x="4936" y="19106"/>
                </a:cubicBezTo>
                <a:cubicBezTo>
                  <a:pt x="4936" y="9924"/>
                  <a:pt x="4936" y="9924"/>
                  <a:pt x="4936" y="9924"/>
                </a:cubicBezTo>
                <a:cubicBezTo>
                  <a:pt x="4936" y="9553"/>
                  <a:pt x="5148" y="9341"/>
                  <a:pt x="5307" y="9181"/>
                </a:cubicBezTo>
                <a:cubicBezTo>
                  <a:pt x="5307" y="9022"/>
                  <a:pt x="7112" y="7748"/>
                  <a:pt x="8704" y="6899"/>
                </a:cubicBezTo>
                <a:cubicBezTo>
                  <a:pt x="10827" y="5626"/>
                  <a:pt x="12419" y="4033"/>
                  <a:pt x="12737" y="2972"/>
                </a:cubicBezTo>
                <a:cubicBezTo>
                  <a:pt x="13109" y="1751"/>
                  <a:pt x="13799" y="0"/>
                  <a:pt x="15762" y="0"/>
                </a:cubicBezTo>
                <a:cubicBezTo>
                  <a:pt x="16664" y="0"/>
                  <a:pt x="17354" y="531"/>
                  <a:pt x="17726" y="1380"/>
                </a:cubicBezTo>
                <a:cubicBezTo>
                  <a:pt x="18575" y="3184"/>
                  <a:pt x="17726" y="5626"/>
                  <a:pt x="16293" y="7748"/>
                </a:cubicBezTo>
                <a:cubicBezTo>
                  <a:pt x="17195" y="7961"/>
                  <a:pt x="18416" y="8332"/>
                  <a:pt x="19106" y="8491"/>
                </a:cubicBezTo>
                <a:cubicBezTo>
                  <a:pt x="20379" y="8810"/>
                  <a:pt x="21229" y="9712"/>
                  <a:pt x="21441" y="10933"/>
                </a:cubicBezTo>
                <a:cubicBezTo>
                  <a:pt x="21600" y="12206"/>
                  <a:pt x="21069" y="13268"/>
                  <a:pt x="19849" y="14329"/>
                </a:cubicBezTo>
                <a:cubicBezTo>
                  <a:pt x="18946" y="16824"/>
                  <a:pt x="17354" y="20698"/>
                  <a:pt x="16134" y="21229"/>
                </a:cubicBezTo>
                <a:cubicBezTo>
                  <a:pt x="15762" y="21600"/>
                  <a:pt x="14860" y="21600"/>
                  <a:pt x="14011" y="21600"/>
                </a:cubicBezTo>
                <a:close/>
                <a:moveTo>
                  <a:pt x="6899" y="18575"/>
                </a:moveTo>
                <a:cubicBezTo>
                  <a:pt x="8704" y="19265"/>
                  <a:pt x="14170" y="20167"/>
                  <a:pt x="15231" y="19636"/>
                </a:cubicBezTo>
                <a:cubicBezTo>
                  <a:pt x="15762" y="19106"/>
                  <a:pt x="17195" y="16081"/>
                  <a:pt x="18044" y="13268"/>
                </a:cubicBezTo>
                <a:cubicBezTo>
                  <a:pt x="18257" y="13056"/>
                  <a:pt x="18257" y="12896"/>
                  <a:pt x="18416" y="12896"/>
                </a:cubicBezTo>
                <a:cubicBezTo>
                  <a:pt x="19318" y="12366"/>
                  <a:pt x="19636" y="11676"/>
                  <a:pt x="19636" y="11304"/>
                </a:cubicBezTo>
                <a:cubicBezTo>
                  <a:pt x="19477" y="10773"/>
                  <a:pt x="19106" y="10455"/>
                  <a:pt x="18575" y="10243"/>
                </a:cubicBezTo>
                <a:cubicBezTo>
                  <a:pt x="17354" y="9924"/>
                  <a:pt x="14542" y="9181"/>
                  <a:pt x="14329" y="9181"/>
                </a:cubicBezTo>
                <a:cubicBezTo>
                  <a:pt x="14170" y="9181"/>
                  <a:pt x="13799" y="9022"/>
                  <a:pt x="13639" y="8651"/>
                </a:cubicBezTo>
                <a:cubicBezTo>
                  <a:pt x="13639" y="8332"/>
                  <a:pt x="13639" y="7961"/>
                  <a:pt x="14011" y="7589"/>
                </a:cubicBezTo>
                <a:cubicBezTo>
                  <a:pt x="16134" y="5466"/>
                  <a:pt x="16452" y="2972"/>
                  <a:pt x="15921" y="2123"/>
                </a:cubicBezTo>
                <a:cubicBezTo>
                  <a:pt x="15921" y="1751"/>
                  <a:pt x="15762" y="1751"/>
                  <a:pt x="15762" y="1751"/>
                </a:cubicBezTo>
                <a:cubicBezTo>
                  <a:pt x="15231" y="1751"/>
                  <a:pt x="15072" y="2123"/>
                  <a:pt x="14542" y="3503"/>
                </a:cubicBezTo>
                <a:cubicBezTo>
                  <a:pt x="14011" y="5307"/>
                  <a:pt x="12047" y="7218"/>
                  <a:pt x="9712" y="8491"/>
                </a:cubicBezTo>
                <a:cubicBezTo>
                  <a:pt x="8491" y="9022"/>
                  <a:pt x="7430" y="9924"/>
                  <a:pt x="6899" y="10243"/>
                </a:cubicBezTo>
                <a:lnTo>
                  <a:pt x="6899" y="18575"/>
                </a:lnTo>
                <a:close/>
                <a:moveTo>
                  <a:pt x="3025" y="19106"/>
                </a:moveTo>
                <a:cubicBezTo>
                  <a:pt x="3025" y="9712"/>
                  <a:pt x="3025" y="9712"/>
                  <a:pt x="3025" y="9712"/>
                </a:cubicBezTo>
                <a:cubicBezTo>
                  <a:pt x="3025" y="8810"/>
                  <a:pt x="2494" y="8332"/>
                  <a:pt x="1592" y="8332"/>
                </a:cubicBezTo>
                <a:cubicBezTo>
                  <a:pt x="690" y="8332"/>
                  <a:pt x="0" y="8810"/>
                  <a:pt x="0" y="9712"/>
                </a:cubicBezTo>
                <a:cubicBezTo>
                  <a:pt x="0" y="19106"/>
                  <a:pt x="0" y="19106"/>
                  <a:pt x="0" y="19106"/>
                </a:cubicBezTo>
                <a:cubicBezTo>
                  <a:pt x="0" y="20008"/>
                  <a:pt x="690" y="20698"/>
                  <a:pt x="1592" y="20698"/>
                </a:cubicBezTo>
                <a:cubicBezTo>
                  <a:pt x="2494" y="20698"/>
                  <a:pt x="3025" y="20008"/>
                  <a:pt x="3025" y="1910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726" name="Shape 726"/>
          <p:cNvSpPr/>
          <p:nvPr/>
        </p:nvSpPr>
        <p:spPr>
          <a:xfrm rot="13500000">
            <a:off x="13911453" y="8065548"/>
            <a:ext cx="2195197" cy="2195198"/>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727" name="Shape 727"/>
          <p:cNvSpPr/>
          <p:nvPr/>
        </p:nvSpPr>
        <p:spPr>
          <a:xfrm>
            <a:off x="17311217" y="7771733"/>
            <a:ext cx="1840206"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Trust us</a:t>
            </a:r>
          </a:p>
        </p:txBody>
      </p:sp>
      <p:sp>
        <p:nvSpPr>
          <p:cNvPr id="728" name="Shape 728"/>
          <p:cNvSpPr/>
          <p:nvPr/>
        </p:nvSpPr>
        <p:spPr>
          <a:xfrm>
            <a:off x="17318685" y="8763522"/>
            <a:ext cx="5346498"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t>There are many variations of passages</a:t>
            </a:r>
          </a:p>
          <a:p>
            <a:pPr algn="l">
              <a:defRPr>
                <a:solidFill>
                  <a:srgbClr val="717172"/>
                </a:solidFill>
              </a:defRPr>
            </a:pPr>
            <a:r>
              <a:t>of Lorem available, but believable</a:t>
            </a:r>
          </a:p>
          <a:p>
            <a:pPr algn="l">
              <a:defRPr>
                <a:solidFill>
                  <a:srgbClr val="717172"/>
                </a:solidFill>
              </a:defRPr>
            </a:pPr>
            <a:r>
              <a:t>If you are going to use</a:t>
            </a:r>
          </a:p>
        </p:txBody>
      </p:sp>
      <p:sp>
        <p:nvSpPr>
          <p:cNvPr id="729" name="Shape 729"/>
          <p:cNvSpPr/>
          <p:nvPr/>
        </p:nvSpPr>
        <p:spPr>
          <a:xfrm>
            <a:off x="8051820" y="4723378"/>
            <a:ext cx="967336" cy="1002691"/>
          </a:xfrm>
          <a:custGeom>
            <a:avLst/>
            <a:gdLst/>
            <a:ahLst/>
            <a:cxnLst>
              <a:cxn ang="0">
                <a:pos x="wd2" y="hd2"/>
              </a:cxn>
              <a:cxn ang="5400000">
                <a:pos x="wd2" y="hd2"/>
              </a:cxn>
              <a:cxn ang="10800000">
                <a:pos x="wd2" y="hd2"/>
              </a:cxn>
              <a:cxn ang="16200000">
                <a:pos x="wd2" y="hd2"/>
              </a:cxn>
            </a:cxnLst>
            <a:rect l="0" t="0" r="r" b="b"/>
            <a:pathLst>
              <a:path w="21245" h="21145" extrusionOk="0">
                <a:moveTo>
                  <a:pt x="21180" y="736"/>
                </a:moveTo>
                <a:cubicBezTo>
                  <a:pt x="21025" y="374"/>
                  <a:pt x="20662" y="63"/>
                  <a:pt x="20352" y="63"/>
                </a:cubicBezTo>
                <a:cubicBezTo>
                  <a:pt x="14447" y="-455"/>
                  <a:pt x="10303" y="2290"/>
                  <a:pt x="7713" y="5916"/>
                </a:cubicBezTo>
                <a:cubicBezTo>
                  <a:pt x="6314" y="5398"/>
                  <a:pt x="4760" y="5605"/>
                  <a:pt x="3414" y="6434"/>
                </a:cubicBezTo>
                <a:cubicBezTo>
                  <a:pt x="2015" y="7159"/>
                  <a:pt x="824" y="8506"/>
                  <a:pt x="98" y="10060"/>
                </a:cubicBezTo>
                <a:cubicBezTo>
                  <a:pt x="-57" y="10423"/>
                  <a:pt x="-57" y="10785"/>
                  <a:pt x="306" y="11096"/>
                </a:cubicBezTo>
                <a:cubicBezTo>
                  <a:pt x="616" y="11303"/>
                  <a:pt x="979" y="11459"/>
                  <a:pt x="1342" y="11303"/>
                </a:cubicBezTo>
                <a:cubicBezTo>
                  <a:pt x="2896" y="10423"/>
                  <a:pt x="4449" y="10578"/>
                  <a:pt x="5485" y="11614"/>
                </a:cubicBezTo>
                <a:cubicBezTo>
                  <a:pt x="9629" y="15603"/>
                  <a:pt x="9629" y="15603"/>
                  <a:pt x="9629" y="15603"/>
                </a:cubicBezTo>
                <a:cubicBezTo>
                  <a:pt x="10510" y="16639"/>
                  <a:pt x="10665" y="18348"/>
                  <a:pt x="9940" y="19746"/>
                </a:cubicBezTo>
                <a:cubicBezTo>
                  <a:pt x="9785" y="20109"/>
                  <a:pt x="9785" y="20627"/>
                  <a:pt x="10147" y="20782"/>
                </a:cubicBezTo>
                <a:cubicBezTo>
                  <a:pt x="10303" y="20938"/>
                  <a:pt x="10510" y="21145"/>
                  <a:pt x="10821" y="21145"/>
                </a:cubicBezTo>
                <a:cubicBezTo>
                  <a:pt x="10821" y="21145"/>
                  <a:pt x="10976" y="21145"/>
                  <a:pt x="11183" y="20938"/>
                </a:cubicBezTo>
                <a:cubicBezTo>
                  <a:pt x="12737" y="20264"/>
                  <a:pt x="13929" y="19228"/>
                  <a:pt x="14809" y="17830"/>
                </a:cubicBezTo>
                <a:cubicBezTo>
                  <a:pt x="15483" y="16483"/>
                  <a:pt x="15690" y="14929"/>
                  <a:pt x="15120" y="13375"/>
                </a:cubicBezTo>
                <a:cubicBezTo>
                  <a:pt x="16363" y="12650"/>
                  <a:pt x="17244" y="11821"/>
                  <a:pt x="17917" y="10941"/>
                </a:cubicBezTo>
                <a:cubicBezTo>
                  <a:pt x="20352" y="8195"/>
                  <a:pt x="21543" y="4725"/>
                  <a:pt x="21180" y="736"/>
                </a:cubicBezTo>
                <a:close/>
                <a:moveTo>
                  <a:pt x="3051" y="8869"/>
                </a:moveTo>
                <a:cubicBezTo>
                  <a:pt x="4087" y="7833"/>
                  <a:pt x="5278" y="7315"/>
                  <a:pt x="6677" y="7470"/>
                </a:cubicBezTo>
                <a:cubicBezTo>
                  <a:pt x="6314" y="8195"/>
                  <a:pt x="6003" y="8869"/>
                  <a:pt x="5641" y="9387"/>
                </a:cubicBezTo>
                <a:cubicBezTo>
                  <a:pt x="4967" y="9024"/>
                  <a:pt x="4087" y="8869"/>
                  <a:pt x="3051" y="8869"/>
                </a:cubicBezTo>
                <a:close/>
                <a:moveTo>
                  <a:pt x="12219" y="18037"/>
                </a:moveTo>
                <a:cubicBezTo>
                  <a:pt x="12375" y="17157"/>
                  <a:pt x="12064" y="16121"/>
                  <a:pt x="11701" y="15447"/>
                </a:cubicBezTo>
                <a:cubicBezTo>
                  <a:pt x="12375" y="15085"/>
                  <a:pt x="12893" y="14722"/>
                  <a:pt x="13566" y="14411"/>
                </a:cubicBezTo>
                <a:cubicBezTo>
                  <a:pt x="13773" y="15758"/>
                  <a:pt x="13255" y="17001"/>
                  <a:pt x="12219" y="18037"/>
                </a:cubicBezTo>
                <a:close/>
                <a:moveTo>
                  <a:pt x="10510" y="13893"/>
                </a:moveTo>
                <a:cubicBezTo>
                  <a:pt x="7195" y="10578"/>
                  <a:pt x="7195" y="10578"/>
                  <a:pt x="7195" y="10578"/>
                </a:cubicBezTo>
                <a:cubicBezTo>
                  <a:pt x="8749" y="6279"/>
                  <a:pt x="12893" y="1617"/>
                  <a:pt x="19316" y="1772"/>
                </a:cubicBezTo>
                <a:cubicBezTo>
                  <a:pt x="19626" y="9542"/>
                  <a:pt x="13255" y="12857"/>
                  <a:pt x="10510" y="13893"/>
                </a:cubicBezTo>
                <a:close/>
                <a:moveTo>
                  <a:pt x="16363" y="4725"/>
                </a:moveTo>
                <a:cubicBezTo>
                  <a:pt x="16726" y="5087"/>
                  <a:pt x="16881" y="5398"/>
                  <a:pt x="16881" y="5761"/>
                </a:cubicBezTo>
                <a:cubicBezTo>
                  <a:pt x="16881" y="6279"/>
                  <a:pt x="16726" y="6641"/>
                  <a:pt x="16363" y="6797"/>
                </a:cubicBezTo>
                <a:cubicBezTo>
                  <a:pt x="16208" y="7159"/>
                  <a:pt x="15690" y="7315"/>
                  <a:pt x="15327" y="7315"/>
                </a:cubicBezTo>
                <a:cubicBezTo>
                  <a:pt x="14965" y="7315"/>
                  <a:pt x="14602" y="7159"/>
                  <a:pt x="14291" y="6797"/>
                </a:cubicBezTo>
                <a:cubicBezTo>
                  <a:pt x="13929" y="6641"/>
                  <a:pt x="13773" y="6279"/>
                  <a:pt x="13773" y="5761"/>
                </a:cubicBezTo>
                <a:cubicBezTo>
                  <a:pt x="13773" y="5398"/>
                  <a:pt x="13929" y="5087"/>
                  <a:pt x="14291" y="4725"/>
                </a:cubicBezTo>
                <a:cubicBezTo>
                  <a:pt x="14602" y="4518"/>
                  <a:pt x="14965" y="4362"/>
                  <a:pt x="15327" y="4362"/>
                </a:cubicBezTo>
                <a:cubicBezTo>
                  <a:pt x="15690" y="4362"/>
                  <a:pt x="16208" y="4518"/>
                  <a:pt x="16363" y="4725"/>
                </a:cubicBezTo>
                <a:close/>
                <a:moveTo>
                  <a:pt x="3414" y="14411"/>
                </a:moveTo>
                <a:cubicBezTo>
                  <a:pt x="2378" y="15447"/>
                  <a:pt x="2378" y="17519"/>
                  <a:pt x="2378" y="17830"/>
                </a:cubicBezTo>
                <a:cubicBezTo>
                  <a:pt x="2378" y="18348"/>
                  <a:pt x="2688" y="18866"/>
                  <a:pt x="3206" y="18866"/>
                </a:cubicBezTo>
                <a:cubicBezTo>
                  <a:pt x="3724" y="18866"/>
                  <a:pt x="5796" y="18710"/>
                  <a:pt x="6832" y="17674"/>
                </a:cubicBezTo>
                <a:cubicBezTo>
                  <a:pt x="7557" y="17001"/>
                  <a:pt x="7557" y="16483"/>
                  <a:pt x="7557" y="15965"/>
                </a:cubicBezTo>
                <a:cubicBezTo>
                  <a:pt x="7557" y="15447"/>
                  <a:pt x="7350" y="14722"/>
                  <a:pt x="6832" y="14204"/>
                </a:cubicBezTo>
                <a:cubicBezTo>
                  <a:pt x="5641" y="13168"/>
                  <a:pt x="4242" y="13531"/>
                  <a:pt x="3414" y="14411"/>
                </a:cubicBezTo>
                <a:close/>
                <a:moveTo>
                  <a:pt x="5485" y="16483"/>
                </a:moveTo>
                <a:cubicBezTo>
                  <a:pt x="5278" y="16639"/>
                  <a:pt x="4760" y="16794"/>
                  <a:pt x="4242" y="16794"/>
                </a:cubicBezTo>
                <a:cubicBezTo>
                  <a:pt x="4449" y="16276"/>
                  <a:pt x="4449" y="15758"/>
                  <a:pt x="4760" y="15603"/>
                </a:cubicBezTo>
                <a:cubicBezTo>
                  <a:pt x="4967" y="15447"/>
                  <a:pt x="4967" y="15447"/>
                  <a:pt x="5123" y="15447"/>
                </a:cubicBezTo>
                <a:cubicBezTo>
                  <a:pt x="5278" y="15447"/>
                  <a:pt x="5485" y="15447"/>
                  <a:pt x="5641" y="15603"/>
                </a:cubicBezTo>
                <a:cubicBezTo>
                  <a:pt x="5641" y="15758"/>
                  <a:pt x="5796" y="15758"/>
                  <a:pt x="5796" y="15965"/>
                </a:cubicBezTo>
                <a:cubicBezTo>
                  <a:pt x="5796" y="16121"/>
                  <a:pt x="5641" y="16276"/>
                  <a:pt x="5485" y="16483"/>
                </a:cubicBez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500">
        <p:push dir="u"/>
      </p:transition>
    </mc:Choice>
    <mc:Fallback xmlns="">
      <p:transition spd="slow">
        <p:fade/>
      </p:transition>
    </mc:Fallback>
  </mc:AlternateContent>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31" name="Drop Image Here.png"/>
          <p:cNvPicPr>
            <a:picLocks noChangeAspect="1"/>
          </p:cNvPicPr>
          <p:nvPr/>
        </p:nvPicPr>
        <p:blipFill>
          <a:blip r:embed="rId2">
            <a:alphaModFix amt="60000"/>
            <a:extLst/>
          </a:blip>
          <a:stretch>
            <a:fillRect/>
          </a:stretch>
        </p:blipFill>
        <p:spPr>
          <a:xfrm>
            <a:off x="0" y="0"/>
            <a:ext cx="24384000" cy="13716000"/>
          </a:xfrm>
          <a:prstGeom prst="rect">
            <a:avLst/>
          </a:prstGeom>
          <a:ln w="12700">
            <a:miter lim="400000"/>
          </a:ln>
        </p:spPr>
      </p:pic>
      <p:sp>
        <p:nvSpPr>
          <p:cNvPr id="732" name="Shape 732"/>
          <p:cNvSpPr/>
          <p:nvPr/>
        </p:nvSpPr>
        <p:spPr>
          <a:xfrm>
            <a:off x="3963635" y="5076680"/>
            <a:ext cx="8639938" cy="1498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9000">
                <a:solidFill>
                  <a:srgbClr val="FFFFFF"/>
                </a:solidFill>
                <a:latin typeface="+mj-lt"/>
                <a:ea typeface="+mj-ea"/>
                <a:cs typeface="+mj-cs"/>
                <a:sym typeface="Montserrat-Regular"/>
              </a:defRPr>
            </a:lvl1pPr>
          </a:lstStyle>
          <a:p>
            <a:r>
              <a:t>Stunning team</a:t>
            </a:r>
          </a:p>
        </p:txBody>
      </p:sp>
      <p:sp>
        <p:nvSpPr>
          <p:cNvPr id="733" name="Shape 733"/>
          <p:cNvSpPr/>
          <p:nvPr/>
        </p:nvSpPr>
        <p:spPr>
          <a:xfrm>
            <a:off x="4005102" y="6912119"/>
            <a:ext cx="11391292"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FFFFFF"/>
                </a:solidFill>
              </a:defRPr>
            </a:pPr>
            <a:r>
              <a:t>There are many variations of passages of Lorem available, but believable. If you are</a:t>
            </a:r>
          </a:p>
          <a:p>
            <a:pPr algn="l">
              <a:defRPr>
                <a:solidFill>
                  <a:srgbClr val="FFFFFF"/>
                </a:solidFill>
              </a:defRPr>
            </a:pPr>
            <a:r>
              <a:t>going to use a of Lorem Ipsum, you need to be sure there isn’е</a:t>
            </a:r>
          </a:p>
          <a:p>
            <a:pPr algn="l">
              <a:defRPr>
                <a:solidFill>
                  <a:srgbClr val="FFFFFF"/>
                </a:solidFill>
              </a:defRPr>
            </a:pPr>
            <a:r>
              <a:t>embarrassing hidden in the middle of text. </a:t>
            </a:r>
          </a:p>
        </p:txBody>
      </p:sp>
      <p:sp>
        <p:nvSpPr>
          <p:cNvPr id="734" name="Shape 734"/>
          <p:cNvSpPr/>
          <p:nvPr/>
        </p:nvSpPr>
        <p:spPr>
          <a:xfrm flipV="1">
            <a:off x="2749554" y="6838137"/>
            <a:ext cx="1" cy="1727201"/>
          </a:xfrm>
          <a:prstGeom prst="line">
            <a:avLst/>
          </a:prstGeom>
          <a:ln w="63500">
            <a:solidFill>
              <a:srgbClr val="E8E9EB">
                <a:alpha val="20000"/>
              </a:srgbClr>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735" name="Shape 735"/>
          <p:cNvSpPr/>
          <p:nvPr/>
        </p:nvSpPr>
        <p:spPr>
          <a:xfrm rot="16200000" flipH="1">
            <a:off x="2031940" y="6109425"/>
            <a:ext cx="143523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500">
        <p:cover dir="d"/>
      </p:transition>
    </mc:Choice>
    <mc:Fallback xmlns="">
      <p:transition spd="slow">
        <p:fade/>
      </p:transition>
    </mc:Fallback>
  </mc:AlternateContent>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40" name="Shape 740"/>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a:t>
            </a:r>
          </a:p>
        </p:txBody>
      </p:sp>
      <p:sp>
        <p:nvSpPr>
          <p:cNvPr id="741" name="Shape 741"/>
          <p:cNvSpPr>
            <a:spLocks noGrp="1"/>
          </p:cNvSpPr>
          <p:nvPr>
            <p:ph type="title"/>
          </p:nvPr>
        </p:nvSpPr>
        <p:spPr>
          <a:prstGeom prst="rect">
            <a:avLst/>
          </a:prstGeom>
        </p:spPr>
        <p:txBody>
          <a:bodyPr/>
          <a:lstStyle/>
          <a:p>
            <a:r>
              <a:t>Professionals Team</a:t>
            </a:r>
          </a:p>
        </p:txBody>
      </p:sp>
      <p:sp>
        <p:nvSpPr>
          <p:cNvPr id="2" name="Picture Placeholder 1"/>
          <p:cNvSpPr>
            <a:spLocks noGrp="1"/>
          </p:cNvSpPr>
          <p:nvPr>
            <p:ph type="pic" sz="quarter" idx="13"/>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5"/>
          </p:nvPr>
        </p:nvSpPr>
        <p:spPr/>
      </p:sp>
    </p:spTree>
  </p:cSld>
  <p:clrMapOvr>
    <a:masterClrMapping/>
  </p:clrMapOvr>
  <mc:AlternateContent xmlns:mc="http://schemas.openxmlformats.org/markup-compatibility/2006" xmlns:p14="http://schemas.microsoft.com/office/powerpoint/2010/main">
    <mc:Choice Requires="p14">
      <p:transition spd="slow" p14:dur="1500">
        <p:cover dir="u"/>
      </p:transition>
    </mc:Choice>
    <mc:Fallback xmlns="">
      <p:transition spd="slow">
        <p:fade/>
      </p:transition>
    </mc:Fallback>
  </mc:AlternateContent>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Picture Placeholder 5"/>
          <p:cNvSpPr>
            <a:spLocks noGrp="1"/>
          </p:cNvSpPr>
          <p:nvPr>
            <p:ph type="pic" sz="quarter" idx="11"/>
          </p:nvPr>
        </p:nvSpPr>
        <p:spPr/>
      </p:sp>
      <p:sp>
        <p:nvSpPr>
          <p:cNvPr id="7" name="Picture Placeholder 6"/>
          <p:cNvSpPr>
            <a:spLocks noGrp="1"/>
          </p:cNvSpPr>
          <p:nvPr>
            <p:ph type="pic" sz="quarter" idx="12"/>
          </p:nvPr>
        </p:nvSpPr>
        <p:spPr/>
      </p:sp>
      <p:sp>
        <p:nvSpPr>
          <p:cNvPr id="8" name="Picture Placeholder 7"/>
          <p:cNvSpPr>
            <a:spLocks noGrp="1"/>
          </p:cNvSpPr>
          <p:nvPr>
            <p:ph type="pic" sz="quarter" idx="13"/>
          </p:nvPr>
        </p:nvSpPr>
        <p:spPr/>
      </p:sp>
      <p:sp>
        <p:nvSpPr>
          <p:cNvPr id="9" name="Picture Placeholder 8"/>
          <p:cNvSpPr>
            <a:spLocks noGrp="1"/>
          </p:cNvSpPr>
          <p:nvPr>
            <p:ph type="pic" sz="quarter" idx="14"/>
          </p:nvPr>
        </p:nvSpPr>
        <p:spPr/>
      </p:sp>
      <p:sp>
        <p:nvSpPr>
          <p:cNvPr id="747" name="Shape 747"/>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19</a:t>
            </a:fld>
            <a:endParaRPr/>
          </a:p>
        </p:txBody>
      </p:sp>
      <p:sp>
        <p:nvSpPr>
          <p:cNvPr id="748" name="Shape 748"/>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749" name="Shape 749"/>
          <p:cNvSpPr>
            <a:spLocks noGrp="1"/>
          </p:cNvSpPr>
          <p:nvPr>
            <p:ph type="title"/>
          </p:nvPr>
        </p:nvSpPr>
        <p:spPr>
          <a:prstGeom prst="rect">
            <a:avLst/>
          </a:prstGeom>
        </p:spPr>
        <p:txBody>
          <a:bodyPr/>
          <a:lstStyle/>
          <a:p>
            <a:r>
              <a:t>Professionals Team</a:t>
            </a:r>
          </a:p>
        </p:txBody>
      </p:sp>
      <p:sp>
        <p:nvSpPr>
          <p:cNvPr id="750" name="Shape 750"/>
          <p:cNvSpPr/>
          <p:nvPr/>
        </p:nvSpPr>
        <p:spPr>
          <a:xfrm>
            <a:off x="19134704" y="7373789"/>
            <a:ext cx="2511553" cy="4699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a:solidFill>
                  <a:srgbClr val="FFFFFF"/>
                </a:solidFill>
                <a:latin typeface="+mj-lt"/>
                <a:ea typeface="+mj-ea"/>
                <a:cs typeface="+mj-cs"/>
                <a:sym typeface="Montserrat-Regular"/>
              </a:defRPr>
            </a:lvl1pPr>
          </a:lstStyle>
          <a:p>
            <a:r>
              <a:t>Alena Kutsenko</a:t>
            </a:r>
          </a:p>
        </p:txBody>
      </p:sp>
      <p:sp>
        <p:nvSpPr>
          <p:cNvPr id="751" name="Shape 751"/>
          <p:cNvSpPr/>
          <p:nvPr/>
        </p:nvSpPr>
        <p:spPr>
          <a:xfrm>
            <a:off x="16808014" y="4654817"/>
            <a:ext cx="1830934" cy="4699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a:solidFill>
                  <a:srgbClr val="FFFFFF"/>
                </a:solidFill>
                <a:latin typeface="+mj-lt"/>
                <a:ea typeface="+mj-ea"/>
                <a:cs typeface="+mj-cs"/>
                <a:sym typeface="Montserrat-Regular"/>
              </a:defRPr>
            </a:lvl1pPr>
          </a:lstStyle>
          <a:p>
            <a:r>
              <a:t>Annie Hays</a:t>
            </a:r>
          </a:p>
        </p:txBody>
      </p:sp>
      <p:sp>
        <p:nvSpPr>
          <p:cNvPr id="752" name="Shape 752"/>
          <p:cNvSpPr/>
          <p:nvPr/>
        </p:nvSpPr>
        <p:spPr>
          <a:xfrm>
            <a:off x="16782769" y="10167789"/>
            <a:ext cx="1791311" cy="4699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a:solidFill>
                  <a:srgbClr val="FFFFFF"/>
                </a:solidFill>
                <a:latin typeface="+mj-lt"/>
                <a:ea typeface="+mj-ea"/>
                <a:cs typeface="+mj-cs"/>
                <a:sym typeface="Montserrat-Regular"/>
              </a:defRPr>
            </a:lvl1pPr>
          </a:lstStyle>
          <a:p>
            <a:r>
              <a:t>Daria Stark</a:t>
            </a:r>
          </a:p>
        </p:txBody>
      </p:sp>
      <p:sp>
        <p:nvSpPr>
          <p:cNvPr id="753" name="Shape 753"/>
          <p:cNvSpPr/>
          <p:nvPr/>
        </p:nvSpPr>
        <p:spPr>
          <a:xfrm>
            <a:off x="13975257" y="7373789"/>
            <a:ext cx="2072336" cy="4699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a:solidFill>
                  <a:srgbClr val="FFFFFF"/>
                </a:solidFill>
                <a:latin typeface="+mj-lt"/>
                <a:ea typeface="+mj-ea"/>
                <a:cs typeface="+mj-cs"/>
                <a:sym typeface="Montserrat-Regular"/>
              </a:defRPr>
            </a:lvl1pPr>
          </a:lstStyle>
          <a:p>
            <a:r>
              <a:t>Drew Melara</a:t>
            </a:r>
          </a:p>
        </p:txBody>
      </p:sp>
    </p:spTree>
  </p:cSld>
  <p:clrMapOvr>
    <a:masterClrMapping/>
  </p:clrMapOvr>
  <mc:AlternateContent xmlns:mc="http://schemas.openxmlformats.org/markup-compatibility/2006" xmlns:p14="http://schemas.microsoft.com/office/powerpoint/2010/main">
    <mc:Choice Requires="p14">
      <p:transition spd="slow" p14:dur="1750">
        <p14:prism dir="d"/>
      </p:transition>
    </mc:Choice>
    <mc:Fallback xmlns="">
      <p:transition spd="slow">
        <p:fade/>
      </p:transition>
    </mc:Fallback>
  </mc:AlternateContent>
  <p:timing>
    <p:tnLst>
      <p:par>
        <p:cTn id="1" dur="indefinite" restart="never" nodeType="tmRoot"/>
      </p:par>
    </p:tn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60" name="Shape 760"/>
          <p:cNvSpPr/>
          <p:nvPr/>
        </p:nvSpPr>
        <p:spPr>
          <a:xfrm>
            <a:off x="2867088" y="2234257"/>
            <a:ext cx="7657186" cy="302641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30000"/>
              </a:lnSpc>
              <a:defRPr sz="3600" i="1">
                <a:solidFill>
                  <a:srgbClr val="717172"/>
                </a:solidFill>
              </a:defRPr>
            </a:pPr>
            <a:r>
              <a:t>There are many variations of passages</a:t>
            </a:r>
          </a:p>
          <a:p>
            <a:pPr>
              <a:lnSpc>
                <a:spcPct val="130000"/>
              </a:lnSpc>
              <a:defRPr sz="3600" i="1">
                <a:solidFill>
                  <a:srgbClr val="717172"/>
                </a:solidFill>
              </a:defRPr>
            </a:pPr>
            <a:r>
              <a:t>of Lorem Ipsum available, but</a:t>
            </a:r>
          </a:p>
          <a:p>
            <a:pPr>
              <a:lnSpc>
                <a:spcPct val="130000"/>
              </a:lnSpc>
              <a:defRPr sz="3600" i="1">
                <a:solidFill>
                  <a:srgbClr val="717172"/>
                </a:solidFill>
              </a:defRPr>
            </a:pPr>
            <a:r>
              <a:t>believable. If you are going</a:t>
            </a:r>
          </a:p>
          <a:p>
            <a:pPr>
              <a:lnSpc>
                <a:spcPct val="130000"/>
              </a:lnSpc>
              <a:defRPr sz="3600" i="1">
                <a:solidFill>
                  <a:srgbClr val="717172"/>
                </a:solidFill>
              </a:defRPr>
            </a:pPr>
            <a:r>
              <a:t>to use a passage of</a:t>
            </a:r>
          </a:p>
        </p:txBody>
      </p:sp>
      <p:sp>
        <p:nvSpPr>
          <p:cNvPr id="761" name="Shape 761"/>
          <p:cNvSpPr/>
          <p:nvPr/>
        </p:nvSpPr>
        <p:spPr>
          <a:xfrm>
            <a:off x="5902222" y="6642783"/>
            <a:ext cx="1586919"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762" name="Shape 762"/>
          <p:cNvSpPr/>
          <p:nvPr/>
        </p:nvSpPr>
        <p:spPr>
          <a:xfrm rot="13500000">
            <a:off x="4155681" y="8150578"/>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763" name="Shape 763"/>
          <p:cNvSpPr/>
          <p:nvPr/>
        </p:nvSpPr>
        <p:spPr>
          <a:xfrm>
            <a:off x="4442371" y="11100741"/>
            <a:ext cx="1077621" cy="38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1800">
                <a:latin typeface="+mj-lt"/>
                <a:ea typeface="+mj-ea"/>
                <a:cs typeface="+mj-cs"/>
                <a:sym typeface="Montserrat-Regular"/>
              </a:defRPr>
            </a:lvl1pPr>
          </a:lstStyle>
          <a:p>
            <a:r>
              <a:t>Creative</a:t>
            </a:r>
          </a:p>
        </p:txBody>
      </p:sp>
      <p:sp>
        <p:nvSpPr>
          <p:cNvPr id="764" name="Shape 764"/>
          <p:cNvSpPr/>
          <p:nvPr/>
        </p:nvSpPr>
        <p:spPr>
          <a:xfrm>
            <a:off x="4835131" y="8753123"/>
            <a:ext cx="292101" cy="445912"/>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872" y="0"/>
                  <a:pt x="0" y="3184"/>
                  <a:pt x="0" y="7112"/>
                </a:cubicBezTo>
                <a:cubicBezTo>
                  <a:pt x="0" y="9553"/>
                  <a:pt x="1299" y="11516"/>
                  <a:pt x="4304" y="12737"/>
                </a:cubicBezTo>
                <a:cubicBezTo>
                  <a:pt x="4304" y="15072"/>
                  <a:pt x="4304" y="15072"/>
                  <a:pt x="4304" y="15072"/>
                </a:cubicBezTo>
                <a:cubicBezTo>
                  <a:pt x="4304" y="15444"/>
                  <a:pt x="4547" y="15603"/>
                  <a:pt x="4872" y="15762"/>
                </a:cubicBezTo>
                <a:cubicBezTo>
                  <a:pt x="5116" y="15921"/>
                  <a:pt x="5359" y="15921"/>
                  <a:pt x="5684" y="15921"/>
                </a:cubicBezTo>
                <a:lnTo>
                  <a:pt x="5928" y="15921"/>
                </a:lnTo>
                <a:cubicBezTo>
                  <a:pt x="15916" y="15444"/>
                  <a:pt x="15916" y="15444"/>
                  <a:pt x="15916" y="15444"/>
                </a:cubicBezTo>
                <a:cubicBezTo>
                  <a:pt x="16484" y="15444"/>
                  <a:pt x="17296" y="15072"/>
                  <a:pt x="17296" y="14542"/>
                </a:cubicBezTo>
                <a:cubicBezTo>
                  <a:pt x="17296" y="12737"/>
                  <a:pt x="17296" y="12737"/>
                  <a:pt x="17296" y="12737"/>
                </a:cubicBezTo>
                <a:cubicBezTo>
                  <a:pt x="19732" y="11516"/>
                  <a:pt x="21600" y="9553"/>
                  <a:pt x="21600" y="7112"/>
                </a:cubicBezTo>
                <a:cubicBezTo>
                  <a:pt x="21600" y="3184"/>
                  <a:pt x="16728" y="0"/>
                  <a:pt x="10800" y="0"/>
                </a:cubicBezTo>
                <a:close/>
                <a:moveTo>
                  <a:pt x="15104" y="11357"/>
                </a:moveTo>
                <a:cubicBezTo>
                  <a:pt x="14617" y="11516"/>
                  <a:pt x="14292" y="11888"/>
                  <a:pt x="14292" y="12206"/>
                </a:cubicBezTo>
                <a:cubicBezTo>
                  <a:pt x="14292" y="13639"/>
                  <a:pt x="14292" y="13639"/>
                  <a:pt x="14292" y="13639"/>
                </a:cubicBezTo>
                <a:cubicBezTo>
                  <a:pt x="6983" y="14011"/>
                  <a:pt x="6983" y="14011"/>
                  <a:pt x="6983" y="14011"/>
                </a:cubicBezTo>
                <a:cubicBezTo>
                  <a:pt x="6983" y="12206"/>
                  <a:pt x="6983" y="12206"/>
                  <a:pt x="6983" y="12206"/>
                </a:cubicBezTo>
                <a:cubicBezTo>
                  <a:pt x="6983" y="11888"/>
                  <a:pt x="6983" y="11516"/>
                  <a:pt x="6496" y="11357"/>
                </a:cubicBezTo>
                <a:cubicBezTo>
                  <a:pt x="4060" y="10455"/>
                  <a:pt x="2680" y="9022"/>
                  <a:pt x="2680" y="7112"/>
                </a:cubicBezTo>
                <a:cubicBezTo>
                  <a:pt x="2680" y="4246"/>
                  <a:pt x="6496" y="1804"/>
                  <a:pt x="10800" y="1804"/>
                </a:cubicBezTo>
                <a:cubicBezTo>
                  <a:pt x="15104" y="1804"/>
                  <a:pt x="18677" y="4246"/>
                  <a:pt x="18677" y="7112"/>
                </a:cubicBezTo>
                <a:cubicBezTo>
                  <a:pt x="18677" y="9022"/>
                  <a:pt x="17296" y="10614"/>
                  <a:pt x="15104" y="11357"/>
                </a:cubicBezTo>
                <a:close/>
                <a:moveTo>
                  <a:pt x="17053" y="17567"/>
                </a:moveTo>
                <a:cubicBezTo>
                  <a:pt x="17053" y="18044"/>
                  <a:pt x="16484" y="18416"/>
                  <a:pt x="15672" y="18416"/>
                </a:cubicBezTo>
                <a:cubicBezTo>
                  <a:pt x="5928" y="18946"/>
                  <a:pt x="5928" y="18946"/>
                  <a:pt x="5928" y="18946"/>
                </a:cubicBezTo>
                <a:cubicBezTo>
                  <a:pt x="5928" y="18946"/>
                  <a:pt x="5928" y="18946"/>
                  <a:pt x="5684" y="18946"/>
                </a:cubicBezTo>
                <a:cubicBezTo>
                  <a:pt x="5116" y="18946"/>
                  <a:pt x="4304" y="18628"/>
                  <a:pt x="4304" y="18044"/>
                </a:cubicBezTo>
                <a:cubicBezTo>
                  <a:pt x="4304" y="17567"/>
                  <a:pt x="4872" y="17195"/>
                  <a:pt x="5684" y="17036"/>
                </a:cubicBezTo>
                <a:cubicBezTo>
                  <a:pt x="15672" y="16664"/>
                  <a:pt x="15672" y="16664"/>
                  <a:pt x="15672" y="16664"/>
                </a:cubicBezTo>
                <a:cubicBezTo>
                  <a:pt x="16241" y="16664"/>
                  <a:pt x="17053" y="17036"/>
                  <a:pt x="17053" y="17567"/>
                </a:cubicBezTo>
                <a:close/>
                <a:moveTo>
                  <a:pt x="14048" y="20539"/>
                </a:moveTo>
                <a:cubicBezTo>
                  <a:pt x="14048" y="21069"/>
                  <a:pt x="13480" y="21441"/>
                  <a:pt x="12668" y="21441"/>
                </a:cubicBezTo>
                <a:cubicBezTo>
                  <a:pt x="8932" y="21600"/>
                  <a:pt x="8932" y="21600"/>
                  <a:pt x="8932" y="21600"/>
                </a:cubicBezTo>
                <a:cubicBezTo>
                  <a:pt x="8120" y="21600"/>
                  <a:pt x="7552" y="21282"/>
                  <a:pt x="7552" y="20751"/>
                </a:cubicBezTo>
                <a:cubicBezTo>
                  <a:pt x="7552" y="20220"/>
                  <a:pt x="8120" y="19849"/>
                  <a:pt x="8932" y="19849"/>
                </a:cubicBezTo>
                <a:cubicBezTo>
                  <a:pt x="12424" y="19689"/>
                  <a:pt x="12424" y="19689"/>
                  <a:pt x="12424" y="19689"/>
                </a:cubicBezTo>
                <a:cubicBezTo>
                  <a:pt x="13236" y="19477"/>
                  <a:pt x="13805" y="20008"/>
                  <a:pt x="14048" y="20539"/>
                </a:cubicBezTo>
                <a:close/>
                <a:moveTo>
                  <a:pt x="16484" y="7112"/>
                </a:moveTo>
                <a:cubicBezTo>
                  <a:pt x="16484" y="7430"/>
                  <a:pt x="15916" y="7801"/>
                  <a:pt x="15104" y="7801"/>
                </a:cubicBezTo>
                <a:cubicBezTo>
                  <a:pt x="14292" y="7801"/>
                  <a:pt x="13805" y="7430"/>
                  <a:pt x="14048" y="6899"/>
                </a:cubicBezTo>
                <a:cubicBezTo>
                  <a:pt x="14048" y="5519"/>
                  <a:pt x="12424" y="5148"/>
                  <a:pt x="12180" y="4989"/>
                </a:cubicBezTo>
                <a:cubicBezTo>
                  <a:pt x="11612" y="4989"/>
                  <a:pt x="11044" y="4458"/>
                  <a:pt x="11368" y="4086"/>
                </a:cubicBezTo>
                <a:cubicBezTo>
                  <a:pt x="11612" y="3556"/>
                  <a:pt x="12424" y="3397"/>
                  <a:pt x="12992" y="3556"/>
                </a:cubicBezTo>
                <a:cubicBezTo>
                  <a:pt x="14292" y="3715"/>
                  <a:pt x="16728" y="4989"/>
                  <a:pt x="16484" y="711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765" name="Shape 765"/>
          <p:cNvSpPr/>
          <p:nvPr/>
        </p:nvSpPr>
        <p:spPr>
          <a:xfrm rot="13500000">
            <a:off x="5870181" y="8150578"/>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766" name="Shape 766"/>
          <p:cNvSpPr/>
          <p:nvPr/>
        </p:nvSpPr>
        <p:spPr>
          <a:xfrm>
            <a:off x="6505181" y="8810224"/>
            <a:ext cx="381001" cy="331710"/>
          </a:xfrm>
          <a:custGeom>
            <a:avLst/>
            <a:gdLst/>
            <a:ahLst/>
            <a:cxnLst>
              <a:cxn ang="0">
                <a:pos x="wd2" y="hd2"/>
              </a:cxn>
              <a:cxn ang="5400000">
                <a:pos x="wd2" y="hd2"/>
              </a:cxn>
              <a:cxn ang="10800000">
                <a:pos x="wd2" y="hd2"/>
              </a:cxn>
              <a:cxn ang="16200000">
                <a:pos x="wd2" y="hd2"/>
              </a:cxn>
            </a:cxnLst>
            <a:rect l="0" t="0" r="r" b="b"/>
            <a:pathLst>
              <a:path w="21600" h="21600" extrusionOk="0">
                <a:moveTo>
                  <a:pt x="20707" y="0"/>
                </a:moveTo>
                <a:cubicBezTo>
                  <a:pt x="1104" y="0"/>
                  <a:pt x="1104" y="0"/>
                  <a:pt x="1104" y="0"/>
                </a:cubicBezTo>
                <a:cubicBezTo>
                  <a:pt x="578" y="0"/>
                  <a:pt x="0" y="427"/>
                  <a:pt x="0" y="1037"/>
                </a:cubicBezTo>
                <a:cubicBezTo>
                  <a:pt x="0" y="14888"/>
                  <a:pt x="0" y="14888"/>
                  <a:pt x="0" y="14888"/>
                </a:cubicBezTo>
                <a:cubicBezTo>
                  <a:pt x="0" y="15498"/>
                  <a:pt x="578" y="15864"/>
                  <a:pt x="1104" y="15864"/>
                </a:cubicBezTo>
                <a:cubicBezTo>
                  <a:pt x="11930" y="15864"/>
                  <a:pt x="11930" y="15864"/>
                  <a:pt x="11930" y="15864"/>
                </a:cubicBezTo>
                <a:cubicBezTo>
                  <a:pt x="11930" y="20563"/>
                  <a:pt x="11930" y="20563"/>
                  <a:pt x="11930" y="20563"/>
                </a:cubicBezTo>
                <a:cubicBezTo>
                  <a:pt x="11930" y="20990"/>
                  <a:pt x="12298" y="21356"/>
                  <a:pt x="12666" y="21600"/>
                </a:cubicBezTo>
                <a:cubicBezTo>
                  <a:pt x="12823" y="21600"/>
                  <a:pt x="12823" y="21600"/>
                  <a:pt x="12981" y="21600"/>
                </a:cubicBezTo>
                <a:cubicBezTo>
                  <a:pt x="13349" y="21600"/>
                  <a:pt x="13507" y="21600"/>
                  <a:pt x="13717" y="21173"/>
                </a:cubicBezTo>
                <a:cubicBezTo>
                  <a:pt x="17553" y="15864"/>
                  <a:pt x="17553" y="15864"/>
                  <a:pt x="17553" y="15864"/>
                </a:cubicBezTo>
                <a:cubicBezTo>
                  <a:pt x="20707" y="15864"/>
                  <a:pt x="20707" y="15864"/>
                  <a:pt x="20707" y="15864"/>
                </a:cubicBezTo>
                <a:cubicBezTo>
                  <a:pt x="21232" y="15864"/>
                  <a:pt x="21600" y="15498"/>
                  <a:pt x="21600" y="14888"/>
                </a:cubicBezTo>
                <a:cubicBezTo>
                  <a:pt x="21600" y="1037"/>
                  <a:pt x="21600" y="1037"/>
                  <a:pt x="21600" y="1037"/>
                </a:cubicBezTo>
                <a:cubicBezTo>
                  <a:pt x="21600" y="427"/>
                  <a:pt x="21232" y="0"/>
                  <a:pt x="20707" y="0"/>
                </a:cubicBezTo>
                <a:close/>
                <a:moveTo>
                  <a:pt x="19655" y="13851"/>
                </a:moveTo>
                <a:cubicBezTo>
                  <a:pt x="17185" y="13851"/>
                  <a:pt x="17185" y="13851"/>
                  <a:pt x="17185" y="13851"/>
                </a:cubicBezTo>
                <a:cubicBezTo>
                  <a:pt x="16870" y="13851"/>
                  <a:pt x="16660" y="13851"/>
                  <a:pt x="16502" y="14278"/>
                </a:cubicBezTo>
                <a:cubicBezTo>
                  <a:pt x="13874" y="17512"/>
                  <a:pt x="13874" y="17512"/>
                  <a:pt x="13874" y="17512"/>
                </a:cubicBezTo>
                <a:cubicBezTo>
                  <a:pt x="13874" y="14888"/>
                  <a:pt x="13874" y="14888"/>
                  <a:pt x="13874" y="14888"/>
                </a:cubicBezTo>
                <a:cubicBezTo>
                  <a:pt x="13874" y="14278"/>
                  <a:pt x="13507" y="13851"/>
                  <a:pt x="12981" y="13851"/>
                </a:cubicBezTo>
                <a:cubicBezTo>
                  <a:pt x="1945" y="13851"/>
                  <a:pt x="1945" y="13851"/>
                  <a:pt x="1945" y="13851"/>
                </a:cubicBezTo>
                <a:cubicBezTo>
                  <a:pt x="1945" y="2014"/>
                  <a:pt x="1945" y="2014"/>
                  <a:pt x="1945" y="2014"/>
                </a:cubicBezTo>
                <a:cubicBezTo>
                  <a:pt x="19655" y="2014"/>
                  <a:pt x="19655" y="2014"/>
                  <a:pt x="19655" y="2014"/>
                </a:cubicBezTo>
                <a:lnTo>
                  <a:pt x="19655" y="13851"/>
                </a:lnTo>
                <a:close/>
                <a:moveTo>
                  <a:pt x="4415" y="5919"/>
                </a:moveTo>
                <a:cubicBezTo>
                  <a:pt x="4415" y="5308"/>
                  <a:pt x="4940" y="4881"/>
                  <a:pt x="5466" y="4881"/>
                </a:cubicBezTo>
                <a:cubicBezTo>
                  <a:pt x="12140" y="4881"/>
                  <a:pt x="12140" y="4881"/>
                  <a:pt x="12140" y="4881"/>
                </a:cubicBezTo>
                <a:cubicBezTo>
                  <a:pt x="12666" y="4881"/>
                  <a:pt x="12981" y="5308"/>
                  <a:pt x="12981" y="5919"/>
                </a:cubicBezTo>
                <a:cubicBezTo>
                  <a:pt x="12981" y="6529"/>
                  <a:pt x="12666" y="6895"/>
                  <a:pt x="12140" y="6895"/>
                </a:cubicBezTo>
                <a:cubicBezTo>
                  <a:pt x="5466" y="6895"/>
                  <a:pt x="5466" y="6895"/>
                  <a:pt x="5466" y="6895"/>
                </a:cubicBezTo>
                <a:cubicBezTo>
                  <a:pt x="4940" y="6895"/>
                  <a:pt x="4415" y="6529"/>
                  <a:pt x="4415" y="5919"/>
                </a:cubicBezTo>
                <a:close/>
                <a:moveTo>
                  <a:pt x="14768" y="6712"/>
                </a:moveTo>
                <a:cubicBezTo>
                  <a:pt x="14558" y="6529"/>
                  <a:pt x="14400" y="6346"/>
                  <a:pt x="14400" y="5919"/>
                </a:cubicBezTo>
                <a:cubicBezTo>
                  <a:pt x="14400" y="5736"/>
                  <a:pt x="14558" y="5492"/>
                  <a:pt x="14768" y="5308"/>
                </a:cubicBezTo>
                <a:cubicBezTo>
                  <a:pt x="14926" y="5064"/>
                  <a:pt x="15083" y="4881"/>
                  <a:pt x="15293" y="4881"/>
                </a:cubicBezTo>
                <a:cubicBezTo>
                  <a:pt x="15609" y="4881"/>
                  <a:pt x="15819" y="5064"/>
                  <a:pt x="15977" y="5308"/>
                </a:cubicBezTo>
                <a:cubicBezTo>
                  <a:pt x="16134" y="5492"/>
                  <a:pt x="16345" y="5736"/>
                  <a:pt x="16345" y="5919"/>
                </a:cubicBezTo>
                <a:cubicBezTo>
                  <a:pt x="16345" y="6346"/>
                  <a:pt x="16134" y="6529"/>
                  <a:pt x="15977" y="6712"/>
                </a:cubicBezTo>
                <a:cubicBezTo>
                  <a:pt x="15819" y="6895"/>
                  <a:pt x="15609" y="7139"/>
                  <a:pt x="15293" y="7139"/>
                </a:cubicBezTo>
                <a:cubicBezTo>
                  <a:pt x="15083" y="7139"/>
                  <a:pt x="14926" y="6895"/>
                  <a:pt x="14768" y="671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767" name="Shape 767"/>
          <p:cNvSpPr/>
          <p:nvPr/>
        </p:nvSpPr>
        <p:spPr>
          <a:xfrm rot="13500000">
            <a:off x="7584681" y="8150578"/>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768" name="Shape 768"/>
          <p:cNvSpPr/>
          <p:nvPr/>
        </p:nvSpPr>
        <p:spPr>
          <a:xfrm>
            <a:off x="8219681" y="8795341"/>
            <a:ext cx="381001" cy="361475"/>
          </a:xfrm>
          <a:custGeom>
            <a:avLst/>
            <a:gdLst/>
            <a:ahLst/>
            <a:cxnLst>
              <a:cxn ang="0">
                <a:pos x="wd2" y="hd2"/>
              </a:cxn>
              <a:cxn ang="5400000">
                <a:pos x="wd2" y="hd2"/>
              </a:cxn>
              <a:cxn ang="10800000">
                <a:pos x="wd2" y="hd2"/>
              </a:cxn>
              <a:cxn ang="16200000">
                <a:pos x="wd2" y="hd2"/>
              </a:cxn>
            </a:cxnLst>
            <a:rect l="0" t="0" r="r" b="b"/>
            <a:pathLst>
              <a:path w="21499" h="21600" extrusionOk="0">
                <a:moveTo>
                  <a:pt x="16830" y="21600"/>
                </a:moveTo>
                <a:cubicBezTo>
                  <a:pt x="16666" y="21600"/>
                  <a:pt x="16502" y="21600"/>
                  <a:pt x="16282" y="21427"/>
                </a:cubicBezTo>
                <a:cubicBezTo>
                  <a:pt x="10800" y="17730"/>
                  <a:pt x="10800" y="17730"/>
                  <a:pt x="10800" y="17730"/>
                </a:cubicBezTo>
                <a:cubicBezTo>
                  <a:pt x="5318" y="21427"/>
                  <a:pt x="5318" y="21427"/>
                  <a:pt x="5318" y="21427"/>
                </a:cubicBezTo>
                <a:cubicBezTo>
                  <a:pt x="4934" y="21600"/>
                  <a:pt x="4386" y="21600"/>
                  <a:pt x="4221" y="21427"/>
                </a:cubicBezTo>
                <a:cubicBezTo>
                  <a:pt x="3838" y="21196"/>
                  <a:pt x="3673" y="20618"/>
                  <a:pt x="3838" y="20272"/>
                </a:cubicBezTo>
                <a:cubicBezTo>
                  <a:pt x="5537" y="13919"/>
                  <a:pt x="5537" y="13919"/>
                  <a:pt x="5537" y="13919"/>
                </a:cubicBezTo>
                <a:cubicBezTo>
                  <a:pt x="384" y="9241"/>
                  <a:pt x="384" y="9241"/>
                  <a:pt x="384" y="9241"/>
                </a:cubicBezTo>
                <a:cubicBezTo>
                  <a:pt x="0" y="9067"/>
                  <a:pt x="0" y="8490"/>
                  <a:pt x="0" y="8143"/>
                </a:cubicBezTo>
                <a:cubicBezTo>
                  <a:pt x="219" y="7739"/>
                  <a:pt x="548" y="7508"/>
                  <a:pt x="932" y="7508"/>
                </a:cubicBezTo>
                <a:cubicBezTo>
                  <a:pt x="7127" y="6930"/>
                  <a:pt x="7127" y="6930"/>
                  <a:pt x="7127" y="6930"/>
                </a:cubicBezTo>
                <a:cubicBezTo>
                  <a:pt x="9923" y="578"/>
                  <a:pt x="9923" y="578"/>
                  <a:pt x="9923" y="578"/>
                </a:cubicBezTo>
                <a:cubicBezTo>
                  <a:pt x="10087" y="231"/>
                  <a:pt x="10416" y="0"/>
                  <a:pt x="10800" y="0"/>
                </a:cubicBezTo>
                <a:cubicBezTo>
                  <a:pt x="11184" y="0"/>
                  <a:pt x="11568" y="231"/>
                  <a:pt x="11732" y="578"/>
                </a:cubicBezTo>
                <a:cubicBezTo>
                  <a:pt x="14473" y="6930"/>
                  <a:pt x="14473" y="6930"/>
                  <a:pt x="14473" y="6930"/>
                </a:cubicBezTo>
                <a:cubicBezTo>
                  <a:pt x="20504" y="7508"/>
                  <a:pt x="20504" y="7508"/>
                  <a:pt x="20504" y="7508"/>
                </a:cubicBezTo>
                <a:cubicBezTo>
                  <a:pt x="21052" y="7508"/>
                  <a:pt x="21216" y="7739"/>
                  <a:pt x="21436" y="8143"/>
                </a:cubicBezTo>
                <a:cubicBezTo>
                  <a:pt x="21600" y="8490"/>
                  <a:pt x="21436" y="9067"/>
                  <a:pt x="21052" y="9241"/>
                </a:cubicBezTo>
                <a:cubicBezTo>
                  <a:pt x="15953" y="13919"/>
                  <a:pt x="15953" y="13919"/>
                  <a:pt x="15953" y="13919"/>
                </a:cubicBezTo>
                <a:cubicBezTo>
                  <a:pt x="17762" y="20272"/>
                  <a:pt x="17762" y="20272"/>
                  <a:pt x="17762" y="20272"/>
                </a:cubicBezTo>
                <a:cubicBezTo>
                  <a:pt x="17762" y="20618"/>
                  <a:pt x="17762" y="21196"/>
                  <a:pt x="17379" y="21427"/>
                </a:cubicBezTo>
                <a:cubicBezTo>
                  <a:pt x="17214" y="21600"/>
                  <a:pt x="17050" y="21600"/>
                  <a:pt x="16830" y="21600"/>
                </a:cubicBezTo>
                <a:close/>
                <a:moveTo>
                  <a:pt x="10800" y="15420"/>
                </a:moveTo>
                <a:cubicBezTo>
                  <a:pt x="11019" y="15420"/>
                  <a:pt x="11184" y="15420"/>
                  <a:pt x="11348" y="15651"/>
                </a:cubicBezTo>
                <a:cubicBezTo>
                  <a:pt x="15186" y="18135"/>
                  <a:pt x="15186" y="18135"/>
                  <a:pt x="15186" y="18135"/>
                </a:cubicBezTo>
                <a:cubicBezTo>
                  <a:pt x="13925" y="13688"/>
                  <a:pt x="13925" y="13688"/>
                  <a:pt x="13925" y="13688"/>
                </a:cubicBezTo>
                <a:cubicBezTo>
                  <a:pt x="13925" y="13283"/>
                  <a:pt x="13925" y="12937"/>
                  <a:pt x="14309" y="12764"/>
                </a:cubicBezTo>
                <a:cubicBezTo>
                  <a:pt x="18146" y="9241"/>
                  <a:pt x="18146" y="9241"/>
                  <a:pt x="18146" y="9241"/>
                </a:cubicBezTo>
                <a:cubicBezTo>
                  <a:pt x="13760" y="9067"/>
                  <a:pt x="13760" y="9067"/>
                  <a:pt x="13760" y="9067"/>
                </a:cubicBezTo>
                <a:cubicBezTo>
                  <a:pt x="13377" y="9067"/>
                  <a:pt x="12993" y="8663"/>
                  <a:pt x="12828" y="8490"/>
                </a:cubicBezTo>
                <a:cubicBezTo>
                  <a:pt x="10800" y="3465"/>
                  <a:pt x="10800" y="3465"/>
                  <a:pt x="10800" y="3465"/>
                </a:cubicBezTo>
                <a:cubicBezTo>
                  <a:pt x="8607" y="8490"/>
                  <a:pt x="8607" y="8490"/>
                  <a:pt x="8607" y="8490"/>
                </a:cubicBezTo>
                <a:cubicBezTo>
                  <a:pt x="8443" y="8663"/>
                  <a:pt x="8223" y="9067"/>
                  <a:pt x="7894" y="9067"/>
                </a:cubicBezTo>
                <a:cubicBezTo>
                  <a:pt x="3509" y="9241"/>
                  <a:pt x="3509" y="9241"/>
                  <a:pt x="3509" y="9241"/>
                </a:cubicBezTo>
                <a:cubicBezTo>
                  <a:pt x="7127" y="12764"/>
                  <a:pt x="7127" y="12764"/>
                  <a:pt x="7127" y="12764"/>
                </a:cubicBezTo>
                <a:cubicBezTo>
                  <a:pt x="7511" y="12937"/>
                  <a:pt x="7730" y="13283"/>
                  <a:pt x="7511" y="13688"/>
                </a:cubicBezTo>
                <a:cubicBezTo>
                  <a:pt x="6414" y="18135"/>
                  <a:pt x="6414" y="18135"/>
                  <a:pt x="6414" y="18135"/>
                </a:cubicBezTo>
                <a:cubicBezTo>
                  <a:pt x="10252" y="15651"/>
                  <a:pt x="10252" y="15651"/>
                  <a:pt x="10252" y="15651"/>
                </a:cubicBezTo>
                <a:cubicBezTo>
                  <a:pt x="10416" y="15420"/>
                  <a:pt x="10636" y="15420"/>
                  <a:pt x="10800" y="1542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769" name="Shape 769"/>
          <p:cNvSpPr/>
          <p:nvPr/>
        </p:nvSpPr>
        <p:spPr>
          <a:xfrm>
            <a:off x="5654179" y="10338742"/>
            <a:ext cx="2083004" cy="38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1800">
                <a:latin typeface="+mj-lt"/>
                <a:ea typeface="+mj-ea"/>
                <a:cs typeface="+mj-cs"/>
                <a:sym typeface="Montserrat-Regular"/>
              </a:defRPr>
            </a:lvl1pPr>
          </a:lstStyle>
          <a:p>
            <a:r>
              <a:t>Communicability</a:t>
            </a:r>
          </a:p>
        </p:txBody>
      </p:sp>
      <p:sp>
        <p:nvSpPr>
          <p:cNvPr id="770" name="Shape 770"/>
          <p:cNvSpPr/>
          <p:nvPr/>
        </p:nvSpPr>
        <p:spPr>
          <a:xfrm>
            <a:off x="7590650" y="11100742"/>
            <a:ext cx="1639063" cy="38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1800">
                <a:latin typeface="+mj-lt"/>
                <a:ea typeface="+mj-ea"/>
                <a:cs typeface="+mj-cs"/>
                <a:sym typeface="Montserrat-Regular"/>
              </a:defRPr>
            </a:lvl1pPr>
          </a:lstStyle>
          <a:p>
            <a:r>
              <a:t>Professionals</a:t>
            </a:r>
          </a:p>
        </p:txBody>
      </p:sp>
      <p:sp>
        <p:nvSpPr>
          <p:cNvPr id="2" name="Picture Placeholder 1"/>
          <p:cNvSpPr>
            <a:spLocks noGrp="1"/>
          </p:cNvSpPr>
          <p:nvPr>
            <p:ph type="pic" sz="quarter" idx="13"/>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5"/>
          </p:nvPr>
        </p:nvSpPr>
        <p:spPr/>
      </p:sp>
      <p:sp>
        <p:nvSpPr>
          <p:cNvPr id="5" name="Picture Placeholder 4"/>
          <p:cNvSpPr>
            <a:spLocks noGrp="1"/>
          </p:cNvSpPr>
          <p:nvPr>
            <p:ph type="pic" sz="quarter" idx="17"/>
          </p:nvPr>
        </p:nvSpPr>
        <p:spPr/>
      </p:sp>
      <p:sp>
        <p:nvSpPr>
          <p:cNvPr id="6" name="Picture Placeholder 5"/>
          <p:cNvSpPr>
            <a:spLocks noGrp="1"/>
          </p:cNvSpPr>
          <p:nvPr>
            <p:ph type="pic" sz="quarter" idx="16"/>
          </p:nvPr>
        </p:nvSpPr>
        <p:spPr/>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3"/>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5"/>
          </p:nvPr>
        </p:nvSpPr>
        <p:spPr/>
      </p:sp>
      <p:sp>
        <p:nvSpPr>
          <p:cNvPr id="5" name="Picture Placeholder 4"/>
          <p:cNvSpPr>
            <a:spLocks noGrp="1"/>
          </p:cNvSpPr>
          <p:nvPr>
            <p:ph type="pic" sz="quarter" idx="16"/>
          </p:nvPr>
        </p:nvSpPr>
        <p:spPr/>
      </p:sp>
      <p:sp>
        <p:nvSpPr>
          <p:cNvPr id="776" name="Shape 776"/>
          <p:cNvSpPr>
            <a:spLocks noGrp="1"/>
          </p:cNvSpPr>
          <p:nvPr>
            <p:ph type="body" sz="quarter" idx="1"/>
          </p:nvPr>
        </p:nvSpPr>
        <p:spPr>
          <a:prstGeom prst="rect">
            <a:avLst/>
          </a:prstGeom>
        </p:spPr>
        <p:txBody>
          <a:bodyPr/>
          <a:lstStyle/>
          <a:p>
            <a:r>
              <a:t>There are many variations of passages of Lorem Ipsum available, but believable. If you are going to</a:t>
            </a:r>
          </a:p>
        </p:txBody>
      </p:sp>
      <p:sp>
        <p:nvSpPr>
          <p:cNvPr id="777" name="Shape 777"/>
          <p:cNvSpPr>
            <a:spLocks noGrp="1"/>
          </p:cNvSpPr>
          <p:nvPr>
            <p:ph type="title"/>
          </p:nvPr>
        </p:nvSpPr>
        <p:spPr>
          <a:prstGeom prst="rect">
            <a:avLst/>
          </a:prstGeom>
        </p:spPr>
        <p:txBody>
          <a:bodyPr/>
          <a:lstStyle/>
          <a:p>
            <a:r>
              <a:t>Professionals Team</a:t>
            </a:r>
          </a:p>
        </p:txBody>
      </p:sp>
      <p:sp>
        <p:nvSpPr>
          <p:cNvPr id="778" name="Shape 778"/>
          <p:cNvSpPr/>
          <p:nvPr/>
        </p:nvSpPr>
        <p:spPr>
          <a:xfrm>
            <a:off x="10081175" y="5028670"/>
            <a:ext cx="2151127" cy="17703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lnSpc>
                <a:spcPct val="80000"/>
              </a:lnSpc>
              <a:defRPr sz="6000">
                <a:solidFill>
                  <a:srgbClr val="FFFFFF"/>
                </a:solidFill>
                <a:latin typeface="+mj-lt"/>
                <a:ea typeface="+mj-ea"/>
                <a:cs typeface="+mj-cs"/>
                <a:sym typeface="Montserrat-Regular"/>
              </a:defRPr>
            </a:pPr>
            <a:r>
              <a:t>Tyler</a:t>
            </a:r>
          </a:p>
          <a:p>
            <a:pPr algn="r">
              <a:lnSpc>
                <a:spcPct val="80000"/>
              </a:lnSpc>
              <a:defRPr sz="6000">
                <a:solidFill>
                  <a:srgbClr val="FFFFFF"/>
                </a:solidFill>
                <a:latin typeface="+mj-lt"/>
                <a:ea typeface="+mj-ea"/>
                <a:cs typeface="+mj-cs"/>
                <a:sym typeface="Montserrat-Regular"/>
              </a:defRPr>
            </a:pPr>
            <a:r>
              <a:t>Hile</a:t>
            </a:r>
          </a:p>
        </p:txBody>
      </p:sp>
      <p:sp>
        <p:nvSpPr>
          <p:cNvPr id="779" name="Shape 779"/>
          <p:cNvSpPr/>
          <p:nvPr/>
        </p:nvSpPr>
        <p:spPr>
          <a:xfrm>
            <a:off x="14842111" y="5028670"/>
            <a:ext cx="2552701" cy="17703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lnSpc>
                <a:spcPct val="80000"/>
              </a:lnSpc>
              <a:defRPr sz="6000">
                <a:solidFill>
                  <a:srgbClr val="FFFFFF"/>
                </a:solidFill>
                <a:latin typeface="+mj-lt"/>
                <a:ea typeface="+mj-ea"/>
                <a:cs typeface="+mj-cs"/>
                <a:sym typeface="Montserrat-Regular"/>
              </a:defRPr>
            </a:pPr>
            <a:r>
              <a:t>Annie</a:t>
            </a:r>
          </a:p>
          <a:p>
            <a:pPr algn="r">
              <a:lnSpc>
                <a:spcPct val="80000"/>
              </a:lnSpc>
              <a:defRPr sz="6000">
                <a:solidFill>
                  <a:srgbClr val="FFFFFF"/>
                </a:solidFill>
                <a:latin typeface="+mj-lt"/>
                <a:ea typeface="+mj-ea"/>
                <a:cs typeface="+mj-cs"/>
                <a:sym typeface="Montserrat-Regular"/>
              </a:defRPr>
            </a:pPr>
            <a:r>
              <a:t>Clark</a:t>
            </a:r>
          </a:p>
        </p:txBody>
      </p:sp>
      <p:sp>
        <p:nvSpPr>
          <p:cNvPr id="780" name="Shape 780"/>
          <p:cNvSpPr/>
          <p:nvPr/>
        </p:nvSpPr>
        <p:spPr>
          <a:xfrm>
            <a:off x="19739697" y="5028670"/>
            <a:ext cx="2836927" cy="17703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lnSpc>
                <a:spcPct val="80000"/>
              </a:lnSpc>
              <a:defRPr sz="6000">
                <a:solidFill>
                  <a:srgbClr val="FFFFFF"/>
                </a:solidFill>
                <a:latin typeface="+mj-lt"/>
                <a:ea typeface="+mj-ea"/>
                <a:cs typeface="+mj-cs"/>
                <a:sym typeface="Montserrat-Regular"/>
              </a:defRPr>
            </a:pPr>
            <a:r>
              <a:t>Tomas</a:t>
            </a:r>
          </a:p>
          <a:p>
            <a:pPr algn="r">
              <a:lnSpc>
                <a:spcPct val="80000"/>
              </a:lnSpc>
              <a:defRPr sz="6000">
                <a:solidFill>
                  <a:srgbClr val="FFFFFF"/>
                </a:solidFill>
                <a:latin typeface="+mj-lt"/>
                <a:ea typeface="+mj-ea"/>
                <a:cs typeface="+mj-cs"/>
                <a:sym typeface="Montserrat-Regular"/>
              </a:defRPr>
            </a:pPr>
            <a:r>
              <a:t>Earle</a:t>
            </a:r>
          </a:p>
        </p:txBody>
      </p:sp>
      <p:sp>
        <p:nvSpPr>
          <p:cNvPr id="781" name="Shape 781"/>
          <p:cNvSpPr/>
          <p:nvPr/>
        </p:nvSpPr>
        <p:spPr>
          <a:xfrm>
            <a:off x="3777293" y="5028670"/>
            <a:ext cx="3281935" cy="17703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lnSpc>
                <a:spcPct val="80000"/>
              </a:lnSpc>
              <a:defRPr sz="6000">
                <a:solidFill>
                  <a:srgbClr val="FFFFFF"/>
                </a:solidFill>
                <a:latin typeface="+mj-lt"/>
                <a:ea typeface="+mj-ea"/>
                <a:cs typeface="+mj-cs"/>
                <a:sym typeface="Montserrat-Regular"/>
              </a:defRPr>
            </a:pPr>
            <a:r>
              <a:t>Tina</a:t>
            </a:r>
          </a:p>
          <a:p>
            <a:pPr algn="r">
              <a:lnSpc>
                <a:spcPct val="80000"/>
              </a:lnSpc>
              <a:defRPr sz="6000">
                <a:solidFill>
                  <a:srgbClr val="FFFFFF"/>
                </a:solidFill>
                <a:latin typeface="+mj-lt"/>
                <a:ea typeface="+mj-ea"/>
                <a:cs typeface="+mj-cs"/>
                <a:sym typeface="Montserrat-Regular"/>
              </a:defRPr>
            </a:pPr>
            <a:r>
              <a:t>Spencer</a:t>
            </a:r>
          </a:p>
        </p:txBody>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83" name="Shape 783"/>
          <p:cNvSpPr>
            <a:spLocks noGrp="1"/>
          </p:cNvSpPr>
          <p:nvPr>
            <p:ph type="title"/>
          </p:nvPr>
        </p:nvSpPr>
        <p:spPr>
          <a:prstGeom prst="rect">
            <a:avLst/>
          </a:prstGeom>
        </p:spPr>
        <p:txBody>
          <a:bodyPr/>
          <a:lstStyle/>
          <a:p>
            <a:r>
              <a:t>Professionals Team</a:t>
            </a:r>
          </a:p>
        </p:txBody>
      </p:sp>
      <p:sp>
        <p:nvSpPr>
          <p:cNvPr id="2" name="Picture Placeholder 1"/>
          <p:cNvSpPr>
            <a:spLocks noGrp="1"/>
          </p:cNvSpPr>
          <p:nvPr>
            <p:ph type="pic" sz="quarter" idx="11"/>
          </p:nvPr>
        </p:nvSpPr>
        <p:spPr/>
      </p:sp>
      <p:sp>
        <p:nvSpPr>
          <p:cNvPr id="3" name="Picture Placeholder 2"/>
          <p:cNvSpPr>
            <a:spLocks noGrp="1"/>
          </p:cNvSpPr>
          <p:nvPr>
            <p:ph type="pic" sz="quarter" idx="12"/>
          </p:nvPr>
        </p:nvSpPr>
        <p:spPr/>
      </p:sp>
      <p:sp>
        <p:nvSpPr>
          <p:cNvPr id="4" name="Picture Placeholder 3"/>
          <p:cNvSpPr>
            <a:spLocks noGrp="1"/>
          </p:cNvSpPr>
          <p:nvPr>
            <p:ph type="pic" sz="quarter" idx="13"/>
          </p:nvPr>
        </p:nvSpPr>
        <p:spPr/>
      </p:sp>
      <p:sp>
        <p:nvSpPr>
          <p:cNvPr id="787" name="Shape 787"/>
          <p:cNvSpPr/>
          <p:nvPr/>
        </p:nvSpPr>
        <p:spPr>
          <a:xfrm>
            <a:off x="5576412" y="9434250"/>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available, but believable. If you</a:t>
            </a:r>
          </a:p>
          <a:p>
            <a:pPr>
              <a:defRPr sz="2000">
                <a:solidFill>
                  <a:srgbClr val="717172"/>
                </a:solidFill>
              </a:defRPr>
            </a:pPr>
            <a:r>
              <a:t>of Lorem Ipsum, you need to</a:t>
            </a:r>
          </a:p>
        </p:txBody>
      </p:sp>
      <p:sp>
        <p:nvSpPr>
          <p:cNvPr id="788" name="Shape 788"/>
          <p:cNvSpPr/>
          <p:nvPr/>
        </p:nvSpPr>
        <p:spPr>
          <a:xfrm>
            <a:off x="6147823" y="7768023"/>
            <a:ext cx="3331643"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Jake Campbell</a:t>
            </a:r>
          </a:p>
        </p:txBody>
      </p:sp>
      <p:sp>
        <p:nvSpPr>
          <p:cNvPr id="789" name="Shape 789"/>
          <p:cNvSpPr/>
          <p:nvPr/>
        </p:nvSpPr>
        <p:spPr>
          <a:xfrm>
            <a:off x="11856851" y="9434250"/>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available, but believable. If you</a:t>
            </a:r>
          </a:p>
          <a:p>
            <a:pPr>
              <a:defRPr sz="2000">
                <a:solidFill>
                  <a:srgbClr val="717172"/>
                </a:solidFill>
              </a:defRPr>
            </a:pPr>
            <a:r>
              <a:t>of Lorem Ipsum, you need to</a:t>
            </a:r>
          </a:p>
        </p:txBody>
      </p:sp>
      <p:sp>
        <p:nvSpPr>
          <p:cNvPr id="790" name="Shape 790"/>
          <p:cNvSpPr/>
          <p:nvPr/>
        </p:nvSpPr>
        <p:spPr>
          <a:xfrm>
            <a:off x="12464010" y="7768023"/>
            <a:ext cx="3245715"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Miranda Pruitt</a:t>
            </a:r>
          </a:p>
        </p:txBody>
      </p:sp>
      <p:sp>
        <p:nvSpPr>
          <p:cNvPr id="791" name="Shape 791"/>
          <p:cNvSpPr/>
          <p:nvPr/>
        </p:nvSpPr>
        <p:spPr>
          <a:xfrm>
            <a:off x="18137291" y="9434250"/>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available, but believable. If you</a:t>
            </a:r>
          </a:p>
          <a:p>
            <a:pPr>
              <a:defRPr sz="2000">
                <a:solidFill>
                  <a:srgbClr val="717172"/>
                </a:solidFill>
              </a:defRPr>
            </a:pPr>
            <a:r>
              <a:t>of Lorem Ipsum, you need to</a:t>
            </a:r>
          </a:p>
        </p:txBody>
      </p:sp>
      <p:sp>
        <p:nvSpPr>
          <p:cNvPr id="792" name="Shape 792"/>
          <p:cNvSpPr/>
          <p:nvPr/>
        </p:nvSpPr>
        <p:spPr>
          <a:xfrm>
            <a:off x="18750803" y="7768023"/>
            <a:ext cx="3247442"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Veronika Kane</a:t>
            </a:r>
          </a:p>
        </p:txBody>
      </p:sp>
      <p:sp>
        <p:nvSpPr>
          <p:cNvPr id="793" name="Shape 793"/>
          <p:cNvSpPr/>
          <p:nvPr/>
        </p:nvSpPr>
        <p:spPr>
          <a:xfrm>
            <a:off x="6965666" y="8488896"/>
            <a:ext cx="169595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20000"/>
              </a:lnSpc>
              <a:defRPr sz="2000" b="1" i="1">
                <a:solidFill>
                  <a:srgbClr val="787879"/>
                </a:solidFill>
              </a:defRPr>
            </a:lvl1pPr>
          </a:lstStyle>
          <a:p>
            <a:r>
              <a:t>Web Designer</a:t>
            </a:r>
          </a:p>
        </p:txBody>
      </p:sp>
      <p:sp>
        <p:nvSpPr>
          <p:cNvPr id="794" name="Shape 794"/>
          <p:cNvSpPr/>
          <p:nvPr/>
        </p:nvSpPr>
        <p:spPr>
          <a:xfrm>
            <a:off x="13128906" y="8488896"/>
            <a:ext cx="1915923"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20000"/>
              </a:lnSpc>
              <a:defRPr sz="2000" b="1" i="1">
                <a:solidFill>
                  <a:srgbClr val="787879"/>
                </a:solidFill>
              </a:defRPr>
            </a:lvl1pPr>
          </a:lstStyle>
          <a:p>
            <a:r>
              <a:t>UI/UX Designer</a:t>
            </a:r>
          </a:p>
        </p:txBody>
      </p:sp>
      <p:sp>
        <p:nvSpPr>
          <p:cNvPr id="795" name="Shape 795"/>
          <p:cNvSpPr/>
          <p:nvPr/>
        </p:nvSpPr>
        <p:spPr>
          <a:xfrm>
            <a:off x="19800866" y="8488896"/>
            <a:ext cx="114731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20000"/>
              </a:lnSpc>
              <a:defRPr sz="2000" b="1" i="1">
                <a:solidFill>
                  <a:srgbClr val="787879"/>
                </a:solidFill>
              </a:defRPr>
            </a:lvl1pPr>
          </a:lstStyle>
          <a:p>
            <a:r>
              <a:t>Manager</a:t>
            </a:r>
          </a:p>
        </p:txBody>
      </p:sp>
    </p:spTree>
  </p:cSld>
  <p:clrMapOvr>
    <a:masterClrMapping/>
  </p:clrMapOvr>
  <mc:AlternateContent xmlns:mc="http://schemas.openxmlformats.org/markup-compatibility/2006" xmlns:p14="http://schemas.microsoft.com/office/powerpoint/2010/main">
    <mc:Choice Requires="p14">
      <p:transition spd="slow" p14:dur="1750">
        <p14:prism/>
      </p:transition>
    </mc:Choice>
    <mc:Fallback xmlns="">
      <p:transition spd="slow">
        <p:fade/>
      </p:transition>
    </mc:Fallback>
  </mc:AlternateContent>
  <p:timing>
    <p:tnLst>
      <p:par>
        <p:cTn id="1" dur="indefinite" restart="never" nodeType="tmRoot"/>
      </p:par>
    </p:tn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98" name="Shape 798"/>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23</a:t>
            </a:fld>
            <a:endParaRPr/>
          </a:p>
        </p:txBody>
      </p:sp>
      <p:sp>
        <p:nvSpPr>
          <p:cNvPr id="799" name="Shape 799"/>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a:t>
            </a:r>
          </a:p>
        </p:txBody>
      </p:sp>
      <p:sp>
        <p:nvSpPr>
          <p:cNvPr id="800" name="Shape 800"/>
          <p:cNvSpPr>
            <a:spLocks noGrp="1"/>
          </p:cNvSpPr>
          <p:nvPr>
            <p:ph type="title"/>
          </p:nvPr>
        </p:nvSpPr>
        <p:spPr>
          <a:prstGeom prst="rect">
            <a:avLst/>
          </a:prstGeom>
        </p:spPr>
        <p:txBody>
          <a:bodyPr/>
          <a:lstStyle/>
          <a:p>
            <a:r>
              <a:t>Alena Kutsenko</a:t>
            </a:r>
          </a:p>
        </p:txBody>
      </p:sp>
      <p:sp>
        <p:nvSpPr>
          <p:cNvPr id="801" name="Shape 801"/>
          <p:cNvSpPr/>
          <p:nvPr/>
        </p:nvSpPr>
        <p:spPr>
          <a:xfrm>
            <a:off x="12696578" y="3297822"/>
            <a:ext cx="2456409" cy="533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2600" b="1" i="1">
                <a:solidFill>
                  <a:srgbClr val="717172"/>
                </a:solidFill>
              </a:defRPr>
            </a:lvl1pPr>
          </a:lstStyle>
          <a:p>
            <a:r>
              <a:t>UI/UX Designer</a:t>
            </a:r>
          </a:p>
        </p:txBody>
      </p:sp>
      <p:sp>
        <p:nvSpPr>
          <p:cNvPr id="802" name="Shape 802"/>
          <p:cNvSpPr/>
          <p:nvPr/>
        </p:nvSpPr>
        <p:spPr>
          <a:xfrm>
            <a:off x="12728705" y="10081111"/>
            <a:ext cx="166674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20000"/>
              </a:lnSpc>
              <a:defRPr sz="2000">
                <a:solidFill>
                  <a:srgbClr val="717172"/>
                </a:solidFill>
              </a:defRPr>
            </a:lvl1pPr>
          </a:lstStyle>
          <a:p>
            <a:r>
              <a:t>Web Designer</a:t>
            </a:r>
          </a:p>
        </p:txBody>
      </p:sp>
      <p:sp>
        <p:nvSpPr>
          <p:cNvPr id="803" name="Shape 803"/>
          <p:cNvSpPr/>
          <p:nvPr/>
        </p:nvSpPr>
        <p:spPr>
          <a:xfrm rot="13500000">
            <a:off x="15899586" y="10093811"/>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04" name="Shape 804"/>
          <p:cNvSpPr/>
          <p:nvPr/>
        </p:nvSpPr>
        <p:spPr>
          <a:xfrm rot="13500000">
            <a:off x="18312586" y="10093811"/>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05" name="Shape 805"/>
          <p:cNvSpPr/>
          <p:nvPr/>
        </p:nvSpPr>
        <p:spPr>
          <a:xfrm rot="13500000">
            <a:off x="20725586" y="10093811"/>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06" name="Shape 806"/>
          <p:cNvSpPr/>
          <p:nvPr/>
        </p:nvSpPr>
        <p:spPr>
          <a:xfrm>
            <a:off x="12728705" y="10697061"/>
            <a:ext cx="1664717"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20000"/>
              </a:lnSpc>
              <a:defRPr sz="2000">
                <a:solidFill>
                  <a:srgbClr val="717172"/>
                </a:solidFill>
              </a:defRPr>
            </a:lvl1pPr>
          </a:lstStyle>
          <a:p>
            <a:r>
              <a:t>Photographer</a:t>
            </a:r>
          </a:p>
        </p:txBody>
      </p:sp>
      <p:sp>
        <p:nvSpPr>
          <p:cNvPr id="807" name="Shape 807"/>
          <p:cNvSpPr/>
          <p:nvPr/>
        </p:nvSpPr>
        <p:spPr>
          <a:xfrm>
            <a:off x="12716005" y="11313011"/>
            <a:ext cx="1100837"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20000"/>
              </a:lnSpc>
              <a:defRPr sz="2000">
                <a:solidFill>
                  <a:srgbClr val="717172"/>
                </a:solidFill>
              </a:defRPr>
            </a:lvl1pPr>
          </a:lstStyle>
          <a:p>
            <a:r>
              <a:t>Manager</a:t>
            </a:r>
          </a:p>
        </p:txBody>
      </p:sp>
      <p:sp>
        <p:nvSpPr>
          <p:cNvPr id="808" name="Shape 808"/>
          <p:cNvSpPr/>
          <p:nvPr/>
        </p:nvSpPr>
        <p:spPr>
          <a:xfrm>
            <a:off x="12783568" y="8433489"/>
            <a:ext cx="1666749"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809" name="Shape 809"/>
          <p:cNvSpPr/>
          <p:nvPr/>
        </p:nvSpPr>
        <p:spPr>
          <a:xfrm>
            <a:off x="16534769" y="10757717"/>
            <a:ext cx="380634" cy="323189"/>
          </a:xfrm>
          <a:custGeom>
            <a:avLst/>
            <a:gdLst/>
            <a:ahLst/>
            <a:cxnLst>
              <a:cxn ang="0">
                <a:pos x="wd2" y="hd2"/>
              </a:cxn>
              <a:cxn ang="5400000">
                <a:pos x="wd2" y="hd2"/>
              </a:cxn>
              <a:cxn ang="10800000">
                <a:pos x="wd2" y="hd2"/>
              </a:cxn>
              <a:cxn ang="16200000">
                <a:pos x="wd2" y="hd2"/>
              </a:cxn>
            </a:cxnLst>
            <a:rect l="0" t="0" r="r" b="b"/>
            <a:pathLst>
              <a:path w="21600" h="21600" extrusionOk="0">
                <a:moveTo>
                  <a:pt x="19813" y="0"/>
                </a:moveTo>
                <a:cubicBezTo>
                  <a:pt x="1787" y="0"/>
                  <a:pt x="1787" y="0"/>
                  <a:pt x="1787" y="0"/>
                </a:cubicBezTo>
                <a:cubicBezTo>
                  <a:pt x="893" y="0"/>
                  <a:pt x="0" y="1058"/>
                  <a:pt x="0" y="2116"/>
                </a:cubicBezTo>
                <a:cubicBezTo>
                  <a:pt x="0" y="14379"/>
                  <a:pt x="0" y="14379"/>
                  <a:pt x="0" y="14379"/>
                </a:cubicBezTo>
                <a:cubicBezTo>
                  <a:pt x="0" y="15624"/>
                  <a:pt x="893" y="16620"/>
                  <a:pt x="1787" y="16620"/>
                </a:cubicBezTo>
                <a:cubicBezTo>
                  <a:pt x="7726" y="16620"/>
                  <a:pt x="7726" y="16620"/>
                  <a:pt x="7726" y="16620"/>
                </a:cubicBezTo>
                <a:cubicBezTo>
                  <a:pt x="7726" y="17678"/>
                  <a:pt x="7726" y="17678"/>
                  <a:pt x="7726" y="17678"/>
                </a:cubicBezTo>
                <a:cubicBezTo>
                  <a:pt x="5991" y="19546"/>
                  <a:pt x="5991" y="19546"/>
                  <a:pt x="5991" y="19546"/>
                </a:cubicBezTo>
                <a:cubicBezTo>
                  <a:pt x="5623" y="19733"/>
                  <a:pt x="5623" y="20355"/>
                  <a:pt x="5623" y="20791"/>
                </a:cubicBezTo>
                <a:cubicBezTo>
                  <a:pt x="5781" y="21227"/>
                  <a:pt x="6149" y="21600"/>
                  <a:pt x="6517" y="21600"/>
                </a:cubicBezTo>
                <a:cubicBezTo>
                  <a:pt x="15083" y="21600"/>
                  <a:pt x="15083" y="21600"/>
                  <a:pt x="15083" y="21600"/>
                </a:cubicBezTo>
                <a:cubicBezTo>
                  <a:pt x="15451" y="21600"/>
                  <a:pt x="15766" y="21227"/>
                  <a:pt x="15977" y="20791"/>
                </a:cubicBezTo>
                <a:cubicBezTo>
                  <a:pt x="15977" y="20355"/>
                  <a:pt x="15977" y="19733"/>
                  <a:pt x="15609" y="19546"/>
                </a:cubicBezTo>
                <a:cubicBezTo>
                  <a:pt x="13874" y="17678"/>
                  <a:pt x="13874" y="17678"/>
                  <a:pt x="13874" y="17678"/>
                </a:cubicBezTo>
                <a:cubicBezTo>
                  <a:pt x="13874" y="16620"/>
                  <a:pt x="13874" y="16620"/>
                  <a:pt x="13874" y="16620"/>
                </a:cubicBezTo>
                <a:cubicBezTo>
                  <a:pt x="19813" y="16620"/>
                  <a:pt x="19813" y="16620"/>
                  <a:pt x="19813" y="16620"/>
                </a:cubicBezTo>
                <a:cubicBezTo>
                  <a:pt x="20707" y="16620"/>
                  <a:pt x="21600" y="15624"/>
                  <a:pt x="21600" y="14379"/>
                </a:cubicBezTo>
                <a:cubicBezTo>
                  <a:pt x="21600" y="2116"/>
                  <a:pt x="21600" y="2116"/>
                  <a:pt x="21600" y="2116"/>
                </a:cubicBezTo>
                <a:cubicBezTo>
                  <a:pt x="21600" y="1058"/>
                  <a:pt x="20707" y="0"/>
                  <a:pt x="19813" y="0"/>
                </a:cubicBezTo>
                <a:close/>
                <a:moveTo>
                  <a:pt x="12455" y="19110"/>
                </a:moveTo>
                <a:cubicBezTo>
                  <a:pt x="13139" y="19733"/>
                  <a:pt x="13139" y="19733"/>
                  <a:pt x="13139" y="19733"/>
                </a:cubicBezTo>
                <a:cubicBezTo>
                  <a:pt x="8409" y="19733"/>
                  <a:pt x="8409" y="19733"/>
                  <a:pt x="8409" y="19733"/>
                </a:cubicBezTo>
                <a:cubicBezTo>
                  <a:pt x="9145" y="19110"/>
                  <a:pt x="9145" y="19110"/>
                  <a:pt x="9145" y="19110"/>
                </a:cubicBezTo>
                <a:cubicBezTo>
                  <a:pt x="9302" y="18923"/>
                  <a:pt x="9460" y="18488"/>
                  <a:pt x="9460" y="18301"/>
                </a:cubicBezTo>
                <a:cubicBezTo>
                  <a:pt x="9460" y="16620"/>
                  <a:pt x="9460" y="16620"/>
                  <a:pt x="9460" y="16620"/>
                </a:cubicBezTo>
                <a:cubicBezTo>
                  <a:pt x="12298" y="16620"/>
                  <a:pt x="12298" y="16620"/>
                  <a:pt x="12298" y="16620"/>
                </a:cubicBezTo>
                <a:cubicBezTo>
                  <a:pt x="12298" y="18301"/>
                  <a:pt x="12298" y="18301"/>
                  <a:pt x="12298" y="18301"/>
                </a:cubicBezTo>
                <a:cubicBezTo>
                  <a:pt x="12298" y="18488"/>
                  <a:pt x="12298" y="18923"/>
                  <a:pt x="12455" y="19110"/>
                </a:cubicBezTo>
                <a:close/>
                <a:moveTo>
                  <a:pt x="19655" y="14379"/>
                </a:moveTo>
                <a:cubicBezTo>
                  <a:pt x="1945" y="14379"/>
                  <a:pt x="1945" y="14379"/>
                  <a:pt x="1945" y="14379"/>
                </a:cubicBezTo>
                <a:cubicBezTo>
                  <a:pt x="1945" y="2303"/>
                  <a:pt x="1945" y="2303"/>
                  <a:pt x="1945" y="2303"/>
                </a:cubicBezTo>
                <a:cubicBezTo>
                  <a:pt x="19655" y="2303"/>
                  <a:pt x="19655" y="2303"/>
                  <a:pt x="19655" y="2303"/>
                </a:cubicBezTo>
                <a:lnTo>
                  <a:pt x="19655" y="1437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10" name="Shape 810"/>
          <p:cNvSpPr/>
          <p:nvPr/>
        </p:nvSpPr>
        <p:spPr>
          <a:xfrm>
            <a:off x="18947770" y="10757717"/>
            <a:ext cx="380632" cy="323189"/>
          </a:xfrm>
          <a:custGeom>
            <a:avLst/>
            <a:gdLst/>
            <a:ahLst/>
            <a:cxnLst>
              <a:cxn ang="0">
                <a:pos x="wd2" y="hd2"/>
              </a:cxn>
              <a:cxn ang="5400000">
                <a:pos x="wd2" y="hd2"/>
              </a:cxn>
              <a:cxn ang="10800000">
                <a:pos x="wd2" y="hd2"/>
              </a:cxn>
              <a:cxn ang="16200000">
                <a:pos x="wd2" y="hd2"/>
              </a:cxn>
            </a:cxnLst>
            <a:rect l="0" t="0" r="r" b="b"/>
            <a:pathLst>
              <a:path w="21600" h="21600" extrusionOk="0">
                <a:moveTo>
                  <a:pt x="10905" y="5602"/>
                </a:moveTo>
                <a:cubicBezTo>
                  <a:pt x="7902" y="5602"/>
                  <a:pt x="5479" y="8528"/>
                  <a:pt x="5479" y="12014"/>
                </a:cubicBezTo>
                <a:cubicBezTo>
                  <a:pt x="5479" y="15562"/>
                  <a:pt x="7902" y="18488"/>
                  <a:pt x="10905" y="18488"/>
                </a:cubicBezTo>
                <a:cubicBezTo>
                  <a:pt x="13908" y="18488"/>
                  <a:pt x="16174" y="15562"/>
                  <a:pt x="16174" y="12014"/>
                </a:cubicBezTo>
                <a:cubicBezTo>
                  <a:pt x="16174" y="8528"/>
                  <a:pt x="13908" y="5602"/>
                  <a:pt x="10905" y="5602"/>
                </a:cubicBezTo>
                <a:close/>
                <a:moveTo>
                  <a:pt x="10905" y="16184"/>
                </a:moveTo>
                <a:cubicBezTo>
                  <a:pt x="8956" y="16184"/>
                  <a:pt x="7376" y="14317"/>
                  <a:pt x="7376" y="12014"/>
                </a:cubicBezTo>
                <a:cubicBezTo>
                  <a:pt x="7376" y="9524"/>
                  <a:pt x="8956" y="7656"/>
                  <a:pt x="10905" y="7656"/>
                </a:cubicBezTo>
                <a:cubicBezTo>
                  <a:pt x="12855" y="7656"/>
                  <a:pt x="14435" y="9524"/>
                  <a:pt x="14435" y="12014"/>
                </a:cubicBezTo>
                <a:cubicBezTo>
                  <a:pt x="14435" y="14317"/>
                  <a:pt x="12855" y="16184"/>
                  <a:pt x="10905" y="16184"/>
                </a:cubicBezTo>
                <a:close/>
                <a:moveTo>
                  <a:pt x="13540" y="12263"/>
                </a:moveTo>
                <a:cubicBezTo>
                  <a:pt x="13381" y="12636"/>
                  <a:pt x="13013" y="13072"/>
                  <a:pt x="12644" y="13072"/>
                </a:cubicBezTo>
                <a:lnTo>
                  <a:pt x="12486" y="13072"/>
                </a:lnTo>
                <a:cubicBezTo>
                  <a:pt x="12117" y="13072"/>
                  <a:pt x="11801" y="12450"/>
                  <a:pt x="11801" y="12014"/>
                </a:cubicBezTo>
                <a:cubicBezTo>
                  <a:pt x="11959" y="11205"/>
                  <a:pt x="11063" y="10769"/>
                  <a:pt x="11063" y="10769"/>
                </a:cubicBezTo>
                <a:cubicBezTo>
                  <a:pt x="10747" y="10582"/>
                  <a:pt x="10537" y="9960"/>
                  <a:pt x="10747" y="9337"/>
                </a:cubicBezTo>
                <a:cubicBezTo>
                  <a:pt x="10905" y="8901"/>
                  <a:pt x="11432" y="8715"/>
                  <a:pt x="11801" y="8901"/>
                </a:cubicBezTo>
                <a:cubicBezTo>
                  <a:pt x="12486" y="9337"/>
                  <a:pt x="13698" y="10395"/>
                  <a:pt x="13540" y="12263"/>
                </a:cubicBezTo>
                <a:close/>
                <a:moveTo>
                  <a:pt x="11590" y="13508"/>
                </a:moveTo>
                <a:cubicBezTo>
                  <a:pt x="11801" y="13695"/>
                  <a:pt x="11959" y="13881"/>
                  <a:pt x="11959" y="14317"/>
                </a:cubicBezTo>
                <a:cubicBezTo>
                  <a:pt x="11959" y="14504"/>
                  <a:pt x="11801" y="14753"/>
                  <a:pt x="11590" y="14939"/>
                </a:cubicBezTo>
                <a:cubicBezTo>
                  <a:pt x="11432" y="15126"/>
                  <a:pt x="11274" y="15375"/>
                  <a:pt x="10905" y="15375"/>
                </a:cubicBezTo>
                <a:cubicBezTo>
                  <a:pt x="10747" y="15375"/>
                  <a:pt x="10537" y="15126"/>
                  <a:pt x="10379" y="14939"/>
                </a:cubicBezTo>
                <a:cubicBezTo>
                  <a:pt x="10220" y="14753"/>
                  <a:pt x="10010" y="14504"/>
                  <a:pt x="10010" y="14317"/>
                </a:cubicBezTo>
                <a:cubicBezTo>
                  <a:pt x="10010" y="13881"/>
                  <a:pt x="10220" y="13695"/>
                  <a:pt x="10379" y="13508"/>
                </a:cubicBezTo>
                <a:cubicBezTo>
                  <a:pt x="10537" y="13259"/>
                  <a:pt x="10747" y="13072"/>
                  <a:pt x="10905" y="13072"/>
                </a:cubicBezTo>
                <a:cubicBezTo>
                  <a:pt x="11274" y="13072"/>
                  <a:pt x="11432" y="13259"/>
                  <a:pt x="11590" y="13508"/>
                </a:cubicBezTo>
                <a:close/>
                <a:moveTo>
                  <a:pt x="20757" y="5167"/>
                </a:moveTo>
                <a:cubicBezTo>
                  <a:pt x="17069" y="5167"/>
                  <a:pt x="17069" y="5167"/>
                  <a:pt x="17069" y="5167"/>
                </a:cubicBezTo>
                <a:cubicBezTo>
                  <a:pt x="16016" y="809"/>
                  <a:pt x="16016" y="809"/>
                  <a:pt x="16016" y="809"/>
                </a:cubicBezTo>
                <a:cubicBezTo>
                  <a:pt x="16016" y="373"/>
                  <a:pt x="15647" y="0"/>
                  <a:pt x="15120" y="0"/>
                </a:cubicBezTo>
                <a:cubicBezTo>
                  <a:pt x="6533" y="0"/>
                  <a:pt x="6533" y="0"/>
                  <a:pt x="6533" y="0"/>
                </a:cubicBezTo>
                <a:cubicBezTo>
                  <a:pt x="6164" y="0"/>
                  <a:pt x="5795" y="373"/>
                  <a:pt x="5637" y="809"/>
                </a:cubicBezTo>
                <a:cubicBezTo>
                  <a:pt x="4583" y="5167"/>
                  <a:pt x="4583" y="5167"/>
                  <a:pt x="4583" y="5167"/>
                </a:cubicBezTo>
                <a:cubicBezTo>
                  <a:pt x="1054" y="5167"/>
                  <a:pt x="1054" y="5167"/>
                  <a:pt x="1054" y="5167"/>
                </a:cubicBezTo>
                <a:cubicBezTo>
                  <a:pt x="527" y="5167"/>
                  <a:pt x="0" y="5789"/>
                  <a:pt x="0" y="6225"/>
                </a:cubicBezTo>
                <a:cubicBezTo>
                  <a:pt x="0" y="20542"/>
                  <a:pt x="0" y="20542"/>
                  <a:pt x="0" y="20542"/>
                </a:cubicBezTo>
                <a:cubicBezTo>
                  <a:pt x="0" y="21164"/>
                  <a:pt x="527" y="21600"/>
                  <a:pt x="1054" y="21600"/>
                </a:cubicBezTo>
                <a:cubicBezTo>
                  <a:pt x="20757" y="21600"/>
                  <a:pt x="20757" y="21600"/>
                  <a:pt x="20757" y="21600"/>
                </a:cubicBezTo>
                <a:cubicBezTo>
                  <a:pt x="21284" y="21600"/>
                  <a:pt x="21600" y="21164"/>
                  <a:pt x="21600" y="20542"/>
                </a:cubicBezTo>
                <a:cubicBezTo>
                  <a:pt x="21600" y="6225"/>
                  <a:pt x="21600" y="6225"/>
                  <a:pt x="21600" y="6225"/>
                </a:cubicBezTo>
                <a:cubicBezTo>
                  <a:pt x="21600" y="5789"/>
                  <a:pt x="21284" y="5167"/>
                  <a:pt x="20757" y="5167"/>
                </a:cubicBezTo>
                <a:close/>
                <a:moveTo>
                  <a:pt x="19703" y="19297"/>
                </a:moveTo>
                <a:cubicBezTo>
                  <a:pt x="1949" y="19297"/>
                  <a:pt x="1949" y="19297"/>
                  <a:pt x="1949" y="19297"/>
                </a:cubicBezTo>
                <a:cubicBezTo>
                  <a:pt x="1949" y="7470"/>
                  <a:pt x="1949" y="7470"/>
                  <a:pt x="1949" y="7470"/>
                </a:cubicBezTo>
                <a:cubicBezTo>
                  <a:pt x="5268" y="7470"/>
                  <a:pt x="5268" y="7470"/>
                  <a:pt x="5268" y="7470"/>
                </a:cubicBezTo>
                <a:cubicBezTo>
                  <a:pt x="5795" y="7470"/>
                  <a:pt x="6164" y="7034"/>
                  <a:pt x="6164" y="6661"/>
                </a:cubicBezTo>
                <a:cubicBezTo>
                  <a:pt x="7218" y="2303"/>
                  <a:pt x="7218" y="2303"/>
                  <a:pt x="7218" y="2303"/>
                </a:cubicBezTo>
                <a:cubicBezTo>
                  <a:pt x="14435" y="2303"/>
                  <a:pt x="14435" y="2303"/>
                  <a:pt x="14435" y="2303"/>
                </a:cubicBezTo>
                <a:cubicBezTo>
                  <a:pt x="15489" y="6661"/>
                  <a:pt x="15489" y="6661"/>
                  <a:pt x="15489" y="6661"/>
                </a:cubicBezTo>
                <a:cubicBezTo>
                  <a:pt x="15647" y="7034"/>
                  <a:pt x="16016" y="7470"/>
                  <a:pt x="16332" y="7470"/>
                </a:cubicBezTo>
                <a:cubicBezTo>
                  <a:pt x="19703" y="7470"/>
                  <a:pt x="19703" y="7470"/>
                  <a:pt x="19703" y="7470"/>
                </a:cubicBezTo>
                <a:lnTo>
                  <a:pt x="19703" y="19297"/>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11" name="Shape 811"/>
          <p:cNvSpPr/>
          <p:nvPr/>
        </p:nvSpPr>
        <p:spPr>
          <a:xfrm>
            <a:off x="21378197" y="10757717"/>
            <a:ext cx="345776" cy="323189"/>
          </a:xfrm>
          <a:custGeom>
            <a:avLst/>
            <a:gdLst/>
            <a:ahLst/>
            <a:cxnLst>
              <a:cxn ang="0">
                <a:pos x="wd2" y="hd2"/>
              </a:cxn>
              <a:cxn ang="5400000">
                <a:pos x="wd2" y="hd2"/>
              </a:cxn>
              <a:cxn ang="10800000">
                <a:pos x="wd2" y="hd2"/>
              </a:cxn>
              <a:cxn ang="16200000">
                <a:pos x="wd2" y="hd2"/>
              </a:cxn>
            </a:cxnLst>
            <a:rect l="0" t="0" r="r" b="b"/>
            <a:pathLst>
              <a:path w="21393" h="21600" extrusionOk="0">
                <a:moveTo>
                  <a:pt x="21185" y="7896"/>
                </a:moveTo>
                <a:cubicBezTo>
                  <a:pt x="21029" y="7162"/>
                  <a:pt x="20663" y="6598"/>
                  <a:pt x="19985" y="6204"/>
                </a:cubicBezTo>
                <a:cubicBezTo>
                  <a:pt x="19307" y="5809"/>
                  <a:pt x="18263" y="5809"/>
                  <a:pt x="17742" y="5978"/>
                </a:cubicBezTo>
                <a:cubicBezTo>
                  <a:pt x="17037" y="3356"/>
                  <a:pt x="16685" y="2044"/>
                  <a:pt x="16509" y="1389"/>
                </a:cubicBezTo>
                <a:cubicBezTo>
                  <a:pt x="16333" y="733"/>
                  <a:pt x="16333" y="733"/>
                  <a:pt x="16333" y="733"/>
                </a:cubicBezTo>
                <a:cubicBezTo>
                  <a:pt x="16255" y="536"/>
                  <a:pt x="16163" y="395"/>
                  <a:pt x="16053" y="282"/>
                </a:cubicBezTo>
                <a:cubicBezTo>
                  <a:pt x="15942" y="169"/>
                  <a:pt x="15811" y="85"/>
                  <a:pt x="15655" y="0"/>
                </a:cubicBezTo>
                <a:cubicBezTo>
                  <a:pt x="15472" y="0"/>
                  <a:pt x="15290" y="42"/>
                  <a:pt x="15133" y="106"/>
                </a:cubicBezTo>
                <a:cubicBezTo>
                  <a:pt x="14977" y="169"/>
                  <a:pt x="14846" y="254"/>
                  <a:pt x="14768" y="338"/>
                </a:cubicBezTo>
                <a:cubicBezTo>
                  <a:pt x="13124" y="2312"/>
                  <a:pt x="11950" y="3595"/>
                  <a:pt x="10731" y="4596"/>
                </a:cubicBezTo>
                <a:cubicBezTo>
                  <a:pt x="9511" y="5597"/>
                  <a:pt x="8246" y="6316"/>
                  <a:pt x="6420" y="7162"/>
                </a:cubicBezTo>
                <a:cubicBezTo>
                  <a:pt x="4933" y="7614"/>
                  <a:pt x="4190" y="7839"/>
                  <a:pt x="3818" y="7952"/>
                </a:cubicBezTo>
                <a:cubicBezTo>
                  <a:pt x="3446" y="8065"/>
                  <a:pt x="3446" y="8065"/>
                  <a:pt x="3446" y="8065"/>
                </a:cubicBezTo>
                <a:cubicBezTo>
                  <a:pt x="2246" y="8460"/>
                  <a:pt x="1255" y="9362"/>
                  <a:pt x="648" y="10518"/>
                </a:cubicBezTo>
                <a:cubicBezTo>
                  <a:pt x="42" y="11674"/>
                  <a:pt x="-180" y="13084"/>
                  <a:pt x="159" y="14494"/>
                </a:cubicBezTo>
                <a:cubicBezTo>
                  <a:pt x="342" y="15143"/>
                  <a:pt x="642" y="15749"/>
                  <a:pt x="1053" y="16263"/>
                </a:cubicBezTo>
                <a:cubicBezTo>
                  <a:pt x="1463" y="16778"/>
                  <a:pt x="1985" y="17201"/>
                  <a:pt x="2611" y="17483"/>
                </a:cubicBezTo>
                <a:cubicBezTo>
                  <a:pt x="3290" y="18047"/>
                  <a:pt x="3968" y="18216"/>
                  <a:pt x="4855" y="18216"/>
                </a:cubicBezTo>
                <a:cubicBezTo>
                  <a:pt x="5220" y="18216"/>
                  <a:pt x="5533" y="18216"/>
                  <a:pt x="5898" y="18047"/>
                </a:cubicBezTo>
                <a:cubicBezTo>
                  <a:pt x="6081" y="18611"/>
                  <a:pt x="6172" y="18893"/>
                  <a:pt x="6218" y="19034"/>
                </a:cubicBezTo>
                <a:cubicBezTo>
                  <a:pt x="6263" y="19175"/>
                  <a:pt x="6263" y="19175"/>
                  <a:pt x="6263" y="19175"/>
                </a:cubicBezTo>
                <a:cubicBezTo>
                  <a:pt x="6342" y="19542"/>
                  <a:pt x="6472" y="19866"/>
                  <a:pt x="6622" y="20148"/>
                </a:cubicBezTo>
                <a:cubicBezTo>
                  <a:pt x="6772" y="20430"/>
                  <a:pt x="6942" y="20669"/>
                  <a:pt x="7098" y="20867"/>
                </a:cubicBezTo>
                <a:cubicBezTo>
                  <a:pt x="7359" y="21149"/>
                  <a:pt x="7490" y="21290"/>
                  <a:pt x="7555" y="21360"/>
                </a:cubicBezTo>
                <a:cubicBezTo>
                  <a:pt x="7620" y="21431"/>
                  <a:pt x="7620" y="21431"/>
                  <a:pt x="7620" y="21431"/>
                </a:cubicBezTo>
                <a:cubicBezTo>
                  <a:pt x="7829" y="21600"/>
                  <a:pt x="7985" y="21600"/>
                  <a:pt x="8350" y="21600"/>
                </a:cubicBezTo>
                <a:cubicBezTo>
                  <a:pt x="8507" y="21600"/>
                  <a:pt x="8872" y="21431"/>
                  <a:pt x="9029" y="21262"/>
                </a:cubicBezTo>
                <a:cubicBezTo>
                  <a:pt x="9394" y="20867"/>
                  <a:pt x="9394" y="20303"/>
                  <a:pt x="8872" y="19908"/>
                </a:cubicBezTo>
                <a:cubicBezTo>
                  <a:pt x="8690" y="19626"/>
                  <a:pt x="8598" y="19485"/>
                  <a:pt x="8553" y="19415"/>
                </a:cubicBezTo>
                <a:cubicBezTo>
                  <a:pt x="8507" y="19344"/>
                  <a:pt x="8507" y="19344"/>
                  <a:pt x="8507" y="19344"/>
                </a:cubicBezTo>
                <a:cubicBezTo>
                  <a:pt x="8429" y="19260"/>
                  <a:pt x="8337" y="19175"/>
                  <a:pt x="8246" y="19062"/>
                </a:cubicBezTo>
                <a:cubicBezTo>
                  <a:pt x="8155" y="18949"/>
                  <a:pt x="8063" y="18808"/>
                  <a:pt x="7985" y="18611"/>
                </a:cubicBezTo>
                <a:cubicBezTo>
                  <a:pt x="7907" y="18047"/>
                  <a:pt x="7868" y="17765"/>
                  <a:pt x="7848" y="17624"/>
                </a:cubicBezTo>
                <a:cubicBezTo>
                  <a:pt x="7829" y="17483"/>
                  <a:pt x="7829" y="17483"/>
                  <a:pt x="7829" y="17483"/>
                </a:cubicBezTo>
                <a:cubicBezTo>
                  <a:pt x="8429" y="17286"/>
                  <a:pt x="8729" y="17187"/>
                  <a:pt x="8879" y="17138"/>
                </a:cubicBezTo>
                <a:cubicBezTo>
                  <a:pt x="9029" y="17088"/>
                  <a:pt x="9029" y="17088"/>
                  <a:pt x="9029" y="17088"/>
                </a:cubicBezTo>
                <a:cubicBezTo>
                  <a:pt x="10933" y="16806"/>
                  <a:pt x="12329" y="16665"/>
                  <a:pt x="13835" y="16785"/>
                </a:cubicBezTo>
                <a:cubicBezTo>
                  <a:pt x="15342" y="16905"/>
                  <a:pt x="16959" y="17286"/>
                  <a:pt x="19307" y="18047"/>
                </a:cubicBezTo>
                <a:cubicBezTo>
                  <a:pt x="19463" y="18047"/>
                  <a:pt x="19463" y="18047"/>
                  <a:pt x="19620" y="18047"/>
                </a:cubicBezTo>
                <a:cubicBezTo>
                  <a:pt x="19829" y="18047"/>
                  <a:pt x="20142" y="17878"/>
                  <a:pt x="20350" y="17652"/>
                </a:cubicBezTo>
                <a:cubicBezTo>
                  <a:pt x="20507" y="17483"/>
                  <a:pt x="20507" y="17088"/>
                  <a:pt x="20507" y="16750"/>
                </a:cubicBezTo>
                <a:cubicBezTo>
                  <a:pt x="19803" y="14212"/>
                  <a:pt x="19450" y="12943"/>
                  <a:pt x="19274" y="12309"/>
                </a:cubicBezTo>
                <a:cubicBezTo>
                  <a:pt x="19098" y="11674"/>
                  <a:pt x="19098" y="11674"/>
                  <a:pt x="19098" y="11674"/>
                </a:cubicBezTo>
                <a:cubicBezTo>
                  <a:pt x="19463" y="11477"/>
                  <a:pt x="19816" y="11279"/>
                  <a:pt x="20142" y="11019"/>
                </a:cubicBezTo>
                <a:cubicBezTo>
                  <a:pt x="20468" y="10758"/>
                  <a:pt x="20768" y="10433"/>
                  <a:pt x="21029" y="9982"/>
                </a:cubicBezTo>
                <a:cubicBezTo>
                  <a:pt x="21211" y="9700"/>
                  <a:pt x="21342" y="9362"/>
                  <a:pt x="21381" y="9002"/>
                </a:cubicBezTo>
                <a:cubicBezTo>
                  <a:pt x="21420" y="8643"/>
                  <a:pt x="21368" y="8262"/>
                  <a:pt x="21185" y="7896"/>
                </a:cubicBezTo>
                <a:close/>
                <a:moveTo>
                  <a:pt x="3446" y="15791"/>
                </a:moveTo>
                <a:cubicBezTo>
                  <a:pt x="3107" y="15594"/>
                  <a:pt x="2807" y="15312"/>
                  <a:pt x="2572" y="14987"/>
                </a:cubicBezTo>
                <a:cubicBezTo>
                  <a:pt x="2337" y="14663"/>
                  <a:pt x="2168" y="14297"/>
                  <a:pt x="2090" y="13930"/>
                </a:cubicBezTo>
                <a:cubicBezTo>
                  <a:pt x="1829" y="13084"/>
                  <a:pt x="1907" y="12182"/>
                  <a:pt x="2246" y="11449"/>
                </a:cubicBezTo>
                <a:cubicBezTo>
                  <a:pt x="2585" y="10715"/>
                  <a:pt x="3185" y="10151"/>
                  <a:pt x="3968" y="9982"/>
                </a:cubicBezTo>
                <a:cubicBezTo>
                  <a:pt x="5011" y="9587"/>
                  <a:pt x="5533" y="9390"/>
                  <a:pt x="5794" y="9291"/>
                </a:cubicBezTo>
                <a:cubicBezTo>
                  <a:pt x="6055" y="9193"/>
                  <a:pt x="6055" y="9193"/>
                  <a:pt x="6055" y="9193"/>
                </a:cubicBezTo>
                <a:cubicBezTo>
                  <a:pt x="6577" y="11082"/>
                  <a:pt x="6837" y="12027"/>
                  <a:pt x="6968" y="12499"/>
                </a:cubicBezTo>
                <a:cubicBezTo>
                  <a:pt x="7098" y="12971"/>
                  <a:pt x="7098" y="12971"/>
                  <a:pt x="7098" y="12971"/>
                </a:cubicBezTo>
                <a:cubicBezTo>
                  <a:pt x="7359" y="14184"/>
                  <a:pt x="7490" y="14790"/>
                  <a:pt x="7555" y="15093"/>
                </a:cubicBezTo>
                <a:cubicBezTo>
                  <a:pt x="7620" y="15396"/>
                  <a:pt x="7620" y="15396"/>
                  <a:pt x="7620" y="15396"/>
                </a:cubicBezTo>
                <a:cubicBezTo>
                  <a:pt x="6577" y="15678"/>
                  <a:pt x="6055" y="15819"/>
                  <a:pt x="5794" y="15890"/>
                </a:cubicBezTo>
                <a:cubicBezTo>
                  <a:pt x="5533" y="15960"/>
                  <a:pt x="5533" y="15960"/>
                  <a:pt x="5533" y="15960"/>
                </a:cubicBezTo>
                <a:cubicBezTo>
                  <a:pt x="5194" y="16158"/>
                  <a:pt x="4855" y="16214"/>
                  <a:pt x="4509" y="16172"/>
                </a:cubicBezTo>
                <a:cubicBezTo>
                  <a:pt x="4163" y="16130"/>
                  <a:pt x="3811" y="15989"/>
                  <a:pt x="3446" y="15791"/>
                </a:cubicBezTo>
                <a:close/>
                <a:moveTo>
                  <a:pt x="12837" y="14663"/>
                </a:moveTo>
                <a:cubicBezTo>
                  <a:pt x="11794" y="14663"/>
                  <a:pt x="10750" y="14832"/>
                  <a:pt x="9550" y="15058"/>
                </a:cubicBezTo>
                <a:cubicBezTo>
                  <a:pt x="8846" y="12407"/>
                  <a:pt x="8494" y="11082"/>
                  <a:pt x="8318" y="10419"/>
                </a:cubicBezTo>
                <a:cubicBezTo>
                  <a:pt x="8142" y="9757"/>
                  <a:pt x="8142" y="9757"/>
                  <a:pt x="8142" y="9757"/>
                </a:cubicBezTo>
                <a:cubicBezTo>
                  <a:pt x="7985" y="9193"/>
                  <a:pt x="7907" y="8911"/>
                  <a:pt x="7868" y="8770"/>
                </a:cubicBezTo>
                <a:cubicBezTo>
                  <a:pt x="7829" y="8629"/>
                  <a:pt x="7829" y="8629"/>
                  <a:pt x="7829" y="8629"/>
                </a:cubicBezTo>
                <a:cubicBezTo>
                  <a:pt x="9290" y="7896"/>
                  <a:pt x="10411" y="7233"/>
                  <a:pt x="11494" y="6380"/>
                </a:cubicBezTo>
                <a:cubicBezTo>
                  <a:pt x="12577" y="5527"/>
                  <a:pt x="13620" y="4484"/>
                  <a:pt x="14924" y="2989"/>
                </a:cubicBezTo>
                <a:cubicBezTo>
                  <a:pt x="16594" y="9305"/>
                  <a:pt x="17429" y="12464"/>
                  <a:pt x="17846" y="14043"/>
                </a:cubicBezTo>
                <a:cubicBezTo>
                  <a:pt x="18263" y="15622"/>
                  <a:pt x="18263" y="15622"/>
                  <a:pt x="18263" y="15622"/>
                </a:cubicBezTo>
                <a:cubicBezTo>
                  <a:pt x="15968" y="15058"/>
                  <a:pt x="14403" y="14663"/>
                  <a:pt x="12837" y="14663"/>
                </a:cubicBezTo>
                <a:close/>
                <a:moveTo>
                  <a:pt x="19463" y="9023"/>
                </a:moveTo>
                <a:cubicBezTo>
                  <a:pt x="19385" y="9108"/>
                  <a:pt x="19255" y="9207"/>
                  <a:pt x="19098" y="9305"/>
                </a:cubicBezTo>
                <a:cubicBezTo>
                  <a:pt x="18942" y="9404"/>
                  <a:pt x="18759" y="9503"/>
                  <a:pt x="18577" y="9587"/>
                </a:cubicBezTo>
                <a:cubicBezTo>
                  <a:pt x="18420" y="8742"/>
                  <a:pt x="18342" y="8319"/>
                  <a:pt x="18303" y="8107"/>
                </a:cubicBezTo>
                <a:cubicBezTo>
                  <a:pt x="18263" y="7896"/>
                  <a:pt x="18263" y="7896"/>
                  <a:pt x="18263" y="7896"/>
                </a:cubicBezTo>
                <a:cubicBezTo>
                  <a:pt x="18420" y="7896"/>
                  <a:pt x="18590" y="7896"/>
                  <a:pt x="18740" y="7917"/>
                </a:cubicBezTo>
                <a:cubicBezTo>
                  <a:pt x="18890" y="7938"/>
                  <a:pt x="19020" y="7980"/>
                  <a:pt x="19098" y="8065"/>
                </a:cubicBezTo>
                <a:cubicBezTo>
                  <a:pt x="19203" y="8065"/>
                  <a:pt x="19294" y="8065"/>
                  <a:pt x="19359" y="8114"/>
                </a:cubicBezTo>
                <a:cubicBezTo>
                  <a:pt x="19424" y="8163"/>
                  <a:pt x="19463" y="8262"/>
                  <a:pt x="19463" y="8460"/>
                </a:cubicBezTo>
                <a:cubicBezTo>
                  <a:pt x="19542" y="8657"/>
                  <a:pt x="19542" y="8756"/>
                  <a:pt x="19522" y="8826"/>
                </a:cubicBezTo>
                <a:cubicBezTo>
                  <a:pt x="19503" y="8897"/>
                  <a:pt x="19463" y="8939"/>
                  <a:pt x="19463" y="9023"/>
                </a:cubicBezTo>
                <a:close/>
                <a:moveTo>
                  <a:pt x="13568" y="7332"/>
                </a:moveTo>
                <a:cubicBezTo>
                  <a:pt x="13724" y="7529"/>
                  <a:pt x="13763" y="7769"/>
                  <a:pt x="13718" y="8001"/>
                </a:cubicBezTo>
                <a:cubicBezTo>
                  <a:pt x="13672" y="8234"/>
                  <a:pt x="13542" y="8460"/>
                  <a:pt x="13359" y="8629"/>
                </a:cubicBezTo>
                <a:cubicBezTo>
                  <a:pt x="12942" y="8911"/>
                  <a:pt x="12511" y="9193"/>
                  <a:pt x="12166" y="9404"/>
                </a:cubicBezTo>
                <a:cubicBezTo>
                  <a:pt x="11820" y="9616"/>
                  <a:pt x="11559" y="9757"/>
                  <a:pt x="11481" y="9757"/>
                </a:cubicBezTo>
                <a:cubicBezTo>
                  <a:pt x="11481" y="9982"/>
                  <a:pt x="11272" y="9982"/>
                  <a:pt x="11116" y="9982"/>
                </a:cubicBezTo>
                <a:cubicBezTo>
                  <a:pt x="10959" y="9982"/>
                  <a:pt x="10594" y="9757"/>
                  <a:pt x="10437" y="9418"/>
                </a:cubicBezTo>
                <a:cubicBezTo>
                  <a:pt x="10333" y="9221"/>
                  <a:pt x="10333" y="8981"/>
                  <a:pt x="10398" y="8770"/>
                </a:cubicBezTo>
                <a:cubicBezTo>
                  <a:pt x="10463" y="8558"/>
                  <a:pt x="10594" y="8375"/>
                  <a:pt x="10750" y="8290"/>
                </a:cubicBezTo>
                <a:cubicBezTo>
                  <a:pt x="10750" y="8290"/>
                  <a:pt x="10972" y="8149"/>
                  <a:pt x="11305" y="7938"/>
                </a:cubicBezTo>
                <a:cubicBezTo>
                  <a:pt x="11637" y="7726"/>
                  <a:pt x="12081" y="7444"/>
                  <a:pt x="12524" y="7162"/>
                </a:cubicBezTo>
                <a:cubicBezTo>
                  <a:pt x="12681" y="7050"/>
                  <a:pt x="12890" y="6993"/>
                  <a:pt x="13085" y="7014"/>
                </a:cubicBezTo>
                <a:cubicBezTo>
                  <a:pt x="13281" y="7036"/>
                  <a:pt x="13463" y="7134"/>
                  <a:pt x="13568" y="733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 name="Picture Placeholder 1"/>
          <p:cNvSpPr>
            <a:spLocks noGrp="1"/>
          </p:cNvSpPr>
          <p:nvPr>
            <p:ph type="pic" sz="half" idx="13"/>
          </p:nvPr>
        </p:nvSpPr>
        <p:spPr/>
      </p:sp>
    </p:spTree>
  </p:cSld>
  <p:clrMapOvr>
    <a:masterClrMapping/>
  </p:clrMapOvr>
  <mc:AlternateContent xmlns:mc="http://schemas.openxmlformats.org/markup-compatibility/2006" xmlns:p14="http://schemas.microsoft.com/office/powerpoint/2010/main">
    <mc:Choice Requires="p14">
      <p:transition spd="slow" p14:dur="1750">
        <p:push/>
      </p:transition>
    </mc:Choice>
    <mc:Fallback xmlns="">
      <p:transition spd="slow">
        <p:fade/>
      </p:transition>
    </mc:Fallback>
  </mc:AlternateContent>
  <p:timing>
    <p:tnLst>
      <p:par>
        <p:cTn id="1" dur="indefinite" restart="never" nodeType="tmRoot"/>
      </p:par>
    </p:tn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14" name="Shape 814"/>
          <p:cNvSpPr>
            <a:spLocks noGrp="1"/>
          </p:cNvSpPr>
          <p:nvPr>
            <p:ph type="title"/>
          </p:nvPr>
        </p:nvSpPr>
        <p:spPr>
          <a:prstGeom prst="rect">
            <a:avLst/>
          </a:prstGeom>
        </p:spPr>
        <p:txBody>
          <a:bodyPr/>
          <a:lstStyle/>
          <a:p>
            <a:r>
              <a:t>Joanna Young</a:t>
            </a:r>
          </a:p>
        </p:txBody>
      </p:sp>
      <p:sp>
        <p:nvSpPr>
          <p:cNvPr id="815" name="Shape 815"/>
          <p:cNvSpPr>
            <a:spLocks noGrp="1"/>
          </p:cNvSpPr>
          <p:nvPr>
            <p:ph type="body" sz="quarter" idx="1"/>
          </p:nvPr>
        </p:nvSpPr>
        <p:spPr>
          <a:prstGeom prst="rect">
            <a:avLst/>
          </a:prstGeom>
        </p:spPr>
        <p:txBody>
          <a:bodyPr/>
          <a:lstStyle/>
          <a:p>
            <a:r>
              <a:t>There are many variations of passages of Lorem Ipsum available</a:t>
            </a:r>
          </a:p>
          <a:p>
            <a:r>
              <a:t>but believable. If you are going to use a passage of Lorem Ipsum</a:t>
            </a:r>
          </a:p>
          <a:p>
            <a:r>
              <a:t>you need to be sure there isn’t anything embarrassing hidden in</a:t>
            </a:r>
          </a:p>
          <a:p>
            <a:r>
              <a:t>the middle of text. All the Lorem Ipsum </a:t>
            </a:r>
          </a:p>
        </p:txBody>
      </p:sp>
      <p:sp>
        <p:nvSpPr>
          <p:cNvPr id="2" name="Picture Placeholder 1"/>
          <p:cNvSpPr>
            <a:spLocks noGrp="1"/>
          </p:cNvSpPr>
          <p:nvPr>
            <p:ph type="pic" sz="quarter" idx="11"/>
          </p:nvPr>
        </p:nvSpPr>
        <p:spPr/>
      </p:sp>
      <p:sp>
        <p:nvSpPr>
          <p:cNvPr id="816" name="Shape 816"/>
          <p:cNvSpPr/>
          <p:nvPr/>
        </p:nvSpPr>
        <p:spPr>
          <a:xfrm rot="13500000">
            <a:off x="19046223" y="4872899"/>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17" name="Shape 817"/>
          <p:cNvSpPr/>
          <p:nvPr/>
        </p:nvSpPr>
        <p:spPr>
          <a:xfrm rot="13500000">
            <a:off x="19046221" y="7192100"/>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18" name="Shape 818"/>
          <p:cNvSpPr/>
          <p:nvPr/>
        </p:nvSpPr>
        <p:spPr>
          <a:xfrm>
            <a:off x="19681407" y="5536805"/>
            <a:ext cx="380635" cy="323190"/>
          </a:xfrm>
          <a:custGeom>
            <a:avLst/>
            <a:gdLst/>
            <a:ahLst/>
            <a:cxnLst>
              <a:cxn ang="0">
                <a:pos x="wd2" y="hd2"/>
              </a:cxn>
              <a:cxn ang="5400000">
                <a:pos x="wd2" y="hd2"/>
              </a:cxn>
              <a:cxn ang="10800000">
                <a:pos x="wd2" y="hd2"/>
              </a:cxn>
              <a:cxn ang="16200000">
                <a:pos x="wd2" y="hd2"/>
              </a:cxn>
            </a:cxnLst>
            <a:rect l="0" t="0" r="r" b="b"/>
            <a:pathLst>
              <a:path w="21600" h="21600" extrusionOk="0">
                <a:moveTo>
                  <a:pt x="19813" y="0"/>
                </a:moveTo>
                <a:cubicBezTo>
                  <a:pt x="1787" y="0"/>
                  <a:pt x="1787" y="0"/>
                  <a:pt x="1787" y="0"/>
                </a:cubicBezTo>
                <a:cubicBezTo>
                  <a:pt x="893" y="0"/>
                  <a:pt x="0" y="1058"/>
                  <a:pt x="0" y="2116"/>
                </a:cubicBezTo>
                <a:cubicBezTo>
                  <a:pt x="0" y="14379"/>
                  <a:pt x="0" y="14379"/>
                  <a:pt x="0" y="14379"/>
                </a:cubicBezTo>
                <a:cubicBezTo>
                  <a:pt x="0" y="15624"/>
                  <a:pt x="893" y="16620"/>
                  <a:pt x="1787" y="16620"/>
                </a:cubicBezTo>
                <a:cubicBezTo>
                  <a:pt x="7726" y="16620"/>
                  <a:pt x="7726" y="16620"/>
                  <a:pt x="7726" y="16620"/>
                </a:cubicBezTo>
                <a:cubicBezTo>
                  <a:pt x="7726" y="17678"/>
                  <a:pt x="7726" y="17678"/>
                  <a:pt x="7726" y="17678"/>
                </a:cubicBezTo>
                <a:cubicBezTo>
                  <a:pt x="5991" y="19546"/>
                  <a:pt x="5991" y="19546"/>
                  <a:pt x="5991" y="19546"/>
                </a:cubicBezTo>
                <a:cubicBezTo>
                  <a:pt x="5623" y="19733"/>
                  <a:pt x="5623" y="20355"/>
                  <a:pt x="5623" y="20791"/>
                </a:cubicBezTo>
                <a:cubicBezTo>
                  <a:pt x="5781" y="21227"/>
                  <a:pt x="6149" y="21600"/>
                  <a:pt x="6517" y="21600"/>
                </a:cubicBezTo>
                <a:cubicBezTo>
                  <a:pt x="15083" y="21600"/>
                  <a:pt x="15083" y="21600"/>
                  <a:pt x="15083" y="21600"/>
                </a:cubicBezTo>
                <a:cubicBezTo>
                  <a:pt x="15451" y="21600"/>
                  <a:pt x="15766" y="21227"/>
                  <a:pt x="15977" y="20791"/>
                </a:cubicBezTo>
                <a:cubicBezTo>
                  <a:pt x="15977" y="20355"/>
                  <a:pt x="15977" y="19733"/>
                  <a:pt x="15609" y="19546"/>
                </a:cubicBezTo>
                <a:cubicBezTo>
                  <a:pt x="13874" y="17678"/>
                  <a:pt x="13874" y="17678"/>
                  <a:pt x="13874" y="17678"/>
                </a:cubicBezTo>
                <a:cubicBezTo>
                  <a:pt x="13874" y="16620"/>
                  <a:pt x="13874" y="16620"/>
                  <a:pt x="13874" y="16620"/>
                </a:cubicBezTo>
                <a:cubicBezTo>
                  <a:pt x="19813" y="16620"/>
                  <a:pt x="19813" y="16620"/>
                  <a:pt x="19813" y="16620"/>
                </a:cubicBezTo>
                <a:cubicBezTo>
                  <a:pt x="20707" y="16620"/>
                  <a:pt x="21600" y="15624"/>
                  <a:pt x="21600" y="14379"/>
                </a:cubicBezTo>
                <a:cubicBezTo>
                  <a:pt x="21600" y="2116"/>
                  <a:pt x="21600" y="2116"/>
                  <a:pt x="21600" y="2116"/>
                </a:cubicBezTo>
                <a:cubicBezTo>
                  <a:pt x="21600" y="1058"/>
                  <a:pt x="20707" y="0"/>
                  <a:pt x="19813" y="0"/>
                </a:cubicBezTo>
                <a:close/>
                <a:moveTo>
                  <a:pt x="12455" y="19110"/>
                </a:moveTo>
                <a:cubicBezTo>
                  <a:pt x="13139" y="19733"/>
                  <a:pt x="13139" y="19733"/>
                  <a:pt x="13139" y="19733"/>
                </a:cubicBezTo>
                <a:cubicBezTo>
                  <a:pt x="8409" y="19733"/>
                  <a:pt x="8409" y="19733"/>
                  <a:pt x="8409" y="19733"/>
                </a:cubicBezTo>
                <a:cubicBezTo>
                  <a:pt x="9145" y="19110"/>
                  <a:pt x="9145" y="19110"/>
                  <a:pt x="9145" y="19110"/>
                </a:cubicBezTo>
                <a:cubicBezTo>
                  <a:pt x="9302" y="18923"/>
                  <a:pt x="9460" y="18488"/>
                  <a:pt x="9460" y="18301"/>
                </a:cubicBezTo>
                <a:cubicBezTo>
                  <a:pt x="9460" y="16620"/>
                  <a:pt x="9460" y="16620"/>
                  <a:pt x="9460" y="16620"/>
                </a:cubicBezTo>
                <a:cubicBezTo>
                  <a:pt x="12298" y="16620"/>
                  <a:pt x="12298" y="16620"/>
                  <a:pt x="12298" y="16620"/>
                </a:cubicBezTo>
                <a:cubicBezTo>
                  <a:pt x="12298" y="18301"/>
                  <a:pt x="12298" y="18301"/>
                  <a:pt x="12298" y="18301"/>
                </a:cubicBezTo>
                <a:cubicBezTo>
                  <a:pt x="12298" y="18488"/>
                  <a:pt x="12298" y="18923"/>
                  <a:pt x="12455" y="19110"/>
                </a:cubicBezTo>
                <a:close/>
                <a:moveTo>
                  <a:pt x="19655" y="14379"/>
                </a:moveTo>
                <a:cubicBezTo>
                  <a:pt x="1945" y="14379"/>
                  <a:pt x="1945" y="14379"/>
                  <a:pt x="1945" y="14379"/>
                </a:cubicBezTo>
                <a:cubicBezTo>
                  <a:pt x="1945" y="2303"/>
                  <a:pt x="1945" y="2303"/>
                  <a:pt x="1945" y="2303"/>
                </a:cubicBezTo>
                <a:cubicBezTo>
                  <a:pt x="19655" y="2303"/>
                  <a:pt x="19655" y="2303"/>
                  <a:pt x="19655" y="2303"/>
                </a:cubicBezTo>
                <a:lnTo>
                  <a:pt x="19655" y="1437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19" name="Shape 819"/>
          <p:cNvSpPr/>
          <p:nvPr/>
        </p:nvSpPr>
        <p:spPr>
          <a:xfrm>
            <a:off x="19681407" y="7856006"/>
            <a:ext cx="380632" cy="323190"/>
          </a:xfrm>
          <a:custGeom>
            <a:avLst/>
            <a:gdLst/>
            <a:ahLst/>
            <a:cxnLst>
              <a:cxn ang="0">
                <a:pos x="wd2" y="hd2"/>
              </a:cxn>
              <a:cxn ang="5400000">
                <a:pos x="wd2" y="hd2"/>
              </a:cxn>
              <a:cxn ang="10800000">
                <a:pos x="wd2" y="hd2"/>
              </a:cxn>
              <a:cxn ang="16200000">
                <a:pos x="wd2" y="hd2"/>
              </a:cxn>
            </a:cxnLst>
            <a:rect l="0" t="0" r="r" b="b"/>
            <a:pathLst>
              <a:path w="21600" h="21600" extrusionOk="0">
                <a:moveTo>
                  <a:pt x="10905" y="5602"/>
                </a:moveTo>
                <a:cubicBezTo>
                  <a:pt x="7902" y="5602"/>
                  <a:pt x="5479" y="8528"/>
                  <a:pt x="5479" y="12014"/>
                </a:cubicBezTo>
                <a:cubicBezTo>
                  <a:pt x="5479" y="15562"/>
                  <a:pt x="7902" y="18488"/>
                  <a:pt x="10905" y="18488"/>
                </a:cubicBezTo>
                <a:cubicBezTo>
                  <a:pt x="13908" y="18488"/>
                  <a:pt x="16174" y="15562"/>
                  <a:pt x="16174" y="12014"/>
                </a:cubicBezTo>
                <a:cubicBezTo>
                  <a:pt x="16174" y="8528"/>
                  <a:pt x="13908" y="5602"/>
                  <a:pt x="10905" y="5602"/>
                </a:cubicBezTo>
                <a:close/>
                <a:moveTo>
                  <a:pt x="10905" y="16184"/>
                </a:moveTo>
                <a:cubicBezTo>
                  <a:pt x="8956" y="16184"/>
                  <a:pt x="7376" y="14317"/>
                  <a:pt x="7376" y="12014"/>
                </a:cubicBezTo>
                <a:cubicBezTo>
                  <a:pt x="7376" y="9524"/>
                  <a:pt x="8956" y="7656"/>
                  <a:pt x="10905" y="7656"/>
                </a:cubicBezTo>
                <a:cubicBezTo>
                  <a:pt x="12855" y="7656"/>
                  <a:pt x="14435" y="9524"/>
                  <a:pt x="14435" y="12014"/>
                </a:cubicBezTo>
                <a:cubicBezTo>
                  <a:pt x="14435" y="14317"/>
                  <a:pt x="12855" y="16184"/>
                  <a:pt x="10905" y="16184"/>
                </a:cubicBezTo>
                <a:close/>
                <a:moveTo>
                  <a:pt x="13540" y="12263"/>
                </a:moveTo>
                <a:cubicBezTo>
                  <a:pt x="13381" y="12636"/>
                  <a:pt x="13013" y="13072"/>
                  <a:pt x="12644" y="13072"/>
                </a:cubicBezTo>
                <a:lnTo>
                  <a:pt x="12486" y="13072"/>
                </a:lnTo>
                <a:cubicBezTo>
                  <a:pt x="12117" y="13072"/>
                  <a:pt x="11801" y="12450"/>
                  <a:pt x="11801" y="12014"/>
                </a:cubicBezTo>
                <a:cubicBezTo>
                  <a:pt x="11959" y="11205"/>
                  <a:pt x="11063" y="10769"/>
                  <a:pt x="11063" y="10769"/>
                </a:cubicBezTo>
                <a:cubicBezTo>
                  <a:pt x="10747" y="10582"/>
                  <a:pt x="10537" y="9960"/>
                  <a:pt x="10747" y="9337"/>
                </a:cubicBezTo>
                <a:cubicBezTo>
                  <a:pt x="10905" y="8901"/>
                  <a:pt x="11432" y="8715"/>
                  <a:pt x="11801" y="8901"/>
                </a:cubicBezTo>
                <a:cubicBezTo>
                  <a:pt x="12486" y="9337"/>
                  <a:pt x="13698" y="10395"/>
                  <a:pt x="13540" y="12263"/>
                </a:cubicBezTo>
                <a:close/>
                <a:moveTo>
                  <a:pt x="11590" y="13508"/>
                </a:moveTo>
                <a:cubicBezTo>
                  <a:pt x="11801" y="13695"/>
                  <a:pt x="11959" y="13881"/>
                  <a:pt x="11959" y="14317"/>
                </a:cubicBezTo>
                <a:cubicBezTo>
                  <a:pt x="11959" y="14504"/>
                  <a:pt x="11801" y="14753"/>
                  <a:pt x="11590" y="14939"/>
                </a:cubicBezTo>
                <a:cubicBezTo>
                  <a:pt x="11432" y="15126"/>
                  <a:pt x="11274" y="15375"/>
                  <a:pt x="10905" y="15375"/>
                </a:cubicBezTo>
                <a:cubicBezTo>
                  <a:pt x="10747" y="15375"/>
                  <a:pt x="10537" y="15126"/>
                  <a:pt x="10379" y="14939"/>
                </a:cubicBezTo>
                <a:cubicBezTo>
                  <a:pt x="10220" y="14753"/>
                  <a:pt x="10010" y="14504"/>
                  <a:pt x="10010" y="14317"/>
                </a:cubicBezTo>
                <a:cubicBezTo>
                  <a:pt x="10010" y="13881"/>
                  <a:pt x="10220" y="13695"/>
                  <a:pt x="10379" y="13508"/>
                </a:cubicBezTo>
                <a:cubicBezTo>
                  <a:pt x="10537" y="13259"/>
                  <a:pt x="10747" y="13072"/>
                  <a:pt x="10905" y="13072"/>
                </a:cubicBezTo>
                <a:cubicBezTo>
                  <a:pt x="11274" y="13072"/>
                  <a:pt x="11432" y="13259"/>
                  <a:pt x="11590" y="13508"/>
                </a:cubicBezTo>
                <a:close/>
                <a:moveTo>
                  <a:pt x="20757" y="5167"/>
                </a:moveTo>
                <a:cubicBezTo>
                  <a:pt x="17069" y="5167"/>
                  <a:pt x="17069" y="5167"/>
                  <a:pt x="17069" y="5167"/>
                </a:cubicBezTo>
                <a:cubicBezTo>
                  <a:pt x="16016" y="809"/>
                  <a:pt x="16016" y="809"/>
                  <a:pt x="16016" y="809"/>
                </a:cubicBezTo>
                <a:cubicBezTo>
                  <a:pt x="16016" y="373"/>
                  <a:pt x="15647" y="0"/>
                  <a:pt x="15120" y="0"/>
                </a:cubicBezTo>
                <a:cubicBezTo>
                  <a:pt x="6533" y="0"/>
                  <a:pt x="6533" y="0"/>
                  <a:pt x="6533" y="0"/>
                </a:cubicBezTo>
                <a:cubicBezTo>
                  <a:pt x="6164" y="0"/>
                  <a:pt x="5795" y="373"/>
                  <a:pt x="5637" y="809"/>
                </a:cubicBezTo>
                <a:cubicBezTo>
                  <a:pt x="4583" y="5167"/>
                  <a:pt x="4583" y="5167"/>
                  <a:pt x="4583" y="5167"/>
                </a:cubicBezTo>
                <a:cubicBezTo>
                  <a:pt x="1054" y="5167"/>
                  <a:pt x="1054" y="5167"/>
                  <a:pt x="1054" y="5167"/>
                </a:cubicBezTo>
                <a:cubicBezTo>
                  <a:pt x="527" y="5167"/>
                  <a:pt x="0" y="5789"/>
                  <a:pt x="0" y="6225"/>
                </a:cubicBezTo>
                <a:cubicBezTo>
                  <a:pt x="0" y="20542"/>
                  <a:pt x="0" y="20542"/>
                  <a:pt x="0" y="20542"/>
                </a:cubicBezTo>
                <a:cubicBezTo>
                  <a:pt x="0" y="21164"/>
                  <a:pt x="527" y="21600"/>
                  <a:pt x="1054" y="21600"/>
                </a:cubicBezTo>
                <a:cubicBezTo>
                  <a:pt x="20757" y="21600"/>
                  <a:pt x="20757" y="21600"/>
                  <a:pt x="20757" y="21600"/>
                </a:cubicBezTo>
                <a:cubicBezTo>
                  <a:pt x="21284" y="21600"/>
                  <a:pt x="21600" y="21164"/>
                  <a:pt x="21600" y="20542"/>
                </a:cubicBezTo>
                <a:cubicBezTo>
                  <a:pt x="21600" y="6225"/>
                  <a:pt x="21600" y="6225"/>
                  <a:pt x="21600" y="6225"/>
                </a:cubicBezTo>
                <a:cubicBezTo>
                  <a:pt x="21600" y="5789"/>
                  <a:pt x="21284" y="5167"/>
                  <a:pt x="20757" y="5167"/>
                </a:cubicBezTo>
                <a:close/>
                <a:moveTo>
                  <a:pt x="19703" y="19297"/>
                </a:moveTo>
                <a:cubicBezTo>
                  <a:pt x="1949" y="19297"/>
                  <a:pt x="1949" y="19297"/>
                  <a:pt x="1949" y="19297"/>
                </a:cubicBezTo>
                <a:cubicBezTo>
                  <a:pt x="1949" y="7470"/>
                  <a:pt x="1949" y="7470"/>
                  <a:pt x="1949" y="7470"/>
                </a:cubicBezTo>
                <a:cubicBezTo>
                  <a:pt x="5268" y="7470"/>
                  <a:pt x="5268" y="7470"/>
                  <a:pt x="5268" y="7470"/>
                </a:cubicBezTo>
                <a:cubicBezTo>
                  <a:pt x="5795" y="7470"/>
                  <a:pt x="6164" y="7034"/>
                  <a:pt x="6164" y="6661"/>
                </a:cubicBezTo>
                <a:cubicBezTo>
                  <a:pt x="7218" y="2303"/>
                  <a:pt x="7218" y="2303"/>
                  <a:pt x="7218" y="2303"/>
                </a:cubicBezTo>
                <a:cubicBezTo>
                  <a:pt x="14435" y="2303"/>
                  <a:pt x="14435" y="2303"/>
                  <a:pt x="14435" y="2303"/>
                </a:cubicBezTo>
                <a:cubicBezTo>
                  <a:pt x="15489" y="6661"/>
                  <a:pt x="15489" y="6661"/>
                  <a:pt x="15489" y="6661"/>
                </a:cubicBezTo>
                <a:cubicBezTo>
                  <a:pt x="15647" y="7034"/>
                  <a:pt x="16016" y="7470"/>
                  <a:pt x="16332" y="7470"/>
                </a:cubicBezTo>
                <a:cubicBezTo>
                  <a:pt x="19703" y="7470"/>
                  <a:pt x="19703" y="7470"/>
                  <a:pt x="19703" y="7470"/>
                </a:cubicBezTo>
                <a:lnTo>
                  <a:pt x="19703" y="19297"/>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20" name="Shape 820"/>
          <p:cNvSpPr/>
          <p:nvPr/>
        </p:nvSpPr>
        <p:spPr>
          <a:xfrm rot="13500000">
            <a:off x="20739456" y="6032500"/>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21" name="Shape 821"/>
          <p:cNvSpPr/>
          <p:nvPr/>
        </p:nvSpPr>
        <p:spPr>
          <a:xfrm>
            <a:off x="21374639" y="6707651"/>
            <a:ext cx="380634" cy="300699"/>
          </a:xfrm>
          <a:custGeom>
            <a:avLst/>
            <a:gdLst/>
            <a:ahLst/>
            <a:cxnLst>
              <a:cxn ang="0">
                <a:pos x="wd2" y="hd2"/>
              </a:cxn>
              <a:cxn ang="5400000">
                <a:pos x="wd2" y="hd2"/>
              </a:cxn>
              <a:cxn ang="10800000">
                <a:pos x="wd2" y="hd2"/>
              </a:cxn>
              <a:cxn ang="16200000">
                <a:pos x="wd2" y="hd2"/>
              </a:cxn>
            </a:cxnLst>
            <a:rect l="0" t="0" r="r" b="b"/>
            <a:pathLst>
              <a:path w="21254" h="21405" extrusionOk="0">
                <a:moveTo>
                  <a:pt x="1066" y="21405"/>
                </a:moveTo>
                <a:cubicBezTo>
                  <a:pt x="906" y="21405"/>
                  <a:pt x="694" y="21405"/>
                  <a:pt x="535" y="21204"/>
                </a:cubicBezTo>
                <a:cubicBezTo>
                  <a:pt x="4" y="20736"/>
                  <a:pt x="-155" y="19867"/>
                  <a:pt x="163" y="19198"/>
                </a:cubicBezTo>
                <a:cubicBezTo>
                  <a:pt x="3029" y="13180"/>
                  <a:pt x="3029" y="13180"/>
                  <a:pt x="3029" y="13180"/>
                </a:cubicBezTo>
                <a:cubicBezTo>
                  <a:pt x="3188" y="12712"/>
                  <a:pt x="3560" y="12511"/>
                  <a:pt x="3878" y="12310"/>
                </a:cubicBezTo>
                <a:cubicBezTo>
                  <a:pt x="4409" y="12310"/>
                  <a:pt x="4781" y="12511"/>
                  <a:pt x="4940" y="12979"/>
                </a:cubicBezTo>
                <a:cubicBezTo>
                  <a:pt x="6214" y="15186"/>
                  <a:pt x="6214" y="15186"/>
                  <a:pt x="6214" y="15186"/>
                </a:cubicBezTo>
                <a:cubicBezTo>
                  <a:pt x="8867" y="9635"/>
                  <a:pt x="8867" y="9635"/>
                  <a:pt x="8867" y="9635"/>
                </a:cubicBezTo>
                <a:cubicBezTo>
                  <a:pt x="9026" y="9167"/>
                  <a:pt x="9398" y="8900"/>
                  <a:pt x="9716" y="8699"/>
                </a:cubicBezTo>
                <a:cubicBezTo>
                  <a:pt x="10088" y="8699"/>
                  <a:pt x="10459" y="8900"/>
                  <a:pt x="10778" y="9368"/>
                </a:cubicBezTo>
                <a:cubicBezTo>
                  <a:pt x="13113" y="13180"/>
                  <a:pt x="13113" y="13180"/>
                  <a:pt x="13113" y="13180"/>
                </a:cubicBezTo>
                <a:cubicBezTo>
                  <a:pt x="18951" y="674"/>
                  <a:pt x="18951" y="674"/>
                  <a:pt x="18951" y="674"/>
                </a:cubicBezTo>
                <a:cubicBezTo>
                  <a:pt x="19322" y="6"/>
                  <a:pt x="20012" y="-195"/>
                  <a:pt x="20543" y="206"/>
                </a:cubicBezTo>
                <a:cubicBezTo>
                  <a:pt x="21233" y="674"/>
                  <a:pt x="21445" y="1544"/>
                  <a:pt x="21074" y="2212"/>
                </a:cubicBezTo>
                <a:cubicBezTo>
                  <a:pt x="14174" y="16724"/>
                  <a:pt x="14174" y="16724"/>
                  <a:pt x="14174" y="16724"/>
                </a:cubicBezTo>
                <a:cubicBezTo>
                  <a:pt x="14015" y="17192"/>
                  <a:pt x="13644" y="17393"/>
                  <a:pt x="13272" y="17393"/>
                </a:cubicBezTo>
                <a:cubicBezTo>
                  <a:pt x="12741" y="17393"/>
                  <a:pt x="12370" y="17192"/>
                  <a:pt x="12211" y="16724"/>
                </a:cubicBezTo>
                <a:cubicBezTo>
                  <a:pt x="9929" y="12979"/>
                  <a:pt x="9929" y="12979"/>
                  <a:pt x="9929" y="12979"/>
                </a:cubicBezTo>
                <a:cubicBezTo>
                  <a:pt x="7275" y="18529"/>
                  <a:pt x="7275" y="18529"/>
                  <a:pt x="7275" y="18529"/>
                </a:cubicBezTo>
                <a:cubicBezTo>
                  <a:pt x="7063" y="18998"/>
                  <a:pt x="6744" y="19198"/>
                  <a:pt x="6373" y="19399"/>
                </a:cubicBezTo>
                <a:cubicBezTo>
                  <a:pt x="6001" y="19399"/>
                  <a:pt x="5471" y="19198"/>
                  <a:pt x="5311" y="18730"/>
                </a:cubicBezTo>
                <a:cubicBezTo>
                  <a:pt x="4091" y="16523"/>
                  <a:pt x="4091" y="16523"/>
                  <a:pt x="4091" y="16523"/>
                </a:cubicBezTo>
                <a:cubicBezTo>
                  <a:pt x="2127" y="20736"/>
                  <a:pt x="2127" y="20736"/>
                  <a:pt x="2127" y="20736"/>
                </a:cubicBezTo>
                <a:cubicBezTo>
                  <a:pt x="1968" y="21204"/>
                  <a:pt x="1596" y="21405"/>
                  <a:pt x="1066" y="2140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22" name="Shape 822"/>
          <p:cNvSpPr/>
          <p:nvPr/>
        </p:nvSpPr>
        <p:spPr>
          <a:xfrm>
            <a:off x="5245503" y="10206302"/>
            <a:ext cx="166674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20000"/>
              </a:lnSpc>
              <a:defRPr sz="2000">
                <a:solidFill>
                  <a:srgbClr val="717172"/>
                </a:solidFill>
              </a:defRPr>
            </a:lvl1pPr>
          </a:lstStyle>
          <a:p>
            <a:r>
              <a:t>Web Designer</a:t>
            </a:r>
          </a:p>
        </p:txBody>
      </p:sp>
      <p:sp>
        <p:nvSpPr>
          <p:cNvPr id="823" name="Shape 823"/>
          <p:cNvSpPr/>
          <p:nvPr/>
        </p:nvSpPr>
        <p:spPr>
          <a:xfrm>
            <a:off x="7603630" y="10213867"/>
            <a:ext cx="1664717"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20000"/>
              </a:lnSpc>
              <a:defRPr sz="2000">
                <a:solidFill>
                  <a:srgbClr val="717172"/>
                </a:solidFill>
              </a:defRPr>
            </a:lvl1pPr>
          </a:lstStyle>
          <a:p>
            <a:r>
              <a:t>Photographer</a:t>
            </a:r>
          </a:p>
        </p:txBody>
      </p:sp>
      <p:sp>
        <p:nvSpPr>
          <p:cNvPr id="824" name="Shape 824"/>
          <p:cNvSpPr/>
          <p:nvPr/>
        </p:nvSpPr>
        <p:spPr>
          <a:xfrm>
            <a:off x="9959726" y="10251347"/>
            <a:ext cx="586233"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20000"/>
              </a:lnSpc>
              <a:defRPr sz="2000">
                <a:solidFill>
                  <a:srgbClr val="717172"/>
                </a:solidFill>
              </a:defRPr>
            </a:lvl1pPr>
          </a:lstStyle>
          <a:p>
            <a:r>
              <a:t>SEO</a:t>
            </a:r>
          </a:p>
        </p:txBody>
      </p:sp>
      <p:sp>
        <p:nvSpPr>
          <p:cNvPr id="825" name="Shape 825"/>
          <p:cNvSpPr/>
          <p:nvPr/>
        </p:nvSpPr>
        <p:spPr>
          <a:xfrm>
            <a:off x="7194440" y="10446983"/>
            <a:ext cx="127001" cy="29069"/>
          </a:xfrm>
          <a:custGeom>
            <a:avLst/>
            <a:gdLst/>
            <a:ahLst/>
            <a:cxnLst>
              <a:cxn ang="0">
                <a:pos x="wd2" y="hd2"/>
              </a:cxn>
              <a:cxn ang="5400000">
                <a:pos x="wd2" y="hd2"/>
              </a:cxn>
              <a:cxn ang="10800000">
                <a:pos x="wd2" y="hd2"/>
              </a:cxn>
              <a:cxn ang="16200000">
                <a:pos x="wd2" y="hd2"/>
              </a:cxn>
            </a:cxnLst>
            <a:rect l="0" t="0" r="r" b="b"/>
            <a:pathLst>
              <a:path w="21600" h="21600" extrusionOk="0">
                <a:moveTo>
                  <a:pt x="19777" y="21600"/>
                </a:moveTo>
                <a:cubicBezTo>
                  <a:pt x="1823" y="21600"/>
                  <a:pt x="1823" y="21600"/>
                  <a:pt x="1823" y="21600"/>
                </a:cubicBezTo>
                <a:cubicBezTo>
                  <a:pt x="911" y="21600"/>
                  <a:pt x="0" y="16200"/>
                  <a:pt x="0" y="10800"/>
                </a:cubicBezTo>
                <a:cubicBezTo>
                  <a:pt x="0" y="5400"/>
                  <a:pt x="911" y="0"/>
                  <a:pt x="1823" y="0"/>
                </a:cubicBezTo>
                <a:cubicBezTo>
                  <a:pt x="19777" y="0"/>
                  <a:pt x="19777" y="0"/>
                  <a:pt x="19777" y="0"/>
                </a:cubicBezTo>
                <a:cubicBezTo>
                  <a:pt x="20689" y="0"/>
                  <a:pt x="21600" y="5400"/>
                  <a:pt x="21600" y="10800"/>
                </a:cubicBezTo>
                <a:cubicBezTo>
                  <a:pt x="21600" y="16200"/>
                  <a:pt x="20689" y="21600"/>
                  <a:pt x="19777" y="21600"/>
                </a:cubicBezTo>
              </a:path>
            </a:pathLst>
          </a:custGeom>
          <a:solidFill>
            <a:srgbClr val="C5C6C9"/>
          </a:solidFill>
          <a:ln w="12700">
            <a:miter lim="400000"/>
          </a:ln>
        </p:spPr>
        <p:txBody>
          <a:bodyPr lIns="45719" rIns="45719" anchor="ctr"/>
          <a:lstStyle/>
          <a:p>
            <a:pPr algn="l" defTabSz="457200">
              <a:lnSpc>
                <a:spcPct val="93000"/>
              </a:lnSpc>
              <a:defRPr sz="1800">
                <a:solidFill>
                  <a:srgbClr val="000000"/>
                </a:solidFill>
                <a:latin typeface="Arial"/>
                <a:ea typeface="Arial"/>
                <a:cs typeface="Arial"/>
                <a:sym typeface="Arial"/>
              </a:defRPr>
            </a:pPr>
            <a:endParaRPr/>
          </a:p>
        </p:txBody>
      </p:sp>
      <p:sp>
        <p:nvSpPr>
          <p:cNvPr id="826" name="Shape 826"/>
          <p:cNvSpPr/>
          <p:nvPr/>
        </p:nvSpPr>
        <p:spPr>
          <a:xfrm>
            <a:off x="9550537" y="10460897"/>
            <a:ext cx="127001" cy="25401"/>
          </a:xfrm>
          <a:custGeom>
            <a:avLst/>
            <a:gdLst/>
            <a:ahLst/>
            <a:cxnLst>
              <a:cxn ang="0">
                <a:pos x="wd2" y="hd2"/>
              </a:cxn>
              <a:cxn ang="5400000">
                <a:pos x="wd2" y="hd2"/>
              </a:cxn>
              <a:cxn ang="10800000">
                <a:pos x="wd2" y="hd2"/>
              </a:cxn>
              <a:cxn ang="16200000">
                <a:pos x="wd2" y="hd2"/>
              </a:cxn>
            </a:cxnLst>
            <a:rect l="0" t="0" r="r" b="b"/>
            <a:pathLst>
              <a:path w="21600" h="21600" extrusionOk="0">
                <a:moveTo>
                  <a:pt x="19777" y="21600"/>
                </a:moveTo>
                <a:cubicBezTo>
                  <a:pt x="1823" y="21600"/>
                  <a:pt x="1823" y="21600"/>
                  <a:pt x="1823" y="21600"/>
                </a:cubicBezTo>
                <a:cubicBezTo>
                  <a:pt x="911" y="21600"/>
                  <a:pt x="0" y="16200"/>
                  <a:pt x="0" y="10800"/>
                </a:cubicBezTo>
                <a:cubicBezTo>
                  <a:pt x="0" y="5400"/>
                  <a:pt x="911" y="0"/>
                  <a:pt x="1823" y="0"/>
                </a:cubicBezTo>
                <a:cubicBezTo>
                  <a:pt x="19777" y="0"/>
                  <a:pt x="19777" y="0"/>
                  <a:pt x="19777" y="0"/>
                </a:cubicBezTo>
                <a:cubicBezTo>
                  <a:pt x="20689" y="0"/>
                  <a:pt x="21600" y="5400"/>
                  <a:pt x="21600" y="10800"/>
                </a:cubicBezTo>
                <a:cubicBezTo>
                  <a:pt x="21600" y="16200"/>
                  <a:pt x="20689" y="21600"/>
                  <a:pt x="19777" y="21600"/>
                </a:cubicBezTo>
              </a:path>
            </a:pathLst>
          </a:custGeom>
          <a:solidFill>
            <a:srgbClr val="C5C6C9"/>
          </a:solidFill>
          <a:ln w="12700">
            <a:miter lim="400000"/>
          </a:ln>
        </p:spPr>
        <p:txBody>
          <a:bodyPr lIns="45719" rIns="45719" anchor="ctr"/>
          <a:lstStyle/>
          <a:p>
            <a:pPr algn="l" defTabSz="457200">
              <a:lnSpc>
                <a:spcPct val="93000"/>
              </a:lnSpc>
              <a:defRPr sz="1800">
                <a:solidFill>
                  <a:srgbClr val="000000"/>
                </a:solidFill>
                <a:latin typeface="Arial"/>
                <a:ea typeface="Arial"/>
                <a:cs typeface="Arial"/>
                <a:sym typeface="Arial"/>
              </a:defRPr>
            </a:pPr>
            <a:endParaRPr/>
          </a:p>
        </p:txBody>
      </p:sp>
      <p:sp>
        <p:nvSpPr>
          <p:cNvPr id="827" name="Shape 827"/>
          <p:cNvSpPr/>
          <p:nvPr/>
        </p:nvSpPr>
        <p:spPr>
          <a:xfrm>
            <a:off x="9346250" y="9354274"/>
            <a:ext cx="1210641"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400">
                <a:latin typeface="+mj-lt"/>
                <a:ea typeface="+mj-ea"/>
                <a:cs typeface="+mj-cs"/>
                <a:sym typeface="Montserrat-Regular"/>
              </a:defRPr>
            </a:lvl1pPr>
          </a:lstStyle>
          <a:p>
            <a:r>
              <a:t>Skills</a:t>
            </a:r>
          </a:p>
        </p:txBody>
      </p:sp>
    </p:spTree>
  </p:cSld>
  <p:clrMapOvr>
    <a:masterClrMapping/>
  </p:clrMapOvr>
  <mc:AlternateContent xmlns:mc="http://schemas.openxmlformats.org/markup-compatibility/2006" xmlns:p14="http://schemas.microsoft.com/office/powerpoint/2010/main">
    <mc:Choice Requires="p14">
      <p:transition spd="slow" p14:dur="1750">
        <p:dissolve/>
      </p:transition>
    </mc:Choice>
    <mc:Fallback xmlns="">
      <p:transition spd="slow">
        <p:fade/>
      </p:transition>
    </mc:Fallback>
  </mc:AlternateContent>
  <p:timing>
    <p:tnLst>
      <p:par>
        <p:cTn id="1" dur="indefinite" restart="never" nodeType="tmRoot"/>
      </p:par>
    </p:tn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30" name="Shape 830"/>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25</a:t>
            </a:fld>
            <a:endParaRPr/>
          </a:p>
        </p:txBody>
      </p:sp>
      <p:sp>
        <p:nvSpPr>
          <p:cNvPr id="831" name="Shape 831"/>
          <p:cNvSpPr>
            <a:spLocks noGrp="1"/>
          </p:cNvSpPr>
          <p:nvPr>
            <p:ph type="body" sz="quarter" idx="1"/>
          </p:nvPr>
        </p:nvSpPr>
        <p:spPr>
          <a:prstGeom prst="rect">
            <a:avLst/>
          </a:prstGeom>
        </p:spPr>
        <p:txBody>
          <a:bodyPr/>
          <a:lstStyle/>
          <a:p>
            <a:r>
              <a:t>There are many variations of passages of Lorem Ipsum available but believable. If you are going to use a passage Lorem Ipsum you need to be sure there isn't anything embarrassing hidden in the middle of text. All the Lorem Ipsum generators on the Internet tend to repeat predefined</a:t>
            </a:r>
          </a:p>
        </p:txBody>
      </p:sp>
      <p:sp>
        <p:nvSpPr>
          <p:cNvPr id="832" name="Shape 832"/>
          <p:cNvSpPr>
            <a:spLocks noGrp="1"/>
          </p:cNvSpPr>
          <p:nvPr>
            <p:ph type="title"/>
          </p:nvPr>
        </p:nvSpPr>
        <p:spPr>
          <a:prstGeom prst="rect">
            <a:avLst/>
          </a:prstGeom>
        </p:spPr>
        <p:txBody>
          <a:bodyPr/>
          <a:lstStyle/>
          <a:p>
            <a:r>
              <a:t>Abigail Spratt</a:t>
            </a:r>
          </a:p>
        </p:txBody>
      </p:sp>
      <p:sp>
        <p:nvSpPr>
          <p:cNvPr id="833" name="Shape 833"/>
          <p:cNvSpPr/>
          <p:nvPr/>
        </p:nvSpPr>
        <p:spPr>
          <a:xfrm>
            <a:off x="15927522" y="4779048"/>
            <a:ext cx="166674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20000"/>
              </a:lnSpc>
              <a:defRPr sz="2000">
                <a:solidFill>
                  <a:srgbClr val="98989A"/>
                </a:solidFill>
              </a:defRPr>
            </a:lvl1pPr>
          </a:lstStyle>
          <a:p>
            <a:r>
              <a:t>Web Designer</a:t>
            </a:r>
          </a:p>
        </p:txBody>
      </p:sp>
      <p:sp>
        <p:nvSpPr>
          <p:cNvPr id="834" name="Shape 834"/>
          <p:cNvSpPr/>
          <p:nvPr/>
        </p:nvSpPr>
        <p:spPr>
          <a:xfrm>
            <a:off x="15928538" y="7097550"/>
            <a:ext cx="1664717"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20000"/>
              </a:lnSpc>
              <a:defRPr sz="2000">
                <a:solidFill>
                  <a:srgbClr val="98989A"/>
                </a:solidFill>
              </a:defRPr>
            </a:lvl1pPr>
          </a:lstStyle>
          <a:p>
            <a:r>
              <a:t>Photographer</a:t>
            </a:r>
          </a:p>
        </p:txBody>
      </p:sp>
      <p:sp>
        <p:nvSpPr>
          <p:cNvPr id="835" name="Shape 835"/>
          <p:cNvSpPr/>
          <p:nvPr/>
        </p:nvSpPr>
        <p:spPr>
          <a:xfrm>
            <a:off x="16210478" y="9324899"/>
            <a:ext cx="1100837"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20000"/>
              </a:lnSpc>
              <a:defRPr sz="2000">
                <a:solidFill>
                  <a:srgbClr val="98989A"/>
                </a:solidFill>
              </a:defRPr>
            </a:lvl1pPr>
          </a:lstStyle>
          <a:p>
            <a:r>
              <a:t>Manager</a:t>
            </a:r>
          </a:p>
        </p:txBody>
      </p:sp>
      <p:sp>
        <p:nvSpPr>
          <p:cNvPr id="836" name="Shape 836"/>
          <p:cNvSpPr/>
          <p:nvPr/>
        </p:nvSpPr>
        <p:spPr>
          <a:xfrm>
            <a:off x="16377164" y="3946600"/>
            <a:ext cx="767465" cy="651641"/>
          </a:xfrm>
          <a:custGeom>
            <a:avLst/>
            <a:gdLst/>
            <a:ahLst/>
            <a:cxnLst>
              <a:cxn ang="0">
                <a:pos x="wd2" y="hd2"/>
              </a:cxn>
              <a:cxn ang="5400000">
                <a:pos x="wd2" y="hd2"/>
              </a:cxn>
              <a:cxn ang="10800000">
                <a:pos x="wd2" y="hd2"/>
              </a:cxn>
              <a:cxn ang="16200000">
                <a:pos x="wd2" y="hd2"/>
              </a:cxn>
            </a:cxnLst>
            <a:rect l="0" t="0" r="r" b="b"/>
            <a:pathLst>
              <a:path w="21600" h="21600" extrusionOk="0">
                <a:moveTo>
                  <a:pt x="19813" y="0"/>
                </a:moveTo>
                <a:cubicBezTo>
                  <a:pt x="1787" y="0"/>
                  <a:pt x="1787" y="0"/>
                  <a:pt x="1787" y="0"/>
                </a:cubicBezTo>
                <a:cubicBezTo>
                  <a:pt x="893" y="0"/>
                  <a:pt x="0" y="1058"/>
                  <a:pt x="0" y="2116"/>
                </a:cubicBezTo>
                <a:cubicBezTo>
                  <a:pt x="0" y="14379"/>
                  <a:pt x="0" y="14379"/>
                  <a:pt x="0" y="14379"/>
                </a:cubicBezTo>
                <a:cubicBezTo>
                  <a:pt x="0" y="15624"/>
                  <a:pt x="893" y="16620"/>
                  <a:pt x="1787" y="16620"/>
                </a:cubicBezTo>
                <a:cubicBezTo>
                  <a:pt x="7726" y="16620"/>
                  <a:pt x="7726" y="16620"/>
                  <a:pt x="7726" y="16620"/>
                </a:cubicBezTo>
                <a:cubicBezTo>
                  <a:pt x="7726" y="17678"/>
                  <a:pt x="7726" y="17678"/>
                  <a:pt x="7726" y="17678"/>
                </a:cubicBezTo>
                <a:cubicBezTo>
                  <a:pt x="5991" y="19546"/>
                  <a:pt x="5991" y="19546"/>
                  <a:pt x="5991" y="19546"/>
                </a:cubicBezTo>
                <a:cubicBezTo>
                  <a:pt x="5623" y="19733"/>
                  <a:pt x="5623" y="20355"/>
                  <a:pt x="5623" y="20791"/>
                </a:cubicBezTo>
                <a:cubicBezTo>
                  <a:pt x="5781" y="21227"/>
                  <a:pt x="6149" y="21600"/>
                  <a:pt x="6517" y="21600"/>
                </a:cubicBezTo>
                <a:cubicBezTo>
                  <a:pt x="15083" y="21600"/>
                  <a:pt x="15083" y="21600"/>
                  <a:pt x="15083" y="21600"/>
                </a:cubicBezTo>
                <a:cubicBezTo>
                  <a:pt x="15451" y="21600"/>
                  <a:pt x="15766" y="21227"/>
                  <a:pt x="15977" y="20791"/>
                </a:cubicBezTo>
                <a:cubicBezTo>
                  <a:pt x="15977" y="20355"/>
                  <a:pt x="15977" y="19733"/>
                  <a:pt x="15609" y="19546"/>
                </a:cubicBezTo>
                <a:cubicBezTo>
                  <a:pt x="13874" y="17678"/>
                  <a:pt x="13874" y="17678"/>
                  <a:pt x="13874" y="17678"/>
                </a:cubicBezTo>
                <a:cubicBezTo>
                  <a:pt x="13874" y="16620"/>
                  <a:pt x="13874" y="16620"/>
                  <a:pt x="13874" y="16620"/>
                </a:cubicBezTo>
                <a:cubicBezTo>
                  <a:pt x="19813" y="16620"/>
                  <a:pt x="19813" y="16620"/>
                  <a:pt x="19813" y="16620"/>
                </a:cubicBezTo>
                <a:cubicBezTo>
                  <a:pt x="20707" y="16620"/>
                  <a:pt x="21600" y="15624"/>
                  <a:pt x="21600" y="14379"/>
                </a:cubicBezTo>
                <a:cubicBezTo>
                  <a:pt x="21600" y="2116"/>
                  <a:pt x="21600" y="2116"/>
                  <a:pt x="21600" y="2116"/>
                </a:cubicBezTo>
                <a:cubicBezTo>
                  <a:pt x="21600" y="1058"/>
                  <a:pt x="20707" y="0"/>
                  <a:pt x="19813" y="0"/>
                </a:cubicBezTo>
                <a:close/>
                <a:moveTo>
                  <a:pt x="12455" y="19110"/>
                </a:moveTo>
                <a:cubicBezTo>
                  <a:pt x="13139" y="19733"/>
                  <a:pt x="13139" y="19733"/>
                  <a:pt x="13139" y="19733"/>
                </a:cubicBezTo>
                <a:cubicBezTo>
                  <a:pt x="8409" y="19733"/>
                  <a:pt x="8409" y="19733"/>
                  <a:pt x="8409" y="19733"/>
                </a:cubicBezTo>
                <a:cubicBezTo>
                  <a:pt x="9145" y="19110"/>
                  <a:pt x="9145" y="19110"/>
                  <a:pt x="9145" y="19110"/>
                </a:cubicBezTo>
                <a:cubicBezTo>
                  <a:pt x="9302" y="18923"/>
                  <a:pt x="9460" y="18488"/>
                  <a:pt x="9460" y="18301"/>
                </a:cubicBezTo>
                <a:cubicBezTo>
                  <a:pt x="9460" y="16620"/>
                  <a:pt x="9460" y="16620"/>
                  <a:pt x="9460" y="16620"/>
                </a:cubicBezTo>
                <a:cubicBezTo>
                  <a:pt x="12298" y="16620"/>
                  <a:pt x="12298" y="16620"/>
                  <a:pt x="12298" y="16620"/>
                </a:cubicBezTo>
                <a:cubicBezTo>
                  <a:pt x="12298" y="18301"/>
                  <a:pt x="12298" y="18301"/>
                  <a:pt x="12298" y="18301"/>
                </a:cubicBezTo>
                <a:cubicBezTo>
                  <a:pt x="12298" y="18488"/>
                  <a:pt x="12298" y="18923"/>
                  <a:pt x="12455" y="19110"/>
                </a:cubicBezTo>
                <a:close/>
                <a:moveTo>
                  <a:pt x="19655" y="14379"/>
                </a:moveTo>
                <a:cubicBezTo>
                  <a:pt x="1945" y="14379"/>
                  <a:pt x="1945" y="14379"/>
                  <a:pt x="1945" y="14379"/>
                </a:cubicBezTo>
                <a:cubicBezTo>
                  <a:pt x="1945" y="2303"/>
                  <a:pt x="1945" y="2303"/>
                  <a:pt x="1945" y="2303"/>
                </a:cubicBezTo>
                <a:cubicBezTo>
                  <a:pt x="19655" y="2303"/>
                  <a:pt x="19655" y="2303"/>
                  <a:pt x="19655" y="2303"/>
                </a:cubicBezTo>
                <a:lnTo>
                  <a:pt x="19655" y="14379"/>
                </a:ln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37" name="Shape 837"/>
          <p:cNvSpPr/>
          <p:nvPr/>
        </p:nvSpPr>
        <p:spPr>
          <a:xfrm>
            <a:off x="16377166" y="8496465"/>
            <a:ext cx="767460" cy="651641"/>
          </a:xfrm>
          <a:custGeom>
            <a:avLst/>
            <a:gdLst/>
            <a:ahLst/>
            <a:cxnLst>
              <a:cxn ang="0">
                <a:pos x="wd2" y="hd2"/>
              </a:cxn>
              <a:cxn ang="5400000">
                <a:pos x="wd2" y="hd2"/>
              </a:cxn>
              <a:cxn ang="10800000">
                <a:pos x="wd2" y="hd2"/>
              </a:cxn>
              <a:cxn ang="16200000">
                <a:pos x="wd2" y="hd2"/>
              </a:cxn>
            </a:cxnLst>
            <a:rect l="0" t="0" r="r" b="b"/>
            <a:pathLst>
              <a:path w="21600" h="21600" extrusionOk="0">
                <a:moveTo>
                  <a:pt x="10905" y="5602"/>
                </a:moveTo>
                <a:cubicBezTo>
                  <a:pt x="7902" y="5602"/>
                  <a:pt x="5479" y="8528"/>
                  <a:pt x="5479" y="12014"/>
                </a:cubicBezTo>
                <a:cubicBezTo>
                  <a:pt x="5479" y="15562"/>
                  <a:pt x="7902" y="18488"/>
                  <a:pt x="10905" y="18488"/>
                </a:cubicBezTo>
                <a:cubicBezTo>
                  <a:pt x="13908" y="18488"/>
                  <a:pt x="16174" y="15562"/>
                  <a:pt x="16174" y="12014"/>
                </a:cubicBezTo>
                <a:cubicBezTo>
                  <a:pt x="16174" y="8528"/>
                  <a:pt x="13908" y="5602"/>
                  <a:pt x="10905" y="5602"/>
                </a:cubicBezTo>
                <a:close/>
                <a:moveTo>
                  <a:pt x="10905" y="16184"/>
                </a:moveTo>
                <a:cubicBezTo>
                  <a:pt x="8956" y="16184"/>
                  <a:pt x="7376" y="14317"/>
                  <a:pt x="7376" y="12014"/>
                </a:cubicBezTo>
                <a:cubicBezTo>
                  <a:pt x="7376" y="9524"/>
                  <a:pt x="8956" y="7656"/>
                  <a:pt x="10905" y="7656"/>
                </a:cubicBezTo>
                <a:cubicBezTo>
                  <a:pt x="12855" y="7656"/>
                  <a:pt x="14435" y="9524"/>
                  <a:pt x="14435" y="12014"/>
                </a:cubicBezTo>
                <a:cubicBezTo>
                  <a:pt x="14435" y="14317"/>
                  <a:pt x="12855" y="16184"/>
                  <a:pt x="10905" y="16184"/>
                </a:cubicBezTo>
                <a:close/>
                <a:moveTo>
                  <a:pt x="13540" y="12263"/>
                </a:moveTo>
                <a:cubicBezTo>
                  <a:pt x="13381" y="12636"/>
                  <a:pt x="13013" y="13072"/>
                  <a:pt x="12644" y="13072"/>
                </a:cubicBezTo>
                <a:lnTo>
                  <a:pt x="12486" y="13072"/>
                </a:lnTo>
                <a:cubicBezTo>
                  <a:pt x="12117" y="13072"/>
                  <a:pt x="11801" y="12450"/>
                  <a:pt x="11801" y="12014"/>
                </a:cubicBezTo>
                <a:cubicBezTo>
                  <a:pt x="11959" y="11205"/>
                  <a:pt x="11063" y="10769"/>
                  <a:pt x="11063" y="10769"/>
                </a:cubicBezTo>
                <a:cubicBezTo>
                  <a:pt x="10747" y="10582"/>
                  <a:pt x="10537" y="9960"/>
                  <a:pt x="10747" y="9337"/>
                </a:cubicBezTo>
                <a:cubicBezTo>
                  <a:pt x="10905" y="8901"/>
                  <a:pt x="11432" y="8715"/>
                  <a:pt x="11801" y="8901"/>
                </a:cubicBezTo>
                <a:cubicBezTo>
                  <a:pt x="12486" y="9337"/>
                  <a:pt x="13698" y="10395"/>
                  <a:pt x="13540" y="12263"/>
                </a:cubicBezTo>
                <a:close/>
                <a:moveTo>
                  <a:pt x="11590" y="13508"/>
                </a:moveTo>
                <a:cubicBezTo>
                  <a:pt x="11801" y="13695"/>
                  <a:pt x="11959" y="13881"/>
                  <a:pt x="11959" y="14317"/>
                </a:cubicBezTo>
                <a:cubicBezTo>
                  <a:pt x="11959" y="14504"/>
                  <a:pt x="11801" y="14753"/>
                  <a:pt x="11590" y="14939"/>
                </a:cubicBezTo>
                <a:cubicBezTo>
                  <a:pt x="11432" y="15126"/>
                  <a:pt x="11274" y="15375"/>
                  <a:pt x="10905" y="15375"/>
                </a:cubicBezTo>
                <a:cubicBezTo>
                  <a:pt x="10747" y="15375"/>
                  <a:pt x="10537" y="15126"/>
                  <a:pt x="10379" y="14939"/>
                </a:cubicBezTo>
                <a:cubicBezTo>
                  <a:pt x="10220" y="14753"/>
                  <a:pt x="10010" y="14504"/>
                  <a:pt x="10010" y="14317"/>
                </a:cubicBezTo>
                <a:cubicBezTo>
                  <a:pt x="10010" y="13881"/>
                  <a:pt x="10220" y="13695"/>
                  <a:pt x="10379" y="13508"/>
                </a:cubicBezTo>
                <a:cubicBezTo>
                  <a:pt x="10537" y="13259"/>
                  <a:pt x="10747" y="13072"/>
                  <a:pt x="10905" y="13072"/>
                </a:cubicBezTo>
                <a:cubicBezTo>
                  <a:pt x="11274" y="13072"/>
                  <a:pt x="11432" y="13259"/>
                  <a:pt x="11590" y="13508"/>
                </a:cubicBezTo>
                <a:close/>
                <a:moveTo>
                  <a:pt x="20757" y="5167"/>
                </a:moveTo>
                <a:cubicBezTo>
                  <a:pt x="17069" y="5167"/>
                  <a:pt x="17069" y="5167"/>
                  <a:pt x="17069" y="5167"/>
                </a:cubicBezTo>
                <a:cubicBezTo>
                  <a:pt x="16016" y="809"/>
                  <a:pt x="16016" y="809"/>
                  <a:pt x="16016" y="809"/>
                </a:cubicBezTo>
                <a:cubicBezTo>
                  <a:pt x="16016" y="373"/>
                  <a:pt x="15647" y="0"/>
                  <a:pt x="15120" y="0"/>
                </a:cubicBezTo>
                <a:cubicBezTo>
                  <a:pt x="6533" y="0"/>
                  <a:pt x="6533" y="0"/>
                  <a:pt x="6533" y="0"/>
                </a:cubicBezTo>
                <a:cubicBezTo>
                  <a:pt x="6164" y="0"/>
                  <a:pt x="5795" y="373"/>
                  <a:pt x="5637" y="809"/>
                </a:cubicBezTo>
                <a:cubicBezTo>
                  <a:pt x="4583" y="5167"/>
                  <a:pt x="4583" y="5167"/>
                  <a:pt x="4583" y="5167"/>
                </a:cubicBezTo>
                <a:cubicBezTo>
                  <a:pt x="1054" y="5167"/>
                  <a:pt x="1054" y="5167"/>
                  <a:pt x="1054" y="5167"/>
                </a:cubicBezTo>
                <a:cubicBezTo>
                  <a:pt x="527" y="5167"/>
                  <a:pt x="0" y="5789"/>
                  <a:pt x="0" y="6225"/>
                </a:cubicBezTo>
                <a:cubicBezTo>
                  <a:pt x="0" y="20542"/>
                  <a:pt x="0" y="20542"/>
                  <a:pt x="0" y="20542"/>
                </a:cubicBezTo>
                <a:cubicBezTo>
                  <a:pt x="0" y="21164"/>
                  <a:pt x="527" y="21600"/>
                  <a:pt x="1054" y="21600"/>
                </a:cubicBezTo>
                <a:cubicBezTo>
                  <a:pt x="20757" y="21600"/>
                  <a:pt x="20757" y="21600"/>
                  <a:pt x="20757" y="21600"/>
                </a:cubicBezTo>
                <a:cubicBezTo>
                  <a:pt x="21284" y="21600"/>
                  <a:pt x="21600" y="21164"/>
                  <a:pt x="21600" y="20542"/>
                </a:cubicBezTo>
                <a:cubicBezTo>
                  <a:pt x="21600" y="6225"/>
                  <a:pt x="21600" y="6225"/>
                  <a:pt x="21600" y="6225"/>
                </a:cubicBezTo>
                <a:cubicBezTo>
                  <a:pt x="21600" y="5789"/>
                  <a:pt x="21284" y="5167"/>
                  <a:pt x="20757" y="5167"/>
                </a:cubicBezTo>
                <a:close/>
                <a:moveTo>
                  <a:pt x="19703" y="19297"/>
                </a:moveTo>
                <a:cubicBezTo>
                  <a:pt x="1949" y="19297"/>
                  <a:pt x="1949" y="19297"/>
                  <a:pt x="1949" y="19297"/>
                </a:cubicBezTo>
                <a:cubicBezTo>
                  <a:pt x="1949" y="7470"/>
                  <a:pt x="1949" y="7470"/>
                  <a:pt x="1949" y="7470"/>
                </a:cubicBezTo>
                <a:cubicBezTo>
                  <a:pt x="5268" y="7470"/>
                  <a:pt x="5268" y="7470"/>
                  <a:pt x="5268" y="7470"/>
                </a:cubicBezTo>
                <a:cubicBezTo>
                  <a:pt x="5795" y="7470"/>
                  <a:pt x="6164" y="7034"/>
                  <a:pt x="6164" y="6661"/>
                </a:cubicBezTo>
                <a:cubicBezTo>
                  <a:pt x="7218" y="2303"/>
                  <a:pt x="7218" y="2303"/>
                  <a:pt x="7218" y="2303"/>
                </a:cubicBezTo>
                <a:cubicBezTo>
                  <a:pt x="14435" y="2303"/>
                  <a:pt x="14435" y="2303"/>
                  <a:pt x="14435" y="2303"/>
                </a:cubicBezTo>
                <a:cubicBezTo>
                  <a:pt x="15489" y="6661"/>
                  <a:pt x="15489" y="6661"/>
                  <a:pt x="15489" y="6661"/>
                </a:cubicBezTo>
                <a:cubicBezTo>
                  <a:pt x="15647" y="7034"/>
                  <a:pt x="16016" y="7470"/>
                  <a:pt x="16332" y="7470"/>
                </a:cubicBezTo>
                <a:cubicBezTo>
                  <a:pt x="19703" y="7470"/>
                  <a:pt x="19703" y="7470"/>
                  <a:pt x="19703" y="7470"/>
                </a:cubicBezTo>
                <a:lnTo>
                  <a:pt x="19703" y="19297"/>
                </a:ln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38" name="Shape 838"/>
          <p:cNvSpPr/>
          <p:nvPr/>
        </p:nvSpPr>
        <p:spPr>
          <a:xfrm>
            <a:off x="16377164" y="6188686"/>
            <a:ext cx="767465" cy="717334"/>
          </a:xfrm>
          <a:custGeom>
            <a:avLst/>
            <a:gdLst/>
            <a:ahLst/>
            <a:cxnLst>
              <a:cxn ang="0">
                <a:pos x="wd2" y="hd2"/>
              </a:cxn>
              <a:cxn ang="5400000">
                <a:pos x="wd2" y="hd2"/>
              </a:cxn>
              <a:cxn ang="10800000">
                <a:pos x="wd2" y="hd2"/>
              </a:cxn>
              <a:cxn ang="16200000">
                <a:pos x="wd2" y="hd2"/>
              </a:cxn>
            </a:cxnLst>
            <a:rect l="0" t="0" r="r" b="b"/>
            <a:pathLst>
              <a:path w="21393" h="21600" extrusionOk="0">
                <a:moveTo>
                  <a:pt x="21185" y="7896"/>
                </a:moveTo>
                <a:cubicBezTo>
                  <a:pt x="21029" y="7162"/>
                  <a:pt x="20663" y="6598"/>
                  <a:pt x="19985" y="6204"/>
                </a:cubicBezTo>
                <a:cubicBezTo>
                  <a:pt x="19307" y="5809"/>
                  <a:pt x="18263" y="5809"/>
                  <a:pt x="17742" y="5978"/>
                </a:cubicBezTo>
                <a:cubicBezTo>
                  <a:pt x="17037" y="3356"/>
                  <a:pt x="16685" y="2044"/>
                  <a:pt x="16509" y="1389"/>
                </a:cubicBezTo>
                <a:cubicBezTo>
                  <a:pt x="16333" y="733"/>
                  <a:pt x="16333" y="733"/>
                  <a:pt x="16333" y="733"/>
                </a:cubicBezTo>
                <a:cubicBezTo>
                  <a:pt x="16255" y="536"/>
                  <a:pt x="16163" y="395"/>
                  <a:pt x="16053" y="282"/>
                </a:cubicBezTo>
                <a:cubicBezTo>
                  <a:pt x="15942" y="169"/>
                  <a:pt x="15811" y="85"/>
                  <a:pt x="15655" y="0"/>
                </a:cubicBezTo>
                <a:cubicBezTo>
                  <a:pt x="15472" y="0"/>
                  <a:pt x="15290" y="42"/>
                  <a:pt x="15133" y="106"/>
                </a:cubicBezTo>
                <a:cubicBezTo>
                  <a:pt x="14977" y="169"/>
                  <a:pt x="14846" y="254"/>
                  <a:pt x="14768" y="338"/>
                </a:cubicBezTo>
                <a:cubicBezTo>
                  <a:pt x="13124" y="2312"/>
                  <a:pt x="11950" y="3595"/>
                  <a:pt x="10731" y="4596"/>
                </a:cubicBezTo>
                <a:cubicBezTo>
                  <a:pt x="9511" y="5597"/>
                  <a:pt x="8246" y="6316"/>
                  <a:pt x="6420" y="7162"/>
                </a:cubicBezTo>
                <a:cubicBezTo>
                  <a:pt x="4933" y="7614"/>
                  <a:pt x="4190" y="7839"/>
                  <a:pt x="3818" y="7952"/>
                </a:cubicBezTo>
                <a:cubicBezTo>
                  <a:pt x="3446" y="8065"/>
                  <a:pt x="3446" y="8065"/>
                  <a:pt x="3446" y="8065"/>
                </a:cubicBezTo>
                <a:cubicBezTo>
                  <a:pt x="2246" y="8460"/>
                  <a:pt x="1255" y="9362"/>
                  <a:pt x="648" y="10518"/>
                </a:cubicBezTo>
                <a:cubicBezTo>
                  <a:pt x="42" y="11674"/>
                  <a:pt x="-180" y="13084"/>
                  <a:pt x="159" y="14494"/>
                </a:cubicBezTo>
                <a:cubicBezTo>
                  <a:pt x="342" y="15143"/>
                  <a:pt x="642" y="15749"/>
                  <a:pt x="1053" y="16263"/>
                </a:cubicBezTo>
                <a:cubicBezTo>
                  <a:pt x="1463" y="16778"/>
                  <a:pt x="1985" y="17201"/>
                  <a:pt x="2611" y="17483"/>
                </a:cubicBezTo>
                <a:cubicBezTo>
                  <a:pt x="3290" y="18047"/>
                  <a:pt x="3968" y="18216"/>
                  <a:pt x="4855" y="18216"/>
                </a:cubicBezTo>
                <a:cubicBezTo>
                  <a:pt x="5220" y="18216"/>
                  <a:pt x="5533" y="18216"/>
                  <a:pt x="5898" y="18047"/>
                </a:cubicBezTo>
                <a:cubicBezTo>
                  <a:pt x="6081" y="18611"/>
                  <a:pt x="6172" y="18893"/>
                  <a:pt x="6218" y="19034"/>
                </a:cubicBezTo>
                <a:cubicBezTo>
                  <a:pt x="6263" y="19175"/>
                  <a:pt x="6263" y="19175"/>
                  <a:pt x="6263" y="19175"/>
                </a:cubicBezTo>
                <a:cubicBezTo>
                  <a:pt x="6342" y="19542"/>
                  <a:pt x="6472" y="19866"/>
                  <a:pt x="6622" y="20148"/>
                </a:cubicBezTo>
                <a:cubicBezTo>
                  <a:pt x="6772" y="20430"/>
                  <a:pt x="6942" y="20669"/>
                  <a:pt x="7098" y="20867"/>
                </a:cubicBezTo>
                <a:cubicBezTo>
                  <a:pt x="7359" y="21149"/>
                  <a:pt x="7490" y="21290"/>
                  <a:pt x="7555" y="21360"/>
                </a:cubicBezTo>
                <a:cubicBezTo>
                  <a:pt x="7620" y="21431"/>
                  <a:pt x="7620" y="21431"/>
                  <a:pt x="7620" y="21431"/>
                </a:cubicBezTo>
                <a:cubicBezTo>
                  <a:pt x="7829" y="21600"/>
                  <a:pt x="7985" y="21600"/>
                  <a:pt x="8350" y="21600"/>
                </a:cubicBezTo>
                <a:cubicBezTo>
                  <a:pt x="8507" y="21600"/>
                  <a:pt x="8872" y="21431"/>
                  <a:pt x="9029" y="21262"/>
                </a:cubicBezTo>
                <a:cubicBezTo>
                  <a:pt x="9394" y="20867"/>
                  <a:pt x="9394" y="20303"/>
                  <a:pt x="8872" y="19908"/>
                </a:cubicBezTo>
                <a:cubicBezTo>
                  <a:pt x="8690" y="19626"/>
                  <a:pt x="8598" y="19485"/>
                  <a:pt x="8553" y="19415"/>
                </a:cubicBezTo>
                <a:cubicBezTo>
                  <a:pt x="8507" y="19344"/>
                  <a:pt x="8507" y="19344"/>
                  <a:pt x="8507" y="19344"/>
                </a:cubicBezTo>
                <a:cubicBezTo>
                  <a:pt x="8429" y="19260"/>
                  <a:pt x="8337" y="19175"/>
                  <a:pt x="8246" y="19062"/>
                </a:cubicBezTo>
                <a:cubicBezTo>
                  <a:pt x="8155" y="18949"/>
                  <a:pt x="8063" y="18808"/>
                  <a:pt x="7985" y="18611"/>
                </a:cubicBezTo>
                <a:cubicBezTo>
                  <a:pt x="7907" y="18047"/>
                  <a:pt x="7868" y="17765"/>
                  <a:pt x="7848" y="17624"/>
                </a:cubicBezTo>
                <a:cubicBezTo>
                  <a:pt x="7829" y="17483"/>
                  <a:pt x="7829" y="17483"/>
                  <a:pt x="7829" y="17483"/>
                </a:cubicBezTo>
                <a:cubicBezTo>
                  <a:pt x="8429" y="17286"/>
                  <a:pt x="8729" y="17187"/>
                  <a:pt x="8879" y="17138"/>
                </a:cubicBezTo>
                <a:cubicBezTo>
                  <a:pt x="9029" y="17088"/>
                  <a:pt x="9029" y="17088"/>
                  <a:pt x="9029" y="17088"/>
                </a:cubicBezTo>
                <a:cubicBezTo>
                  <a:pt x="10933" y="16806"/>
                  <a:pt x="12329" y="16665"/>
                  <a:pt x="13835" y="16785"/>
                </a:cubicBezTo>
                <a:cubicBezTo>
                  <a:pt x="15342" y="16905"/>
                  <a:pt x="16959" y="17286"/>
                  <a:pt x="19307" y="18047"/>
                </a:cubicBezTo>
                <a:cubicBezTo>
                  <a:pt x="19463" y="18047"/>
                  <a:pt x="19463" y="18047"/>
                  <a:pt x="19620" y="18047"/>
                </a:cubicBezTo>
                <a:cubicBezTo>
                  <a:pt x="19829" y="18047"/>
                  <a:pt x="20142" y="17878"/>
                  <a:pt x="20350" y="17652"/>
                </a:cubicBezTo>
                <a:cubicBezTo>
                  <a:pt x="20507" y="17483"/>
                  <a:pt x="20507" y="17088"/>
                  <a:pt x="20507" y="16750"/>
                </a:cubicBezTo>
                <a:cubicBezTo>
                  <a:pt x="19803" y="14212"/>
                  <a:pt x="19450" y="12943"/>
                  <a:pt x="19274" y="12309"/>
                </a:cubicBezTo>
                <a:cubicBezTo>
                  <a:pt x="19098" y="11674"/>
                  <a:pt x="19098" y="11674"/>
                  <a:pt x="19098" y="11674"/>
                </a:cubicBezTo>
                <a:cubicBezTo>
                  <a:pt x="19463" y="11477"/>
                  <a:pt x="19816" y="11279"/>
                  <a:pt x="20142" y="11019"/>
                </a:cubicBezTo>
                <a:cubicBezTo>
                  <a:pt x="20468" y="10758"/>
                  <a:pt x="20768" y="10433"/>
                  <a:pt x="21029" y="9982"/>
                </a:cubicBezTo>
                <a:cubicBezTo>
                  <a:pt x="21211" y="9700"/>
                  <a:pt x="21342" y="9362"/>
                  <a:pt x="21381" y="9002"/>
                </a:cubicBezTo>
                <a:cubicBezTo>
                  <a:pt x="21420" y="8643"/>
                  <a:pt x="21368" y="8262"/>
                  <a:pt x="21185" y="7896"/>
                </a:cubicBezTo>
                <a:close/>
                <a:moveTo>
                  <a:pt x="3446" y="15791"/>
                </a:moveTo>
                <a:cubicBezTo>
                  <a:pt x="3107" y="15594"/>
                  <a:pt x="2807" y="15312"/>
                  <a:pt x="2572" y="14987"/>
                </a:cubicBezTo>
                <a:cubicBezTo>
                  <a:pt x="2337" y="14663"/>
                  <a:pt x="2168" y="14297"/>
                  <a:pt x="2090" y="13930"/>
                </a:cubicBezTo>
                <a:cubicBezTo>
                  <a:pt x="1829" y="13084"/>
                  <a:pt x="1907" y="12182"/>
                  <a:pt x="2246" y="11449"/>
                </a:cubicBezTo>
                <a:cubicBezTo>
                  <a:pt x="2585" y="10715"/>
                  <a:pt x="3185" y="10151"/>
                  <a:pt x="3968" y="9982"/>
                </a:cubicBezTo>
                <a:cubicBezTo>
                  <a:pt x="5011" y="9587"/>
                  <a:pt x="5533" y="9390"/>
                  <a:pt x="5794" y="9291"/>
                </a:cubicBezTo>
                <a:cubicBezTo>
                  <a:pt x="6055" y="9193"/>
                  <a:pt x="6055" y="9193"/>
                  <a:pt x="6055" y="9193"/>
                </a:cubicBezTo>
                <a:cubicBezTo>
                  <a:pt x="6577" y="11082"/>
                  <a:pt x="6837" y="12027"/>
                  <a:pt x="6968" y="12499"/>
                </a:cubicBezTo>
                <a:cubicBezTo>
                  <a:pt x="7098" y="12971"/>
                  <a:pt x="7098" y="12971"/>
                  <a:pt x="7098" y="12971"/>
                </a:cubicBezTo>
                <a:cubicBezTo>
                  <a:pt x="7359" y="14184"/>
                  <a:pt x="7490" y="14790"/>
                  <a:pt x="7555" y="15093"/>
                </a:cubicBezTo>
                <a:cubicBezTo>
                  <a:pt x="7620" y="15396"/>
                  <a:pt x="7620" y="15396"/>
                  <a:pt x="7620" y="15396"/>
                </a:cubicBezTo>
                <a:cubicBezTo>
                  <a:pt x="6577" y="15678"/>
                  <a:pt x="6055" y="15819"/>
                  <a:pt x="5794" y="15890"/>
                </a:cubicBezTo>
                <a:cubicBezTo>
                  <a:pt x="5533" y="15960"/>
                  <a:pt x="5533" y="15960"/>
                  <a:pt x="5533" y="15960"/>
                </a:cubicBezTo>
                <a:cubicBezTo>
                  <a:pt x="5194" y="16158"/>
                  <a:pt x="4855" y="16214"/>
                  <a:pt x="4509" y="16172"/>
                </a:cubicBezTo>
                <a:cubicBezTo>
                  <a:pt x="4163" y="16130"/>
                  <a:pt x="3811" y="15989"/>
                  <a:pt x="3446" y="15791"/>
                </a:cubicBezTo>
                <a:close/>
                <a:moveTo>
                  <a:pt x="12837" y="14663"/>
                </a:moveTo>
                <a:cubicBezTo>
                  <a:pt x="11794" y="14663"/>
                  <a:pt x="10750" y="14832"/>
                  <a:pt x="9550" y="15058"/>
                </a:cubicBezTo>
                <a:cubicBezTo>
                  <a:pt x="8846" y="12407"/>
                  <a:pt x="8494" y="11082"/>
                  <a:pt x="8318" y="10419"/>
                </a:cubicBezTo>
                <a:cubicBezTo>
                  <a:pt x="8142" y="9757"/>
                  <a:pt x="8142" y="9757"/>
                  <a:pt x="8142" y="9757"/>
                </a:cubicBezTo>
                <a:cubicBezTo>
                  <a:pt x="7985" y="9193"/>
                  <a:pt x="7907" y="8911"/>
                  <a:pt x="7868" y="8770"/>
                </a:cubicBezTo>
                <a:cubicBezTo>
                  <a:pt x="7829" y="8629"/>
                  <a:pt x="7829" y="8629"/>
                  <a:pt x="7829" y="8629"/>
                </a:cubicBezTo>
                <a:cubicBezTo>
                  <a:pt x="9290" y="7896"/>
                  <a:pt x="10411" y="7233"/>
                  <a:pt x="11494" y="6380"/>
                </a:cubicBezTo>
                <a:cubicBezTo>
                  <a:pt x="12577" y="5527"/>
                  <a:pt x="13620" y="4484"/>
                  <a:pt x="14924" y="2989"/>
                </a:cubicBezTo>
                <a:cubicBezTo>
                  <a:pt x="16594" y="9305"/>
                  <a:pt x="17429" y="12464"/>
                  <a:pt x="17846" y="14043"/>
                </a:cubicBezTo>
                <a:cubicBezTo>
                  <a:pt x="18263" y="15622"/>
                  <a:pt x="18263" y="15622"/>
                  <a:pt x="18263" y="15622"/>
                </a:cubicBezTo>
                <a:cubicBezTo>
                  <a:pt x="15968" y="15058"/>
                  <a:pt x="14403" y="14663"/>
                  <a:pt x="12837" y="14663"/>
                </a:cubicBezTo>
                <a:close/>
                <a:moveTo>
                  <a:pt x="19463" y="9023"/>
                </a:moveTo>
                <a:cubicBezTo>
                  <a:pt x="19385" y="9108"/>
                  <a:pt x="19255" y="9207"/>
                  <a:pt x="19098" y="9305"/>
                </a:cubicBezTo>
                <a:cubicBezTo>
                  <a:pt x="18942" y="9404"/>
                  <a:pt x="18759" y="9503"/>
                  <a:pt x="18577" y="9587"/>
                </a:cubicBezTo>
                <a:cubicBezTo>
                  <a:pt x="18420" y="8742"/>
                  <a:pt x="18342" y="8319"/>
                  <a:pt x="18303" y="8107"/>
                </a:cubicBezTo>
                <a:cubicBezTo>
                  <a:pt x="18263" y="7896"/>
                  <a:pt x="18263" y="7896"/>
                  <a:pt x="18263" y="7896"/>
                </a:cubicBezTo>
                <a:cubicBezTo>
                  <a:pt x="18420" y="7896"/>
                  <a:pt x="18590" y="7896"/>
                  <a:pt x="18740" y="7917"/>
                </a:cubicBezTo>
                <a:cubicBezTo>
                  <a:pt x="18890" y="7938"/>
                  <a:pt x="19020" y="7980"/>
                  <a:pt x="19098" y="8065"/>
                </a:cubicBezTo>
                <a:cubicBezTo>
                  <a:pt x="19203" y="8065"/>
                  <a:pt x="19294" y="8065"/>
                  <a:pt x="19359" y="8114"/>
                </a:cubicBezTo>
                <a:cubicBezTo>
                  <a:pt x="19424" y="8163"/>
                  <a:pt x="19463" y="8262"/>
                  <a:pt x="19463" y="8460"/>
                </a:cubicBezTo>
                <a:cubicBezTo>
                  <a:pt x="19542" y="8657"/>
                  <a:pt x="19542" y="8756"/>
                  <a:pt x="19522" y="8826"/>
                </a:cubicBezTo>
                <a:cubicBezTo>
                  <a:pt x="19503" y="8897"/>
                  <a:pt x="19463" y="8939"/>
                  <a:pt x="19463" y="9023"/>
                </a:cubicBezTo>
                <a:close/>
                <a:moveTo>
                  <a:pt x="13568" y="7332"/>
                </a:moveTo>
                <a:cubicBezTo>
                  <a:pt x="13724" y="7529"/>
                  <a:pt x="13763" y="7769"/>
                  <a:pt x="13718" y="8001"/>
                </a:cubicBezTo>
                <a:cubicBezTo>
                  <a:pt x="13672" y="8234"/>
                  <a:pt x="13542" y="8460"/>
                  <a:pt x="13359" y="8629"/>
                </a:cubicBezTo>
                <a:cubicBezTo>
                  <a:pt x="12942" y="8911"/>
                  <a:pt x="12511" y="9193"/>
                  <a:pt x="12166" y="9404"/>
                </a:cubicBezTo>
                <a:cubicBezTo>
                  <a:pt x="11820" y="9616"/>
                  <a:pt x="11559" y="9757"/>
                  <a:pt x="11481" y="9757"/>
                </a:cubicBezTo>
                <a:cubicBezTo>
                  <a:pt x="11481" y="9982"/>
                  <a:pt x="11272" y="9982"/>
                  <a:pt x="11116" y="9982"/>
                </a:cubicBezTo>
                <a:cubicBezTo>
                  <a:pt x="10959" y="9982"/>
                  <a:pt x="10594" y="9757"/>
                  <a:pt x="10437" y="9418"/>
                </a:cubicBezTo>
                <a:cubicBezTo>
                  <a:pt x="10333" y="9221"/>
                  <a:pt x="10333" y="8981"/>
                  <a:pt x="10398" y="8770"/>
                </a:cubicBezTo>
                <a:cubicBezTo>
                  <a:pt x="10463" y="8558"/>
                  <a:pt x="10594" y="8375"/>
                  <a:pt x="10750" y="8290"/>
                </a:cubicBezTo>
                <a:cubicBezTo>
                  <a:pt x="10750" y="8290"/>
                  <a:pt x="10972" y="8149"/>
                  <a:pt x="11305" y="7938"/>
                </a:cubicBezTo>
                <a:cubicBezTo>
                  <a:pt x="11637" y="7726"/>
                  <a:pt x="12081" y="7444"/>
                  <a:pt x="12524" y="7162"/>
                </a:cubicBezTo>
                <a:cubicBezTo>
                  <a:pt x="12681" y="7050"/>
                  <a:pt x="12890" y="6993"/>
                  <a:pt x="13085" y="7014"/>
                </a:cubicBezTo>
                <a:cubicBezTo>
                  <a:pt x="13281" y="7036"/>
                  <a:pt x="13463" y="7134"/>
                  <a:pt x="13568" y="7332"/>
                </a:cubicBez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 name="Picture Placeholder 1"/>
          <p:cNvSpPr>
            <a:spLocks noGrp="1"/>
          </p:cNvSpPr>
          <p:nvPr>
            <p:ph type="pic" sz="half" idx="13"/>
          </p:nvPr>
        </p:nvSpPr>
        <p:spPr/>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40" name="Shape 840"/>
          <p:cNvSpPr/>
          <p:nvPr/>
        </p:nvSpPr>
        <p:spPr>
          <a:xfrm>
            <a:off x="3963635" y="5076680"/>
            <a:ext cx="4904614" cy="1498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9000">
                <a:latin typeface="+mj-lt"/>
                <a:ea typeface="+mj-ea"/>
                <a:cs typeface="+mj-cs"/>
                <a:sym typeface="Montserrat-Regular"/>
              </a:defRPr>
            </a:lvl1pPr>
          </a:lstStyle>
          <a:p>
            <a:r>
              <a:t>Services</a:t>
            </a:r>
          </a:p>
        </p:txBody>
      </p:sp>
      <p:sp>
        <p:nvSpPr>
          <p:cNvPr id="841" name="Shape 841"/>
          <p:cNvSpPr/>
          <p:nvPr/>
        </p:nvSpPr>
        <p:spPr>
          <a:xfrm>
            <a:off x="4005102" y="6912119"/>
            <a:ext cx="11391292"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t>There are many variations of passages of Lorem available, but believable. If you are</a:t>
            </a:r>
          </a:p>
          <a:p>
            <a:pPr algn="l">
              <a:defRPr>
                <a:solidFill>
                  <a:srgbClr val="717172"/>
                </a:solidFill>
              </a:defRPr>
            </a:pPr>
            <a:r>
              <a:t>going to use a of Lorem Ipsum, you need to be sure there isn’е</a:t>
            </a:r>
          </a:p>
          <a:p>
            <a:pPr algn="l">
              <a:defRPr>
                <a:solidFill>
                  <a:srgbClr val="717172"/>
                </a:solidFill>
              </a:defRPr>
            </a:pPr>
            <a:r>
              <a:t>embarrassing hidden in the middle of text. </a:t>
            </a:r>
          </a:p>
        </p:txBody>
      </p:sp>
      <p:sp>
        <p:nvSpPr>
          <p:cNvPr id="842" name="Shape 842"/>
          <p:cNvSpPr/>
          <p:nvPr/>
        </p:nvSpPr>
        <p:spPr>
          <a:xfrm flipV="1">
            <a:off x="2749554" y="6838137"/>
            <a:ext cx="1" cy="172720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843" name="Shape 843"/>
          <p:cNvSpPr/>
          <p:nvPr/>
        </p:nvSpPr>
        <p:spPr>
          <a:xfrm rot="16200000" flipH="1">
            <a:off x="2031940" y="6109425"/>
            <a:ext cx="143523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14:prism/>
      </p:transition>
    </mc:Choice>
    <mc:Fallback xmlns="">
      <p:transition spd="slow">
        <p:fade/>
      </p:transition>
    </mc:Fallback>
  </mc:AlternateContent>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45" name="Shape 845"/>
          <p:cNvSpPr/>
          <p:nvPr/>
        </p:nvSpPr>
        <p:spPr>
          <a:xfrm rot="13500000">
            <a:off x="10018372" y="4737883"/>
            <a:ext cx="4347256" cy="4347256"/>
          </a:xfrm>
          <a:prstGeom prst="roundRect">
            <a:avLst>
              <a:gd name="adj" fmla="val 32703"/>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846" name="Shape 846"/>
          <p:cNvSpPr/>
          <p:nvPr/>
        </p:nvSpPr>
        <p:spPr>
          <a:xfrm rot="13500000">
            <a:off x="13833913" y="2871496"/>
            <a:ext cx="1879601" cy="18796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47" name="Shape 847"/>
          <p:cNvSpPr/>
          <p:nvPr/>
        </p:nvSpPr>
        <p:spPr>
          <a:xfrm>
            <a:off x="17006583" y="2570667"/>
            <a:ext cx="2744827"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Web Design</a:t>
            </a:r>
          </a:p>
        </p:txBody>
      </p:sp>
      <p:sp>
        <p:nvSpPr>
          <p:cNvPr id="848" name="Shape 848"/>
          <p:cNvSpPr/>
          <p:nvPr/>
        </p:nvSpPr>
        <p:spPr>
          <a:xfrm>
            <a:off x="17051962" y="3524356"/>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a:p>
            <a:pPr algn="l">
              <a:defRPr sz="2000">
                <a:solidFill>
                  <a:srgbClr val="717172"/>
                </a:solidFill>
              </a:defRPr>
            </a:pPr>
            <a:r>
              <a:t>have suffered alteration in some form</a:t>
            </a:r>
          </a:p>
        </p:txBody>
      </p:sp>
      <p:sp>
        <p:nvSpPr>
          <p:cNvPr id="849" name="Shape 849"/>
          <p:cNvSpPr/>
          <p:nvPr/>
        </p:nvSpPr>
        <p:spPr>
          <a:xfrm>
            <a:off x="14519713" y="3595628"/>
            <a:ext cx="508001" cy="431335"/>
          </a:xfrm>
          <a:custGeom>
            <a:avLst/>
            <a:gdLst/>
            <a:ahLst/>
            <a:cxnLst>
              <a:cxn ang="0">
                <a:pos x="wd2" y="hd2"/>
              </a:cxn>
              <a:cxn ang="5400000">
                <a:pos x="wd2" y="hd2"/>
              </a:cxn>
              <a:cxn ang="10800000">
                <a:pos x="wd2" y="hd2"/>
              </a:cxn>
              <a:cxn ang="16200000">
                <a:pos x="wd2" y="hd2"/>
              </a:cxn>
            </a:cxnLst>
            <a:rect l="0" t="0" r="r" b="b"/>
            <a:pathLst>
              <a:path w="21600" h="21600" extrusionOk="0">
                <a:moveTo>
                  <a:pt x="19813" y="0"/>
                </a:moveTo>
                <a:cubicBezTo>
                  <a:pt x="1787" y="0"/>
                  <a:pt x="1787" y="0"/>
                  <a:pt x="1787" y="0"/>
                </a:cubicBezTo>
                <a:cubicBezTo>
                  <a:pt x="893" y="0"/>
                  <a:pt x="0" y="1058"/>
                  <a:pt x="0" y="2116"/>
                </a:cubicBezTo>
                <a:cubicBezTo>
                  <a:pt x="0" y="14379"/>
                  <a:pt x="0" y="14379"/>
                  <a:pt x="0" y="14379"/>
                </a:cubicBezTo>
                <a:cubicBezTo>
                  <a:pt x="0" y="15624"/>
                  <a:pt x="893" y="16620"/>
                  <a:pt x="1787" y="16620"/>
                </a:cubicBezTo>
                <a:cubicBezTo>
                  <a:pt x="7726" y="16620"/>
                  <a:pt x="7726" y="16620"/>
                  <a:pt x="7726" y="16620"/>
                </a:cubicBezTo>
                <a:cubicBezTo>
                  <a:pt x="7726" y="17678"/>
                  <a:pt x="7726" y="17678"/>
                  <a:pt x="7726" y="17678"/>
                </a:cubicBezTo>
                <a:cubicBezTo>
                  <a:pt x="5991" y="19546"/>
                  <a:pt x="5991" y="19546"/>
                  <a:pt x="5991" y="19546"/>
                </a:cubicBezTo>
                <a:cubicBezTo>
                  <a:pt x="5623" y="19733"/>
                  <a:pt x="5623" y="20355"/>
                  <a:pt x="5623" y="20791"/>
                </a:cubicBezTo>
                <a:cubicBezTo>
                  <a:pt x="5781" y="21227"/>
                  <a:pt x="6149" y="21600"/>
                  <a:pt x="6517" y="21600"/>
                </a:cubicBezTo>
                <a:cubicBezTo>
                  <a:pt x="15083" y="21600"/>
                  <a:pt x="15083" y="21600"/>
                  <a:pt x="15083" y="21600"/>
                </a:cubicBezTo>
                <a:cubicBezTo>
                  <a:pt x="15451" y="21600"/>
                  <a:pt x="15766" y="21227"/>
                  <a:pt x="15977" y="20791"/>
                </a:cubicBezTo>
                <a:cubicBezTo>
                  <a:pt x="15977" y="20355"/>
                  <a:pt x="15977" y="19733"/>
                  <a:pt x="15609" y="19546"/>
                </a:cubicBezTo>
                <a:cubicBezTo>
                  <a:pt x="13874" y="17678"/>
                  <a:pt x="13874" y="17678"/>
                  <a:pt x="13874" y="17678"/>
                </a:cubicBezTo>
                <a:cubicBezTo>
                  <a:pt x="13874" y="16620"/>
                  <a:pt x="13874" y="16620"/>
                  <a:pt x="13874" y="16620"/>
                </a:cubicBezTo>
                <a:cubicBezTo>
                  <a:pt x="19813" y="16620"/>
                  <a:pt x="19813" y="16620"/>
                  <a:pt x="19813" y="16620"/>
                </a:cubicBezTo>
                <a:cubicBezTo>
                  <a:pt x="20707" y="16620"/>
                  <a:pt x="21600" y="15624"/>
                  <a:pt x="21600" y="14379"/>
                </a:cubicBezTo>
                <a:cubicBezTo>
                  <a:pt x="21600" y="2116"/>
                  <a:pt x="21600" y="2116"/>
                  <a:pt x="21600" y="2116"/>
                </a:cubicBezTo>
                <a:cubicBezTo>
                  <a:pt x="21600" y="1058"/>
                  <a:pt x="20707" y="0"/>
                  <a:pt x="19813" y="0"/>
                </a:cubicBezTo>
                <a:close/>
                <a:moveTo>
                  <a:pt x="12455" y="19110"/>
                </a:moveTo>
                <a:cubicBezTo>
                  <a:pt x="13139" y="19733"/>
                  <a:pt x="13139" y="19733"/>
                  <a:pt x="13139" y="19733"/>
                </a:cubicBezTo>
                <a:cubicBezTo>
                  <a:pt x="8409" y="19733"/>
                  <a:pt x="8409" y="19733"/>
                  <a:pt x="8409" y="19733"/>
                </a:cubicBezTo>
                <a:cubicBezTo>
                  <a:pt x="9145" y="19110"/>
                  <a:pt x="9145" y="19110"/>
                  <a:pt x="9145" y="19110"/>
                </a:cubicBezTo>
                <a:cubicBezTo>
                  <a:pt x="9302" y="18923"/>
                  <a:pt x="9460" y="18488"/>
                  <a:pt x="9460" y="18301"/>
                </a:cubicBezTo>
                <a:cubicBezTo>
                  <a:pt x="9460" y="16620"/>
                  <a:pt x="9460" y="16620"/>
                  <a:pt x="9460" y="16620"/>
                </a:cubicBezTo>
                <a:cubicBezTo>
                  <a:pt x="12298" y="16620"/>
                  <a:pt x="12298" y="16620"/>
                  <a:pt x="12298" y="16620"/>
                </a:cubicBezTo>
                <a:cubicBezTo>
                  <a:pt x="12298" y="18301"/>
                  <a:pt x="12298" y="18301"/>
                  <a:pt x="12298" y="18301"/>
                </a:cubicBezTo>
                <a:cubicBezTo>
                  <a:pt x="12298" y="18488"/>
                  <a:pt x="12298" y="18923"/>
                  <a:pt x="12455" y="19110"/>
                </a:cubicBezTo>
                <a:close/>
                <a:moveTo>
                  <a:pt x="19655" y="14379"/>
                </a:moveTo>
                <a:cubicBezTo>
                  <a:pt x="1945" y="14379"/>
                  <a:pt x="1945" y="14379"/>
                  <a:pt x="1945" y="14379"/>
                </a:cubicBezTo>
                <a:cubicBezTo>
                  <a:pt x="1945" y="2303"/>
                  <a:pt x="1945" y="2303"/>
                  <a:pt x="1945" y="2303"/>
                </a:cubicBezTo>
                <a:cubicBezTo>
                  <a:pt x="19655" y="2303"/>
                  <a:pt x="19655" y="2303"/>
                  <a:pt x="19655" y="2303"/>
                </a:cubicBezTo>
                <a:lnTo>
                  <a:pt x="19655" y="1437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50" name="Shape 850"/>
          <p:cNvSpPr/>
          <p:nvPr/>
        </p:nvSpPr>
        <p:spPr>
          <a:xfrm rot="13500000">
            <a:off x="8592044" y="2871496"/>
            <a:ext cx="1879601" cy="18796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51" name="Shape 851"/>
          <p:cNvSpPr/>
          <p:nvPr/>
        </p:nvSpPr>
        <p:spPr>
          <a:xfrm>
            <a:off x="4223739" y="2570667"/>
            <a:ext cx="3077313"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400">
                <a:latin typeface="+mj-lt"/>
                <a:ea typeface="+mj-ea"/>
                <a:cs typeface="+mj-cs"/>
                <a:sym typeface="Montserrat-Regular"/>
              </a:defRPr>
            </a:lvl1pPr>
          </a:lstStyle>
          <a:p>
            <a:r>
              <a:t>UI/UX Design</a:t>
            </a:r>
          </a:p>
        </p:txBody>
      </p:sp>
      <p:sp>
        <p:nvSpPr>
          <p:cNvPr id="852" name="Shape 852"/>
          <p:cNvSpPr/>
          <p:nvPr/>
        </p:nvSpPr>
        <p:spPr>
          <a:xfrm>
            <a:off x="2577667" y="3524356"/>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defRPr sz="2000">
                <a:solidFill>
                  <a:srgbClr val="717172"/>
                </a:solidFill>
              </a:defRPr>
            </a:pPr>
            <a:r>
              <a:t>There are many variations of passages</a:t>
            </a:r>
          </a:p>
          <a:p>
            <a:pPr algn="r">
              <a:defRPr sz="2000">
                <a:solidFill>
                  <a:srgbClr val="717172"/>
                </a:solidFill>
              </a:defRPr>
            </a:pPr>
            <a:r>
              <a:t>of Lorem Ipsum available, but the major</a:t>
            </a:r>
          </a:p>
          <a:p>
            <a:pPr algn="r">
              <a:defRPr sz="2000">
                <a:solidFill>
                  <a:srgbClr val="717172"/>
                </a:solidFill>
              </a:defRPr>
            </a:pPr>
            <a:r>
              <a:t>have suffered alteration in some form</a:t>
            </a:r>
          </a:p>
        </p:txBody>
      </p:sp>
      <p:sp>
        <p:nvSpPr>
          <p:cNvPr id="853" name="Shape 853"/>
          <p:cNvSpPr/>
          <p:nvPr/>
        </p:nvSpPr>
        <p:spPr>
          <a:xfrm>
            <a:off x="9412709" y="3597825"/>
            <a:ext cx="238271" cy="426942"/>
          </a:xfrm>
          <a:custGeom>
            <a:avLst/>
            <a:gdLst/>
            <a:ahLst/>
            <a:cxnLst>
              <a:cxn ang="0">
                <a:pos x="wd2" y="hd2"/>
              </a:cxn>
              <a:cxn ang="5400000">
                <a:pos x="wd2" y="hd2"/>
              </a:cxn>
              <a:cxn ang="10800000">
                <a:pos x="wd2" y="hd2"/>
              </a:cxn>
              <a:cxn ang="16200000">
                <a:pos x="wd2" y="hd2"/>
              </a:cxn>
            </a:cxnLst>
            <a:rect l="0" t="0" r="r" b="b"/>
            <a:pathLst>
              <a:path w="21600" h="21600" extrusionOk="0">
                <a:moveTo>
                  <a:pt x="13805" y="17885"/>
                </a:moveTo>
                <a:cubicBezTo>
                  <a:pt x="13805" y="18257"/>
                  <a:pt x="13148" y="18628"/>
                  <a:pt x="12490" y="18628"/>
                </a:cubicBezTo>
                <a:cubicBezTo>
                  <a:pt x="9391" y="18628"/>
                  <a:pt x="9391" y="18628"/>
                  <a:pt x="9391" y="18628"/>
                </a:cubicBezTo>
                <a:cubicBezTo>
                  <a:pt x="8452" y="18628"/>
                  <a:pt x="8170" y="18257"/>
                  <a:pt x="8170" y="17885"/>
                </a:cubicBezTo>
                <a:cubicBezTo>
                  <a:pt x="8170" y="17567"/>
                  <a:pt x="8452" y="17195"/>
                  <a:pt x="9391" y="17195"/>
                </a:cubicBezTo>
                <a:cubicBezTo>
                  <a:pt x="12490" y="17195"/>
                  <a:pt x="12490" y="17195"/>
                  <a:pt x="12490" y="17195"/>
                </a:cubicBezTo>
                <a:cubicBezTo>
                  <a:pt x="13148" y="17195"/>
                  <a:pt x="13805" y="17567"/>
                  <a:pt x="13805" y="17885"/>
                </a:cubicBezTo>
                <a:close/>
                <a:moveTo>
                  <a:pt x="21600" y="19849"/>
                </a:moveTo>
                <a:cubicBezTo>
                  <a:pt x="21600" y="20910"/>
                  <a:pt x="20379" y="21600"/>
                  <a:pt x="18501" y="21600"/>
                </a:cubicBezTo>
                <a:cubicBezTo>
                  <a:pt x="3099" y="21600"/>
                  <a:pt x="3099" y="21600"/>
                  <a:pt x="3099" y="21600"/>
                </a:cubicBezTo>
                <a:cubicBezTo>
                  <a:pt x="1597" y="21600"/>
                  <a:pt x="0" y="20910"/>
                  <a:pt x="0" y="19849"/>
                </a:cubicBezTo>
                <a:cubicBezTo>
                  <a:pt x="0" y="1804"/>
                  <a:pt x="0" y="1804"/>
                  <a:pt x="0" y="1804"/>
                </a:cubicBezTo>
                <a:cubicBezTo>
                  <a:pt x="0" y="743"/>
                  <a:pt x="1597" y="0"/>
                  <a:pt x="3099" y="0"/>
                </a:cubicBezTo>
                <a:cubicBezTo>
                  <a:pt x="18501" y="0"/>
                  <a:pt x="18501" y="0"/>
                  <a:pt x="18501" y="0"/>
                </a:cubicBezTo>
                <a:cubicBezTo>
                  <a:pt x="20379" y="0"/>
                  <a:pt x="21600" y="743"/>
                  <a:pt x="21600" y="1804"/>
                </a:cubicBezTo>
                <a:lnTo>
                  <a:pt x="21600" y="19849"/>
                </a:lnTo>
                <a:close/>
                <a:moveTo>
                  <a:pt x="3475" y="1804"/>
                </a:moveTo>
                <a:cubicBezTo>
                  <a:pt x="3475" y="14382"/>
                  <a:pt x="3475" y="14382"/>
                  <a:pt x="3475" y="14382"/>
                </a:cubicBezTo>
                <a:cubicBezTo>
                  <a:pt x="18501" y="14382"/>
                  <a:pt x="18501" y="14382"/>
                  <a:pt x="18501" y="14382"/>
                </a:cubicBezTo>
                <a:cubicBezTo>
                  <a:pt x="18501" y="1804"/>
                  <a:pt x="18501" y="1804"/>
                  <a:pt x="18501" y="1804"/>
                </a:cubicBezTo>
                <a:lnTo>
                  <a:pt x="3475" y="1804"/>
                </a:lnTo>
                <a:close/>
                <a:moveTo>
                  <a:pt x="18501" y="19849"/>
                </a:moveTo>
                <a:cubicBezTo>
                  <a:pt x="18501" y="15762"/>
                  <a:pt x="18501" y="15762"/>
                  <a:pt x="18501" y="15762"/>
                </a:cubicBezTo>
                <a:cubicBezTo>
                  <a:pt x="3475" y="15762"/>
                  <a:pt x="3475" y="15762"/>
                  <a:pt x="3475" y="15762"/>
                </a:cubicBezTo>
                <a:cubicBezTo>
                  <a:pt x="3475" y="19849"/>
                  <a:pt x="3475" y="19849"/>
                  <a:pt x="3475" y="19849"/>
                </a:cubicBezTo>
                <a:lnTo>
                  <a:pt x="18501" y="1984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54" name="Shape 854"/>
          <p:cNvSpPr/>
          <p:nvPr/>
        </p:nvSpPr>
        <p:spPr>
          <a:xfrm rot="13500000">
            <a:off x="13832940" y="9014790"/>
            <a:ext cx="1881549" cy="1881549"/>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55" name="Shape 855"/>
          <p:cNvSpPr/>
          <p:nvPr/>
        </p:nvSpPr>
        <p:spPr>
          <a:xfrm>
            <a:off x="17025247" y="8718443"/>
            <a:ext cx="4415893"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Production Support</a:t>
            </a:r>
          </a:p>
        </p:txBody>
      </p:sp>
      <p:sp>
        <p:nvSpPr>
          <p:cNvPr id="856" name="Shape 856"/>
          <p:cNvSpPr/>
          <p:nvPr/>
        </p:nvSpPr>
        <p:spPr>
          <a:xfrm>
            <a:off x="17070626" y="9672132"/>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a:p>
            <a:pPr algn="l">
              <a:defRPr sz="2000">
                <a:solidFill>
                  <a:srgbClr val="717172"/>
                </a:solidFill>
              </a:defRPr>
            </a:pPr>
            <a:r>
              <a:t>have suffered alteration in some form</a:t>
            </a:r>
          </a:p>
        </p:txBody>
      </p:sp>
      <p:sp>
        <p:nvSpPr>
          <p:cNvPr id="857" name="Shape 857"/>
          <p:cNvSpPr/>
          <p:nvPr/>
        </p:nvSpPr>
        <p:spPr>
          <a:xfrm rot="13500000">
            <a:off x="8610708" y="9015764"/>
            <a:ext cx="1879601" cy="18796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858" name="Shape 858"/>
          <p:cNvSpPr/>
          <p:nvPr/>
        </p:nvSpPr>
        <p:spPr>
          <a:xfrm>
            <a:off x="4622286" y="8718443"/>
            <a:ext cx="265933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400">
                <a:latin typeface="+mj-lt"/>
                <a:ea typeface="+mj-ea"/>
                <a:cs typeface="+mj-cs"/>
                <a:sym typeface="Montserrat-Regular"/>
              </a:defRPr>
            </a:lvl1pPr>
          </a:lstStyle>
          <a:p>
            <a:r>
              <a:t>Illustrations</a:t>
            </a:r>
          </a:p>
        </p:txBody>
      </p:sp>
      <p:sp>
        <p:nvSpPr>
          <p:cNvPr id="859" name="Shape 859"/>
          <p:cNvSpPr/>
          <p:nvPr/>
        </p:nvSpPr>
        <p:spPr>
          <a:xfrm>
            <a:off x="2596331" y="9672132"/>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defRPr sz="2000">
                <a:solidFill>
                  <a:srgbClr val="717172"/>
                </a:solidFill>
              </a:defRPr>
            </a:pPr>
            <a:r>
              <a:t>There are many variations of passages</a:t>
            </a:r>
          </a:p>
          <a:p>
            <a:pPr algn="r">
              <a:defRPr sz="2000">
                <a:solidFill>
                  <a:srgbClr val="717172"/>
                </a:solidFill>
              </a:defRPr>
            </a:pPr>
            <a:r>
              <a:t>of Lorem Ipsum available, but the major</a:t>
            </a:r>
          </a:p>
          <a:p>
            <a:pPr algn="r">
              <a:defRPr sz="2000">
                <a:solidFill>
                  <a:srgbClr val="717172"/>
                </a:solidFill>
              </a:defRPr>
            </a:pPr>
            <a:r>
              <a:t>have suffered alteration in some form</a:t>
            </a:r>
          </a:p>
        </p:txBody>
      </p:sp>
      <p:sp>
        <p:nvSpPr>
          <p:cNvPr id="860" name="Shape 860"/>
          <p:cNvSpPr/>
          <p:nvPr/>
        </p:nvSpPr>
        <p:spPr>
          <a:xfrm>
            <a:off x="10804207" y="6473360"/>
            <a:ext cx="2775586" cy="8763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5000">
                <a:solidFill>
                  <a:srgbClr val="FFFFFF"/>
                </a:solidFill>
                <a:latin typeface="+mj-lt"/>
                <a:ea typeface="+mj-ea"/>
                <a:cs typeface="+mj-cs"/>
                <a:sym typeface="Montserrat-Regular"/>
              </a:defRPr>
            </a:lvl1pPr>
          </a:lstStyle>
          <a:p>
            <a:r>
              <a:t>Services</a:t>
            </a:r>
          </a:p>
        </p:txBody>
      </p:sp>
      <p:sp>
        <p:nvSpPr>
          <p:cNvPr id="861" name="Shape 861"/>
          <p:cNvSpPr/>
          <p:nvPr/>
        </p:nvSpPr>
        <p:spPr>
          <a:xfrm>
            <a:off x="9303071" y="9742093"/>
            <a:ext cx="494876" cy="401542"/>
          </a:xfrm>
          <a:custGeom>
            <a:avLst/>
            <a:gdLst/>
            <a:ahLst/>
            <a:cxnLst>
              <a:cxn ang="0">
                <a:pos x="wd2" y="hd2"/>
              </a:cxn>
              <a:cxn ang="5400000">
                <a:pos x="wd2" y="hd2"/>
              </a:cxn>
              <a:cxn ang="10800000">
                <a:pos x="wd2" y="hd2"/>
              </a:cxn>
              <a:cxn ang="16200000">
                <a:pos x="wd2" y="hd2"/>
              </a:cxn>
            </a:cxnLst>
            <a:rect l="0" t="0" r="r" b="b"/>
            <a:pathLst>
              <a:path w="21600" h="21458" extrusionOk="0">
                <a:moveTo>
                  <a:pt x="21600" y="4551"/>
                </a:moveTo>
                <a:cubicBezTo>
                  <a:pt x="19335" y="17858"/>
                  <a:pt x="19335" y="17858"/>
                  <a:pt x="19335" y="17858"/>
                </a:cubicBezTo>
                <a:cubicBezTo>
                  <a:pt x="19335" y="18051"/>
                  <a:pt x="18966" y="18501"/>
                  <a:pt x="18650" y="18501"/>
                </a:cubicBezTo>
                <a:lnTo>
                  <a:pt x="18439" y="18501"/>
                </a:lnTo>
                <a:cubicBezTo>
                  <a:pt x="18123" y="18244"/>
                  <a:pt x="17912" y="17858"/>
                  <a:pt x="17912" y="17408"/>
                </a:cubicBezTo>
                <a:cubicBezTo>
                  <a:pt x="20020" y="5194"/>
                  <a:pt x="20020" y="5194"/>
                  <a:pt x="20020" y="5194"/>
                </a:cubicBezTo>
                <a:cubicBezTo>
                  <a:pt x="6480" y="1787"/>
                  <a:pt x="6480" y="1787"/>
                  <a:pt x="6480" y="1787"/>
                </a:cubicBezTo>
                <a:cubicBezTo>
                  <a:pt x="6322" y="3715"/>
                  <a:pt x="6322" y="3715"/>
                  <a:pt x="6322" y="3715"/>
                </a:cubicBezTo>
                <a:cubicBezTo>
                  <a:pt x="6164" y="4101"/>
                  <a:pt x="5795" y="4358"/>
                  <a:pt x="5426" y="4358"/>
                </a:cubicBezTo>
                <a:cubicBezTo>
                  <a:pt x="5110" y="4101"/>
                  <a:pt x="4741" y="3715"/>
                  <a:pt x="4900" y="3265"/>
                </a:cubicBezTo>
                <a:cubicBezTo>
                  <a:pt x="5426" y="694"/>
                  <a:pt x="5426" y="694"/>
                  <a:pt x="5426" y="694"/>
                </a:cubicBezTo>
                <a:cubicBezTo>
                  <a:pt x="5426" y="244"/>
                  <a:pt x="5795" y="-142"/>
                  <a:pt x="6164" y="51"/>
                </a:cubicBezTo>
                <a:cubicBezTo>
                  <a:pt x="20915" y="3715"/>
                  <a:pt x="20915" y="3715"/>
                  <a:pt x="20915" y="3715"/>
                </a:cubicBezTo>
                <a:cubicBezTo>
                  <a:pt x="21284" y="3715"/>
                  <a:pt x="21284" y="3908"/>
                  <a:pt x="21442" y="3908"/>
                </a:cubicBezTo>
                <a:cubicBezTo>
                  <a:pt x="21600" y="4101"/>
                  <a:pt x="21600" y="4358"/>
                  <a:pt x="21600" y="4551"/>
                </a:cubicBezTo>
                <a:close/>
                <a:moveTo>
                  <a:pt x="17227" y="20172"/>
                </a:moveTo>
                <a:cubicBezTo>
                  <a:pt x="17227" y="20815"/>
                  <a:pt x="16700" y="21458"/>
                  <a:pt x="16174" y="21458"/>
                </a:cubicBezTo>
                <a:cubicBezTo>
                  <a:pt x="1054" y="21458"/>
                  <a:pt x="1054" y="21458"/>
                  <a:pt x="1054" y="21458"/>
                </a:cubicBezTo>
                <a:cubicBezTo>
                  <a:pt x="527" y="21458"/>
                  <a:pt x="0" y="20815"/>
                  <a:pt x="0" y="20172"/>
                </a:cubicBezTo>
                <a:cubicBezTo>
                  <a:pt x="0" y="6287"/>
                  <a:pt x="0" y="6287"/>
                  <a:pt x="0" y="6287"/>
                </a:cubicBezTo>
                <a:cubicBezTo>
                  <a:pt x="0" y="5644"/>
                  <a:pt x="527" y="5194"/>
                  <a:pt x="1054" y="5194"/>
                </a:cubicBezTo>
                <a:cubicBezTo>
                  <a:pt x="16174" y="5194"/>
                  <a:pt x="16174" y="5194"/>
                  <a:pt x="16174" y="5194"/>
                </a:cubicBezTo>
                <a:cubicBezTo>
                  <a:pt x="16700" y="5194"/>
                  <a:pt x="17227" y="5644"/>
                  <a:pt x="17227" y="6287"/>
                </a:cubicBezTo>
                <a:lnTo>
                  <a:pt x="17227" y="20172"/>
                </a:lnTo>
                <a:close/>
                <a:moveTo>
                  <a:pt x="1949" y="7315"/>
                </a:moveTo>
                <a:cubicBezTo>
                  <a:pt x="1949" y="14387"/>
                  <a:pt x="1949" y="14387"/>
                  <a:pt x="1949" y="14387"/>
                </a:cubicBezTo>
                <a:cubicBezTo>
                  <a:pt x="5953" y="10529"/>
                  <a:pt x="5953" y="10529"/>
                  <a:pt x="5953" y="10529"/>
                </a:cubicBezTo>
                <a:cubicBezTo>
                  <a:pt x="6164" y="10337"/>
                  <a:pt x="6691" y="10337"/>
                  <a:pt x="7007" y="10529"/>
                </a:cubicBezTo>
                <a:cubicBezTo>
                  <a:pt x="11432" y="15479"/>
                  <a:pt x="11432" y="15479"/>
                  <a:pt x="11432" y="15479"/>
                </a:cubicBezTo>
                <a:cubicBezTo>
                  <a:pt x="13329" y="13551"/>
                  <a:pt x="13329" y="13551"/>
                  <a:pt x="13329" y="13551"/>
                </a:cubicBezTo>
                <a:cubicBezTo>
                  <a:pt x="13698" y="13101"/>
                  <a:pt x="13856" y="13101"/>
                  <a:pt x="14224" y="13551"/>
                </a:cubicBezTo>
                <a:cubicBezTo>
                  <a:pt x="15120" y="14387"/>
                  <a:pt x="15120" y="14387"/>
                  <a:pt x="15120" y="14387"/>
                </a:cubicBezTo>
                <a:cubicBezTo>
                  <a:pt x="15120" y="7315"/>
                  <a:pt x="15120" y="7315"/>
                  <a:pt x="15120" y="7315"/>
                </a:cubicBezTo>
                <a:lnTo>
                  <a:pt x="1949" y="7315"/>
                </a:lnTo>
                <a:close/>
                <a:moveTo>
                  <a:pt x="15120" y="19144"/>
                </a:moveTo>
                <a:cubicBezTo>
                  <a:pt x="15120" y="16958"/>
                  <a:pt x="15120" y="16958"/>
                  <a:pt x="15120" y="16958"/>
                </a:cubicBezTo>
                <a:cubicBezTo>
                  <a:pt x="13698" y="15479"/>
                  <a:pt x="13698" y="15479"/>
                  <a:pt x="13698" y="15479"/>
                </a:cubicBezTo>
                <a:cubicBezTo>
                  <a:pt x="11959" y="17408"/>
                  <a:pt x="11959" y="17408"/>
                  <a:pt x="11959" y="17408"/>
                </a:cubicBezTo>
                <a:cubicBezTo>
                  <a:pt x="11590" y="17858"/>
                  <a:pt x="11221" y="17858"/>
                  <a:pt x="10905" y="17408"/>
                </a:cubicBezTo>
                <a:cubicBezTo>
                  <a:pt x="6322" y="12715"/>
                  <a:pt x="6322" y="12715"/>
                  <a:pt x="6322" y="12715"/>
                </a:cubicBezTo>
                <a:cubicBezTo>
                  <a:pt x="1949" y="16958"/>
                  <a:pt x="1949" y="16958"/>
                  <a:pt x="1949" y="16958"/>
                </a:cubicBezTo>
                <a:cubicBezTo>
                  <a:pt x="1949" y="19144"/>
                  <a:pt x="1949" y="19144"/>
                  <a:pt x="1949" y="19144"/>
                </a:cubicBezTo>
                <a:lnTo>
                  <a:pt x="15120" y="19144"/>
                </a:lnTo>
                <a:close/>
                <a:moveTo>
                  <a:pt x="11221" y="12072"/>
                </a:moveTo>
                <a:cubicBezTo>
                  <a:pt x="11959" y="12072"/>
                  <a:pt x="12644" y="11172"/>
                  <a:pt x="12644" y="10337"/>
                </a:cubicBezTo>
                <a:cubicBezTo>
                  <a:pt x="12644" y="9244"/>
                  <a:pt x="11959" y="8601"/>
                  <a:pt x="11221" y="8601"/>
                </a:cubicBezTo>
                <a:cubicBezTo>
                  <a:pt x="10379" y="8601"/>
                  <a:pt x="9641" y="9244"/>
                  <a:pt x="9641" y="10337"/>
                </a:cubicBezTo>
                <a:cubicBezTo>
                  <a:pt x="9641" y="11172"/>
                  <a:pt x="10379" y="12072"/>
                  <a:pt x="11221" y="1207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62" name="Shape 862"/>
          <p:cNvSpPr/>
          <p:nvPr/>
        </p:nvSpPr>
        <p:spPr>
          <a:xfrm>
            <a:off x="14558043" y="9739896"/>
            <a:ext cx="431342" cy="431335"/>
          </a:xfrm>
          <a:custGeom>
            <a:avLst/>
            <a:gdLst/>
            <a:ahLst/>
            <a:cxnLst>
              <a:cxn ang="0">
                <a:pos x="wd2" y="hd2"/>
              </a:cxn>
              <a:cxn ang="5400000">
                <a:pos x="wd2" y="hd2"/>
              </a:cxn>
              <a:cxn ang="10800000">
                <a:pos x="wd2" y="hd2"/>
              </a:cxn>
              <a:cxn ang="16200000">
                <a:pos x="wd2" y="hd2"/>
              </a:cxn>
            </a:cxnLst>
            <a:rect l="0" t="0" r="r" b="b"/>
            <a:pathLst>
              <a:path w="21600" h="21600" extrusionOk="0">
                <a:moveTo>
                  <a:pt x="18439" y="3184"/>
                </a:moveTo>
                <a:cubicBezTo>
                  <a:pt x="16332" y="1061"/>
                  <a:pt x="13698" y="0"/>
                  <a:pt x="10853" y="0"/>
                </a:cubicBezTo>
                <a:cubicBezTo>
                  <a:pt x="7902" y="0"/>
                  <a:pt x="5268" y="1061"/>
                  <a:pt x="3161" y="3184"/>
                </a:cubicBezTo>
                <a:cubicBezTo>
                  <a:pt x="1212" y="5148"/>
                  <a:pt x="0" y="7961"/>
                  <a:pt x="0" y="10773"/>
                </a:cubicBezTo>
                <a:cubicBezTo>
                  <a:pt x="0" y="13639"/>
                  <a:pt x="1212" y="16452"/>
                  <a:pt x="3161" y="18416"/>
                </a:cubicBezTo>
                <a:cubicBezTo>
                  <a:pt x="5268" y="20539"/>
                  <a:pt x="7902" y="21600"/>
                  <a:pt x="10853" y="21600"/>
                </a:cubicBezTo>
                <a:cubicBezTo>
                  <a:pt x="13698" y="21600"/>
                  <a:pt x="16332" y="20539"/>
                  <a:pt x="18439" y="18416"/>
                </a:cubicBezTo>
                <a:cubicBezTo>
                  <a:pt x="20546" y="16452"/>
                  <a:pt x="21600" y="13639"/>
                  <a:pt x="21600" y="10773"/>
                </a:cubicBezTo>
                <a:cubicBezTo>
                  <a:pt x="21600" y="7961"/>
                  <a:pt x="20546" y="5148"/>
                  <a:pt x="18439" y="3184"/>
                </a:cubicBezTo>
                <a:close/>
                <a:moveTo>
                  <a:pt x="16332" y="9553"/>
                </a:moveTo>
                <a:cubicBezTo>
                  <a:pt x="19493" y="9022"/>
                  <a:pt x="19493" y="9022"/>
                  <a:pt x="19493" y="9022"/>
                </a:cubicBezTo>
                <a:cubicBezTo>
                  <a:pt x="19651" y="9553"/>
                  <a:pt x="19651" y="10084"/>
                  <a:pt x="19651" y="10773"/>
                </a:cubicBezTo>
                <a:cubicBezTo>
                  <a:pt x="19651" y="11516"/>
                  <a:pt x="19651" y="12047"/>
                  <a:pt x="19493" y="12578"/>
                </a:cubicBezTo>
                <a:cubicBezTo>
                  <a:pt x="16332" y="12047"/>
                  <a:pt x="16332" y="12047"/>
                  <a:pt x="16332" y="12047"/>
                </a:cubicBezTo>
                <a:cubicBezTo>
                  <a:pt x="16490" y="11304"/>
                  <a:pt x="16490" y="10243"/>
                  <a:pt x="16332" y="9553"/>
                </a:cubicBezTo>
                <a:close/>
                <a:moveTo>
                  <a:pt x="19124" y="7589"/>
                </a:moveTo>
                <a:cubicBezTo>
                  <a:pt x="15805" y="8120"/>
                  <a:pt x="15805" y="8120"/>
                  <a:pt x="15805" y="8120"/>
                </a:cubicBezTo>
                <a:cubicBezTo>
                  <a:pt x="15647" y="7589"/>
                  <a:pt x="15278" y="7271"/>
                  <a:pt x="14751" y="6740"/>
                </a:cubicBezTo>
                <a:cubicBezTo>
                  <a:pt x="14382" y="6369"/>
                  <a:pt x="14014" y="5997"/>
                  <a:pt x="13487" y="5838"/>
                </a:cubicBezTo>
                <a:cubicBezTo>
                  <a:pt x="14014" y="2494"/>
                  <a:pt x="14014" y="2494"/>
                  <a:pt x="14014" y="2494"/>
                </a:cubicBezTo>
                <a:cubicBezTo>
                  <a:pt x="15120" y="2813"/>
                  <a:pt x="16121" y="3556"/>
                  <a:pt x="17017" y="4405"/>
                </a:cubicBezTo>
                <a:cubicBezTo>
                  <a:pt x="18070" y="5307"/>
                  <a:pt x="18808" y="6369"/>
                  <a:pt x="19124" y="7589"/>
                </a:cubicBezTo>
                <a:close/>
                <a:moveTo>
                  <a:pt x="10853" y="14701"/>
                </a:moveTo>
                <a:cubicBezTo>
                  <a:pt x="9799" y="14701"/>
                  <a:pt x="8745" y="14170"/>
                  <a:pt x="8060" y="13427"/>
                </a:cubicBezTo>
                <a:cubicBezTo>
                  <a:pt x="7376" y="12737"/>
                  <a:pt x="7007" y="11835"/>
                  <a:pt x="7007" y="10773"/>
                </a:cubicBezTo>
                <a:cubicBezTo>
                  <a:pt x="7007" y="9712"/>
                  <a:pt x="7376" y="8863"/>
                  <a:pt x="8060" y="8120"/>
                </a:cubicBezTo>
                <a:cubicBezTo>
                  <a:pt x="8956" y="7430"/>
                  <a:pt x="9799" y="6899"/>
                  <a:pt x="10853" y="6899"/>
                </a:cubicBezTo>
                <a:cubicBezTo>
                  <a:pt x="11748" y="6899"/>
                  <a:pt x="12802" y="7430"/>
                  <a:pt x="13487" y="8120"/>
                </a:cubicBezTo>
                <a:cubicBezTo>
                  <a:pt x="14224" y="8863"/>
                  <a:pt x="14540" y="9712"/>
                  <a:pt x="14540" y="10773"/>
                </a:cubicBezTo>
                <a:cubicBezTo>
                  <a:pt x="14540" y="11835"/>
                  <a:pt x="14224" y="12737"/>
                  <a:pt x="13487" y="13427"/>
                </a:cubicBezTo>
                <a:cubicBezTo>
                  <a:pt x="12802" y="14170"/>
                  <a:pt x="11748" y="14701"/>
                  <a:pt x="10853" y="14701"/>
                </a:cubicBezTo>
                <a:close/>
                <a:moveTo>
                  <a:pt x="10853" y="1751"/>
                </a:moveTo>
                <a:cubicBezTo>
                  <a:pt x="11380" y="1751"/>
                  <a:pt x="12117" y="1911"/>
                  <a:pt x="12644" y="1911"/>
                </a:cubicBezTo>
                <a:cubicBezTo>
                  <a:pt x="12117" y="5307"/>
                  <a:pt x="12117" y="5307"/>
                  <a:pt x="12117" y="5307"/>
                </a:cubicBezTo>
                <a:cubicBezTo>
                  <a:pt x="11221" y="5148"/>
                  <a:pt x="10326" y="5148"/>
                  <a:pt x="9483" y="5307"/>
                </a:cubicBezTo>
                <a:cubicBezTo>
                  <a:pt x="8956" y="1911"/>
                  <a:pt x="8956" y="1911"/>
                  <a:pt x="8956" y="1911"/>
                </a:cubicBezTo>
                <a:cubicBezTo>
                  <a:pt x="9641" y="1911"/>
                  <a:pt x="10168" y="1751"/>
                  <a:pt x="10853" y="1751"/>
                </a:cubicBezTo>
                <a:close/>
                <a:moveTo>
                  <a:pt x="4531" y="4405"/>
                </a:moveTo>
                <a:cubicBezTo>
                  <a:pt x="5426" y="3556"/>
                  <a:pt x="6480" y="2813"/>
                  <a:pt x="7692" y="2494"/>
                </a:cubicBezTo>
                <a:cubicBezTo>
                  <a:pt x="8219" y="5838"/>
                  <a:pt x="8219" y="5838"/>
                  <a:pt x="8219" y="5838"/>
                </a:cubicBezTo>
                <a:cubicBezTo>
                  <a:pt x="7692" y="5997"/>
                  <a:pt x="7165" y="6369"/>
                  <a:pt x="6849" y="6740"/>
                </a:cubicBezTo>
                <a:cubicBezTo>
                  <a:pt x="6480" y="7271"/>
                  <a:pt x="6111" y="7589"/>
                  <a:pt x="5795" y="8120"/>
                </a:cubicBezTo>
                <a:cubicBezTo>
                  <a:pt x="2423" y="7589"/>
                  <a:pt x="2423" y="7589"/>
                  <a:pt x="2423" y="7589"/>
                </a:cubicBezTo>
                <a:cubicBezTo>
                  <a:pt x="2950" y="6369"/>
                  <a:pt x="3688" y="5307"/>
                  <a:pt x="4531" y="4405"/>
                </a:cubicBezTo>
                <a:close/>
                <a:moveTo>
                  <a:pt x="1897" y="10773"/>
                </a:moveTo>
                <a:cubicBezTo>
                  <a:pt x="1897" y="10084"/>
                  <a:pt x="1897" y="9553"/>
                  <a:pt x="2107" y="9022"/>
                </a:cubicBezTo>
                <a:cubicBezTo>
                  <a:pt x="5268" y="9553"/>
                  <a:pt x="5268" y="9553"/>
                  <a:pt x="5268" y="9553"/>
                </a:cubicBezTo>
                <a:cubicBezTo>
                  <a:pt x="5268" y="9924"/>
                  <a:pt x="5058" y="10243"/>
                  <a:pt x="5058" y="10773"/>
                </a:cubicBezTo>
                <a:cubicBezTo>
                  <a:pt x="5058" y="11304"/>
                  <a:pt x="5268" y="11676"/>
                  <a:pt x="5268" y="12047"/>
                </a:cubicBezTo>
                <a:cubicBezTo>
                  <a:pt x="2107" y="12578"/>
                  <a:pt x="2107" y="12578"/>
                  <a:pt x="2107" y="12578"/>
                </a:cubicBezTo>
                <a:cubicBezTo>
                  <a:pt x="1897" y="12047"/>
                  <a:pt x="1897" y="11516"/>
                  <a:pt x="1897" y="10773"/>
                </a:cubicBezTo>
                <a:close/>
                <a:moveTo>
                  <a:pt x="2423" y="13958"/>
                </a:moveTo>
                <a:cubicBezTo>
                  <a:pt x="5795" y="13427"/>
                  <a:pt x="5795" y="13427"/>
                  <a:pt x="5795" y="13427"/>
                </a:cubicBezTo>
                <a:cubicBezTo>
                  <a:pt x="6111" y="13958"/>
                  <a:pt x="6480" y="14329"/>
                  <a:pt x="6849" y="14860"/>
                </a:cubicBezTo>
                <a:cubicBezTo>
                  <a:pt x="7165" y="15231"/>
                  <a:pt x="7692" y="15550"/>
                  <a:pt x="8219" y="15762"/>
                </a:cubicBezTo>
                <a:cubicBezTo>
                  <a:pt x="7692" y="19106"/>
                  <a:pt x="7692" y="19106"/>
                  <a:pt x="7692" y="19106"/>
                </a:cubicBezTo>
                <a:cubicBezTo>
                  <a:pt x="6480" y="18734"/>
                  <a:pt x="5426" y="18044"/>
                  <a:pt x="4531" y="17142"/>
                </a:cubicBezTo>
                <a:cubicBezTo>
                  <a:pt x="3688" y="16293"/>
                  <a:pt x="2950" y="15231"/>
                  <a:pt x="2423" y="13958"/>
                </a:cubicBezTo>
                <a:close/>
                <a:moveTo>
                  <a:pt x="10853" y="19796"/>
                </a:moveTo>
                <a:cubicBezTo>
                  <a:pt x="10168" y="19796"/>
                  <a:pt x="9641" y="19636"/>
                  <a:pt x="8956" y="19636"/>
                </a:cubicBezTo>
                <a:cubicBezTo>
                  <a:pt x="9483" y="16293"/>
                  <a:pt x="9483" y="16293"/>
                  <a:pt x="9483" y="16293"/>
                </a:cubicBezTo>
                <a:cubicBezTo>
                  <a:pt x="10010" y="16452"/>
                  <a:pt x="10326" y="16452"/>
                  <a:pt x="10853" y="16452"/>
                </a:cubicBezTo>
                <a:cubicBezTo>
                  <a:pt x="11221" y="16452"/>
                  <a:pt x="11748" y="16452"/>
                  <a:pt x="12117" y="16293"/>
                </a:cubicBezTo>
                <a:cubicBezTo>
                  <a:pt x="12644" y="19636"/>
                  <a:pt x="12644" y="19636"/>
                  <a:pt x="12644" y="19636"/>
                </a:cubicBezTo>
                <a:cubicBezTo>
                  <a:pt x="12117" y="19636"/>
                  <a:pt x="11380" y="19796"/>
                  <a:pt x="10853" y="19796"/>
                </a:cubicBezTo>
                <a:close/>
                <a:moveTo>
                  <a:pt x="17017" y="17142"/>
                </a:moveTo>
                <a:cubicBezTo>
                  <a:pt x="16121" y="18044"/>
                  <a:pt x="15120" y="18734"/>
                  <a:pt x="14014" y="19106"/>
                </a:cubicBezTo>
                <a:cubicBezTo>
                  <a:pt x="13487" y="15762"/>
                  <a:pt x="13487" y="15762"/>
                  <a:pt x="13487" y="15762"/>
                </a:cubicBezTo>
                <a:cubicBezTo>
                  <a:pt x="14014" y="15550"/>
                  <a:pt x="14382" y="15231"/>
                  <a:pt x="14751" y="14860"/>
                </a:cubicBezTo>
                <a:cubicBezTo>
                  <a:pt x="15278" y="14329"/>
                  <a:pt x="15647" y="13958"/>
                  <a:pt x="15805" y="13427"/>
                </a:cubicBezTo>
                <a:cubicBezTo>
                  <a:pt x="19124" y="13958"/>
                  <a:pt x="19124" y="13958"/>
                  <a:pt x="19124" y="13958"/>
                </a:cubicBezTo>
                <a:cubicBezTo>
                  <a:pt x="18808" y="15231"/>
                  <a:pt x="18070" y="16293"/>
                  <a:pt x="17017" y="1714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push/>
      </p:transition>
    </mc:Choice>
    <mc:Fallback xmlns="">
      <p:transition spd="slow">
        <p:fade/>
      </p:transition>
    </mc:Fallback>
  </mc:AlternateContent>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Picture Placeholder 4"/>
          <p:cNvSpPr>
            <a:spLocks noGrp="1"/>
          </p:cNvSpPr>
          <p:nvPr>
            <p:ph type="pic" sz="quarter" idx="11"/>
          </p:nvPr>
        </p:nvSpPr>
        <p:spPr/>
      </p:sp>
      <p:sp>
        <p:nvSpPr>
          <p:cNvPr id="6" name="Picture Placeholder 5"/>
          <p:cNvSpPr>
            <a:spLocks noGrp="1"/>
          </p:cNvSpPr>
          <p:nvPr>
            <p:ph type="pic" sz="quarter" idx="12"/>
          </p:nvPr>
        </p:nvSpPr>
        <p:spPr/>
      </p:sp>
      <p:sp>
        <p:nvSpPr>
          <p:cNvPr id="7" name="Picture Placeholder 6"/>
          <p:cNvSpPr>
            <a:spLocks noGrp="1"/>
          </p:cNvSpPr>
          <p:nvPr>
            <p:ph type="pic" sz="quarter" idx="13"/>
          </p:nvPr>
        </p:nvSpPr>
        <p:spPr/>
      </p:sp>
      <p:sp>
        <p:nvSpPr>
          <p:cNvPr id="867" name="Shape 867"/>
          <p:cNvSpPr/>
          <p:nvPr/>
        </p:nvSpPr>
        <p:spPr>
          <a:xfrm rot="13500000">
            <a:off x="2873605" y="3525334"/>
            <a:ext cx="3095882" cy="3095882"/>
          </a:xfrm>
          <a:prstGeom prst="roundRect">
            <a:avLst>
              <a:gd name="adj" fmla="val 32703"/>
            </a:avLst>
          </a:prstGeom>
          <a:solidFill>
            <a:srgbClr val="373940">
              <a:alpha val="70000"/>
            </a:srgbClr>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868" name="Shape 868"/>
          <p:cNvSpPr/>
          <p:nvPr/>
        </p:nvSpPr>
        <p:spPr>
          <a:xfrm>
            <a:off x="3977046" y="4730569"/>
            <a:ext cx="889000" cy="721334"/>
          </a:xfrm>
          <a:custGeom>
            <a:avLst/>
            <a:gdLst/>
            <a:ahLst/>
            <a:cxnLst>
              <a:cxn ang="0">
                <a:pos x="wd2" y="hd2"/>
              </a:cxn>
              <a:cxn ang="5400000">
                <a:pos x="wd2" y="hd2"/>
              </a:cxn>
              <a:cxn ang="10800000">
                <a:pos x="wd2" y="hd2"/>
              </a:cxn>
              <a:cxn ang="16200000">
                <a:pos x="wd2" y="hd2"/>
              </a:cxn>
            </a:cxnLst>
            <a:rect l="0" t="0" r="r" b="b"/>
            <a:pathLst>
              <a:path w="21600" h="21458" extrusionOk="0">
                <a:moveTo>
                  <a:pt x="21600" y="4551"/>
                </a:moveTo>
                <a:cubicBezTo>
                  <a:pt x="19335" y="17858"/>
                  <a:pt x="19335" y="17858"/>
                  <a:pt x="19335" y="17858"/>
                </a:cubicBezTo>
                <a:cubicBezTo>
                  <a:pt x="19335" y="18051"/>
                  <a:pt x="18966" y="18501"/>
                  <a:pt x="18650" y="18501"/>
                </a:cubicBezTo>
                <a:lnTo>
                  <a:pt x="18439" y="18501"/>
                </a:lnTo>
                <a:cubicBezTo>
                  <a:pt x="18123" y="18244"/>
                  <a:pt x="17912" y="17858"/>
                  <a:pt x="17912" y="17408"/>
                </a:cubicBezTo>
                <a:cubicBezTo>
                  <a:pt x="20020" y="5194"/>
                  <a:pt x="20020" y="5194"/>
                  <a:pt x="20020" y="5194"/>
                </a:cubicBezTo>
                <a:cubicBezTo>
                  <a:pt x="6480" y="1787"/>
                  <a:pt x="6480" y="1787"/>
                  <a:pt x="6480" y="1787"/>
                </a:cubicBezTo>
                <a:cubicBezTo>
                  <a:pt x="6322" y="3715"/>
                  <a:pt x="6322" y="3715"/>
                  <a:pt x="6322" y="3715"/>
                </a:cubicBezTo>
                <a:cubicBezTo>
                  <a:pt x="6164" y="4101"/>
                  <a:pt x="5795" y="4358"/>
                  <a:pt x="5426" y="4358"/>
                </a:cubicBezTo>
                <a:cubicBezTo>
                  <a:pt x="5110" y="4101"/>
                  <a:pt x="4741" y="3715"/>
                  <a:pt x="4900" y="3265"/>
                </a:cubicBezTo>
                <a:cubicBezTo>
                  <a:pt x="5426" y="694"/>
                  <a:pt x="5426" y="694"/>
                  <a:pt x="5426" y="694"/>
                </a:cubicBezTo>
                <a:cubicBezTo>
                  <a:pt x="5426" y="244"/>
                  <a:pt x="5795" y="-142"/>
                  <a:pt x="6164" y="51"/>
                </a:cubicBezTo>
                <a:cubicBezTo>
                  <a:pt x="20915" y="3715"/>
                  <a:pt x="20915" y="3715"/>
                  <a:pt x="20915" y="3715"/>
                </a:cubicBezTo>
                <a:cubicBezTo>
                  <a:pt x="21284" y="3715"/>
                  <a:pt x="21284" y="3908"/>
                  <a:pt x="21442" y="3908"/>
                </a:cubicBezTo>
                <a:cubicBezTo>
                  <a:pt x="21600" y="4101"/>
                  <a:pt x="21600" y="4358"/>
                  <a:pt x="21600" y="4551"/>
                </a:cubicBezTo>
                <a:close/>
                <a:moveTo>
                  <a:pt x="17227" y="20172"/>
                </a:moveTo>
                <a:cubicBezTo>
                  <a:pt x="17227" y="20815"/>
                  <a:pt x="16700" y="21458"/>
                  <a:pt x="16174" y="21458"/>
                </a:cubicBezTo>
                <a:cubicBezTo>
                  <a:pt x="1054" y="21458"/>
                  <a:pt x="1054" y="21458"/>
                  <a:pt x="1054" y="21458"/>
                </a:cubicBezTo>
                <a:cubicBezTo>
                  <a:pt x="527" y="21458"/>
                  <a:pt x="0" y="20815"/>
                  <a:pt x="0" y="20172"/>
                </a:cubicBezTo>
                <a:cubicBezTo>
                  <a:pt x="0" y="6287"/>
                  <a:pt x="0" y="6287"/>
                  <a:pt x="0" y="6287"/>
                </a:cubicBezTo>
                <a:cubicBezTo>
                  <a:pt x="0" y="5644"/>
                  <a:pt x="527" y="5194"/>
                  <a:pt x="1054" y="5194"/>
                </a:cubicBezTo>
                <a:cubicBezTo>
                  <a:pt x="16174" y="5194"/>
                  <a:pt x="16174" y="5194"/>
                  <a:pt x="16174" y="5194"/>
                </a:cubicBezTo>
                <a:cubicBezTo>
                  <a:pt x="16700" y="5194"/>
                  <a:pt x="17227" y="5644"/>
                  <a:pt x="17227" y="6287"/>
                </a:cubicBezTo>
                <a:lnTo>
                  <a:pt x="17227" y="20172"/>
                </a:lnTo>
                <a:close/>
                <a:moveTo>
                  <a:pt x="1949" y="7315"/>
                </a:moveTo>
                <a:cubicBezTo>
                  <a:pt x="1949" y="14387"/>
                  <a:pt x="1949" y="14387"/>
                  <a:pt x="1949" y="14387"/>
                </a:cubicBezTo>
                <a:cubicBezTo>
                  <a:pt x="5953" y="10529"/>
                  <a:pt x="5953" y="10529"/>
                  <a:pt x="5953" y="10529"/>
                </a:cubicBezTo>
                <a:cubicBezTo>
                  <a:pt x="6164" y="10337"/>
                  <a:pt x="6691" y="10337"/>
                  <a:pt x="7007" y="10529"/>
                </a:cubicBezTo>
                <a:cubicBezTo>
                  <a:pt x="11432" y="15479"/>
                  <a:pt x="11432" y="15479"/>
                  <a:pt x="11432" y="15479"/>
                </a:cubicBezTo>
                <a:cubicBezTo>
                  <a:pt x="13329" y="13551"/>
                  <a:pt x="13329" y="13551"/>
                  <a:pt x="13329" y="13551"/>
                </a:cubicBezTo>
                <a:cubicBezTo>
                  <a:pt x="13698" y="13101"/>
                  <a:pt x="13856" y="13101"/>
                  <a:pt x="14224" y="13551"/>
                </a:cubicBezTo>
                <a:cubicBezTo>
                  <a:pt x="15120" y="14387"/>
                  <a:pt x="15120" y="14387"/>
                  <a:pt x="15120" y="14387"/>
                </a:cubicBezTo>
                <a:cubicBezTo>
                  <a:pt x="15120" y="7315"/>
                  <a:pt x="15120" y="7315"/>
                  <a:pt x="15120" y="7315"/>
                </a:cubicBezTo>
                <a:lnTo>
                  <a:pt x="1949" y="7315"/>
                </a:lnTo>
                <a:close/>
                <a:moveTo>
                  <a:pt x="15120" y="19144"/>
                </a:moveTo>
                <a:cubicBezTo>
                  <a:pt x="15120" y="16958"/>
                  <a:pt x="15120" y="16958"/>
                  <a:pt x="15120" y="16958"/>
                </a:cubicBezTo>
                <a:cubicBezTo>
                  <a:pt x="13698" y="15479"/>
                  <a:pt x="13698" y="15479"/>
                  <a:pt x="13698" y="15479"/>
                </a:cubicBezTo>
                <a:cubicBezTo>
                  <a:pt x="11959" y="17408"/>
                  <a:pt x="11959" y="17408"/>
                  <a:pt x="11959" y="17408"/>
                </a:cubicBezTo>
                <a:cubicBezTo>
                  <a:pt x="11590" y="17858"/>
                  <a:pt x="11221" y="17858"/>
                  <a:pt x="10905" y="17408"/>
                </a:cubicBezTo>
                <a:cubicBezTo>
                  <a:pt x="6322" y="12715"/>
                  <a:pt x="6322" y="12715"/>
                  <a:pt x="6322" y="12715"/>
                </a:cubicBezTo>
                <a:cubicBezTo>
                  <a:pt x="1949" y="16958"/>
                  <a:pt x="1949" y="16958"/>
                  <a:pt x="1949" y="16958"/>
                </a:cubicBezTo>
                <a:cubicBezTo>
                  <a:pt x="1949" y="19144"/>
                  <a:pt x="1949" y="19144"/>
                  <a:pt x="1949" y="19144"/>
                </a:cubicBezTo>
                <a:lnTo>
                  <a:pt x="15120" y="19144"/>
                </a:lnTo>
                <a:close/>
                <a:moveTo>
                  <a:pt x="11221" y="12072"/>
                </a:moveTo>
                <a:cubicBezTo>
                  <a:pt x="11959" y="12072"/>
                  <a:pt x="12644" y="11172"/>
                  <a:pt x="12644" y="10337"/>
                </a:cubicBezTo>
                <a:cubicBezTo>
                  <a:pt x="12644" y="9244"/>
                  <a:pt x="11959" y="8601"/>
                  <a:pt x="11221" y="8601"/>
                </a:cubicBezTo>
                <a:cubicBezTo>
                  <a:pt x="10379" y="8601"/>
                  <a:pt x="9641" y="9244"/>
                  <a:pt x="9641" y="10337"/>
                </a:cubicBezTo>
                <a:cubicBezTo>
                  <a:pt x="9641" y="11172"/>
                  <a:pt x="10379" y="12072"/>
                  <a:pt x="11221" y="12072"/>
                </a:cubicBez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69" name="Shape 869"/>
          <p:cNvSpPr/>
          <p:nvPr/>
        </p:nvSpPr>
        <p:spPr>
          <a:xfrm rot="13500000">
            <a:off x="10604993" y="3525334"/>
            <a:ext cx="3095882" cy="3095882"/>
          </a:xfrm>
          <a:prstGeom prst="roundRect">
            <a:avLst>
              <a:gd name="adj" fmla="val 32703"/>
            </a:avLst>
          </a:prstGeom>
          <a:solidFill>
            <a:srgbClr val="FFFFFF"/>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870" name="Shape 870"/>
          <p:cNvSpPr/>
          <p:nvPr/>
        </p:nvSpPr>
        <p:spPr>
          <a:xfrm rot="13500000">
            <a:off x="18351013" y="3525334"/>
            <a:ext cx="3095882" cy="3095882"/>
          </a:xfrm>
          <a:prstGeom prst="roundRect">
            <a:avLst>
              <a:gd name="adj" fmla="val 32703"/>
            </a:avLst>
          </a:prstGeom>
          <a:solidFill>
            <a:srgbClr val="373940">
              <a:alpha val="70000"/>
            </a:srgbClr>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871" name="Shape 871"/>
          <p:cNvSpPr/>
          <p:nvPr/>
        </p:nvSpPr>
        <p:spPr>
          <a:xfrm>
            <a:off x="11708434" y="4646743"/>
            <a:ext cx="889001" cy="888985"/>
          </a:xfrm>
          <a:custGeom>
            <a:avLst/>
            <a:gdLst/>
            <a:ahLst/>
            <a:cxnLst>
              <a:cxn ang="0">
                <a:pos x="wd2" y="hd2"/>
              </a:cxn>
              <a:cxn ang="5400000">
                <a:pos x="wd2" y="hd2"/>
              </a:cxn>
              <a:cxn ang="10800000">
                <a:pos x="wd2" y="hd2"/>
              </a:cxn>
              <a:cxn ang="16200000">
                <a:pos x="wd2" y="hd2"/>
              </a:cxn>
            </a:cxnLst>
            <a:rect l="0" t="0" r="r" b="b"/>
            <a:pathLst>
              <a:path w="21600" h="21600" extrusionOk="0">
                <a:moveTo>
                  <a:pt x="18439" y="3184"/>
                </a:moveTo>
                <a:cubicBezTo>
                  <a:pt x="16332" y="1061"/>
                  <a:pt x="13698" y="0"/>
                  <a:pt x="10853" y="0"/>
                </a:cubicBezTo>
                <a:cubicBezTo>
                  <a:pt x="7902" y="0"/>
                  <a:pt x="5268" y="1061"/>
                  <a:pt x="3161" y="3184"/>
                </a:cubicBezTo>
                <a:cubicBezTo>
                  <a:pt x="1212" y="5148"/>
                  <a:pt x="0" y="7961"/>
                  <a:pt x="0" y="10773"/>
                </a:cubicBezTo>
                <a:cubicBezTo>
                  <a:pt x="0" y="13639"/>
                  <a:pt x="1212" y="16452"/>
                  <a:pt x="3161" y="18416"/>
                </a:cubicBezTo>
                <a:cubicBezTo>
                  <a:pt x="5268" y="20539"/>
                  <a:pt x="7902" y="21600"/>
                  <a:pt x="10853" y="21600"/>
                </a:cubicBezTo>
                <a:cubicBezTo>
                  <a:pt x="13698" y="21600"/>
                  <a:pt x="16332" y="20539"/>
                  <a:pt x="18439" y="18416"/>
                </a:cubicBezTo>
                <a:cubicBezTo>
                  <a:pt x="20546" y="16452"/>
                  <a:pt x="21600" y="13639"/>
                  <a:pt x="21600" y="10773"/>
                </a:cubicBezTo>
                <a:cubicBezTo>
                  <a:pt x="21600" y="7961"/>
                  <a:pt x="20546" y="5148"/>
                  <a:pt x="18439" y="3184"/>
                </a:cubicBezTo>
                <a:close/>
                <a:moveTo>
                  <a:pt x="16332" y="9553"/>
                </a:moveTo>
                <a:cubicBezTo>
                  <a:pt x="19493" y="9022"/>
                  <a:pt x="19493" y="9022"/>
                  <a:pt x="19493" y="9022"/>
                </a:cubicBezTo>
                <a:cubicBezTo>
                  <a:pt x="19651" y="9553"/>
                  <a:pt x="19651" y="10084"/>
                  <a:pt x="19651" y="10773"/>
                </a:cubicBezTo>
                <a:cubicBezTo>
                  <a:pt x="19651" y="11516"/>
                  <a:pt x="19651" y="12047"/>
                  <a:pt x="19493" y="12578"/>
                </a:cubicBezTo>
                <a:cubicBezTo>
                  <a:pt x="16332" y="12047"/>
                  <a:pt x="16332" y="12047"/>
                  <a:pt x="16332" y="12047"/>
                </a:cubicBezTo>
                <a:cubicBezTo>
                  <a:pt x="16490" y="11304"/>
                  <a:pt x="16490" y="10243"/>
                  <a:pt x="16332" y="9553"/>
                </a:cubicBezTo>
                <a:close/>
                <a:moveTo>
                  <a:pt x="19124" y="7589"/>
                </a:moveTo>
                <a:cubicBezTo>
                  <a:pt x="15805" y="8120"/>
                  <a:pt x="15805" y="8120"/>
                  <a:pt x="15805" y="8120"/>
                </a:cubicBezTo>
                <a:cubicBezTo>
                  <a:pt x="15647" y="7589"/>
                  <a:pt x="15278" y="7271"/>
                  <a:pt x="14751" y="6740"/>
                </a:cubicBezTo>
                <a:cubicBezTo>
                  <a:pt x="14382" y="6369"/>
                  <a:pt x="14014" y="5997"/>
                  <a:pt x="13487" y="5838"/>
                </a:cubicBezTo>
                <a:cubicBezTo>
                  <a:pt x="14014" y="2494"/>
                  <a:pt x="14014" y="2494"/>
                  <a:pt x="14014" y="2494"/>
                </a:cubicBezTo>
                <a:cubicBezTo>
                  <a:pt x="15120" y="2813"/>
                  <a:pt x="16121" y="3556"/>
                  <a:pt x="17017" y="4405"/>
                </a:cubicBezTo>
                <a:cubicBezTo>
                  <a:pt x="18070" y="5307"/>
                  <a:pt x="18808" y="6369"/>
                  <a:pt x="19124" y="7589"/>
                </a:cubicBezTo>
                <a:close/>
                <a:moveTo>
                  <a:pt x="10853" y="14701"/>
                </a:moveTo>
                <a:cubicBezTo>
                  <a:pt x="9799" y="14701"/>
                  <a:pt x="8745" y="14170"/>
                  <a:pt x="8060" y="13427"/>
                </a:cubicBezTo>
                <a:cubicBezTo>
                  <a:pt x="7376" y="12737"/>
                  <a:pt x="7007" y="11835"/>
                  <a:pt x="7007" y="10773"/>
                </a:cubicBezTo>
                <a:cubicBezTo>
                  <a:pt x="7007" y="9712"/>
                  <a:pt x="7376" y="8863"/>
                  <a:pt x="8060" y="8120"/>
                </a:cubicBezTo>
                <a:cubicBezTo>
                  <a:pt x="8956" y="7430"/>
                  <a:pt x="9799" y="6899"/>
                  <a:pt x="10853" y="6899"/>
                </a:cubicBezTo>
                <a:cubicBezTo>
                  <a:pt x="11748" y="6899"/>
                  <a:pt x="12802" y="7430"/>
                  <a:pt x="13487" y="8120"/>
                </a:cubicBezTo>
                <a:cubicBezTo>
                  <a:pt x="14224" y="8863"/>
                  <a:pt x="14540" y="9712"/>
                  <a:pt x="14540" y="10773"/>
                </a:cubicBezTo>
                <a:cubicBezTo>
                  <a:pt x="14540" y="11835"/>
                  <a:pt x="14224" y="12737"/>
                  <a:pt x="13487" y="13427"/>
                </a:cubicBezTo>
                <a:cubicBezTo>
                  <a:pt x="12802" y="14170"/>
                  <a:pt x="11748" y="14701"/>
                  <a:pt x="10853" y="14701"/>
                </a:cubicBezTo>
                <a:close/>
                <a:moveTo>
                  <a:pt x="10853" y="1751"/>
                </a:moveTo>
                <a:cubicBezTo>
                  <a:pt x="11380" y="1751"/>
                  <a:pt x="12117" y="1911"/>
                  <a:pt x="12644" y="1911"/>
                </a:cubicBezTo>
                <a:cubicBezTo>
                  <a:pt x="12117" y="5307"/>
                  <a:pt x="12117" y="5307"/>
                  <a:pt x="12117" y="5307"/>
                </a:cubicBezTo>
                <a:cubicBezTo>
                  <a:pt x="11221" y="5148"/>
                  <a:pt x="10326" y="5148"/>
                  <a:pt x="9483" y="5307"/>
                </a:cubicBezTo>
                <a:cubicBezTo>
                  <a:pt x="8956" y="1911"/>
                  <a:pt x="8956" y="1911"/>
                  <a:pt x="8956" y="1911"/>
                </a:cubicBezTo>
                <a:cubicBezTo>
                  <a:pt x="9641" y="1911"/>
                  <a:pt x="10168" y="1751"/>
                  <a:pt x="10853" y="1751"/>
                </a:cubicBezTo>
                <a:close/>
                <a:moveTo>
                  <a:pt x="4531" y="4405"/>
                </a:moveTo>
                <a:cubicBezTo>
                  <a:pt x="5426" y="3556"/>
                  <a:pt x="6480" y="2813"/>
                  <a:pt x="7692" y="2494"/>
                </a:cubicBezTo>
                <a:cubicBezTo>
                  <a:pt x="8219" y="5838"/>
                  <a:pt x="8219" y="5838"/>
                  <a:pt x="8219" y="5838"/>
                </a:cubicBezTo>
                <a:cubicBezTo>
                  <a:pt x="7692" y="5997"/>
                  <a:pt x="7165" y="6369"/>
                  <a:pt x="6849" y="6740"/>
                </a:cubicBezTo>
                <a:cubicBezTo>
                  <a:pt x="6480" y="7271"/>
                  <a:pt x="6111" y="7589"/>
                  <a:pt x="5795" y="8120"/>
                </a:cubicBezTo>
                <a:cubicBezTo>
                  <a:pt x="2423" y="7589"/>
                  <a:pt x="2423" y="7589"/>
                  <a:pt x="2423" y="7589"/>
                </a:cubicBezTo>
                <a:cubicBezTo>
                  <a:pt x="2950" y="6369"/>
                  <a:pt x="3688" y="5307"/>
                  <a:pt x="4531" y="4405"/>
                </a:cubicBezTo>
                <a:close/>
                <a:moveTo>
                  <a:pt x="1897" y="10773"/>
                </a:moveTo>
                <a:cubicBezTo>
                  <a:pt x="1897" y="10084"/>
                  <a:pt x="1897" y="9553"/>
                  <a:pt x="2107" y="9022"/>
                </a:cubicBezTo>
                <a:cubicBezTo>
                  <a:pt x="5268" y="9553"/>
                  <a:pt x="5268" y="9553"/>
                  <a:pt x="5268" y="9553"/>
                </a:cubicBezTo>
                <a:cubicBezTo>
                  <a:pt x="5268" y="9924"/>
                  <a:pt x="5058" y="10243"/>
                  <a:pt x="5058" y="10773"/>
                </a:cubicBezTo>
                <a:cubicBezTo>
                  <a:pt x="5058" y="11304"/>
                  <a:pt x="5268" y="11676"/>
                  <a:pt x="5268" y="12047"/>
                </a:cubicBezTo>
                <a:cubicBezTo>
                  <a:pt x="2107" y="12578"/>
                  <a:pt x="2107" y="12578"/>
                  <a:pt x="2107" y="12578"/>
                </a:cubicBezTo>
                <a:cubicBezTo>
                  <a:pt x="1897" y="12047"/>
                  <a:pt x="1897" y="11516"/>
                  <a:pt x="1897" y="10773"/>
                </a:cubicBezTo>
                <a:close/>
                <a:moveTo>
                  <a:pt x="2423" y="13958"/>
                </a:moveTo>
                <a:cubicBezTo>
                  <a:pt x="5795" y="13427"/>
                  <a:pt x="5795" y="13427"/>
                  <a:pt x="5795" y="13427"/>
                </a:cubicBezTo>
                <a:cubicBezTo>
                  <a:pt x="6111" y="13958"/>
                  <a:pt x="6480" y="14329"/>
                  <a:pt x="6849" y="14860"/>
                </a:cubicBezTo>
                <a:cubicBezTo>
                  <a:pt x="7165" y="15231"/>
                  <a:pt x="7692" y="15550"/>
                  <a:pt x="8219" y="15762"/>
                </a:cubicBezTo>
                <a:cubicBezTo>
                  <a:pt x="7692" y="19106"/>
                  <a:pt x="7692" y="19106"/>
                  <a:pt x="7692" y="19106"/>
                </a:cubicBezTo>
                <a:cubicBezTo>
                  <a:pt x="6480" y="18734"/>
                  <a:pt x="5426" y="18044"/>
                  <a:pt x="4531" y="17142"/>
                </a:cubicBezTo>
                <a:cubicBezTo>
                  <a:pt x="3688" y="16293"/>
                  <a:pt x="2950" y="15231"/>
                  <a:pt x="2423" y="13958"/>
                </a:cubicBezTo>
                <a:close/>
                <a:moveTo>
                  <a:pt x="10853" y="19796"/>
                </a:moveTo>
                <a:cubicBezTo>
                  <a:pt x="10168" y="19796"/>
                  <a:pt x="9641" y="19636"/>
                  <a:pt x="8956" y="19636"/>
                </a:cubicBezTo>
                <a:cubicBezTo>
                  <a:pt x="9483" y="16293"/>
                  <a:pt x="9483" y="16293"/>
                  <a:pt x="9483" y="16293"/>
                </a:cubicBezTo>
                <a:cubicBezTo>
                  <a:pt x="10010" y="16452"/>
                  <a:pt x="10326" y="16452"/>
                  <a:pt x="10853" y="16452"/>
                </a:cubicBezTo>
                <a:cubicBezTo>
                  <a:pt x="11221" y="16452"/>
                  <a:pt x="11748" y="16452"/>
                  <a:pt x="12117" y="16293"/>
                </a:cubicBezTo>
                <a:cubicBezTo>
                  <a:pt x="12644" y="19636"/>
                  <a:pt x="12644" y="19636"/>
                  <a:pt x="12644" y="19636"/>
                </a:cubicBezTo>
                <a:cubicBezTo>
                  <a:pt x="12117" y="19636"/>
                  <a:pt x="11380" y="19796"/>
                  <a:pt x="10853" y="19796"/>
                </a:cubicBezTo>
                <a:close/>
                <a:moveTo>
                  <a:pt x="17017" y="17142"/>
                </a:moveTo>
                <a:cubicBezTo>
                  <a:pt x="16121" y="18044"/>
                  <a:pt x="15120" y="18734"/>
                  <a:pt x="14014" y="19106"/>
                </a:cubicBezTo>
                <a:cubicBezTo>
                  <a:pt x="13487" y="15762"/>
                  <a:pt x="13487" y="15762"/>
                  <a:pt x="13487" y="15762"/>
                </a:cubicBezTo>
                <a:cubicBezTo>
                  <a:pt x="14014" y="15550"/>
                  <a:pt x="14382" y="15231"/>
                  <a:pt x="14751" y="14860"/>
                </a:cubicBezTo>
                <a:cubicBezTo>
                  <a:pt x="15278" y="14329"/>
                  <a:pt x="15647" y="13958"/>
                  <a:pt x="15805" y="13427"/>
                </a:cubicBezTo>
                <a:cubicBezTo>
                  <a:pt x="19124" y="13958"/>
                  <a:pt x="19124" y="13958"/>
                  <a:pt x="19124" y="13958"/>
                </a:cubicBezTo>
                <a:cubicBezTo>
                  <a:pt x="18808" y="15231"/>
                  <a:pt x="18070" y="16293"/>
                  <a:pt x="17017" y="1714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72" name="Shape 872"/>
          <p:cNvSpPr/>
          <p:nvPr/>
        </p:nvSpPr>
        <p:spPr>
          <a:xfrm>
            <a:off x="19454454" y="4675770"/>
            <a:ext cx="889001" cy="830932"/>
          </a:xfrm>
          <a:custGeom>
            <a:avLst/>
            <a:gdLst/>
            <a:ahLst/>
            <a:cxnLst>
              <a:cxn ang="0">
                <a:pos x="wd2" y="hd2"/>
              </a:cxn>
              <a:cxn ang="5400000">
                <a:pos x="wd2" y="hd2"/>
              </a:cxn>
              <a:cxn ang="10800000">
                <a:pos x="wd2" y="hd2"/>
              </a:cxn>
              <a:cxn ang="16200000">
                <a:pos x="wd2" y="hd2"/>
              </a:cxn>
            </a:cxnLst>
            <a:rect l="0" t="0" r="r" b="b"/>
            <a:pathLst>
              <a:path w="20938" h="21600" extrusionOk="0">
                <a:moveTo>
                  <a:pt x="20735" y="7896"/>
                </a:moveTo>
                <a:cubicBezTo>
                  <a:pt x="20581" y="7162"/>
                  <a:pt x="20224" y="6598"/>
                  <a:pt x="19560" y="6204"/>
                </a:cubicBezTo>
                <a:cubicBezTo>
                  <a:pt x="18896" y="5809"/>
                  <a:pt x="17875" y="5809"/>
                  <a:pt x="17364" y="5978"/>
                </a:cubicBezTo>
                <a:cubicBezTo>
                  <a:pt x="15986" y="733"/>
                  <a:pt x="15986" y="733"/>
                  <a:pt x="15986" y="733"/>
                </a:cubicBezTo>
                <a:cubicBezTo>
                  <a:pt x="15832" y="338"/>
                  <a:pt x="15628" y="169"/>
                  <a:pt x="15322" y="0"/>
                </a:cubicBezTo>
                <a:cubicBezTo>
                  <a:pt x="14964" y="0"/>
                  <a:pt x="14607" y="169"/>
                  <a:pt x="14454" y="338"/>
                </a:cubicBezTo>
                <a:cubicBezTo>
                  <a:pt x="11237" y="4286"/>
                  <a:pt x="9858" y="5470"/>
                  <a:pt x="6283" y="7162"/>
                </a:cubicBezTo>
                <a:cubicBezTo>
                  <a:pt x="3373" y="8065"/>
                  <a:pt x="3373" y="8065"/>
                  <a:pt x="3373" y="8065"/>
                </a:cubicBezTo>
                <a:cubicBezTo>
                  <a:pt x="1024" y="8854"/>
                  <a:pt x="-508" y="11674"/>
                  <a:pt x="156" y="14494"/>
                </a:cubicBezTo>
                <a:cubicBezTo>
                  <a:pt x="513" y="15791"/>
                  <a:pt x="1330" y="16919"/>
                  <a:pt x="2556" y="17483"/>
                </a:cubicBezTo>
                <a:cubicBezTo>
                  <a:pt x="3220" y="18047"/>
                  <a:pt x="3883" y="18216"/>
                  <a:pt x="4752" y="18216"/>
                </a:cubicBezTo>
                <a:cubicBezTo>
                  <a:pt x="5109" y="18216"/>
                  <a:pt x="5415" y="18216"/>
                  <a:pt x="5773" y="18047"/>
                </a:cubicBezTo>
                <a:cubicBezTo>
                  <a:pt x="6130" y="19175"/>
                  <a:pt x="6130" y="19175"/>
                  <a:pt x="6130" y="19175"/>
                </a:cubicBezTo>
                <a:cubicBezTo>
                  <a:pt x="6283" y="19908"/>
                  <a:pt x="6641" y="20472"/>
                  <a:pt x="6947" y="20867"/>
                </a:cubicBezTo>
                <a:cubicBezTo>
                  <a:pt x="7458" y="21431"/>
                  <a:pt x="7458" y="21431"/>
                  <a:pt x="7458" y="21431"/>
                </a:cubicBezTo>
                <a:cubicBezTo>
                  <a:pt x="7662" y="21600"/>
                  <a:pt x="7815" y="21600"/>
                  <a:pt x="8173" y="21600"/>
                </a:cubicBezTo>
                <a:cubicBezTo>
                  <a:pt x="8326" y="21600"/>
                  <a:pt x="8683" y="21431"/>
                  <a:pt x="8837" y="21262"/>
                </a:cubicBezTo>
                <a:cubicBezTo>
                  <a:pt x="9194" y="20867"/>
                  <a:pt x="9194" y="20303"/>
                  <a:pt x="8683" y="19908"/>
                </a:cubicBezTo>
                <a:cubicBezTo>
                  <a:pt x="8326" y="19344"/>
                  <a:pt x="8326" y="19344"/>
                  <a:pt x="8326" y="19344"/>
                </a:cubicBezTo>
                <a:cubicBezTo>
                  <a:pt x="8173" y="19175"/>
                  <a:pt x="7969" y="19006"/>
                  <a:pt x="7815" y="18611"/>
                </a:cubicBezTo>
                <a:cubicBezTo>
                  <a:pt x="7662" y="17483"/>
                  <a:pt x="7662" y="17483"/>
                  <a:pt x="7662" y="17483"/>
                </a:cubicBezTo>
                <a:cubicBezTo>
                  <a:pt x="8837" y="17088"/>
                  <a:pt x="8837" y="17088"/>
                  <a:pt x="8837" y="17088"/>
                </a:cubicBezTo>
                <a:cubicBezTo>
                  <a:pt x="12564" y="16524"/>
                  <a:pt x="14301" y="16524"/>
                  <a:pt x="18896" y="18047"/>
                </a:cubicBezTo>
                <a:cubicBezTo>
                  <a:pt x="19049" y="18047"/>
                  <a:pt x="19049" y="18047"/>
                  <a:pt x="19203" y="18047"/>
                </a:cubicBezTo>
                <a:cubicBezTo>
                  <a:pt x="19407" y="18047"/>
                  <a:pt x="19713" y="17878"/>
                  <a:pt x="19918" y="17652"/>
                </a:cubicBezTo>
                <a:cubicBezTo>
                  <a:pt x="20071" y="17483"/>
                  <a:pt x="20071" y="17088"/>
                  <a:pt x="20071" y="16750"/>
                </a:cubicBezTo>
                <a:cubicBezTo>
                  <a:pt x="18692" y="11674"/>
                  <a:pt x="18692" y="11674"/>
                  <a:pt x="18692" y="11674"/>
                </a:cubicBezTo>
                <a:cubicBezTo>
                  <a:pt x="19407" y="11279"/>
                  <a:pt x="20071" y="10885"/>
                  <a:pt x="20581" y="9982"/>
                </a:cubicBezTo>
                <a:cubicBezTo>
                  <a:pt x="20939" y="9418"/>
                  <a:pt x="21092" y="8629"/>
                  <a:pt x="20735" y="7896"/>
                </a:cubicBezTo>
                <a:close/>
                <a:moveTo>
                  <a:pt x="3373" y="15791"/>
                </a:moveTo>
                <a:cubicBezTo>
                  <a:pt x="2709" y="15396"/>
                  <a:pt x="2198" y="14663"/>
                  <a:pt x="2045" y="13930"/>
                </a:cubicBezTo>
                <a:cubicBezTo>
                  <a:pt x="1535" y="12238"/>
                  <a:pt x="2352" y="10321"/>
                  <a:pt x="3883" y="9982"/>
                </a:cubicBezTo>
                <a:cubicBezTo>
                  <a:pt x="5926" y="9193"/>
                  <a:pt x="5926" y="9193"/>
                  <a:pt x="5926" y="9193"/>
                </a:cubicBezTo>
                <a:cubicBezTo>
                  <a:pt x="6947" y="12971"/>
                  <a:pt x="6947" y="12971"/>
                  <a:pt x="6947" y="12971"/>
                </a:cubicBezTo>
                <a:cubicBezTo>
                  <a:pt x="7458" y="15396"/>
                  <a:pt x="7458" y="15396"/>
                  <a:pt x="7458" y="15396"/>
                </a:cubicBezTo>
                <a:cubicBezTo>
                  <a:pt x="5415" y="15960"/>
                  <a:pt x="5415" y="15960"/>
                  <a:pt x="5415" y="15960"/>
                </a:cubicBezTo>
                <a:cubicBezTo>
                  <a:pt x="4752" y="16355"/>
                  <a:pt x="4088" y="16186"/>
                  <a:pt x="3373" y="15791"/>
                </a:cubicBezTo>
                <a:close/>
                <a:moveTo>
                  <a:pt x="12564" y="14663"/>
                </a:moveTo>
                <a:cubicBezTo>
                  <a:pt x="11543" y="14663"/>
                  <a:pt x="10522" y="14832"/>
                  <a:pt x="9347" y="15058"/>
                </a:cubicBezTo>
                <a:cubicBezTo>
                  <a:pt x="7969" y="9757"/>
                  <a:pt x="7969" y="9757"/>
                  <a:pt x="7969" y="9757"/>
                </a:cubicBezTo>
                <a:cubicBezTo>
                  <a:pt x="7662" y="8629"/>
                  <a:pt x="7662" y="8629"/>
                  <a:pt x="7662" y="8629"/>
                </a:cubicBezTo>
                <a:cubicBezTo>
                  <a:pt x="10522" y="7162"/>
                  <a:pt x="12054" y="5978"/>
                  <a:pt x="14607" y="2989"/>
                </a:cubicBezTo>
                <a:cubicBezTo>
                  <a:pt x="17875" y="15622"/>
                  <a:pt x="17875" y="15622"/>
                  <a:pt x="17875" y="15622"/>
                </a:cubicBezTo>
                <a:cubicBezTo>
                  <a:pt x="15628" y="15058"/>
                  <a:pt x="14096" y="14663"/>
                  <a:pt x="12564" y="14663"/>
                </a:cubicBezTo>
                <a:close/>
                <a:moveTo>
                  <a:pt x="19049" y="9023"/>
                </a:moveTo>
                <a:cubicBezTo>
                  <a:pt x="18896" y="9193"/>
                  <a:pt x="18539" y="9418"/>
                  <a:pt x="18181" y="9587"/>
                </a:cubicBezTo>
                <a:cubicBezTo>
                  <a:pt x="17875" y="7896"/>
                  <a:pt x="17875" y="7896"/>
                  <a:pt x="17875" y="7896"/>
                </a:cubicBezTo>
                <a:cubicBezTo>
                  <a:pt x="18181" y="7896"/>
                  <a:pt x="18539" y="7896"/>
                  <a:pt x="18692" y="8065"/>
                </a:cubicBezTo>
                <a:cubicBezTo>
                  <a:pt x="18896" y="8065"/>
                  <a:pt x="19049" y="8065"/>
                  <a:pt x="19049" y="8460"/>
                </a:cubicBezTo>
                <a:cubicBezTo>
                  <a:pt x="19203" y="8854"/>
                  <a:pt x="19049" y="8854"/>
                  <a:pt x="19049" y="9023"/>
                </a:cubicBezTo>
                <a:close/>
                <a:moveTo>
                  <a:pt x="13279" y="7332"/>
                </a:moveTo>
                <a:cubicBezTo>
                  <a:pt x="13586" y="7726"/>
                  <a:pt x="13432" y="8290"/>
                  <a:pt x="13075" y="8629"/>
                </a:cubicBezTo>
                <a:cubicBezTo>
                  <a:pt x="12258" y="9193"/>
                  <a:pt x="11390" y="9757"/>
                  <a:pt x="11237" y="9757"/>
                </a:cubicBezTo>
                <a:cubicBezTo>
                  <a:pt x="11237" y="9982"/>
                  <a:pt x="11032" y="9982"/>
                  <a:pt x="10879" y="9982"/>
                </a:cubicBezTo>
                <a:cubicBezTo>
                  <a:pt x="10726" y="9982"/>
                  <a:pt x="10369" y="9757"/>
                  <a:pt x="10215" y="9418"/>
                </a:cubicBezTo>
                <a:cubicBezTo>
                  <a:pt x="10011" y="9023"/>
                  <a:pt x="10215" y="8460"/>
                  <a:pt x="10522" y="8290"/>
                </a:cubicBezTo>
                <a:cubicBezTo>
                  <a:pt x="10522" y="8290"/>
                  <a:pt x="11390" y="7726"/>
                  <a:pt x="12258" y="7162"/>
                </a:cubicBezTo>
                <a:cubicBezTo>
                  <a:pt x="12564" y="6937"/>
                  <a:pt x="13075" y="6937"/>
                  <a:pt x="13279" y="7332"/>
                </a:cubicBez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873" name="Shape 873"/>
          <p:cNvSpPr/>
          <p:nvPr/>
        </p:nvSpPr>
        <p:spPr>
          <a:xfrm>
            <a:off x="3091881" y="8832421"/>
            <a:ext cx="265933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Illustrations</a:t>
            </a:r>
          </a:p>
        </p:txBody>
      </p:sp>
      <p:sp>
        <p:nvSpPr>
          <p:cNvPr id="874" name="Shape 874"/>
          <p:cNvSpPr/>
          <p:nvPr/>
        </p:nvSpPr>
        <p:spPr>
          <a:xfrm>
            <a:off x="2078904" y="9786110"/>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 major</a:t>
            </a:r>
          </a:p>
          <a:p>
            <a:pPr>
              <a:defRPr sz="2000">
                <a:solidFill>
                  <a:srgbClr val="717172"/>
                </a:solidFill>
              </a:defRPr>
            </a:pPr>
            <a:r>
              <a:t>have suffered alteration in some form</a:t>
            </a:r>
          </a:p>
        </p:txBody>
      </p:sp>
      <p:sp>
        <p:nvSpPr>
          <p:cNvPr id="875" name="Shape 875"/>
          <p:cNvSpPr/>
          <p:nvPr/>
        </p:nvSpPr>
        <p:spPr>
          <a:xfrm>
            <a:off x="9944988" y="8832421"/>
            <a:ext cx="4415892"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Production Support</a:t>
            </a:r>
          </a:p>
        </p:txBody>
      </p:sp>
      <p:sp>
        <p:nvSpPr>
          <p:cNvPr id="876" name="Shape 876"/>
          <p:cNvSpPr/>
          <p:nvPr/>
        </p:nvSpPr>
        <p:spPr>
          <a:xfrm>
            <a:off x="9810292" y="9786110"/>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 major</a:t>
            </a:r>
          </a:p>
          <a:p>
            <a:pPr>
              <a:defRPr sz="2000">
                <a:solidFill>
                  <a:srgbClr val="717172"/>
                </a:solidFill>
              </a:defRPr>
            </a:pPr>
            <a:r>
              <a:t>have suffered alteration in some form</a:t>
            </a:r>
          </a:p>
        </p:txBody>
      </p:sp>
      <p:sp>
        <p:nvSpPr>
          <p:cNvPr id="877" name="Shape 877"/>
          <p:cNvSpPr/>
          <p:nvPr/>
        </p:nvSpPr>
        <p:spPr>
          <a:xfrm>
            <a:off x="18853630" y="8832421"/>
            <a:ext cx="209064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Branding</a:t>
            </a:r>
          </a:p>
        </p:txBody>
      </p:sp>
      <p:sp>
        <p:nvSpPr>
          <p:cNvPr id="878" name="Shape 878"/>
          <p:cNvSpPr/>
          <p:nvPr/>
        </p:nvSpPr>
        <p:spPr>
          <a:xfrm>
            <a:off x="17556312" y="9786110"/>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 major</a:t>
            </a:r>
          </a:p>
          <a:p>
            <a:pPr>
              <a:defRPr sz="2000">
                <a:solidFill>
                  <a:srgbClr val="717172"/>
                </a:solidFill>
              </a:defRPr>
            </a:pPr>
            <a:r>
              <a:t>have suffered alteration in some form</a:t>
            </a:r>
          </a:p>
        </p:txBody>
      </p:sp>
    </p:spTree>
  </p:cSld>
  <p:clrMapOvr>
    <a:masterClrMapping/>
  </p:clrMapOvr>
  <mc:AlternateContent xmlns:mc="http://schemas.openxmlformats.org/markup-compatibility/2006" xmlns:p14="http://schemas.microsoft.com/office/powerpoint/2010/main">
    <mc:Choice Requires="p14">
      <p:transition spd="slow" p14:dur="1750">
        <p14:prism dir="d"/>
      </p:transition>
    </mc:Choice>
    <mc:Fallback xmlns="">
      <p:transition spd="slow">
        <p:fade/>
      </p:transition>
    </mc:Fallback>
  </mc:AlternateContent>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80" name="Shape 880"/>
          <p:cNvSpPr/>
          <p:nvPr/>
        </p:nvSpPr>
        <p:spPr>
          <a:xfrm>
            <a:off x="3681956" y="6749411"/>
            <a:ext cx="243535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Web Design</a:t>
            </a:r>
          </a:p>
        </p:txBody>
      </p:sp>
      <p:sp>
        <p:nvSpPr>
          <p:cNvPr id="881" name="Shape 881"/>
          <p:cNvSpPr/>
          <p:nvPr/>
        </p:nvSpPr>
        <p:spPr>
          <a:xfrm>
            <a:off x="3727335" y="7509425"/>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It is a long established fact that a</a:t>
            </a:r>
          </a:p>
          <a:p>
            <a:pPr algn="l">
              <a:defRPr sz="2000">
                <a:solidFill>
                  <a:srgbClr val="717172"/>
                </a:solidFill>
              </a:defRPr>
            </a:pPr>
            <a:r>
              <a:t>reader will be distracted by the and</a:t>
            </a:r>
          </a:p>
        </p:txBody>
      </p:sp>
      <p:sp>
        <p:nvSpPr>
          <p:cNvPr id="882" name="Shape 882"/>
          <p:cNvSpPr/>
          <p:nvPr/>
        </p:nvSpPr>
        <p:spPr>
          <a:xfrm>
            <a:off x="2401796" y="7366443"/>
            <a:ext cx="673081" cy="571501"/>
          </a:xfrm>
          <a:custGeom>
            <a:avLst/>
            <a:gdLst/>
            <a:ahLst/>
            <a:cxnLst>
              <a:cxn ang="0">
                <a:pos x="wd2" y="hd2"/>
              </a:cxn>
              <a:cxn ang="5400000">
                <a:pos x="wd2" y="hd2"/>
              </a:cxn>
              <a:cxn ang="10800000">
                <a:pos x="wd2" y="hd2"/>
              </a:cxn>
              <a:cxn ang="16200000">
                <a:pos x="wd2" y="hd2"/>
              </a:cxn>
            </a:cxnLst>
            <a:rect l="0" t="0" r="r" b="b"/>
            <a:pathLst>
              <a:path w="21600" h="21600" extrusionOk="0">
                <a:moveTo>
                  <a:pt x="19813" y="0"/>
                </a:moveTo>
                <a:cubicBezTo>
                  <a:pt x="1787" y="0"/>
                  <a:pt x="1787" y="0"/>
                  <a:pt x="1787" y="0"/>
                </a:cubicBezTo>
                <a:cubicBezTo>
                  <a:pt x="893" y="0"/>
                  <a:pt x="0" y="1058"/>
                  <a:pt x="0" y="2116"/>
                </a:cubicBezTo>
                <a:cubicBezTo>
                  <a:pt x="0" y="14379"/>
                  <a:pt x="0" y="14379"/>
                  <a:pt x="0" y="14379"/>
                </a:cubicBezTo>
                <a:cubicBezTo>
                  <a:pt x="0" y="15624"/>
                  <a:pt x="893" y="16620"/>
                  <a:pt x="1787" y="16620"/>
                </a:cubicBezTo>
                <a:cubicBezTo>
                  <a:pt x="7726" y="16620"/>
                  <a:pt x="7726" y="16620"/>
                  <a:pt x="7726" y="16620"/>
                </a:cubicBezTo>
                <a:cubicBezTo>
                  <a:pt x="7726" y="17678"/>
                  <a:pt x="7726" y="17678"/>
                  <a:pt x="7726" y="17678"/>
                </a:cubicBezTo>
                <a:cubicBezTo>
                  <a:pt x="5991" y="19546"/>
                  <a:pt x="5991" y="19546"/>
                  <a:pt x="5991" y="19546"/>
                </a:cubicBezTo>
                <a:cubicBezTo>
                  <a:pt x="5623" y="19733"/>
                  <a:pt x="5623" y="20355"/>
                  <a:pt x="5623" y="20791"/>
                </a:cubicBezTo>
                <a:cubicBezTo>
                  <a:pt x="5781" y="21227"/>
                  <a:pt x="6149" y="21600"/>
                  <a:pt x="6517" y="21600"/>
                </a:cubicBezTo>
                <a:cubicBezTo>
                  <a:pt x="15083" y="21600"/>
                  <a:pt x="15083" y="21600"/>
                  <a:pt x="15083" y="21600"/>
                </a:cubicBezTo>
                <a:cubicBezTo>
                  <a:pt x="15451" y="21600"/>
                  <a:pt x="15766" y="21227"/>
                  <a:pt x="15977" y="20791"/>
                </a:cubicBezTo>
                <a:cubicBezTo>
                  <a:pt x="15977" y="20355"/>
                  <a:pt x="15977" y="19733"/>
                  <a:pt x="15609" y="19546"/>
                </a:cubicBezTo>
                <a:cubicBezTo>
                  <a:pt x="13874" y="17678"/>
                  <a:pt x="13874" y="17678"/>
                  <a:pt x="13874" y="17678"/>
                </a:cubicBezTo>
                <a:cubicBezTo>
                  <a:pt x="13874" y="16620"/>
                  <a:pt x="13874" y="16620"/>
                  <a:pt x="13874" y="16620"/>
                </a:cubicBezTo>
                <a:cubicBezTo>
                  <a:pt x="19813" y="16620"/>
                  <a:pt x="19813" y="16620"/>
                  <a:pt x="19813" y="16620"/>
                </a:cubicBezTo>
                <a:cubicBezTo>
                  <a:pt x="20707" y="16620"/>
                  <a:pt x="21600" y="15624"/>
                  <a:pt x="21600" y="14379"/>
                </a:cubicBezTo>
                <a:cubicBezTo>
                  <a:pt x="21600" y="2116"/>
                  <a:pt x="21600" y="2116"/>
                  <a:pt x="21600" y="2116"/>
                </a:cubicBezTo>
                <a:cubicBezTo>
                  <a:pt x="21600" y="1058"/>
                  <a:pt x="20707" y="0"/>
                  <a:pt x="19813" y="0"/>
                </a:cubicBezTo>
                <a:close/>
                <a:moveTo>
                  <a:pt x="12455" y="19110"/>
                </a:moveTo>
                <a:cubicBezTo>
                  <a:pt x="13139" y="19733"/>
                  <a:pt x="13139" y="19733"/>
                  <a:pt x="13139" y="19733"/>
                </a:cubicBezTo>
                <a:cubicBezTo>
                  <a:pt x="8409" y="19733"/>
                  <a:pt x="8409" y="19733"/>
                  <a:pt x="8409" y="19733"/>
                </a:cubicBezTo>
                <a:cubicBezTo>
                  <a:pt x="9145" y="19110"/>
                  <a:pt x="9145" y="19110"/>
                  <a:pt x="9145" y="19110"/>
                </a:cubicBezTo>
                <a:cubicBezTo>
                  <a:pt x="9302" y="18923"/>
                  <a:pt x="9460" y="18488"/>
                  <a:pt x="9460" y="18301"/>
                </a:cubicBezTo>
                <a:cubicBezTo>
                  <a:pt x="9460" y="16620"/>
                  <a:pt x="9460" y="16620"/>
                  <a:pt x="9460" y="16620"/>
                </a:cubicBezTo>
                <a:cubicBezTo>
                  <a:pt x="12298" y="16620"/>
                  <a:pt x="12298" y="16620"/>
                  <a:pt x="12298" y="16620"/>
                </a:cubicBezTo>
                <a:cubicBezTo>
                  <a:pt x="12298" y="18301"/>
                  <a:pt x="12298" y="18301"/>
                  <a:pt x="12298" y="18301"/>
                </a:cubicBezTo>
                <a:cubicBezTo>
                  <a:pt x="12298" y="18488"/>
                  <a:pt x="12298" y="18923"/>
                  <a:pt x="12455" y="19110"/>
                </a:cubicBezTo>
                <a:close/>
                <a:moveTo>
                  <a:pt x="19655" y="14379"/>
                </a:moveTo>
                <a:cubicBezTo>
                  <a:pt x="1945" y="14379"/>
                  <a:pt x="1945" y="14379"/>
                  <a:pt x="1945" y="14379"/>
                </a:cubicBezTo>
                <a:cubicBezTo>
                  <a:pt x="1945" y="2303"/>
                  <a:pt x="1945" y="2303"/>
                  <a:pt x="1945" y="2303"/>
                </a:cubicBezTo>
                <a:cubicBezTo>
                  <a:pt x="19655" y="2303"/>
                  <a:pt x="19655" y="2303"/>
                  <a:pt x="19655" y="2303"/>
                </a:cubicBezTo>
                <a:lnTo>
                  <a:pt x="19655" y="14379"/>
                </a:ln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883" name="Shape 883"/>
          <p:cNvSpPr/>
          <p:nvPr/>
        </p:nvSpPr>
        <p:spPr>
          <a:xfrm>
            <a:off x="11094129" y="6749411"/>
            <a:ext cx="272872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UI/UX Design</a:t>
            </a:r>
          </a:p>
        </p:txBody>
      </p:sp>
      <p:sp>
        <p:nvSpPr>
          <p:cNvPr id="884" name="Shape 884"/>
          <p:cNvSpPr/>
          <p:nvPr/>
        </p:nvSpPr>
        <p:spPr>
          <a:xfrm>
            <a:off x="11116184" y="7509425"/>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It is a long established fact that a</a:t>
            </a:r>
          </a:p>
          <a:p>
            <a:pPr algn="l">
              <a:defRPr sz="2000">
                <a:solidFill>
                  <a:srgbClr val="717172"/>
                </a:solidFill>
              </a:defRPr>
            </a:pPr>
            <a:r>
              <a:t>reader will be distracted by the and</a:t>
            </a:r>
          </a:p>
        </p:txBody>
      </p:sp>
      <p:sp>
        <p:nvSpPr>
          <p:cNvPr id="885" name="Shape 885"/>
          <p:cNvSpPr/>
          <p:nvPr/>
        </p:nvSpPr>
        <p:spPr>
          <a:xfrm>
            <a:off x="18467818" y="6767361"/>
            <a:ext cx="2359915"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Illustrations</a:t>
            </a:r>
          </a:p>
        </p:txBody>
      </p:sp>
      <p:sp>
        <p:nvSpPr>
          <p:cNvPr id="886" name="Shape 886"/>
          <p:cNvSpPr/>
          <p:nvPr/>
        </p:nvSpPr>
        <p:spPr>
          <a:xfrm>
            <a:off x="18513049" y="7514675"/>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It is a long established fact that a</a:t>
            </a:r>
          </a:p>
          <a:p>
            <a:pPr algn="l">
              <a:defRPr sz="2000">
                <a:solidFill>
                  <a:srgbClr val="717172"/>
                </a:solidFill>
              </a:defRPr>
            </a:pPr>
            <a:r>
              <a:t>reader will be distracted by the and</a:t>
            </a:r>
          </a:p>
        </p:txBody>
      </p:sp>
      <p:sp>
        <p:nvSpPr>
          <p:cNvPr id="887" name="Shape 887"/>
          <p:cNvSpPr/>
          <p:nvPr/>
        </p:nvSpPr>
        <p:spPr>
          <a:xfrm>
            <a:off x="17224759" y="7375121"/>
            <a:ext cx="673101" cy="546154"/>
          </a:xfrm>
          <a:custGeom>
            <a:avLst/>
            <a:gdLst/>
            <a:ahLst/>
            <a:cxnLst>
              <a:cxn ang="0">
                <a:pos x="wd2" y="hd2"/>
              </a:cxn>
              <a:cxn ang="5400000">
                <a:pos x="wd2" y="hd2"/>
              </a:cxn>
              <a:cxn ang="10800000">
                <a:pos x="wd2" y="hd2"/>
              </a:cxn>
              <a:cxn ang="16200000">
                <a:pos x="wd2" y="hd2"/>
              </a:cxn>
            </a:cxnLst>
            <a:rect l="0" t="0" r="r" b="b"/>
            <a:pathLst>
              <a:path w="21600" h="21458" extrusionOk="0">
                <a:moveTo>
                  <a:pt x="21600" y="4551"/>
                </a:moveTo>
                <a:cubicBezTo>
                  <a:pt x="19335" y="17858"/>
                  <a:pt x="19335" y="17858"/>
                  <a:pt x="19335" y="17858"/>
                </a:cubicBezTo>
                <a:cubicBezTo>
                  <a:pt x="19335" y="18051"/>
                  <a:pt x="18966" y="18501"/>
                  <a:pt x="18650" y="18501"/>
                </a:cubicBezTo>
                <a:lnTo>
                  <a:pt x="18439" y="18501"/>
                </a:lnTo>
                <a:cubicBezTo>
                  <a:pt x="18123" y="18244"/>
                  <a:pt x="17912" y="17858"/>
                  <a:pt x="17912" y="17408"/>
                </a:cubicBezTo>
                <a:cubicBezTo>
                  <a:pt x="20020" y="5194"/>
                  <a:pt x="20020" y="5194"/>
                  <a:pt x="20020" y="5194"/>
                </a:cubicBezTo>
                <a:cubicBezTo>
                  <a:pt x="6480" y="1787"/>
                  <a:pt x="6480" y="1787"/>
                  <a:pt x="6480" y="1787"/>
                </a:cubicBezTo>
                <a:cubicBezTo>
                  <a:pt x="6322" y="3715"/>
                  <a:pt x="6322" y="3715"/>
                  <a:pt x="6322" y="3715"/>
                </a:cubicBezTo>
                <a:cubicBezTo>
                  <a:pt x="6164" y="4101"/>
                  <a:pt x="5795" y="4358"/>
                  <a:pt x="5426" y="4358"/>
                </a:cubicBezTo>
                <a:cubicBezTo>
                  <a:pt x="5110" y="4101"/>
                  <a:pt x="4741" y="3715"/>
                  <a:pt x="4900" y="3265"/>
                </a:cubicBezTo>
                <a:cubicBezTo>
                  <a:pt x="5426" y="694"/>
                  <a:pt x="5426" y="694"/>
                  <a:pt x="5426" y="694"/>
                </a:cubicBezTo>
                <a:cubicBezTo>
                  <a:pt x="5426" y="244"/>
                  <a:pt x="5795" y="-142"/>
                  <a:pt x="6164" y="51"/>
                </a:cubicBezTo>
                <a:cubicBezTo>
                  <a:pt x="20915" y="3715"/>
                  <a:pt x="20915" y="3715"/>
                  <a:pt x="20915" y="3715"/>
                </a:cubicBezTo>
                <a:cubicBezTo>
                  <a:pt x="21284" y="3715"/>
                  <a:pt x="21284" y="3908"/>
                  <a:pt x="21442" y="3908"/>
                </a:cubicBezTo>
                <a:cubicBezTo>
                  <a:pt x="21600" y="4101"/>
                  <a:pt x="21600" y="4358"/>
                  <a:pt x="21600" y="4551"/>
                </a:cubicBezTo>
                <a:close/>
                <a:moveTo>
                  <a:pt x="17227" y="20172"/>
                </a:moveTo>
                <a:cubicBezTo>
                  <a:pt x="17227" y="20815"/>
                  <a:pt x="16700" y="21458"/>
                  <a:pt x="16174" y="21458"/>
                </a:cubicBezTo>
                <a:cubicBezTo>
                  <a:pt x="1054" y="21458"/>
                  <a:pt x="1054" y="21458"/>
                  <a:pt x="1054" y="21458"/>
                </a:cubicBezTo>
                <a:cubicBezTo>
                  <a:pt x="527" y="21458"/>
                  <a:pt x="0" y="20815"/>
                  <a:pt x="0" y="20172"/>
                </a:cubicBezTo>
                <a:cubicBezTo>
                  <a:pt x="0" y="6287"/>
                  <a:pt x="0" y="6287"/>
                  <a:pt x="0" y="6287"/>
                </a:cubicBezTo>
                <a:cubicBezTo>
                  <a:pt x="0" y="5644"/>
                  <a:pt x="527" y="5194"/>
                  <a:pt x="1054" y="5194"/>
                </a:cubicBezTo>
                <a:cubicBezTo>
                  <a:pt x="16174" y="5194"/>
                  <a:pt x="16174" y="5194"/>
                  <a:pt x="16174" y="5194"/>
                </a:cubicBezTo>
                <a:cubicBezTo>
                  <a:pt x="16700" y="5194"/>
                  <a:pt x="17227" y="5644"/>
                  <a:pt x="17227" y="6287"/>
                </a:cubicBezTo>
                <a:lnTo>
                  <a:pt x="17227" y="20172"/>
                </a:lnTo>
                <a:close/>
                <a:moveTo>
                  <a:pt x="1949" y="7315"/>
                </a:moveTo>
                <a:cubicBezTo>
                  <a:pt x="1949" y="14387"/>
                  <a:pt x="1949" y="14387"/>
                  <a:pt x="1949" y="14387"/>
                </a:cubicBezTo>
                <a:cubicBezTo>
                  <a:pt x="5953" y="10529"/>
                  <a:pt x="5953" y="10529"/>
                  <a:pt x="5953" y="10529"/>
                </a:cubicBezTo>
                <a:cubicBezTo>
                  <a:pt x="6164" y="10337"/>
                  <a:pt x="6691" y="10337"/>
                  <a:pt x="7007" y="10529"/>
                </a:cubicBezTo>
                <a:cubicBezTo>
                  <a:pt x="11432" y="15479"/>
                  <a:pt x="11432" y="15479"/>
                  <a:pt x="11432" y="15479"/>
                </a:cubicBezTo>
                <a:cubicBezTo>
                  <a:pt x="13329" y="13551"/>
                  <a:pt x="13329" y="13551"/>
                  <a:pt x="13329" y="13551"/>
                </a:cubicBezTo>
                <a:cubicBezTo>
                  <a:pt x="13698" y="13101"/>
                  <a:pt x="13856" y="13101"/>
                  <a:pt x="14224" y="13551"/>
                </a:cubicBezTo>
                <a:cubicBezTo>
                  <a:pt x="15120" y="14387"/>
                  <a:pt x="15120" y="14387"/>
                  <a:pt x="15120" y="14387"/>
                </a:cubicBezTo>
                <a:cubicBezTo>
                  <a:pt x="15120" y="7315"/>
                  <a:pt x="15120" y="7315"/>
                  <a:pt x="15120" y="7315"/>
                </a:cubicBezTo>
                <a:lnTo>
                  <a:pt x="1949" y="7315"/>
                </a:lnTo>
                <a:close/>
                <a:moveTo>
                  <a:pt x="15120" y="19144"/>
                </a:moveTo>
                <a:cubicBezTo>
                  <a:pt x="15120" y="16958"/>
                  <a:pt x="15120" y="16958"/>
                  <a:pt x="15120" y="16958"/>
                </a:cubicBezTo>
                <a:cubicBezTo>
                  <a:pt x="13698" y="15479"/>
                  <a:pt x="13698" y="15479"/>
                  <a:pt x="13698" y="15479"/>
                </a:cubicBezTo>
                <a:cubicBezTo>
                  <a:pt x="11959" y="17408"/>
                  <a:pt x="11959" y="17408"/>
                  <a:pt x="11959" y="17408"/>
                </a:cubicBezTo>
                <a:cubicBezTo>
                  <a:pt x="11590" y="17858"/>
                  <a:pt x="11221" y="17858"/>
                  <a:pt x="10905" y="17408"/>
                </a:cubicBezTo>
                <a:cubicBezTo>
                  <a:pt x="6322" y="12715"/>
                  <a:pt x="6322" y="12715"/>
                  <a:pt x="6322" y="12715"/>
                </a:cubicBezTo>
                <a:cubicBezTo>
                  <a:pt x="1949" y="16958"/>
                  <a:pt x="1949" y="16958"/>
                  <a:pt x="1949" y="16958"/>
                </a:cubicBezTo>
                <a:cubicBezTo>
                  <a:pt x="1949" y="19144"/>
                  <a:pt x="1949" y="19144"/>
                  <a:pt x="1949" y="19144"/>
                </a:cubicBezTo>
                <a:lnTo>
                  <a:pt x="15120" y="19144"/>
                </a:lnTo>
                <a:close/>
                <a:moveTo>
                  <a:pt x="11221" y="12072"/>
                </a:moveTo>
                <a:cubicBezTo>
                  <a:pt x="11959" y="12072"/>
                  <a:pt x="12644" y="11172"/>
                  <a:pt x="12644" y="10337"/>
                </a:cubicBezTo>
                <a:cubicBezTo>
                  <a:pt x="12644" y="9244"/>
                  <a:pt x="11959" y="8601"/>
                  <a:pt x="11221" y="8601"/>
                </a:cubicBezTo>
                <a:cubicBezTo>
                  <a:pt x="10379" y="8601"/>
                  <a:pt x="9641" y="9244"/>
                  <a:pt x="9641" y="10337"/>
                </a:cubicBezTo>
                <a:cubicBezTo>
                  <a:pt x="9641" y="11172"/>
                  <a:pt x="10379" y="12072"/>
                  <a:pt x="11221" y="1207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888" name="Shape 888"/>
          <p:cNvSpPr/>
          <p:nvPr/>
        </p:nvSpPr>
        <p:spPr>
          <a:xfrm>
            <a:off x="2401786" y="10731872"/>
            <a:ext cx="673101" cy="673089"/>
          </a:xfrm>
          <a:custGeom>
            <a:avLst/>
            <a:gdLst/>
            <a:ahLst/>
            <a:cxnLst>
              <a:cxn ang="0">
                <a:pos x="wd2" y="hd2"/>
              </a:cxn>
              <a:cxn ang="5400000">
                <a:pos x="wd2" y="hd2"/>
              </a:cxn>
              <a:cxn ang="10800000">
                <a:pos x="wd2" y="hd2"/>
              </a:cxn>
              <a:cxn ang="16200000">
                <a:pos x="wd2" y="hd2"/>
              </a:cxn>
            </a:cxnLst>
            <a:rect l="0" t="0" r="r" b="b"/>
            <a:pathLst>
              <a:path w="21600" h="21600" extrusionOk="0">
                <a:moveTo>
                  <a:pt x="18439" y="3184"/>
                </a:moveTo>
                <a:cubicBezTo>
                  <a:pt x="16332" y="1061"/>
                  <a:pt x="13698" y="0"/>
                  <a:pt x="10853" y="0"/>
                </a:cubicBezTo>
                <a:cubicBezTo>
                  <a:pt x="7902" y="0"/>
                  <a:pt x="5268" y="1061"/>
                  <a:pt x="3161" y="3184"/>
                </a:cubicBezTo>
                <a:cubicBezTo>
                  <a:pt x="1212" y="5148"/>
                  <a:pt x="0" y="7961"/>
                  <a:pt x="0" y="10773"/>
                </a:cubicBezTo>
                <a:cubicBezTo>
                  <a:pt x="0" y="13639"/>
                  <a:pt x="1212" y="16452"/>
                  <a:pt x="3161" y="18416"/>
                </a:cubicBezTo>
                <a:cubicBezTo>
                  <a:pt x="5268" y="20539"/>
                  <a:pt x="7902" y="21600"/>
                  <a:pt x="10853" y="21600"/>
                </a:cubicBezTo>
                <a:cubicBezTo>
                  <a:pt x="13698" y="21600"/>
                  <a:pt x="16332" y="20539"/>
                  <a:pt x="18439" y="18416"/>
                </a:cubicBezTo>
                <a:cubicBezTo>
                  <a:pt x="20546" y="16452"/>
                  <a:pt x="21600" y="13639"/>
                  <a:pt x="21600" y="10773"/>
                </a:cubicBezTo>
                <a:cubicBezTo>
                  <a:pt x="21600" y="7961"/>
                  <a:pt x="20546" y="5148"/>
                  <a:pt x="18439" y="3184"/>
                </a:cubicBezTo>
                <a:close/>
                <a:moveTo>
                  <a:pt x="16332" y="9553"/>
                </a:moveTo>
                <a:cubicBezTo>
                  <a:pt x="19493" y="9022"/>
                  <a:pt x="19493" y="9022"/>
                  <a:pt x="19493" y="9022"/>
                </a:cubicBezTo>
                <a:cubicBezTo>
                  <a:pt x="19651" y="9553"/>
                  <a:pt x="19651" y="10084"/>
                  <a:pt x="19651" y="10773"/>
                </a:cubicBezTo>
                <a:cubicBezTo>
                  <a:pt x="19651" y="11516"/>
                  <a:pt x="19651" y="12047"/>
                  <a:pt x="19493" y="12578"/>
                </a:cubicBezTo>
                <a:cubicBezTo>
                  <a:pt x="16332" y="12047"/>
                  <a:pt x="16332" y="12047"/>
                  <a:pt x="16332" y="12047"/>
                </a:cubicBezTo>
                <a:cubicBezTo>
                  <a:pt x="16490" y="11304"/>
                  <a:pt x="16490" y="10243"/>
                  <a:pt x="16332" y="9553"/>
                </a:cubicBezTo>
                <a:close/>
                <a:moveTo>
                  <a:pt x="19124" y="7589"/>
                </a:moveTo>
                <a:cubicBezTo>
                  <a:pt x="15805" y="8120"/>
                  <a:pt x="15805" y="8120"/>
                  <a:pt x="15805" y="8120"/>
                </a:cubicBezTo>
                <a:cubicBezTo>
                  <a:pt x="15647" y="7589"/>
                  <a:pt x="15278" y="7271"/>
                  <a:pt x="14751" y="6740"/>
                </a:cubicBezTo>
                <a:cubicBezTo>
                  <a:pt x="14382" y="6369"/>
                  <a:pt x="14014" y="5997"/>
                  <a:pt x="13487" y="5838"/>
                </a:cubicBezTo>
                <a:cubicBezTo>
                  <a:pt x="14014" y="2494"/>
                  <a:pt x="14014" y="2494"/>
                  <a:pt x="14014" y="2494"/>
                </a:cubicBezTo>
                <a:cubicBezTo>
                  <a:pt x="15120" y="2813"/>
                  <a:pt x="16121" y="3556"/>
                  <a:pt x="17017" y="4405"/>
                </a:cubicBezTo>
                <a:cubicBezTo>
                  <a:pt x="18070" y="5307"/>
                  <a:pt x="18808" y="6369"/>
                  <a:pt x="19124" y="7589"/>
                </a:cubicBezTo>
                <a:close/>
                <a:moveTo>
                  <a:pt x="10853" y="14701"/>
                </a:moveTo>
                <a:cubicBezTo>
                  <a:pt x="9799" y="14701"/>
                  <a:pt x="8745" y="14170"/>
                  <a:pt x="8060" y="13427"/>
                </a:cubicBezTo>
                <a:cubicBezTo>
                  <a:pt x="7376" y="12737"/>
                  <a:pt x="7007" y="11835"/>
                  <a:pt x="7007" y="10773"/>
                </a:cubicBezTo>
                <a:cubicBezTo>
                  <a:pt x="7007" y="9712"/>
                  <a:pt x="7376" y="8863"/>
                  <a:pt x="8060" y="8120"/>
                </a:cubicBezTo>
                <a:cubicBezTo>
                  <a:pt x="8956" y="7430"/>
                  <a:pt x="9799" y="6899"/>
                  <a:pt x="10853" y="6899"/>
                </a:cubicBezTo>
                <a:cubicBezTo>
                  <a:pt x="11748" y="6899"/>
                  <a:pt x="12802" y="7430"/>
                  <a:pt x="13487" y="8120"/>
                </a:cubicBezTo>
                <a:cubicBezTo>
                  <a:pt x="14224" y="8863"/>
                  <a:pt x="14540" y="9712"/>
                  <a:pt x="14540" y="10773"/>
                </a:cubicBezTo>
                <a:cubicBezTo>
                  <a:pt x="14540" y="11835"/>
                  <a:pt x="14224" y="12737"/>
                  <a:pt x="13487" y="13427"/>
                </a:cubicBezTo>
                <a:cubicBezTo>
                  <a:pt x="12802" y="14170"/>
                  <a:pt x="11748" y="14701"/>
                  <a:pt x="10853" y="14701"/>
                </a:cubicBezTo>
                <a:close/>
                <a:moveTo>
                  <a:pt x="10853" y="1751"/>
                </a:moveTo>
                <a:cubicBezTo>
                  <a:pt x="11380" y="1751"/>
                  <a:pt x="12117" y="1911"/>
                  <a:pt x="12644" y="1911"/>
                </a:cubicBezTo>
                <a:cubicBezTo>
                  <a:pt x="12117" y="5307"/>
                  <a:pt x="12117" y="5307"/>
                  <a:pt x="12117" y="5307"/>
                </a:cubicBezTo>
                <a:cubicBezTo>
                  <a:pt x="11221" y="5148"/>
                  <a:pt x="10326" y="5148"/>
                  <a:pt x="9483" y="5307"/>
                </a:cubicBezTo>
                <a:cubicBezTo>
                  <a:pt x="8956" y="1911"/>
                  <a:pt x="8956" y="1911"/>
                  <a:pt x="8956" y="1911"/>
                </a:cubicBezTo>
                <a:cubicBezTo>
                  <a:pt x="9641" y="1911"/>
                  <a:pt x="10168" y="1751"/>
                  <a:pt x="10853" y="1751"/>
                </a:cubicBezTo>
                <a:close/>
                <a:moveTo>
                  <a:pt x="4531" y="4405"/>
                </a:moveTo>
                <a:cubicBezTo>
                  <a:pt x="5426" y="3556"/>
                  <a:pt x="6480" y="2813"/>
                  <a:pt x="7692" y="2494"/>
                </a:cubicBezTo>
                <a:cubicBezTo>
                  <a:pt x="8219" y="5838"/>
                  <a:pt x="8219" y="5838"/>
                  <a:pt x="8219" y="5838"/>
                </a:cubicBezTo>
                <a:cubicBezTo>
                  <a:pt x="7692" y="5997"/>
                  <a:pt x="7165" y="6369"/>
                  <a:pt x="6849" y="6740"/>
                </a:cubicBezTo>
                <a:cubicBezTo>
                  <a:pt x="6480" y="7271"/>
                  <a:pt x="6111" y="7589"/>
                  <a:pt x="5795" y="8120"/>
                </a:cubicBezTo>
                <a:cubicBezTo>
                  <a:pt x="2423" y="7589"/>
                  <a:pt x="2423" y="7589"/>
                  <a:pt x="2423" y="7589"/>
                </a:cubicBezTo>
                <a:cubicBezTo>
                  <a:pt x="2950" y="6369"/>
                  <a:pt x="3688" y="5307"/>
                  <a:pt x="4531" y="4405"/>
                </a:cubicBezTo>
                <a:close/>
                <a:moveTo>
                  <a:pt x="1897" y="10773"/>
                </a:moveTo>
                <a:cubicBezTo>
                  <a:pt x="1897" y="10084"/>
                  <a:pt x="1897" y="9553"/>
                  <a:pt x="2107" y="9022"/>
                </a:cubicBezTo>
                <a:cubicBezTo>
                  <a:pt x="5268" y="9553"/>
                  <a:pt x="5268" y="9553"/>
                  <a:pt x="5268" y="9553"/>
                </a:cubicBezTo>
                <a:cubicBezTo>
                  <a:pt x="5268" y="9924"/>
                  <a:pt x="5058" y="10243"/>
                  <a:pt x="5058" y="10773"/>
                </a:cubicBezTo>
                <a:cubicBezTo>
                  <a:pt x="5058" y="11304"/>
                  <a:pt x="5268" y="11676"/>
                  <a:pt x="5268" y="12047"/>
                </a:cubicBezTo>
                <a:cubicBezTo>
                  <a:pt x="2107" y="12578"/>
                  <a:pt x="2107" y="12578"/>
                  <a:pt x="2107" y="12578"/>
                </a:cubicBezTo>
                <a:cubicBezTo>
                  <a:pt x="1897" y="12047"/>
                  <a:pt x="1897" y="11516"/>
                  <a:pt x="1897" y="10773"/>
                </a:cubicBezTo>
                <a:close/>
                <a:moveTo>
                  <a:pt x="2423" y="13958"/>
                </a:moveTo>
                <a:cubicBezTo>
                  <a:pt x="5795" y="13427"/>
                  <a:pt x="5795" y="13427"/>
                  <a:pt x="5795" y="13427"/>
                </a:cubicBezTo>
                <a:cubicBezTo>
                  <a:pt x="6111" y="13958"/>
                  <a:pt x="6480" y="14329"/>
                  <a:pt x="6849" y="14860"/>
                </a:cubicBezTo>
                <a:cubicBezTo>
                  <a:pt x="7165" y="15231"/>
                  <a:pt x="7692" y="15550"/>
                  <a:pt x="8219" y="15762"/>
                </a:cubicBezTo>
                <a:cubicBezTo>
                  <a:pt x="7692" y="19106"/>
                  <a:pt x="7692" y="19106"/>
                  <a:pt x="7692" y="19106"/>
                </a:cubicBezTo>
                <a:cubicBezTo>
                  <a:pt x="6480" y="18734"/>
                  <a:pt x="5426" y="18044"/>
                  <a:pt x="4531" y="17142"/>
                </a:cubicBezTo>
                <a:cubicBezTo>
                  <a:pt x="3688" y="16293"/>
                  <a:pt x="2950" y="15231"/>
                  <a:pt x="2423" y="13958"/>
                </a:cubicBezTo>
                <a:close/>
                <a:moveTo>
                  <a:pt x="10853" y="19796"/>
                </a:moveTo>
                <a:cubicBezTo>
                  <a:pt x="10168" y="19796"/>
                  <a:pt x="9641" y="19636"/>
                  <a:pt x="8956" y="19636"/>
                </a:cubicBezTo>
                <a:cubicBezTo>
                  <a:pt x="9483" y="16293"/>
                  <a:pt x="9483" y="16293"/>
                  <a:pt x="9483" y="16293"/>
                </a:cubicBezTo>
                <a:cubicBezTo>
                  <a:pt x="10010" y="16452"/>
                  <a:pt x="10326" y="16452"/>
                  <a:pt x="10853" y="16452"/>
                </a:cubicBezTo>
                <a:cubicBezTo>
                  <a:pt x="11221" y="16452"/>
                  <a:pt x="11748" y="16452"/>
                  <a:pt x="12117" y="16293"/>
                </a:cubicBezTo>
                <a:cubicBezTo>
                  <a:pt x="12644" y="19636"/>
                  <a:pt x="12644" y="19636"/>
                  <a:pt x="12644" y="19636"/>
                </a:cubicBezTo>
                <a:cubicBezTo>
                  <a:pt x="12117" y="19636"/>
                  <a:pt x="11380" y="19796"/>
                  <a:pt x="10853" y="19796"/>
                </a:cubicBezTo>
                <a:close/>
                <a:moveTo>
                  <a:pt x="17017" y="17142"/>
                </a:moveTo>
                <a:cubicBezTo>
                  <a:pt x="16121" y="18044"/>
                  <a:pt x="15120" y="18734"/>
                  <a:pt x="14014" y="19106"/>
                </a:cubicBezTo>
                <a:cubicBezTo>
                  <a:pt x="13487" y="15762"/>
                  <a:pt x="13487" y="15762"/>
                  <a:pt x="13487" y="15762"/>
                </a:cubicBezTo>
                <a:cubicBezTo>
                  <a:pt x="14014" y="15550"/>
                  <a:pt x="14382" y="15231"/>
                  <a:pt x="14751" y="14860"/>
                </a:cubicBezTo>
                <a:cubicBezTo>
                  <a:pt x="15278" y="14329"/>
                  <a:pt x="15647" y="13958"/>
                  <a:pt x="15805" y="13427"/>
                </a:cubicBezTo>
                <a:cubicBezTo>
                  <a:pt x="19124" y="13958"/>
                  <a:pt x="19124" y="13958"/>
                  <a:pt x="19124" y="13958"/>
                </a:cubicBezTo>
                <a:cubicBezTo>
                  <a:pt x="18808" y="15231"/>
                  <a:pt x="18070" y="16293"/>
                  <a:pt x="17017" y="1714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889" name="Shape 889"/>
          <p:cNvSpPr/>
          <p:nvPr/>
        </p:nvSpPr>
        <p:spPr>
          <a:xfrm>
            <a:off x="3681956" y="10178411"/>
            <a:ext cx="390982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Production Support</a:t>
            </a:r>
          </a:p>
        </p:txBody>
      </p:sp>
      <p:sp>
        <p:nvSpPr>
          <p:cNvPr id="890" name="Shape 890"/>
          <p:cNvSpPr/>
          <p:nvPr/>
        </p:nvSpPr>
        <p:spPr>
          <a:xfrm>
            <a:off x="3727335" y="10938425"/>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It is a long established fact that a</a:t>
            </a:r>
          </a:p>
          <a:p>
            <a:pPr algn="l">
              <a:defRPr sz="2000">
                <a:solidFill>
                  <a:srgbClr val="717172"/>
                </a:solidFill>
              </a:defRPr>
            </a:pPr>
            <a:r>
              <a:t>reader will be distracted by the and</a:t>
            </a:r>
          </a:p>
        </p:txBody>
      </p:sp>
      <p:sp>
        <p:nvSpPr>
          <p:cNvPr id="891" name="Shape 891"/>
          <p:cNvSpPr/>
          <p:nvPr/>
        </p:nvSpPr>
        <p:spPr>
          <a:xfrm>
            <a:off x="11094129" y="10178411"/>
            <a:ext cx="273215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Development</a:t>
            </a:r>
          </a:p>
        </p:txBody>
      </p:sp>
      <p:sp>
        <p:nvSpPr>
          <p:cNvPr id="892" name="Shape 892"/>
          <p:cNvSpPr/>
          <p:nvPr/>
        </p:nvSpPr>
        <p:spPr>
          <a:xfrm>
            <a:off x="11116184" y="10938425"/>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It is a long established fact that a</a:t>
            </a:r>
          </a:p>
          <a:p>
            <a:pPr algn="l">
              <a:defRPr sz="2000">
                <a:solidFill>
                  <a:srgbClr val="717172"/>
                </a:solidFill>
              </a:defRPr>
            </a:pPr>
            <a:r>
              <a:t>reader will be distracted by the and</a:t>
            </a:r>
          </a:p>
        </p:txBody>
      </p:sp>
      <p:sp>
        <p:nvSpPr>
          <p:cNvPr id="893" name="Shape 893"/>
          <p:cNvSpPr/>
          <p:nvPr/>
        </p:nvSpPr>
        <p:spPr>
          <a:xfrm>
            <a:off x="18467818" y="10196361"/>
            <a:ext cx="1858138"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Branding</a:t>
            </a:r>
          </a:p>
        </p:txBody>
      </p:sp>
      <p:sp>
        <p:nvSpPr>
          <p:cNvPr id="894" name="Shape 894"/>
          <p:cNvSpPr/>
          <p:nvPr/>
        </p:nvSpPr>
        <p:spPr>
          <a:xfrm>
            <a:off x="18513049" y="10943675"/>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It is a long established fact that a</a:t>
            </a:r>
          </a:p>
          <a:p>
            <a:pPr algn="l">
              <a:defRPr sz="2000">
                <a:solidFill>
                  <a:srgbClr val="717172"/>
                </a:solidFill>
              </a:defRPr>
            </a:pPr>
            <a:r>
              <a:t>reader will be distracted by the and</a:t>
            </a:r>
          </a:p>
        </p:txBody>
      </p:sp>
      <p:sp>
        <p:nvSpPr>
          <p:cNvPr id="895" name="Shape 895"/>
          <p:cNvSpPr/>
          <p:nvPr/>
        </p:nvSpPr>
        <p:spPr>
          <a:xfrm>
            <a:off x="9835910" y="10735495"/>
            <a:ext cx="673101" cy="665844"/>
          </a:xfrm>
          <a:custGeom>
            <a:avLst/>
            <a:gdLst/>
            <a:ahLst/>
            <a:cxnLst>
              <a:cxn ang="0">
                <a:pos x="wd2" y="hd2"/>
              </a:cxn>
              <a:cxn ang="5400000">
                <a:pos x="wd2" y="hd2"/>
              </a:cxn>
              <a:cxn ang="10800000">
                <a:pos x="wd2" y="hd2"/>
              </a:cxn>
              <a:cxn ang="16200000">
                <a:pos x="wd2" y="hd2"/>
              </a:cxn>
            </a:cxnLst>
            <a:rect l="0" t="0" r="r" b="b"/>
            <a:pathLst>
              <a:path w="21600" h="21600" extrusionOk="0">
                <a:moveTo>
                  <a:pt x="10879" y="15429"/>
                </a:moveTo>
                <a:cubicBezTo>
                  <a:pt x="8251" y="15429"/>
                  <a:pt x="6307" y="13300"/>
                  <a:pt x="6307" y="10800"/>
                </a:cubicBezTo>
                <a:cubicBezTo>
                  <a:pt x="6307" y="8300"/>
                  <a:pt x="8251" y="6171"/>
                  <a:pt x="10879" y="6171"/>
                </a:cubicBezTo>
                <a:cubicBezTo>
                  <a:pt x="13349" y="6171"/>
                  <a:pt x="15241" y="8300"/>
                  <a:pt x="15241" y="10800"/>
                </a:cubicBezTo>
                <a:cubicBezTo>
                  <a:pt x="15241" y="13300"/>
                  <a:pt x="13349" y="15429"/>
                  <a:pt x="10879" y="15429"/>
                </a:cubicBezTo>
                <a:close/>
                <a:moveTo>
                  <a:pt x="10879" y="7980"/>
                </a:moveTo>
                <a:cubicBezTo>
                  <a:pt x="9302" y="7980"/>
                  <a:pt x="7883" y="9204"/>
                  <a:pt x="7883" y="10800"/>
                </a:cubicBezTo>
                <a:cubicBezTo>
                  <a:pt x="7883" y="12396"/>
                  <a:pt x="9302" y="13620"/>
                  <a:pt x="10879" y="13620"/>
                </a:cubicBezTo>
                <a:cubicBezTo>
                  <a:pt x="12455" y="13620"/>
                  <a:pt x="13664" y="12396"/>
                  <a:pt x="13664" y="10800"/>
                </a:cubicBezTo>
                <a:cubicBezTo>
                  <a:pt x="13664" y="9204"/>
                  <a:pt x="12455" y="7980"/>
                  <a:pt x="10879" y="7980"/>
                </a:cubicBezTo>
                <a:close/>
                <a:moveTo>
                  <a:pt x="10879" y="21600"/>
                </a:moveTo>
                <a:cubicBezTo>
                  <a:pt x="10721" y="21600"/>
                  <a:pt x="10721" y="21600"/>
                  <a:pt x="10721" y="21600"/>
                </a:cubicBezTo>
                <a:cubicBezTo>
                  <a:pt x="9828" y="21600"/>
                  <a:pt x="9145" y="21600"/>
                  <a:pt x="9145" y="21600"/>
                </a:cubicBezTo>
                <a:cubicBezTo>
                  <a:pt x="8777" y="21600"/>
                  <a:pt x="8409" y="21281"/>
                  <a:pt x="8409" y="20908"/>
                </a:cubicBezTo>
                <a:cubicBezTo>
                  <a:pt x="8251" y="19153"/>
                  <a:pt x="8251" y="19153"/>
                  <a:pt x="8251" y="19153"/>
                </a:cubicBezTo>
                <a:cubicBezTo>
                  <a:pt x="7726" y="18993"/>
                  <a:pt x="7200" y="18780"/>
                  <a:pt x="6674" y="18621"/>
                </a:cubicBezTo>
                <a:cubicBezTo>
                  <a:pt x="5466" y="19472"/>
                  <a:pt x="5466" y="19472"/>
                  <a:pt x="5466" y="19472"/>
                </a:cubicBezTo>
                <a:cubicBezTo>
                  <a:pt x="5098" y="19844"/>
                  <a:pt x="4730" y="19844"/>
                  <a:pt x="4415" y="19472"/>
                </a:cubicBezTo>
                <a:cubicBezTo>
                  <a:pt x="4415" y="19472"/>
                  <a:pt x="3889" y="19153"/>
                  <a:pt x="3153" y="18408"/>
                </a:cubicBezTo>
                <a:cubicBezTo>
                  <a:pt x="2628" y="17876"/>
                  <a:pt x="2102" y="17184"/>
                  <a:pt x="2102" y="17184"/>
                </a:cubicBezTo>
                <a:cubicBezTo>
                  <a:pt x="1945" y="17025"/>
                  <a:pt x="1945" y="16493"/>
                  <a:pt x="2102" y="16120"/>
                </a:cubicBezTo>
                <a:cubicBezTo>
                  <a:pt x="3153" y="14897"/>
                  <a:pt x="3153" y="14897"/>
                  <a:pt x="3153" y="14897"/>
                </a:cubicBezTo>
                <a:cubicBezTo>
                  <a:pt x="2838" y="14365"/>
                  <a:pt x="2628" y="13833"/>
                  <a:pt x="2470" y="13300"/>
                </a:cubicBezTo>
                <a:cubicBezTo>
                  <a:pt x="893" y="13088"/>
                  <a:pt x="893" y="13088"/>
                  <a:pt x="893" y="13088"/>
                </a:cubicBezTo>
                <a:cubicBezTo>
                  <a:pt x="526" y="13088"/>
                  <a:pt x="210" y="12768"/>
                  <a:pt x="210" y="12396"/>
                </a:cubicBezTo>
                <a:cubicBezTo>
                  <a:pt x="210" y="12396"/>
                  <a:pt x="0" y="11704"/>
                  <a:pt x="0" y="10800"/>
                </a:cubicBezTo>
                <a:cubicBezTo>
                  <a:pt x="0" y="10640"/>
                  <a:pt x="0" y="10640"/>
                  <a:pt x="0" y="10640"/>
                </a:cubicBezTo>
                <a:cubicBezTo>
                  <a:pt x="0" y="9896"/>
                  <a:pt x="210" y="9204"/>
                  <a:pt x="210" y="9044"/>
                </a:cubicBezTo>
                <a:cubicBezTo>
                  <a:pt x="210" y="8672"/>
                  <a:pt x="526" y="8512"/>
                  <a:pt x="893" y="8300"/>
                </a:cubicBezTo>
                <a:cubicBezTo>
                  <a:pt x="2470" y="8140"/>
                  <a:pt x="2470" y="8140"/>
                  <a:pt x="2470" y="8140"/>
                </a:cubicBezTo>
                <a:cubicBezTo>
                  <a:pt x="2628" y="7608"/>
                  <a:pt x="2996" y="7076"/>
                  <a:pt x="3153" y="6703"/>
                </a:cubicBezTo>
                <a:cubicBezTo>
                  <a:pt x="2102" y="5320"/>
                  <a:pt x="2102" y="5320"/>
                  <a:pt x="2102" y="5320"/>
                </a:cubicBezTo>
                <a:cubicBezTo>
                  <a:pt x="1945" y="4948"/>
                  <a:pt x="1945" y="4575"/>
                  <a:pt x="2102" y="4256"/>
                </a:cubicBezTo>
                <a:cubicBezTo>
                  <a:pt x="2312" y="4256"/>
                  <a:pt x="2628" y="3724"/>
                  <a:pt x="3153" y="3192"/>
                </a:cubicBezTo>
                <a:cubicBezTo>
                  <a:pt x="3364" y="2979"/>
                  <a:pt x="3364" y="2979"/>
                  <a:pt x="3364" y="2979"/>
                </a:cubicBezTo>
                <a:cubicBezTo>
                  <a:pt x="3889" y="2447"/>
                  <a:pt x="4415" y="1915"/>
                  <a:pt x="4415" y="1915"/>
                </a:cubicBezTo>
                <a:cubicBezTo>
                  <a:pt x="4730" y="1756"/>
                  <a:pt x="5255" y="1756"/>
                  <a:pt x="5466" y="1915"/>
                </a:cubicBezTo>
                <a:cubicBezTo>
                  <a:pt x="6832" y="2979"/>
                  <a:pt x="6832" y="2979"/>
                  <a:pt x="6832" y="2979"/>
                </a:cubicBezTo>
                <a:cubicBezTo>
                  <a:pt x="7358" y="2820"/>
                  <a:pt x="7726" y="2447"/>
                  <a:pt x="8251" y="2447"/>
                </a:cubicBezTo>
                <a:cubicBezTo>
                  <a:pt x="8619" y="692"/>
                  <a:pt x="8619" y="692"/>
                  <a:pt x="8619" y="692"/>
                </a:cubicBezTo>
                <a:cubicBezTo>
                  <a:pt x="8619" y="319"/>
                  <a:pt x="8934" y="0"/>
                  <a:pt x="9302" y="0"/>
                </a:cubicBezTo>
                <a:cubicBezTo>
                  <a:pt x="9302" y="0"/>
                  <a:pt x="9985" y="0"/>
                  <a:pt x="10879" y="0"/>
                </a:cubicBezTo>
                <a:cubicBezTo>
                  <a:pt x="11772" y="0"/>
                  <a:pt x="12455" y="0"/>
                  <a:pt x="12455" y="0"/>
                </a:cubicBezTo>
                <a:cubicBezTo>
                  <a:pt x="12823" y="0"/>
                  <a:pt x="13139" y="319"/>
                  <a:pt x="13139" y="692"/>
                </a:cubicBezTo>
                <a:cubicBezTo>
                  <a:pt x="13507" y="2447"/>
                  <a:pt x="13507" y="2447"/>
                  <a:pt x="13507" y="2447"/>
                </a:cubicBezTo>
                <a:cubicBezTo>
                  <a:pt x="14032" y="2660"/>
                  <a:pt x="14400" y="2820"/>
                  <a:pt x="14926" y="2979"/>
                </a:cubicBezTo>
                <a:cubicBezTo>
                  <a:pt x="16345" y="2128"/>
                  <a:pt x="16345" y="2128"/>
                  <a:pt x="16345" y="2128"/>
                </a:cubicBezTo>
                <a:cubicBezTo>
                  <a:pt x="16502" y="1756"/>
                  <a:pt x="17028" y="1756"/>
                  <a:pt x="17185" y="2128"/>
                </a:cubicBezTo>
                <a:cubicBezTo>
                  <a:pt x="17343" y="2128"/>
                  <a:pt x="17921" y="2447"/>
                  <a:pt x="18394" y="3192"/>
                </a:cubicBezTo>
                <a:cubicBezTo>
                  <a:pt x="18604" y="3192"/>
                  <a:pt x="18604" y="3192"/>
                  <a:pt x="18604" y="3192"/>
                </a:cubicBezTo>
                <a:cubicBezTo>
                  <a:pt x="19130" y="3724"/>
                  <a:pt x="19498" y="4416"/>
                  <a:pt x="19498" y="4416"/>
                </a:cubicBezTo>
                <a:cubicBezTo>
                  <a:pt x="19813" y="4575"/>
                  <a:pt x="19813" y="5107"/>
                  <a:pt x="19498" y="5480"/>
                </a:cubicBezTo>
                <a:cubicBezTo>
                  <a:pt x="18604" y="6703"/>
                  <a:pt x="18604" y="6703"/>
                  <a:pt x="18604" y="6703"/>
                </a:cubicBezTo>
                <a:cubicBezTo>
                  <a:pt x="18762" y="7235"/>
                  <a:pt x="18920" y="7767"/>
                  <a:pt x="19130" y="8300"/>
                </a:cubicBezTo>
                <a:cubicBezTo>
                  <a:pt x="20707" y="8512"/>
                  <a:pt x="20707" y="8512"/>
                  <a:pt x="20707" y="8512"/>
                </a:cubicBezTo>
                <a:cubicBezTo>
                  <a:pt x="21232" y="8512"/>
                  <a:pt x="21390" y="8832"/>
                  <a:pt x="21390" y="9204"/>
                </a:cubicBezTo>
                <a:cubicBezTo>
                  <a:pt x="21390" y="9204"/>
                  <a:pt x="21600" y="9896"/>
                  <a:pt x="21600" y="10800"/>
                </a:cubicBezTo>
                <a:cubicBezTo>
                  <a:pt x="21600" y="10960"/>
                  <a:pt x="21600" y="10960"/>
                  <a:pt x="21600" y="10960"/>
                </a:cubicBezTo>
                <a:cubicBezTo>
                  <a:pt x="21600" y="11704"/>
                  <a:pt x="21390" y="12396"/>
                  <a:pt x="21390" y="12556"/>
                </a:cubicBezTo>
                <a:cubicBezTo>
                  <a:pt x="21390" y="12928"/>
                  <a:pt x="21232" y="13088"/>
                  <a:pt x="20707" y="13300"/>
                </a:cubicBezTo>
                <a:cubicBezTo>
                  <a:pt x="19130" y="13460"/>
                  <a:pt x="19130" y="13460"/>
                  <a:pt x="19130" y="13460"/>
                </a:cubicBezTo>
                <a:cubicBezTo>
                  <a:pt x="18920" y="13992"/>
                  <a:pt x="18762" y="14524"/>
                  <a:pt x="18394" y="14897"/>
                </a:cubicBezTo>
                <a:cubicBezTo>
                  <a:pt x="19498" y="16280"/>
                  <a:pt x="19498" y="16280"/>
                  <a:pt x="19498" y="16280"/>
                </a:cubicBezTo>
                <a:cubicBezTo>
                  <a:pt x="19655" y="16652"/>
                  <a:pt x="19655" y="17025"/>
                  <a:pt x="19498" y="17344"/>
                </a:cubicBezTo>
                <a:cubicBezTo>
                  <a:pt x="19498" y="17344"/>
                  <a:pt x="18920" y="17876"/>
                  <a:pt x="18394" y="18408"/>
                </a:cubicBezTo>
                <a:cubicBezTo>
                  <a:pt x="18394" y="18621"/>
                  <a:pt x="18394" y="18621"/>
                  <a:pt x="18394" y="18621"/>
                </a:cubicBezTo>
                <a:cubicBezTo>
                  <a:pt x="17711" y="19153"/>
                  <a:pt x="17185" y="19685"/>
                  <a:pt x="17185" y="19685"/>
                </a:cubicBezTo>
                <a:cubicBezTo>
                  <a:pt x="16818" y="19844"/>
                  <a:pt x="16502" y="19844"/>
                  <a:pt x="16134" y="19685"/>
                </a:cubicBezTo>
                <a:cubicBezTo>
                  <a:pt x="14715" y="18621"/>
                  <a:pt x="14715" y="18621"/>
                  <a:pt x="14715" y="18621"/>
                </a:cubicBezTo>
                <a:cubicBezTo>
                  <a:pt x="14400" y="18780"/>
                  <a:pt x="13874" y="19153"/>
                  <a:pt x="13349" y="19153"/>
                </a:cubicBezTo>
                <a:cubicBezTo>
                  <a:pt x="13139" y="20908"/>
                  <a:pt x="13139" y="20908"/>
                  <a:pt x="13139" y="20908"/>
                </a:cubicBezTo>
                <a:cubicBezTo>
                  <a:pt x="12981" y="21281"/>
                  <a:pt x="12823" y="21600"/>
                  <a:pt x="12455" y="21600"/>
                </a:cubicBezTo>
                <a:cubicBezTo>
                  <a:pt x="12298" y="21600"/>
                  <a:pt x="11562" y="21600"/>
                  <a:pt x="10879" y="21600"/>
                </a:cubicBezTo>
                <a:close/>
                <a:moveTo>
                  <a:pt x="9985" y="20004"/>
                </a:moveTo>
                <a:cubicBezTo>
                  <a:pt x="10196" y="20004"/>
                  <a:pt x="10353" y="20004"/>
                  <a:pt x="10721" y="20004"/>
                </a:cubicBezTo>
                <a:cubicBezTo>
                  <a:pt x="10879" y="20004"/>
                  <a:pt x="10879" y="20004"/>
                  <a:pt x="10879" y="20004"/>
                </a:cubicBezTo>
                <a:cubicBezTo>
                  <a:pt x="11036" y="20004"/>
                  <a:pt x="11404" y="20004"/>
                  <a:pt x="11562" y="20004"/>
                </a:cubicBezTo>
                <a:cubicBezTo>
                  <a:pt x="11772" y="18408"/>
                  <a:pt x="11772" y="18408"/>
                  <a:pt x="11772" y="18408"/>
                </a:cubicBezTo>
                <a:cubicBezTo>
                  <a:pt x="11772" y="18089"/>
                  <a:pt x="12088" y="17716"/>
                  <a:pt x="12455" y="17716"/>
                </a:cubicBezTo>
                <a:cubicBezTo>
                  <a:pt x="13139" y="17557"/>
                  <a:pt x="13874" y="17184"/>
                  <a:pt x="14400" y="16812"/>
                </a:cubicBezTo>
                <a:cubicBezTo>
                  <a:pt x="14558" y="16812"/>
                  <a:pt x="14926" y="16652"/>
                  <a:pt x="15083" y="16812"/>
                </a:cubicBezTo>
                <a:cubicBezTo>
                  <a:pt x="15241" y="16812"/>
                  <a:pt x="15241" y="16812"/>
                  <a:pt x="15451" y="17025"/>
                </a:cubicBezTo>
                <a:cubicBezTo>
                  <a:pt x="16660" y="17876"/>
                  <a:pt x="16660" y="17876"/>
                  <a:pt x="16660" y="17876"/>
                </a:cubicBezTo>
                <a:cubicBezTo>
                  <a:pt x="16818" y="17716"/>
                  <a:pt x="17028" y="17557"/>
                  <a:pt x="17185" y="17344"/>
                </a:cubicBezTo>
                <a:cubicBezTo>
                  <a:pt x="17343" y="17184"/>
                  <a:pt x="17553" y="17025"/>
                  <a:pt x="17711" y="16812"/>
                </a:cubicBezTo>
                <a:cubicBezTo>
                  <a:pt x="16818" y="15588"/>
                  <a:pt x="16818" y="15588"/>
                  <a:pt x="16818" y="15588"/>
                </a:cubicBezTo>
                <a:cubicBezTo>
                  <a:pt x="16660" y="15216"/>
                  <a:pt x="16660" y="14897"/>
                  <a:pt x="16818" y="14524"/>
                </a:cubicBezTo>
                <a:cubicBezTo>
                  <a:pt x="17185" y="13992"/>
                  <a:pt x="17343" y="13300"/>
                  <a:pt x="17711" y="12556"/>
                </a:cubicBezTo>
                <a:cubicBezTo>
                  <a:pt x="17711" y="12236"/>
                  <a:pt x="17921" y="11864"/>
                  <a:pt x="18394" y="11864"/>
                </a:cubicBezTo>
                <a:cubicBezTo>
                  <a:pt x="19813" y="11704"/>
                  <a:pt x="19813" y="11704"/>
                  <a:pt x="19813" y="11704"/>
                </a:cubicBezTo>
                <a:cubicBezTo>
                  <a:pt x="20023" y="11492"/>
                  <a:pt x="20023" y="11172"/>
                  <a:pt x="20023" y="10960"/>
                </a:cubicBezTo>
                <a:cubicBezTo>
                  <a:pt x="20023" y="10800"/>
                  <a:pt x="20023" y="10800"/>
                  <a:pt x="20023" y="10800"/>
                </a:cubicBezTo>
                <a:cubicBezTo>
                  <a:pt x="20023" y="10640"/>
                  <a:pt x="20023" y="10268"/>
                  <a:pt x="19813" y="10108"/>
                </a:cubicBezTo>
                <a:cubicBezTo>
                  <a:pt x="18394" y="9896"/>
                  <a:pt x="18394" y="9896"/>
                  <a:pt x="18394" y="9896"/>
                </a:cubicBezTo>
                <a:cubicBezTo>
                  <a:pt x="18079" y="9736"/>
                  <a:pt x="17711" y="9576"/>
                  <a:pt x="17711" y="9204"/>
                </a:cubicBezTo>
                <a:cubicBezTo>
                  <a:pt x="17553" y="8512"/>
                  <a:pt x="17185" y="7767"/>
                  <a:pt x="16818" y="7076"/>
                </a:cubicBezTo>
                <a:cubicBezTo>
                  <a:pt x="16818" y="7076"/>
                  <a:pt x="16818" y="7076"/>
                  <a:pt x="16818" y="6916"/>
                </a:cubicBezTo>
                <a:cubicBezTo>
                  <a:pt x="16660" y="6703"/>
                  <a:pt x="16660" y="6384"/>
                  <a:pt x="16818" y="6171"/>
                </a:cubicBezTo>
                <a:cubicBezTo>
                  <a:pt x="17921" y="4948"/>
                  <a:pt x="17921" y="4948"/>
                  <a:pt x="17921" y="4948"/>
                </a:cubicBezTo>
                <a:cubicBezTo>
                  <a:pt x="17711" y="4788"/>
                  <a:pt x="17553" y="4575"/>
                  <a:pt x="17343" y="4416"/>
                </a:cubicBezTo>
                <a:cubicBezTo>
                  <a:pt x="17185" y="4256"/>
                  <a:pt x="17185" y="4256"/>
                  <a:pt x="17185" y="4256"/>
                </a:cubicBezTo>
                <a:cubicBezTo>
                  <a:pt x="17028" y="4043"/>
                  <a:pt x="16818" y="3884"/>
                  <a:pt x="16660" y="3724"/>
                </a:cubicBezTo>
                <a:cubicBezTo>
                  <a:pt x="15451" y="4788"/>
                  <a:pt x="15451" y="4788"/>
                  <a:pt x="15451" y="4788"/>
                </a:cubicBezTo>
                <a:cubicBezTo>
                  <a:pt x="15241" y="4948"/>
                  <a:pt x="14715" y="4948"/>
                  <a:pt x="14558" y="4788"/>
                </a:cubicBezTo>
                <a:cubicBezTo>
                  <a:pt x="13874" y="4416"/>
                  <a:pt x="13139" y="4043"/>
                  <a:pt x="12455" y="3884"/>
                </a:cubicBezTo>
                <a:cubicBezTo>
                  <a:pt x="12088" y="3884"/>
                  <a:pt x="11930" y="3511"/>
                  <a:pt x="11930" y="3192"/>
                </a:cubicBezTo>
                <a:cubicBezTo>
                  <a:pt x="11772" y="1596"/>
                  <a:pt x="11772" y="1596"/>
                  <a:pt x="11772" y="1596"/>
                </a:cubicBezTo>
                <a:cubicBezTo>
                  <a:pt x="11404" y="1596"/>
                  <a:pt x="11247" y="1596"/>
                  <a:pt x="10879" y="1596"/>
                </a:cubicBezTo>
                <a:cubicBezTo>
                  <a:pt x="10511" y="1596"/>
                  <a:pt x="10353" y="1596"/>
                  <a:pt x="10196" y="1596"/>
                </a:cubicBezTo>
                <a:cubicBezTo>
                  <a:pt x="9828" y="3192"/>
                  <a:pt x="9828" y="3192"/>
                  <a:pt x="9828" y="3192"/>
                </a:cubicBezTo>
                <a:cubicBezTo>
                  <a:pt x="9828" y="3511"/>
                  <a:pt x="9460" y="3884"/>
                  <a:pt x="9145" y="3884"/>
                </a:cubicBezTo>
                <a:cubicBezTo>
                  <a:pt x="8409" y="4043"/>
                  <a:pt x="7726" y="4416"/>
                  <a:pt x="7200" y="4788"/>
                </a:cubicBezTo>
                <a:cubicBezTo>
                  <a:pt x="7042" y="4788"/>
                  <a:pt x="6832" y="4948"/>
                  <a:pt x="6517" y="4788"/>
                </a:cubicBezTo>
                <a:cubicBezTo>
                  <a:pt x="6517" y="4788"/>
                  <a:pt x="6307" y="4788"/>
                  <a:pt x="6149" y="4575"/>
                </a:cubicBezTo>
                <a:cubicBezTo>
                  <a:pt x="4940" y="3724"/>
                  <a:pt x="4940" y="3724"/>
                  <a:pt x="4940" y="3724"/>
                </a:cubicBezTo>
                <a:cubicBezTo>
                  <a:pt x="4940" y="3884"/>
                  <a:pt x="4730" y="4043"/>
                  <a:pt x="4415" y="4256"/>
                </a:cubicBezTo>
                <a:cubicBezTo>
                  <a:pt x="4204" y="4416"/>
                  <a:pt x="4047" y="4575"/>
                  <a:pt x="3889" y="4788"/>
                </a:cubicBezTo>
                <a:cubicBezTo>
                  <a:pt x="4730" y="6012"/>
                  <a:pt x="4730" y="6012"/>
                  <a:pt x="4730" y="6012"/>
                </a:cubicBezTo>
                <a:cubicBezTo>
                  <a:pt x="5098" y="6384"/>
                  <a:pt x="5098" y="6703"/>
                  <a:pt x="4940" y="7076"/>
                </a:cubicBezTo>
                <a:cubicBezTo>
                  <a:pt x="4940" y="7076"/>
                  <a:pt x="4940" y="7076"/>
                  <a:pt x="4730" y="7076"/>
                </a:cubicBezTo>
                <a:cubicBezTo>
                  <a:pt x="4415" y="7767"/>
                  <a:pt x="4204" y="8300"/>
                  <a:pt x="4047" y="9044"/>
                </a:cubicBezTo>
                <a:cubicBezTo>
                  <a:pt x="3889" y="9364"/>
                  <a:pt x="3679" y="9736"/>
                  <a:pt x="3364" y="9736"/>
                </a:cubicBezTo>
                <a:cubicBezTo>
                  <a:pt x="1787" y="9896"/>
                  <a:pt x="1787" y="9896"/>
                  <a:pt x="1787" y="9896"/>
                </a:cubicBezTo>
                <a:cubicBezTo>
                  <a:pt x="1787" y="10108"/>
                  <a:pt x="1787" y="10428"/>
                  <a:pt x="1787" y="10640"/>
                </a:cubicBezTo>
                <a:cubicBezTo>
                  <a:pt x="1787" y="10800"/>
                  <a:pt x="1787" y="10800"/>
                  <a:pt x="1787" y="10800"/>
                </a:cubicBezTo>
                <a:cubicBezTo>
                  <a:pt x="1787" y="10960"/>
                  <a:pt x="1787" y="11332"/>
                  <a:pt x="1787" y="11492"/>
                </a:cubicBezTo>
                <a:cubicBezTo>
                  <a:pt x="3364" y="11704"/>
                  <a:pt x="3364" y="11704"/>
                  <a:pt x="3364" y="11704"/>
                </a:cubicBezTo>
                <a:cubicBezTo>
                  <a:pt x="3679" y="11864"/>
                  <a:pt x="3889" y="12024"/>
                  <a:pt x="4047" y="12396"/>
                </a:cubicBezTo>
                <a:lnTo>
                  <a:pt x="4047" y="12556"/>
                </a:lnTo>
                <a:cubicBezTo>
                  <a:pt x="4204" y="13088"/>
                  <a:pt x="4415" y="13833"/>
                  <a:pt x="4730" y="14524"/>
                </a:cubicBezTo>
                <a:cubicBezTo>
                  <a:pt x="4940" y="14684"/>
                  <a:pt x="4940" y="14897"/>
                  <a:pt x="4940" y="15216"/>
                </a:cubicBezTo>
                <a:lnTo>
                  <a:pt x="4730" y="15429"/>
                </a:lnTo>
                <a:cubicBezTo>
                  <a:pt x="3889" y="16652"/>
                  <a:pt x="3889" y="16652"/>
                  <a:pt x="3889" y="16652"/>
                </a:cubicBezTo>
                <a:cubicBezTo>
                  <a:pt x="3889" y="16812"/>
                  <a:pt x="4047" y="17025"/>
                  <a:pt x="4204" y="17184"/>
                </a:cubicBezTo>
                <a:cubicBezTo>
                  <a:pt x="4415" y="17344"/>
                  <a:pt x="4415" y="17344"/>
                  <a:pt x="4415" y="17344"/>
                </a:cubicBezTo>
                <a:cubicBezTo>
                  <a:pt x="4572" y="17557"/>
                  <a:pt x="4730" y="17716"/>
                  <a:pt x="4940" y="17876"/>
                </a:cubicBezTo>
                <a:cubicBezTo>
                  <a:pt x="6149" y="16812"/>
                  <a:pt x="6149" y="16812"/>
                  <a:pt x="6149" y="16812"/>
                </a:cubicBezTo>
                <a:cubicBezTo>
                  <a:pt x="6517" y="16652"/>
                  <a:pt x="6832" y="16652"/>
                  <a:pt x="7200" y="16812"/>
                </a:cubicBezTo>
                <a:cubicBezTo>
                  <a:pt x="7726" y="17184"/>
                  <a:pt x="8409" y="17557"/>
                  <a:pt x="9145" y="17716"/>
                </a:cubicBezTo>
                <a:cubicBezTo>
                  <a:pt x="9460" y="17716"/>
                  <a:pt x="9670" y="18089"/>
                  <a:pt x="9828" y="18408"/>
                </a:cubicBezTo>
                <a:lnTo>
                  <a:pt x="9985" y="20004"/>
                </a:ln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896" name="Shape 896"/>
          <p:cNvSpPr/>
          <p:nvPr/>
        </p:nvSpPr>
        <p:spPr>
          <a:xfrm>
            <a:off x="17224759" y="10745192"/>
            <a:ext cx="673101" cy="629134"/>
          </a:xfrm>
          <a:custGeom>
            <a:avLst/>
            <a:gdLst/>
            <a:ahLst/>
            <a:cxnLst>
              <a:cxn ang="0">
                <a:pos x="wd2" y="hd2"/>
              </a:cxn>
              <a:cxn ang="5400000">
                <a:pos x="wd2" y="hd2"/>
              </a:cxn>
              <a:cxn ang="10800000">
                <a:pos x="wd2" y="hd2"/>
              </a:cxn>
              <a:cxn ang="16200000">
                <a:pos x="wd2" y="hd2"/>
              </a:cxn>
            </a:cxnLst>
            <a:rect l="0" t="0" r="r" b="b"/>
            <a:pathLst>
              <a:path w="20938" h="21600" extrusionOk="0">
                <a:moveTo>
                  <a:pt x="20735" y="7896"/>
                </a:moveTo>
                <a:cubicBezTo>
                  <a:pt x="20581" y="7162"/>
                  <a:pt x="20224" y="6598"/>
                  <a:pt x="19560" y="6204"/>
                </a:cubicBezTo>
                <a:cubicBezTo>
                  <a:pt x="18896" y="5809"/>
                  <a:pt x="17875" y="5809"/>
                  <a:pt x="17364" y="5978"/>
                </a:cubicBezTo>
                <a:cubicBezTo>
                  <a:pt x="15986" y="733"/>
                  <a:pt x="15986" y="733"/>
                  <a:pt x="15986" y="733"/>
                </a:cubicBezTo>
                <a:cubicBezTo>
                  <a:pt x="15832" y="338"/>
                  <a:pt x="15628" y="169"/>
                  <a:pt x="15322" y="0"/>
                </a:cubicBezTo>
                <a:cubicBezTo>
                  <a:pt x="14964" y="0"/>
                  <a:pt x="14607" y="169"/>
                  <a:pt x="14454" y="338"/>
                </a:cubicBezTo>
                <a:cubicBezTo>
                  <a:pt x="11237" y="4286"/>
                  <a:pt x="9858" y="5470"/>
                  <a:pt x="6283" y="7162"/>
                </a:cubicBezTo>
                <a:cubicBezTo>
                  <a:pt x="3373" y="8065"/>
                  <a:pt x="3373" y="8065"/>
                  <a:pt x="3373" y="8065"/>
                </a:cubicBezTo>
                <a:cubicBezTo>
                  <a:pt x="1024" y="8854"/>
                  <a:pt x="-508" y="11674"/>
                  <a:pt x="156" y="14494"/>
                </a:cubicBezTo>
                <a:cubicBezTo>
                  <a:pt x="513" y="15791"/>
                  <a:pt x="1330" y="16919"/>
                  <a:pt x="2556" y="17483"/>
                </a:cubicBezTo>
                <a:cubicBezTo>
                  <a:pt x="3220" y="18047"/>
                  <a:pt x="3883" y="18216"/>
                  <a:pt x="4752" y="18216"/>
                </a:cubicBezTo>
                <a:cubicBezTo>
                  <a:pt x="5109" y="18216"/>
                  <a:pt x="5415" y="18216"/>
                  <a:pt x="5773" y="18047"/>
                </a:cubicBezTo>
                <a:cubicBezTo>
                  <a:pt x="6130" y="19175"/>
                  <a:pt x="6130" y="19175"/>
                  <a:pt x="6130" y="19175"/>
                </a:cubicBezTo>
                <a:cubicBezTo>
                  <a:pt x="6283" y="19908"/>
                  <a:pt x="6641" y="20472"/>
                  <a:pt x="6947" y="20867"/>
                </a:cubicBezTo>
                <a:cubicBezTo>
                  <a:pt x="7458" y="21431"/>
                  <a:pt x="7458" y="21431"/>
                  <a:pt x="7458" y="21431"/>
                </a:cubicBezTo>
                <a:cubicBezTo>
                  <a:pt x="7662" y="21600"/>
                  <a:pt x="7815" y="21600"/>
                  <a:pt x="8173" y="21600"/>
                </a:cubicBezTo>
                <a:cubicBezTo>
                  <a:pt x="8326" y="21600"/>
                  <a:pt x="8683" y="21431"/>
                  <a:pt x="8837" y="21262"/>
                </a:cubicBezTo>
                <a:cubicBezTo>
                  <a:pt x="9194" y="20867"/>
                  <a:pt x="9194" y="20303"/>
                  <a:pt x="8683" y="19908"/>
                </a:cubicBezTo>
                <a:cubicBezTo>
                  <a:pt x="8326" y="19344"/>
                  <a:pt x="8326" y="19344"/>
                  <a:pt x="8326" y="19344"/>
                </a:cubicBezTo>
                <a:cubicBezTo>
                  <a:pt x="8173" y="19175"/>
                  <a:pt x="7969" y="19006"/>
                  <a:pt x="7815" y="18611"/>
                </a:cubicBezTo>
                <a:cubicBezTo>
                  <a:pt x="7662" y="17483"/>
                  <a:pt x="7662" y="17483"/>
                  <a:pt x="7662" y="17483"/>
                </a:cubicBezTo>
                <a:cubicBezTo>
                  <a:pt x="8837" y="17088"/>
                  <a:pt x="8837" y="17088"/>
                  <a:pt x="8837" y="17088"/>
                </a:cubicBezTo>
                <a:cubicBezTo>
                  <a:pt x="12564" y="16524"/>
                  <a:pt x="14301" y="16524"/>
                  <a:pt x="18896" y="18047"/>
                </a:cubicBezTo>
                <a:cubicBezTo>
                  <a:pt x="19049" y="18047"/>
                  <a:pt x="19049" y="18047"/>
                  <a:pt x="19203" y="18047"/>
                </a:cubicBezTo>
                <a:cubicBezTo>
                  <a:pt x="19407" y="18047"/>
                  <a:pt x="19713" y="17878"/>
                  <a:pt x="19918" y="17652"/>
                </a:cubicBezTo>
                <a:cubicBezTo>
                  <a:pt x="20071" y="17483"/>
                  <a:pt x="20071" y="17088"/>
                  <a:pt x="20071" y="16750"/>
                </a:cubicBezTo>
                <a:cubicBezTo>
                  <a:pt x="18692" y="11674"/>
                  <a:pt x="18692" y="11674"/>
                  <a:pt x="18692" y="11674"/>
                </a:cubicBezTo>
                <a:cubicBezTo>
                  <a:pt x="19407" y="11279"/>
                  <a:pt x="20071" y="10885"/>
                  <a:pt x="20581" y="9982"/>
                </a:cubicBezTo>
                <a:cubicBezTo>
                  <a:pt x="20939" y="9418"/>
                  <a:pt x="21092" y="8629"/>
                  <a:pt x="20735" y="7896"/>
                </a:cubicBezTo>
                <a:close/>
                <a:moveTo>
                  <a:pt x="3373" y="15791"/>
                </a:moveTo>
                <a:cubicBezTo>
                  <a:pt x="2709" y="15396"/>
                  <a:pt x="2198" y="14663"/>
                  <a:pt x="2045" y="13930"/>
                </a:cubicBezTo>
                <a:cubicBezTo>
                  <a:pt x="1535" y="12238"/>
                  <a:pt x="2352" y="10321"/>
                  <a:pt x="3883" y="9982"/>
                </a:cubicBezTo>
                <a:cubicBezTo>
                  <a:pt x="5926" y="9193"/>
                  <a:pt x="5926" y="9193"/>
                  <a:pt x="5926" y="9193"/>
                </a:cubicBezTo>
                <a:cubicBezTo>
                  <a:pt x="6947" y="12971"/>
                  <a:pt x="6947" y="12971"/>
                  <a:pt x="6947" y="12971"/>
                </a:cubicBezTo>
                <a:cubicBezTo>
                  <a:pt x="7458" y="15396"/>
                  <a:pt x="7458" y="15396"/>
                  <a:pt x="7458" y="15396"/>
                </a:cubicBezTo>
                <a:cubicBezTo>
                  <a:pt x="5415" y="15960"/>
                  <a:pt x="5415" y="15960"/>
                  <a:pt x="5415" y="15960"/>
                </a:cubicBezTo>
                <a:cubicBezTo>
                  <a:pt x="4752" y="16355"/>
                  <a:pt x="4088" y="16186"/>
                  <a:pt x="3373" y="15791"/>
                </a:cubicBezTo>
                <a:close/>
                <a:moveTo>
                  <a:pt x="12564" y="14663"/>
                </a:moveTo>
                <a:cubicBezTo>
                  <a:pt x="11543" y="14663"/>
                  <a:pt x="10522" y="14832"/>
                  <a:pt x="9347" y="15058"/>
                </a:cubicBezTo>
                <a:cubicBezTo>
                  <a:pt x="7969" y="9757"/>
                  <a:pt x="7969" y="9757"/>
                  <a:pt x="7969" y="9757"/>
                </a:cubicBezTo>
                <a:cubicBezTo>
                  <a:pt x="7662" y="8629"/>
                  <a:pt x="7662" y="8629"/>
                  <a:pt x="7662" y="8629"/>
                </a:cubicBezTo>
                <a:cubicBezTo>
                  <a:pt x="10522" y="7162"/>
                  <a:pt x="12054" y="5978"/>
                  <a:pt x="14607" y="2989"/>
                </a:cubicBezTo>
                <a:cubicBezTo>
                  <a:pt x="17875" y="15622"/>
                  <a:pt x="17875" y="15622"/>
                  <a:pt x="17875" y="15622"/>
                </a:cubicBezTo>
                <a:cubicBezTo>
                  <a:pt x="15628" y="15058"/>
                  <a:pt x="14096" y="14663"/>
                  <a:pt x="12564" y="14663"/>
                </a:cubicBezTo>
                <a:close/>
                <a:moveTo>
                  <a:pt x="19049" y="9023"/>
                </a:moveTo>
                <a:cubicBezTo>
                  <a:pt x="18896" y="9193"/>
                  <a:pt x="18539" y="9418"/>
                  <a:pt x="18181" y="9587"/>
                </a:cubicBezTo>
                <a:cubicBezTo>
                  <a:pt x="17875" y="7896"/>
                  <a:pt x="17875" y="7896"/>
                  <a:pt x="17875" y="7896"/>
                </a:cubicBezTo>
                <a:cubicBezTo>
                  <a:pt x="18181" y="7896"/>
                  <a:pt x="18539" y="7896"/>
                  <a:pt x="18692" y="8065"/>
                </a:cubicBezTo>
                <a:cubicBezTo>
                  <a:pt x="18896" y="8065"/>
                  <a:pt x="19049" y="8065"/>
                  <a:pt x="19049" y="8460"/>
                </a:cubicBezTo>
                <a:cubicBezTo>
                  <a:pt x="19203" y="8854"/>
                  <a:pt x="19049" y="8854"/>
                  <a:pt x="19049" y="9023"/>
                </a:cubicBezTo>
                <a:close/>
                <a:moveTo>
                  <a:pt x="13279" y="7332"/>
                </a:moveTo>
                <a:cubicBezTo>
                  <a:pt x="13586" y="7726"/>
                  <a:pt x="13432" y="8290"/>
                  <a:pt x="13075" y="8629"/>
                </a:cubicBezTo>
                <a:cubicBezTo>
                  <a:pt x="12258" y="9193"/>
                  <a:pt x="11390" y="9757"/>
                  <a:pt x="11237" y="9757"/>
                </a:cubicBezTo>
                <a:cubicBezTo>
                  <a:pt x="11237" y="9982"/>
                  <a:pt x="11032" y="9982"/>
                  <a:pt x="10879" y="9982"/>
                </a:cubicBezTo>
                <a:cubicBezTo>
                  <a:pt x="10726" y="9982"/>
                  <a:pt x="10369" y="9757"/>
                  <a:pt x="10215" y="9418"/>
                </a:cubicBezTo>
                <a:cubicBezTo>
                  <a:pt x="10011" y="9023"/>
                  <a:pt x="10215" y="8460"/>
                  <a:pt x="10522" y="8290"/>
                </a:cubicBezTo>
                <a:cubicBezTo>
                  <a:pt x="10522" y="8290"/>
                  <a:pt x="11390" y="7726"/>
                  <a:pt x="12258" y="7162"/>
                </a:cubicBezTo>
                <a:cubicBezTo>
                  <a:pt x="12564" y="6937"/>
                  <a:pt x="13075" y="6937"/>
                  <a:pt x="13279" y="733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897" name="Shape 897"/>
          <p:cNvSpPr/>
          <p:nvPr/>
        </p:nvSpPr>
        <p:spPr>
          <a:xfrm>
            <a:off x="9919034" y="7372297"/>
            <a:ext cx="440195" cy="546153"/>
          </a:xfrm>
          <a:custGeom>
            <a:avLst/>
            <a:gdLst/>
            <a:ahLst/>
            <a:cxnLst>
              <a:cxn ang="0">
                <a:pos x="wd2" y="hd2"/>
              </a:cxn>
              <a:cxn ang="5400000">
                <a:pos x="wd2" y="hd2"/>
              </a:cxn>
              <a:cxn ang="10800000">
                <a:pos x="wd2" y="hd2"/>
              </a:cxn>
              <a:cxn ang="16200000">
                <a:pos x="wd2" y="hd2"/>
              </a:cxn>
            </a:cxnLst>
            <a:rect l="0" t="0" r="r" b="b"/>
            <a:pathLst>
              <a:path w="21600" h="21600" extrusionOk="0">
                <a:moveTo>
                  <a:pt x="12436" y="18097"/>
                </a:moveTo>
                <a:cubicBezTo>
                  <a:pt x="12436" y="18628"/>
                  <a:pt x="12044" y="18787"/>
                  <a:pt x="11585" y="18787"/>
                </a:cubicBezTo>
                <a:cubicBezTo>
                  <a:pt x="10080" y="18787"/>
                  <a:pt x="10080" y="18787"/>
                  <a:pt x="10080" y="18787"/>
                </a:cubicBezTo>
                <a:cubicBezTo>
                  <a:pt x="9622" y="18787"/>
                  <a:pt x="9164" y="18628"/>
                  <a:pt x="9164" y="18097"/>
                </a:cubicBezTo>
                <a:cubicBezTo>
                  <a:pt x="9164" y="17726"/>
                  <a:pt x="9622" y="17354"/>
                  <a:pt x="10080" y="17354"/>
                </a:cubicBezTo>
                <a:cubicBezTo>
                  <a:pt x="11585" y="17354"/>
                  <a:pt x="11585" y="17354"/>
                  <a:pt x="11585" y="17354"/>
                </a:cubicBezTo>
                <a:cubicBezTo>
                  <a:pt x="12044" y="17354"/>
                  <a:pt x="12436" y="17726"/>
                  <a:pt x="12436" y="18097"/>
                </a:cubicBezTo>
                <a:close/>
                <a:moveTo>
                  <a:pt x="21600" y="19849"/>
                </a:moveTo>
                <a:cubicBezTo>
                  <a:pt x="21600" y="20910"/>
                  <a:pt x="20553" y="21600"/>
                  <a:pt x="19440" y="21600"/>
                </a:cubicBezTo>
                <a:cubicBezTo>
                  <a:pt x="2225" y="21600"/>
                  <a:pt x="2225" y="21600"/>
                  <a:pt x="2225" y="21600"/>
                </a:cubicBezTo>
                <a:cubicBezTo>
                  <a:pt x="1113" y="21600"/>
                  <a:pt x="0" y="20910"/>
                  <a:pt x="0" y="19849"/>
                </a:cubicBezTo>
                <a:cubicBezTo>
                  <a:pt x="0" y="1804"/>
                  <a:pt x="0" y="1804"/>
                  <a:pt x="0" y="1804"/>
                </a:cubicBezTo>
                <a:cubicBezTo>
                  <a:pt x="0" y="743"/>
                  <a:pt x="1113" y="0"/>
                  <a:pt x="2225" y="0"/>
                </a:cubicBezTo>
                <a:cubicBezTo>
                  <a:pt x="19440" y="0"/>
                  <a:pt x="19440" y="0"/>
                  <a:pt x="19440" y="0"/>
                </a:cubicBezTo>
                <a:cubicBezTo>
                  <a:pt x="20553" y="0"/>
                  <a:pt x="21600" y="743"/>
                  <a:pt x="21600" y="1804"/>
                </a:cubicBezTo>
                <a:lnTo>
                  <a:pt x="21600" y="19849"/>
                </a:lnTo>
                <a:close/>
                <a:moveTo>
                  <a:pt x="2422" y="1804"/>
                </a:moveTo>
                <a:cubicBezTo>
                  <a:pt x="2422" y="14913"/>
                  <a:pt x="2422" y="14913"/>
                  <a:pt x="2422" y="14913"/>
                </a:cubicBezTo>
                <a:cubicBezTo>
                  <a:pt x="19244" y="14913"/>
                  <a:pt x="19244" y="14913"/>
                  <a:pt x="19244" y="14913"/>
                </a:cubicBezTo>
                <a:cubicBezTo>
                  <a:pt x="19244" y="1804"/>
                  <a:pt x="19244" y="1804"/>
                  <a:pt x="19244" y="1804"/>
                </a:cubicBezTo>
                <a:lnTo>
                  <a:pt x="2422" y="1804"/>
                </a:lnTo>
                <a:close/>
                <a:moveTo>
                  <a:pt x="19244" y="19849"/>
                </a:moveTo>
                <a:cubicBezTo>
                  <a:pt x="19244" y="16293"/>
                  <a:pt x="19244" y="16293"/>
                  <a:pt x="19244" y="16293"/>
                </a:cubicBezTo>
                <a:cubicBezTo>
                  <a:pt x="2422" y="16293"/>
                  <a:pt x="2422" y="16293"/>
                  <a:pt x="2422" y="16293"/>
                </a:cubicBezTo>
                <a:cubicBezTo>
                  <a:pt x="2422" y="19849"/>
                  <a:pt x="2422" y="19849"/>
                  <a:pt x="2422" y="19849"/>
                </a:cubicBezTo>
                <a:lnTo>
                  <a:pt x="19244" y="19849"/>
                </a:ln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898" name="Shape 898"/>
          <p:cNvSpPr/>
          <p:nvPr/>
        </p:nvSpPr>
        <p:spPr>
          <a:xfrm>
            <a:off x="10271950" y="1555023"/>
            <a:ext cx="3840100"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7000">
                <a:latin typeface="+mj-lt"/>
                <a:ea typeface="+mj-ea"/>
                <a:cs typeface="+mj-cs"/>
                <a:sym typeface="Montserrat-Regular"/>
              </a:defRPr>
            </a:lvl1pPr>
          </a:lstStyle>
          <a:p>
            <a:r>
              <a:t>Services</a:t>
            </a:r>
          </a:p>
        </p:txBody>
      </p:sp>
      <p:sp>
        <p:nvSpPr>
          <p:cNvPr id="899" name="Shape 899"/>
          <p:cNvSpPr/>
          <p:nvPr/>
        </p:nvSpPr>
        <p:spPr>
          <a:xfrm>
            <a:off x="7207758" y="3121662"/>
            <a:ext cx="9968485" cy="1117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a:t>
            </a:r>
          </a:p>
          <a:p>
            <a:pPr>
              <a:defRPr>
                <a:solidFill>
                  <a:srgbClr val="717172"/>
                </a:solidFill>
              </a:defRPr>
            </a:pPr>
            <a:r>
              <a:t>going to use a of Lorem Ipsum, you need to be sure there</a:t>
            </a:r>
          </a:p>
        </p:txBody>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idx="13"/>
          </p:nvPr>
        </p:nvSpPr>
        <p:spPr/>
      </p:sp>
      <p:sp>
        <p:nvSpPr>
          <p:cNvPr id="902" name="Shape 902"/>
          <p:cNvSpPr>
            <a:spLocks noGrp="1"/>
          </p:cNvSpPr>
          <p:nvPr>
            <p:ph type="body" sz="quarter" idx="1"/>
          </p:nvPr>
        </p:nvSpPr>
        <p:spPr>
          <a:prstGeom prst="rect">
            <a:avLst/>
          </a:prstGeom>
        </p:spPr>
        <p:txBody>
          <a:bodyPr/>
          <a:lstStyle/>
          <a:p>
            <a:r>
              <a:t>There are many variations of passages of Lorem Ipsum available, but believable. If you are going to use a passage </a:t>
            </a:r>
          </a:p>
        </p:txBody>
      </p:sp>
      <p:sp>
        <p:nvSpPr>
          <p:cNvPr id="903" name="Shape 903"/>
          <p:cNvSpPr>
            <a:spLocks noGrp="1"/>
          </p:cNvSpPr>
          <p:nvPr>
            <p:ph type="title"/>
          </p:nvPr>
        </p:nvSpPr>
        <p:spPr>
          <a:prstGeom prst="rect">
            <a:avLst/>
          </a:prstGeom>
        </p:spPr>
        <p:txBody>
          <a:bodyPr/>
          <a:lstStyle/>
          <a:p>
            <a:r>
              <a:t>Services</a:t>
            </a:r>
          </a:p>
        </p:txBody>
      </p:sp>
      <p:sp>
        <p:nvSpPr>
          <p:cNvPr id="904" name="Shape 904"/>
          <p:cNvSpPr/>
          <p:nvPr/>
        </p:nvSpPr>
        <p:spPr>
          <a:xfrm>
            <a:off x="3320021" y="7665229"/>
            <a:ext cx="1270001" cy="1269978"/>
          </a:xfrm>
          <a:custGeom>
            <a:avLst/>
            <a:gdLst/>
            <a:ahLst/>
            <a:cxnLst>
              <a:cxn ang="0">
                <a:pos x="wd2" y="hd2"/>
              </a:cxn>
              <a:cxn ang="5400000">
                <a:pos x="wd2" y="hd2"/>
              </a:cxn>
              <a:cxn ang="10800000">
                <a:pos x="wd2" y="hd2"/>
              </a:cxn>
              <a:cxn ang="16200000">
                <a:pos x="wd2" y="hd2"/>
              </a:cxn>
            </a:cxnLst>
            <a:rect l="0" t="0" r="r" b="b"/>
            <a:pathLst>
              <a:path w="21600" h="21600" extrusionOk="0">
                <a:moveTo>
                  <a:pt x="18439" y="3184"/>
                </a:moveTo>
                <a:cubicBezTo>
                  <a:pt x="16332" y="1061"/>
                  <a:pt x="13698" y="0"/>
                  <a:pt x="10853" y="0"/>
                </a:cubicBezTo>
                <a:cubicBezTo>
                  <a:pt x="7902" y="0"/>
                  <a:pt x="5268" y="1061"/>
                  <a:pt x="3161" y="3184"/>
                </a:cubicBezTo>
                <a:cubicBezTo>
                  <a:pt x="1212" y="5148"/>
                  <a:pt x="0" y="7961"/>
                  <a:pt x="0" y="10773"/>
                </a:cubicBezTo>
                <a:cubicBezTo>
                  <a:pt x="0" y="13639"/>
                  <a:pt x="1212" y="16452"/>
                  <a:pt x="3161" y="18416"/>
                </a:cubicBezTo>
                <a:cubicBezTo>
                  <a:pt x="5268" y="20539"/>
                  <a:pt x="7902" y="21600"/>
                  <a:pt x="10853" y="21600"/>
                </a:cubicBezTo>
                <a:cubicBezTo>
                  <a:pt x="13698" y="21600"/>
                  <a:pt x="16332" y="20539"/>
                  <a:pt x="18439" y="18416"/>
                </a:cubicBezTo>
                <a:cubicBezTo>
                  <a:pt x="20546" y="16452"/>
                  <a:pt x="21600" y="13639"/>
                  <a:pt x="21600" y="10773"/>
                </a:cubicBezTo>
                <a:cubicBezTo>
                  <a:pt x="21600" y="7961"/>
                  <a:pt x="20546" y="5148"/>
                  <a:pt x="18439" y="3184"/>
                </a:cubicBezTo>
                <a:close/>
                <a:moveTo>
                  <a:pt x="16332" y="9553"/>
                </a:moveTo>
                <a:cubicBezTo>
                  <a:pt x="19493" y="9022"/>
                  <a:pt x="19493" y="9022"/>
                  <a:pt x="19493" y="9022"/>
                </a:cubicBezTo>
                <a:cubicBezTo>
                  <a:pt x="19651" y="9553"/>
                  <a:pt x="19651" y="10084"/>
                  <a:pt x="19651" y="10773"/>
                </a:cubicBezTo>
                <a:cubicBezTo>
                  <a:pt x="19651" y="11516"/>
                  <a:pt x="19651" y="12047"/>
                  <a:pt x="19493" y="12578"/>
                </a:cubicBezTo>
                <a:cubicBezTo>
                  <a:pt x="16332" y="12047"/>
                  <a:pt x="16332" y="12047"/>
                  <a:pt x="16332" y="12047"/>
                </a:cubicBezTo>
                <a:cubicBezTo>
                  <a:pt x="16490" y="11304"/>
                  <a:pt x="16490" y="10243"/>
                  <a:pt x="16332" y="9553"/>
                </a:cubicBezTo>
                <a:close/>
                <a:moveTo>
                  <a:pt x="19124" y="7589"/>
                </a:moveTo>
                <a:cubicBezTo>
                  <a:pt x="15805" y="8120"/>
                  <a:pt x="15805" y="8120"/>
                  <a:pt x="15805" y="8120"/>
                </a:cubicBezTo>
                <a:cubicBezTo>
                  <a:pt x="15647" y="7589"/>
                  <a:pt x="15278" y="7271"/>
                  <a:pt x="14751" y="6740"/>
                </a:cubicBezTo>
                <a:cubicBezTo>
                  <a:pt x="14382" y="6369"/>
                  <a:pt x="14014" y="5997"/>
                  <a:pt x="13487" y="5838"/>
                </a:cubicBezTo>
                <a:cubicBezTo>
                  <a:pt x="14014" y="2494"/>
                  <a:pt x="14014" y="2494"/>
                  <a:pt x="14014" y="2494"/>
                </a:cubicBezTo>
                <a:cubicBezTo>
                  <a:pt x="15120" y="2813"/>
                  <a:pt x="16121" y="3556"/>
                  <a:pt x="17017" y="4405"/>
                </a:cubicBezTo>
                <a:cubicBezTo>
                  <a:pt x="18070" y="5307"/>
                  <a:pt x="18808" y="6369"/>
                  <a:pt x="19124" y="7589"/>
                </a:cubicBezTo>
                <a:close/>
                <a:moveTo>
                  <a:pt x="10853" y="14701"/>
                </a:moveTo>
                <a:cubicBezTo>
                  <a:pt x="9799" y="14701"/>
                  <a:pt x="8745" y="14170"/>
                  <a:pt x="8060" y="13427"/>
                </a:cubicBezTo>
                <a:cubicBezTo>
                  <a:pt x="7376" y="12737"/>
                  <a:pt x="7007" y="11835"/>
                  <a:pt x="7007" y="10773"/>
                </a:cubicBezTo>
                <a:cubicBezTo>
                  <a:pt x="7007" y="9712"/>
                  <a:pt x="7376" y="8863"/>
                  <a:pt x="8060" y="8120"/>
                </a:cubicBezTo>
                <a:cubicBezTo>
                  <a:pt x="8956" y="7430"/>
                  <a:pt x="9799" y="6899"/>
                  <a:pt x="10853" y="6899"/>
                </a:cubicBezTo>
                <a:cubicBezTo>
                  <a:pt x="11748" y="6899"/>
                  <a:pt x="12802" y="7430"/>
                  <a:pt x="13487" y="8120"/>
                </a:cubicBezTo>
                <a:cubicBezTo>
                  <a:pt x="14224" y="8863"/>
                  <a:pt x="14540" y="9712"/>
                  <a:pt x="14540" y="10773"/>
                </a:cubicBezTo>
                <a:cubicBezTo>
                  <a:pt x="14540" y="11835"/>
                  <a:pt x="14224" y="12737"/>
                  <a:pt x="13487" y="13427"/>
                </a:cubicBezTo>
                <a:cubicBezTo>
                  <a:pt x="12802" y="14170"/>
                  <a:pt x="11748" y="14701"/>
                  <a:pt x="10853" y="14701"/>
                </a:cubicBezTo>
                <a:close/>
                <a:moveTo>
                  <a:pt x="10853" y="1751"/>
                </a:moveTo>
                <a:cubicBezTo>
                  <a:pt x="11380" y="1751"/>
                  <a:pt x="12117" y="1911"/>
                  <a:pt x="12644" y="1911"/>
                </a:cubicBezTo>
                <a:cubicBezTo>
                  <a:pt x="12117" y="5307"/>
                  <a:pt x="12117" y="5307"/>
                  <a:pt x="12117" y="5307"/>
                </a:cubicBezTo>
                <a:cubicBezTo>
                  <a:pt x="11221" y="5148"/>
                  <a:pt x="10326" y="5148"/>
                  <a:pt x="9483" y="5307"/>
                </a:cubicBezTo>
                <a:cubicBezTo>
                  <a:pt x="8956" y="1911"/>
                  <a:pt x="8956" y="1911"/>
                  <a:pt x="8956" y="1911"/>
                </a:cubicBezTo>
                <a:cubicBezTo>
                  <a:pt x="9641" y="1911"/>
                  <a:pt x="10168" y="1751"/>
                  <a:pt x="10853" y="1751"/>
                </a:cubicBezTo>
                <a:close/>
                <a:moveTo>
                  <a:pt x="4531" y="4405"/>
                </a:moveTo>
                <a:cubicBezTo>
                  <a:pt x="5426" y="3556"/>
                  <a:pt x="6480" y="2813"/>
                  <a:pt x="7692" y="2494"/>
                </a:cubicBezTo>
                <a:cubicBezTo>
                  <a:pt x="8219" y="5838"/>
                  <a:pt x="8219" y="5838"/>
                  <a:pt x="8219" y="5838"/>
                </a:cubicBezTo>
                <a:cubicBezTo>
                  <a:pt x="7692" y="5997"/>
                  <a:pt x="7165" y="6369"/>
                  <a:pt x="6849" y="6740"/>
                </a:cubicBezTo>
                <a:cubicBezTo>
                  <a:pt x="6480" y="7271"/>
                  <a:pt x="6111" y="7589"/>
                  <a:pt x="5795" y="8120"/>
                </a:cubicBezTo>
                <a:cubicBezTo>
                  <a:pt x="2423" y="7589"/>
                  <a:pt x="2423" y="7589"/>
                  <a:pt x="2423" y="7589"/>
                </a:cubicBezTo>
                <a:cubicBezTo>
                  <a:pt x="2950" y="6369"/>
                  <a:pt x="3688" y="5307"/>
                  <a:pt x="4531" y="4405"/>
                </a:cubicBezTo>
                <a:close/>
                <a:moveTo>
                  <a:pt x="1897" y="10773"/>
                </a:moveTo>
                <a:cubicBezTo>
                  <a:pt x="1897" y="10084"/>
                  <a:pt x="1897" y="9553"/>
                  <a:pt x="2107" y="9022"/>
                </a:cubicBezTo>
                <a:cubicBezTo>
                  <a:pt x="5268" y="9553"/>
                  <a:pt x="5268" y="9553"/>
                  <a:pt x="5268" y="9553"/>
                </a:cubicBezTo>
                <a:cubicBezTo>
                  <a:pt x="5268" y="9924"/>
                  <a:pt x="5058" y="10243"/>
                  <a:pt x="5058" y="10773"/>
                </a:cubicBezTo>
                <a:cubicBezTo>
                  <a:pt x="5058" y="11304"/>
                  <a:pt x="5268" y="11676"/>
                  <a:pt x="5268" y="12047"/>
                </a:cubicBezTo>
                <a:cubicBezTo>
                  <a:pt x="2107" y="12578"/>
                  <a:pt x="2107" y="12578"/>
                  <a:pt x="2107" y="12578"/>
                </a:cubicBezTo>
                <a:cubicBezTo>
                  <a:pt x="1897" y="12047"/>
                  <a:pt x="1897" y="11516"/>
                  <a:pt x="1897" y="10773"/>
                </a:cubicBezTo>
                <a:close/>
                <a:moveTo>
                  <a:pt x="2423" y="13958"/>
                </a:moveTo>
                <a:cubicBezTo>
                  <a:pt x="5795" y="13427"/>
                  <a:pt x="5795" y="13427"/>
                  <a:pt x="5795" y="13427"/>
                </a:cubicBezTo>
                <a:cubicBezTo>
                  <a:pt x="6111" y="13958"/>
                  <a:pt x="6480" y="14329"/>
                  <a:pt x="6849" y="14860"/>
                </a:cubicBezTo>
                <a:cubicBezTo>
                  <a:pt x="7165" y="15231"/>
                  <a:pt x="7692" y="15550"/>
                  <a:pt x="8219" y="15762"/>
                </a:cubicBezTo>
                <a:cubicBezTo>
                  <a:pt x="7692" y="19106"/>
                  <a:pt x="7692" y="19106"/>
                  <a:pt x="7692" y="19106"/>
                </a:cubicBezTo>
                <a:cubicBezTo>
                  <a:pt x="6480" y="18734"/>
                  <a:pt x="5426" y="18044"/>
                  <a:pt x="4531" y="17142"/>
                </a:cubicBezTo>
                <a:cubicBezTo>
                  <a:pt x="3688" y="16293"/>
                  <a:pt x="2950" y="15231"/>
                  <a:pt x="2423" y="13958"/>
                </a:cubicBezTo>
                <a:close/>
                <a:moveTo>
                  <a:pt x="10853" y="19796"/>
                </a:moveTo>
                <a:cubicBezTo>
                  <a:pt x="10168" y="19796"/>
                  <a:pt x="9641" y="19636"/>
                  <a:pt x="8956" y="19636"/>
                </a:cubicBezTo>
                <a:cubicBezTo>
                  <a:pt x="9483" y="16293"/>
                  <a:pt x="9483" y="16293"/>
                  <a:pt x="9483" y="16293"/>
                </a:cubicBezTo>
                <a:cubicBezTo>
                  <a:pt x="10010" y="16452"/>
                  <a:pt x="10326" y="16452"/>
                  <a:pt x="10853" y="16452"/>
                </a:cubicBezTo>
                <a:cubicBezTo>
                  <a:pt x="11221" y="16452"/>
                  <a:pt x="11748" y="16452"/>
                  <a:pt x="12117" y="16293"/>
                </a:cubicBezTo>
                <a:cubicBezTo>
                  <a:pt x="12644" y="19636"/>
                  <a:pt x="12644" y="19636"/>
                  <a:pt x="12644" y="19636"/>
                </a:cubicBezTo>
                <a:cubicBezTo>
                  <a:pt x="12117" y="19636"/>
                  <a:pt x="11380" y="19796"/>
                  <a:pt x="10853" y="19796"/>
                </a:cubicBezTo>
                <a:close/>
                <a:moveTo>
                  <a:pt x="17017" y="17142"/>
                </a:moveTo>
                <a:cubicBezTo>
                  <a:pt x="16121" y="18044"/>
                  <a:pt x="15120" y="18734"/>
                  <a:pt x="14014" y="19106"/>
                </a:cubicBezTo>
                <a:cubicBezTo>
                  <a:pt x="13487" y="15762"/>
                  <a:pt x="13487" y="15762"/>
                  <a:pt x="13487" y="15762"/>
                </a:cubicBezTo>
                <a:cubicBezTo>
                  <a:pt x="14014" y="15550"/>
                  <a:pt x="14382" y="15231"/>
                  <a:pt x="14751" y="14860"/>
                </a:cubicBezTo>
                <a:cubicBezTo>
                  <a:pt x="15278" y="14329"/>
                  <a:pt x="15647" y="13958"/>
                  <a:pt x="15805" y="13427"/>
                </a:cubicBezTo>
                <a:cubicBezTo>
                  <a:pt x="19124" y="13958"/>
                  <a:pt x="19124" y="13958"/>
                  <a:pt x="19124" y="13958"/>
                </a:cubicBezTo>
                <a:cubicBezTo>
                  <a:pt x="18808" y="15231"/>
                  <a:pt x="18070" y="16293"/>
                  <a:pt x="17017" y="1714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05" name="Shape 905"/>
          <p:cNvSpPr/>
          <p:nvPr/>
        </p:nvSpPr>
        <p:spPr>
          <a:xfrm>
            <a:off x="11557000" y="7672064"/>
            <a:ext cx="1270000" cy="1256307"/>
          </a:xfrm>
          <a:custGeom>
            <a:avLst/>
            <a:gdLst/>
            <a:ahLst/>
            <a:cxnLst>
              <a:cxn ang="0">
                <a:pos x="wd2" y="hd2"/>
              </a:cxn>
              <a:cxn ang="5400000">
                <a:pos x="wd2" y="hd2"/>
              </a:cxn>
              <a:cxn ang="10800000">
                <a:pos x="wd2" y="hd2"/>
              </a:cxn>
              <a:cxn ang="16200000">
                <a:pos x="wd2" y="hd2"/>
              </a:cxn>
            </a:cxnLst>
            <a:rect l="0" t="0" r="r" b="b"/>
            <a:pathLst>
              <a:path w="21600" h="21600" extrusionOk="0">
                <a:moveTo>
                  <a:pt x="10879" y="15429"/>
                </a:moveTo>
                <a:cubicBezTo>
                  <a:pt x="8251" y="15429"/>
                  <a:pt x="6307" y="13300"/>
                  <a:pt x="6307" y="10800"/>
                </a:cubicBezTo>
                <a:cubicBezTo>
                  <a:pt x="6307" y="8300"/>
                  <a:pt x="8251" y="6171"/>
                  <a:pt x="10879" y="6171"/>
                </a:cubicBezTo>
                <a:cubicBezTo>
                  <a:pt x="13349" y="6171"/>
                  <a:pt x="15241" y="8300"/>
                  <a:pt x="15241" y="10800"/>
                </a:cubicBezTo>
                <a:cubicBezTo>
                  <a:pt x="15241" y="13300"/>
                  <a:pt x="13349" y="15429"/>
                  <a:pt x="10879" y="15429"/>
                </a:cubicBezTo>
                <a:close/>
                <a:moveTo>
                  <a:pt x="10879" y="7980"/>
                </a:moveTo>
                <a:cubicBezTo>
                  <a:pt x="9302" y="7980"/>
                  <a:pt x="7883" y="9204"/>
                  <a:pt x="7883" y="10800"/>
                </a:cubicBezTo>
                <a:cubicBezTo>
                  <a:pt x="7883" y="12396"/>
                  <a:pt x="9302" y="13620"/>
                  <a:pt x="10879" y="13620"/>
                </a:cubicBezTo>
                <a:cubicBezTo>
                  <a:pt x="12455" y="13620"/>
                  <a:pt x="13664" y="12396"/>
                  <a:pt x="13664" y="10800"/>
                </a:cubicBezTo>
                <a:cubicBezTo>
                  <a:pt x="13664" y="9204"/>
                  <a:pt x="12455" y="7980"/>
                  <a:pt x="10879" y="7980"/>
                </a:cubicBezTo>
                <a:close/>
                <a:moveTo>
                  <a:pt x="10879" y="21600"/>
                </a:moveTo>
                <a:cubicBezTo>
                  <a:pt x="10721" y="21600"/>
                  <a:pt x="10721" y="21600"/>
                  <a:pt x="10721" y="21600"/>
                </a:cubicBezTo>
                <a:cubicBezTo>
                  <a:pt x="9828" y="21600"/>
                  <a:pt x="9145" y="21600"/>
                  <a:pt x="9145" y="21600"/>
                </a:cubicBezTo>
                <a:cubicBezTo>
                  <a:pt x="8777" y="21600"/>
                  <a:pt x="8409" y="21281"/>
                  <a:pt x="8409" y="20908"/>
                </a:cubicBezTo>
                <a:cubicBezTo>
                  <a:pt x="8251" y="19153"/>
                  <a:pt x="8251" y="19153"/>
                  <a:pt x="8251" y="19153"/>
                </a:cubicBezTo>
                <a:cubicBezTo>
                  <a:pt x="7726" y="18993"/>
                  <a:pt x="7200" y="18780"/>
                  <a:pt x="6674" y="18621"/>
                </a:cubicBezTo>
                <a:cubicBezTo>
                  <a:pt x="5466" y="19472"/>
                  <a:pt x="5466" y="19472"/>
                  <a:pt x="5466" y="19472"/>
                </a:cubicBezTo>
                <a:cubicBezTo>
                  <a:pt x="5098" y="19844"/>
                  <a:pt x="4730" y="19844"/>
                  <a:pt x="4415" y="19472"/>
                </a:cubicBezTo>
                <a:cubicBezTo>
                  <a:pt x="4415" y="19472"/>
                  <a:pt x="3889" y="19153"/>
                  <a:pt x="3153" y="18408"/>
                </a:cubicBezTo>
                <a:cubicBezTo>
                  <a:pt x="2628" y="17876"/>
                  <a:pt x="2102" y="17184"/>
                  <a:pt x="2102" y="17184"/>
                </a:cubicBezTo>
                <a:cubicBezTo>
                  <a:pt x="1945" y="17025"/>
                  <a:pt x="1945" y="16493"/>
                  <a:pt x="2102" y="16120"/>
                </a:cubicBezTo>
                <a:cubicBezTo>
                  <a:pt x="3153" y="14897"/>
                  <a:pt x="3153" y="14897"/>
                  <a:pt x="3153" y="14897"/>
                </a:cubicBezTo>
                <a:cubicBezTo>
                  <a:pt x="2838" y="14365"/>
                  <a:pt x="2628" y="13833"/>
                  <a:pt x="2470" y="13300"/>
                </a:cubicBezTo>
                <a:cubicBezTo>
                  <a:pt x="893" y="13088"/>
                  <a:pt x="893" y="13088"/>
                  <a:pt x="893" y="13088"/>
                </a:cubicBezTo>
                <a:cubicBezTo>
                  <a:pt x="526" y="13088"/>
                  <a:pt x="210" y="12768"/>
                  <a:pt x="210" y="12396"/>
                </a:cubicBezTo>
                <a:cubicBezTo>
                  <a:pt x="210" y="12396"/>
                  <a:pt x="0" y="11704"/>
                  <a:pt x="0" y="10800"/>
                </a:cubicBezTo>
                <a:cubicBezTo>
                  <a:pt x="0" y="10640"/>
                  <a:pt x="0" y="10640"/>
                  <a:pt x="0" y="10640"/>
                </a:cubicBezTo>
                <a:cubicBezTo>
                  <a:pt x="0" y="9896"/>
                  <a:pt x="210" y="9204"/>
                  <a:pt x="210" y="9044"/>
                </a:cubicBezTo>
                <a:cubicBezTo>
                  <a:pt x="210" y="8672"/>
                  <a:pt x="526" y="8512"/>
                  <a:pt x="893" y="8300"/>
                </a:cubicBezTo>
                <a:cubicBezTo>
                  <a:pt x="2470" y="8140"/>
                  <a:pt x="2470" y="8140"/>
                  <a:pt x="2470" y="8140"/>
                </a:cubicBezTo>
                <a:cubicBezTo>
                  <a:pt x="2628" y="7608"/>
                  <a:pt x="2996" y="7076"/>
                  <a:pt x="3153" y="6703"/>
                </a:cubicBezTo>
                <a:cubicBezTo>
                  <a:pt x="2102" y="5320"/>
                  <a:pt x="2102" y="5320"/>
                  <a:pt x="2102" y="5320"/>
                </a:cubicBezTo>
                <a:cubicBezTo>
                  <a:pt x="1945" y="4948"/>
                  <a:pt x="1945" y="4575"/>
                  <a:pt x="2102" y="4256"/>
                </a:cubicBezTo>
                <a:cubicBezTo>
                  <a:pt x="2312" y="4256"/>
                  <a:pt x="2628" y="3724"/>
                  <a:pt x="3153" y="3192"/>
                </a:cubicBezTo>
                <a:cubicBezTo>
                  <a:pt x="3364" y="2979"/>
                  <a:pt x="3364" y="2979"/>
                  <a:pt x="3364" y="2979"/>
                </a:cubicBezTo>
                <a:cubicBezTo>
                  <a:pt x="3889" y="2447"/>
                  <a:pt x="4415" y="1915"/>
                  <a:pt x="4415" y="1915"/>
                </a:cubicBezTo>
                <a:cubicBezTo>
                  <a:pt x="4730" y="1756"/>
                  <a:pt x="5255" y="1756"/>
                  <a:pt x="5466" y="1915"/>
                </a:cubicBezTo>
                <a:cubicBezTo>
                  <a:pt x="6832" y="2979"/>
                  <a:pt x="6832" y="2979"/>
                  <a:pt x="6832" y="2979"/>
                </a:cubicBezTo>
                <a:cubicBezTo>
                  <a:pt x="7358" y="2820"/>
                  <a:pt x="7726" y="2447"/>
                  <a:pt x="8251" y="2447"/>
                </a:cubicBezTo>
                <a:cubicBezTo>
                  <a:pt x="8619" y="692"/>
                  <a:pt x="8619" y="692"/>
                  <a:pt x="8619" y="692"/>
                </a:cubicBezTo>
                <a:cubicBezTo>
                  <a:pt x="8619" y="319"/>
                  <a:pt x="8934" y="0"/>
                  <a:pt x="9302" y="0"/>
                </a:cubicBezTo>
                <a:cubicBezTo>
                  <a:pt x="9302" y="0"/>
                  <a:pt x="9985" y="0"/>
                  <a:pt x="10879" y="0"/>
                </a:cubicBezTo>
                <a:cubicBezTo>
                  <a:pt x="11772" y="0"/>
                  <a:pt x="12455" y="0"/>
                  <a:pt x="12455" y="0"/>
                </a:cubicBezTo>
                <a:cubicBezTo>
                  <a:pt x="12823" y="0"/>
                  <a:pt x="13139" y="319"/>
                  <a:pt x="13139" y="692"/>
                </a:cubicBezTo>
                <a:cubicBezTo>
                  <a:pt x="13507" y="2447"/>
                  <a:pt x="13507" y="2447"/>
                  <a:pt x="13507" y="2447"/>
                </a:cubicBezTo>
                <a:cubicBezTo>
                  <a:pt x="14032" y="2660"/>
                  <a:pt x="14400" y="2820"/>
                  <a:pt x="14926" y="2979"/>
                </a:cubicBezTo>
                <a:cubicBezTo>
                  <a:pt x="16345" y="2128"/>
                  <a:pt x="16345" y="2128"/>
                  <a:pt x="16345" y="2128"/>
                </a:cubicBezTo>
                <a:cubicBezTo>
                  <a:pt x="16502" y="1756"/>
                  <a:pt x="17028" y="1756"/>
                  <a:pt x="17185" y="2128"/>
                </a:cubicBezTo>
                <a:cubicBezTo>
                  <a:pt x="17343" y="2128"/>
                  <a:pt x="17921" y="2447"/>
                  <a:pt x="18394" y="3192"/>
                </a:cubicBezTo>
                <a:cubicBezTo>
                  <a:pt x="18604" y="3192"/>
                  <a:pt x="18604" y="3192"/>
                  <a:pt x="18604" y="3192"/>
                </a:cubicBezTo>
                <a:cubicBezTo>
                  <a:pt x="19130" y="3724"/>
                  <a:pt x="19498" y="4416"/>
                  <a:pt x="19498" y="4416"/>
                </a:cubicBezTo>
                <a:cubicBezTo>
                  <a:pt x="19813" y="4575"/>
                  <a:pt x="19813" y="5107"/>
                  <a:pt x="19498" y="5480"/>
                </a:cubicBezTo>
                <a:cubicBezTo>
                  <a:pt x="18604" y="6703"/>
                  <a:pt x="18604" y="6703"/>
                  <a:pt x="18604" y="6703"/>
                </a:cubicBezTo>
                <a:cubicBezTo>
                  <a:pt x="18762" y="7235"/>
                  <a:pt x="18920" y="7767"/>
                  <a:pt x="19130" y="8300"/>
                </a:cubicBezTo>
                <a:cubicBezTo>
                  <a:pt x="20707" y="8512"/>
                  <a:pt x="20707" y="8512"/>
                  <a:pt x="20707" y="8512"/>
                </a:cubicBezTo>
                <a:cubicBezTo>
                  <a:pt x="21232" y="8512"/>
                  <a:pt x="21390" y="8832"/>
                  <a:pt x="21390" y="9204"/>
                </a:cubicBezTo>
                <a:cubicBezTo>
                  <a:pt x="21390" y="9204"/>
                  <a:pt x="21600" y="9896"/>
                  <a:pt x="21600" y="10800"/>
                </a:cubicBezTo>
                <a:cubicBezTo>
                  <a:pt x="21600" y="10960"/>
                  <a:pt x="21600" y="10960"/>
                  <a:pt x="21600" y="10960"/>
                </a:cubicBezTo>
                <a:cubicBezTo>
                  <a:pt x="21600" y="11704"/>
                  <a:pt x="21390" y="12396"/>
                  <a:pt x="21390" y="12556"/>
                </a:cubicBezTo>
                <a:cubicBezTo>
                  <a:pt x="21390" y="12928"/>
                  <a:pt x="21232" y="13088"/>
                  <a:pt x="20707" y="13300"/>
                </a:cubicBezTo>
                <a:cubicBezTo>
                  <a:pt x="19130" y="13460"/>
                  <a:pt x="19130" y="13460"/>
                  <a:pt x="19130" y="13460"/>
                </a:cubicBezTo>
                <a:cubicBezTo>
                  <a:pt x="18920" y="13992"/>
                  <a:pt x="18762" y="14524"/>
                  <a:pt x="18394" y="14897"/>
                </a:cubicBezTo>
                <a:cubicBezTo>
                  <a:pt x="19498" y="16280"/>
                  <a:pt x="19498" y="16280"/>
                  <a:pt x="19498" y="16280"/>
                </a:cubicBezTo>
                <a:cubicBezTo>
                  <a:pt x="19655" y="16652"/>
                  <a:pt x="19655" y="17025"/>
                  <a:pt x="19498" y="17344"/>
                </a:cubicBezTo>
                <a:cubicBezTo>
                  <a:pt x="19498" y="17344"/>
                  <a:pt x="18920" y="17876"/>
                  <a:pt x="18394" y="18408"/>
                </a:cubicBezTo>
                <a:cubicBezTo>
                  <a:pt x="18394" y="18621"/>
                  <a:pt x="18394" y="18621"/>
                  <a:pt x="18394" y="18621"/>
                </a:cubicBezTo>
                <a:cubicBezTo>
                  <a:pt x="17711" y="19153"/>
                  <a:pt x="17185" y="19685"/>
                  <a:pt x="17185" y="19685"/>
                </a:cubicBezTo>
                <a:cubicBezTo>
                  <a:pt x="16818" y="19844"/>
                  <a:pt x="16502" y="19844"/>
                  <a:pt x="16134" y="19685"/>
                </a:cubicBezTo>
                <a:cubicBezTo>
                  <a:pt x="14715" y="18621"/>
                  <a:pt x="14715" y="18621"/>
                  <a:pt x="14715" y="18621"/>
                </a:cubicBezTo>
                <a:cubicBezTo>
                  <a:pt x="14400" y="18780"/>
                  <a:pt x="13874" y="19153"/>
                  <a:pt x="13349" y="19153"/>
                </a:cubicBezTo>
                <a:cubicBezTo>
                  <a:pt x="13139" y="20908"/>
                  <a:pt x="13139" y="20908"/>
                  <a:pt x="13139" y="20908"/>
                </a:cubicBezTo>
                <a:cubicBezTo>
                  <a:pt x="12981" y="21281"/>
                  <a:pt x="12823" y="21600"/>
                  <a:pt x="12455" y="21600"/>
                </a:cubicBezTo>
                <a:cubicBezTo>
                  <a:pt x="12298" y="21600"/>
                  <a:pt x="11562" y="21600"/>
                  <a:pt x="10879" y="21600"/>
                </a:cubicBezTo>
                <a:close/>
                <a:moveTo>
                  <a:pt x="9985" y="20004"/>
                </a:moveTo>
                <a:cubicBezTo>
                  <a:pt x="10196" y="20004"/>
                  <a:pt x="10353" y="20004"/>
                  <a:pt x="10721" y="20004"/>
                </a:cubicBezTo>
                <a:cubicBezTo>
                  <a:pt x="10879" y="20004"/>
                  <a:pt x="10879" y="20004"/>
                  <a:pt x="10879" y="20004"/>
                </a:cubicBezTo>
                <a:cubicBezTo>
                  <a:pt x="11036" y="20004"/>
                  <a:pt x="11404" y="20004"/>
                  <a:pt x="11562" y="20004"/>
                </a:cubicBezTo>
                <a:cubicBezTo>
                  <a:pt x="11772" y="18408"/>
                  <a:pt x="11772" y="18408"/>
                  <a:pt x="11772" y="18408"/>
                </a:cubicBezTo>
                <a:cubicBezTo>
                  <a:pt x="11772" y="18089"/>
                  <a:pt x="12088" y="17716"/>
                  <a:pt x="12455" y="17716"/>
                </a:cubicBezTo>
                <a:cubicBezTo>
                  <a:pt x="13139" y="17557"/>
                  <a:pt x="13874" y="17184"/>
                  <a:pt x="14400" y="16812"/>
                </a:cubicBezTo>
                <a:cubicBezTo>
                  <a:pt x="14558" y="16812"/>
                  <a:pt x="14926" y="16652"/>
                  <a:pt x="15083" y="16812"/>
                </a:cubicBezTo>
                <a:cubicBezTo>
                  <a:pt x="15241" y="16812"/>
                  <a:pt x="15241" y="16812"/>
                  <a:pt x="15451" y="17025"/>
                </a:cubicBezTo>
                <a:cubicBezTo>
                  <a:pt x="16660" y="17876"/>
                  <a:pt x="16660" y="17876"/>
                  <a:pt x="16660" y="17876"/>
                </a:cubicBezTo>
                <a:cubicBezTo>
                  <a:pt x="16818" y="17716"/>
                  <a:pt x="17028" y="17557"/>
                  <a:pt x="17185" y="17344"/>
                </a:cubicBezTo>
                <a:cubicBezTo>
                  <a:pt x="17343" y="17184"/>
                  <a:pt x="17553" y="17025"/>
                  <a:pt x="17711" y="16812"/>
                </a:cubicBezTo>
                <a:cubicBezTo>
                  <a:pt x="16818" y="15588"/>
                  <a:pt x="16818" y="15588"/>
                  <a:pt x="16818" y="15588"/>
                </a:cubicBezTo>
                <a:cubicBezTo>
                  <a:pt x="16660" y="15216"/>
                  <a:pt x="16660" y="14897"/>
                  <a:pt x="16818" y="14524"/>
                </a:cubicBezTo>
                <a:cubicBezTo>
                  <a:pt x="17185" y="13992"/>
                  <a:pt x="17343" y="13300"/>
                  <a:pt x="17711" y="12556"/>
                </a:cubicBezTo>
                <a:cubicBezTo>
                  <a:pt x="17711" y="12236"/>
                  <a:pt x="17921" y="11864"/>
                  <a:pt x="18394" y="11864"/>
                </a:cubicBezTo>
                <a:cubicBezTo>
                  <a:pt x="19813" y="11704"/>
                  <a:pt x="19813" y="11704"/>
                  <a:pt x="19813" y="11704"/>
                </a:cubicBezTo>
                <a:cubicBezTo>
                  <a:pt x="20023" y="11492"/>
                  <a:pt x="20023" y="11172"/>
                  <a:pt x="20023" y="10960"/>
                </a:cubicBezTo>
                <a:cubicBezTo>
                  <a:pt x="20023" y="10800"/>
                  <a:pt x="20023" y="10800"/>
                  <a:pt x="20023" y="10800"/>
                </a:cubicBezTo>
                <a:cubicBezTo>
                  <a:pt x="20023" y="10640"/>
                  <a:pt x="20023" y="10268"/>
                  <a:pt x="19813" y="10108"/>
                </a:cubicBezTo>
                <a:cubicBezTo>
                  <a:pt x="18394" y="9896"/>
                  <a:pt x="18394" y="9896"/>
                  <a:pt x="18394" y="9896"/>
                </a:cubicBezTo>
                <a:cubicBezTo>
                  <a:pt x="18079" y="9736"/>
                  <a:pt x="17711" y="9576"/>
                  <a:pt x="17711" y="9204"/>
                </a:cubicBezTo>
                <a:cubicBezTo>
                  <a:pt x="17553" y="8512"/>
                  <a:pt x="17185" y="7767"/>
                  <a:pt x="16818" y="7076"/>
                </a:cubicBezTo>
                <a:cubicBezTo>
                  <a:pt x="16818" y="7076"/>
                  <a:pt x="16818" y="7076"/>
                  <a:pt x="16818" y="6916"/>
                </a:cubicBezTo>
                <a:cubicBezTo>
                  <a:pt x="16660" y="6703"/>
                  <a:pt x="16660" y="6384"/>
                  <a:pt x="16818" y="6171"/>
                </a:cubicBezTo>
                <a:cubicBezTo>
                  <a:pt x="17921" y="4948"/>
                  <a:pt x="17921" y="4948"/>
                  <a:pt x="17921" y="4948"/>
                </a:cubicBezTo>
                <a:cubicBezTo>
                  <a:pt x="17711" y="4788"/>
                  <a:pt x="17553" y="4575"/>
                  <a:pt x="17343" y="4416"/>
                </a:cubicBezTo>
                <a:cubicBezTo>
                  <a:pt x="17185" y="4256"/>
                  <a:pt x="17185" y="4256"/>
                  <a:pt x="17185" y="4256"/>
                </a:cubicBezTo>
                <a:cubicBezTo>
                  <a:pt x="17028" y="4043"/>
                  <a:pt x="16818" y="3884"/>
                  <a:pt x="16660" y="3724"/>
                </a:cubicBezTo>
                <a:cubicBezTo>
                  <a:pt x="15451" y="4788"/>
                  <a:pt x="15451" y="4788"/>
                  <a:pt x="15451" y="4788"/>
                </a:cubicBezTo>
                <a:cubicBezTo>
                  <a:pt x="15241" y="4948"/>
                  <a:pt x="14715" y="4948"/>
                  <a:pt x="14558" y="4788"/>
                </a:cubicBezTo>
                <a:cubicBezTo>
                  <a:pt x="13874" y="4416"/>
                  <a:pt x="13139" y="4043"/>
                  <a:pt x="12455" y="3884"/>
                </a:cubicBezTo>
                <a:cubicBezTo>
                  <a:pt x="12088" y="3884"/>
                  <a:pt x="11930" y="3511"/>
                  <a:pt x="11930" y="3192"/>
                </a:cubicBezTo>
                <a:cubicBezTo>
                  <a:pt x="11772" y="1596"/>
                  <a:pt x="11772" y="1596"/>
                  <a:pt x="11772" y="1596"/>
                </a:cubicBezTo>
                <a:cubicBezTo>
                  <a:pt x="11404" y="1596"/>
                  <a:pt x="11247" y="1596"/>
                  <a:pt x="10879" y="1596"/>
                </a:cubicBezTo>
                <a:cubicBezTo>
                  <a:pt x="10511" y="1596"/>
                  <a:pt x="10353" y="1596"/>
                  <a:pt x="10196" y="1596"/>
                </a:cubicBezTo>
                <a:cubicBezTo>
                  <a:pt x="9828" y="3192"/>
                  <a:pt x="9828" y="3192"/>
                  <a:pt x="9828" y="3192"/>
                </a:cubicBezTo>
                <a:cubicBezTo>
                  <a:pt x="9828" y="3511"/>
                  <a:pt x="9460" y="3884"/>
                  <a:pt x="9145" y="3884"/>
                </a:cubicBezTo>
                <a:cubicBezTo>
                  <a:pt x="8409" y="4043"/>
                  <a:pt x="7726" y="4416"/>
                  <a:pt x="7200" y="4788"/>
                </a:cubicBezTo>
                <a:cubicBezTo>
                  <a:pt x="7042" y="4788"/>
                  <a:pt x="6832" y="4948"/>
                  <a:pt x="6517" y="4788"/>
                </a:cubicBezTo>
                <a:cubicBezTo>
                  <a:pt x="6517" y="4788"/>
                  <a:pt x="6307" y="4788"/>
                  <a:pt x="6149" y="4575"/>
                </a:cubicBezTo>
                <a:cubicBezTo>
                  <a:pt x="4940" y="3724"/>
                  <a:pt x="4940" y="3724"/>
                  <a:pt x="4940" y="3724"/>
                </a:cubicBezTo>
                <a:cubicBezTo>
                  <a:pt x="4940" y="3884"/>
                  <a:pt x="4730" y="4043"/>
                  <a:pt x="4415" y="4256"/>
                </a:cubicBezTo>
                <a:cubicBezTo>
                  <a:pt x="4204" y="4416"/>
                  <a:pt x="4047" y="4575"/>
                  <a:pt x="3889" y="4788"/>
                </a:cubicBezTo>
                <a:cubicBezTo>
                  <a:pt x="4730" y="6012"/>
                  <a:pt x="4730" y="6012"/>
                  <a:pt x="4730" y="6012"/>
                </a:cubicBezTo>
                <a:cubicBezTo>
                  <a:pt x="5098" y="6384"/>
                  <a:pt x="5098" y="6703"/>
                  <a:pt x="4940" y="7076"/>
                </a:cubicBezTo>
                <a:cubicBezTo>
                  <a:pt x="4940" y="7076"/>
                  <a:pt x="4940" y="7076"/>
                  <a:pt x="4730" y="7076"/>
                </a:cubicBezTo>
                <a:cubicBezTo>
                  <a:pt x="4415" y="7767"/>
                  <a:pt x="4204" y="8300"/>
                  <a:pt x="4047" y="9044"/>
                </a:cubicBezTo>
                <a:cubicBezTo>
                  <a:pt x="3889" y="9364"/>
                  <a:pt x="3679" y="9736"/>
                  <a:pt x="3364" y="9736"/>
                </a:cubicBezTo>
                <a:cubicBezTo>
                  <a:pt x="1787" y="9896"/>
                  <a:pt x="1787" y="9896"/>
                  <a:pt x="1787" y="9896"/>
                </a:cubicBezTo>
                <a:cubicBezTo>
                  <a:pt x="1787" y="10108"/>
                  <a:pt x="1787" y="10428"/>
                  <a:pt x="1787" y="10640"/>
                </a:cubicBezTo>
                <a:cubicBezTo>
                  <a:pt x="1787" y="10800"/>
                  <a:pt x="1787" y="10800"/>
                  <a:pt x="1787" y="10800"/>
                </a:cubicBezTo>
                <a:cubicBezTo>
                  <a:pt x="1787" y="10960"/>
                  <a:pt x="1787" y="11332"/>
                  <a:pt x="1787" y="11492"/>
                </a:cubicBezTo>
                <a:cubicBezTo>
                  <a:pt x="3364" y="11704"/>
                  <a:pt x="3364" y="11704"/>
                  <a:pt x="3364" y="11704"/>
                </a:cubicBezTo>
                <a:cubicBezTo>
                  <a:pt x="3679" y="11864"/>
                  <a:pt x="3889" y="12024"/>
                  <a:pt x="4047" y="12396"/>
                </a:cubicBezTo>
                <a:lnTo>
                  <a:pt x="4047" y="12556"/>
                </a:lnTo>
                <a:cubicBezTo>
                  <a:pt x="4204" y="13088"/>
                  <a:pt x="4415" y="13833"/>
                  <a:pt x="4730" y="14524"/>
                </a:cubicBezTo>
                <a:cubicBezTo>
                  <a:pt x="4940" y="14684"/>
                  <a:pt x="4940" y="14897"/>
                  <a:pt x="4940" y="15216"/>
                </a:cubicBezTo>
                <a:lnTo>
                  <a:pt x="4730" y="15429"/>
                </a:lnTo>
                <a:cubicBezTo>
                  <a:pt x="3889" y="16652"/>
                  <a:pt x="3889" y="16652"/>
                  <a:pt x="3889" y="16652"/>
                </a:cubicBezTo>
                <a:cubicBezTo>
                  <a:pt x="3889" y="16812"/>
                  <a:pt x="4047" y="17025"/>
                  <a:pt x="4204" y="17184"/>
                </a:cubicBezTo>
                <a:cubicBezTo>
                  <a:pt x="4415" y="17344"/>
                  <a:pt x="4415" y="17344"/>
                  <a:pt x="4415" y="17344"/>
                </a:cubicBezTo>
                <a:cubicBezTo>
                  <a:pt x="4572" y="17557"/>
                  <a:pt x="4730" y="17716"/>
                  <a:pt x="4940" y="17876"/>
                </a:cubicBezTo>
                <a:cubicBezTo>
                  <a:pt x="6149" y="16812"/>
                  <a:pt x="6149" y="16812"/>
                  <a:pt x="6149" y="16812"/>
                </a:cubicBezTo>
                <a:cubicBezTo>
                  <a:pt x="6517" y="16652"/>
                  <a:pt x="6832" y="16652"/>
                  <a:pt x="7200" y="16812"/>
                </a:cubicBezTo>
                <a:cubicBezTo>
                  <a:pt x="7726" y="17184"/>
                  <a:pt x="8409" y="17557"/>
                  <a:pt x="9145" y="17716"/>
                </a:cubicBezTo>
                <a:cubicBezTo>
                  <a:pt x="9460" y="17716"/>
                  <a:pt x="9670" y="18089"/>
                  <a:pt x="9828" y="18408"/>
                </a:cubicBezTo>
                <a:lnTo>
                  <a:pt x="9985" y="20004"/>
                </a:ln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06" name="Shape 906"/>
          <p:cNvSpPr/>
          <p:nvPr/>
        </p:nvSpPr>
        <p:spPr>
          <a:xfrm>
            <a:off x="19698713" y="7665218"/>
            <a:ext cx="1358754" cy="1270001"/>
          </a:xfrm>
          <a:custGeom>
            <a:avLst/>
            <a:gdLst/>
            <a:ahLst/>
            <a:cxnLst>
              <a:cxn ang="0">
                <a:pos x="wd2" y="hd2"/>
              </a:cxn>
              <a:cxn ang="5400000">
                <a:pos x="wd2" y="hd2"/>
              </a:cxn>
              <a:cxn ang="10800000">
                <a:pos x="wd2" y="hd2"/>
              </a:cxn>
              <a:cxn ang="16200000">
                <a:pos x="wd2" y="hd2"/>
              </a:cxn>
            </a:cxnLst>
            <a:rect l="0" t="0" r="r" b="b"/>
            <a:pathLst>
              <a:path w="20938" h="21600" extrusionOk="0">
                <a:moveTo>
                  <a:pt x="20735" y="7896"/>
                </a:moveTo>
                <a:cubicBezTo>
                  <a:pt x="20581" y="7162"/>
                  <a:pt x="20224" y="6598"/>
                  <a:pt x="19560" y="6204"/>
                </a:cubicBezTo>
                <a:cubicBezTo>
                  <a:pt x="18896" y="5809"/>
                  <a:pt x="17875" y="5809"/>
                  <a:pt x="17364" y="5978"/>
                </a:cubicBezTo>
                <a:cubicBezTo>
                  <a:pt x="15986" y="733"/>
                  <a:pt x="15986" y="733"/>
                  <a:pt x="15986" y="733"/>
                </a:cubicBezTo>
                <a:cubicBezTo>
                  <a:pt x="15832" y="338"/>
                  <a:pt x="15628" y="169"/>
                  <a:pt x="15322" y="0"/>
                </a:cubicBezTo>
                <a:cubicBezTo>
                  <a:pt x="14964" y="0"/>
                  <a:pt x="14607" y="169"/>
                  <a:pt x="14454" y="338"/>
                </a:cubicBezTo>
                <a:cubicBezTo>
                  <a:pt x="11237" y="4286"/>
                  <a:pt x="9858" y="5470"/>
                  <a:pt x="6283" y="7162"/>
                </a:cubicBezTo>
                <a:cubicBezTo>
                  <a:pt x="3373" y="8065"/>
                  <a:pt x="3373" y="8065"/>
                  <a:pt x="3373" y="8065"/>
                </a:cubicBezTo>
                <a:cubicBezTo>
                  <a:pt x="1024" y="8854"/>
                  <a:pt x="-508" y="11674"/>
                  <a:pt x="156" y="14494"/>
                </a:cubicBezTo>
                <a:cubicBezTo>
                  <a:pt x="513" y="15791"/>
                  <a:pt x="1330" y="16919"/>
                  <a:pt x="2556" y="17483"/>
                </a:cubicBezTo>
                <a:cubicBezTo>
                  <a:pt x="3220" y="18047"/>
                  <a:pt x="3883" y="18216"/>
                  <a:pt x="4752" y="18216"/>
                </a:cubicBezTo>
                <a:cubicBezTo>
                  <a:pt x="5109" y="18216"/>
                  <a:pt x="5415" y="18216"/>
                  <a:pt x="5773" y="18047"/>
                </a:cubicBezTo>
                <a:cubicBezTo>
                  <a:pt x="6130" y="19175"/>
                  <a:pt x="6130" y="19175"/>
                  <a:pt x="6130" y="19175"/>
                </a:cubicBezTo>
                <a:cubicBezTo>
                  <a:pt x="6283" y="19908"/>
                  <a:pt x="6641" y="20472"/>
                  <a:pt x="6947" y="20867"/>
                </a:cubicBezTo>
                <a:cubicBezTo>
                  <a:pt x="7458" y="21431"/>
                  <a:pt x="7458" y="21431"/>
                  <a:pt x="7458" y="21431"/>
                </a:cubicBezTo>
                <a:cubicBezTo>
                  <a:pt x="7662" y="21600"/>
                  <a:pt x="7815" y="21600"/>
                  <a:pt x="8173" y="21600"/>
                </a:cubicBezTo>
                <a:cubicBezTo>
                  <a:pt x="8326" y="21600"/>
                  <a:pt x="8683" y="21431"/>
                  <a:pt x="8837" y="21262"/>
                </a:cubicBezTo>
                <a:cubicBezTo>
                  <a:pt x="9194" y="20867"/>
                  <a:pt x="9194" y="20303"/>
                  <a:pt x="8683" y="19908"/>
                </a:cubicBezTo>
                <a:cubicBezTo>
                  <a:pt x="8326" y="19344"/>
                  <a:pt x="8326" y="19344"/>
                  <a:pt x="8326" y="19344"/>
                </a:cubicBezTo>
                <a:cubicBezTo>
                  <a:pt x="8173" y="19175"/>
                  <a:pt x="7969" y="19006"/>
                  <a:pt x="7815" y="18611"/>
                </a:cubicBezTo>
                <a:cubicBezTo>
                  <a:pt x="7662" y="17483"/>
                  <a:pt x="7662" y="17483"/>
                  <a:pt x="7662" y="17483"/>
                </a:cubicBezTo>
                <a:cubicBezTo>
                  <a:pt x="8837" y="17088"/>
                  <a:pt x="8837" y="17088"/>
                  <a:pt x="8837" y="17088"/>
                </a:cubicBezTo>
                <a:cubicBezTo>
                  <a:pt x="12564" y="16524"/>
                  <a:pt x="14301" y="16524"/>
                  <a:pt x="18896" y="18047"/>
                </a:cubicBezTo>
                <a:cubicBezTo>
                  <a:pt x="19049" y="18047"/>
                  <a:pt x="19049" y="18047"/>
                  <a:pt x="19203" y="18047"/>
                </a:cubicBezTo>
                <a:cubicBezTo>
                  <a:pt x="19407" y="18047"/>
                  <a:pt x="19713" y="17878"/>
                  <a:pt x="19918" y="17652"/>
                </a:cubicBezTo>
                <a:cubicBezTo>
                  <a:pt x="20071" y="17483"/>
                  <a:pt x="20071" y="17088"/>
                  <a:pt x="20071" y="16750"/>
                </a:cubicBezTo>
                <a:cubicBezTo>
                  <a:pt x="18692" y="11674"/>
                  <a:pt x="18692" y="11674"/>
                  <a:pt x="18692" y="11674"/>
                </a:cubicBezTo>
                <a:cubicBezTo>
                  <a:pt x="19407" y="11279"/>
                  <a:pt x="20071" y="10885"/>
                  <a:pt x="20581" y="9982"/>
                </a:cubicBezTo>
                <a:cubicBezTo>
                  <a:pt x="20939" y="9418"/>
                  <a:pt x="21092" y="8629"/>
                  <a:pt x="20735" y="7896"/>
                </a:cubicBezTo>
                <a:close/>
                <a:moveTo>
                  <a:pt x="3373" y="15791"/>
                </a:moveTo>
                <a:cubicBezTo>
                  <a:pt x="2709" y="15396"/>
                  <a:pt x="2198" y="14663"/>
                  <a:pt x="2045" y="13930"/>
                </a:cubicBezTo>
                <a:cubicBezTo>
                  <a:pt x="1535" y="12238"/>
                  <a:pt x="2352" y="10321"/>
                  <a:pt x="3883" y="9982"/>
                </a:cubicBezTo>
                <a:cubicBezTo>
                  <a:pt x="5926" y="9193"/>
                  <a:pt x="5926" y="9193"/>
                  <a:pt x="5926" y="9193"/>
                </a:cubicBezTo>
                <a:cubicBezTo>
                  <a:pt x="6947" y="12971"/>
                  <a:pt x="6947" y="12971"/>
                  <a:pt x="6947" y="12971"/>
                </a:cubicBezTo>
                <a:cubicBezTo>
                  <a:pt x="7458" y="15396"/>
                  <a:pt x="7458" y="15396"/>
                  <a:pt x="7458" y="15396"/>
                </a:cubicBezTo>
                <a:cubicBezTo>
                  <a:pt x="5415" y="15960"/>
                  <a:pt x="5415" y="15960"/>
                  <a:pt x="5415" y="15960"/>
                </a:cubicBezTo>
                <a:cubicBezTo>
                  <a:pt x="4752" y="16355"/>
                  <a:pt x="4088" y="16186"/>
                  <a:pt x="3373" y="15791"/>
                </a:cubicBezTo>
                <a:close/>
                <a:moveTo>
                  <a:pt x="12564" y="14663"/>
                </a:moveTo>
                <a:cubicBezTo>
                  <a:pt x="11543" y="14663"/>
                  <a:pt x="10522" y="14832"/>
                  <a:pt x="9347" y="15058"/>
                </a:cubicBezTo>
                <a:cubicBezTo>
                  <a:pt x="7969" y="9757"/>
                  <a:pt x="7969" y="9757"/>
                  <a:pt x="7969" y="9757"/>
                </a:cubicBezTo>
                <a:cubicBezTo>
                  <a:pt x="7662" y="8629"/>
                  <a:pt x="7662" y="8629"/>
                  <a:pt x="7662" y="8629"/>
                </a:cubicBezTo>
                <a:cubicBezTo>
                  <a:pt x="10522" y="7162"/>
                  <a:pt x="12054" y="5978"/>
                  <a:pt x="14607" y="2989"/>
                </a:cubicBezTo>
                <a:cubicBezTo>
                  <a:pt x="17875" y="15622"/>
                  <a:pt x="17875" y="15622"/>
                  <a:pt x="17875" y="15622"/>
                </a:cubicBezTo>
                <a:cubicBezTo>
                  <a:pt x="15628" y="15058"/>
                  <a:pt x="14096" y="14663"/>
                  <a:pt x="12564" y="14663"/>
                </a:cubicBezTo>
                <a:close/>
                <a:moveTo>
                  <a:pt x="19049" y="9023"/>
                </a:moveTo>
                <a:cubicBezTo>
                  <a:pt x="18896" y="9193"/>
                  <a:pt x="18539" y="9418"/>
                  <a:pt x="18181" y="9587"/>
                </a:cubicBezTo>
                <a:cubicBezTo>
                  <a:pt x="17875" y="7896"/>
                  <a:pt x="17875" y="7896"/>
                  <a:pt x="17875" y="7896"/>
                </a:cubicBezTo>
                <a:cubicBezTo>
                  <a:pt x="18181" y="7896"/>
                  <a:pt x="18539" y="7896"/>
                  <a:pt x="18692" y="8065"/>
                </a:cubicBezTo>
                <a:cubicBezTo>
                  <a:pt x="18896" y="8065"/>
                  <a:pt x="19049" y="8065"/>
                  <a:pt x="19049" y="8460"/>
                </a:cubicBezTo>
                <a:cubicBezTo>
                  <a:pt x="19203" y="8854"/>
                  <a:pt x="19049" y="8854"/>
                  <a:pt x="19049" y="9023"/>
                </a:cubicBezTo>
                <a:close/>
                <a:moveTo>
                  <a:pt x="13279" y="7332"/>
                </a:moveTo>
                <a:cubicBezTo>
                  <a:pt x="13586" y="7726"/>
                  <a:pt x="13432" y="8290"/>
                  <a:pt x="13075" y="8629"/>
                </a:cubicBezTo>
                <a:cubicBezTo>
                  <a:pt x="12258" y="9193"/>
                  <a:pt x="11390" y="9757"/>
                  <a:pt x="11237" y="9757"/>
                </a:cubicBezTo>
                <a:cubicBezTo>
                  <a:pt x="11237" y="9982"/>
                  <a:pt x="11032" y="9982"/>
                  <a:pt x="10879" y="9982"/>
                </a:cubicBezTo>
                <a:cubicBezTo>
                  <a:pt x="10726" y="9982"/>
                  <a:pt x="10369" y="9757"/>
                  <a:pt x="10215" y="9418"/>
                </a:cubicBezTo>
                <a:cubicBezTo>
                  <a:pt x="10011" y="9023"/>
                  <a:pt x="10215" y="8460"/>
                  <a:pt x="10522" y="8290"/>
                </a:cubicBezTo>
                <a:cubicBezTo>
                  <a:pt x="10522" y="8290"/>
                  <a:pt x="11390" y="7726"/>
                  <a:pt x="12258" y="7162"/>
                </a:cubicBezTo>
                <a:cubicBezTo>
                  <a:pt x="12564" y="6937"/>
                  <a:pt x="13075" y="6937"/>
                  <a:pt x="13279" y="733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07" name="Shape 907"/>
          <p:cNvSpPr/>
          <p:nvPr/>
        </p:nvSpPr>
        <p:spPr>
          <a:xfrm>
            <a:off x="1747075" y="9581067"/>
            <a:ext cx="4415893"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Production Support</a:t>
            </a:r>
          </a:p>
        </p:txBody>
      </p:sp>
      <p:sp>
        <p:nvSpPr>
          <p:cNvPr id="908" name="Shape 908"/>
          <p:cNvSpPr/>
          <p:nvPr/>
        </p:nvSpPr>
        <p:spPr>
          <a:xfrm>
            <a:off x="1717789" y="10534756"/>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a:t>
            </a:r>
          </a:p>
          <a:p>
            <a:pPr>
              <a:defRPr sz="2000">
                <a:solidFill>
                  <a:srgbClr val="717172"/>
                </a:solidFill>
              </a:defRPr>
            </a:pPr>
            <a:r>
              <a:t>have suffered alteration in</a:t>
            </a:r>
          </a:p>
        </p:txBody>
      </p:sp>
      <p:sp>
        <p:nvSpPr>
          <p:cNvPr id="909" name="Shape 909"/>
          <p:cNvSpPr/>
          <p:nvPr/>
        </p:nvSpPr>
        <p:spPr>
          <a:xfrm>
            <a:off x="10651401" y="9581067"/>
            <a:ext cx="3081198"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Development</a:t>
            </a:r>
          </a:p>
        </p:txBody>
      </p:sp>
      <p:sp>
        <p:nvSpPr>
          <p:cNvPr id="910" name="Shape 910"/>
          <p:cNvSpPr/>
          <p:nvPr/>
        </p:nvSpPr>
        <p:spPr>
          <a:xfrm>
            <a:off x="9954767" y="10534756"/>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a:t>
            </a:r>
          </a:p>
          <a:p>
            <a:pPr>
              <a:defRPr sz="2000">
                <a:solidFill>
                  <a:srgbClr val="717172"/>
                </a:solidFill>
              </a:defRPr>
            </a:pPr>
            <a:r>
              <a:t>have suffered alteration in</a:t>
            </a:r>
          </a:p>
        </p:txBody>
      </p:sp>
      <p:sp>
        <p:nvSpPr>
          <p:cNvPr id="911" name="Shape 911"/>
          <p:cNvSpPr/>
          <p:nvPr/>
        </p:nvSpPr>
        <p:spPr>
          <a:xfrm>
            <a:off x="19332766" y="9581067"/>
            <a:ext cx="209065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Branding</a:t>
            </a:r>
          </a:p>
        </p:txBody>
      </p:sp>
      <p:sp>
        <p:nvSpPr>
          <p:cNvPr id="912" name="Shape 912"/>
          <p:cNvSpPr/>
          <p:nvPr/>
        </p:nvSpPr>
        <p:spPr>
          <a:xfrm>
            <a:off x="18140859" y="10534756"/>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a:t>
            </a:r>
          </a:p>
          <a:p>
            <a:pPr>
              <a:defRPr sz="2000">
                <a:solidFill>
                  <a:srgbClr val="717172"/>
                </a:solidFill>
              </a:defRPr>
            </a:pPr>
            <a:r>
              <a:t>have suffered alteration in</a:t>
            </a:r>
          </a:p>
        </p:txBody>
      </p:sp>
    </p:spTree>
  </p:cSld>
  <p:clrMapOvr>
    <a:masterClrMapping/>
  </p:clrMapOvr>
  <mc:AlternateContent xmlns:mc="http://schemas.openxmlformats.org/markup-compatibility/2006" xmlns:p14="http://schemas.microsoft.com/office/powerpoint/2010/main">
    <mc:Choice Requires="p14">
      <p:transition spd="slow" p14:dur="1500">
        <p:cover dir="u"/>
      </p:transition>
    </mc:Choice>
    <mc:Fallback xmlns="">
      <p:transition spd="slow">
        <p:fade/>
      </p:transition>
    </mc:Fallback>
  </mc:AlternateContent>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3"/>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5"/>
          </p:nvPr>
        </p:nvSpPr>
        <p:spPr/>
      </p:sp>
      <p:sp>
        <p:nvSpPr>
          <p:cNvPr id="917" name="Shape 917"/>
          <p:cNvSpPr/>
          <p:nvPr/>
        </p:nvSpPr>
        <p:spPr>
          <a:xfrm>
            <a:off x="1590172" y="10630057"/>
            <a:ext cx="4910482" cy="1353822"/>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lnSpc>
                <a:spcPct val="120000"/>
              </a:lnSpc>
              <a:defRPr sz="2200">
                <a:solidFill>
                  <a:srgbClr val="717172"/>
                </a:solidFill>
              </a:defRPr>
            </a:pPr>
            <a:r>
              <a:t>There are many variations of passages</a:t>
            </a:r>
          </a:p>
          <a:p>
            <a:pPr algn="r">
              <a:lnSpc>
                <a:spcPct val="120000"/>
              </a:lnSpc>
              <a:defRPr sz="2200">
                <a:solidFill>
                  <a:srgbClr val="717172"/>
                </a:solidFill>
              </a:defRPr>
            </a:pPr>
            <a:r>
              <a:t>of Lorem Ipsum available, but believ</a:t>
            </a:r>
          </a:p>
          <a:p>
            <a:pPr algn="r">
              <a:lnSpc>
                <a:spcPct val="120000"/>
              </a:lnSpc>
              <a:defRPr sz="2200">
                <a:solidFill>
                  <a:srgbClr val="717172"/>
                </a:solidFill>
              </a:defRPr>
            </a:pPr>
            <a:r>
              <a:t>If you are going to use a passage of</a:t>
            </a:r>
          </a:p>
        </p:txBody>
      </p:sp>
      <p:sp>
        <p:nvSpPr>
          <p:cNvPr id="918" name="Shape 918"/>
          <p:cNvSpPr/>
          <p:nvPr/>
        </p:nvSpPr>
        <p:spPr>
          <a:xfrm>
            <a:off x="4455716" y="9790584"/>
            <a:ext cx="209064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400">
                <a:latin typeface="+mj-lt"/>
                <a:ea typeface="+mj-ea"/>
                <a:cs typeface="+mj-cs"/>
                <a:sym typeface="Montserrat-Regular"/>
              </a:defRPr>
            </a:lvl1pPr>
          </a:lstStyle>
          <a:p>
            <a:r>
              <a:t>Branding</a:t>
            </a:r>
          </a:p>
        </p:txBody>
      </p:sp>
      <p:sp>
        <p:nvSpPr>
          <p:cNvPr id="919" name="Shape 919"/>
          <p:cNvSpPr/>
          <p:nvPr/>
        </p:nvSpPr>
        <p:spPr>
          <a:xfrm>
            <a:off x="9736759" y="3708248"/>
            <a:ext cx="4910482" cy="135382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200">
                <a:solidFill>
                  <a:srgbClr val="717172"/>
                </a:solidFill>
              </a:defRPr>
            </a:pPr>
            <a:r>
              <a:t>There are many variations of passages</a:t>
            </a:r>
          </a:p>
          <a:p>
            <a:pPr>
              <a:lnSpc>
                <a:spcPct val="120000"/>
              </a:lnSpc>
              <a:defRPr sz="2200">
                <a:solidFill>
                  <a:srgbClr val="717172"/>
                </a:solidFill>
              </a:defRPr>
            </a:pPr>
            <a:r>
              <a:t>of Lorem Ipsum available, but believ</a:t>
            </a:r>
          </a:p>
          <a:p>
            <a:pPr>
              <a:lnSpc>
                <a:spcPct val="120000"/>
              </a:lnSpc>
              <a:defRPr sz="2200">
                <a:solidFill>
                  <a:srgbClr val="717172"/>
                </a:solidFill>
              </a:defRPr>
            </a:pPr>
            <a:r>
              <a:t>If you are going to use a passage of</a:t>
            </a:r>
          </a:p>
        </p:txBody>
      </p:sp>
      <p:sp>
        <p:nvSpPr>
          <p:cNvPr id="920" name="Shape 920"/>
          <p:cNvSpPr/>
          <p:nvPr/>
        </p:nvSpPr>
        <p:spPr>
          <a:xfrm>
            <a:off x="10862335" y="2868775"/>
            <a:ext cx="265933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Illustrations</a:t>
            </a:r>
          </a:p>
        </p:txBody>
      </p:sp>
      <p:sp>
        <p:nvSpPr>
          <p:cNvPr id="921" name="Shape 921"/>
          <p:cNvSpPr/>
          <p:nvPr/>
        </p:nvSpPr>
        <p:spPr>
          <a:xfrm>
            <a:off x="17887419" y="10630057"/>
            <a:ext cx="4910482" cy="1353822"/>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lnSpc>
                <a:spcPct val="120000"/>
              </a:lnSpc>
              <a:defRPr sz="2200">
                <a:solidFill>
                  <a:srgbClr val="717172"/>
                </a:solidFill>
              </a:defRPr>
            </a:pPr>
            <a:r>
              <a:t>There are many variations of passages</a:t>
            </a:r>
          </a:p>
          <a:p>
            <a:pPr algn="l">
              <a:lnSpc>
                <a:spcPct val="120000"/>
              </a:lnSpc>
              <a:defRPr sz="2200">
                <a:solidFill>
                  <a:srgbClr val="717172"/>
                </a:solidFill>
              </a:defRPr>
            </a:pPr>
            <a:r>
              <a:t>of Lorem Ipsum available, but believ</a:t>
            </a:r>
          </a:p>
          <a:p>
            <a:pPr algn="l">
              <a:lnSpc>
                <a:spcPct val="120000"/>
              </a:lnSpc>
              <a:defRPr sz="2200">
                <a:solidFill>
                  <a:srgbClr val="717172"/>
                </a:solidFill>
              </a:defRPr>
            </a:pPr>
            <a:r>
              <a:t>If you are going to use a passage of</a:t>
            </a:r>
          </a:p>
        </p:txBody>
      </p:sp>
      <p:sp>
        <p:nvSpPr>
          <p:cNvPr id="922" name="Shape 922"/>
          <p:cNvSpPr/>
          <p:nvPr/>
        </p:nvSpPr>
        <p:spPr>
          <a:xfrm>
            <a:off x="17883347" y="9790584"/>
            <a:ext cx="3081198"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Development</a:t>
            </a:r>
          </a:p>
        </p:txBody>
      </p:sp>
      <p:sp>
        <p:nvSpPr>
          <p:cNvPr id="923" name="Shape 923"/>
          <p:cNvSpPr/>
          <p:nvPr/>
        </p:nvSpPr>
        <p:spPr>
          <a:xfrm>
            <a:off x="11747500" y="1789120"/>
            <a:ext cx="889000" cy="721334"/>
          </a:xfrm>
          <a:custGeom>
            <a:avLst/>
            <a:gdLst/>
            <a:ahLst/>
            <a:cxnLst>
              <a:cxn ang="0">
                <a:pos x="wd2" y="hd2"/>
              </a:cxn>
              <a:cxn ang="5400000">
                <a:pos x="wd2" y="hd2"/>
              </a:cxn>
              <a:cxn ang="10800000">
                <a:pos x="wd2" y="hd2"/>
              </a:cxn>
              <a:cxn ang="16200000">
                <a:pos x="wd2" y="hd2"/>
              </a:cxn>
            </a:cxnLst>
            <a:rect l="0" t="0" r="r" b="b"/>
            <a:pathLst>
              <a:path w="21600" h="21458" extrusionOk="0">
                <a:moveTo>
                  <a:pt x="21600" y="4551"/>
                </a:moveTo>
                <a:cubicBezTo>
                  <a:pt x="19335" y="17858"/>
                  <a:pt x="19335" y="17858"/>
                  <a:pt x="19335" y="17858"/>
                </a:cubicBezTo>
                <a:cubicBezTo>
                  <a:pt x="19335" y="18051"/>
                  <a:pt x="18966" y="18501"/>
                  <a:pt x="18650" y="18501"/>
                </a:cubicBezTo>
                <a:lnTo>
                  <a:pt x="18439" y="18501"/>
                </a:lnTo>
                <a:cubicBezTo>
                  <a:pt x="18123" y="18244"/>
                  <a:pt x="17912" y="17858"/>
                  <a:pt x="17912" y="17408"/>
                </a:cubicBezTo>
                <a:cubicBezTo>
                  <a:pt x="20020" y="5194"/>
                  <a:pt x="20020" y="5194"/>
                  <a:pt x="20020" y="5194"/>
                </a:cubicBezTo>
                <a:cubicBezTo>
                  <a:pt x="6480" y="1787"/>
                  <a:pt x="6480" y="1787"/>
                  <a:pt x="6480" y="1787"/>
                </a:cubicBezTo>
                <a:cubicBezTo>
                  <a:pt x="6322" y="3715"/>
                  <a:pt x="6322" y="3715"/>
                  <a:pt x="6322" y="3715"/>
                </a:cubicBezTo>
                <a:cubicBezTo>
                  <a:pt x="6164" y="4101"/>
                  <a:pt x="5795" y="4358"/>
                  <a:pt x="5426" y="4358"/>
                </a:cubicBezTo>
                <a:cubicBezTo>
                  <a:pt x="5110" y="4101"/>
                  <a:pt x="4741" y="3715"/>
                  <a:pt x="4900" y="3265"/>
                </a:cubicBezTo>
                <a:cubicBezTo>
                  <a:pt x="5426" y="694"/>
                  <a:pt x="5426" y="694"/>
                  <a:pt x="5426" y="694"/>
                </a:cubicBezTo>
                <a:cubicBezTo>
                  <a:pt x="5426" y="244"/>
                  <a:pt x="5795" y="-142"/>
                  <a:pt x="6164" y="51"/>
                </a:cubicBezTo>
                <a:cubicBezTo>
                  <a:pt x="20915" y="3715"/>
                  <a:pt x="20915" y="3715"/>
                  <a:pt x="20915" y="3715"/>
                </a:cubicBezTo>
                <a:cubicBezTo>
                  <a:pt x="21284" y="3715"/>
                  <a:pt x="21284" y="3908"/>
                  <a:pt x="21442" y="3908"/>
                </a:cubicBezTo>
                <a:cubicBezTo>
                  <a:pt x="21600" y="4101"/>
                  <a:pt x="21600" y="4358"/>
                  <a:pt x="21600" y="4551"/>
                </a:cubicBezTo>
                <a:close/>
                <a:moveTo>
                  <a:pt x="17227" y="20172"/>
                </a:moveTo>
                <a:cubicBezTo>
                  <a:pt x="17227" y="20815"/>
                  <a:pt x="16700" y="21458"/>
                  <a:pt x="16174" y="21458"/>
                </a:cubicBezTo>
                <a:cubicBezTo>
                  <a:pt x="1054" y="21458"/>
                  <a:pt x="1054" y="21458"/>
                  <a:pt x="1054" y="21458"/>
                </a:cubicBezTo>
                <a:cubicBezTo>
                  <a:pt x="527" y="21458"/>
                  <a:pt x="0" y="20815"/>
                  <a:pt x="0" y="20172"/>
                </a:cubicBezTo>
                <a:cubicBezTo>
                  <a:pt x="0" y="6287"/>
                  <a:pt x="0" y="6287"/>
                  <a:pt x="0" y="6287"/>
                </a:cubicBezTo>
                <a:cubicBezTo>
                  <a:pt x="0" y="5644"/>
                  <a:pt x="527" y="5194"/>
                  <a:pt x="1054" y="5194"/>
                </a:cubicBezTo>
                <a:cubicBezTo>
                  <a:pt x="16174" y="5194"/>
                  <a:pt x="16174" y="5194"/>
                  <a:pt x="16174" y="5194"/>
                </a:cubicBezTo>
                <a:cubicBezTo>
                  <a:pt x="16700" y="5194"/>
                  <a:pt x="17227" y="5644"/>
                  <a:pt x="17227" y="6287"/>
                </a:cubicBezTo>
                <a:lnTo>
                  <a:pt x="17227" y="20172"/>
                </a:lnTo>
                <a:close/>
                <a:moveTo>
                  <a:pt x="1949" y="7315"/>
                </a:moveTo>
                <a:cubicBezTo>
                  <a:pt x="1949" y="14387"/>
                  <a:pt x="1949" y="14387"/>
                  <a:pt x="1949" y="14387"/>
                </a:cubicBezTo>
                <a:cubicBezTo>
                  <a:pt x="5953" y="10529"/>
                  <a:pt x="5953" y="10529"/>
                  <a:pt x="5953" y="10529"/>
                </a:cubicBezTo>
                <a:cubicBezTo>
                  <a:pt x="6164" y="10337"/>
                  <a:pt x="6691" y="10337"/>
                  <a:pt x="7007" y="10529"/>
                </a:cubicBezTo>
                <a:cubicBezTo>
                  <a:pt x="11432" y="15479"/>
                  <a:pt x="11432" y="15479"/>
                  <a:pt x="11432" y="15479"/>
                </a:cubicBezTo>
                <a:cubicBezTo>
                  <a:pt x="13329" y="13551"/>
                  <a:pt x="13329" y="13551"/>
                  <a:pt x="13329" y="13551"/>
                </a:cubicBezTo>
                <a:cubicBezTo>
                  <a:pt x="13698" y="13101"/>
                  <a:pt x="13856" y="13101"/>
                  <a:pt x="14224" y="13551"/>
                </a:cubicBezTo>
                <a:cubicBezTo>
                  <a:pt x="15120" y="14387"/>
                  <a:pt x="15120" y="14387"/>
                  <a:pt x="15120" y="14387"/>
                </a:cubicBezTo>
                <a:cubicBezTo>
                  <a:pt x="15120" y="7315"/>
                  <a:pt x="15120" y="7315"/>
                  <a:pt x="15120" y="7315"/>
                </a:cubicBezTo>
                <a:lnTo>
                  <a:pt x="1949" y="7315"/>
                </a:lnTo>
                <a:close/>
                <a:moveTo>
                  <a:pt x="15120" y="19144"/>
                </a:moveTo>
                <a:cubicBezTo>
                  <a:pt x="15120" y="16958"/>
                  <a:pt x="15120" y="16958"/>
                  <a:pt x="15120" y="16958"/>
                </a:cubicBezTo>
                <a:cubicBezTo>
                  <a:pt x="13698" y="15479"/>
                  <a:pt x="13698" y="15479"/>
                  <a:pt x="13698" y="15479"/>
                </a:cubicBezTo>
                <a:cubicBezTo>
                  <a:pt x="11959" y="17408"/>
                  <a:pt x="11959" y="17408"/>
                  <a:pt x="11959" y="17408"/>
                </a:cubicBezTo>
                <a:cubicBezTo>
                  <a:pt x="11590" y="17858"/>
                  <a:pt x="11221" y="17858"/>
                  <a:pt x="10905" y="17408"/>
                </a:cubicBezTo>
                <a:cubicBezTo>
                  <a:pt x="6322" y="12715"/>
                  <a:pt x="6322" y="12715"/>
                  <a:pt x="6322" y="12715"/>
                </a:cubicBezTo>
                <a:cubicBezTo>
                  <a:pt x="1949" y="16958"/>
                  <a:pt x="1949" y="16958"/>
                  <a:pt x="1949" y="16958"/>
                </a:cubicBezTo>
                <a:cubicBezTo>
                  <a:pt x="1949" y="19144"/>
                  <a:pt x="1949" y="19144"/>
                  <a:pt x="1949" y="19144"/>
                </a:cubicBezTo>
                <a:lnTo>
                  <a:pt x="15120" y="19144"/>
                </a:lnTo>
                <a:close/>
                <a:moveTo>
                  <a:pt x="11221" y="12072"/>
                </a:moveTo>
                <a:cubicBezTo>
                  <a:pt x="11959" y="12072"/>
                  <a:pt x="12644" y="11172"/>
                  <a:pt x="12644" y="10337"/>
                </a:cubicBezTo>
                <a:cubicBezTo>
                  <a:pt x="12644" y="9244"/>
                  <a:pt x="11959" y="8601"/>
                  <a:pt x="11221" y="8601"/>
                </a:cubicBezTo>
                <a:cubicBezTo>
                  <a:pt x="10379" y="8601"/>
                  <a:pt x="9641" y="9244"/>
                  <a:pt x="9641" y="10337"/>
                </a:cubicBezTo>
                <a:cubicBezTo>
                  <a:pt x="9641" y="11172"/>
                  <a:pt x="10379" y="12072"/>
                  <a:pt x="11221" y="1207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24" name="Shape 924"/>
          <p:cNvSpPr/>
          <p:nvPr/>
        </p:nvSpPr>
        <p:spPr>
          <a:xfrm>
            <a:off x="17945321" y="8583370"/>
            <a:ext cx="889001" cy="879416"/>
          </a:xfrm>
          <a:custGeom>
            <a:avLst/>
            <a:gdLst/>
            <a:ahLst/>
            <a:cxnLst>
              <a:cxn ang="0">
                <a:pos x="wd2" y="hd2"/>
              </a:cxn>
              <a:cxn ang="5400000">
                <a:pos x="wd2" y="hd2"/>
              </a:cxn>
              <a:cxn ang="10800000">
                <a:pos x="wd2" y="hd2"/>
              </a:cxn>
              <a:cxn ang="16200000">
                <a:pos x="wd2" y="hd2"/>
              </a:cxn>
            </a:cxnLst>
            <a:rect l="0" t="0" r="r" b="b"/>
            <a:pathLst>
              <a:path w="21600" h="21600" extrusionOk="0">
                <a:moveTo>
                  <a:pt x="10879" y="15429"/>
                </a:moveTo>
                <a:cubicBezTo>
                  <a:pt x="8251" y="15429"/>
                  <a:pt x="6307" y="13300"/>
                  <a:pt x="6307" y="10800"/>
                </a:cubicBezTo>
                <a:cubicBezTo>
                  <a:pt x="6307" y="8300"/>
                  <a:pt x="8251" y="6171"/>
                  <a:pt x="10879" y="6171"/>
                </a:cubicBezTo>
                <a:cubicBezTo>
                  <a:pt x="13349" y="6171"/>
                  <a:pt x="15241" y="8300"/>
                  <a:pt x="15241" y="10800"/>
                </a:cubicBezTo>
                <a:cubicBezTo>
                  <a:pt x="15241" y="13300"/>
                  <a:pt x="13349" y="15429"/>
                  <a:pt x="10879" y="15429"/>
                </a:cubicBezTo>
                <a:close/>
                <a:moveTo>
                  <a:pt x="10879" y="7980"/>
                </a:moveTo>
                <a:cubicBezTo>
                  <a:pt x="9302" y="7980"/>
                  <a:pt x="7883" y="9204"/>
                  <a:pt x="7883" y="10800"/>
                </a:cubicBezTo>
                <a:cubicBezTo>
                  <a:pt x="7883" y="12396"/>
                  <a:pt x="9302" y="13620"/>
                  <a:pt x="10879" y="13620"/>
                </a:cubicBezTo>
                <a:cubicBezTo>
                  <a:pt x="12455" y="13620"/>
                  <a:pt x="13664" y="12396"/>
                  <a:pt x="13664" y="10800"/>
                </a:cubicBezTo>
                <a:cubicBezTo>
                  <a:pt x="13664" y="9204"/>
                  <a:pt x="12455" y="7980"/>
                  <a:pt x="10879" y="7980"/>
                </a:cubicBezTo>
                <a:close/>
                <a:moveTo>
                  <a:pt x="10879" y="21600"/>
                </a:moveTo>
                <a:cubicBezTo>
                  <a:pt x="10721" y="21600"/>
                  <a:pt x="10721" y="21600"/>
                  <a:pt x="10721" y="21600"/>
                </a:cubicBezTo>
                <a:cubicBezTo>
                  <a:pt x="9828" y="21600"/>
                  <a:pt x="9145" y="21600"/>
                  <a:pt x="9145" y="21600"/>
                </a:cubicBezTo>
                <a:cubicBezTo>
                  <a:pt x="8777" y="21600"/>
                  <a:pt x="8409" y="21281"/>
                  <a:pt x="8409" y="20908"/>
                </a:cubicBezTo>
                <a:cubicBezTo>
                  <a:pt x="8251" y="19153"/>
                  <a:pt x="8251" y="19153"/>
                  <a:pt x="8251" y="19153"/>
                </a:cubicBezTo>
                <a:cubicBezTo>
                  <a:pt x="7726" y="18993"/>
                  <a:pt x="7200" y="18780"/>
                  <a:pt x="6674" y="18621"/>
                </a:cubicBezTo>
                <a:cubicBezTo>
                  <a:pt x="5466" y="19472"/>
                  <a:pt x="5466" y="19472"/>
                  <a:pt x="5466" y="19472"/>
                </a:cubicBezTo>
                <a:cubicBezTo>
                  <a:pt x="5098" y="19844"/>
                  <a:pt x="4730" y="19844"/>
                  <a:pt x="4415" y="19472"/>
                </a:cubicBezTo>
                <a:cubicBezTo>
                  <a:pt x="4415" y="19472"/>
                  <a:pt x="3889" y="19153"/>
                  <a:pt x="3153" y="18408"/>
                </a:cubicBezTo>
                <a:cubicBezTo>
                  <a:pt x="2628" y="17876"/>
                  <a:pt x="2102" y="17184"/>
                  <a:pt x="2102" y="17184"/>
                </a:cubicBezTo>
                <a:cubicBezTo>
                  <a:pt x="1945" y="17025"/>
                  <a:pt x="1945" y="16493"/>
                  <a:pt x="2102" y="16120"/>
                </a:cubicBezTo>
                <a:cubicBezTo>
                  <a:pt x="3153" y="14897"/>
                  <a:pt x="3153" y="14897"/>
                  <a:pt x="3153" y="14897"/>
                </a:cubicBezTo>
                <a:cubicBezTo>
                  <a:pt x="2838" y="14365"/>
                  <a:pt x="2628" y="13833"/>
                  <a:pt x="2470" y="13300"/>
                </a:cubicBezTo>
                <a:cubicBezTo>
                  <a:pt x="893" y="13088"/>
                  <a:pt x="893" y="13088"/>
                  <a:pt x="893" y="13088"/>
                </a:cubicBezTo>
                <a:cubicBezTo>
                  <a:pt x="526" y="13088"/>
                  <a:pt x="210" y="12768"/>
                  <a:pt x="210" y="12396"/>
                </a:cubicBezTo>
                <a:cubicBezTo>
                  <a:pt x="210" y="12396"/>
                  <a:pt x="0" y="11704"/>
                  <a:pt x="0" y="10800"/>
                </a:cubicBezTo>
                <a:cubicBezTo>
                  <a:pt x="0" y="10640"/>
                  <a:pt x="0" y="10640"/>
                  <a:pt x="0" y="10640"/>
                </a:cubicBezTo>
                <a:cubicBezTo>
                  <a:pt x="0" y="9896"/>
                  <a:pt x="210" y="9204"/>
                  <a:pt x="210" y="9044"/>
                </a:cubicBezTo>
                <a:cubicBezTo>
                  <a:pt x="210" y="8672"/>
                  <a:pt x="526" y="8512"/>
                  <a:pt x="893" y="8300"/>
                </a:cubicBezTo>
                <a:cubicBezTo>
                  <a:pt x="2470" y="8140"/>
                  <a:pt x="2470" y="8140"/>
                  <a:pt x="2470" y="8140"/>
                </a:cubicBezTo>
                <a:cubicBezTo>
                  <a:pt x="2628" y="7608"/>
                  <a:pt x="2996" y="7076"/>
                  <a:pt x="3153" y="6703"/>
                </a:cubicBezTo>
                <a:cubicBezTo>
                  <a:pt x="2102" y="5320"/>
                  <a:pt x="2102" y="5320"/>
                  <a:pt x="2102" y="5320"/>
                </a:cubicBezTo>
                <a:cubicBezTo>
                  <a:pt x="1945" y="4948"/>
                  <a:pt x="1945" y="4575"/>
                  <a:pt x="2102" y="4256"/>
                </a:cubicBezTo>
                <a:cubicBezTo>
                  <a:pt x="2312" y="4256"/>
                  <a:pt x="2628" y="3724"/>
                  <a:pt x="3153" y="3192"/>
                </a:cubicBezTo>
                <a:cubicBezTo>
                  <a:pt x="3364" y="2979"/>
                  <a:pt x="3364" y="2979"/>
                  <a:pt x="3364" y="2979"/>
                </a:cubicBezTo>
                <a:cubicBezTo>
                  <a:pt x="3889" y="2447"/>
                  <a:pt x="4415" y="1915"/>
                  <a:pt x="4415" y="1915"/>
                </a:cubicBezTo>
                <a:cubicBezTo>
                  <a:pt x="4730" y="1756"/>
                  <a:pt x="5255" y="1756"/>
                  <a:pt x="5466" y="1915"/>
                </a:cubicBezTo>
                <a:cubicBezTo>
                  <a:pt x="6832" y="2979"/>
                  <a:pt x="6832" y="2979"/>
                  <a:pt x="6832" y="2979"/>
                </a:cubicBezTo>
                <a:cubicBezTo>
                  <a:pt x="7358" y="2820"/>
                  <a:pt x="7726" y="2447"/>
                  <a:pt x="8251" y="2447"/>
                </a:cubicBezTo>
                <a:cubicBezTo>
                  <a:pt x="8619" y="692"/>
                  <a:pt x="8619" y="692"/>
                  <a:pt x="8619" y="692"/>
                </a:cubicBezTo>
                <a:cubicBezTo>
                  <a:pt x="8619" y="319"/>
                  <a:pt x="8934" y="0"/>
                  <a:pt x="9302" y="0"/>
                </a:cubicBezTo>
                <a:cubicBezTo>
                  <a:pt x="9302" y="0"/>
                  <a:pt x="9985" y="0"/>
                  <a:pt x="10879" y="0"/>
                </a:cubicBezTo>
                <a:cubicBezTo>
                  <a:pt x="11772" y="0"/>
                  <a:pt x="12455" y="0"/>
                  <a:pt x="12455" y="0"/>
                </a:cubicBezTo>
                <a:cubicBezTo>
                  <a:pt x="12823" y="0"/>
                  <a:pt x="13139" y="319"/>
                  <a:pt x="13139" y="692"/>
                </a:cubicBezTo>
                <a:cubicBezTo>
                  <a:pt x="13507" y="2447"/>
                  <a:pt x="13507" y="2447"/>
                  <a:pt x="13507" y="2447"/>
                </a:cubicBezTo>
                <a:cubicBezTo>
                  <a:pt x="14032" y="2660"/>
                  <a:pt x="14400" y="2820"/>
                  <a:pt x="14926" y="2979"/>
                </a:cubicBezTo>
                <a:cubicBezTo>
                  <a:pt x="16345" y="2128"/>
                  <a:pt x="16345" y="2128"/>
                  <a:pt x="16345" y="2128"/>
                </a:cubicBezTo>
                <a:cubicBezTo>
                  <a:pt x="16502" y="1756"/>
                  <a:pt x="17028" y="1756"/>
                  <a:pt x="17185" y="2128"/>
                </a:cubicBezTo>
                <a:cubicBezTo>
                  <a:pt x="17343" y="2128"/>
                  <a:pt x="17921" y="2447"/>
                  <a:pt x="18394" y="3192"/>
                </a:cubicBezTo>
                <a:cubicBezTo>
                  <a:pt x="18604" y="3192"/>
                  <a:pt x="18604" y="3192"/>
                  <a:pt x="18604" y="3192"/>
                </a:cubicBezTo>
                <a:cubicBezTo>
                  <a:pt x="19130" y="3724"/>
                  <a:pt x="19498" y="4416"/>
                  <a:pt x="19498" y="4416"/>
                </a:cubicBezTo>
                <a:cubicBezTo>
                  <a:pt x="19813" y="4575"/>
                  <a:pt x="19813" y="5107"/>
                  <a:pt x="19498" y="5480"/>
                </a:cubicBezTo>
                <a:cubicBezTo>
                  <a:pt x="18604" y="6703"/>
                  <a:pt x="18604" y="6703"/>
                  <a:pt x="18604" y="6703"/>
                </a:cubicBezTo>
                <a:cubicBezTo>
                  <a:pt x="18762" y="7235"/>
                  <a:pt x="18920" y="7767"/>
                  <a:pt x="19130" y="8300"/>
                </a:cubicBezTo>
                <a:cubicBezTo>
                  <a:pt x="20707" y="8512"/>
                  <a:pt x="20707" y="8512"/>
                  <a:pt x="20707" y="8512"/>
                </a:cubicBezTo>
                <a:cubicBezTo>
                  <a:pt x="21232" y="8512"/>
                  <a:pt x="21390" y="8832"/>
                  <a:pt x="21390" y="9204"/>
                </a:cubicBezTo>
                <a:cubicBezTo>
                  <a:pt x="21390" y="9204"/>
                  <a:pt x="21600" y="9896"/>
                  <a:pt x="21600" y="10800"/>
                </a:cubicBezTo>
                <a:cubicBezTo>
                  <a:pt x="21600" y="10960"/>
                  <a:pt x="21600" y="10960"/>
                  <a:pt x="21600" y="10960"/>
                </a:cubicBezTo>
                <a:cubicBezTo>
                  <a:pt x="21600" y="11704"/>
                  <a:pt x="21390" y="12396"/>
                  <a:pt x="21390" y="12556"/>
                </a:cubicBezTo>
                <a:cubicBezTo>
                  <a:pt x="21390" y="12928"/>
                  <a:pt x="21232" y="13088"/>
                  <a:pt x="20707" y="13300"/>
                </a:cubicBezTo>
                <a:cubicBezTo>
                  <a:pt x="19130" y="13460"/>
                  <a:pt x="19130" y="13460"/>
                  <a:pt x="19130" y="13460"/>
                </a:cubicBezTo>
                <a:cubicBezTo>
                  <a:pt x="18920" y="13992"/>
                  <a:pt x="18762" y="14524"/>
                  <a:pt x="18394" y="14897"/>
                </a:cubicBezTo>
                <a:cubicBezTo>
                  <a:pt x="19498" y="16280"/>
                  <a:pt x="19498" y="16280"/>
                  <a:pt x="19498" y="16280"/>
                </a:cubicBezTo>
                <a:cubicBezTo>
                  <a:pt x="19655" y="16652"/>
                  <a:pt x="19655" y="17025"/>
                  <a:pt x="19498" y="17344"/>
                </a:cubicBezTo>
                <a:cubicBezTo>
                  <a:pt x="19498" y="17344"/>
                  <a:pt x="18920" y="17876"/>
                  <a:pt x="18394" y="18408"/>
                </a:cubicBezTo>
                <a:cubicBezTo>
                  <a:pt x="18394" y="18621"/>
                  <a:pt x="18394" y="18621"/>
                  <a:pt x="18394" y="18621"/>
                </a:cubicBezTo>
                <a:cubicBezTo>
                  <a:pt x="17711" y="19153"/>
                  <a:pt x="17185" y="19685"/>
                  <a:pt x="17185" y="19685"/>
                </a:cubicBezTo>
                <a:cubicBezTo>
                  <a:pt x="16818" y="19844"/>
                  <a:pt x="16502" y="19844"/>
                  <a:pt x="16134" y="19685"/>
                </a:cubicBezTo>
                <a:cubicBezTo>
                  <a:pt x="14715" y="18621"/>
                  <a:pt x="14715" y="18621"/>
                  <a:pt x="14715" y="18621"/>
                </a:cubicBezTo>
                <a:cubicBezTo>
                  <a:pt x="14400" y="18780"/>
                  <a:pt x="13874" y="19153"/>
                  <a:pt x="13349" y="19153"/>
                </a:cubicBezTo>
                <a:cubicBezTo>
                  <a:pt x="13139" y="20908"/>
                  <a:pt x="13139" y="20908"/>
                  <a:pt x="13139" y="20908"/>
                </a:cubicBezTo>
                <a:cubicBezTo>
                  <a:pt x="12981" y="21281"/>
                  <a:pt x="12823" y="21600"/>
                  <a:pt x="12455" y="21600"/>
                </a:cubicBezTo>
                <a:cubicBezTo>
                  <a:pt x="12298" y="21600"/>
                  <a:pt x="11562" y="21600"/>
                  <a:pt x="10879" y="21600"/>
                </a:cubicBezTo>
                <a:close/>
                <a:moveTo>
                  <a:pt x="9985" y="20004"/>
                </a:moveTo>
                <a:cubicBezTo>
                  <a:pt x="10196" y="20004"/>
                  <a:pt x="10353" y="20004"/>
                  <a:pt x="10721" y="20004"/>
                </a:cubicBezTo>
                <a:cubicBezTo>
                  <a:pt x="10879" y="20004"/>
                  <a:pt x="10879" y="20004"/>
                  <a:pt x="10879" y="20004"/>
                </a:cubicBezTo>
                <a:cubicBezTo>
                  <a:pt x="11036" y="20004"/>
                  <a:pt x="11404" y="20004"/>
                  <a:pt x="11562" y="20004"/>
                </a:cubicBezTo>
                <a:cubicBezTo>
                  <a:pt x="11772" y="18408"/>
                  <a:pt x="11772" y="18408"/>
                  <a:pt x="11772" y="18408"/>
                </a:cubicBezTo>
                <a:cubicBezTo>
                  <a:pt x="11772" y="18089"/>
                  <a:pt x="12088" y="17716"/>
                  <a:pt x="12455" y="17716"/>
                </a:cubicBezTo>
                <a:cubicBezTo>
                  <a:pt x="13139" y="17557"/>
                  <a:pt x="13874" y="17184"/>
                  <a:pt x="14400" y="16812"/>
                </a:cubicBezTo>
                <a:cubicBezTo>
                  <a:pt x="14558" y="16812"/>
                  <a:pt x="14926" y="16652"/>
                  <a:pt x="15083" y="16812"/>
                </a:cubicBezTo>
                <a:cubicBezTo>
                  <a:pt x="15241" y="16812"/>
                  <a:pt x="15241" y="16812"/>
                  <a:pt x="15451" y="17025"/>
                </a:cubicBezTo>
                <a:cubicBezTo>
                  <a:pt x="16660" y="17876"/>
                  <a:pt x="16660" y="17876"/>
                  <a:pt x="16660" y="17876"/>
                </a:cubicBezTo>
                <a:cubicBezTo>
                  <a:pt x="16818" y="17716"/>
                  <a:pt x="17028" y="17557"/>
                  <a:pt x="17185" y="17344"/>
                </a:cubicBezTo>
                <a:cubicBezTo>
                  <a:pt x="17343" y="17184"/>
                  <a:pt x="17553" y="17025"/>
                  <a:pt x="17711" y="16812"/>
                </a:cubicBezTo>
                <a:cubicBezTo>
                  <a:pt x="16818" y="15588"/>
                  <a:pt x="16818" y="15588"/>
                  <a:pt x="16818" y="15588"/>
                </a:cubicBezTo>
                <a:cubicBezTo>
                  <a:pt x="16660" y="15216"/>
                  <a:pt x="16660" y="14897"/>
                  <a:pt x="16818" y="14524"/>
                </a:cubicBezTo>
                <a:cubicBezTo>
                  <a:pt x="17185" y="13992"/>
                  <a:pt x="17343" y="13300"/>
                  <a:pt x="17711" y="12556"/>
                </a:cubicBezTo>
                <a:cubicBezTo>
                  <a:pt x="17711" y="12236"/>
                  <a:pt x="17921" y="11864"/>
                  <a:pt x="18394" y="11864"/>
                </a:cubicBezTo>
                <a:cubicBezTo>
                  <a:pt x="19813" y="11704"/>
                  <a:pt x="19813" y="11704"/>
                  <a:pt x="19813" y="11704"/>
                </a:cubicBezTo>
                <a:cubicBezTo>
                  <a:pt x="20023" y="11492"/>
                  <a:pt x="20023" y="11172"/>
                  <a:pt x="20023" y="10960"/>
                </a:cubicBezTo>
                <a:cubicBezTo>
                  <a:pt x="20023" y="10800"/>
                  <a:pt x="20023" y="10800"/>
                  <a:pt x="20023" y="10800"/>
                </a:cubicBezTo>
                <a:cubicBezTo>
                  <a:pt x="20023" y="10640"/>
                  <a:pt x="20023" y="10268"/>
                  <a:pt x="19813" y="10108"/>
                </a:cubicBezTo>
                <a:cubicBezTo>
                  <a:pt x="18394" y="9896"/>
                  <a:pt x="18394" y="9896"/>
                  <a:pt x="18394" y="9896"/>
                </a:cubicBezTo>
                <a:cubicBezTo>
                  <a:pt x="18079" y="9736"/>
                  <a:pt x="17711" y="9576"/>
                  <a:pt x="17711" y="9204"/>
                </a:cubicBezTo>
                <a:cubicBezTo>
                  <a:pt x="17553" y="8512"/>
                  <a:pt x="17185" y="7767"/>
                  <a:pt x="16818" y="7076"/>
                </a:cubicBezTo>
                <a:cubicBezTo>
                  <a:pt x="16818" y="7076"/>
                  <a:pt x="16818" y="7076"/>
                  <a:pt x="16818" y="6916"/>
                </a:cubicBezTo>
                <a:cubicBezTo>
                  <a:pt x="16660" y="6703"/>
                  <a:pt x="16660" y="6384"/>
                  <a:pt x="16818" y="6171"/>
                </a:cubicBezTo>
                <a:cubicBezTo>
                  <a:pt x="17921" y="4948"/>
                  <a:pt x="17921" y="4948"/>
                  <a:pt x="17921" y="4948"/>
                </a:cubicBezTo>
                <a:cubicBezTo>
                  <a:pt x="17711" y="4788"/>
                  <a:pt x="17553" y="4575"/>
                  <a:pt x="17343" y="4416"/>
                </a:cubicBezTo>
                <a:cubicBezTo>
                  <a:pt x="17185" y="4256"/>
                  <a:pt x="17185" y="4256"/>
                  <a:pt x="17185" y="4256"/>
                </a:cubicBezTo>
                <a:cubicBezTo>
                  <a:pt x="17028" y="4043"/>
                  <a:pt x="16818" y="3884"/>
                  <a:pt x="16660" y="3724"/>
                </a:cubicBezTo>
                <a:cubicBezTo>
                  <a:pt x="15451" y="4788"/>
                  <a:pt x="15451" y="4788"/>
                  <a:pt x="15451" y="4788"/>
                </a:cubicBezTo>
                <a:cubicBezTo>
                  <a:pt x="15241" y="4948"/>
                  <a:pt x="14715" y="4948"/>
                  <a:pt x="14558" y="4788"/>
                </a:cubicBezTo>
                <a:cubicBezTo>
                  <a:pt x="13874" y="4416"/>
                  <a:pt x="13139" y="4043"/>
                  <a:pt x="12455" y="3884"/>
                </a:cubicBezTo>
                <a:cubicBezTo>
                  <a:pt x="12088" y="3884"/>
                  <a:pt x="11930" y="3511"/>
                  <a:pt x="11930" y="3192"/>
                </a:cubicBezTo>
                <a:cubicBezTo>
                  <a:pt x="11772" y="1596"/>
                  <a:pt x="11772" y="1596"/>
                  <a:pt x="11772" y="1596"/>
                </a:cubicBezTo>
                <a:cubicBezTo>
                  <a:pt x="11404" y="1596"/>
                  <a:pt x="11247" y="1596"/>
                  <a:pt x="10879" y="1596"/>
                </a:cubicBezTo>
                <a:cubicBezTo>
                  <a:pt x="10511" y="1596"/>
                  <a:pt x="10353" y="1596"/>
                  <a:pt x="10196" y="1596"/>
                </a:cubicBezTo>
                <a:cubicBezTo>
                  <a:pt x="9828" y="3192"/>
                  <a:pt x="9828" y="3192"/>
                  <a:pt x="9828" y="3192"/>
                </a:cubicBezTo>
                <a:cubicBezTo>
                  <a:pt x="9828" y="3511"/>
                  <a:pt x="9460" y="3884"/>
                  <a:pt x="9145" y="3884"/>
                </a:cubicBezTo>
                <a:cubicBezTo>
                  <a:pt x="8409" y="4043"/>
                  <a:pt x="7726" y="4416"/>
                  <a:pt x="7200" y="4788"/>
                </a:cubicBezTo>
                <a:cubicBezTo>
                  <a:pt x="7042" y="4788"/>
                  <a:pt x="6832" y="4948"/>
                  <a:pt x="6517" y="4788"/>
                </a:cubicBezTo>
                <a:cubicBezTo>
                  <a:pt x="6517" y="4788"/>
                  <a:pt x="6307" y="4788"/>
                  <a:pt x="6149" y="4575"/>
                </a:cubicBezTo>
                <a:cubicBezTo>
                  <a:pt x="4940" y="3724"/>
                  <a:pt x="4940" y="3724"/>
                  <a:pt x="4940" y="3724"/>
                </a:cubicBezTo>
                <a:cubicBezTo>
                  <a:pt x="4940" y="3884"/>
                  <a:pt x="4730" y="4043"/>
                  <a:pt x="4415" y="4256"/>
                </a:cubicBezTo>
                <a:cubicBezTo>
                  <a:pt x="4204" y="4416"/>
                  <a:pt x="4047" y="4575"/>
                  <a:pt x="3889" y="4788"/>
                </a:cubicBezTo>
                <a:cubicBezTo>
                  <a:pt x="4730" y="6012"/>
                  <a:pt x="4730" y="6012"/>
                  <a:pt x="4730" y="6012"/>
                </a:cubicBezTo>
                <a:cubicBezTo>
                  <a:pt x="5098" y="6384"/>
                  <a:pt x="5098" y="6703"/>
                  <a:pt x="4940" y="7076"/>
                </a:cubicBezTo>
                <a:cubicBezTo>
                  <a:pt x="4940" y="7076"/>
                  <a:pt x="4940" y="7076"/>
                  <a:pt x="4730" y="7076"/>
                </a:cubicBezTo>
                <a:cubicBezTo>
                  <a:pt x="4415" y="7767"/>
                  <a:pt x="4204" y="8300"/>
                  <a:pt x="4047" y="9044"/>
                </a:cubicBezTo>
                <a:cubicBezTo>
                  <a:pt x="3889" y="9364"/>
                  <a:pt x="3679" y="9736"/>
                  <a:pt x="3364" y="9736"/>
                </a:cubicBezTo>
                <a:cubicBezTo>
                  <a:pt x="1787" y="9896"/>
                  <a:pt x="1787" y="9896"/>
                  <a:pt x="1787" y="9896"/>
                </a:cubicBezTo>
                <a:cubicBezTo>
                  <a:pt x="1787" y="10108"/>
                  <a:pt x="1787" y="10428"/>
                  <a:pt x="1787" y="10640"/>
                </a:cubicBezTo>
                <a:cubicBezTo>
                  <a:pt x="1787" y="10800"/>
                  <a:pt x="1787" y="10800"/>
                  <a:pt x="1787" y="10800"/>
                </a:cubicBezTo>
                <a:cubicBezTo>
                  <a:pt x="1787" y="10960"/>
                  <a:pt x="1787" y="11332"/>
                  <a:pt x="1787" y="11492"/>
                </a:cubicBezTo>
                <a:cubicBezTo>
                  <a:pt x="3364" y="11704"/>
                  <a:pt x="3364" y="11704"/>
                  <a:pt x="3364" y="11704"/>
                </a:cubicBezTo>
                <a:cubicBezTo>
                  <a:pt x="3679" y="11864"/>
                  <a:pt x="3889" y="12024"/>
                  <a:pt x="4047" y="12396"/>
                </a:cubicBezTo>
                <a:lnTo>
                  <a:pt x="4047" y="12556"/>
                </a:lnTo>
                <a:cubicBezTo>
                  <a:pt x="4204" y="13088"/>
                  <a:pt x="4415" y="13833"/>
                  <a:pt x="4730" y="14524"/>
                </a:cubicBezTo>
                <a:cubicBezTo>
                  <a:pt x="4940" y="14684"/>
                  <a:pt x="4940" y="14897"/>
                  <a:pt x="4940" y="15216"/>
                </a:cubicBezTo>
                <a:lnTo>
                  <a:pt x="4730" y="15429"/>
                </a:lnTo>
                <a:cubicBezTo>
                  <a:pt x="3889" y="16652"/>
                  <a:pt x="3889" y="16652"/>
                  <a:pt x="3889" y="16652"/>
                </a:cubicBezTo>
                <a:cubicBezTo>
                  <a:pt x="3889" y="16812"/>
                  <a:pt x="4047" y="17025"/>
                  <a:pt x="4204" y="17184"/>
                </a:cubicBezTo>
                <a:cubicBezTo>
                  <a:pt x="4415" y="17344"/>
                  <a:pt x="4415" y="17344"/>
                  <a:pt x="4415" y="17344"/>
                </a:cubicBezTo>
                <a:cubicBezTo>
                  <a:pt x="4572" y="17557"/>
                  <a:pt x="4730" y="17716"/>
                  <a:pt x="4940" y="17876"/>
                </a:cubicBezTo>
                <a:cubicBezTo>
                  <a:pt x="6149" y="16812"/>
                  <a:pt x="6149" y="16812"/>
                  <a:pt x="6149" y="16812"/>
                </a:cubicBezTo>
                <a:cubicBezTo>
                  <a:pt x="6517" y="16652"/>
                  <a:pt x="6832" y="16652"/>
                  <a:pt x="7200" y="16812"/>
                </a:cubicBezTo>
                <a:cubicBezTo>
                  <a:pt x="7726" y="17184"/>
                  <a:pt x="8409" y="17557"/>
                  <a:pt x="9145" y="17716"/>
                </a:cubicBezTo>
                <a:cubicBezTo>
                  <a:pt x="9460" y="17716"/>
                  <a:pt x="9670" y="18089"/>
                  <a:pt x="9828" y="18408"/>
                </a:cubicBezTo>
                <a:lnTo>
                  <a:pt x="9985" y="20004"/>
                </a:ln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25" name="Shape 925"/>
          <p:cNvSpPr/>
          <p:nvPr/>
        </p:nvSpPr>
        <p:spPr>
          <a:xfrm>
            <a:off x="5448079" y="8611075"/>
            <a:ext cx="889001" cy="830932"/>
          </a:xfrm>
          <a:custGeom>
            <a:avLst/>
            <a:gdLst/>
            <a:ahLst/>
            <a:cxnLst>
              <a:cxn ang="0">
                <a:pos x="wd2" y="hd2"/>
              </a:cxn>
              <a:cxn ang="5400000">
                <a:pos x="wd2" y="hd2"/>
              </a:cxn>
              <a:cxn ang="10800000">
                <a:pos x="wd2" y="hd2"/>
              </a:cxn>
              <a:cxn ang="16200000">
                <a:pos x="wd2" y="hd2"/>
              </a:cxn>
            </a:cxnLst>
            <a:rect l="0" t="0" r="r" b="b"/>
            <a:pathLst>
              <a:path w="20938" h="21600" extrusionOk="0">
                <a:moveTo>
                  <a:pt x="20735" y="7896"/>
                </a:moveTo>
                <a:cubicBezTo>
                  <a:pt x="20581" y="7162"/>
                  <a:pt x="20224" y="6598"/>
                  <a:pt x="19560" y="6204"/>
                </a:cubicBezTo>
                <a:cubicBezTo>
                  <a:pt x="18896" y="5809"/>
                  <a:pt x="17875" y="5809"/>
                  <a:pt x="17364" y="5978"/>
                </a:cubicBezTo>
                <a:cubicBezTo>
                  <a:pt x="15986" y="733"/>
                  <a:pt x="15986" y="733"/>
                  <a:pt x="15986" y="733"/>
                </a:cubicBezTo>
                <a:cubicBezTo>
                  <a:pt x="15832" y="338"/>
                  <a:pt x="15628" y="169"/>
                  <a:pt x="15322" y="0"/>
                </a:cubicBezTo>
                <a:cubicBezTo>
                  <a:pt x="14964" y="0"/>
                  <a:pt x="14607" y="169"/>
                  <a:pt x="14454" y="338"/>
                </a:cubicBezTo>
                <a:cubicBezTo>
                  <a:pt x="11237" y="4286"/>
                  <a:pt x="9858" y="5470"/>
                  <a:pt x="6283" y="7162"/>
                </a:cubicBezTo>
                <a:cubicBezTo>
                  <a:pt x="3373" y="8065"/>
                  <a:pt x="3373" y="8065"/>
                  <a:pt x="3373" y="8065"/>
                </a:cubicBezTo>
                <a:cubicBezTo>
                  <a:pt x="1024" y="8854"/>
                  <a:pt x="-508" y="11674"/>
                  <a:pt x="156" y="14494"/>
                </a:cubicBezTo>
                <a:cubicBezTo>
                  <a:pt x="513" y="15791"/>
                  <a:pt x="1330" y="16919"/>
                  <a:pt x="2556" y="17483"/>
                </a:cubicBezTo>
                <a:cubicBezTo>
                  <a:pt x="3220" y="18047"/>
                  <a:pt x="3883" y="18216"/>
                  <a:pt x="4752" y="18216"/>
                </a:cubicBezTo>
                <a:cubicBezTo>
                  <a:pt x="5109" y="18216"/>
                  <a:pt x="5415" y="18216"/>
                  <a:pt x="5773" y="18047"/>
                </a:cubicBezTo>
                <a:cubicBezTo>
                  <a:pt x="6130" y="19175"/>
                  <a:pt x="6130" y="19175"/>
                  <a:pt x="6130" y="19175"/>
                </a:cubicBezTo>
                <a:cubicBezTo>
                  <a:pt x="6283" y="19908"/>
                  <a:pt x="6641" y="20472"/>
                  <a:pt x="6947" y="20867"/>
                </a:cubicBezTo>
                <a:cubicBezTo>
                  <a:pt x="7458" y="21431"/>
                  <a:pt x="7458" y="21431"/>
                  <a:pt x="7458" y="21431"/>
                </a:cubicBezTo>
                <a:cubicBezTo>
                  <a:pt x="7662" y="21600"/>
                  <a:pt x="7815" y="21600"/>
                  <a:pt x="8173" y="21600"/>
                </a:cubicBezTo>
                <a:cubicBezTo>
                  <a:pt x="8326" y="21600"/>
                  <a:pt x="8683" y="21431"/>
                  <a:pt x="8837" y="21262"/>
                </a:cubicBezTo>
                <a:cubicBezTo>
                  <a:pt x="9194" y="20867"/>
                  <a:pt x="9194" y="20303"/>
                  <a:pt x="8683" y="19908"/>
                </a:cubicBezTo>
                <a:cubicBezTo>
                  <a:pt x="8326" y="19344"/>
                  <a:pt x="8326" y="19344"/>
                  <a:pt x="8326" y="19344"/>
                </a:cubicBezTo>
                <a:cubicBezTo>
                  <a:pt x="8173" y="19175"/>
                  <a:pt x="7969" y="19006"/>
                  <a:pt x="7815" y="18611"/>
                </a:cubicBezTo>
                <a:cubicBezTo>
                  <a:pt x="7662" y="17483"/>
                  <a:pt x="7662" y="17483"/>
                  <a:pt x="7662" y="17483"/>
                </a:cubicBezTo>
                <a:cubicBezTo>
                  <a:pt x="8837" y="17088"/>
                  <a:pt x="8837" y="17088"/>
                  <a:pt x="8837" y="17088"/>
                </a:cubicBezTo>
                <a:cubicBezTo>
                  <a:pt x="12564" y="16524"/>
                  <a:pt x="14301" y="16524"/>
                  <a:pt x="18896" y="18047"/>
                </a:cubicBezTo>
                <a:cubicBezTo>
                  <a:pt x="19049" y="18047"/>
                  <a:pt x="19049" y="18047"/>
                  <a:pt x="19203" y="18047"/>
                </a:cubicBezTo>
                <a:cubicBezTo>
                  <a:pt x="19407" y="18047"/>
                  <a:pt x="19713" y="17878"/>
                  <a:pt x="19918" y="17652"/>
                </a:cubicBezTo>
                <a:cubicBezTo>
                  <a:pt x="20071" y="17483"/>
                  <a:pt x="20071" y="17088"/>
                  <a:pt x="20071" y="16750"/>
                </a:cubicBezTo>
                <a:cubicBezTo>
                  <a:pt x="18692" y="11674"/>
                  <a:pt x="18692" y="11674"/>
                  <a:pt x="18692" y="11674"/>
                </a:cubicBezTo>
                <a:cubicBezTo>
                  <a:pt x="19407" y="11279"/>
                  <a:pt x="20071" y="10885"/>
                  <a:pt x="20581" y="9982"/>
                </a:cubicBezTo>
                <a:cubicBezTo>
                  <a:pt x="20939" y="9418"/>
                  <a:pt x="21092" y="8629"/>
                  <a:pt x="20735" y="7896"/>
                </a:cubicBezTo>
                <a:close/>
                <a:moveTo>
                  <a:pt x="3373" y="15791"/>
                </a:moveTo>
                <a:cubicBezTo>
                  <a:pt x="2709" y="15396"/>
                  <a:pt x="2198" y="14663"/>
                  <a:pt x="2045" y="13930"/>
                </a:cubicBezTo>
                <a:cubicBezTo>
                  <a:pt x="1535" y="12238"/>
                  <a:pt x="2352" y="10321"/>
                  <a:pt x="3883" y="9982"/>
                </a:cubicBezTo>
                <a:cubicBezTo>
                  <a:pt x="5926" y="9193"/>
                  <a:pt x="5926" y="9193"/>
                  <a:pt x="5926" y="9193"/>
                </a:cubicBezTo>
                <a:cubicBezTo>
                  <a:pt x="6947" y="12971"/>
                  <a:pt x="6947" y="12971"/>
                  <a:pt x="6947" y="12971"/>
                </a:cubicBezTo>
                <a:cubicBezTo>
                  <a:pt x="7458" y="15396"/>
                  <a:pt x="7458" y="15396"/>
                  <a:pt x="7458" y="15396"/>
                </a:cubicBezTo>
                <a:cubicBezTo>
                  <a:pt x="5415" y="15960"/>
                  <a:pt x="5415" y="15960"/>
                  <a:pt x="5415" y="15960"/>
                </a:cubicBezTo>
                <a:cubicBezTo>
                  <a:pt x="4752" y="16355"/>
                  <a:pt x="4088" y="16186"/>
                  <a:pt x="3373" y="15791"/>
                </a:cubicBezTo>
                <a:close/>
                <a:moveTo>
                  <a:pt x="12564" y="14663"/>
                </a:moveTo>
                <a:cubicBezTo>
                  <a:pt x="11543" y="14663"/>
                  <a:pt x="10522" y="14832"/>
                  <a:pt x="9347" y="15058"/>
                </a:cubicBezTo>
                <a:cubicBezTo>
                  <a:pt x="7969" y="9757"/>
                  <a:pt x="7969" y="9757"/>
                  <a:pt x="7969" y="9757"/>
                </a:cubicBezTo>
                <a:cubicBezTo>
                  <a:pt x="7662" y="8629"/>
                  <a:pt x="7662" y="8629"/>
                  <a:pt x="7662" y="8629"/>
                </a:cubicBezTo>
                <a:cubicBezTo>
                  <a:pt x="10522" y="7162"/>
                  <a:pt x="12054" y="5978"/>
                  <a:pt x="14607" y="2989"/>
                </a:cubicBezTo>
                <a:cubicBezTo>
                  <a:pt x="17875" y="15622"/>
                  <a:pt x="17875" y="15622"/>
                  <a:pt x="17875" y="15622"/>
                </a:cubicBezTo>
                <a:cubicBezTo>
                  <a:pt x="15628" y="15058"/>
                  <a:pt x="14096" y="14663"/>
                  <a:pt x="12564" y="14663"/>
                </a:cubicBezTo>
                <a:close/>
                <a:moveTo>
                  <a:pt x="19049" y="9023"/>
                </a:moveTo>
                <a:cubicBezTo>
                  <a:pt x="18896" y="9193"/>
                  <a:pt x="18539" y="9418"/>
                  <a:pt x="18181" y="9587"/>
                </a:cubicBezTo>
                <a:cubicBezTo>
                  <a:pt x="17875" y="7896"/>
                  <a:pt x="17875" y="7896"/>
                  <a:pt x="17875" y="7896"/>
                </a:cubicBezTo>
                <a:cubicBezTo>
                  <a:pt x="18181" y="7896"/>
                  <a:pt x="18539" y="7896"/>
                  <a:pt x="18692" y="8065"/>
                </a:cubicBezTo>
                <a:cubicBezTo>
                  <a:pt x="18896" y="8065"/>
                  <a:pt x="19049" y="8065"/>
                  <a:pt x="19049" y="8460"/>
                </a:cubicBezTo>
                <a:cubicBezTo>
                  <a:pt x="19203" y="8854"/>
                  <a:pt x="19049" y="8854"/>
                  <a:pt x="19049" y="9023"/>
                </a:cubicBezTo>
                <a:close/>
                <a:moveTo>
                  <a:pt x="13279" y="7332"/>
                </a:moveTo>
                <a:cubicBezTo>
                  <a:pt x="13586" y="7726"/>
                  <a:pt x="13432" y="8290"/>
                  <a:pt x="13075" y="8629"/>
                </a:cubicBezTo>
                <a:cubicBezTo>
                  <a:pt x="12258" y="9193"/>
                  <a:pt x="11390" y="9757"/>
                  <a:pt x="11237" y="9757"/>
                </a:cubicBezTo>
                <a:cubicBezTo>
                  <a:pt x="11237" y="9982"/>
                  <a:pt x="11032" y="9982"/>
                  <a:pt x="10879" y="9982"/>
                </a:cubicBezTo>
                <a:cubicBezTo>
                  <a:pt x="10726" y="9982"/>
                  <a:pt x="10369" y="9757"/>
                  <a:pt x="10215" y="9418"/>
                </a:cubicBezTo>
                <a:cubicBezTo>
                  <a:pt x="10011" y="9023"/>
                  <a:pt x="10215" y="8460"/>
                  <a:pt x="10522" y="8290"/>
                </a:cubicBezTo>
                <a:cubicBezTo>
                  <a:pt x="10522" y="8290"/>
                  <a:pt x="11390" y="7726"/>
                  <a:pt x="12258" y="7162"/>
                </a:cubicBezTo>
                <a:cubicBezTo>
                  <a:pt x="12564" y="6937"/>
                  <a:pt x="13075" y="6937"/>
                  <a:pt x="13279" y="733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26" name="Shape 926"/>
          <p:cNvSpPr/>
          <p:nvPr/>
        </p:nvSpPr>
        <p:spPr>
          <a:xfrm rot="10800000">
            <a:off x="11831332" y="6856540"/>
            <a:ext cx="721335" cy="341552"/>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lnTo>
                  <a:pt x="21600" y="21600"/>
                </a:lnTo>
                <a:lnTo>
                  <a:pt x="0" y="21600"/>
                </a:lnTo>
                <a:close/>
              </a:path>
            </a:pathLst>
          </a:custGeom>
          <a:solidFill>
            <a:srgbClr val="FFFFFF"/>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927" name="Shape 927"/>
          <p:cNvSpPr/>
          <p:nvPr/>
        </p:nvSpPr>
        <p:spPr>
          <a:xfrm>
            <a:off x="19963296" y="6513914"/>
            <a:ext cx="721334" cy="341552"/>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lnTo>
                  <a:pt x="21600" y="21600"/>
                </a:lnTo>
                <a:lnTo>
                  <a:pt x="0" y="21600"/>
                </a:lnTo>
                <a:close/>
              </a:path>
            </a:pathLst>
          </a:custGeom>
          <a:solidFill>
            <a:srgbClr val="FFFFFF"/>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928" name="Shape 928"/>
          <p:cNvSpPr/>
          <p:nvPr/>
        </p:nvSpPr>
        <p:spPr>
          <a:xfrm>
            <a:off x="3710146" y="6513914"/>
            <a:ext cx="721334" cy="341552"/>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lnTo>
                  <a:pt x="21600" y="21600"/>
                </a:lnTo>
                <a:lnTo>
                  <a:pt x="0" y="21600"/>
                </a:lnTo>
                <a:close/>
              </a:path>
            </a:pathLst>
          </a:custGeom>
          <a:solidFill>
            <a:srgbClr val="FFFFFF"/>
          </a:soli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14:prism/>
      </p:transition>
    </mc:Choice>
    <mc:Fallback xmlns="">
      <p:transition spd="slow">
        <p:fade/>
      </p:transition>
    </mc:Fallback>
  </mc:AlternateContent>
  <p:timing>
    <p:tnLst>
      <p:par>
        <p:cTn id="1" dur="indefinite" restart="never" nodeType="tmRoot"/>
      </p:par>
    </p:tnLst>
  </p:timing>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Picture Placeholder 2"/>
          <p:cNvSpPr>
            <a:spLocks noGrp="1"/>
          </p:cNvSpPr>
          <p:nvPr>
            <p:ph type="pic" sz="quarter" idx="11"/>
          </p:nvPr>
        </p:nvSpPr>
        <p:spPr/>
      </p:sp>
      <p:sp>
        <p:nvSpPr>
          <p:cNvPr id="931" name="Shape 931"/>
          <p:cNvSpPr>
            <a:spLocks noGrp="1"/>
          </p:cNvSpPr>
          <p:nvPr>
            <p:ph type="title"/>
          </p:nvPr>
        </p:nvSpPr>
        <p:spPr>
          <a:prstGeom prst="rect">
            <a:avLst/>
          </a:prstGeom>
        </p:spPr>
        <p:txBody>
          <a:bodyPr/>
          <a:lstStyle/>
          <a:p>
            <a:r>
              <a:t>Services</a:t>
            </a:r>
          </a:p>
        </p:txBody>
      </p:sp>
      <p:sp>
        <p:nvSpPr>
          <p:cNvPr id="932" name="Shape 932"/>
          <p:cNvSpPr>
            <a:spLocks noGrp="1"/>
          </p:cNvSpPr>
          <p:nvPr>
            <p:ph type="body" sz="quarter" idx="1"/>
          </p:nvPr>
        </p:nvSpPr>
        <p:spPr>
          <a:prstGeom prst="rect">
            <a:avLst/>
          </a:prstGeom>
        </p:spPr>
        <p:txBody>
          <a:bodyPr/>
          <a:lstStyle/>
          <a:p>
            <a:r>
              <a:t>There are many variations of passages of Lorem Ipsum available, but the majority have suffered alteration in some form, by injected</a:t>
            </a:r>
          </a:p>
          <a:p>
            <a:r>
              <a:t>randomised words which don't look even</a:t>
            </a:r>
          </a:p>
        </p:txBody>
      </p:sp>
      <p:sp>
        <p:nvSpPr>
          <p:cNvPr id="933" name="Shape 933"/>
          <p:cNvSpPr/>
          <p:nvPr/>
        </p:nvSpPr>
        <p:spPr>
          <a:xfrm>
            <a:off x="19322400" y="4245719"/>
            <a:ext cx="635001" cy="628154"/>
          </a:xfrm>
          <a:custGeom>
            <a:avLst/>
            <a:gdLst/>
            <a:ahLst/>
            <a:cxnLst>
              <a:cxn ang="0">
                <a:pos x="wd2" y="hd2"/>
              </a:cxn>
              <a:cxn ang="5400000">
                <a:pos x="wd2" y="hd2"/>
              </a:cxn>
              <a:cxn ang="10800000">
                <a:pos x="wd2" y="hd2"/>
              </a:cxn>
              <a:cxn ang="16200000">
                <a:pos x="wd2" y="hd2"/>
              </a:cxn>
            </a:cxnLst>
            <a:rect l="0" t="0" r="r" b="b"/>
            <a:pathLst>
              <a:path w="21600" h="21600" extrusionOk="0">
                <a:moveTo>
                  <a:pt x="10879" y="15429"/>
                </a:moveTo>
                <a:cubicBezTo>
                  <a:pt x="8251" y="15429"/>
                  <a:pt x="6307" y="13300"/>
                  <a:pt x="6307" y="10800"/>
                </a:cubicBezTo>
                <a:cubicBezTo>
                  <a:pt x="6307" y="8300"/>
                  <a:pt x="8251" y="6171"/>
                  <a:pt x="10879" y="6171"/>
                </a:cubicBezTo>
                <a:cubicBezTo>
                  <a:pt x="13349" y="6171"/>
                  <a:pt x="15241" y="8300"/>
                  <a:pt x="15241" y="10800"/>
                </a:cubicBezTo>
                <a:cubicBezTo>
                  <a:pt x="15241" y="13300"/>
                  <a:pt x="13349" y="15429"/>
                  <a:pt x="10879" y="15429"/>
                </a:cubicBezTo>
                <a:close/>
                <a:moveTo>
                  <a:pt x="10879" y="7980"/>
                </a:moveTo>
                <a:cubicBezTo>
                  <a:pt x="9302" y="7980"/>
                  <a:pt x="7883" y="9204"/>
                  <a:pt x="7883" y="10800"/>
                </a:cubicBezTo>
                <a:cubicBezTo>
                  <a:pt x="7883" y="12396"/>
                  <a:pt x="9302" y="13620"/>
                  <a:pt x="10879" y="13620"/>
                </a:cubicBezTo>
                <a:cubicBezTo>
                  <a:pt x="12455" y="13620"/>
                  <a:pt x="13664" y="12396"/>
                  <a:pt x="13664" y="10800"/>
                </a:cubicBezTo>
                <a:cubicBezTo>
                  <a:pt x="13664" y="9204"/>
                  <a:pt x="12455" y="7980"/>
                  <a:pt x="10879" y="7980"/>
                </a:cubicBezTo>
                <a:close/>
                <a:moveTo>
                  <a:pt x="10879" y="21600"/>
                </a:moveTo>
                <a:cubicBezTo>
                  <a:pt x="10721" y="21600"/>
                  <a:pt x="10721" y="21600"/>
                  <a:pt x="10721" y="21600"/>
                </a:cubicBezTo>
                <a:cubicBezTo>
                  <a:pt x="9828" y="21600"/>
                  <a:pt x="9145" y="21600"/>
                  <a:pt x="9145" y="21600"/>
                </a:cubicBezTo>
                <a:cubicBezTo>
                  <a:pt x="8777" y="21600"/>
                  <a:pt x="8409" y="21281"/>
                  <a:pt x="8409" y="20908"/>
                </a:cubicBezTo>
                <a:cubicBezTo>
                  <a:pt x="8251" y="19153"/>
                  <a:pt x="8251" y="19153"/>
                  <a:pt x="8251" y="19153"/>
                </a:cubicBezTo>
                <a:cubicBezTo>
                  <a:pt x="7726" y="18993"/>
                  <a:pt x="7200" y="18780"/>
                  <a:pt x="6674" y="18621"/>
                </a:cubicBezTo>
                <a:cubicBezTo>
                  <a:pt x="5466" y="19472"/>
                  <a:pt x="5466" y="19472"/>
                  <a:pt x="5466" y="19472"/>
                </a:cubicBezTo>
                <a:cubicBezTo>
                  <a:pt x="5098" y="19844"/>
                  <a:pt x="4730" y="19844"/>
                  <a:pt x="4415" y="19472"/>
                </a:cubicBezTo>
                <a:cubicBezTo>
                  <a:pt x="4415" y="19472"/>
                  <a:pt x="3889" y="19153"/>
                  <a:pt x="3153" y="18408"/>
                </a:cubicBezTo>
                <a:cubicBezTo>
                  <a:pt x="2628" y="17876"/>
                  <a:pt x="2102" y="17184"/>
                  <a:pt x="2102" y="17184"/>
                </a:cubicBezTo>
                <a:cubicBezTo>
                  <a:pt x="1945" y="17025"/>
                  <a:pt x="1945" y="16493"/>
                  <a:pt x="2102" y="16120"/>
                </a:cubicBezTo>
                <a:cubicBezTo>
                  <a:pt x="3153" y="14897"/>
                  <a:pt x="3153" y="14897"/>
                  <a:pt x="3153" y="14897"/>
                </a:cubicBezTo>
                <a:cubicBezTo>
                  <a:pt x="2838" y="14365"/>
                  <a:pt x="2628" y="13833"/>
                  <a:pt x="2470" y="13300"/>
                </a:cubicBezTo>
                <a:cubicBezTo>
                  <a:pt x="893" y="13088"/>
                  <a:pt x="893" y="13088"/>
                  <a:pt x="893" y="13088"/>
                </a:cubicBezTo>
                <a:cubicBezTo>
                  <a:pt x="526" y="13088"/>
                  <a:pt x="210" y="12768"/>
                  <a:pt x="210" y="12396"/>
                </a:cubicBezTo>
                <a:cubicBezTo>
                  <a:pt x="210" y="12396"/>
                  <a:pt x="0" y="11704"/>
                  <a:pt x="0" y="10800"/>
                </a:cubicBezTo>
                <a:cubicBezTo>
                  <a:pt x="0" y="10640"/>
                  <a:pt x="0" y="10640"/>
                  <a:pt x="0" y="10640"/>
                </a:cubicBezTo>
                <a:cubicBezTo>
                  <a:pt x="0" y="9896"/>
                  <a:pt x="210" y="9204"/>
                  <a:pt x="210" y="9044"/>
                </a:cubicBezTo>
                <a:cubicBezTo>
                  <a:pt x="210" y="8672"/>
                  <a:pt x="526" y="8512"/>
                  <a:pt x="893" y="8300"/>
                </a:cubicBezTo>
                <a:cubicBezTo>
                  <a:pt x="2470" y="8140"/>
                  <a:pt x="2470" y="8140"/>
                  <a:pt x="2470" y="8140"/>
                </a:cubicBezTo>
                <a:cubicBezTo>
                  <a:pt x="2628" y="7608"/>
                  <a:pt x="2996" y="7076"/>
                  <a:pt x="3153" y="6703"/>
                </a:cubicBezTo>
                <a:cubicBezTo>
                  <a:pt x="2102" y="5320"/>
                  <a:pt x="2102" y="5320"/>
                  <a:pt x="2102" y="5320"/>
                </a:cubicBezTo>
                <a:cubicBezTo>
                  <a:pt x="1945" y="4948"/>
                  <a:pt x="1945" y="4575"/>
                  <a:pt x="2102" y="4256"/>
                </a:cubicBezTo>
                <a:cubicBezTo>
                  <a:pt x="2312" y="4256"/>
                  <a:pt x="2628" y="3724"/>
                  <a:pt x="3153" y="3192"/>
                </a:cubicBezTo>
                <a:cubicBezTo>
                  <a:pt x="3364" y="2979"/>
                  <a:pt x="3364" y="2979"/>
                  <a:pt x="3364" y="2979"/>
                </a:cubicBezTo>
                <a:cubicBezTo>
                  <a:pt x="3889" y="2447"/>
                  <a:pt x="4415" y="1915"/>
                  <a:pt x="4415" y="1915"/>
                </a:cubicBezTo>
                <a:cubicBezTo>
                  <a:pt x="4730" y="1756"/>
                  <a:pt x="5255" y="1756"/>
                  <a:pt x="5466" y="1915"/>
                </a:cubicBezTo>
                <a:cubicBezTo>
                  <a:pt x="6832" y="2979"/>
                  <a:pt x="6832" y="2979"/>
                  <a:pt x="6832" y="2979"/>
                </a:cubicBezTo>
                <a:cubicBezTo>
                  <a:pt x="7358" y="2820"/>
                  <a:pt x="7726" y="2447"/>
                  <a:pt x="8251" y="2447"/>
                </a:cubicBezTo>
                <a:cubicBezTo>
                  <a:pt x="8619" y="692"/>
                  <a:pt x="8619" y="692"/>
                  <a:pt x="8619" y="692"/>
                </a:cubicBezTo>
                <a:cubicBezTo>
                  <a:pt x="8619" y="319"/>
                  <a:pt x="8934" y="0"/>
                  <a:pt x="9302" y="0"/>
                </a:cubicBezTo>
                <a:cubicBezTo>
                  <a:pt x="9302" y="0"/>
                  <a:pt x="9985" y="0"/>
                  <a:pt x="10879" y="0"/>
                </a:cubicBezTo>
                <a:cubicBezTo>
                  <a:pt x="11772" y="0"/>
                  <a:pt x="12455" y="0"/>
                  <a:pt x="12455" y="0"/>
                </a:cubicBezTo>
                <a:cubicBezTo>
                  <a:pt x="12823" y="0"/>
                  <a:pt x="13139" y="319"/>
                  <a:pt x="13139" y="692"/>
                </a:cubicBezTo>
                <a:cubicBezTo>
                  <a:pt x="13507" y="2447"/>
                  <a:pt x="13507" y="2447"/>
                  <a:pt x="13507" y="2447"/>
                </a:cubicBezTo>
                <a:cubicBezTo>
                  <a:pt x="14032" y="2660"/>
                  <a:pt x="14400" y="2820"/>
                  <a:pt x="14926" y="2979"/>
                </a:cubicBezTo>
                <a:cubicBezTo>
                  <a:pt x="16345" y="2128"/>
                  <a:pt x="16345" y="2128"/>
                  <a:pt x="16345" y="2128"/>
                </a:cubicBezTo>
                <a:cubicBezTo>
                  <a:pt x="16502" y="1756"/>
                  <a:pt x="17028" y="1756"/>
                  <a:pt x="17185" y="2128"/>
                </a:cubicBezTo>
                <a:cubicBezTo>
                  <a:pt x="17343" y="2128"/>
                  <a:pt x="17921" y="2447"/>
                  <a:pt x="18394" y="3192"/>
                </a:cubicBezTo>
                <a:cubicBezTo>
                  <a:pt x="18604" y="3192"/>
                  <a:pt x="18604" y="3192"/>
                  <a:pt x="18604" y="3192"/>
                </a:cubicBezTo>
                <a:cubicBezTo>
                  <a:pt x="19130" y="3724"/>
                  <a:pt x="19498" y="4416"/>
                  <a:pt x="19498" y="4416"/>
                </a:cubicBezTo>
                <a:cubicBezTo>
                  <a:pt x="19813" y="4575"/>
                  <a:pt x="19813" y="5107"/>
                  <a:pt x="19498" y="5480"/>
                </a:cubicBezTo>
                <a:cubicBezTo>
                  <a:pt x="18604" y="6703"/>
                  <a:pt x="18604" y="6703"/>
                  <a:pt x="18604" y="6703"/>
                </a:cubicBezTo>
                <a:cubicBezTo>
                  <a:pt x="18762" y="7235"/>
                  <a:pt x="18920" y="7767"/>
                  <a:pt x="19130" y="8300"/>
                </a:cubicBezTo>
                <a:cubicBezTo>
                  <a:pt x="20707" y="8512"/>
                  <a:pt x="20707" y="8512"/>
                  <a:pt x="20707" y="8512"/>
                </a:cubicBezTo>
                <a:cubicBezTo>
                  <a:pt x="21232" y="8512"/>
                  <a:pt x="21390" y="8832"/>
                  <a:pt x="21390" y="9204"/>
                </a:cubicBezTo>
                <a:cubicBezTo>
                  <a:pt x="21390" y="9204"/>
                  <a:pt x="21600" y="9896"/>
                  <a:pt x="21600" y="10800"/>
                </a:cubicBezTo>
                <a:cubicBezTo>
                  <a:pt x="21600" y="10960"/>
                  <a:pt x="21600" y="10960"/>
                  <a:pt x="21600" y="10960"/>
                </a:cubicBezTo>
                <a:cubicBezTo>
                  <a:pt x="21600" y="11704"/>
                  <a:pt x="21390" y="12396"/>
                  <a:pt x="21390" y="12556"/>
                </a:cubicBezTo>
                <a:cubicBezTo>
                  <a:pt x="21390" y="12928"/>
                  <a:pt x="21232" y="13088"/>
                  <a:pt x="20707" y="13300"/>
                </a:cubicBezTo>
                <a:cubicBezTo>
                  <a:pt x="19130" y="13460"/>
                  <a:pt x="19130" y="13460"/>
                  <a:pt x="19130" y="13460"/>
                </a:cubicBezTo>
                <a:cubicBezTo>
                  <a:pt x="18920" y="13992"/>
                  <a:pt x="18762" y="14524"/>
                  <a:pt x="18394" y="14897"/>
                </a:cubicBezTo>
                <a:cubicBezTo>
                  <a:pt x="19498" y="16280"/>
                  <a:pt x="19498" y="16280"/>
                  <a:pt x="19498" y="16280"/>
                </a:cubicBezTo>
                <a:cubicBezTo>
                  <a:pt x="19655" y="16652"/>
                  <a:pt x="19655" y="17025"/>
                  <a:pt x="19498" y="17344"/>
                </a:cubicBezTo>
                <a:cubicBezTo>
                  <a:pt x="19498" y="17344"/>
                  <a:pt x="18920" y="17876"/>
                  <a:pt x="18394" y="18408"/>
                </a:cubicBezTo>
                <a:cubicBezTo>
                  <a:pt x="18394" y="18621"/>
                  <a:pt x="18394" y="18621"/>
                  <a:pt x="18394" y="18621"/>
                </a:cubicBezTo>
                <a:cubicBezTo>
                  <a:pt x="17711" y="19153"/>
                  <a:pt x="17185" y="19685"/>
                  <a:pt x="17185" y="19685"/>
                </a:cubicBezTo>
                <a:cubicBezTo>
                  <a:pt x="16818" y="19844"/>
                  <a:pt x="16502" y="19844"/>
                  <a:pt x="16134" y="19685"/>
                </a:cubicBezTo>
                <a:cubicBezTo>
                  <a:pt x="14715" y="18621"/>
                  <a:pt x="14715" y="18621"/>
                  <a:pt x="14715" y="18621"/>
                </a:cubicBezTo>
                <a:cubicBezTo>
                  <a:pt x="14400" y="18780"/>
                  <a:pt x="13874" y="19153"/>
                  <a:pt x="13349" y="19153"/>
                </a:cubicBezTo>
                <a:cubicBezTo>
                  <a:pt x="13139" y="20908"/>
                  <a:pt x="13139" y="20908"/>
                  <a:pt x="13139" y="20908"/>
                </a:cubicBezTo>
                <a:cubicBezTo>
                  <a:pt x="12981" y="21281"/>
                  <a:pt x="12823" y="21600"/>
                  <a:pt x="12455" y="21600"/>
                </a:cubicBezTo>
                <a:cubicBezTo>
                  <a:pt x="12298" y="21600"/>
                  <a:pt x="11562" y="21600"/>
                  <a:pt x="10879" y="21600"/>
                </a:cubicBezTo>
                <a:close/>
                <a:moveTo>
                  <a:pt x="9985" y="20004"/>
                </a:moveTo>
                <a:cubicBezTo>
                  <a:pt x="10196" y="20004"/>
                  <a:pt x="10353" y="20004"/>
                  <a:pt x="10721" y="20004"/>
                </a:cubicBezTo>
                <a:cubicBezTo>
                  <a:pt x="10879" y="20004"/>
                  <a:pt x="10879" y="20004"/>
                  <a:pt x="10879" y="20004"/>
                </a:cubicBezTo>
                <a:cubicBezTo>
                  <a:pt x="11036" y="20004"/>
                  <a:pt x="11404" y="20004"/>
                  <a:pt x="11562" y="20004"/>
                </a:cubicBezTo>
                <a:cubicBezTo>
                  <a:pt x="11772" y="18408"/>
                  <a:pt x="11772" y="18408"/>
                  <a:pt x="11772" y="18408"/>
                </a:cubicBezTo>
                <a:cubicBezTo>
                  <a:pt x="11772" y="18089"/>
                  <a:pt x="12088" y="17716"/>
                  <a:pt x="12455" y="17716"/>
                </a:cubicBezTo>
                <a:cubicBezTo>
                  <a:pt x="13139" y="17557"/>
                  <a:pt x="13874" y="17184"/>
                  <a:pt x="14400" y="16812"/>
                </a:cubicBezTo>
                <a:cubicBezTo>
                  <a:pt x="14558" y="16812"/>
                  <a:pt x="14926" y="16652"/>
                  <a:pt x="15083" y="16812"/>
                </a:cubicBezTo>
                <a:cubicBezTo>
                  <a:pt x="15241" y="16812"/>
                  <a:pt x="15241" y="16812"/>
                  <a:pt x="15451" y="17025"/>
                </a:cubicBezTo>
                <a:cubicBezTo>
                  <a:pt x="16660" y="17876"/>
                  <a:pt x="16660" y="17876"/>
                  <a:pt x="16660" y="17876"/>
                </a:cubicBezTo>
                <a:cubicBezTo>
                  <a:pt x="16818" y="17716"/>
                  <a:pt x="17028" y="17557"/>
                  <a:pt x="17185" y="17344"/>
                </a:cubicBezTo>
                <a:cubicBezTo>
                  <a:pt x="17343" y="17184"/>
                  <a:pt x="17553" y="17025"/>
                  <a:pt x="17711" y="16812"/>
                </a:cubicBezTo>
                <a:cubicBezTo>
                  <a:pt x="16818" y="15588"/>
                  <a:pt x="16818" y="15588"/>
                  <a:pt x="16818" y="15588"/>
                </a:cubicBezTo>
                <a:cubicBezTo>
                  <a:pt x="16660" y="15216"/>
                  <a:pt x="16660" y="14897"/>
                  <a:pt x="16818" y="14524"/>
                </a:cubicBezTo>
                <a:cubicBezTo>
                  <a:pt x="17185" y="13992"/>
                  <a:pt x="17343" y="13300"/>
                  <a:pt x="17711" y="12556"/>
                </a:cubicBezTo>
                <a:cubicBezTo>
                  <a:pt x="17711" y="12236"/>
                  <a:pt x="17921" y="11864"/>
                  <a:pt x="18394" y="11864"/>
                </a:cubicBezTo>
                <a:cubicBezTo>
                  <a:pt x="19813" y="11704"/>
                  <a:pt x="19813" y="11704"/>
                  <a:pt x="19813" y="11704"/>
                </a:cubicBezTo>
                <a:cubicBezTo>
                  <a:pt x="20023" y="11492"/>
                  <a:pt x="20023" y="11172"/>
                  <a:pt x="20023" y="10960"/>
                </a:cubicBezTo>
                <a:cubicBezTo>
                  <a:pt x="20023" y="10800"/>
                  <a:pt x="20023" y="10800"/>
                  <a:pt x="20023" y="10800"/>
                </a:cubicBezTo>
                <a:cubicBezTo>
                  <a:pt x="20023" y="10640"/>
                  <a:pt x="20023" y="10268"/>
                  <a:pt x="19813" y="10108"/>
                </a:cubicBezTo>
                <a:cubicBezTo>
                  <a:pt x="18394" y="9896"/>
                  <a:pt x="18394" y="9896"/>
                  <a:pt x="18394" y="9896"/>
                </a:cubicBezTo>
                <a:cubicBezTo>
                  <a:pt x="18079" y="9736"/>
                  <a:pt x="17711" y="9576"/>
                  <a:pt x="17711" y="9204"/>
                </a:cubicBezTo>
                <a:cubicBezTo>
                  <a:pt x="17553" y="8512"/>
                  <a:pt x="17185" y="7767"/>
                  <a:pt x="16818" y="7076"/>
                </a:cubicBezTo>
                <a:cubicBezTo>
                  <a:pt x="16818" y="7076"/>
                  <a:pt x="16818" y="7076"/>
                  <a:pt x="16818" y="6916"/>
                </a:cubicBezTo>
                <a:cubicBezTo>
                  <a:pt x="16660" y="6703"/>
                  <a:pt x="16660" y="6384"/>
                  <a:pt x="16818" y="6171"/>
                </a:cubicBezTo>
                <a:cubicBezTo>
                  <a:pt x="17921" y="4948"/>
                  <a:pt x="17921" y="4948"/>
                  <a:pt x="17921" y="4948"/>
                </a:cubicBezTo>
                <a:cubicBezTo>
                  <a:pt x="17711" y="4788"/>
                  <a:pt x="17553" y="4575"/>
                  <a:pt x="17343" y="4416"/>
                </a:cubicBezTo>
                <a:cubicBezTo>
                  <a:pt x="17185" y="4256"/>
                  <a:pt x="17185" y="4256"/>
                  <a:pt x="17185" y="4256"/>
                </a:cubicBezTo>
                <a:cubicBezTo>
                  <a:pt x="17028" y="4043"/>
                  <a:pt x="16818" y="3884"/>
                  <a:pt x="16660" y="3724"/>
                </a:cubicBezTo>
                <a:cubicBezTo>
                  <a:pt x="15451" y="4788"/>
                  <a:pt x="15451" y="4788"/>
                  <a:pt x="15451" y="4788"/>
                </a:cubicBezTo>
                <a:cubicBezTo>
                  <a:pt x="15241" y="4948"/>
                  <a:pt x="14715" y="4948"/>
                  <a:pt x="14558" y="4788"/>
                </a:cubicBezTo>
                <a:cubicBezTo>
                  <a:pt x="13874" y="4416"/>
                  <a:pt x="13139" y="4043"/>
                  <a:pt x="12455" y="3884"/>
                </a:cubicBezTo>
                <a:cubicBezTo>
                  <a:pt x="12088" y="3884"/>
                  <a:pt x="11930" y="3511"/>
                  <a:pt x="11930" y="3192"/>
                </a:cubicBezTo>
                <a:cubicBezTo>
                  <a:pt x="11772" y="1596"/>
                  <a:pt x="11772" y="1596"/>
                  <a:pt x="11772" y="1596"/>
                </a:cubicBezTo>
                <a:cubicBezTo>
                  <a:pt x="11404" y="1596"/>
                  <a:pt x="11247" y="1596"/>
                  <a:pt x="10879" y="1596"/>
                </a:cubicBezTo>
                <a:cubicBezTo>
                  <a:pt x="10511" y="1596"/>
                  <a:pt x="10353" y="1596"/>
                  <a:pt x="10196" y="1596"/>
                </a:cubicBezTo>
                <a:cubicBezTo>
                  <a:pt x="9828" y="3192"/>
                  <a:pt x="9828" y="3192"/>
                  <a:pt x="9828" y="3192"/>
                </a:cubicBezTo>
                <a:cubicBezTo>
                  <a:pt x="9828" y="3511"/>
                  <a:pt x="9460" y="3884"/>
                  <a:pt x="9145" y="3884"/>
                </a:cubicBezTo>
                <a:cubicBezTo>
                  <a:pt x="8409" y="4043"/>
                  <a:pt x="7726" y="4416"/>
                  <a:pt x="7200" y="4788"/>
                </a:cubicBezTo>
                <a:cubicBezTo>
                  <a:pt x="7042" y="4788"/>
                  <a:pt x="6832" y="4948"/>
                  <a:pt x="6517" y="4788"/>
                </a:cubicBezTo>
                <a:cubicBezTo>
                  <a:pt x="6517" y="4788"/>
                  <a:pt x="6307" y="4788"/>
                  <a:pt x="6149" y="4575"/>
                </a:cubicBezTo>
                <a:cubicBezTo>
                  <a:pt x="4940" y="3724"/>
                  <a:pt x="4940" y="3724"/>
                  <a:pt x="4940" y="3724"/>
                </a:cubicBezTo>
                <a:cubicBezTo>
                  <a:pt x="4940" y="3884"/>
                  <a:pt x="4730" y="4043"/>
                  <a:pt x="4415" y="4256"/>
                </a:cubicBezTo>
                <a:cubicBezTo>
                  <a:pt x="4204" y="4416"/>
                  <a:pt x="4047" y="4575"/>
                  <a:pt x="3889" y="4788"/>
                </a:cubicBezTo>
                <a:cubicBezTo>
                  <a:pt x="4730" y="6012"/>
                  <a:pt x="4730" y="6012"/>
                  <a:pt x="4730" y="6012"/>
                </a:cubicBezTo>
                <a:cubicBezTo>
                  <a:pt x="5098" y="6384"/>
                  <a:pt x="5098" y="6703"/>
                  <a:pt x="4940" y="7076"/>
                </a:cubicBezTo>
                <a:cubicBezTo>
                  <a:pt x="4940" y="7076"/>
                  <a:pt x="4940" y="7076"/>
                  <a:pt x="4730" y="7076"/>
                </a:cubicBezTo>
                <a:cubicBezTo>
                  <a:pt x="4415" y="7767"/>
                  <a:pt x="4204" y="8300"/>
                  <a:pt x="4047" y="9044"/>
                </a:cubicBezTo>
                <a:cubicBezTo>
                  <a:pt x="3889" y="9364"/>
                  <a:pt x="3679" y="9736"/>
                  <a:pt x="3364" y="9736"/>
                </a:cubicBezTo>
                <a:cubicBezTo>
                  <a:pt x="1787" y="9896"/>
                  <a:pt x="1787" y="9896"/>
                  <a:pt x="1787" y="9896"/>
                </a:cubicBezTo>
                <a:cubicBezTo>
                  <a:pt x="1787" y="10108"/>
                  <a:pt x="1787" y="10428"/>
                  <a:pt x="1787" y="10640"/>
                </a:cubicBezTo>
                <a:cubicBezTo>
                  <a:pt x="1787" y="10800"/>
                  <a:pt x="1787" y="10800"/>
                  <a:pt x="1787" y="10800"/>
                </a:cubicBezTo>
                <a:cubicBezTo>
                  <a:pt x="1787" y="10960"/>
                  <a:pt x="1787" y="11332"/>
                  <a:pt x="1787" y="11492"/>
                </a:cubicBezTo>
                <a:cubicBezTo>
                  <a:pt x="3364" y="11704"/>
                  <a:pt x="3364" y="11704"/>
                  <a:pt x="3364" y="11704"/>
                </a:cubicBezTo>
                <a:cubicBezTo>
                  <a:pt x="3679" y="11864"/>
                  <a:pt x="3889" y="12024"/>
                  <a:pt x="4047" y="12396"/>
                </a:cubicBezTo>
                <a:lnTo>
                  <a:pt x="4047" y="12556"/>
                </a:lnTo>
                <a:cubicBezTo>
                  <a:pt x="4204" y="13088"/>
                  <a:pt x="4415" y="13833"/>
                  <a:pt x="4730" y="14524"/>
                </a:cubicBezTo>
                <a:cubicBezTo>
                  <a:pt x="4940" y="14684"/>
                  <a:pt x="4940" y="14897"/>
                  <a:pt x="4940" y="15216"/>
                </a:cubicBezTo>
                <a:lnTo>
                  <a:pt x="4730" y="15429"/>
                </a:lnTo>
                <a:cubicBezTo>
                  <a:pt x="3889" y="16652"/>
                  <a:pt x="3889" y="16652"/>
                  <a:pt x="3889" y="16652"/>
                </a:cubicBezTo>
                <a:cubicBezTo>
                  <a:pt x="3889" y="16812"/>
                  <a:pt x="4047" y="17025"/>
                  <a:pt x="4204" y="17184"/>
                </a:cubicBezTo>
                <a:cubicBezTo>
                  <a:pt x="4415" y="17344"/>
                  <a:pt x="4415" y="17344"/>
                  <a:pt x="4415" y="17344"/>
                </a:cubicBezTo>
                <a:cubicBezTo>
                  <a:pt x="4572" y="17557"/>
                  <a:pt x="4730" y="17716"/>
                  <a:pt x="4940" y="17876"/>
                </a:cubicBezTo>
                <a:cubicBezTo>
                  <a:pt x="6149" y="16812"/>
                  <a:pt x="6149" y="16812"/>
                  <a:pt x="6149" y="16812"/>
                </a:cubicBezTo>
                <a:cubicBezTo>
                  <a:pt x="6517" y="16652"/>
                  <a:pt x="6832" y="16652"/>
                  <a:pt x="7200" y="16812"/>
                </a:cubicBezTo>
                <a:cubicBezTo>
                  <a:pt x="7726" y="17184"/>
                  <a:pt x="8409" y="17557"/>
                  <a:pt x="9145" y="17716"/>
                </a:cubicBezTo>
                <a:cubicBezTo>
                  <a:pt x="9460" y="17716"/>
                  <a:pt x="9670" y="18089"/>
                  <a:pt x="9828" y="18408"/>
                </a:cubicBezTo>
                <a:lnTo>
                  <a:pt x="9985" y="20004"/>
                </a:ln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34" name="Shape 934"/>
          <p:cNvSpPr/>
          <p:nvPr/>
        </p:nvSpPr>
        <p:spPr>
          <a:xfrm>
            <a:off x="17929337" y="5953663"/>
            <a:ext cx="342112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000">
                <a:solidFill>
                  <a:srgbClr val="717172"/>
                </a:solidFill>
              </a:defRPr>
            </a:pPr>
            <a:r>
              <a:t>There are many variations of</a:t>
            </a:r>
          </a:p>
          <a:p>
            <a:pPr>
              <a:lnSpc>
                <a:spcPct val="120000"/>
              </a:lnSpc>
              <a:defRPr sz="2000">
                <a:solidFill>
                  <a:srgbClr val="717172"/>
                </a:solidFill>
              </a:defRPr>
            </a:pPr>
            <a:r>
              <a:t>passages of Lorem</a:t>
            </a:r>
          </a:p>
        </p:txBody>
      </p:sp>
      <p:sp>
        <p:nvSpPr>
          <p:cNvPr id="935" name="Shape 935"/>
          <p:cNvSpPr/>
          <p:nvPr/>
        </p:nvSpPr>
        <p:spPr>
          <a:xfrm>
            <a:off x="18099301" y="5119270"/>
            <a:ext cx="308119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Development</a:t>
            </a:r>
          </a:p>
        </p:txBody>
      </p:sp>
      <p:sp>
        <p:nvSpPr>
          <p:cNvPr id="936" name="Shape 936"/>
          <p:cNvSpPr/>
          <p:nvPr/>
        </p:nvSpPr>
        <p:spPr>
          <a:xfrm rot="13500000">
            <a:off x="17099900" y="3141087"/>
            <a:ext cx="5080001" cy="5080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937" name="Shape 937"/>
          <p:cNvSpPr/>
          <p:nvPr/>
        </p:nvSpPr>
        <p:spPr>
          <a:xfrm>
            <a:off x="3015832" y="6006474"/>
            <a:ext cx="3421127" cy="85598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000">
                <a:solidFill>
                  <a:srgbClr val="717172"/>
                </a:solidFill>
              </a:defRPr>
            </a:pPr>
            <a:r>
              <a:t>There are many variations of</a:t>
            </a:r>
          </a:p>
          <a:p>
            <a:pPr>
              <a:lnSpc>
                <a:spcPct val="120000"/>
              </a:lnSpc>
              <a:defRPr sz="2000">
                <a:solidFill>
                  <a:srgbClr val="717172"/>
                </a:solidFill>
              </a:defRPr>
            </a:pPr>
            <a:r>
              <a:t>passages of Lorem</a:t>
            </a:r>
          </a:p>
        </p:txBody>
      </p:sp>
      <p:sp>
        <p:nvSpPr>
          <p:cNvPr id="938" name="Shape 938"/>
          <p:cNvSpPr/>
          <p:nvPr/>
        </p:nvSpPr>
        <p:spPr>
          <a:xfrm>
            <a:off x="3681071" y="5172081"/>
            <a:ext cx="209064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Branding</a:t>
            </a:r>
          </a:p>
        </p:txBody>
      </p:sp>
      <p:sp>
        <p:nvSpPr>
          <p:cNvPr id="939" name="Shape 939"/>
          <p:cNvSpPr/>
          <p:nvPr/>
        </p:nvSpPr>
        <p:spPr>
          <a:xfrm>
            <a:off x="4408895" y="4322772"/>
            <a:ext cx="635001" cy="593523"/>
          </a:xfrm>
          <a:custGeom>
            <a:avLst/>
            <a:gdLst/>
            <a:ahLst/>
            <a:cxnLst>
              <a:cxn ang="0">
                <a:pos x="wd2" y="hd2"/>
              </a:cxn>
              <a:cxn ang="5400000">
                <a:pos x="wd2" y="hd2"/>
              </a:cxn>
              <a:cxn ang="10800000">
                <a:pos x="wd2" y="hd2"/>
              </a:cxn>
              <a:cxn ang="16200000">
                <a:pos x="wd2" y="hd2"/>
              </a:cxn>
            </a:cxnLst>
            <a:rect l="0" t="0" r="r" b="b"/>
            <a:pathLst>
              <a:path w="20938" h="21600" extrusionOk="0">
                <a:moveTo>
                  <a:pt x="20735" y="7896"/>
                </a:moveTo>
                <a:cubicBezTo>
                  <a:pt x="20581" y="7162"/>
                  <a:pt x="20224" y="6598"/>
                  <a:pt x="19560" y="6204"/>
                </a:cubicBezTo>
                <a:cubicBezTo>
                  <a:pt x="18896" y="5809"/>
                  <a:pt x="17875" y="5809"/>
                  <a:pt x="17364" y="5978"/>
                </a:cubicBezTo>
                <a:cubicBezTo>
                  <a:pt x="15986" y="733"/>
                  <a:pt x="15986" y="733"/>
                  <a:pt x="15986" y="733"/>
                </a:cubicBezTo>
                <a:cubicBezTo>
                  <a:pt x="15832" y="338"/>
                  <a:pt x="15628" y="169"/>
                  <a:pt x="15322" y="0"/>
                </a:cubicBezTo>
                <a:cubicBezTo>
                  <a:pt x="14964" y="0"/>
                  <a:pt x="14607" y="169"/>
                  <a:pt x="14454" y="338"/>
                </a:cubicBezTo>
                <a:cubicBezTo>
                  <a:pt x="11237" y="4286"/>
                  <a:pt x="9858" y="5470"/>
                  <a:pt x="6283" y="7162"/>
                </a:cubicBezTo>
                <a:cubicBezTo>
                  <a:pt x="3373" y="8065"/>
                  <a:pt x="3373" y="8065"/>
                  <a:pt x="3373" y="8065"/>
                </a:cubicBezTo>
                <a:cubicBezTo>
                  <a:pt x="1024" y="8854"/>
                  <a:pt x="-508" y="11674"/>
                  <a:pt x="156" y="14494"/>
                </a:cubicBezTo>
                <a:cubicBezTo>
                  <a:pt x="513" y="15791"/>
                  <a:pt x="1330" y="16919"/>
                  <a:pt x="2556" y="17483"/>
                </a:cubicBezTo>
                <a:cubicBezTo>
                  <a:pt x="3220" y="18047"/>
                  <a:pt x="3883" y="18216"/>
                  <a:pt x="4752" y="18216"/>
                </a:cubicBezTo>
                <a:cubicBezTo>
                  <a:pt x="5109" y="18216"/>
                  <a:pt x="5415" y="18216"/>
                  <a:pt x="5773" y="18047"/>
                </a:cubicBezTo>
                <a:cubicBezTo>
                  <a:pt x="6130" y="19175"/>
                  <a:pt x="6130" y="19175"/>
                  <a:pt x="6130" y="19175"/>
                </a:cubicBezTo>
                <a:cubicBezTo>
                  <a:pt x="6283" y="19908"/>
                  <a:pt x="6641" y="20472"/>
                  <a:pt x="6947" y="20867"/>
                </a:cubicBezTo>
                <a:cubicBezTo>
                  <a:pt x="7458" y="21431"/>
                  <a:pt x="7458" y="21431"/>
                  <a:pt x="7458" y="21431"/>
                </a:cubicBezTo>
                <a:cubicBezTo>
                  <a:pt x="7662" y="21600"/>
                  <a:pt x="7815" y="21600"/>
                  <a:pt x="8173" y="21600"/>
                </a:cubicBezTo>
                <a:cubicBezTo>
                  <a:pt x="8326" y="21600"/>
                  <a:pt x="8683" y="21431"/>
                  <a:pt x="8837" y="21262"/>
                </a:cubicBezTo>
                <a:cubicBezTo>
                  <a:pt x="9194" y="20867"/>
                  <a:pt x="9194" y="20303"/>
                  <a:pt x="8683" y="19908"/>
                </a:cubicBezTo>
                <a:cubicBezTo>
                  <a:pt x="8326" y="19344"/>
                  <a:pt x="8326" y="19344"/>
                  <a:pt x="8326" y="19344"/>
                </a:cubicBezTo>
                <a:cubicBezTo>
                  <a:pt x="8173" y="19175"/>
                  <a:pt x="7969" y="19006"/>
                  <a:pt x="7815" y="18611"/>
                </a:cubicBezTo>
                <a:cubicBezTo>
                  <a:pt x="7662" y="17483"/>
                  <a:pt x="7662" y="17483"/>
                  <a:pt x="7662" y="17483"/>
                </a:cubicBezTo>
                <a:cubicBezTo>
                  <a:pt x="8837" y="17088"/>
                  <a:pt x="8837" y="17088"/>
                  <a:pt x="8837" y="17088"/>
                </a:cubicBezTo>
                <a:cubicBezTo>
                  <a:pt x="12564" y="16524"/>
                  <a:pt x="14301" y="16524"/>
                  <a:pt x="18896" y="18047"/>
                </a:cubicBezTo>
                <a:cubicBezTo>
                  <a:pt x="19049" y="18047"/>
                  <a:pt x="19049" y="18047"/>
                  <a:pt x="19203" y="18047"/>
                </a:cubicBezTo>
                <a:cubicBezTo>
                  <a:pt x="19407" y="18047"/>
                  <a:pt x="19713" y="17878"/>
                  <a:pt x="19918" y="17652"/>
                </a:cubicBezTo>
                <a:cubicBezTo>
                  <a:pt x="20071" y="17483"/>
                  <a:pt x="20071" y="17088"/>
                  <a:pt x="20071" y="16750"/>
                </a:cubicBezTo>
                <a:cubicBezTo>
                  <a:pt x="18692" y="11674"/>
                  <a:pt x="18692" y="11674"/>
                  <a:pt x="18692" y="11674"/>
                </a:cubicBezTo>
                <a:cubicBezTo>
                  <a:pt x="19407" y="11279"/>
                  <a:pt x="20071" y="10885"/>
                  <a:pt x="20581" y="9982"/>
                </a:cubicBezTo>
                <a:cubicBezTo>
                  <a:pt x="20939" y="9418"/>
                  <a:pt x="21092" y="8629"/>
                  <a:pt x="20735" y="7896"/>
                </a:cubicBezTo>
                <a:close/>
                <a:moveTo>
                  <a:pt x="3373" y="15791"/>
                </a:moveTo>
                <a:cubicBezTo>
                  <a:pt x="2709" y="15396"/>
                  <a:pt x="2198" y="14663"/>
                  <a:pt x="2045" y="13930"/>
                </a:cubicBezTo>
                <a:cubicBezTo>
                  <a:pt x="1535" y="12238"/>
                  <a:pt x="2352" y="10321"/>
                  <a:pt x="3883" y="9982"/>
                </a:cubicBezTo>
                <a:cubicBezTo>
                  <a:pt x="5926" y="9193"/>
                  <a:pt x="5926" y="9193"/>
                  <a:pt x="5926" y="9193"/>
                </a:cubicBezTo>
                <a:cubicBezTo>
                  <a:pt x="6947" y="12971"/>
                  <a:pt x="6947" y="12971"/>
                  <a:pt x="6947" y="12971"/>
                </a:cubicBezTo>
                <a:cubicBezTo>
                  <a:pt x="7458" y="15396"/>
                  <a:pt x="7458" y="15396"/>
                  <a:pt x="7458" y="15396"/>
                </a:cubicBezTo>
                <a:cubicBezTo>
                  <a:pt x="5415" y="15960"/>
                  <a:pt x="5415" y="15960"/>
                  <a:pt x="5415" y="15960"/>
                </a:cubicBezTo>
                <a:cubicBezTo>
                  <a:pt x="4752" y="16355"/>
                  <a:pt x="4088" y="16186"/>
                  <a:pt x="3373" y="15791"/>
                </a:cubicBezTo>
                <a:close/>
                <a:moveTo>
                  <a:pt x="12564" y="14663"/>
                </a:moveTo>
                <a:cubicBezTo>
                  <a:pt x="11543" y="14663"/>
                  <a:pt x="10522" y="14832"/>
                  <a:pt x="9347" y="15058"/>
                </a:cubicBezTo>
                <a:cubicBezTo>
                  <a:pt x="7969" y="9757"/>
                  <a:pt x="7969" y="9757"/>
                  <a:pt x="7969" y="9757"/>
                </a:cubicBezTo>
                <a:cubicBezTo>
                  <a:pt x="7662" y="8629"/>
                  <a:pt x="7662" y="8629"/>
                  <a:pt x="7662" y="8629"/>
                </a:cubicBezTo>
                <a:cubicBezTo>
                  <a:pt x="10522" y="7162"/>
                  <a:pt x="12054" y="5978"/>
                  <a:pt x="14607" y="2989"/>
                </a:cubicBezTo>
                <a:cubicBezTo>
                  <a:pt x="17875" y="15622"/>
                  <a:pt x="17875" y="15622"/>
                  <a:pt x="17875" y="15622"/>
                </a:cubicBezTo>
                <a:cubicBezTo>
                  <a:pt x="15628" y="15058"/>
                  <a:pt x="14096" y="14663"/>
                  <a:pt x="12564" y="14663"/>
                </a:cubicBezTo>
                <a:close/>
                <a:moveTo>
                  <a:pt x="19049" y="9023"/>
                </a:moveTo>
                <a:cubicBezTo>
                  <a:pt x="18896" y="9193"/>
                  <a:pt x="18539" y="9418"/>
                  <a:pt x="18181" y="9587"/>
                </a:cubicBezTo>
                <a:cubicBezTo>
                  <a:pt x="17875" y="7896"/>
                  <a:pt x="17875" y="7896"/>
                  <a:pt x="17875" y="7896"/>
                </a:cubicBezTo>
                <a:cubicBezTo>
                  <a:pt x="18181" y="7896"/>
                  <a:pt x="18539" y="7896"/>
                  <a:pt x="18692" y="8065"/>
                </a:cubicBezTo>
                <a:cubicBezTo>
                  <a:pt x="18896" y="8065"/>
                  <a:pt x="19049" y="8065"/>
                  <a:pt x="19049" y="8460"/>
                </a:cubicBezTo>
                <a:cubicBezTo>
                  <a:pt x="19203" y="8854"/>
                  <a:pt x="19049" y="8854"/>
                  <a:pt x="19049" y="9023"/>
                </a:cubicBezTo>
                <a:close/>
                <a:moveTo>
                  <a:pt x="13279" y="7332"/>
                </a:moveTo>
                <a:cubicBezTo>
                  <a:pt x="13586" y="7726"/>
                  <a:pt x="13432" y="8290"/>
                  <a:pt x="13075" y="8629"/>
                </a:cubicBezTo>
                <a:cubicBezTo>
                  <a:pt x="12258" y="9193"/>
                  <a:pt x="11390" y="9757"/>
                  <a:pt x="11237" y="9757"/>
                </a:cubicBezTo>
                <a:cubicBezTo>
                  <a:pt x="11237" y="9982"/>
                  <a:pt x="11032" y="9982"/>
                  <a:pt x="10879" y="9982"/>
                </a:cubicBezTo>
                <a:cubicBezTo>
                  <a:pt x="10726" y="9982"/>
                  <a:pt x="10369" y="9757"/>
                  <a:pt x="10215" y="9418"/>
                </a:cubicBezTo>
                <a:cubicBezTo>
                  <a:pt x="10011" y="9023"/>
                  <a:pt x="10215" y="8460"/>
                  <a:pt x="10522" y="8290"/>
                </a:cubicBezTo>
                <a:cubicBezTo>
                  <a:pt x="10522" y="8290"/>
                  <a:pt x="11390" y="7726"/>
                  <a:pt x="12258" y="7162"/>
                </a:cubicBezTo>
                <a:cubicBezTo>
                  <a:pt x="12564" y="6937"/>
                  <a:pt x="13075" y="6937"/>
                  <a:pt x="13279" y="733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40" name="Shape 940"/>
          <p:cNvSpPr/>
          <p:nvPr/>
        </p:nvSpPr>
        <p:spPr>
          <a:xfrm rot="13500000">
            <a:off x="2186395" y="3141087"/>
            <a:ext cx="5080001" cy="5080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941" name="Shape 941"/>
          <p:cNvSpPr/>
          <p:nvPr/>
        </p:nvSpPr>
        <p:spPr>
          <a:xfrm>
            <a:off x="9736759" y="2306450"/>
            <a:ext cx="4910482" cy="135382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20000"/>
              </a:lnSpc>
              <a:defRPr sz="2200">
                <a:solidFill>
                  <a:srgbClr val="FFFFFF"/>
                </a:solidFill>
              </a:defRPr>
            </a:pPr>
            <a:r>
              <a:t>There are many variations of passages</a:t>
            </a:r>
          </a:p>
          <a:p>
            <a:pPr>
              <a:lnSpc>
                <a:spcPct val="120000"/>
              </a:lnSpc>
              <a:defRPr sz="2200">
                <a:solidFill>
                  <a:srgbClr val="FFFFFF"/>
                </a:solidFill>
              </a:defRPr>
            </a:pPr>
            <a:r>
              <a:t>of Lorem Ipsum available, but</a:t>
            </a:r>
          </a:p>
          <a:p>
            <a:pPr>
              <a:lnSpc>
                <a:spcPct val="120000"/>
              </a:lnSpc>
              <a:defRPr sz="2200">
                <a:solidFill>
                  <a:srgbClr val="FFFFFF"/>
                </a:solidFill>
              </a:defRPr>
            </a:pPr>
            <a:r>
              <a:t>If you are going to use</a:t>
            </a:r>
          </a:p>
        </p:txBody>
      </p:sp>
      <p:sp>
        <p:nvSpPr>
          <p:cNvPr id="942" name="Shape 942"/>
          <p:cNvSpPr/>
          <p:nvPr/>
        </p:nvSpPr>
        <p:spPr>
          <a:xfrm>
            <a:off x="10885191" y="1466977"/>
            <a:ext cx="265933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solidFill>
                  <a:srgbClr val="FFFFFF"/>
                </a:solidFill>
                <a:latin typeface="+mj-lt"/>
                <a:ea typeface="+mj-ea"/>
                <a:cs typeface="+mj-cs"/>
                <a:sym typeface="Montserrat-Regular"/>
              </a:defRPr>
            </a:lvl1pPr>
          </a:lstStyle>
          <a:p>
            <a:r>
              <a:t>Illustrations</a:t>
            </a:r>
          </a:p>
        </p:txBody>
      </p:sp>
      <p:sp>
        <p:nvSpPr>
          <p:cNvPr id="943" name="Shape 943"/>
          <p:cNvSpPr/>
          <p:nvPr/>
        </p:nvSpPr>
        <p:spPr>
          <a:xfrm rot="13500000">
            <a:off x="11242478" y="4314131"/>
            <a:ext cx="1944756" cy="1944756"/>
          </a:xfrm>
          <a:prstGeom prst="roundRect">
            <a:avLst>
              <a:gd name="adj" fmla="val 32703"/>
            </a:avLst>
          </a:prstGeom>
          <a:solidFill>
            <a:srgbClr val="373940">
              <a:alpha val="75000"/>
            </a:srgbClr>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944" name="Shape 944"/>
          <p:cNvSpPr/>
          <p:nvPr/>
        </p:nvSpPr>
        <p:spPr>
          <a:xfrm>
            <a:off x="11897355" y="5028889"/>
            <a:ext cx="635001" cy="515239"/>
          </a:xfrm>
          <a:custGeom>
            <a:avLst/>
            <a:gdLst/>
            <a:ahLst/>
            <a:cxnLst>
              <a:cxn ang="0">
                <a:pos x="wd2" y="hd2"/>
              </a:cxn>
              <a:cxn ang="5400000">
                <a:pos x="wd2" y="hd2"/>
              </a:cxn>
              <a:cxn ang="10800000">
                <a:pos x="wd2" y="hd2"/>
              </a:cxn>
              <a:cxn ang="16200000">
                <a:pos x="wd2" y="hd2"/>
              </a:cxn>
            </a:cxnLst>
            <a:rect l="0" t="0" r="r" b="b"/>
            <a:pathLst>
              <a:path w="21600" h="21458" extrusionOk="0">
                <a:moveTo>
                  <a:pt x="21600" y="4551"/>
                </a:moveTo>
                <a:cubicBezTo>
                  <a:pt x="19335" y="17858"/>
                  <a:pt x="19335" y="17858"/>
                  <a:pt x="19335" y="17858"/>
                </a:cubicBezTo>
                <a:cubicBezTo>
                  <a:pt x="19335" y="18051"/>
                  <a:pt x="18966" y="18501"/>
                  <a:pt x="18650" y="18501"/>
                </a:cubicBezTo>
                <a:lnTo>
                  <a:pt x="18439" y="18501"/>
                </a:lnTo>
                <a:cubicBezTo>
                  <a:pt x="18123" y="18244"/>
                  <a:pt x="17912" y="17858"/>
                  <a:pt x="17912" y="17408"/>
                </a:cubicBezTo>
                <a:cubicBezTo>
                  <a:pt x="20020" y="5194"/>
                  <a:pt x="20020" y="5194"/>
                  <a:pt x="20020" y="5194"/>
                </a:cubicBezTo>
                <a:cubicBezTo>
                  <a:pt x="6480" y="1787"/>
                  <a:pt x="6480" y="1787"/>
                  <a:pt x="6480" y="1787"/>
                </a:cubicBezTo>
                <a:cubicBezTo>
                  <a:pt x="6322" y="3715"/>
                  <a:pt x="6322" y="3715"/>
                  <a:pt x="6322" y="3715"/>
                </a:cubicBezTo>
                <a:cubicBezTo>
                  <a:pt x="6164" y="4101"/>
                  <a:pt x="5795" y="4358"/>
                  <a:pt x="5426" y="4358"/>
                </a:cubicBezTo>
                <a:cubicBezTo>
                  <a:pt x="5110" y="4101"/>
                  <a:pt x="4741" y="3715"/>
                  <a:pt x="4900" y="3265"/>
                </a:cubicBezTo>
                <a:cubicBezTo>
                  <a:pt x="5426" y="694"/>
                  <a:pt x="5426" y="694"/>
                  <a:pt x="5426" y="694"/>
                </a:cubicBezTo>
                <a:cubicBezTo>
                  <a:pt x="5426" y="244"/>
                  <a:pt x="5795" y="-142"/>
                  <a:pt x="6164" y="51"/>
                </a:cubicBezTo>
                <a:cubicBezTo>
                  <a:pt x="20915" y="3715"/>
                  <a:pt x="20915" y="3715"/>
                  <a:pt x="20915" y="3715"/>
                </a:cubicBezTo>
                <a:cubicBezTo>
                  <a:pt x="21284" y="3715"/>
                  <a:pt x="21284" y="3908"/>
                  <a:pt x="21442" y="3908"/>
                </a:cubicBezTo>
                <a:cubicBezTo>
                  <a:pt x="21600" y="4101"/>
                  <a:pt x="21600" y="4358"/>
                  <a:pt x="21600" y="4551"/>
                </a:cubicBezTo>
                <a:close/>
                <a:moveTo>
                  <a:pt x="17227" y="20172"/>
                </a:moveTo>
                <a:cubicBezTo>
                  <a:pt x="17227" y="20815"/>
                  <a:pt x="16700" y="21458"/>
                  <a:pt x="16174" y="21458"/>
                </a:cubicBezTo>
                <a:cubicBezTo>
                  <a:pt x="1054" y="21458"/>
                  <a:pt x="1054" y="21458"/>
                  <a:pt x="1054" y="21458"/>
                </a:cubicBezTo>
                <a:cubicBezTo>
                  <a:pt x="527" y="21458"/>
                  <a:pt x="0" y="20815"/>
                  <a:pt x="0" y="20172"/>
                </a:cubicBezTo>
                <a:cubicBezTo>
                  <a:pt x="0" y="6287"/>
                  <a:pt x="0" y="6287"/>
                  <a:pt x="0" y="6287"/>
                </a:cubicBezTo>
                <a:cubicBezTo>
                  <a:pt x="0" y="5644"/>
                  <a:pt x="527" y="5194"/>
                  <a:pt x="1054" y="5194"/>
                </a:cubicBezTo>
                <a:cubicBezTo>
                  <a:pt x="16174" y="5194"/>
                  <a:pt x="16174" y="5194"/>
                  <a:pt x="16174" y="5194"/>
                </a:cubicBezTo>
                <a:cubicBezTo>
                  <a:pt x="16700" y="5194"/>
                  <a:pt x="17227" y="5644"/>
                  <a:pt x="17227" y="6287"/>
                </a:cubicBezTo>
                <a:lnTo>
                  <a:pt x="17227" y="20172"/>
                </a:lnTo>
                <a:close/>
                <a:moveTo>
                  <a:pt x="1949" y="7315"/>
                </a:moveTo>
                <a:cubicBezTo>
                  <a:pt x="1949" y="14387"/>
                  <a:pt x="1949" y="14387"/>
                  <a:pt x="1949" y="14387"/>
                </a:cubicBezTo>
                <a:cubicBezTo>
                  <a:pt x="5953" y="10529"/>
                  <a:pt x="5953" y="10529"/>
                  <a:pt x="5953" y="10529"/>
                </a:cubicBezTo>
                <a:cubicBezTo>
                  <a:pt x="6164" y="10337"/>
                  <a:pt x="6691" y="10337"/>
                  <a:pt x="7007" y="10529"/>
                </a:cubicBezTo>
                <a:cubicBezTo>
                  <a:pt x="11432" y="15479"/>
                  <a:pt x="11432" y="15479"/>
                  <a:pt x="11432" y="15479"/>
                </a:cubicBezTo>
                <a:cubicBezTo>
                  <a:pt x="13329" y="13551"/>
                  <a:pt x="13329" y="13551"/>
                  <a:pt x="13329" y="13551"/>
                </a:cubicBezTo>
                <a:cubicBezTo>
                  <a:pt x="13698" y="13101"/>
                  <a:pt x="13856" y="13101"/>
                  <a:pt x="14224" y="13551"/>
                </a:cubicBezTo>
                <a:cubicBezTo>
                  <a:pt x="15120" y="14387"/>
                  <a:pt x="15120" y="14387"/>
                  <a:pt x="15120" y="14387"/>
                </a:cubicBezTo>
                <a:cubicBezTo>
                  <a:pt x="15120" y="7315"/>
                  <a:pt x="15120" y="7315"/>
                  <a:pt x="15120" y="7315"/>
                </a:cubicBezTo>
                <a:lnTo>
                  <a:pt x="1949" y="7315"/>
                </a:lnTo>
                <a:close/>
                <a:moveTo>
                  <a:pt x="15120" y="19144"/>
                </a:moveTo>
                <a:cubicBezTo>
                  <a:pt x="15120" y="16958"/>
                  <a:pt x="15120" y="16958"/>
                  <a:pt x="15120" y="16958"/>
                </a:cubicBezTo>
                <a:cubicBezTo>
                  <a:pt x="13698" y="15479"/>
                  <a:pt x="13698" y="15479"/>
                  <a:pt x="13698" y="15479"/>
                </a:cubicBezTo>
                <a:cubicBezTo>
                  <a:pt x="11959" y="17408"/>
                  <a:pt x="11959" y="17408"/>
                  <a:pt x="11959" y="17408"/>
                </a:cubicBezTo>
                <a:cubicBezTo>
                  <a:pt x="11590" y="17858"/>
                  <a:pt x="11221" y="17858"/>
                  <a:pt x="10905" y="17408"/>
                </a:cubicBezTo>
                <a:cubicBezTo>
                  <a:pt x="6322" y="12715"/>
                  <a:pt x="6322" y="12715"/>
                  <a:pt x="6322" y="12715"/>
                </a:cubicBezTo>
                <a:cubicBezTo>
                  <a:pt x="1949" y="16958"/>
                  <a:pt x="1949" y="16958"/>
                  <a:pt x="1949" y="16958"/>
                </a:cubicBezTo>
                <a:cubicBezTo>
                  <a:pt x="1949" y="19144"/>
                  <a:pt x="1949" y="19144"/>
                  <a:pt x="1949" y="19144"/>
                </a:cubicBezTo>
                <a:lnTo>
                  <a:pt x="15120" y="19144"/>
                </a:lnTo>
                <a:close/>
                <a:moveTo>
                  <a:pt x="11221" y="12072"/>
                </a:moveTo>
                <a:cubicBezTo>
                  <a:pt x="11959" y="12072"/>
                  <a:pt x="12644" y="11172"/>
                  <a:pt x="12644" y="10337"/>
                </a:cubicBezTo>
                <a:cubicBezTo>
                  <a:pt x="12644" y="9244"/>
                  <a:pt x="11959" y="8601"/>
                  <a:pt x="11221" y="8601"/>
                </a:cubicBezTo>
                <a:cubicBezTo>
                  <a:pt x="10379" y="8601"/>
                  <a:pt x="9641" y="9244"/>
                  <a:pt x="9641" y="10337"/>
                </a:cubicBezTo>
                <a:cubicBezTo>
                  <a:pt x="9641" y="11172"/>
                  <a:pt x="10379" y="12072"/>
                  <a:pt x="11221" y="1207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500">
        <p:push dir="d"/>
      </p:transition>
    </mc:Choice>
    <mc:Fallback xmlns="">
      <p:transition spd="slow">
        <p:fade/>
      </p:transition>
    </mc:Fallback>
  </mc:AlternateContent>
  <p:timing>
    <p:tnLst>
      <p:par>
        <p:cTn id="1" dur="indefinite" restart="never" nodeType="tmRoot"/>
      </p:par>
    </p:tnLst>
  </p:timing>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idx="13"/>
          </p:nvPr>
        </p:nvSpPr>
        <p:spPr/>
      </p:sp>
      <p:sp>
        <p:nvSpPr>
          <p:cNvPr id="947" name="Shape 947"/>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33</a:t>
            </a:fld>
            <a:endParaRPr/>
          </a:p>
        </p:txBody>
      </p:sp>
      <p:sp>
        <p:nvSpPr>
          <p:cNvPr id="948" name="Shape 948"/>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949" name="Shape 949"/>
          <p:cNvSpPr>
            <a:spLocks noGrp="1"/>
          </p:cNvSpPr>
          <p:nvPr>
            <p:ph type="title"/>
          </p:nvPr>
        </p:nvSpPr>
        <p:spPr>
          <a:prstGeom prst="rect">
            <a:avLst/>
          </a:prstGeom>
        </p:spPr>
        <p:txBody>
          <a:bodyPr/>
          <a:lstStyle/>
          <a:p>
            <a:r>
              <a:t>Services</a:t>
            </a:r>
          </a:p>
        </p:txBody>
      </p:sp>
      <p:sp>
        <p:nvSpPr>
          <p:cNvPr id="950" name="Shape 950"/>
          <p:cNvSpPr/>
          <p:nvPr/>
        </p:nvSpPr>
        <p:spPr>
          <a:xfrm rot="13500000">
            <a:off x="1913998" y="3148253"/>
            <a:ext cx="1308101" cy="1308101"/>
          </a:xfrm>
          <a:prstGeom prst="roundRect">
            <a:avLst>
              <a:gd name="adj" fmla="val 32703"/>
            </a:avLst>
          </a:prstGeom>
          <a:ln w="12700">
            <a:solidFill>
              <a:srgbClr val="FFFFFF">
                <a:alpha val="20000"/>
              </a:srgbClr>
            </a:solidFill>
            <a:miter lim="400000"/>
          </a:ln>
        </p:spPr>
        <p:txBody>
          <a:bodyPr lIns="50800" tIns="50800" rIns="50800" bIns="50800" anchor="ctr"/>
          <a:lstStyle/>
          <a:p>
            <a:pPr>
              <a:lnSpc>
                <a:spcPct val="100000"/>
              </a:lnSpc>
              <a:defRPr sz="3200">
                <a:solidFill>
                  <a:srgbClr val="FFFFFF"/>
                </a:solidFill>
              </a:defRPr>
            </a:pPr>
            <a:endParaRPr/>
          </a:p>
        </p:txBody>
      </p:sp>
      <p:sp>
        <p:nvSpPr>
          <p:cNvPr id="951" name="Shape 951"/>
          <p:cNvSpPr/>
          <p:nvPr/>
        </p:nvSpPr>
        <p:spPr>
          <a:xfrm>
            <a:off x="4047349" y="2791917"/>
            <a:ext cx="2744827"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solidFill>
                  <a:srgbClr val="FFFFFF"/>
                </a:solidFill>
                <a:latin typeface="+mj-lt"/>
                <a:ea typeface="+mj-ea"/>
                <a:cs typeface="+mj-cs"/>
                <a:sym typeface="Montserrat-Regular"/>
              </a:defRPr>
            </a:lvl1pPr>
          </a:lstStyle>
          <a:p>
            <a:r>
              <a:t>Web Design</a:t>
            </a:r>
          </a:p>
        </p:txBody>
      </p:sp>
      <p:sp>
        <p:nvSpPr>
          <p:cNvPr id="952" name="Shape 952"/>
          <p:cNvSpPr/>
          <p:nvPr/>
        </p:nvSpPr>
        <p:spPr>
          <a:xfrm>
            <a:off x="4092728" y="3558281"/>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A2A3A4"/>
                </a:solidFill>
              </a:defRPr>
            </a:pPr>
            <a:r>
              <a:t>There are many variations of passages</a:t>
            </a:r>
          </a:p>
          <a:p>
            <a:pPr algn="l">
              <a:defRPr sz="2000">
                <a:solidFill>
                  <a:srgbClr val="A2A3A4"/>
                </a:solidFill>
              </a:defRPr>
            </a:pPr>
            <a:r>
              <a:t>of Lorem Ipsum available, but the major</a:t>
            </a:r>
          </a:p>
        </p:txBody>
      </p:sp>
      <p:sp>
        <p:nvSpPr>
          <p:cNvPr id="953" name="Shape 953"/>
          <p:cNvSpPr/>
          <p:nvPr/>
        </p:nvSpPr>
        <p:spPr>
          <a:xfrm>
            <a:off x="2352148" y="3618986"/>
            <a:ext cx="431801" cy="366635"/>
          </a:xfrm>
          <a:custGeom>
            <a:avLst/>
            <a:gdLst/>
            <a:ahLst/>
            <a:cxnLst>
              <a:cxn ang="0">
                <a:pos x="wd2" y="hd2"/>
              </a:cxn>
              <a:cxn ang="5400000">
                <a:pos x="wd2" y="hd2"/>
              </a:cxn>
              <a:cxn ang="10800000">
                <a:pos x="wd2" y="hd2"/>
              </a:cxn>
              <a:cxn ang="16200000">
                <a:pos x="wd2" y="hd2"/>
              </a:cxn>
            </a:cxnLst>
            <a:rect l="0" t="0" r="r" b="b"/>
            <a:pathLst>
              <a:path w="21600" h="21600" extrusionOk="0">
                <a:moveTo>
                  <a:pt x="19813" y="0"/>
                </a:moveTo>
                <a:cubicBezTo>
                  <a:pt x="1787" y="0"/>
                  <a:pt x="1787" y="0"/>
                  <a:pt x="1787" y="0"/>
                </a:cubicBezTo>
                <a:cubicBezTo>
                  <a:pt x="893" y="0"/>
                  <a:pt x="0" y="1058"/>
                  <a:pt x="0" y="2116"/>
                </a:cubicBezTo>
                <a:cubicBezTo>
                  <a:pt x="0" y="14379"/>
                  <a:pt x="0" y="14379"/>
                  <a:pt x="0" y="14379"/>
                </a:cubicBezTo>
                <a:cubicBezTo>
                  <a:pt x="0" y="15624"/>
                  <a:pt x="893" y="16620"/>
                  <a:pt x="1787" y="16620"/>
                </a:cubicBezTo>
                <a:cubicBezTo>
                  <a:pt x="7726" y="16620"/>
                  <a:pt x="7726" y="16620"/>
                  <a:pt x="7726" y="16620"/>
                </a:cubicBezTo>
                <a:cubicBezTo>
                  <a:pt x="7726" y="17678"/>
                  <a:pt x="7726" y="17678"/>
                  <a:pt x="7726" y="17678"/>
                </a:cubicBezTo>
                <a:cubicBezTo>
                  <a:pt x="5991" y="19546"/>
                  <a:pt x="5991" y="19546"/>
                  <a:pt x="5991" y="19546"/>
                </a:cubicBezTo>
                <a:cubicBezTo>
                  <a:pt x="5623" y="19733"/>
                  <a:pt x="5623" y="20355"/>
                  <a:pt x="5623" y="20791"/>
                </a:cubicBezTo>
                <a:cubicBezTo>
                  <a:pt x="5781" y="21227"/>
                  <a:pt x="6149" y="21600"/>
                  <a:pt x="6517" y="21600"/>
                </a:cubicBezTo>
                <a:cubicBezTo>
                  <a:pt x="15083" y="21600"/>
                  <a:pt x="15083" y="21600"/>
                  <a:pt x="15083" y="21600"/>
                </a:cubicBezTo>
                <a:cubicBezTo>
                  <a:pt x="15451" y="21600"/>
                  <a:pt x="15766" y="21227"/>
                  <a:pt x="15977" y="20791"/>
                </a:cubicBezTo>
                <a:cubicBezTo>
                  <a:pt x="15977" y="20355"/>
                  <a:pt x="15977" y="19733"/>
                  <a:pt x="15609" y="19546"/>
                </a:cubicBezTo>
                <a:cubicBezTo>
                  <a:pt x="13874" y="17678"/>
                  <a:pt x="13874" y="17678"/>
                  <a:pt x="13874" y="17678"/>
                </a:cubicBezTo>
                <a:cubicBezTo>
                  <a:pt x="13874" y="16620"/>
                  <a:pt x="13874" y="16620"/>
                  <a:pt x="13874" y="16620"/>
                </a:cubicBezTo>
                <a:cubicBezTo>
                  <a:pt x="19813" y="16620"/>
                  <a:pt x="19813" y="16620"/>
                  <a:pt x="19813" y="16620"/>
                </a:cubicBezTo>
                <a:cubicBezTo>
                  <a:pt x="20707" y="16620"/>
                  <a:pt x="21600" y="15624"/>
                  <a:pt x="21600" y="14379"/>
                </a:cubicBezTo>
                <a:cubicBezTo>
                  <a:pt x="21600" y="2116"/>
                  <a:pt x="21600" y="2116"/>
                  <a:pt x="21600" y="2116"/>
                </a:cubicBezTo>
                <a:cubicBezTo>
                  <a:pt x="21600" y="1058"/>
                  <a:pt x="20707" y="0"/>
                  <a:pt x="19813" y="0"/>
                </a:cubicBezTo>
                <a:close/>
                <a:moveTo>
                  <a:pt x="12455" y="19110"/>
                </a:moveTo>
                <a:cubicBezTo>
                  <a:pt x="13139" y="19733"/>
                  <a:pt x="13139" y="19733"/>
                  <a:pt x="13139" y="19733"/>
                </a:cubicBezTo>
                <a:cubicBezTo>
                  <a:pt x="8409" y="19733"/>
                  <a:pt x="8409" y="19733"/>
                  <a:pt x="8409" y="19733"/>
                </a:cubicBezTo>
                <a:cubicBezTo>
                  <a:pt x="9145" y="19110"/>
                  <a:pt x="9145" y="19110"/>
                  <a:pt x="9145" y="19110"/>
                </a:cubicBezTo>
                <a:cubicBezTo>
                  <a:pt x="9302" y="18923"/>
                  <a:pt x="9460" y="18488"/>
                  <a:pt x="9460" y="18301"/>
                </a:cubicBezTo>
                <a:cubicBezTo>
                  <a:pt x="9460" y="16620"/>
                  <a:pt x="9460" y="16620"/>
                  <a:pt x="9460" y="16620"/>
                </a:cubicBezTo>
                <a:cubicBezTo>
                  <a:pt x="12298" y="16620"/>
                  <a:pt x="12298" y="16620"/>
                  <a:pt x="12298" y="16620"/>
                </a:cubicBezTo>
                <a:cubicBezTo>
                  <a:pt x="12298" y="18301"/>
                  <a:pt x="12298" y="18301"/>
                  <a:pt x="12298" y="18301"/>
                </a:cubicBezTo>
                <a:cubicBezTo>
                  <a:pt x="12298" y="18488"/>
                  <a:pt x="12298" y="18923"/>
                  <a:pt x="12455" y="19110"/>
                </a:cubicBezTo>
                <a:close/>
                <a:moveTo>
                  <a:pt x="19655" y="14379"/>
                </a:moveTo>
                <a:cubicBezTo>
                  <a:pt x="1945" y="14379"/>
                  <a:pt x="1945" y="14379"/>
                  <a:pt x="1945" y="14379"/>
                </a:cubicBezTo>
                <a:cubicBezTo>
                  <a:pt x="1945" y="2303"/>
                  <a:pt x="1945" y="2303"/>
                  <a:pt x="1945" y="2303"/>
                </a:cubicBezTo>
                <a:cubicBezTo>
                  <a:pt x="19655" y="2303"/>
                  <a:pt x="19655" y="2303"/>
                  <a:pt x="19655" y="2303"/>
                </a:cubicBezTo>
                <a:lnTo>
                  <a:pt x="19655" y="14379"/>
                </a:ln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54" name="Shape 954"/>
          <p:cNvSpPr/>
          <p:nvPr/>
        </p:nvSpPr>
        <p:spPr>
          <a:xfrm rot="13500000">
            <a:off x="1913998" y="6287780"/>
            <a:ext cx="1308101" cy="1308101"/>
          </a:xfrm>
          <a:prstGeom prst="roundRect">
            <a:avLst>
              <a:gd name="adj" fmla="val 32703"/>
            </a:avLst>
          </a:prstGeom>
          <a:ln w="12700">
            <a:solidFill>
              <a:srgbClr val="FFFFFF">
                <a:alpha val="20000"/>
              </a:srgbClr>
            </a:solidFill>
            <a:miter lim="400000"/>
          </a:ln>
        </p:spPr>
        <p:txBody>
          <a:bodyPr lIns="50800" tIns="50800" rIns="50800" bIns="50800" anchor="ctr"/>
          <a:lstStyle/>
          <a:p>
            <a:pPr>
              <a:lnSpc>
                <a:spcPct val="100000"/>
              </a:lnSpc>
              <a:defRPr sz="3200">
                <a:solidFill>
                  <a:srgbClr val="FFFFFF"/>
                </a:solidFill>
              </a:defRPr>
            </a:pPr>
            <a:endParaRPr/>
          </a:p>
        </p:txBody>
      </p:sp>
      <p:sp>
        <p:nvSpPr>
          <p:cNvPr id="955" name="Shape 955"/>
          <p:cNvSpPr/>
          <p:nvPr/>
        </p:nvSpPr>
        <p:spPr>
          <a:xfrm>
            <a:off x="4047349" y="5995392"/>
            <a:ext cx="3077312"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solidFill>
                  <a:srgbClr val="FFFFFF"/>
                </a:solidFill>
                <a:latin typeface="+mj-lt"/>
                <a:ea typeface="+mj-ea"/>
                <a:cs typeface="+mj-cs"/>
                <a:sym typeface="Montserrat-Regular"/>
              </a:defRPr>
            </a:lvl1pPr>
          </a:lstStyle>
          <a:p>
            <a:r>
              <a:t>UI/UX Design</a:t>
            </a:r>
          </a:p>
        </p:txBody>
      </p:sp>
      <p:sp>
        <p:nvSpPr>
          <p:cNvPr id="956" name="Shape 956"/>
          <p:cNvSpPr/>
          <p:nvPr/>
        </p:nvSpPr>
        <p:spPr>
          <a:xfrm>
            <a:off x="4092727" y="6761757"/>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A2A3A4"/>
                </a:solidFill>
              </a:defRPr>
            </a:pPr>
            <a:r>
              <a:t>There are many variations of passages</a:t>
            </a:r>
          </a:p>
          <a:p>
            <a:pPr algn="l">
              <a:defRPr sz="2000">
                <a:solidFill>
                  <a:srgbClr val="A2A3A4"/>
                </a:solidFill>
              </a:defRPr>
            </a:pPr>
            <a:r>
              <a:t>of Lorem Ipsum available, but the major</a:t>
            </a:r>
          </a:p>
        </p:txBody>
      </p:sp>
      <p:sp>
        <p:nvSpPr>
          <p:cNvPr id="957" name="Shape 957"/>
          <p:cNvSpPr/>
          <p:nvPr/>
        </p:nvSpPr>
        <p:spPr>
          <a:xfrm>
            <a:off x="2448912" y="6723198"/>
            <a:ext cx="238272" cy="426942"/>
          </a:xfrm>
          <a:custGeom>
            <a:avLst/>
            <a:gdLst/>
            <a:ahLst/>
            <a:cxnLst>
              <a:cxn ang="0">
                <a:pos x="wd2" y="hd2"/>
              </a:cxn>
              <a:cxn ang="5400000">
                <a:pos x="wd2" y="hd2"/>
              </a:cxn>
              <a:cxn ang="10800000">
                <a:pos x="wd2" y="hd2"/>
              </a:cxn>
              <a:cxn ang="16200000">
                <a:pos x="wd2" y="hd2"/>
              </a:cxn>
            </a:cxnLst>
            <a:rect l="0" t="0" r="r" b="b"/>
            <a:pathLst>
              <a:path w="21600" h="21600" extrusionOk="0">
                <a:moveTo>
                  <a:pt x="13805" y="17885"/>
                </a:moveTo>
                <a:cubicBezTo>
                  <a:pt x="13805" y="18257"/>
                  <a:pt x="13148" y="18628"/>
                  <a:pt x="12490" y="18628"/>
                </a:cubicBezTo>
                <a:cubicBezTo>
                  <a:pt x="9391" y="18628"/>
                  <a:pt x="9391" y="18628"/>
                  <a:pt x="9391" y="18628"/>
                </a:cubicBezTo>
                <a:cubicBezTo>
                  <a:pt x="8452" y="18628"/>
                  <a:pt x="8170" y="18257"/>
                  <a:pt x="8170" y="17885"/>
                </a:cubicBezTo>
                <a:cubicBezTo>
                  <a:pt x="8170" y="17567"/>
                  <a:pt x="8452" y="17195"/>
                  <a:pt x="9391" y="17195"/>
                </a:cubicBezTo>
                <a:cubicBezTo>
                  <a:pt x="12490" y="17195"/>
                  <a:pt x="12490" y="17195"/>
                  <a:pt x="12490" y="17195"/>
                </a:cubicBezTo>
                <a:cubicBezTo>
                  <a:pt x="13148" y="17195"/>
                  <a:pt x="13805" y="17567"/>
                  <a:pt x="13805" y="17885"/>
                </a:cubicBezTo>
                <a:close/>
                <a:moveTo>
                  <a:pt x="21600" y="19849"/>
                </a:moveTo>
                <a:cubicBezTo>
                  <a:pt x="21600" y="20910"/>
                  <a:pt x="20379" y="21600"/>
                  <a:pt x="18501" y="21600"/>
                </a:cubicBezTo>
                <a:cubicBezTo>
                  <a:pt x="3099" y="21600"/>
                  <a:pt x="3099" y="21600"/>
                  <a:pt x="3099" y="21600"/>
                </a:cubicBezTo>
                <a:cubicBezTo>
                  <a:pt x="1597" y="21600"/>
                  <a:pt x="0" y="20910"/>
                  <a:pt x="0" y="19849"/>
                </a:cubicBezTo>
                <a:cubicBezTo>
                  <a:pt x="0" y="1804"/>
                  <a:pt x="0" y="1804"/>
                  <a:pt x="0" y="1804"/>
                </a:cubicBezTo>
                <a:cubicBezTo>
                  <a:pt x="0" y="743"/>
                  <a:pt x="1597" y="0"/>
                  <a:pt x="3099" y="0"/>
                </a:cubicBezTo>
                <a:cubicBezTo>
                  <a:pt x="18501" y="0"/>
                  <a:pt x="18501" y="0"/>
                  <a:pt x="18501" y="0"/>
                </a:cubicBezTo>
                <a:cubicBezTo>
                  <a:pt x="20379" y="0"/>
                  <a:pt x="21600" y="743"/>
                  <a:pt x="21600" y="1804"/>
                </a:cubicBezTo>
                <a:lnTo>
                  <a:pt x="21600" y="19849"/>
                </a:lnTo>
                <a:close/>
                <a:moveTo>
                  <a:pt x="3475" y="1804"/>
                </a:moveTo>
                <a:cubicBezTo>
                  <a:pt x="3475" y="14382"/>
                  <a:pt x="3475" y="14382"/>
                  <a:pt x="3475" y="14382"/>
                </a:cubicBezTo>
                <a:cubicBezTo>
                  <a:pt x="18501" y="14382"/>
                  <a:pt x="18501" y="14382"/>
                  <a:pt x="18501" y="14382"/>
                </a:cubicBezTo>
                <a:cubicBezTo>
                  <a:pt x="18501" y="1804"/>
                  <a:pt x="18501" y="1804"/>
                  <a:pt x="18501" y="1804"/>
                </a:cubicBezTo>
                <a:lnTo>
                  <a:pt x="3475" y="1804"/>
                </a:lnTo>
                <a:close/>
                <a:moveTo>
                  <a:pt x="18501" y="19849"/>
                </a:moveTo>
                <a:cubicBezTo>
                  <a:pt x="18501" y="15762"/>
                  <a:pt x="18501" y="15762"/>
                  <a:pt x="18501" y="15762"/>
                </a:cubicBezTo>
                <a:cubicBezTo>
                  <a:pt x="3475" y="15762"/>
                  <a:pt x="3475" y="15762"/>
                  <a:pt x="3475" y="15762"/>
                </a:cubicBezTo>
                <a:cubicBezTo>
                  <a:pt x="3475" y="19849"/>
                  <a:pt x="3475" y="19849"/>
                  <a:pt x="3475" y="19849"/>
                </a:cubicBezTo>
                <a:lnTo>
                  <a:pt x="18501" y="19849"/>
                </a:ln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958" name="Shape 958"/>
          <p:cNvSpPr/>
          <p:nvPr/>
        </p:nvSpPr>
        <p:spPr>
          <a:xfrm rot="13500000">
            <a:off x="1914851" y="9450179"/>
            <a:ext cx="1306394" cy="1306394"/>
          </a:xfrm>
          <a:prstGeom prst="roundRect">
            <a:avLst>
              <a:gd name="adj" fmla="val 32703"/>
            </a:avLst>
          </a:prstGeom>
          <a:ln w="12700">
            <a:solidFill>
              <a:srgbClr val="FFFFFF">
                <a:alpha val="20000"/>
              </a:srgbClr>
            </a:solidFill>
            <a:miter lim="400000"/>
          </a:ln>
        </p:spPr>
        <p:txBody>
          <a:bodyPr lIns="50800" tIns="50800" rIns="50800" bIns="50800" anchor="ctr"/>
          <a:lstStyle/>
          <a:p>
            <a:pPr>
              <a:lnSpc>
                <a:spcPct val="100000"/>
              </a:lnSpc>
              <a:defRPr sz="3200">
                <a:solidFill>
                  <a:srgbClr val="FFFFFF"/>
                </a:solidFill>
              </a:defRPr>
            </a:pPr>
            <a:endParaRPr/>
          </a:p>
        </p:txBody>
      </p:sp>
      <p:sp>
        <p:nvSpPr>
          <p:cNvPr id="959" name="Shape 959"/>
          <p:cNvSpPr/>
          <p:nvPr/>
        </p:nvSpPr>
        <p:spPr>
          <a:xfrm>
            <a:off x="4047349" y="9198868"/>
            <a:ext cx="4415892"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solidFill>
                  <a:srgbClr val="FFFFFF"/>
                </a:solidFill>
                <a:latin typeface="+mj-lt"/>
                <a:ea typeface="+mj-ea"/>
                <a:cs typeface="+mj-cs"/>
                <a:sym typeface="Montserrat-Regular"/>
              </a:defRPr>
            </a:lvl1pPr>
          </a:lstStyle>
          <a:p>
            <a:r>
              <a:t>Production Support</a:t>
            </a:r>
          </a:p>
        </p:txBody>
      </p:sp>
      <p:sp>
        <p:nvSpPr>
          <p:cNvPr id="960" name="Shape 960"/>
          <p:cNvSpPr/>
          <p:nvPr/>
        </p:nvSpPr>
        <p:spPr>
          <a:xfrm>
            <a:off x="4092727" y="9965232"/>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A2A3A4"/>
                </a:solidFill>
              </a:defRPr>
            </a:pPr>
            <a:r>
              <a:t>There are many variations of passages</a:t>
            </a:r>
          </a:p>
          <a:p>
            <a:pPr algn="l">
              <a:defRPr sz="2000">
                <a:solidFill>
                  <a:srgbClr val="A2A3A4"/>
                </a:solidFill>
              </a:defRPr>
            </a:pPr>
            <a:r>
              <a:t>of Lorem Ipsum available, but the major</a:t>
            </a:r>
          </a:p>
        </p:txBody>
      </p:sp>
      <p:sp>
        <p:nvSpPr>
          <p:cNvPr id="961" name="Shape 961"/>
          <p:cNvSpPr/>
          <p:nvPr/>
        </p:nvSpPr>
        <p:spPr>
          <a:xfrm>
            <a:off x="2352377" y="9887709"/>
            <a:ext cx="431342" cy="431335"/>
          </a:xfrm>
          <a:custGeom>
            <a:avLst/>
            <a:gdLst/>
            <a:ahLst/>
            <a:cxnLst>
              <a:cxn ang="0">
                <a:pos x="wd2" y="hd2"/>
              </a:cxn>
              <a:cxn ang="5400000">
                <a:pos x="wd2" y="hd2"/>
              </a:cxn>
              <a:cxn ang="10800000">
                <a:pos x="wd2" y="hd2"/>
              </a:cxn>
              <a:cxn ang="16200000">
                <a:pos x="wd2" y="hd2"/>
              </a:cxn>
            </a:cxnLst>
            <a:rect l="0" t="0" r="r" b="b"/>
            <a:pathLst>
              <a:path w="21600" h="21600" extrusionOk="0">
                <a:moveTo>
                  <a:pt x="18439" y="3184"/>
                </a:moveTo>
                <a:cubicBezTo>
                  <a:pt x="16332" y="1061"/>
                  <a:pt x="13698" y="0"/>
                  <a:pt x="10853" y="0"/>
                </a:cubicBezTo>
                <a:cubicBezTo>
                  <a:pt x="7902" y="0"/>
                  <a:pt x="5268" y="1061"/>
                  <a:pt x="3161" y="3184"/>
                </a:cubicBezTo>
                <a:cubicBezTo>
                  <a:pt x="1212" y="5148"/>
                  <a:pt x="0" y="7961"/>
                  <a:pt x="0" y="10773"/>
                </a:cubicBezTo>
                <a:cubicBezTo>
                  <a:pt x="0" y="13639"/>
                  <a:pt x="1212" y="16452"/>
                  <a:pt x="3161" y="18416"/>
                </a:cubicBezTo>
                <a:cubicBezTo>
                  <a:pt x="5268" y="20539"/>
                  <a:pt x="7902" y="21600"/>
                  <a:pt x="10853" y="21600"/>
                </a:cubicBezTo>
                <a:cubicBezTo>
                  <a:pt x="13698" y="21600"/>
                  <a:pt x="16332" y="20539"/>
                  <a:pt x="18439" y="18416"/>
                </a:cubicBezTo>
                <a:cubicBezTo>
                  <a:pt x="20546" y="16452"/>
                  <a:pt x="21600" y="13639"/>
                  <a:pt x="21600" y="10773"/>
                </a:cubicBezTo>
                <a:cubicBezTo>
                  <a:pt x="21600" y="7961"/>
                  <a:pt x="20546" y="5148"/>
                  <a:pt x="18439" y="3184"/>
                </a:cubicBezTo>
                <a:close/>
                <a:moveTo>
                  <a:pt x="16332" y="9553"/>
                </a:moveTo>
                <a:cubicBezTo>
                  <a:pt x="19493" y="9022"/>
                  <a:pt x="19493" y="9022"/>
                  <a:pt x="19493" y="9022"/>
                </a:cubicBezTo>
                <a:cubicBezTo>
                  <a:pt x="19651" y="9553"/>
                  <a:pt x="19651" y="10084"/>
                  <a:pt x="19651" y="10773"/>
                </a:cubicBezTo>
                <a:cubicBezTo>
                  <a:pt x="19651" y="11516"/>
                  <a:pt x="19651" y="12047"/>
                  <a:pt x="19493" y="12578"/>
                </a:cubicBezTo>
                <a:cubicBezTo>
                  <a:pt x="16332" y="12047"/>
                  <a:pt x="16332" y="12047"/>
                  <a:pt x="16332" y="12047"/>
                </a:cubicBezTo>
                <a:cubicBezTo>
                  <a:pt x="16490" y="11304"/>
                  <a:pt x="16490" y="10243"/>
                  <a:pt x="16332" y="9553"/>
                </a:cubicBezTo>
                <a:close/>
                <a:moveTo>
                  <a:pt x="19124" y="7589"/>
                </a:moveTo>
                <a:cubicBezTo>
                  <a:pt x="15805" y="8120"/>
                  <a:pt x="15805" y="8120"/>
                  <a:pt x="15805" y="8120"/>
                </a:cubicBezTo>
                <a:cubicBezTo>
                  <a:pt x="15647" y="7589"/>
                  <a:pt x="15278" y="7271"/>
                  <a:pt x="14751" y="6740"/>
                </a:cubicBezTo>
                <a:cubicBezTo>
                  <a:pt x="14382" y="6369"/>
                  <a:pt x="14014" y="5997"/>
                  <a:pt x="13487" y="5838"/>
                </a:cubicBezTo>
                <a:cubicBezTo>
                  <a:pt x="14014" y="2494"/>
                  <a:pt x="14014" y="2494"/>
                  <a:pt x="14014" y="2494"/>
                </a:cubicBezTo>
                <a:cubicBezTo>
                  <a:pt x="15120" y="2813"/>
                  <a:pt x="16121" y="3556"/>
                  <a:pt x="17017" y="4405"/>
                </a:cubicBezTo>
                <a:cubicBezTo>
                  <a:pt x="18070" y="5307"/>
                  <a:pt x="18808" y="6369"/>
                  <a:pt x="19124" y="7589"/>
                </a:cubicBezTo>
                <a:close/>
                <a:moveTo>
                  <a:pt x="10853" y="14701"/>
                </a:moveTo>
                <a:cubicBezTo>
                  <a:pt x="9799" y="14701"/>
                  <a:pt x="8745" y="14170"/>
                  <a:pt x="8060" y="13427"/>
                </a:cubicBezTo>
                <a:cubicBezTo>
                  <a:pt x="7376" y="12737"/>
                  <a:pt x="7007" y="11835"/>
                  <a:pt x="7007" y="10773"/>
                </a:cubicBezTo>
                <a:cubicBezTo>
                  <a:pt x="7007" y="9712"/>
                  <a:pt x="7376" y="8863"/>
                  <a:pt x="8060" y="8120"/>
                </a:cubicBezTo>
                <a:cubicBezTo>
                  <a:pt x="8956" y="7430"/>
                  <a:pt x="9799" y="6899"/>
                  <a:pt x="10853" y="6899"/>
                </a:cubicBezTo>
                <a:cubicBezTo>
                  <a:pt x="11748" y="6899"/>
                  <a:pt x="12802" y="7430"/>
                  <a:pt x="13487" y="8120"/>
                </a:cubicBezTo>
                <a:cubicBezTo>
                  <a:pt x="14224" y="8863"/>
                  <a:pt x="14540" y="9712"/>
                  <a:pt x="14540" y="10773"/>
                </a:cubicBezTo>
                <a:cubicBezTo>
                  <a:pt x="14540" y="11835"/>
                  <a:pt x="14224" y="12737"/>
                  <a:pt x="13487" y="13427"/>
                </a:cubicBezTo>
                <a:cubicBezTo>
                  <a:pt x="12802" y="14170"/>
                  <a:pt x="11748" y="14701"/>
                  <a:pt x="10853" y="14701"/>
                </a:cubicBezTo>
                <a:close/>
                <a:moveTo>
                  <a:pt x="10853" y="1751"/>
                </a:moveTo>
                <a:cubicBezTo>
                  <a:pt x="11380" y="1751"/>
                  <a:pt x="12117" y="1911"/>
                  <a:pt x="12644" y="1911"/>
                </a:cubicBezTo>
                <a:cubicBezTo>
                  <a:pt x="12117" y="5307"/>
                  <a:pt x="12117" y="5307"/>
                  <a:pt x="12117" y="5307"/>
                </a:cubicBezTo>
                <a:cubicBezTo>
                  <a:pt x="11221" y="5148"/>
                  <a:pt x="10326" y="5148"/>
                  <a:pt x="9483" y="5307"/>
                </a:cubicBezTo>
                <a:cubicBezTo>
                  <a:pt x="8956" y="1911"/>
                  <a:pt x="8956" y="1911"/>
                  <a:pt x="8956" y="1911"/>
                </a:cubicBezTo>
                <a:cubicBezTo>
                  <a:pt x="9641" y="1911"/>
                  <a:pt x="10168" y="1751"/>
                  <a:pt x="10853" y="1751"/>
                </a:cubicBezTo>
                <a:close/>
                <a:moveTo>
                  <a:pt x="4531" y="4405"/>
                </a:moveTo>
                <a:cubicBezTo>
                  <a:pt x="5426" y="3556"/>
                  <a:pt x="6480" y="2813"/>
                  <a:pt x="7692" y="2494"/>
                </a:cubicBezTo>
                <a:cubicBezTo>
                  <a:pt x="8219" y="5838"/>
                  <a:pt x="8219" y="5838"/>
                  <a:pt x="8219" y="5838"/>
                </a:cubicBezTo>
                <a:cubicBezTo>
                  <a:pt x="7692" y="5997"/>
                  <a:pt x="7165" y="6369"/>
                  <a:pt x="6849" y="6740"/>
                </a:cubicBezTo>
                <a:cubicBezTo>
                  <a:pt x="6480" y="7271"/>
                  <a:pt x="6111" y="7589"/>
                  <a:pt x="5795" y="8120"/>
                </a:cubicBezTo>
                <a:cubicBezTo>
                  <a:pt x="2423" y="7589"/>
                  <a:pt x="2423" y="7589"/>
                  <a:pt x="2423" y="7589"/>
                </a:cubicBezTo>
                <a:cubicBezTo>
                  <a:pt x="2950" y="6369"/>
                  <a:pt x="3688" y="5307"/>
                  <a:pt x="4531" y="4405"/>
                </a:cubicBezTo>
                <a:close/>
                <a:moveTo>
                  <a:pt x="1897" y="10773"/>
                </a:moveTo>
                <a:cubicBezTo>
                  <a:pt x="1897" y="10084"/>
                  <a:pt x="1897" y="9553"/>
                  <a:pt x="2107" y="9022"/>
                </a:cubicBezTo>
                <a:cubicBezTo>
                  <a:pt x="5268" y="9553"/>
                  <a:pt x="5268" y="9553"/>
                  <a:pt x="5268" y="9553"/>
                </a:cubicBezTo>
                <a:cubicBezTo>
                  <a:pt x="5268" y="9924"/>
                  <a:pt x="5058" y="10243"/>
                  <a:pt x="5058" y="10773"/>
                </a:cubicBezTo>
                <a:cubicBezTo>
                  <a:pt x="5058" y="11304"/>
                  <a:pt x="5268" y="11676"/>
                  <a:pt x="5268" y="12047"/>
                </a:cubicBezTo>
                <a:cubicBezTo>
                  <a:pt x="2107" y="12578"/>
                  <a:pt x="2107" y="12578"/>
                  <a:pt x="2107" y="12578"/>
                </a:cubicBezTo>
                <a:cubicBezTo>
                  <a:pt x="1897" y="12047"/>
                  <a:pt x="1897" y="11516"/>
                  <a:pt x="1897" y="10773"/>
                </a:cubicBezTo>
                <a:close/>
                <a:moveTo>
                  <a:pt x="2423" y="13958"/>
                </a:moveTo>
                <a:cubicBezTo>
                  <a:pt x="5795" y="13427"/>
                  <a:pt x="5795" y="13427"/>
                  <a:pt x="5795" y="13427"/>
                </a:cubicBezTo>
                <a:cubicBezTo>
                  <a:pt x="6111" y="13958"/>
                  <a:pt x="6480" y="14329"/>
                  <a:pt x="6849" y="14860"/>
                </a:cubicBezTo>
                <a:cubicBezTo>
                  <a:pt x="7165" y="15231"/>
                  <a:pt x="7692" y="15550"/>
                  <a:pt x="8219" y="15762"/>
                </a:cubicBezTo>
                <a:cubicBezTo>
                  <a:pt x="7692" y="19106"/>
                  <a:pt x="7692" y="19106"/>
                  <a:pt x="7692" y="19106"/>
                </a:cubicBezTo>
                <a:cubicBezTo>
                  <a:pt x="6480" y="18734"/>
                  <a:pt x="5426" y="18044"/>
                  <a:pt x="4531" y="17142"/>
                </a:cubicBezTo>
                <a:cubicBezTo>
                  <a:pt x="3688" y="16293"/>
                  <a:pt x="2950" y="15231"/>
                  <a:pt x="2423" y="13958"/>
                </a:cubicBezTo>
                <a:close/>
                <a:moveTo>
                  <a:pt x="10853" y="19796"/>
                </a:moveTo>
                <a:cubicBezTo>
                  <a:pt x="10168" y="19796"/>
                  <a:pt x="9641" y="19636"/>
                  <a:pt x="8956" y="19636"/>
                </a:cubicBezTo>
                <a:cubicBezTo>
                  <a:pt x="9483" y="16293"/>
                  <a:pt x="9483" y="16293"/>
                  <a:pt x="9483" y="16293"/>
                </a:cubicBezTo>
                <a:cubicBezTo>
                  <a:pt x="10010" y="16452"/>
                  <a:pt x="10326" y="16452"/>
                  <a:pt x="10853" y="16452"/>
                </a:cubicBezTo>
                <a:cubicBezTo>
                  <a:pt x="11221" y="16452"/>
                  <a:pt x="11748" y="16452"/>
                  <a:pt x="12117" y="16293"/>
                </a:cubicBezTo>
                <a:cubicBezTo>
                  <a:pt x="12644" y="19636"/>
                  <a:pt x="12644" y="19636"/>
                  <a:pt x="12644" y="19636"/>
                </a:cubicBezTo>
                <a:cubicBezTo>
                  <a:pt x="12117" y="19636"/>
                  <a:pt x="11380" y="19796"/>
                  <a:pt x="10853" y="19796"/>
                </a:cubicBezTo>
                <a:close/>
                <a:moveTo>
                  <a:pt x="17017" y="17142"/>
                </a:moveTo>
                <a:cubicBezTo>
                  <a:pt x="16121" y="18044"/>
                  <a:pt x="15120" y="18734"/>
                  <a:pt x="14014" y="19106"/>
                </a:cubicBezTo>
                <a:cubicBezTo>
                  <a:pt x="13487" y="15762"/>
                  <a:pt x="13487" y="15762"/>
                  <a:pt x="13487" y="15762"/>
                </a:cubicBezTo>
                <a:cubicBezTo>
                  <a:pt x="14014" y="15550"/>
                  <a:pt x="14382" y="15231"/>
                  <a:pt x="14751" y="14860"/>
                </a:cubicBezTo>
                <a:cubicBezTo>
                  <a:pt x="15278" y="14329"/>
                  <a:pt x="15647" y="13958"/>
                  <a:pt x="15805" y="13427"/>
                </a:cubicBezTo>
                <a:cubicBezTo>
                  <a:pt x="19124" y="13958"/>
                  <a:pt x="19124" y="13958"/>
                  <a:pt x="19124" y="13958"/>
                </a:cubicBezTo>
                <a:cubicBezTo>
                  <a:pt x="18808" y="15231"/>
                  <a:pt x="18070" y="16293"/>
                  <a:pt x="17017" y="17142"/>
                </a:cubicBezTo>
                <a:close/>
              </a:path>
            </a:pathLst>
          </a:custGeom>
          <a:gradFill>
            <a:gsLst>
              <a:gs pos="0">
                <a:srgbClr val="4875D8"/>
              </a:gs>
              <a:gs pos="100000">
                <a:srgbClr val="81E0F1"/>
              </a:gs>
            </a:gsLst>
            <a:lin ang="9203766"/>
          </a:gra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dissolve/>
      </p:transition>
    </mc:Choice>
    <mc:Fallback xmlns="">
      <p:transition spd="slow">
        <p:fade/>
      </p:transition>
    </mc:Fallback>
  </mc:AlternateContent>
  <p:timing>
    <p:tnLst>
      <p:par>
        <p:cTn id="1" dur="indefinite" restart="never" nodeType="tmRoot"/>
      </p:par>
    </p:tnLst>
  </p:timing>
</p:sld>
</file>

<file path=ppt/slides/slide3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half" idx="13"/>
          </p:nvPr>
        </p:nvSpPr>
        <p:spPr/>
      </p:sp>
      <p:sp>
        <p:nvSpPr>
          <p:cNvPr id="964" name="Shape 964"/>
          <p:cNvSpPr>
            <a:spLocks noGrp="1"/>
          </p:cNvSpPr>
          <p:nvPr>
            <p:ph type="title"/>
          </p:nvPr>
        </p:nvSpPr>
        <p:spPr>
          <a:prstGeom prst="rect">
            <a:avLst/>
          </a:prstGeom>
        </p:spPr>
        <p:txBody>
          <a:bodyPr/>
          <a:lstStyle/>
          <a:p>
            <a:r>
              <a:t>Prices for services</a:t>
            </a:r>
          </a:p>
        </p:txBody>
      </p:sp>
      <p:sp>
        <p:nvSpPr>
          <p:cNvPr id="965" name="Shape 965"/>
          <p:cNvSpPr/>
          <p:nvPr/>
        </p:nvSpPr>
        <p:spPr>
          <a:xfrm rot="13500000">
            <a:off x="5860520" y="3516176"/>
            <a:ext cx="2220288" cy="2220288"/>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966" name="Shape 966"/>
          <p:cNvSpPr/>
          <p:nvPr/>
        </p:nvSpPr>
        <p:spPr>
          <a:xfrm>
            <a:off x="6102593" y="6570715"/>
            <a:ext cx="1736142"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Startup</a:t>
            </a:r>
          </a:p>
        </p:txBody>
      </p:sp>
      <p:sp>
        <p:nvSpPr>
          <p:cNvPr id="967" name="Shape 967"/>
          <p:cNvSpPr/>
          <p:nvPr/>
        </p:nvSpPr>
        <p:spPr>
          <a:xfrm>
            <a:off x="5797437" y="7443306"/>
            <a:ext cx="2346453"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Unlimited memory</a:t>
            </a:r>
          </a:p>
          <a:p>
            <a:pPr>
              <a:defRPr sz="2000">
                <a:solidFill>
                  <a:srgbClr val="717172"/>
                </a:solidFill>
              </a:defRPr>
            </a:pPr>
            <a:r>
              <a:t>Free license for sell</a:t>
            </a:r>
          </a:p>
          <a:p>
            <a:pPr>
              <a:defRPr sz="2000">
                <a:solidFill>
                  <a:srgbClr val="717172"/>
                </a:solidFill>
              </a:defRPr>
            </a:pPr>
            <a:r>
              <a:t>Fast support</a:t>
            </a:r>
          </a:p>
        </p:txBody>
      </p:sp>
      <p:sp>
        <p:nvSpPr>
          <p:cNvPr id="968" name="Shape 968"/>
          <p:cNvSpPr/>
          <p:nvPr/>
        </p:nvSpPr>
        <p:spPr>
          <a:xfrm rot="13500000">
            <a:off x="11910333" y="3516176"/>
            <a:ext cx="2220288" cy="2220288"/>
          </a:xfrm>
          <a:prstGeom prst="roundRect">
            <a:avLst>
              <a:gd name="adj" fmla="val 32703"/>
            </a:avLst>
          </a:prstGeom>
          <a:ln w="12700">
            <a:solidFill>
              <a:srgbClr val="E8E9EB">
                <a:alpha val="33749"/>
              </a:srgbClr>
            </a:solidFill>
            <a:miter lim="400000"/>
          </a:ln>
        </p:spPr>
        <p:txBody>
          <a:bodyPr lIns="50800" tIns="50800" rIns="50800" bIns="50800" anchor="ctr"/>
          <a:lstStyle/>
          <a:p>
            <a:pPr>
              <a:lnSpc>
                <a:spcPct val="100000"/>
              </a:lnSpc>
              <a:defRPr sz="3200">
                <a:solidFill>
                  <a:srgbClr val="FFFFFF"/>
                </a:solidFill>
              </a:defRPr>
            </a:pPr>
            <a:endParaRPr/>
          </a:p>
        </p:txBody>
      </p:sp>
      <p:sp>
        <p:nvSpPr>
          <p:cNvPr id="969" name="Shape 969"/>
          <p:cNvSpPr/>
          <p:nvPr/>
        </p:nvSpPr>
        <p:spPr>
          <a:xfrm>
            <a:off x="12055035" y="6570715"/>
            <a:ext cx="1930883"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solidFill>
                  <a:srgbClr val="FFFFFF"/>
                </a:solidFill>
                <a:latin typeface="+mj-lt"/>
                <a:ea typeface="+mj-ea"/>
                <a:cs typeface="+mj-cs"/>
                <a:sym typeface="Montserrat-Regular"/>
              </a:defRPr>
            </a:lvl1pPr>
          </a:lstStyle>
          <a:p>
            <a:r>
              <a:t>Medium</a:t>
            </a:r>
          </a:p>
        </p:txBody>
      </p:sp>
      <p:sp>
        <p:nvSpPr>
          <p:cNvPr id="970" name="Shape 970"/>
          <p:cNvSpPr/>
          <p:nvPr/>
        </p:nvSpPr>
        <p:spPr>
          <a:xfrm>
            <a:off x="11847250" y="7443306"/>
            <a:ext cx="2346453"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909192"/>
                </a:solidFill>
              </a:defRPr>
            </a:pPr>
            <a:r>
              <a:t>Unlimited memory</a:t>
            </a:r>
          </a:p>
          <a:p>
            <a:pPr>
              <a:defRPr sz="2000">
                <a:solidFill>
                  <a:srgbClr val="909192"/>
                </a:solidFill>
              </a:defRPr>
            </a:pPr>
            <a:r>
              <a:t>Free license for sell</a:t>
            </a:r>
          </a:p>
          <a:p>
            <a:pPr>
              <a:defRPr sz="2000">
                <a:solidFill>
                  <a:srgbClr val="909192"/>
                </a:solidFill>
              </a:defRPr>
            </a:pPr>
            <a:r>
              <a:t>Fast support</a:t>
            </a:r>
          </a:p>
        </p:txBody>
      </p:sp>
      <p:sp>
        <p:nvSpPr>
          <p:cNvPr id="971" name="Shape 971"/>
          <p:cNvSpPr/>
          <p:nvPr/>
        </p:nvSpPr>
        <p:spPr>
          <a:xfrm>
            <a:off x="12702976" y="4432484"/>
            <a:ext cx="635001" cy="463872"/>
          </a:xfrm>
          <a:custGeom>
            <a:avLst/>
            <a:gdLst/>
            <a:ahLst/>
            <a:cxnLst>
              <a:cxn ang="0">
                <a:pos x="wd2" y="hd2"/>
              </a:cxn>
              <a:cxn ang="5400000">
                <a:pos x="wd2" y="hd2"/>
              </a:cxn>
              <a:cxn ang="10800000">
                <a:pos x="wd2" y="hd2"/>
              </a:cxn>
              <a:cxn ang="16200000">
                <a:pos x="wd2" y="hd2"/>
              </a:cxn>
            </a:cxnLst>
            <a:rect l="0" t="0" r="r" b="b"/>
            <a:pathLst>
              <a:path w="21600" h="21600" extrusionOk="0">
                <a:moveTo>
                  <a:pt x="21073" y="6327"/>
                </a:moveTo>
                <a:cubicBezTo>
                  <a:pt x="11274" y="0"/>
                  <a:pt x="11274" y="0"/>
                  <a:pt x="11274" y="0"/>
                </a:cubicBezTo>
                <a:cubicBezTo>
                  <a:pt x="10905" y="0"/>
                  <a:pt x="10747" y="0"/>
                  <a:pt x="10379" y="0"/>
                </a:cubicBezTo>
                <a:cubicBezTo>
                  <a:pt x="527" y="6327"/>
                  <a:pt x="527" y="6327"/>
                  <a:pt x="527" y="6327"/>
                </a:cubicBezTo>
                <a:cubicBezTo>
                  <a:pt x="369" y="6545"/>
                  <a:pt x="0" y="6764"/>
                  <a:pt x="0" y="7273"/>
                </a:cubicBezTo>
                <a:cubicBezTo>
                  <a:pt x="0" y="7782"/>
                  <a:pt x="369" y="8218"/>
                  <a:pt x="527" y="8509"/>
                </a:cubicBezTo>
                <a:cubicBezTo>
                  <a:pt x="1422" y="9236"/>
                  <a:pt x="1422" y="9236"/>
                  <a:pt x="1422" y="9236"/>
                </a:cubicBezTo>
                <a:cubicBezTo>
                  <a:pt x="1422" y="13600"/>
                  <a:pt x="1422" y="13600"/>
                  <a:pt x="1422" y="13600"/>
                </a:cubicBezTo>
                <a:cubicBezTo>
                  <a:pt x="1422" y="14036"/>
                  <a:pt x="1791" y="14545"/>
                  <a:pt x="2107" y="14545"/>
                </a:cubicBezTo>
                <a:cubicBezTo>
                  <a:pt x="2476" y="14545"/>
                  <a:pt x="2634" y="14036"/>
                  <a:pt x="2634" y="13600"/>
                </a:cubicBezTo>
                <a:cubicBezTo>
                  <a:pt x="2634" y="9964"/>
                  <a:pt x="2634" y="9964"/>
                  <a:pt x="2634" y="9964"/>
                </a:cubicBezTo>
                <a:cubicBezTo>
                  <a:pt x="4057" y="10909"/>
                  <a:pt x="4057" y="10909"/>
                  <a:pt x="4057" y="10909"/>
                </a:cubicBezTo>
                <a:cubicBezTo>
                  <a:pt x="4057" y="16509"/>
                  <a:pt x="4057" y="16509"/>
                  <a:pt x="4057" y="16509"/>
                </a:cubicBezTo>
                <a:cubicBezTo>
                  <a:pt x="4057" y="16727"/>
                  <a:pt x="4057" y="16945"/>
                  <a:pt x="4215" y="16945"/>
                </a:cubicBezTo>
                <a:cubicBezTo>
                  <a:pt x="4215" y="17236"/>
                  <a:pt x="6322" y="21600"/>
                  <a:pt x="10747" y="21600"/>
                </a:cubicBezTo>
                <a:cubicBezTo>
                  <a:pt x="15120" y="21600"/>
                  <a:pt x="17227" y="17236"/>
                  <a:pt x="17227" y="16945"/>
                </a:cubicBezTo>
                <a:cubicBezTo>
                  <a:pt x="17385" y="16945"/>
                  <a:pt x="17385" y="16727"/>
                  <a:pt x="17385" y="16509"/>
                </a:cubicBezTo>
                <a:cubicBezTo>
                  <a:pt x="17385" y="11127"/>
                  <a:pt x="17385" y="11127"/>
                  <a:pt x="17385" y="11127"/>
                </a:cubicBezTo>
                <a:cubicBezTo>
                  <a:pt x="21073" y="8509"/>
                  <a:pt x="21073" y="8509"/>
                  <a:pt x="21073" y="8509"/>
                </a:cubicBezTo>
                <a:cubicBezTo>
                  <a:pt x="21442" y="8218"/>
                  <a:pt x="21600" y="7782"/>
                  <a:pt x="21600" y="7273"/>
                </a:cubicBezTo>
                <a:cubicBezTo>
                  <a:pt x="21600" y="6764"/>
                  <a:pt x="21442" y="6545"/>
                  <a:pt x="21073" y="6327"/>
                </a:cubicBezTo>
                <a:close/>
                <a:moveTo>
                  <a:pt x="15805" y="16000"/>
                </a:moveTo>
                <a:cubicBezTo>
                  <a:pt x="15278" y="16945"/>
                  <a:pt x="13698" y="19418"/>
                  <a:pt x="10747" y="19418"/>
                </a:cubicBezTo>
                <a:cubicBezTo>
                  <a:pt x="7744" y="19418"/>
                  <a:pt x="6164" y="16945"/>
                  <a:pt x="5637" y="16000"/>
                </a:cubicBezTo>
                <a:cubicBezTo>
                  <a:pt x="5637" y="12145"/>
                  <a:pt x="5637" y="12145"/>
                  <a:pt x="5637" y="12145"/>
                </a:cubicBezTo>
                <a:cubicBezTo>
                  <a:pt x="10379" y="15491"/>
                  <a:pt x="10379" y="15491"/>
                  <a:pt x="10379" y="15491"/>
                </a:cubicBezTo>
                <a:cubicBezTo>
                  <a:pt x="10537" y="15491"/>
                  <a:pt x="10747" y="15491"/>
                  <a:pt x="10905" y="15491"/>
                </a:cubicBezTo>
                <a:cubicBezTo>
                  <a:pt x="11063" y="15491"/>
                  <a:pt x="11063" y="15491"/>
                  <a:pt x="11274" y="15491"/>
                </a:cubicBezTo>
                <a:cubicBezTo>
                  <a:pt x="15805" y="12364"/>
                  <a:pt x="15805" y="12364"/>
                  <a:pt x="15805" y="12364"/>
                </a:cubicBezTo>
                <a:lnTo>
                  <a:pt x="15805" y="16000"/>
                </a:lnTo>
                <a:close/>
                <a:moveTo>
                  <a:pt x="10905" y="12873"/>
                </a:moveTo>
                <a:cubicBezTo>
                  <a:pt x="3161" y="7491"/>
                  <a:pt x="3161" y="7491"/>
                  <a:pt x="3161" y="7491"/>
                </a:cubicBezTo>
                <a:cubicBezTo>
                  <a:pt x="10905" y="2691"/>
                  <a:pt x="10905" y="2691"/>
                  <a:pt x="10905" y="2691"/>
                </a:cubicBezTo>
                <a:cubicBezTo>
                  <a:pt x="18439" y="7491"/>
                  <a:pt x="18439" y="7491"/>
                  <a:pt x="18439" y="7491"/>
                </a:cubicBezTo>
                <a:lnTo>
                  <a:pt x="10905" y="12873"/>
                </a:lnTo>
                <a:close/>
                <a:moveTo>
                  <a:pt x="2634" y="15491"/>
                </a:moveTo>
                <a:cubicBezTo>
                  <a:pt x="2845" y="15782"/>
                  <a:pt x="3003" y="16000"/>
                  <a:pt x="3003" y="16509"/>
                </a:cubicBezTo>
                <a:cubicBezTo>
                  <a:pt x="3003" y="16727"/>
                  <a:pt x="2845" y="17236"/>
                  <a:pt x="2634" y="17455"/>
                </a:cubicBezTo>
                <a:cubicBezTo>
                  <a:pt x="2476" y="17455"/>
                  <a:pt x="2318" y="17673"/>
                  <a:pt x="1949" y="17673"/>
                </a:cubicBezTo>
                <a:cubicBezTo>
                  <a:pt x="1791" y="17673"/>
                  <a:pt x="1422" y="17455"/>
                  <a:pt x="1264" y="17455"/>
                </a:cubicBezTo>
                <a:cubicBezTo>
                  <a:pt x="1054" y="17236"/>
                  <a:pt x="1054" y="16727"/>
                  <a:pt x="1054" y="16509"/>
                </a:cubicBezTo>
                <a:cubicBezTo>
                  <a:pt x="1054" y="16000"/>
                  <a:pt x="1054" y="15782"/>
                  <a:pt x="1264" y="15491"/>
                </a:cubicBezTo>
                <a:cubicBezTo>
                  <a:pt x="1422" y="15273"/>
                  <a:pt x="1791" y="15055"/>
                  <a:pt x="1949" y="15055"/>
                </a:cubicBezTo>
                <a:cubicBezTo>
                  <a:pt x="2318" y="15055"/>
                  <a:pt x="2476" y="15273"/>
                  <a:pt x="2634" y="15491"/>
                </a:cubicBez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972" name="Shape 972"/>
          <p:cNvSpPr/>
          <p:nvPr/>
        </p:nvSpPr>
        <p:spPr>
          <a:xfrm rot="13500000">
            <a:off x="18125245" y="3516176"/>
            <a:ext cx="2220288" cy="2220288"/>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973" name="Shape 973"/>
          <p:cNvSpPr/>
          <p:nvPr/>
        </p:nvSpPr>
        <p:spPr>
          <a:xfrm>
            <a:off x="18057069" y="6570715"/>
            <a:ext cx="235663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Enterprise</a:t>
            </a:r>
          </a:p>
        </p:txBody>
      </p:sp>
      <p:sp>
        <p:nvSpPr>
          <p:cNvPr id="974" name="Shape 974"/>
          <p:cNvSpPr/>
          <p:nvPr/>
        </p:nvSpPr>
        <p:spPr>
          <a:xfrm>
            <a:off x="18062164" y="7443306"/>
            <a:ext cx="2346453"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Unlimited memory</a:t>
            </a:r>
          </a:p>
          <a:p>
            <a:pPr>
              <a:defRPr sz="2000">
                <a:solidFill>
                  <a:srgbClr val="717172"/>
                </a:solidFill>
              </a:defRPr>
            </a:pPr>
            <a:r>
              <a:t>Free license for sell</a:t>
            </a:r>
          </a:p>
          <a:p>
            <a:pPr>
              <a:defRPr sz="2000">
                <a:solidFill>
                  <a:srgbClr val="717172"/>
                </a:solidFill>
              </a:defRPr>
            </a:pPr>
            <a:r>
              <a:t>Fast support</a:t>
            </a:r>
          </a:p>
        </p:txBody>
      </p:sp>
      <p:sp>
        <p:nvSpPr>
          <p:cNvPr id="975" name="Shape 975"/>
          <p:cNvSpPr/>
          <p:nvPr/>
        </p:nvSpPr>
        <p:spPr>
          <a:xfrm>
            <a:off x="6694571" y="9490354"/>
            <a:ext cx="793116" cy="8763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nSpc>
                <a:spcPct val="100000"/>
              </a:lnSpc>
              <a:defRPr sz="5000">
                <a:solidFill>
                  <a:srgbClr val="75C1EA"/>
                </a:solidFill>
                <a:latin typeface="+mj-lt"/>
                <a:ea typeface="+mj-ea"/>
                <a:cs typeface="+mj-cs"/>
                <a:sym typeface="Montserrat-Regular"/>
              </a:defRPr>
            </a:lvl1pPr>
          </a:lstStyle>
          <a:p>
            <a:r>
              <a:t>10</a:t>
            </a:r>
          </a:p>
        </p:txBody>
      </p:sp>
      <p:sp>
        <p:nvSpPr>
          <p:cNvPr id="976" name="Shape 976"/>
          <p:cNvSpPr/>
          <p:nvPr/>
        </p:nvSpPr>
        <p:spPr>
          <a:xfrm>
            <a:off x="6453641" y="9503054"/>
            <a:ext cx="28724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gn="l">
              <a:lnSpc>
                <a:spcPct val="100000"/>
              </a:lnSpc>
              <a:defRPr sz="2200">
                <a:solidFill>
                  <a:srgbClr val="8F9092"/>
                </a:solidFill>
                <a:latin typeface="+mj-lt"/>
                <a:ea typeface="+mj-ea"/>
                <a:cs typeface="+mj-cs"/>
                <a:sym typeface="Montserrat-Regular"/>
              </a:defRPr>
            </a:lvl1pPr>
          </a:lstStyle>
          <a:p>
            <a:r>
              <a:t>$</a:t>
            </a:r>
          </a:p>
        </p:txBody>
      </p:sp>
      <p:sp>
        <p:nvSpPr>
          <p:cNvPr id="977" name="Shape 977"/>
          <p:cNvSpPr/>
          <p:nvPr/>
        </p:nvSpPr>
        <p:spPr>
          <a:xfrm>
            <a:off x="12705649" y="9490354"/>
            <a:ext cx="870586" cy="8763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nSpc>
                <a:spcPct val="100000"/>
              </a:lnSpc>
              <a:defRPr sz="5000">
                <a:solidFill>
                  <a:srgbClr val="527AD9"/>
                </a:solidFill>
                <a:latin typeface="+mj-lt"/>
                <a:ea typeface="+mj-ea"/>
                <a:cs typeface="+mj-cs"/>
                <a:sym typeface="Montserrat-Regular"/>
              </a:defRPr>
            </a:lvl1pPr>
          </a:lstStyle>
          <a:p>
            <a:r>
              <a:t>49</a:t>
            </a:r>
          </a:p>
        </p:txBody>
      </p:sp>
      <p:sp>
        <p:nvSpPr>
          <p:cNvPr id="978" name="Shape 978"/>
          <p:cNvSpPr/>
          <p:nvPr/>
        </p:nvSpPr>
        <p:spPr>
          <a:xfrm>
            <a:off x="12464719" y="9503054"/>
            <a:ext cx="287250"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gn="l">
              <a:lnSpc>
                <a:spcPct val="100000"/>
              </a:lnSpc>
              <a:defRPr sz="2200">
                <a:solidFill>
                  <a:srgbClr val="838387"/>
                </a:solidFill>
                <a:latin typeface="+mj-lt"/>
                <a:ea typeface="+mj-ea"/>
                <a:cs typeface="+mj-cs"/>
                <a:sym typeface="Montserrat-Regular"/>
              </a:defRPr>
            </a:lvl1pPr>
          </a:lstStyle>
          <a:p>
            <a:r>
              <a:t>$</a:t>
            </a:r>
          </a:p>
        </p:txBody>
      </p:sp>
      <p:sp>
        <p:nvSpPr>
          <p:cNvPr id="979" name="Shape 979"/>
          <p:cNvSpPr/>
          <p:nvPr/>
        </p:nvSpPr>
        <p:spPr>
          <a:xfrm>
            <a:off x="18813246" y="9490354"/>
            <a:ext cx="1123316" cy="8763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nSpc>
                <a:spcPct val="100000"/>
              </a:lnSpc>
              <a:defRPr sz="5000">
                <a:solidFill>
                  <a:srgbClr val="CEE1AA"/>
                </a:solidFill>
                <a:latin typeface="+mj-lt"/>
                <a:ea typeface="+mj-ea"/>
                <a:cs typeface="+mj-cs"/>
                <a:sym typeface="Montserrat-Regular"/>
              </a:defRPr>
            </a:lvl1pPr>
          </a:lstStyle>
          <a:p>
            <a:r>
              <a:t>129</a:t>
            </a:r>
          </a:p>
        </p:txBody>
      </p:sp>
      <p:sp>
        <p:nvSpPr>
          <p:cNvPr id="980" name="Shape 980"/>
          <p:cNvSpPr/>
          <p:nvPr/>
        </p:nvSpPr>
        <p:spPr>
          <a:xfrm>
            <a:off x="18534215" y="9503054"/>
            <a:ext cx="287250"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gn="l">
              <a:lnSpc>
                <a:spcPct val="100000"/>
              </a:lnSpc>
              <a:defRPr sz="2200">
                <a:solidFill>
                  <a:srgbClr val="8F9092"/>
                </a:solidFill>
                <a:latin typeface="+mj-lt"/>
                <a:ea typeface="+mj-ea"/>
                <a:cs typeface="+mj-cs"/>
                <a:sym typeface="Montserrat-Regular"/>
              </a:defRPr>
            </a:lvl1pPr>
          </a:lstStyle>
          <a:p>
            <a:r>
              <a:t>$</a:t>
            </a:r>
          </a:p>
        </p:txBody>
      </p:sp>
      <p:sp>
        <p:nvSpPr>
          <p:cNvPr id="981" name="Shape 981"/>
          <p:cNvSpPr/>
          <p:nvPr/>
        </p:nvSpPr>
        <p:spPr>
          <a:xfrm>
            <a:off x="6716663" y="4338635"/>
            <a:ext cx="508001" cy="651571"/>
          </a:xfrm>
          <a:custGeom>
            <a:avLst/>
            <a:gdLst/>
            <a:ahLst/>
            <a:cxnLst>
              <a:cxn ang="0">
                <a:pos x="wd2" y="hd2"/>
              </a:cxn>
              <a:cxn ang="5400000">
                <a:pos x="wd2" y="hd2"/>
              </a:cxn>
              <a:cxn ang="10800000">
                <a:pos x="wd2" y="hd2"/>
              </a:cxn>
              <a:cxn ang="16200000">
                <a:pos x="wd2" y="hd2"/>
              </a:cxn>
            </a:cxnLst>
            <a:rect l="0" t="0" r="r" b="b"/>
            <a:pathLst>
              <a:path w="21600" h="21600" extrusionOk="0">
                <a:moveTo>
                  <a:pt x="21321" y="5724"/>
                </a:moveTo>
                <a:cubicBezTo>
                  <a:pt x="21112" y="5562"/>
                  <a:pt x="20625" y="5562"/>
                  <a:pt x="20415" y="5562"/>
                </a:cubicBezTo>
                <a:cubicBezTo>
                  <a:pt x="17419" y="5562"/>
                  <a:pt x="17419" y="5562"/>
                  <a:pt x="17419" y="5562"/>
                </a:cubicBezTo>
                <a:cubicBezTo>
                  <a:pt x="17419" y="5022"/>
                  <a:pt x="17419" y="5022"/>
                  <a:pt x="17419" y="5022"/>
                </a:cubicBezTo>
                <a:cubicBezTo>
                  <a:pt x="17419" y="2322"/>
                  <a:pt x="14354" y="0"/>
                  <a:pt x="10870" y="0"/>
                </a:cubicBezTo>
                <a:cubicBezTo>
                  <a:pt x="10661" y="0"/>
                  <a:pt x="10661" y="0"/>
                  <a:pt x="10661" y="0"/>
                </a:cubicBezTo>
                <a:cubicBezTo>
                  <a:pt x="7177" y="0"/>
                  <a:pt x="4390" y="2322"/>
                  <a:pt x="4390" y="5022"/>
                </a:cubicBezTo>
                <a:cubicBezTo>
                  <a:pt x="4390" y="5562"/>
                  <a:pt x="4390" y="5562"/>
                  <a:pt x="4390" y="5562"/>
                </a:cubicBezTo>
                <a:cubicBezTo>
                  <a:pt x="1115" y="5562"/>
                  <a:pt x="1115" y="5562"/>
                  <a:pt x="1115" y="5562"/>
                </a:cubicBezTo>
                <a:cubicBezTo>
                  <a:pt x="418" y="5562"/>
                  <a:pt x="0" y="5940"/>
                  <a:pt x="0" y="6480"/>
                </a:cubicBezTo>
                <a:cubicBezTo>
                  <a:pt x="0" y="20682"/>
                  <a:pt x="0" y="20682"/>
                  <a:pt x="0" y="20682"/>
                </a:cubicBezTo>
                <a:cubicBezTo>
                  <a:pt x="0" y="21222"/>
                  <a:pt x="418" y="21600"/>
                  <a:pt x="1115" y="21600"/>
                </a:cubicBezTo>
                <a:cubicBezTo>
                  <a:pt x="20415" y="21600"/>
                  <a:pt x="20415" y="21600"/>
                  <a:pt x="20415" y="21600"/>
                </a:cubicBezTo>
                <a:cubicBezTo>
                  <a:pt x="21112" y="21600"/>
                  <a:pt x="21600" y="21222"/>
                  <a:pt x="21600" y="20682"/>
                </a:cubicBezTo>
                <a:cubicBezTo>
                  <a:pt x="21600" y="6480"/>
                  <a:pt x="21600" y="6480"/>
                  <a:pt x="21600" y="6480"/>
                </a:cubicBezTo>
                <a:cubicBezTo>
                  <a:pt x="21600" y="6264"/>
                  <a:pt x="21600" y="5940"/>
                  <a:pt x="21321" y="5724"/>
                </a:cubicBezTo>
                <a:close/>
                <a:moveTo>
                  <a:pt x="6689" y="5022"/>
                </a:moveTo>
                <a:cubicBezTo>
                  <a:pt x="6689" y="3402"/>
                  <a:pt x="8570" y="1944"/>
                  <a:pt x="10661" y="1944"/>
                </a:cubicBezTo>
                <a:cubicBezTo>
                  <a:pt x="10870" y="1944"/>
                  <a:pt x="10870" y="1944"/>
                  <a:pt x="10870" y="1944"/>
                </a:cubicBezTo>
                <a:cubicBezTo>
                  <a:pt x="12960" y="1944"/>
                  <a:pt x="14841" y="3402"/>
                  <a:pt x="14841" y="5022"/>
                </a:cubicBezTo>
                <a:cubicBezTo>
                  <a:pt x="14841" y="5562"/>
                  <a:pt x="14841" y="5562"/>
                  <a:pt x="14841" y="5562"/>
                </a:cubicBezTo>
                <a:cubicBezTo>
                  <a:pt x="6689" y="5562"/>
                  <a:pt x="6689" y="5562"/>
                  <a:pt x="6689" y="5562"/>
                </a:cubicBezTo>
                <a:lnTo>
                  <a:pt x="6689" y="5022"/>
                </a:lnTo>
                <a:close/>
                <a:moveTo>
                  <a:pt x="19231" y="19602"/>
                </a:moveTo>
                <a:cubicBezTo>
                  <a:pt x="2508" y="19602"/>
                  <a:pt x="2508" y="19602"/>
                  <a:pt x="2508" y="19602"/>
                </a:cubicBezTo>
                <a:cubicBezTo>
                  <a:pt x="2508" y="7344"/>
                  <a:pt x="2508" y="7344"/>
                  <a:pt x="2508" y="7344"/>
                </a:cubicBezTo>
                <a:cubicBezTo>
                  <a:pt x="4390" y="7344"/>
                  <a:pt x="4390" y="7344"/>
                  <a:pt x="4390" y="7344"/>
                </a:cubicBezTo>
                <a:cubicBezTo>
                  <a:pt x="4390" y="9180"/>
                  <a:pt x="4390" y="9180"/>
                  <a:pt x="4390" y="9180"/>
                </a:cubicBezTo>
                <a:cubicBezTo>
                  <a:pt x="4390" y="9720"/>
                  <a:pt x="4877" y="10044"/>
                  <a:pt x="5574" y="10044"/>
                </a:cubicBezTo>
                <a:cubicBezTo>
                  <a:pt x="6271" y="10044"/>
                  <a:pt x="6689" y="9720"/>
                  <a:pt x="6689" y="9180"/>
                </a:cubicBezTo>
                <a:cubicBezTo>
                  <a:pt x="6689" y="7344"/>
                  <a:pt x="6689" y="7344"/>
                  <a:pt x="6689" y="7344"/>
                </a:cubicBezTo>
                <a:cubicBezTo>
                  <a:pt x="14841" y="7344"/>
                  <a:pt x="14841" y="7344"/>
                  <a:pt x="14841" y="7344"/>
                </a:cubicBezTo>
                <a:cubicBezTo>
                  <a:pt x="14841" y="9180"/>
                  <a:pt x="14841" y="9180"/>
                  <a:pt x="14841" y="9180"/>
                </a:cubicBezTo>
                <a:cubicBezTo>
                  <a:pt x="14841" y="9720"/>
                  <a:pt x="15329" y="10044"/>
                  <a:pt x="16026" y="10044"/>
                </a:cubicBezTo>
                <a:cubicBezTo>
                  <a:pt x="16723" y="10044"/>
                  <a:pt x="17419" y="9720"/>
                  <a:pt x="17419" y="9180"/>
                </a:cubicBezTo>
                <a:cubicBezTo>
                  <a:pt x="17419" y="7344"/>
                  <a:pt x="17419" y="7344"/>
                  <a:pt x="17419" y="7344"/>
                </a:cubicBezTo>
                <a:cubicBezTo>
                  <a:pt x="19231" y="7344"/>
                  <a:pt x="19231" y="7344"/>
                  <a:pt x="19231" y="7344"/>
                </a:cubicBezTo>
                <a:lnTo>
                  <a:pt x="19231" y="19602"/>
                </a:lnTo>
                <a:close/>
              </a:path>
            </a:pathLst>
          </a:custGeom>
          <a:solidFill>
            <a:srgbClr val="6E6F70"/>
          </a:solidFill>
          <a:ln w="12700">
            <a:miter lim="400000"/>
          </a:ln>
        </p:spPr>
        <p:txBody>
          <a:bodyPr lIns="45719" rIns="45719" anchor="ctr"/>
          <a:lstStyle/>
          <a:p>
            <a:pPr algn="l" defTabSz="457200">
              <a:lnSpc>
                <a:spcPct val="93000"/>
              </a:lnSpc>
              <a:defRPr sz="1800">
                <a:solidFill>
                  <a:srgbClr val="FFFFFF"/>
                </a:solidFill>
              </a:defRPr>
            </a:pPr>
            <a:endParaRPr/>
          </a:p>
        </p:txBody>
      </p:sp>
      <p:sp>
        <p:nvSpPr>
          <p:cNvPr id="982" name="Shape 982"/>
          <p:cNvSpPr/>
          <p:nvPr/>
        </p:nvSpPr>
        <p:spPr>
          <a:xfrm>
            <a:off x="18917890" y="4391409"/>
            <a:ext cx="635001" cy="546023"/>
          </a:xfrm>
          <a:custGeom>
            <a:avLst/>
            <a:gdLst/>
            <a:ahLst/>
            <a:cxnLst>
              <a:cxn ang="0">
                <a:pos x="wd2" y="hd2"/>
              </a:cxn>
              <a:cxn ang="5400000">
                <a:pos x="wd2" y="hd2"/>
              </a:cxn>
              <a:cxn ang="10800000">
                <a:pos x="wd2" y="hd2"/>
              </a:cxn>
              <a:cxn ang="16200000">
                <a:pos x="wd2" y="hd2"/>
              </a:cxn>
            </a:cxnLst>
            <a:rect l="0" t="0" r="r" b="b"/>
            <a:pathLst>
              <a:path w="21600" h="21600" extrusionOk="0">
                <a:moveTo>
                  <a:pt x="21284" y="4467"/>
                </a:moveTo>
                <a:cubicBezTo>
                  <a:pt x="21073" y="4283"/>
                  <a:pt x="20915" y="4283"/>
                  <a:pt x="20757" y="4283"/>
                </a:cubicBezTo>
                <a:cubicBezTo>
                  <a:pt x="15805" y="4283"/>
                  <a:pt x="15805" y="4283"/>
                  <a:pt x="15805" y="4283"/>
                </a:cubicBezTo>
                <a:cubicBezTo>
                  <a:pt x="15805" y="1040"/>
                  <a:pt x="15805" y="1040"/>
                  <a:pt x="15805" y="1040"/>
                </a:cubicBezTo>
                <a:cubicBezTo>
                  <a:pt x="15805" y="367"/>
                  <a:pt x="15278" y="0"/>
                  <a:pt x="14751" y="0"/>
                </a:cubicBezTo>
                <a:cubicBezTo>
                  <a:pt x="6849" y="0"/>
                  <a:pt x="6849" y="0"/>
                  <a:pt x="6849" y="0"/>
                </a:cubicBezTo>
                <a:cubicBezTo>
                  <a:pt x="6322" y="0"/>
                  <a:pt x="6006" y="367"/>
                  <a:pt x="6006" y="1040"/>
                </a:cubicBezTo>
                <a:cubicBezTo>
                  <a:pt x="6006" y="4283"/>
                  <a:pt x="6006" y="4283"/>
                  <a:pt x="6006" y="4283"/>
                </a:cubicBezTo>
                <a:cubicBezTo>
                  <a:pt x="1054" y="4283"/>
                  <a:pt x="1054" y="4283"/>
                  <a:pt x="1054" y="4283"/>
                </a:cubicBezTo>
                <a:cubicBezTo>
                  <a:pt x="527" y="4283"/>
                  <a:pt x="0" y="4712"/>
                  <a:pt x="0" y="5324"/>
                </a:cubicBezTo>
                <a:cubicBezTo>
                  <a:pt x="0" y="20621"/>
                  <a:pt x="0" y="20621"/>
                  <a:pt x="0" y="20621"/>
                </a:cubicBezTo>
                <a:cubicBezTo>
                  <a:pt x="0" y="21233"/>
                  <a:pt x="527" y="21600"/>
                  <a:pt x="1054" y="21600"/>
                </a:cubicBezTo>
                <a:cubicBezTo>
                  <a:pt x="20757" y="21600"/>
                  <a:pt x="20757" y="21600"/>
                  <a:pt x="20757" y="21600"/>
                </a:cubicBezTo>
                <a:cubicBezTo>
                  <a:pt x="21284" y="21600"/>
                  <a:pt x="21600" y="21233"/>
                  <a:pt x="21600" y="20621"/>
                </a:cubicBezTo>
                <a:cubicBezTo>
                  <a:pt x="21600" y="5324"/>
                  <a:pt x="21600" y="5324"/>
                  <a:pt x="21600" y="5324"/>
                </a:cubicBezTo>
                <a:cubicBezTo>
                  <a:pt x="21600" y="4895"/>
                  <a:pt x="21442" y="4712"/>
                  <a:pt x="21284" y="4467"/>
                </a:cubicBezTo>
                <a:close/>
                <a:moveTo>
                  <a:pt x="7744" y="2019"/>
                </a:moveTo>
                <a:cubicBezTo>
                  <a:pt x="13908" y="2019"/>
                  <a:pt x="13908" y="2019"/>
                  <a:pt x="13908" y="2019"/>
                </a:cubicBezTo>
                <a:cubicBezTo>
                  <a:pt x="13908" y="4283"/>
                  <a:pt x="13908" y="4283"/>
                  <a:pt x="13908" y="4283"/>
                </a:cubicBezTo>
                <a:cubicBezTo>
                  <a:pt x="7744" y="4283"/>
                  <a:pt x="7744" y="4283"/>
                  <a:pt x="7744" y="4283"/>
                </a:cubicBezTo>
                <a:lnTo>
                  <a:pt x="7744" y="2019"/>
                </a:lnTo>
                <a:close/>
                <a:moveTo>
                  <a:pt x="19703" y="6547"/>
                </a:moveTo>
                <a:cubicBezTo>
                  <a:pt x="19703" y="12238"/>
                  <a:pt x="19703" y="12238"/>
                  <a:pt x="19703" y="12238"/>
                </a:cubicBezTo>
                <a:cubicBezTo>
                  <a:pt x="13171" y="12238"/>
                  <a:pt x="13171" y="12238"/>
                  <a:pt x="13171" y="12238"/>
                </a:cubicBezTo>
                <a:cubicBezTo>
                  <a:pt x="13171" y="11810"/>
                  <a:pt x="13171" y="11810"/>
                  <a:pt x="13171" y="11810"/>
                </a:cubicBezTo>
                <a:cubicBezTo>
                  <a:pt x="13171" y="11442"/>
                  <a:pt x="12855" y="11014"/>
                  <a:pt x="12486" y="11014"/>
                </a:cubicBezTo>
                <a:cubicBezTo>
                  <a:pt x="9325" y="11014"/>
                  <a:pt x="9325" y="11014"/>
                  <a:pt x="9325" y="11014"/>
                </a:cubicBezTo>
                <a:cubicBezTo>
                  <a:pt x="8798" y="11014"/>
                  <a:pt x="8429" y="11442"/>
                  <a:pt x="8429" y="11810"/>
                </a:cubicBezTo>
                <a:cubicBezTo>
                  <a:pt x="8429" y="12238"/>
                  <a:pt x="8429" y="12238"/>
                  <a:pt x="8429" y="12238"/>
                </a:cubicBezTo>
                <a:cubicBezTo>
                  <a:pt x="1949" y="12238"/>
                  <a:pt x="1949" y="12238"/>
                  <a:pt x="1949" y="12238"/>
                </a:cubicBezTo>
                <a:cubicBezTo>
                  <a:pt x="1949" y="6547"/>
                  <a:pt x="1949" y="6547"/>
                  <a:pt x="1949" y="6547"/>
                </a:cubicBezTo>
                <a:lnTo>
                  <a:pt x="19703" y="6547"/>
                </a:lnTo>
                <a:close/>
                <a:moveTo>
                  <a:pt x="11801" y="12666"/>
                </a:moveTo>
                <a:cubicBezTo>
                  <a:pt x="11801" y="13278"/>
                  <a:pt x="11801" y="13278"/>
                  <a:pt x="11801" y="13278"/>
                </a:cubicBezTo>
                <a:cubicBezTo>
                  <a:pt x="9852" y="13278"/>
                  <a:pt x="9852" y="13278"/>
                  <a:pt x="9852" y="13278"/>
                </a:cubicBezTo>
                <a:cubicBezTo>
                  <a:pt x="9852" y="12666"/>
                  <a:pt x="9852" y="12666"/>
                  <a:pt x="9852" y="12666"/>
                </a:cubicBezTo>
                <a:lnTo>
                  <a:pt x="11801" y="12666"/>
                </a:lnTo>
                <a:close/>
                <a:moveTo>
                  <a:pt x="1949" y="19581"/>
                </a:moveTo>
                <a:cubicBezTo>
                  <a:pt x="1949" y="13890"/>
                  <a:pt x="1949" y="13890"/>
                  <a:pt x="1949" y="13890"/>
                </a:cubicBezTo>
                <a:cubicBezTo>
                  <a:pt x="8429" y="13890"/>
                  <a:pt x="8429" y="13890"/>
                  <a:pt x="8429" y="13890"/>
                </a:cubicBezTo>
                <a:cubicBezTo>
                  <a:pt x="8429" y="14074"/>
                  <a:pt x="8429" y="14074"/>
                  <a:pt x="8429" y="14074"/>
                </a:cubicBezTo>
                <a:cubicBezTo>
                  <a:pt x="8429" y="14502"/>
                  <a:pt x="8798" y="14869"/>
                  <a:pt x="9325" y="14869"/>
                </a:cubicBezTo>
                <a:cubicBezTo>
                  <a:pt x="12486" y="14869"/>
                  <a:pt x="12486" y="14869"/>
                  <a:pt x="12486" y="14869"/>
                </a:cubicBezTo>
                <a:cubicBezTo>
                  <a:pt x="12855" y="14869"/>
                  <a:pt x="13171" y="14502"/>
                  <a:pt x="13171" y="14074"/>
                </a:cubicBezTo>
                <a:cubicBezTo>
                  <a:pt x="13171" y="13890"/>
                  <a:pt x="13171" y="13890"/>
                  <a:pt x="13171" y="13890"/>
                </a:cubicBezTo>
                <a:cubicBezTo>
                  <a:pt x="19703" y="13890"/>
                  <a:pt x="19703" y="13890"/>
                  <a:pt x="19703" y="13890"/>
                </a:cubicBezTo>
                <a:cubicBezTo>
                  <a:pt x="19703" y="19581"/>
                  <a:pt x="19703" y="19581"/>
                  <a:pt x="19703" y="19581"/>
                </a:cubicBezTo>
                <a:lnTo>
                  <a:pt x="1949" y="19581"/>
                </a:lnTo>
                <a:close/>
              </a:path>
            </a:pathLst>
          </a:custGeom>
          <a:solidFill>
            <a:srgbClr val="6E6F70"/>
          </a:solidFill>
          <a:ln w="12700">
            <a:miter lim="400000"/>
          </a:ln>
        </p:spPr>
        <p:txBody>
          <a:bodyPr lIns="45719" rIns="45719" anchor="ctr"/>
          <a:lstStyle/>
          <a:p>
            <a:pPr algn="l" defTabSz="457200">
              <a:lnSpc>
                <a:spcPct val="93000"/>
              </a:lnSpc>
              <a:defRPr sz="1800">
                <a:solidFill>
                  <a:srgbClr val="FFFFF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500">
        <p:cover/>
      </p:transition>
    </mc:Choice>
    <mc:Fallback xmlns="">
      <p:transition spd="slow">
        <p:fade/>
      </p:transition>
    </mc:Fallback>
  </mc:AlternateContent>
</p:sld>
</file>

<file path=ppt/slides/slide3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84" name="Shape 984"/>
          <p:cNvSpPr/>
          <p:nvPr/>
        </p:nvSpPr>
        <p:spPr>
          <a:xfrm>
            <a:off x="7688679" y="1839292"/>
            <a:ext cx="9004301" cy="4567716"/>
          </a:xfrm>
          <a:prstGeom prst="rect">
            <a:avLst/>
          </a:prstGeom>
          <a:solidFill>
            <a:srgbClr val="37394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985" name="Shape 985"/>
          <p:cNvSpPr/>
          <p:nvPr/>
        </p:nvSpPr>
        <p:spPr>
          <a:xfrm>
            <a:off x="9800210" y="2305730"/>
            <a:ext cx="4826001" cy="3525425"/>
          </a:xfrm>
          <a:custGeom>
            <a:avLst/>
            <a:gdLst/>
            <a:ahLst/>
            <a:cxnLst>
              <a:cxn ang="0">
                <a:pos x="wd2" y="hd2"/>
              </a:cxn>
              <a:cxn ang="5400000">
                <a:pos x="wd2" y="hd2"/>
              </a:cxn>
              <a:cxn ang="10800000">
                <a:pos x="wd2" y="hd2"/>
              </a:cxn>
              <a:cxn ang="16200000">
                <a:pos x="wd2" y="hd2"/>
              </a:cxn>
            </a:cxnLst>
            <a:rect l="0" t="0" r="r" b="b"/>
            <a:pathLst>
              <a:path w="21600" h="21600" extrusionOk="0">
                <a:moveTo>
                  <a:pt x="21073" y="6327"/>
                </a:moveTo>
                <a:cubicBezTo>
                  <a:pt x="11274" y="0"/>
                  <a:pt x="11274" y="0"/>
                  <a:pt x="11274" y="0"/>
                </a:cubicBezTo>
                <a:cubicBezTo>
                  <a:pt x="10905" y="0"/>
                  <a:pt x="10747" y="0"/>
                  <a:pt x="10379" y="0"/>
                </a:cubicBezTo>
                <a:cubicBezTo>
                  <a:pt x="527" y="6327"/>
                  <a:pt x="527" y="6327"/>
                  <a:pt x="527" y="6327"/>
                </a:cubicBezTo>
                <a:cubicBezTo>
                  <a:pt x="369" y="6545"/>
                  <a:pt x="0" y="6764"/>
                  <a:pt x="0" y="7273"/>
                </a:cubicBezTo>
                <a:cubicBezTo>
                  <a:pt x="0" y="7782"/>
                  <a:pt x="369" y="8218"/>
                  <a:pt x="527" y="8509"/>
                </a:cubicBezTo>
                <a:cubicBezTo>
                  <a:pt x="1422" y="9236"/>
                  <a:pt x="1422" y="9236"/>
                  <a:pt x="1422" y="9236"/>
                </a:cubicBezTo>
                <a:cubicBezTo>
                  <a:pt x="1422" y="13600"/>
                  <a:pt x="1422" y="13600"/>
                  <a:pt x="1422" y="13600"/>
                </a:cubicBezTo>
                <a:cubicBezTo>
                  <a:pt x="1422" y="14036"/>
                  <a:pt x="1791" y="14545"/>
                  <a:pt x="2107" y="14545"/>
                </a:cubicBezTo>
                <a:cubicBezTo>
                  <a:pt x="2476" y="14545"/>
                  <a:pt x="2634" y="14036"/>
                  <a:pt x="2634" y="13600"/>
                </a:cubicBezTo>
                <a:cubicBezTo>
                  <a:pt x="2634" y="9964"/>
                  <a:pt x="2634" y="9964"/>
                  <a:pt x="2634" y="9964"/>
                </a:cubicBezTo>
                <a:cubicBezTo>
                  <a:pt x="4057" y="10909"/>
                  <a:pt x="4057" y="10909"/>
                  <a:pt x="4057" y="10909"/>
                </a:cubicBezTo>
                <a:cubicBezTo>
                  <a:pt x="4057" y="16509"/>
                  <a:pt x="4057" y="16509"/>
                  <a:pt x="4057" y="16509"/>
                </a:cubicBezTo>
                <a:cubicBezTo>
                  <a:pt x="4057" y="16727"/>
                  <a:pt x="4057" y="16945"/>
                  <a:pt x="4215" y="16945"/>
                </a:cubicBezTo>
                <a:cubicBezTo>
                  <a:pt x="4215" y="17236"/>
                  <a:pt x="6322" y="21600"/>
                  <a:pt x="10747" y="21600"/>
                </a:cubicBezTo>
                <a:cubicBezTo>
                  <a:pt x="15120" y="21600"/>
                  <a:pt x="17227" y="17236"/>
                  <a:pt x="17227" y="16945"/>
                </a:cubicBezTo>
                <a:cubicBezTo>
                  <a:pt x="17385" y="16945"/>
                  <a:pt x="17385" y="16727"/>
                  <a:pt x="17385" y="16509"/>
                </a:cubicBezTo>
                <a:cubicBezTo>
                  <a:pt x="17385" y="11127"/>
                  <a:pt x="17385" y="11127"/>
                  <a:pt x="17385" y="11127"/>
                </a:cubicBezTo>
                <a:cubicBezTo>
                  <a:pt x="21073" y="8509"/>
                  <a:pt x="21073" y="8509"/>
                  <a:pt x="21073" y="8509"/>
                </a:cubicBezTo>
                <a:cubicBezTo>
                  <a:pt x="21442" y="8218"/>
                  <a:pt x="21600" y="7782"/>
                  <a:pt x="21600" y="7273"/>
                </a:cubicBezTo>
                <a:cubicBezTo>
                  <a:pt x="21600" y="6764"/>
                  <a:pt x="21442" y="6545"/>
                  <a:pt x="21073" y="6327"/>
                </a:cubicBezTo>
                <a:close/>
                <a:moveTo>
                  <a:pt x="15805" y="16000"/>
                </a:moveTo>
                <a:cubicBezTo>
                  <a:pt x="15278" y="16945"/>
                  <a:pt x="13698" y="19418"/>
                  <a:pt x="10747" y="19418"/>
                </a:cubicBezTo>
                <a:cubicBezTo>
                  <a:pt x="7744" y="19418"/>
                  <a:pt x="6164" y="16945"/>
                  <a:pt x="5637" y="16000"/>
                </a:cubicBezTo>
                <a:cubicBezTo>
                  <a:pt x="5637" y="12145"/>
                  <a:pt x="5637" y="12145"/>
                  <a:pt x="5637" y="12145"/>
                </a:cubicBezTo>
                <a:cubicBezTo>
                  <a:pt x="10379" y="15491"/>
                  <a:pt x="10379" y="15491"/>
                  <a:pt x="10379" y="15491"/>
                </a:cubicBezTo>
                <a:cubicBezTo>
                  <a:pt x="10537" y="15491"/>
                  <a:pt x="10747" y="15491"/>
                  <a:pt x="10905" y="15491"/>
                </a:cubicBezTo>
                <a:cubicBezTo>
                  <a:pt x="11063" y="15491"/>
                  <a:pt x="11063" y="15491"/>
                  <a:pt x="11274" y="15491"/>
                </a:cubicBezTo>
                <a:cubicBezTo>
                  <a:pt x="15805" y="12364"/>
                  <a:pt x="15805" y="12364"/>
                  <a:pt x="15805" y="12364"/>
                </a:cubicBezTo>
                <a:lnTo>
                  <a:pt x="15805" y="16000"/>
                </a:lnTo>
                <a:close/>
                <a:moveTo>
                  <a:pt x="10905" y="12873"/>
                </a:moveTo>
                <a:cubicBezTo>
                  <a:pt x="3161" y="7491"/>
                  <a:pt x="3161" y="7491"/>
                  <a:pt x="3161" y="7491"/>
                </a:cubicBezTo>
                <a:cubicBezTo>
                  <a:pt x="10905" y="2691"/>
                  <a:pt x="10905" y="2691"/>
                  <a:pt x="10905" y="2691"/>
                </a:cubicBezTo>
                <a:cubicBezTo>
                  <a:pt x="18439" y="7491"/>
                  <a:pt x="18439" y="7491"/>
                  <a:pt x="18439" y="7491"/>
                </a:cubicBezTo>
                <a:lnTo>
                  <a:pt x="10905" y="12873"/>
                </a:lnTo>
                <a:close/>
                <a:moveTo>
                  <a:pt x="2634" y="15491"/>
                </a:moveTo>
                <a:cubicBezTo>
                  <a:pt x="2845" y="15782"/>
                  <a:pt x="3003" y="16000"/>
                  <a:pt x="3003" y="16509"/>
                </a:cubicBezTo>
                <a:cubicBezTo>
                  <a:pt x="3003" y="16727"/>
                  <a:pt x="2845" y="17236"/>
                  <a:pt x="2634" y="17455"/>
                </a:cubicBezTo>
                <a:cubicBezTo>
                  <a:pt x="2476" y="17455"/>
                  <a:pt x="2318" y="17673"/>
                  <a:pt x="1949" y="17673"/>
                </a:cubicBezTo>
                <a:cubicBezTo>
                  <a:pt x="1791" y="17673"/>
                  <a:pt x="1422" y="17455"/>
                  <a:pt x="1264" y="17455"/>
                </a:cubicBezTo>
                <a:cubicBezTo>
                  <a:pt x="1054" y="17236"/>
                  <a:pt x="1054" y="16727"/>
                  <a:pt x="1054" y="16509"/>
                </a:cubicBezTo>
                <a:cubicBezTo>
                  <a:pt x="1054" y="16000"/>
                  <a:pt x="1054" y="15782"/>
                  <a:pt x="1264" y="15491"/>
                </a:cubicBezTo>
                <a:cubicBezTo>
                  <a:pt x="1422" y="15273"/>
                  <a:pt x="1791" y="15055"/>
                  <a:pt x="1949" y="15055"/>
                </a:cubicBezTo>
                <a:cubicBezTo>
                  <a:pt x="2318" y="15055"/>
                  <a:pt x="2476" y="15273"/>
                  <a:pt x="2634" y="15491"/>
                </a:cubicBezTo>
                <a:close/>
              </a:path>
            </a:pathLst>
          </a:custGeom>
          <a:solidFill>
            <a:srgbClr val="3D4047"/>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986" name="Shape 986"/>
          <p:cNvSpPr/>
          <p:nvPr/>
        </p:nvSpPr>
        <p:spPr>
          <a:xfrm>
            <a:off x="-5073" y="1837150"/>
            <a:ext cx="7690510" cy="4567716"/>
          </a:xfrm>
          <a:prstGeom prst="rect">
            <a:avLst/>
          </a:prstGeom>
          <a:solidFill>
            <a:srgbClr val="75C1EA"/>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987" name="Shape 987"/>
          <p:cNvSpPr/>
          <p:nvPr/>
        </p:nvSpPr>
        <p:spPr>
          <a:xfrm>
            <a:off x="2381045" y="2906876"/>
            <a:ext cx="1736142"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400">
                <a:solidFill>
                  <a:srgbClr val="FFFFFF"/>
                </a:solidFill>
                <a:latin typeface="+mj-lt"/>
                <a:ea typeface="+mj-ea"/>
                <a:cs typeface="+mj-cs"/>
                <a:sym typeface="Montserrat-Regular"/>
              </a:defRPr>
            </a:lvl1pPr>
          </a:lstStyle>
          <a:p>
            <a:r>
              <a:t>Startup</a:t>
            </a:r>
          </a:p>
        </p:txBody>
      </p:sp>
      <p:sp>
        <p:nvSpPr>
          <p:cNvPr id="988" name="Shape 988"/>
          <p:cNvSpPr/>
          <p:nvPr/>
        </p:nvSpPr>
        <p:spPr>
          <a:xfrm>
            <a:off x="1752940" y="3792166"/>
            <a:ext cx="2346453"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defRPr sz="2000">
                <a:solidFill>
                  <a:srgbClr val="FFFFFF"/>
                </a:solidFill>
              </a:defRPr>
            </a:pPr>
            <a:r>
              <a:t>Unlimited memory</a:t>
            </a:r>
          </a:p>
          <a:p>
            <a:pPr algn="r">
              <a:defRPr sz="2000">
                <a:solidFill>
                  <a:srgbClr val="FFFFFF"/>
                </a:solidFill>
              </a:defRPr>
            </a:pPr>
            <a:r>
              <a:t>Free license for sell</a:t>
            </a:r>
          </a:p>
          <a:p>
            <a:pPr algn="r">
              <a:defRPr sz="2000">
                <a:solidFill>
                  <a:srgbClr val="FFFFFF"/>
                </a:solidFill>
              </a:defRPr>
            </a:pPr>
            <a:r>
              <a:t>Fast support</a:t>
            </a:r>
          </a:p>
        </p:txBody>
      </p:sp>
      <p:sp>
        <p:nvSpPr>
          <p:cNvPr id="989" name="Shape 989"/>
          <p:cNvSpPr/>
          <p:nvPr/>
        </p:nvSpPr>
        <p:spPr>
          <a:xfrm>
            <a:off x="5629156" y="4531991"/>
            <a:ext cx="793116" cy="8763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gn="l">
              <a:lnSpc>
                <a:spcPct val="100000"/>
              </a:lnSpc>
              <a:defRPr sz="5000">
                <a:solidFill>
                  <a:srgbClr val="FFFFFF"/>
                </a:solidFill>
                <a:latin typeface="+mj-lt"/>
                <a:ea typeface="+mj-ea"/>
                <a:cs typeface="+mj-cs"/>
                <a:sym typeface="Montserrat-Regular"/>
              </a:defRPr>
            </a:lvl1pPr>
          </a:lstStyle>
          <a:p>
            <a:r>
              <a:t>10</a:t>
            </a:r>
          </a:p>
        </p:txBody>
      </p:sp>
      <p:sp>
        <p:nvSpPr>
          <p:cNvPr id="990" name="Shape 990"/>
          <p:cNvSpPr/>
          <p:nvPr/>
        </p:nvSpPr>
        <p:spPr>
          <a:xfrm>
            <a:off x="5390739" y="4544691"/>
            <a:ext cx="287250"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gn="l">
              <a:lnSpc>
                <a:spcPct val="100000"/>
              </a:lnSpc>
              <a:defRPr sz="2200">
                <a:solidFill>
                  <a:srgbClr val="FFFFFF"/>
                </a:solidFill>
                <a:latin typeface="+mj-lt"/>
                <a:ea typeface="+mj-ea"/>
                <a:cs typeface="+mj-cs"/>
                <a:sym typeface="Montserrat-Regular"/>
              </a:defRPr>
            </a:lvl1pPr>
          </a:lstStyle>
          <a:p>
            <a:r>
              <a:t>$</a:t>
            </a:r>
          </a:p>
        </p:txBody>
      </p:sp>
      <p:sp>
        <p:nvSpPr>
          <p:cNvPr id="991" name="Shape 991"/>
          <p:cNvSpPr/>
          <p:nvPr/>
        </p:nvSpPr>
        <p:spPr>
          <a:xfrm>
            <a:off x="8093455" y="8631467"/>
            <a:ext cx="8197089"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7000">
                <a:latin typeface="+mj-lt"/>
                <a:ea typeface="+mj-ea"/>
                <a:cs typeface="+mj-cs"/>
                <a:sym typeface="Montserrat-Regular"/>
              </a:defRPr>
            </a:lvl1pPr>
          </a:lstStyle>
          <a:p>
            <a:r>
              <a:t>Prices for services</a:t>
            </a:r>
          </a:p>
        </p:txBody>
      </p:sp>
      <p:sp>
        <p:nvSpPr>
          <p:cNvPr id="992" name="Shape 992"/>
          <p:cNvSpPr/>
          <p:nvPr/>
        </p:nvSpPr>
        <p:spPr>
          <a:xfrm>
            <a:off x="7468057" y="10198106"/>
            <a:ext cx="9447886"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Ipsum available, but</a:t>
            </a:r>
          </a:p>
          <a:p>
            <a:pPr>
              <a:defRPr>
                <a:solidFill>
                  <a:srgbClr val="717172"/>
                </a:solidFill>
              </a:defRPr>
            </a:pPr>
            <a:r>
              <a:t>he majority have suffered alteration in some form, by</a:t>
            </a:r>
          </a:p>
          <a:p>
            <a:pPr>
              <a:defRPr>
                <a:solidFill>
                  <a:srgbClr val="717172"/>
                </a:solidFill>
              </a:defRPr>
            </a:pPr>
            <a:r>
              <a:t>injected humour or randomised words</a:t>
            </a:r>
          </a:p>
        </p:txBody>
      </p:sp>
      <p:sp>
        <p:nvSpPr>
          <p:cNvPr id="993" name="Shape 993"/>
          <p:cNvSpPr/>
          <p:nvPr/>
        </p:nvSpPr>
        <p:spPr>
          <a:xfrm>
            <a:off x="5462005" y="3078951"/>
            <a:ext cx="889001" cy="1140248"/>
          </a:xfrm>
          <a:custGeom>
            <a:avLst/>
            <a:gdLst/>
            <a:ahLst/>
            <a:cxnLst>
              <a:cxn ang="0">
                <a:pos x="wd2" y="hd2"/>
              </a:cxn>
              <a:cxn ang="5400000">
                <a:pos x="wd2" y="hd2"/>
              </a:cxn>
              <a:cxn ang="10800000">
                <a:pos x="wd2" y="hd2"/>
              </a:cxn>
              <a:cxn ang="16200000">
                <a:pos x="wd2" y="hd2"/>
              </a:cxn>
            </a:cxnLst>
            <a:rect l="0" t="0" r="r" b="b"/>
            <a:pathLst>
              <a:path w="21600" h="21600" extrusionOk="0">
                <a:moveTo>
                  <a:pt x="21321" y="5724"/>
                </a:moveTo>
                <a:cubicBezTo>
                  <a:pt x="21112" y="5562"/>
                  <a:pt x="20625" y="5562"/>
                  <a:pt x="20415" y="5562"/>
                </a:cubicBezTo>
                <a:cubicBezTo>
                  <a:pt x="17419" y="5562"/>
                  <a:pt x="17419" y="5562"/>
                  <a:pt x="17419" y="5562"/>
                </a:cubicBezTo>
                <a:cubicBezTo>
                  <a:pt x="17419" y="5022"/>
                  <a:pt x="17419" y="5022"/>
                  <a:pt x="17419" y="5022"/>
                </a:cubicBezTo>
                <a:cubicBezTo>
                  <a:pt x="17419" y="2322"/>
                  <a:pt x="14354" y="0"/>
                  <a:pt x="10870" y="0"/>
                </a:cubicBezTo>
                <a:cubicBezTo>
                  <a:pt x="10661" y="0"/>
                  <a:pt x="10661" y="0"/>
                  <a:pt x="10661" y="0"/>
                </a:cubicBezTo>
                <a:cubicBezTo>
                  <a:pt x="7177" y="0"/>
                  <a:pt x="4390" y="2322"/>
                  <a:pt x="4390" y="5022"/>
                </a:cubicBezTo>
                <a:cubicBezTo>
                  <a:pt x="4390" y="5562"/>
                  <a:pt x="4390" y="5562"/>
                  <a:pt x="4390" y="5562"/>
                </a:cubicBezTo>
                <a:cubicBezTo>
                  <a:pt x="1115" y="5562"/>
                  <a:pt x="1115" y="5562"/>
                  <a:pt x="1115" y="5562"/>
                </a:cubicBezTo>
                <a:cubicBezTo>
                  <a:pt x="418" y="5562"/>
                  <a:pt x="0" y="5940"/>
                  <a:pt x="0" y="6480"/>
                </a:cubicBezTo>
                <a:cubicBezTo>
                  <a:pt x="0" y="20682"/>
                  <a:pt x="0" y="20682"/>
                  <a:pt x="0" y="20682"/>
                </a:cubicBezTo>
                <a:cubicBezTo>
                  <a:pt x="0" y="21222"/>
                  <a:pt x="418" y="21600"/>
                  <a:pt x="1115" y="21600"/>
                </a:cubicBezTo>
                <a:cubicBezTo>
                  <a:pt x="20415" y="21600"/>
                  <a:pt x="20415" y="21600"/>
                  <a:pt x="20415" y="21600"/>
                </a:cubicBezTo>
                <a:cubicBezTo>
                  <a:pt x="21112" y="21600"/>
                  <a:pt x="21600" y="21222"/>
                  <a:pt x="21600" y="20682"/>
                </a:cubicBezTo>
                <a:cubicBezTo>
                  <a:pt x="21600" y="6480"/>
                  <a:pt x="21600" y="6480"/>
                  <a:pt x="21600" y="6480"/>
                </a:cubicBezTo>
                <a:cubicBezTo>
                  <a:pt x="21600" y="6264"/>
                  <a:pt x="21600" y="5940"/>
                  <a:pt x="21321" y="5724"/>
                </a:cubicBezTo>
                <a:close/>
                <a:moveTo>
                  <a:pt x="6689" y="5022"/>
                </a:moveTo>
                <a:cubicBezTo>
                  <a:pt x="6689" y="3402"/>
                  <a:pt x="8570" y="1944"/>
                  <a:pt x="10661" y="1944"/>
                </a:cubicBezTo>
                <a:cubicBezTo>
                  <a:pt x="10870" y="1944"/>
                  <a:pt x="10870" y="1944"/>
                  <a:pt x="10870" y="1944"/>
                </a:cubicBezTo>
                <a:cubicBezTo>
                  <a:pt x="12960" y="1944"/>
                  <a:pt x="14841" y="3402"/>
                  <a:pt x="14841" y="5022"/>
                </a:cubicBezTo>
                <a:cubicBezTo>
                  <a:pt x="14841" y="5562"/>
                  <a:pt x="14841" y="5562"/>
                  <a:pt x="14841" y="5562"/>
                </a:cubicBezTo>
                <a:cubicBezTo>
                  <a:pt x="6689" y="5562"/>
                  <a:pt x="6689" y="5562"/>
                  <a:pt x="6689" y="5562"/>
                </a:cubicBezTo>
                <a:lnTo>
                  <a:pt x="6689" y="5022"/>
                </a:lnTo>
                <a:close/>
                <a:moveTo>
                  <a:pt x="19231" y="19602"/>
                </a:moveTo>
                <a:cubicBezTo>
                  <a:pt x="2508" y="19602"/>
                  <a:pt x="2508" y="19602"/>
                  <a:pt x="2508" y="19602"/>
                </a:cubicBezTo>
                <a:cubicBezTo>
                  <a:pt x="2508" y="7344"/>
                  <a:pt x="2508" y="7344"/>
                  <a:pt x="2508" y="7344"/>
                </a:cubicBezTo>
                <a:cubicBezTo>
                  <a:pt x="4390" y="7344"/>
                  <a:pt x="4390" y="7344"/>
                  <a:pt x="4390" y="7344"/>
                </a:cubicBezTo>
                <a:cubicBezTo>
                  <a:pt x="4390" y="9180"/>
                  <a:pt x="4390" y="9180"/>
                  <a:pt x="4390" y="9180"/>
                </a:cubicBezTo>
                <a:cubicBezTo>
                  <a:pt x="4390" y="9720"/>
                  <a:pt x="4877" y="10044"/>
                  <a:pt x="5574" y="10044"/>
                </a:cubicBezTo>
                <a:cubicBezTo>
                  <a:pt x="6271" y="10044"/>
                  <a:pt x="6689" y="9720"/>
                  <a:pt x="6689" y="9180"/>
                </a:cubicBezTo>
                <a:cubicBezTo>
                  <a:pt x="6689" y="7344"/>
                  <a:pt x="6689" y="7344"/>
                  <a:pt x="6689" y="7344"/>
                </a:cubicBezTo>
                <a:cubicBezTo>
                  <a:pt x="14841" y="7344"/>
                  <a:pt x="14841" y="7344"/>
                  <a:pt x="14841" y="7344"/>
                </a:cubicBezTo>
                <a:cubicBezTo>
                  <a:pt x="14841" y="9180"/>
                  <a:pt x="14841" y="9180"/>
                  <a:pt x="14841" y="9180"/>
                </a:cubicBezTo>
                <a:cubicBezTo>
                  <a:pt x="14841" y="9720"/>
                  <a:pt x="15329" y="10044"/>
                  <a:pt x="16026" y="10044"/>
                </a:cubicBezTo>
                <a:cubicBezTo>
                  <a:pt x="16723" y="10044"/>
                  <a:pt x="17419" y="9720"/>
                  <a:pt x="17419" y="9180"/>
                </a:cubicBezTo>
                <a:cubicBezTo>
                  <a:pt x="17419" y="7344"/>
                  <a:pt x="17419" y="7344"/>
                  <a:pt x="17419" y="7344"/>
                </a:cubicBezTo>
                <a:cubicBezTo>
                  <a:pt x="19231" y="7344"/>
                  <a:pt x="19231" y="7344"/>
                  <a:pt x="19231" y="7344"/>
                </a:cubicBezTo>
                <a:lnTo>
                  <a:pt x="19231" y="19602"/>
                </a:lnTo>
                <a:close/>
              </a:path>
            </a:pathLst>
          </a:custGeom>
          <a:solidFill>
            <a:srgbClr val="FFFFFF"/>
          </a:solidFill>
          <a:ln w="12700">
            <a:miter lim="400000"/>
          </a:ln>
        </p:spPr>
        <p:txBody>
          <a:bodyPr lIns="45719" rIns="45719" anchor="ctr"/>
          <a:lstStyle/>
          <a:p>
            <a:pPr algn="l" defTabSz="457200">
              <a:lnSpc>
                <a:spcPct val="93000"/>
              </a:lnSpc>
              <a:defRPr sz="1800">
                <a:solidFill>
                  <a:srgbClr val="FFFFFF"/>
                </a:solidFill>
              </a:defRPr>
            </a:pPr>
            <a:endParaRPr/>
          </a:p>
        </p:txBody>
      </p:sp>
      <p:sp>
        <p:nvSpPr>
          <p:cNvPr id="994" name="Shape 994"/>
          <p:cNvSpPr/>
          <p:nvPr/>
        </p:nvSpPr>
        <p:spPr>
          <a:xfrm>
            <a:off x="16685865" y="1837150"/>
            <a:ext cx="7690510" cy="4567716"/>
          </a:xfrm>
          <a:prstGeom prst="rect">
            <a:avLst/>
          </a:prstGeom>
          <a:solidFill>
            <a:srgbClr val="527AD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995" name="Shape 995"/>
          <p:cNvSpPr/>
          <p:nvPr/>
        </p:nvSpPr>
        <p:spPr>
          <a:xfrm>
            <a:off x="20309234" y="2906876"/>
            <a:ext cx="235663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solidFill>
                  <a:srgbClr val="FFFFFF"/>
                </a:solidFill>
                <a:latin typeface="+mj-lt"/>
                <a:ea typeface="+mj-ea"/>
                <a:cs typeface="+mj-cs"/>
                <a:sym typeface="Montserrat-Regular"/>
              </a:defRPr>
            </a:lvl1pPr>
          </a:lstStyle>
          <a:p>
            <a:r>
              <a:t>Enterprise</a:t>
            </a:r>
          </a:p>
        </p:txBody>
      </p:sp>
      <p:sp>
        <p:nvSpPr>
          <p:cNvPr id="996" name="Shape 996"/>
          <p:cNvSpPr/>
          <p:nvPr/>
        </p:nvSpPr>
        <p:spPr>
          <a:xfrm>
            <a:off x="20328828" y="3792167"/>
            <a:ext cx="2346453"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FFFFFF"/>
                </a:solidFill>
              </a:defRPr>
            </a:pPr>
            <a:r>
              <a:t>Unlimited memory</a:t>
            </a:r>
          </a:p>
          <a:p>
            <a:pPr algn="l">
              <a:defRPr sz="2000">
                <a:solidFill>
                  <a:srgbClr val="FFFFFF"/>
                </a:solidFill>
              </a:defRPr>
            </a:pPr>
            <a:r>
              <a:t>Free license for sell</a:t>
            </a:r>
          </a:p>
          <a:p>
            <a:pPr algn="l">
              <a:defRPr sz="2000">
                <a:solidFill>
                  <a:srgbClr val="FFFFFF"/>
                </a:solidFill>
              </a:defRPr>
            </a:pPr>
            <a:r>
              <a:t>Fast support</a:t>
            </a:r>
          </a:p>
        </p:txBody>
      </p:sp>
      <p:sp>
        <p:nvSpPr>
          <p:cNvPr id="997" name="Shape 997"/>
          <p:cNvSpPr/>
          <p:nvPr/>
        </p:nvSpPr>
        <p:spPr>
          <a:xfrm>
            <a:off x="17980555" y="3076496"/>
            <a:ext cx="1143001" cy="982841"/>
          </a:xfrm>
          <a:custGeom>
            <a:avLst/>
            <a:gdLst/>
            <a:ahLst/>
            <a:cxnLst>
              <a:cxn ang="0">
                <a:pos x="wd2" y="hd2"/>
              </a:cxn>
              <a:cxn ang="5400000">
                <a:pos x="wd2" y="hd2"/>
              </a:cxn>
              <a:cxn ang="10800000">
                <a:pos x="wd2" y="hd2"/>
              </a:cxn>
              <a:cxn ang="16200000">
                <a:pos x="wd2" y="hd2"/>
              </a:cxn>
            </a:cxnLst>
            <a:rect l="0" t="0" r="r" b="b"/>
            <a:pathLst>
              <a:path w="21600" h="21600" extrusionOk="0">
                <a:moveTo>
                  <a:pt x="21284" y="4467"/>
                </a:moveTo>
                <a:cubicBezTo>
                  <a:pt x="21073" y="4283"/>
                  <a:pt x="20915" y="4283"/>
                  <a:pt x="20757" y="4283"/>
                </a:cubicBezTo>
                <a:cubicBezTo>
                  <a:pt x="15805" y="4283"/>
                  <a:pt x="15805" y="4283"/>
                  <a:pt x="15805" y="4283"/>
                </a:cubicBezTo>
                <a:cubicBezTo>
                  <a:pt x="15805" y="1040"/>
                  <a:pt x="15805" y="1040"/>
                  <a:pt x="15805" y="1040"/>
                </a:cubicBezTo>
                <a:cubicBezTo>
                  <a:pt x="15805" y="367"/>
                  <a:pt x="15278" y="0"/>
                  <a:pt x="14751" y="0"/>
                </a:cubicBezTo>
                <a:cubicBezTo>
                  <a:pt x="6849" y="0"/>
                  <a:pt x="6849" y="0"/>
                  <a:pt x="6849" y="0"/>
                </a:cubicBezTo>
                <a:cubicBezTo>
                  <a:pt x="6322" y="0"/>
                  <a:pt x="6006" y="367"/>
                  <a:pt x="6006" y="1040"/>
                </a:cubicBezTo>
                <a:cubicBezTo>
                  <a:pt x="6006" y="4283"/>
                  <a:pt x="6006" y="4283"/>
                  <a:pt x="6006" y="4283"/>
                </a:cubicBezTo>
                <a:cubicBezTo>
                  <a:pt x="1054" y="4283"/>
                  <a:pt x="1054" y="4283"/>
                  <a:pt x="1054" y="4283"/>
                </a:cubicBezTo>
                <a:cubicBezTo>
                  <a:pt x="527" y="4283"/>
                  <a:pt x="0" y="4712"/>
                  <a:pt x="0" y="5324"/>
                </a:cubicBezTo>
                <a:cubicBezTo>
                  <a:pt x="0" y="20621"/>
                  <a:pt x="0" y="20621"/>
                  <a:pt x="0" y="20621"/>
                </a:cubicBezTo>
                <a:cubicBezTo>
                  <a:pt x="0" y="21233"/>
                  <a:pt x="527" y="21600"/>
                  <a:pt x="1054" y="21600"/>
                </a:cubicBezTo>
                <a:cubicBezTo>
                  <a:pt x="20757" y="21600"/>
                  <a:pt x="20757" y="21600"/>
                  <a:pt x="20757" y="21600"/>
                </a:cubicBezTo>
                <a:cubicBezTo>
                  <a:pt x="21284" y="21600"/>
                  <a:pt x="21600" y="21233"/>
                  <a:pt x="21600" y="20621"/>
                </a:cubicBezTo>
                <a:cubicBezTo>
                  <a:pt x="21600" y="5324"/>
                  <a:pt x="21600" y="5324"/>
                  <a:pt x="21600" y="5324"/>
                </a:cubicBezTo>
                <a:cubicBezTo>
                  <a:pt x="21600" y="4895"/>
                  <a:pt x="21442" y="4712"/>
                  <a:pt x="21284" y="4467"/>
                </a:cubicBezTo>
                <a:close/>
                <a:moveTo>
                  <a:pt x="7744" y="2019"/>
                </a:moveTo>
                <a:cubicBezTo>
                  <a:pt x="13908" y="2019"/>
                  <a:pt x="13908" y="2019"/>
                  <a:pt x="13908" y="2019"/>
                </a:cubicBezTo>
                <a:cubicBezTo>
                  <a:pt x="13908" y="4283"/>
                  <a:pt x="13908" y="4283"/>
                  <a:pt x="13908" y="4283"/>
                </a:cubicBezTo>
                <a:cubicBezTo>
                  <a:pt x="7744" y="4283"/>
                  <a:pt x="7744" y="4283"/>
                  <a:pt x="7744" y="4283"/>
                </a:cubicBezTo>
                <a:lnTo>
                  <a:pt x="7744" y="2019"/>
                </a:lnTo>
                <a:close/>
                <a:moveTo>
                  <a:pt x="19703" y="6547"/>
                </a:moveTo>
                <a:cubicBezTo>
                  <a:pt x="19703" y="12238"/>
                  <a:pt x="19703" y="12238"/>
                  <a:pt x="19703" y="12238"/>
                </a:cubicBezTo>
                <a:cubicBezTo>
                  <a:pt x="13171" y="12238"/>
                  <a:pt x="13171" y="12238"/>
                  <a:pt x="13171" y="12238"/>
                </a:cubicBezTo>
                <a:cubicBezTo>
                  <a:pt x="13171" y="11810"/>
                  <a:pt x="13171" y="11810"/>
                  <a:pt x="13171" y="11810"/>
                </a:cubicBezTo>
                <a:cubicBezTo>
                  <a:pt x="13171" y="11442"/>
                  <a:pt x="12855" y="11014"/>
                  <a:pt x="12486" y="11014"/>
                </a:cubicBezTo>
                <a:cubicBezTo>
                  <a:pt x="9325" y="11014"/>
                  <a:pt x="9325" y="11014"/>
                  <a:pt x="9325" y="11014"/>
                </a:cubicBezTo>
                <a:cubicBezTo>
                  <a:pt x="8798" y="11014"/>
                  <a:pt x="8429" y="11442"/>
                  <a:pt x="8429" y="11810"/>
                </a:cubicBezTo>
                <a:cubicBezTo>
                  <a:pt x="8429" y="12238"/>
                  <a:pt x="8429" y="12238"/>
                  <a:pt x="8429" y="12238"/>
                </a:cubicBezTo>
                <a:cubicBezTo>
                  <a:pt x="1949" y="12238"/>
                  <a:pt x="1949" y="12238"/>
                  <a:pt x="1949" y="12238"/>
                </a:cubicBezTo>
                <a:cubicBezTo>
                  <a:pt x="1949" y="6547"/>
                  <a:pt x="1949" y="6547"/>
                  <a:pt x="1949" y="6547"/>
                </a:cubicBezTo>
                <a:lnTo>
                  <a:pt x="19703" y="6547"/>
                </a:lnTo>
                <a:close/>
                <a:moveTo>
                  <a:pt x="11801" y="12666"/>
                </a:moveTo>
                <a:cubicBezTo>
                  <a:pt x="11801" y="13278"/>
                  <a:pt x="11801" y="13278"/>
                  <a:pt x="11801" y="13278"/>
                </a:cubicBezTo>
                <a:cubicBezTo>
                  <a:pt x="9852" y="13278"/>
                  <a:pt x="9852" y="13278"/>
                  <a:pt x="9852" y="13278"/>
                </a:cubicBezTo>
                <a:cubicBezTo>
                  <a:pt x="9852" y="12666"/>
                  <a:pt x="9852" y="12666"/>
                  <a:pt x="9852" y="12666"/>
                </a:cubicBezTo>
                <a:lnTo>
                  <a:pt x="11801" y="12666"/>
                </a:lnTo>
                <a:close/>
                <a:moveTo>
                  <a:pt x="1949" y="19581"/>
                </a:moveTo>
                <a:cubicBezTo>
                  <a:pt x="1949" y="13890"/>
                  <a:pt x="1949" y="13890"/>
                  <a:pt x="1949" y="13890"/>
                </a:cubicBezTo>
                <a:cubicBezTo>
                  <a:pt x="8429" y="13890"/>
                  <a:pt x="8429" y="13890"/>
                  <a:pt x="8429" y="13890"/>
                </a:cubicBezTo>
                <a:cubicBezTo>
                  <a:pt x="8429" y="14074"/>
                  <a:pt x="8429" y="14074"/>
                  <a:pt x="8429" y="14074"/>
                </a:cubicBezTo>
                <a:cubicBezTo>
                  <a:pt x="8429" y="14502"/>
                  <a:pt x="8798" y="14869"/>
                  <a:pt x="9325" y="14869"/>
                </a:cubicBezTo>
                <a:cubicBezTo>
                  <a:pt x="12486" y="14869"/>
                  <a:pt x="12486" y="14869"/>
                  <a:pt x="12486" y="14869"/>
                </a:cubicBezTo>
                <a:cubicBezTo>
                  <a:pt x="12855" y="14869"/>
                  <a:pt x="13171" y="14502"/>
                  <a:pt x="13171" y="14074"/>
                </a:cubicBezTo>
                <a:cubicBezTo>
                  <a:pt x="13171" y="13890"/>
                  <a:pt x="13171" y="13890"/>
                  <a:pt x="13171" y="13890"/>
                </a:cubicBezTo>
                <a:cubicBezTo>
                  <a:pt x="19703" y="13890"/>
                  <a:pt x="19703" y="13890"/>
                  <a:pt x="19703" y="13890"/>
                </a:cubicBezTo>
                <a:cubicBezTo>
                  <a:pt x="19703" y="19581"/>
                  <a:pt x="19703" y="19581"/>
                  <a:pt x="19703" y="19581"/>
                </a:cubicBezTo>
                <a:lnTo>
                  <a:pt x="1949" y="19581"/>
                </a:lnTo>
                <a:close/>
              </a:path>
            </a:pathLst>
          </a:custGeom>
          <a:solidFill>
            <a:srgbClr val="FFFFFF"/>
          </a:solidFill>
          <a:ln w="12700">
            <a:miter lim="400000"/>
          </a:ln>
        </p:spPr>
        <p:txBody>
          <a:bodyPr lIns="45719" rIns="45719" anchor="ctr"/>
          <a:lstStyle/>
          <a:p>
            <a:pPr algn="l" defTabSz="457200">
              <a:lnSpc>
                <a:spcPct val="93000"/>
              </a:lnSpc>
              <a:defRPr sz="1800">
                <a:solidFill>
                  <a:srgbClr val="FFFFFF"/>
                </a:solidFill>
              </a:defRPr>
            </a:pPr>
            <a:endParaRPr/>
          </a:p>
        </p:txBody>
      </p:sp>
      <p:sp>
        <p:nvSpPr>
          <p:cNvPr id="998" name="Shape 998"/>
          <p:cNvSpPr/>
          <p:nvPr/>
        </p:nvSpPr>
        <p:spPr>
          <a:xfrm>
            <a:off x="18135006" y="4535611"/>
            <a:ext cx="1123316" cy="8763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gn="l">
              <a:lnSpc>
                <a:spcPct val="100000"/>
              </a:lnSpc>
              <a:defRPr sz="5000">
                <a:solidFill>
                  <a:srgbClr val="FFFFFF"/>
                </a:solidFill>
                <a:latin typeface="+mj-lt"/>
                <a:ea typeface="+mj-ea"/>
                <a:cs typeface="+mj-cs"/>
                <a:sym typeface="Montserrat-Regular"/>
              </a:defRPr>
            </a:lvl1pPr>
          </a:lstStyle>
          <a:p>
            <a:r>
              <a:t>129</a:t>
            </a:r>
          </a:p>
        </p:txBody>
      </p:sp>
      <p:sp>
        <p:nvSpPr>
          <p:cNvPr id="999" name="Shape 999"/>
          <p:cNvSpPr/>
          <p:nvPr/>
        </p:nvSpPr>
        <p:spPr>
          <a:xfrm>
            <a:off x="17845789" y="4548311"/>
            <a:ext cx="287250"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gn="l">
              <a:lnSpc>
                <a:spcPct val="100000"/>
              </a:lnSpc>
              <a:defRPr sz="2200">
                <a:solidFill>
                  <a:srgbClr val="FFFFFF"/>
                </a:solidFill>
                <a:latin typeface="+mj-lt"/>
                <a:ea typeface="+mj-ea"/>
                <a:cs typeface="+mj-cs"/>
                <a:sym typeface="Montserrat-Regular"/>
              </a:defRPr>
            </a:lvl1pPr>
          </a:lstStyle>
          <a:p>
            <a:r>
              <a:t>$</a:t>
            </a:r>
          </a:p>
        </p:txBody>
      </p:sp>
      <p:sp>
        <p:nvSpPr>
          <p:cNvPr id="1000" name="Shape 1000"/>
          <p:cNvSpPr/>
          <p:nvPr/>
        </p:nvSpPr>
        <p:spPr>
          <a:xfrm>
            <a:off x="11247769" y="2906876"/>
            <a:ext cx="1930883"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solidFill>
                  <a:srgbClr val="FFFFFF"/>
                </a:solidFill>
                <a:latin typeface="+mj-lt"/>
                <a:ea typeface="+mj-ea"/>
                <a:cs typeface="+mj-cs"/>
                <a:sym typeface="Montserrat-Regular"/>
              </a:defRPr>
            </a:lvl1pPr>
          </a:lstStyle>
          <a:p>
            <a:r>
              <a:t>Medium</a:t>
            </a:r>
          </a:p>
        </p:txBody>
      </p:sp>
      <p:sp>
        <p:nvSpPr>
          <p:cNvPr id="1001" name="Shape 1001"/>
          <p:cNvSpPr/>
          <p:nvPr/>
        </p:nvSpPr>
        <p:spPr>
          <a:xfrm>
            <a:off x="11039984" y="3792167"/>
            <a:ext cx="2346453"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FFFFFF"/>
                </a:solidFill>
              </a:defRPr>
            </a:pPr>
            <a:r>
              <a:t>Unlimited memory</a:t>
            </a:r>
          </a:p>
          <a:p>
            <a:pPr>
              <a:defRPr sz="2000">
                <a:solidFill>
                  <a:srgbClr val="FFFFFF"/>
                </a:solidFill>
              </a:defRPr>
            </a:pPr>
            <a:r>
              <a:t>Free license for sell</a:t>
            </a:r>
          </a:p>
          <a:p>
            <a:pPr>
              <a:defRPr sz="2000">
                <a:solidFill>
                  <a:srgbClr val="FFFFFF"/>
                </a:solidFill>
              </a:defRPr>
            </a:pPr>
            <a:r>
              <a:t>Fast support</a:t>
            </a:r>
          </a:p>
        </p:txBody>
      </p:sp>
      <p:sp>
        <p:nvSpPr>
          <p:cNvPr id="1002" name="Shape 1002"/>
          <p:cNvSpPr/>
          <p:nvPr/>
        </p:nvSpPr>
        <p:spPr>
          <a:xfrm>
            <a:off x="11897125" y="5744257"/>
            <a:ext cx="870586" cy="8763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gn="l">
              <a:lnSpc>
                <a:spcPct val="100000"/>
              </a:lnSpc>
              <a:defRPr sz="5000">
                <a:solidFill>
                  <a:srgbClr val="FFFFFF"/>
                </a:solidFill>
                <a:latin typeface="+mj-lt"/>
                <a:ea typeface="+mj-ea"/>
                <a:cs typeface="+mj-cs"/>
                <a:sym typeface="Montserrat-Regular"/>
              </a:defRPr>
            </a:lvl1pPr>
          </a:lstStyle>
          <a:p>
            <a:r>
              <a:t>49</a:t>
            </a:r>
          </a:p>
        </p:txBody>
      </p:sp>
      <p:sp>
        <p:nvSpPr>
          <p:cNvPr id="1003" name="Shape 1003"/>
          <p:cNvSpPr/>
          <p:nvPr/>
        </p:nvSpPr>
        <p:spPr>
          <a:xfrm>
            <a:off x="11658710" y="5756957"/>
            <a:ext cx="28724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gn="l">
              <a:lnSpc>
                <a:spcPct val="100000"/>
              </a:lnSpc>
              <a:defRPr sz="2200">
                <a:solidFill>
                  <a:srgbClr val="FFFFFF"/>
                </a:solidFill>
                <a:latin typeface="+mj-lt"/>
                <a:ea typeface="+mj-ea"/>
                <a:cs typeface="+mj-cs"/>
                <a:sym typeface="Montserrat-Regular"/>
              </a:defRPr>
            </a:lvl1pPr>
          </a:lstStyle>
          <a:p>
            <a:r>
              <a:t>$</a:t>
            </a:r>
          </a:p>
        </p:txBody>
      </p:sp>
    </p:spTree>
  </p:cSld>
  <p:clrMapOvr>
    <a:masterClrMapping/>
  </p:clrMapOvr>
  <mc:AlternateContent xmlns:mc="http://schemas.openxmlformats.org/markup-compatibility/2006" xmlns:p14="http://schemas.microsoft.com/office/powerpoint/2010/main">
    <mc:Choice Requires="p14">
      <p:transition spd="slow" p14:dur="1750">
        <p14:flip dir="r"/>
      </p:transition>
    </mc:Choice>
    <mc:Fallback xmlns="">
      <p:transition spd="slow">
        <p:fade/>
      </p:transition>
    </mc:Fallback>
  </mc:AlternateContent>
</p:sld>
</file>

<file path=ppt/slides/slide3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05" name="Shape 1005"/>
          <p:cNvSpPr/>
          <p:nvPr/>
        </p:nvSpPr>
        <p:spPr>
          <a:xfrm rot="13500000">
            <a:off x="9604104" y="6424402"/>
            <a:ext cx="5074193" cy="5074193"/>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006" name="Shape 1006"/>
          <p:cNvSpPr/>
          <p:nvPr/>
        </p:nvSpPr>
        <p:spPr>
          <a:xfrm>
            <a:off x="11175758" y="8224192"/>
            <a:ext cx="1930884"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Medium</a:t>
            </a:r>
          </a:p>
        </p:txBody>
      </p:sp>
      <p:sp>
        <p:nvSpPr>
          <p:cNvPr id="1007" name="Shape 1007"/>
          <p:cNvSpPr/>
          <p:nvPr/>
        </p:nvSpPr>
        <p:spPr>
          <a:xfrm>
            <a:off x="10575163" y="9084082"/>
            <a:ext cx="313207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a:t>
            </a:r>
          </a:p>
          <a:p>
            <a:pPr>
              <a:defRPr sz="2000">
                <a:solidFill>
                  <a:srgbClr val="717172"/>
                </a:solidFill>
              </a:defRPr>
            </a:pPr>
            <a:r>
              <a:t>passages Lorem available</a:t>
            </a:r>
          </a:p>
          <a:p>
            <a:pPr>
              <a:defRPr sz="2000">
                <a:solidFill>
                  <a:srgbClr val="717172"/>
                </a:solidFill>
              </a:defRPr>
            </a:pPr>
            <a:r>
              <a:t>but believable</a:t>
            </a:r>
          </a:p>
        </p:txBody>
      </p:sp>
      <p:sp>
        <p:nvSpPr>
          <p:cNvPr id="1008" name="Shape 1008"/>
          <p:cNvSpPr/>
          <p:nvPr/>
        </p:nvSpPr>
        <p:spPr>
          <a:xfrm>
            <a:off x="11705907" y="7033694"/>
            <a:ext cx="870586" cy="8763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nSpc>
                <a:spcPct val="100000"/>
              </a:lnSpc>
              <a:defRPr sz="5000">
                <a:solidFill>
                  <a:srgbClr val="527AD9"/>
                </a:solidFill>
                <a:latin typeface="+mj-lt"/>
                <a:ea typeface="+mj-ea"/>
                <a:cs typeface="+mj-cs"/>
                <a:sym typeface="Montserrat-Regular"/>
              </a:defRPr>
            </a:lvl1pPr>
          </a:lstStyle>
          <a:p>
            <a:r>
              <a:t>49</a:t>
            </a:r>
          </a:p>
        </p:txBody>
      </p:sp>
      <p:sp>
        <p:nvSpPr>
          <p:cNvPr id="1009" name="Shape 1009"/>
          <p:cNvSpPr/>
          <p:nvPr/>
        </p:nvSpPr>
        <p:spPr>
          <a:xfrm>
            <a:off x="11997575" y="6733923"/>
            <a:ext cx="287250"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spAutoFit/>
          </a:bodyPr>
          <a:lstStyle>
            <a:lvl1pPr>
              <a:lnSpc>
                <a:spcPct val="100000"/>
              </a:lnSpc>
              <a:defRPr sz="2200">
                <a:solidFill>
                  <a:srgbClr val="8F9092"/>
                </a:solidFill>
                <a:latin typeface="+mj-lt"/>
                <a:ea typeface="+mj-ea"/>
                <a:cs typeface="+mj-cs"/>
                <a:sym typeface="Montserrat-Regular"/>
              </a:defRPr>
            </a:lvl1pPr>
          </a:lstStyle>
          <a:p>
            <a:r>
              <a:t>$</a:t>
            </a:r>
          </a:p>
        </p:txBody>
      </p:sp>
      <p:sp>
        <p:nvSpPr>
          <p:cNvPr id="1010" name="Shape 1010"/>
          <p:cNvSpPr/>
          <p:nvPr/>
        </p:nvSpPr>
        <p:spPr>
          <a:xfrm>
            <a:off x="8093455" y="1585992"/>
            <a:ext cx="8197089"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7000">
                <a:latin typeface="+mj-lt"/>
                <a:ea typeface="+mj-ea"/>
                <a:cs typeface="+mj-cs"/>
                <a:sym typeface="Montserrat-Regular"/>
              </a:defRPr>
            </a:lvl1pPr>
          </a:lstStyle>
          <a:p>
            <a:r>
              <a:t>Prices for services</a:t>
            </a:r>
          </a:p>
        </p:txBody>
      </p:sp>
      <p:sp>
        <p:nvSpPr>
          <p:cNvPr id="1011" name="Shape 1011"/>
          <p:cNvSpPr/>
          <p:nvPr/>
        </p:nvSpPr>
        <p:spPr>
          <a:xfrm>
            <a:off x="7207758" y="3152631"/>
            <a:ext cx="9968485" cy="1117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a:t>
            </a:r>
          </a:p>
          <a:p>
            <a:pPr>
              <a:defRPr>
                <a:solidFill>
                  <a:srgbClr val="717172"/>
                </a:solidFill>
              </a:defRPr>
            </a:pPr>
            <a:r>
              <a:t>going to use a of Lorem Ipsum, you need to be sure there</a:t>
            </a:r>
          </a:p>
        </p:txBody>
      </p:sp>
      <p:sp>
        <p:nvSpPr>
          <p:cNvPr id="1012" name="Shape 1012"/>
          <p:cNvSpPr/>
          <p:nvPr/>
        </p:nvSpPr>
        <p:spPr>
          <a:xfrm rot="13500000">
            <a:off x="5070257" y="6972591"/>
            <a:ext cx="3977816" cy="3977816"/>
          </a:xfrm>
          <a:prstGeom prst="roundRect">
            <a:avLst>
              <a:gd name="adj" fmla="val 32703"/>
            </a:avLst>
          </a:prstGeom>
          <a:solidFill>
            <a:srgbClr val="75C1EA"/>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013" name="Shape 1013"/>
          <p:cNvSpPr/>
          <p:nvPr/>
        </p:nvSpPr>
        <p:spPr>
          <a:xfrm>
            <a:off x="5950962" y="8224898"/>
            <a:ext cx="221640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i="1">
                <a:solidFill>
                  <a:srgbClr val="FFFFFF"/>
                </a:solidFill>
              </a:defRPr>
            </a:pPr>
            <a:r>
              <a:t>Unlimited memory</a:t>
            </a:r>
          </a:p>
          <a:p>
            <a:pPr>
              <a:defRPr sz="2000" i="1">
                <a:solidFill>
                  <a:srgbClr val="FFFFFF"/>
                </a:solidFill>
              </a:defRPr>
            </a:pPr>
            <a:r>
              <a:t>Free license for sell</a:t>
            </a:r>
          </a:p>
          <a:p>
            <a:pPr>
              <a:defRPr sz="2000" i="1">
                <a:solidFill>
                  <a:srgbClr val="FFFFFF"/>
                </a:solidFill>
              </a:defRPr>
            </a:pPr>
            <a:r>
              <a:t>Fast support</a:t>
            </a:r>
          </a:p>
        </p:txBody>
      </p:sp>
      <p:sp>
        <p:nvSpPr>
          <p:cNvPr id="1014" name="Shape 1014"/>
          <p:cNvSpPr/>
          <p:nvPr/>
        </p:nvSpPr>
        <p:spPr>
          <a:xfrm rot="13500000">
            <a:off x="15234329" y="6972591"/>
            <a:ext cx="3977815" cy="3977816"/>
          </a:xfrm>
          <a:prstGeom prst="roundRect">
            <a:avLst>
              <a:gd name="adj" fmla="val 32703"/>
            </a:avLst>
          </a:prstGeom>
          <a:solidFill>
            <a:srgbClr val="527AD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015" name="Shape 1015"/>
          <p:cNvSpPr/>
          <p:nvPr/>
        </p:nvSpPr>
        <p:spPr>
          <a:xfrm>
            <a:off x="16115033" y="8224898"/>
            <a:ext cx="221640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i="1">
                <a:solidFill>
                  <a:srgbClr val="FFFFFF"/>
                </a:solidFill>
              </a:defRPr>
            </a:pPr>
            <a:r>
              <a:t>Unlimited memory</a:t>
            </a:r>
          </a:p>
          <a:p>
            <a:pPr>
              <a:defRPr sz="2000" i="1">
                <a:solidFill>
                  <a:srgbClr val="FFFFFF"/>
                </a:solidFill>
              </a:defRPr>
            </a:pPr>
            <a:r>
              <a:t>Free license for sell</a:t>
            </a:r>
          </a:p>
          <a:p>
            <a:pPr>
              <a:defRPr sz="2000" i="1">
                <a:solidFill>
                  <a:srgbClr val="FFFFFF"/>
                </a:solidFill>
              </a:defRPr>
            </a:pPr>
            <a:r>
              <a:t>Fast support</a:t>
            </a:r>
          </a:p>
        </p:txBody>
      </p:sp>
    </p:spTree>
  </p:cSld>
  <p:clrMapOvr>
    <a:masterClrMapping/>
  </p:clrMapOvr>
  <mc:AlternateContent xmlns:mc="http://schemas.openxmlformats.org/markup-compatibility/2006" xmlns:p14="http://schemas.microsoft.com/office/powerpoint/2010/main">
    <mc:Choice Requires="p14">
      <p:transition spd="slow" p14:dur="1750">
        <p14:prism dir="d"/>
      </p:transition>
    </mc:Choice>
    <mc:Fallback xmlns="">
      <p:transition spd="slow">
        <p:fade/>
      </p:transition>
    </mc:Fallback>
  </mc:AlternateContent>
  <p:timing>
    <p:tnLst>
      <p:par>
        <p:cTn id="1" dur="indefinite" restart="never" nodeType="tmRoot"/>
      </p:par>
    </p:tnLst>
  </p:timing>
</p:sld>
</file>

<file path=ppt/slides/slide3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17" name="Shape 1017"/>
          <p:cNvSpPr>
            <a:spLocks noGrp="1"/>
          </p:cNvSpPr>
          <p:nvPr>
            <p:ph type="title"/>
          </p:nvPr>
        </p:nvSpPr>
        <p:spPr>
          <a:prstGeom prst="rect">
            <a:avLst/>
          </a:prstGeom>
        </p:spPr>
        <p:txBody>
          <a:bodyPr/>
          <a:lstStyle/>
          <a:p>
            <a:r>
              <a:t>Clients about us</a:t>
            </a:r>
          </a:p>
        </p:txBody>
      </p:sp>
      <p:sp>
        <p:nvSpPr>
          <p:cNvPr id="5" name="Picture Placeholder 4"/>
          <p:cNvSpPr>
            <a:spLocks noGrp="1"/>
          </p:cNvSpPr>
          <p:nvPr>
            <p:ph type="pic" sz="quarter" idx="11"/>
          </p:nvPr>
        </p:nvSpPr>
        <p:spPr/>
      </p:sp>
      <p:sp>
        <p:nvSpPr>
          <p:cNvPr id="7" name="Picture Placeholder 6"/>
          <p:cNvSpPr>
            <a:spLocks noGrp="1"/>
          </p:cNvSpPr>
          <p:nvPr>
            <p:ph type="pic" sz="quarter" idx="13"/>
          </p:nvPr>
        </p:nvSpPr>
        <p:spPr/>
      </p:sp>
      <p:sp>
        <p:nvSpPr>
          <p:cNvPr id="6" name="Picture Placeholder 5"/>
          <p:cNvSpPr>
            <a:spLocks noGrp="1"/>
          </p:cNvSpPr>
          <p:nvPr>
            <p:ph type="pic" sz="quarter" idx="12"/>
          </p:nvPr>
        </p:nvSpPr>
        <p:spPr/>
      </p:sp>
      <p:sp>
        <p:nvSpPr>
          <p:cNvPr id="1021" name="Shape 1021"/>
          <p:cNvSpPr/>
          <p:nvPr/>
        </p:nvSpPr>
        <p:spPr>
          <a:xfrm>
            <a:off x="14806307" y="2359723"/>
            <a:ext cx="7675373"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i="1">
                <a:solidFill>
                  <a:srgbClr val="717172"/>
                </a:solidFill>
              </a:defRPr>
            </a:pPr>
            <a:r>
              <a:t>There are many variations of passages of Lorem Ipsum available</a:t>
            </a:r>
          </a:p>
          <a:p>
            <a:pPr algn="l">
              <a:defRPr sz="2000" i="1">
                <a:solidFill>
                  <a:srgbClr val="717172"/>
                </a:solidFill>
              </a:defRPr>
            </a:pPr>
            <a:r>
              <a:t>but the majority have suffered alteration in some form, by injected</a:t>
            </a:r>
          </a:p>
          <a:p>
            <a:pPr algn="l">
              <a:defRPr sz="2000" i="1">
                <a:solidFill>
                  <a:srgbClr val="717172"/>
                </a:solidFill>
              </a:defRPr>
            </a:pPr>
            <a:r>
              <a:t>humour, or randomised words which don't look even slightly believable</a:t>
            </a:r>
          </a:p>
        </p:txBody>
      </p:sp>
      <p:sp>
        <p:nvSpPr>
          <p:cNvPr id="1022" name="Shape 1022"/>
          <p:cNvSpPr/>
          <p:nvPr/>
        </p:nvSpPr>
        <p:spPr>
          <a:xfrm>
            <a:off x="8691487" y="2525416"/>
            <a:ext cx="4125913" cy="647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500">
                <a:latin typeface="+mj-lt"/>
                <a:ea typeface="+mj-ea"/>
                <a:cs typeface="+mj-cs"/>
                <a:sym typeface="Montserrat-Regular"/>
              </a:defRPr>
            </a:lvl1pPr>
          </a:lstStyle>
          <a:p>
            <a:r>
              <a:t>Thomas Hamburg</a:t>
            </a:r>
          </a:p>
        </p:txBody>
      </p:sp>
      <p:sp>
        <p:nvSpPr>
          <p:cNvPr id="1023" name="Shape 1023"/>
          <p:cNvSpPr/>
          <p:nvPr/>
        </p:nvSpPr>
        <p:spPr>
          <a:xfrm>
            <a:off x="8718729" y="3222730"/>
            <a:ext cx="3655315"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000" i="1">
                <a:solidFill>
                  <a:srgbClr val="A1A1A3"/>
                </a:solidFill>
              </a:defRPr>
            </a:lvl1pPr>
          </a:lstStyle>
          <a:p>
            <a:r>
              <a:t>Athena Corporation, UI Designer</a:t>
            </a:r>
          </a:p>
        </p:txBody>
      </p:sp>
      <p:sp>
        <p:nvSpPr>
          <p:cNvPr id="1024" name="Shape 1024"/>
          <p:cNvSpPr/>
          <p:nvPr/>
        </p:nvSpPr>
        <p:spPr>
          <a:xfrm>
            <a:off x="14806305" y="6108700"/>
            <a:ext cx="7675373"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i="1">
                <a:solidFill>
                  <a:srgbClr val="717172"/>
                </a:solidFill>
              </a:defRPr>
            </a:pPr>
            <a:r>
              <a:t>There are many variations of passages of Lorem Ipsum available</a:t>
            </a:r>
          </a:p>
          <a:p>
            <a:pPr algn="l">
              <a:defRPr sz="2000" i="1">
                <a:solidFill>
                  <a:srgbClr val="717172"/>
                </a:solidFill>
              </a:defRPr>
            </a:pPr>
            <a:r>
              <a:t>but the majority have suffered alteration in some form, by injected</a:t>
            </a:r>
          </a:p>
          <a:p>
            <a:pPr algn="l">
              <a:defRPr sz="2000" i="1">
                <a:solidFill>
                  <a:srgbClr val="717172"/>
                </a:solidFill>
              </a:defRPr>
            </a:pPr>
            <a:r>
              <a:t>humour, or randomised words which don't look even slightly believable</a:t>
            </a:r>
          </a:p>
        </p:txBody>
      </p:sp>
      <p:sp>
        <p:nvSpPr>
          <p:cNvPr id="1025" name="Shape 1025"/>
          <p:cNvSpPr/>
          <p:nvPr/>
        </p:nvSpPr>
        <p:spPr>
          <a:xfrm>
            <a:off x="8691487" y="6274392"/>
            <a:ext cx="3369374" cy="647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500">
                <a:latin typeface="+mj-lt"/>
                <a:ea typeface="+mj-ea"/>
                <a:cs typeface="+mj-cs"/>
                <a:sym typeface="Montserrat-Regular"/>
              </a:defRPr>
            </a:lvl1pPr>
          </a:lstStyle>
          <a:p>
            <a:r>
              <a:t>Hannah Porter</a:t>
            </a:r>
          </a:p>
        </p:txBody>
      </p:sp>
      <p:sp>
        <p:nvSpPr>
          <p:cNvPr id="1026" name="Shape 1026"/>
          <p:cNvSpPr/>
          <p:nvPr/>
        </p:nvSpPr>
        <p:spPr>
          <a:xfrm>
            <a:off x="8718729" y="6971707"/>
            <a:ext cx="285419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000" i="1">
                <a:solidFill>
                  <a:srgbClr val="A1A1A3"/>
                </a:solidFill>
              </a:defRPr>
            </a:lvl1pPr>
          </a:lstStyle>
          <a:p>
            <a:r>
              <a:t>Athena Corporation, SEO</a:t>
            </a:r>
          </a:p>
        </p:txBody>
      </p:sp>
      <p:sp>
        <p:nvSpPr>
          <p:cNvPr id="1027" name="Shape 1027"/>
          <p:cNvSpPr/>
          <p:nvPr/>
        </p:nvSpPr>
        <p:spPr>
          <a:xfrm>
            <a:off x="14806305" y="9857675"/>
            <a:ext cx="7675373"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i="1">
                <a:solidFill>
                  <a:srgbClr val="717172"/>
                </a:solidFill>
              </a:defRPr>
            </a:pPr>
            <a:r>
              <a:t>There are many variations of passages of Lorem Ipsum available</a:t>
            </a:r>
          </a:p>
          <a:p>
            <a:pPr algn="l">
              <a:defRPr sz="2000" i="1">
                <a:solidFill>
                  <a:srgbClr val="717172"/>
                </a:solidFill>
              </a:defRPr>
            </a:pPr>
            <a:r>
              <a:t>but the majority have suffered alteration in some form, by injected</a:t>
            </a:r>
          </a:p>
          <a:p>
            <a:pPr algn="l">
              <a:defRPr sz="2000" i="1">
                <a:solidFill>
                  <a:srgbClr val="717172"/>
                </a:solidFill>
              </a:defRPr>
            </a:pPr>
            <a:r>
              <a:t>humour, or randomised words which don't look even slightly believable</a:t>
            </a:r>
          </a:p>
        </p:txBody>
      </p:sp>
      <p:sp>
        <p:nvSpPr>
          <p:cNvPr id="1028" name="Shape 1028"/>
          <p:cNvSpPr/>
          <p:nvPr/>
        </p:nvSpPr>
        <p:spPr>
          <a:xfrm>
            <a:off x="8691487" y="10023368"/>
            <a:ext cx="2950211" cy="647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500">
                <a:latin typeface="+mj-lt"/>
                <a:ea typeface="+mj-ea"/>
                <a:cs typeface="+mj-cs"/>
                <a:sym typeface="Montserrat-Regular"/>
              </a:defRPr>
            </a:lvl1pPr>
          </a:lstStyle>
          <a:p>
            <a:r>
              <a:t>Molly Raines</a:t>
            </a:r>
          </a:p>
        </p:txBody>
      </p:sp>
      <p:sp>
        <p:nvSpPr>
          <p:cNvPr id="1029" name="Shape 1029"/>
          <p:cNvSpPr/>
          <p:nvPr/>
        </p:nvSpPr>
        <p:spPr>
          <a:xfrm>
            <a:off x="8718729" y="10720682"/>
            <a:ext cx="3337307"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000" i="1">
                <a:solidFill>
                  <a:srgbClr val="A1A1A3"/>
                </a:solidFill>
              </a:defRPr>
            </a:lvl1pPr>
          </a:lstStyle>
          <a:p>
            <a:r>
              <a:t>Athena Corporation, Designer</a:t>
            </a:r>
          </a:p>
        </p:txBody>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3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31" name="Shape 1031"/>
          <p:cNvSpPr>
            <a:spLocks noGrp="1"/>
          </p:cNvSpPr>
          <p:nvPr>
            <p:ph type="title"/>
          </p:nvPr>
        </p:nvSpPr>
        <p:spPr>
          <a:prstGeom prst="rect">
            <a:avLst/>
          </a:prstGeom>
        </p:spPr>
        <p:txBody>
          <a:bodyPr/>
          <a:lstStyle/>
          <a:p>
            <a:r>
              <a:t>Clients about us</a:t>
            </a:r>
          </a:p>
        </p:txBody>
      </p:sp>
      <p:sp>
        <p:nvSpPr>
          <p:cNvPr id="5" name="Picture Placeholder 4"/>
          <p:cNvSpPr>
            <a:spLocks noGrp="1"/>
          </p:cNvSpPr>
          <p:nvPr>
            <p:ph type="pic" sz="quarter" idx="13"/>
          </p:nvPr>
        </p:nvSpPr>
        <p:spPr/>
      </p:sp>
      <p:sp>
        <p:nvSpPr>
          <p:cNvPr id="6" name="Picture Placeholder 5"/>
          <p:cNvSpPr>
            <a:spLocks noGrp="1"/>
          </p:cNvSpPr>
          <p:nvPr>
            <p:ph type="pic" sz="quarter" idx="14"/>
          </p:nvPr>
        </p:nvSpPr>
        <p:spPr/>
      </p:sp>
      <p:sp>
        <p:nvSpPr>
          <p:cNvPr id="7" name="Picture Placeholder 6"/>
          <p:cNvSpPr>
            <a:spLocks noGrp="1"/>
          </p:cNvSpPr>
          <p:nvPr>
            <p:ph type="pic" sz="quarter" idx="15"/>
          </p:nvPr>
        </p:nvSpPr>
        <p:spPr/>
      </p:sp>
      <p:sp>
        <p:nvSpPr>
          <p:cNvPr id="1035" name="Shape 1035"/>
          <p:cNvSpPr/>
          <p:nvPr/>
        </p:nvSpPr>
        <p:spPr>
          <a:xfrm>
            <a:off x="1872992" y="9611893"/>
            <a:ext cx="5462627"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i="1">
                <a:solidFill>
                  <a:srgbClr val="717172"/>
                </a:solidFill>
              </a:defRPr>
            </a:pPr>
            <a:r>
              <a:t>There are many variations of passages of</a:t>
            </a:r>
          </a:p>
          <a:p>
            <a:pPr>
              <a:defRPr i="1">
                <a:solidFill>
                  <a:srgbClr val="717172"/>
                </a:solidFill>
              </a:defRPr>
            </a:pPr>
            <a:r>
              <a:t>Lorem Ipsum available, but believable</a:t>
            </a:r>
          </a:p>
          <a:p>
            <a:pPr>
              <a:defRPr i="1">
                <a:solidFill>
                  <a:srgbClr val="717172"/>
                </a:solidFill>
              </a:defRPr>
            </a:pPr>
            <a:r>
              <a:t>If you are going to use</a:t>
            </a:r>
          </a:p>
        </p:txBody>
      </p:sp>
      <p:sp>
        <p:nvSpPr>
          <p:cNvPr id="1036" name="Shape 1036"/>
          <p:cNvSpPr/>
          <p:nvPr/>
        </p:nvSpPr>
        <p:spPr>
          <a:xfrm>
            <a:off x="2953622" y="7931212"/>
            <a:ext cx="3301366" cy="647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500">
                <a:latin typeface="+mj-lt"/>
                <a:ea typeface="+mj-ea"/>
                <a:cs typeface="+mj-cs"/>
                <a:sym typeface="Montserrat-Regular"/>
              </a:defRPr>
            </a:lvl1pPr>
          </a:lstStyle>
          <a:p>
            <a:r>
              <a:t>Rachael Doyle</a:t>
            </a:r>
          </a:p>
        </p:txBody>
      </p:sp>
      <p:sp>
        <p:nvSpPr>
          <p:cNvPr id="1037" name="Shape 1037"/>
          <p:cNvSpPr/>
          <p:nvPr/>
        </p:nvSpPr>
        <p:spPr>
          <a:xfrm>
            <a:off x="3163490" y="8628526"/>
            <a:ext cx="2881631"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2000" i="1">
                <a:solidFill>
                  <a:srgbClr val="A1A1A3"/>
                </a:solidFill>
              </a:defRPr>
            </a:lvl1pPr>
          </a:lstStyle>
          <a:p>
            <a:r>
              <a:t>Athena Corporation, CEO</a:t>
            </a:r>
          </a:p>
        </p:txBody>
      </p:sp>
      <p:sp>
        <p:nvSpPr>
          <p:cNvPr id="1038" name="Shape 1038"/>
          <p:cNvSpPr/>
          <p:nvPr/>
        </p:nvSpPr>
        <p:spPr>
          <a:xfrm>
            <a:off x="9460687" y="9611893"/>
            <a:ext cx="5462626"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i="1">
                <a:solidFill>
                  <a:srgbClr val="717172"/>
                </a:solidFill>
              </a:defRPr>
            </a:pPr>
            <a:r>
              <a:t>There are many variations of passages of</a:t>
            </a:r>
          </a:p>
          <a:p>
            <a:pPr>
              <a:defRPr i="1">
                <a:solidFill>
                  <a:srgbClr val="717172"/>
                </a:solidFill>
              </a:defRPr>
            </a:pPr>
            <a:r>
              <a:t>Lorem Ipsum available, but believable</a:t>
            </a:r>
          </a:p>
          <a:p>
            <a:pPr>
              <a:defRPr i="1">
                <a:solidFill>
                  <a:srgbClr val="717172"/>
                </a:solidFill>
              </a:defRPr>
            </a:pPr>
            <a:r>
              <a:t>If you are going to use</a:t>
            </a:r>
          </a:p>
        </p:txBody>
      </p:sp>
      <p:sp>
        <p:nvSpPr>
          <p:cNvPr id="1039" name="Shape 1039"/>
          <p:cNvSpPr/>
          <p:nvPr/>
        </p:nvSpPr>
        <p:spPr>
          <a:xfrm>
            <a:off x="10918253" y="7931212"/>
            <a:ext cx="2547494" cy="647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500">
                <a:latin typeface="+mj-lt"/>
                <a:ea typeface="+mj-ea"/>
                <a:cs typeface="+mj-cs"/>
                <a:sym typeface="Montserrat-Regular"/>
              </a:defRPr>
            </a:lvl1pPr>
          </a:lstStyle>
          <a:p>
            <a:r>
              <a:t>Sara Broad</a:t>
            </a:r>
          </a:p>
        </p:txBody>
      </p:sp>
      <p:sp>
        <p:nvSpPr>
          <p:cNvPr id="1040" name="Shape 1040"/>
          <p:cNvSpPr/>
          <p:nvPr/>
        </p:nvSpPr>
        <p:spPr>
          <a:xfrm>
            <a:off x="10513695" y="8628526"/>
            <a:ext cx="3356611"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2000" i="1">
                <a:solidFill>
                  <a:srgbClr val="A1A1A3"/>
                </a:solidFill>
              </a:defRPr>
            </a:lvl1pPr>
          </a:lstStyle>
          <a:p>
            <a:r>
              <a:t>Athena Corporation, Manager</a:t>
            </a:r>
          </a:p>
        </p:txBody>
      </p:sp>
      <p:sp>
        <p:nvSpPr>
          <p:cNvPr id="1041" name="Shape 1041"/>
          <p:cNvSpPr/>
          <p:nvPr/>
        </p:nvSpPr>
        <p:spPr>
          <a:xfrm>
            <a:off x="17048382" y="9611893"/>
            <a:ext cx="5462626"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i="1">
                <a:solidFill>
                  <a:srgbClr val="717172"/>
                </a:solidFill>
              </a:defRPr>
            </a:pPr>
            <a:r>
              <a:t>There are many variations of passages of</a:t>
            </a:r>
          </a:p>
          <a:p>
            <a:pPr>
              <a:defRPr i="1">
                <a:solidFill>
                  <a:srgbClr val="717172"/>
                </a:solidFill>
              </a:defRPr>
            </a:pPr>
            <a:r>
              <a:t>Lorem Ipsum available, but believable</a:t>
            </a:r>
          </a:p>
          <a:p>
            <a:pPr>
              <a:defRPr i="1">
                <a:solidFill>
                  <a:srgbClr val="717172"/>
                </a:solidFill>
              </a:defRPr>
            </a:pPr>
            <a:r>
              <a:t>If you are going to use</a:t>
            </a:r>
          </a:p>
        </p:txBody>
      </p:sp>
      <p:sp>
        <p:nvSpPr>
          <p:cNvPr id="1042" name="Shape 1042"/>
          <p:cNvSpPr/>
          <p:nvPr/>
        </p:nvSpPr>
        <p:spPr>
          <a:xfrm>
            <a:off x="18136568" y="7931212"/>
            <a:ext cx="3286253" cy="647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500">
                <a:latin typeface="+mj-lt"/>
                <a:ea typeface="+mj-ea"/>
                <a:cs typeface="+mj-cs"/>
                <a:sym typeface="Montserrat-Regular"/>
              </a:defRPr>
            </a:lvl1pPr>
          </a:lstStyle>
          <a:p>
            <a:r>
              <a:t>Patrick Cavale</a:t>
            </a:r>
          </a:p>
        </p:txBody>
      </p:sp>
      <p:sp>
        <p:nvSpPr>
          <p:cNvPr id="1043" name="Shape 1043"/>
          <p:cNvSpPr/>
          <p:nvPr/>
        </p:nvSpPr>
        <p:spPr>
          <a:xfrm>
            <a:off x="18352595" y="8628526"/>
            <a:ext cx="285419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2000" i="1">
                <a:solidFill>
                  <a:srgbClr val="A1A1A3"/>
                </a:solidFill>
              </a:defRPr>
            </a:lvl1pPr>
          </a:lstStyle>
          <a:p>
            <a:r>
              <a:t>Athena Corporation, SEO</a:t>
            </a:r>
          </a:p>
        </p:txBody>
      </p:sp>
    </p:spTree>
  </p:cSld>
  <p:clrMapOvr>
    <a:masterClrMapping/>
  </p:clrMapOvr>
  <mc:AlternateContent xmlns:mc="http://schemas.openxmlformats.org/markup-compatibility/2006" xmlns:p14="http://schemas.microsoft.com/office/powerpoint/2010/main">
    <mc:Choice Requires="p14">
      <p:transition spd="slow" p14:dur="1750">
        <p:push/>
      </p:transition>
    </mc:Choice>
    <mc:Fallback xmlns="">
      <p:transition spd="slow">
        <p:fade/>
      </p:transition>
    </mc:Fallback>
  </mc:AlternateContent>
  <p:timing>
    <p:tnLst>
      <p:par>
        <p:cTn id="1" dur="indefinite" restart="never" nodeType="tmRoot"/>
      </p:par>
    </p:tnLst>
  </p:timing>
</p:sld>
</file>

<file path=ppt/slides/slide3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46" name="Shape 1046"/>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a:t>
            </a:r>
          </a:p>
        </p:txBody>
      </p:sp>
      <p:sp>
        <p:nvSpPr>
          <p:cNvPr id="1047" name="Shape 1047"/>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39</a:t>
            </a:fld>
            <a:endParaRPr/>
          </a:p>
        </p:txBody>
      </p:sp>
      <p:sp>
        <p:nvSpPr>
          <p:cNvPr id="1048" name="Shape 1048"/>
          <p:cNvSpPr>
            <a:spLocks noGrp="1"/>
          </p:cNvSpPr>
          <p:nvPr>
            <p:ph type="title"/>
          </p:nvPr>
        </p:nvSpPr>
        <p:spPr>
          <a:prstGeom prst="rect">
            <a:avLst/>
          </a:prstGeom>
        </p:spPr>
        <p:txBody>
          <a:bodyPr/>
          <a:lstStyle/>
          <a:p>
            <a:r>
              <a:t>Thomas Hamburg</a:t>
            </a:r>
          </a:p>
        </p:txBody>
      </p:sp>
      <p:sp>
        <p:nvSpPr>
          <p:cNvPr id="1049" name="Shape 1049"/>
          <p:cNvSpPr/>
          <p:nvPr/>
        </p:nvSpPr>
        <p:spPr>
          <a:xfrm>
            <a:off x="14348955" y="5993179"/>
            <a:ext cx="2430704" cy="406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20000"/>
              </a:lnSpc>
              <a:defRPr sz="1800" i="1">
                <a:solidFill>
                  <a:srgbClr val="787879"/>
                </a:solidFill>
              </a:defRPr>
            </a:lvl1pPr>
          </a:lstStyle>
          <a:p>
            <a:r>
              <a:t>Web Designer, Manager</a:t>
            </a:r>
          </a:p>
        </p:txBody>
      </p:sp>
      <p:sp>
        <p:nvSpPr>
          <p:cNvPr id="1050" name="Shape 1050"/>
          <p:cNvSpPr/>
          <p:nvPr/>
        </p:nvSpPr>
        <p:spPr>
          <a:xfrm>
            <a:off x="14362836" y="5436820"/>
            <a:ext cx="2885543" cy="508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b="1" i="1"/>
            </a:lvl1pPr>
          </a:lstStyle>
          <a:p>
            <a:r>
              <a:t>Athena Corporation</a:t>
            </a:r>
          </a:p>
        </p:txBody>
      </p:sp>
      <p:sp>
        <p:nvSpPr>
          <p:cNvPr id="2" name="Picture Placeholder 1"/>
          <p:cNvSpPr>
            <a:spLocks noGrp="1"/>
          </p:cNvSpPr>
          <p:nvPr>
            <p:ph type="pic" sz="quarter" idx="13"/>
          </p:nvPr>
        </p:nvSpPr>
        <p:spPr/>
      </p:sp>
    </p:spTree>
  </p:cSld>
  <p:clrMapOvr>
    <a:masterClrMapping/>
  </p:clrMapOvr>
  <mc:AlternateContent xmlns:mc="http://schemas.openxmlformats.org/markup-compatibility/2006" xmlns:p14="http://schemas.microsoft.com/office/powerpoint/2010/main">
    <mc:Choice Requires="p14">
      <p:transition spd="slow" p14:dur="1750">
        <p14:prism dir="u"/>
      </p:transition>
    </mc:Choice>
    <mc:Fallback xmlns="">
      <p:transition spd="slow">
        <p:fade/>
      </p:transition>
    </mc:Fallback>
  </mc:AlternateContent>
  <p:timing>
    <p:tnLst>
      <p:par>
        <p:cTn id="1" dur="indefinite" restart="never" nodeType="tmRoot"/>
      </p:par>
    </p:tnLst>
  </p:timing>
</p:sld>
</file>

<file path=ppt/slides/slide4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53" name="Shape 1053"/>
          <p:cNvSpPr/>
          <p:nvPr/>
        </p:nvSpPr>
        <p:spPr>
          <a:xfrm>
            <a:off x="5929629" y="3318927"/>
            <a:ext cx="12524741" cy="252476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30000"/>
              </a:lnSpc>
              <a:defRPr sz="4000">
                <a:solidFill>
                  <a:srgbClr val="717172"/>
                </a:solidFill>
              </a:defRPr>
            </a:pPr>
            <a:r>
              <a:t>There are many variations of passages of Lorem Ipsum</a:t>
            </a:r>
          </a:p>
          <a:p>
            <a:pPr>
              <a:lnSpc>
                <a:spcPct val="130000"/>
              </a:lnSpc>
              <a:defRPr sz="4000">
                <a:solidFill>
                  <a:srgbClr val="717172"/>
                </a:solidFill>
              </a:defRPr>
            </a:pPr>
            <a:r>
              <a:t>available, but believable. If you are going to use</a:t>
            </a:r>
          </a:p>
          <a:p>
            <a:pPr>
              <a:lnSpc>
                <a:spcPct val="130000"/>
              </a:lnSpc>
              <a:defRPr sz="4000">
                <a:solidFill>
                  <a:srgbClr val="717172"/>
                </a:solidFill>
              </a:defRPr>
            </a:pPr>
            <a:r>
              <a:t>a passage of Lorem Ipsum, you need</a:t>
            </a:r>
          </a:p>
        </p:txBody>
      </p:sp>
      <p:sp>
        <p:nvSpPr>
          <p:cNvPr id="1054" name="Shape 1054"/>
          <p:cNvSpPr/>
          <p:nvPr/>
        </p:nvSpPr>
        <p:spPr>
          <a:xfrm>
            <a:off x="7522730" y="9822525"/>
            <a:ext cx="2055115" cy="1041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lnSpc>
                <a:spcPct val="100000"/>
              </a:lnSpc>
              <a:defRPr sz="3000">
                <a:latin typeface="+mj-lt"/>
                <a:ea typeface="+mj-ea"/>
                <a:cs typeface="+mj-cs"/>
                <a:sym typeface="Montserrat-Regular"/>
              </a:defRPr>
            </a:pPr>
            <a:r>
              <a:t>Christian</a:t>
            </a:r>
          </a:p>
          <a:p>
            <a:pPr algn="r">
              <a:lnSpc>
                <a:spcPct val="100000"/>
              </a:lnSpc>
              <a:defRPr sz="3000">
                <a:latin typeface="+mj-lt"/>
                <a:ea typeface="+mj-ea"/>
                <a:cs typeface="+mj-cs"/>
                <a:sym typeface="Montserrat-Regular"/>
              </a:defRPr>
            </a:pPr>
            <a:r>
              <a:t>Reygaerts</a:t>
            </a:r>
          </a:p>
        </p:txBody>
      </p:sp>
      <p:sp>
        <p:nvSpPr>
          <p:cNvPr id="1055" name="Shape 1055"/>
          <p:cNvSpPr/>
          <p:nvPr/>
        </p:nvSpPr>
        <p:spPr>
          <a:xfrm>
            <a:off x="14806155" y="10418204"/>
            <a:ext cx="2430704" cy="406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20000"/>
              </a:lnSpc>
              <a:defRPr sz="1800" i="1">
                <a:solidFill>
                  <a:srgbClr val="787879"/>
                </a:solidFill>
              </a:defRPr>
            </a:lvl1pPr>
          </a:lstStyle>
          <a:p>
            <a:r>
              <a:t>Web Designer, Manager</a:t>
            </a:r>
          </a:p>
        </p:txBody>
      </p:sp>
      <p:sp>
        <p:nvSpPr>
          <p:cNvPr id="1056" name="Shape 1056"/>
          <p:cNvSpPr/>
          <p:nvPr/>
        </p:nvSpPr>
        <p:spPr>
          <a:xfrm>
            <a:off x="14820036" y="9861846"/>
            <a:ext cx="2885543" cy="508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b="1" i="1"/>
            </a:lvl1pPr>
          </a:lstStyle>
          <a:p>
            <a:r>
              <a:t>Athena Corporation</a:t>
            </a:r>
          </a:p>
        </p:txBody>
      </p:sp>
      <p:sp>
        <p:nvSpPr>
          <p:cNvPr id="1057" name="Shape 1057"/>
          <p:cNvSpPr/>
          <p:nvPr/>
        </p:nvSpPr>
        <p:spPr>
          <a:xfrm>
            <a:off x="11275059" y="1718485"/>
            <a:ext cx="1833881" cy="258236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0"/>
                </a:lnTo>
                <a:lnTo>
                  <a:pt x="21600" y="21600"/>
                </a:lnTo>
                <a:lnTo>
                  <a:pt x="0" y="21554"/>
                </a:lnTo>
                <a:lnTo>
                  <a:pt x="0" y="0"/>
                </a:lnTo>
                <a:close/>
              </a:path>
            </a:pathLst>
          </a:custGeom>
          <a:ln w="12700">
            <a:miter lim="400000"/>
          </a:ln>
          <a:extLst>
            <a:ext uri="{C572A759-6A51-4108-AA02-DFA0A04FC94B}">
              <ma14:wrappingTextBoxFlag xmlns:ma14="http://schemas.microsoft.com/office/mac/drawingml/2011/main" val="1"/>
            </a:ext>
          </a:extLst>
        </p:spPr>
        <p:txBody>
          <a:bodyPr lIns="50800" tIns="50800" rIns="50800" bIns="50800" anchor="ctr"/>
          <a:lstStyle>
            <a:lvl1pPr>
              <a:lnSpc>
                <a:spcPct val="130000"/>
              </a:lnSpc>
              <a:defRPr sz="20000">
                <a:solidFill>
                  <a:srgbClr val="DCDDDF"/>
                </a:solidFill>
              </a:defRPr>
            </a:lvl1pPr>
          </a:lstStyle>
          <a:p>
            <a:r>
              <a:t>“</a:t>
            </a:r>
          </a:p>
        </p:txBody>
      </p:sp>
      <p:sp>
        <p:nvSpPr>
          <p:cNvPr id="1058" name="Shape 1058"/>
          <p:cNvSpPr/>
          <p:nvPr/>
        </p:nvSpPr>
        <p:spPr>
          <a:xfrm>
            <a:off x="11275059" y="7366720"/>
            <a:ext cx="1833881"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2" name="Picture Placeholder 1"/>
          <p:cNvSpPr>
            <a:spLocks noGrp="1"/>
          </p:cNvSpPr>
          <p:nvPr>
            <p:ph type="pic" sz="quarter" idx="14"/>
          </p:nvPr>
        </p:nvSpPr>
        <p:spPr/>
      </p:sp>
    </p:spTree>
  </p:cSld>
  <p:clrMapOvr>
    <a:masterClrMapping/>
  </p:clrMapOvr>
  <mc:AlternateContent xmlns:mc="http://schemas.openxmlformats.org/markup-compatibility/2006" xmlns:p14="http://schemas.microsoft.com/office/powerpoint/2010/main">
    <mc:Choice Requires="p14">
      <p:transition spd="slow" p14:dur="1250">
        <p14:warp dir="in"/>
      </p:transition>
    </mc:Choice>
    <mc:Fallback xmlns="">
      <p:transition spd="slow">
        <p:fade/>
      </p:transition>
    </mc:Fallback>
  </mc:AlternateContent>
</p:sld>
</file>

<file path=ppt/slides/slide4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60" name="Shape 1060"/>
          <p:cNvSpPr/>
          <p:nvPr/>
        </p:nvSpPr>
        <p:spPr>
          <a:xfrm>
            <a:off x="4949054" y="6858000"/>
            <a:ext cx="19510296" cy="0"/>
          </a:xfrm>
          <a:prstGeom prst="line">
            <a:avLst/>
          </a:prstGeom>
          <a:ln w="381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061" name="Shape 1061"/>
          <p:cNvSpPr>
            <a:spLocks noGrp="1"/>
          </p:cNvSpPr>
          <p:nvPr>
            <p:ph type="title"/>
          </p:nvPr>
        </p:nvSpPr>
        <p:spPr>
          <a:prstGeom prst="rect">
            <a:avLst/>
          </a:prstGeom>
        </p:spPr>
        <p:txBody>
          <a:bodyPr/>
          <a:lstStyle/>
          <a:p>
            <a:r>
              <a:t>Timeline</a:t>
            </a:r>
          </a:p>
        </p:txBody>
      </p:sp>
      <p:sp>
        <p:nvSpPr>
          <p:cNvPr id="5" name="Picture Placeholder 4"/>
          <p:cNvSpPr>
            <a:spLocks noGrp="1"/>
          </p:cNvSpPr>
          <p:nvPr>
            <p:ph type="pic" sz="quarter" idx="14"/>
          </p:nvPr>
        </p:nvSpPr>
        <p:spPr/>
      </p:sp>
      <p:sp>
        <p:nvSpPr>
          <p:cNvPr id="6" name="Picture Placeholder 5"/>
          <p:cNvSpPr>
            <a:spLocks noGrp="1"/>
          </p:cNvSpPr>
          <p:nvPr>
            <p:ph type="pic" sz="quarter" idx="15"/>
          </p:nvPr>
        </p:nvSpPr>
        <p:spPr/>
      </p:sp>
      <p:sp>
        <p:nvSpPr>
          <p:cNvPr id="7" name="Picture Placeholder 6"/>
          <p:cNvSpPr>
            <a:spLocks noGrp="1"/>
          </p:cNvSpPr>
          <p:nvPr>
            <p:ph type="pic" sz="quarter" idx="16"/>
          </p:nvPr>
        </p:nvSpPr>
        <p:spPr/>
      </p:sp>
      <p:sp>
        <p:nvSpPr>
          <p:cNvPr id="1065" name="Shape 1065"/>
          <p:cNvSpPr/>
          <p:nvPr/>
        </p:nvSpPr>
        <p:spPr>
          <a:xfrm>
            <a:off x="4633108" y="6699250"/>
            <a:ext cx="317501" cy="317500"/>
          </a:xfrm>
          <a:prstGeom prst="ellipse">
            <a:avLst/>
          </a:prstGeom>
          <a:solidFill>
            <a:srgbClr val="37394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066" name="Shape 1066"/>
          <p:cNvSpPr/>
          <p:nvPr/>
        </p:nvSpPr>
        <p:spPr>
          <a:xfrm>
            <a:off x="5961630" y="9514019"/>
            <a:ext cx="3512567"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We are creative</a:t>
            </a:r>
          </a:p>
        </p:txBody>
      </p:sp>
      <p:sp>
        <p:nvSpPr>
          <p:cNvPr id="1067" name="Shape 1067"/>
          <p:cNvSpPr/>
          <p:nvPr/>
        </p:nvSpPr>
        <p:spPr>
          <a:xfrm>
            <a:off x="5955788" y="10467708"/>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a:p>
            <a:pPr algn="l">
              <a:defRPr sz="2000">
                <a:solidFill>
                  <a:srgbClr val="717172"/>
                </a:solidFill>
              </a:defRPr>
            </a:pPr>
            <a:r>
              <a:t>have suffered alteration in some form</a:t>
            </a:r>
          </a:p>
        </p:txBody>
      </p:sp>
      <p:sp>
        <p:nvSpPr>
          <p:cNvPr id="1068" name="Shape 1068"/>
          <p:cNvSpPr/>
          <p:nvPr/>
        </p:nvSpPr>
        <p:spPr>
          <a:xfrm>
            <a:off x="17859106" y="9514019"/>
            <a:ext cx="397373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Best optimization</a:t>
            </a:r>
          </a:p>
        </p:txBody>
      </p:sp>
      <p:sp>
        <p:nvSpPr>
          <p:cNvPr id="1069" name="Shape 1069"/>
          <p:cNvSpPr/>
          <p:nvPr/>
        </p:nvSpPr>
        <p:spPr>
          <a:xfrm>
            <a:off x="17895802" y="10467708"/>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a:p>
            <a:pPr algn="l">
              <a:defRPr sz="2000">
                <a:solidFill>
                  <a:srgbClr val="717172"/>
                </a:solidFill>
              </a:defRPr>
            </a:pPr>
            <a:r>
              <a:t>have suffered alteration in some form</a:t>
            </a:r>
          </a:p>
        </p:txBody>
      </p:sp>
      <p:sp>
        <p:nvSpPr>
          <p:cNvPr id="1070" name="Shape 1070"/>
          <p:cNvSpPr/>
          <p:nvPr/>
        </p:nvSpPr>
        <p:spPr>
          <a:xfrm>
            <a:off x="11880837" y="1775091"/>
            <a:ext cx="4545001"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Powerful extensions</a:t>
            </a:r>
          </a:p>
        </p:txBody>
      </p:sp>
      <p:sp>
        <p:nvSpPr>
          <p:cNvPr id="1071" name="Shape 1071"/>
          <p:cNvSpPr/>
          <p:nvPr/>
        </p:nvSpPr>
        <p:spPr>
          <a:xfrm>
            <a:off x="11925795" y="2728780"/>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a:p>
            <a:pPr algn="l">
              <a:defRPr sz="2000">
                <a:solidFill>
                  <a:srgbClr val="717172"/>
                </a:solidFill>
              </a:defRPr>
            </a:pPr>
            <a:r>
              <a:t>have suffered alteration in some form</a:t>
            </a:r>
          </a:p>
        </p:txBody>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sld>
</file>

<file path=ppt/slides/slide4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idx="13"/>
          </p:nvPr>
        </p:nvSpPr>
        <p:spPr/>
      </p:sp>
      <p:sp>
        <p:nvSpPr>
          <p:cNvPr id="1074" name="Shape 1074"/>
          <p:cNvSpPr/>
          <p:nvPr/>
        </p:nvSpPr>
        <p:spPr>
          <a:xfrm>
            <a:off x="849" y="6858000"/>
            <a:ext cx="24382302" cy="0"/>
          </a:xfrm>
          <a:prstGeom prst="line">
            <a:avLst/>
          </a:prstGeom>
          <a:ln w="381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075" name="Shape 1075"/>
          <p:cNvSpPr/>
          <p:nvPr/>
        </p:nvSpPr>
        <p:spPr>
          <a:xfrm>
            <a:off x="1738729" y="4227576"/>
            <a:ext cx="2821433" cy="1346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lnSpc>
                <a:spcPct val="100000"/>
              </a:lnSpc>
              <a:defRPr sz="4000">
                <a:latin typeface="+mj-lt"/>
                <a:ea typeface="+mj-ea"/>
                <a:cs typeface="+mj-cs"/>
                <a:sym typeface="Montserrat-Regular"/>
              </a:defRPr>
            </a:pPr>
            <a:r>
              <a:t>We love</a:t>
            </a:r>
          </a:p>
          <a:p>
            <a:pPr algn="l">
              <a:lnSpc>
                <a:spcPct val="100000"/>
              </a:lnSpc>
              <a:defRPr sz="4000">
                <a:latin typeface="+mj-lt"/>
                <a:ea typeface="+mj-ea"/>
                <a:cs typeface="+mj-cs"/>
                <a:sym typeface="Montserrat-Regular"/>
              </a:defRPr>
            </a:pPr>
            <a:r>
              <a:t>customers</a:t>
            </a:r>
          </a:p>
        </p:txBody>
      </p:sp>
      <p:sp>
        <p:nvSpPr>
          <p:cNvPr id="1076" name="Shape 1076"/>
          <p:cNvSpPr/>
          <p:nvPr/>
        </p:nvSpPr>
        <p:spPr>
          <a:xfrm>
            <a:off x="1747110" y="8015223"/>
            <a:ext cx="5549647"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Ipsum available, but the majority have suffered</a:t>
            </a:r>
          </a:p>
          <a:p>
            <a:pPr algn="l">
              <a:defRPr sz="2000">
                <a:solidFill>
                  <a:srgbClr val="717172"/>
                </a:solidFill>
              </a:defRPr>
            </a:pPr>
            <a:r>
              <a:t>alteration in some form, by injected humour, or</a:t>
            </a:r>
          </a:p>
        </p:txBody>
      </p:sp>
      <p:sp>
        <p:nvSpPr>
          <p:cNvPr id="1077" name="Shape 1077"/>
          <p:cNvSpPr/>
          <p:nvPr/>
        </p:nvSpPr>
        <p:spPr>
          <a:xfrm>
            <a:off x="9421748" y="4227576"/>
            <a:ext cx="2472945" cy="1346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lnSpc>
                <a:spcPct val="100000"/>
              </a:lnSpc>
              <a:defRPr sz="4000">
                <a:latin typeface="+mj-lt"/>
                <a:ea typeface="+mj-ea"/>
                <a:cs typeface="+mj-cs"/>
                <a:sym typeface="Montserrat-Regular"/>
              </a:defRPr>
            </a:pPr>
            <a:r>
              <a:t>Many</a:t>
            </a:r>
          </a:p>
          <a:p>
            <a:pPr algn="l">
              <a:lnSpc>
                <a:spcPct val="100000"/>
              </a:lnSpc>
              <a:defRPr sz="4000">
                <a:latin typeface="+mj-lt"/>
                <a:ea typeface="+mj-ea"/>
                <a:cs typeface="+mj-cs"/>
                <a:sym typeface="Montserrat-Regular"/>
              </a:defRPr>
            </a:pPr>
            <a:r>
              <a:t>branches</a:t>
            </a:r>
          </a:p>
        </p:txBody>
      </p:sp>
      <p:sp>
        <p:nvSpPr>
          <p:cNvPr id="1078" name="Shape 1078"/>
          <p:cNvSpPr/>
          <p:nvPr/>
        </p:nvSpPr>
        <p:spPr>
          <a:xfrm>
            <a:off x="9430130" y="8015223"/>
            <a:ext cx="5549647"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Ipsum available, but the majority have suffered</a:t>
            </a:r>
          </a:p>
          <a:p>
            <a:pPr algn="l">
              <a:defRPr sz="2000">
                <a:solidFill>
                  <a:srgbClr val="717172"/>
                </a:solidFill>
              </a:defRPr>
            </a:pPr>
            <a:r>
              <a:t>alteration in some form, by injected humour, or</a:t>
            </a:r>
          </a:p>
        </p:txBody>
      </p:sp>
      <p:sp>
        <p:nvSpPr>
          <p:cNvPr id="1079" name="Shape 1079"/>
          <p:cNvSpPr/>
          <p:nvPr/>
        </p:nvSpPr>
        <p:spPr>
          <a:xfrm>
            <a:off x="17096387" y="4227576"/>
            <a:ext cx="2462277" cy="1346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lnSpc>
                <a:spcPct val="100000"/>
              </a:lnSpc>
              <a:defRPr sz="4000">
                <a:latin typeface="+mj-lt"/>
                <a:ea typeface="+mj-ea"/>
                <a:cs typeface="+mj-cs"/>
                <a:sym typeface="Montserrat-Regular"/>
              </a:defRPr>
            </a:pPr>
            <a:r>
              <a:t>Intuitive</a:t>
            </a:r>
          </a:p>
          <a:p>
            <a:pPr algn="l">
              <a:lnSpc>
                <a:spcPct val="100000"/>
              </a:lnSpc>
              <a:defRPr sz="4000">
                <a:latin typeface="+mj-lt"/>
                <a:ea typeface="+mj-ea"/>
                <a:cs typeface="+mj-cs"/>
                <a:sym typeface="Montserrat-Regular"/>
              </a:defRPr>
            </a:pPr>
            <a:r>
              <a:t>structure</a:t>
            </a:r>
          </a:p>
        </p:txBody>
      </p:sp>
      <p:sp>
        <p:nvSpPr>
          <p:cNvPr id="1080" name="Shape 1080"/>
          <p:cNvSpPr/>
          <p:nvPr/>
        </p:nvSpPr>
        <p:spPr>
          <a:xfrm>
            <a:off x="17104768" y="8015223"/>
            <a:ext cx="5549647"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Ipsum available, but the majority have suffered</a:t>
            </a:r>
          </a:p>
          <a:p>
            <a:pPr algn="l">
              <a:defRPr sz="2000">
                <a:solidFill>
                  <a:srgbClr val="717172"/>
                </a:solidFill>
              </a:defRPr>
            </a:pPr>
            <a:r>
              <a:t>alteration in some form, by injected humour, or</a:t>
            </a:r>
          </a:p>
        </p:txBody>
      </p:sp>
      <p:sp>
        <p:nvSpPr>
          <p:cNvPr id="1081" name="Shape 1081"/>
          <p:cNvSpPr/>
          <p:nvPr/>
        </p:nvSpPr>
        <p:spPr>
          <a:xfrm rot="13500000">
            <a:off x="1857908" y="6699250"/>
            <a:ext cx="317501" cy="317500"/>
          </a:xfrm>
          <a:prstGeom prst="roundRect">
            <a:avLst>
              <a:gd name="adj" fmla="val 32703"/>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1082" name="Shape 1082"/>
          <p:cNvSpPr/>
          <p:nvPr/>
        </p:nvSpPr>
        <p:spPr>
          <a:xfrm rot="13500000">
            <a:off x="9553092" y="6699250"/>
            <a:ext cx="317501" cy="317500"/>
          </a:xfrm>
          <a:prstGeom prst="roundRect">
            <a:avLst>
              <a:gd name="adj" fmla="val 32703"/>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1083" name="Shape 1083"/>
          <p:cNvSpPr/>
          <p:nvPr/>
        </p:nvSpPr>
        <p:spPr>
          <a:xfrm rot="13500000">
            <a:off x="17232036" y="6699250"/>
            <a:ext cx="317501" cy="317500"/>
          </a:xfrm>
          <a:prstGeom prst="roundRect">
            <a:avLst>
              <a:gd name="adj" fmla="val 32703"/>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500">
        <p:push/>
      </p:transition>
    </mc:Choice>
    <mc:Fallback xmlns="">
      <p:transition spd="slow">
        <p:fade/>
      </p:transition>
    </mc:Fallback>
  </mc:AlternateContent>
</p:sld>
</file>

<file path=ppt/slides/slide4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85" name="Shape 1085"/>
          <p:cNvSpPr/>
          <p:nvPr/>
        </p:nvSpPr>
        <p:spPr>
          <a:xfrm>
            <a:off x="-23284" y="6858000"/>
            <a:ext cx="19510296" cy="0"/>
          </a:xfrm>
          <a:prstGeom prst="line">
            <a:avLst/>
          </a:prstGeom>
          <a:ln w="381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086" name="Shape 1086"/>
          <p:cNvSpPr/>
          <p:nvPr/>
        </p:nvSpPr>
        <p:spPr>
          <a:xfrm rot="5400000">
            <a:off x="21184227" y="6134100"/>
            <a:ext cx="1872997" cy="1447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sz="8000" spc="0">
                <a:solidFill>
                  <a:srgbClr val="F6F6F7"/>
                </a:solidFill>
              </a:defRPr>
            </a:lvl1pPr>
          </a:lstStyle>
          <a:p>
            <a:r>
              <a:t>End</a:t>
            </a:r>
          </a:p>
        </p:txBody>
      </p:sp>
      <p:sp>
        <p:nvSpPr>
          <p:cNvPr id="1087" name="Shape 1087"/>
          <p:cNvSpPr/>
          <p:nvPr/>
        </p:nvSpPr>
        <p:spPr>
          <a:xfrm>
            <a:off x="19482255" y="6699250"/>
            <a:ext cx="317501" cy="317500"/>
          </a:xfrm>
          <a:prstGeom prst="ellipse">
            <a:avLst/>
          </a:prstGeom>
          <a:solidFill>
            <a:srgbClr val="373940"/>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088" name="Shape 1088"/>
          <p:cNvSpPr/>
          <p:nvPr/>
        </p:nvSpPr>
        <p:spPr>
          <a:xfrm>
            <a:off x="4128727" y="8079666"/>
            <a:ext cx="3701695"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Productive work</a:t>
            </a:r>
          </a:p>
        </p:txBody>
      </p:sp>
      <p:sp>
        <p:nvSpPr>
          <p:cNvPr id="1089" name="Shape 1089"/>
          <p:cNvSpPr/>
          <p:nvPr/>
        </p:nvSpPr>
        <p:spPr>
          <a:xfrm>
            <a:off x="4170332" y="9033355"/>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a:p>
            <a:pPr algn="l">
              <a:defRPr sz="2000">
                <a:solidFill>
                  <a:srgbClr val="717172"/>
                </a:solidFill>
              </a:defRPr>
            </a:pPr>
            <a:r>
              <a:t>have suffered alteration in some form</a:t>
            </a:r>
          </a:p>
        </p:txBody>
      </p:sp>
      <p:sp>
        <p:nvSpPr>
          <p:cNvPr id="1090" name="Shape 1090"/>
          <p:cNvSpPr/>
          <p:nvPr/>
        </p:nvSpPr>
        <p:spPr>
          <a:xfrm>
            <a:off x="13691182" y="8079666"/>
            <a:ext cx="2584197"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Full reports</a:t>
            </a:r>
          </a:p>
        </p:txBody>
      </p:sp>
      <p:sp>
        <p:nvSpPr>
          <p:cNvPr id="1091" name="Shape 1091"/>
          <p:cNvSpPr/>
          <p:nvPr/>
        </p:nvSpPr>
        <p:spPr>
          <a:xfrm>
            <a:off x="13732839" y="9033355"/>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a:p>
            <a:pPr algn="l">
              <a:defRPr sz="2000">
                <a:solidFill>
                  <a:srgbClr val="717172"/>
                </a:solidFill>
              </a:defRPr>
            </a:pPr>
            <a:r>
              <a:t>have suffered alteration in some form</a:t>
            </a:r>
          </a:p>
        </p:txBody>
      </p:sp>
      <p:sp>
        <p:nvSpPr>
          <p:cNvPr id="1092" name="Shape 1092"/>
          <p:cNvSpPr/>
          <p:nvPr/>
        </p:nvSpPr>
        <p:spPr>
          <a:xfrm>
            <a:off x="4134191" y="3209444"/>
            <a:ext cx="470519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High percent of sales</a:t>
            </a:r>
          </a:p>
        </p:txBody>
      </p:sp>
      <p:sp>
        <p:nvSpPr>
          <p:cNvPr id="1093" name="Shape 1093"/>
          <p:cNvSpPr/>
          <p:nvPr/>
        </p:nvSpPr>
        <p:spPr>
          <a:xfrm>
            <a:off x="4164506" y="4163133"/>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a:p>
            <a:pPr algn="l">
              <a:defRPr sz="2000">
                <a:solidFill>
                  <a:srgbClr val="717172"/>
                </a:solidFill>
              </a:defRPr>
            </a:pPr>
            <a:r>
              <a:t>have suffered alteration in some form</a:t>
            </a:r>
          </a:p>
        </p:txBody>
      </p:sp>
      <p:sp>
        <p:nvSpPr>
          <p:cNvPr id="1094" name="Shape 1094"/>
          <p:cNvSpPr/>
          <p:nvPr/>
        </p:nvSpPr>
        <p:spPr>
          <a:xfrm>
            <a:off x="1803882" y="8595354"/>
            <a:ext cx="1524001" cy="1410184"/>
          </a:xfrm>
          <a:custGeom>
            <a:avLst/>
            <a:gdLst/>
            <a:ahLst/>
            <a:cxnLst>
              <a:cxn ang="0">
                <a:pos x="wd2" y="hd2"/>
              </a:cxn>
              <a:cxn ang="5400000">
                <a:pos x="wd2" y="hd2"/>
              </a:cxn>
              <a:cxn ang="10800000">
                <a:pos x="wd2" y="hd2"/>
              </a:cxn>
              <a:cxn ang="16200000">
                <a:pos x="wd2" y="hd2"/>
              </a:cxn>
            </a:cxnLst>
            <a:rect l="0" t="0" r="r" b="b"/>
            <a:pathLst>
              <a:path w="20809" h="21500" extrusionOk="0">
                <a:moveTo>
                  <a:pt x="18805" y="19781"/>
                </a:moveTo>
                <a:cubicBezTo>
                  <a:pt x="19162" y="20182"/>
                  <a:pt x="19162" y="20755"/>
                  <a:pt x="18805" y="21099"/>
                </a:cubicBezTo>
                <a:cubicBezTo>
                  <a:pt x="18651" y="21328"/>
                  <a:pt x="18294" y="21500"/>
                  <a:pt x="18141" y="21500"/>
                </a:cubicBezTo>
                <a:cubicBezTo>
                  <a:pt x="17937" y="21500"/>
                  <a:pt x="17630" y="21328"/>
                  <a:pt x="17426" y="21099"/>
                </a:cubicBezTo>
                <a:cubicBezTo>
                  <a:pt x="10277" y="13078"/>
                  <a:pt x="10277" y="13078"/>
                  <a:pt x="10277" y="13078"/>
                </a:cubicBezTo>
                <a:cubicBezTo>
                  <a:pt x="3128" y="21099"/>
                  <a:pt x="3128" y="21099"/>
                  <a:pt x="3128" y="21099"/>
                </a:cubicBezTo>
                <a:cubicBezTo>
                  <a:pt x="2975" y="21328"/>
                  <a:pt x="2822" y="21500"/>
                  <a:pt x="2464" y="21500"/>
                </a:cubicBezTo>
                <a:cubicBezTo>
                  <a:pt x="2311" y="21500"/>
                  <a:pt x="2107" y="21328"/>
                  <a:pt x="1954" y="21099"/>
                </a:cubicBezTo>
                <a:cubicBezTo>
                  <a:pt x="1443" y="20755"/>
                  <a:pt x="1443" y="20182"/>
                  <a:pt x="1800" y="19781"/>
                </a:cubicBezTo>
                <a:cubicBezTo>
                  <a:pt x="8949" y="11588"/>
                  <a:pt x="8949" y="11588"/>
                  <a:pt x="8949" y="11588"/>
                </a:cubicBezTo>
                <a:cubicBezTo>
                  <a:pt x="7724" y="10213"/>
                  <a:pt x="7724" y="10213"/>
                  <a:pt x="7724" y="10213"/>
                </a:cubicBezTo>
                <a:cubicBezTo>
                  <a:pt x="7571" y="10442"/>
                  <a:pt x="7571" y="10442"/>
                  <a:pt x="7571" y="10442"/>
                </a:cubicBezTo>
                <a:cubicBezTo>
                  <a:pt x="7060" y="11187"/>
                  <a:pt x="6192" y="11359"/>
                  <a:pt x="5375" y="11359"/>
                </a:cubicBezTo>
                <a:cubicBezTo>
                  <a:pt x="4660" y="11359"/>
                  <a:pt x="3843" y="11187"/>
                  <a:pt x="3332" y="10442"/>
                </a:cubicBezTo>
                <a:cubicBezTo>
                  <a:pt x="268" y="7176"/>
                  <a:pt x="268" y="7176"/>
                  <a:pt x="268" y="7176"/>
                </a:cubicBezTo>
                <a:cubicBezTo>
                  <a:pt x="-89" y="6775"/>
                  <a:pt x="-89" y="6031"/>
                  <a:pt x="268" y="5629"/>
                </a:cubicBezTo>
                <a:cubicBezTo>
                  <a:pt x="575" y="5286"/>
                  <a:pt x="1085" y="5286"/>
                  <a:pt x="1443" y="5629"/>
                </a:cubicBezTo>
                <a:cubicBezTo>
                  <a:pt x="4507" y="9067"/>
                  <a:pt x="4507" y="9067"/>
                  <a:pt x="4507" y="9067"/>
                </a:cubicBezTo>
                <a:cubicBezTo>
                  <a:pt x="4864" y="9296"/>
                  <a:pt x="5017" y="9468"/>
                  <a:pt x="5375" y="9468"/>
                </a:cubicBezTo>
                <a:cubicBezTo>
                  <a:pt x="5681" y="9468"/>
                  <a:pt x="6039" y="9296"/>
                  <a:pt x="6396" y="9067"/>
                </a:cubicBezTo>
                <a:cubicBezTo>
                  <a:pt x="6549" y="8895"/>
                  <a:pt x="6549" y="8895"/>
                  <a:pt x="6549" y="8895"/>
                </a:cubicBezTo>
                <a:cubicBezTo>
                  <a:pt x="2617" y="4484"/>
                  <a:pt x="2617" y="4484"/>
                  <a:pt x="2617" y="4484"/>
                </a:cubicBezTo>
                <a:cubicBezTo>
                  <a:pt x="2311" y="4082"/>
                  <a:pt x="2311" y="3338"/>
                  <a:pt x="2617" y="2994"/>
                </a:cubicBezTo>
                <a:cubicBezTo>
                  <a:pt x="2975" y="2593"/>
                  <a:pt x="3485" y="2593"/>
                  <a:pt x="3843" y="2994"/>
                </a:cubicBezTo>
                <a:cubicBezTo>
                  <a:pt x="7724" y="7348"/>
                  <a:pt x="7724" y="7348"/>
                  <a:pt x="7724" y="7348"/>
                </a:cubicBezTo>
                <a:cubicBezTo>
                  <a:pt x="7928" y="7176"/>
                  <a:pt x="7928" y="7176"/>
                  <a:pt x="7928" y="7176"/>
                </a:cubicBezTo>
                <a:cubicBezTo>
                  <a:pt x="8439" y="6603"/>
                  <a:pt x="8439" y="5629"/>
                  <a:pt x="7928" y="5056"/>
                </a:cubicBezTo>
                <a:cubicBezTo>
                  <a:pt x="5017" y="1791"/>
                  <a:pt x="5017" y="1791"/>
                  <a:pt x="5017" y="1791"/>
                </a:cubicBezTo>
                <a:cubicBezTo>
                  <a:pt x="4660" y="1447"/>
                  <a:pt x="4660" y="702"/>
                  <a:pt x="5017" y="301"/>
                </a:cubicBezTo>
                <a:cubicBezTo>
                  <a:pt x="5375" y="-100"/>
                  <a:pt x="5885" y="-100"/>
                  <a:pt x="6192" y="301"/>
                </a:cubicBezTo>
                <a:cubicBezTo>
                  <a:pt x="9256" y="3739"/>
                  <a:pt x="9256" y="3739"/>
                  <a:pt x="9256" y="3739"/>
                </a:cubicBezTo>
                <a:cubicBezTo>
                  <a:pt x="10481" y="5056"/>
                  <a:pt x="10481" y="7176"/>
                  <a:pt x="9256" y="8494"/>
                </a:cubicBezTo>
                <a:cubicBezTo>
                  <a:pt x="9102" y="8895"/>
                  <a:pt x="9102" y="8895"/>
                  <a:pt x="9102" y="8895"/>
                </a:cubicBezTo>
                <a:cubicBezTo>
                  <a:pt x="10277" y="10213"/>
                  <a:pt x="10277" y="10213"/>
                  <a:pt x="10277" y="10213"/>
                </a:cubicBezTo>
                <a:cubicBezTo>
                  <a:pt x="18294" y="1046"/>
                  <a:pt x="18294" y="1046"/>
                  <a:pt x="18294" y="1046"/>
                </a:cubicBezTo>
                <a:cubicBezTo>
                  <a:pt x="18498" y="874"/>
                  <a:pt x="18651" y="702"/>
                  <a:pt x="18958" y="702"/>
                </a:cubicBezTo>
                <a:cubicBezTo>
                  <a:pt x="19162" y="702"/>
                  <a:pt x="19315" y="874"/>
                  <a:pt x="19468" y="1046"/>
                </a:cubicBezTo>
                <a:cubicBezTo>
                  <a:pt x="21511" y="3338"/>
                  <a:pt x="21205" y="6432"/>
                  <a:pt x="18651" y="9296"/>
                </a:cubicBezTo>
                <a:cubicBezTo>
                  <a:pt x="15588" y="12734"/>
                  <a:pt x="15588" y="12734"/>
                  <a:pt x="15588" y="12734"/>
                </a:cubicBezTo>
                <a:cubicBezTo>
                  <a:pt x="15230" y="13078"/>
                  <a:pt x="14720" y="13078"/>
                  <a:pt x="14362" y="12734"/>
                </a:cubicBezTo>
                <a:cubicBezTo>
                  <a:pt x="14056" y="12333"/>
                  <a:pt x="14056" y="11760"/>
                  <a:pt x="14362" y="11359"/>
                </a:cubicBezTo>
                <a:cubicBezTo>
                  <a:pt x="17426" y="7921"/>
                  <a:pt x="17426" y="7921"/>
                  <a:pt x="17426" y="7921"/>
                </a:cubicBezTo>
                <a:cubicBezTo>
                  <a:pt x="19315" y="5801"/>
                  <a:pt x="19162" y="4312"/>
                  <a:pt x="18805" y="3338"/>
                </a:cubicBezTo>
                <a:cubicBezTo>
                  <a:pt x="11502" y="11588"/>
                  <a:pt x="11502" y="11588"/>
                  <a:pt x="11502" y="11588"/>
                </a:cubicBezTo>
                <a:lnTo>
                  <a:pt x="18805" y="19781"/>
                </a:lnTo>
              </a:path>
            </a:pathLst>
          </a:custGeom>
          <a:solidFill>
            <a:srgbClr val="EDEFF3"/>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095" name="Shape 1095"/>
          <p:cNvSpPr/>
          <p:nvPr/>
        </p:nvSpPr>
        <p:spPr>
          <a:xfrm>
            <a:off x="11382130" y="8475534"/>
            <a:ext cx="1524001" cy="1649823"/>
          </a:xfrm>
          <a:custGeom>
            <a:avLst/>
            <a:gdLst/>
            <a:ahLst/>
            <a:cxnLst>
              <a:cxn ang="0">
                <a:pos x="wd2" y="hd2"/>
              </a:cxn>
              <a:cxn ang="5400000">
                <a:pos x="wd2" y="hd2"/>
              </a:cxn>
              <a:cxn ang="10800000">
                <a:pos x="wd2" y="hd2"/>
              </a:cxn>
              <a:cxn ang="16200000">
                <a:pos x="wd2" y="hd2"/>
              </a:cxn>
            </a:cxnLst>
            <a:rect l="0" t="0" r="r" b="b"/>
            <a:pathLst>
              <a:path w="21600" h="21600" extrusionOk="0">
                <a:moveTo>
                  <a:pt x="5429" y="4127"/>
                </a:moveTo>
                <a:cubicBezTo>
                  <a:pt x="5429" y="1072"/>
                  <a:pt x="5429" y="1072"/>
                  <a:pt x="5429" y="1072"/>
                </a:cubicBezTo>
                <a:cubicBezTo>
                  <a:pt x="5429" y="536"/>
                  <a:pt x="6006" y="0"/>
                  <a:pt x="6584" y="0"/>
                </a:cubicBezTo>
                <a:cubicBezTo>
                  <a:pt x="7335" y="0"/>
                  <a:pt x="7912" y="536"/>
                  <a:pt x="7912" y="1072"/>
                </a:cubicBezTo>
                <a:cubicBezTo>
                  <a:pt x="7912" y="4127"/>
                  <a:pt x="7912" y="4127"/>
                  <a:pt x="7912" y="4127"/>
                </a:cubicBezTo>
                <a:cubicBezTo>
                  <a:pt x="7912" y="4824"/>
                  <a:pt x="7335" y="5360"/>
                  <a:pt x="6584" y="5360"/>
                </a:cubicBezTo>
                <a:cubicBezTo>
                  <a:pt x="6006" y="5360"/>
                  <a:pt x="5429" y="4824"/>
                  <a:pt x="5429" y="4127"/>
                </a:cubicBezTo>
                <a:close/>
                <a:moveTo>
                  <a:pt x="14843" y="5360"/>
                </a:moveTo>
                <a:cubicBezTo>
                  <a:pt x="15651" y="5360"/>
                  <a:pt x="16229" y="4824"/>
                  <a:pt x="16229" y="4127"/>
                </a:cubicBezTo>
                <a:cubicBezTo>
                  <a:pt x="16229" y="1072"/>
                  <a:pt x="16229" y="1072"/>
                  <a:pt x="16229" y="1072"/>
                </a:cubicBezTo>
                <a:cubicBezTo>
                  <a:pt x="16229" y="536"/>
                  <a:pt x="15651" y="0"/>
                  <a:pt x="14843" y="0"/>
                </a:cubicBezTo>
                <a:cubicBezTo>
                  <a:pt x="14092" y="0"/>
                  <a:pt x="13514" y="536"/>
                  <a:pt x="13514" y="1072"/>
                </a:cubicBezTo>
                <a:cubicBezTo>
                  <a:pt x="13514" y="4127"/>
                  <a:pt x="13514" y="4127"/>
                  <a:pt x="13514" y="4127"/>
                </a:cubicBezTo>
                <a:cubicBezTo>
                  <a:pt x="13514" y="4824"/>
                  <a:pt x="14092" y="5360"/>
                  <a:pt x="14843" y="5360"/>
                </a:cubicBezTo>
                <a:close/>
                <a:moveTo>
                  <a:pt x="6180" y="9487"/>
                </a:moveTo>
                <a:cubicBezTo>
                  <a:pt x="15247" y="9487"/>
                  <a:pt x="15247" y="9487"/>
                  <a:pt x="15247" y="9487"/>
                </a:cubicBezTo>
                <a:cubicBezTo>
                  <a:pt x="15825" y="9487"/>
                  <a:pt x="16402" y="9112"/>
                  <a:pt x="16402" y="8576"/>
                </a:cubicBezTo>
                <a:cubicBezTo>
                  <a:pt x="16402" y="8040"/>
                  <a:pt x="15825" y="7504"/>
                  <a:pt x="15247" y="7504"/>
                </a:cubicBezTo>
                <a:cubicBezTo>
                  <a:pt x="6180" y="7504"/>
                  <a:pt x="6180" y="7504"/>
                  <a:pt x="6180" y="7504"/>
                </a:cubicBezTo>
                <a:cubicBezTo>
                  <a:pt x="5602" y="7504"/>
                  <a:pt x="5256" y="8040"/>
                  <a:pt x="5256" y="8576"/>
                </a:cubicBezTo>
                <a:cubicBezTo>
                  <a:pt x="5256" y="9112"/>
                  <a:pt x="5602" y="9487"/>
                  <a:pt x="6180" y="9487"/>
                </a:cubicBezTo>
                <a:close/>
                <a:moveTo>
                  <a:pt x="20445" y="1608"/>
                </a:moveTo>
                <a:cubicBezTo>
                  <a:pt x="18308" y="1608"/>
                  <a:pt x="18308" y="1608"/>
                  <a:pt x="18308" y="1608"/>
                </a:cubicBezTo>
                <a:cubicBezTo>
                  <a:pt x="17730" y="1608"/>
                  <a:pt x="17384" y="1983"/>
                  <a:pt x="17384" y="2519"/>
                </a:cubicBezTo>
                <a:cubicBezTo>
                  <a:pt x="17384" y="3055"/>
                  <a:pt x="17730" y="3591"/>
                  <a:pt x="18308" y="3591"/>
                </a:cubicBezTo>
                <a:cubicBezTo>
                  <a:pt x="19463" y="3591"/>
                  <a:pt x="19463" y="3591"/>
                  <a:pt x="19463" y="3591"/>
                </a:cubicBezTo>
                <a:cubicBezTo>
                  <a:pt x="19463" y="19670"/>
                  <a:pt x="19463" y="19670"/>
                  <a:pt x="19463" y="19670"/>
                </a:cubicBezTo>
                <a:cubicBezTo>
                  <a:pt x="1964" y="19670"/>
                  <a:pt x="1964" y="19670"/>
                  <a:pt x="1964" y="19670"/>
                </a:cubicBezTo>
                <a:cubicBezTo>
                  <a:pt x="1964" y="3591"/>
                  <a:pt x="1964" y="3591"/>
                  <a:pt x="1964" y="3591"/>
                </a:cubicBezTo>
                <a:cubicBezTo>
                  <a:pt x="3119" y="3591"/>
                  <a:pt x="3119" y="3591"/>
                  <a:pt x="3119" y="3591"/>
                </a:cubicBezTo>
                <a:cubicBezTo>
                  <a:pt x="3696" y="3591"/>
                  <a:pt x="4043" y="3055"/>
                  <a:pt x="4043" y="2519"/>
                </a:cubicBezTo>
                <a:cubicBezTo>
                  <a:pt x="4043" y="1983"/>
                  <a:pt x="3696" y="1608"/>
                  <a:pt x="3119" y="1608"/>
                </a:cubicBezTo>
                <a:cubicBezTo>
                  <a:pt x="982" y="1608"/>
                  <a:pt x="982" y="1608"/>
                  <a:pt x="982" y="1608"/>
                </a:cubicBezTo>
                <a:cubicBezTo>
                  <a:pt x="404" y="1608"/>
                  <a:pt x="0" y="2144"/>
                  <a:pt x="0" y="2680"/>
                </a:cubicBezTo>
                <a:cubicBezTo>
                  <a:pt x="0" y="20742"/>
                  <a:pt x="0" y="20742"/>
                  <a:pt x="0" y="20742"/>
                </a:cubicBezTo>
                <a:cubicBezTo>
                  <a:pt x="0" y="21278"/>
                  <a:pt x="404" y="21600"/>
                  <a:pt x="982" y="21600"/>
                </a:cubicBezTo>
                <a:cubicBezTo>
                  <a:pt x="20445" y="21600"/>
                  <a:pt x="20445" y="21600"/>
                  <a:pt x="20445" y="21600"/>
                </a:cubicBezTo>
                <a:cubicBezTo>
                  <a:pt x="21022" y="21600"/>
                  <a:pt x="21600" y="21278"/>
                  <a:pt x="21600" y="20742"/>
                </a:cubicBezTo>
                <a:cubicBezTo>
                  <a:pt x="21600" y="2680"/>
                  <a:pt x="21600" y="2680"/>
                  <a:pt x="21600" y="2680"/>
                </a:cubicBezTo>
                <a:cubicBezTo>
                  <a:pt x="21600" y="2144"/>
                  <a:pt x="21022" y="1608"/>
                  <a:pt x="20445" y="1608"/>
                </a:cubicBezTo>
                <a:close/>
                <a:moveTo>
                  <a:pt x="9876" y="3591"/>
                </a:moveTo>
                <a:cubicBezTo>
                  <a:pt x="11609" y="3591"/>
                  <a:pt x="11609" y="3591"/>
                  <a:pt x="11609" y="3591"/>
                </a:cubicBezTo>
                <a:cubicBezTo>
                  <a:pt x="12186" y="3591"/>
                  <a:pt x="12533" y="3055"/>
                  <a:pt x="12533" y="2519"/>
                </a:cubicBezTo>
                <a:cubicBezTo>
                  <a:pt x="12533" y="1983"/>
                  <a:pt x="12186" y="1608"/>
                  <a:pt x="11609" y="1608"/>
                </a:cubicBezTo>
                <a:cubicBezTo>
                  <a:pt x="9876" y="1608"/>
                  <a:pt x="9876" y="1608"/>
                  <a:pt x="9876" y="1608"/>
                </a:cubicBezTo>
                <a:cubicBezTo>
                  <a:pt x="9298" y="1608"/>
                  <a:pt x="8894" y="1983"/>
                  <a:pt x="8894" y="2519"/>
                </a:cubicBezTo>
                <a:cubicBezTo>
                  <a:pt x="8894" y="3055"/>
                  <a:pt x="9298" y="3591"/>
                  <a:pt x="9876" y="3591"/>
                </a:cubicBezTo>
                <a:close/>
                <a:moveTo>
                  <a:pt x="6180" y="13775"/>
                </a:moveTo>
                <a:cubicBezTo>
                  <a:pt x="15247" y="13775"/>
                  <a:pt x="15247" y="13775"/>
                  <a:pt x="15247" y="13775"/>
                </a:cubicBezTo>
                <a:cubicBezTo>
                  <a:pt x="15825" y="13775"/>
                  <a:pt x="16402" y="13400"/>
                  <a:pt x="16402" y="12864"/>
                </a:cubicBezTo>
                <a:cubicBezTo>
                  <a:pt x="16402" y="12328"/>
                  <a:pt x="15825" y="11792"/>
                  <a:pt x="15247" y="11792"/>
                </a:cubicBezTo>
                <a:cubicBezTo>
                  <a:pt x="6180" y="11792"/>
                  <a:pt x="6180" y="11792"/>
                  <a:pt x="6180" y="11792"/>
                </a:cubicBezTo>
                <a:cubicBezTo>
                  <a:pt x="5602" y="11792"/>
                  <a:pt x="5256" y="12328"/>
                  <a:pt x="5256" y="12864"/>
                </a:cubicBezTo>
                <a:cubicBezTo>
                  <a:pt x="5256" y="13400"/>
                  <a:pt x="5602" y="13775"/>
                  <a:pt x="6180" y="13775"/>
                </a:cubicBezTo>
                <a:close/>
              </a:path>
            </a:pathLst>
          </a:custGeom>
          <a:solidFill>
            <a:srgbClr val="EDEFF3"/>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096" name="Shape 1096"/>
          <p:cNvSpPr/>
          <p:nvPr/>
        </p:nvSpPr>
        <p:spPr>
          <a:xfrm>
            <a:off x="1811168" y="3672872"/>
            <a:ext cx="1524001" cy="1523974"/>
          </a:xfrm>
          <a:custGeom>
            <a:avLst/>
            <a:gdLst/>
            <a:ahLst/>
            <a:cxnLst>
              <a:cxn ang="0">
                <a:pos x="wd2" y="hd2"/>
              </a:cxn>
              <a:cxn ang="5400000">
                <a:pos x="wd2" y="hd2"/>
              </a:cxn>
              <a:cxn ang="10800000">
                <a:pos x="wd2" y="hd2"/>
              </a:cxn>
              <a:cxn ang="16200000">
                <a:pos x="wd2" y="hd2"/>
              </a:cxn>
            </a:cxnLst>
            <a:rect l="0" t="0" r="r" b="b"/>
            <a:pathLst>
              <a:path w="21600" h="21600" extrusionOk="0">
                <a:moveTo>
                  <a:pt x="7902" y="8651"/>
                </a:moveTo>
                <a:cubicBezTo>
                  <a:pt x="896" y="8651"/>
                  <a:pt x="896" y="8651"/>
                  <a:pt x="896" y="8651"/>
                </a:cubicBezTo>
                <a:cubicBezTo>
                  <a:pt x="369" y="8651"/>
                  <a:pt x="0" y="8332"/>
                  <a:pt x="0" y="7961"/>
                </a:cubicBezTo>
                <a:cubicBezTo>
                  <a:pt x="0" y="3503"/>
                  <a:pt x="3530" y="0"/>
                  <a:pt x="7902" y="0"/>
                </a:cubicBezTo>
                <a:cubicBezTo>
                  <a:pt x="8429" y="0"/>
                  <a:pt x="8798" y="318"/>
                  <a:pt x="8798" y="690"/>
                </a:cubicBezTo>
                <a:cubicBezTo>
                  <a:pt x="8798" y="7961"/>
                  <a:pt x="8798" y="7961"/>
                  <a:pt x="8798" y="7961"/>
                </a:cubicBezTo>
                <a:cubicBezTo>
                  <a:pt x="8798" y="8332"/>
                  <a:pt x="8429" y="8651"/>
                  <a:pt x="7902" y="8651"/>
                </a:cubicBezTo>
                <a:close/>
                <a:moveTo>
                  <a:pt x="1791" y="7058"/>
                </a:moveTo>
                <a:cubicBezTo>
                  <a:pt x="7218" y="7058"/>
                  <a:pt x="7218" y="7058"/>
                  <a:pt x="7218" y="7058"/>
                </a:cubicBezTo>
                <a:cubicBezTo>
                  <a:pt x="7218" y="1592"/>
                  <a:pt x="7218" y="1592"/>
                  <a:pt x="7218" y="1592"/>
                </a:cubicBezTo>
                <a:cubicBezTo>
                  <a:pt x="4425" y="1911"/>
                  <a:pt x="2107" y="4246"/>
                  <a:pt x="1791" y="7058"/>
                </a:cubicBezTo>
                <a:close/>
                <a:moveTo>
                  <a:pt x="11590" y="21600"/>
                </a:moveTo>
                <a:cubicBezTo>
                  <a:pt x="6006" y="21600"/>
                  <a:pt x="1580" y="17354"/>
                  <a:pt x="1580" y="12047"/>
                </a:cubicBezTo>
                <a:cubicBezTo>
                  <a:pt x="1580" y="11516"/>
                  <a:pt x="1949" y="10933"/>
                  <a:pt x="2476" y="10933"/>
                </a:cubicBezTo>
                <a:cubicBezTo>
                  <a:pt x="11063" y="10933"/>
                  <a:pt x="11063" y="10933"/>
                  <a:pt x="11063" y="10933"/>
                </a:cubicBezTo>
                <a:cubicBezTo>
                  <a:pt x="11063" y="2282"/>
                  <a:pt x="11063" y="2282"/>
                  <a:pt x="11063" y="2282"/>
                </a:cubicBezTo>
                <a:cubicBezTo>
                  <a:pt x="11063" y="1751"/>
                  <a:pt x="11432" y="1380"/>
                  <a:pt x="11959" y="1380"/>
                </a:cubicBezTo>
                <a:cubicBezTo>
                  <a:pt x="17227" y="1380"/>
                  <a:pt x="21600" y="5997"/>
                  <a:pt x="21600" y="11516"/>
                </a:cubicBezTo>
                <a:cubicBezTo>
                  <a:pt x="21600" y="17142"/>
                  <a:pt x="17069" y="21600"/>
                  <a:pt x="11590" y="21600"/>
                </a:cubicBezTo>
                <a:close/>
                <a:moveTo>
                  <a:pt x="3530" y="12896"/>
                </a:moveTo>
                <a:cubicBezTo>
                  <a:pt x="3899" y="16824"/>
                  <a:pt x="7376" y="19796"/>
                  <a:pt x="11590" y="19796"/>
                </a:cubicBezTo>
                <a:cubicBezTo>
                  <a:pt x="16016" y="19796"/>
                  <a:pt x="19703" y="16081"/>
                  <a:pt x="19703" y="11516"/>
                </a:cubicBezTo>
                <a:cubicBezTo>
                  <a:pt x="19703" y="7430"/>
                  <a:pt x="16700" y="3874"/>
                  <a:pt x="13013" y="3343"/>
                </a:cubicBezTo>
                <a:cubicBezTo>
                  <a:pt x="13013" y="12047"/>
                  <a:pt x="13013" y="12047"/>
                  <a:pt x="13013" y="12047"/>
                </a:cubicBezTo>
                <a:cubicBezTo>
                  <a:pt x="13013" y="12366"/>
                  <a:pt x="12486" y="12896"/>
                  <a:pt x="11959" y="12896"/>
                </a:cubicBezTo>
                <a:lnTo>
                  <a:pt x="3530" y="12896"/>
                </a:lnTo>
                <a:close/>
              </a:path>
            </a:pathLst>
          </a:custGeom>
          <a:solidFill>
            <a:srgbClr val="EDEFF3"/>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097" name="Shape 1097"/>
          <p:cNvSpPr/>
          <p:nvPr/>
        </p:nvSpPr>
        <p:spPr>
          <a:xfrm>
            <a:off x="13685394" y="3209444"/>
            <a:ext cx="3660242"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Wonderful team</a:t>
            </a:r>
          </a:p>
        </p:txBody>
      </p:sp>
      <p:sp>
        <p:nvSpPr>
          <p:cNvPr id="1098" name="Shape 1098"/>
          <p:cNvSpPr/>
          <p:nvPr/>
        </p:nvSpPr>
        <p:spPr>
          <a:xfrm>
            <a:off x="13715708" y="4163133"/>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a:p>
            <a:pPr algn="l">
              <a:defRPr sz="2000">
                <a:solidFill>
                  <a:srgbClr val="717172"/>
                </a:solidFill>
              </a:defRPr>
            </a:pPr>
            <a:r>
              <a:t>have suffered alteration in some form</a:t>
            </a:r>
          </a:p>
        </p:txBody>
      </p:sp>
      <p:sp>
        <p:nvSpPr>
          <p:cNvPr id="1099" name="Shape 1099"/>
          <p:cNvSpPr/>
          <p:nvPr/>
        </p:nvSpPr>
        <p:spPr>
          <a:xfrm>
            <a:off x="11382130" y="3878184"/>
            <a:ext cx="1524001" cy="1113350"/>
          </a:xfrm>
          <a:custGeom>
            <a:avLst/>
            <a:gdLst/>
            <a:ahLst/>
            <a:cxnLst>
              <a:cxn ang="0">
                <a:pos x="wd2" y="hd2"/>
              </a:cxn>
              <a:cxn ang="5400000">
                <a:pos x="wd2" y="hd2"/>
              </a:cxn>
              <a:cxn ang="10800000">
                <a:pos x="wd2" y="hd2"/>
              </a:cxn>
              <a:cxn ang="16200000">
                <a:pos x="wd2" y="hd2"/>
              </a:cxn>
            </a:cxnLst>
            <a:rect l="0" t="0" r="r" b="b"/>
            <a:pathLst>
              <a:path w="21600" h="21600" extrusionOk="0">
                <a:moveTo>
                  <a:pt x="8491" y="13392"/>
                </a:moveTo>
                <a:cubicBezTo>
                  <a:pt x="11198" y="13392"/>
                  <a:pt x="13480" y="10296"/>
                  <a:pt x="13480" y="6696"/>
                </a:cubicBezTo>
                <a:cubicBezTo>
                  <a:pt x="13480" y="2880"/>
                  <a:pt x="11198" y="0"/>
                  <a:pt x="8491" y="0"/>
                </a:cubicBezTo>
                <a:cubicBezTo>
                  <a:pt x="5679" y="0"/>
                  <a:pt x="3397" y="2880"/>
                  <a:pt x="3397" y="6696"/>
                </a:cubicBezTo>
                <a:cubicBezTo>
                  <a:pt x="3397" y="10296"/>
                  <a:pt x="5679" y="13392"/>
                  <a:pt x="8491" y="13392"/>
                </a:cubicBezTo>
                <a:close/>
                <a:moveTo>
                  <a:pt x="8491" y="2376"/>
                </a:moveTo>
                <a:cubicBezTo>
                  <a:pt x="10137" y="2376"/>
                  <a:pt x="11516" y="4320"/>
                  <a:pt x="11516" y="6696"/>
                </a:cubicBezTo>
                <a:cubicBezTo>
                  <a:pt x="11516" y="9072"/>
                  <a:pt x="10137" y="10800"/>
                  <a:pt x="8491" y="10800"/>
                </a:cubicBezTo>
                <a:cubicBezTo>
                  <a:pt x="6740" y="10800"/>
                  <a:pt x="5307" y="9072"/>
                  <a:pt x="5307" y="6696"/>
                </a:cubicBezTo>
                <a:cubicBezTo>
                  <a:pt x="5307" y="4320"/>
                  <a:pt x="6740" y="2376"/>
                  <a:pt x="8491" y="2376"/>
                </a:cubicBezTo>
                <a:close/>
                <a:moveTo>
                  <a:pt x="10614" y="14112"/>
                </a:moveTo>
                <a:cubicBezTo>
                  <a:pt x="10455" y="13896"/>
                  <a:pt x="10137" y="13896"/>
                  <a:pt x="9924" y="14112"/>
                </a:cubicBezTo>
                <a:cubicBezTo>
                  <a:pt x="8491" y="15336"/>
                  <a:pt x="8491" y="15336"/>
                  <a:pt x="8491" y="15336"/>
                </a:cubicBezTo>
                <a:cubicBezTo>
                  <a:pt x="6899" y="14112"/>
                  <a:pt x="6899" y="14112"/>
                  <a:pt x="6899" y="14112"/>
                </a:cubicBezTo>
                <a:cubicBezTo>
                  <a:pt x="6740" y="13896"/>
                  <a:pt x="6369" y="13896"/>
                  <a:pt x="6209" y="14112"/>
                </a:cubicBezTo>
                <a:cubicBezTo>
                  <a:pt x="4776" y="14616"/>
                  <a:pt x="0" y="16992"/>
                  <a:pt x="0" y="20376"/>
                </a:cubicBezTo>
                <a:cubicBezTo>
                  <a:pt x="0" y="21096"/>
                  <a:pt x="531" y="21600"/>
                  <a:pt x="1061" y="21600"/>
                </a:cubicBezTo>
                <a:cubicBezTo>
                  <a:pt x="15762" y="21600"/>
                  <a:pt x="15762" y="21600"/>
                  <a:pt x="15762" y="21600"/>
                </a:cubicBezTo>
                <a:cubicBezTo>
                  <a:pt x="16293" y="21600"/>
                  <a:pt x="16824" y="21096"/>
                  <a:pt x="16824" y="20376"/>
                </a:cubicBezTo>
                <a:cubicBezTo>
                  <a:pt x="16824" y="16992"/>
                  <a:pt x="12047" y="14616"/>
                  <a:pt x="10614" y="14112"/>
                </a:cubicBezTo>
                <a:close/>
                <a:moveTo>
                  <a:pt x="2654" y="19152"/>
                </a:moveTo>
                <a:cubicBezTo>
                  <a:pt x="3556" y="18216"/>
                  <a:pt x="4776" y="17280"/>
                  <a:pt x="6369" y="16776"/>
                </a:cubicBezTo>
                <a:cubicBezTo>
                  <a:pt x="8014" y="18000"/>
                  <a:pt x="8014" y="18000"/>
                  <a:pt x="8014" y="18000"/>
                </a:cubicBezTo>
                <a:cubicBezTo>
                  <a:pt x="8173" y="18216"/>
                  <a:pt x="8704" y="18216"/>
                  <a:pt x="8863" y="18000"/>
                </a:cubicBezTo>
                <a:cubicBezTo>
                  <a:pt x="10455" y="16776"/>
                  <a:pt x="10455" y="16776"/>
                  <a:pt x="10455" y="16776"/>
                </a:cubicBezTo>
                <a:cubicBezTo>
                  <a:pt x="12047" y="17280"/>
                  <a:pt x="13321" y="18216"/>
                  <a:pt x="14170" y="19152"/>
                </a:cubicBezTo>
                <a:lnTo>
                  <a:pt x="2654" y="19152"/>
                </a:lnTo>
                <a:close/>
                <a:moveTo>
                  <a:pt x="21600" y="18216"/>
                </a:moveTo>
                <a:cubicBezTo>
                  <a:pt x="21600" y="18720"/>
                  <a:pt x="21282" y="19152"/>
                  <a:pt x="20910" y="19152"/>
                </a:cubicBezTo>
                <a:cubicBezTo>
                  <a:pt x="17726" y="19152"/>
                  <a:pt x="17726" y="19152"/>
                  <a:pt x="17726" y="19152"/>
                </a:cubicBezTo>
                <a:cubicBezTo>
                  <a:pt x="17354" y="19152"/>
                  <a:pt x="17036" y="18720"/>
                  <a:pt x="17036" y="18216"/>
                </a:cubicBezTo>
                <a:cubicBezTo>
                  <a:pt x="17036" y="17496"/>
                  <a:pt x="17354" y="17280"/>
                  <a:pt x="17726" y="17280"/>
                </a:cubicBezTo>
                <a:cubicBezTo>
                  <a:pt x="19849" y="17280"/>
                  <a:pt x="19849" y="17280"/>
                  <a:pt x="19849" y="17280"/>
                </a:cubicBezTo>
                <a:cubicBezTo>
                  <a:pt x="19477" y="16560"/>
                  <a:pt x="18946" y="16056"/>
                  <a:pt x="18257" y="15552"/>
                </a:cubicBezTo>
                <a:cubicBezTo>
                  <a:pt x="17885" y="15336"/>
                  <a:pt x="17726" y="14616"/>
                  <a:pt x="17885" y="14112"/>
                </a:cubicBezTo>
                <a:cubicBezTo>
                  <a:pt x="18097" y="13680"/>
                  <a:pt x="18416" y="13680"/>
                  <a:pt x="18787" y="13896"/>
                </a:cubicBezTo>
                <a:cubicBezTo>
                  <a:pt x="19849" y="14616"/>
                  <a:pt x="21600" y="16056"/>
                  <a:pt x="21600" y="18216"/>
                </a:cubicBezTo>
                <a:close/>
                <a:moveTo>
                  <a:pt x="17567" y="9576"/>
                </a:moveTo>
                <a:cubicBezTo>
                  <a:pt x="17567" y="8352"/>
                  <a:pt x="16664" y="7200"/>
                  <a:pt x="15762" y="7200"/>
                </a:cubicBezTo>
                <a:cubicBezTo>
                  <a:pt x="15444" y="7200"/>
                  <a:pt x="15231" y="7200"/>
                  <a:pt x="15072" y="7416"/>
                </a:cubicBezTo>
                <a:cubicBezTo>
                  <a:pt x="14542" y="7632"/>
                  <a:pt x="14170" y="7416"/>
                  <a:pt x="14011" y="6912"/>
                </a:cubicBezTo>
                <a:cubicBezTo>
                  <a:pt x="13852" y="6480"/>
                  <a:pt x="14011" y="5760"/>
                  <a:pt x="14382" y="5472"/>
                </a:cubicBezTo>
                <a:cubicBezTo>
                  <a:pt x="14913" y="5256"/>
                  <a:pt x="15231" y="5256"/>
                  <a:pt x="15762" y="5256"/>
                </a:cubicBezTo>
                <a:cubicBezTo>
                  <a:pt x="17567" y="5256"/>
                  <a:pt x="18946" y="7200"/>
                  <a:pt x="18946" y="9576"/>
                </a:cubicBezTo>
                <a:cubicBezTo>
                  <a:pt x="18946" y="12240"/>
                  <a:pt x="17567" y="14112"/>
                  <a:pt x="15762" y="14112"/>
                </a:cubicBezTo>
                <a:cubicBezTo>
                  <a:pt x="14701" y="14112"/>
                  <a:pt x="13852" y="13680"/>
                  <a:pt x="13321" y="12672"/>
                </a:cubicBezTo>
                <a:cubicBezTo>
                  <a:pt x="12949" y="12240"/>
                  <a:pt x="12949" y="11736"/>
                  <a:pt x="13321" y="11232"/>
                </a:cubicBezTo>
                <a:cubicBezTo>
                  <a:pt x="13639" y="11016"/>
                  <a:pt x="14011" y="11016"/>
                  <a:pt x="14382" y="11232"/>
                </a:cubicBezTo>
                <a:cubicBezTo>
                  <a:pt x="14701" y="11952"/>
                  <a:pt x="15231" y="12240"/>
                  <a:pt x="15762" y="12240"/>
                </a:cubicBezTo>
                <a:cubicBezTo>
                  <a:pt x="16664" y="12240"/>
                  <a:pt x="17567" y="11016"/>
                  <a:pt x="17567" y="9576"/>
                </a:cubicBezTo>
                <a:close/>
              </a:path>
            </a:pathLst>
          </a:custGeom>
          <a:solidFill>
            <a:srgbClr val="EDEFF3"/>
          </a:soli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500">
        <p:push/>
      </p:transition>
    </mc:Choice>
    <mc:Fallback xmlns="">
      <p:transition spd="slow">
        <p:fade/>
      </p:transition>
    </mc:Fallback>
  </mc:AlternateContent>
</p:sld>
</file>

<file path=ppt/slides/slide4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01" name="Drop Image Here White.png"/>
          <p:cNvPicPr>
            <a:picLocks noChangeAspect="1"/>
          </p:cNvPicPr>
          <p:nvPr/>
        </p:nvPicPr>
        <p:blipFill>
          <a:blip r:embed="rId2">
            <a:alphaModFix amt="70000"/>
            <a:extLst/>
          </a:blip>
          <a:stretch>
            <a:fillRect/>
          </a:stretch>
        </p:blipFill>
        <p:spPr>
          <a:xfrm>
            <a:off x="0" y="0"/>
            <a:ext cx="24384000" cy="13716000"/>
          </a:xfrm>
          <a:prstGeom prst="rect">
            <a:avLst/>
          </a:prstGeom>
          <a:ln w="12700">
            <a:miter lim="400000"/>
          </a:ln>
        </p:spPr>
      </p:pic>
      <p:sp>
        <p:nvSpPr>
          <p:cNvPr id="1102" name="Shape 1102"/>
          <p:cNvSpPr/>
          <p:nvPr/>
        </p:nvSpPr>
        <p:spPr>
          <a:xfrm>
            <a:off x="9637395" y="2436692"/>
            <a:ext cx="5109211" cy="1498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9000">
                <a:latin typeface="+mj-lt"/>
                <a:ea typeface="+mj-ea"/>
                <a:cs typeface="+mj-cs"/>
                <a:sym typeface="Montserrat-Regular"/>
              </a:defRPr>
            </a:lvl1pPr>
          </a:lstStyle>
          <a:p>
            <a:r>
              <a:t>Portfolio</a:t>
            </a:r>
          </a:p>
        </p:txBody>
      </p:sp>
      <p:sp>
        <p:nvSpPr>
          <p:cNvPr id="1103" name="Shape 1103"/>
          <p:cNvSpPr/>
          <p:nvPr/>
        </p:nvSpPr>
        <p:spPr>
          <a:xfrm>
            <a:off x="6496355" y="4268906"/>
            <a:ext cx="11391291"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 If you are</a:t>
            </a:r>
          </a:p>
          <a:p>
            <a:pPr>
              <a:defRPr>
                <a:solidFill>
                  <a:srgbClr val="717172"/>
                </a:solidFill>
              </a:defRPr>
            </a:pPr>
            <a:r>
              <a:t>going to use a of Lorem Ipsum, you need to be sure there isn’е</a:t>
            </a:r>
          </a:p>
          <a:p>
            <a:pPr>
              <a:defRPr>
                <a:solidFill>
                  <a:srgbClr val="717172"/>
                </a:solidFill>
              </a:defRPr>
            </a:pPr>
            <a:r>
              <a:t>embarrassing hidden in the middle of text. </a:t>
            </a:r>
          </a:p>
        </p:txBody>
      </p:sp>
    </p:spTree>
  </p:cSld>
  <p:clrMapOvr>
    <a:masterClrMapping/>
  </p:clrMapOvr>
  <mc:AlternateContent xmlns:mc="http://schemas.openxmlformats.org/markup-compatibility/2006" xmlns:p14="http://schemas.microsoft.com/office/powerpoint/2010/main">
    <mc:Choice Requires="p14">
      <p:transition spd="slow" p14:dur="1750">
        <p14:flip dir="l"/>
      </p:transition>
    </mc:Choice>
    <mc:Fallback xmlns="">
      <p:transition spd="slow">
        <p:fade/>
      </p:transition>
    </mc:Fallback>
  </mc:AlternateContent>
</p:sld>
</file>

<file path=ppt/slides/slide4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11" name="Shape 1111"/>
          <p:cNvSpPr>
            <a:spLocks noGrp="1"/>
          </p:cNvSpPr>
          <p:nvPr>
            <p:ph type="title"/>
          </p:nvPr>
        </p:nvSpPr>
        <p:spPr>
          <a:prstGeom prst="rect">
            <a:avLst/>
          </a:prstGeom>
        </p:spPr>
        <p:txBody>
          <a:bodyPr/>
          <a:lstStyle/>
          <a:p>
            <a:r>
              <a:t>Work examples</a:t>
            </a:r>
          </a:p>
        </p:txBody>
      </p:sp>
      <p:sp>
        <p:nvSpPr>
          <p:cNvPr id="1112" name="Shape 1112"/>
          <p:cNvSpPr>
            <a:spLocks noGrp="1"/>
          </p:cNvSpPr>
          <p:nvPr>
            <p:ph type="body" sz="quarter" idx="1"/>
          </p:nvPr>
        </p:nvSpPr>
        <p:spPr>
          <a:xfrm>
            <a:off x="12696874" y="5923161"/>
            <a:ext cx="9144001" cy="3026470"/>
          </a:xfrm>
          <a:prstGeom prst="rect">
            <a:avLst/>
          </a:prstGeom>
        </p:spPr>
        <p:txBody>
          <a:bodyPr wrap="square" tIns="0">
            <a:noAutofit/>
          </a:bodyPr>
          <a:lstStyle/>
          <a:p>
            <a:r>
              <a:rPr dirty="0" smtClean="0"/>
              <a:t>There are many variations of passages of Lorem available, but believable. If you are going to use a of Lorem Ipsum, you need to be sure there isn’е embarrassing hidden in the middle of text</a:t>
            </a:r>
            <a:endParaRPr dirty="0"/>
          </a:p>
        </p:txBody>
      </p:sp>
      <p:sp>
        <p:nvSpPr>
          <p:cNvPr id="2" name="Picture Placeholder 1"/>
          <p:cNvSpPr>
            <a:spLocks noGrp="1"/>
          </p:cNvSpPr>
          <p:nvPr>
            <p:ph type="pic" sz="quarter" idx="15"/>
          </p:nvPr>
        </p:nvSpPr>
        <p:spPr/>
      </p:sp>
      <p:sp>
        <p:nvSpPr>
          <p:cNvPr id="3" name="Picture Placeholder 2"/>
          <p:cNvSpPr>
            <a:spLocks noGrp="1"/>
          </p:cNvSpPr>
          <p:nvPr>
            <p:ph type="pic" sz="quarter" idx="13"/>
          </p:nvPr>
        </p:nvSpPr>
        <p:spPr/>
      </p:sp>
      <p:sp>
        <p:nvSpPr>
          <p:cNvPr id="4" name="Picture Placeholder 3"/>
          <p:cNvSpPr>
            <a:spLocks noGrp="1"/>
          </p:cNvSpPr>
          <p:nvPr>
            <p:ph type="pic" sz="quarter" idx="14"/>
          </p:nvPr>
        </p:nvSpPr>
        <p:spPr/>
      </p:sp>
      <p:sp>
        <p:nvSpPr>
          <p:cNvPr id="5" name="Picture Placeholder 4"/>
          <p:cNvSpPr>
            <a:spLocks noGrp="1"/>
          </p:cNvSpPr>
          <p:nvPr>
            <p:ph type="pic" sz="quarter" idx="16"/>
          </p:nvPr>
        </p:nvSpPr>
        <p:spPr/>
      </p:sp>
      <p:sp>
        <p:nvSpPr>
          <p:cNvPr id="6" name="Picture Placeholder 5"/>
          <p:cNvSpPr>
            <a:spLocks noGrp="1"/>
          </p:cNvSpPr>
          <p:nvPr>
            <p:ph type="pic" sz="quarter" idx="17"/>
          </p:nvPr>
        </p:nvSpPr>
        <p:spPr/>
      </p:sp>
      <p:sp>
        <p:nvSpPr>
          <p:cNvPr id="7" name="Picture Placeholder 6"/>
          <p:cNvSpPr>
            <a:spLocks noGrp="1"/>
          </p:cNvSpPr>
          <p:nvPr>
            <p:ph type="pic" sz="quarter" idx="18"/>
          </p:nvPr>
        </p:nvSpPr>
        <p:spPr/>
      </p:sp>
    </p:spTree>
  </p:cSld>
  <p:clrMapOvr>
    <a:masterClrMapping/>
  </p:clrMapOvr>
  <mc:AlternateContent xmlns:mc="http://schemas.openxmlformats.org/markup-compatibility/2006" xmlns:p14="http://schemas.microsoft.com/office/powerpoint/2010/main">
    <mc:Choice Requires="p14">
      <p:transition spd="slow" p14:dur="1500">
        <p:cover dir="d"/>
      </p:transition>
    </mc:Choice>
    <mc:Fallback xmlns="">
      <p:transition spd="slow">
        <p:fade/>
      </p:transition>
    </mc:Fallback>
  </mc:AlternateContent>
</p:sld>
</file>

<file path=ppt/slides/slide4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14" name="Drop Image Here.png"/>
          <p:cNvPicPr>
            <a:picLocks noChangeAspect="1"/>
          </p:cNvPicPr>
          <p:nvPr/>
        </p:nvPicPr>
        <p:blipFill>
          <a:blip r:embed="rId2">
            <a:alphaModFix amt="50000"/>
            <a:extLst/>
          </a:blip>
          <a:stretch>
            <a:fillRect/>
          </a:stretch>
        </p:blipFill>
        <p:spPr>
          <a:xfrm>
            <a:off x="0" y="0"/>
            <a:ext cx="24384000" cy="13716000"/>
          </a:xfrm>
          <a:prstGeom prst="rect">
            <a:avLst/>
          </a:prstGeom>
          <a:ln w="12700">
            <a:miter lim="400000"/>
          </a:ln>
        </p:spPr>
      </p:pic>
      <p:sp>
        <p:nvSpPr>
          <p:cNvPr id="1115" name="Shape 1115"/>
          <p:cNvSpPr/>
          <p:nvPr/>
        </p:nvSpPr>
        <p:spPr>
          <a:xfrm>
            <a:off x="6709410" y="4810600"/>
            <a:ext cx="10965181"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FFFFFF"/>
                </a:solidFill>
              </a:defRPr>
            </a:pPr>
            <a:r>
              <a:t>There are many variations of passages of Lorem Ipsum available, but believable.</a:t>
            </a:r>
          </a:p>
          <a:p>
            <a:pPr>
              <a:defRPr>
                <a:solidFill>
                  <a:srgbClr val="FFFFFF"/>
                </a:solidFill>
              </a:defRPr>
            </a:pPr>
            <a:r>
              <a:t>If you are going to use a passage of Lorem Ipsum, you need to be sure</a:t>
            </a:r>
          </a:p>
          <a:p>
            <a:pPr>
              <a:defRPr>
                <a:solidFill>
                  <a:srgbClr val="FFFFFF"/>
                </a:solidFill>
              </a:defRPr>
            </a:pPr>
            <a:r>
              <a:t>anything embarrassing hidden in the middle of text</a:t>
            </a:r>
          </a:p>
        </p:txBody>
      </p:sp>
      <p:sp>
        <p:nvSpPr>
          <p:cNvPr id="1116" name="Shape 1116"/>
          <p:cNvSpPr/>
          <p:nvPr/>
        </p:nvSpPr>
        <p:spPr>
          <a:xfrm>
            <a:off x="8030908" y="2702393"/>
            <a:ext cx="8322184" cy="1498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9000">
                <a:solidFill>
                  <a:srgbClr val="FFFFFF"/>
                </a:solidFill>
                <a:latin typeface="+mj-lt"/>
                <a:ea typeface="+mj-ea"/>
                <a:cs typeface="+mj-cs"/>
                <a:sym typeface="Montserrat-Regular"/>
              </a:defRPr>
            </a:lvl1pPr>
          </a:lstStyle>
          <a:p>
            <a:r>
              <a:t>Example work</a:t>
            </a:r>
          </a:p>
        </p:txBody>
      </p:sp>
      <p:sp>
        <p:nvSpPr>
          <p:cNvPr id="1117" name="Shape 1117"/>
          <p:cNvSpPr/>
          <p:nvPr/>
        </p:nvSpPr>
        <p:spPr>
          <a:xfrm>
            <a:off x="4483492" y="8690947"/>
            <a:ext cx="635001" cy="527669"/>
          </a:xfrm>
          <a:custGeom>
            <a:avLst/>
            <a:gdLst/>
            <a:ahLst/>
            <a:cxnLst>
              <a:cxn ang="0">
                <a:pos x="wd2" y="hd2"/>
              </a:cxn>
              <a:cxn ang="5400000">
                <a:pos x="wd2" y="hd2"/>
              </a:cxn>
              <a:cxn ang="10800000">
                <a:pos x="wd2" y="hd2"/>
              </a:cxn>
              <a:cxn ang="16200000">
                <a:pos x="wd2" y="hd2"/>
              </a:cxn>
            </a:cxnLst>
            <a:rect l="0" t="0" r="r" b="b"/>
            <a:pathLst>
              <a:path w="20640" h="21600" extrusionOk="0">
                <a:moveTo>
                  <a:pt x="20085" y="4108"/>
                </a:moveTo>
                <a:cubicBezTo>
                  <a:pt x="19167" y="1618"/>
                  <a:pt x="17007" y="0"/>
                  <a:pt x="14847" y="0"/>
                </a:cubicBezTo>
                <a:cubicBezTo>
                  <a:pt x="12525" y="0"/>
                  <a:pt x="11067" y="996"/>
                  <a:pt x="10365" y="2241"/>
                </a:cubicBezTo>
                <a:cubicBezTo>
                  <a:pt x="9447" y="996"/>
                  <a:pt x="8043" y="0"/>
                  <a:pt x="5883" y="0"/>
                </a:cubicBezTo>
                <a:cubicBezTo>
                  <a:pt x="3507" y="0"/>
                  <a:pt x="1563" y="1618"/>
                  <a:pt x="483" y="4108"/>
                </a:cubicBezTo>
                <a:cubicBezTo>
                  <a:pt x="-435" y="6847"/>
                  <a:pt x="-57" y="9773"/>
                  <a:pt x="1725" y="12014"/>
                </a:cubicBezTo>
                <a:cubicBezTo>
                  <a:pt x="5883" y="17429"/>
                  <a:pt x="9663" y="21164"/>
                  <a:pt x="9663" y="21351"/>
                </a:cubicBezTo>
                <a:cubicBezTo>
                  <a:pt x="9825" y="21600"/>
                  <a:pt x="9987" y="21600"/>
                  <a:pt x="10365" y="21600"/>
                </a:cubicBezTo>
                <a:cubicBezTo>
                  <a:pt x="10527" y="21600"/>
                  <a:pt x="10743" y="21600"/>
                  <a:pt x="10905" y="21351"/>
                </a:cubicBezTo>
                <a:cubicBezTo>
                  <a:pt x="10905" y="21164"/>
                  <a:pt x="14685" y="17429"/>
                  <a:pt x="18843" y="12014"/>
                </a:cubicBezTo>
                <a:cubicBezTo>
                  <a:pt x="20625" y="9773"/>
                  <a:pt x="21165" y="6847"/>
                  <a:pt x="20085" y="4108"/>
                </a:cubicBezTo>
                <a:close/>
                <a:moveTo>
                  <a:pt x="17385" y="10582"/>
                </a:moveTo>
                <a:cubicBezTo>
                  <a:pt x="14307" y="14504"/>
                  <a:pt x="11445" y="17616"/>
                  <a:pt x="10365" y="18861"/>
                </a:cubicBezTo>
                <a:cubicBezTo>
                  <a:pt x="9123" y="17616"/>
                  <a:pt x="6207" y="14504"/>
                  <a:pt x="3183" y="10582"/>
                </a:cubicBezTo>
                <a:cubicBezTo>
                  <a:pt x="1887" y="8901"/>
                  <a:pt x="1563" y="6847"/>
                  <a:pt x="2265" y="4980"/>
                </a:cubicBezTo>
                <a:cubicBezTo>
                  <a:pt x="2967" y="3299"/>
                  <a:pt x="4425" y="2241"/>
                  <a:pt x="5883" y="2241"/>
                </a:cubicBezTo>
                <a:cubicBezTo>
                  <a:pt x="8745" y="2241"/>
                  <a:pt x="9285" y="4731"/>
                  <a:pt x="9285" y="4980"/>
                </a:cubicBezTo>
                <a:cubicBezTo>
                  <a:pt x="9447" y="5353"/>
                  <a:pt x="9825" y="5789"/>
                  <a:pt x="10365" y="5789"/>
                </a:cubicBezTo>
                <a:cubicBezTo>
                  <a:pt x="10743" y="5789"/>
                  <a:pt x="11067" y="5353"/>
                  <a:pt x="11283" y="4980"/>
                </a:cubicBezTo>
                <a:cubicBezTo>
                  <a:pt x="11283" y="4731"/>
                  <a:pt x="11985" y="2241"/>
                  <a:pt x="14847" y="2241"/>
                </a:cubicBezTo>
                <a:cubicBezTo>
                  <a:pt x="16305" y="2241"/>
                  <a:pt x="17763" y="3299"/>
                  <a:pt x="18303" y="4980"/>
                </a:cubicBezTo>
                <a:cubicBezTo>
                  <a:pt x="19005" y="6847"/>
                  <a:pt x="18627" y="8901"/>
                  <a:pt x="17385" y="10582"/>
                </a:cubicBezTo>
                <a:close/>
                <a:moveTo>
                  <a:pt x="17223" y="7221"/>
                </a:moveTo>
                <a:cubicBezTo>
                  <a:pt x="17223" y="7905"/>
                  <a:pt x="16845" y="8279"/>
                  <a:pt x="16467" y="8279"/>
                </a:cubicBezTo>
                <a:cubicBezTo>
                  <a:pt x="15927" y="8279"/>
                  <a:pt x="15603" y="7905"/>
                  <a:pt x="15603" y="7470"/>
                </a:cubicBezTo>
                <a:cubicBezTo>
                  <a:pt x="15387" y="5789"/>
                  <a:pt x="14523" y="5602"/>
                  <a:pt x="14307" y="5602"/>
                </a:cubicBezTo>
                <a:cubicBezTo>
                  <a:pt x="13983" y="5353"/>
                  <a:pt x="13605" y="4980"/>
                  <a:pt x="13767" y="4357"/>
                </a:cubicBezTo>
                <a:cubicBezTo>
                  <a:pt x="13767" y="3922"/>
                  <a:pt x="14145" y="3486"/>
                  <a:pt x="14685" y="3735"/>
                </a:cubicBezTo>
                <a:cubicBezTo>
                  <a:pt x="15387" y="3735"/>
                  <a:pt x="17007" y="4731"/>
                  <a:pt x="17223" y="7221"/>
                </a:cubicBezTo>
                <a:close/>
                <a:moveTo>
                  <a:pt x="16143" y="8901"/>
                </a:moveTo>
                <a:cubicBezTo>
                  <a:pt x="16305" y="9088"/>
                  <a:pt x="16305" y="9337"/>
                  <a:pt x="16305" y="9773"/>
                </a:cubicBezTo>
                <a:cubicBezTo>
                  <a:pt x="16305" y="9960"/>
                  <a:pt x="16305" y="10146"/>
                  <a:pt x="16143" y="10395"/>
                </a:cubicBezTo>
                <a:cubicBezTo>
                  <a:pt x="15927" y="10582"/>
                  <a:pt x="15603" y="10769"/>
                  <a:pt x="15387" y="10769"/>
                </a:cubicBezTo>
                <a:cubicBezTo>
                  <a:pt x="15225" y="10769"/>
                  <a:pt x="14847" y="10582"/>
                  <a:pt x="14685" y="10395"/>
                </a:cubicBezTo>
                <a:cubicBezTo>
                  <a:pt x="14523" y="10146"/>
                  <a:pt x="14523" y="9960"/>
                  <a:pt x="14523" y="9773"/>
                </a:cubicBezTo>
                <a:cubicBezTo>
                  <a:pt x="14523" y="9337"/>
                  <a:pt x="14523" y="9088"/>
                  <a:pt x="14685" y="8901"/>
                </a:cubicBezTo>
                <a:cubicBezTo>
                  <a:pt x="14847" y="8715"/>
                  <a:pt x="15225" y="8466"/>
                  <a:pt x="15387" y="8466"/>
                </a:cubicBezTo>
                <a:cubicBezTo>
                  <a:pt x="15603" y="8466"/>
                  <a:pt x="15927" y="8715"/>
                  <a:pt x="16143" y="8901"/>
                </a:cubicBezTo>
                <a:close/>
              </a:path>
            </a:pathLst>
          </a:custGeom>
          <a:solidFill>
            <a:srgbClr val="FFFFFF"/>
          </a:solidFill>
          <a:ln w="12700">
            <a:miter lim="400000"/>
          </a:ln>
        </p:spPr>
        <p:txBody>
          <a:bodyPr lIns="45719" rIns="45719" anchor="ctr"/>
          <a:lstStyle/>
          <a:p>
            <a:pPr algn="l" defTabSz="457200">
              <a:lnSpc>
                <a:spcPct val="93000"/>
              </a:lnSpc>
              <a:defRPr sz="1800">
                <a:solidFill>
                  <a:srgbClr val="FFFFFF"/>
                </a:solidFill>
              </a:defRPr>
            </a:pPr>
            <a:endParaRPr/>
          </a:p>
        </p:txBody>
      </p:sp>
      <p:sp>
        <p:nvSpPr>
          <p:cNvPr id="1118" name="Shape 1118"/>
          <p:cNvSpPr/>
          <p:nvPr/>
        </p:nvSpPr>
        <p:spPr>
          <a:xfrm>
            <a:off x="11874500" y="8722772"/>
            <a:ext cx="635000" cy="464019"/>
          </a:xfrm>
          <a:custGeom>
            <a:avLst/>
            <a:gdLst/>
            <a:ahLst/>
            <a:cxnLst>
              <a:cxn ang="0">
                <a:pos x="wd2" y="hd2"/>
              </a:cxn>
              <a:cxn ang="5400000">
                <a:pos x="wd2" y="hd2"/>
              </a:cxn>
              <a:cxn ang="10800000">
                <a:pos x="wd2" y="hd2"/>
              </a:cxn>
              <a:cxn ang="16200000">
                <a:pos x="wd2" y="hd2"/>
              </a:cxn>
            </a:cxnLst>
            <a:rect l="0" t="0" r="r" b="b"/>
            <a:pathLst>
              <a:path w="21364" h="21600" extrusionOk="0">
                <a:moveTo>
                  <a:pt x="21156" y="5976"/>
                </a:moveTo>
                <a:cubicBezTo>
                  <a:pt x="17181" y="216"/>
                  <a:pt x="17181" y="216"/>
                  <a:pt x="17181" y="216"/>
                </a:cubicBezTo>
                <a:cubicBezTo>
                  <a:pt x="16972" y="0"/>
                  <a:pt x="16815" y="0"/>
                  <a:pt x="16449" y="0"/>
                </a:cubicBezTo>
                <a:cubicBezTo>
                  <a:pt x="4786" y="0"/>
                  <a:pt x="4786" y="0"/>
                  <a:pt x="4786" y="0"/>
                </a:cubicBezTo>
                <a:cubicBezTo>
                  <a:pt x="4629" y="0"/>
                  <a:pt x="4263" y="0"/>
                  <a:pt x="4106" y="216"/>
                </a:cubicBezTo>
                <a:cubicBezTo>
                  <a:pt x="236" y="5976"/>
                  <a:pt x="236" y="5976"/>
                  <a:pt x="236" y="5976"/>
                </a:cubicBezTo>
                <a:cubicBezTo>
                  <a:pt x="-78" y="6480"/>
                  <a:pt x="-78" y="7416"/>
                  <a:pt x="236" y="7920"/>
                </a:cubicBezTo>
                <a:cubicBezTo>
                  <a:pt x="10016" y="21384"/>
                  <a:pt x="10016" y="21384"/>
                  <a:pt x="10016" y="21384"/>
                </a:cubicBezTo>
                <a:cubicBezTo>
                  <a:pt x="10173" y="21600"/>
                  <a:pt x="10382" y="21600"/>
                  <a:pt x="10696" y="21600"/>
                </a:cubicBezTo>
                <a:cubicBezTo>
                  <a:pt x="10905" y="21600"/>
                  <a:pt x="11062" y="21600"/>
                  <a:pt x="11219" y="21384"/>
                </a:cubicBezTo>
                <a:cubicBezTo>
                  <a:pt x="20999" y="7920"/>
                  <a:pt x="20999" y="7920"/>
                  <a:pt x="20999" y="7920"/>
                </a:cubicBezTo>
                <a:cubicBezTo>
                  <a:pt x="21365" y="7416"/>
                  <a:pt x="21522" y="6480"/>
                  <a:pt x="21156" y="5976"/>
                </a:cubicBezTo>
                <a:close/>
                <a:moveTo>
                  <a:pt x="6355" y="7920"/>
                </a:moveTo>
                <a:cubicBezTo>
                  <a:pt x="8081" y="14904"/>
                  <a:pt x="8081" y="14904"/>
                  <a:pt x="8081" y="14904"/>
                </a:cubicBezTo>
                <a:cubicBezTo>
                  <a:pt x="3060" y="7920"/>
                  <a:pt x="3060" y="7920"/>
                  <a:pt x="3060" y="7920"/>
                </a:cubicBezTo>
                <a:lnTo>
                  <a:pt x="6355" y="7920"/>
                </a:lnTo>
                <a:close/>
                <a:moveTo>
                  <a:pt x="11428" y="2376"/>
                </a:moveTo>
                <a:cubicBezTo>
                  <a:pt x="12997" y="5760"/>
                  <a:pt x="12997" y="5760"/>
                  <a:pt x="12997" y="5760"/>
                </a:cubicBezTo>
                <a:cubicBezTo>
                  <a:pt x="8447" y="5760"/>
                  <a:pt x="8447" y="5760"/>
                  <a:pt x="8447" y="5760"/>
                </a:cubicBezTo>
                <a:cubicBezTo>
                  <a:pt x="9859" y="2376"/>
                  <a:pt x="9859" y="2376"/>
                  <a:pt x="9859" y="2376"/>
                </a:cubicBezTo>
                <a:lnTo>
                  <a:pt x="11428" y="2376"/>
                </a:lnTo>
                <a:close/>
                <a:moveTo>
                  <a:pt x="10696" y="18504"/>
                </a:moveTo>
                <a:cubicBezTo>
                  <a:pt x="8081" y="7920"/>
                  <a:pt x="8081" y="7920"/>
                  <a:pt x="8081" y="7920"/>
                </a:cubicBezTo>
                <a:cubicBezTo>
                  <a:pt x="13311" y="7920"/>
                  <a:pt x="13311" y="7920"/>
                  <a:pt x="13311" y="7920"/>
                </a:cubicBezTo>
                <a:cubicBezTo>
                  <a:pt x="10696" y="18504"/>
                  <a:pt x="10696" y="18504"/>
                  <a:pt x="10696" y="18504"/>
                </a:cubicBezTo>
                <a:close/>
                <a:moveTo>
                  <a:pt x="14880" y="7920"/>
                </a:moveTo>
                <a:cubicBezTo>
                  <a:pt x="18227" y="7920"/>
                  <a:pt x="18227" y="7920"/>
                  <a:pt x="18227" y="7920"/>
                </a:cubicBezTo>
                <a:cubicBezTo>
                  <a:pt x="13311" y="14904"/>
                  <a:pt x="13311" y="14904"/>
                  <a:pt x="13311" y="14904"/>
                </a:cubicBezTo>
                <a:lnTo>
                  <a:pt x="14880" y="7920"/>
                </a:lnTo>
                <a:close/>
                <a:moveTo>
                  <a:pt x="18384" y="5760"/>
                </a:moveTo>
                <a:cubicBezTo>
                  <a:pt x="14880" y="5760"/>
                  <a:pt x="14880" y="5760"/>
                  <a:pt x="14880" y="5760"/>
                </a:cubicBezTo>
                <a:cubicBezTo>
                  <a:pt x="13311" y="2376"/>
                  <a:pt x="13311" y="2376"/>
                  <a:pt x="13311" y="2376"/>
                </a:cubicBezTo>
                <a:cubicBezTo>
                  <a:pt x="16135" y="2376"/>
                  <a:pt x="16135" y="2376"/>
                  <a:pt x="16135" y="2376"/>
                </a:cubicBezTo>
                <a:lnTo>
                  <a:pt x="18384" y="5760"/>
                </a:lnTo>
                <a:close/>
                <a:moveTo>
                  <a:pt x="5309" y="2376"/>
                </a:moveTo>
                <a:cubicBezTo>
                  <a:pt x="7924" y="2376"/>
                  <a:pt x="7924" y="2376"/>
                  <a:pt x="7924" y="2376"/>
                </a:cubicBezTo>
                <a:cubicBezTo>
                  <a:pt x="6512" y="5760"/>
                  <a:pt x="6512" y="5760"/>
                  <a:pt x="6512" y="5760"/>
                </a:cubicBezTo>
                <a:cubicBezTo>
                  <a:pt x="2851" y="5760"/>
                  <a:pt x="2851" y="5760"/>
                  <a:pt x="2851" y="5760"/>
                </a:cubicBezTo>
                <a:lnTo>
                  <a:pt x="5309" y="2376"/>
                </a:lnTo>
                <a:close/>
              </a:path>
            </a:pathLst>
          </a:custGeom>
          <a:solidFill>
            <a:srgbClr val="FFFFFF"/>
          </a:solidFill>
          <a:ln w="12700">
            <a:miter lim="400000"/>
          </a:ln>
        </p:spPr>
        <p:txBody>
          <a:bodyPr lIns="45719" rIns="45719" anchor="ctr"/>
          <a:lstStyle/>
          <a:p>
            <a:pPr algn="l" defTabSz="457200">
              <a:lnSpc>
                <a:spcPct val="93000"/>
              </a:lnSpc>
              <a:defRPr sz="1800">
                <a:solidFill>
                  <a:srgbClr val="FFFFFF"/>
                </a:solidFill>
              </a:defRPr>
            </a:pPr>
            <a:endParaRPr/>
          </a:p>
        </p:txBody>
      </p:sp>
      <p:sp>
        <p:nvSpPr>
          <p:cNvPr id="1119" name="Shape 1119"/>
          <p:cNvSpPr/>
          <p:nvPr/>
        </p:nvSpPr>
        <p:spPr>
          <a:xfrm>
            <a:off x="19265507" y="8703958"/>
            <a:ext cx="635001" cy="501647"/>
          </a:xfrm>
          <a:custGeom>
            <a:avLst/>
            <a:gdLst/>
            <a:ahLst/>
            <a:cxnLst>
              <a:cxn ang="0">
                <a:pos x="wd2" y="hd2"/>
              </a:cxn>
              <a:cxn ang="5400000">
                <a:pos x="wd2" y="hd2"/>
              </a:cxn>
              <a:cxn ang="10800000">
                <a:pos x="wd2" y="hd2"/>
              </a:cxn>
              <a:cxn ang="16200000">
                <a:pos x="wd2" y="hd2"/>
              </a:cxn>
            </a:cxnLst>
            <a:rect l="0" t="0" r="r" b="b"/>
            <a:pathLst>
              <a:path w="21254" h="21405" extrusionOk="0">
                <a:moveTo>
                  <a:pt x="1066" y="21405"/>
                </a:moveTo>
                <a:cubicBezTo>
                  <a:pt x="906" y="21405"/>
                  <a:pt x="694" y="21405"/>
                  <a:pt x="535" y="21204"/>
                </a:cubicBezTo>
                <a:cubicBezTo>
                  <a:pt x="4" y="20736"/>
                  <a:pt x="-155" y="19867"/>
                  <a:pt x="163" y="19198"/>
                </a:cubicBezTo>
                <a:cubicBezTo>
                  <a:pt x="3029" y="13180"/>
                  <a:pt x="3029" y="13180"/>
                  <a:pt x="3029" y="13180"/>
                </a:cubicBezTo>
                <a:cubicBezTo>
                  <a:pt x="3188" y="12712"/>
                  <a:pt x="3560" y="12511"/>
                  <a:pt x="3878" y="12310"/>
                </a:cubicBezTo>
                <a:cubicBezTo>
                  <a:pt x="4409" y="12310"/>
                  <a:pt x="4781" y="12511"/>
                  <a:pt x="4940" y="12979"/>
                </a:cubicBezTo>
                <a:cubicBezTo>
                  <a:pt x="6214" y="15186"/>
                  <a:pt x="6214" y="15186"/>
                  <a:pt x="6214" y="15186"/>
                </a:cubicBezTo>
                <a:cubicBezTo>
                  <a:pt x="8867" y="9635"/>
                  <a:pt x="8867" y="9635"/>
                  <a:pt x="8867" y="9635"/>
                </a:cubicBezTo>
                <a:cubicBezTo>
                  <a:pt x="9026" y="9167"/>
                  <a:pt x="9398" y="8900"/>
                  <a:pt x="9716" y="8699"/>
                </a:cubicBezTo>
                <a:cubicBezTo>
                  <a:pt x="10088" y="8699"/>
                  <a:pt x="10459" y="8900"/>
                  <a:pt x="10778" y="9368"/>
                </a:cubicBezTo>
                <a:cubicBezTo>
                  <a:pt x="13113" y="13180"/>
                  <a:pt x="13113" y="13180"/>
                  <a:pt x="13113" y="13180"/>
                </a:cubicBezTo>
                <a:cubicBezTo>
                  <a:pt x="18951" y="674"/>
                  <a:pt x="18951" y="674"/>
                  <a:pt x="18951" y="674"/>
                </a:cubicBezTo>
                <a:cubicBezTo>
                  <a:pt x="19322" y="6"/>
                  <a:pt x="20012" y="-195"/>
                  <a:pt x="20543" y="206"/>
                </a:cubicBezTo>
                <a:cubicBezTo>
                  <a:pt x="21233" y="674"/>
                  <a:pt x="21445" y="1544"/>
                  <a:pt x="21074" y="2212"/>
                </a:cubicBezTo>
                <a:cubicBezTo>
                  <a:pt x="14174" y="16724"/>
                  <a:pt x="14174" y="16724"/>
                  <a:pt x="14174" y="16724"/>
                </a:cubicBezTo>
                <a:cubicBezTo>
                  <a:pt x="14015" y="17192"/>
                  <a:pt x="13644" y="17393"/>
                  <a:pt x="13272" y="17393"/>
                </a:cubicBezTo>
                <a:cubicBezTo>
                  <a:pt x="12741" y="17393"/>
                  <a:pt x="12370" y="17192"/>
                  <a:pt x="12211" y="16724"/>
                </a:cubicBezTo>
                <a:cubicBezTo>
                  <a:pt x="9929" y="12979"/>
                  <a:pt x="9929" y="12979"/>
                  <a:pt x="9929" y="12979"/>
                </a:cubicBezTo>
                <a:cubicBezTo>
                  <a:pt x="7275" y="18529"/>
                  <a:pt x="7275" y="18529"/>
                  <a:pt x="7275" y="18529"/>
                </a:cubicBezTo>
                <a:cubicBezTo>
                  <a:pt x="7063" y="18998"/>
                  <a:pt x="6744" y="19198"/>
                  <a:pt x="6373" y="19399"/>
                </a:cubicBezTo>
                <a:cubicBezTo>
                  <a:pt x="6001" y="19399"/>
                  <a:pt x="5471" y="19198"/>
                  <a:pt x="5311" y="18730"/>
                </a:cubicBezTo>
                <a:cubicBezTo>
                  <a:pt x="4091" y="16523"/>
                  <a:pt x="4091" y="16523"/>
                  <a:pt x="4091" y="16523"/>
                </a:cubicBezTo>
                <a:cubicBezTo>
                  <a:pt x="2127" y="20736"/>
                  <a:pt x="2127" y="20736"/>
                  <a:pt x="2127" y="20736"/>
                </a:cubicBezTo>
                <a:cubicBezTo>
                  <a:pt x="1968" y="21204"/>
                  <a:pt x="1596" y="21405"/>
                  <a:pt x="1066" y="21405"/>
                </a:cubicBezTo>
              </a:path>
            </a:pathLst>
          </a:custGeom>
          <a:solidFill>
            <a:srgbClr val="FFFFFF"/>
          </a:solidFill>
          <a:ln w="12700">
            <a:miter lim="400000"/>
          </a:ln>
        </p:spPr>
        <p:txBody>
          <a:bodyPr lIns="45719" rIns="45719" anchor="ctr"/>
          <a:lstStyle/>
          <a:p>
            <a:pPr algn="l" defTabSz="457200">
              <a:lnSpc>
                <a:spcPct val="93000"/>
              </a:lnSpc>
              <a:defRPr sz="1800">
                <a:solidFill>
                  <a:srgbClr val="FFFFFF"/>
                </a:solidFill>
              </a:defRPr>
            </a:pPr>
            <a:endParaRPr/>
          </a:p>
        </p:txBody>
      </p:sp>
      <p:sp>
        <p:nvSpPr>
          <p:cNvPr id="1120" name="Shape 1120"/>
          <p:cNvSpPr/>
          <p:nvPr/>
        </p:nvSpPr>
        <p:spPr>
          <a:xfrm>
            <a:off x="3067378" y="9664304"/>
            <a:ext cx="3467228"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solidFill>
                  <a:srgbClr val="FFFFFF"/>
                </a:solidFill>
                <a:latin typeface="+mj-lt"/>
                <a:ea typeface="+mj-ea"/>
                <a:cs typeface="+mj-cs"/>
                <a:sym typeface="Montserrat-Regular"/>
              </a:defRPr>
            </a:lvl1pPr>
          </a:lstStyle>
          <a:p>
            <a:r>
              <a:t>Made with love</a:t>
            </a:r>
          </a:p>
        </p:txBody>
      </p:sp>
      <p:sp>
        <p:nvSpPr>
          <p:cNvPr id="1121" name="Shape 1121"/>
          <p:cNvSpPr/>
          <p:nvPr/>
        </p:nvSpPr>
        <p:spPr>
          <a:xfrm>
            <a:off x="2563760" y="10494168"/>
            <a:ext cx="447446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A2A3A4"/>
                </a:solidFill>
              </a:defRPr>
            </a:pPr>
            <a:r>
              <a:t>There are many variations of passages</a:t>
            </a:r>
          </a:p>
          <a:p>
            <a:pPr>
              <a:defRPr sz="2000">
                <a:solidFill>
                  <a:srgbClr val="A2A3A4"/>
                </a:solidFill>
              </a:defRPr>
            </a:pPr>
            <a:r>
              <a:t>of Lorem Ipsum available, but</a:t>
            </a:r>
          </a:p>
        </p:txBody>
      </p:sp>
      <p:sp>
        <p:nvSpPr>
          <p:cNvPr id="1122" name="Shape 1122"/>
          <p:cNvSpPr/>
          <p:nvPr/>
        </p:nvSpPr>
        <p:spPr>
          <a:xfrm>
            <a:off x="10332516" y="9664304"/>
            <a:ext cx="3718968"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solidFill>
                  <a:srgbClr val="FFFFFF"/>
                </a:solidFill>
                <a:latin typeface="+mj-lt"/>
                <a:ea typeface="+mj-ea"/>
                <a:cs typeface="+mj-cs"/>
                <a:sym typeface="Montserrat-Regular"/>
              </a:defRPr>
            </a:lvl1pPr>
          </a:lstStyle>
          <a:p>
            <a:r>
              <a:t>Excellent quality</a:t>
            </a:r>
          </a:p>
        </p:txBody>
      </p:sp>
      <p:sp>
        <p:nvSpPr>
          <p:cNvPr id="1123" name="Shape 1123"/>
          <p:cNvSpPr/>
          <p:nvPr/>
        </p:nvSpPr>
        <p:spPr>
          <a:xfrm>
            <a:off x="9954767" y="10494168"/>
            <a:ext cx="447446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A2A3A4"/>
                </a:solidFill>
              </a:defRPr>
            </a:pPr>
            <a:r>
              <a:t>There are many variations of passages</a:t>
            </a:r>
          </a:p>
          <a:p>
            <a:pPr>
              <a:defRPr sz="2000">
                <a:solidFill>
                  <a:srgbClr val="A2A3A4"/>
                </a:solidFill>
              </a:defRPr>
            </a:pPr>
            <a:r>
              <a:t>of Lorem Ipsum available, but</a:t>
            </a:r>
          </a:p>
        </p:txBody>
      </p:sp>
      <p:sp>
        <p:nvSpPr>
          <p:cNvPr id="1124" name="Shape 1124"/>
          <p:cNvSpPr/>
          <p:nvPr/>
        </p:nvSpPr>
        <p:spPr>
          <a:xfrm>
            <a:off x="17634573" y="9664304"/>
            <a:ext cx="389686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solidFill>
                  <a:srgbClr val="FFFFFF"/>
                </a:solidFill>
                <a:latin typeface="+mj-lt"/>
                <a:ea typeface="+mj-ea"/>
                <a:cs typeface="+mj-cs"/>
                <a:sym typeface="Montserrat-Regular"/>
              </a:defRPr>
            </a:lvl1pPr>
          </a:lstStyle>
          <a:p>
            <a:r>
              <a:t>High productivity</a:t>
            </a:r>
          </a:p>
        </p:txBody>
      </p:sp>
      <p:sp>
        <p:nvSpPr>
          <p:cNvPr id="1125" name="Shape 1125"/>
          <p:cNvSpPr/>
          <p:nvPr/>
        </p:nvSpPr>
        <p:spPr>
          <a:xfrm>
            <a:off x="17345775" y="10494168"/>
            <a:ext cx="447446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A2A3A4"/>
                </a:solidFill>
              </a:defRPr>
            </a:pPr>
            <a:r>
              <a:t>There are many variations of passages</a:t>
            </a:r>
          </a:p>
          <a:p>
            <a:pPr>
              <a:defRPr sz="2000">
                <a:solidFill>
                  <a:srgbClr val="A2A3A4"/>
                </a:solidFill>
              </a:defRPr>
            </a:pPr>
            <a:r>
              <a:t>of Lorem Ipsum available, but</a:t>
            </a:r>
          </a:p>
        </p:txBody>
      </p:sp>
    </p:spTree>
  </p:cSld>
  <p:clrMapOvr>
    <a:masterClrMapping/>
  </p:clrMapOvr>
  <mc:AlternateContent xmlns:mc="http://schemas.openxmlformats.org/markup-compatibility/2006" xmlns:p14="http://schemas.microsoft.com/office/powerpoint/2010/main">
    <mc:Choice Requires="p14">
      <p:transition spd="slow" p14:dur="1500">
        <p:push dir="d"/>
      </p:transition>
    </mc:Choice>
    <mc:Fallback xmlns="">
      <p:transition spd="slow">
        <p:fade/>
      </p:transition>
    </mc:Fallback>
  </mc:AlternateContent>
</p:sld>
</file>

<file path=ppt/slides/slide4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30" name="Shape 1130"/>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47</a:t>
            </a:fld>
            <a:endParaRPr/>
          </a:p>
        </p:txBody>
      </p:sp>
      <p:sp>
        <p:nvSpPr>
          <p:cNvPr id="1131" name="Shape 1131"/>
          <p:cNvSpPr>
            <a:spLocks noGrp="1"/>
          </p:cNvSpPr>
          <p:nvPr>
            <p:ph type="body" sz="quarter" idx="1"/>
          </p:nvPr>
        </p:nvSpPr>
        <p:spPr>
          <a:prstGeom prst="rect">
            <a:avLst/>
          </a:prstGeom>
        </p:spPr>
        <p:txBody>
          <a:bodyPr/>
          <a:lstStyle/>
          <a:p>
            <a:r>
              <a:t>There are many variations of passages of Lorem available, but believable. If you are going to use a of Lorem Ipsum, you need to be sure there isn’е embarrassing hidden in the middle of text</a:t>
            </a:r>
          </a:p>
        </p:txBody>
      </p:sp>
      <p:sp>
        <p:nvSpPr>
          <p:cNvPr id="1132" name="Shape 1132"/>
          <p:cNvSpPr>
            <a:spLocks noGrp="1"/>
          </p:cNvSpPr>
          <p:nvPr>
            <p:ph type="title"/>
          </p:nvPr>
        </p:nvSpPr>
        <p:spPr>
          <a:prstGeom prst="rect">
            <a:avLst/>
          </a:prstGeom>
        </p:spPr>
        <p:txBody>
          <a:bodyPr/>
          <a:lstStyle/>
          <a:p>
            <a:r>
              <a:t>Portfolio</a:t>
            </a:r>
          </a:p>
        </p:txBody>
      </p:sp>
      <p:sp>
        <p:nvSpPr>
          <p:cNvPr id="1133" name="Shape 1133"/>
          <p:cNvSpPr/>
          <p:nvPr/>
        </p:nvSpPr>
        <p:spPr>
          <a:xfrm>
            <a:off x="17094984" y="2180689"/>
            <a:ext cx="554964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available but majority have suffered alteration</a:t>
            </a:r>
          </a:p>
        </p:txBody>
      </p:sp>
      <p:sp>
        <p:nvSpPr>
          <p:cNvPr id="1134" name="Shape 1134"/>
          <p:cNvSpPr/>
          <p:nvPr/>
        </p:nvSpPr>
        <p:spPr>
          <a:xfrm>
            <a:off x="17063406" y="1432460"/>
            <a:ext cx="285026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Example work</a:t>
            </a:r>
          </a:p>
        </p:txBody>
      </p:sp>
      <p:sp>
        <p:nvSpPr>
          <p:cNvPr id="1135" name="Shape 1135"/>
          <p:cNvSpPr/>
          <p:nvPr/>
        </p:nvSpPr>
        <p:spPr>
          <a:xfrm>
            <a:off x="17094984" y="6752689"/>
            <a:ext cx="554964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available but majority have suffered alteration</a:t>
            </a:r>
          </a:p>
        </p:txBody>
      </p:sp>
      <p:sp>
        <p:nvSpPr>
          <p:cNvPr id="1136" name="Shape 1136"/>
          <p:cNvSpPr/>
          <p:nvPr/>
        </p:nvSpPr>
        <p:spPr>
          <a:xfrm>
            <a:off x="17063406" y="6004460"/>
            <a:ext cx="285026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Example work</a:t>
            </a:r>
          </a:p>
        </p:txBody>
      </p:sp>
      <p:sp>
        <p:nvSpPr>
          <p:cNvPr id="1137" name="Shape 1137"/>
          <p:cNvSpPr/>
          <p:nvPr/>
        </p:nvSpPr>
        <p:spPr>
          <a:xfrm>
            <a:off x="17094984" y="11326038"/>
            <a:ext cx="554964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available but majority have suffered alteration</a:t>
            </a:r>
          </a:p>
        </p:txBody>
      </p:sp>
      <p:sp>
        <p:nvSpPr>
          <p:cNvPr id="1138" name="Shape 1138"/>
          <p:cNvSpPr/>
          <p:nvPr/>
        </p:nvSpPr>
        <p:spPr>
          <a:xfrm>
            <a:off x="17063406" y="10577808"/>
            <a:ext cx="285026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Example work</a:t>
            </a:r>
          </a:p>
        </p:txBody>
      </p:sp>
      <p:sp>
        <p:nvSpPr>
          <p:cNvPr id="2" name="Picture Placeholder 1"/>
          <p:cNvSpPr>
            <a:spLocks noGrp="1"/>
          </p:cNvSpPr>
          <p:nvPr>
            <p:ph type="pic" sz="quarter" idx="13"/>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5"/>
          </p:nvPr>
        </p:nvSpPr>
        <p:spPr/>
      </p:sp>
    </p:spTree>
  </p:cSld>
  <p:clrMapOvr>
    <a:masterClrMapping/>
  </p:clrMapOvr>
  <mc:AlternateContent xmlns:mc="http://schemas.openxmlformats.org/markup-compatibility/2006" xmlns:p14="http://schemas.microsoft.com/office/powerpoint/2010/main">
    <mc:Choice Requires="p14">
      <p:transition spd="slow" p14:dur="1500">
        <p:dissolve/>
      </p:transition>
    </mc:Choice>
    <mc:Fallback xmlns="">
      <p:transition spd="slow">
        <p:fade/>
      </p:transition>
    </mc:Fallback>
  </mc:AlternateContent>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44" name="Shape 1144"/>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48</a:t>
            </a:fld>
            <a:endParaRPr/>
          </a:p>
        </p:txBody>
      </p:sp>
      <p:sp>
        <p:nvSpPr>
          <p:cNvPr id="1145" name="Shape 1145"/>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1146" name="Shape 1146"/>
          <p:cNvSpPr>
            <a:spLocks noGrp="1"/>
          </p:cNvSpPr>
          <p:nvPr>
            <p:ph type="title"/>
          </p:nvPr>
        </p:nvSpPr>
        <p:spPr>
          <a:prstGeom prst="rect">
            <a:avLst/>
          </a:prstGeom>
        </p:spPr>
        <p:txBody>
          <a:bodyPr/>
          <a:lstStyle/>
          <a:p>
            <a:r>
              <a:t>Portfolio</a:t>
            </a:r>
          </a:p>
        </p:txBody>
      </p:sp>
      <p:sp>
        <p:nvSpPr>
          <p:cNvPr id="2" name="Picture Placeholder 1"/>
          <p:cNvSpPr>
            <a:spLocks noGrp="1"/>
          </p:cNvSpPr>
          <p:nvPr>
            <p:ph type="pic" sz="quarter" idx="13"/>
          </p:nvPr>
        </p:nvSpPr>
        <p:spPr/>
      </p:sp>
      <p:sp>
        <p:nvSpPr>
          <p:cNvPr id="3" name="Picture Placeholder 2"/>
          <p:cNvSpPr>
            <a:spLocks noGrp="1"/>
          </p:cNvSpPr>
          <p:nvPr>
            <p:ph type="pic" sz="quarter" idx="15"/>
          </p:nvPr>
        </p:nvSpPr>
        <p:spPr/>
      </p:sp>
      <p:sp>
        <p:nvSpPr>
          <p:cNvPr id="4" name="Picture Placeholder 3"/>
          <p:cNvSpPr>
            <a:spLocks noGrp="1"/>
          </p:cNvSpPr>
          <p:nvPr>
            <p:ph type="pic" sz="quarter" idx="16"/>
          </p:nvPr>
        </p:nvSpPr>
        <p:spPr/>
      </p:sp>
      <p:sp>
        <p:nvSpPr>
          <p:cNvPr id="5" name="Picture Placeholder 4"/>
          <p:cNvSpPr>
            <a:spLocks noGrp="1"/>
          </p:cNvSpPr>
          <p:nvPr>
            <p:ph type="pic" sz="quarter" idx="14"/>
          </p:nvPr>
        </p:nvSpPr>
        <p:spPr/>
      </p:sp>
    </p:spTree>
  </p:cSld>
  <p:clrMapOvr>
    <a:masterClrMapping/>
  </p:clrMapOvr>
  <mc:AlternateContent xmlns:mc="http://schemas.openxmlformats.org/markup-compatibility/2006" xmlns:p14="http://schemas.microsoft.com/office/powerpoint/2010/main">
    <mc:Choice Requires="p14">
      <p:transition spd="slow" p14:dur="1750">
        <p14:prism/>
      </p:transition>
    </mc:Choice>
    <mc:Fallback xmlns="">
      <p:transition spd="slow">
        <p:fade/>
      </p:transition>
    </mc:Fallback>
  </mc:AlternateContent>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51" name="Shape 1151"/>
          <p:cNvSpPr>
            <a:spLocks noGrp="1"/>
          </p:cNvSpPr>
          <p:nvPr>
            <p:ph type="title"/>
          </p:nvPr>
        </p:nvSpPr>
        <p:spPr>
          <a:prstGeom prst="rect">
            <a:avLst/>
          </a:prstGeom>
        </p:spPr>
        <p:txBody>
          <a:bodyPr/>
          <a:lstStyle/>
          <a:p>
            <a:r>
              <a:t>Portfolio</a:t>
            </a:r>
          </a:p>
        </p:txBody>
      </p:sp>
      <p:sp>
        <p:nvSpPr>
          <p:cNvPr id="1152" name="Shape 1152"/>
          <p:cNvSpPr/>
          <p:nvPr/>
        </p:nvSpPr>
        <p:spPr>
          <a:xfrm>
            <a:off x="2555246" y="9291981"/>
            <a:ext cx="3497886"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Example work 1</a:t>
            </a:r>
          </a:p>
        </p:txBody>
      </p:sp>
      <p:sp>
        <p:nvSpPr>
          <p:cNvPr id="1153" name="Shape 1153"/>
          <p:cNvSpPr/>
          <p:nvPr/>
        </p:nvSpPr>
        <p:spPr>
          <a:xfrm>
            <a:off x="1536282" y="10245670"/>
            <a:ext cx="5549647"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 of Lorem</a:t>
            </a:r>
          </a:p>
          <a:p>
            <a:pPr>
              <a:defRPr sz="2000">
                <a:solidFill>
                  <a:srgbClr val="717172"/>
                </a:solidFill>
              </a:defRPr>
            </a:pPr>
            <a:r>
              <a:t>Ipsum available, but believable. If you are</a:t>
            </a:r>
          </a:p>
          <a:p>
            <a:pPr>
              <a:defRPr sz="2000">
                <a:solidFill>
                  <a:srgbClr val="717172"/>
                </a:solidFill>
              </a:defRPr>
            </a:pPr>
            <a:r>
              <a:t>going to use a passage of Lorem</a:t>
            </a:r>
          </a:p>
        </p:txBody>
      </p:sp>
      <p:sp>
        <p:nvSpPr>
          <p:cNvPr id="1154" name="Shape 1154"/>
          <p:cNvSpPr/>
          <p:nvPr/>
        </p:nvSpPr>
        <p:spPr>
          <a:xfrm>
            <a:off x="10398150" y="9291981"/>
            <a:ext cx="358770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Example work 2</a:t>
            </a:r>
          </a:p>
        </p:txBody>
      </p:sp>
      <p:sp>
        <p:nvSpPr>
          <p:cNvPr id="1155" name="Shape 1155"/>
          <p:cNvSpPr/>
          <p:nvPr/>
        </p:nvSpPr>
        <p:spPr>
          <a:xfrm>
            <a:off x="9849358" y="10245670"/>
            <a:ext cx="46852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 major</a:t>
            </a:r>
          </a:p>
          <a:p>
            <a:pPr>
              <a:defRPr sz="2000">
                <a:solidFill>
                  <a:srgbClr val="717172"/>
                </a:solidFill>
              </a:defRPr>
            </a:pPr>
            <a:r>
              <a:t>have suffered alteration in some form</a:t>
            </a:r>
          </a:p>
        </p:txBody>
      </p:sp>
      <p:sp>
        <p:nvSpPr>
          <p:cNvPr id="1156" name="Shape 1156"/>
          <p:cNvSpPr/>
          <p:nvPr/>
        </p:nvSpPr>
        <p:spPr>
          <a:xfrm>
            <a:off x="18300391" y="9291981"/>
            <a:ext cx="3582951"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Example work 3</a:t>
            </a:r>
          </a:p>
        </p:txBody>
      </p:sp>
      <p:sp>
        <p:nvSpPr>
          <p:cNvPr id="1157" name="Shape 1157"/>
          <p:cNvSpPr/>
          <p:nvPr/>
        </p:nvSpPr>
        <p:spPr>
          <a:xfrm>
            <a:off x="17310554" y="10245670"/>
            <a:ext cx="5549647"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 of Lorem</a:t>
            </a:r>
          </a:p>
          <a:p>
            <a:pPr>
              <a:defRPr sz="2000">
                <a:solidFill>
                  <a:srgbClr val="717172"/>
                </a:solidFill>
              </a:defRPr>
            </a:pPr>
            <a:r>
              <a:t>Ipsum available, but believable. If you are</a:t>
            </a:r>
          </a:p>
          <a:p>
            <a:pPr>
              <a:defRPr sz="2000">
                <a:solidFill>
                  <a:srgbClr val="717172"/>
                </a:solidFill>
              </a:defRPr>
            </a:pPr>
            <a:r>
              <a:t>going to use a passage of Lorem</a:t>
            </a:r>
          </a:p>
        </p:txBody>
      </p:sp>
      <p:sp>
        <p:nvSpPr>
          <p:cNvPr id="2" name="Picture Placeholder 1"/>
          <p:cNvSpPr>
            <a:spLocks noGrp="1"/>
          </p:cNvSpPr>
          <p:nvPr>
            <p:ph type="pic" sz="quarter" idx="13"/>
          </p:nvPr>
        </p:nvSpPr>
        <p:spPr/>
      </p:sp>
      <p:sp>
        <p:nvSpPr>
          <p:cNvPr id="3" name="Picture Placeholder 2"/>
          <p:cNvSpPr>
            <a:spLocks noGrp="1"/>
          </p:cNvSpPr>
          <p:nvPr>
            <p:ph type="pic" sz="quarter" idx="15"/>
          </p:nvPr>
        </p:nvSpPr>
        <p:spPr/>
      </p:sp>
      <p:sp>
        <p:nvSpPr>
          <p:cNvPr id="4" name="Picture Placeholder 3"/>
          <p:cNvSpPr>
            <a:spLocks noGrp="1"/>
          </p:cNvSpPr>
          <p:nvPr>
            <p:ph type="pic" sz="quarter" idx="14"/>
          </p:nvPr>
        </p:nvSpPr>
        <p:spPr/>
      </p:sp>
    </p:spTree>
  </p:cSld>
  <p:clrMapOvr>
    <a:masterClrMapping/>
  </p:clrMapOvr>
  <mc:AlternateContent xmlns:mc="http://schemas.openxmlformats.org/markup-compatibility/2006" xmlns:p14="http://schemas.microsoft.com/office/powerpoint/2010/main">
    <mc:Choice Requires="p14">
      <p:transition spd="slow" p14:dur="1750">
        <p:push/>
      </p:transition>
    </mc:Choice>
    <mc:Fallback xmlns="">
      <p:transition spd="slow">
        <p:fade/>
      </p:transition>
    </mc:Fallback>
  </mc:AlternateContent>
</p:sld>
</file>

<file path=ppt/slides/slide5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Picture Placeholder 4"/>
          <p:cNvSpPr>
            <a:spLocks noGrp="1"/>
          </p:cNvSpPr>
          <p:nvPr>
            <p:ph type="pic" sz="quarter" idx="15"/>
          </p:nvPr>
        </p:nvSpPr>
        <p:spPr/>
      </p:sp>
      <p:sp>
        <p:nvSpPr>
          <p:cNvPr id="4" name="Picture Placeholder 3"/>
          <p:cNvSpPr>
            <a:spLocks noGrp="1"/>
          </p:cNvSpPr>
          <p:nvPr>
            <p:ph type="pic" sz="quarter" idx="14"/>
          </p:nvPr>
        </p:nvSpPr>
        <p:spPr/>
      </p:sp>
      <p:sp>
        <p:nvSpPr>
          <p:cNvPr id="1161" name="Shape 1161"/>
          <p:cNvSpPr/>
          <p:nvPr/>
        </p:nvSpPr>
        <p:spPr>
          <a:xfrm rot="16200000">
            <a:off x="10150602" y="6134100"/>
            <a:ext cx="4082797" cy="1447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sz="8000" spc="0">
                <a:solidFill>
                  <a:srgbClr val="F6F6F7"/>
                </a:solidFill>
              </a:defRPr>
            </a:lvl1pPr>
          </a:lstStyle>
          <a:p>
            <a:r>
              <a:t>Portfolio</a:t>
            </a:r>
          </a:p>
        </p:txBody>
      </p:sp>
      <p:sp>
        <p:nvSpPr>
          <p:cNvPr id="1162" name="Shape 1162"/>
          <p:cNvSpPr/>
          <p:nvPr/>
        </p:nvSpPr>
        <p:spPr>
          <a:xfrm>
            <a:off x="3921429" y="5644555"/>
            <a:ext cx="358770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solidFill>
                  <a:srgbClr val="FFFFFF"/>
                </a:solidFill>
                <a:latin typeface="+mj-lt"/>
                <a:ea typeface="+mj-ea"/>
                <a:cs typeface="+mj-cs"/>
                <a:sym typeface="Montserrat-Regular"/>
              </a:defRPr>
            </a:lvl1pPr>
          </a:lstStyle>
          <a:p>
            <a:r>
              <a:t>Example work 2</a:t>
            </a:r>
          </a:p>
        </p:txBody>
      </p:sp>
      <p:sp>
        <p:nvSpPr>
          <p:cNvPr id="1163" name="Shape 1163"/>
          <p:cNvSpPr/>
          <p:nvPr/>
        </p:nvSpPr>
        <p:spPr>
          <a:xfrm>
            <a:off x="3478046" y="6598244"/>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FFFFFF"/>
                </a:solidFill>
              </a:defRPr>
            </a:pPr>
            <a:r>
              <a:t>There are many variations of passages</a:t>
            </a:r>
          </a:p>
          <a:p>
            <a:pPr>
              <a:defRPr sz="2000">
                <a:solidFill>
                  <a:srgbClr val="FFFFFF"/>
                </a:solidFill>
              </a:defRPr>
            </a:pPr>
            <a:r>
              <a:t>of Lorem Ipsum available, but the</a:t>
            </a:r>
          </a:p>
          <a:p>
            <a:pPr>
              <a:defRPr sz="2000">
                <a:solidFill>
                  <a:srgbClr val="FFFFFF"/>
                </a:solidFill>
              </a:defRPr>
            </a:pPr>
            <a:r>
              <a:t>have suffered alteration in</a:t>
            </a:r>
          </a:p>
        </p:txBody>
      </p:sp>
      <p:sp>
        <p:nvSpPr>
          <p:cNvPr id="1164" name="Shape 1164"/>
          <p:cNvSpPr/>
          <p:nvPr/>
        </p:nvSpPr>
        <p:spPr>
          <a:xfrm>
            <a:off x="16801060" y="5644555"/>
            <a:ext cx="358770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Example work 2</a:t>
            </a:r>
          </a:p>
        </p:txBody>
      </p:sp>
      <p:sp>
        <p:nvSpPr>
          <p:cNvPr id="1165" name="Shape 1165"/>
          <p:cNvSpPr/>
          <p:nvPr/>
        </p:nvSpPr>
        <p:spPr>
          <a:xfrm>
            <a:off x="16357677" y="6598244"/>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F8082"/>
                </a:solidFill>
              </a:defRPr>
            </a:pPr>
            <a:r>
              <a:t>There are many variations of passages</a:t>
            </a:r>
          </a:p>
          <a:p>
            <a:pPr>
              <a:defRPr sz="2000">
                <a:solidFill>
                  <a:srgbClr val="7F8082"/>
                </a:solidFill>
              </a:defRPr>
            </a:pPr>
            <a:r>
              <a:t>of Lorem Ipsum available, but the</a:t>
            </a:r>
          </a:p>
          <a:p>
            <a:pPr>
              <a:defRPr sz="2000">
                <a:solidFill>
                  <a:srgbClr val="7F8082"/>
                </a:solidFill>
              </a:defRPr>
            </a:pPr>
            <a:r>
              <a:t>have suffered alteration in</a:t>
            </a:r>
          </a:p>
        </p:txBody>
      </p:sp>
    </p:spTree>
  </p:cSld>
  <p:clrMapOvr>
    <a:masterClrMapping/>
  </p:clrMapOvr>
  <mc:AlternateContent xmlns:mc="http://schemas.openxmlformats.org/markup-compatibility/2006" xmlns:p14="http://schemas.microsoft.com/office/powerpoint/2010/main">
    <mc:Choice Requires="p14">
      <p:transition spd="slow" p14:dur="1750">
        <p14:prism dir="d"/>
      </p:transition>
    </mc:Choice>
    <mc:Fallback xmlns="">
      <p:transition spd="slow">
        <p:fade/>
      </p:transition>
    </mc:Fallback>
  </mc:AlternateContent>
</p:sld>
</file>

<file path=ppt/slides/slide5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73" name="Shape 1173"/>
          <p:cNvSpPr>
            <a:spLocks noGrp="1"/>
          </p:cNvSpPr>
          <p:nvPr>
            <p:ph type="title"/>
          </p:nvPr>
        </p:nvSpPr>
        <p:spPr>
          <a:prstGeom prst="rect">
            <a:avLst/>
          </a:prstGeom>
        </p:spPr>
        <p:txBody>
          <a:bodyPr/>
          <a:lstStyle/>
          <a:p>
            <a:r>
              <a:t>Portfolio</a:t>
            </a:r>
          </a:p>
        </p:txBody>
      </p:sp>
      <p:sp>
        <p:nvSpPr>
          <p:cNvPr id="1174" name="Shape 1174"/>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you need to be sure there middle</a:t>
            </a:r>
          </a:p>
        </p:txBody>
      </p:sp>
      <p:sp>
        <p:nvSpPr>
          <p:cNvPr id="2" name="Picture Placeholder 1"/>
          <p:cNvSpPr>
            <a:spLocks noGrp="1"/>
          </p:cNvSpPr>
          <p:nvPr>
            <p:ph type="pic" sz="quarter" idx="18"/>
          </p:nvPr>
        </p:nvSpPr>
        <p:spPr/>
      </p:sp>
      <p:sp>
        <p:nvSpPr>
          <p:cNvPr id="3" name="Picture Placeholder 2"/>
          <p:cNvSpPr>
            <a:spLocks noGrp="1"/>
          </p:cNvSpPr>
          <p:nvPr>
            <p:ph type="pic" sz="quarter" idx="13"/>
          </p:nvPr>
        </p:nvSpPr>
        <p:spPr/>
      </p:sp>
      <p:sp>
        <p:nvSpPr>
          <p:cNvPr id="4" name="Picture Placeholder 3"/>
          <p:cNvSpPr>
            <a:spLocks noGrp="1"/>
          </p:cNvSpPr>
          <p:nvPr>
            <p:ph type="pic" sz="quarter" idx="16"/>
          </p:nvPr>
        </p:nvSpPr>
        <p:spPr/>
      </p:sp>
      <p:sp>
        <p:nvSpPr>
          <p:cNvPr id="5" name="Picture Placeholder 4"/>
          <p:cNvSpPr>
            <a:spLocks noGrp="1"/>
          </p:cNvSpPr>
          <p:nvPr>
            <p:ph type="pic" sz="quarter" idx="14"/>
          </p:nvPr>
        </p:nvSpPr>
        <p:spPr/>
      </p:sp>
      <p:sp>
        <p:nvSpPr>
          <p:cNvPr id="6" name="Picture Placeholder 5"/>
          <p:cNvSpPr>
            <a:spLocks noGrp="1"/>
          </p:cNvSpPr>
          <p:nvPr>
            <p:ph type="pic" sz="quarter" idx="17"/>
          </p:nvPr>
        </p:nvSpPr>
        <p:spPr/>
      </p:sp>
      <p:sp>
        <p:nvSpPr>
          <p:cNvPr id="7" name="Picture Placeholder 6"/>
          <p:cNvSpPr>
            <a:spLocks noGrp="1"/>
          </p:cNvSpPr>
          <p:nvPr>
            <p:ph type="pic" sz="quarter" idx="15"/>
          </p:nvPr>
        </p:nvSpPr>
        <p:spPr/>
      </p:sp>
    </p:spTree>
  </p:cSld>
  <p:clrMapOvr>
    <a:masterClrMapping/>
  </p:clrMapOvr>
  <mc:AlternateContent xmlns:mc="http://schemas.openxmlformats.org/markup-compatibility/2006" xmlns:p14="http://schemas.microsoft.com/office/powerpoint/2010/main">
    <mc:Choice Requires="p14">
      <p:transition spd="slow" p14:dur="1750">
        <p14:prism isContent="1"/>
      </p:transition>
    </mc:Choice>
    <mc:Fallback xmlns="">
      <p:transition spd="slow">
        <p:fade/>
      </p:transition>
    </mc:Fallback>
  </mc:AlternateContent>
</p:sld>
</file>

<file path=ppt/slides/slide5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76" name="Shape 1176"/>
          <p:cNvSpPr>
            <a:spLocks noGrp="1"/>
          </p:cNvSpPr>
          <p:nvPr>
            <p:ph type="title"/>
          </p:nvPr>
        </p:nvSpPr>
        <p:spPr>
          <a:prstGeom prst="rect">
            <a:avLst/>
          </a:prstGeom>
        </p:spPr>
        <p:txBody>
          <a:bodyPr/>
          <a:lstStyle/>
          <a:p>
            <a:r>
              <a:t>Portfolio</a:t>
            </a:r>
          </a:p>
        </p:txBody>
      </p:sp>
      <p:sp>
        <p:nvSpPr>
          <p:cNvPr id="5" name="Picture Placeholder 4"/>
          <p:cNvSpPr>
            <a:spLocks noGrp="1"/>
          </p:cNvSpPr>
          <p:nvPr>
            <p:ph type="pic" sz="quarter" idx="14"/>
          </p:nvPr>
        </p:nvSpPr>
        <p:spPr/>
      </p:sp>
      <p:sp>
        <p:nvSpPr>
          <p:cNvPr id="6" name="Picture Placeholder 5"/>
          <p:cNvSpPr>
            <a:spLocks noGrp="1"/>
          </p:cNvSpPr>
          <p:nvPr>
            <p:ph type="pic" sz="quarter" idx="15"/>
          </p:nvPr>
        </p:nvSpPr>
        <p:spPr/>
      </p:sp>
      <p:sp>
        <p:nvSpPr>
          <p:cNvPr id="7" name="Picture Placeholder 6"/>
          <p:cNvSpPr>
            <a:spLocks noGrp="1"/>
          </p:cNvSpPr>
          <p:nvPr>
            <p:ph type="pic" sz="quarter" idx="16"/>
          </p:nvPr>
        </p:nvSpPr>
        <p:spPr/>
      </p:sp>
      <p:sp>
        <p:nvSpPr>
          <p:cNvPr id="1180" name="Shape 1180"/>
          <p:cNvSpPr/>
          <p:nvPr/>
        </p:nvSpPr>
        <p:spPr>
          <a:xfrm>
            <a:off x="2405903" y="9543621"/>
            <a:ext cx="3497886"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Example work 1</a:t>
            </a:r>
          </a:p>
        </p:txBody>
      </p:sp>
      <p:sp>
        <p:nvSpPr>
          <p:cNvPr id="1181" name="Shape 1181"/>
          <p:cNvSpPr/>
          <p:nvPr/>
        </p:nvSpPr>
        <p:spPr>
          <a:xfrm>
            <a:off x="1917613" y="10497310"/>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a:t>
            </a:r>
          </a:p>
          <a:p>
            <a:pPr>
              <a:defRPr sz="2000">
                <a:solidFill>
                  <a:srgbClr val="717172"/>
                </a:solidFill>
              </a:defRPr>
            </a:pPr>
            <a:r>
              <a:t>have suffered alteration</a:t>
            </a:r>
          </a:p>
        </p:txBody>
      </p:sp>
      <p:sp>
        <p:nvSpPr>
          <p:cNvPr id="1182" name="Shape 1182"/>
          <p:cNvSpPr/>
          <p:nvPr/>
        </p:nvSpPr>
        <p:spPr>
          <a:xfrm>
            <a:off x="10398150" y="9543621"/>
            <a:ext cx="3587700"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Example work 2</a:t>
            </a:r>
          </a:p>
        </p:txBody>
      </p:sp>
      <p:sp>
        <p:nvSpPr>
          <p:cNvPr id="1183" name="Shape 1183"/>
          <p:cNvSpPr/>
          <p:nvPr/>
        </p:nvSpPr>
        <p:spPr>
          <a:xfrm>
            <a:off x="9954767" y="10497310"/>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a:t>
            </a:r>
          </a:p>
          <a:p>
            <a:pPr>
              <a:defRPr sz="2000">
                <a:solidFill>
                  <a:srgbClr val="717172"/>
                </a:solidFill>
              </a:defRPr>
            </a:pPr>
            <a:r>
              <a:t>have suffered alteration</a:t>
            </a:r>
          </a:p>
        </p:txBody>
      </p:sp>
      <p:sp>
        <p:nvSpPr>
          <p:cNvPr id="1184" name="Shape 1184"/>
          <p:cNvSpPr/>
          <p:nvPr/>
        </p:nvSpPr>
        <p:spPr>
          <a:xfrm>
            <a:off x="18386879" y="9543621"/>
            <a:ext cx="3582951"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400">
                <a:latin typeface="+mj-lt"/>
                <a:ea typeface="+mj-ea"/>
                <a:cs typeface="+mj-cs"/>
                <a:sym typeface="Montserrat-Regular"/>
              </a:defRPr>
            </a:lvl1pPr>
          </a:lstStyle>
          <a:p>
            <a:r>
              <a:t>Example work 3</a:t>
            </a:r>
          </a:p>
        </p:txBody>
      </p:sp>
      <p:sp>
        <p:nvSpPr>
          <p:cNvPr id="1185" name="Shape 1185"/>
          <p:cNvSpPr/>
          <p:nvPr/>
        </p:nvSpPr>
        <p:spPr>
          <a:xfrm>
            <a:off x="17941122" y="10497310"/>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a:t>
            </a:r>
          </a:p>
          <a:p>
            <a:pPr>
              <a:defRPr sz="2000">
                <a:solidFill>
                  <a:srgbClr val="717172"/>
                </a:solidFill>
              </a:defRPr>
            </a:pPr>
            <a:r>
              <a:t>have suffered alteration</a:t>
            </a:r>
          </a:p>
        </p:txBody>
      </p:sp>
    </p:spTree>
  </p:cSld>
  <p:clrMapOvr>
    <a:masterClrMapping/>
  </p:clrMapOvr>
  <mc:AlternateContent xmlns:mc="http://schemas.openxmlformats.org/markup-compatibility/2006" xmlns:p14="http://schemas.microsoft.com/office/powerpoint/2010/main">
    <mc:Choice Requires="p14">
      <p:transition spd="slow" p14:dur="1750">
        <p14:prism dir="d"/>
      </p:transition>
    </mc:Choice>
    <mc:Fallback xmlns="">
      <p:transition spd="slow">
        <p:fade/>
      </p:transition>
    </mc:Fallback>
  </mc:AlternateContent>
</p:sld>
</file>

<file path=ppt/slides/slide5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idx="13"/>
          </p:nvPr>
        </p:nvSpPr>
        <p:spPr/>
      </p:sp>
      <p:sp>
        <p:nvSpPr>
          <p:cNvPr id="1188" name="Shape 1188"/>
          <p:cNvSpPr>
            <a:spLocks noGrp="1"/>
          </p:cNvSpPr>
          <p:nvPr>
            <p:ph type="title"/>
          </p:nvPr>
        </p:nvSpPr>
        <p:spPr>
          <a:prstGeom prst="rect">
            <a:avLst/>
          </a:prstGeom>
        </p:spPr>
        <p:txBody>
          <a:bodyPr/>
          <a:lstStyle/>
          <a:p>
            <a:r>
              <a:t>Example work</a:t>
            </a:r>
          </a:p>
        </p:txBody>
      </p:sp>
      <p:sp>
        <p:nvSpPr>
          <p:cNvPr id="1189" name="Shape 1189"/>
          <p:cNvSpPr>
            <a:spLocks noGrp="1"/>
          </p:cNvSpPr>
          <p:nvPr>
            <p:ph type="body" sz="quarter" idx="1"/>
          </p:nvPr>
        </p:nvSpPr>
        <p:spPr>
          <a:prstGeom prst="rect">
            <a:avLst/>
          </a:prstGeom>
        </p:spPr>
        <p:txBody>
          <a:bodyPr/>
          <a:lstStyle/>
          <a:p>
            <a:pPr>
              <a:defRPr>
                <a:solidFill>
                  <a:srgbClr val="7F8082"/>
                </a:solidFill>
              </a:defRPr>
            </a:pPr>
            <a:r>
              <a:t>There are many variations of passages of Lorem Ipsum available, but the majority have</a:t>
            </a:r>
          </a:p>
          <a:p>
            <a:pPr>
              <a:defRPr>
                <a:solidFill>
                  <a:srgbClr val="7F8082"/>
                </a:solidFill>
              </a:defRPr>
            </a:pPr>
            <a:r>
              <a:t>suffered alteration in some form, by injected humour, or randomised words</a:t>
            </a:r>
          </a:p>
          <a:p>
            <a:pPr>
              <a:defRPr>
                <a:solidFill>
                  <a:srgbClr val="7F8082"/>
                </a:solidFill>
              </a:defRPr>
            </a:pPr>
            <a:r>
              <a:t>which don't look even slightly believable. If you are going to use</a:t>
            </a:r>
          </a:p>
        </p:txBody>
      </p:sp>
      <p:sp>
        <p:nvSpPr>
          <p:cNvPr id="1190" name="Shape 1190"/>
          <p:cNvSpPr/>
          <p:nvPr/>
        </p:nvSpPr>
        <p:spPr>
          <a:xfrm rot="13500000">
            <a:off x="10795000" y="8125517"/>
            <a:ext cx="2794000" cy="2794001"/>
          </a:xfrm>
          <a:prstGeom prst="roundRect">
            <a:avLst>
              <a:gd name="adj" fmla="val 32703"/>
            </a:avLst>
          </a:prstGeom>
          <a:ln w="12700">
            <a:solidFill>
              <a:srgbClr val="000000">
                <a:alpha val="20000"/>
              </a:srgbClr>
            </a:solidFill>
            <a:miter lim="400000"/>
          </a:ln>
        </p:spPr>
        <p:txBody>
          <a:bodyPr lIns="50800" tIns="50800" rIns="50800" bIns="50800" anchor="ctr"/>
          <a:lstStyle/>
          <a:p>
            <a:pPr>
              <a:lnSpc>
                <a:spcPct val="100000"/>
              </a:lnSpc>
              <a:defRPr sz="3200">
                <a:solidFill>
                  <a:srgbClr val="FFFFFF"/>
                </a:solidFill>
              </a:defRPr>
            </a:pPr>
            <a:endParaRPr/>
          </a:p>
        </p:txBody>
      </p:sp>
      <p:sp>
        <p:nvSpPr>
          <p:cNvPr id="1191" name="Shape 1191"/>
          <p:cNvSpPr/>
          <p:nvPr/>
        </p:nvSpPr>
        <p:spPr>
          <a:xfrm>
            <a:off x="11973488" y="9496128"/>
            <a:ext cx="437024" cy="255978"/>
          </a:xfrm>
          <a:custGeom>
            <a:avLst/>
            <a:gdLst/>
            <a:ahLst/>
            <a:cxnLst>
              <a:cxn ang="0">
                <a:pos x="wd2" y="hd2"/>
              </a:cxn>
              <a:cxn ang="5400000">
                <a:pos x="wd2" y="hd2"/>
              </a:cxn>
              <a:cxn ang="10800000">
                <a:pos x="wd2" y="hd2"/>
              </a:cxn>
              <a:cxn ang="16200000">
                <a:pos x="wd2" y="hd2"/>
              </a:cxn>
            </a:cxnLst>
            <a:rect l="0" t="0" r="r" b="b"/>
            <a:pathLst>
              <a:path w="21210" h="21355" extrusionOk="0">
                <a:moveTo>
                  <a:pt x="10635" y="21355"/>
                </a:moveTo>
                <a:cubicBezTo>
                  <a:pt x="10144" y="21355"/>
                  <a:pt x="9817" y="20794"/>
                  <a:pt x="9571" y="20373"/>
                </a:cubicBezTo>
                <a:cubicBezTo>
                  <a:pt x="326" y="3963"/>
                  <a:pt x="326" y="3963"/>
                  <a:pt x="326" y="3963"/>
                </a:cubicBezTo>
                <a:cubicBezTo>
                  <a:pt x="-247" y="3121"/>
                  <a:pt x="-2" y="1719"/>
                  <a:pt x="571" y="737"/>
                </a:cubicBezTo>
                <a:cubicBezTo>
                  <a:pt x="1144" y="-245"/>
                  <a:pt x="1962" y="-245"/>
                  <a:pt x="2453" y="737"/>
                </a:cubicBezTo>
                <a:cubicBezTo>
                  <a:pt x="10635" y="15184"/>
                  <a:pt x="10635" y="15184"/>
                  <a:pt x="10635" y="15184"/>
                </a:cubicBezTo>
                <a:cubicBezTo>
                  <a:pt x="18571" y="737"/>
                  <a:pt x="18571" y="737"/>
                  <a:pt x="18571" y="737"/>
                </a:cubicBezTo>
                <a:cubicBezTo>
                  <a:pt x="19144" y="-245"/>
                  <a:pt x="20208" y="-245"/>
                  <a:pt x="20780" y="737"/>
                </a:cubicBezTo>
                <a:cubicBezTo>
                  <a:pt x="21353" y="1719"/>
                  <a:pt x="21353" y="3121"/>
                  <a:pt x="20780" y="3963"/>
                </a:cubicBezTo>
                <a:cubicBezTo>
                  <a:pt x="11780" y="20373"/>
                  <a:pt x="11780" y="20373"/>
                  <a:pt x="11780" y="20373"/>
                </a:cubicBezTo>
                <a:cubicBezTo>
                  <a:pt x="11453" y="20794"/>
                  <a:pt x="10962" y="21355"/>
                  <a:pt x="10635" y="21355"/>
                </a:cubicBezTo>
              </a:path>
            </a:pathLst>
          </a:custGeom>
          <a:solidFill>
            <a:srgbClr val="515252"/>
          </a:solidFill>
          <a:ln w="12700">
            <a:miter lim="400000"/>
          </a:ln>
        </p:spPr>
        <p:txBody>
          <a:bodyPr lIns="45719" rIns="45719" anchor="ctr"/>
          <a:lstStyle/>
          <a:p>
            <a:pPr algn="l" defTabSz="457200">
              <a:lnSpc>
                <a:spcPct val="93000"/>
              </a:lnSpc>
              <a:defRPr sz="1800"/>
            </a:pPr>
            <a:endParaRPr/>
          </a:p>
        </p:txBody>
      </p:sp>
      <p:sp>
        <p:nvSpPr>
          <p:cNvPr id="1192" name="Shape 1192"/>
          <p:cNvSpPr/>
          <p:nvPr/>
        </p:nvSpPr>
        <p:spPr>
          <a:xfrm>
            <a:off x="11973488" y="9292929"/>
            <a:ext cx="437024" cy="255978"/>
          </a:xfrm>
          <a:custGeom>
            <a:avLst/>
            <a:gdLst/>
            <a:ahLst/>
            <a:cxnLst>
              <a:cxn ang="0">
                <a:pos x="wd2" y="hd2"/>
              </a:cxn>
              <a:cxn ang="5400000">
                <a:pos x="wd2" y="hd2"/>
              </a:cxn>
              <a:cxn ang="10800000">
                <a:pos x="wd2" y="hd2"/>
              </a:cxn>
              <a:cxn ang="16200000">
                <a:pos x="wd2" y="hd2"/>
              </a:cxn>
            </a:cxnLst>
            <a:rect l="0" t="0" r="r" b="b"/>
            <a:pathLst>
              <a:path w="21210" h="21355" extrusionOk="0">
                <a:moveTo>
                  <a:pt x="10635" y="21355"/>
                </a:moveTo>
                <a:cubicBezTo>
                  <a:pt x="10144" y="21355"/>
                  <a:pt x="9817" y="20794"/>
                  <a:pt x="9571" y="20373"/>
                </a:cubicBezTo>
                <a:cubicBezTo>
                  <a:pt x="326" y="3963"/>
                  <a:pt x="326" y="3963"/>
                  <a:pt x="326" y="3963"/>
                </a:cubicBezTo>
                <a:cubicBezTo>
                  <a:pt x="-247" y="3121"/>
                  <a:pt x="-2" y="1719"/>
                  <a:pt x="571" y="737"/>
                </a:cubicBezTo>
                <a:cubicBezTo>
                  <a:pt x="1144" y="-245"/>
                  <a:pt x="1962" y="-245"/>
                  <a:pt x="2453" y="737"/>
                </a:cubicBezTo>
                <a:cubicBezTo>
                  <a:pt x="10635" y="15184"/>
                  <a:pt x="10635" y="15184"/>
                  <a:pt x="10635" y="15184"/>
                </a:cubicBezTo>
                <a:cubicBezTo>
                  <a:pt x="18571" y="737"/>
                  <a:pt x="18571" y="737"/>
                  <a:pt x="18571" y="737"/>
                </a:cubicBezTo>
                <a:cubicBezTo>
                  <a:pt x="19144" y="-245"/>
                  <a:pt x="20208" y="-245"/>
                  <a:pt x="20780" y="737"/>
                </a:cubicBezTo>
                <a:cubicBezTo>
                  <a:pt x="21353" y="1719"/>
                  <a:pt x="21353" y="3121"/>
                  <a:pt x="20780" y="3963"/>
                </a:cubicBezTo>
                <a:cubicBezTo>
                  <a:pt x="11780" y="20373"/>
                  <a:pt x="11780" y="20373"/>
                  <a:pt x="11780" y="20373"/>
                </a:cubicBezTo>
                <a:cubicBezTo>
                  <a:pt x="11453" y="20794"/>
                  <a:pt x="10962" y="21355"/>
                  <a:pt x="10635" y="21355"/>
                </a:cubicBezTo>
              </a:path>
            </a:pathLst>
          </a:custGeom>
          <a:solidFill>
            <a:srgbClr val="515252"/>
          </a:solidFill>
          <a:ln w="12700">
            <a:miter lim="400000"/>
          </a:ln>
        </p:spPr>
        <p:txBody>
          <a:bodyPr lIns="45719" rIns="45719" anchor="ctr"/>
          <a:lstStyle/>
          <a:p>
            <a:pPr algn="l" defTabSz="457200">
              <a:lnSpc>
                <a:spcPct val="93000"/>
              </a:lnSpc>
              <a:defRPr sz="1800"/>
            </a:pPr>
            <a:endParaRPr/>
          </a:p>
        </p:txBody>
      </p:sp>
    </p:spTree>
  </p:cSld>
  <p:clrMapOvr>
    <a:masterClrMapping/>
  </p:clrMapOvr>
  <mc:AlternateContent xmlns:mc="http://schemas.openxmlformats.org/markup-compatibility/2006" xmlns:p14="http://schemas.microsoft.com/office/powerpoint/2010/main">
    <mc:Choice Requires="p14">
      <p:transition spd="slow" p14:dur="1750">
        <p:push dir="u"/>
      </p:transition>
    </mc:Choice>
    <mc:Fallback xmlns="">
      <p:transition spd="slow">
        <p:fade/>
      </p:transition>
    </mc:Fallback>
  </mc:AlternateContent>
</p:sld>
</file>

<file path=ppt/slides/slide5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94" name="Shape 1194"/>
          <p:cNvSpPr/>
          <p:nvPr/>
        </p:nvSpPr>
        <p:spPr>
          <a:xfrm>
            <a:off x="1750118" y="3366115"/>
            <a:ext cx="7276974"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7000">
                <a:latin typeface="+mj-lt"/>
                <a:ea typeface="+mj-ea"/>
                <a:cs typeface="+mj-cs"/>
                <a:sym typeface="Montserrat-Regular"/>
              </a:defRPr>
            </a:lvl1pPr>
          </a:lstStyle>
          <a:p>
            <a:r>
              <a:t>About this work</a:t>
            </a:r>
          </a:p>
        </p:txBody>
      </p:sp>
      <p:sp>
        <p:nvSpPr>
          <p:cNvPr id="1195" name="Shape 1195"/>
          <p:cNvSpPr/>
          <p:nvPr/>
        </p:nvSpPr>
        <p:spPr>
          <a:xfrm>
            <a:off x="1750099" y="6232906"/>
            <a:ext cx="9967265" cy="2336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t>There are many variations of passages of Lorem Ipsum available, but the</a:t>
            </a:r>
          </a:p>
          <a:p>
            <a:pPr algn="l">
              <a:defRPr>
                <a:solidFill>
                  <a:srgbClr val="717172"/>
                </a:solidFill>
              </a:defRPr>
            </a:pPr>
            <a:r>
              <a:t>majority have suffered alteration in some form, by injected humour, or</a:t>
            </a:r>
          </a:p>
          <a:p>
            <a:pPr algn="l">
              <a:defRPr>
                <a:solidFill>
                  <a:srgbClr val="717172"/>
                </a:solidFill>
              </a:defRPr>
            </a:pPr>
            <a:r>
              <a:t>randomised words which don't look even slightly believable. If you are</a:t>
            </a:r>
          </a:p>
          <a:p>
            <a:pPr algn="l">
              <a:defRPr>
                <a:solidFill>
                  <a:srgbClr val="717172"/>
                </a:solidFill>
              </a:defRPr>
            </a:pPr>
            <a:r>
              <a:t>going to use a passage of Lorem Ipsum, you need to be sure there isn't</a:t>
            </a:r>
          </a:p>
        </p:txBody>
      </p:sp>
      <p:sp>
        <p:nvSpPr>
          <p:cNvPr id="1196" name="Shape 1196"/>
          <p:cNvSpPr/>
          <p:nvPr/>
        </p:nvSpPr>
        <p:spPr>
          <a:xfrm>
            <a:off x="15863216" y="2609437"/>
            <a:ext cx="571501" cy="474902"/>
          </a:xfrm>
          <a:custGeom>
            <a:avLst/>
            <a:gdLst/>
            <a:ahLst/>
            <a:cxnLst>
              <a:cxn ang="0">
                <a:pos x="wd2" y="hd2"/>
              </a:cxn>
              <a:cxn ang="5400000">
                <a:pos x="wd2" y="hd2"/>
              </a:cxn>
              <a:cxn ang="10800000">
                <a:pos x="wd2" y="hd2"/>
              </a:cxn>
              <a:cxn ang="16200000">
                <a:pos x="wd2" y="hd2"/>
              </a:cxn>
            </a:cxnLst>
            <a:rect l="0" t="0" r="r" b="b"/>
            <a:pathLst>
              <a:path w="20640" h="21600" extrusionOk="0">
                <a:moveTo>
                  <a:pt x="20085" y="4108"/>
                </a:moveTo>
                <a:cubicBezTo>
                  <a:pt x="19167" y="1618"/>
                  <a:pt x="17007" y="0"/>
                  <a:pt x="14847" y="0"/>
                </a:cubicBezTo>
                <a:cubicBezTo>
                  <a:pt x="12525" y="0"/>
                  <a:pt x="11067" y="996"/>
                  <a:pt x="10365" y="2241"/>
                </a:cubicBezTo>
                <a:cubicBezTo>
                  <a:pt x="9447" y="996"/>
                  <a:pt x="8043" y="0"/>
                  <a:pt x="5883" y="0"/>
                </a:cubicBezTo>
                <a:cubicBezTo>
                  <a:pt x="3507" y="0"/>
                  <a:pt x="1563" y="1618"/>
                  <a:pt x="483" y="4108"/>
                </a:cubicBezTo>
                <a:cubicBezTo>
                  <a:pt x="-435" y="6847"/>
                  <a:pt x="-57" y="9773"/>
                  <a:pt x="1725" y="12014"/>
                </a:cubicBezTo>
                <a:cubicBezTo>
                  <a:pt x="5883" y="17429"/>
                  <a:pt x="9663" y="21164"/>
                  <a:pt x="9663" y="21351"/>
                </a:cubicBezTo>
                <a:cubicBezTo>
                  <a:pt x="9825" y="21600"/>
                  <a:pt x="9987" y="21600"/>
                  <a:pt x="10365" y="21600"/>
                </a:cubicBezTo>
                <a:cubicBezTo>
                  <a:pt x="10527" y="21600"/>
                  <a:pt x="10743" y="21600"/>
                  <a:pt x="10905" y="21351"/>
                </a:cubicBezTo>
                <a:cubicBezTo>
                  <a:pt x="10905" y="21164"/>
                  <a:pt x="14685" y="17429"/>
                  <a:pt x="18843" y="12014"/>
                </a:cubicBezTo>
                <a:cubicBezTo>
                  <a:pt x="20625" y="9773"/>
                  <a:pt x="21165" y="6847"/>
                  <a:pt x="20085" y="4108"/>
                </a:cubicBezTo>
                <a:close/>
                <a:moveTo>
                  <a:pt x="17385" y="10582"/>
                </a:moveTo>
                <a:cubicBezTo>
                  <a:pt x="14307" y="14504"/>
                  <a:pt x="11445" y="17616"/>
                  <a:pt x="10365" y="18861"/>
                </a:cubicBezTo>
                <a:cubicBezTo>
                  <a:pt x="9123" y="17616"/>
                  <a:pt x="6207" y="14504"/>
                  <a:pt x="3183" y="10582"/>
                </a:cubicBezTo>
                <a:cubicBezTo>
                  <a:pt x="1887" y="8901"/>
                  <a:pt x="1563" y="6847"/>
                  <a:pt x="2265" y="4980"/>
                </a:cubicBezTo>
                <a:cubicBezTo>
                  <a:pt x="2967" y="3299"/>
                  <a:pt x="4425" y="2241"/>
                  <a:pt x="5883" y="2241"/>
                </a:cubicBezTo>
                <a:cubicBezTo>
                  <a:pt x="8745" y="2241"/>
                  <a:pt x="9285" y="4731"/>
                  <a:pt x="9285" y="4980"/>
                </a:cubicBezTo>
                <a:cubicBezTo>
                  <a:pt x="9447" y="5353"/>
                  <a:pt x="9825" y="5789"/>
                  <a:pt x="10365" y="5789"/>
                </a:cubicBezTo>
                <a:cubicBezTo>
                  <a:pt x="10743" y="5789"/>
                  <a:pt x="11067" y="5353"/>
                  <a:pt x="11283" y="4980"/>
                </a:cubicBezTo>
                <a:cubicBezTo>
                  <a:pt x="11283" y="4731"/>
                  <a:pt x="11985" y="2241"/>
                  <a:pt x="14847" y="2241"/>
                </a:cubicBezTo>
                <a:cubicBezTo>
                  <a:pt x="16305" y="2241"/>
                  <a:pt x="17763" y="3299"/>
                  <a:pt x="18303" y="4980"/>
                </a:cubicBezTo>
                <a:cubicBezTo>
                  <a:pt x="19005" y="6847"/>
                  <a:pt x="18627" y="8901"/>
                  <a:pt x="17385" y="10582"/>
                </a:cubicBezTo>
                <a:close/>
                <a:moveTo>
                  <a:pt x="17223" y="7221"/>
                </a:moveTo>
                <a:cubicBezTo>
                  <a:pt x="17223" y="7905"/>
                  <a:pt x="16845" y="8279"/>
                  <a:pt x="16467" y="8279"/>
                </a:cubicBezTo>
                <a:cubicBezTo>
                  <a:pt x="15927" y="8279"/>
                  <a:pt x="15603" y="7905"/>
                  <a:pt x="15603" y="7470"/>
                </a:cubicBezTo>
                <a:cubicBezTo>
                  <a:pt x="15387" y="5789"/>
                  <a:pt x="14523" y="5602"/>
                  <a:pt x="14307" y="5602"/>
                </a:cubicBezTo>
                <a:cubicBezTo>
                  <a:pt x="13983" y="5353"/>
                  <a:pt x="13605" y="4980"/>
                  <a:pt x="13767" y="4357"/>
                </a:cubicBezTo>
                <a:cubicBezTo>
                  <a:pt x="13767" y="3922"/>
                  <a:pt x="14145" y="3486"/>
                  <a:pt x="14685" y="3735"/>
                </a:cubicBezTo>
                <a:cubicBezTo>
                  <a:pt x="15387" y="3735"/>
                  <a:pt x="17007" y="4731"/>
                  <a:pt x="17223" y="7221"/>
                </a:cubicBezTo>
                <a:close/>
                <a:moveTo>
                  <a:pt x="16143" y="8901"/>
                </a:moveTo>
                <a:cubicBezTo>
                  <a:pt x="16305" y="9088"/>
                  <a:pt x="16305" y="9337"/>
                  <a:pt x="16305" y="9773"/>
                </a:cubicBezTo>
                <a:cubicBezTo>
                  <a:pt x="16305" y="9960"/>
                  <a:pt x="16305" y="10146"/>
                  <a:pt x="16143" y="10395"/>
                </a:cubicBezTo>
                <a:cubicBezTo>
                  <a:pt x="15927" y="10582"/>
                  <a:pt x="15603" y="10769"/>
                  <a:pt x="15387" y="10769"/>
                </a:cubicBezTo>
                <a:cubicBezTo>
                  <a:pt x="15225" y="10769"/>
                  <a:pt x="14847" y="10582"/>
                  <a:pt x="14685" y="10395"/>
                </a:cubicBezTo>
                <a:cubicBezTo>
                  <a:pt x="14523" y="10146"/>
                  <a:pt x="14523" y="9960"/>
                  <a:pt x="14523" y="9773"/>
                </a:cubicBezTo>
                <a:cubicBezTo>
                  <a:pt x="14523" y="9337"/>
                  <a:pt x="14523" y="9088"/>
                  <a:pt x="14685" y="8901"/>
                </a:cubicBezTo>
                <a:cubicBezTo>
                  <a:pt x="14847" y="8715"/>
                  <a:pt x="15225" y="8466"/>
                  <a:pt x="15387" y="8466"/>
                </a:cubicBezTo>
                <a:cubicBezTo>
                  <a:pt x="15603" y="8466"/>
                  <a:pt x="15927" y="8715"/>
                  <a:pt x="16143" y="8901"/>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pPr>
            <a:endParaRPr/>
          </a:p>
        </p:txBody>
      </p:sp>
      <p:sp>
        <p:nvSpPr>
          <p:cNvPr id="1197" name="Shape 1197"/>
          <p:cNvSpPr/>
          <p:nvPr/>
        </p:nvSpPr>
        <p:spPr>
          <a:xfrm>
            <a:off x="15863216" y="6662128"/>
            <a:ext cx="571501" cy="417617"/>
          </a:xfrm>
          <a:custGeom>
            <a:avLst/>
            <a:gdLst/>
            <a:ahLst/>
            <a:cxnLst>
              <a:cxn ang="0">
                <a:pos x="wd2" y="hd2"/>
              </a:cxn>
              <a:cxn ang="5400000">
                <a:pos x="wd2" y="hd2"/>
              </a:cxn>
              <a:cxn ang="10800000">
                <a:pos x="wd2" y="hd2"/>
              </a:cxn>
              <a:cxn ang="16200000">
                <a:pos x="wd2" y="hd2"/>
              </a:cxn>
            </a:cxnLst>
            <a:rect l="0" t="0" r="r" b="b"/>
            <a:pathLst>
              <a:path w="21364" h="21600" extrusionOk="0">
                <a:moveTo>
                  <a:pt x="21156" y="5976"/>
                </a:moveTo>
                <a:cubicBezTo>
                  <a:pt x="17181" y="216"/>
                  <a:pt x="17181" y="216"/>
                  <a:pt x="17181" y="216"/>
                </a:cubicBezTo>
                <a:cubicBezTo>
                  <a:pt x="16972" y="0"/>
                  <a:pt x="16815" y="0"/>
                  <a:pt x="16449" y="0"/>
                </a:cubicBezTo>
                <a:cubicBezTo>
                  <a:pt x="4786" y="0"/>
                  <a:pt x="4786" y="0"/>
                  <a:pt x="4786" y="0"/>
                </a:cubicBezTo>
                <a:cubicBezTo>
                  <a:pt x="4629" y="0"/>
                  <a:pt x="4263" y="0"/>
                  <a:pt x="4106" y="216"/>
                </a:cubicBezTo>
                <a:cubicBezTo>
                  <a:pt x="236" y="5976"/>
                  <a:pt x="236" y="5976"/>
                  <a:pt x="236" y="5976"/>
                </a:cubicBezTo>
                <a:cubicBezTo>
                  <a:pt x="-78" y="6480"/>
                  <a:pt x="-78" y="7416"/>
                  <a:pt x="236" y="7920"/>
                </a:cubicBezTo>
                <a:cubicBezTo>
                  <a:pt x="10016" y="21384"/>
                  <a:pt x="10016" y="21384"/>
                  <a:pt x="10016" y="21384"/>
                </a:cubicBezTo>
                <a:cubicBezTo>
                  <a:pt x="10173" y="21600"/>
                  <a:pt x="10382" y="21600"/>
                  <a:pt x="10696" y="21600"/>
                </a:cubicBezTo>
                <a:cubicBezTo>
                  <a:pt x="10905" y="21600"/>
                  <a:pt x="11062" y="21600"/>
                  <a:pt x="11219" y="21384"/>
                </a:cubicBezTo>
                <a:cubicBezTo>
                  <a:pt x="20999" y="7920"/>
                  <a:pt x="20999" y="7920"/>
                  <a:pt x="20999" y="7920"/>
                </a:cubicBezTo>
                <a:cubicBezTo>
                  <a:pt x="21365" y="7416"/>
                  <a:pt x="21522" y="6480"/>
                  <a:pt x="21156" y="5976"/>
                </a:cubicBezTo>
                <a:close/>
                <a:moveTo>
                  <a:pt x="6355" y="7920"/>
                </a:moveTo>
                <a:cubicBezTo>
                  <a:pt x="8081" y="14904"/>
                  <a:pt x="8081" y="14904"/>
                  <a:pt x="8081" y="14904"/>
                </a:cubicBezTo>
                <a:cubicBezTo>
                  <a:pt x="3060" y="7920"/>
                  <a:pt x="3060" y="7920"/>
                  <a:pt x="3060" y="7920"/>
                </a:cubicBezTo>
                <a:lnTo>
                  <a:pt x="6355" y="7920"/>
                </a:lnTo>
                <a:close/>
                <a:moveTo>
                  <a:pt x="11428" y="2376"/>
                </a:moveTo>
                <a:cubicBezTo>
                  <a:pt x="12997" y="5760"/>
                  <a:pt x="12997" y="5760"/>
                  <a:pt x="12997" y="5760"/>
                </a:cubicBezTo>
                <a:cubicBezTo>
                  <a:pt x="8447" y="5760"/>
                  <a:pt x="8447" y="5760"/>
                  <a:pt x="8447" y="5760"/>
                </a:cubicBezTo>
                <a:cubicBezTo>
                  <a:pt x="9859" y="2376"/>
                  <a:pt x="9859" y="2376"/>
                  <a:pt x="9859" y="2376"/>
                </a:cubicBezTo>
                <a:lnTo>
                  <a:pt x="11428" y="2376"/>
                </a:lnTo>
                <a:close/>
                <a:moveTo>
                  <a:pt x="10696" y="18504"/>
                </a:moveTo>
                <a:cubicBezTo>
                  <a:pt x="8081" y="7920"/>
                  <a:pt x="8081" y="7920"/>
                  <a:pt x="8081" y="7920"/>
                </a:cubicBezTo>
                <a:cubicBezTo>
                  <a:pt x="13311" y="7920"/>
                  <a:pt x="13311" y="7920"/>
                  <a:pt x="13311" y="7920"/>
                </a:cubicBezTo>
                <a:cubicBezTo>
                  <a:pt x="10696" y="18504"/>
                  <a:pt x="10696" y="18504"/>
                  <a:pt x="10696" y="18504"/>
                </a:cubicBezTo>
                <a:close/>
                <a:moveTo>
                  <a:pt x="14880" y="7920"/>
                </a:moveTo>
                <a:cubicBezTo>
                  <a:pt x="18227" y="7920"/>
                  <a:pt x="18227" y="7920"/>
                  <a:pt x="18227" y="7920"/>
                </a:cubicBezTo>
                <a:cubicBezTo>
                  <a:pt x="13311" y="14904"/>
                  <a:pt x="13311" y="14904"/>
                  <a:pt x="13311" y="14904"/>
                </a:cubicBezTo>
                <a:lnTo>
                  <a:pt x="14880" y="7920"/>
                </a:lnTo>
                <a:close/>
                <a:moveTo>
                  <a:pt x="18384" y="5760"/>
                </a:moveTo>
                <a:cubicBezTo>
                  <a:pt x="14880" y="5760"/>
                  <a:pt x="14880" y="5760"/>
                  <a:pt x="14880" y="5760"/>
                </a:cubicBezTo>
                <a:cubicBezTo>
                  <a:pt x="13311" y="2376"/>
                  <a:pt x="13311" y="2376"/>
                  <a:pt x="13311" y="2376"/>
                </a:cubicBezTo>
                <a:cubicBezTo>
                  <a:pt x="16135" y="2376"/>
                  <a:pt x="16135" y="2376"/>
                  <a:pt x="16135" y="2376"/>
                </a:cubicBezTo>
                <a:lnTo>
                  <a:pt x="18384" y="5760"/>
                </a:lnTo>
                <a:close/>
                <a:moveTo>
                  <a:pt x="5309" y="2376"/>
                </a:moveTo>
                <a:cubicBezTo>
                  <a:pt x="7924" y="2376"/>
                  <a:pt x="7924" y="2376"/>
                  <a:pt x="7924" y="2376"/>
                </a:cubicBezTo>
                <a:cubicBezTo>
                  <a:pt x="6512" y="5760"/>
                  <a:pt x="6512" y="5760"/>
                  <a:pt x="6512" y="5760"/>
                </a:cubicBezTo>
                <a:cubicBezTo>
                  <a:pt x="2851" y="5760"/>
                  <a:pt x="2851" y="5760"/>
                  <a:pt x="2851" y="5760"/>
                </a:cubicBezTo>
                <a:lnTo>
                  <a:pt x="5309" y="2376"/>
                </a:ln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pPr>
            <a:endParaRPr/>
          </a:p>
        </p:txBody>
      </p:sp>
      <p:sp>
        <p:nvSpPr>
          <p:cNvPr id="1198" name="Shape 1198"/>
          <p:cNvSpPr/>
          <p:nvPr/>
        </p:nvSpPr>
        <p:spPr>
          <a:xfrm>
            <a:off x="15863216" y="10637111"/>
            <a:ext cx="571501" cy="451483"/>
          </a:xfrm>
          <a:custGeom>
            <a:avLst/>
            <a:gdLst/>
            <a:ahLst/>
            <a:cxnLst>
              <a:cxn ang="0">
                <a:pos x="wd2" y="hd2"/>
              </a:cxn>
              <a:cxn ang="5400000">
                <a:pos x="wd2" y="hd2"/>
              </a:cxn>
              <a:cxn ang="10800000">
                <a:pos x="wd2" y="hd2"/>
              </a:cxn>
              <a:cxn ang="16200000">
                <a:pos x="wd2" y="hd2"/>
              </a:cxn>
            </a:cxnLst>
            <a:rect l="0" t="0" r="r" b="b"/>
            <a:pathLst>
              <a:path w="21254" h="21405" extrusionOk="0">
                <a:moveTo>
                  <a:pt x="1066" y="21405"/>
                </a:moveTo>
                <a:cubicBezTo>
                  <a:pt x="906" y="21405"/>
                  <a:pt x="694" y="21405"/>
                  <a:pt x="535" y="21204"/>
                </a:cubicBezTo>
                <a:cubicBezTo>
                  <a:pt x="4" y="20736"/>
                  <a:pt x="-155" y="19867"/>
                  <a:pt x="163" y="19198"/>
                </a:cubicBezTo>
                <a:cubicBezTo>
                  <a:pt x="3029" y="13180"/>
                  <a:pt x="3029" y="13180"/>
                  <a:pt x="3029" y="13180"/>
                </a:cubicBezTo>
                <a:cubicBezTo>
                  <a:pt x="3188" y="12712"/>
                  <a:pt x="3560" y="12511"/>
                  <a:pt x="3878" y="12310"/>
                </a:cubicBezTo>
                <a:cubicBezTo>
                  <a:pt x="4409" y="12310"/>
                  <a:pt x="4781" y="12511"/>
                  <a:pt x="4940" y="12979"/>
                </a:cubicBezTo>
                <a:cubicBezTo>
                  <a:pt x="6214" y="15186"/>
                  <a:pt x="6214" y="15186"/>
                  <a:pt x="6214" y="15186"/>
                </a:cubicBezTo>
                <a:cubicBezTo>
                  <a:pt x="8867" y="9635"/>
                  <a:pt x="8867" y="9635"/>
                  <a:pt x="8867" y="9635"/>
                </a:cubicBezTo>
                <a:cubicBezTo>
                  <a:pt x="9026" y="9167"/>
                  <a:pt x="9398" y="8900"/>
                  <a:pt x="9716" y="8699"/>
                </a:cubicBezTo>
                <a:cubicBezTo>
                  <a:pt x="10088" y="8699"/>
                  <a:pt x="10459" y="8900"/>
                  <a:pt x="10778" y="9368"/>
                </a:cubicBezTo>
                <a:cubicBezTo>
                  <a:pt x="13113" y="13180"/>
                  <a:pt x="13113" y="13180"/>
                  <a:pt x="13113" y="13180"/>
                </a:cubicBezTo>
                <a:cubicBezTo>
                  <a:pt x="18951" y="674"/>
                  <a:pt x="18951" y="674"/>
                  <a:pt x="18951" y="674"/>
                </a:cubicBezTo>
                <a:cubicBezTo>
                  <a:pt x="19322" y="6"/>
                  <a:pt x="20012" y="-195"/>
                  <a:pt x="20543" y="206"/>
                </a:cubicBezTo>
                <a:cubicBezTo>
                  <a:pt x="21233" y="674"/>
                  <a:pt x="21445" y="1544"/>
                  <a:pt x="21074" y="2212"/>
                </a:cubicBezTo>
                <a:cubicBezTo>
                  <a:pt x="14174" y="16724"/>
                  <a:pt x="14174" y="16724"/>
                  <a:pt x="14174" y="16724"/>
                </a:cubicBezTo>
                <a:cubicBezTo>
                  <a:pt x="14015" y="17192"/>
                  <a:pt x="13644" y="17393"/>
                  <a:pt x="13272" y="17393"/>
                </a:cubicBezTo>
                <a:cubicBezTo>
                  <a:pt x="12741" y="17393"/>
                  <a:pt x="12370" y="17192"/>
                  <a:pt x="12211" y="16724"/>
                </a:cubicBezTo>
                <a:cubicBezTo>
                  <a:pt x="9929" y="12979"/>
                  <a:pt x="9929" y="12979"/>
                  <a:pt x="9929" y="12979"/>
                </a:cubicBezTo>
                <a:cubicBezTo>
                  <a:pt x="7275" y="18529"/>
                  <a:pt x="7275" y="18529"/>
                  <a:pt x="7275" y="18529"/>
                </a:cubicBezTo>
                <a:cubicBezTo>
                  <a:pt x="7063" y="18998"/>
                  <a:pt x="6744" y="19198"/>
                  <a:pt x="6373" y="19399"/>
                </a:cubicBezTo>
                <a:cubicBezTo>
                  <a:pt x="6001" y="19399"/>
                  <a:pt x="5471" y="19198"/>
                  <a:pt x="5311" y="18730"/>
                </a:cubicBezTo>
                <a:cubicBezTo>
                  <a:pt x="4091" y="16523"/>
                  <a:pt x="4091" y="16523"/>
                  <a:pt x="4091" y="16523"/>
                </a:cubicBezTo>
                <a:cubicBezTo>
                  <a:pt x="2127" y="20736"/>
                  <a:pt x="2127" y="20736"/>
                  <a:pt x="2127" y="20736"/>
                </a:cubicBezTo>
                <a:cubicBezTo>
                  <a:pt x="1968" y="21204"/>
                  <a:pt x="1596" y="21405"/>
                  <a:pt x="1066" y="21405"/>
                </a:cubicBezTo>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pPr>
            <a:endParaRPr/>
          </a:p>
        </p:txBody>
      </p:sp>
      <p:sp>
        <p:nvSpPr>
          <p:cNvPr id="1199" name="Shape 1199"/>
          <p:cNvSpPr/>
          <p:nvPr/>
        </p:nvSpPr>
        <p:spPr>
          <a:xfrm>
            <a:off x="18082254" y="1680592"/>
            <a:ext cx="3467228"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Made with love</a:t>
            </a:r>
          </a:p>
        </p:txBody>
      </p:sp>
      <p:sp>
        <p:nvSpPr>
          <p:cNvPr id="1200" name="Shape 1200"/>
          <p:cNvSpPr/>
          <p:nvPr/>
        </p:nvSpPr>
        <p:spPr>
          <a:xfrm>
            <a:off x="18124735" y="2494582"/>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a:t>
            </a:r>
          </a:p>
          <a:p>
            <a:pPr algn="l">
              <a:defRPr sz="2000">
                <a:solidFill>
                  <a:srgbClr val="717172"/>
                </a:solidFill>
              </a:defRPr>
            </a:pPr>
            <a:r>
              <a:t>have suffered alteration in</a:t>
            </a:r>
          </a:p>
        </p:txBody>
      </p:sp>
      <p:sp>
        <p:nvSpPr>
          <p:cNvPr id="1201" name="Shape 1201"/>
          <p:cNvSpPr/>
          <p:nvPr/>
        </p:nvSpPr>
        <p:spPr>
          <a:xfrm>
            <a:off x="18083384" y="5708055"/>
            <a:ext cx="3718967"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Excellent quality</a:t>
            </a:r>
          </a:p>
        </p:txBody>
      </p:sp>
      <p:sp>
        <p:nvSpPr>
          <p:cNvPr id="1202" name="Shape 1202"/>
          <p:cNvSpPr/>
          <p:nvPr/>
        </p:nvSpPr>
        <p:spPr>
          <a:xfrm>
            <a:off x="18124735" y="6534744"/>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a:t>
            </a:r>
          </a:p>
          <a:p>
            <a:pPr algn="l">
              <a:defRPr sz="2000">
                <a:solidFill>
                  <a:srgbClr val="717172"/>
                </a:solidFill>
              </a:defRPr>
            </a:pPr>
            <a:r>
              <a:t>have suffered alteration in</a:t>
            </a:r>
          </a:p>
        </p:txBody>
      </p:sp>
      <p:sp>
        <p:nvSpPr>
          <p:cNvPr id="1203" name="Shape 1203"/>
          <p:cNvSpPr/>
          <p:nvPr/>
        </p:nvSpPr>
        <p:spPr>
          <a:xfrm>
            <a:off x="18083334" y="9710983"/>
            <a:ext cx="3896869" cy="635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400">
                <a:latin typeface="+mj-lt"/>
                <a:ea typeface="+mj-ea"/>
                <a:cs typeface="+mj-cs"/>
                <a:sym typeface="Montserrat-Regular"/>
              </a:defRPr>
            </a:lvl1pPr>
          </a:lstStyle>
          <a:p>
            <a:r>
              <a:t>High productivity</a:t>
            </a:r>
          </a:p>
        </p:txBody>
      </p:sp>
      <p:sp>
        <p:nvSpPr>
          <p:cNvPr id="1204" name="Shape 1204"/>
          <p:cNvSpPr/>
          <p:nvPr/>
        </p:nvSpPr>
        <p:spPr>
          <a:xfrm>
            <a:off x="18124735" y="10537672"/>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a:t>
            </a:r>
          </a:p>
          <a:p>
            <a:pPr algn="l">
              <a:defRPr sz="2000">
                <a:solidFill>
                  <a:srgbClr val="717172"/>
                </a:solidFill>
              </a:defRPr>
            </a:pPr>
            <a:r>
              <a:t>have suffered alteration in</a:t>
            </a:r>
          </a:p>
        </p:txBody>
      </p:sp>
      <p:sp>
        <p:nvSpPr>
          <p:cNvPr id="1205" name="Shape 1205"/>
          <p:cNvSpPr/>
          <p:nvPr/>
        </p:nvSpPr>
        <p:spPr>
          <a:xfrm rot="13500000">
            <a:off x="15252946" y="1950867"/>
            <a:ext cx="1792041" cy="1792042"/>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206" name="Shape 1206"/>
          <p:cNvSpPr/>
          <p:nvPr/>
        </p:nvSpPr>
        <p:spPr>
          <a:xfrm rot="13500000">
            <a:off x="15252946" y="5974916"/>
            <a:ext cx="1792041" cy="179204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207" name="Shape 1207"/>
          <p:cNvSpPr/>
          <p:nvPr/>
        </p:nvSpPr>
        <p:spPr>
          <a:xfrm rot="13500000">
            <a:off x="15252946" y="9966831"/>
            <a:ext cx="1792041" cy="1792042"/>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208" name="Shape 1208"/>
          <p:cNvSpPr/>
          <p:nvPr/>
        </p:nvSpPr>
        <p:spPr>
          <a:xfrm>
            <a:off x="1831824" y="5343829"/>
            <a:ext cx="1079350" cy="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209" name="Shape 1209"/>
          <p:cNvSpPr/>
          <p:nvPr/>
        </p:nvSpPr>
        <p:spPr>
          <a:xfrm>
            <a:off x="-2707" y="5312158"/>
            <a:ext cx="184346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1210" name="Shape 1210"/>
          <p:cNvSpPr/>
          <p:nvPr/>
        </p:nvSpPr>
        <p:spPr>
          <a:xfrm>
            <a:off x="1787808" y="9965459"/>
            <a:ext cx="385451" cy="381298"/>
          </a:xfrm>
          <a:custGeom>
            <a:avLst/>
            <a:gdLst/>
            <a:ahLst/>
            <a:cxnLst>
              <a:cxn ang="0">
                <a:pos x="wd2" y="hd2"/>
              </a:cxn>
              <a:cxn ang="5400000">
                <a:pos x="wd2" y="hd2"/>
              </a:cxn>
              <a:cxn ang="10800000">
                <a:pos x="wd2" y="hd2"/>
              </a:cxn>
              <a:cxn ang="16200000">
                <a:pos x="wd2" y="hd2"/>
              </a:cxn>
            </a:cxnLst>
            <a:rect l="0" t="0" r="r" b="b"/>
            <a:pathLst>
              <a:path w="21600" h="21600" extrusionOk="0">
                <a:moveTo>
                  <a:pt x="10905" y="0"/>
                </a:moveTo>
                <a:cubicBezTo>
                  <a:pt x="4900" y="0"/>
                  <a:pt x="0" y="4788"/>
                  <a:pt x="0" y="10800"/>
                </a:cubicBezTo>
                <a:cubicBezTo>
                  <a:pt x="0" y="16812"/>
                  <a:pt x="4900" y="21600"/>
                  <a:pt x="10905" y="21600"/>
                </a:cubicBezTo>
                <a:cubicBezTo>
                  <a:pt x="16700" y="21600"/>
                  <a:pt x="21600" y="16812"/>
                  <a:pt x="21600" y="10800"/>
                </a:cubicBezTo>
                <a:cubicBezTo>
                  <a:pt x="21600" y="4788"/>
                  <a:pt x="16700" y="0"/>
                  <a:pt x="10905" y="0"/>
                </a:cubicBezTo>
                <a:close/>
                <a:moveTo>
                  <a:pt x="11748" y="19685"/>
                </a:moveTo>
                <a:cubicBezTo>
                  <a:pt x="11590" y="19685"/>
                  <a:pt x="11590" y="19685"/>
                  <a:pt x="11590" y="19685"/>
                </a:cubicBezTo>
                <a:cubicBezTo>
                  <a:pt x="11590" y="14684"/>
                  <a:pt x="11590" y="14684"/>
                  <a:pt x="11590" y="14684"/>
                </a:cubicBezTo>
                <a:cubicBezTo>
                  <a:pt x="12644" y="14684"/>
                  <a:pt x="13856" y="14524"/>
                  <a:pt x="14909" y="14524"/>
                </a:cubicBezTo>
                <a:cubicBezTo>
                  <a:pt x="13856" y="17184"/>
                  <a:pt x="12275" y="19153"/>
                  <a:pt x="11748" y="19685"/>
                </a:cubicBezTo>
                <a:close/>
                <a:moveTo>
                  <a:pt x="10010" y="19685"/>
                </a:moveTo>
                <a:cubicBezTo>
                  <a:pt x="9325" y="19153"/>
                  <a:pt x="7692" y="17184"/>
                  <a:pt x="6849" y="14524"/>
                </a:cubicBezTo>
                <a:cubicBezTo>
                  <a:pt x="7692" y="14524"/>
                  <a:pt x="8956" y="14684"/>
                  <a:pt x="10168" y="14684"/>
                </a:cubicBezTo>
                <a:cubicBezTo>
                  <a:pt x="10168" y="19685"/>
                  <a:pt x="10168" y="19685"/>
                  <a:pt x="10168" y="19685"/>
                </a:cubicBezTo>
                <a:lnTo>
                  <a:pt x="10010" y="19685"/>
                </a:lnTo>
                <a:close/>
                <a:moveTo>
                  <a:pt x="1897" y="10800"/>
                </a:moveTo>
                <a:cubicBezTo>
                  <a:pt x="1897" y="10268"/>
                  <a:pt x="1897" y="9576"/>
                  <a:pt x="2107" y="9044"/>
                </a:cubicBezTo>
                <a:cubicBezTo>
                  <a:pt x="2634" y="9044"/>
                  <a:pt x="3688" y="8832"/>
                  <a:pt x="4900" y="8672"/>
                </a:cubicBezTo>
                <a:cubicBezTo>
                  <a:pt x="4900" y="9364"/>
                  <a:pt x="4741" y="10108"/>
                  <a:pt x="4741" y="10800"/>
                </a:cubicBezTo>
                <a:cubicBezTo>
                  <a:pt x="4741" y="11492"/>
                  <a:pt x="4900" y="12236"/>
                  <a:pt x="4900" y="12928"/>
                </a:cubicBezTo>
                <a:cubicBezTo>
                  <a:pt x="3688" y="12768"/>
                  <a:pt x="2634" y="12556"/>
                  <a:pt x="2107" y="12556"/>
                </a:cubicBezTo>
                <a:cubicBezTo>
                  <a:pt x="1897" y="12024"/>
                  <a:pt x="1897" y="11332"/>
                  <a:pt x="1897" y="10800"/>
                </a:cubicBezTo>
                <a:close/>
                <a:moveTo>
                  <a:pt x="6111" y="10800"/>
                </a:moveTo>
                <a:cubicBezTo>
                  <a:pt x="6111" y="10108"/>
                  <a:pt x="6322" y="9204"/>
                  <a:pt x="6480" y="8512"/>
                </a:cubicBezTo>
                <a:cubicBezTo>
                  <a:pt x="7534" y="8512"/>
                  <a:pt x="8798" y="8300"/>
                  <a:pt x="10168" y="8300"/>
                </a:cubicBezTo>
                <a:cubicBezTo>
                  <a:pt x="10168" y="13300"/>
                  <a:pt x="10168" y="13300"/>
                  <a:pt x="10168" y="13300"/>
                </a:cubicBezTo>
                <a:cubicBezTo>
                  <a:pt x="8798" y="13300"/>
                  <a:pt x="7534" y="13088"/>
                  <a:pt x="6480" y="13088"/>
                </a:cubicBezTo>
                <a:cubicBezTo>
                  <a:pt x="6322" y="12396"/>
                  <a:pt x="6111" y="11492"/>
                  <a:pt x="6111" y="10800"/>
                </a:cubicBezTo>
                <a:close/>
                <a:moveTo>
                  <a:pt x="11748" y="1915"/>
                </a:moveTo>
                <a:cubicBezTo>
                  <a:pt x="12275" y="2447"/>
                  <a:pt x="13856" y="4416"/>
                  <a:pt x="14751" y="7076"/>
                </a:cubicBezTo>
                <a:cubicBezTo>
                  <a:pt x="13856" y="7076"/>
                  <a:pt x="12644" y="6916"/>
                  <a:pt x="11590" y="6916"/>
                </a:cubicBezTo>
                <a:cubicBezTo>
                  <a:pt x="11590" y="1915"/>
                  <a:pt x="11590" y="1915"/>
                  <a:pt x="11590" y="1915"/>
                </a:cubicBezTo>
                <a:cubicBezTo>
                  <a:pt x="11590" y="1915"/>
                  <a:pt x="11590" y="1915"/>
                  <a:pt x="11748" y="1915"/>
                </a:cubicBezTo>
                <a:close/>
                <a:moveTo>
                  <a:pt x="10168" y="1915"/>
                </a:moveTo>
                <a:cubicBezTo>
                  <a:pt x="10168" y="6916"/>
                  <a:pt x="10168" y="6916"/>
                  <a:pt x="10168" y="6916"/>
                </a:cubicBezTo>
                <a:cubicBezTo>
                  <a:pt x="8956" y="6916"/>
                  <a:pt x="7692" y="7076"/>
                  <a:pt x="6849" y="7076"/>
                </a:cubicBezTo>
                <a:cubicBezTo>
                  <a:pt x="7692" y="4416"/>
                  <a:pt x="9325" y="2447"/>
                  <a:pt x="10010" y="1915"/>
                </a:cubicBezTo>
                <a:lnTo>
                  <a:pt x="10168" y="1915"/>
                </a:lnTo>
                <a:close/>
                <a:moveTo>
                  <a:pt x="11590" y="13300"/>
                </a:moveTo>
                <a:cubicBezTo>
                  <a:pt x="11590" y="8300"/>
                  <a:pt x="11590" y="8300"/>
                  <a:pt x="11590" y="8300"/>
                </a:cubicBezTo>
                <a:cubicBezTo>
                  <a:pt x="13013" y="8300"/>
                  <a:pt x="14066" y="8512"/>
                  <a:pt x="15278" y="8512"/>
                </a:cubicBezTo>
                <a:cubicBezTo>
                  <a:pt x="15278" y="9204"/>
                  <a:pt x="15436" y="10108"/>
                  <a:pt x="15436" y="10800"/>
                </a:cubicBezTo>
                <a:cubicBezTo>
                  <a:pt x="15436" y="11704"/>
                  <a:pt x="15278" y="12396"/>
                  <a:pt x="15278" y="13088"/>
                </a:cubicBezTo>
                <a:cubicBezTo>
                  <a:pt x="14224" y="13088"/>
                  <a:pt x="13013" y="13300"/>
                  <a:pt x="11590" y="13300"/>
                </a:cubicBezTo>
                <a:close/>
                <a:moveTo>
                  <a:pt x="16700" y="8672"/>
                </a:moveTo>
                <a:cubicBezTo>
                  <a:pt x="18070" y="8832"/>
                  <a:pt x="18966" y="9044"/>
                  <a:pt x="19493" y="9044"/>
                </a:cubicBezTo>
                <a:cubicBezTo>
                  <a:pt x="19651" y="9576"/>
                  <a:pt x="19651" y="10268"/>
                  <a:pt x="19651" y="10800"/>
                </a:cubicBezTo>
                <a:cubicBezTo>
                  <a:pt x="19651" y="11332"/>
                  <a:pt x="19651" y="12024"/>
                  <a:pt x="19493" y="12556"/>
                </a:cubicBezTo>
                <a:cubicBezTo>
                  <a:pt x="18966" y="12556"/>
                  <a:pt x="18070" y="12768"/>
                  <a:pt x="16700" y="12928"/>
                </a:cubicBezTo>
                <a:cubicBezTo>
                  <a:pt x="16859" y="12236"/>
                  <a:pt x="16859" y="11492"/>
                  <a:pt x="16859" y="10800"/>
                </a:cubicBezTo>
                <a:cubicBezTo>
                  <a:pt x="16859" y="10108"/>
                  <a:pt x="16859" y="9364"/>
                  <a:pt x="16700" y="8672"/>
                </a:cubicBezTo>
                <a:close/>
                <a:moveTo>
                  <a:pt x="19124" y="7608"/>
                </a:moveTo>
                <a:cubicBezTo>
                  <a:pt x="18439" y="7448"/>
                  <a:pt x="17543" y="7235"/>
                  <a:pt x="16332" y="7235"/>
                </a:cubicBezTo>
                <a:cubicBezTo>
                  <a:pt x="15805" y="5107"/>
                  <a:pt x="14751" y="3511"/>
                  <a:pt x="14066" y="2447"/>
                </a:cubicBezTo>
                <a:cubicBezTo>
                  <a:pt x="16332" y="3352"/>
                  <a:pt x="18281" y="5107"/>
                  <a:pt x="19124" y="7608"/>
                </a:cubicBezTo>
                <a:close/>
                <a:moveTo>
                  <a:pt x="7692" y="2447"/>
                </a:moveTo>
                <a:cubicBezTo>
                  <a:pt x="6849" y="3511"/>
                  <a:pt x="5953" y="5107"/>
                  <a:pt x="5268" y="7235"/>
                </a:cubicBezTo>
                <a:cubicBezTo>
                  <a:pt x="4215" y="7235"/>
                  <a:pt x="3161" y="7448"/>
                  <a:pt x="2423" y="7608"/>
                </a:cubicBezTo>
                <a:cubicBezTo>
                  <a:pt x="3477" y="5107"/>
                  <a:pt x="5268" y="3352"/>
                  <a:pt x="7692" y="2447"/>
                </a:cubicBezTo>
                <a:close/>
                <a:moveTo>
                  <a:pt x="2423" y="13992"/>
                </a:moveTo>
                <a:cubicBezTo>
                  <a:pt x="3161" y="14152"/>
                  <a:pt x="4215" y="14365"/>
                  <a:pt x="5268" y="14365"/>
                </a:cubicBezTo>
                <a:cubicBezTo>
                  <a:pt x="5795" y="16493"/>
                  <a:pt x="6849" y="18089"/>
                  <a:pt x="7534" y="19153"/>
                </a:cubicBezTo>
                <a:cubicBezTo>
                  <a:pt x="5268" y="18248"/>
                  <a:pt x="3477" y="16493"/>
                  <a:pt x="2423" y="13992"/>
                </a:cubicBezTo>
                <a:close/>
                <a:moveTo>
                  <a:pt x="14066" y="19153"/>
                </a:moveTo>
                <a:cubicBezTo>
                  <a:pt x="14909" y="18089"/>
                  <a:pt x="15805" y="16493"/>
                  <a:pt x="16332" y="14365"/>
                </a:cubicBezTo>
                <a:cubicBezTo>
                  <a:pt x="17543" y="14365"/>
                  <a:pt x="18439" y="14152"/>
                  <a:pt x="19124" y="13992"/>
                </a:cubicBezTo>
                <a:cubicBezTo>
                  <a:pt x="18281" y="16493"/>
                  <a:pt x="16332" y="18248"/>
                  <a:pt x="14066" y="19153"/>
                </a:cubicBezTo>
                <a:close/>
              </a:path>
            </a:pathLst>
          </a:custGeom>
          <a:solidFill>
            <a:srgbClr val="9B9C9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211" name="Shape 1211"/>
          <p:cNvSpPr/>
          <p:nvPr/>
        </p:nvSpPr>
        <p:spPr>
          <a:xfrm>
            <a:off x="2493085" y="9867757"/>
            <a:ext cx="3488741" cy="508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defRPr i="1">
                <a:solidFill>
                  <a:srgbClr val="717172"/>
                </a:solidFill>
              </a:defRPr>
            </a:lvl1pPr>
          </a:lstStyle>
          <a:p>
            <a:r>
              <a:t>www.athenacompany.com</a:t>
            </a:r>
          </a:p>
        </p:txBody>
      </p:sp>
    </p:spTree>
  </p:cSld>
  <p:clrMapOvr>
    <a:masterClrMapping/>
  </p:clrMapOvr>
  <mc:AlternateContent xmlns:mc="http://schemas.openxmlformats.org/markup-compatibility/2006" xmlns:p14="http://schemas.microsoft.com/office/powerpoint/2010/main">
    <mc:Choice Requires="p14">
      <p:transition spd="slow" p14:dur="1500">
        <p:push dir="u"/>
      </p:transition>
    </mc:Choice>
    <mc:Fallback xmlns="">
      <p:transition spd="slow">
        <p:fade/>
      </p:transition>
    </mc:Fallback>
  </mc:AlternateContent>
</p:sld>
</file>

<file path=ppt/slides/slide5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13" name="Shape 1213"/>
          <p:cNvSpPr/>
          <p:nvPr/>
        </p:nvSpPr>
        <p:spPr>
          <a:xfrm>
            <a:off x="3963635" y="5076680"/>
            <a:ext cx="4617721" cy="1498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9000">
                <a:latin typeface="+mj-lt"/>
                <a:ea typeface="+mj-ea"/>
                <a:cs typeface="+mj-cs"/>
                <a:sym typeface="Montserrat-Regular"/>
              </a:defRPr>
            </a:lvl1pPr>
          </a:lstStyle>
          <a:p>
            <a:r>
              <a:t>Devices</a:t>
            </a:r>
          </a:p>
        </p:txBody>
      </p:sp>
      <p:sp>
        <p:nvSpPr>
          <p:cNvPr id="1214" name="Shape 1214"/>
          <p:cNvSpPr/>
          <p:nvPr/>
        </p:nvSpPr>
        <p:spPr>
          <a:xfrm>
            <a:off x="4005102" y="6908894"/>
            <a:ext cx="11391292"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t>There are many variations of passages of Lorem available, but believable. If you are</a:t>
            </a:r>
          </a:p>
          <a:p>
            <a:pPr algn="l">
              <a:defRPr>
                <a:solidFill>
                  <a:srgbClr val="717172"/>
                </a:solidFill>
              </a:defRPr>
            </a:pPr>
            <a:r>
              <a:t>going to use a of Lorem Ipsum, you need to be sure there isn’е</a:t>
            </a:r>
          </a:p>
          <a:p>
            <a:pPr algn="l">
              <a:defRPr>
                <a:solidFill>
                  <a:srgbClr val="717172"/>
                </a:solidFill>
              </a:defRPr>
            </a:pPr>
            <a:r>
              <a:t>embarrassing hidden in the middle of text. </a:t>
            </a:r>
          </a:p>
        </p:txBody>
      </p:sp>
      <p:sp>
        <p:nvSpPr>
          <p:cNvPr id="1215" name="Shape 1215"/>
          <p:cNvSpPr/>
          <p:nvPr/>
        </p:nvSpPr>
        <p:spPr>
          <a:xfrm flipV="1">
            <a:off x="2749554" y="6838137"/>
            <a:ext cx="1" cy="172720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216" name="Shape 1216"/>
          <p:cNvSpPr/>
          <p:nvPr/>
        </p:nvSpPr>
        <p:spPr>
          <a:xfrm rot="16200000" flipH="1">
            <a:off x="2031940" y="6109425"/>
            <a:ext cx="143523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14:prism/>
      </p:transition>
    </mc:Choice>
    <mc:Fallback xmlns="">
      <p:transition spd="slow">
        <p:fade/>
      </p:transition>
    </mc:Fallback>
  </mc:AlternateContent>
  <p:timing>
    <p:tnLst>
      <p:par>
        <p:cTn id="1" dur="indefinite" restart="never" nodeType="tmRoot"/>
      </p:par>
    </p:tnLst>
  </p:timing>
</p:sld>
</file>

<file path=ppt/slides/slide5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18" name="Shape 1218"/>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1219" name="Shape 1219"/>
          <p:cNvSpPr>
            <a:spLocks noGrp="1"/>
          </p:cNvSpPr>
          <p:nvPr>
            <p:ph type="title"/>
          </p:nvPr>
        </p:nvSpPr>
        <p:spPr>
          <a:prstGeom prst="rect">
            <a:avLst/>
          </a:prstGeom>
        </p:spPr>
        <p:txBody>
          <a:bodyPr/>
          <a:lstStyle/>
          <a:p>
            <a:r>
              <a:t>Phone mockup</a:t>
            </a:r>
          </a:p>
        </p:txBody>
      </p:sp>
      <p:sp>
        <p:nvSpPr>
          <p:cNvPr id="1221" name="Shape 1221"/>
          <p:cNvSpPr/>
          <p:nvPr/>
        </p:nvSpPr>
        <p:spPr>
          <a:xfrm>
            <a:off x="1805987" y="9971764"/>
            <a:ext cx="3803660" cy="889001"/>
          </a:xfrm>
          <a:prstGeom prst="roundRect">
            <a:avLst>
              <a:gd name="adj" fmla="val 50000"/>
            </a:avLst>
          </a:prstGeom>
          <a:gradFill>
            <a:gsLst>
              <a:gs pos="0">
                <a:srgbClr val="4875D8"/>
              </a:gs>
              <a:gs pos="30789">
                <a:srgbClr val="7AAAE8"/>
              </a:gs>
              <a:gs pos="72165">
                <a:srgbClr val="75BDEA"/>
              </a:gs>
              <a:gs pos="100000">
                <a:srgbClr val="81E0F1"/>
              </a:gs>
            </a:gsLst>
            <a:lin ang="19296572"/>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1222" name="Shape 1222"/>
          <p:cNvSpPr/>
          <p:nvPr/>
        </p:nvSpPr>
        <p:spPr>
          <a:xfrm>
            <a:off x="2698205" y="10162264"/>
            <a:ext cx="2019224" cy="508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600">
                <a:solidFill>
                  <a:srgbClr val="FFFFFF"/>
                </a:solidFill>
                <a:latin typeface="+mj-lt"/>
                <a:ea typeface="+mj-ea"/>
                <a:cs typeface="+mj-cs"/>
                <a:sym typeface="Montserrat-Regular"/>
              </a:defRPr>
            </a:lvl1pPr>
          </a:lstStyle>
          <a:p>
            <a:r>
              <a:t>Learn more</a:t>
            </a:r>
          </a:p>
        </p:txBody>
      </p:sp>
      <p:sp>
        <p:nvSpPr>
          <p:cNvPr id="2" name="Picture Placeholder 1"/>
          <p:cNvSpPr>
            <a:spLocks noGrp="1"/>
          </p:cNvSpPr>
          <p:nvPr>
            <p:ph type="pic" sz="quarter" idx="13"/>
          </p:nvPr>
        </p:nvSpPr>
        <p:spPr/>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5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4" name="Picture Placeholder 23"/>
          <p:cNvSpPr>
            <a:spLocks noGrp="1"/>
          </p:cNvSpPr>
          <p:nvPr>
            <p:ph type="pic" sz="quarter" idx="12"/>
          </p:nvPr>
        </p:nvSpPr>
        <p:spPr/>
      </p:sp>
      <p:sp>
        <p:nvSpPr>
          <p:cNvPr id="2" name="Title 1"/>
          <p:cNvSpPr>
            <a:spLocks noGrp="1"/>
          </p:cNvSpPr>
          <p:nvPr>
            <p:ph type="title"/>
          </p:nvPr>
        </p:nvSpPr>
        <p:spPr/>
        <p:txBody>
          <a:bodyPr/>
          <a:lstStyle/>
          <a:p>
            <a:r>
              <a:rPr lang="en-US" dirty="0" smtClean="0"/>
              <a:t>Phones mockup</a:t>
            </a:r>
            <a:endParaRPr lang="en-US" dirty="0"/>
          </a:p>
        </p:txBody>
      </p:sp>
      <p:sp>
        <p:nvSpPr>
          <p:cNvPr id="3" name="Text Placeholder 2"/>
          <p:cNvSpPr>
            <a:spLocks noGrp="1"/>
          </p:cNvSpPr>
          <p:nvPr>
            <p:ph type="body" sz="quarter" idx="1"/>
          </p:nvPr>
        </p:nvSpPr>
        <p:spPr/>
        <p:txBody>
          <a:bodyPr/>
          <a:lstStyle/>
          <a:p>
            <a:r>
              <a:rPr lang="en-US" dirty="0"/>
              <a:t>There are many variations of passages of </a:t>
            </a:r>
            <a:r>
              <a:rPr lang="en-US" dirty="0" err="1"/>
              <a:t>Lorem</a:t>
            </a:r>
            <a:r>
              <a:rPr lang="en-US" dirty="0"/>
              <a:t> available, but believable. If you are</a:t>
            </a:r>
          </a:p>
          <a:p>
            <a:r>
              <a:rPr lang="en-US" dirty="0"/>
              <a:t>going to use a of </a:t>
            </a:r>
            <a:r>
              <a:rPr lang="en-US" dirty="0" err="1"/>
              <a:t>Lorem</a:t>
            </a:r>
            <a:r>
              <a:rPr lang="en-US" dirty="0"/>
              <a:t> </a:t>
            </a:r>
            <a:r>
              <a:rPr lang="en-US" dirty="0" err="1"/>
              <a:t>Ipsum</a:t>
            </a:r>
            <a:r>
              <a:rPr lang="en-US" dirty="0"/>
              <a:t>, you need to be sure there </a:t>
            </a:r>
            <a:r>
              <a:rPr lang="en-US" dirty="0" err="1"/>
              <a:t>isn’е</a:t>
            </a:r>
            <a:endParaRPr lang="en-US" dirty="0"/>
          </a:p>
          <a:p>
            <a:r>
              <a:rPr lang="en-US" dirty="0"/>
              <a:t>embarrassing hidden in the middle of text.</a:t>
            </a:r>
          </a:p>
          <a:p>
            <a:endParaRPr lang="en-US" dirty="0"/>
          </a:p>
        </p:txBody>
      </p:sp>
      <p:sp>
        <p:nvSpPr>
          <p:cNvPr id="23" name="Picture Placeholder 22"/>
          <p:cNvSpPr>
            <a:spLocks noGrp="1"/>
          </p:cNvSpPr>
          <p:nvPr>
            <p:ph type="pic" sz="quarter" idx="11"/>
          </p:nvPr>
        </p:nvSpPr>
        <p:spPr/>
      </p:sp>
      <p:sp>
        <p:nvSpPr>
          <p:cNvPr id="22" name="Picture Placeholder 21"/>
          <p:cNvSpPr>
            <a:spLocks noGrp="1"/>
          </p:cNvSpPr>
          <p:nvPr>
            <p:ph type="pic" sz="quarter" idx="10"/>
          </p:nvPr>
        </p:nvSpPr>
        <p:spPr/>
      </p:sp>
    </p:spTree>
  </p:cSld>
  <p:clrMapOvr>
    <a:masterClrMapping/>
  </p:clrMapOvr>
  <mc:AlternateContent xmlns:mc="http://schemas.openxmlformats.org/markup-compatibility/2006" xmlns:p14="http://schemas.microsoft.com/office/powerpoint/2010/main">
    <mc:Choice Requires="p14">
      <p:transition spd="slow" p14:dur="1750">
        <p14:prism dir="r"/>
      </p:transition>
    </mc:Choice>
    <mc:Fallback xmlns="">
      <p:transition spd="slow">
        <p:fade/>
      </p:transition>
    </mc:Fallback>
  </mc:AlternateContent>
  <p:timing>
    <p:tnLst>
      <p:par>
        <p:cTn id="1" dur="indefinite" restart="never" nodeType="tmRoot"/>
      </p:par>
    </p:tnLst>
  </p:timing>
</p:sld>
</file>

<file path=ppt/slides/slide5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33" name="Shape 1233"/>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a:t>
            </a:r>
          </a:p>
        </p:txBody>
      </p:sp>
      <p:sp>
        <p:nvSpPr>
          <p:cNvPr id="1234" name="Shape 1234"/>
          <p:cNvSpPr>
            <a:spLocks noGrp="1"/>
          </p:cNvSpPr>
          <p:nvPr>
            <p:ph type="title"/>
          </p:nvPr>
        </p:nvSpPr>
        <p:spPr>
          <a:prstGeom prst="rect">
            <a:avLst/>
          </a:prstGeom>
        </p:spPr>
        <p:txBody>
          <a:bodyPr/>
          <a:lstStyle/>
          <a:p>
            <a:r>
              <a:t>Phone mockup</a:t>
            </a:r>
          </a:p>
        </p:txBody>
      </p:sp>
      <p:sp>
        <p:nvSpPr>
          <p:cNvPr id="5" name="Picture Placeholder 4"/>
          <p:cNvSpPr>
            <a:spLocks noGrp="1"/>
          </p:cNvSpPr>
          <p:nvPr>
            <p:ph type="pic" sz="quarter" idx="13"/>
          </p:nvPr>
        </p:nvSpPr>
        <p:spPr/>
      </p:sp>
      <p:sp>
        <p:nvSpPr>
          <p:cNvPr id="1236" name="Shape 1236"/>
          <p:cNvSpPr/>
          <p:nvPr/>
        </p:nvSpPr>
        <p:spPr>
          <a:xfrm>
            <a:off x="2987374" y="9246527"/>
            <a:ext cx="2426971"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High quality</a:t>
            </a:r>
          </a:p>
        </p:txBody>
      </p:sp>
      <p:sp>
        <p:nvSpPr>
          <p:cNvPr id="1237" name="Shape 1237"/>
          <p:cNvSpPr/>
          <p:nvPr/>
        </p:nvSpPr>
        <p:spPr>
          <a:xfrm>
            <a:off x="3009429" y="10006541"/>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It is a long established fact that a</a:t>
            </a:r>
          </a:p>
          <a:p>
            <a:pPr algn="l">
              <a:defRPr sz="2000">
                <a:solidFill>
                  <a:srgbClr val="717172"/>
                </a:solidFill>
              </a:defRPr>
            </a:pPr>
            <a:r>
              <a:t>reader will be distracted by the and</a:t>
            </a:r>
          </a:p>
        </p:txBody>
      </p:sp>
      <p:sp>
        <p:nvSpPr>
          <p:cNvPr id="1238" name="Shape 1238"/>
          <p:cNvSpPr/>
          <p:nvPr/>
        </p:nvSpPr>
        <p:spPr>
          <a:xfrm>
            <a:off x="9351896" y="9246527"/>
            <a:ext cx="382181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Additional bonuses</a:t>
            </a:r>
          </a:p>
        </p:txBody>
      </p:sp>
      <p:sp>
        <p:nvSpPr>
          <p:cNvPr id="1239" name="Shape 1239"/>
          <p:cNvSpPr/>
          <p:nvPr/>
        </p:nvSpPr>
        <p:spPr>
          <a:xfrm>
            <a:off x="9373951" y="10006541"/>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It is a long established fact that a</a:t>
            </a:r>
          </a:p>
          <a:p>
            <a:pPr algn="l">
              <a:defRPr sz="2000">
                <a:solidFill>
                  <a:srgbClr val="717172"/>
                </a:solidFill>
              </a:defRPr>
            </a:pPr>
            <a:r>
              <a:t>reader will be distracted by the and</a:t>
            </a:r>
          </a:p>
        </p:txBody>
      </p:sp>
      <p:sp>
        <p:nvSpPr>
          <p:cNvPr id="1240" name="Shape 1240"/>
          <p:cNvSpPr/>
          <p:nvPr/>
        </p:nvSpPr>
        <p:spPr>
          <a:xfrm>
            <a:off x="1802642" y="9780804"/>
            <a:ext cx="762447" cy="723372"/>
          </a:xfrm>
          <a:custGeom>
            <a:avLst/>
            <a:gdLst/>
            <a:ahLst/>
            <a:cxnLst>
              <a:cxn ang="0">
                <a:pos x="wd2" y="hd2"/>
              </a:cxn>
              <a:cxn ang="5400000">
                <a:pos x="wd2" y="hd2"/>
              </a:cxn>
              <a:cxn ang="10800000">
                <a:pos x="wd2" y="hd2"/>
              </a:cxn>
              <a:cxn ang="16200000">
                <a:pos x="wd2" y="hd2"/>
              </a:cxn>
            </a:cxnLst>
            <a:rect l="0" t="0" r="r" b="b"/>
            <a:pathLst>
              <a:path w="21499" h="21600" extrusionOk="0">
                <a:moveTo>
                  <a:pt x="16830" y="21600"/>
                </a:moveTo>
                <a:cubicBezTo>
                  <a:pt x="16666" y="21600"/>
                  <a:pt x="16502" y="21600"/>
                  <a:pt x="16282" y="21427"/>
                </a:cubicBezTo>
                <a:cubicBezTo>
                  <a:pt x="10800" y="17730"/>
                  <a:pt x="10800" y="17730"/>
                  <a:pt x="10800" y="17730"/>
                </a:cubicBezTo>
                <a:cubicBezTo>
                  <a:pt x="5318" y="21427"/>
                  <a:pt x="5318" y="21427"/>
                  <a:pt x="5318" y="21427"/>
                </a:cubicBezTo>
                <a:cubicBezTo>
                  <a:pt x="4934" y="21600"/>
                  <a:pt x="4386" y="21600"/>
                  <a:pt x="4221" y="21427"/>
                </a:cubicBezTo>
                <a:cubicBezTo>
                  <a:pt x="3838" y="21196"/>
                  <a:pt x="3673" y="20618"/>
                  <a:pt x="3838" y="20272"/>
                </a:cubicBezTo>
                <a:cubicBezTo>
                  <a:pt x="5537" y="13919"/>
                  <a:pt x="5537" y="13919"/>
                  <a:pt x="5537" y="13919"/>
                </a:cubicBezTo>
                <a:cubicBezTo>
                  <a:pt x="384" y="9241"/>
                  <a:pt x="384" y="9241"/>
                  <a:pt x="384" y="9241"/>
                </a:cubicBezTo>
                <a:cubicBezTo>
                  <a:pt x="0" y="9067"/>
                  <a:pt x="0" y="8490"/>
                  <a:pt x="0" y="8143"/>
                </a:cubicBezTo>
                <a:cubicBezTo>
                  <a:pt x="219" y="7739"/>
                  <a:pt x="548" y="7508"/>
                  <a:pt x="932" y="7508"/>
                </a:cubicBezTo>
                <a:cubicBezTo>
                  <a:pt x="7127" y="6930"/>
                  <a:pt x="7127" y="6930"/>
                  <a:pt x="7127" y="6930"/>
                </a:cubicBezTo>
                <a:cubicBezTo>
                  <a:pt x="9923" y="578"/>
                  <a:pt x="9923" y="578"/>
                  <a:pt x="9923" y="578"/>
                </a:cubicBezTo>
                <a:cubicBezTo>
                  <a:pt x="10087" y="231"/>
                  <a:pt x="10416" y="0"/>
                  <a:pt x="10800" y="0"/>
                </a:cubicBezTo>
                <a:cubicBezTo>
                  <a:pt x="11184" y="0"/>
                  <a:pt x="11568" y="231"/>
                  <a:pt x="11732" y="578"/>
                </a:cubicBezTo>
                <a:cubicBezTo>
                  <a:pt x="14473" y="6930"/>
                  <a:pt x="14473" y="6930"/>
                  <a:pt x="14473" y="6930"/>
                </a:cubicBezTo>
                <a:cubicBezTo>
                  <a:pt x="20504" y="7508"/>
                  <a:pt x="20504" y="7508"/>
                  <a:pt x="20504" y="7508"/>
                </a:cubicBezTo>
                <a:cubicBezTo>
                  <a:pt x="21052" y="7508"/>
                  <a:pt x="21216" y="7739"/>
                  <a:pt x="21436" y="8143"/>
                </a:cubicBezTo>
                <a:cubicBezTo>
                  <a:pt x="21600" y="8490"/>
                  <a:pt x="21436" y="9067"/>
                  <a:pt x="21052" y="9241"/>
                </a:cubicBezTo>
                <a:cubicBezTo>
                  <a:pt x="15953" y="13919"/>
                  <a:pt x="15953" y="13919"/>
                  <a:pt x="15953" y="13919"/>
                </a:cubicBezTo>
                <a:cubicBezTo>
                  <a:pt x="17762" y="20272"/>
                  <a:pt x="17762" y="20272"/>
                  <a:pt x="17762" y="20272"/>
                </a:cubicBezTo>
                <a:cubicBezTo>
                  <a:pt x="17762" y="20618"/>
                  <a:pt x="17762" y="21196"/>
                  <a:pt x="17379" y="21427"/>
                </a:cubicBezTo>
                <a:cubicBezTo>
                  <a:pt x="17214" y="21600"/>
                  <a:pt x="17050" y="21600"/>
                  <a:pt x="16830" y="21600"/>
                </a:cubicBezTo>
                <a:close/>
                <a:moveTo>
                  <a:pt x="10800" y="15420"/>
                </a:moveTo>
                <a:cubicBezTo>
                  <a:pt x="11019" y="15420"/>
                  <a:pt x="11184" y="15420"/>
                  <a:pt x="11348" y="15651"/>
                </a:cubicBezTo>
                <a:cubicBezTo>
                  <a:pt x="15186" y="18135"/>
                  <a:pt x="15186" y="18135"/>
                  <a:pt x="15186" y="18135"/>
                </a:cubicBezTo>
                <a:cubicBezTo>
                  <a:pt x="13925" y="13688"/>
                  <a:pt x="13925" y="13688"/>
                  <a:pt x="13925" y="13688"/>
                </a:cubicBezTo>
                <a:cubicBezTo>
                  <a:pt x="13925" y="13283"/>
                  <a:pt x="13925" y="12937"/>
                  <a:pt x="14309" y="12764"/>
                </a:cubicBezTo>
                <a:cubicBezTo>
                  <a:pt x="18146" y="9241"/>
                  <a:pt x="18146" y="9241"/>
                  <a:pt x="18146" y="9241"/>
                </a:cubicBezTo>
                <a:cubicBezTo>
                  <a:pt x="13760" y="9067"/>
                  <a:pt x="13760" y="9067"/>
                  <a:pt x="13760" y="9067"/>
                </a:cubicBezTo>
                <a:cubicBezTo>
                  <a:pt x="13377" y="9067"/>
                  <a:pt x="12993" y="8663"/>
                  <a:pt x="12828" y="8490"/>
                </a:cubicBezTo>
                <a:cubicBezTo>
                  <a:pt x="10800" y="3465"/>
                  <a:pt x="10800" y="3465"/>
                  <a:pt x="10800" y="3465"/>
                </a:cubicBezTo>
                <a:cubicBezTo>
                  <a:pt x="8607" y="8490"/>
                  <a:pt x="8607" y="8490"/>
                  <a:pt x="8607" y="8490"/>
                </a:cubicBezTo>
                <a:cubicBezTo>
                  <a:pt x="8443" y="8663"/>
                  <a:pt x="8223" y="9067"/>
                  <a:pt x="7894" y="9067"/>
                </a:cubicBezTo>
                <a:cubicBezTo>
                  <a:pt x="3509" y="9241"/>
                  <a:pt x="3509" y="9241"/>
                  <a:pt x="3509" y="9241"/>
                </a:cubicBezTo>
                <a:cubicBezTo>
                  <a:pt x="7127" y="12764"/>
                  <a:pt x="7127" y="12764"/>
                  <a:pt x="7127" y="12764"/>
                </a:cubicBezTo>
                <a:cubicBezTo>
                  <a:pt x="7511" y="12937"/>
                  <a:pt x="7730" y="13283"/>
                  <a:pt x="7511" y="13688"/>
                </a:cubicBezTo>
                <a:cubicBezTo>
                  <a:pt x="6414" y="18135"/>
                  <a:pt x="6414" y="18135"/>
                  <a:pt x="6414" y="18135"/>
                </a:cubicBezTo>
                <a:cubicBezTo>
                  <a:pt x="10252" y="15651"/>
                  <a:pt x="10252" y="15651"/>
                  <a:pt x="10252" y="15651"/>
                </a:cubicBezTo>
                <a:cubicBezTo>
                  <a:pt x="10416" y="15420"/>
                  <a:pt x="10636" y="15420"/>
                  <a:pt x="10800" y="15420"/>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1241" name="Shape 1241"/>
          <p:cNvSpPr/>
          <p:nvPr/>
        </p:nvSpPr>
        <p:spPr>
          <a:xfrm>
            <a:off x="8331126" y="9775429"/>
            <a:ext cx="566126" cy="734123"/>
          </a:xfrm>
          <a:custGeom>
            <a:avLst/>
            <a:gdLst/>
            <a:ahLst/>
            <a:cxnLst>
              <a:cxn ang="0">
                <a:pos x="wd2" y="hd2"/>
              </a:cxn>
              <a:cxn ang="5400000">
                <a:pos x="wd2" y="hd2"/>
              </a:cxn>
              <a:cxn ang="10800000">
                <a:pos x="wd2" y="hd2"/>
              </a:cxn>
              <a:cxn ang="16200000">
                <a:pos x="wd2" y="hd2"/>
              </a:cxn>
            </a:cxnLst>
            <a:rect l="0" t="0" r="r" b="b"/>
            <a:pathLst>
              <a:path w="21600" h="21600" extrusionOk="0">
                <a:moveTo>
                  <a:pt x="21600" y="3724"/>
                </a:moveTo>
                <a:cubicBezTo>
                  <a:pt x="21600" y="1224"/>
                  <a:pt x="16252" y="0"/>
                  <a:pt x="10904" y="0"/>
                </a:cubicBezTo>
                <a:cubicBezTo>
                  <a:pt x="5348" y="0"/>
                  <a:pt x="0" y="1224"/>
                  <a:pt x="0" y="3724"/>
                </a:cubicBezTo>
                <a:cubicBezTo>
                  <a:pt x="0" y="3884"/>
                  <a:pt x="0" y="3884"/>
                  <a:pt x="0" y="3884"/>
                </a:cubicBezTo>
                <a:cubicBezTo>
                  <a:pt x="0" y="17876"/>
                  <a:pt x="0" y="17876"/>
                  <a:pt x="0" y="17876"/>
                </a:cubicBezTo>
                <a:cubicBezTo>
                  <a:pt x="0" y="20376"/>
                  <a:pt x="5348" y="21600"/>
                  <a:pt x="10904" y="21600"/>
                </a:cubicBezTo>
                <a:cubicBezTo>
                  <a:pt x="16252" y="21600"/>
                  <a:pt x="21600" y="20376"/>
                  <a:pt x="21600" y="17876"/>
                </a:cubicBezTo>
                <a:cubicBezTo>
                  <a:pt x="21600" y="3884"/>
                  <a:pt x="21600" y="3884"/>
                  <a:pt x="21600" y="3884"/>
                </a:cubicBezTo>
                <a:cubicBezTo>
                  <a:pt x="21600" y="3884"/>
                  <a:pt x="21600" y="3884"/>
                  <a:pt x="21600" y="3724"/>
                </a:cubicBezTo>
                <a:close/>
                <a:moveTo>
                  <a:pt x="19239" y="10960"/>
                </a:moveTo>
                <a:cubicBezTo>
                  <a:pt x="19239" y="11492"/>
                  <a:pt x="16252" y="12768"/>
                  <a:pt x="10904" y="12768"/>
                </a:cubicBezTo>
                <a:cubicBezTo>
                  <a:pt x="5348" y="12768"/>
                  <a:pt x="2570" y="11492"/>
                  <a:pt x="2570" y="10960"/>
                </a:cubicBezTo>
                <a:cubicBezTo>
                  <a:pt x="2570" y="6171"/>
                  <a:pt x="2570" y="6171"/>
                  <a:pt x="2570" y="6171"/>
                </a:cubicBezTo>
                <a:cubicBezTo>
                  <a:pt x="4653" y="7076"/>
                  <a:pt x="7640" y="7608"/>
                  <a:pt x="10904" y="7608"/>
                </a:cubicBezTo>
                <a:cubicBezTo>
                  <a:pt x="13960" y="7608"/>
                  <a:pt x="16947" y="7076"/>
                  <a:pt x="19239" y="6171"/>
                </a:cubicBezTo>
                <a:lnTo>
                  <a:pt x="19239" y="10960"/>
                </a:lnTo>
                <a:close/>
                <a:moveTo>
                  <a:pt x="10904" y="1756"/>
                </a:moveTo>
                <a:cubicBezTo>
                  <a:pt x="16252" y="1756"/>
                  <a:pt x="19239" y="3192"/>
                  <a:pt x="19239" y="3724"/>
                </a:cubicBezTo>
                <a:cubicBezTo>
                  <a:pt x="19239" y="4256"/>
                  <a:pt x="16252" y="5639"/>
                  <a:pt x="10904" y="5639"/>
                </a:cubicBezTo>
                <a:cubicBezTo>
                  <a:pt x="5348" y="5639"/>
                  <a:pt x="2570" y="4256"/>
                  <a:pt x="2570" y="3724"/>
                </a:cubicBezTo>
                <a:cubicBezTo>
                  <a:pt x="2570" y="3192"/>
                  <a:pt x="5348" y="1756"/>
                  <a:pt x="10904" y="1756"/>
                </a:cubicBezTo>
                <a:close/>
                <a:moveTo>
                  <a:pt x="10904" y="19844"/>
                </a:moveTo>
                <a:cubicBezTo>
                  <a:pt x="5348" y="19844"/>
                  <a:pt x="2570" y="18408"/>
                  <a:pt x="2570" y="17876"/>
                </a:cubicBezTo>
                <a:cubicBezTo>
                  <a:pt x="2570" y="13300"/>
                  <a:pt x="2570" y="13300"/>
                  <a:pt x="2570" y="13300"/>
                </a:cubicBezTo>
                <a:cubicBezTo>
                  <a:pt x="4653" y="14152"/>
                  <a:pt x="7640" y="14524"/>
                  <a:pt x="10904" y="14524"/>
                </a:cubicBezTo>
                <a:cubicBezTo>
                  <a:pt x="13960" y="14524"/>
                  <a:pt x="16947" y="14152"/>
                  <a:pt x="19239" y="13300"/>
                </a:cubicBezTo>
                <a:cubicBezTo>
                  <a:pt x="19239" y="17876"/>
                  <a:pt x="19239" y="17876"/>
                  <a:pt x="19239" y="17876"/>
                </a:cubicBezTo>
                <a:cubicBezTo>
                  <a:pt x="19239" y="18408"/>
                  <a:pt x="16252" y="19844"/>
                  <a:pt x="10904" y="19844"/>
                </a:cubicBezTo>
                <a:close/>
                <a:moveTo>
                  <a:pt x="16044" y="10108"/>
                </a:moveTo>
                <a:cubicBezTo>
                  <a:pt x="16044" y="8832"/>
                  <a:pt x="16044" y="8832"/>
                  <a:pt x="16044" y="8832"/>
                </a:cubicBezTo>
                <a:cubicBezTo>
                  <a:pt x="16044" y="8512"/>
                  <a:pt x="16460" y="8140"/>
                  <a:pt x="17155" y="8140"/>
                </a:cubicBezTo>
                <a:cubicBezTo>
                  <a:pt x="17850" y="8140"/>
                  <a:pt x="18336" y="8512"/>
                  <a:pt x="18336" y="8832"/>
                </a:cubicBezTo>
                <a:cubicBezTo>
                  <a:pt x="18336" y="10108"/>
                  <a:pt x="18336" y="10108"/>
                  <a:pt x="18336" y="10108"/>
                </a:cubicBezTo>
                <a:cubicBezTo>
                  <a:pt x="18336" y="10428"/>
                  <a:pt x="17850" y="10960"/>
                  <a:pt x="17155" y="10960"/>
                </a:cubicBezTo>
                <a:cubicBezTo>
                  <a:pt x="16460" y="10960"/>
                  <a:pt x="16044" y="10428"/>
                  <a:pt x="16044" y="10108"/>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dissolve/>
      </p:transition>
    </mc:Choice>
    <mc:Fallback xmlns="">
      <p:transition spd="slow">
        <p:fade/>
      </p:transition>
    </mc:Fallback>
  </mc:AlternateContent>
  <p:timing>
    <p:tnLst>
      <p:par>
        <p:cTn id="1" dur="indefinite" restart="never" nodeType="tmRoot"/>
      </p:par>
    </p:tnLst>
  </p:timing>
</p:sld>
</file>

<file path=ppt/slides/slide5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43" name="Shape 1243"/>
          <p:cNvSpPr>
            <a:spLocks noGrp="1"/>
          </p:cNvSpPr>
          <p:nvPr>
            <p:ph type="title"/>
          </p:nvPr>
        </p:nvSpPr>
        <p:spPr>
          <a:prstGeom prst="rect">
            <a:avLst/>
          </a:prstGeom>
        </p:spPr>
        <p:txBody>
          <a:bodyPr/>
          <a:lstStyle/>
          <a:p>
            <a:r>
              <a:t>Phone mockup</a:t>
            </a:r>
          </a:p>
        </p:txBody>
      </p:sp>
      <p:sp>
        <p:nvSpPr>
          <p:cNvPr id="1244" name="Shape 1244"/>
          <p:cNvSpPr>
            <a:spLocks noGrp="1"/>
          </p:cNvSpPr>
          <p:nvPr>
            <p:ph type="body" sz="quarter" idx="1"/>
          </p:nvPr>
        </p:nvSpPr>
        <p:spPr>
          <a:prstGeom prst="rect">
            <a:avLst/>
          </a:prstGeom>
        </p:spPr>
        <p:txBody>
          <a:bodyPr/>
          <a:lstStyle/>
          <a:p>
            <a:r>
              <a:t>There are many variations of passages of Lorem available, but believable. If you are</a:t>
            </a:r>
          </a:p>
        </p:txBody>
      </p:sp>
      <p:sp>
        <p:nvSpPr>
          <p:cNvPr id="1246" name="Shape 1246"/>
          <p:cNvSpPr/>
          <p:nvPr/>
        </p:nvSpPr>
        <p:spPr>
          <a:xfrm>
            <a:off x="5705036" y="5983389"/>
            <a:ext cx="2426971"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High quality</a:t>
            </a:r>
          </a:p>
        </p:txBody>
      </p:sp>
      <p:sp>
        <p:nvSpPr>
          <p:cNvPr id="1247" name="Shape 1247"/>
          <p:cNvSpPr/>
          <p:nvPr/>
        </p:nvSpPr>
        <p:spPr>
          <a:xfrm>
            <a:off x="5322893" y="6743403"/>
            <a:ext cx="319125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It is a long established fact</a:t>
            </a:r>
          </a:p>
          <a:p>
            <a:pPr>
              <a:defRPr sz="2000">
                <a:solidFill>
                  <a:srgbClr val="717172"/>
                </a:solidFill>
              </a:defRPr>
            </a:pPr>
            <a:r>
              <a:t>reader will be distracted</a:t>
            </a:r>
          </a:p>
        </p:txBody>
      </p:sp>
      <p:sp>
        <p:nvSpPr>
          <p:cNvPr id="1248" name="Shape 1248"/>
          <p:cNvSpPr/>
          <p:nvPr/>
        </p:nvSpPr>
        <p:spPr>
          <a:xfrm>
            <a:off x="16149885" y="5983389"/>
            <a:ext cx="2631187"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Add bonuses</a:t>
            </a:r>
          </a:p>
        </p:txBody>
      </p:sp>
      <p:sp>
        <p:nvSpPr>
          <p:cNvPr id="1249" name="Shape 1249"/>
          <p:cNvSpPr/>
          <p:nvPr/>
        </p:nvSpPr>
        <p:spPr>
          <a:xfrm>
            <a:off x="15869850" y="6743403"/>
            <a:ext cx="319125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It is a long established fact</a:t>
            </a:r>
          </a:p>
          <a:p>
            <a:pPr>
              <a:defRPr sz="2000">
                <a:solidFill>
                  <a:srgbClr val="717172"/>
                </a:solidFill>
              </a:defRPr>
            </a:pPr>
            <a:r>
              <a:t>reader will be distracted</a:t>
            </a:r>
          </a:p>
        </p:txBody>
      </p:sp>
      <p:sp>
        <p:nvSpPr>
          <p:cNvPr id="1250" name="Shape 1250"/>
          <p:cNvSpPr/>
          <p:nvPr/>
        </p:nvSpPr>
        <p:spPr>
          <a:xfrm>
            <a:off x="6537298" y="4938976"/>
            <a:ext cx="762447" cy="723372"/>
          </a:xfrm>
          <a:custGeom>
            <a:avLst/>
            <a:gdLst/>
            <a:ahLst/>
            <a:cxnLst>
              <a:cxn ang="0">
                <a:pos x="wd2" y="hd2"/>
              </a:cxn>
              <a:cxn ang="5400000">
                <a:pos x="wd2" y="hd2"/>
              </a:cxn>
              <a:cxn ang="10800000">
                <a:pos x="wd2" y="hd2"/>
              </a:cxn>
              <a:cxn ang="16200000">
                <a:pos x="wd2" y="hd2"/>
              </a:cxn>
            </a:cxnLst>
            <a:rect l="0" t="0" r="r" b="b"/>
            <a:pathLst>
              <a:path w="21499" h="21600" extrusionOk="0">
                <a:moveTo>
                  <a:pt x="16830" y="21600"/>
                </a:moveTo>
                <a:cubicBezTo>
                  <a:pt x="16666" y="21600"/>
                  <a:pt x="16502" y="21600"/>
                  <a:pt x="16282" y="21427"/>
                </a:cubicBezTo>
                <a:cubicBezTo>
                  <a:pt x="10800" y="17730"/>
                  <a:pt x="10800" y="17730"/>
                  <a:pt x="10800" y="17730"/>
                </a:cubicBezTo>
                <a:cubicBezTo>
                  <a:pt x="5318" y="21427"/>
                  <a:pt x="5318" y="21427"/>
                  <a:pt x="5318" y="21427"/>
                </a:cubicBezTo>
                <a:cubicBezTo>
                  <a:pt x="4934" y="21600"/>
                  <a:pt x="4386" y="21600"/>
                  <a:pt x="4221" y="21427"/>
                </a:cubicBezTo>
                <a:cubicBezTo>
                  <a:pt x="3838" y="21196"/>
                  <a:pt x="3673" y="20618"/>
                  <a:pt x="3838" y="20272"/>
                </a:cubicBezTo>
                <a:cubicBezTo>
                  <a:pt x="5537" y="13919"/>
                  <a:pt x="5537" y="13919"/>
                  <a:pt x="5537" y="13919"/>
                </a:cubicBezTo>
                <a:cubicBezTo>
                  <a:pt x="384" y="9241"/>
                  <a:pt x="384" y="9241"/>
                  <a:pt x="384" y="9241"/>
                </a:cubicBezTo>
                <a:cubicBezTo>
                  <a:pt x="0" y="9067"/>
                  <a:pt x="0" y="8490"/>
                  <a:pt x="0" y="8143"/>
                </a:cubicBezTo>
                <a:cubicBezTo>
                  <a:pt x="219" y="7739"/>
                  <a:pt x="548" y="7508"/>
                  <a:pt x="932" y="7508"/>
                </a:cubicBezTo>
                <a:cubicBezTo>
                  <a:pt x="7127" y="6930"/>
                  <a:pt x="7127" y="6930"/>
                  <a:pt x="7127" y="6930"/>
                </a:cubicBezTo>
                <a:cubicBezTo>
                  <a:pt x="9923" y="578"/>
                  <a:pt x="9923" y="578"/>
                  <a:pt x="9923" y="578"/>
                </a:cubicBezTo>
                <a:cubicBezTo>
                  <a:pt x="10087" y="231"/>
                  <a:pt x="10416" y="0"/>
                  <a:pt x="10800" y="0"/>
                </a:cubicBezTo>
                <a:cubicBezTo>
                  <a:pt x="11184" y="0"/>
                  <a:pt x="11568" y="231"/>
                  <a:pt x="11732" y="578"/>
                </a:cubicBezTo>
                <a:cubicBezTo>
                  <a:pt x="14473" y="6930"/>
                  <a:pt x="14473" y="6930"/>
                  <a:pt x="14473" y="6930"/>
                </a:cubicBezTo>
                <a:cubicBezTo>
                  <a:pt x="20504" y="7508"/>
                  <a:pt x="20504" y="7508"/>
                  <a:pt x="20504" y="7508"/>
                </a:cubicBezTo>
                <a:cubicBezTo>
                  <a:pt x="21052" y="7508"/>
                  <a:pt x="21216" y="7739"/>
                  <a:pt x="21436" y="8143"/>
                </a:cubicBezTo>
                <a:cubicBezTo>
                  <a:pt x="21600" y="8490"/>
                  <a:pt x="21436" y="9067"/>
                  <a:pt x="21052" y="9241"/>
                </a:cubicBezTo>
                <a:cubicBezTo>
                  <a:pt x="15953" y="13919"/>
                  <a:pt x="15953" y="13919"/>
                  <a:pt x="15953" y="13919"/>
                </a:cubicBezTo>
                <a:cubicBezTo>
                  <a:pt x="17762" y="20272"/>
                  <a:pt x="17762" y="20272"/>
                  <a:pt x="17762" y="20272"/>
                </a:cubicBezTo>
                <a:cubicBezTo>
                  <a:pt x="17762" y="20618"/>
                  <a:pt x="17762" y="21196"/>
                  <a:pt x="17379" y="21427"/>
                </a:cubicBezTo>
                <a:cubicBezTo>
                  <a:pt x="17214" y="21600"/>
                  <a:pt x="17050" y="21600"/>
                  <a:pt x="16830" y="21600"/>
                </a:cubicBezTo>
                <a:close/>
                <a:moveTo>
                  <a:pt x="10800" y="15420"/>
                </a:moveTo>
                <a:cubicBezTo>
                  <a:pt x="11019" y="15420"/>
                  <a:pt x="11184" y="15420"/>
                  <a:pt x="11348" y="15651"/>
                </a:cubicBezTo>
                <a:cubicBezTo>
                  <a:pt x="15186" y="18135"/>
                  <a:pt x="15186" y="18135"/>
                  <a:pt x="15186" y="18135"/>
                </a:cubicBezTo>
                <a:cubicBezTo>
                  <a:pt x="13925" y="13688"/>
                  <a:pt x="13925" y="13688"/>
                  <a:pt x="13925" y="13688"/>
                </a:cubicBezTo>
                <a:cubicBezTo>
                  <a:pt x="13925" y="13283"/>
                  <a:pt x="13925" y="12937"/>
                  <a:pt x="14309" y="12764"/>
                </a:cubicBezTo>
                <a:cubicBezTo>
                  <a:pt x="18146" y="9241"/>
                  <a:pt x="18146" y="9241"/>
                  <a:pt x="18146" y="9241"/>
                </a:cubicBezTo>
                <a:cubicBezTo>
                  <a:pt x="13760" y="9067"/>
                  <a:pt x="13760" y="9067"/>
                  <a:pt x="13760" y="9067"/>
                </a:cubicBezTo>
                <a:cubicBezTo>
                  <a:pt x="13377" y="9067"/>
                  <a:pt x="12993" y="8663"/>
                  <a:pt x="12828" y="8490"/>
                </a:cubicBezTo>
                <a:cubicBezTo>
                  <a:pt x="10800" y="3465"/>
                  <a:pt x="10800" y="3465"/>
                  <a:pt x="10800" y="3465"/>
                </a:cubicBezTo>
                <a:cubicBezTo>
                  <a:pt x="8607" y="8490"/>
                  <a:pt x="8607" y="8490"/>
                  <a:pt x="8607" y="8490"/>
                </a:cubicBezTo>
                <a:cubicBezTo>
                  <a:pt x="8443" y="8663"/>
                  <a:pt x="8223" y="9067"/>
                  <a:pt x="7894" y="9067"/>
                </a:cubicBezTo>
                <a:cubicBezTo>
                  <a:pt x="3509" y="9241"/>
                  <a:pt x="3509" y="9241"/>
                  <a:pt x="3509" y="9241"/>
                </a:cubicBezTo>
                <a:cubicBezTo>
                  <a:pt x="7127" y="12764"/>
                  <a:pt x="7127" y="12764"/>
                  <a:pt x="7127" y="12764"/>
                </a:cubicBezTo>
                <a:cubicBezTo>
                  <a:pt x="7511" y="12937"/>
                  <a:pt x="7730" y="13283"/>
                  <a:pt x="7511" y="13688"/>
                </a:cubicBezTo>
                <a:cubicBezTo>
                  <a:pt x="6414" y="18135"/>
                  <a:pt x="6414" y="18135"/>
                  <a:pt x="6414" y="18135"/>
                </a:cubicBezTo>
                <a:cubicBezTo>
                  <a:pt x="10252" y="15651"/>
                  <a:pt x="10252" y="15651"/>
                  <a:pt x="10252" y="15651"/>
                </a:cubicBezTo>
                <a:cubicBezTo>
                  <a:pt x="10416" y="15420"/>
                  <a:pt x="10636" y="15420"/>
                  <a:pt x="10800" y="15420"/>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1251" name="Shape 1251"/>
          <p:cNvSpPr/>
          <p:nvPr/>
        </p:nvSpPr>
        <p:spPr>
          <a:xfrm>
            <a:off x="17182416" y="4933601"/>
            <a:ext cx="566126" cy="734122"/>
          </a:xfrm>
          <a:custGeom>
            <a:avLst/>
            <a:gdLst/>
            <a:ahLst/>
            <a:cxnLst>
              <a:cxn ang="0">
                <a:pos x="wd2" y="hd2"/>
              </a:cxn>
              <a:cxn ang="5400000">
                <a:pos x="wd2" y="hd2"/>
              </a:cxn>
              <a:cxn ang="10800000">
                <a:pos x="wd2" y="hd2"/>
              </a:cxn>
              <a:cxn ang="16200000">
                <a:pos x="wd2" y="hd2"/>
              </a:cxn>
            </a:cxnLst>
            <a:rect l="0" t="0" r="r" b="b"/>
            <a:pathLst>
              <a:path w="21600" h="21600" extrusionOk="0">
                <a:moveTo>
                  <a:pt x="21600" y="3724"/>
                </a:moveTo>
                <a:cubicBezTo>
                  <a:pt x="21600" y="1224"/>
                  <a:pt x="16252" y="0"/>
                  <a:pt x="10904" y="0"/>
                </a:cubicBezTo>
                <a:cubicBezTo>
                  <a:pt x="5348" y="0"/>
                  <a:pt x="0" y="1224"/>
                  <a:pt x="0" y="3724"/>
                </a:cubicBezTo>
                <a:cubicBezTo>
                  <a:pt x="0" y="3884"/>
                  <a:pt x="0" y="3884"/>
                  <a:pt x="0" y="3884"/>
                </a:cubicBezTo>
                <a:cubicBezTo>
                  <a:pt x="0" y="17876"/>
                  <a:pt x="0" y="17876"/>
                  <a:pt x="0" y="17876"/>
                </a:cubicBezTo>
                <a:cubicBezTo>
                  <a:pt x="0" y="20376"/>
                  <a:pt x="5348" y="21600"/>
                  <a:pt x="10904" y="21600"/>
                </a:cubicBezTo>
                <a:cubicBezTo>
                  <a:pt x="16252" y="21600"/>
                  <a:pt x="21600" y="20376"/>
                  <a:pt x="21600" y="17876"/>
                </a:cubicBezTo>
                <a:cubicBezTo>
                  <a:pt x="21600" y="3884"/>
                  <a:pt x="21600" y="3884"/>
                  <a:pt x="21600" y="3884"/>
                </a:cubicBezTo>
                <a:cubicBezTo>
                  <a:pt x="21600" y="3884"/>
                  <a:pt x="21600" y="3884"/>
                  <a:pt x="21600" y="3724"/>
                </a:cubicBezTo>
                <a:close/>
                <a:moveTo>
                  <a:pt x="19239" y="10960"/>
                </a:moveTo>
                <a:cubicBezTo>
                  <a:pt x="19239" y="11492"/>
                  <a:pt x="16252" y="12768"/>
                  <a:pt x="10904" y="12768"/>
                </a:cubicBezTo>
                <a:cubicBezTo>
                  <a:pt x="5348" y="12768"/>
                  <a:pt x="2570" y="11492"/>
                  <a:pt x="2570" y="10960"/>
                </a:cubicBezTo>
                <a:cubicBezTo>
                  <a:pt x="2570" y="6171"/>
                  <a:pt x="2570" y="6171"/>
                  <a:pt x="2570" y="6171"/>
                </a:cubicBezTo>
                <a:cubicBezTo>
                  <a:pt x="4653" y="7076"/>
                  <a:pt x="7640" y="7608"/>
                  <a:pt x="10904" y="7608"/>
                </a:cubicBezTo>
                <a:cubicBezTo>
                  <a:pt x="13960" y="7608"/>
                  <a:pt x="16947" y="7076"/>
                  <a:pt x="19239" y="6171"/>
                </a:cubicBezTo>
                <a:lnTo>
                  <a:pt x="19239" y="10960"/>
                </a:lnTo>
                <a:close/>
                <a:moveTo>
                  <a:pt x="10904" y="1756"/>
                </a:moveTo>
                <a:cubicBezTo>
                  <a:pt x="16252" y="1756"/>
                  <a:pt x="19239" y="3192"/>
                  <a:pt x="19239" y="3724"/>
                </a:cubicBezTo>
                <a:cubicBezTo>
                  <a:pt x="19239" y="4256"/>
                  <a:pt x="16252" y="5639"/>
                  <a:pt x="10904" y="5639"/>
                </a:cubicBezTo>
                <a:cubicBezTo>
                  <a:pt x="5348" y="5639"/>
                  <a:pt x="2570" y="4256"/>
                  <a:pt x="2570" y="3724"/>
                </a:cubicBezTo>
                <a:cubicBezTo>
                  <a:pt x="2570" y="3192"/>
                  <a:pt x="5348" y="1756"/>
                  <a:pt x="10904" y="1756"/>
                </a:cubicBezTo>
                <a:close/>
                <a:moveTo>
                  <a:pt x="10904" y="19844"/>
                </a:moveTo>
                <a:cubicBezTo>
                  <a:pt x="5348" y="19844"/>
                  <a:pt x="2570" y="18408"/>
                  <a:pt x="2570" y="17876"/>
                </a:cubicBezTo>
                <a:cubicBezTo>
                  <a:pt x="2570" y="13300"/>
                  <a:pt x="2570" y="13300"/>
                  <a:pt x="2570" y="13300"/>
                </a:cubicBezTo>
                <a:cubicBezTo>
                  <a:pt x="4653" y="14152"/>
                  <a:pt x="7640" y="14524"/>
                  <a:pt x="10904" y="14524"/>
                </a:cubicBezTo>
                <a:cubicBezTo>
                  <a:pt x="13960" y="14524"/>
                  <a:pt x="16947" y="14152"/>
                  <a:pt x="19239" y="13300"/>
                </a:cubicBezTo>
                <a:cubicBezTo>
                  <a:pt x="19239" y="17876"/>
                  <a:pt x="19239" y="17876"/>
                  <a:pt x="19239" y="17876"/>
                </a:cubicBezTo>
                <a:cubicBezTo>
                  <a:pt x="19239" y="18408"/>
                  <a:pt x="16252" y="19844"/>
                  <a:pt x="10904" y="19844"/>
                </a:cubicBezTo>
                <a:close/>
                <a:moveTo>
                  <a:pt x="16044" y="10108"/>
                </a:moveTo>
                <a:cubicBezTo>
                  <a:pt x="16044" y="8832"/>
                  <a:pt x="16044" y="8832"/>
                  <a:pt x="16044" y="8832"/>
                </a:cubicBezTo>
                <a:cubicBezTo>
                  <a:pt x="16044" y="8512"/>
                  <a:pt x="16460" y="8140"/>
                  <a:pt x="17155" y="8140"/>
                </a:cubicBezTo>
                <a:cubicBezTo>
                  <a:pt x="17850" y="8140"/>
                  <a:pt x="18336" y="8512"/>
                  <a:pt x="18336" y="8832"/>
                </a:cubicBezTo>
                <a:cubicBezTo>
                  <a:pt x="18336" y="10108"/>
                  <a:pt x="18336" y="10108"/>
                  <a:pt x="18336" y="10108"/>
                </a:cubicBezTo>
                <a:cubicBezTo>
                  <a:pt x="18336" y="10428"/>
                  <a:pt x="17850" y="10960"/>
                  <a:pt x="17155" y="10960"/>
                </a:cubicBezTo>
                <a:cubicBezTo>
                  <a:pt x="16460" y="10960"/>
                  <a:pt x="16044" y="10428"/>
                  <a:pt x="16044" y="10108"/>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1252" name="Shape 1252"/>
          <p:cNvSpPr/>
          <p:nvPr/>
        </p:nvSpPr>
        <p:spPr>
          <a:xfrm>
            <a:off x="10797599" y="5983389"/>
            <a:ext cx="2810638"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Cloud storage</a:t>
            </a:r>
          </a:p>
        </p:txBody>
      </p:sp>
      <p:sp>
        <p:nvSpPr>
          <p:cNvPr id="1253" name="Shape 1253"/>
          <p:cNvSpPr/>
          <p:nvPr/>
        </p:nvSpPr>
        <p:spPr>
          <a:xfrm>
            <a:off x="10596372" y="6743403"/>
            <a:ext cx="319125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It is a long established fact</a:t>
            </a:r>
          </a:p>
          <a:p>
            <a:pPr>
              <a:defRPr sz="2000">
                <a:solidFill>
                  <a:srgbClr val="717172"/>
                </a:solidFill>
              </a:defRPr>
            </a:pPr>
            <a:r>
              <a:t>reader will be distracted</a:t>
            </a:r>
          </a:p>
        </p:txBody>
      </p:sp>
      <p:sp>
        <p:nvSpPr>
          <p:cNvPr id="1254" name="Shape 1254"/>
          <p:cNvSpPr/>
          <p:nvPr/>
        </p:nvSpPr>
        <p:spPr>
          <a:xfrm>
            <a:off x="11811000" y="5034969"/>
            <a:ext cx="762001" cy="531385"/>
          </a:xfrm>
          <a:custGeom>
            <a:avLst/>
            <a:gdLst/>
            <a:ahLst/>
            <a:cxnLst>
              <a:cxn ang="0">
                <a:pos x="wd2" y="hd2"/>
              </a:cxn>
              <a:cxn ang="5400000">
                <a:pos x="wd2" y="hd2"/>
              </a:cxn>
              <a:cxn ang="10800000">
                <a:pos x="wd2" y="hd2"/>
              </a:cxn>
              <a:cxn ang="16200000">
                <a:pos x="wd2" y="hd2"/>
              </a:cxn>
            </a:cxnLst>
            <a:rect l="0" t="0" r="r" b="b"/>
            <a:pathLst>
              <a:path w="21184" h="21287" extrusionOk="0">
                <a:moveTo>
                  <a:pt x="16301" y="21287"/>
                </a:moveTo>
                <a:cubicBezTo>
                  <a:pt x="11846" y="21287"/>
                  <a:pt x="4231" y="21287"/>
                  <a:pt x="4076" y="21287"/>
                </a:cubicBezTo>
                <a:cubicBezTo>
                  <a:pt x="1952" y="21287"/>
                  <a:pt x="243" y="19053"/>
                  <a:pt x="88" y="16073"/>
                </a:cubicBezTo>
                <a:cubicBezTo>
                  <a:pt x="-275" y="13615"/>
                  <a:pt x="450" y="10413"/>
                  <a:pt x="3040" y="8923"/>
                </a:cubicBezTo>
                <a:cubicBezTo>
                  <a:pt x="2522" y="5199"/>
                  <a:pt x="3869" y="1921"/>
                  <a:pt x="5785" y="730"/>
                </a:cubicBezTo>
                <a:cubicBezTo>
                  <a:pt x="6977" y="-15"/>
                  <a:pt x="8375" y="-313"/>
                  <a:pt x="9567" y="432"/>
                </a:cubicBezTo>
                <a:cubicBezTo>
                  <a:pt x="10603" y="953"/>
                  <a:pt x="11639" y="1921"/>
                  <a:pt x="12364" y="3411"/>
                </a:cubicBezTo>
                <a:cubicBezTo>
                  <a:pt x="13555" y="2666"/>
                  <a:pt x="14954" y="2443"/>
                  <a:pt x="15990" y="3411"/>
                </a:cubicBezTo>
                <a:cubicBezTo>
                  <a:pt x="17026" y="4156"/>
                  <a:pt x="17854" y="5944"/>
                  <a:pt x="17854" y="8401"/>
                </a:cubicBezTo>
                <a:cubicBezTo>
                  <a:pt x="20289" y="9370"/>
                  <a:pt x="21325" y="12647"/>
                  <a:pt x="21170" y="15105"/>
                </a:cubicBezTo>
                <a:cubicBezTo>
                  <a:pt x="20962" y="18084"/>
                  <a:pt x="19408" y="21287"/>
                  <a:pt x="16301" y="21287"/>
                </a:cubicBezTo>
                <a:close/>
                <a:moveTo>
                  <a:pt x="8013" y="2666"/>
                </a:moveTo>
                <a:cubicBezTo>
                  <a:pt x="7495" y="2666"/>
                  <a:pt x="6977" y="2964"/>
                  <a:pt x="6666" y="3188"/>
                </a:cubicBezTo>
                <a:cubicBezTo>
                  <a:pt x="5267" y="3933"/>
                  <a:pt x="4231" y="6390"/>
                  <a:pt x="5112" y="9146"/>
                </a:cubicBezTo>
                <a:cubicBezTo>
                  <a:pt x="5112" y="9370"/>
                  <a:pt x="5112" y="9891"/>
                  <a:pt x="5112" y="10115"/>
                </a:cubicBezTo>
                <a:cubicBezTo>
                  <a:pt x="4905" y="10636"/>
                  <a:pt x="4749" y="10859"/>
                  <a:pt x="4387" y="10859"/>
                </a:cubicBezTo>
                <a:cubicBezTo>
                  <a:pt x="1642" y="12126"/>
                  <a:pt x="1797" y="14881"/>
                  <a:pt x="1797" y="15626"/>
                </a:cubicBezTo>
                <a:cubicBezTo>
                  <a:pt x="1952" y="17116"/>
                  <a:pt x="2833" y="18606"/>
                  <a:pt x="4076" y="18606"/>
                </a:cubicBezTo>
                <a:cubicBezTo>
                  <a:pt x="4076" y="18606"/>
                  <a:pt x="11846" y="18606"/>
                  <a:pt x="16301" y="18606"/>
                </a:cubicBezTo>
                <a:cubicBezTo>
                  <a:pt x="18217" y="18606"/>
                  <a:pt x="19253" y="16818"/>
                  <a:pt x="19253" y="15105"/>
                </a:cubicBezTo>
                <a:cubicBezTo>
                  <a:pt x="19408" y="13094"/>
                  <a:pt x="18580" y="11157"/>
                  <a:pt x="16663" y="10636"/>
                </a:cubicBezTo>
                <a:cubicBezTo>
                  <a:pt x="16301" y="10636"/>
                  <a:pt x="16145" y="10413"/>
                  <a:pt x="15990" y="10115"/>
                </a:cubicBezTo>
                <a:cubicBezTo>
                  <a:pt x="15783" y="9891"/>
                  <a:pt x="15783" y="9370"/>
                  <a:pt x="15783" y="9146"/>
                </a:cubicBezTo>
                <a:cubicBezTo>
                  <a:pt x="16145" y="7657"/>
                  <a:pt x="15783" y="6390"/>
                  <a:pt x="15109" y="5646"/>
                </a:cubicBezTo>
                <a:cubicBezTo>
                  <a:pt x="14591" y="5199"/>
                  <a:pt x="13555" y="5199"/>
                  <a:pt x="12882" y="6390"/>
                </a:cubicBezTo>
                <a:cubicBezTo>
                  <a:pt x="12519" y="6688"/>
                  <a:pt x="12364" y="6912"/>
                  <a:pt x="12001" y="6688"/>
                </a:cubicBezTo>
                <a:cubicBezTo>
                  <a:pt x="11639" y="6688"/>
                  <a:pt x="11483" y="6390"/>
                  <a:pt x="11328" y="6167"/>
                </a:cubicBezTo>
                <a:cubicBezTo>
                  <a:pt x="10447" y="3411"/>
                  <a:pt x="9256" y="2666"/>
                  <a:pt x="8013" y="2666"/>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2" name="Picture Placeholder 1"/>
          <p:cNvSpPr>
            <a:spLocks noGrp="1"/>
          </p:cNvSpPr>
          <p:nvPr>
            <p:ph type="pic" sz="quarter" idx="13"/>
          </p:nvPr>
        </p:nvSpPr>
        <p:spPr/>
      </p:sp>
    </p:spTree>
  </p:cSld>
  <p:clrMapOvr>
    <a:masterClrMapping/>
  </p:clrMapOvr>
  <mc:AlternateContent xmlns:mc="http://schemas.openxmlformats.org/markup-compatibility/2006" xmlns:p14="http://schemas.microsoft.com/office/powerpoint/2010/main">
    <mc:Choice Requires="p14">
      <p:transition spd="slow" p14:dur="1750">
        <p:push dir="r"/>
      </p:transition>
    </mc:Choice>
    <mc:Fallback xmlns="">
      <p:transition spd="slow">
        <p:fade/>
      </p:transition>
    </mc:Fallback>
  </mc:AlternateContent>
  <p:timing>
    <p:tnLst>
      <p:par>
        <p:cTn id="1" dur="indefinite" restart="never" nodeType="tmRoot"/>
      </p:par>
    </p:tnLst>
  </p:timing>
</p:sld>
</file>

<file path=ppt/slides/slide6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57" name="Shape 1257"/>
          <p:cNvSpPr/>
          <p:nvPr/>
        </p:nvSpPr>
        <p:spPr>
          <a:xfrm>
            <a:off x="8068138" y="2520486"/>
            <a:ext cx="2426971"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High quality</a:t>
            </a:r>
          </a:p>
        </p:txBody>
      </p:sp>
      <p:sp>
        <p:nvSpPr>
          <p:cNvPr id="1258" name="Shape 1258"/>
          <p:cNvSpPr/>
          <p:nvPr/>
        </p:nvSpPr>
        <p:spPr>
          <a:xfrm>
            <a:off x="8090193" y="3280500"/>
            <a:ext cx="554964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Ipsum available, but the majority have suffered</a:t>
            </a:r>
          </a:p>
        </p:txBody>
      </p:sp>
      <p:sp>
        <p:nvSpPr>
          <p:cNvPr id="1259" name="Shape 1259"/>
          <p:cNvSpPr/>
          <p:nvPr/>
        </p:nvSpPr>
        <p:spPr>
          <a:xfrm>
            <a:off x="7899984" y="6050914"/>
            <a:ext cx="2810638"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Cloud storage</a:t>
            </a:r>
          </a:p>
        </p:txBody>
      </p:sp>
      <p:sp>
        <p:nvSpPr>
          <p:cNvPr id="1260" name="Shape 1260"/>
          <p:cNvSpPr/>
          <p:nvPr/>
        </p:nvSpPr>
        <p:spPr>
          <a:xfrm>
            <a:off x="7922039" y="6810928"/>
            <a:ext cx="554964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Ipsum available, but the majority have suffered</a:t>
            </a:r>
          </a:p>
        </p:txBody>
      </p:sp>
      <p:sp>
        <p:nvSpPr>
          <p:cNvPr id="1261" name="Shape 1261"/>
          <p:cNvSpPr/>
          <p:nvPr/>
        </p:nvSpPr>
        <p:spPr>
          <a:xfrm>
            <a:off x="5658958" y="3067462"/>
            <a:ext cx="762447" cy="723373"/>
          </a:xfrm>
          <a:custGeom>
            <a:avLst/>
            <a:gdLst/>
            <a:ahLst/>
            <a:cxnLst>
              <a:cxn ang="0">
                <a:pos x="wd2" y="hd2"/>
              </a:cxn>
              <a:cxn ang="5400000">
                <a:pos x="wd2" y="hd2"/>
              </a:cxn>
              <a:cxn ang="10800000">
                <a:pos x="wd2" y="hd2"/>
              </a:cxn>
              <a:cxn ang="16200000">
                <a:pos x="wd2" y="hd2"/>
              </a:cxn>
            </a:cxnLst>
            <a:rect l="0" t="0" r="r" b="b"/>
            <a:pathLst>
              <a:path w="21499" h="21600" extrusionOk="0">
                <a:moveTo>
                  <a:pt x="16830" y="21600"/>
                </a:moveTo>
                <a:cubicBezTo>
                  <a:pt x="16666" y="21600"/>
                  <a:pt x="16502" y="21600"/>
                  <a:pt x="16282" y="21427"/>
                </a:cubicBezTo>
                <a:cubicBezTo>
                  <a:pt x="10800" y="17730"/>
                  <a:pt x="10800" y="17730"/>
                  <a:pt x="10800" y="17730"/>
                </a:cubicBezTo>
                <a:cubicBezTo>
                  <a:pt x="5318" y="21427"/>
                  <a:pt x="5318" y="21427"/>
                  <a:pt x="5318" y="21427"/>
                </a:cubicBezTo>
                <a:cubicBezTo>
                  <a:pt x="4934" y="21600"/>
                  <a:pt x="4386" y="21600"/>
                  <a:pt x="4221" y="21427"/>
                </a:cubicBezTo>
                <a:cubicBezTo>
                  <a:pt x="3838" y="21196"/>
                  <a:pt x="3673" y="20618"/>
                  <a:pt x="3838" y="20272"/>
                </a:cubicBezTo>
                <a:cubicBezTo>
                  <a:pt x="5537" y="13919"/>
                  <a:pt x="5537" y="13919"/>
                  <a:pt x="5537" y="13919"/>
                </a:cubicBezTo>
                <a:cubicBezTo>
                  <a:pt x="384" y="9241"/>
                  <a:pt x="384" y="9241"/>
                  <a:pt x="384" y="9241"/>
                </a:cubicBezTo>
                <a:cubicBezTo>
                  <a:pt x="0" y="9067"/>
                  <a:pt x="0" y="8490"/>
                  <a:pt x="0" y="8143"/>
                </a:cubicBezTo>
                <a:cubicBezTo>
                  <a:pt x="219" y="7739"/>
                  <a:pt x="548" y="7508"/>
                  <a:pt x="932" y="7508"/>
                </a:cubicBezTo>
                <a:cubicBezTo>
                  <a:pt x="7127" y="6930"/>
                  <a:pt x="7127" y="6930"/>
                  <a:pt x="7127" y="6930"/>
                </a:cubicBezTo>
                <a:cubicBezTo>
                  <a:pt x="9923" y="578"/>
                  <a:pt x="9923" y="578"/>
                  <a:pt x="9923" y="578"/>
                </a:cubicBezTo>
                <a:cubicBezTo>
                  <a:pt x="10087" y="231"/>
                  <a:pt x="10416" y="0"/>
                  <a:pt x="10800" y="0"/>
                </a:cubicBezTo>
                <a:cubicBezTo>
                  <a:pt x="11184" y="0"/>
                  <a:pt x="11568" y="231"/>
                  <a:pt x="11732" y="578"/>
                </a:cubicBezTo>
                <a:cubicBezTo>
                  <a:pt x="14473" y="6930"/>
                  <a:pt x="14473" y="6930"/>
                  <a:pt x="14473" y="6930"/>
                </a:cubicBezTo>
                <a:cubicBezTo>
                  <a:pt x="20504" y="7508"/>
                  <a:pt x="20504" y="7508"/>
                  <a:pt x="20504" y="7508"/>
                </a:cubicBezTo>
                <a:cubicBezTo>
                  <a:pt x="21052" y="7508"/>
                  <a:pt x="21216" y="7739"/>
                  <a:pt x="21436" y="8143"/>
                </a:cubicBezTo>
                <a:cubicBezTo>
                  <a:pt x="21600" y="8490"/>
                  <a:pt x="21436" y="9067"/>
                  <a:pt x="21052" y="9241"/>
                </a:cubicBezTo>
                <a:cubicBezTo>
                  <a:pt x="15953" y="13919"/>
                  <a:pt x="15953" y="13919"/>
                  <a:pt x="15953" y="13919"/>
                </a:cubicBezTo>
                <a:cubicBezTo>
                  <a:pt x="17762" y="20272"/>
                  <a:pt x="17762" y="20272"/>
                  <a:pt x="17762" y="20272"/>
                </a:cubicBezTo>
                <a:cubicBezTo>
                  <a:pt x="17762" y="20618"/>
                  <a:pt x="17762" y="21196"/>
                  <a:pt x="17379" y="21427"/>
                </a:cubicBezTo>
                <a:cubicBezTo>
                  <a:pt x="17214" y="21600"/>
                  <a:pt x="17050" y="21600"/>
                  <a:pt x="16830" y="21600"/>
                </a:cubicBezTo>
                <a:close/>
                <a:moveTo>
                  <a:pt x="10800" y="15420"/>
                </a:moveTo>
                <a:cubicBezTo>
                  <a:pt x="11019" y="15420"/>
                  <a:pt x="11184" y="15420"/>
                  <a:pt x="11348" y="15651"/>
                </a:cubicBezTo>
                <a:cubicBezTo>
                  <a:pt x="15186" y="18135"/>
                  <a:pt x="15186" y="18135"/>
                  <a:pt x="15186" y="18135"/>
                </a:cubicBezTo>
                <a:cubicBezTo>
                  <a:pt x="13925" y="13688"/>
                  <a:pt x="13925" y="13688"/>
                  <a:pt x="13925" y="13688"/>
                </a:cubicBezTo>
                <a:cubicBezTo>
                  <a:pt x="13925" y="13283"/>
                  <a:pt x="13925" y="12937"/>
                  <a:pt x="14309" y="12764"/>
                </a:cubicBezTo>
                <a:cubicBezTo>
                  <a:pt x="18146" y="9241"/>
                  <a:pt x="18146" y="9241"/>
                  <a:pt x="18146" y="9241"/>
                </a:cubicBezTo>
                <a:cubicBezTo>
                  <a:pt x="13760" y="9067"/>
                  <a:pt x="13760" y="9067"/>
                  <a:pt x="13760" y="9067"/>
                </a:cubicBezTo>
                <a:cubicBezTo>
                  <a:pt x="13377" y="9067"/>
                  <a:pt x="12993" y="8663"/>
                  <a:pt x="12828" y="8490"/>
                </a:cubicBezTo>
                <a:cubicBezTo>
                  <a:pt x="10800" y="3465"/>
                  <a:pt x="10800" y="3465"/>
                  <a:pt x="10800" y="3465"/>
                </a:cubicBezTo>
                <a:cubicBezTo>
                  <a:pt x="8607" y="8490"/>
                  <a:pt x="8607" y="8490"/>
                  <a:pt x="8607" y="8490"/>
                </a:cubicBezTo>
                <a:cubicBezTo>
                  <a:pt x="8443" y="8663"/>
                  <a:pt x="8223" y="9067"/>
                  <a:pt x="7894" y="9067"/>
                </a:cubicBezTo>
                <a:cubicBezTo>
                  <a:pt x="3509" y="9241"/>
                  <a:pt x="3509" y="9241"/>
                  <a:pt x="3509" y="9241"/>
                </a:cubicBezTo>
                <a:cubicBezTo>
                  <a:pt x="7127" y="12764"/>
                  <a:pt x="7127" y="12764"/>
                  <a:pt x="7127" y="12764"/>
                </a:cubicBezTo>
                <a:cubicBezTo>
                  <a:pt x="7511" y="12937"/>
                  <a:pt x="7730" y="13283"/>
                  <a:pt x="7511" y="13688"/>
                </a:cubicBezTo>
                <a:cubicBezTo>
                  <a:pt x="6414" y="18135"/>
                  <a:pt x="6414" y="18135"/>
                  <a:pt x="6414" y="18135"/>
                </a:cubicBezTo>
                <a:cubicBezTo>
                  <a:pt x="10252" y="15651"/>
                  <a:pt x="10252" y="15651"/>
                  <a:pt x="10252" y="15651"/>
                </a:cubicBezTo>
                <a:cubicBezTo>
                  <a:pt x="10416" y="15420"/>
                  <a:pt x="10636" y="15420"/>
                  <a:pt x="10800" y="15420"/>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1262" name="Shape 1262"/>
          <p:cNvSpPr/>
          <p:nvPr/>
        </p:nvSpPr>
        <p:spPr>
          <a:xfrm>
            <a:off x="7899984" y="9654403"/>
            <a:ext cx="382181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Additional bonuses</a:t>
            </a:r>
          </a:p>
        </p:txBody>
      </p:sp>
      <p:sp>
        <p:nvSpPr>
          <p:cNvPr id="1263" name="Shape 1263"/>
          <p:cNvSpPr/>
          <p:nvPr/>
        </p:nvSpPr>
        <p:spPr>
          <a:xfrm>
            <a:off x="7922039" y="10414417"/>
            <a:ext cx="554964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Ipsum available, but the majority have suffered</a:t>
            </a:r>
          </a:p>
        </p:txBody>
      </p:sp>
      <p:sp>
        <p:nvSpPr>
          <p:cNvPr id="1264" name="Shape 1264"/>
          <p:cNvSpPr/>
          <p:nvPr/>
        </p:nvSpPr>
        <p:spPr>
          <a:xfrm>
            <a:off x="5757119" y="10207904"/>
            <a:ext cx="566126" cy="734123"/>
          </a:xfrm>
          <a:custGeom>
            <a:avLst/>
            <a:gdLst/>
            <a:ahLst/>
            <a:cxnLst>
              <a:cxn ang="0">
                <a:pos x="wd2" y="hd2"/>
              </a:cxn>
              <a:cxn ang="5400000">
                <a:pos x="wd2" y="hd2"/>
              </a:cxn>
              <a:cxn ang="10800000">
                <a:pos x="wd2" y="hd2"/>
              </a:cxn>
              <a:cxn ang="16200000">
                <a:pos x="wd2" y="hd2"/>
              </a:cxn>
            </a:cxnLst>
            <a:rect l="0" t="0" r="r" b="b"/>
            <a:pathLst>
              <a:path w="21600" h="21600" extrusionOk="0">
                <a:moveTo>
                  <a:pt x="21600" y="3724"/>
                </a:moveTo>
                <a:cubicBezTo>
                  <a:pt x="21600" y="1224"/>
                  <a:pt x="16252" y="0"/>
                  <a:pt x="10904" y="0"/>
                </a:cubicBezTo>
                <a:cubicBezTo>
                  <a:pt x="5348" y="0"/>
                  <a:pt x="0" y="1224"/>
                  <a:pt x="0" y="3724"/>
                </a:cubicBezTo>
                <a:cubicBezTo>
                  <a:pt x="0" y="3884"/>
                  <a:pt x="0" y="3884"/>
                  <a:pt x="0" y="3884"/>
                </a:cubicBezTo>
                <a:cubicBezTo>
                  <a:pt x="0" y="17876"/>
                  <a:pt x="0" y="17876"/>
                  <a:pt x="0" y="17876"/>
                </a:cubicBezTo>
                <a:cubicBezTo>
                  <a:pt x="0" y="20376"/>
                  <a:pt x="5348" y="21600"/>
                  <a:pt x="10904" y="21600"/>
                </a:cubicBezTo>
                <a:cubicBezTo>
                  <a:pt x="16252" y="21600"/>
                  <a:pt x="21600" y="20376"/>
                  <a:pt x="21600" y="17876"/>
                </a:cubicBezTo>
                <a:cubicBezTo>
                  <a:pt x="21600" y="3884"/>
                  <a:pt x="21600" y="3884"/>
                  <a:pt x="21600" y="3884"/>
                </a:cubicBezTo>
                <a:cubicBezTo>
                  <a:pt x="21600" y="3884"/>
                  <a:pt x="21600" y="3884"/>
                  <a:pt x="21600" y="3724"/>
                </a:cubicBezTo>
                <a:close/>
                <a:moveTo>
                  <a:pt x="19239" y="10960"/>
                </a:moveTo>
                <a:cubicBezTo>
                  <a:pt x="19239" y="11492"/>
                  <a:pt x="16252" y="12768"/>
                  <a:pt x="10904" y="12768"/>
                </a:cubicBezTo>
                <a:cubicBezTo>
                  <a:pt x="5348" y="12768"/>
                  <a:pt x="2570" y="11492"/>
                  <a:pt x="2570" y="10960"/>
                </a:cubicBezTo>
                <a:cubicBezTo>
                  <a:pt x="2570" y="6171"/>
                  <a:pt x="2570" y="6171"/>
                  <a:pt x="2570" y="6171"/>
                </a:cubicBezTo>
                <a:cubicBezTo>
                  <a:pt x="4653" y="7076"/>
                  <a:pt x="7640" y="7608"/>
                  <a:pt x="10904" y="7608"/>
                </a:cubicBezTo>
                <a:cubicBezTo>
                  <a:pt x="13960" y="7608"/>
                  <a:pt x="16947" y="7076"/>
                  <a:pt x="19239" y="6171"/>
                </a:cubicBezTo>
                <a:lnTo>
                  <a:pt x="19239" y="10960"/>
                </a:lnTo>
                <a:close/>
                <a:moveTo>
                  <a:pt x="10904" y="1756"/>
                </a:moveTo>
                <a:cubicBezTo>
                  <a:pt x="16252" y="1756"/>
                  <a:pt x="19239" y="3192"/>
                  <a:pt x="19239" y="3724"/>
                </a:cubicBezTo>
                <a:cubicBezTo>
                  <a:pt x="19239" y="4256"/>
                  <a:pt x="16252" y="5639"/>
                  <a:pt x="10904" y="5639"/>
                </a:cubicBezTo>
                <a:cubicBezTo>
                  <a:pt x="5348" y="5639"/>
                  <a:pt x="2570" y="4256"/>
                  <a:pt x="2570" y="3724"/>
                </a:cubicBezTo>
                <a:cubicBezTo>
                  <a:pt x="2570" y="3192"/>
                  <a:pt x="5348" y="1756"/>
                  <a:pt x="10904" y="1756"/>
                </a:cubicBezTo>
                <a:close/>
                <a:moveTo>
                  <a:pt x="10904" y="19844"/>
                </a:moveTo>
                <a:cubicBezTo>
                  <a:pt x="5348" y="19844"/>
                  <a:pt x="2570" y="18408"/>
                  <a:pt x="2570" y="17876"/>
                </a:cubicBezTo>
                <a:cubicBezTo>
                  <a:pt x="2570" y="13300"/>
                  <a:pt x="2570" y="13300"/>
                  <a:pt x="2570" y="13300"/>
                </a:cubicBezTo>
                <a:cubicBezTo>
                  <a:pt x="4653" y="14152"/>
                  <a:pt x="7640" y="14524"/>
                  <a:pt x="10904" y="14524"/>
                </a:cubicBezTo>
                <a:cubicBezTo>
                  <a:pt x="13960" y="14524"/>
                  <a:pt x="16947" y="14152"/>
                  <a:pt x="19239" y="13300"/>
                </a:cubicBezTo>
                <a:cubicBezTo>
                  <a:pt x="19239" y="17876"/>
                  <a:pt x="19239" y="17876"/>
                  <a:pt x="19239" y="17876"/>
                </a:cubicBezTo>
                <a:cubicBezTo>
                  <a:pt x="19239" y="18408"/>
                  <a:pt x="16252" y="19844"/>
                  <a:pt x="10904" y="19844"/>
                </a:cubicBezTo>
                <a:close/>
                <a:moveTo>
                  <a:pt x="16044" y="10108"/>
                </a:moveTo>
                <a:cubicBezTo>
                  <a:pt x="16044" y="8832"/>
                  <a:pt x="16044" y="8832"/>
                  <a:pt x="16044" y="8832"/>
                </a:cubicBezTo>
                <a:cubicBezTo>
                  <a:pt x="16044" y="8512"/>
                  <a:pt x="16460" y="8140"/>
                  <a:pt x="17155" y="8140"/>
                </a:cubicBezTo>
                <a:cubicBezTo>
                  <a:pt x="17850" y="8140"/>
                  <a:pt x="18336" y="8512"/>
                  <a:pt x="18336" y="8832"/>
                </a:cubicBezTo>
                <a:cubicBezTo>
                  <a:pt x="18336" y="10108"/>
                  <a:pt x="18336" y="10108"/>
                  <a:pt x="18336" y="10108"/>
                </a:cubicBezTo>
                <a:cubicBezTo>
                  <a:pt x="18336" y="10428"/>
                  <a:pt x="17850" y="10960"/>
                  <a:pt x="17155" y="10960"/>
                </a:cubicBezTo>
                <a:cubicBezTo>
                  <a:pt x="16460" y="10960"/>
                  <a:pt x="16044" y="10428"/>
                  <a:pt x="16044" y="10108"/>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1265" name="Shape 1265"/>
          <p:cNvSpPr/>
          <p:nvPr/>
        </p:nvSpPr>
        <p:spPr>
          <a:xfrm rot="13500000">
            <a:off x="4897181" y="2286148"/>
            <a:ext cx="2286001" cy="2286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266" name="Shape 1266"/>
          <p:cNvSpPr/>
          <p:nvPr/>
        </p:nvSpPr>
        <p:spPr>
          <a:xfrm rot="13500000">
            <a:off x="4899094" y="5805789"/>
            <a:ext cx="2282175" cy="2282175"/>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267" name="Shape 1267"/>
          <p:cNvSpPr/>
          <p:nvPr/>
        </p:nvSpPr>
        <p:spPr>
          <a:xfrm rot="13500000">
            <a:off x="4899094" y="9401954"/>
            <a:ext cx="2282175" cy="2282174"/>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268" name="Shape 1268"/>
          <p:cNvSpPr/>
          <p:nvPr/>
        </p:nvSpPr>
        <p:spPr>
          <a:xfrm rot="16200000">
            <a:off x="-1201255" y="6134100"/>
            <a:ext cx="6814821" cy="1447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sz="8000" spc="0">
                <a:solidFill>
                  <a:srgbClr val="F6F6F7"/>
                </a:solidFill>
              </a:defRPr>
            </a:lvl1pPr>
          </a:lstStyle>
          <a:p>
            <a:r>
              <a:t>Tablet mockup</a:t>
            </a:r>
          </a:p>
        </p:txBody>
      </p:sp>
      <p:sp>
        <p:nvSpPr>
          <p:cNvPr id="1269" name="Shape 1269"/>
          <p:cNvSpPr/>
          <p:nvPr/>
        </p:nvSpPr>
        <p:spPr>
          <a:xfrm>
            <a:off x="5659181" y="6681184"/>
            <a:ext cx="762001" cy="531385"/>
          </a:xfrm>
          <a:custGeom>
            <a:avLst/>
            <a:gdLst/>
            <a:ahLst/>
            <a:cxnLst>
              <a:cxn ang="0">
                <a:pos x="wd2" y="hd2"/>
              </a:cxn>
              <a:cxn ang="5400000">
                <a:pos x="wd2" y="hd2"/>
              </a:cxn>
              <a:cxn ang="10800000">
                <a:pos x="wd2" y="hd2"/>
              </a:cxn>
              <a:cxn ang="16200000">
                <a:pos x="wd2" y="hd2"/>
              </a:cxn>
            </a:cxnLst>
            <a:rect l="0" t="0" r="r" b="b"/>
            <a:pathLst>
              <a:path w="21184" h="21287" extrusionOk="0">
                <a:moveTo>
                  <a:pt x="16301" y="21287"/>
                </a:moveTo>
                <a:cubicBezTo>
                  <a:pt x="11846" y="21287"/>
                  <a:pt x="4231" y="21287"/>
                  <a:pt x="4076" y="21287"/>
                </a:cubicBezTo>
                <a:cubicBezTo>
                  <a:pt x="1952" y="21287"/>
                  <a:pt x="243" y="19053"/>
                  <a:pt x="88" y="16073"/>
                </a:cubicBezTo>
                <a:cubicBezTo>
                  <a:pt x="-275" y="13615"/>
                  <a:pt x="450" y="10413"/>
                  <a:pt x="3040" y="8923"/>
                </a:cubicBezTo>
                <a:cubicBezTo>
                  <a:pt x="2522" y="5199"/>
                  <a:pt x="3869" y="1921"/>
                  <a:pt x="5785" y="730"/>
                </a:cubicBezTo>
                <a:cubicBezTo>
                  <a:pt x="6977" y="-15"/>
                  <a:pt x="8375" y="-313"/>
                  <a:pt x="9567" y="432"/>
                </a:cubicBezTo>
                <a:cubicBezTo>
                  <a:pt x="10603" y="953"/>
                  <a:pt x="11639" y="1921"/>
                  <a:pt x="12364" y="3411"/>
                </a:cubicBezTo>
                <a:cubicBezTo>
                  <a:pt x="13555" y="2666"/>
                  <a:pt x="14954" y="2443"/>
                  <a:pt x="15990" y="3411"/>
                </a:cubicBezTo>
                <a:cubicBezTo>
                  <a:pt x="17026" y="4156"/>
                  <a:pt x="17854" y="5944"/>
                  <a:pt x="17854" y="8401"/>
                </a:cubicBezTo>
                <a:cubicBezTo>
                  <a:pt x="20289" y="9370"/>
                  <a:pt x="21325" y="12647"/>
                  <a:pt x="21170" y="15105"/>
                </a:cubicBezTo>
                <a:cubicBezTo>
                  <a:pt x="20962" y="18084"/>
                  <a:pt x="19408" y="21287"/>
                  <a:pt x="16301" y="21287"/>
                </a:cubicBezTo>
                <a:close/>
                <a:moveTo>
                  <a:pt x="8013" y="2666"/>
                </a:moveTo>
                <a:cubicBezTo>
                  <a:pt x="7495" y="2666"/>
                  <a:pt x="6977" y="2964"/>
                  <a:pt x="6666" y="3188"/>
                </a:cubicBezTo>
                <a:cubicBezTo>
                  <a:pt x="5267" y="3933"/>
                  <a:pt x="4231" y="6390"/>
                  <a:pt x="5112" y="9146"/>
                </a:cubicBezTo>
                <a:cubicBezTo>
                  <a:pt x="5112" y="9370"/>
                  <a:pt x="5112" y="9891"/>
                  <a:pt x="5112" y="10115"/>
                </a:cubicBezTo>
                <a:cubicBezTo>
                  <a:pt x="4905" y="10636"/>
                  <a:pt x="4749" y="10859"/>
                  <a:pt x="4387" y="10859"/>
                </a:cubicBezTo>
                <a:cubicBezTo>
                  <a:pt x="1642" y="12126"/>
                  <a:pt x="1797" y="14881"/>
                  <a:pt x="1797" y="15626"/>
                </a:cubicBezTo>
                <a:cubicBezTo>
                  <a:pt x="1952" y="17116"/>
                  <a:pt x="2833" y="18606"/>
                  <a:pt x="4076" y="18606"/>
                </a:cubicBezTo>
                <a:cubicBezTo>
                  <a:pt x="4076" y="18606"/>
                  <a:pt x="11846" y="18606"/>
                  <a:pt x="16301" y="18606"/>
                </a:cubicBezTo>
                <a:cubicBezTo>
                  <a:pt x="18217" y="18606"/>
                  <a:pt x="19253" y="16818"/>
                  <a:pt x="19253" y="15105"/>
                </a:cubicBezTo>
                <a:cubicBezTo>
                  <a:pt x="19408" y="13094"/>
                  <a:pt x="18580" y="11157"/>
                  <a:pt x="16663" y="10636"/>
                </a:cubicBezTo>
                <a:cubicBezTo>
                  <a:pt x="16301" y="10636"/>
                  <a:pt x="16145" y="10413"/>
                  <a:pt x="15990" y="10115"/>
                </a:cubicBezTo>
                <a:cubicBezTo>
                  <a:pt x="15783" y="9891"/>
                  <a:pt x="15783" y="9370"/>
                  <a:pt x="15783" y="9146"/>
                </a:cubicBezTo>
                <a:cubicBezTo>
                  <a:pt x="16145" y="7657"/>
                  <a:pt x="15783" y="6390"/>
                  <a:pt x="15109" y="5646"/>
                </a:cubicBezTo>
                <a:cubicBezTo>
                  <a:pt x="14591" y="5199"/>
                  <a:pt x="13555" y="5199"/>
                  <a:pt x="12882" y="6390"/>
                </a:cubicBezTo>
                <a:cubicBezTo>
                  <a:pt x="12519" y="6688"/>
                  <a:pt x="12364" y="6912"/>
                  <a:pt x="12001" y="6688"/>
                </a:cubicBezTo>
                <a:cubicBezTo>
                  <a:pt x="11639" y="6688"/>
                  <a:pt x="11483" y="6390"/>
                  <a:pt x="11328" y="6167"/>
                </a:cubicBezTo>
                <a:cubicBezTo>
                  <a:pt x="10447" y="3411"/>
                  <a:pt x="9256" y="2666"/>
                  <a:pt x="8013" y="2666"/>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2" name="Picture Placeholder 1"/>
          <p:cNvSpPr>
            <a:spLocks noGrp="1"/>
          </p:cNvSpPr>
          <p:nvPr>
            <p:ph type="pic" sz="half" idx="13"/>
          </p:nvPr>
        </p:nvSpPr>
        <p:spPr/>
      </p:sp>
    </p:spTree>
  </p:cSld>
  <p:clrMapOvr>
    <a:masterClrMapping/>
  </p:clrMapOvr>
  <mc:AlternateContent xmlns:mc="http://schemas.openxmlformats.org/markup-compatibility/2006" xmlns:p14="http://schemas.microsoft.com/office/powerpoint/2010/main">
    <mc:Choice Requires="p14">
      <p:transition spd="slow" p14:dur="1750">
        <p14:prism dir="d"/>
      </p:transition>
    </mc:Choice>
    <mc:Fallback xmlns="">
      <p:transition spd="slow">
        <p:fade/>
      </p:transition>
    </mc:Fallback>
  </mc:AlternateContent>
  <p:timing>
    <p:tnLst>
      <p:par>
        <p:cTn id="1" dur="indefinite" restart="never" nodeType="tmRoot"/>
      </p:par>
    </p:tnLst>
  </p:timing>
</p:sld>
</file>

<file path=ppt/slides/slide6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71" name="Shape 1271"/>
          <p:cNvSpPr>
            <a:spLocks noGrp="1"/>
          </p:cNvSpPr>
          <p:nvPr>
            <p:ph type="title"/>
          </p:nvPr>
        </p:nvSpPr>
        <p:spPr>
          <a:prstGeom prst="rect">
            <a:avLst/>
          </a:prstGeom>
        </p:spPr>
        <p:txBody>
          <a:bodyPr/>
          <a:lstStyle/>
          <a:p>
            <a:r>
              <a:t>Tablet mockup</a:t>
            </a:r>
          </a:p>
        </p:txBody>
      </p:sp>
      <p:sp>
        <p:nvSpPr>
          <p:cNvPr id="1272" name="Shape 1272"/>
          <p:cNvSpPr>
            <a:spLocks noGrp="1"/>
          </p:cNvSpPr>
          <p:nvPr>
            <p:ph type="body" sz="quarter" idx="1"/>
          </p:nvPr>
        </p:nvSpPr>
        <p:spPr>
          <a:prstGeom prst="rect">
            <a:avLst/>
          </a:prstGeom>
        </p:spPr>
        <p:txBody>
          <a:bodyPr/>
          <a:lstStyle/>
          <a:p>
            <a:r>
              <a:rPr dirty="0"/>
              <a:t>There are many variations of passages of Lorem available, but believable. If you are</a:t>
            </a:r>
          </a:p>
          <a:p>
            <a:r>
              <a:rPr dirty="0"/>
              <a:t>going to use a of Lorem Ipsum, you need to be sure there isn’е</a:t>
            </a:r>
          </a:p>
          <a:p>
            <a:r>
              <a:rPr dirty="0"/>
              <a:t>embarrassing hidden in the middle of text.</a:t>
            </a:r>
          </a:p>
        </p:txBody>
      </p:sp>
      <p:sp>
        <p:nvSpPr>
          <p:cNvPr id="1274" name="Shape 1274"/>
          <p:cNvSpPr/>
          <p:nvPr/>
        </p:nvSpPr>
        <p:spPr>
          <a:xfrm>
            <a:off x="2748173" y="8758441"/>
            <a:ext cx="2426971"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High quality</a:t>
            </a:r>
          </a:p>
        </p:txBody>
      </p:sp>
      <p:sp>
        <p:nvSpPr>
          <p:cNvPr id="1275" name="Shape 1275"/>
          <p:cNvSpPr/>
          <p:nvPr/>
        </p:nvSpPr>
        <p:spPr>
          <a:xfrm>
            <a:off x="1724426" y="9518454"/>
            <a:ext cx="447446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a:t>
            </a:r>
          </a:p>
        </p:txBody>
      </p:sp>
      <p:sp>
        <p:nvSpPr>
          <p:cNvPr id="1276" name="Shape 1276"/>
          <p:cNvSpPr/>
          <p:nvPr/>
        </p:nvSpPr>
        <p:spPr>
          <a:xfrm>
            <a:off x="19089429" y="8758441"/>
            <a:ext cx="2631187"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Add bonuses</a:t>
            </a:r>
          </a:p>
        </p:txBody>
      </p:sp>
      <p:sp>
        <p:nvSpPr>
          <p:cNvPr id="1277" name="Shape 1277"/>
          <p:cNvSpPr/>
          <p:nvPr/>
        </p:nvSpPr>
        <p:spPr>
          <a:xfrm>
            <a:off x="18167790" y="9518454"/>
            <a:ext cx="447446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a:t>
            </a:r>
          </a:p>
        </p:txBody>
      </p:sp>
      <p:sp>
        <p:nvSpPr>
          <p:cNvPr id="1278" name="Shape 1278"/>
          <p:cNvSpPr/>
          <p:nvPr/>
        </p:nvSpPr>
        <p:spPr>
          <a:xfrm>
            <a:off x="3580436" y="7714027"/>
            <a:ext cx="762446" cy="723373"/>
          </a:xfrm>
          <a:custGeom>
            <a:avLst/>
            <a:gdLst/>
            <a:ahLst/>
            <a:cxnLst>
              <a:cxn ang="0">
                <a:pos x="wd2" y="hd2"/>
              </a:cxn>
              <a:cxn ang="5400000">
                <a:pos x="wd2" y="hd2"/>
              </a:cxn>
              <a:cxn ang="10800000">
                <a:pos x="wd2" y="hd2"/>
              </a:cxn>
              <a:cxn ang="16200000">
                <a:pos x="wd2" y="hd2"/>
              </a:cxn>
            </a:cxnLst>
            <a:rect l="0" t="0" r="r" b="b"/>
            <a:pathLst>
              <a:path w="21499" h="21600" extrusionOk="0">
                <a:moveTo>
                  <a:pt x="16830" y="21600"/>
                </a:moveTo>
                <a:cubicBezTo>
                  <a:pt x="16666" y="21600"/>
                  <a:pt x="16502" y="21600"/>
                  <a:pt x="16282" y="21427"/>
                </a:cubicBezTo>
                <a:cubicBezTo>
                  <a:pt x="10800" y="17730"/>
                  <a:pt x="10800" y="17730"/>
                  <a:pt x="10800" y="17730"/>
                </a:cubicBezTo>
                <a:cubicBezTo>
                  <a:pt x="5318" y="21427"/>
                  <a:pt x="5318" y="21427"/>
                  <a:pt x="5318" y="21427"/>
                </a:cubicBezTo>
                <a:cubicBezTo>
                  <a:pt x="4934" y="21600"/>
                  <a:pt x="4386" y="21600"/>
                  <a:pt x="4221" y="21427"/>
                </a:cubicBezTo>
                <a:cubicBezTo>
                  <a:pt x="3838" y="21196"/>
                  <a:pt x="3673" y="20618"/>
                  <a:pt x="3838" y="20272"/>
                </a:cubicBezTo>
                <a:cubicBezTo>
                  <a:pt x="5537" y="13919"/>
                  <a:pt x="5537" y="13919"/>
                  <a:pt x="5537" y="13919"/>
                </a:cubicBezTo>
                <a:cubicBezTo>
                  <a:pt x="384" y="9241"/>
                  <a:pt x="384" y="9241"/>
                  <a:pt x="384" y="9241"/>
                </a:cubicBezTo>
                <a:cubicBezTo>
                  <a:pt x="0" y="9067"/>
                  <a:pt x="0" y="8490"/>
                  <a:pt x="0" y="8143"/>
                </a:cubicBezTo>
                <a:cubicBezTo>
                  <a:pt x="219" y="7739"/>
                  <a:pt x="548" y="7508"/>
                  <a:pt x="932" y="7508"/>
                </a:cubicBezTo>
                <a:cubicBezTo>
                  <a:pt x="7127" y="6930"/>
                  <a:pt x="7127" y="6930"/>
                  <a:pt x="7127" y="6930"/>
                </a:cubicBezTo>
                <a:cubicBezTo>
                  <a:pt x="9923" y="578"/>
                  <a:pt x="9923" y="578"/>
                  <a:pt x="9923" y="578"/>
                </a:cubicBezTo>
                <a:cubicBezTo>
                  <a:pt x="10087" y="231"/>
                  <a:pt x="10416" y="0"/>
                  <a:pt x="10800" y="0"/>
                </a:cubicBezTo>
                <a:cubicBezTo>
                  <a:pt x="11184" y="0"/>
                  <a:pt x="11568" y="231"/>
                  <a:pt x="11732" y="578"/>
                </a:cubicBezTo>
                <a:cubicBezTo>
                  <a:pt x="14473" y="6930"/>
                  <a:pt x="14473" y="6930"/>
                  <a:pt x="14473" y="6930"/>
                </a:cubicBezTo>
                <a:cubicBezTo>
                  <a:pt x="20504" y="7508"/>
                  <a:pt x="20504" y="7508"/>
                  <a:pt x="20504" y="7508"/>
                </a:cubicBezTo>
                <a:cubicBezTo>
                  <a:pt x="21052" y="7508"/>
                  <a:pt x="21216" y="7739"/>
                  <a:pt x="21436" y="8143"/>
                </a:cubicBezTo>
                <a:cubicBezTo>
                  <a:pt x="21600" y="8490"/>
                  <a:pt x="21436" y="9067"/>
                  <a:pt x="21052" y="9241"/>
                </a:cubicBezTo>
                <a:cubicBezTo>
                  <a:pt x="15953" y="13919"/>
                  <a:pt x="15953" y="13919"/>
                  <a:pt x="15953" y="13919"/>
                </a:cubicBezTo>
                <a:cubicBezTo>
                  <a:pt x="17762" y="20272"/>
                  <a:pt x="17762" y="20272"/>
                  <a:pt x="17762" y="20272"/>
                </a:cubicBezTo>
                <a:cubicBezTo>
                  <a:pt x="17762" y="20618"/>
                  <a:pt x="17762" y="21196"/>
                  <a:pt x="17379" y="21427"/>
                </a:cubicBezTo>
                <a:cubicBezTo>
                  <a:pt x="17214" y="21600"/>
                  <a:pt x="17050" y="21600"/>
                  <a:pt x="16830" y="21600"/>
                </a:cubicBezTo>
                <a:close/>
                <a:moveTo>
                  <a:pt x="10800" y="15420"/>
                </a:moveTo>
                <a:cubicBezTo>
                  <a:pt x="11019" y="15420"/>
                  <a:pt x="11184" y="15420"/>
                  <a:pt x="11348" y="15651"/>
                </a:cubicBezTo>
                <a:cubicBezTo>
                  <a:pt x="15186" y="18135"/>
                  <a:pt x="15186" y="18135"/>
                  <a:pt x="15186" y="18135"/>
                </a:cubicBezTo>
                <a:cubicBezTo>
                  <a:pt x="13925" y="13688"/>
                  <a:pt x="13925" y="13688"/>
                  <a:pt x="13925" y="13688"/>
                </a:cubicBezTo>
                <a:cubicBezTo>
                  <a:pt x="13925" y="13283"/>
                  <a:pt x="13925" y="12937"/>
                  <a:pt x="14309" y="12764"/>
                </a:cubicBezTo>
                <a:cubicBezTo>
                  <a:pt x="18146" y="9241"/>
                  <a:pt x="18146" y="9241"/>
                  <a:pt x="18146" y="9241"/>
                </a:cubicBezTo>
                <a:cubicBezTo>
                  <a:pt x="13760" y="9067"/>
                  <a:pt x="13760" y="9067"/>
                  <a:pt x="13760" y="9067"/>
                </a:cubicBezTo>
                <a:cubicBezTo>
                  <a:pt x="13377" y="9067"/>
                  <a:pt x="12993" y="8663"/>
                  <a:pt x="12828" y="8490"/>
                </a:cubicBezTo>
                <a:cubicBezTo>
                  <a:pt x="10800" y="3465"/>
                  <a:pt x="10800" y="3465"/>
                  <a:pt x="10800" y="3465"/>
                </a:cubicBezTo>
                <a:cubicBezTo>
                  <a:pt x="8607" y="8490"/>
                  <a:pt x="8607" y="8490"/>
                  <a:pt x="8607" y="8490"/>
                </a:cubicBezTo>
                <a:cubicBezTo>
                  <a:pt x="8443" y="8663"/>
                  <a:pt x="8223" y="9067"/>
                  <a:pt x="7894" y="9067"/>
                </a:cubicBezTo>
                <a:cubicBezTo>
                  <a:pt x="3509" y="9241"/>
                  <a:pt x="3509" y="9241"/>
                  <a:pt x="3509" y="9241"/>
                </a:cubicBezTo>
                <a:cubicBezTo>
                  <a:pt x="7127" y="12764"/>
                  <a:pt x="7127" y="12764"/>
                  <a:pt x="7127" y="12764"/>
                </a:cubicBezTo>
                <a:cubicBezTo>
                  <a:pt x="7511" y="12937"/>
                  <a:pt x="7730" y="13283"/>
                  <a:pt x="7511" y="13688"/>
                </a:cubicBezTo>
                <a:cubicBezTo>
                  <a:pt x="6414" y="18135"/>
                  <a:pt x="6414" y="18135"/>
                  <a:pt x="6414" y="18135"/>
                </a:cubicBezTo>
                <a:cubicBezTo>
                  <a:pt x="10252" y="15651"/>
                  <a:pt x="10252" y="15651"/>
                  <a:pt x="10252" y="15651"/>
                </a:cubicBezTo>
                <a:cubicBezTo>
                  <a:pt x="10416" y="15420"/>
                  <a:pt x="10636" y="15420"/>
                  <a:pt x="10800" y="15420"/>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1279" name="Shape 1279"/>
          <p:cNvSpPr/>
          <p:nvPr/>
        </p:nvSpPr>
        <p:spPr>
          <a:xfrm>
            <a:off x="20121960" y="7708652"/>
            <a:ext cx="566127" cy="734123"/>
          </a:xfrm>
          <a:custGeom>
            <a:avLst/>
            <a:gdLst/>
            <a:ahLst/>
            <a:cxnLst>
              <a:cxn ang="0">
                <a:pos x="wd2" y="hd2"/>
              </a:cxn>
              <a:cxn ang="5400000">
                <a:pos x="wd2" y="hd2"/>
              </a:cxn>
              <a:cxn ang="10800000">
                <a:pos x="wd2" y="hd2"/>
              </a:cxn>
              <a:cxn ang="16200000">
                <a:pos x="wd2" y="hd2"/>
              </a:cxn>
            </a:cxnLst>
            <a:rect l="0" t="0" r="r" b="b"/>
            <a:pathLst>
              <a:path w="21600" h="21600" extrusionOk="0">
                <a:moveTo>
                  <a:pt x="21600" y="3724"/>
                </a:moveTo>
                <a:cubicBezTo>
                  <a:pt x="21600" y="1224"/>
                  <a:pt x="16252" y="0"/>
                  <a:pt x="10904" y="0"/>
                </a:cubicBezTo>
                <a:cubicBezTo>
                  <a:pt x="5348" y="0"/>
                  <a:pt x="0" y="1224"/>
                  <a:pt x="0" y="3724"/>
                </a:cubicBezTo>
                <a:cubicBezTo>
                  <a:pt x="0" y="3884"/>
                  <a:pt x="0" y="3884"/>
                  <a:pt x="0" y="3884"/>
                </a:cubicBezTo>
                <a:cubicBezTo>
                  <a:pt x="0" y="17876"/>
                  <a:pt x="0" y="17876"/>
                  <a:pt x="0" y="17876"/>
                </a:cubicBezTo>
                <a:cubicBezTo>
                  <a:pt x="0" y="20376"/>
                  <a:pt x="5348" y="21600"/>
                  <a:pt x="10904" y="21600"/>
                </a:cubicBezTo>
                <a:cubicBezTo>
                  <a:pt x="16252" y="21600"/>
                  <a:pt x="21600" y="20376"/>
                  <a:pt x="21600" y="17876"/>
                </a:cubicBezTo>
                <a:cubicBezTo>
                  <a:pt x="21600" y="3884"/>
                  <a:pt x="21600" y="3884"/>
                  <a:pt x="21600" y="3884"/>
                </a:cubicBezTo>
                <a:cubicBezTo>
                  <a:pt x="21600" y="3884"/>
                  <a:pt x="21600" y="3884"/>
                  <a:pt x="21600" y="3724"/>
                </a:cubicBezTo>
                <a:close/>
                <a:moveTo>
                  <a:pt x="19239" y="10960"/>
                </a:moveTo>
                <a:cubicBezTo>
                  <a:pt x="19239" y="11492"/>
                  <a:pt x="16252" y="12768"/>
                  <a:pt x="10904" y="12768"/>
                </a:cubicBezTo>
                <a:cubicBezTo>
                  <a:pt x="5348" y="12768"/>
                  <a:pt x="2570" y="11492"/>
                  <a:pt x="2570" y="10960"/>
                </a:cubicBezTo>
                <a:cubicBezTo>
                  <a:pt x="2570" y="6171"/>
                  <a:pt x="2570" y="6171"/>
                  <a:pt x="2570" y="6171"/>
                </a:cubicBezTo>
                <a:cubicBezTo>
                  <a:pt x="4653" y="7076"/>
                  <a:pt x="7640" y="7608"/>
                  <a:pt x="10904" y="7608"/>
                </a:cubicBezTo>
                <a:cubicBezTo>
                  <a:pt x="13960" y="7608"/>
                  <a:pt x="16947" y="7076"/>
                  <a:pt x="19239" y="6171"/>
                </a:cubicBezTo>
                <a:lnTo>
                  <a:pt x="19239" y="10960"/>
                </a:lnTo>
                <a:close/>
                <a:moveTo>
                  <a:pt x="10904" y="1756"/>
                </a:moveTo>
                <a:cubicBezTo>
                  <a:pt x="16252" y="1756"/>
                  <a:pt x="19239" y="3192"/>
                  <a:pt x="19239" y="3724"/>
                </a:cubicBezTo>
                <a:cubicBezTo>
                  <a:pt x="19239" y="4256"/>
                  <a:pt x="16252" y="5639"/>
                  <a:pt x="10904" y="5639"/>
                </a:cubicBezTo>
                <a:cubicBezTo>
                  <a:pt x="5348" y="5639"/>
                  <a:pt x="2570" y="4256"/>
                  <a:pt x="2570" y="3724"/>
                </a:cubicBezTo>
                <a:cubicBezTo>
                  <a:pt x="2570" y="3192"/>
                  <a:pt x="5348" y="1756"/>
                  <a:pt x="10904" y="1756"/>
                </a:cubicBezTo>
                <a:close/>
                <a:moveTo>
                  <a:pt x="10904" y="19844"/>
                </a:moveTo>
                <a:cubicBezTo>
                  <a:pt x="5348" y="19844"/>
                  <a:pt x="2570" y="18408"/>
                  <a:pt x="2570" y="17876"/>
                </a:cubicBezTo>
                <a:cubicBezTo>
                  <a:pt x="2570" y="13300"/>
                  <a:pt x="2570" y="13300"/>
                  <a:pt x="2570" y="13300"/>
                </a:cubicBezTo>
                <a:cubicBezTo>
                  <a:pt x="4653" y="14152"/>
                  <a:pt x="7640" y="14524"/>
                  <a:pt x="10904" y="14524"/>
                </a:cubicBezTo>
                <a:cubicBezTo>
                  <a:pt x="13960" y="14524"/>
                  <a:pt x="16947" y="14152"/>
                  <a:pt x="19239" y="13300"/>
                </a:cubicBezTo>
                <a:cubicBezTo>
                  <a:pt x="19239" y="17876"/>
                  <a:pt x="19239" y="17876"/>
                  <a:pt x="19239" y="17876"/>
                </a:cubicBezTo>
                <a:cubicBezTo>
                  <a:pt x="19239" y="18408"/>
                  <a:pt x="16252" y="19844"/>
                  <a:pt x="10904" y="19844"/>
                </a:cubicBezTo>
                <a:close/>
                <a:moveTo>
                  <a:pt x="16044" y="10108"/>
                </a:moveTo>
                <a:cubicBezTo>
                  <a:pt x="16044" y="8832"/>
                  <a:pt x="16044" y="8832"/>
                  <a:pt x="16044" y="8832"/>
                </a:cubicBezTo>
                <a:cubicBezTo>
                  <a:pt x="16044" y="8512"/>
                  <a:pt x="16460" y="8140"/>
                  <a:pt x="17155" y="8140"/>
                </a:cubicBezTo>
                <a:cubicBezTo>
                  <a:pt x="17850" y="8140"/>
                  <a:pt x="18336" y="8512"/>
                  <a:pt x="18336" y="8832"/>
                </a:cubicBezTo>
                <a:cubicBezTo>
                  <a:pt x="18336" y="10108"/>
                  <a:pt x="18336" y="10108"/>
                  <a:pt x="18336" y="10108"/>
                </a:cubicBezTo>
                <a:cubicBezTo>
                  <a:pt x="18336" y="10428"/>
                  <a:pt x="17850" y="10960"/>
                  <a:pt x="17155" y="10960"/>
                </a:cubicBezTo>
                <a:cubicBezTo>
                  <a:pt x="16460" y="10960"/>
                  <a:pt x="16044" y="10428"/>
                  <a:pt x="16044" y="10108"/>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2" name="Picture Placeholder 1"/>
          <p:cNvSpPr>
            <a:spLocks noGrp="1"/>
          </p:cNvSpPr>
          <p:nvPr>
            <p:ph type="pic" sz="quarter" idx="13"/>
          </p:nvPr>
        </p:nvSpPr>
        <p:spPr/>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6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81" name="Shape 1281"/>
          <p:cNvSpPr>
            <a:spLocks noGrp="1"/>
          </p:cNvSpPr>
          <p:nvPr>
            <p:ph type="body" sz="quarter" idx="1"/>
          </p:nvPr>
        </p:nvSpPr>
        <p:spPr>
          <a:prstGeom prst="rect">
            <a:avLst/>
          </a:prstGeom>
        </p:spPr>
        <p:txBody>
          <a:bodyPr/>
          <a:lstStyle/>
          <a:p>
            <a:r>
              <a:t>There are many variations of passages of Lorem Ipsum</a:t>
            </a:r>
          </a:p>
          <a:p>
            <a:r>
              <a:t>available, but believable. If you are going to use a passage</a:t>
            </a:r>
          </a:p>
          <a:p>
            <a:r>
              <a:t>of Lorem Ipsum, you need to be sure there isn't anything</a:t>
            </a:r>
          </a:p>
          <a:p>
            <a:r>
              <a:t>embarrassing hidden in the middle of text. All the Lorem</a:t>
            </a:r>
          </a:p>
          <a:p>
            <a:r>
              <a:t>generators on the Internet tend to repeat on Ipsum </a:t>
            </a:r>
          </a:p>
        </p:txBody>
      </p:sp>
      <p:sp>
        <p:nvSpPr>
          <p:cNvPr id="1282" name="Shape 1282"/>
          <p:cNvSpPr>
            <a:spLocks noGrp="1"/>
          </p:cNvSpPr>
          <p:nvPr>
            <p:ph type="title"/>
          </p:nvPr>
        </p:nvSpPr>
        <p:spPr>
          <a:prstGeom prst="rect">
            <a:avLst/>
          </a:prstGeom>
        </p:spPr>
        <p:txBody>
          <a:bodyPr/>
          <a:lstStyle/>
          <a:p>
            <a:r>
              <a:t>Tablet mockup</a:t>
            </a:r>
          </a:p>
        </p:txBody>
      </p:sp>
      <p:sp>
        <p:nvSpPr>
          <p:cNvPr id="1284" name="Shape 1284"/>
          <p:cNvSpPr/>
          <p:nvPr/>
        </p:nvSpPr>
        <p:spPr>
          <a:xfrm>
            <a:off x="1805987" y="9824986"/>
            <a:ext cx="3803660" cy="889001"/>
          </a:xfrm>
          <a:prstGeom prst="roundRect">
            <a:avLst>
              <a:gd name="adj" fmla="val 50000"/>
            </a:avLst>
          </a:prstGeom>
          <a:gradFill>
            <a:gsLst>
              <a:gs pos="0">
                <a:srgbClr val="4875D8"/>
              </a:gs>
              <a:gs pos="30789">
                <a:srgbClr val="7AAAE8"/>
              </a:gs>
              <a:gs pos="72165">
                <a:srgbClr val="75BDEA"/>
              </a:gs>
              <a:gs pos="100000">
                <a:srgbClr val="81E0F1"/>
              </a:gs>
            </a:gsLst>
            <a:lin ang="19296572"/>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1285" name="Shape 1285"/>
          <p:cNvSpPr/>
          <p:nvPr/>
        </p:nvSpPr>
        <p:spPr>
          <a:xfrm>
            <a:off x="2698205" y="10015486"/>
            <a:ext cx="2019224" cy="508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600">
                <a:solidFill>
                  <a:srgbClr val="FFFFFF"/>
                </a:solidFill>
                <a:latin typeface="+mj-lt"/>
                <a:ea typeface="+mj-ea"/>
                <a:cs typeface="+mj-cs"/>
                <a:sym typeface="Montserrat-Regular"/>
              </a:defRPr>
            </a:lvl1pPr>
          </a:lstStyle>
          <a:p>
            <a:r>
              <a:t>Learn more</a:t>
            </a:r>
          </a:p>
        </p:txBody>
      </p:sp>
      <p:sp>
        <p:nvSpPr>
          <p:cNvPr id="2" name="Picture Placeholder 1"/>
          <p:cNvSpPr>
            <a:spLocks noGrp="1"/>
          </p:cNvSpPr>
          <p:nvPr>
            <p:ph type="pic" sz="quarter" idx="13"/>
          </p:nvPr>
        </p:nvSpPr>
        <p:spPr/>
      </p:sp>
    </p:spTree>
  </p:cSld>
  <p:clrMapOvr>
    <a:masterClrMapping/>
  </p:clrMapOvr>
  <mc:AlternateContent xmlns:mc="http://schemas.openxmlformats.org/markup-compatibility/2006" xmlns:p14="http://schemas.microsoft.com/office/powerpoint/2010/main">
    <mc:Choice Requires="p14">
      <p:transition spd="slow" p14:dur="1500">
        <p14:prism isContent="1"/>
      </p:transition>
    </mc:Choice>
    <mc:Fallback xmlns="">
      <p:transition spd="slow">
        <p:fade/>
      </p:transition>
    </mc:Fallback>
  </mc:AlternateContent>
  <p:timing>
    <p:tnLst>
      <p:par>
        <p:cTn id="1" dur="indefinite" restart="never" nodeType="tmRoot"/>
      </p:par>
    </p:tnLst>
  </p:timing>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half" idx="13"/>
          </p:nvPr>
        </p:nvSpPr>
        <p:spPr/>
      </p:sp>
      <p:sp>
        <p:nvSpPr>
          <p:cNvPr id="1288" name="Shape 1288"/>
          <p:cNvSpPr>
            <a:spLocks noGrp="1"/>
          </p:cNvSpPr>
          <p:nvPr>
            <p:ph type="title"/>
          </p:nvPr>
        </p:nvSpPr>
        <p:spPr>
          <a:prstGeom prst="rect">
            <a:avLst/>
          </a:prstGeom>
        </p:spPr>
        <p:txBody>
          <a:bodyPr/>
          <a:lstStyle/>
          <a:p>
            <a:r>
              <a:t>Notebook mockup</a:t>
            </a:r>
          </a:p>
        </p:txBody>
      </p:sp>
      <p:sp>
        <p:nvSpPr>
          <p:cNvPr id="1289" name="Shape 1289"/>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a:t>
            </a:r>
          </a:p>
          <a:p>
            <a:r>
              <a:t>sure there isn't anything embarrassing hidden in the</a:t>
            </a:r>
          </a:p>
        </p:txBody>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6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91" name="Shape 1291"/>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a:t>
            </a:r>
          </a:p>
        </p:txBody>
      </p:sp>
      <p:sp>
        <p:nvSpPr>
          <p:cNvPr id="1292" name="Shape 1292"/>
          <p:cNvSpPr>
            <a:spLocks noGrp="1"/>
          </p:cNvSpPr>
          <p:nvPr>
            <p:ph type="title"/>
          </p:nvPr>
        </p:nvSpPr>
        <p:spPr>
          <a:prstGeom prst="rect">
            <a:avLst/>
          </a:prstGeom>
        </p:spPr>
        <p:txBody>
          <a:bodyPr/>
          <a:lstStyle/>
          <a:p>
            <a:r>
              <a:t>Notebook mockup</a:t>
            </a:r>
          </a:p>
        </p:txBody>
      </p:sp>
      <p:sp>
        <p:nvSpPr>
          <p:cNvPr id="1294" name="Shape 1294"/>
          <p:cNvSpPr/>
          <p:nvPr/>
        </p:nvSpPr>
        <p:spPr>
          <a:xfrm>
            <a:off x="4244759" y="7683355"/>
            <a:ext cx="2041526" cy="482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500">
                <a:latin typeface="+mj-lt"/>
                <a:ea typeface="+mj-ea"/>
                <a:cs typeface="+mj-cs"/>
                <a:sym typeface="Montserrat-Regular"/>
              </a:defRPr>
            </a:lvl1pPr>
          </a:lstStyle>
          <a:p>
            <a:r>
              <a:t>High quality</a:t>
            </a:r>
          </a:p>
        </p:txBody>
      </p:sp>
      <p:sp>
        <p:nvSpPr>
          <p:cNvPr id="1295" name="Shape 1295"/>
          <p:cNvSpPr/>
          <p:nvPr/>
        </p:nvSpPr>
        <p:spPr>
          <a:xfrm>
            <a:off x="4266815" y="8319543"/>
            <a:ext cx="4038448" cy="863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1800">
                <a:solidFill>
                  <a:srgbClr val="717172"/>
                </a:solidFill>
              </a:defRPr>
            </a:pPr>
            <a:r>
              <a:t>There are many variations of passages</a:t>
            </a:r>
          </a:p>
          <a:p>
            <a:pPr algn="l">
              <a:defRPr sz="1800">
                <a:solidFill>
                  <a:srgbClr val="717172"/>
                </a:solidFill>
              </a:defRPr>
            </a:pPr>
            <a:r>
              <a:t>Ipsum available, but the majority have</a:t>
            </a:r>
          </a:p>
        </p:txBody>
      </p:sp>
      <p:sp>
        <p:nvSpPr>
          <p:cNvPr id="1296" name="Shape 1296"/>
          <p:cNvSpPr/>
          <p:nvPr/>
        </p:nvSpPr>
        <p:spPr>
          <a:xfrm>
            <a:off x="2448685" y="8192266"/>
            <a:ext cx="508001" cy="481967"/>
          </a:xfrm>
          <a:custGeom>
            <a:avLst/>
            <a:gdLst/>
            <a:ahLst/>
            <a:cxnLst>
              <a:cxn ang="0">
                <a:pos x="wd2" y="hd2"/>
              </a:cxn>
              <a:cxn ang="5400000">
                <a:pos x="wd2" y="hd2"/>
              </a:cxn>
              <a:cxn ang="10800000">
                <a:pos x="wd2" y="hd2"/>
              </a:cxn>
              <a:cxn ang="16200000">
                <a:pos x="wd2" y="hd2"/>
              </a:cxn>
            </a:cxnLst>
            <a:rect l="0" t="0" r="r" b="b"/>
            <a:pathLst>
              <a:path w="21499" h="21600" extrusionOk="0">
                <a:moveTo>
                  <a:pt x="16830" y="21600"/>
                </a:moveTo>
                <a:cubicBezTo>
                  <a:pt x="16666" y="21600"/>
                  <a:pt x="16502" y="21600"/>
                  <a:pt x="16282" y="21427"/>
                </a:cubicBezTo>
                <a:cubicBezTo>
                  <a:pt x="10800" y="17730"/>
                  <a:pt x="10800" y="17730"/>
                  <a:pt x="10800" y="17730"/>
                </a:cubicBezTo>
                <a:cubicBezTo>
                  <a:pt x="5318" y="21427"/>
                  <a:pt x="5318" y="21427"/>
                  <a:pt x="5318" y="21427"/>
                </a:cubicBezTo>
                <a:cubicBezTo>
                  <a:pt x="4934" y="21600"/>
                  <a:pt x="4386" y="21600"/>
                  <a:pt x="4221" y="21427"/>
                </a:cubicBezTo>
                <a:cubicBezTo>
                  <a:pt x="3838" y="21196"/>
                  <a:pt x="3673" y="20618"/>
                  <a:pt x="3838" y="20272"/>
                </a:cubicBezTo>
                <a:cubicBezTo>
                  <a:pt x="5537" y="13919"/>
                  <a:pt x="5537" y="13919"/>
                  <a:pt x="5537" y="13919"/>
                </a:cubicBezTo>
                <a:cubicBezTo>
                  <a:pt x="384" y="9241"/>
                  <a:pt x="384" y="9241"/>
                  <a:pt x="384" y="9241"/>
                </a:cubicBezTo>
                <a:cubicBezTo>
                  <a:pt x="0" y="9067"/>
                  <a:pt x="0" y="8490"/>
                  <a:pt x="0" y="8143"/>
                </a:cubicBezTo>
                <a:cubicBezTo>
                  <a:pt x="219" y="7739"/>
                  <a:pt x="548" y="7508"/>
                  <a:pt x="932" y="7508"/>
                </a:cubicBezTo>
                <a:cubicBezTo>
                  <a:pt x="7127" y="6930"/>
                  <a:pt x="7127" y="6930"/>
                  <a:pt x="7127" y="6930"/>
                </a:cubicBezTo>
                <a:cubicBezTo>
                  <a:pt x="9923" y="578"/>
                  <a:pt x="9923" y="578"/>
                  <a:pt x="9923" y="578"/>
                </a:cubicBezTo>
                <a:cubicBezTo>
                  <a:pt x="10087" y="231"/>
                  <a:pt x="10416" y="0"/>
                  <a:pt x="10800" y="0"/>
                </a:cubicBezTo>
                <a:cubicBezTo>
                  <a:pt x="11184" y="0"/>
                  <a:pt x="11568" y="231"/>
                  <a:pt x="11732" y="578"/>
                </a:cubicBezTo>
                <a:cubicBezTo>
                  <a:pt x="14473" y="6930"/>
                  <a:pt x="14473" y="6930"/>
                  <a:pt x="14473" y="6930"/>
                </a:cubicBezTo>
                <a:cubicBezTo>
                  <a:pt x="20504" y="7508"/>
                  <a:pt x="20504" y="7508"/>
                  <a:pt x="20504" y="7508"/>
                </a:cubicBezTo>
                <a:cubicBezTo>
                  <a:pt x="21052" y="7508"/>
                  <a:pt x="21216" y="7739"/>
                  <a:pt x="21436" y="8143"/>
                </a:cubicBezTo>
                <a:cubicBezTo>
                  <a:pt x="21600" y="8490"/>
                  <a:pt x="21436" y="9067"/>
                  <a:pt x="21052" y="9241"/>
                </a:cubicBezTo>
                <a:cubicBezTo>
                  <a:pt x="15953" y="13919"/>
                  <a:pt x="15953" y="13919"/>
                  <a:pt x="15953" y="13919"/>
                </a:cubicBezTo>
                <a:cubicBezTo>
                  <a:pt x="17762" y="20272"/>
                  <a:pt x="17762" y="20272"/>
                  <a:pt x="17762" y="20272"/>
                </a:cubicBezTo>
                <a:cubicBezTo>
                  <a:pt x="17762" y="20618"/>
                  <a:pt x="17762" y="21196"/>
                  <a:pt x="17379" y="21427"/>
                </a:cubicBezTo>
                <a:cubicBezTo>
                  <a:pt x="17214" y="21600"/>
                  <a:pt x="17050" y="21600"/>
                  <a:pt x="16830" y="21600"/>
                </a:cubicBezTo>
                <a:close/>
                <a:moveTo>
                  <a:pt x="10800" y="15420"/>
                </a:moveTo>
                <a:cubicBezTo>
                  <a:pt x="11019" y="15420"/>
                  <a:pt x="11184" y="15420"/>
                  <a:pt x="11348" y="15651"/>
                </a:cubicBezTo>
                <a:cubicBezTo>
                  <a:pt x="15186" y="18135"/>
                  <a:pt x="15186" y="18135"/>
                  <a:pt x="15186" y="18135"/>
                </a:cubicBezTo>
                <a:cubicBezTo>
                  <a:pt x="13925" y="13688"/>
                  <a:pt x="13925" y="13688"/>
                  <a:pt x="13925" y="13688"/>
                </a:cubicBezTo>
                <a:cubicBezTo>
                  <a:pt x="13925" y="13283"/>
                  <a:pt x="13925" y="12937"/>
                  <a:pt x="14309" y="12764"/>
                </a:cubicBezTo>
                <a:cubicBezTo>
                  <a:pt x="18146" y="9241"/>
                  <a:pt x="18146" y="9241"/>
                  <a:pt x="18146" y="9241"/>
                </a:cubicBezTo>
                <a:cubicBezTo>
                  <a:pt x="13760" y="9067"/>
                  <a:pt x="13760" y="9067"/>
                  <a:pt x="13760" y="9067"/>
                </a:cubicBezTo>
                <a:cubicBezTo>
                  <a:pt x="13377" y="9067"/>
                  <a:pt x="12993" y="8663"/>
                  <a:pt x="12828" y="8490"/>
                </a:cubicBezTo>
                <a:cubicBezTo>
                  <a:pt x="10800" y="3465"/>
                  <a:pt x="10800" y="3465"/>
                  <a:pt x="10800" y="3465"/>
                </a:cubicBezTo>
                <a:cubicBezTo>
                  <a:pt x="8607" y="8490"/>
                  <a:pt x="8607" y="8490"/>
                  <a:pt x="8607" y="8490"/>
                </a:cubicBezTo>
                <a:cubicBezTo>
                  <a:pt x="8443" y="8663"/>
                  <a:pt x="8223" y="9067"/>
                  <a:pt x="7894" y="9067"/>
                </a:cubicBezTo>
                <a:cubicBezTo>
                  <a:pt x="3509" y="9241"/>
                  <a:pt x="3509" y="9241"/>
                  <a:pt x="3509" y="9241"/>
                </a:cubicBezTo>
                <a:cubicBezTo>
                  <a:pt x="7127" y="12764"/>
                  <a:pt x="7127" y="12764"/>
                  <a:pt x="7127" y="12764"/>
                </a:cubicBezTo>
                <a:cubicBezTo>
                  <a:pt x="7511" y="12937"/>
                  <a:pt x="7730" y="13283"/>
                  <a:pt x="7511" y="13688"/>
                </a:cubicBezTo>
                <a:cubicBezTo>
                  <a:pt x="6414" y="18135"/>
                  <a:pt x="6414" y="18135"/>
                  <a:pt x="6414" y="18135"/>
                </a:cubicBezTo>
                <a:cubicBezTo>
                  <a:pt x="10252" y="15651"/>
                  <a:pt x="10252" y="15651"/>
                  <a:pt x="10252" y="15651"/>
                </a:cubicBezTo>
                <a:cubicBezTo>
                  <a:pt x="10416" y="15420"/>
                  <a:pt x="10636" y="15420"/>
                  <a:pt x="10800" y="15420"/>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1297" name="Shape 1297"/>
          <p:cNvSpPr/>
          <p:nvPr/>
        </p:nvSpPr>
        <p:spPr>
          <a:xfrm rot="13500000">
            <a:off x="1932234" y="7662798"/>
            <a:ext cx="1540904" cy="1540903"/>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298" name="Shape 1298"/>
          <p:cNvSpPr/>
          <p:nvPr/>
        </p:nvSpPr>
        <p:spPr>
          <a:xfrm>
            <a:off x="4244759" y="10203581"/>
            <a:ext cx="2361249" cy="482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500">
                <a:latin typeface="+mj-lt"/>
                <a:ea typeface="+mj-ea"/>
                <a:cs typeface="+mj-cs"/>
                <a:sym typeface="Montserrat-Regular"/>
              </a:defRPr>
            </a:lvl1pPr>
          </a:lstStyle>
          <a:p>
            <a:r>
              <a:t>Cloud storage</a:t>
            </a:r>
          </a:p>
        </p:txBody>
      </p:sp>
      <p:sp>
        <p:nvSpPr>
          <p:cNvPr id="1299" name="Shape 1299"/>
          <p:cNvSpPr/>
          <p:nvPr/>
        </p:nvSpPr>
        <p:spPr>
          <a:xfrm>
            <a:off x="4266815" y="10839769"/>
            <a:ext cx="4038448" cy="863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1800">
                <a:solidFill>
                  <a:srgbClr val="717172"/>
                </a:solidFill>
              </a:defRPr>
            </a:pPr>
            <a:r>
              <a:t>There are many variations of passages</a:t>
            </a:r>
          </a:p>
          <a:p>
            <a:pPr algn="l">
              <a:defRPr sz="1800">
                <a:solidFill>
                  <a:srgbClr val="717172"/>
                </a:solidFill>
              </a:defRPr>
            </a:pPr>
            <a:r>
              <a:t>Ipsum available, but the majority have</a:t>
            </a:r>
          </a:p>
        </p:txBody>
      </p:sp>
      <p:sp>
        <p:nvSpPr>
          <p:cNvPr id="1300" name="Shape 1300"/>
          <p:cNvSpPr/>
          <p:nvPr/>
        </p:nvSpPr>
        <p:spPr>
          <a:xfrm rot="13500000">
            <a:off x="1932234" y="10183024"/>
            <a:ext cx="1540904" cy="1540903"/>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301" name="Shape 1301"/>
          <p:cNvSpPr/>
          <p:nvPr/>
        </p:nvSpPr>
        <p:spPr>
          <a:xfrm>
            <a:off x="2448685" y="10776346"/>
            <a:ext cx="508001" cy="354258"/>
          </a:xfrm>
          <a:custGeom>
            <a:avLst/>
            <a:gdLst/>
            <a:ahLst/>
            <a:cxnLst>
              <a:cxn ang="0">
                <a:pos x="wd2" y="hd2"/>
              </a:cxn>
              <a:cxn ang="5400000">
                <a:pos x="wd2" y="hd2"/>
              </a:cxn>
              <a:cxn ang="10800000">
                <a:pos x="wd2" y="hd2"/>
              </a:cxn>
              <a:cxn ang="16200000">
                <a:pos x="wd2" y="hd2"/>
              </a:cxn>
            </a:cxnLst>
            <a:rect l="0" t="0" r="r" b="b"/>
            <a:pathLst>
              <a:path w="21184" h="21287" extrusionOk="0">
                <a:moveTo>
                  <a:pt x="16301" y="21287"/>
                </a:moveTo>
                <a:cubicBezTo>
                  <a:pt x="11846" y="21287"/>
                  <a:pt x="4231" y="21287"/>
                  <a:pt x="4076" y="21287"/>
                </a:cubicBezTo>
                <a:cubicBezTo>
                  <a:pt x="1952" y="21287"/>
                  <a:pt x="243" y="19053"/>
                  <a:pt x="88" y="16073"/>
                </a:cubicBezTo>
                <a:cubicBezTo>
                  <a:pt x="-275" y="13615"/>
                  <a:pt x="450" y="10413"/>
                  <a:pt x="3040" y="8923"/>
                </a:cubicBezTo>
                <a:cubicBezTo>
                  <a:pt x="2522" y="5199"/>
                  <a:pt x="3869" y="1921"/>
                  <a:pt x="5785" y="730"/>
                </a:cubicBezTo>
                <a:cubicBezTo>
                  <a:pt x="6977" y="-15"/>
                  <a:pt x="8375" y="-313"/>
                  <a:pt x="9567" y="432"/>
                </a:cubicBezTo>
                <a:cubicBezTo>
                  <a:pt x="10603" y="953"/>
                  <a:pt x="11639" y="1921"/>
                  <a:pt x="12364" y="3411"/>
                </a:cubicBezTo>
                <a:cubicBezTo>
                  <a:pt x="13555" y="2666"/>
                  <a:pt x="14954" y="2443"/>
                  <a:pt x="15990" y="3411"/>
                </a:cubicBezTo>
                <a:cubicBezTo>
                  <a:pt x="17026" y="4156"/>
                  <a:pt x="17854" y="5944"/>
                  <a:pt x="17854" y="8401"/>
                </a:cubicBezTo>
                <a:cubicBezTo>
                  <a:pt x="20289" y="9370"/>
                  <a:pt x="21325" y="12647"/>
                  <a:pt x="21170" y="15105"/>
                </a:cubicBezTo>
                <a:cubicBezTo>
                  <a:pt x="20962" y="18084"/>
                  <a:pt x="19408" y="21287"/>
                  <a:pt x="16301" y="21287"/>
                </a:cubicBezTo>
                <a:close/>
                <a:moveTo>
                  <a:pt x="8013" y="2666"/>
                </a:moveTo>
                <a:cubicBezTo>
                  <a:pt x="7495" y="2666"/>
                  <a:pt x="6977" y="2964"/>
                  <a:pt x="6666" y="3188"/>
                </a:cubicBezTo>
                <a:cubicBezTo>
                  <a:pt x="5267" y="3933"/>
                  <a:pt x="4231" y="6390"/>
                  <a:pt x="5112" y="9146"/>
                </a:cubicBezTo>
                <a:cubicBezTo>
                  <a:pt x="5112" y="9370"/>
                  <a:pt x="5112" y="9891"/>
                  <a:pt x="5112" y="10115"/>
                </a:cubicBezTo>
                <a:cubicBezTo>
                  <a:pt x="4905" y="10636"/>
                  <a:pt x="4749" y="10859"/>
                  <a:pt x="4387" y="10859"/>
                </a:cubicBezTo>
                <a:cubicBezTo>
                  <a:pt x="1642" y="12126"/>
                  <a:pt x="1797" y="14881"/>
                  <a:pt x="1797" y="15626"/>
                </a:cubicBezTo>
                <a:cubicBezTo>
                  <a:pt x="1952" y="17116"/>
                  <a:pt x="2833" y="18606"/>
                  <a:pt x="4076" y="18606"/>
                </a:cubicBezTo>
                <a:cubicBezTo>
                  <a:pt x="4076" y="18606"/>
                  <a:pt x="11846" y="18606"/>
                  <a:pt x="16301" y="18606"/>
                </a:cubicBezTo>
                <a:cubicBezTo>
                  <a:pt x="18217" y="18606"/>
                  <a:pt x="19253" y="16818"/>
                  <a:pt x="19253" y="15105"/>
                </a:cubicBezTo>
                <a:cubicBezTo>
                  <a:pt x="19408" y="13094"/>
                  <a:pt x="18580" y="11157"/>
                  <a:pt x="16663" y="10636"/>
                </a:cubicBezTo>
                <a:cubicBezTo>
                  <a:pt x="16301" y="10636"/>
                  <a:pt x="16145" y="10413"/>
                  <a:pt x="15990" y="10115"/>
                </a:cubicBezTo>
                <a:cubicBezTo>
                  <a:pt x="15783" y="9891"/>
                  <a:pt x="15783" y="9370"/>
                  <a:pt x="15783" y="9146"/>
                </a:cubicBezTo>
                <a:cubicBezTo>
                  <a:pt x="16145" y="7657"/>
                  <a:pt x="15783" y="6390"/>
                  <a:pt x="15109" y="5646"/>
                </a:cubicBezTo>
                <a:cubicBezTo>
                  <a:pt x="14591" y="5199"/>
                  <a:pt x="13555" y="5199"/>
                  <a:pt x="12882" y="6390"/>
                </a:cubicBezTo>
                <a:cubicBezTo>
                  <a:pt x="12519" y="6688"/>
                  <a:pt x="12364" y="6912"/>
                  <a:pt x="12001" y="6688"/>
                </a:cubicBezTo>
                <a:cubicBezTo>
                  <a:pt x="11639" y="6688"/>
                  <a:pt x="11483" y="6390"/>
                  <a:pt x="11328" y="6167"/>
                </a:cubicBezTo>
                <a:cubicBezTo>
                  <a:pt x="10447" y="3411"/>
                  <a:pt x="9256" y="2666"/>
                  <a:pt x="8013" y="2666"/>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2" name="Picture Placeholder 1"/>
          <p:cNvSpPr>
            <a:spLocks noGrp="1"/>
          </p:cNvSpPr>
          <p:nvPr>
            <p:ph type="pic" sz="half" idx="13"/>
          </p:nvPr>
        </p:nvSpPr>
        <p:spPr/>
      </p:sp>
    </p:spTree>
  </p:cSld>
  <p:clrMapOvr>
    <a:masterClrMapping/>
  </p:clrMapOvr>
  <mc:AlternateContent xmlns:mc="http://schemas.openxmlformats.org/markup-compatibility/2006" xmlns:p14="http://schemas.microsoft.com/office/powerpoint/2010/main">
    <mc:Choice Requires="p14">
      <p:transition spd="slow" p14:dur="1750">
        <p14:prism dir="r"/>
      </p:transition>
    </mc:Choice>
    <mc:Fallback xmlns="">
      <p:transition spd="slow">
        <p:fade/>
      </p:transition>
    </mc:Fallback>
  </mc:AlternateContent>
  <p:timing>
    <p:tnLst>
      <p:par>
        <p:cTn id="1" dur="indefinite" restart="never" nodeType="tmRoot"/>
      </p:par>
    </p:tnLst>
  </p:timing>
</p:sld>
</file>

<file path=ppt/slides/slide6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03" name="Shape 1303"/>
          <p:cNvSpPr>
            <a:spLocks noGrp="1"/>
          </p:cNvSpPr>
          <p:nvPr>
            <p:ph type="body" sz="quarter" idx="1"/>
          </p:nvPr>
        </p:nvSpPr>
        <p:spPr>
          <a:prstGeom prst="rect">
            <a:avLst/>
          </a:prstGeom>
        </p:spPr>
        <p:txBody>
          <a:bodyPr/>
          <a:lstStyle/>
          <a:p>
            <a:r>
              <a:t>There are many variations of passages of Lorem Ipsum available  but believable. If you are going to use a</a:t>
            </a:r>
          </a:p>
          <a:p>
            <a:r>
              <a:t> of Lorem Ipsum  you need to be sure there isn't</a:t>
            </a:r>
          </a:p>
        </p:txBody>
      </p:sp>
      <p:sp>
        <p:nvSpPr>
          <p:cNvPr id="1304" name="Shape 1304"/>
          <p:cNvSpPr>
            <a:spLocks noGrp="1"/>
          </p:cNvSpPr>
          <p:nvPr>
            <p:ph type="title"/>
          </p:nvPr>
        </p:nvSpPr>
        <p:spPr>
          <a:prstGeom prst="rect">
            <a:avLst/>
          </a:prstGeom>
        </p:spPr>
        <p:txBody>
          <a:bodyPr/>
          <a:lstStyle>
            <a:lvl1pPr defTabSz="734694">
              <a:defRPr sz="6230"/>
            </a:lvl1pPr>
          </a:lstStyle>
          <a:p>
            <a:r>
              <a:t>Notebook mockup</a:t>
            </a:r>
          </a:p>
        </p:txBody>
      </p:sp>
      <p:sp>
        <p:nvSpPr>
          <p:cNvPr id="2" name="Picture Placeholder 1"/>
          <p:cNvSpPr>
            <a:spLocks noGrp="1"/>
          </p:cNvSpPr>
          <p:nvPr>
            <p:ph type="pic" sz="quarter" idx="13"/>
          </p:nvPr>
        </p:nvSpPr>
        <p:spPr/>
      </p:sp>
    </p:spTree>
  </p:cSld>
  <p:clrMapOvr>
    <a:masterClrMapping/>
  </p:clrMapOvr>
  <mc:AlternateContent xmlns:mc="http://schemas.openxmlformats.org/markup-compatibility/2006" xmlns:p14="http://schemas.microsoft.com/office/powerpoint/2010/main">
    <mc:Choice Requires="p14">
      <p:transition spd="slow" p14:dur="1750">
        <p14:flip dir="l"/>
      </p:transition>
    </mc:Choice>
    <mc:Fallback xmlns="">
      <p:transition spd="slow">
        <p:fade/>
      </p:transition>
    </mc:Fallback>
  </mc:AlternateContent>
  <p:timing>
    <p:tnLst>
      <p:par>
        <p:cTn id="1" dur="indefinite" restart="never" nodeType="tmRoot"/>
      </p:par>
    </p:tnLst>
  </p:timing>
</p:sld>
</file>

<file path=ppt/slides/slide6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dirty="0"/>
              <a:t>Combination devices</a:t>
            </a:r>
          </a:p>
        </p:txBody>
      </p:sp>
      <p:sp>
        <p:nvSpPr>
          <p:cNvPr id="3" name="Text Placeholder 2"/>
          <p:cNvSpPr>
            <a:spLocks noGrp="1"/>
          </p:cNvSpPr>
          <p:nvPr>
            <p:ph type="body" sz="quarter" idx="1"/>
          </p:nvPr>
        </p:nvSpPr>
        <p:spPr/>
        <p:txBody>
          <a:bodyPr/>
          <a:lstStyle/>
          <a:p>
            <a:r>
              <a:rPr lang="en-US" dirty="0"/>
              <a:t>There are many variations of passages of </a:t>
            </a:r>
            <a:r>
              <a:rPr lang="en-US" dirty="0" err="1"/>
              <a:t>Lorem</a:t>
            </a:r>
            <a:r>
              <a:rPr lang="en-US" dirty="0"/>
              <a:t> available, but believable. If you are</a:t>
            </a:r>
          </a:p>
        </p:txBody>
      </p:sp>
      <p:sp>
        <p:nvSpPr>
          <p:cNvPr id="4" name="Picture Placeholder 3"/>
          <p:cNvSpPr>
            <a:spLocks noGrp="1"/>
          </p:cNvSpPr>
          <p:nvPr>
            <p:ph type="pic" sz="quarter" idx="13"/>
          </p:nvPr>
        </p:nvSpPr>
        <p:spPr/>
      </p:sp>
      <p:sp>
        <p:nvSpPr>
          <p:cNvPr id="5" name="Picture Placeholder 4"/>
          <p:cNvSpPr>
            <a:spLocks noGrp="1"/>
          </p:cNvSpPr>
          <p:nvPr>
            <p:ph type="pic" sz="quarter" idx="14"/>
          </p:nvPr>
        </p:nvSpPr>
        <p:spPr/>
      </p:sp>
      <p:sp>
        <p:nvSpPr>
          <p:cNvPr id="6" name="Picture Placeholder 5"/>
          <p:cNvSpPr>
            <a:spLocks noGrp="1"/>
          </p:cNvSpPr>
          <p:nvPr>
            <p:ph type="pic" sz="quarter" idx="15"/>
          </p:nvPr>
        </p:nvSpPr>
        <p:spPr/>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timing>
    <p:tnLst>
      <p:par>
        <p:cTn id="1" dur="indefinite" restart="never" nodeType="tmRoot"/>
      </p:par>
    </p:tnLst>
  </p:timing>
</p:sld>
</file>

<file path=ppt/slides/slide6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16" name="Shape 1316"/>
          <p:cNvSpPr/>
          <p:nvPr/>
        </p:nvSpPr>
        <p:spPr>
          <a:xfrm>
            <a:off x="3963635" y="5076680"/>
            <a:ext cx="15360778" cy="1498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9000">
                <a:latin typeface="+mj-lt"/>
                <a:ea typeface="+mj-ea"/>
                <a:cs typeface="+mj-cs"/>
                <a:sym typeface="Montserrat-Regular"/>
              </a:defRPr>
            </a:lvl1pPr>
          </a:lstStyle>
          <a:p>
            <a:r>
              <a:t>Data driven &amp; Infographics</a:t>
            </a:r>
          </a:p>
        </p:txBody>
      </p:sp>
      <p:sp>
        <p:nvSpPr>
          <p:cNvPr id="1317" name="Shape 1317"/>
          <p:cNvSpPr/>
          <p:nvPr/>
        </p:nvSpPr>
        <p:spPr>
          <a:xfrm>
            <a:off x="4005102" y="6908894"/>
            <a:ext cx="11391292"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t>There are many variations of passages of Lorem available, but believable. If you are</a:t>
            </a:r>
          </a:p>
          <a:p>
            <a:pPr algn="l">
              <a:defRPr>
                <a:solidFill>
                  <a:srgbClr val="717172"/>
                </a:solidFill>
              </a:defRPr>
            </a:pPr>
            <a:r>
              <a:t>going to use a of Lorem Ipsum, you need to be sure there isn’е</a:t>
            </a:r>
          </a:p>
          <a:p>
            <a:pPr algn="l">
              <a:defRPr>
                <a:solidFill>
                  <a:srgbClr val="717172"/>
                </a:solidFill>
              </a:defRPr>
            </a:pPr>
            <a:r>
              <a:t>embarrassing hidden in the middle of text. </a:t>
            </a:r>
          </a:p>
        </p:txBody>
      </p:sp>
      <p:sp>
        <p:nvSpPr>
          <p:cNvPr id="1318" name="Shape 1318"/>
          <p:cNvSpPr/>
          <p:nvPr/>
        </p:nvSpPr>
        <p:spPr>
          <a:xfrm flipV="1">
            <a:off x="2749554" y="6838137"/>
            <a:ext cx="1" cy="1727201"/>
          </a:xfrm>
          <a:prstGeom prst="line">
            <a:avLst/>
          </a:prstGeom>
          <a:ln w="635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319" name="Shape 1319"/>
          <p:cNvSpPr/>
          <p:nvPr/>
        </p:nvSpPr>
        <p:spPr>
          <a:xfrm rot="16200000" flipH="1">
            <a:off x="2031940" y="6109425"/>
            <a:ext cx="1435230" cy="63501"/>
          </a:xfrm>
          <a:prstGeom prst="rect">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14:prism/>
      </p:transition>
    </mc:Choice>
    <mc:Fallback xmlns="">
      <p:transition spd="slow">
        <p:fade/>
      </p:transition>
    </mc:Fallback>
  </mc:AlternateContent>
  <p:timing>
    <p:tnLst>
      <p:par>
        <p:cTn id="1" dur="indefinite" restart="never" nodeType="tmRoot"/>
      </p:par>
    </p:tnLst>
  </p:timing>
</p:sld>
</file>

<file path=ppt/slides/slide6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1321" name="Chart 1321"/>
          <p:cNvGraphicFramePr/>
          <p:nvPr/>
        </p:nvGraphicFramePr>
        <p:xfrm>
          <a:off x="-535390" y="5205560"/>
          <a:ext cx="25287141" cy="4082119"/>
        </p:xfrm>
        <a:graphic>
          <a:graphicData uri="http://schemas.openxmlformats.org/drawingml/2006/chart">
            <c:chart xmlns:c="http://schemas.openxmlformats.org/drawingml/2006/chart" xmlns:r="http://schemas.openxmlformats.org/officeDocument/2006/relationships" r:id="rId2"/>
          </a:graphicData>
        </a:graphic>
      </p:graphicFrame>
      <p:sp>
        <p:nvSpPr>
          <p:cNvPr id="1322" name="Shape 1322"/>
          <p:cNvSpPr/>
          <p:nvPr/>
        </p:nvSpPr>
        <p:spPr>
          <a:xfrm>
            <a:off x="9547415" y="1585992"/>
            <a:ext cx="5289170"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7000">
                <a:latin typeface="+mj-lt"/>
                <a:ea typeface="+mj-ea"/>
                <a:cs typeface="+mj-cs"/>
                <a:sym typeface="Montserrat-Regular"/>
              </a:defRPr>
            </a:lvl1pPr>
          </a:lstStyle>
          <a:p>
            <a:r>
              <a:t>Data driven</a:t>
            </a:r>
          </a:p>
        </p:txBody>
      </p:sp>
      <p:sp>
        <p:nvSpPr>
          <p:cNvPr id="1323" name="Shape 1323"/>
          <p:cNvSpPr/>
          <p:nvPr/>
        </p:nvSpPr>
        <p:spPr>
          <a:xfrm>
            <a:off x="7207758" y="3152631"/>
            <a:ext cx="9968485" cy="1117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a:t>
            </a:r>
          </a:p>
          <a:p>
            <a:pPr>
              <a:defRPr>
                <a:solidFill>
                  <a:srgbClr val="717172"/>
                </a:solidFill>
              </a:defRPr>
            </a:pPr>
            <a:r>
              <a:t>going to use a of Lorem Ipsum, you need to be sure there</a:t>
            </a:r>
          </a:p>
        </p:txBody>
      </p:sp>
      <p:sp>
        <p:nvSpPr>
          <p:cNvPr id="1324" name="Shape 1324"/>
          <p:cNvSpPr/>
          <p:nvPr/>
        </p:nvSpPr>
        <p:spPr>
          <a:xfrm>
            <a:off x="2571993" y="10174986"/>
            <a:ext cx="2426971"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High quality</a:t>
            </a:r>
          </a:p>
        </p:txBody>
      </p:sp>
      <p:sp>
        <p:nvSpPr>
          <p:cNvPr id="1325" name="Shape 1325"/>
          <p:cNvSpPr/>
          <p:nvPr/>
        </p:nvSpPr>
        <p:spPr>
          <a:xfrm>
            <a:off x="1752081" y="10935000"/>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It is a long established fact that a</a:t>
            </a:r>
          </a:p>
          <a:p>
            <a:pPr>
              <a:defRPr sz="2000">
                <a:solidFill>
                  <a:srgbClr val="717172"/>
                </a:solidFill>
              </a:defRPr>
            </a:pPr>
            <a:r>
              <a:t>reader will be distracted by the and</a:t>
            </a:r>
          </a:p>
        </p:txBody>
      </p:sp>
      <p:sp>
        <p:nvSpPr>
          <p:cNvPr id="1326" name="Shape 1326"/>
          <p:cNvSpPr/>
          <p:nvPr/>
        </p:nvSpPr>
        <p:spPr>
          <a:xfrm>
            <a:off x="10281094" y="10174986"/>
            <a:ext cx="382181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Additional bonuses</a:t>
            </a:r>
          </a:p>
        </p:txBody>
      </p:sp>
      <p:sp>
        <p:nvSpPr>
          <p:cNvPr id="1327" name="Shape 1327"/>
          <p:cNvSpPr/>
          <p:nvPr/>
        </p:nvSpPr>
        <p:spPr>
          <a:xfrm>
            <a:off x="10144248" y="10935000"/>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It is a long established fact that a</a:t>
            </a:r>
          </a:p>
          <a:p>
            <a:pPr>
              <a:defRPr sz="2000">
                <a:solidFill>
                  <a:srgbClr val="717172"/>
                </a:solidFill>
              </a:defRPr>
            </a:pPr>
            <a:r>
              <a:t>reader will be distracted by the and</a:t>
            </a:r>
          </a:p>
        </p:txBody>
      </p:sp>
      <p:sp>
        <p:nvSpPr>
          <p:cNvPr id="1328" name="Shape 1328"/>
          <p:cNvSpPr/>
          <p:nvPr/>
        </p:nvSpPr>
        <p:spPr>
          <a:xfrm>
            <a:off x="18658907" y="10174986"/>
            <a:ext cx="382181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Additional bonuses</a:t>
            </a:r>
          </a:p>
        </p:txBody>
      </p:sp>
      <p:sp>
        <p:nvSpPr>
          <p:cNvPr id="1329" name="Shape 1329"/>
          <p:cNvSpPr/>
          <p:nvPr/>
        </p:nvSpPr>
        <p:spPr>
          <a:xfrm>
            <a:off x="18536415" y="10935000"/>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It is a long established fact that a</a:t>
            </a:r>
          </a:p>
          <a:p>
            <a:pPr>
              <a:defRPr sz="2000">
                <a:solidFill>
                  <a:srgbClr val="717172"/>
                </a:solidFill>
              </a:defRPr>
            </a:pPr>
            <a:r>
              <a:t>reader will be distracted by the and</a:t>
            </a:r>
          </a:p>
        </p:txBody>
      </p:sp>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sld>
</file>

<file path=ppt/slides/slide6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31" name="Shape 1331"/>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69</a:t>
            </a:fld>
            <a:endParaRPr/>
          </a:p>
        </p:txBody>
      </p:sp>
      <p:sp>
        <p:nvSpPr>
          <p:cNvPr id="1332" name="Shape 1332"/>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1333" name="Shape 1333"/>
          <p:cNvSpPr>
            <a:spLocks noGrp="1"/>
          </p:cNvSpPr>
          <p:nvPr>
            <p:ph type="title"/>
          </p:nvPr>
        </p:nvSpPr>
        <p:spPr>
          <a:prstGeom prst="rect">
            <a:avLst/>
          </a:prstGeom>
        </p:spPr>
        <p:txBody>
          <a:bodyPr/>
          <a:lstStyle/>
          <a:p>
            <a:r>
              <a:t>Data driven</a:t>
            </a:r>
          </a:p>
        </p:txBody>
      </p:sp>
      <p:graphicFrame>
        <p:nvGraphicFramePr>
          <p:cNvPr id="1334" name="Chart 1334"/>
          <p:cNvGraphicFramePr/>
          <p:nvPr/>
        </p:nvGraphicFramePr>
        <p:xfrm>
          <a:off x="2546350" y="3201541"/>
          <a:ext cx="7312918" cy="7312918"/>
        </p:xfrm>
        <a:graphic>
          <a:graphicData uri="http://schemas.openxmlformats.org/drawingml/2006/chart">
            <c:chart xmlns:c="http://schemas.openxmlformats.org/drawingml/2006/chart" xmlns:r="http://schemas.openxmlformats.org/officeDocument/2006/relationships" r:id="rId2"/>
          </a:graphicData>
        </a:graphic>
      </p:graphicFrame>
    </p:spTree>
  </p:cSld>
  <p:clrMapOvr>
    <a:masterClrMapping/>
  </p:clrMapOvr>
  <mc:AlternateContent xmlns:mc="http://schemas.openxmlformats.org/markup-compatibility/2006" xmlns:p14="http://schemas.microsoft.com/office/powerpoint/2010/main">
    <mc:Choice Requires="p14">
      <p:transition spd="slow" p14:dur="1750">
        <p:fade/>
      </p:transition>
    </mc:Choice>
    <mc:Fallback xmlns="">
      <p:transition spd="slow">
        <p:fade/>
      </p:transition>
    </mc:Fallback>
  </mc:AlternateContent>
</p:sld>
</file>

<file path=ppt/slides/slide7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1336" name="Chart 1336"/>
          <p:cNvGraphicFramePr/>
          <p:nvPr/>
        </p:nvGraphicFramePr>
        <p:xfrm>
          <a:off x="6580272" y="-2742059"/>
          <a:ext cx="11121857" cy="11121856"/>
        </p:xfrm>
        <a:graphic>
          <a:graphicData uri="http://schemas.openxmlformats.org/drawingml/2006/chart">
            <c:chart xmlns:c="http://schemas.openxmlformats.org/drawingml/2006/chart" xmlns:r="http://schemas.openxmlformats.org/officeDocument/2006/relationships" r:id="rId2"/>
          </a:graphicData>
        </a:graphic>
      </p:graphicFrame>
      <p:sp>
        <p:nvSpPr>
          <p:cNvPr id="1337" name="Shape 1337"/>
          <p:cNvSpPr/>
          <p:nvPr/>
        </p:nvSpPr>
        <p:spPr>
          <a:xfrm>
            <a:off x="7214346" y="-2174660"/>
            <a:ext cx="9853707" cy="9853707"/>
          </a:xfrm>
          <a:prstGeom prst="ellipse">
            <a:avLst/>
          </a:prstGeom>
          <a:solidFill>
            <a:srgbClr val="FFFFFF"/>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338" name="Shape 1338"/>
          <p:cNvSpPr/>
          <p:nvPr/>
        </p:nvSpPr>
        <p:spPr>
          <a:xfrm>
            <a:off x="9917048" y="1839782"/>
            <a:ext cx="4549903" cy="10287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6000">
                <a:latin typeface="+mj-lt"/>
                <a:ea typeface="+mj-ea"/>
                <a:cs typeface="+mj-cs"/>
                <a:sym typeface="Montserrat-Regular"/>
              </a:defRPr>
            </a:lvl1pPr>
          </a:lstStyle>
          <a:p>
            <a:r>
              <a:t>Data driven</a:t>
            </a:r>
          </a:p>
        </p:txBody>
      </p:sp>
      <p:sp>
        <p:nvSpPr>
          <p:cNvPr id="1339" name="Shape 1339"/>
          <p:cNvSpPr/>
          <p:nvPr/>
        </p:nvSpPr>
        <p:spPr>
          <a:xfrm>
            <a:off x="9518751" y="3231855"/>
            <a:ext cx="5346498"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a:t>
            </a:r>
          </a:p>
          <a:p>
            <a:pPr>
              <a:defRPr>
                <a:solidFill>
                  <a:srgbClr val="717172"/>
                </a:solidFill>
              </a:defRPr>
            </a:pPr>
            <a:r>
              <a:t>of Lorem available, but believable</a:t>
            </a:r>
          </a:p>
          <a:p>
            <a:pPr>
              <a:defRPr>
                <a:solidFill>
                  <a:srgbClr val="717172"/>
                </a:solidFill>
              </a:defRPr>
            </a:pPr>
            <a:r>
              <a:t>going to use a of Lorem</a:t>
            </a:r>
          </a:p>
        </p:txBody>
      </p:sp>
      <p:sp>
        <p:nvSpPr>
          <p:cNvPr id="1340" name="Shape 1340"/>
          <p:cNvSpPr/>
          <p:nvPr/>
        </p:nvSpPr>
        <p:spPr>
          <a:xfrm>
            <a:off x="3485446" y="9489186"/>
            <a:ext cx="314020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Smart structure</a:t>
            </a:r>
          </a:p>
        </p:txBody>
      </p:sp>
      <p:sp>
        <p:nvSpPr>
          <p:cNvPr id="1341" name="Shape 1341"/>
          <p:cNvSpPr/>
          <p:nvPr/>
        </p:nvSpPr>
        <p:spPr>
          <a:xfrm>
            <a:off x="3022150" y="10249200"/>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It is a long established fact that a</a:t>
            </a:r>
          </a:p>
          <a:p>
            <a:pPr>
              <a:defRPr sz="2000">
                <a:solidFill>
                  <a:srgbClr val="717172"/>
                </a:solidFill>
              </a:defRPr>
            </a:pPr>
            <a:r>
              <a:t>reader will be distracted by the and</a:t>
            </a:r>
          </a:p>
        </p:txBody>
      </p:sp>
      <p:sp>
        <p:nvSpPr>
          <p:cNvPr id="1342" name="Shape 1342"/>
          <p:cNvSpPr/>
          <p:nvPr/>
        </p:nvSpPr>
        <p:spPr>
          <a:xfrm>
            <a:off x="17863089" y="9489186"/>
            <a:ext cx="290779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Excellent stats</a:t>
            </a:r>
          </a:p>
        </p:txBody>
      </p:sp>
      <p:sp>
        <p:nvSpPr>
          <p:cNvPr id="1343" name="Shape 1343"/>
          <p:cNvSpPr/>
          <p:nvPr/>
        </p:nvSpPr>
        <p:spPr>
          <a:xfrm>
            <a:off x="17283588" y="10249200"/>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It is a long established fact that a</a:t>
            </a:r>
          </a:p>
          <a:p>
            <a:pPr>
              <a:defRPr sz="2000">
                <a:solidFill>
                  <a:srgbClr val="717172"/>
                </a:solidFill>
              </a:defRPr>
            </a:pPr>
            <a:r>
              <a:t>reader will be distracted by the and</a:t>
            </a:r>
          </a:p>
        </p:txBody>
      </p:sp>
      <p:sp>
        <p:nvSpPr>
          <p:cNvPr id="1344" name="Shape 1344"/>
          <p:cNvSpPr/>
          <p:nvPr/>
        </p:nvSpPr>
        <p:spPr>
          <a:xfrm>
            <a:off x="4611047" y="8066102"/>
            <a:ext cx="889001" cy="909031"/>
          </a:xfrm>
          <a:custGeom>
            <a:avLst/>
            <a:gdLst/>
            <a:ahLst/>
            <a:cxnLst>
              <a:cxn ang="0">
                <a:pos x="wd2" y="hd2"/>
              </a:cxn>
              <a:cxn ang="5400000">
                <a:pos x="wd2" y="hd2"/>
              </a:cxn>
              <a:cxn ang="10800000">
                <a:pos x="wd2" y="hd2"/>
              </a:cxn>
              <a:cxn ang="16200000">
                <a:pos x="wd2" y="hd2"/>
              </a:cxn>
            </a:cxnLst>
            <a:rect l="0" t="0" r="r" b="b"/>
            <a:pathLst>
              <a:path w="21600" h="21600" extrusionOk="0">
                <a:moveTo>
                  <a:pt x="19943" y="16740"/>
                </a:moveTo>
                <a:cubicBezTo>
                  <a:pt x="19943" y="11502"/>
                  <a:pt x="19943" y="11502"/>
                  <a:pt x="19943" y="11502"/>
                </a:cubicBezTo>
                <a:cubicBezTo>
                  <a:pt x="19943" y="10098"/>
                  <a:pt x="18838" y="8802"/>
                  <a:pt x="17346" y="8802"/>
                </a:cubicBezTo>
                <a:cubicBezTo>
                  <a:pt x="11822" y="8802"/>
                  <a:pt x="11822" y="8802"/>
                  <a:pt x="11822" y="8802"/>
                </a:cubicBezTo>
                <a:cubicBezTo>
                  <a:pt x="11822" y="4860"/>
                  <a:pt x="11822" y="4860"/>
                  <a:pt x="11822" y="4860"/>
                </a:cubicBezTo>
                <a:cubicBezTo>
                  <a:pt x="12706" y="4482"/>
                  <a:pt x="13479" y="3618"/>
                  <a:pt x="13479" y="2538"/>
                </a:cubicBezTo>
                <a:cubicBezTo>
                  <a:pt x="13479" y="1080"/>
                  <a:pt x="12209" y="0"/>
                  <a:pt x="10883" y="0"/>
                </a:cubicBezTo>
                <a:cubicBezTo>
                  <a:pt x="9447" y="0"/>
                  <a:pt x="8121" y="1080"/>
                  <a:pt x="8121" y="2538"/>
                </a:cubicBezTo>
                <a:cubicBezTo>
                  <a:pt x="8121" y="3618"/>
                  <a:pt x="8839" y="4482"/>
                  <a:pt x="9778" y="4860"/>
                </a:cubicBezTo>
                <a:cubicBezTo>
                  <a:pt x="9778" y="8802"/>
                  <a:pt x="9778" y="8802"/>
                  <a:pt x="9778" y="8802"/>
                </a:cubicBezTo>
                <a:cubicBezTo>
                  <a:pt x="4254" y="8802"/>
                  <a:pt x="4254" y="8802"/>
                  <a:pt x="4254" y="8802"/>
                </a:cubicBezTo>
                <a:cubicBezTo>
                  <a:pt x="2762" y="8802"/>
                  <a:pt x="1657" y="10098"/>
                  <a:pt x="1657" y="11502"/>
                </a:cubicBezTo>
                <a:cubicBezTo>
                  <a:pt x="1657" y="16740"/>
                  <a:pt x="1657" y="16740"/>
                  <a:pt x="1657" y="16740"/>
                </a:cubicBezTo>
                <a:cubicBezTo>
                  <a:pt x="773" y="17118"/>
                  <a:pt x="0" y="17982"/>
                  <a:pt x="0" y="19116"/>
                </a:cubicBezTo>
                <a:cubicBezTo>
                  <a:pt x="0" y="20520"/>
                  <a:pt x="1105" y="21600"/>
                  <a:pt x="2596" y="21600"/>
                </a:cubicBezTo>
                <a:cubicBezTo>
                  <a:pt x="4088" y="21600"/>
                  <a:pt x="5359" y="20520"/>
                  <a:pt x="5359" y="19116"/>
                </a:cubicBezTo>
                <a:cubicBezTo>
                  <a:pt x="5359" y="17982"/>
                  <a:pt x="4419" y="17118"/>
                  <a:pt x="3701" y="16740"/>
                </a:cubicBezTo>
                <a:cubicBezTo>
                  <a:pt x="3701" y="11502"/>
                  <a:pt x="3701" y="11502"/>
                  <a:pt x="3701" y="11502"/>
                </a:cubicBezTo>
                <a:cubicBezTo>
                  <a:pt x="3701" y="11178"/>
                  <a:pt x="3867" y="10800"/>
                  <a:pt x="4254" y="10800"/>
                </a:cubicBezTo>
                <a:cubicBezTo>
                  <a:pt x="9778" y="10800"/>
                  <a:pt x="9778" y="10800"/>
                  <a:pt x="9778" y="10800"/>
                </a:cubicBezTo>
                <a:cubicBezTo>
                  <a:pt x="9778" y="16740"/>
                  <a:pt x="9778" y="16740"/>
                  <a:pt x="9778" y="16740"/>
                </a:cubicBezTo>
                <a:cubicBezTo>
                  <a:pt x="8839" y="17118"/>
                  <a:pt x="8286" y="17982"/>
                  <a:pt x="8286" y="19116"/>
                </a:cubicBezTo>
                <a:cubicBezTo>
                  <a:pt x="8286" y="20520"/>
                  <a:pt x="9447" y="21600"/>
                  <a:pt x="10883" y="21600"/>
                </a:cubicBezTo>
                <a:cubicBezTo>
                  <a:pt x="12209" y="21600"/>
                  <a:pt x="13479" y="20520"/>
                  <a:pt x="13479" y="19116"/>
                </a:cubicBezTo>
                <a:cubicBezTo>
                  <a:pt x="13479" y="17982"/>
                  <a:pt x="12706" y="17118"/>
                  <a:pt x="11822" y="16740"/>
                </a:cubicBezTo>
                <a:cubicBezTo>
                  <a:pt x="11822" y="10800"/>
                  <a:pt x="11822" y="10800"/>
                  <a:pt x="11822" y="10800"/>
                </a:cubicBezTo>
                <a:cubicBezTo>
                  <a:pt x="17346" y="10800"/>
                  <a:pt x="17346" y="10800"/>
                  <a:pt x="17346" y="10800"/>
                </a:cubicBezTo>
                <a:cubicBezTo>
                  <a:pt x="17733" y="10800"/>
                  <a:pt x="17899" y="11178"/>
                  <a:pt x="17899" y="11502"/>
                </a:cubicBezTo>
                <a:cubicBezTo>
                  <a:pt x="17899" y="16740"/>
                  <a:pt x="17899" y="16740"/>
                  <a:pt x="17899" y="16740"/>
                </a:cubicBezTo>
                <a:cubicBezTo>
                  <a:pt x="17181" y="17118"/>
                  <a:pt x="16407" y="17982"/>
                  <a:pt x="16407" y="19116"/>
                </a:cubicBezTo>
                <a:cubicBezTo>
                  <a:pt x="16407" y="20520"/>
                  <a:pt x="17512" y="21600"/>
                  <a:pt x="19004" y="21600"/>
                </a:cubicBezTo>
                <a:cubicBezTo>
                  <a:pt x="20495" y="21600"/>
                  <a:pt x="21600" y="20520"/>
                  <a:pt x="21600" y="19116"/>
                </a:cubicBezTo>
                <a:cubicBezTo>
                  <a:pt x="21600" y="17982"/>
                  <a:pt x="20827" y="17118"/>
                  <a:pt x="19943" y="16740"/>
                </a:cubicBezTo>
                <a:close/>
                <a:moveTo>
                  <a:pt x="10883" y="1458"/>
                </a:moveTo>
                <a:cubicBezTo>
                  <a:pt x="11435" y="1458"/>
                  <a:pt x="11988" y="1998"/>
                  <a:pt x="11988" y="2538"/>
                </a:cubicBezTo>
                <a:cubicBezTo>
                  <a:pt x="11988" y="3078"/>
                  <a:pt x="11435" y="3618"/>
                  <a:pt x="10883" y="3618"/>
                </a:cubicBezTo>
                <a:cubicBezTo>
                  <a:pt x="10165" y="3618"/>
                  <a:pt x="9778" y="3078"/>
                  <a:pt x="9778" y="2538"/>
                </a:cubicBezTo>
                <a:cubicBezTo>
                  <a:pt x="9778" y="1998"/>
                  <a:pt x="10165" y="1458"/>
                  <a:pt x="10883" y="1458"/>
                </a:cubicBezTo>
                <a:close/>
                <a:moveTo>
                  <a:pt x="2596" y="20142"/>
                </a:moveTo>
                <a:cubicBezTo>
                  <a:pt x="1878" y="20142"/>
                  <a:pt x="1492" y="19602"/>
                  <a:pt x="1492" y="19116"/>
                </a:cubicBezTo>
                <a:cubicBezTo>
                  <a:pt x="1492" y="18576"/>
                  <a:pt x="1878" y="17982"/>
                  <a:pt x="2596" y="17982"/>
                </a:cubicBezTo>
                <a:cubicBezTo>
                  <a:pt x="3149" y="17982"/>
                  <a:pt x="3701" y="18576"/>
                  <a:pt x="3701" y="19116"/>
                </a:cubicBezTo>
                <a:cubicBezTo>
                  <a:pt x="3701" y="19602"/>
                  <a:pt x="3149" y="20142"/>
                  <a:pt x="2596" y="20142"/>
                </a:cubicBezTo>
                <a:close/>
                <a:moveTo>
                  <a:pt x="10883" y="20142"/>
                </a:moveTo>
                <a:cubicBezTo>
                  <a:pt x="10165" y="20142"/>
                  <a:pt x="9778" y="19602"/>
                  <a:pt x="9778" y="19116"/>
                </a:cubicBezTo>
                <a:cubicBezTo>
                  <a:pt x="9778" y="18576"/>
                  <a:pt x="10165" y="17982"/>
                  <a:pt x="10883" y="17982"/>
                </a:cubicBezTo>
                <a:cubicBezTo>
                  <a:pt x="11435" y="17982"/>
                  <a:pt x="11988" y="18576"/>
                  <a:pt x="11988" y="19116"/>
                </a:cubicBezTo>
                <a:cubicBezTo>
                  <a:pt x="11988" y="19602"/>
                  <a:pt x="11435" y="20142"/>
                  <a:pt x="10883" y="20142"/>
                </a:cubicBezTo>
                <a:close/>
                <a:moveTo>
                  <a:pt x="19004" y="20142"/>
                </a:moveTo>
                <a:cubicBezTo>
                  <a:pt x="18451" y="20142"/>
                  <a:pt x="17899" y="19602"/>
                  <a:pt x="17899" y="19116"/>
                </a:cubicBezTo>
                <a:cubicBezTo>
                  <a:pt x="17899" y="18576"/>
                  <a:pt x="18451" y="17982"/>
                  <a:pt x="19004" y="17982"/>
                </a:cubicBezTo>
                <a:cubicBezTo>
                  <a:pt x="19722" y="17982"/>
                  <a:pt x="20274" y="18576"/>
                  <a:pt x="20274" y="19116"/>
                </a:cubicBezTo>
                <a:cubicBezTo>
                  <a:pt x="20274" y="19602"/>
                  <a:pt x="19722" y="20142"/>
                  <a:pt x="19004" y="20142"/>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1345" name="Shape 1345"/>
          <p:cNvSpPr/>
          <p:nvPr/>
        </p:nvSpPr>
        <p:spPr>
          <a:xfrm>
            <a:off x="18872485" y="8076475"/>
            <a:ext cx="889001" cy="888985"/>
          </a:xfrm>
          <a:custGeom>
            <a:avLst/>
            <a:gdLst/>
            <a:ahLst/>
            <a:cxnLst>
              <a:cxn ang="0">
                <a:pos x="wd2" y="hd2"/>
              </a:cxn>
              <a:cxn ang="5400000">
                <a:pos x="wd2" y="hd2"/>
              </a:cxn>
              <a:cxn ang="10800000">
                <a:pos x="wd2" y="hd2"/>
              </a:cxn>
              <a:cxn ang="16200000">
                <a:pos x="wd2" y="hd2"/>
              </a:cxn>
            </a:cxnLst>
            <a:rect l="0" t="0" r="r" b="b"/>
            <a:pathLst>
              <a:path w="21600" h="21600" extrusionOk="0">
                <a:moveTo>
                  <a:pt x="7902" y="8651"/>
                </a:moveTo>
                <a:cubicBezTo>
                  <a:pt x="896" y="8651"/>
                  <a:pt x="896" y="8651"/>
                  <a:pt x="896" y="8651"/>
                </a:cubicBezTo>
                <a:cubicBezTo>
                  <a:pt x="369" y="8651"/>
                  <a:pt x="0" y="8332"/>
                  <a:pt x="0" y="7961"/>
                </a:cubicBezTo>
                <a:cubicBezTo>
                  <a:pt x="0" y="3503"/>
                  <a:pt x="3530" y="0"/>
                  <a:pt x="7902" y="0"/>
                </a:cubicBezTo>
                <a:cubicBezTo>
                  <a:pt x="8429" y="0"/>
                  <a:pt x="8798" y="318"/>
                  <a:pt x="8798" y="690"/>
                </a:cubicBezTo>
                <a:cubicBezTo>
                  <a:pt x="8798" y="7961"/>
                  <a:pt x="8798" y="7961"/>
                  <a:pt x="8798" y="7961"/>
                </a:cubicBezTo>
                <a:cubicBezTo>
                  <a:pt x="8798" y="8332"/>
                  <a:pt x="8429" y="8651"/>
                  <a:pt x="7902" y="8651"/>
                </a:cubicBezTo>
                <a:close/>
                <a:moveTo>
                  <a:pt x="1791" y="7058"/>
                </a:moveTo>
                <a:cubicBezTo>
                  <a:pt x="7218" y="7058"/>
                  <a:pt x="7218" y="7058"/>
                  <a:pt x="7218" y="7058"/>
                </a:cubicBezTo>
                <a:cubicBezTo>
                  <a:pt x="7218" y="1592"/>
                  <a:pt x="7218" y="1592"/>
                  <a:pt x="7218" y="1592"/>
                </a:cubicBezTo>
                <a:cubicBezTo>
                  <a:pt x="4425" y="1911"/>
                  <a:pt x="2107" y="4246"/>
                  <a:pt x="1791" y="7058"/>
                </a:cubicBezTo>
                <a:close/>
                <a:moveTo>
                  <a:pt x="11590" y="21600"/>
                </a:moveTo>
                <a:cubicBezTo>
                  <a:pt x="6006" y="21600"/>
                  <a:pt x="1580" y="17354"/>
                  <a:pt x="1580" y="12047"/>
                </a:cubicBezTo>
                <a:cubicBezTo>
                  <a:pt x="1580" y="11516"/>
                  <a:pt x="1949" y="10933"/>
                  <a:pt x="2476" y="10933"/>
                </a:cubicBezTo>
                <a:cubicBezTo>
                  <a:pt x="11063" y="10933"/>
                  <a:pt x="11063" y="10933"/>
                  <a:pt x="11063" y="10933"/>
                </a:cubicBezTo>
                <a:cubicBezTo>
                  <a:pt x="11063" y="2282"/>
                  <a:pt x="11063" y="2282"/>
                  <a:pt x="11063" y="2282"/>
                </a:cubicBezTo>
                <a:cubicBezTo>
                  <a:pt x="11063" y="1751"/>
                  <a:pt x="11432" y="1380"/>
                  <a:pt x="11959" y="1380"/>
                </a:cubicBezTo>
                <a:cubicBezTo>
                  <a:pt x="17227" y="1380"/>
                  <a:pt x="21600" y="5997"/>
                  <a:pt x="21600" y="11516"/>
                </a:cubicBezTo>
                <a:cubicBezTo>
                  <a:pt x="21600" y="17142"/>
                  <a:pt x="17069" y="21600"/>
                  <a:pt x="11590" y="21600"/>
                </a:cubicBezTo>
                <a:close/>
                <a:moveTo>
                  <a:pt x="3530" y="12896"/>
                </a:moveTo>
                <a:cubicBezTo>
                  <a:pt x="3899" y="16824"/>
                  <a:pt x="7376" y="19796"/>
                  <a:pt x="11590" y="19796"/>
                </a:cubicBezTo>
                <a:cubicBezTo>
                  <a:pt x="16016" y="19796"/>
                  <a:pt x="19703" y="16081"/>
                  <a:pt x="19703" y="11516"/>
                </a:cubicBezTo>
                <a:cubicBezTo>
                  <a:pt x="19703" y="7430"/>
                  <a:pt x="16700" y="3874"/>
                  <a:pt x="13013" y="3343"/>
                </a:cubicBezTo>
                <a:cubicBezTo>
                  <a:pt x="13013" y="12047"/>
                  <a:pt x="13013" y="12047"/>
                  <a:pt x="13013" y="12047"/>
                </a:cubicBezTo>
                <a:cubicBezTo>
                  <a:pt x="13013" y="12366"/>
                  <a:pt x="12486" y="12896"/>
                  <a:pt x="11959" y="12896"/>
                </a:cubicBezTo>
                <a:lnTo>
                  <a:pt x="3530" y="12896"/>
                </a:ln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14:prism dir="r"/>
      </p:transition>
    </mc:Choice>
    <mc:Fallback xmlns="">
      <p:transition spd="slow">
        <p:fade/>
      </p:transition>
    </mc:Fallback>
  </mc:AlternateContent>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47" name="Shape 1347"/>
          <p:cNvSpPr/>
          <p:nvPr/>
        </p:nvSpPr>
        <p:spPr>
          <a:xfrm>
            <a:off x="16362672" y="7765833"/>
            <a:ext cx="8023142" cy="3388726"/>
          </a:xfrm>
          <a:prstGeom prst="rect">
            <a:avLst/>
          </a:prstGeom>
          <a:solidFill>
            <a:srgbClr val="527AD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348" name="Shape 1348"/>
          <p:cNvSpPr/>
          <p:nvPr/>
        </p:nvSpPr>
        <p:spPr>
          <a:xfrm>
            <a:off x="10747888" y="7765834"/>
            <a:ext cx="6226091" cy="3388726"/>
          </a:xfrm>
          <a:prstGeom prst="rect">
            <a:avLst/>
          </a:prstGeom>
          <a:solidFill>
            <a:srgbClr val="75C1EA"/>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349" name="Shape 1349"/>
          <p:cNvSpPr/>
          <p:nvPr/>
        </p:nvSpPr>
        <p:spPr>
          <a:xfrm>
            <a:off x="9547415" y="2561440"/>
            <a:ext cx="5289170"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7000">
                <a:latin typeface="+mj-lt"/>
                <a:ea typeface="+mj-ea"/>
                <a:cs typeface="+mj-cs"/>
                <a:sym typeface="Montserrat-Regular"/>
              </a:defRPr>
            </a:lvl1pPr>
          </a:lstStyle>
          <a:p>
            <a:r>
              <a:t>Data driven</a:t>
            </a:r>
          </a:p>
        </p:txBody>
      </p:sp>
      <p:sp>
        <p:nvSpPr>
          <p:cNvPr id="1350" name="Shape 1350"/>
          <p:cNvSpPr/>
          <p:nvPr/>
        </p:nvSpPr>
        <p:spPr>
          <a:xfrm>
            <a:off x="7207758" y="4128080"/>
            <a:ext cx="9968485" cy="1117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a:t>
            </a:r>
          </a:p>
          <a:p>
            <a:pPr>
              <a:defRPr>
                <a:solidFill>
                  <a:srgbClr val="717172"/>
                </a:solidFill>
              </a:defRPr>
            </a:pPr>
            <a:r>
              <a:t>going to use a of Lorem Ipsum, you need to be sure there</a:t>
            </a:r>
          </a:p>
        </p:txBody>
      </p:sp>
      <p:sp>
        <p:nvSpPr>
          <p:cNvPr id="1351" name="Shape 1351"/>
          <p:cNvSpPr/>
          <p:nvPr/>
        </p:nvSpPr>
        <p:spPr>
          <a:xfrm>
            <a:off x="12647448" y="8600764"/>
            <a:ext cx="2426971"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solidFill>
                  <a:srgbClr val="FFFFFF"/>
                </a:solidFill>
                <a:latin typeface="+mj-lt"/>
                <a:ea typeface="+mj-ea"/>
                <a:cs typeface="+mj-cs"/>
                <a:sym typeface="Montserrat-Regular"/>
              </a:defRPr>
            </a:lvl1pPr>
          </a:lstStyle>
          <a:p>
            <a:r>
              <a:t>High quality</a:t>
            </a:r>
          </a:p>
        </p:txBody>
      </p:sp>
      <p:sp>
        <p:nvSpPr>
          <p:cNvPr id="1352" name="Shape 1352"/>
          <p:cNvSpPr/>
          <p:nvPr/>
        </p:nvSpPr>
        <p:spPr>
          <a:xfrm>
            <a:off x="11827536" y="9360778"/>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FFFFFF"/>
                </a:solidFill>
              </a:defRPr>
            </a:pPr>
            <a:r>
              <a:t>It is a long established fact that a</a:t>
            </a:r>
          </a:p>
          <a:p>
            <a:pPr>
              <a:defRPr sz="2000">
                <a:solidFill>
                  <a:srgbClr val="FFFFFF"/>
                </a:solidFill>
              </a:defRPr>
            </a:pPr>
            <a:r>
              <a:t>reader will be distracted by the and</a:t>
            </a:r>
          </a:p>
        </p:txBody>
      </p:sp>
      <p:sp>
        <p:nvSpPr>
          <p:cNvPr id="1353" name="Shape 1353"/>
          <p:cNvSpPr/>
          <p:nvPr/>
        </p:nvSpPr>
        <p:spPr>
          <a:xfrm>
            <a:off x="18833395" y="8600764"/>
            <a:ext cx="382181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solidFill>
                  <a:srgbClr val="FFFFFF"/>
                </a:solidFill>
                <a:latin typeface="+mj-lt"/>
                <a:ea typeface="+mj-ea"/>
                <a:cs typeface="+mj-cs"/>
                <a:sym typeface="Montserrat-Regular"/>
              </a:defRPr>
            </a:lvl1pPr>
          </a:lstStyle>
          <a:p>
            <a:r>
              <a:t>Additional bonuses</a:t>
            </a:r>
          </a:p>
        </p:txBody>
      </p:sp>
      <p:sp>
        <p:nvSpPr>
          <p:cNvPr id="1354" name="Shape 1354"/>
          <p:cNvSpPr/>
          <p:nvPr/>
        </p:nvSpPr>
        <p:spPr>
          <a:xfrm>
            <a:off x="18710905" y="9360778"/>
            <a:ext cx="4066795"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FFFFFF"/>
                </a:solidFill>
              </a:defRPr>
            </a:pPr>
            <a:r>
              <a:t>It is a long established fact that a</a:t>
            </a:r>
          </a:p>
          <a:p>
            <a:pPr>
              <a:defRPr sz="2000">
                <a:solidFill>
                  <a:srgbClr val="FFFFFF"/>
                </a:solidFill>
              </a:defRPr>
            </a:pPr>
            <a:r>
              <a:t>reader will be distracted by the and</a:t>
            </a:r>
          </a:p>
        </p:txBody>
      </p:sp>
      <p:graphicFrame>
        <p:nvGraphicFramePr>
          <p:cNvPr id="1355" name="Chart 1355"/>
          <p:cNvGraphicFramePr/>
          <p:nvPr/>
        </p:nvGraphicFramePr>
        <p:xfrm>
          <a:off x="1610372" y="7606353"/>
          <a:ext cx="6979728" cy="3707687"/>
        </p:xfrm>
        <a:graphic>
          <a:graphicData uri="http://schemas.openxmlformats.org/drawingml/2006/chart">
            <c:chart xmlns:c="http://schemas.openxmlformats.org/drawingml/2006/chart" xmlns:r="http://schemas.openxmlformats.org/officeDocument/2006/relationships" r:id="rId2"/>
          </a:graphicData>
        </a:graphic>
      </p:graphicFrame>
    </p:spTree>
  </p:cSld>
  <p:clrMapOvr>
    <a:masterClrMapping/>
  </p:clrMapOvr>
  <mc:AlternateContent xmlns:mc="http://schemas.openxmlformats.org/markup-compatibility/2006" xmlns:p14="http://schemas.microsoft.com/office/powerpoint/2010/main">
    <mc:Choice Requires="p14">
      <p:transition spd="slow" p14:dur="1750">
        <p14:prism dir="u"/>
      </p:transition>
    </mc:Choice>
    <mc:Fallback xmlns="">
      <p:transition spd="slow">
        <p:fade/>
      </p:transition>
    </mc:Fallback>
  </mc:AlternateContent>
</p:sld>
</file>

<file path=ppt/slides/slide7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57" name="Shape 1357"/>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72</a:t>
            </a:fld>
            <a:endParaRPr/>
          </a:p>
        </p:txBody>
      </p:sp>
      <p:sp>
        <p:nvSpPr>
          <p:cNvPr id="1358" name="Shape 1358"/>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1359" name="Shape 1359"/>
          <p:cNvSpPr>
            <a:spLocks noGrp="1"/>
          </p:cNvSpPr>
          <p:nvPr>
            <p:ph type="title"/>
          </p:nvPr>
        </p:nvSpPr>
        <p:spPr>
          <a:prstGeom prst="rect">
            <a:avLst/>
          </a:prstGeom>
        </p:spPr>
        <p:txBody>
          <a:bodyPr/>
          <a:lstStyle/>
          <a:p>
            <a:r>
              <a:t>Data driven</a:t>
            </a:r>
          </a:p>
        </p:txBody>
      </p:sp>
      <p:graphicFrame>
        <p:nvGraphicFramePr>
          <p:cNvPr id="1360" name="Chart 1360"/>
          <p:cNvGraphicFramePr/>
          <p:nvPr/>
        </p:nvGraphicFramePr>
        <p:xfrm>
          <a:off x="1666134" y="3734707"/>
          <a:ext cx="8492602" cy="6246586"/>
        </p:xfrm>
        <a:graphic>
          <a:graphicData uri="http://schemas.openxmlformats.org/drawingml/2006/chart">
            <c:chart xmlns:c="http://schemas.openxmlformats.org/drawingml/2006/chart" xmlns:r="http://schemas.openxmlformats.org/officeDocument/2006/relationships" r:id="rId2"/>
          </a:graphicData>
        </a:graphic>
      </p:graphicFrame>
    </p:spTree>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62" name="Shape 1362"/>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73</a:t>
            </a:fld>
            <a:endParaRPr/>
          </a:p>
        </p:txBody>
      </p:sp>
      <p:sp>
        <p:nvSpPr>
          <p:cNvPr id="1363" name="Shape 1363"/>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1364" name="Shape 1364"/>
          <p:cNvSpPr>
            <a:spLocks noGrp="1"/>
          </p:cNvSpPr>
          <p:nvPr>
            <p:ph type="title"/>
          </p:nvPr>
        </p:nvSpPr>
        <p:spPr>
          <a:prstGeom prst="rect">
            <a:avLst/>
          </a:prstGeom>
        </p:spPr>
        <p:txBody>
          <a:bodyPr/>
          <a:lstStyle/>
          <a:p>
            <a:r>
              <a:t>Data driven</a:t>
            </a:r>
          </a:p>
        </p:txBody>
      </p:sp>
      <p:graphicFrame>
        <p:nvGraphicFramePr>
          <p:cNvPr id="1365" name="Chart 1365"/>
          <p:cNvGraphicFramePr/>
          <p:nvPr/>
        </p:nvGraphicFramePr>
        <p:xfrm>
          <a:off x="13954762" y="2973276"/>
          <a:ext cx="8626221" cy="7728173"/>
        </p:xfrm>
        <a:graphic>
          <a:graphicData uri="http://schemas.openxmlformats.org/drawingml/2006/chart">
            <c:chart xmlns:c="http://schemas.openxmlformats.org/drawingml/2006/chart" xmlns:r="http://schemas.openxmlformats.org/officeDocument/2006/relationships" r:id="rId2"/>
          </a:graphicData>
        </a:graphic>
      </p:graphicFrame>
    </p:spTree>
  </p:cSld>
  <p:clrMapOvr>
    <a:masterClrMapping/>
  </p:clrMapOvr>
  <mc:AlternateContent xmlns:mc="http://schemas.openxmlformats.org/markup-compatibility/2006" xmlns:p14="http://schemas.microsoft.com/office/powerpoint/2010/main">
    <mc:Choice Requires="p14">
      <p:transition spd="slow" p14:dur="1750">
        <p:push dir="r"/>
      </p:transition>
    </mc:Choice>
    <mc:Fallback xmlns="">
      <p:transition spd="slow">
        <p:fade/>
      </p:transition>
    </mc:Fallback>
  </mc:AlternateContent>
</p:sld>
</file>

<file path=ppt/slides/slide7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67" name="Shape 1367"/>
          <p:cNvSpPr/>
          <p:nvPr/>
        </p:nvSpPr>
        <p:spPr>
          <a:xfrm>
            <a:off x="9345167" y="1585992"/>
            <a:ext cx="5693665"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7000">
                <a:latin typeface="+mj-lt"/>
                <a:ea typeface="+mj-ea"/>
                <a:cs typeface="+mj-cs"/>
                <a:sym typeface="Montserrat-Regular"/>
              </a:defRPr>
            </a:lvl1pPr>
          </a:lstStyle>
          <a:p>
            <a:r>
              <a:t>Infographics</a:t>
            </a:r>
          </a:p>
        </p:txBody>
      </p:sp>
      <p:sp>
        <p:nvSpPr>
          <p:cNvPr id="1368" name="Shape 1368"/>
          <p:cNvSpPr/>
          <p:nvPr/>
        </p:nvSpPr>
        <p:spPr>
          <a:xfrm>
            <a:off x="7207758" y="3152631"/>
            <a:ext cx="9968485" cy="1117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a:t>
            </a:r>
          </a:p>
          <a:p>
            <a:pPr>
              <a:defRPr>
                <a:solidFill>
                  <a:srgbClr val="717172"/>
                </a:solidFill>
              </a:defRPr>
            </a:pPr>
            <a:r>
              <a:t>going to use a of Lorem Ipsum, you need to be sure there</a:t>
            </a:r>
          </a:p>
        </p:txBody>
      </p:sp>
      <p:sp>
        <p:nvSpPr>
          <p:cNvPr id="1369" name="Shape 1369"/>
          <p:cNvSpPr/>
          <p:nvPr/>
        </p:nvSpPr>
        <p:spPr>
          <a:xfrm rot="13500000">
            <a:off x="9837796" y="6501065"/>
            <a:ext cx="4708408" cy="4708408"/>
          </a:xfrm>
          <a:prstGeom prst="roundRect">
            <a:avLst>
              <a:gd name="adj" fmla="val 32703"/>
            </a:avLst>
          </a:prstGeom>
          <a:ln w="38100">
            <a:solidFill>
              <a:srgbClr val="F1F3F7"/>
            </a:solidFill>
            <a:miter lim="400000"/>
          </a:ln>
        </p:spPr>
        <p:txBody>
          <a:bodyPr lIns="50800" tIns="50800" rIns="50800" bIns="50800" anchor="ctr"/>
          <a:lstStyle/>
          <a:p>
            <a:pPr>
              <a:lnSpc>
                <a:spcPct val="100000"/>
              </a:lnSpc>
              <a:defRPr sz="3200">
                <a:solidFill>
                  <a:srgbClr val="FFFFFF"/>
                </a:solidFill>
              </a:defRPr>
            </a:pPr>
            <a:endParaRPr/>
          </a:p>
        </p:txBody>
      </p:sp>
      <p:sp>
        <p:nvSpPr>
          <p:cNvPr id="1370" name="Shape 1370"/>
          <p:cNvSpPr/>
          <p:nvPr/>
        </p:nvSpPr>
        <p:spPr>
          <a:xfrm rot="13500000">
            <a:off x="11020213" y="7640800"/>
            <a:ext cx="2343574" cy="2343574"/>
          </a:xfrm>
          <a:prstGeom prst="roundRect">
            <a:avLst>
              <a:gd name="adj" fmla="val 32703"/>
            </a:avLst>
          </a:prstGeom>
          <a:ln w="38100">
            <a:solidFill>
              <a:srgbClr val="F1F3F7"/>
            </a:solidFill>
            <a:miter lim="400000"/>
          </a:ln>
        </p:spPr>
        <p:txBody>
          <a:bodyPr lIns="50800" tIns="50800" rIns="50800" bIns="50800" anchor="ctr"/>
          <a:lstStyle/>
          <a:p>
            <a:pPr>
              <a:lnSpc>
                <a:spcPct val="100000"/>
              </a:lnSpc>
              <a:defRPr sz="3200">
                <a:solidFill>
                  <a:srgbClr val="FFFFFF"/>
                </a:solidFill>
              </a:defRPr>
            </a:pPr>
            <a:endParaRPr/>
          </a:p>
        </p:txBody>
      </p:sp>
      <p:sp>
        <p:nvSpPr>
          <p:cNvPr id="1371" name="Shape 1371"/>
          <p:cNvSpPr/>
          <p:nvPr/>
        </p:nvSpPr>
        <p:spPr>
          <a:xfrm flipV="1">
            <a:off x="12192000" y="8824296"/>
            <a:ext cx="0" cy="2712716"/>
          </a:xfrm>
          <a:prstGeom prst="line">
            <a:avLst/>
          </a:prstGeom>
          <a:ln w="38100">
            <a:solidFill>
              <a:srgbClr val="F1F3F7"/>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372" name="Shape 1372"/>
          <p:cNvSpPr/>
          <p:nvPr/>
        </p:nvSpPr>
        <p:spPr>
          <a:xfrm flipV="1">
            <a:off x="12192000" y="6167108"/>
            <a:ext cx="0" cy="2541659"/>
          </a:xfrm>
          <a:prstGeom prst="line">
            <a:avLst/>
          </a:prstGeom>
          <a:ln w="38100">
            <a:solidFill>
              <a:srgbClr val="F1F3F7"/>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373" name="Shape 1373"/>
          <p:cNvSpPr/>
          <p:nvPr/>
        </p:nvSpPr>
        <p:spPr>
          <a:xfrm>
            <a:off x="12013627" y="8812586"/>
            <a:ext cx="2869797" cy="1"/>
          </a:xfrm>
          <a:prstGeom prst="line">
            <a:avLst/>
          </a:prstGeom>
          <a:ln w="38100">
            <a:solidFill>
              <a:srgbClr val="F1F3F7"/>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374" name="Shape 1374"/>
          <p:cNvSpPr/>
          <p:nvPr/>
        </p:nvSpPr>
        <p:spPr>
          <a:xfrm>
            <a:off x="9502257" y="8812586"/>
            <a:ext cx="2645281" cy="1"/>
          </a:xfrm>
          <a:prstGeom prst="line">
            <a:avLst/>
          </a:prstGeom>
          <a:ln w="38100">
            <a:solidFill>
              <a:srgbClr val="F1F3F7"/>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375" name="Shape 1375"/>
          <p:cNvSpPr/>
          <p:nvPr/>
        </p:nvSpPr>
        <p:spPr>
          <a:xfrm>
            <a:off x="12077700" y="8698286"/>
            <a:ext cx="228600" cy="228601"/>
          </a:xfrm>
          <a:prstGeom prst="ellipse">
            <a:avLst/>
          </a:prstGeom>
          <a:solidFill>
            <a:srgbClr val="F1F3F7"/>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400" name="Shape 1400"/>
          <p:cNvSpPr/>
          <p:nvPr/>
        </p:nvSpPr>
        <p:spPr>
          <a:xfrm>
            <a:off x="10111065" y="6820766"/>
            <a:ext cx="2093294" cy="1987403"/>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cubicBezTo>
                  <a:pt x="5146" y="11332"/>
                  <a:pt x="12346" y="4132"/>
                  <a:pt x="21600" y="0"/>
                </a:cubicBezTo>
              </a:path>
            </a:pathLst>
          </a:custGeom>
          <a:ln w="38100">
            <a:solidFill>
              <a:srgbClr val="75C1EA"/>
            </a:solidFill>
            <a:miter lim="400000"/>
          </a:ln>
        </p:spPr>
        <p:txBody>
          <a:bodyPr/>
          <a:lstStyle/>
          <a:p>
            <a:endParaRPr/>
          </a:p>
        </p:txBody>
      </p:sp>
      <p:sp>
        <p:nvSpPr>
          <p:cNvPr id="1401" name="Shape 1401"/>
          <p:cNvSpPr/>
          <p:nvPr/>
        </p:nvSpPr>
        <p:spPr>
          <a:xfrm>
            <a:off x="12196842" y="6820549"/>
            <a:ext cx="1973043" cy="1984661"/>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10155" y="5773"/>
                  <a:pt x="17355" y="12973"/>
                  <a:pt x="21600" y="21600"/>
                </a:cubicBezTo>
              </a:path>
            </a:pathLst>
          </a:custGeom>
          <a:ln w="38100">
            <a:solidFill>
              <a:srgbClr val="75C1EA"/>
            </a:solidFill>
            <a:miter lim="400000"/>
          </a:ln>
        </p:spPr>
        <p:txBody>
          <a:bodyPr/>
          <a:lstStyle/>
          <a:p>
            <a:endParaRPr/>
          </a:p>
        </p:txBody>
      </p:sp>
      <p:sp>
        <p:nvSpPr>
          <p:cNvPr id="1402" name="Shape 1402"/>
          <p:cNvSpPr/>
          <p:nvPr/>
        </p:nvSpPr>
        <p:spPr>
          <a:xfrm>
            <a:off x="12203969" y="8816031"/>
            <a:ext cx="1968368" cy="2060209"/>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10911" y="1249"/>
                  <a:pt x="3711" y="8449"/>
                  <a:pt x="0" y="21600"/>
                </a:cubicBezTo>
              </a:path>
            </a:pathLst>
          </a:custGeom>
          <a:ln w="38100">
            <a:solidFill>
              <a:srgbClr val="75C1EA"/>
            </a:solidFill>
            <a:miter lim="400000"/>
          </a:ln>
        </p:spPr>
        <p:txBody>
          <a:bodyPr/>
          <a:lstStyle/>
          <a:p>
            <a:endParaRPr/>
          </a:p>
        </p:txBody>
      </p:sp>
      <p:sp>
        <p:nvSpPr>
          <p:cNvPr id="1403" name="Shape 1403"/>
          <p:cNvSpPr/>
          <p:nvPr/>
        </p:nvSpPr>
        <p:spPr>
          <a:xfrm>
            <a:off x="10113779" y="8811196"/>
            <a:ext cx="2081696" cy="2064315"/>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11933" y="16906"/>
                  <a:pt x="4733" y="9706"/>
                  <a:pt x="0" y="0"/>
                </a:cubicBezTo>
              </a:path>
            </a:pathLst>
          </a:custGeom>
          <a:ln w="38100">
            <a:solidFill>
              <a:srgbClr val="75C1EA"/>
            </a:solidFill>
            <a:miter lim="400000"/>
          </a:ln>
        </p:spPr>
        <p:txBody>
          <a:bodyPr/>
          <a:lstStyle/>
          <a:p>
            <a:endParaRPr/>
          </a:p>
        </p:txBody>
      </p:sp>
      <p:sp>
        <p:nvSpPr>
          <p:cNvPr id="1380" name="Shape 1380"/>
          <p:cNvSpPr/>
          <p:nvPr/>
        </p:nvSpPr>
        <p:spPr>
          <a:xfrm>
            <a:off x="10069804" y="8749086"/>
            <a:ext cx="127001" cy="127001"/>
          </a:xfrm>
          <a:prstGeom prst="ellipse">
            <a:avLst/>
          </a:prstGeom>
          <a:solidFill>
            <a:srgbClr val="527AD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381" name="Shape 1381"/>
          <p:cNvSpPr/>
          <p:nvPr/>
        </p:nvSpPr>
        <p:spPr>
          <a:xfrm>
            <a:off x="12128500" y="6783761"/>
            <a:ext cx="127000" cy="127001"/>
          </a:xfrm>
          <a:prstGeom prst="ellipse">
            <a:avLst/>
          </a:prstGeom>
          <a:solidFill>
            <a:srgbClr val="527AD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382" name="Shape 1382"/>
          <p:cNvSpPr/>
          <p:nvPr/>
        </p:nvSpPr>
        <p:spPr>
          <a:xfrm>
            <a:off x="12128500" y="10799775"/>
            <a:ext cx="127000" cy="127001"/>
          </a:xfrm>
          <a:prstGeom prst="ellipse">
            <a:avLst/>
          </a:prstGeom>
          <a:solidFill>
            <a:srgbClr val="527AD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383" name="Shape 1383"/>
          <p:cNvSpPr/>
          <p:nvPr/>
        </p:nvSpPr>
        <p:spPr>
          <a:xfrm>
            <a:off x="14088802" y="8761288"/>
            <a:ext cx="127001" cy="127001"/>
          </a:xfrm>
          <a:prstGeom prst="ellipse">
            <a:avLst/>
          </a:prstGeom>
          <a:solidFill>
            <a:srgbClr val="527AD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384" name="Shape 1384"/>
          <p:cNvSpPr/>
          <p:nvPr/>
        </p:nvSpPr>
        <p:spPr>
          <a:xfrm rot="13500000">
            <a:off x="15464919" y="6068928"/>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385" name="Shape 1385"/>
          <p:cNvSpPr/>
          <p:nvPr/>
        </p:nvSpPr>
        <p:spPr>
          <a:xfrm>
            <a:off x="17859987" y="6006505"/>
            <a:ext cx="2719198"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Budget spent</a:t>
            </a:r>
          </a:p>
        </p:txBody>
      </p:sp>
      <p:sp>
        <p:nvSpPr>
          <p:cNvPr id="1386" name="Shape 1386"/>
          <p:cNvSpPr/>
          <p:nvPr/>
        </p:nvSpPr>
        <p:spPr>
          <a:xfrm>
            <a:off x="17905365" y="6766519"/>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p:txBody>
      </p:sp>
      <p:sp>
        <p:nvSpPr>
          <p:cNvPr id="1387" name="Shape 1387"/>
          <p:cNvSpPr/>
          <p:nvPr/>
        </p:nvSpPr>
        <p:spPr>
          <a:xfrm rot="13500000">
            <a:off x="7143982" y="6073282"/>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388" name="Shape 1388"/>
          <p:cNvSpPr/>
          <p:nvPr/>
        </p:nvSpPr>
        <p:spPr>
          <a:xfrm>
            <a:off x="3505267" y="6006505"/>
            <a:ext cx="291922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000">
                <a:latin typeface="+mj-lt"/>
                <a:ea typeface="+mj-ea"/>
                <a:cs typeface="+mj-cs"/>
                <a:sym typeface="Montserrat-Regular"/>
              </a:defRPr>
            </a:lvl1pPr>
          </a:lstStyle>
          <a:p>
            <a:r>
              <a:t>Sales statistics</a:t>
            </a:r>
          </a:p>
        </p:txBody>
      </p:sp>
      <p:sp>
        <p:nvSpPr>
          <p:cNvPr id="1389" name="Shape 1389"/>
          <p:cNvSpPr/>
          <p:nvPr/>
        </p:nvSpPr>
        <p:spPr>
          <a:xfrm>
            <a:off x="1762827" y="6766519"/>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defRPr sz="2000">
                <a:solidFill>
                  <a:srgbClr val="717172"/>
                </a:solidFill>
              </a:defRPr>
            </a:pPr>
            <a:r>
              <a:t>There are many variations of passages</a:t>
            </a:r>
          </a:p>
          <a:p>
            <a:pPr algn="r">
              <a:defRPr sz="2000">
                <a:solidFill>
                  <a:srgbClr val="717172"/>
                </a:solidFill>
              </a:defRPr>
            </a:pPr>
            <a:r>
              <a:t>of Lorem Ipsum available, but the major</a:t>
            </a:r>
          </a:p>
        </p:txBody>
      </p:sp>
      <p:sp>
        <p:nvSpPr>
          <p:cNvPr id="1390" name="Shape 1390"/>
          <p:cNvSpPr/>
          <p:nvPr/>
        </p:nvSpPr>
        <p:spPr>
          <a:xfrm>
            <a:off x="16099919" y="6724917"/>
            <a:ext cx="381001" cy="339023"/>
          </a:xfrm>
          <a:custGeom>
            <a:avLst/>
            <a:gdLst/>
            <a:ahLst/>
            <a:cxnLst>
              <a:cxn ang="0">
                <a:pos x="wd2" y="hd2"/>
              </a:cxn>
              <a:cxn ang="5400000">
                <a:pos x="wd2" y="hd2"/>
              </a:cxn>
              <a:cxn ang="10800000">
                <a:pos x="wd2" y="hd2"/>
              </a:cxn>
              <a:cxn ang="16200000">
                <a:pos x="wd2" y="hd2"/>
              </a:cxn>
            </a:cxnLst>
            <a:rect l="0" t="0" r="r" b="b"/>
            <a:pathLst>
              <a:path w="21600" h="21600" extrusionOk="0">
                <a:moveTo>
                  <a:pt x="17118" y="11593"/>
                </a:moveTo>
                <a:cubicBezTo>
                  <a:pt x="17280" y="12020"/>
                  <a:pt x="17442" y="12631"/>
                  <a:pt x="17442" y="12997"/>
                </a:cubicBezTo>
                <a:cubicBezTo>
                  <a:pt x="17442" y="13424"/>
                  <a:pt x="17280" y="14034"/>
                  <a:pt x="17118" y="14461"/>
                </a:cubicBezTo>
                <a:cubicBezTo>
                  <a:pt x="16740" y="14644"/>
                  <a:pt x="16362" y="14827"/>
                  <a:pt x="15822" y="14827"/>
                </a:cubicBezTo>
                <a:cubicBezTo>
                  <a:pt x="15444" y="14827"/>
                  <a:pt x="14904" y="14644"/>
                  <a:pt x="14742" y="14461"/>
                </a:cubicBezTo>
                <a:cubicBezTo>
                  <a:pt x="14364" y="14034"/>
                  <a:pt x="14202" y="13424"/>
                  <a:pt x="14202" y="12997"/>
                </a:cubicBezTo>
                <a:cubicBezTo>
                  <a:pt x="14202" y="12631"/>
                  <a:pt x="14364" y="12020"/>
                  <a:pt x="14742" y="11593"/>
                </a:cubicBezTo>
                <a:cubicBezTo>
                  <a:pt x="14904" y="11410"/>
                  <a:pt x="15444" y="11166"/>
                  <a:pt x="15822" y="11166"/>
                </a:cubicBezTo>
                <a:cubicBezTo>
                  <a:pt x="16362" y="11166"/>
                  <a:pt x="16740" y="11410"/>
                  <a:pt x="17118" y="11593"/>
                </a:cubicBezTo>
                <a:close/>
                <a:moveTo>
                  <a:pt x="21600" y="7505"/>
                </a:moveTo>
                <a:cubicBezTo>
                  <a:pt x="21600" y="19525"/>
                  <a:pt x="21600" y="19525"/>
                  <a:pt x="21600" y="19525"/>
                </a:cubicBezTo>
                <a:cubicBezTo>
                  <a:pt x="21600" y="20563"/>
                  <a:pt x="20682" y="21600"/>
                  <a:pt x="19602" y="21600"/>
                </a:cubicBezTo>
                <a:cubicBezTo>
                  <a:pt x="2160" y="21600"/>
                  <a:pt x="2160" y="21600"/>
                  <a:pt x="2160" y="21600"/>
                </a:cubicBezTo>
                <a:cubicBezTo>
                  <a:pt x="864" y="21600"/>
                  <a:pt x="0" y="20563"/>
                  <a:pt x="0" y="19098"/>
                </a:cubicBezTo>
                <a:cubicBezTo>
                  <a:pt x="0" y="9336"/>
                  <a:pt x="0" y="9336"/>
                  <a:pt x="0" y="9336"/>
                </a:cubicBezTo>
                <a:cubicBezTo>
                  <a:pt x="0" y="7139"/>
                  <a:pt x="0" y="7139"/>
                  <a:pt x="0" y="7139"/>
                </a:cubicBezTo>
                <a:cubicBezTo>
                  <a:pt x="0" y="3234"/>
                  <a:pt x="0" y="3234"/>
                  <a:pt x="0" y="3234"/>
                </a:cubicBezTo>
                <a:cubicBezTo>
                  <a:pt x="0" y="1403"/>
                  <a:pt x="1242" y="0"/>
                  <a:pt x="2862" y="0"/>
                </a:cubicBezTo>
                <a:cubicBezTo>
                  <a:pt x="15984" y="0"/>
                  <a:pt x="15984" y="0"/>
                  <a:pt x="15984" y="0"/>
                </a:cubicBezTo>
                <a:cubicBezTo>
                  <a:pt x="17442" y="0"/>
                  <a:pt x="18360" y="1220"/>
                  <a:pt x="18360" y="2624"/>
                </a:cubicBezTo>
                <a:cubicBezTo>
                  <a:pt x="18360" y="4271"/>
                  <a:pt x="18360" y="4271"/>
                  <a:pt x="18360" y="4271"/>
                </a:cubicBezTo>
                <a:cubicBezTo>
                  <a:pt x="18900" y="4271"/>
                  <a:pt x="18900" y="4271"/>
                  <a:pt x="18900" y="4271"/>
                </a:cubicBezTo>
                <a:cubicBezTo>
                  <a:pt x="20304" y="4271"/>
                  <a:pt x="21600" y="5675"/>
                  <a:pt x="21600" y="7505"/>
                </a:cubicBezTo>
                <a:close/>
                <a:moveTo>
                  <a:pt x="1782" y="3234"/>
                </a:moveTo>
                <a:cubicBezTo>
                  <a:pt x="1782" y="3844"/>
                  <a:pt x="2160" y="4271"/>
                  <a:pt x="2700" y="4271"/>
                </a:cubicBezTo>
                <a:cubicBezTo>
                  <a:pt x="16524" y="4271"/>
                  <a:pt x="16524" y="4271"/>
                  <a:pt x="16524" y="4271"/>
                </a:cubicBezTo>
                <a:cubicBezTo>
                  <a:pt x="16524" y="2624"/>
                  <a:pt x="16524" y="2624"/>
                  <a:pt x="16524" y="2624"/>
                </a:cubicBezTo>
                <a:cubicBezTo>
                  <a:pt x="16524" y="2258"/>
                  <a:pt x="16362" y="2014"/>
                  <a:pt x="15984" y="2014"/>
                </a:cubicBezTo>
                <a:cubicBezTo>
                  <a:pt x="2700" y="2014"/>
                  <a:pt x="2700" y="2014"/>
                  <a:pt x="2700" y="2014"/>
                </a:cubicBezTo>
                <a:cubicBezTo>
                  <a:pt x="2160" y="2014"/>
                  <a:pt x="1782" y="2624"/>
                  <a:pt x="1782" y="3234"/>
                </a:cubicBezTo>
                <a:close/>
                <a:moveTo>
                  <a:pt x="19602" y="7505"/>
                </a:moveTo>
                <a:cubicBezTo>
                  <a:pt x="19602" y="6895"/>
                  <a:pt x="19278" y="6529"/>
                  <a:pt x="18900" y="6529"/>
                </a:cubicBezTo>
                <a:cubicBezTo>
                  <a:pt x="2322" y="6529"/>
                  <a:pt x="2322" y="6529"/>
                  <a:pt x="2322" y="6529"/>
                </a:cubicBezTo>
                <a:cubicBezTo>
                  <a:pt x="1944" y="6529"/>
                  <a:pt x="1782" y="6712"/>
                  <a:pt x="1782" y="7139"/>
                </a:cubicBezTo>
                <a:cubicBezTo>
                  <a:pt x="1782" y="9336"/>
                  <a:pt x="1782" y="9336"/>
                  <a:pt x="1782" y="9336"/>
                </a:cubicBezTo>
                <a:cubicBezTo>
                  <a:pt x="1782" y="19098"/>
                  <a:pt x="1782" y="19098"/>
                  <a:pt x="1782" y="19098"/>
                </a:cubicBezTo>
                <a:cubicBezTo>
                  <a:pt x="1782" y="19342"/>
                  <a:pt x="1944" y="19525"/>
                  <a:pt x="2160" y="19525"/>
                </a:cubicBezTo>
                <a:cubicBezTo>
                  <a:pt x="19602" y="19525"/>
                  <a:pt x="19602" y="19525"/>
                  <a:pt x="19602" y="19525"/>
                </a:cubicBezTo>
                <a:lnTo>
                  <a:pt x="19602" y="7505"/>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391" name="Shape 1391"/>
          <p:cNvSpPr/>
          <p:nvPr/>
        </p:nvSpPr>
        <p:spPr>
          <a:xfrm>
            <a:off x="7766282" y="6742946"/>
            <a:ext cx="381001" cy="302965"/>
          </a:xfrm>
          <a:custGeom>
            <a:avLst/>
            <a:gdLst/>
            <a:ahLst/>
            <a:cxnLst>
              <a:cxn ang="0">
                <a:pos x="wd2" y="hd2"/>
              </a:cxn>
              <a:cxn ang="5400000">
                <a:pos x="wd2" y="hd2"/>
              </a:cxn>
              <a:cxn ang="10800000">
                <a:pos x="wd2" y="hd2"/>
              </a:cxn>
              <a:cxn ang="16200000">
                <a:pos x="wd2" y="hd2"/>
              </a:cxn>
            </a:cxnLst>
            <a:rect l="0" t="0" r="r" b="b"/>
            <a:pathLst>
              <a:path w="21600" h="21600" extrusionOk="0">
                <a:moveTo>
                  <a:pt x="21600" y="4867"/>
                </a:moveTo>
                <a:cubicBezTo>
                  <a:pt x="19130" y="14867"/>
                  <a:pt x="19130" y="14867"/>
                  <a:pt x="19130" y="14867"/>
                </a:cubicBezTo>
                <a:cubicBezTo>
                  <a:pt x="18972" y="15600"/>
                  <a:pt x="18447" y="16000"/>
                  <a:pt x="17711" y="16000"/>
                </a:cubicBezTo>
                <a:cubicBezTo>
                  <a:pt x="8093" y="16000"/>
                  <a:pt x="8093" y="16000"/>
                  <a:pt x="8093" y="16000"/>
                </a:cubicBezTo>
                <a:cubicBezTo>
                  <a:pt x="7568" y="16000"/>
                  <a:pt x="7042" y="15600"/>
                  <a:pt x="6832" y="14867"/>
                </a:cubicBezTo>
                <a:cubicBezTo>
                  <a:pt x="3153" y="2467"/>
                  <a:pt x="3153" y="2467"/>
                  <a:pt x="3153" y="2467"/>
                </a:cubicBezTo>
                <a:cubicBezTo>
                  <a:pt x="1051" y="2467"/>
                  <a:pt x="1051" y="2467"/>
                  <a:pt x="1051" y="2467"/>
                </a:cubicBezTo>
                <a:cubicBezTo>
                  <a:pt x="526" y="2467"/>
                  <a:pt x="0" y="2000"/>
                  <a:pt x="0" y="1333"/>
                </a:cubicBezTo>
                <a:cubicBezTo>
                  <a:pt x="0" y="667"/>
                  <a:pt x="526" y="0"/>
                  <a:pt x="1051" y="0"/>
                </a:cubicBezTo>
                <a:cubicBezTo>
                  <a:pt x="3889" y="0"/>
                  <a:pt x="3889" y="0"/>
                  <a:pt x="3889" y="0"/>
                </a:cubicBezTo>
                <a:cubicBezTo>
                  <a:pt x="4204" y="0"/>
                  <a:pt x="4572" y="467"/>
                  <a:pt x="4730" y="867"/>
                </a:cubicBezTo>
                <a:cubicBezTo>
                  <a:pt x="8409" y="13800"/>
                  <a:pt x="8409" y="13800"/>
                  <a:pt x="8409" y="13800"/>
                </a:cubicBezTo>
                <a:cubicBezTo>
                  <a:pt x="17396" y="13800"/>
                  <a:pt x="17396" y="13800"/>
                  <a:pt x="17396" y="13800"/>
                </a:cubicBezTo>
                <a:cubicBezTo>
                  <a:pt x="19288" y="5800"/>
                  <a:pt x="19288" y="5800"/>
                  <a:pt x="19288" y="5800"/>
                </a:cubicBezTo>
                <a:cubicBezTo>
                  <a:pt x="8409" y="5800"/>
                  <a:pt x="8409" y="5800"/>
                  <a:pt x="8409" y="5800"/>
                </a:cubicBezTo>
                <a:cubicBezTo>
                  <a:pt x="7936" y="5800"/>
                  <a:pt x="7358" y="5133"/>
                  <a:pt x="7358" y="4467"/>
                </a:cubicBezTo>
                <a:cubicBezTo>
                  <a:pt x="7358" y="3800"/>
                  <a:pt x="7936" y="3333"/>
                  <a:pt x="8409" y="3333"/>
                </a:cubicBezTo>
                <a:cubicBezTo>
                  <a:pt x="20707" y="3333"/>
                  <a:pt x="20707" y="3333"/>
                  <a:pt x="20707" y="3333"/>
                </a:cubicBezTo>
                <a:cubicBezTo>
                  <a:pt x="20864" y="3333"/>
                  <a:pt x="21232" y="3533"/>
                  <a:pt x="21390" y="3800"/>
                </a:cubicBezTo>
                <a:cubicBezTo>
                  <a:pt x="21600" y="4200"/>
                  <a:pt x="21600" y="4467"/>
                  <a:pt x="21600" y="4867"/>
                </a:cubicBezTo>
                <a:close/>
                <a:moveTo>
                  <a:pt x="8619" y="17533"/>
                </a:moveTo>
                <a:cubicBezTo>
                  <a:pt x="8251" y="17533"/>
                  <a:pt x="7726" y="17800"/>
                  <a:pt x="7568" y="18267"/>
                </a:cubicBezTo>
                <a:cubicBezTo>
                  <a:pt x="7200" y="18667"/>
                  <a:pt x="7042" y="19133"/>
                  <a:pt x="7042" y="19533"/>
                </a:cubicBezTo>
                <a:cubicBezTo>
                  <a:pt x="7042" y="20000"/>
                  <a:pt x="7200" y="20667"/>
                  <a:pt x="7568" y="20933"/>
                </a:cubicBezTo>
                <a:cubicBezTo>
                  <a:pt x="7726" y="21333"/>
                  <a:pt x="8251" y="21600"/>
                  <a:pt x="8619" y="21600"/>
                </a:cubicBezTo>
                <a:cubicBezTo>
                  <a:pt x="8934" y="21600"/>
                  <a:pt x="9302" y="21333"/>
                  <a:pt x="9670" y="20933"/>
                </a:cubicBezTo>
                <a:cubicBezTo>
                  <a:pt x="10038" y="20667"/>
                  <a:pt x="10196" y="20000"/>
                  <a:pt x="10196" y="19533"/>
                </a:cubicBezTo>
                <a:cubicBezTo>
                  <a:pt x="10196" y="19133"/>
                  <a:pt x="10038" y="18667"/>
                  <a:pt x="9670" y="18267"/>
                </a:cubicBezTo>
                <a:cubicBezTo>
                  <a:pt x="9302" y="17800"/>
                  <a:pt x="8934" y="17533"/>
                  <a:pt x="8619" y="17533"/>
                </a:cubicBezTo>
                <a:close/>
                <a:moveTo>
                  <a:pt x="17028" y="17533"/>
                </a:moveTo>
                <a:cubicBezTo>
                  <a:pt x="16502" y="17533"/>
                  <a:pt x="16134" y="17800"/>
                  <a:pt x="15977" y="18267"/>
                </a:cubicBezTo>
                <a:cubicBezTo>
                  <a:pt x="15609" y="18667"/>
                  <a:pt x="15451" y="19133"/>
                  <a:pt x="15451" y="19533"/>
                </a:cubicBezTo>
                <a:cubicBezTo>
                  <a:pt x="15451" y="20000"/>
                  <a:pt x="15609" y="20667"/>
                  <a:pt x="15977" y="20933"/>
                </a:cubicBezTo>
                <a:cubicBezTo>
                  <a:pt x="16134" y="21333"/>
                  <a:pt x="16502" y="21600"/>
                  <a:pt x="17028" y="21600"/>
                </a:cubicBezTo>
                <a:cubicBezTo>
                  <a:pt x="17396" y="21600"/>
                  <a:pt x="17711" y="21333"/>
                  <a:pt x="18079" y="20933"/>
                </a:cubicBezTo>
                <a:cubicBezTo>
                  <a:pt x="18236" y="20667"/>
                  <a:pt x="18447" y="20000"/>
                  <a:pt x="18447" y="19533"/>
                </a:cubicBezTo>
                <a:cubicBezTo>
                  <a:pt x="18447" y="19133"/>
                  <a:pt x="18236" y="18667"/>
                  <a:pt x="18079" y="18267"/>
                </a:cubicBezTo>
                <a:cubicBezTo>
                  <a:pt x="17711" y="17800"/>
                  <a:pt x="17396" y="17533"/>
                  <a:pt x="17028" y="1753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latin typeface="Arial"/>
                <a:ea typeface="Arial"/>
                <a:cs typeface="Arial"/>
                <a:sym typeface="Arial"/>
              </a:defRPr>
            </a:pPr>
            <a:endParaRPr/>
          </a:p>
        </p:txBody>
      </p:sp>
      <p:sp>
        <p:nvSpPr>
          <p:cNvPr id="1392" name="Shape 1392"/>
          <p:cNvSpPr/>
          <p:nvPr/>
        </p:nvSpPr>
        <p:spPr>
          <a:xfrm rot="13500000">
            <a:off x="15464919" y="10082128"/>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393" name="Shape 1393"/>
          <p:cNvSpPr/>
          <p:nvPr/>
        </p:nvSpPr>
        <p:spPr>
          <a:xfrm>
            <a:off x="17859987" y="10019705"/>
            <a:ext cx="3693415"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Promote company</a:t>
            </a:r>
          </a:p>
        </p:txBody>
      </p:sp>
      <p:sp>
        <p:nvSpPr>
          <p:cNvPr id="1394" name="Shape 1394"/>
          <p:cNvSpPr/>
          <p:nvPr/>
        </p:nvSpPr>
        <p:spPr>
          <a:xfrm>
            <a:off x="17905365" y="10779719"/>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p:txBody>
      </p:sp>
      <p:sp>
        <p:nvSpPr>
          <p:cNvPr id="1395" name="Shape 1395"/>
          <p:cNvSpPr/>
          <p:nvPr/>
        </p:nvSpPr>
        <p:spPr>
          <a:xfrm rot="13500000">
            <a:off x="7143982" y="10086482"/>
            <a:ext cx="1651001" cy="1651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396" name="Shape 1396"/>
          <p:cNvSpPr/>
          <p:nvPr/>
        </p:nvSpPr>
        <p:spPr>
          <a:xfrm>
            <a:off x="3735010" y="10019705"/>
            <a:ext cx="2689480"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000">
                <a:latin typeface="+mj-lt"/>
                <a:ea typeface="+mj-ea"/>
                <a:cs typeface="+mj-cs"/>
                <a:sym typeface="Montserrat-Regular"/>
              </a:defRPr>
            </a:lvl1pPr>
          </a:lstStyle>
          <a:p>
            <a:r>
              <a:t>Team growth</a:t>
            </a:r>
          </a:p>
        </p:txBody>
      </p:sp>
      <p:sp>
        <p:nvSpPr>
          <p:cNvPr id="1397" name="Shape 1397"/>
          <p:cNvSpPr/>
          <p:nvPr/>
        </p:nvSpPr>
        <p:spPr>
          <a:xfrm>
            <a:off x="1762827" y="10779719"/>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defRPr sz="2000">
                <a:solidFill>
                  <a:srgbClr val="717172"/>
                </a:solidFill>
              </a:defRPr>
            </a:pPr>
            <a:r>
              <a:t>There are many variations of passages</a:t>
            </a:r>
          </a:p>
          <a:p>
            <a:pPr algn="r">
              <a:defRPr sz="2000">
                <a:solidFill>
                  <a:srgbClr val="717172"/>
                </a:solidFill>
              </a:defRPr>
            </a:pPr>
            <a:r>
              <a:t>of Lorem Ipsum available, but the major</a:t>
            </a:r>
          </a:p>
        </p:txBody>
      </p:sp>
      <p:sp>
        <p:nvSpPr>
          <p:cNvPr id="1398" name="Shape 1398"/>
          <p:cNvSpPr/>
          <p:nvPr/>
        </p:nvSpPr>
        <p:spPr>
          <a:xfrm>
            <a:off x="7778982" y="10768459"/>
            <a:ext cx="381001" cy="278339"/>
          </a:xfrm>
          <a:custGeom>
            <a:avLst/>
            <a:gdLst/>
            <a:ahLst/>
            <a:cxnLst>
              <a:cxn ang="0">
                <a:pos x="wd2" y="hd2"/>
              </a:cxn>
              <a:cxn ang="5400000">
                <a:pos x="wd2" y="hd2"/>
              </a:cxn>
              <a:cxn ang="10800000">
                <a:pos x="wd2" y="hd2"/>
              </a:cxn>
              <a:cxn ang="16200000">
                <a:pos x="wd2" y="hd2"/>
              </a:cxn>
            </a:cxnLst>
            <a:rect l="0" t="0" r="r" b="b"/>
            <a:pathLst>
              <a:path w="21600" h="21600" extrusionOk="0">
                <a:moveTo>
                  <a:pt x="8491" y="13392"/>
                </a:moveTo>
                <a:cubicBezTo>
                  <a:pt x="11198" y="13392"/>
                  <a:pt x="13480" y="10296"/>
                  <a:pt x="13480" y="6696"/>
                </a:cubicBezTo>
                <a:cubicBezTo>
                  <a:pt x="13480" y="2880"/>
                  <a:pt x="11198" y="0"/>
                  <a:pt x="8491" y="0"/>
                </a:cubicBezTo>
                <a:cubicBezTo>
                  <a:pt x="5679" y="0"/>
                  <a:pt x="3397" y="2880"/>
                  <a:pt x="3397" y="6696"/>
                </a:cubicBezTo>
                <a:cubicBezTo>
                  <a:pt x="3397" y="10296"/>
                  <a:pt x="5679" y="13392"/>
                  <a:pt x="8491" y="13392"/>
                </a:cubicBezTo>
                <a:close/>
                <a:moveTo>
                  <a:pt x="8491" y="2376"/>
                </a:moveTo>
                <a:cubicBezTo>
                  <a:pt x="10137" y="2376"/>
                  <a:pt x="11516" y="4320"/>
                  <a:pt x="11516" y="6696"/>
                </a:cubicBezTo>
                <a:cubicBezTo>
                  <a:pt x="11516" y="9072"/>
                  <a:pt x="10137" y="10800"/>
                  <a:pt x="8491" y="10800"/>
                </a:cubicBezTo>
                <a:cubicBezTo>
                  <a:pt x="6740" y="10800"/>
                  <a:pt x="5307" y="9072"/>
                  <a:pt x="5307" y="6696"/>
                </a:cubicBezTo>
                <a:cubicBezTo>
                  <a:pt x="5307" y="4320"/>
                  <a:pt x="6740" y="2376"/>
                  <a:pt x="8491" y="2376"/>
                </a:cubicBezTo>
                <a:close/>
                <a:moveTo>
                  <a:pt x="10614" y="14112"/>
                </a:moveTo>
                <a:cubicBezTo>
                  <a:pt x="10455" y="13896"/>
                  <a:pt x="10137" y="13896"/>
                  <a:pt x="9924" y="14112"/>
                </a:cubicBezTo>
                <a:cubicBezTo>
                  <a:pt x="8491" y="15336"/>
                  <a:pt x="8491" y="15336"/>
                  <a:pt x="8491" y="15336"/>
                </a:cubicBezTo>
                <a:cubicBezTo>
                  <a:pt x="6899" y="14112"/>
                  <a:pt x="6899" y="14112"/>
                  <a:pt x="6899" y="14112"/>
                </a:cubicBezTo>
                <a:cubicBezTo>
                  <a:pt x="6740" y="13896"/>
                  <a:pt x="6369" y="13896"/>
                  <a:pt x="6209" y="14112"/>
                </a:cubicBezTo>
                <a:cubicBezTo>
                  <a:pt x="4776" y="14616"/>
                  <a:pt x="0" y="16992"/>
                  <a:pt x="0" y="20376"/>
                </a:cubicBezTo>
                <a:cubicBezTo>
                  <a:pt x="0" y="21096"/>
                  <a:pt x="531" y="21600"/>
                  <a:pt x="1061" y="21600"/>
                </a:cubicBezTo>
                <a:cubicBezTo>
                  <a:pt x="15762" y="21600"/>
                  <a:pt x="15762" y="21600"/>
                  <a:pt x="15762" y="21600"/>
                </a:cubicBezTo>
                <a:cubicBezTo>
                  <a:pt x="16293" y="21600"/>
                  <a:pt x="16824" y="21096"/>
                  <a:pt x="16824" y="20376"/>
                </a:cubicBezTo>
                <a:cubicBezTo>
                  <a:pt x="16824" y="16992"/>
                  <a:pt x="12047" y="14616"/>
                  <a:pt x="10614" y="14112"/>
                </a:cubicBezTo>
                <a:close/>
                <a:moveTo>
                  <a:pt x="2654" y="19152"/>
                </a:moveTo>
                <a:cubicBezTo>
                  <a:pt x="3556" y="18216"/>
                  <a:pt x="4776" y="17280"/>
                  <a:pt x="6369" y="16776"/>
                </a:cubicBezTo>
                <a:cubicBezTo>
                  <a:pt x="8014" y="18000"/>
                  <a:pt x="8014" y="18000"/>
                  <a:pt x="8014" y="18000"/>
                </a:cubicBezTo>
                <a:cubicBezTo>
                  <a:pt x="8173" y="18216"/>
                  <a:pt x="8704" y="18216"/>
                  <a:pt x="8863" y="18000"/>
                </a:cubicBezTo>
                <a:cubicBezTo>
                  <a:pt x="10455" y="16776"/>
                  <a:pt x="10455" y="16776"/>
                  <a:pt x="10455" y="16776"/>
                </a:cubicBezTo>
                <a:cubicBezTo>
                  <a:pt x="12047" y="17280"/>
                  <a:pt x="13321" y="18216"/>
                  <a:pt x="14170" y="19152"/>
                </a:cubicBezTo>
                <a:lnTo>
                  <a:pt x="2654" y="19152"/>
                </a:lnTo>
                <a:close/>
                <a:moveTo>
                  <a:pt x="21600" y="18216"/>
                </a:moveTo>
                <a:cubicBezTo>
                  <a:pt x="21600" y="18720"/>
                  <a:pt x="21282" y="19152"/>
                  <a:pt x="20910" y="19152"/>
                </a:cubicBezTo>
                <a:cubicBezTo>
                  <a:pt x="17726" y="19152"/>
                  <a:pt x="17726" y="19152"/>
                  <a:pt x="17726" y="19152"/>
                </a:cubicBezTo>
                <a:cubicBezTo>
                  <a:pt x="17354" y="19152"/>
                  <a:pt x="17036" y="18720"/>
                  <a:pt x="17036" y="18216"/>
                </a:cubicBezTo>
                <a:cubicBezTo>
                  <a:pt x="17036" y="17496"/>
                  <a:pt x="17354" y="17280"/>
                  <a:pt x="17726" y="17280"/>
                </a:cubicBezTo>
                <a:cubicBezTo>
                  <a:pt x="19849" y="17280"/>
                  <a:pt x="19849" y="17280"/>
                  <a:pt x="19849" y="17280"/>
                </a:cubicBezTo>
                <a:cubicBezTo>
                  <a:pt x="19477" y="16560"/>
                  <a:pt x="18946" y="16056"/>
                  <a:pt x="18257" y="15552"/>
                </a:cubicBezTo>
                <a:cubicBezTo>
                  <a:pt x="17885" y="15336"/>
                  <a:pt x="17726" y="14616"/>
                  <a:pt x="17885" y="14112"/>
                </a:cubicBezTo>
                <a:cubicBezTo>
                  <a:pt x="18097" y="13680"/>
                  <a:pt x="18416" y="13680"/>
                  <a:pt x="18787" y="13896"/>
                </a:cubicBezTo>
                <a:cubicBezTo>
                  <a:pt x="19849" y="14616"/>
                  <a:pt x="21600" y="16056"/>
                  <a:pt x="21600" y="18216"/>
                </a:cubicBezTo>
                <a:close/>
                <a:moveTo>
                  <a:pt x="17567" y="9576"/>
                </a:moveTo>
                <a:cubicBezTo>
                  <a:pt x="17567" y="8352"/>
                  <a:pt x="16664" y="7200"/>
                  <a:pt x="15762" y="7200"/>
                </a:cubicBezTo>
                <a:cubicBezTo>
                  <a:pt x="15444" y="7200"/>
                  <a:pt x="15231" y="7200"/>
                  <a:pt x="15072" y="7416"/>
                </a:cubicBezTo>
                <a:cubicBezTo>
                  <a:pt x="14542" y="7632"/>
                  <a:pt x="14170" y="7416"/>
                  <a:pt x="14011" y="6912"/>
                </a:cubicBezTo>
                <a:cubicBezTo>
                  <a:pt x="13852" y="6480"/>
                  <a:pt x="14011" y="5760"/>
                  <a:pt x="14382" y="5472"/>
                </a:cubicBezTo>
                <a:cubicBezTo>
                  <a:pt x="14913" y="5256"/>
                  <a:pt x="15231" y="5256"/>
                  <a:pt x="15762" y="5256"/>
                </a:cubicBezTo>
                <a:cubicBezTo>
                  <a:pt x="17567" y="5256"/>
                  <a:pt x="18946" y="7200"/>
                  <a:pt x="18946" y="9576"/>
                </a:cubicBezTo>
                <a:cubicBezTo>
                  <a:pt x="18946" y="12240"/>
                  <a:pt x="17567" y="14112"/>
                  <a:pt x="15762" y="14112"/>
                </a:cubicBezTo>
                <a:cubicBezTo>
                  <a:pt x="14701" y="14112"/>
                  <a:pt x="13852" y="13680"/>
                  <a:pt x="13321" y="12672"/>
                </a:cubicBezTo>
                <a:cubicBezTo>
                  <a:pt x="12949" y="12240"/>
                  <a:pt x="12949" y="11736"/>
                  <a:pt x="13321" y="11232"/>
                </a:cubicBezTo>
                <a:cubicBezTo>
                  <a:pt x="13639" y="11016"/>
                  <a:pt x="14011" y="11016"/>
                  <a:pt x="14382" y="11232"/>
                </a:cubicBezTo>
                <a:cubicBezTo>
                  <a:pt x="14701" y="11952"/>
                  <a:pt x="15231" y="12240"/>
                  <a:pt x="15762" y="12240"/>
                </a:cubicBezTo>
                <a:cubicBezTo>
                  <a:pt x="16664" y="12240"/>
                  <a:pt x="17567" y="11016"/>
                  <a:pt x="17567" y="957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latin typeface="Arial"/>
                <a:ea typeface="Arial"/>
                <a:cs typeface="Arial"/>
                <a:sym typeface="Arial"/>
              </a:defRPr>
            </a:pPr>
            <a:endParaRPr/>
          </a:p>
        </p:txBody>
      </p:sp>
      <p:sp>
        <p:nvSpPr>
          <p:cNvPr id="1399" name="Shape 1399"/>
          <p:cNvSpPr/>
          <p:nvPr/>
        </p:nvSpPr>
        <p:spPr>
          <a:xfrm>
            <a:off x="16099919" y="10729571"/>
            <a:ext cx="381001" cy="356114"/>
          </a:xfrm>
          <a:custGeom>
            <a:avLst/>
            <a:gdLst/>
            <a:ahLst/>
            <a:cxnLst>
              <a:cxn ang="0">
                <a:pos x="wd2" y="hd2"/>
              </a:cxn>
              <a:cxn ang="5400000">
                <a:pos x="wd2" y="hd2"/>
              </a:cxn>
              <a:cxn ang="10800000">
                <a:pos x="wd2" y="hd2"/>
              </a:cxn>
              <a:cxn ang="16200000">
                <a:pos x="wd2" y="hd2"/>
              </a:cxn>
            </a:cxnLst>
            <a:rect l="0" t="0" r="r" b="b"/>
            <a:pathLst>
              <a:path w="20938" h="21600" extrusionOk="0">
                <a:moveTo>
                  <a:pt x="20735" y="7896"/>
                </a:moveTo>
                <a:cubicBezTo>
                  <a:pt x="20581" y="7162"/>
                  <a:pt x="20224" y="6598"/>
                  <a:pt x="19560" y="6204"/>
                </a:cubicBezTo>
                <a:cubicBezTo>
                  <a:pt x="18896" y="5809"/>
                  <a:pt x="17875" y="5809"/>
                  <a:pt x="17364" y="5978"/>
                </a:cubicBezTo>
                <a:cubicBezTo>
                  <a:pt x="15986" y="733"/>
                  <a:pt x="15986" y="733"/>
                  <a:pt x="15986" y="733"/>
                </a:cubicBezTo>
                <a:cubicBezTo>
                  <a:pt x="15832" y="338"/>
                  <a:pt x="15628" y="169"/>
                  <a:pt x="15322" y="0"/>
                </a:cubicBezTo>
                <a:cubicBezTo>
                  <a:pt x="14964" y="0"/>
                  <a:pt x="14607" y="169"/>
                  <a:pt x="14454" y="338"/>
                </a:cubicBezTo>
                <a:cubicBezTo>
                  <a:pt x="11237" y="4286"/>
                  <a:pt x="9858" y="5470"/>
                  <a:pt x="6283" y="7162"/>
                </a:cubicBezTo>
                <a:cubicBezTo>
                  <a:pt x="3373" y="8065"/>
                  <a:pt x="3373" y="8065"/>
                  <a:pt x="3373" y="8065"/>
                </a:cubicBezTo>
                <a:cubicBezTo>
                  <a:pt x="1024" y="8854"/>
                  <a:pt x="-508" y="11674"/>
                  <a:pt x="156" y="14494"/>
                </a:cubicBezTo>
                <a:cubicBezTo>
                  <a:pt x="513" y="15791"/>
                  <a:pt x="1330" y="16919"/>
                  <a:pt x="2556" y="17483"/>
                </a:cubicBezTo>
                <a:cubicBezTo>
                  <a:pt x="3220" y="18047"/>
                  <a:pt x="3883" y="18216"/>
                  <a:pt x="4752" y="18216"/>
                </a:cubicBezTo>
                <a:cubicBezTo>
                  <a:pt x="5109" y="18216"/>
                  <a:pt x="5415" y="18216"/>
                  <a:pt x="5773" y="18047"/>
                </a:cubicBezTo>
                <a:cubicBezTo>
                  <a:pt x="6130" y="19175"/>
                  <a:pt x="6130" y="19175"/>
                  <a:pt x="6130" y="19175"/>
                </a:cubicBezTo>
                <a:cubicBezTo>
                  <a:pt x="6283" y="19908"/>
                  <a:pt x="6641" y="20472"/>
                  <a:pt x="6947" y="20867"/>
                </a:cubicBezTo>
                <a:cubicBezTo>
                  <a:pt x="7458" y="21431"/>
                  <a:pt x="7458" y="21431"/>
                  <a:pt x="7458" y="21431"/>
                </a:cubicBezTo>
                <a:cubicBezTo>
                  <a:pt x="7662" y="21600"/>
                  <a:pt x="7815" y="21600"/>
                  <a:pt x="8173" y="21600"/>
                </a:cubicBezTo>
                <a:cubicBezTo>
                  <a:pt x="8326" y="21600"/>
                  <a:pt x="8683" y="21431"/>
                  <a:pt x="8837" y="21262"/>
                </a:cubicBezTo>
                <a:cubicBezTo>
                  <a:pt x="9194" y="20867"/>
                  <a:pt x="9194" y="20303"/>
                  <a:pt x="8683" y="19908"/>
                </a:cubicBezTo>
                <a:cubicBezTo>
                  <a:pt x="8326" y="19344"/>
                  <a:pt x="8326" y="19344"/>
                  <a:pt x="8326" y="19344"/>
                </a:cubicBezTo>
                <a:cubicBezTo>
                  <a:pt x="8173" y="19175"/>
                  <a:pt x="7969" y="19006"/>
                  <a:pt x="7815" y="18611"/>
                </a:cubicBezTo>
                <a:cubicBezTo>
                  <a:pt x="7662" y="17483"/>
                  <a:pt x="7662" y="17483"/>
                  <a:pt x="7662" y="17483"/>
                </a:cubicBezTo>
                <a:cubicBezTo>
                  <a:pt x="8837" y="17088"/>
                  <a:pt x="8837" y="17088"/>
                  <a:pt x="8837" y="17088"/>
                </a:cubicBezTo>
                <a:cubicBezTo>
                  <a:pt x="12564" y="16524"/>
                  <a:pt x="14301" y="16524"/>
                  <a:pt x="18896" y="18047"/>
                </a:cubicBezTo>
                <a:cubicBezTo>
                  <a:pt x="19049" y="18047"/>
                  <a:pt x="19049" y="18047"/>
                  <a:pt x="19203" y="18047"/>
                </a:cubicBezTo>
                <a:cubicBezTo>
                  <a:pt x="19407" y="18047"/>
                  <a:pt x="19713" y="17878"/>
                  <a:pt x="19918" y="17652"/>
                </a:cubicBezTo>
                <a:cubicBezTo>
                  <a:pt x="20071" y="17483"/>
                  <a:pt x="20071" y="17088"/>
                  <a:pt x="20071" y="16750"/>
                </a:cubicBezTo>
                <a:cubicBezTo>
                  <a:pt x="18692" y="11674"/>
                  <a:pt x="18692" y="11674"/>
                  <a:pt x="18692" y="11674"/>
                </a:cubicBezTo>
                <a:cubicBezTo>
                  <a:pt x="19407" y="11279"/>
                  <a:pt x="20071" y="10885"/>
                  <a:pt x="20581" y="9982"/>
                </a:cubicBezTo>
                <a:cubicBezTo>
                  <a:pt x="20939" y="9418"/>
                  <a:pt x="21092" y="8629"/>
                  <a:pt x="20735" y="7896"/>
                </a:cubicBezTo>
                <a:close/>
                <a:moveTo>
                  <a:pt x="3373" y="15791"/>
                </a:moveTo>
                <a:cubicBezTo>
                  <a:pt x="2709" y="15396"/>
                  <a:pt x="2198" y="14663"/>
                  <a:pt x="2045" y="13930"/>
                </a:cubicBezTo>
                <a:cubicBezTo>
                  <a:pt x="1535" y="12238"/>
                  <a:pt x="2352" y="10321"/>
                  <a:pt x="3883" y="9982"/>
                </a:cubicBezTo>
                <a:cubicBezTo>
                  <a:pt x="5926" y="9193"/>
                  <a:pt x="5926" y="9193"/>
                  <a:pt x="5926" y="9193"/>
                </a:cubicBezTo>
                <a:cubicBezTo>
                  <a:pt x="6947" y="12971"/>
                  <a:pt x="6947" y="12971"/>
                  <a:pt x="6947" y="12971"/>
                </a:cubicBezTo>
                <a:cubicBezTo>
                  <a:pt x="7458" y="15396"/>
                  <a:pt x="7458" y="15396"/>
                  <a:pt x="7458" y="15396"/>
                </a:cubicBezTo>
                <a:cubicBezTo>
                  <a:pt x="5415" y="15960"/>
                  <a:pt x="5415" y="15960"/>
                  <a:pt x="5415" y="15960"/>
                </a:cubicBezTo>
                <a:cubicBezTo>
                  <a:pt x="4752" y="16355"/>
                  <a:pt x="4088" y="16186"/>
                  <a:pt x="3373" y="15791"/>
                </a:cubicBezTo>
                <a:close/>
                <a:moveTo>
                  <a:pt x="12564" y="14663"/>
                </a:moveTo>
                <a:cubicBezTo>
                  <a:pt x="11543" y="14663"/>
                  <a:pt x="10522" y="14832"/>
                  <a:pt x="9347" y="15058"/>
                </a:cubicBezTo>
                <a:cubicBezTo>
                  <a:pt x="7969" y="9757"/>
                  <a:pt x="7969" y="9757"/>
                  <a:pt x="7969" y="9757"/>
                </a:cubicBezTo>
                <a:cubicBezTo>
                  <a:pt x="7662" y="8629"/>
                  <a:pt x="7662" y="8629"/>
                  <a:pt x="7662" y="8629"/>
                </a:cubicBezTo>
                <a:cubicBezTo>
                  <a:pt x="10522" y="7162"/>
                  <a:pt x="12054" y="5978"/>
                  <a:pt x="14607" y="2989"/>
                </a:cubicBezTo>
                <a:cubicBezTo>
                  <a:pt x="17875" y="15622"/>
                  <a:pt x="17875" y="15622"/>
                  <a:pt x="17875" y="15622"/>
                </a:cubicBezTo>
                <a:cubicBezTo>
                  <a:pt x="15628" y="15058"/>
                  <a:pt x="14096" y="14663"/>
                  <a:pt x="12564" y="14663"/>
                </a:cubicBezTo>
                <a:close/>
                <a:moveTo>
                  <a:pt x="19049" y="9023"/>
                </a:moveTo>
                <a:cubicBezTo>
                  <a:pt x="18896" y="9193"/>
                  <a:pt x="18539" y="9418"/>
                  <a:pt x="18181" y="9587"/>
                </a:cubicBezTo>
                <a:cubicBezTo>
                  <a:pt x="17875" y="7896"/>
                  <a:pt x="17875" y="7896"/>
                  <a:pt x="17875" y="7896"/>
                </a:cubicBezTo>
                <a:cubicBezTo>
                  <a:pt x="18181" y="7896"/>
                  <a:pt x="18539" y="7896"/>
                  <a:pt x="18692" y="8065"/>
                </a:cubicBezTo>
                <a:cubicBezTo>
                  <a:pt x="18896" y="8065"/>
                  <a:pt x="19049" y="8065"/>
                  <a:pt x="19049" y="8460"/>
                </a:cubicBezTo>
                <a:cubicBezTo>
                  <a:pt x="19203" y="8854"/>
                  <a:pt x="19049" y="8854"/>
                  <a:pt x="19049" y="9023"/>
                </a:cubicBezTo>
                <a:close/>
                <a:moveTo>
                  <a:pt x="13279" y="7332"/>
                </a:moveTo>
                <a:cubicBezTo>
                  <a:pt x="13586" y="7726"/>
                  <a:pt x="13432" y="8290"/>
                  <a:pt x="13075" y="8629"/>
                </a:cubicBezTo>
                <a:cubicBezTo>
                  <a:pt x="12258" y="9193"/>
                  <a:pt x="11390" y="9757"/>
                  <a:pt x="11237" y="9757"/>
                </a:cubicBezTo>
                <a:cubicBezTo>
                  <a:pt x="11237" y="9982"/>
                  <a:pt x="11032" y="9982"/>
                  <a:pt x="10879" y="9982"/>
                </a:cubicBezTo>
                <a:cubicBezTo>
                  <a:pt x="10726" y="9982"/>
                  <a:pt x="10369" y="9757"/>
                  <a:pt x="10215" y="9418"/>
                </a:cubicBezTo>
                <a:cubicBezTo>
                  <a:pt x="10011" y="9023"/>
                  <a:pt x="10215" y="8460"/>
                  <a:pt x="10522" y="8290"/>
                </a:cubicBezTo>
                <a:cubicBezTo>
                  <a:pt x="10522" y="8290"/>
                  <a:pt x="11390" y="7726"/>
                  <a:pt x="12258" y="7162"/>
                </a:cubicBezTo>
                <a:cubicBezTo>
                  <a:pt x="12564" y="6937"/>
                  <a:pt x="13075" y="6937"/>
                  <a:pt x="13279" y="733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14:prism dir="r"/>
      </p:transition>
    </mc:Choice>
    <mc:Fallback xmlns="">
      <p:transition spd="slow">
        <p:fade/>
      </p:transition>
    </mc:Fallback>
  </mc:AlternateContent>
</p:sld>
</file>

<file path=ppt/slides/slide7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05" name="Shape 1405"/>
          <p:cNvSpPr/>
          <p:nvPr/>
        </p:nvSpPr>
        <p:spPr>
          <a:xfrm flipV="1">
            <a:off x="12141199" y="6744065"/>
            <a:ext cx="1" cy="1935620"/>
          </a:xfrm>
          <a:prstGeom prst="line">
            <a:avLst/>
          </a:prstGeom>
          <a:ln w="127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406" name="Shape 1406"/>
          <p:cNvSpPr/>
          <p:nvPr/>
        </p:nvSpPr>
        <p:spPr>
          <a:xfrm rot="13500000">
            <a:off x="17744160" y="2282102"/>
            <a:ext cx="2667001" cy="2667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407" name="Shape 1407"/>
          <p:cNvSpPr/>
          <p:nvPr/>
        </p:nvSpPr>
        <p:spPr>
          <a:xfrm>
            <a:off x="17718061" y="6735636"/>
            <a:ext cx="2719198"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Budget spent</a:t>
            </a:r>
          </a:p>
        </p:txBody>
      </p:sp>
      <p:sp>
        <p:nvSpPr>
          <p:cNvPr id="1408" name="Shape 1408"/>
          <p:cNvSpPr/>
          <p:nvPr/>
        </p:nvSpPr>
        <p:spPr>
          <a:xfrm>
            <a:off x="16765879" y="7495650"/>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 major</a:t>
            </a:r>
          </a:p>
        </p:txBody>
      </p:sp>
      <p:sp>
        <p:nvSpPr>
          <p:cNvPr id="1409" name="Shape 1409"/>
          <p:cNvSpPr/>
          <p:nvPr/>
        </p:nvSpPr>
        <p:spPr>
          <a:xfrm rot="13500000">
            <a:off x="3871239" y="2280431"/>
            <a:ext cx="2667001" cy="2667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
        <p:nvSpPr>
          <p:cNvPr id="1410" name="Shape 1410"/>
          <p:cNvSpPr/>
          <p:nvPr/>
        </p:nvSpPr>
        <p:spPr>
          <a:xfrm>
            <a:off x="3719728" y="6737795"/>
            <a:ext cx="291922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Sales statistics</a:t>
            </a:r>
          </a:p>
        </p:txBody>
      </p:sp>
      <p:sp>
        <p:nvSpPr>
          <p:cNvPr id="1411" name="Shape 1411"/>
          <p:cNvSpPr/>
          <p:nvPr/>
        </p:nvSpPr>
        <p:spPr>
          <a:xfrm>
            <a:off x="2892958" y="7497809"/>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 major</a:t>
            </a:r>
          </a:p>
        </p:txBody>
      </p:sp>
      <p:sp>
        <p:nvSpPr>
          <p:cNvPr id="1412" name="Shape 1412"/>
          <p:cNvSpPr/>
          <p:nvPr/>
        </p:nvSpPr>
        <p:spPr>
          <a:xfrm>
            <a:off x="18760160" y="3333084"/>
            <a:ext cx="635001" cy="565038"/>
          </a:xfrm>
          <a:custGeom>
            <a:avLst/>
            <a:gdLst/>
            <a:ahLst/>
            <a:cxnLst>
              <a:cxn ang="0">
                <a:pos x="wd2" y="hd2"/>
              </a:cxn>
              <a:cxn ang="5400000">
                <a:pos x="wd2" y="hd2"/>
              </a:cxn>
              <a:cxn ang="10800000">
                <a:pos x="wd2" y="hd2"/>
              </a:cxn>
              <a:cxn ang="16200000">
                <a:pos x="wd2" y="hd2"/>
              </a:cxn>
            </a:cxnLst>
            <a:rect l="0" t="0" r="r" b="b"/>
            <a:pathLst>
              <a:path w="21600" h="21600" extrusionOk="0">
                <a:moveTo>
                  <a:pt x="17118" y="11593"/>
                </a:moveTo>
                <a:cubicBezTo>
                  <a:pt x="17280" y="12020"/>
                  <a:pt x="17442" y="12631"/>
                  <a:pt x="17442" y="12997"/>
                </a:cubicBezTo>
                <a:cubicBezTo>
                  <a:pt x="17442" y="13424"/>
                  <a:pt x="17280" y="14034"/>
                  <a:pt x="17118" y="14461"/>
                </a:cubicBezTo>
                <a:cubicBezTo>
                  <a:pt x="16740" y="14644"/>
                  <a:pt x="16362" y="14827"/>
                  <a:pt x="15822" y="14827"/>
                </a:cubicBezTo>
                <a:cubicBezTo>
                  <a:pt x="15444" y="14827"/>
                  <a:pt x="14904" y="14644"/>
                  <a:pt x="14742" y="14461"/>
                </a:cubicBezTo>
                <a:cubicBezTo>
                  <a:pt x="14364" y="14034"/>
                  <a:pt x="14202" y="13424"/>
                  <a:pt x="14202" y="12997"/>
                </a:cubicBezTo>
                <a:cubicBezTo>
                  <a:pt x="14202" y="12631"/>
                  <a:pt x="14364" y="12020"/>
                  <a:pt x="14742" y="11593"/>
                </a:cubicBezTo>
                <a:cubicBezTo>
                  <a:pt x="14904" y="11410"/>
                  <a:pt x="15444" y="11166"/>
                  <a:pt x="15822" y="11166"/>
                </a:cubicBezTo>
                <a:cubicBezTo>
                  <a:pt x="16362" y="11166"/>
                  <a:pt x="16740" y="11410"/>
                  <a:pt x="17118" y="11593"/>
                </a:cubicBezTo>
                <a:close/>
                <a:moveTo>
                  <a:pt x="21600" y="7505"/>
                </a:moveTo>
                <a:cubicBezTo>
                  <a:pt x="21600" y="19525"/>
                  <a:pt x="21600" y="19525"/>
                  <a:pt x="21600" y="19525"/>
                </a:cubicBezTo>
                <a:cubicBezTo>
                  <a:pt x="21600" y="20563"/>
                  <a:pt x="20682" y="21600"/>
                  <a:pt x="19602" y="21600"/>
                </a:cubicBezTo>
                <a:cubicBezTo>
                  <a:pt x="2160" y="21600"/>
                  <a:pt x="2160" y="21600"/>
                  <a:pt x="2160" y="21600"/>
                </a:cubicBezTo>
                <a:cubicBezTo>
                  <a:pt x="864" y="21600"/>
                  <a:pt x="0" y="20563"/>
                  <a:pt x="0" y="19098"/>
                </a:cubicBezTo>
                <a:cubicBezTo>
                  <a:pt x="0" y="9336"/>
                  <a:pt x="0" y="9336"/>
                  <a:pt x="0" y="9336"/>
                </a:cubicBezTo>
                <a:cubicBezTo>
                  <a:pt x="0" y="7139"/>
                  <a:pt x="0" y="7139"/>
                  <a:pt x="0" y="7139"/>
                </a:cubicBezTo>
                <a:cubicBezTo>
                  <a:pt x="0" y="3234"/>
                  <a:pt x="0" y="3234"/>
                  <a:pt x="0" y="3234"/>
                </a:cubicBezTo>
                <a:cubicBezTo>
                  <a:pt x="0" y="1403"/>
                  <a:pt x="1242" y="0"/>
                  <a:pt x="2862" y="0"/>
                </a:cubicBezTo>
                <a:cubicBezTo>
                  <a:pt x="15984" y="0"/>
                  <a:pt x="15984" y="0"/>
                  <a:pt x="15984" y="0"/>
                </a:cubicBezTo>
                <a:cubicBezTo>
                  <a:pt x="17442" y="0"/>
                  <a:pt x="18360" y="1220"/>
                  <a:pt x="18360" y="2624"/>
                </a:cubicBezTo>
                <a:cubicBezTo>
                  <a:pt x="18360" y="4271"/>
                  <a:pt x="18360" y="4271"/>
                  <a:pt x="18360" y="4271"/>
                </a:cubicBezTo>
                <a:cubicBezTo>
                  <a:pt x="18900" y="4271"/>
                  <a:pt x="18900" y="4271"/>
                  <a:pt x="18900" y="4271"/>
                </a:cubicBezTo>
                <a:cubicBezTo>
                  <a:pt x="20304" y="4271"/>
                  <a:pt x="21600" y="5675"/>
                  <a:pt x="21600" y="7505"/>
                </a:cubicBezTo>
                <a:close/>
                <a:moveTo>
                  <a:pt x="1782" y="3234"/>
                </a:moveTo>
                <a:cubicBezTo>
                  <a:pt x="1782" y="3844"/>
                  <a:pt x="2160" y="4271"/>
                  <a:pt x="2700" y="4271"/>
                </a:cubicBezTo>
                <a:cubicBezTo>
                  <a:pt x="16524" y="4271"/>
                  <a:pt x="16524" y="4271"/>
                  <a:pt x="16524" y="4271"/>
                </a:cubicBezTo>
                <a:cubicBezTo>
                  <a:pt x="16524" y="2624"/>
                  <a:pt x="16524" y="2624"/>
                  <a:pt x="16524" y="2624"/>
                </a:cubicBezTo>
                <a:cubicBezTo>
                  <a:pt x="16524" y="2258"/>
                  <a:pt x="16362" y="2014"/>
                  <a:pt x="15984" y="2014"/>
                </a:cubicBezTo>
                <a:cubicBezTo>
                  <a:pt x="2700" y="2014"/>
                  <a:pt x="2700" y="2014"/>
                  <a:pt x="2700" y="2014"/>
                </a:cubicBezTo>
                <a:cubicBezTo>
                  <a:pt x="2160" y="2014"/>
                  <a:pt x="1782" y="2624"/>
                  <a:pt x="1782" y="3234"/>
                </a:cubicBezTo>
                <a:close/>
                <a:moveTo>
                  <a:pt x="19602" y="7505"/>
                </a:moveTo>
                <a:cubicBezTo>
                  <a:pt x="19602" y="6895"/>
                  <a:pt x="19278" y="6529"/>
                  <a:pt x="18900" y="6529"/>
                </a:cubicBezTo>
                <a:cubicBezTo>
                  <a:pt x="2322" y="6529"/>
                  <a:pt x="2322" y="6529"/>
                  <a:pt x="2322" y="6529"/>
                </a:cubicBezTo>
                <a:cubicBezTo>
                  <a:pt x="1944" y="6529"/>
                  <a:pt x="1782" y="6712"/>
                  <a:pt x="1782" y="7139"/>
                </a:cubicBezTo>
                <a:cubicBezTo>
                  <a:pt x="1782" y="9336"/>
                  <a:pt x="1782" y="9336"/>
                  <a:pt x="1782" y="9336"/>
                </a:cubicBezTo>
                <a:cubicBezTo>
                  <a:pt x="1782" y="19098"/>
                  <a:pt x="1782" y="19098"/>
                  <a:pt x="1782" y="19098"/>
                </a:cubicBezTo>
                <a:cubicBezTo>
                  <a:pt x="1782" y="19342"/>
                  <a:pt x="1944" y="19525"/>
                  <a:pt x="2160" y="19525"/>
                </a:cubicBezTo>
                <a:cubicBezTo>
                  <a:pt x="19602" y="19525"/>
                  <a:pt x="19602" y="19525"/>
                  <a:pt x="19602" y="19525"/>
                </a:cubicBezTo>
                <a:lnTo>
                  <a:pt x="19602" y="7505"/>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413" name="Shape 1413"/>
          <p:cNvSpPr/>
          <p:nvPr/>
        </p:nvSpPr>
        <p:spPr>
          <a:xfrm>
            <a:off x="4861839" y="3363133"/>
            <a:ext cx="635001" cy="504940"/>
          </a:xfrm>
          <a:custGeom>
            <a:avLst/>
            <a:gdLst/>
            <a:ahLst/>
            <a:cxnLst>
              <a:cxn ang="0">
                <a:pos x="wd2" y="hd2"/>
              </a:cxn>
              <a:cxn ang="5400000">
                <a:pos x="wd2" y="hd2"/>
              </a:cxn>
              <a:cxn ang="10800000">
                <a:pos x="wd2" y="hd2"/>
              </a:cxn>
              <a:cxn ang="16200000">
                <a:pos x="wd2" y="hd2"/>
              </a:cxn>
            </a:cxnLst>
            <a:rect l="0" t="0" r="r" b="b"/>
            <a:pathLst>
              <a:path w="21600" h="21600" extrusionOk="0">
                <a:moveTo>
                  <a:pt x="21600" y="4867"/>
                </a:moveTo>
                <a:cubicBezTo>
                  <a:pt x="19130" y="14867"/>
                  <a:pt x="19130" y="14867"/>
                  <a:pt x="19130" y="14867"/>
                </a:cubicBezTo>
                <a:cubicBezTo>
                  <a:pt x="18972" y="15600"/>
                  <a:pt x="18447" y="16000"/>
                  <a:pt x="17711" y="16000"/>
                </a:cubicBezTo>
                <a:cubicBezTo>
                  <a:pt x="8093" y="16000"/>
                  <a:pt x="8093" y="16000"/>
                  <a:pt x="8093" y="16000"/>
                </a:cubicBezTo>
                <a:cubicBezTo>
                  <a:pt x="7568" y="16000"/>
                  <a:pt x="7042" y="15600"/>
                  <a:pt x="6832" y="14867"/>
                </a:cubicBezTo>
                <a:cubicBezTo>
                  <a:pt x="3153" y="2467"/>
                  <a:pt x="3153" y="2467"/>
                  <a:pt x="3153" y="2467"/>
                </a:cubicBezTo>
                <a:cubicBezTo>
                  <a:pt x="1051" y="2467"/>
                  <a:pt x="1051" y="2467"/>
                  <a:pt x="1051" y="2467"/>
                </a:cubicBezTo>
                <a:cubicBezTo>
                  <a:pt x="526" y="2467"/>
                  <a:pt x="0" y="2000"/>
                  <a:pt x="0" y="1333"/>
                </a:cubicBezTo>
                <a:cubicBezTo>
                  <a:pt x="0" y="667"/>
                  <a:pt x="526" y="0"/>
                  <a:pt x="1051" y="0"/>
                </a:cubicBezTo>
                <a:cubicBezTo>
                  <a:pt x="3889" y="0"/>
                  <a:pt x="3889" y="0"/>
                  <a:pt x="3889" y="0"/>
                </a:cubicBezTo>
                <a:cubicBezTo>
                  <a:pt x="4204" y="0"/>
                  <a:pt x="4572" y="467"/>
                  <a:pt x="4730" y="867"/>
                </a:cubicBezTo>
                <a:cubicBezTo>
                  <a:pt x="8409" y="13800"/>
                  <a:pt x="8409" y="13800"/>
                  <a:pt x="8409" y="13800"/>
                </a:cubicBezTo>
                <a:cubicBezTo>
                  <a:pt x="17396" y="13800"/>
                  <a:pt x="17396" y="13800"/>
                  <a:pt x="17396" y="13800"/>
                </a:cubicBezTo>
                <a:cubicBezTo>
                  <a:pt x="19288" y="5800"/>
                  <a:pt x="19288" y="5800"/>
                  <a:pt x="19288" y="5800"/>
                </a:cubicBezTo>
                <a:cubicBezTo>
                  <a:pt x="8409" y="5800"/>
                  <a:pt x="8409" y="5800"/>
                  <a:pt x="8409" y="5800"/>
                </a:cubicBezTo>
                <a:cubicBezTo>
                  <a:pt x="7936" y="5800"/>
                  <a:pt x="7358" y="5133"/>
                  <a:pt x="7358" y="4467"/>
                </a:cubicBezTo>
                <a:cubicBezTo>
                  <a:pt x="7358" y="3800"/>
                  <a:pt x="7936" y="3333"/>
                  <a:pt x="8409" y="3333"/>
                </a:cubicBezTo>
                <a:cubicBezTo>
                  <a:pt x="20707" y="3333"/>
                  <a:pt x="20707" y="3333"/>
                  <a:pt x="20707" y="3333"/>
                </a:cubicBezTo>
                <a:cubicBezTo>
                  <a:pt x="20864" y="3333"/>
                  <a:pt x="21232" y="3533"/>
                  <a:pt x="21390" y="3800"/>
                </a:cubicBezTo>
                <a:cubicBezTo>
                  <a:pt x="21600" y="4200"/>
                  <a:pt x="21600" y="4467"/>
                  <a:pt x="21600" y="4867"/>
                </a:cubicBezTo>
                <a:close/>
                <a:moveTo>
                  <a:pt x="8619" y="17533"/>
                </a:moveTo>
                <a:cubicBezTo>
                  <a:pt x="8251" y="17533"/>
                  <a:pt x="7726" y="17800"/>
                  <a:pt x="7568" y="18267"/>
                </a:cubicBezTo>
                <a:cubicBezTo>
                  <a:pt x="7200" y="18667"/>
                  <a:pt x="7042" y="19133"/>
                  <a:pt x="7042" y="19533"/>
                </a:cubicBezTo>
                <a:cubicBezTo>
                  <a:pt x="7042" y="20000"/>
                  <a:pt x="7200" y="20667"/>
                  <a:pt x="7568" y="20933"/>
                </a:cubicBezTo>
                <a:cubicBezTo>
                  <a:pt x="7726" y="21333"/>
                  <a:pt x="8251" y="21600"/>
                  <a:pt x="8619" y="21600"/>
                </a:cubicBezTo>
                <a:cubicBezTo>
                  <a:pt x="8934" y="21600"/>
                  <a:pt x="9302" y="21333"/>
                  <a:pt x="9670" y="20933"/>
                </a:cubicBezTo>
                <a:cubicBezTo>
                  <a:pt x="10038" y="20667"/>
                  <a:pt x="10196" y="20000"/>
                  <a:pt x="10196" y="19533"/>
                </a:cubicBezTo>
                <a:cubicBezTo>
                  <a:pt x="10196" y="19133"/>
                  <a:pt x="10038" y="18667"/>
                  <a:pt x="9670" y="18267"/>
                </a:cubicBezTo>
                <a:cubicBezTo>
                  <a:pt x="9302" y="17800"/>
                  <a:pt x="8934" y="17533"/>
                  <a:pt x="8619" y="17533"/>
                </a:cubicBezTo>
                <a:close/>
                <a:moveTo>
                  <a:pt x="17028" y="17533"/>
                </a:moveTo>
                <a:cubicBezTo>
                  <a:pt x="16502" y="17533"/>
                  <a:pt x="16134" y="17800"/>
                  <a:pt x="15977" y="18267"/>
                </a:cubicBezTo>
                <a:cubicBezTo>
                  <a:pt x="15609" y="18667"/>
                  <a:pt x="15451" y="19133"/>
                  <a:pt x="15451" y="19533"/>
                </a:cubicBezTo>
                <a:cubicBezTo>
                  <a:pt x="15451" y="20000"/>
                  <a:pt x="15609" y="20667"/>
                  <a:pt x="15977" y="20933"/>
                </a:cubicBezTo>
                <a:cubicBezTo>
                  <a:pt x="16134" y="21333"/>
                  <a:pt x="16502" y="21600"/>
                  <a:pt x="17028" y="21600"/>
                </a:cubicBezTo>
                <a:cubicBezTo>
                  <a:pt x="17396" y="21600"/>
                  <a:pt x="17711" y="21333"/>
                  <a:pt x="18079" y="20933"/>
                </a:cubicBezTo>
                <a:cubicBezTo>
                  <a:pt x="18236" y="20667"/>
                  <a:pt x="18447" y="20000"/>
                  <a:pt x="18447" y="19533"/>
                </a:cubicBezTo>
                <a:cubicBezTo>
                  <a:pt x="18447" y="19133"/>
                  <a:pt x="18236" y="18667"/>
                  <a:pt x="18079" y="18267"/>
                </a:cubicBezTo>
                <a:cubicBezTo>
                  <a:pt x="17711" y="17800"/>
                  <a:pt x="17396" y="17533"/>
                  <a:pt x="17028" y="1753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414" name="Shape 1414"/>
          <p:cNvSpPr/>
          <p:nvPr/>
        </p:nvSpPr>
        <p:spPr>
          <a:xfrm rot="13500000">
            <a:off x="10109646" y="2391556"/>
            <a:ext cx="4063108" cy="4063108"/>
          </a:xfrm>
          <a:prstGeom prst="roundRect">
            <a:avLst>
              <a:gd name="adj" fmla="val 32703"/>
            </a:avLst>
          </a:prstGeom>
          <a:gradFill>
            <a:gsLst>
              <a:gs pos="0">
                <a:srgbClr val="4875D8"/>
              </a:gs>
              <a:gs pos="30789">
                <a:srgbClr val="7AAAE8"/>
              </a:gs>
              <a:gs pos="72165">
                <a:srgbClr val="75BDEA"/>
              </a:gs>
              <a:gs pos="100000">
                <a:srgbClr val="81E0F1"/>
              </a:gs>
            </a:gsLst>
            <a:lin ang="9203766"/>
          </a:gradFill>
          <a:ln w="12700">
            <a:miter lim="400000"/>
          </a:ln>
        </p:spPr>
        <p:txBody>
          <a:bodyPr lIns="50800" tIns="50800" rIns="50800" bIns="50800" anchor="ctr"/>
          <a:lstStyle/>
          <a:p>
            <a:pPr>
              <a:lnSpc>
                <a:spcPct val="100000"/>
              </a:lnSpc>
              <a:defRPr sz="3200">
                <a:solidFill>
                  <a:srgbClr val="FFFFFF"/>
                </a:solidFill>
              </a:defRPr>
            </a:pPr>
            <a:endParaRPr/>
          </a:p>
        </p:txBody>
      </p:sp>
      <p:sp>
        <p:nvSpPr>
          <p:cNvPr id="1415" name="Shape 1415"/>
          <p:cNvSpPr/>
          <p:nvPr/>
        </p:nvSpPr>
        <p:spPr>
          <a:xfrm>
            <a:off x="10796459" y="9404650"/>
            <a:ext cx="2689480"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Team growth</a:t>
            </a:r>
          </a:p>
        </p:txBody>
      </p:sp>
      <p:sp>
        <p:nvSpPr>
          <p:cNvPr id="1416" name="Shape 1416"/>
          <p:cNvSpPr/>
          <p:nvPr/>
        </p:nvSpPr>
        <p:spPr>
          <a:xfrm>
            <a:off x="8446007" y="10161489"/>
            <a:ext cx="739038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 of Lorem Ipsum available</a:t>
            </a:r>
          </a:p>
          <a:p>
            <a:pPr>
              <a:defRPr sz="2000">
                <a:solidFill>
                  <a:srgbClr val="717172"/>
                </a:solidFill>
              </a:defRPr>
            </a:pPr>
            <a:r>
              <a:t>but the majority have suffered alteration in some</a:t>
            </a:r>
          </a:p>
          <a:p>
            <a:pPr>
              <a:defRPr sz="2000">
                <a:solidFill>
                  <a:srgbClr val="717172"/>
                </a:solidFill>
              </a:defRPr>
            </a:pPr>
            <a:r>
              <a:t>form, by injected humour, or randomised</a:t>
            </a:r>
          </a:p>
        </p:txBody>
      </p:sp>
      <p:sp>
        <p:nvSpPr>
          <p:cNvPr id="1417" name="Shape 1417"/>
          <p:cNvSpPr/>
          <p:nvPr/>
        </p:nvSpPr>
        <p:spPr>
          <a:xfrm>
            <a:off x="11621160" y="4042515"/>
            <a:ext cx="1141680" cy="834048"/>
          </a:xfrm>
          <a:custGeom>
            <a:avLst/>
            <a:gdLst/>
            <a:ahLst/>
            <a:cxnLst>
              <a:cxn ang="0">
                <a:pos x="wd2" y="hd2"/>
              </a:cxn>
              <a:cxn ang="5400000">
                <a:pos x="wd2" y="hd2"/>
              </a:cxn>
              <a:cxn ang="10800000">
                <a:pos x="wd2" y="hd2"/>
              </a:cxn>
              <a:cxn ang="16200000">
                <a:pos x="wd2" y="hd2"/>
              </a:cxn>
            </a:cxnLst>
            <a:rect l="0" t="0" r="r" b="b"/>
            <a:pathLst>
              <a:path w="21600" h="21600" extrusionOk="0">
                <a:moveTo>
                  <a:pt x="8491" y="13392"/>
                </a:moveTo>
                <a:cubicBezTo>
                  <a:pt x="11198" y="13392"/>
                  <a:pt x="13480" y="10296"/>
                  <a:pt x="13480" y="6696"/>
                </a:cubicBezTo>
                <a:cubicBezTo>
                  <a:pt x="13480" y="2880"/>
                  <a:pt x="11198" y="0"/>
                  <a:pt x="8491" y="0"/>
                </a:cubicBezTo>
                <a:cubicBezTo>
                  <a:pt x="5679" y="0"/>
                  <a:pt x="3397" y="2880"/>
                  <a:pt x="3397" y="6696"/>
                </a:cubicBezTo>
                <a:cubicBezTo>
                  <a:pt x="3397" y="10296"/>
                  <a:pt x="5679" y="13392"/>
                  <a:pt x="8491" y="13392"/>
                </a:cubicBezTo>
                <a:close/>
                <a:moveTo>
                  <a:pt x="8491" y="2376"/>
                </a:moveTo>
                <a:cubicBezTo>
                  <a:pt x="10137" y="2376"/>
                  <a:pt x="11516" y="4320"/>
                  <a:pt x="11516" y="6696"/>
                </a:cubicBezTo>
                <a:cubicBezTo>
                  <a:pt x="11516" y="9072"/>
                  <a:pt x="10137" y="10800"/>
                  <a:pt x="8491" y="10800"/>
                </a:cubicBezTo>
                <a:cubicBezTo>
                  <a:pt x="6740" y="10800"/>
                  <a:pt x="5307" y="9072"/>
                  <a:pt x="5307" y="6696"/>
                </a:cubicBezTo>
                <a:cubicBezTo>
                  <a:pt x="5307" y="4320"/>
                  <a:pt x="6740" y="2376"/>
                  <a:pt x="8491" y="2376"/>
                </a:cubicBezTo>
                <a:close/>
                <a:moveTo>
                  <a:pt x="10614" y="14112"/>
                </a:moveTo>
                <a:cubicBezTo>
                  <a:pt x="10455" y="13896"/>
                  <a:pt x="10137" y="13896"/>
                  <a:pt x="9924" y="14112"/>
                </a:cubicBezTo>
                <a:cubicBezTo>
                  <a:pt x="8491" y="15336"/>
                  <a:pt x="8491" y="15336"/>
                  <a:pt x="8491" y="15336"/>
                </a:cubicBezTo>
                <a:cubicBezTo>
                  <a:pt x="6899" y="14112"/>
                  <a:pt x="6899" y="14112"/>
                  <a:pt x="6899" y="14112"/>
                </a:cubicBezTo>
                <a:cubicBezTo>
                  <a:pt x="6740" y="13896"/>
                  <a:pt x="6369" y="13896"/>
                  <a:pt x="6209" y="14112"/>
                </a:cubicBezTo>
                <a:cubicBezTo>
                  <a:pt x="4776" y="14616"/>
                  <a:pt x="0" y="16992"/>
                  <a:pt x="0" y="20376"/>
                </a:cubicBezTo>
                <a:cubicBezTo>
                  <a:pt x="0" y="21096"/>
                  <a:pt x="531" y="21600"/>
                  <a:pt x="1061" y="21600"/>
                </a:cubicBezTo>
                <a:cubicBezTo>
                  <a:pt x="15762" y="21600"/>
                  <a:pt x="15762" y="21600"/>
                  <a:pt x="15762" y="21600"/>
                </a:cubicBezTo>
                <a:cubicBezTo>
                  <a:pt x="16293" y="21600"/>
                  <a:pt x="16824" y="21096"/>
                  <a:pt x="16824" y="20376"/>
                </a:cubicBezTo>
                <a:cubicBezTo>
                  <a:pt x="16824" y="16992"/>
                  <a:pt x="12047" y="14616"/>
                  <a:pt x="10614" y="14112"/>
                </a:cubicBezTo>
                <a:close/>
                <a:moveTo>
                  <a:pt x="2654" y="19152"/>
                </a:moveTo>
                <a:cubicBezTo>
                  <a:pt x="3556" y="18216"/>
                  <a:pt x="4776" y="17280"/>
                  <a:pt x="6369" y="16776"/>
                </a:cubicBezTo>
                <a:cubicBezTo>
                  <a:pt x="8014" y="18000"/>
                  <a:pt x="8014" y="18000"/>
                  <a:pt x="8014" y="18000"/>
                </a:cubicBezTo>
                <a:cubicBezTo>
                  <a:pt x="8173" y="18216"/>
                  <a:pt x="8704" y="18216"/>
                  <a:pt x="8863" y="18000"/>
                </a:cubicBezTo>
                <a:cubicBezTo>
                  <a:pt x="10455" y="16776"/>
                  <a:pt x="10455" y="16776"/>
                  <a:pt x="10455" y="16776"/>
                </a:cubicBezTo>
                <a:cubicBezTo>
                  <a:pt x="12047" y="17280"/>
                  <a:pt x="13321" y="18216"/>
                  <a:pt x="14170" y="19152"/>
                </a:cubicBezTo>
                <a:lnTo>
                  <a:pt x="2654" y="19152"/>
                </a:lnTo>
                <a:close/>
                <a:moveTo>
                  <a:pt x="21600" y="18216"/>
                </a:moveTo>
                <a:cubicBezTo>
                  <a:pt x="21600" y="18720"/>
                  <a:pt x="21282" y="19152"/>
                  <a:pt x="20910" y="19152"/>
                </a:cubicBezTo>
                <a:cubicBezTo>
                  <a:pt x="17726" y="19152"/>
                  <a:pt x="17726" y="19152"/>
                  <a:pt x="17726" y="19152"/>
                </a:cubicBezTo>
                <a:cubicBezTo>
                  <a:pt x="17354" y="19152"/>
                  <a:pt x="17036" y="18720"/>
                  <a:pt x="17036" y="18216"/>
                </a:cubicBezTo>
                <a:cubicBezTo>
                  <a:pt x="17036" y="17496"/>
                  <a:pt x="17354" y="17280"/>
                  <a:pt x="17726" y="17280"/>
                </a:cubicBezTo>
                <a:cubicBezTo>
                  <a:pt x="19849" y="17280"/>
                  <a:pt x="19849" y="17280"/>
                  <a:pt x="19849" y="17280"/>
                </a:cubicBezTo>
                <a:cubicBezTo>
                  <a:pt x="19477" y="16560"/>
                  <a:pt x="18946" y="16056"/>
                  <a:pt x="18257" y="15552"/>
                </a:cubicBezTo>
                <a:cubicBezTo>
                  <a:pt x="17885" y="15336"/>
                  <a:pt x="17726" y="14616"/>
                  <a:pt x="17885" y="14112"/>
                </a:cubicBezTo>
                <a:cubicBezTo>
                  <a:pt x="18097" y="13680"/>
                  <a:pt x="18416" y="13680"/>
                  <a:pt x="18787" y="13896"/>
                </a:cubicBezTo>
                <a:cubicBezTo>
                  <a:pt x="19849" y="14616"/>
                  <a:pt x="21600" y="16056"/>
                  <a:pt x="21600" y="18216"/>
                </a:cubicBezTo>
                <a:close/>
                <a:moveTo>
                  <a:pt x="17567" y="9576"/>
                </a:moveTo>
                <a:cubicBezTo>
                  <a:pt x="17567" y="8352"/>
                  <a:pt x="16664" y="7200"/>
                  <a:pt x="15762" y="7200"/>
                </a:cubicBezTo>
                <a:cubicBezTo>
                  <a:pt x="15444" y="7200"/>
                  <a:pt x="15231" y="7200"/>
                  <a:pt x="15072" y="7416"/>
                </a:cubicBezTo>
                <a:cubicBezTo>
                  <a:pt x="14542" y="7632"/>
                  <a:pt x="14170" y="7416"/>
                  <a:pt x="14011" y="6912"/>
                </a:cubicBezTo>
                <a:cubicBezTo>
                  <a:pt x="13852" y="6480"/>
                  <a:pt x="14011" y="5760"/>
                  <a:pt x="14382" y="5472"/>
                </a:cubicBezTo>
                <a:cubicBezTo>
                  <a:pt x="14913" y="5256"/>
                  <a:pt x="15231" y="5256"/>
                  <a:pt x="15762" y="5256"/>
                </a:cubicBezTo>
                <a:cubicBezTo>
                  <a:pt x="17567" y="5256"/>
                  <a:pt x="18946" y="7200"/>
                  <a:pt x="18946" y="9576"/>
                </a:cubicBezTo>
                <a:cubicBezTo>
                  <a:pt x="18946" y="12240"/>
                  <a:pt x="17567" y="14112"/>
                  <a:pt x="15762" y="14112"/>
                </a:cubicBezTo>
                <a:cubicBezTo>
                  <a:pt x="14701" y="14112"/>
                  <a:pt x="13852" y="13680"/>
                  <a:pt x="13321" y="12672"/>
                </a:cubicBezTo>
                <a:cubicBezTo>
                  <a:pt x="12949" y="12240"/>
                  <a:pt x="12949" y="11736"/>
                  <a:pt x="13321" y="11232"/>
                </a:cubicBezTo>
                <a:cubicBezTo>
                  <a:pt x="13639" y="11016"/>
                  <a:pt x="14011" y="11016"/>
                  <a:pt x="14382" y="11232"/>
                </a:cubicBezTo>
                <a:cubicBezTo>
                  <a:pt x="14701" y="11952"/>
                  <a:pt x="15231" y="12240"/>
                  <a:pt x="15762" y="12240"/>
                </a:cubicBezTo>
                <a:cubicBezTo>
                  <a:pt x="16664" y="12240"/>
                  <a:pt x="17567" y="11016"/>
                  <a:pt x="17567" y="9576"/>
                </a:cubicBez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418" name="Shape 1418"/>
          <p:cNvSpPr/>
          <p:nvPr/>
        </p:nvSpPr>
        <p:spPr>
          <a:xfrm flipV="1">
            <a:off x="5204739" y="5138984"/>
            <a:ext cx="1" cy="958851"/>
          </a:xfrm>
          <a:prstGeom prst="line">
            <a:avLst/>
          </a:prstGeom>
          <a:ln w="127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1419" name="Shape 1419"/>
          <p:cNvSpPr/>
          <p:nvPr/>
        </p:nvSpPr>
        <p:spPr>
          <a:xfrm flipV="1">
            <a:off x="19077660" y="5138984"/>
            <a:ext cx="1" cy="958851"/>
          </a:xfrm>
          <a:prstGeom prst="line">
            <a:avLst/>
          </a:prstGeom>
          <a:ln w="127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push/>
      </p:transition>
    </mc:Choice>
    <mc:Fallback xmlns="">
      <p:transition spd="slow">
        <p:fade/>
      </p:transition>
    </mc:Fallback>
  </mc:AlternateContent>
</p:sld>
</file>

<file path=ppt/slides/slide7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4"/>
          </p:nvPr>
        </p:nvSpPr>
        <p:spPr/>
      </p:sp>
      <p:sp>
        <p:nvSpPr>
          <p:cNvPr id="1422" name="Shape 1422"/>
          <p:cNvSpPr/>
          <p:nvPr/>
        </p:nvSpPr>
        <p:spPr>
          <a:xfrm rot="16200000">
            <a:off x="-691223" y="6095976"/>
            <a:ext cx="5794757" cy="1447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sz="8000" spc="0">
                <a:solidFill>
                  <a:srgbClr val="F6F6F7"/>
                </a:solidFill>
              </a:defRPr>
            </a:lvl1pPr>
          </a:lstStyle>
          <a:p>
            <a:r>
              <a:t>Infographics</a:t>
            </a:r>
          </a:p>
        </p:txBody>
      </p:sp>
      <p:sp>
        <p:nvSpPr>
          <p:cNvPr id="1423" name="Shape 1423"/>
          <p:cNvSpPr/>
          <p:nvPr/>
        </p:nvSpPr>
        <p:spPr>
          <a:xfrm>
            <a:off x="10065487" y="2393486"/>
            <a:ext cx="306781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Replies per day</a:t>
            </a:r>
          </a:p>
        </p:txBody>
      </p:sp>
      <p:sp>
        <p:nvSpPr>
          <p:cNvPr id="1424" name="Shape 1424"/>
          <p:cNvSpPr/>
          <p:nvPr/>
        </p:nvSpPr>
        <p:spPr>
          <a:xfrm>
            <a:off x="10087542" y="3153500"/>
            <a:ext cx="554964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Ipsum available, but the majority have suffered</a:t>
            </a:r>
          </a:p>
        </p:txBody>
      </p:sp>
      <p:sp>
        <p:nvSpPr>
          <p:cNvPr id="1425" name="Shape 1425"/>
          <p:cNvSpPr/>
          <p:nvPr/>
        </p:nvSpPr>
        <p:spPr>
          <a:xfrm>
            <a:off x="12060303" y="5923914"/>
            <a:ext cx="3823336"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Successful projects</a:t>
            </a:r>
          </a:p>
        </p:txBody>
      </p:sp>
      <p:sp>
        <p:nvSpPr>
          <p:cNvPr id="1426" name="Shape 1426"/>
          <p:cNvSpPr/>
          <p:nvPr/>
        </p:nvSpPr>
        <p:spPr>
          <a:xfrm>
            <a:off x="12082358" y="6683928"/>
            <a:ext cx="554964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Ipsum available, but the majority have suffered</a:t>
            </a:r>
          </a:p>
        </p:txBody>
      </p:sp>
      <p:sp>
        <p:nvSpPr>
          <p:cNvPr id="1427" name="Shape 1427"/>
          <p:cNvSpPr/>
          <p:nvPr/>
        </p:nvSpPr>
        <p:spPr>
          <a:xfrm>
            <a:off x="9897333" y="9527403"/>
            <a:ext cx="3018664"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People in team</a:t>
            </a:r>
          </a:p>
        </p:txBody>
      </p:sp>
      <p:sp>
        <p:nvSpPr>
          <p:cNvPr id="1428" name="Shape 1428"/>
          <p:cNvSpPr/>
          <p:nvPr/>
        </p:nvSpPr>
        <p:spPr>
          <a:xfrm>
            <a:off x="9919388" y="10287417"/>
            <a:ext cx="5549647"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 of Lorem</a:t>
            </a:r>
          </a:p>
          <a:p>
            <a:pPr algn="l">
              <a:defRPr sz="2000">
                <a:solidFill>
                  <a:srgbClr val="717172"/>
                </a:solidFill>
              </a:defRPr>
            </a:pPr>
            <a:r>
              <a:t>Ipsum available, but the majority have suffered</a:t>
            </a:r>
          </a:p>
        </p:txBody>
      </p:sp>
      <p:sp>
        <p:nvSpPr>
          <p:cNvPr id="1429" name="Shape 1429"/>
          <p:cNvSpPr/>
          <p:nvPr/>
        </p:nvSpPr>
        <p:spPr>
          <a:xfrm rot="13500000">
            <a:off x="6894530" y="2159148"/>
            <a:ext cx="2286001" cy="2286001"/>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latin typeface="+mj-lt"/>
                <a:ea typeface="+mj-ea"/>
                <a:cs typeface="+mj-cs"/>
                <a:sym typeface="Montserrat-Regular"/>
              </a:defRPr>
            </a:pPr>
            <a:endParaRPr/>
          </a:p>
        </p:txBody>
      </p:sp>
      <p:sp>
        <p:nvSpPr>
          <p:cNvPr id="1430" name="Shape 1430"/>
          <p:cNvSpPr/>
          <p:nvPr/>
        </p:nvSpPr>
        <p:spPr>
          <a:xfrm rot="13500000">
            <a:off x="9059413" y="5678789"/>
            <a:ext cx="2282175" cy="2282175"/>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latin typeface="+mj-lt"/>
                <a:ea typeface="+mj-ea"/>
                <a:cs typeface="+mj-cs"/>
                <a:sym typeface="Montserrat-Regular"/>
              </a:defRPr>
            </a:pPr>
            <a:endParaRPr/>
          </a:p>
        </p:txBody>
      </p:sp>
      <p:sp>
        <p:nvSpPr>
          <p:cNvPr id="1431" name="Shape 1431"/>
          <p:cNvSpPr/>
          <p:nvPr/>
        </p:nvSpPr>
        <p:spPr>
          <a:xfrm rot="13500000">
            <a:off x="6896443" y="9274954"/>
            <a:ext cx="2282175" cy="2282174"/>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latin typeface="+mj-lt"/>
                <a:ea typeface="+mj-ea"/>
                <a:cs typeface="+mj-cs"/>
                <a:sym typeface="Montserrat-Regular"/>
              </a:defRPr>
            </a:pPr>
            <a:endParaRPr/>
          </a:p>
        </p:txBody>
      </p:sp>
      <p:sp>
        <p:nvSpPr>
          <p:cNvPr id="1432" name="Shape 1432"/>
          <p:cNvSpPr/>
          <p:nvPr/>
        </p:nvSpPr>
        <p:spPr>
          <a:xfrm>
            <a:off x="7522989" y="3016398"/>
            <a:ext cx="1029082"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solidFill>
                  <a:srgbClr val="75C1EA"/>
                </a:solidFill>
                <a:latin typeface="+mj-lt"/>
                <a:ea typeface="+mj-ea"/>
                <a:cs typeface="+mj-cs"/>
                <a:sym typeface="Montserrat-Regular"/>
              </a:defRPr>
            </a:lvl1pPr>
          </a:lstStyle>
          <a:p>
            <a:r>
              <a:t>750+</a:t>
            </a:r>
          </a:p>
        </p:txBody>
      </p:sp>
      <p:sp>
        <p:nvSpPr>
          <p:cNvPr id="1433" name="Shape 1433"/>
          <p:cNvSpPr/>
          <p:nvPr/>
        </p:nvSpPr>
        <p:spPr>
          <a:xfrm>
            <a:off x="9681578" y="6534126"/>
            <a:ext cx="1037845"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solidFill>
                  <a:srgbClr val="527AD9"/>
                </a:solidFill>
                <a:latin typeface="+mj-lt"/>
                <a:ea typeface="+mj-ea"/>
                <a:cs typeface="+mj-cs"/>
                <a:sym typeface="Montserrat-Regular"/>
              </a:defRPr>
            </a:lvl1pPr>
          </a:lstStyle>
          <a:p>
            <a:r>
              <a:t>250+</a:t>
            </a:r>
          </a:p>
        </p:txBody>
      </p:sp>
      <p:sp>
        <p:nvSpPr>
          <p:cNvPr id="1434" name="Shape 1434"/>
          <p:cNvSpPr/>
          <p:nvPr/>
        </p:nvSpPr>
        <p:spPr>
          <a:xfrm>
            <a:off x="7558231" y="10130290"/>
            <a:ext cx="958597"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solidFill>
                  <a:srgbClr val="75C1EA"/>
                </a:solidFill>
                <a:latin typeface="+mj-lt"/>
                <a:ea typeface="+mj-ea"/>
                <a:cs typeface="+mj-cs"/>
                <a:sym typeface="Montserrat-Regular"/>
              </a:defRPr>
            </a:lvl1pPr>
          </a:lstStyle>
          <a:p>
            <a:r>
              <a:t>150+</a:t>
            </a:r>
          </a:p>
        </p:txBody>
      </p:sp>
      <p:sp>
        <p:nvSpPr>
          <p:cNvPr id="1435" name="Shape 1435"/>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76</a:t>
            </a:fld>
            <a:endParaRPr/>
          </a:p>
        </p:txBody>
      </p:sp>
    </p:spTree>
  </p:cSld>
  <p:clrMapOvr>
    <a:masterClrMapping/>
  </p:clrMapOvr>
  <mc:AlternateContent xmlns:mc="http://schemas.openxmlformats.org/markup-compatibility/2006" xmlns:p14="http://schemas.microsoft.com/office/powerpoint/2010/main">
    <mc:Choice Requires="p14">
      <p:transition spd="slow" p14:dur="1750">
        <p14:prism dir="r"/>
      </p:transition>
    </mc:Choice>
    <mc:Fallback xmlns="">
      <p:transition spd="slow">
        <p:fade/>
      </p:transition>
    </mc:Fallback>
  </mc:AlternateContent>
</p:sld>
</file>

<file path=ppt/slides/slide7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37" name="Shape 1437"/>
          <p:cNvSpPr/>
          <p:nvPr/>
        </p:nvSpPr>
        <p:spPr>
          <a:xfrm>
            <a:off x="9345167" y="1585992"/>
            <a:ext cx="5693665"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7000">
                <a:latin typeface="+mj-lt"/>
                <a:ea typeface="+mj-ea"/>
                <a:cs typeface="+mj-cs"/>
                <a:sym typeface="Montserrat-Regular"/>
              </a:defRPr>
            </a:lvl1pPr>
          </a:lstStyle>
          <a:p>
            <a:r>
              <a:t>Infographics</a:t>
            </a:r>
          </a:p>
        </p:txBody>
      </p:sp>
      <p:sp>
        <p:nvSpPr>
          <p:cNvPr id="1438" name="Shape 1438"/>
          <p:cNvSpPr/>
          <p:nvPr/>
        </p:nvSpPr>
        <p:spPr>
          <a:xfrm>
            <a:off x="7207758" y="3152631"/>
            <a:ext cx="9968485" cy="1117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a:t>
            </a:r>
          </a:p>
          <a:p>
            <a:pPr>
              <a:defRPr>
                <a:solidFill>
                  <a:srgbClr val="717172"/>
                </a:solidFill>
              </a:defRPr>
            </a:pPr>
            <a:r>
              <a:t>going to use a of Lorem Ipsum, you need to be sure there</a:t>
            </a:r>
          </a:p>
        </p:txBody>
      </p:sp>
      <p:sp>
        <p:nvSpPr>
          <p:cNvPr id="1439" name="Shape 1439"/>
          <p:cNvSpPr/>
          <p:nvPr/>
        </p:nvSpPr>
        <p:spPr>
          <a:xfrm>
            <a:off x="8128000" y="5828181"/>
            <a:ext cx="8128000" cy="3388726"/>
          </a:xfrm>
          <a:prstGeom prst="rect">
            <a:avLst/>
          </a:prstGeom>
          <a:solidFill>
            <a:srgbClr val="527AD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440" name="Shape 1440"/>
          <p:cNvSpPr/>
          <p:nvPr/>
        </p:nvSpPr>
        <p:spPr>
          <a:xfrm>
            <a:off x="477" y="5828182"/>
            <a:ext cx="8128001" cy="3388726"/>
          </a:xfrm>
          <a:prstGeom prst="rect">
            <a:avLst/>
          </a:prstGeom>
          <a:solidFill>
            <a:srgbClr val="75C1EA"/>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441" name="Shape 1441"/>
          <p:cNvSpPr/>
          <p:nvPr/>
        </p:nvSpPr>
        <p:spPr>
          <a:xfrm>
            <a:off x="2844642" y="6697043"/>
            <a:ext cx="2439671" cy="165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00000"/>
              </a:lnSpc>
              <a:defRPr sz="5000">
                <a:solidFill>
                  <a:srgbClr val="FFFFFF"/>
                </a:solidFill>
                <a:latin typeface="+mj-lt"/>
                <a:ea typeface="+mj-ea"/>
                <a:cs typeface="+mj-cs"/>
                <a:sym typeface="Montserrat-Regular"/>
              </a:defRPr>
            </a:pPr>
            <a:r>
              <a:t>Team</a:t>
            </a:r>
          </a:p>
          <a:p>
            <a:pPr>
              <a:lnSpc>
                <a:spcPct val="100000"/>
              </a:lnSpc>
              <a:defRPr sz="5000">
                <a:solidFill>
                  <a:srgbClr val="FFFFFF"/>
                </a:solidFill>
                <a:latin typeface="+mj-lt"/>
                <a:ea typeface="+mj-ea"/>
                <a:cs typeface="+mj-cs"/>
                <a:sym typeface="Montserrat-Regular"/>
              </a:defRPr>
            </a:pPr>
            <a:r>
              <a:t>growth</a:t>
            </a:r>
          </a:p>
        </p:txBody>
      </p:sp>
      <p:sp>
        <p:nvSpPr>
          <p:cNvPr id="1442" name="Shape 1442"/>
          <p:cNvSpPr/>
          <p:nvPr/>
        </p:nvSpPr>
        <p:spPr>
          <a:xfrm>
            <a:off x="1827245" y="10258956"/>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a:t>
            </a:r>
          </a:p>
          <a:p>
            <a:pPr>
              <a:defRPr sz="2000">
                <a:solidFill>
                  <a:srgbClr val="717172"/>
                </a:solidFill>
              </a:defRPr>
            </a:pPr>
            <a:r>
              <a:t>majority have suffered</a:t>
            </a:r>
          </a:p>
        </p:txBody>
      </p:sp>
      <p:sp>
        <p:nvSpPr>
          <p:cNvPr id="1443" name="Shape 1443"/>
          <p:cNvSpPr/>
          <p:nvPr/>
        </p:nvSpPr>
        <p:spPr>
          <a:xfrm>
            <a:off x="10641647" y="6697043"/>
            <a:ext cx="3100706" cy="165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00000"/>
              </a:lnSpc>
              <a:defRPr sz="5000">
                <a:solidFill>
                  <a:srgbClr val="FFFFFF"/>
                </a:solidFill>
                <a:latin typeface="+mj-lt"/>
                <a:ea typeface="+mj-ea"/>
                <a:cs typeface="+mj-cs"/>
                <a:sym typeface="Montserrat-Regular"/>
              </a:defRPr>
            </a:pPr>
            <a:r>
              <a:t>Promote</a:t>
            </a:r>
          </a:p>
          <a:p>
            <a:pPr>
              <a:lnSpc>
                <a:spcPct val="100000"/>
              </a:lnSpc>
              <a:defRPr sz="5000">
                <a:solidFill>
                  <a:srgbClr val="FFFFFF"/>
                </a:solidFill>
                <a:latin typeface="+mj-lt"/>
                <a:ea typeface="+mj-ea"/>
                <a:cs typeface="+mj-cs"/>
                <a:sym typeface="Montserrat-Regular"/>
              </a:defRPr>
            </a:pPr>
            <a:r>
              <a:t>company</a:t>
            </a:r>
          </a:p>
        </p:txBody>
      </p:sp>
      <p:sp>
        <p:nvSpPr>
          <p:cNvPr id="1444" name="Shape 1444"/>
          <p:cNvSpPr/>
          <p:nvPr/>
        </p:nvSpPr>
        <p:spPr>
          <a:xfrm>
            <a:off x="9954767" y="10258956"/>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a:t>
            </a:r>
          </a:p>
          <a:p>
            <a:pPr>
              <a:defRPr sz="2000">
                <a:solidFill>
                  <a:srgbClr val="717172"/>
                </a:solidFill>
              </a:defRPr>
            </a:pPr>
            <a:r>
              <a:t>majority have suffered</a:t>
            </a:r>
          </a:p>
        </p:txBody>
      </p:sp>
      <p:sp>
        <p:nvSpPr>
          <p:cNvPr id="1445" name="Shape 1445"/>
          <p:cNvSpPr/>
          <p:nvPr/>
        </p:nvSpPr>
        <p:spPr>
          <a:xfrm>
            <a:off x="16249541" y="5828182"/>
            <a:ext cx="8128001" cy="3388726"/>
          </a:xfrm>
          <a:prstGeom prst="rect">
            <a:avLst/>
          </a:prstGeom>
          <a:solidFill>
            <a:srgbClr val="CEE1AA"/>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1446" name="Shape 1446"/>
          <p:cNvSpPr/>
          <p:nvPr/>
        </p:nvSpPr>
        <p:spPr>
          <a:xfrm>
            <a:off x="18788906" y="6697043"/>
            <a:ext cx="3049271" cy="165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00000"/>
              </a:lnSpc>
              <a:defRPr sz="5000">
                <a:solidFill>
                  <a:srgbClr val="FFFFFF"/>
                </a:solidFill>
                <a:latin typeface="+mj-lt"/>
                <a:ea typeface="+mj-ea"/>
                <a:cs typeface="+mj-cs"/>
                <a:sym typeface="Montserrat-Regular"/>
              </a:defRPr>
            </a:pPr>
            <a:r>
              <a:t>Smart</a:t>
            </a:r>
          </a:p>
          <a:p>
            <a:pPr>
              <a:lnSpc>
                <a:spcPct val="100000"/>
              </a:lnSpc>
              <a:defRPr sz="5000">
                <a:solidFill>
                  <a:srgbClr val="FFFFFF"/>
                </a:solidFill>
                <a:latin typeface="+mj-lt"/>
                <a:ea typeface="+mj-ea"/>
                <a:cs typeface="+mj-cs"/>
                <a:sym typeface="Montserrat-Regular"/>
              </a:defRPr>
            </a:pPr>
            <a:r>
              <a:t>structure</a:t>
            </a:r>
          </a:p>
        </p:txBody>
      </p:sp>
      <p:sp>
        <p:nvSpPr>
          <p:cNvPr id="1447" name="Shape 1447"/>
          <p:cNvSpPr/>
          <p:nvPr/>
        </p:nvSpPr>
        <p:spPr>
          <a:xfrm>
            <a:off x="18076309" y="10258956"/>
            <a:ext cx="4474465" cy="1473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a:t>
            </a:r>
          </a:p>
          <a:p>
            <a:pPr>
              <a:defRPr sz="2000">
                <a:solidFill>
                  <a:srgbClr val="717172"/>
                </a:solidFill>
              </a:defRPr>
            </a:pPr>
            <a:r>
              <a:t>majority have suffered</a:t>
            </a:r>
          </a:p>
        </p:txBody>
      </p:sp>
      <p:sp>
        <p:nvSpPr>
          <p:cNvPr id="1448" name="Shape 1448"/>
          <p:cNvSpPr/>
          <p:nvPr/>
        </p:nvSpPr>
        <p:spPr>
          <a:xfrm>
            <a:off x="1282640" y="6574169"/>
            <a:ext cx="2540001" cy="1855583"/>
          </a:xfrm>
          <a:custGeom>
            <a:avLst/>
            <a:gdLst/>
            <a:ahLst/>
            <a:cxnLst>
              <a:cxn ang="0">
                <a:pos x="wd2" y="hd2"/>
              </a:cxn>
              <a:cxn ang="5400000">
                <a:pos x="wd2" y="hd2"/>
              </a:cxn>
              <a:cxn ang="10800000">
                <a:pos x="wd2" y="hd2"/>
              </a:cxn>
              <a:cxn ang="16200000">
                <a:pos x="wd2" y="hd2"/>
              </a:cxn>
            </a:cxnLst>
            <a:rect l="0" t="0" r="r" b="b"/>
            <a:pathLst>
              <a:path w="21600" h="21600" extrusionOk="0">
                <a:moveTo>
                  <a:pt x="8491" y="13392"/>
                </a:moveTo>
                <a:cubicBezTo>
                  <a:pt x="11198" y="13392"/>
                  <a:pt x="13480" y="10296"/>
                  <a:pt x="13480" y="6696"/>
                </a:cubicBezTo>
                <a:cubicBezTo>
                  <a:pt x="13480" y="2880"/>
                  <a:pt x="11198" y="0"/>
                  <a:pt x="8491" y="0"/>
                </a:cubicBezTo>
                <a:cubicBezTo>
                  <a:pt x="5679" y="0"/>
                  <a:pt x="3397" y="2880"/>
                  <a:pt x="3397" y="6696"/>
                </a:cubicBezTo>
                <a:cubicBezTo>
                  <a:pt x="3397" y="10296"/>
                  <a:pt x="5679" y="13392"/>
                  <a:pt x="8491" y="13392"/>
                </a:cubicBezTo>
                <a:close/>
                <a:moveTo>
                  <a:pt x="8491" y="2376"/>
                </a:moveTo>
                <a:cubicBezTo>
                  <a:pt x="10137" y="2376"/>
                  <a:pt x="11516" y="4320"/>
                  <a:pt x="11516" y="6696"/>
                </a:cubicBezTo>
                <a:cubicBezTo>
                  <a:pt x="11516" y="9072"/>
                  <a:pt x="10137" y="10800"/>
                  <a:pt x="8491" y="10800"/>
                </a:cubicBezTo>
                <a:cubicBezTo>
                  <a:pt x="6740" y="10800"/>
                  <a:pt x="5307" y="9072"/>
                  <a:pt x="5307" y="6696"/>
                </a:cubicBezTo>
                <a:cubicBezTo>
                  <a:pt x="5307" y="4320"/>
                  <a:pt x="6740" y="2376"/>
                  <a:pt x="8491" y="2376"/>
                </a:cubicBezTo>
                <a:close/>
                <a:moveTo>
                  <a:pt x="10614" y="14112"/>
                </a:moveTo>
                <a:cubicBezTo>
                  <a:pt x="10455" y="13896"/>
                  <a:pt x="10137" y="13896"/>
                  <a:pt x="9924" y="14112"/>
                </a:cubicBezTo>
                <a:cubicBezTo>
                  <a:pt x="8491" y="15336"/>
                  <a:pt x="8491" y="15336"/>
                  <a:pt x="8491" y="15336"/>
                </a:cubicBezTo>
                <a:cubicBezTo>
                  <a:pt x="6899" y="14112"/>
                  <a:pt x="6899" y="14112"/>
                  <a:pt x="6899" y="14112"/>
                </a:cubicBezTo>
                <a:cubicBezTo>
                  <a:pt x="6740" y="13896"/>
                  <a:pt x="6369" y="13896"/>
                  <a:pt x="6209" y="14112"/>
                </a:cubicBezTo>
                <a:cubicBezTo>
                  <a:pt x="4776" y="14616"/>
                  <a:pt x="0" y="16992"/>
                  <a:pt x="0" y="20376"/>
                </a:cubicBezTo>
                <a:cubicBezTo>
                  <a:pt x="0" y="21096"/>
                  <a:pt x="531" y="21600"/>
                  <a:pt x="1061" y="21600"/>
                </a:cubicBezTo>
                <a:cubicBezTo>
                  <a:pt x="15762" y="21600"/>
                  <a:pt x="15762" y="21600"/>
                  <a:pt x="15762" y="21600"/>
                </a:cubicBezTo>
                <a:cubicBezTo>
                  <a:pt x="16293" y="21600"/>
                  <a:pt x="16824" y="21096"/>
                  <a:pt x="16824" y="20376"/>
                </a:cubicBezTo>
                <a:cubicBezTo>
                  <a:pt x="16824" y="16992"/>
                  <a:pt x="12047" y="14616"/>
                  <a:pt x="10614" y="14112"/>
                </a:cubicBezTo>
                <a:close/>
                <a:moveTo>
                  <a:pt x="2654" y="19152"/>
                </a:moveTo>
                <a:cubicBezTo>
                  <a:pt x="3556" y="18216"/>
                  <a:pt x="4776" y="17280"/>
                  <a:pt x="6369" y="16776"/>
                </a:cubicBezTo>
                <a:cubicBezTo>
                  <a:pt x="8014" y="18000"/>
                  <a:pt x="8014" y="18000"/>
                  <a:pt x="8014" y="18000"/>
                </a:cubicBezTo>
                <a:cubicBezTo>
                  <a:pt x="8173" y="18216"/>
                  <a:pt x="8704" y="18216"/>
                  <a:pt x="8863" y="18000"/>
                </a:cubicBezTo>
                <a:cubicBezTo>
                  <a:pt x="10455" y="16776"/>
                  <a:pt x="10455" y="16776"/>
                  <a:pt x="10455" y="16776"/>
                </a:cubicBezTo>
                <a:cubicBezTo>
                  <a:pt x="12047" y="17280"/>
                  <a:pt x="13321" y="18216"/>
                  <a:pt x="14170" y="19152"/>
                </a:cubicBezTo>
                <a:lnTo>
                  <a:pt x="2654" y="19152"/>
                </a:lnTo>
                <a:close/>
                <a:moveTo>
                  <a:pt x="21600" y="18216"/>
                </a:moveTo>
                <a:cubicBezTo>
                  <a:pt x="21600" y="18720"/>
                  <a:pt x="21282" y="19152"/>
                  <a:pt x="20910" y="19152"/>
                </a:cubicBezTo>
                <a:cubicBezTo>
                  <a:pt x="17726" y="19152"/>
                  <a:pt x="17726" y="19152"/>
                  <a:pt x="17726" y="19152"/>
                </a:cubicBezTo>
                <a:cubicBezTo>
                  <a:pt x="17354" y="19152"/>
                  <a:pt x="17036" y="18720"/>
                  <a:pt x="17036" y="18216"/>
                </a:cubicBezTo>
                <a:cubicBezTo>
                  <a:pt x="17036" y="17496"/>
                  <a:pt x="17354" y="17280"/>
                  <a:pt x="17726" y="17280"/>
                </a:cubicBezTo>
                <a:cubicBezTo>
                  <a:pt x="19849" y="17280"/>
                  <a:pt x="19849" y="17280"/>
                  <a:pt x="19849" y="17280"/>
                </a:cubicBezTo>
                <a:cubicBezTo>
                  <a:pt x="19477" y="16560"/>
                  <a:pt x="18946" y="16056"/>
                  <a:pt x="18257" y="15552"/>
                </a:cubicBezTo>
                <a:cubicBezTo>
                  <a:pt x="17885" y="15336"/>
                  <a:pt x="17726" y="14616"/>
                  <a:pt x="17885" y="14112"/>
                </a:cubicBezTo>
                <a:cubicBezTo>
                  <a:pt x="18097" y="13680"/>
                  <a:pt x="18416" y="13680"/>
                  <a:pt x="18787" y="13896"/>
                </a:cubicBezTo>
                <a:cubicBezTo>
                  <a:pt x="19849" y="14616"/>
                  <a:pt x="21600" y="16056"/>
                  <a:pt x="21600" y="18216"/>
                </a:cubicBezTo>
                <a:close/>
                <a:moveTo>
                  <a:pt x="17567" y="9576"/>
                </a:moveTo>
                <a:cubicBezTo>
                  <a:pt x="17567" y="8352"/>
                  <a:pt x="16664" y="7200"/>
                  <a:pt x="15762" y="7200"/>
                </a:cubicBezTo>
                <a:cubicBezTo>
                  <a:pt x="15444" y="7200"/>
                  <a:pt x="15231" y="7200"/>
                  <a:pt x="15072" y="7416"/>
                </a:cubicBezTo>
                <a:cubicBezTo>
                  <a:pt x="14542" y="7632"/>
                  <a:pt x="14170" y="7416"/>
                  <a:pt x="14011" y="6912"/>
                </a:cubicBezTo>
                <a:cubicBezTo>
                  <a:pt x="13852" y="6480"/>
                  <a:pt x="14011" y="5760"/>
                  <a:pt x="14382" y="5472"/>
                </a:cubicBezTo>
                <a:cubicBezTo>
                  <a:pt x="14913" y="5256"/>
                  <a:pt x="15231" y="5256"/>
                  <a:pt x="15762" y="5256"/>
                </a:cubicBezTo>
                <a:cubicBezTo>
                  <a:pt x="17567" y="5256"/>
                  <a:pt x="18946" y="7200"/>
                  <a:pt x="18946" y="9576"/>
                </a:cubicBezTo>
                <a:cubicBezTo>
                  <a:pt x="18946" y="12240"/>
                  <a:pt x="17567" y="14112"/>
                  <a:pt x="15762" y="14112"/>
                </a:cubicBezTo>
                <a:cubicBezTo>
                  <a:pt x="14701" y="14112"/>
                  <a:pt x="13852" y="13680"/>
                  <a:pt x="13321" y="12672"/>
                </a:cubicBezTo>
                <a:cubicBezTo>
                  <a:pt x="12949" y="12240"/>
                  <a:pt x="12949" y="11736"/>
                  <a:pt x="13321" y="11232"/>
                </a:cubicBezTo>
                <a:cubicBezTo>
                  <a:pt x="13639" y="11016"/>
                  <a:pt x="14011" y="11016"/>
                  <a:pt x="14382" y="11232"/>
                </a:cubicBezTo>
                <a:cubicBezTo>
                  <a:pt x="14701" y="11952"/>
                  <a:pt x="15231" y="12240"/>
                  <a:pt x="15762" y="12240"/>
                </a:cubicBezTo>
                <a:cubicBezTo>
                  <a:pt x="16664" y="12240"/>
                  <a:pt x="17567" y="11016"/>
                  <a:pt x="17567" y="9576"/>
                </a:cubicBezTo>
                <a:close/>
              </a:path>
            </a:pathLst>
          </a:custGeom>
          <a:solidFill>
            <a:srgbClr val="FFFFFF">
              <a:alpha val="15000"/>
            </a:srgbClr>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449" name="Shape 1449"/>
          <p:cNvSpPr/>
          <p:nvPr/>
        </p:nvSpPr>
        <p:spPr>
          <a:xfrm>
            <a:off x="9399272" y="6314916"/>
            <a:ext cx="2540000" cy="2374090"/>
          </a:xfrm>
          <a:custGeom>
            <a:avLst/>
            <a:gdLst/>
            <a:ahLst/>
            <a:cxnLst>
              <a:cxn ang="0">
                <a:pos x="wd2" y="hd2"/>
              </a:cxn>
              <a:cxn ang="5400000">
                <a:pos x="wd2" y="hd2"/>
              </a:cxn>
              <a:cxn ang="10800000">
                <a:pos x="wd2" y="hd2"/>
              </a:cxn>
              <a:cxn ang="16200000">
                <a:pos x="wd2" y="hd2"/>
              </a:cxn>
            </a:cxnLst>
            <a:rect l="0" t="0" r="r" b="b"/>
            <a:pathLst>
              <a:path w="20938" h="21600" extrusionOk="0">
                <a:moveTo>
                  <a:pt x="20735" y="7896"/>
                </a:moveTo>
                <a:cubicBezTo>
                  <a:pt x="20581" y="7162"/>
                  <a:pt x="20224" y="6598"/>
                  <a:pt x="19560" y="6204"/>
                </a:cubicBezTo>
                <a:cubicBezTo>
                  <a:pt x="18896" y="5809"/>
                  <a:pt x="17875" y="5809"/>
                  <a:pt x="17364" y="5978"/>
                </a:cubicBezTo>
                <a:cubicBezTo>
                  <a:pt x="15986" y="733"/>
                  <a:pt x="15986" y="733"/>
                  <a:pt x="15986" y="733"/>
                </a:cubicBezTo>
                <a:cubicBezTo>
                  <a:pt x="15832" y="338"/>
                  <a:pt x="15628" y="169"/>
                  <a:pt x="15322" y="0"/>
                </a:cubicBezTo>
                <a:cubicBezTo>
                  <a:pt x="14964" y="0"/>
                  <a:pt x="14607" y="169"/>
                  <a:pt x="14454" y="338"/>
                </a:cubicBezTo>
                <a:cubicBezTo>
                  <a:pt x="11237" y="4286"/>
                  <a:pt x="9858" y="5470"/>
                  <a:pt x="6283" y="7162"/>
                </a:cubicBezTo>
                <a:cubicBezTo>
                  <a:pt x="3373" y="8065"/>
                  <a:pt x="3373" y="8065"/>
                  <a:pt x="3373" y="8065"/>
                </a:cubicBezTo>
                <a:cubicBezTo>
                  <a:pt x="1024" y="8854"/>
                  <a:pt x="-508" y="11674"/>
                  <a:pt x="156" y="14494"/>
                </a:cubicBezTo>
                <a:cubicBezTo>
                  <a:pt x="513" y="15791"/>
                  <a:pt x="1330" y="16919"/>
                  <a:pt x="2556" y="17483"/>
                </a:cubicBezTo>
                <a:cubicBezTo>
                  <a:pt x="3220" y="18047"/>
                  <a:pt x="3883" y="18216"/>
                  <a:pt x="4752" y="18216"/>
                </a:cubicBezTo>
                <a:cubicBezTo>
                  <a:pt x="5109" y="18216"/>
                  <a:pt x="5415" y="18216"/>
                  <a:pt x="5773" y="18047"/>
                </a:cubicBezTo>
                <a:cubicBezTo>
                  <a:pt x="6130" y="19175"/>
                  <a:pt x="6130" y="19175"/>
                  <a:pt x="6130" y="19175"/>
                </a:cubicBezTo>
                <a:cubicBezTo>
                  <a:pt x="6283" y="19908"/>
                  <a:pt x="6641" y="20472"/>
                  <a:pt x="6947" y="20867"/>
                </a:cubicBezTo>
                <a:cubicBezTo>
                  <a:pt x="7458" y="21431"/>
                  <a:pt x="7458" y="21431"/>
                  <a:pt x="7458" y="21431"/>
                </a:cubicBezTo>
                <a:cubicBezTo>
                  <a:pt x="7662" y="21600"/>
                  <a:pt x="7815" y="21600"/>
                  <a:pt x="8173" y="21600"/>
                </a:cubicBezTo>
                <a:cubicBezTo>
                  <a:pt x="8326" y="21600"/>
                  <a:pt x="8683" y="21431"/>
                  <a:pt x="8837" y="21262"/>
                </a:cubicBezTo>
                <a:cubicBezTo>
                  <a:pt x="9194" y="20867"/>
                  <a:pt x="9194" y="20303"/>
                  <a:pt x="8683" y="19908"/>
                </a:cubicBezTo>
                <a:cubicBezTo>
                  <a:pt x="8326" y="19344"/>
                  <a:pt x="8326" y="19344"/>
                  <a:pt x="8326" y="19344"/>
                </a:cubicBezTo>
                <a:cubicBezTo>
                  <a:pt x="8173" y="19175"/>
                  <a:pt x="7969" y="19006"/>
                  <a:pt x="7815" y="18611"/>
                </a:cubicBezTo>
                <a:cubicBezTo>
                  <a:pt x="7662" y="17483"/>
                  <a:pt x="7662" y="17483"/>
                  <a:pt x="7662" y="17483"/>
                </a:cubicBezTo>
                <a:cubicBezTo>
                  <a:pt x="8837" y="17088"/>
                  <a:pt x="8837" y="17088"/>
                  <a:pt x="8837" y="17088"/>
                </a:cubicBezTo>
                <a:cubicBezTo>
                  <a:pt x="12564" y="16524"/>
                  <a:pt x="14301" y="16524"/>
                  <a:pt x="18896" y="18047"/>
                </a:cubicBezTo>
                <a:cubicBezTo>
                  <a:pt x="19049" y="18047"/>
                  <a:pt x="19049" y="18047"/>
                  <a:pt x="19203" y="18047"/>
                </a:cubicBezTo>
                <a:cubicBezTo>
                  <a:pt x="19407" y="18047"/>
                  <a:pt x="19713" y="17878"/>
                  <a:pt x="19918" y="17652"/>
                </a:cubicBezTo>
                <a:cubicBezTo>
                  <a:pt x="20071" y="17483"/>
                  <a:pt x="20071" y="17088"/>
                  <a:pt x="20071" y="16750"/>
                </a:cubicBezTo>
                <a:cubicBezTo>
                  <a:pt x="18692" y="11674"/>
                  <a:pt x="18692" y="11674"/>
                  <a:pt x="18692" y="11674"/>
                </a:cubicBezTo>
                <a:cubicBezTo>
                  <a:pt x="19407" y="11279"/>
                  <a:pt x="20071" y="10885"/>
                  <a:pt x="20581" y="9982"/>
                </a:cubicBezTo>
                <a:cubicBezTo>
                  <a:pt x="20939" y="9418"/>
                  <a:pt x="21092" y="8629"/>
                  <a:pt x="20735" y="7896"/>
                </a:cubicBezTo>
                <a:close/>
                <a:moveTo>
                  <a:pt x="3373" y="15791"/>
                </a:moveTo>
                <a:cubicBezTo>
                  <a:pt x="2709" y="15396"/>
                  <a:pt x="2198" y="14663"/>
                  <a:pt x="2045" y="13930"/>
                </a:cubicBezTo>
                <a:cubicBezTo>
                  <a:pt x="1535" y="12238"/>
                  <a:pt x="2352" y="10321"/>
                  <a:pt x="3883" y="9982"/>
                </a:cubicBezTo>
                <a:cubicBezTo>
                  <a:pt x="5926" y="9193"/>
                  <a:pt x="5926" y="9193"/>
                  <a:pt x="5926" y="9193"/>
                </a:cubicBezTo>
                <a:cubicBezTo>
                  <a:pt x="6947" y="12971"/>
                  <a:pt x="6947" y="12971"/>
                  <a:pt x="6947" y="12971"/>
                </a:cubicBezTo>
                <a:cubicBezTo>
                  <a:pt x="7458" y="15396"/>
                  <a:pt x="7458" y="15396"/>
                  <a:pt x="7458" y="15396"/>
                </a:cubicBezTo>
                <a:cubicBezTo>
                  <a:pt x="5415" y="15960"/>
                  <a:pt x="5415" y="15960"/>
                  <a:pt x="5415" y="15960"/>
                </a:cubicBezTo>
                <a:cubicBezTo>
                  <a:pt x="4752" y="16355"/>
                  <a:pt x="4088" y="16186"/>
                  <a:pt x="3373" y="15791"/>
                </a:cubicBezTo>
                <a:close/>
                <a:moveTo>
                  <a:pt x="12564" y="14663"/>
                </a:moveTo>
                <a:cubicBezTo>
                  <a:pt x="11543" y="14663"/>
                  <a:pt x="10522" y="14832"/>
                  <a:pt x="9347" y="15058"/>
                </a:cubicBezTo>
                <a:cubicBezTo>
                  <a:pt x="7969" y="9757"/>
                  <a:pt x="7969" y="9757"/>
                  <a:pt x="7969" y="9757"/>
                </a:cubicBezTo>
                <a:cubicBezTo>
                  <a:pt x="7662" y="8629"/>
                  <a:pt x="7662" y="8629"/>
                  <a:pt x="7662" y="8629"/>
                </a:cubicBezTo>
                <a:cubicBezTo>
                  <a:pt x="10522" y="7162"/>
                  <a:pt x="12054" y="5978"/>
                  <a:pt x="14607" y="2989"/>
                </a:cubicBezTo>
                <a:cubicBezTo>
                  <a:pt x="17875" y="15622"/>
                  <a:pt x="17875" y="15622"/>
                  <a:pt x="17875" y="15622"/>
                </a:cubicBezTo>
                <a:cubicBezTo>
                  <a:pt x="15628" y="15058"/>
                  <a:pt x="14096" y="14663"/>
                  <a:pt x="12564" y="14663"/>
                </a:cubicBezTo>
                <a:close/>
                <a:moveTo>
                  <a:pt x="19049" y="9023"/>
                </a:moveTo>
                <a:cubicBezTo>
                  <a:pt x="18896" y="9193"/>
                  <a:pt x="18539" y="9418"/>
                  <a:pt x="18181" y="9587"/>
                </a:cubicBezTo>
                <a:cubicBezTo>
                  <a:pt x="17875" y="7896"/>
                  <a:pt x="17875" y="7896"/>
                  <a:pt x="17875" y="7896"/>
                </a:cubicBezTo>
                <a:cubicBezTo>
                  <a:pt x="18181" y="7896"/>
                  <a:pt x="18539" y="7896"/>
                  <a:pt x="18692" y="8065"/>
                </a:cubicBezTo>
                <a:cubicBezTo>
                  <a:pt x="18896" y="8065"/>
                  <a:pt x="19049" y="8065"/>
                  <a:pt x="19049" y="8460"/>
                </a:cubicBezTo>
                <a:cubicBezTo>
                  <a:pt x="19203" y="8854"/>
                  <a:pt x="19049" y="8854"/>
                  <a:pt x="19049" y="9023"/>
                </a:cubicBezTo>
                <a:close/>
                <a:moveTo>
                  <a:pt x="13279" y="7332"/>
                </a:moveTo>
                <a:cubicBezTo>
                  <a:pt x="13586" y="7726"/>
                  <a:pt x="13432" y="8290"/>
                  <a:pt x="13075" y="8629"/>
                </a:cubicBezTo>
                <a:cubicBezTo>
                  <a:pt x="12258" y="9193"/>
                  <a:pt x="11390" y="9757"/>
                  <a:pt x="11237" y="9757"/>
                </a:cubicBezTo>
                <a:cubicBezTo>
                  <a:pt x="11237" y="9982"/>
                  <a:pt x="11032" y="9982"/>
                  <a:pt x="10879" y="9982"/>
                </a:cubicBezTo>
                <a:cubicBezTo>
                  <a:pt x="10726" y="9982"/>
                  <a:pt x="10369" y="9757"/>
                  <a:pt x="10215" y="9418"/>
                </a:cubicBezTo>
                <a:cubicBezTo>
                  <a:pt x="10011" y="9023"/>
                  <a:pt x="10215" y="8460"/>
                  <a:pt x="10522" y="8290"/>
                </a:cubicBezTo>
                <a:cubicBezTo>
                  <a:pt x="10522" y="8290"/>
                  <a:pt x="11390" y="7726"/>
                  <a:pt x="12258" y="7162"/>
                </a:cubicBezTo>
                <a:cubicBezTo>
                  <a:pt x="12564" y="6937"/>
                  <a:pt x="13075" y="6937"/>
                  <a:pt x="13279" y="7332"/>
                </a:cubicBezTo>
                <a:close/>
              </a:path>
            </a:pathLst>
          </a:custGeom>
          <a:solidFill>
            <a:srgbClr val="FFFFFF">
              <a:alpha val="8000"/>
            </a:srgbClr>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450" name="Shape 1450"/>
          <p:cNvSpPr/>
          <p:nvPr/>
        </p:nvSpPr>
        <p:spPr>
          <a:xfrm>
            <a:off x="17522770" y="6223930"/>
            <a:ext cx="2540001" cy="2597228"/>
          </a:xfrm>
          <a:custGeom>
            <a:avLst/>
            <a:gdLst/>
            <a:ahLst/>
            <a:cxnLst>
              <a:cxn ang="0">
                <a:pos x="wd2" y="hd2"/>
              </a:cxn>
              <a:cxn ang="5400000">
                <a:pos x="wd2" y="hd2"/>
              </a:cxn>
              <a:cxn ang="10800000">
                <a:pos x="wd2" y="hd2"/>
              </a:cxn>
              <a:cxn ang="16200000">
                <a:pos x="wd2" y="hd2"/>
              </a:cxn>
            </a:cxnLst>
            <a:rect l="0" t="0" r="r" b="b"/>
            <a:pathLst>
              <a:path w="21600" h="21600" extrusionOk="0">
                <a:moveTo>
                  <a:pt x="19943" y="16740"/>
                </a:moveTo>
                <a:cubicBezTo>
                  <a:pt x="19943" y="11502"/>
                  <a:pt x="19943" y="11502"/>
                  <a:pt x="19943" y="11502"/>
                </a:cubicBezTo>
                <a:cubicBezTo>
                  <a:pt x="19943" y="10098"/>
                  <a:pt x="18838" y="8802"/>
                  <a:pt x="17346" y="8802"/>
                </a:cubicBezTo>
                <a:cubicBezTo>
                  <a:pt x="11822" y="8802"/>
                  <a:pt x="11822" y="8802"/>
                  <a:pt x="11822" y="8802"/>
                </a:cubicBezTo>
                <a:cubicBezTo>
                  <a:pt x="11822" y="4860"/>
                  <a:pt x="11822" y="4860"/>
                  <a:pt x="11822" y="4860"/>
                </a:cubicBezTo>
                <a:cubicBezTo>
                  <a:pt x="12706" y="4482"/>
                  <a:pt x="13479" y="3618"/>
                  <a:pt x="13479" y="2538"/>
                </a:cubicBezTo>
                <a:cubicBezTo>
                  <a:pt x="13479" y="1080"/>
                  <a:pt x="12209" y="0"/>
                  <a:pt x="10883" y="0"/>
                </a:cubicBezTo>
                <a:cubicBezTo>
                  <a:pt x="9447" y="0"/>
                  <a:pt x="8121" y="1080"/>
                  <a:pt x="8121" y="2538"/>
                </a:cubicBezTo>
                <a:cubicBezTo>
                  <a:pt x="8121" y="3618"/>
                  <a:pt x="8839" y="4482"/>
                  <a:pt x="9778" y="4860"/>
                </a:cubicBezTo>
                <a:cubicBezTo>
                  <a:pt x="9778" y="8802"/>
                  <a:pt x="9778" y="8802"/>
                  <a:pt x="9778" y="8802"/>
                </a:cubicBezTo>
                <a:cubicBezTo>
                  <a:pt x="4254" y="8802"/>
                  <a:pt x="4254" y="8802"/>
                  <a:pt x="4254" y="8802"/>
                </a:cubicBezTo>
                <a:cubicBezTo>
                  <a:pt x="2762" y="8802"/>
                  <a:pt x="1657" y="10098"/>
                  <a:pt x="1657" y="11502"/>
                </a:cubicBezTo>
                <a:cubicBezTo>
                  <a:pt x="1657" y="16740"/>
                  <a:pt x="1657" y="16740"/>
                  <a:pt x="1657" y="16740"/>
                </a:cubicBezTo>
                <a:cubicBezTo>
                  <a:pt x="773" y="17118"/>
                  <a:pt x="0" y="17982"/>
                  <a:pt x="0" y="19116"/>
                </a:cubicBezTo>
                <a:cubicBezTo>
                  <a:pt x="0" y="20520"/>
                  <a:pt x="1105" y="21600"/>
                  <a:pt x="2596" y="21600"/>
                </a:cubicBezTo>
                <a:cubicBezTo>
                  <a:pt x="4088" y="21600"/>
                  <a:pt x="5359" y="20520"/>
                  <a:pt x="5359" y="19116"/>
                </a:cubicBezTo>
                <a:cubicBezTo>
                  <a:pt x="5359" y="17982"/>
                  <a:pt x="4419" y="17118"/>
                  <a:pt x="3701" y="16740"/>
                </a:cubicBezTo>
                <a:cubicBezTo>
                  <a:pt x="3701" y="11502"/>
                  <a:pt x="3701" y="11502"/>
                  <a:pt x="3701" y="11502"/>
                </a:cubicBezTo>
                <a:cubicBezTo>
                  <a:pt x="3701" y="11178"/>
                  <a:pt x="3867" y="10800"/>
                  <a:pt x="4254" y="10800"/>
                </a:cubicBezTo>
                <a:cubicBezTo>
                  <a:pt x="9778" y="10800"/>
                  <a:pt x="9778" y="10800"/>
                  <a:pt x="9778" y="10800"/>
                </a:cubicBezTo>
                <a:cubicBezTo>
                  <a:pt x="9778" y="16740"/>
                  <a:pt x="9778" y="16740"/>
                  <a:pt x="9778" y="16740"/>
                </a:cubicBezTo>
                <a:cubicBezTo>
                  <a:pt x="8839" y="17118"/>
                  <a:pt x="8286" y="17982"/>
                  <a:pt x="8286" y="19116"/>
                </a:cubicBezTo>
                <a:cubicBezTo>
                  <a:pt x="8286" y="20520"/>
                  <a:pt x="9447" y="21600"/>
                  <a:pt x="10883" y="21600"/>
                </a:cubicBezTo>
                <a:cubicBezTo>
                  <a:pt x="12209" y="21600"/>
                  <a:pt x="13479" y="20520"/>
                  <a:pt x="13479" y="19116"/>
                </a:cubicBezTo>
                <a:cubicBezTo>
                  <a:pt x="13479" y="17982"/>
                  <a:pt x="12706" y="17118"/>
                  <a:pt x="11822" y="16740"/>
                </a:cubicBezTo>
                <a:cubicBezTo>
                  <a:pt x="11822" y="10800"/>
                  <a:pt x="11822" y="10800"/>
                  <a:pt x="11822" y="10800"/>
                </a:cubicBezTo>
                <a:cubicBezTo>
                  <a:pt x="17346" y="10800"/>
                  <a:pt x="17346" y="10800"/>
                  <a:pt x="17346" y="10800"/>
                </a:cubicBezTo>
                <a:cubicBezTo>
                  <a:pt x="17733" y="10800"/>
                  <a:pt x="17899" y="11178"/>
                  <a:pt x="17899" y="11502"/>
                </a:cubicBezTo>
                <a:cubicBezTo>
                  <a:pt x="17899" y="16740"/>
                  <a:pt x="17899" y="16740"/>
                  <a:pt x="17899" y="16740"/>
                </a:cubicBezTo>
                <a:cubicBezTo>
                  <a:pt x="17181" y="17118"/>
                  <a:pt x="16407" y="17982"/>
                  <a:pt x="16407" y="19116"/>
                </a:cubicBezTo>
                <a:cubicBezTo>
                  <a:pt x="16407" y="20520"/>
                  <a:pt x="17512" y="21600"/>
                  <a:pt x="19004" y="21600"/>
                </a:cubicBezTo>
                <a:cubicBezTo>
                  <a:pt x="20495" y="21600"/>
                  <a:pt x="21600" y="20520"/>
                  <a:pt x="21600" y="19116"/>
                </a:cubicBezTo>
                <a:cubicBezTo>
                  <a:pt x="21600" y="17982"/>
                  <a:pt x="20827" y="17118"/>
                  <a:pt x="19943" y="16740"/>
                </a:cubicBezTo>
                <a:close/>
                <a:moveTo>
                  <a:pt x="10883" y="1458"/>
                </a:moveTo>
                <a:cubicBezTo>
                  <a:pt x="11435" y="1458"/>
                  <a:pt x="11988" y="1998"/>
                  <a:pt x="11988" y="2538"/>
                </a:cubicBezTo>
                <a:cubicBezTo>
                  <a:pt x="11988" y="3078"/>
                  <a:pt x="11435" y="3618"/>
                  <a:pt x="10883" y="3618"/>
                </a:cubicBezTo>
                <a:cubicBezTo>
                  <a:pt x="10165" y="3618"/>
                  <a:pt x="9778" y="3078"/>
                  <a:pt x="9778" y="2538"/>
                </a:cubicBezTo>
                <a:cubicBezTo>
                  <a:pt x="9778" y="1998"/>
                  <a:pt x="10165" y="1458"/>
                  <a:pt x="10883" y="1458"/>
                </a:cubicBezTo>
                <a:close/>
                <a:moveTo>
                  <a:pt x="2596" y="20142"/>
                </a:moveTo>
                <a:cubicBezTo>
                  <a:pt x="1878" y="20142"/>
                  <a:pt x="1492" y="19602"/>
                  <a:pt x="1492" y="19116"/>
                </a:cubicBezTo>
                <a:cubicBezTo>
                  <a:pt x="1492" y="18576"/>
                  <a:pt x="1878" y="17982"/>
                  <a:pt x="2596" y="17982"/>
                </a:cubicBezTo>
                <a:cubicBezTo>
                  <a:pt x="3149" y="17982"/>
                  <a:pt x="3701" y="18576"/>
                  <a:pt x="3701" y="19116"/>
                </a:cubicBezTo>
                <a:cubicBezTo>
                  <a:pt x="3701" y="19602"/>
                  <a:pt x="3149" y="20142"/>
                  <a:pt x="2596" y="20142"/>
                </a:cubicBezTo>
                <a:close/>
                <a:moveTo>
                  <a:pt x="10883" y="20142"/>
                </a:moveTo>
                <a:cubicBezTo>
                  <a:pt x="10165" y="20142"/>
                  <a:pt x="9778" y="19602"/>
                  <a:pt x="9778" y="19116"/>
                </a:cubicBezTo>
                <a:cubicBezTo>
                  <a:pt x="9778" y="18576"/>
                  <a:pt x="10165" y="17982"/>
                  <a:pt x="10883" y="17982"/>
                </a:cubicBezTo>
                <a:cubicBezTo>
                  <a:pt x="11435" y="17982"/>
                  <a:pt x="11988" y="18576"/>
                  <a:pt x="11988" y="19116"/>
                </a:cubicBezTo>
                <a:cubicBezTo>
                  <a:pt x="11988" y="19602"/>
                  <a:pt x="11435" y="20142"/>
                  <a:pt x="10883" y="20142"/>
                </a:cubicBezTo>
                <a:close/>
                <a:moveTo>
                  <a:pt x="19004" y="20142"/>
                </a:moveTo>
                <a:cubicBezTo>
                  <a:pt x="18451" y="20142"/>
                  <a:pt x="17899" y="19602"/>
                  <a:pt x="17899" y="19116"/>
                </a:cubicBezTo>
                <a:cubicBezTo>
                  <a:pt x="17899" y="18576"/>
                  <a:pt x="18451" y="17982"/>
                  <a:pt x="19004" y="17982"/>
                </a:cubicBezTo>
                <a:cubicBezTo>
                  <a:pt x="19722" y="17982"/>
                  <a:pt x="20274" y="18576"/>
                  <a:pt x="20274" y="19116"/>
                </a:cubicBezTo>
                <a:cubicBezTo>
                  <a:pt x="20274" y="19602"/>
                  <a:pt x="19722" y="20142"/>
                  <a:pt x="19004" y="20142"/>
                </a:cubicBezTo>
                <a:close/>
              </a:path>
            </a:pathLst>
          </a:custGeom>
          <a:solidFill>
            <a:srgbClr val="FFFFFF">
              <a:alpha val="18000"/>
            </a:srgbClr>
          </a:soli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push/>
      </p:transition>
    </mc:Choice>
    <mc:Fallback xmlns="">
      <p:transition spd="slow">
        <p:fade/>
      </p:transition>
    </mc:Fallback>
  </mc:AlternateContent>
</p:sld>
</file>

<file path=ppt/slides/slide7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Picture Placeholder 9"/>
          <p:cNvSpPr>
            <a:spLocks noGrp="1"/>
          </p:cNvSpPr>
          <p:nvPr>
            <p:ph type="pic" sz="quarter" idx="15"/>
          </p:nvPr>
        </p:nvSpPr>
        <p:spPr/>
      </p:sp>
      <p:sp>
        <p:nvSpPr>
          <p:cNvPr id="9" name="Picture Placeholder 8"/>
          <p:cNvSpPr>
            <a:spLocks noGrp="1"/>
          </p:cNvSpPr>
          <p:nvPr>
            <p:ph type="pic" sz="quarter" idx="14"/>
          </p:nvPr>
        </p:nvSpPr>
        <p:spPr/>
      </p:sp>
      <p:sp>
        <p:nvSpPr>
          <p:cNvPr id="1456" name="Shape 1456"/>
          <p:cNvSpPr/>
          <p:nvPr/>
        </p:nvSpPr>
        <p:spPr>
          <a:xfrm>
            <a:off x="13589559" y="5882694"/>
            <a:ext cx="762001" cy="761987"/>
          </a:xfrm>
          <a:custGeom>
            <a:avLst/>
            <a:gdLst/>
            <a:ahLst/>
            <a:cxnLst>
              <a:cxn ang="0">
                <a:pos x="wd2" y="hd2"/>
              </a:cxn>
              <a:cxn ang="5400000">
                <a:pos x="wd2" y="hd2"/>
              </a:cxn>
              <a:cxn ang="10800000">
                <a:pos x="wd2" y="hd2"/>
              </a:cxn>
              <a:cxn ang="16200000">
                <a:pos x="wd2" y="hd2"/>
              </a:cxn>
            </a:cxnLst>
            <a:rect l="0" t="0" r="r" b="b"/>
            <a:pathLst>
              <a:path w="21600" h="21600" extrusionOk="0">
                <a:moveTo>
                  <a:pt x="7902" y="8651"/>
                </a:moveTo>
                <a:cubicBezTo>
                  <a:pt x="896" y="8651"/>
                  <a:pt x="896" y="8651"/>
                  <a:pt x="896" y="8651"/>
                </a:cubicBezTo>
                <a:cubicBezTo>
                  <a:pt x="369" y="8651"/>
                  <a:pt x="0" y="8332"/>
                  <a:pt x="0" y="7961"/>
                </a:cubicBezTo>
                <a:cubicBezTo>
                  <a:pt x="0" y="3503"/>
                  <a:pt x="3530" y="0"/>
                  <a:pt x="7902" y="0"/>
                </a:cubicBezTo>
                <a:cubicBezTo>
                  <a:pt x="8429" y="0"/>
                  <a:pt x="8798" y="318"/>
                  <a:pt x="8798" y="690"/>
                </a:cubicBezTo>
                <a:cubicBezTo>
                  <a:pt x="8798" y="7961"/>
                  <a:pt x="8798" y="7961"/>
                  <a:pt x="8798" y="7961"/>
                </a:cubicBezTo>
                <a:cubicBezTo>
                  <a:pt x="8798" y="8332"/>
                  <a:pt x="8429" y="8651"/>
                  <a:pt x="7902" y="8651"/>
                </a:cubicBezTo>
                <a:close/>
                <a:moveTo>
                  <a:pt x="1791" y="7058"/>
                </a:moveTo>
                <a:cubicBezTo>
                  <a:pt x="7218" y="7058"/>
                  <a:pt x="7218" y="7058"/>
                  <a:pt x="7218" y="7058"/>
                </a:cubicBezTo>
                <a:cubicBezTo>
                  <a:pt x="7218" y="1592"/>
                  <a:pt x="7218" y="1592"/>
                  <a:pt x="7218" y="1592"/>
                </a:cubicBezTo>
                <a:cubicBezTo>
                  <a:pt x="4425" y="1911"/>
                  <a:pt x="2107" y="4246"/>
                  <a:pt x="1791" y="7058"/>
                </a:cubicBezTo>
                <a:close/>
                <a:moveTo>
                  <a:pt x="11590" y="21600"/>
                </a:moveTo>
                <a:cubicBezTo>
                  <a:pt x="6006" y="21600"/>
                  <a:pt x="1580" y="17354"/>
                  <a:pt x="1580" y="12047"/>
                </a:cubicBezTo>
                <a:cubicBezTo>
                  <a:pt x="1580" y="11516"/>
                  <a:pt x="1949" y="10933"/>
                  <a:pt x="2476" y="10933"/>
                </a:cubicBezTo>
                <a:cubicBezTo>
                  <a:pt x="11063" y="10933"/>
                  <a:pt x="11063" y="10933"/>
                  <a:pt x="11063" y="10933"/>
                </a:cubicBezTo>
                <a:cubicBezTo>
                  <a:pt x="11063" y="2282"/>
                  <a:pt x="11063" y="2282"/>
                  <a:pt x="11063" y="2282"/>
                </a:cubicBezTo>
                <a:cubicBezTo>
                  <a:pt x="11063" y="1751"/>
                  <a:pt x="11432" y="1380"/>
                  <a:pt x="11959" y="1380"/>
                </a:cubicBezTo>
                <a:cubicBezTo>
                  <a:pt x="17227" y="1380"/>
                  <a:pt x="21600" y="5997"/>
                  <a:pt x="21600" y="11516"/>
                </a:cubicBezTo>
                <a:cubicBezTo>
                  <a:pt x="21600" y="17142"/>
                  <a:pt x="17069" y="21600"/>
                  <a:pt x="11590" y="21600"/>
                </a:cubicBezTo>
                <a:close/>
                <a:moveTo>
                  <a:pt x="3530" y="12896"/>
                </a:moveTo>
                <a:cubicBezTo>
                  <a:pt x="3899" y="16824"/>
                  <a:pt x="7376" y="19796"/>
                  <a:pt x="11590" y="19796"/>
                </a:cubicBezTo>
                <a:cubicBezTo>
                  <a:pt x="16016" y="19796"/>
                  <a:pt x="19703" y="16081"/>
                  <a:pt x="19703" y="11516"/>
                </a:cubicBezTo>
                <a:cubicBezTo>
                  <a:pt x="19703" y="7430"/>
                  <a:pt x="16700" y="3874"/>
                  <a:pt x="13013" y="3343"/>
                </a:cubicBezTo>
                <a:cubicBezTo>
                  <a:pt x="13013" y="12047"/>
                  <a:pt x="13013" y="12047"/>
                  <a:pt x="13013" y="12047"/>
                </a:cubicBezTo>
                <a:cubicBezTo>
                  <a:pt x="13013" y="12366"/>
                  <a:pt x="12486" y="12896"/>
                  <a:pt x="11959" y="12896"/>
                </a:cubicBezTo>
                <a:lnTo>
                  <a:pt x="3530" y="12896"/>
                </a:ln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457" name="Shape 1457"/>
          <p:cNvSpPr/>
          <p:nvPr/>
        </p:nvSpPr>
        <p:spPr>
          <a:xfrm>
            <a:off x="10019399" y="5534340"/>
            <a:ext cx="762001" cy="605929"/>
          </a:xfrm>
          <a:custGeom>
            <a:avLst/>
            <a:gdLst/>
            <a:ahLst/>
            <a:cxnLst>
              <a:cxn ang="0">
                <a:pos x="wd2" y="hd2"/>
              </a:cxn>
              <a:cxn ang="5400000">
                <a:pos x="wd2" y="hd2"/>
              </a:cxn>
              <a:cxn ang="10800000">
                <a:pos x="wd2" y="hd2"/>
              </a:cxn>
              <a:cxn ang="16200000">
                <a:pos x="wd2" y="hd2"/>
              </a:cxn>
            </a:cxnLst>
            <a:rect l="0" t="0" r="r" b="b"/>
            <a:pathLst>
              <a:path w="21600" h="21600" extrusionOk="0">
                <a:moveTo>
                  <a:pt x="21600" y="4867"/>
                </a:moveTo>
                <a:cubicBezTo>
                  <a:pt x="19130" y="14867"/>
                  <a:pt x="19130" y="14867"/>
                  <a:pt x="19130" y="14867"/>
                </a:cubicBezTo>
                <a:cubicBezTo>
                  <a:pt x="18972" y="15600"/>
                  <a:pt x="18447" y="16000"/>
                  <a:pt x="17711" y="16000"/>
                </a:cubicBezTo>
                <a:cubicBezTo>
                  <a:pt x="8093" y="16000"/>
                  <a:pt x="8093" y="16000"/>
                  <a:pt x="8093" y="16000"/>
                </a:cubicBezTo>
                <a:cubicBezTo>
                  <a:pt x="7568" y="16000"/>
                  <a:pt x="7042" y="15600"/>
                  <a:pt x="6832" y="14867"/>
                </a:cubicBezTo>
                <a:cubicBezTo>
                  <a:pt x="3153" y="2467"/>
                  <a:pt x="3153" y="2467"/>
                  <a:pt x="3153" y="2467"/>
                </a:cubicBezTo>
                <a:cubicBezTo>
                  <a:pt x="1051" y="2467"/>
                  <a:pt x="1051" y="2467"/>
                  <a:pt x="1051" y="2467"/>
                </a:cubicBezTo>
                <a:cubicBezTo>
                  <a:pt x="526" y="2467"/>
                  <a:pt x="0" y="2000"/>
                  <a:pt x="0" y="1333"/>
                </a:cubicBezTo>
                <a:cubicBezTo>
                  <a:pt x="0" y="667"/>
                  <a:pt x="526" y="0"/>
                  <a:pt x="1051" y="0"/>
                </a:cubicBezTo>
                <a:cubicBezTo>
                  <a:pt x="3889" y="0"/>
                  <a:pt x="3889" y="0"/>
                  <a:pt x="3889" y="0"/>
                </a:cubicBezTo>
                <a:cubicBezTo>
                  <a:pt x="4204" y="0"/>
                  <a:pt x="4572" y="467"/>
                  <a:pt x="4730" y="867"/>
                </a:cubicBezTo>
                <a:cubicBezTo>
                  <a:pt x="8409" y="13800"/>
                  <a:pt x="8409" y="13800"/>
                  <a:pt x="8409" y="13800"/>
                </a:cubicBezTo>
                <a:cubicBezTo>
                  <a:pt x="17396" y="13800"/>
                  <a:pt x="17396" y="13800"/>
                  <a:pt x="17396" y="13800"/>
                </a:cubicBezTo>
                <a:cubicBezTo>
                  <a:pt x="19288" y="5800"/>
                  <a:pt x="19288" y="5800"/>
                  <a:pt x="19288" y="5800"/>
                </a:cubicBezTo>
                <a:cubicBezTo>
                  <a:pt x="8409" y="5800"/>
                  <a:pt x="8409" y="5800"/>
                  <a:pt x="8409" y="5800"/>
                </a:cubicBezTo>
                <a:cubicBezTo>
                  <a:pt x="7936" y="5800"/>
                  <a:pt x="7358" y="5133"/>
                  <a:pt x="7358" y="4467"/>
                </a:cubicBezTo>
                <a:cubicBezTo>
                  <a:pt x="7358" y="3800"/>
                  <a:pt x="7936" y="3333"/>
                  <a:pt x="8409" y="3333"/>
                </a:cubicBezTo>
                <a:cubicBezTo>
                  <a:pt x="20707" y="3333"/>
                  <a:pt x="20707" y="3333"/>
                  <a:pt x="20707" y="3333"/>
                </a:cubicBezTo>
                <a:cubicBezTo>
                  <a:pt x="20864" y="3333"/>
                  <a:pt x="21232" y="3533"/>
                  <a:pt x="21390" y="3800"/>
                </a:cubicBezTo>
                <a:cubicBezTo>
                  <a:pt x="21600" y="4200"/>
                  <a:pt x="21600" y="4467"/>
                  <a:pt x="21600" y="4867"/>
                </a:cubicBezTo>
                <a:close/>
                <a:moveTo>
                  <a:pt x="8619" y="17533"/>
                </a:moveTo>
                <a:cubicBezTo>
                  <a:pt x="8251" y="17533"/>
                  <a:pt x="7726" y="17800"/>
                  <a:pt x="7568" y="18267"/>
                </a:cubicBezTo>
                <a:cubicBezTo>
                  <a:pt x="7200" y="18667"/>
                  <a:pt x="7042" y="19133"/>
                  <a:pt x="7042" y="19533"/>
                </a:cubicBezTo>
                <a:cubicBezTo>
                  <a:pt x="7042" y="20000"/>
                  <a:pt x="7200" y="20667"/>
                  <a:pt x="7568" y="20933"/>
                </a:cubicBezTo>
                <a:cubicBezTo>
                  <a:pt x="7726" y="21333"/>
                  <a:pt x="8251" y="21600"/>
                  <a:pt x="8619" y="21600"/>
                </a:cubicBezTo>
                <a:cubicBezTo>
                  <a:pt x="8934" y="21600"/>
                  <a:pt x="9302" y="21333"/>
                  <a:pt x="9670" y="20933"/>
                </a:cubicBezTo>
                <a:cubicBezTo>
                  <a:pt x="10038" y="20667"/>
                  <a:pt x="10196" y="20000"/>
                  <a:pt x="10196" y="19533"/>
                </a:cubicBezTo>
                <a:cubicBezTo>
                  <a:pt x="10196" y="19133"/>
                  <a:pt x="10038" y="18667"/>
                  <a:pt x="9670" y="18267"/>
                </a:cubicBezTo>
                <a:cubicBezTo>
                  <a:pt x="9302" y="17800"/>
                  <a:pt x="8934" y="17533"/>
                  <a:pt x="8619" y="17533"/>
                </a:cubicBezTo>
                <a:close/>
                <a:moveTo>
                  <a:pt x="17028" y="17533"/>
                </a:moveTo>
                <a:cubicBezTo>
                  <a:pt x="16502" y="17533"/>
                  <a:pt x="16134" y="17800"/>
                  <a:pt x="15977" y="18267"/>
                </a:cubicBezTo>
                <a:cubicBezTo>
                  <a:pt x="15609" y="18667"/>
                  <a:pt x="15451" y="19133"/>
                  <a:pt x="15451" y="19533"/>
                </a:cubicBezTo>
                <a:cubicBezTo>
                  <a:pt x="15451" y="20000"/>
                  <a:pt x="15609" y="20667"/>
                  <a:pt x="15977" y="20933"/>
                </a:cubicBezTo>
                <a:cubicBezTo>
                  <a:pt x="16134" y="21333"/>
                  <a:pt x="16502" y="21600"/>
                  <a:pt x="17028" y="21600"/>
                </a:cubicBezTo>
                <a:cubicBezTo>
                  <a:pt x="17396" y="21600"/>
                  <a:pt x="17711" y="21333"/>
                  <a:pt x="18079" y="20933"/>
                </a:cubicBezTo>
                <a:cubicBezTo>
                  <a:pt x="18236" y="20667"/>
                  <a:pt x="18447" y="20000"/>
                  <a:pt x="18447" y="19533"/>
                </a:cubicBezTo>
                <a:cubicBezTo>
                  <a:pt x="18447" y="19133"/>
                  <a:pt x="18236" y="18667"/>
                  <a:pt x="18079" y="18267"/>
                </a:cubicBezTo>
                <a:cubicBezTo>
                  <a:pt x="17711" y="17800"/>
                  <a:pt x="17396" y="17533"/>
                  <a:pt x="17028" y="17533"/>
                </a:cubicBez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458" name="Shape 1458"/>
          <p:cNvSpPr/>
          <p:nvPr/>
        </p:nvSpPr>
        <p:spPr>
          <a:xfrm>
            <a:off x="11811001" y="3670383"/>
            <a:ext cx="762001" cy="556676"/>
          </a:xfrm>
          <a:custGeom>
            <a:avLst/>
            <a:gdLst/>
            <a:ahLst/>
            <a:cxnLst>
              <a:cxn ang="0">
                <a:pos x="wd2" y="hd2"/>
              </a:cxn>
              <a:cxn ang="5400000">
                <a:pos x="wd2" y="hd2"/>
              </a:cxn>
              <a:cxn ang="10800000">
                <a:pos x="wd2" y="hd2"/>
              </a:cxn>
              <a:cxn ang="16200000">
                <a:pos x="wd2" y="hd2"/>
              </a:cxn>
            </a:cxnLst>
            <a:rect l="0" t="0" r="r" b="b"/>
            <a:pathLst>
              <a:path w="21600" h="21600" extrusionOk="0">
                <a:moveTo>
                  <a:pt x="8491" y="13392"/>
                </a:moveTo>
                <a:cubicBezTo>
                  <a:pt x="11198" y="13392"/>
                  <a:pt x="13480" y="10296"/>
                  <a:pt x="13480" y="6696"/>
                </a:cubicBezTo>
                <a:cubicBezTo>
                  <a:pt x="13480" y="2880"/>
                  <a:pt x="11198" y="0"/>
                  <a:pt x="8491" y="0"/>
                </a:cubicBezTo>
                <a:cubicBezTo>
                  <a:pt x="5679" y="0"/>
                  <a:pt x="3397" y="2880"/>
                  <a:pt x="3397" y="6696"/>
                </a:cubicBezTo>
                <a:cubicBezTo>
                  <a:pt x="3397" y="10296"/>
                  <a:pt x="5679" y="13392"/>
                  <a:pt x="8491" y="13392"/>
                </a:cubicBezTo>
                <a:close/>
                <a:moveTo>
                  <a:pt x="8491" y="2376"/>
                </a:moveTo>
                <a:cubicBezTo>
                  <a:pt x="10137" y="2376"/>
                  <a:pt x="11516" y="4320"/>
                  <a:pt x="11516" y="6696"/>
                </a:cubicBezTo>
                <a:cubicBezTo>
                  <a:pt x="11516" y="9072"/>
                  <a:pt x="10137" y="10800"/>
                  <a:pt x="8491" y="10800"/>
                </a:cubicBezTo>
                <a:cubicBezTo>
                  <a:pt x="6740" y="10800"/>
                  <a:pt x="5307" y="9072"/>
                  <a:pt x="5307" y="6696"/>
                </a:cubicBezTo>
                <a:cubicBezTo>
                  <a:pt x="5307" y="4320"/>
                  <a:pt x="6740" y="2376"/>
                  <a:pt x="8491" y="2376"/>
                </a:cubicBezTo>
                <a:close/>
                <a:moveTo>
                  <a:pt x="10614" y="14112"/>
                </a:moveTo>
                <a:cubicBezTo>
                  <a:pt x="10455" y="13896"/>
                  <a:pt x="10137" y="13896"/>
                  <a:pt x="9924" y="14112"/>
                </a:cubicBezTo>
                <a:cubicBezTo>
                  <a:pt x="8491" y="15336"/>
                  <a:pt x="8491" y="15336"/>
                  <a:pt x="8491" y="15336"/>
                </a:cubicBezTo>
                <a:cubicBezTo>
                  <a:pt x="6899" y="14112"/>
                  <a:pt x="6899" y="14112"/>
                  <a:pt x="6899" y="14112"/>
                </a:cubicBezTo>
                <a:cubicBezTo>
                  <a:pt x="6740" y="13896"/>
                  <a:pt x="6369" y="13896"/>
                  <a:pt x="6209" y="14112"/>
                </a:cubicBezTo>
                <a:cubicBezTo>
                  <a:pt x="4776" y="14616"/>
                  <a:pt x="0" y="16992"/>
                  <a:pt x="0" y="20376"/>
                </a:cubicBezTo>
                <a:cubicBezTo>
                  <a:pt x="0" y="21096"/>
                  <a:pt x="531" y="21600"/>
                  <a:pt x="1061" y="21600"/>
                </a:cubicBezTo>
                <a:cubicBezTo>
                  <a:pt x="15762" y="21600"/>
                  <a:pt x="15762" y="21600"/>
                  <a:pt x="15762" y="21600"/>
                </a:cubicBezTo>
                <a:cubicBezTo>
                  <a:pt x="16293" y="21600"/>
                  <a:pt x="16824" y="21096"/>
                  <a:pt x="16824" y="20376"/>
                </a:cubicBezTo>
                <a:cubicBezTo>
                  <a:pt x="16824" y="16992"/>
                  <a:pt x="12047" y="14616"/>
                  <a:pt x="10614" y="14112"/>
                </a:cubicBezTo>
                <a:close/>
                <a:moveTo>
                  <a:pt x="2654" y="19152"/>
                </a:moveTo>
                <a:cubicBezTo>
                  <a:pt x="3556" y="18216"/>
                  <a:pt x="4776" y="17280"/>
                  <a:pt x="6369" y="16776"/>
                </a:cubicBezTo>
                <a:cubicBezTo>
                  <a:pt x="8014" y="18000"/>
                  <a:pt x="8014" y="18000"/>
                  <a:pt x="8014" y="18000"/>
                </a:cubicBezTo>
                <a:cubicBezTo>
                  <a:pt x="8173" y="18216"/>
                  <a:pt x="8704" y="18216"/>
                  <a:pt x="8863" y="18000"/>
                </a:cubicBezTo>
                <a:cubicBezTo>
                  <a:pt x="10455" y="16776"/>
                  <a:pt x="10455" y="16776"/>
                  <a:pt x="10455" y="16776"/>
                </a:cubicBezTo>
                <a:cubicBezTo>
                  <a:pt x="12047" y="17280"/>
                  <a:pt x="13321" y="18216"/>
                  <a:pt x="14170" y="19152"/>
                </a:cubicBezTo>
                <a:lnTo>
                  <a:pt x="2654" y="19152"/>
                </a:lnTo>
                <a:close/>
                <a:moveTo>
                  <a:pt x="21600" y="18216"/>
                </a:moveTo>
                <a:cubicBezTo>
                  <a:pt x="21600" y="18720"/>
                  <a:pt x="21282" y="19152"/>
                  <a:pt x="20910" y="19152"/>
                </a:cubicBezTo>
                <a:cubicBezTo>
                  <a:pt x="17726" y="19152"/>
                  <a:pt x="17726" y="19152"/>
                  <a:pt x="17726" y="19152"/>
                </a:cubicBezTo>
                <a:cubicBezTo>
                  <a:pt x="17354" y="19152"/>
                  <a:pt x="17036" y="18720"/>
                  <a:pt x="17036" y="18216"/>
                </a:cubicBezTo>
                <a:cubicBezTo>
                  <a:pt x="17036" y="17496"/>
                  <a:pt x="17354" y="17280"/>
                  <a:pt x="17726" y="17280"/>
                </a:cubicBezTo>
                <a:cubicBezTo>
                  <a:pt x="19849" y="17280"/>
                  <a:pt x="19849" y="17280"/>
                  <a:pt x="19849" y="17280"/>
                </a:cubicBezTo>
                <a:cubicBezTo>
                  <a:pt x="19477" y="16560"/>
                  <a:pt x="18946" y="16056"/>
                  <a:pt x="18257" y="15552"/>
                </a:cubicBezTo>
                <a:cubicBezTo>
                  <a:pt x="17885" y="15336"/>
                  <a:pt x="17726" y="14616"/>
                  <a:pt x="17885" y="14112"/>
                </a:cubicBezTo>
                <a:cubicBezTo>
                  <a:pt x="18097" y="13680"/>
                  <a:pt x="18416" y="13680"/>
                  <a:pt x="18787" y="13896"/>
                </a:cubicBezTo>
                <a:cubicBezTo>
                  <a:pt x="19849" y="14616"/>
                  <a:pt x="21600" y="16056"/>
                  <a:pt x="21600" y="18216"/>
                </a:cubicBezTo>
                <a:close/>
                <a:moveTo>
                  <a:pt x="17567" y="9576"/>
                </a:moveTo>
                <a:cubicBezTo>
                  <a:pt x="17567" y="8352"/>
                  <a:pt x="16664" y="7200"/>
                  <a:pt x="15762" y="7200"/>
                </a:cubicBezTo>
                <a:cubicBezTo>
                  <a:pt x="15444" y="7200"/>
                  <a:pt x="15231" y="7200"/>
                  <a:pt x="15072" y="7416"/>
                </a:cubicBezTo>
                <a:cubicBezTo>
                  <a:pt x="14542" y="7632"/>
                  <a:pt x="14170" y="7416"/>
                  <a:pt x="14011" y="6912"/>
                </a:cubicBezTo>
                <a:cubicBezTo>
                  <a:pt x="13852" y="6480"/>
                  <a:pt x="14011" y="5760"/>
                  <a:pt x="14382" y="5472"/>
                </a:cubicBezTo>
                <a:cubicBezTo>
                  <a:pt x="14913" y="5256"/>
                  <a:pt x="15231" y="5256"/>
                  <a:pt x="15762" y="5256"/>
                </a:cubicBezTo>
                <a:cubicBezTo>
                  <a:pt x="17567" y="5256"/>
                  <a:pt x="18946" y="7200"/>
                  <a:pt x="18946" y="9576"/>
                </a:cubicBezTo>
                <a:cubicBezTo>
                  <a:pt x="18946" y="12240"/>
                  <a:pt x="17567" y="14112"/>
                  <a:pt x="15762" y="14112"/>
                </a:cubicBezTo>
                <a:cubicBezTo>
                  <a:pt x="14701" y="14112"/>
                  <a:pt x="13852" y="13680"/>
                  <a:pt x="13321" y="12672"/>
                </a:cubicBezTo>
                <a:cubicBezTo>
                  <a:pt x="12949" y="12240"/>
                  <a:pt x="12949" y="11736"/>
                  <a:pt x="13321" y="11232"/>
                </a:cubicBezTo>
                <a:cubicBezTo>
                  <a:pt x="13639" y="11016"/>
                  <a:pt x="14011" y="11016"/>
                  <a:pt x="14382" y="11232"/>
                </a:cubicBezTo>
                <a:cubicBezTo>
                  <a:pt x="14701" y="11952"/>
                  <a:pt x="15231" y="12240"/>
                  <a:pt x="15762" y="12240"/>
                </a:cubicBezTo>
                <a:cubicBezTo>
                  <a:pt x="16664" y="12240"/>
                  <a:pt x="17567" y="11016"/>
                  <a:pt x="17567" y="9576"/>
                </a:cubicBez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459" name="Shape 1459"/>
          <p:cNvSpPr/>
          <p:nvPr/>
        </p:nvSpPr>
        <p:spPr>
          <a:xfrm>
            <a:off x="11811001" y="7321569"/>
            <a:ext cx="762001" cy="678045"/>
          </a:xfrm>
          <a:custGeom>
            <a:avLst/>
            <a:gdLst/>
            <a:ahLst/>
            <a:cxnLst>
              <a:cxn ang="0">
                <a:pos x="wd2" y="hd2"/>
              </a:cxn>
              <a:cxn ang="5400000">
                <a:pos x="wd2" y="hd2"/>
              </a:cxn>
              <a:cxn ang="10800000">
                <a:pos x="wd2" y="hd2"/>
              </a:cxn>
              <a:cxn ang="16200000">
                <a:pos x="wd2" y="hd2"/>
              </a:cxn>
            </a:cxnLst>
            <a:rect l="0" t="0" r="r" b="b"/>
            <a:pathLst>
              <a:path w="21600" h="21600" extrusionOk="0">
                <a:moveTo>
                  <a:pt x="17118" y="11593"/>
                </a:moveTo>
                <a:cubicBezTo>
                  <a:pt x="17280" y="12020"/>
                  <a:pt x="17442" y="12631"/>
                  <a:pt x="17442" y="12997"/>
                </a:cubicBezTo>
                <a:cubicBezTo>
                  <a:pt x="17442" y="13424"/>
                  <a:pt x="17280" y="14034"/>
                  <a:pt x="17118" y="14461"/>
                </a:cubicBezTo>
                <a:cubicBezTo>
                  <a:pt x="16740" y="14644"/>
                  <a:pt x="16362" y="14827"/>
                  <a:pt x="15822" y="14827"/>
                </a:cubicBezTo>
                <a:cubicBezTo>
                  <a:pt x="15444" y="14827"/>
                  <a:pt x="14904" y="14644"/>
                  <a:pt x="14742" y="14461"/>
                </a:cubicBezTo>
                <a:cubicBezTo>
                  <a:pt x="14364" y="14034"/>
                  <a:pt x="14202" y="13424"/>
                  <a:pt x="14202" y="12997"/>
                </a:cubicBezTo>
                <a:cubicBezTo>
                  <a:pt x="14202" y="12631"/>
                  <a:pt x="14364" y="12020"/>
                  <a:pt x="14742" y="11593"/>
                </a:cubicBezTo>
                <a:cubicBezTo>
                  <a:pt x="14904" y="11410"/>
                  <a:pt x="15444" y="11166"/>
                  <a:pt x="15822" y="11166"/>
                </a:cubicBezTo>
                <a:cubicBezTo>
                  <a:pt x="16362" y="11166"/>
                  <a:pt x="16740" y="11410"/>
                  <a:pt x="17118" y="11593"/>
                </a:cubicBezTo>
                <a:close/>
                <a:moveTo>
                  <a:pt x="21600" y="7505"/>
                </a:moveTo>
                <a:cubicBezTo>
                  <a:pt x="21600" y="19525"/>
                  <a:pt x="21600" y="19525"/>
                  <a:pt x="21600" y="19525"/>
                </a:cubicBezTo>
                <a:cubicBezTo>
                  <a:pt x="21600" y="20563"/>
                  <a:pt x="20682" y="21600"/>
                  <a:pt x="19602" y="21600"/>
                </a:cubicBezTo>
                <a:cubicBezTo>
                  <a:pt x="2160" y="21600"/>
                  <a:pt x="2160" y="21600"/>
                  <a:pt x="2160" y="21600"/>
                </a:cubicBezTo>
                <a:cubicBezTo>
                  <a:pt x="864" y="21600"/>
                  <a:pt x="0" y="20563"/>
                  <a:pt x="0" y="19098"/>
                </a:cubicBezTo>
                <a:cubicBezTo>
                  <a:pt x="0" y="9336"/>
                  <a:pt x="0" y="9336"/>
                  <a:pt x="0" y="9336"/>
                </a:cubicBezTo>
                <a:cubicBezTo>
                  <a:pt x="0" y="7139"/>
                  <a:pt x="0" y="7139"/>
                  <a:pt x="0" y="7139"/>
                </a:cubicBezTo>
                <a:cubicBezTo>
                  <a:pt x="0" y="3234"/>
                  <a:pt x="0" y="3234"/>
                  <a:pt x="0" y="3234"/>
                </a:cubicBezTo>
                <a:cubicBezTo>
                  <a:pt x="0" y="1403"/>
                  <a:pt x="1242" y="0"/>
                  <a:pt x="2862" y="0"/>
                </a:cubicBezTo>
                <a:cubicBezTo>
                  <a:pt x="15984" y="0"/>
                  <a:pt x="15984" y="0"/>
                  <a:pt x="15984" y="0"/>
                </a:cubicBezTo>
                <a:cubicBezTo>
                  <a:pt x="17442" y="0"/>
                  <a:pt x="18360" y="1220"/>
                  <a:pt x="18360" y="2624"/>
                </a:cubicBezTo>
                <a:cubicBezTo>
                  <a:pt x="18360" y="4271"/>
                  <a:pt x="18360" y="4271"/>
                  <a:pt x="18360" y="4271"/>
                </a:cubicBezTo>
                <a:cubicBezTo>
                  <a:pt x="18900" y="4271"/>
                  <a:pt x="18900" y="4271"/>
                  <a:pt x="18900" y="4271"/>
                </a:cubicBezTo>
                <a:cubicBezTo>
                  <a:pt x="20304" y="4271"/>
                  <a:pt x="21600" y="5675"/>
                  <a:pt x="21600" y="7505"/>
                </a:cubicBezTo>
                <a:close/>
                <a:moveTo>
                  <a:pt x="1782" y="3234"/>
                </a:moveTo>
                <a:cubicBezTo>
                  <a:pt x="1782" y="3844"/>
                  <a:pt x="2160" y="4271"/>
                  <a:pt x="2700" y="4271"/>
                </a:cubicBezTo>
                <a:cubicBezTo>
                  <a:pt x="16524" y="4271"/>
                  <a:pt x="16524" y="4271"/>
                  <a:pt x="16524" y="4271"/>
                </a:cubicBezTo>
                <a:cubicBezTo>
                  <a:pt x="16524" y="2624"/>
                  <a:pt x="16524" y="2624"/>
                  <a:pt x="16524" y="2624"/>
                </a:cubicBezTo>
                <a:cubicBezTo>
                  <a:pt x="16524" y="2258"/>
                  <a:pt x="16362" y="2014"/>
                  <a:pt x="15984" y="2014"/>
                </a:cubicBezTo>
                <a:cubicBezTo>
                  <a:pt x="2700" y="2014"/>
                  <a:pt x="2700" y="2014"/>
                  <a:pt x="2700" y="2014"/>
                </a:cubicBezTo>
                <a:cubicBezTo>
                  <a:pt x="2160" y="2014"/>
                  <a:pt x="1782" y="2624"/>
                  <a:pt x="1782" y="3234"/>
                </a:cubicBezTo>
                <a:close/>
                <a:moveTo>
                  <a:pt x="19602" y="7505"/>
                </a:moveTo>
                <a:cubicBezTo>
                  <a:pt x="19602" y="6895"/>
                  <a:pt x="19278" y="6529"/>
                  <a:pt x="18900" y="6529"/>
                </a:cubicBezTo>
                <a:cubicBezTo>
                  <a:pt x="2322" y="6529"/>
                  <a:pt x="2322" y="6529"/>
                  <a:pt x="2322" y="6529"/>
                </a:cubicBezTo>
                <a:cubicBezTo>
                  <a:pt x="1944" y="6529"/>
                  <a:pt x="1782" y="6712"/>
                  <a:pt x="1782" y="7139"/>
                </a:cubicBezTo>
                <a:cubicBezTo>
                  <a:pt x="1782" y="9336"/>
                  <a:pt x="1782" y="9336"/>
                  <a:pt x="1782" y="9336"/>
                </a:cubicBezTo>
                <a:cubicBezTo>
                  <a:pt x="1782" y="19098"/>
                  <a:pt x="1782" y="19098"/>
                  <a:pt x="1782" y="19098"/>
                </a:cubicBezTo>
                <a:cubicBezTo>
                  <a:pt x="1782" y="19342"/>
                  <a:pt x="1944" y="19525"/>
                  <a:pt x="2160" y="19525"/>
                </a:cubicBezTo>
                <a:cubicBezTo>
                  <a:pt x="19602" y="19525"/>
                  <a:pt x="19602" y="19525"/>
                  <a:pt x="19602" y="19525"/>
                </a:cubicBezTo>
                <a:lnTo>
                  <a:pt x="19602" y="7505"/>
                </a:lnTo>
                <a:close/>
              </a:path>
            </a:pathLst>
          </a:custGeom>
          <a:solidFill>
            <a:srgbClr val="FFFFFF"/>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1460" name="Shape 1460"/>
          <p:cNvSpPr/>
          <p:nvPr/>
        </p:nvSpPr>
        <p:spPr>
          <a:xfrm>
            <a:off x="17906110" y="3078243"/>
            <a:ext cx="2719198"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Budget spent</a:t>
            </a:r>
          </a:p>
        </p:txBody>
      </p:sp>
      <p:sp>
        <p:nvSpPr>
          <p:cNvPr id="1461" name="Shape 1461"/>
          <p:cNvSpPr/>
          <p:nvPr/>
        </p:nvSpPr>
        <p:spPr>
          <a:xfrm>
            <a:off x="17951488" y="3838257"/>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p:txBody>
      </p:sp>
      <p:sp>
        <p:nvSpPr>
          <p:cNvPr id="1462" name="Shape 1462"/>
          <p:cNvSpPr/>
          <p:nvPr/>
        </p:nvSpPr>
        <p:spPr>
          <a:xfrm>
            <a:off x="3551389" y="3078243"/>
            <a:ext cx="2919223"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000">
                <a:latin typeface="+mj-lt"/>
                <a:ea typeface="+mj-ea"/>
                <a:cs typeface="+mj-cs"/>
                <a:sym typeface="Montserrat-Regular"/>
              </a:defRPr>
            </a:lvl1pPr>
          </a:lstStyle>
          <a:p>
            <a:r>
              <a:t>Sales statistics</a:t>
            </a:r>
          </a:p>
        </p:txBody>
      </p:sp>
      <p:sp>
        <p:nvSpPr>
          <p:cNvPr id="1463" name="Shape 1463"/>
          <p:cNvSpPr/>
          <p:nvPr/>
        </p:nvSpPr>
        <p:spPr>
          <a:xfrm>
            <a:off x="1808949" y="3838257"/>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defRPr sz="2000">
                <a:solidFill>
                  <a:srgbClr val="717172"/>
                </a:solidFill>
              </a:defRPr>
            </a:pPr>
            <a:r>
              <a:t>There are many variations of passages</a:t>
            </a:r>
          </a:p>
          <a:p>
            <a:pPr algn="r">
              <a:defRPr sz="2000">
                <a:solidFill>
                  <a:srgbClr val="717172"/>
                </a:solidFill>
              </a:defRPr>
            </a:pPr>
            <a:r>
              <a:t>of Lorem Ipsum available, but the major</a:t>
            </a:r>
          </a:p>
        </p:txBody>
      </p:sp>
      <p:sp>
        <p:nvSpPr>
          <p:cNvPr id="1464" name="Shape 1464"/>
          <p:cNvSpPr/>
          <p:nvPr/>
        </p:nvSpPr>
        <p:spPr>
          <a:xfrm>
            <a:off x="17906110" y="6877475"/>
            <a:ext cx="3693415"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3000">
                <a:latin typeface="+mj-lt"/>
                <a:ea typeface="+mj-ea"/>
                <a:cs typeface="+mj-cs"/>
                <a:sym typeface="Montserrat-Regular"/>
              </a:defRPr>
            </a:lvl1pPr>
          </a:lstStyle>
          <a:p>
            <a:r>
              <a:t>Promote company</a:t>
            </a:r>
          </a:p>
        </p:txBody>
      </p:sp>
      <p:sp>
        <p:nvSpPr>
          <p:cNvPr id="1465" name="Shape 1465"/>
          <p:cNvSpPr/>
          <p:nvPr/>
        </p:nvSpPr>
        <p:spPr>
          <a:xfrm>
            <a:off x="17951488" y="7637489"/>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sz="2000">
                <a:solidFill>
                  <a:srgbClr val="717172"/>
                </a:solidFill>
              </a:defRPr>
            </a:pPr>
            <a:r>
              <a:t>There are many variations of passages</a:t>
            </a:r>
          </a:p>
          <a:p>
            <a:pPr algn="l">
              <a:defRPr sz="2000">
                <a:solidFill>
                  <a:srgbClr val="717172"/>
                </a:solidFill>
              </a:defRPr>
            </a:pPr>
            <a:r>
              <a:t>of Lorem Ipsum available, but the major</a:t>
            </a:r>
          </a:p>
        </p:txBody>
      </p:sp>
      <p:sp>
        <p:nvSpPr>
          <p:cNvPr id="1466" name="Shape 1466"/>
          <p:cNvSpPr/>
          <p:nvPr/>
        </p:nvSpPr>
        <p:spPr>
          <a:xfrm>
            <a:off x="3781132" y="6877475"/>
            <a:ext cx="2689480"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r">
              <a:lnSpc>
                <a:spcPct val="100000"/>
              </a:lnSpc>
              <a:defRPr sz="3000">
                <a:latin typeface="+mj-lt"/>
                <a:ea typeface="+mj-ea"/>
                <a:cs typeface="+mj-cs"/>
                <a:sym typeface="Montserrat-Regular"/>
              </a:defRPr>
            </a:lvl1pPr>
          </a:lstStyle>
          <a:p>
            <a:r>
              <a:t>Team growth</a:t>
            </a:r>
          </a:p>
        </p:txBody>
      </p:sp>
      <p:sp>
        <p:nvSpPr>
          <p:cNvPr id="1467" name="Shape 1467"/>
          <p:cNvSpPr/>
          <p:nvPr/>
        </p:nvSpPr>
        <p:spPr>
          <a:xfrm>
            <a:off x="1808949" y="7637489"/>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r">
              <a:defRPr sz="2000">
                <a:solidFill>
                  <a:srgbClr val="717172"/>
                </a:solidFill>
              </a:defRPr>
            </a:pPr>
            <a:r>
              <a:t>There are many variations of passages</a:t>
            </a:r>
          </a:p>
          <a:p>
            <a:pPr algn="r">
              <a:defRPr sz="2000">
                <a:solidFill>
                  <a:srgbClr val="717172"/>
                </a:solidFill>
              </a:defRPr>
            </a:pPr>
            <a:r>
              <a:t>of Lorem Ipsum available, but the major</a:t>
            </a:r>
          </a:p>
        </p:txBody>
      </p:sp>
    </p:spTree>
  </p:cSld>
  <p:clrMapOvr>
    <a:masterClrMapping/>
  </p:clrMapOvr>
  <mc:AlternateContent xmlns:mc="http://schemas.openxmlformats.org/markup-compatibility/2006" xmlns:p14="http://schemas.microsoft.com/office/powerpoint/2010/main">
    <mc:Choice Requires="p14">
      <p:transition spd="slow" p14:dur="1750">
        <p14:prism dir="d"/>
      </p:transition>
    </mc:Choice>
    <mc:Fallback xmlns="">
      <p:transition spd="slow">
        <p:fade/>
      </p:transition>
    </mc:Fallback>
  </mc:AlternateContent>
</p:sld>
</file>

<file path=ppt/slides/slide7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69" name="Shape 1469"/>
          <p:cNvSpPr/>
          <p:nvPr/>
        </p:nvSpPr>
        <p:spPr>
          <a:xfrm>
            <a:off x="10942701" y="1585992"/>
            <a:ext cx="2498599"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7000">
                <a:latin typeface="+mj-lt"/>
                <a:ea typeface="+mj-ea"/>
                <a:cs typeface="+mj-cs"/>
                <a:sym typeface="Montserrat-Regular"/>
              </a:defRPr>
            </a:lvl1pPr>
          </a:lstStyle>
          <a:p>
            <a:r>
              <a:t>Table</a:t>
            </a:r>
          </a:p>
        </p:txBody>
      </p:sp>
      <p:sp>
        <p:nvSpPr>
          <p:cNvPr id="1470" name="Shape 1470"/>
          <p:cNvSpPr/>
          <p:nvPr/>
        </p:nvSpPr>
        <p:spPr>
          <a:xfrm>
            <a:off x="7207758" y="3152631"/>
            <a:ext cx="9968485" cy="1117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a:t>
            </a:r>
          </a:p>
          <a:p>
            <a:pPr>
              <a:defRPr>
                <a:solidFill>
                  <a:srgbClr val="717172"/>
                </a:solidFill>
              </a:defRPr>
            </a:pPr>
            <a:r>
              <a:t>going to use a of Lorem Ipsum, you need to be sure there</a:t>
            </a:r>
          </a:p>
        </p:txBody>
      </p:sp>
      <p:graphicFrame>
        <p:nvGraphicFramePr>
          <p:cNvPr id="1471" name="Table 1471"/>
          <p:cNvGraphicFramePr/>
          <p:nvPr/>
        </p:nvGraphicFramePr>
        <p:xfrm>
          <a:off x="2395346" y="6232307"/>
          <a:ext cx="19593308" cy="5643890"/>
        </p:xfrm>
        <a:graphic>
          <a:graphicData uri="http://schemas.openxmlformats.org/drawingml/2006/table">
            <a:tbl>
              <a:tblPr firstRow="1" firstCol="1" bandRow="1">
                <a:tableStyleId>{4C3C2611-4C71-4FC5-86AE-919BDF0F9419}</a:tableStyleId>
              </a:tblPr>
              <a:tblGrid>
                <a:gridCol w="4898327"/>
                <a:gridCol w="4898327"/>
                <a:gridCol w="4898327"/>
                <a:gridCol w="4898327"/>
              </a:tblGrid>
              <a:tr h="806270">
                <a:tc>
                  <a:txBody>
                    <a:bodyPr/>
                    <a:lstStyle/>
                    <a:p>
                      <a:pPr defTabSz="914400">
                        <a:defRPr sz="1800" b="0">
                          <a:solidFill>
                            <a:srgbClr val="000000"/>
                          </a:solidFill>
                        </a:defRPr>
                      </a:pPr>
                      <a:r>
                        <a:rPr sz="2000" b="1">
                          <a:solidFill>
                            <a:srgbClr val="FFFFFF"/>
                          </a:solidFill>
                          <a:latin typeface="+mn-lt"/>
                          <a:ea typeface="+mn-ea"/>
                          <a:cs typeface="+mn-cs"/>
                        </a:rPr>
                        <a:t>Column 1</a:t>
                      </a:r>
                    </a:p>
                  </a:txBody>
                  <a:tcPr marL="50800" marR="50800" marT="50800" marB="50800" anchor="ctr" horzOverflow="overflow">
                    <a:solidFill>
                      <a:srgbClr val="75C1EA"/>
                    </a:solidFill>
                  </a:tcPr>
                </a:tc>
                <a:tc>
                  <a:txBody>
                    <a:bodyPr/>
                    <a:lstStyle/>
                    <a:p>
                      <a:pPr defTabSz="914400">
                        <a:defRPr sz="1800" b="0">
                          <a:solidFill>
                            <a:srgbClr val="000000"/>
                          </a:solidFill>
                        </a:defRPr>
                      </a:pPr>
                      <a:r>
                        <a:rPr sz="2000" b="1">
                          <a:solidFill>
                            <a:srgbClr val="FFFFFF"/>
                          </a:solidFill>
                          <a:latin typeface="+mn-lt"/>
                          <a:ea typeface="+mn-ea"/>
                          <a:cs typeface="+mn-cs"/>
                        </a:rPr>
                        <a:t>Column 2</a:t>
                      </a:r>
                    </a:p>
                  </a:txBody>
                  <a:tcPr marL="50800" marR="50800" marT="50800" marB="50800" anchor="ctr" horzOverflow="overflow">
                    <a:solidFill>
                      <a:srgbClr val="75C1EA"/>
                    </a:solidFill>
                  </a:tcPr>
                </a:tc>
                <a:tc>
                  <a:txBody>
                    <a:bodyPr/>
                    <a:lstStyle/>
                    <a:p>
                      <a:pPr defTabSz="914400">
                        <a:defRPr sz="1800" b="0">
                          <a:solidFill>
                            <a:srgbClr val="000000"/>
                          </a:solidFill>
                        </a:defRPr>
                      </a:pPr>
                      <a:r>
                        <a:rPr sz="2000" b="1">
                          <a:solidFill>
                            <a:srgbClr val="FFFFFF"/>
                          </a:solidFill>
                          <a:latin typeface="+mn-lt"/>
                          <a:ea typeface="+mn-ea"/>
                          <a:cs typeface="+mn-cs"/>
                        </a:rPr>
                        <a:t>Column 3</a:t>
                      </a:r>
                    </a:p>
                  </a:txBody>
                  <a:tcPr marL="50800" marR="50800" marT="50800" marB="50800" anchor="ctr" horzOverflow="overflow">
                    <a:solidFill>
                      <a:srgbClr val="75C1EA"/>
                    </a:solidFill>
                  </a:tcPr>
                </a:tc>
                <a:tc>
                  <a:txBody>
                    <a:bodyPr/>
                    <a:lstStyle/>
                    <a:p>
                      <a:pPr defTabSz="914400">
                        <a:defRPr sz="1800" b="0">
                          <a:solidFill>
                            <a:srgbClr val="000000"/>
                          </a:solidFill>
                        </a:defRPr>
                      </a:pPr>
                      <a:r>
                        <a:rPr sz="2000" b="1">
                          <a:solidFill>
                            <a:srgbClr val="FFFFFF"/>
                          </a:solidFill>
                          <a:latin typeface="+mn-lt"/>
                          <a:ea typeface="+mn-ea"/>
                          <a:cs typeface="+mn-cs"/>
                        </a:rPr>
                        <a:t>Column 4</a:t>
                      </a:r>
                    </a:p>
                  </a:txBody>
                  <a:tcPr marL="50800" marR="50800" marT="50800" marB="50800" anchor="ctr" horzOverflow="overflow">
                    <a:solidFill>
                      <a:srgbClr val="75C1EA"/>
                    </a:solidFill>
                  </a:tcPr>
                </a:tc>
              </a:tr>
              <a:tr h="806270">
                <a:tc>
                  <a:txBody>
                    <a:bodyPr/>
                    <a:lstStyle/>
                    <a:p>
                      <a:pPr defTabSz="914400">
                        <a:defRPr sz="1800" b="0">
                          <a:solidFill>
                            <a:srgbClr val="000000"/>
                          </a:solidFill>
                        </a:defRPr>
                      </a:pPr>
                      <a:r>
                        <a:rPr>
                          <a:solidFill>
                            <a:srgbClr val="828285"/>
                          </a:solidFill>
                          <a:latin typeface="+mn-lt"/>
                          <a:ea typeface="+mn-ea"/>
                          <a:cs typeface="+mn-cs"/>
                        </a:rPr>
                        <a:t>Line 1</a:t>
                      </a:r>
                    </a:p>
                  </a:txBody>
                  <a:tcPr marL="50800" marR="50800" marT="50800" marB="50800" anchor="ctr" horzOverflow="overflow">
                    <a:solidFill>
                      <a:srgbClr val="373940"/>
                    </a:solidFill>
                  </a:tcPr>
                </a:tc>
                <a:tc>
                  <a:txBody>
                    <a:bodyPr/>
                    <a:lstStyle/>
                    <a:p>
                      <a:pPr defTabSz="914400">
                        <a:defRPr sz="1800"/>
                      </a:pPr>
                      <a:r>
                        <a:rPr i="1">
                          <a:solidFill>
                            <a:srgbClr val="717172"/>
                          </a:solidFill>
                          <a:latin typeface="+mn-lt"/>
                          <a:ea typeface="+mn-ea"/>
                          <a:cs typeface="+mn-cs"/>
                        </a:rPr>
                        <a:t>Promote company</a:t>
                      </a:r>
                    </a:p>
                  </a:txBody>
                  <a:tcPr marL="50800" marR="50800" marT="50800" marB="50800" anchor="ctr" horzOverflow="overflow"/>
                </a:tc>
                <a:tc>
                  <a:txBody>
                    <a:bodyPr/>
                    <a:lstStyle/>
                    <a:p>
                      <a:pPr defTabSz="914400">
                        <a:defRPr sz="3600">
                          <a:sym typeface="Helvetica Light"/>
                        </a:defRPr>
                      </a:pPr>
                      <a:endParaRPr/>
                    </a:p>
                  </a:txBody>
                  <a:tcPr marL="50800" marR="50800" marT="50800" marB="50800" anchor="ctr" horzOverflow="overflow"/>
                </a:tc>
                <a:tc>
                  <a:txBody>
                    <a:bodyPr/>
                    <a:lstStyle/>
                    <a:p>
                      <a:pPr defTabSz="914400">
                        <a:defRPr sz="3600">
                          <a:sym typeface="Helvetica Light"/>
                        </a:defRPr>
                      </a:pPr>
                      <a:endParaRPr/>
                    </a:p>
                  </a:txBody>
                  <a:tcPr marL="50800" marR="50800" marT="50800" marB="50800" anchor="ctr" horzOverflow="overflow"/>
                </a:tc>
              </a:tr>
              <a:tr h="806270">
                <a:tc>
                  <a:txBody>
                    <a:bodyPr/>
                    <a:lstStyle/>
                    <a:p>
                      <a:pPr defTabSz="914400">
                        <a:defRPr sz="1800" b="0">
                          <a:solidFill>
                            <a:srgbClr val="000000"/>
                          </a:solidFill>
                        </a:defRPr>
                      </a:pPr>
                      <a:r>
                        <a:rPr>
                          <a:solidFill>
                            <a:srgbClr val="828285"/>
                          </a:solidFill>
                          <a:latin typeface="+mn-lt"/>
                          <a:ea typeface="+mn-ea"/>
                          <a:cs typeface="+mn-cs"/>
                        </a:rPr>
                        <a:t>Line 2</a:t>
                      </a:r>
                    </a:p>
                  </a:txBody>
                  <a:tcPr marL="50800" marR="50800" marT="50800" marB="50800" anchor="ctr" horzOverflow="overflow">
                    <a:solidFill>
                      <a:srgbClr val="373940"/>
                    </a:solidFill>
                  </a:tcPr>
                </a:tc>
                <a:tc>
                  <a:txBody>
                    <a:bodyPr/>
                    <a:lstStyle/>
                    <a:p>
                      <a:pPr defTabSz="914400">
                        <a:defRPr sz="1800"/>
                      </a:pPr>
                      <a:r>
                        <a:rPr i="1">
                          <a:solidFill>
                            <a:srgbClr val="717172"/>
                          </a:solidFill>
                          <a:latin typeface="+mn-lt"/>
                          <a:ea typeface="+mn-ea"/>
                          <a:cs typeface="+mn-cs"/>
                        </a:rPr>
                        <a:t>Team growth</a:t>
                      </a:r>
                    </a:p>
                  </a:txBody>
                  <a:tcPr marL="50800" marR="50800" marT="50800" marB="50800" anchor="ctr" horzOverflow="overflow">
                    <a:solidFill>
                      <a:srgbClr val="F0EEF2"/>
                    </a:solidFill>
                  </a:tcPr>
                </a:tc>
                <a:tc>
                  <a:txBody>
                    <a:bodyPr/>
                    <a:lstStyle/>
                    <a:p>
                      <a:pPr defTabSz="914400">
                        <a:defRPr sz="3600">
                          <a:sym typeface="Helvetica Light"/>
                        </a:defRPr>
                      </a:pPr>
                      <a:endParaRPr/>
                    </a:p>
                  </a:txBody>
                  <a:tcPr marL="50800" marR="50800" marT="50800" marB="50800" anchor="ctr" horzOverflow="overflow">
                    <a:solidFill>
                      <a:srgbClr val="F0EEF2"/>
                    </a:solidFill>
                  </a:tcPr>
                </a:tc>
                <a:tc>
                  <a:txBody>
                    <a:bodyPr/>
                    <a:lstStyle/>
                    <a:p>
                      <a:pPr defTabSz="914400">
                        <a:defRPr sz="3600">
                          <a:sym typeface="Helvetica Light"/>
                        </a:defRPr>
                      </a:pPr>
                      <a:endParaRPr/>
                    </a:p>
                  </a:txBody>
                  <a:tcPr marL="50800" marR="50800" marT="50800" marB="50800" anchor="ctr" horzOverflow="overflow">
                    <a:solidFill>
                      <a:srgbClr val="F0EEF2"/>
                    </a:solidFill>
                  </a:tcPr>
                </a:tc>
              </a:tr>
              <a:tr h="806270">
                <a:tc>
                  <a:txBody>
                    <a:bodyPr/>
                    <a:lstStyle/>
                    <a:p>
                      <a:pPr defTabSz="914400">
                        <a:defRPr sz="1800" b="0">
                          <a:solidFill>
                            <a:srgbClr val="000000"/>
                          </a:solidFill>
                        </a:defRPr>
                      </a:pPr>
                      <a:r>
                        <a:rPr>
                          <a:solidFill>
                            <a:srgbClr val="828285"/>
                          </a:solidFill>
                          <a:latin typeface="+mn-lt"/>
                          <a:ea typeface="+mn-ea"/>
                          <a:cs typeface="+mn-cs"/>
                        </a:rPr>
                        <a:t>Line 3</a:t>
                      </a:r>
                    </a:p>
                  </a:txBody>
                  <a:tcPr marL="50800" marR="50800" marT="50800" marB="50800" anchor="ctr" horzOverflow="overflow">
                    <a:solidFill>
                      <a:srgbClr val="373940"/>
                    </a:solidFill>
                  </a:tcPr>
                </a:tc>
                <a:tc>
                  <a:txBody>
                    <a:bodyPr/>
                    <a:lstStyle/>
                    <a:p>
                      <a:pPr defTabSz="914400">
                        <a:defRPr sz="1800"/>
                      </a:pPr>
                      <a:r>
                        <a:rPr i="1">
                          <a:solidFill>
                            <a:srgbClr val="717172"/>
                          </a:solidFill>
                          <a:latin typeface="+mn-lt"/>
                          <a:ea typeface="+mn-ea"/>
                          <a:cs typeface="+mn-cs"/>
                        </a:rPr>
                        <a:t>Smart structure</a:t>
                      </a:r>
                    </a:p>
                  </a:txBody>
                  <a:tcPr marL="50800" marR="50800" marT="50800" marB="50800" anchor="ctr" horzOverflow="overflow"/>
                </a:tc>
                <a:tc>
                  <a:txBody>
                    <a:bodyPr/>
                    <a:lstStyle/>
                    <a:p>
                      <a:pPr defTabSz="914400">
                        <a:defRPr sz="3600">
                          <a:sym typeface="Helvetica Light"/>
                        </a:defRPr>
                      </a:pPr>
                      <a:endParaRPr/>
                    </a:p>
                  </a:txBody>
                  <a:tcPr marL="50800" marR="50800" marT="50800" marB="50800" anchor="ctr" horzOverflow="overflow"/>
                </a:tc>
                <a:tc>
                  <a:txBody>
                    <a:bodyPr/>
                    <a:lstStyle/>
                    <a:p>
                      <a:pPr defTabSz="914400">
                        <a:defRPr sz="3600">
                          <a:sym typeface="Helvetica Light"/>
                        </a:defRPr>
                      </a:pPr>
                      <a:endParaRPr/>
                    </a:p>
                  </a:txBody>
                  <a:tcPr marL="50800" marR="50800" marT="50800" marB="50800" anchor="ctr" horzOverflow="overflow"/>
                </a:tc>
              </a:tr>
              <a:tr h="806270">
                <a:tc>
                  <a:txBody>
                    <a:bodyPr/>
                    <a:lstStyle/>
                    <a:p>
                      <a:pPr defTabSz="914400">
                        <a:defRPr sz="1800" b="0">
                          <a:solidFill>
                            <a:srgbClr val="000000"/>
                          </a:solidFill>
                        </a:defRPr>
                      </a:pPr>
                      <a:r>
                        <a:rPr>
                          <a:solidFill>
                            <a:srgbClr val="828285"/>
                          </a:solidFill>
                          <a:latin typeface="+mn-lt"/>
                          <a:ea typeface="+mn-ea"/>
                          <a:cs typeface="+mn-cs"/>
                        </a:rPr>
                        <a:t>Line 4</a:t>
                      </a:r>
                    </a:p>
                  </a:txBody>
                  <a:tcPr marL="50800" marR="50800" marT="50800" marB="50800" anchor="ctr" horzOverflow="overflow">
                    <a:solidFill>
                      <a:srgbClr val="373940"/>
                    </a:solidFill>
                  </a:tcPr>
                </a:tc>
                <a:tc>
                  <a:txBody>
                    <a:bodyPr/>
                    <a:lstStyle/>
                    <a:p>
                      <a:pPr defTabSz="914400">
                        <a:defRPr sz="1800"/>
                      </a:pPr>
                      <a:r>
                        <a:rPr i="1">
                          <a:solidFill>
                            <a:srgbClr val="717172"/>
                          </a:solidFill>
                          <a:latin typeface="+mn-lt"/>
                          <a:ea typeface="+mn-ea"/>
                          <a:cs typeface="+mn-cs"/>
                        </a:rPr>
                        <a:t>Sales statistics</a:t>
                      </a:r>
                    </a:p>
                  </a:txBody>
                  <a:tcPr marL="50800" marR="50800" marT="50800" marB="50800" anchor="ctr" horzOverflow="overflow">
                    <a:solidFill>
                      <a:srgbClr val="F0EEF2"/>
                    </a:solidFill>
                  </a:tcPr>
                </a:tc>
                <a:tc>
                  <a:txBody>
                    <a:bodyPr/>
                    <a:lstStyle/>
                    <a:p>
                      <a:pPr defTabSz="914400">
                        <a:defRPr sz="3600">
                          <a:sym typeface="Helvetica Light"/>
                        </a:defRPr>
                      </a:pPr>
                      <a:endParaRPr/>
                    </a:p>
                  </a:txBody>
                  <a:tcPr marL="50800" marR="50800" marT="50800" marB="50800" anchor="ctr" horzOverflow="overflow">
                    <a:solidFill>
                      <a:srgbClr val="F0EEF2"/>
                    </a:solidFill>
                  </a:tcPr>
                </a:tc>
                <a:tc>
                  <a:txBody>
                    <a:bodyPr/>
                    <a:lstStyle/>
                    <a:p>
                      <a:pPr defTabSz="914400">
                        <a:defRPr sz="3600">
                          <a:sym typeface="Helvetica Light"/>
                        </a:defRPr>
                      </a:pPr>
                      <a:endParaRPr/>
                    </a:p>
                  </a:txBody>
                  <a:tcPr marL="50800" marR="50800" marT="50800" marB="50800" anchor="ctr" horzOverflow="overflow">
                    <a:solidFill>
                      <a:srgbClr val="F0EEF2"/>
                    </a:solidFill>
                  </a:tcPr>
                </a:tc>
              </a:tr>
              <a:tr h="806270">
                <a:tc>
                  <a:txBody>
                    <a:bodyPr/>
                    <a:lstStyle/>
                    <a:p>
                      <a:pPr defTabSz="914400">
                        <a:defRPr sz="1800" b="0">
                          <a:solidFill>
                            <a:srgbClr val="000000"/>
                          </a:solidFill>
                        </a:defRPr>
                      </a:pPr>
                      <a:r>
                        <a:rPr>
                          <a:solidFill>
                            <a:srgbClr val="828285"/>
                          </a:solidFill>
                          <a:latin typeface="+mn-lt"/>
                          <a:ea typeface="+mn-ea"/>
                          <a:cs typeface="+mn-cs"/>
                        </a:rPr>
                        <a:t>Line 5</a:t>
                      </a:r>
                    </a:p>
                  </a:txBody>
                  <a:tcPr marL="50800" marR="50800" marT="50800" marB="50800" anchor="ctr" horzOverflow="overflow">
                    <a:solidFill>
                      <a:srgbClr val="373940"/>
                    </a:solidFill>
                  </a:tcPr>
                </a:tc>
                <a:tc>
                  <a:txBody>
                    <a:bodyPr/>
                    <a:lstStyle/>
                    <a:p>
                      <a:pPr defTabSz="914400">
                        <a:defRPr sz="1800"/>
                      </a:pPr>
                      <a:r>
                        <a:rPr i="1">
                          <a:solidFill>
                            <a:srgbClr val="717172"/>
                          </a:solidFill>
                          <a:latin typeface="+mn-lt"/>
                          <a:ea typeface="+mn-ea"/>
                          <a:cs typeface="+mn-cs"/>
                        </a:rPr>
                        <a:t>Budget spent</a:t>
                      </a:r>
                    </a:p>
                  </a:txBody>
                  <a:tcPr marL="50800" marR="50800" marT="50800" marB="50800" anchor="ctr" horzOverflow="overflow"/>
                </a:tc>
                <a:tc>
                  <a:txBody>
                    <a:bodyPr/>
                    <a:lstStyle/>
                    <a:p>
                      <a:pPr defTabSz="914400">
                        <a:defRPr sz="3600">
                          <a:sym typeface="Helvetica Light"/>
                        </a:defRPr>
                      </a:pPr>
                      <a:endParaRPr/>
                    </a:p>
                  </a:txBody>
                  <a:tcPr marL="50800" marR="50800" marT="50800" marB="50800" anchor="ctr" horzOverflow="overflow"/>
                </a:tc>
                <a:tc>
                  <a:txBody>
                    <a:bodyPr/>
                    <a:lstStyle/>
                    <a:p>
                      <a:pPr defTabSz="914400">
                        <a:defRPr sz="3600">
                          <a:sym typeface="Helvetica Light"/>
                        </a:defRPr>
                      </a:pPr>
                      <a:endParaRPr/>
                    </a:p>
                  </a:txBody>
                  <a:tcPr marL="50800" marR="50800" marT="50800" marB="50800" anchor="ctr" horzOverflow="overflow"/>
                </a:tc>
              </a:tr>
              <a:tr h="806270">
                <a:tc>
                  <a:txBody>
                    <a:bodyPr/>
                    <a:lstStyle/>
                    <a:p>
                      <a:pPr defTabSz="914400">
                        <a:defRPr sz="1800" b="0">
                          <a:solidFill>
                            <a:srgbClr val="000000"/>
                          </a:solidFill>
                        </a:defRPr>
                      </a:pPr>
                      <a:r>
                        <a:rPr>
                          <a:solidFill>
                            <a:srgbClr val="828285"/>
                          </a:solidFill>
                          <a:latin typeface="+mn-lt"/>
                          <a:ea typeface="+mn-ea"/>
                          <a:cs typeface="+mn-cs"/>
                        </a:rPr>
                        <a:t>Line 6</a:t>
                      </a:r>
                    </a:p>
                  </a:txBody>
                  <a:tcPr marL="50800" marR="50800" marT="50800" marB="50800" anchor="ctr" horzOverflow="overflow">
                    <a:solidFill>
                      <a:srgbClr val="373940"/>
                    </a:solidFill>
                  </a:tcPr>
                </a:tc>
                <a:tc>
                  <a:txBody>
                    <a:bodyPr/>
                    <a:lstStyle/>
                    <a:p>
                      <a:pPr defTabSz="914400">
                        <a:defRPr sz="1800"/>
                      </a:pPr>
                      <a:r>
                        <a:rPr i="1">
                          <a:solidFill>
                            <a:srgbClr val="717172"/>
                          </a:solidFill>
                          <a:latin typeface="+mn-lt"/>
                          <a:ea typeface="+mn-ea"/>
                          <a:cs typeface="+mn-cs"/>
                        </a:rPr>
                        <a:t>Promote company</a:t>
                      </a:r>
                    </a:p>
                  </a:txBody>
                  <a:tcPr marL="50800" marR="50800" marT="50800" marB="50800" anchor="ctr" horzOverflow="overflow">
                    <a:solidFill>
                      <a:srgbClr val="F0EEF2"/>
                    </a:solidFill>
                  </a:tcPr>
                </a:tc>
                <a:tc>
                  <a:txBody>
                    <a:bodyPr/>
                    <a:lstStyle/>
                    <a:p>
                      <a:pPr defTabSz="914400">
                        <a:defRPr sz="3600">
                          <a:sym typeface="Helvetica Light"/>
                        </a:defRPr>
                      </a:pPr>
                      <a:endParaRPr/>
                    </a:p>
                  </a:txBody>
                  <a:tcPr marL="50800" marR="50800" marT="50800" marB="50800" anchor="ctr" horzOverflow="overflow">
                    <a:solidFill>
                      <a:srgbClr val="F0EEF2"/>
                    </a:solidFill>
                  </a:tcPr>
                </a:tc>
                <a:tc>
                  <a:txBody>
                    <a:bodyPr/>
                    <a:lstStyle/>
                    <a:p>
                      <a:pPr defTabSz="914400">
                        <a:defRPr sz="3600">
                          <a:sym typeface="Helvetica Light"/>
                        </a:defRPr>
                      </a:pPr>
                      <a:endParaRPr dirty="0"/>
                    </a:p>
                  </a:txBody>
                  <a:tcPr marL="50800" marR="50800" marT="50800" marB="50800" anchor="ctr" horzOverflow="overflow">
                    <a:solidFill>
                      <a:srgbClr val="F0EEF2"/>
                    </a:solidFill>
                  </a:tcPr>
                </a:tc>
              </a:tr>
            </a:tbl>
          </a:graphicData>
        </a:graphic>
      </p:graphicFrame>
    </p:spTree>
  </p:cSld>
  <p:clrMapOvr>
    <a:masterClrMapping/>
  </p:clrMapOvr>
  <mc:AlternateContent xmlns:mc="http://schemas.openxmlformats.org/markup-compatibility/2006" xmlns:p14="http://schemas.microsoft.com/office/powerpoint/2010/main">
    <mc:Choice Requires="p14">
      <p:transition spd="slow" p14:dur="1750">
        <p14:prism dir="u"/>
      </p:transition>
    </mc:Choice>
    <mc:Fallback xmlns="">
      <p:transition spd="slow">
        <p:fade/>
      </p:transition>
    </mc:Fallback>
  </mc:AlternateContent>
</p:sld>
</file>

<file path=ppt/slides/slide8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73" name="Shape 1473"/>
          <p:cNvSpPr/>
          <p:nvPr/>
        </p:nvSpPr>
        <p:spPr>
          <a:xfrm>
            <a:off x="10317919" y="1871177"/>
            <a:ext cx="67959" cy="26017"/>
          </a:xfrm>
          <a:custGeom>
            <a:avLst/>
            <a:gdLst/>
            <a:ahLst/>
            <a:cxnLst>
              <a:cxn ang="0">
                <a:pos x="wd2" y="hd2"/>
              </a:cxn>
              <a:cxn ang="5400000">
                <a:pos x="wd2" y="hd2"/>
              </a:cxn>
              <a:cxn ang="10800000">
                <a:pos x="wd2" y="hd2"/>
              </a:cxn>
              <a:cxn ang="16200000">
                <a:pos x="wd2" y="hd2"/>
              </a:cxn>
            </a:cxnLst>
            <a:rect l="0" t="0" r="r" b="b"/>
            <a:pathLst>
              <a:path w="21600" h="18600" extrusionOk="0">
                <a:moveTo>
                  <a:pt x="9600" y="16200"/>
                </a:moveTo>
                <a:cubicBezTo>
                  <a:pt x="9600" y="16200"/>
                  <a:pt x="2400" y="10800"/>
                  <a:pt x="2400" y="10800"/>
                </a:cubicBezTo>
                <a:cubicBezTo>
                  <a:pt x="2400" y="10800"/>
                  <a:pt x="9600" y="10800"/>
                  <a:pt x="12000" y="10800"/>
                </a:cubicBezTo>
                <a:cubicBezTo>
                  <a:pt x="7200" y="5400"/>
                  <a:pt x="2400" y="10800"/>
                  <a:pt x="0" y="0"/>
                </a:cubicBezTo>
                <a:cubicBezTo>
                  <a:pt x="2400" y="5400"/>
                  <a:pt x="19200" y="0"/>
                  <a:pt x="21600" y="10800"/>
                </a:cubicBezTo>
                <a:cubicBezTo>
                  <a:pt x="21600" y="10800"/>
                  <a:pt x="14400" y="10800"/>
                  <a:pt x="12000" y="10800"/>
                </a:cubicBezTo>
                <a:cubicBezTo>
                  <a:pt x="12000" y="10800"/>
                  <a:pt x="16800" y="21600"/>
                  <a:pt x="9600" y="16200"/>
                </a:cubicBezTo>
                <a:cubicBezTo>
                  <a:pt x="7200" y="16200"/>
                  <a:pt x="14400" y="21600"/>
                  <a:pt x="9600" y="16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74" name="Shape 1474"/>
          <p:cNvSpPr/>
          <p:nvPr/>
        </p:nvSpPr>
        <p:spPr>
          <a:xfrm>
            <a:off x="15882940" y="6455774"/>
            <a:ext cx="1500827" cy="1125377"/>
          </a:xfrm>
          <a:custGeom>
            <a:avLst/>
            <a:gdLst/>
            <a:ahLst/>
            <a:cxnLst>
              <a:cxn ang="0">
                <a:pos x="wd2" y="hd2"/>
              </a:cxn>
              <a:cxn ang="5400000">
                <a:pos x="wd2" y="hd2"/>
              </a:cxn>
              <a:cxn ang="10800000">
                <a:pos x="wd2" y="hd2"/>
              </a:cxn>
              <a:cxn ang="16200000">
                <a:pos x="wd2" y="hd2"/>
              </a:cxn>
            </a:cxnLst>
            <a:rect l="0" t="0" r="r" b="b"/>
            <a:pathLst>
              <a:path w="21538" h="21600" extrusionOk="0">
                <a:moveTo>
                  <a:pt x="10694" y="568"/>
                </a:moveTo>
                <a:cubicBezTo>
                  <a:pt x="10482" y="568"/>
                  <a:pt x="10376" y="284"/>
                  <a:pt x="10165" y="284"/>
                </a:cubicBezTo>
                <a:cubicBezTo>
                  <a:pt x="10059" y="142"/>
                  <a:pt x="10059" y="284"/>
                  <a:pt x="10165" y="426"/>
                </a:cubicBezTo>
                <a:cubicBezTo>
                  <a:pt x="10165" y="568"/>
                  <a:pt x="10376" y="426"/>
                  <a:pt x="10376" y="426"/>
                </a:cubicBezTo>
                <a:cubicBezTo>
                  <a:pt x="10482" y="568"/>
                  <a:pt x="10376" y="853"/>
                  <a:pt x="10482" y="853"/>
                </a:cubicBezTo>
                <a:cubicBezTo>
                  <a:pt x="10482" y="995"/>
                  <a:pt x="10376" y="995"/>
                  <a:pt x="10271" y="995"/>
                </a:cubicBezTo>
                <a:cubicBezTo>
                  <a:pt x="10165" y="1137"/>
                  <a:pt x="10059" y="1137"/>
                  <a:pt x="9953" y="1137"/>
                </a:cubicBezTo>
                <a:cubicBezTo>
                  <a:pt x="9741" y="995"/>
                  <a:pt x="9741" y="1137"/>
                  <a:pt x="9529" y="1137"/>
                </a:cubicBezTo>
                <a:cubicBezTo>
                  <a:pt x="9212" y="1279"/>
                  <a:pt x="9318" y="1705"/>
                  <a:pt x="9106" y="1847"/>
                </a:cubicBezTo>
                <a:cubicBezTo>
                  <a:pt x="8894" y="2132"/>
                  <a:pt x="8788" y="2558"/>
                  <a:pt x="8894" y="2842"/>
                </a:cubicBezTo>
                <a:cubicBezTo>
                  <a:pt x="9106" y="3268"/>
                  <a:pt x="8576" y="2984"/>
                  <a:pt x="8471" y="2984"/>
                </a:cubicBezTo>
                <a:cubicBezTo>
                  <a:pt x="8365" y="2984"/>
                  <a:pt x="8047" y="3411"/>
                  <a:pt x="8047" y="3411"/>
                </a:cubicBezTo>
                <a:cubicBezTo>
                  <a:pt x="8047" y="3411"/>
                  <a:pt x="7941" y="2700"/>
                  <a:pt x="7835" y="2558"/>
                </a:cubicBezTo>
                <a:cubicBezTo>
                  <a:pt x="7835" y="2416"/>
                  <a:pt x="7729" y="2416"/>
                  <a:pt x="7624" y="2416"/>
                </a:cubicBezTo>
                <a:cubicBezTo>
                  <a:pt x="7518" y="2274"/>
                  <a:pt x="7518" y="2274"/>
                  <a:pt x="7518" y="2132"/>
                </a:cubicBezTo>
                <a:cubicBezTo>
                  <a:pt x="7412" y="1989"/>
                  <a:pt x="7412" y="2274"/>
                  <a:pt x="7412" y="2416"/>
                </a:cubicBezTo>
                <a:cubicBezTo>
                  <a:pt x="7306" y="2416"/>
                  <a:pt x="7200" y="2416"/>
                  <a:pt x="7200" y="2274"/>
                </a:cubicBezTo>
                <a:cubicBezTo>
                  <a:pt x="6988" y="2274"/>
                  <a:pt x="7094" y="2842"/>
                  <a:pt x="6882" y="2700"/>
                </a:cubicBezTo>
                <a:cubicBezTo>
                  <a:pt x="6882" y="2700"/>
                  <a:pt x="6776" y="2558"/>
                  <a:pt x="6776" y="2558"/>
                </a:cubicBezTo>
                <a:cubicBezTo>
                  <a:pt x="6671" y="2700"/>
                  <a:pt x="6671" y="2700"/>
                  <a:pt x="6671" y="2700"/>
                </a:cubicBezTo>
                <a:cubicBezTo>
                  <a:pt x="6353" y="2558"/>
                  <a:pt x="6565" y="3126"/>
                  <a:pt x="6565" y="3126"/>
                </a:cubicBezTo>
                <a:cubicBezTo>
                  <a:pt x="6565" y="3126"/>
                  <a:pt x="6353" y="3126"/>
                  <a:pt x="6353" y="3126"/>
                </a:cubicBezTo>
                <a:cubicBezTo>
                  <a:pt x="6353" y="3268"/>
                  <a:pt x="6459" y="3268"/>
                  <a:pt x="6459" y="3268"/>
                </a:cubicBezTo>
                <a:cubicBezTo>
                  <a:pt x="6353" y="3553"/>
                  <a:pt x="6247" y="3268"/>
                  <a:pt x="6247" y="3695"/>
                </a:cubicBezTo>
                <a:cubicBezTo>
                  <a:pt x="6247" y="3837"/>
                  <a:pt x="6353" y="3837"/>
                  <a:pt x="6353" y="3979"/>
                </a:cubicBezTo>
                <a:cubicBezTo>
                  <a:pt x="6353" y="4263"/>
                  <a:pt x="5612" y="3695"/>
                  <a:pt x="5612" y="4121"/>
                </a:cubicBezTo>
                <a:cubicBezTo>
                  <a:pt x="5612" y="4263"/>
                  <a:pt x="6035" y="4547"/>
                  <a:pt x="5824" y="4689"/>
                </a:cubicBezTo>
                <a:cubicBezTo>
                  <a:pt x="5718" y="4689"/>
                  <a:pt x="5718" y="4547"/>
                  <a:pt x="5718" y="4689"/>
                </a:cubicBezTo>
                <a:cubicBezTo>
                  <a:pt x="5612" y="4832"/>
                  <a:pt x="5612" y="4832"/>
                  <a:pt x="5506" y="4689"/>
                </a:cubicBezTo>
                <a:cubicBezTo>
                  <a:pt x="5400" y="4689"/>
                  <a:pt x="5506" y="4405"/>
                  <a:pt x="5400" y="4263"/>
                </a:cubicBezTo>
                <a:cubicBezTo>
                  <a:pt x="5294" y="3979"/>
                  <a:pt x="5082" y="4547"/>
                  <a:pt x="4976" y="4689"/>
                </a:cubicBezTo>
                <a:cubicBezTo>
                  <a:pt x="4976" y="4832"/>
                  <a:pt x="4871" y="4974"/>
                  <a:pt x="4871" y="5116"/>
                </a:cubicBezTo>
                <a:cubicBezTo>
                  <a:pt x="4871" y="5116"/>
                  <a:pt x="4976" y="5258"/>
                  <a:pt x="4976" y="5400"/>
                </a:cubicBezTo>
                <a:cubicBezTo>
                  <a:pt x="4976" y="5400"/>
                  <a:pt x="4765" y="5684"/>
                  <a:pt x="4659" y="5826"/>
                </a:cubicBezTo>
                <a:cubicBezTo>
                  <a:pt x="4341" y="6253"/>
                  <a:pt x="4024" y="6537"/>
                  <a:pt x="3600" y="6679"/>
                </a:cubicBezTo>
                <a:cubicBezTo>
                  <a:pt x="3282" y="6679"/>
                  <a:pt x="2965" y="6963"/>
                  <a:pt x="2541" y="7105"/>
                </a:cubicBezTo>
                <a:cubicBezTo>
                  <a:pt x="2224" y="7247"/>
                  <a:pt x="1906" y="7247"/>
                  <a:pt x="1588" y="7532"/>
                </a:cubicBezTo>
                <a:cubicBezTo>
                  <a:pt x="1376" y="7816"/>
                  <a:pt x="1271" y="7816"/>
                  <a:pt x="1059" y="7958"/>
                </a:cubicBezTo>
                <a:cubicBezTo>
                  <a:pt x="953" y="8100"/>
                  <a:pt x="741" y="8526"/>
                  <a:pt x="741" y="8526"/>
                </a:cubicBezTo>
                <a:cubicBezTo>
                  <a:pt x="635" y="8526"/>
                  <a:pt x="741" y="8100"/>
                  <a:pt x="741" y="7958"/>
                </a:cubicBezTo>
                <a:cubicBezTo>
                  <a:pt x="529" y="7958"/>
                  <a:pt x="424" y="8668"/>
                  <a:pt x="424" y="8668"/>
                </a:cubicBezTo>
                <a:cubicBezTo>
                  <a:pt x="529" y="9095"/>
                  <a:pt x="318" y="9237"/>
                  <a:pt x="318" y="9663"/>
                </a:cubicBezTo>
                <a:cubicBezTo>
                  <a:pt x="318" y="9805"/>
                  <a:pt x="847" y="11368"/>
                  <a:pt x="635" y="11511"/>
                </a:cubicBezTo>
                <a:cubicBezTo>
                  <a:pt x="635" y="11511"/>
                  <a:pt x="318" y="10942"/>
                  <a:pt x="318" y="10942"/>
                </a:cubicBezTo>
                <a:cubicBezTo>
                  <a:pt x="318" y="11084"/>
                  <a:pt x="635" y="11511"/>
                  <a:pt x="424" y="11653"/>
                </a:cubicBezTo>
                <a:cubicBezTo>
                  <a:pt x="212" y="11653"/>
                  <a:pt x="212" y="10942"/>
                  <a:pt x="0" y="10942"/>
                </a:cubicBezTo>
                <a:cubicBezTo>
                  <a:pt x="0" y="10942"/>
                  <a:pt x="635" y="12079"/>
                  <a:pt x="635" y="12221"/>
                </a:cubicBezTo>
                <a:cubicBezTo>
                  <a:pt x="741" y="12363"/>
                  <a:pt x="635" y="12647"/>
                  <a:pt x="741" y="12932"/>
                </a:cubicBezTo>
                <a:cubicBezTo>
                  <a:pt x="847" y="13216"/>
                  <a:pt x="953" y="13358"/>
                  <a:pt x="1059" y="13642"/>
                </a:cubicBezTo>
                <a:cubicBezTo>
                  <a:pt x="1165" y="13784"/>
                  <a:pt x="1165" y="14211"/>
                  <a:pt x="1165" y="14353"/>
                </a:cubicBezTo>
                <a:cubicBezTo>
                  <a:pt x="1165" y="14637"/>
                  <a:pt x="1271" y="14921"/>
                  <a:pt x="1376" y="15063"/>
                </a:cubicBezTo>
                <a:cubicBezTo>
                  <a:pt x="1482" y="15489"/>
                  <a:pt x="1482" y="15632"/>
                  <a:pt x="1482" y="16058"/>
                </a:cubicBezTo>
                <a:cubicBezTo>
                  <a:pt x="1482" y="16200"/>
                  <a:pt x="1482" y="16911"/>
                  <a:pt x="1482" y="16911"/>
                </a:cubicBezTo>
                <a:cubicBezTo>
                  <a:pt x="1376" y="17053"/>
                  <a:pt x="1271" y="17053"/>
                  <a:pt x="1165" y="17195"/>
                </a:cubicBezTo>
                <a:cubicBezTo>
                  <a:pt x="1059" y="17621"/>
                  <a:pt x="1271" y="17621"/>
                  <a:pt x="1376" y="17763"/>
                </a:cubicBezTo>
                <a:cubicBezTo>
                  <a:pt x="1800" y="18047"/>
                  <a:pt x="2118" y="18332"/>
                  <a:pt x="2647" y="18189"/>
                </a:cubicBezTo>
                <a:cubicBezTo>
                  <a:pt x="2859" y="18047"/>
                  <a:pt x="3071" y="17905"/>
                  <a:pt x="3176" y="17763"/>
                </a:cubicBezTo>
                <a:cubicBezTo>
                  <a:pt x="3494" y="17621"/>
                  <a:pt x="3388" y="17763"/>
                  <a:pt x="3494" y="17479"/>
                </a:cubicBezTo>
                <a:cubicBezTo>
                  <a:pt x="3706" y="17195"/>
                  <a:pt x="4447" y="17195"/>
                  <a:pt x="4659" y="17337"/>
                </a:cubicBezTo>
                <a:cubicBezTo>
                  <a:pt x="4976" y="17337"/>
                  <a:pt x="5506" y="17621"/>
                  <a:pt x="5718" y="17195"/>
                </a:cubicBezTo>
                <a:cubicBezTo>
                  <a:pt x="5824" y="17053"/>
                  <a:pt x="5824" y="16768"/>
                  <a:pt x="6035" y="16626"/>
                </a:cubicBezTo>
                <a:cubicBezTo>
                  <a:pt x="6247" y="16484"/>
                  <a:pt x="6459" y="16342"/>
                  <a:pt x="6671" y="16200"/>
                </a:cubicBezTo>
                <a:cubicBezTo>
                  <a:pt x="6988" y="15916"/>
                  <a:pt x="7412" y="16200"/>
                  <a:pt x="7729" y="15916"/>
                </a:cubicBezTo>
                <a:cubicBezTo>
                  <a:pt x="8259" y="15632"/>
                  <a:pt x="8682" y="15632"/>
                  <a:pt x="9318" y="15489"/>
                </a:cubicBezTo>
                <a:cubicBezTo>
                  <a:pt x="9424" y="15489"/>
                  <a:pt x="9529" y="15347"/>
                  <a:pt x="9741" y="15347"/>
                </a:cubicBezTo>
                <a:cubicBezTo>
                  <a:pt x="9847" y="15489"/>
                  <a:pt x="10059" y="15632"/>
                  <a:pt x="10165" y="15774"/>
                </a:cubicBezTo>
                <a:cubicBezTo>
                  <a:pt x="10271" y="15774"/>
                  <a:pt x="11329" y="16058"/>
                  <a:pt x="11329" y="16200"/>
                </a:cubicBezTo>
                <a:cubicBezTo>
                  <a:pt x="11224" y="16342"/>
                  <a:pt x="11118" y="16768"/>
                  <a:pt x="11329" y="16626"/>
                </a:cubicBezTo>
                <a:cubicBezTo>
                  <a:pt x="11435" y="16626"/>
                  <a:pt x="11647" y="17053"/>
                  <a:pt x="11753" y="17195"/>
                </a:cubicBezTo>
                <a:cubicBezTo>
                  <a:pt x="11859" y="17337"/>
                  <a:pt x="11859" y="17479"/>
                  <a:pt x="11859" y="17763"/>
                </a:cubicBezTo>
                <a:cubicBezTo>
                  <a:pt x="11965" y="17905"/>
                  <a:pt x="12176" y="18189"/>
                  <a:pt x="12176" y="18189"/>
                </a:cubicBezTo>
                <a:cubicBezTo>
                  <a:pt x="12176" y="18047"/>
                  <a:pt x="12071" y="17905"/>
                  <a:pt x="12282" y="17763"/>
                </a:cubicBezTo>
                <a:cubicBezTo>
                  <a:pt x="12388" y="17621"/>
                  <a:pt x="12494" y="17479"/>
                  <a:pt x="12706" y="17337"/>
                </a:cubicBezTo>
                <a:cubicBezTo>
                  <a:pt x="12812" y="17195"/>
                  <a:pt x="13341" y="16484"/>
                  <a:pt x="13235" y="16342"/>
                </a:cubicBezTo>
                <a:cubicBezTo>
                  <a:pt x="13341" y="16626"/>
                  <a:pt x="13235" y="16768"/>
                  <a:pt x="13235" y="17053"/>
                </a:cubicBezTo>
                <a:cubicBezTo>
                  <a:pt x="13341" y="17195"/>
                  <a:pt x="13129" y="17337"/>
                  <a:pt x="13129" y="17337"/>
                </a:cubicBezTo>
                <a:cubicBezTo>
                  <a:pt x="13024" y="17621"/>
                  <a:pt x="13024" y="17763"/>
                  <a:pt x="13024" y="17905"/>
                </a:cubicBezTo>
                <a:cubicBezTo>
                  <a:pt x="13024" y="18189"/>
                  <a:pt x="12600" y="18332"/>
                  <a:pt x="12918" y="18332"/>
                </a:cubicBezTo>
                <a:cubicBezTo>
                  <a:pt x="13341" y="18332"/>
                  <a:pt x="13129" y="17763"/>
                  <a:pt x="13235" y="17479"/>
                </a:cubicBezTo>
                <a:cubicBezTo>
                  <a:pt x="13235" y="17479"/>
                  <a:pt x="13659" y="18047"/>
                  <a:pt x="13553" y="18332"/>
                </a:cubicBezTo>
                <a:cubicBezTo>
                  <a:pt x="13235" y="18900"/>
                  <a:pt x="13659" y="18474"/>
                  <a:pt x="13871" y="18758"/>
                </a:cubicBezTo>
                <a:cubicBezTo>
                  <a:pt x="14188" y="19184"/>
                  <a:pt x="14188" y="19326"/>
                  <a:pt x="14188" y="19753"/>
                </a:cubicBezTo>
                <a:cubicBezTo>
                  <a:pt x="14082" y="20179"/>
                  <a:pt x="14506" y="20605"/>
                  <a:pt x="14718" y="20605"/>
                </a:cubicBezTo>
                <a:cubicBezTo>
                  <a:pt x="14929" y="20747"/>
                  <a:pt x="15141" y="20889"/>
                  <a:pt x="15353" y="20889"/>
                </a:cubicBezTo>
                <a:cubicBezTo>
                  <a:pt x="15565" y="20889"/>
                  <a:pt x="15988" y="21600"/>
                  <a:pt x="16200" y="21458"/>
                </a:cubicBezTo>
                <a:cubicBezTo>
                  <a:pt x="16412" y="21316"/>
                  <a:pt x="16624" y="21174"/>
                  <a:pt x="16729" y="20889"/>
                </a:cubicBezTo>
                <a:cubicBezTo>
                  <a:pt x="16729" y="20889"/>
                  <a:pt x="16941" y="20463"/>
                  <a:pt x="17047" y="20605"/>
                </a:cubicBezTo>
                <a:cubicBezTo>
                  <a:pt x="17047" y="20747"/>
                  <a:pt x="16835" y="20889"/>
                  <a:pt x="16941" y="21032"/>
                </a:cubicBezTo>
                <a:cubicBezTo>
                  <a:pt x="17047" y="21174"/>
                  <a:pt x="17047" y="20747"/>
                  <a:pt x="17153" y="20747"/>
                </a:cubicBezTo>
                <a:cubicBezTo>
                  <a:pt x="17153" y="20747"/>
                  <a:pt x="17365" y="21174"/>
                  <a:pt x="17471" y="21174"/>
                </a:cubicBezTo>
                <a:cubicBezTo>
                  <a:pt x="17471" y="21316"/>
                  <a:pt x="17682" y="21600"/>
                  <a:pt x="17788" y="21600"/>
                </a:cubicBezTo>
                <a:cubicBezTo>
                  <a:pt x="17682" y="21600"/>
                  <a:pt x="18000" y="21174"/>
                  <a:pt x="18000" y="21174"/>
                </a:cubicBezTo>
                <a:cubicBezTo>
                  <a:pt x="18212" y="21032"/>
                  <a:pt x="18318" y="20747"/>
                  <a:pt x="18424" y="20605"/>
                </a:cubicBezTo>
                <a:cubicBezTo>
                  <a:pt x="18741" y="20463"/>
                  <a:pt x="19588" y="20747"/>
                  <a:pt x="19588" y="20179"/>
                </a:cubicBezTo>
                <a:cubicBezTo>
                  <a:pt x="19694" y="19468"/>
                  <a:pt x="19800" y="19042"/>
                  <a:pt x="19906" y="18474"/>
                </a:cubicBezTo>
                <a:cubicBezTo>
                  <a:pt x="20118" y="17905"/>
                  <a:pt x="20224" y="17337"/>
                  <a:pt x="20541" y="16768"/>
                </a:cubicBezTo>
                <a:cubicBezTo>
                  <a:pt x="20647" y="16626"/>
                  <a:pt x="20859" y="16484"/>
                  <a:pt x="20965" y="16200"/>
                </a:cubicBezTo>
                <a:cubicBezTo>
                  <a:pt x="20965" y="16058"/>
                  <a:pt x="20965" y="16058"/>
                  <a:pt x="20965" y="15916"/>
                </a:cubicBezTo>
                <a:cubicBezTo>
                  <a:pt x="21071" y="15774"/>
                  <a:pt x="21176" y="15632"/>
                  <a:pt x="21176" y="15347"/>
                </a:cubicBezTo>
                <a:cubicBezTo>
                  <a:pt x="21282" y="15063"/>
                  <a:pt x="21176" y="14779"/>
                  <a:pt x="21282" y="14495"/>
                </a:cubicBezTo>
                <a:cubicBezTo>
                  <a:pt x="21282" y="14353"/>
                  <a:pt x="21388" y="14211"/>
                  <a:pt x="21388" y="14068"/>
                </a:cubicBezTo>
                <a:cubicBezTo>
                  <a:pt x="21494" y="13926"/>
                  <a:pt x="21282" y="13784"/>
                  <a:pt x="21388" y="13642"/>
                </a:cubicBezTo>
                <a:cubicBezTo>
                  <a:pt x="21494" y="13500"/>
                  <a:pt x="21600" y="13074"/>
                  <a:pt x="21494" y="12932"/>
                </a:cubicBezTo>
                <a:cubicBezTo>
                  <a:pt x="21494" y="12647"/>
                  <a:pt x="21388" y="12505"/>
                  <a:pt x="21388" y="12363"/>
                </a:cubicBezTo>
                <a:cubicBezTo>
                  <a:pt x="21282" y="12221"/>
                  <a:pt x="21282" y="11937"/>
                  <a:pt x="21282" y="11795"/>
                </a:cubicBezTo>
                <a:cubicBezTo>
                  <a:pt x="21176" y="11226"/>
                  <a:pt x="21494" y="10942"/>
                  <a:pt x="21388" y="10374"/>
                </a:cubicBezTo>
                <a:cubicBezTo>
                  <a:pt x="21388" y="10516"/>
                  <a:pt x="21282" y="10800"/>
                  <a:pt x="21176" y="10800"/>
                </a:cubicBezTo>
                <a:cubicBezTo>
                  <a:pt x="20965" y="10800"/>
                  <a:pt x="20859" y="10232"/>
                  <a:pt x="20753" y="9947"/>
                </a:cubicBezTo>
                <a:cubicBezTo>
                  <a:pt x="20541" y="9521"/>
                  <a:pt x="20118" y="9521"/>
                  <a:pt x="20118" y="8811"/>
                </a:cubicBezTo>
                <a:cubicBezTo>
                  <a:pt x="20012" y="8526"/>
                  <a:pt x="19906" y="8526"/>
                  <a:pt x="19800" y="8384"/>
                </a:cubicBezTo>
                <a:cubicBezTo>
                  <a:pt x="19588" y="8242"/>
                  <a:pt x="19588" y="8668"/>
                  <a:pt x="19482" y="8384"/>
                </a:cubicBezTo>
                <a:cubicBezTo>
                  <a:pt x="19482" y="7958"/>
                  <a:pt x="19376" y="7816"/>
                  <a:pt x="19165" y="7532"/>
                </a:cubicBezTo>
                <a:cubicBezTo>
                  <a:pt x="19165" y="7532"/>
                  <a:pt x="19059" y="7389"/>
                  <a:pt x="19059" y="7247"/>
                </a:cubicBezTo>
                <a:cubicBezTo>
                  <a:pt x="18953" y="7247"/>
                  <a:pt x="19059" y="6963"/>
                  <a:pt x="19059" y="7105"/>
                </a:cubicBezTo>
                <a:cubicBezTo>
                  <a:pt x="18847" y="6821"/>
                  <a:pt x="18635" y="6679"/>
                  <a:pt x="18424" y="6537"/>
                </a:cubicBezTo>
                <a:cubicBezTo>
                  <a:pt x="18212" y="6253"/>
                  <a:pt x="17894" y="6395"/>
                  <a:pt x="17788" y="6111"/>
                </a:cubicBezTo>
                <a:cubicBezTo>
                  <a:pt x="17576" y="5826"/>
                  <a:pt x="17682" y="5258"/>
                  <a:pt x="17576" y="5116"/>
                </a:cubicBezTo>
                <a:cubicBezTo>
                  <a:pt x="17576" y="4832"/>
                  <a:pt x="17576" y="4547"/>
                  <a:pt x="17471" y="4405"/>
                </a:cubicBezTo>
                <a:cubicBezTo>
                  <a:pt x="17365" y="4263"/>
                  <a:pt x="17259" y="4263"/>
                  <a:pt x="17259" y="3979"/>
                </a:cubicBezTo>
                <a:cubicBezTo>
                  <a:pt x="17259" y="3695"/>
                  <a:pt x="17259" y="3268"/>
                  <a:pt x="17047" y="2842"/>
                </a:cubicBezTo>
                <a:cubicBezTo>
                  <a:pt x="16941" y="2842"/>
                  <a:pt x="16729" y="2416"/>
                  <a:pt x="16729" y="2558"/>
                </a:cubicBezTo>
                <a:cubicBezTo>
                  <a:pt x="16518" y="2558"/>
                  <a:pt x="16518" y="2700"/>
                  <a:pt x="16412" y="2416"/>
                </a:cubicBezTo>
                <a:cubicBezTo>
                  <a:pt x="16200" y="2132"/>
                  <a:pt x="16306" y="1563"/>
                  <a:pt x="16094" y="1137"/>
                </a:cubicBezTo>
                <a:cubicBezTo>
                  <a:pt x="16094" y="995"/>
                  <a:pt x="15671" y="0"/>
                  <a:pt x="15671" y="0"/>
                </a:cubicBezTo>
                <a:cubicBezTo>
                  <a:pt x="15565" y="0"/>
                  <a:pt x="15565" y="284"/>
                  <a:pt x="15565" y="426"/>
                </a:cubicBezTo>
                <a:cubicBezTo>
                  <a:pt x="15565" y="568"/>
                  <a:pt x="15459" y="711"/>
                  <a:pt x="15353" y="853"/>
                </a:cubicBezTo>
                <a:cubicBezTo>
                  <a:pt x="15353" y="853"/>
                  <a:pt x="15141" y="1137"/>
                  <a:pt x="15247" y="1279"/>
                </a:cubicBezTo>
                <a:cubicBezTo>
                  <a:pt x="15247" y="1279"/>
                  <a:pt x="15459" y="1279"/>
                  <a:pt x="15353" y="1421"/>
                </a:cubicBezTo>
                <a:cubicBezTo>
                  <a:pt x="15247" y="1421"/>
                  <a:pt x="15141" y="2132"/>
                  <a:pt x="15141" y="2274"/>
                </a:cubicBezTo>
                <a:cubicBezTo>
                  <a:pt x="15247" y="2558"/>
                  <a:pt x="15247" y="2842"/>
                  <a:pt x="15247" y="3126"/>
                </a:cubicBezTo>
                <a:cubicBezTo>
                  <a:pt x="15141" y="3695"/>
                  <a:pt x="15141" y="5116"/>
                  <a:pt x="14506" y="5116"/>
                </a:cubicBezTo>
                <a:cubicBezTo>
                  <a:pt x="14082" y="5116"/>
                  <a:pt x="14082" y="4547"/>
                  <a:pt x="13765" y="4405"/>
                </a:cubicBezTo>
                <a:cubicBezTo>
                  <a:pt x="13553" y="4263"/>
                  <a:pt x="13341" y="4263"/>
                  <a:pt x="13129" y="3979"/>
                </a:cubicBezTo>
                <a:cubicBezTo>
                  <a:pt x="13024" y="3837"/>
                  <a:pt x="11859" y="2984"/>
                  <a:pt x="11965" y="2842"/>
                </a:cubicBezTo>
                <a:cubicBezTo>
                  <a:pt x="11965" y="2700"/>
                  <a:pt x="12071" y="2558"/>
                  <a:pt x="12176" y="2416"/>
                </a:cubicBezTo>
                <a:cubicBezTo>
                  <a:pt x="12176" y="2274"/>
                  <a:pt x="12388" y="2274"/>
                  <a:pt x="12388" y="2132"/>
                </a:cubicBezTo>
                <a:cubicBezTo>
                  <a:pt x="12388" y="2132"/>
                  <a:pt x="12282" y="1989"/>
                  <a:pt x="12282" y="1847"/>
                </a:cubicBezTo>
                <a:cubicBezTo>
                  <a:pt x="12388" y="1705"/>
                  <a:pt x="12388" y="1705"/>
                  <a:pt x="12494" y="1563"/>
                </a:cubicBezTo>
                <a:cubicBezTo>
                  <a:pt x="12494" y="1421"/>
                  <a:pt x="12706" y="1279"/>
                  <a:pt x="12812" y="1137"/>
                </a:cubicBezTo>
                <a:cubicBezTo>
                  <a:pt x="12812" y="995"/>
                  <a:pt x="12600" y="711"/>
                  <a:pt x="12494" y="853"/>
                </a:cubicBezTo>
                <a:cubicBezTo>
                  <a:pt x="12494" y="853"/>
                  <a:pt x="12388" y="1137"/>
                  <a:pt x="12388" y="1137"/>
                </a:cubicBezTo>
                <a:cubicBezTo>
                  <a:pt x="12282" y="995"/>
                  <a:pt x="12282" y="995"/>
                  <a:pt x="12176" y="853"/>
                </a:cubicBezTo>
                <a:cubicBezTo>
                  <a:pt x="12176" y="711"/>
                  <a:pt x="11965" y="995"/>
                  <a:pt x="11859" y="995"/>
                </a:cubicBezTo>
                <a:cubicBezTo>
                  <a:pt x="11753" y="1137"/>
                  <a:pt x="11647" y="995"/>
                  <a:pt x="11541" y="995"/>
                </a:cubicBezTo>
                <a:cubicBezTo>
                  <a:pt x="11329" y="853"/>
                  <a:pt x="11012" y="711"/>
                  <a:pt x="10694" y="568"/>
                </a:cubicBezTo>
                <a:cubicBezTo>
                  <a:pt x="10482" y="568"/>
                  <a:pt x="10906" y="711"/>
                  <a:pt x="10694" y="56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75" name="Shape 1475"/>
          <p:cNvSpPr/>
          <p:nvPr/>
        </p:nvSpPr>
        <p:spPr>
          <a:xfrm>
            <a:off x="11581435" y="3585680"/>
            <a:ext cx="286346" cy="445619"/>
          </a:xfrm>
          <a:custGeom>
            <a:avLst/>
            <a:gdLst/>
            <a:ahLst/>
            <a:cxnLst>
              <a:cxn ang="0">
                <a:pos x="wd2" y="hd2"/>
              </a:cxn>
              <a:cxn ang="5400000">
                <a:pos x="wd2" y="hd2"/>
              </a:cxn>
              <a:cxn ang="10800000">
                <a:pos x="wd2" y="hd2"/>
              </a:cxn>
              <a:cxn ang="16200000">
                <a:pos x="wd2" y="hd2"/>
              </a:cxn>
            </a:cxnLst>
            <a:rect l="0" t="0" r="r" b="b"/>
            <a:pathLst>
              <a:path w="21003" h="21600" extrusionOk="0">
                <a:moveTo>
                  <a:pt x="8100" y="0"/>
                </a:moveTo>
                <a:cubicBezTo>
                  <a:pt x="6480" y="0"/>
                  <a:pt x="5400" y="360"/>
                  <a:pt x="3780" y="0"/>
                </a:cubicBezTo>
                <a:cubicBezTo>
                  <a:pt x="3240" y="0"/>
                  <a:pt x="2700" y="0"/>
                  <a:pt x="2700" y="360"/>
                </a:cubicBezTo>
                <a:cubicBezTo>
                  <a:pt x="3240" y="1080"/>
                  <a:pt x="2700" y="720"/>
                  <a:pt x="2160" y="1080"/>
                </a:cubicBezTo>
                <a:cubicBezTo>
                  <a:pt x="2700" y="720"/>
                  <a:pt x="2700" y="1440"/>
                  <a:pt x="2700" y="1440"/>
                </a:cubicBezTo>
                <a:cubicBezTo>
                  <a:pt x="2160" y="2160"/>
                  <a:pt x="540" y="1800"/>
                  <a:pt x="1080" y="2880"/>
                </a:cubicBezTo>
                <a:cubicBezTo>
                  <a:pt x="2160" y="3600"/>
                  <a:pt x="1620" y="3960"/>
                  <a:pt x="1080" y="4680"/>
                </a:cubicBezTo>
                <a:cubicBezTo>
                  <a:pt x="1080" y="5400"/>
                  <a:pt x="2160" y="5400"/>
                  <a:pt x="2700" y="5040"/>
                </a:cubicBezTo>
                <a:cubicBezTo>
                  <a:pt x="2160" y="5400"/>
                  <a:pt x="2700" y="5400"/>
                  <a:pt x="2700" y="5760"/>
                </a:cubicBezTo>
                <a:cubicBezTo>
                  <a:pt x="2700" y="5400"/>
                  <a:pt x="1620" y="6480"/>
                  <a:pt x="1620" y="6480"/>
                </a:cubicBezTo>
                <a:cubicBezTo>
                  <a:pt x="1080" y="6480"/>
                  <a:pt x="0" y="6480"/>
                  <a:pt x="0" y="7200"/>
                </a:cubicBezTo>
                <a:cubicBezTo>
                  <a:pt x="540" y="7200"/>
                  <a:pt x="1080" y="6480"/>
                  <a:pt x="1620" y="6840"/>
                </a:cubicBezTo>
                <a:cubicBezTo>
                  <a:pt x="1620" y="7200"/>
                  <a:pt x="1620" y="7560"/>
                  <a:pt x="1620" y="7560"/>
                </a:cubicBezTo>
                <a:cubicBezTo>
                  <a:pt x="1080" y="7920"/>
                  <a:pt x="1080" y="8280"/>
                  <a:pt x="1080" y="8280"/>
                </a:cubicBezTo>
                <a:cubicBezTo>
                  <a:pt x="1080" y="8640"/>
                  <a:pt x="1620" y="7920"/>
                  <a:pt x="2160" y="7920"/>
                </a:cubicBezTo>
                <a:cubicBezTo>
                  <a:pt x="2160" y="7560"/>
                  <a:pt x="2700" y="8280"/>
                  <a:pt x="2700" y="8280"/>
                </a:cubicBezTo>
                <a:cubicBezTo>
                  <a:pt x="3240" y="8280"/>
                  <a:pt x="2700" y="6840"/>
                  <a:pt x="2160" y="6840"/>
                </a:cubicBezTo>
                <a:cubicBezTo>
                  <a:pt x="2700" y="6840"/>
                  <a:pt x="3780" y="7200"/>
                  <a:pt x="3780" y="6840"/>
                </a:cubicBezTo>
                <a:cubicBezTo>
                  <a:pt x="3780" y="6840"/>
                  <a:pt x="3240" y="7200"/>
                  <a:pt x="3240" y="7200"/>
                </a:cubicBezTo>
                <a:cubicBezTo>
                  <a:pt x="3240" y="7560"/>
                  <a:pt x="3780" y="7920"/>
                  <a:pt x="3780" y="8280"/>
                </a:cubicBezTo>
                <a:cubicBezTo>
                  <a:pt x="3780" y="8640"/>
                  <a:pt x="2160" y="9720"/>
                  <a:pt x="3780" y="9720"/>
                </a:cubicBezTo>
                <a:cubicBezTo>
                  <a:pt x="3780" y="9720"/>
                  <a:pt x="5400" y="9720"/>
                  <a:pt x="5940" y="9720"/>
                </a:cubicBezTo>
                <a:cubicBezTo>
                  <a:pt x="6480" y="9360"/>
                  <a:pt x="8100" y="9360"/>
                  <a:pt x="8100" y="9360"/>
                </a:cubicBezTo>
                <a:cubicBezTo>
                  <a:pt x="7560" y="10080"/>
                  <a:pt x="7020" y="10080"/>
                  <a:pt x="7560" y="10800"/>
                </a:cubicBezTo>
                <a:cubicBezTo>
                  <a:pt x="8100" y="11880"/>
                  <a:pt x="8100" y="11160"/>
                  <a:pt x="8640" y="11520"/>
                </a:cubicBezTo>
                <a:cubicBezTo>
                  <a:pt x="8640" y="11880"/>
                  <a:pt x="8100" y="12600"/>
                  <a:pt x="8640" y="12960"/>
                </a:cubicBezTo>
                <a:cubicBezTo>
                  <a:pt x="9180" y="13680"/>
                  <a:pt x="7560" y="13680"/>
                  <a:pt x="7020" y="13680"/>
                </a:cubicBezTo>
                <a:cubicBezTo>
                  <a:pt x="5940" y="14040"/>
                  <a:pt x="5400" y="13320"/>
                  <a:pt x="4320" y="14040"/>
                </a:cubicBezTo>
                <a:cubicBezTo>
                  <a:pt x="3780" y="14760"/>
                  <a:pt x="6480" y="14400"/>
                  <a:pt x="5940" y="14760"/>
                </a:cubicBezTo>
                <a:cubicBezTo>
                  <a:pt x="5940" y="14760"/>
                  <a:pt x="4860" y="15120"/>
                  <a:pt x="4860" y="15120"/>
                </a:cubicBezTo>
                <a:cubicBezTo>
                  <a:pt x="4860" y="15480"/>
                  <a:pt x="5400" y="15480"/>
                  <a:pt x="4860" y="15840"/>
                </a:cubicBezTo>
                <a:cubicBezTo>
                  <a:pt x="4320" y="16200"/>
                  <a:pt x="3780" y="16560"/>
                  <a:pt x="2700" y="16920"/>
                </a:cubicBezTo>
                <a:cubicBezTo>
                  <a:pt x="2160" y="17280"/>
                  <a:pt x="3240" y="17640"/>
                  <a:pt x="3240" y="17640"/>
                </a:cubicBezTo>
                <a:cubicBezTo>
                  <a:pt x="3780" y="17640"/>
                  <a:pt x="4860" y="17280"/>
                  <a:pt x="4860" y="17280"/>
                </a:cubicBezTo>
                <a:cubicBezTo>
                  <a:pt x="4860" y="17640"/>
                  <a:pt x="6480" y="17640"/>
                  <a:pt x="7020" y="18000"/>
                </a:cubicBezTo>
                <a:cubicBezTo>
                  <a:pt x="8100" y="18000"/>
                  <a:pt x="9180" y="17280"/>
                  <a:pt x="9720" y="17280"/>
                </a:cubicBezTo>
                <a:cubicBezTo>
                  <a:pt x="9720" y="17280"/>
                  <a:pt x="8640" y="19080"/>
                  <a:pt x="7020" y="18720"/>
                </a:cubicBezTo>
                <a:cubicBezTo>
                  <a:pt x="6480" y="18360"/>
                  <a:pt x="5940" y="18720"/>
                  <a:pt x="5400" y="18720"/>
                </a:cubicBezTo>
                <a:cubicBezTo>
                  <a:pt x="4320" y="18720"/>
                  <a:pt x="4860" y="18360"/>
                  <a:pt x="4320" y="18360"/>
                </a:cubicBezTo>
                <a:cubicBezTo>
                  <a:pt x="4320" y="18360"/>
                  <a:pt x="4320" y="19440"/>
                  <a:pt x="3780" y="19800"/>
                </a:cubicBezTo>
                <a:cubicBezTo>
                  <a:pt x="3780" y="19800"/>
                  <a:pt x="3240" y="20160"/>
                  <a:pt x="2700" y="20520"/>
                </a:cubicBezTo>
                <a:cubicBezTo>
                  <a:pt x="2700" y="20520"/>
                  <a:pt x="1620" y="20880"/>
                  <a:pt x="1620" y="21240"/>
                </a:cubicBezTo>
                <a:cubicBezTo>
                  <a:pt x="1620" y="21240"/>
                  <a:pt x="2700" y="21240"/>
                  <a:pt x="2700" y="21240"/>
                </a:cubicBezTo>
                <a:cubicBezTo>
                  <a:pt x="2700" y="21240"/>
                  <a:pt x="2160" y="21240"/>
                  <a:pt x="2700" y="21600"/>
                </a:cubicBezTo>
                <a:cubicBezTo>
                  <a:pt x="2700" y="21600"/>
                  <a:pt x="3780" y="20520"/>
                  <a:pt x="4320" y="20520"/>
                </a:cubicBezTo>
                <a:cubicBezTo>
                  <a:pt x="4860" y="20520"/>
                  <a:pt x="5940" y="20880"/>
                  <a:pt x="6480" y="20520"/>
                </a:cubicBezTo>
                <a:cubicBezTo>
                  <a:pt x="7560" y="20520"/>
                  <a:pt x="7020" y="19800"/>
                  <a:pt x="8100" y="19800"/>
                </a:cubicBezTo>
                <a:cubicBezTo>
                  <a:pt x="8640" y="19440"/>
                  <a:pt x="9180" y="19800"/>
                  <a:pt x="10260" y="19800"/>
                </a:cubicBezTo>
                <a:cubicBezTo>
                  <a:pt x="10800" y="20160"/>
                  <a:pt x="11340" y="19440"/>
                  <a:pt x="12420" y="19800"/>
                </a:cubicBezTo>
                <a:cubicBezTo>
                  <a:pt x="12960" y="20160"/>
                  <a:pt x="14040" y="19800"/>
                  <a:pt x="14580" y="19440"/>
                </a:cubicBezTo>
                <a:cubicBezTo>
                  <a:pt x="15660" y="19440"/>
                  <a:pt x="17280" y="19440"/>
                  <a:pt x="18360" y="19440"/>
                </a:cubicBezTo>
                <a:cubicBezTo>
                  <a:pt x="18360" y="19440"/>
                  <a:pt x="20520" y="18360"/>
                  <a:pt x="20520" y="18360"/>
                </a:cubicBezTo>
                <a:cubicBezTo>
                  <a:pt x="19980" y="18000"/>
                  <a:pt x="17820" y="18360"/>
                  <a:pt x="17820" y="18000"/>
                </a:cubicBezTo>
                <a:cubicBezTo>
                  <a:pt x="17820" y="17640"/>
                  <a:pt x="19980" y="16560"/>
                  <a:pt x="20520" y="16560"/>
                </a:cubicBezTo>
                <a:cubicBezTo>
                  <a:pt x="21060" y="15840"/>
                  <a:pt x="21600" y="14400"/>
                  <a:pt x="19440" y="14400"/>
                </a:cubicBezTo>
                <a:cubicBezTo>
                  <a:pt x="18900" y="14400"/>
                  <a:pt x="17820" y="14760"/>
                  <a:pt x="17280" y="14760"/>
                </a:cubicBezTo>
                <a:cubicBezTo>
                  <a:pt x="16200" y="14400"/>
                  <a:pt x="17280" y="14400"/>
                  <a:pt x="17280" y="14040"/>
                </a:cubicBezTo>
                <a:cubicBezTo>
                  <a:pt x="17280" y="13680"/>
                  <a:pt x="17280" y="13320"/>
                  <a:pt x="16740" y="12960"/>
                </a:cubicBezTo>
                <a:cubicBezTo>
                  <a:pt x="16740" y="12960"/>
                  <a:pt x="14580" y="12600"/>
                  <a:pt x="15120" y="12240"/>
                </a:cubicBezTo>
                <a:cubicBezTo>
                  <a:pt x="15120" y="12240"/>
                  <a:pt x="16200" y="12600"/>
                  <a:pt x="16200" y="12240"/>
                </a:cubicBezTo>
                <a:cubicBezTo>
                  <a:pt x="16740" y="11880"/>
                  <a:pt x="16200" y="11520"/>
                  <a:pt x="15660" y="11160"/>
                </a:cubicBezTo>
                <a:cubicBezTo>
                  <a:pt x="14040" y="10440"/>
                  <a:pt x="13500" y="10440"/>
                  <a:pt x="12420" y="9000"/>
                </a:cubicBezTo>
                <a:cubicBezTo>
                  <a:pt x="11880" y="8280"/>
                  <a:pt x="11340" y="7560"/>
                  <a:pt x="9720" y="6840"/>
                </a:cubicBezTo>
                <a:cubicBezTo>
                  <a:pt x="9180" y="6480"/>
                  <a:pt x="7020" y="7200"/>
                  <a:pt x="6480" y="6480"/>
                </a:cubicBezTo>
                <a:cubicBezTo>
                  <a:pt x="6480" y="6480"/>
                  <a:pt x="9720" y="6120"/>
                  <a:pt x="9180" y="5760"/>
                </a:cubicBezTo>
                <a:cubicBezTo>
                  <a:pt x="9180" y="5760"/>
                  <a:pt x="8100" y="6120"/>
                  <a:pt x="7560" y="5760"/>
                </a:cubicBezTo>
                <a:cubicBezTo>
                  <a:pt x="7560" y="5760"/>
                  <a:pt x="9720" y="5400"/>
                  <a:pt x="9720" y="5400"/>
                </a:cubicBezTo>
                <a:cubicBezTo>
                  <a:pt x="10260" y="5040"/>
                  <a:pt x="11880" y="3240"/>
                  <a:pt x="11340" y="2880"/>
                </a:cubicBezTo>
                <a:cubicBezTo>
                  <a:pt x="10800" y="2160"/>
                  <a:pt x="9180" y="2160"/>
                  <a:pt x="8100" y="2160"/>
                </a:cubicBezTo>
                <a:cubicBezTo>
                  <a:pt x="7560" y="2520"/>
                  <a:pt x="4860" y="2520"/>
                  <a:pt x="4860" y="2520"/>
                </a:cubicBezTo>
                <a:cubicBezTo>
                  <a:pt x="4860" y="2520"/>
                  <a:pt x="5940" y="2160"/>
                  <a:pt x="5940" y="2160"/>
                </a:cubicBezTo>
                <a:cubicBezTo>
                  <a:pt x="5940" y="2160"/>
                  <a:pt x="4860" y="1800"/>
                  <a:pt x="4860" y="2160"/>
                </a:cubicBezTo>
                <a:cubicBezTo>
                  <a:pt x="4860" y="1800"/>
                  <a:pt x="9720" y="360"/>
                  <a:pt x="8100" y="0"/>
                </a:cubicBezTo>
                <a:cubicBezTo>
                  <a:pt x="7560" y="0"/>
                  <a:pt x="9180" y="360"/>
                  <a:pt x="81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76" name="Shape 1476"/>
          <p:cNvSpPr/>
          <p:nvPr/>
        </p:nvSpPr>
        <p:spPr>
          <a:xfrm>
            <a:off x="10915243" y="3127377"/>
            <a:ext cx="391844" cy="186403"/>
          </a:xfrm>
          <a:custGeom>
            <a:avLst/>
            <a:gdLst/>
            <a:ahLst/>
            <a:cxnLst>
              <a:cxn ang="0">
                <a:pos x="wd2" y="hd2"/>
              </a:cxn>
              <a:cxn ang="5400000">
                <a:pos x="wd2" y="hd2"/>
              </a:cxn>
              <a:cxn ang="10800000">
                <a:pos x="wd2" y="hd2"/>
              </a:cxn>
              <a:cxn ang="16200000">
                <a:pos x="wd2" y="hd2"/>
              </a:cxn>
            </a:cxnLst>
            <a:rect l="0" t="0" r="r" b="b"/>
            <a:pathLst>
              <a:path w="21283" h="20769" extrusionOk="0">
                <a:moveTo>
                  <a:pt x="20883" y="7477"/>
                </a:moveTo>
                <a:cubicBezTo>
                  <a:pt x="20883" y="7477"/>
                  <a:pt x="19283" y="6646"/>
                  <a:pt x="19283" y="6646"/>
                </a:cubicBezTo>
                <a:cubicBezTo>
                  <a:pt x="19283" y="6646"/>
                  <a:pt x="19683" y="5815"/>
                  <a:pt x="19683" y="5815"/>
                </a:cubicBezTo>
                <a:cubicBezTo>
                  <a:pt x="19283" y="5815"/>
                  <a:pt x="18483" y="5815"/>
                  <a:pt x="18883" y="4984"/>
                </a:cubicBezTo>
                <a:cubicBezTo>
                  <a:pt x="18883" y="4984"/>
                  <a:pt x="19283" y="4154"/>
                  <a:pt x="19283" y="4154"/>
                </a:cubicBezTo>
                <a:cubicBezTo>
                  <a:pt x="18883" y="3323"/>
                  <a:pt x="18083" y="3323"/>
                  <a:pt x="18083" y="3323"/>
                </a:cubicBezTo>
                <a:cubicBezTo>
                  <a:pt x="18083" y="2492"/>
                  <a:pt x="18883" y="1661"/>
                  <a:pt x="18883" y="1661"/>
                </a:cubicBezTo>
                <a:cubicBezTo>
                  <a:pt x="18883" y="1661"/>
                  <a:pt x="17283" y="2492"/>
                  <a:pt x="16883" y="1661"/>
                </a:cubicBezTo>
                <a:cubicBezTo>
                  <a:pt x="16483" y="831"/>
                  <a:pt x="16083" y="0"/>
                  <a:pt x="15283" y="0"/>
                </a:cubicBezTo>
                <a:cubicBezTo>
                  <a:pt x="14883" y="0"/>
                  <a:pt x="15683" y="1661"/>
                  <a:pt x="15283" y="2492"/>
                </a:cubicBezTo>
                <a:cubicBezTo>
                  <a:pt x="14883" y="3323"/>
                  <a:pt x="14483" y="2492"/>
                  <a:pt x="14083" y="3323"/>
                </a:cubicBezTo>
                <a:cubicBezTo>
                  <a:pt x="13683" y="4154"/>
                  <a:pt x="13283" y="3323"/>
                  <a:pt x="12483" y="3323"/>
                </a:cubicBezTo>
                <a:cubicBezTo>
                  <a:pt x="11683" y="2492"/>
                  <a:pt x="12883" y="5815"/>
                  <a:pt x="12483" y="6646"/>
                </a:cubicBezTo>
                <a:cubicBezTo>
                  <a:pt x="12483" y="6646"/>
                  <a:pt x="10883" y="831"/>
                  <a:pt x="10083" y="3323"/>
                </a:cubicBezTo>
                <a:cubicBezTo>
                  <a:pt x="9683" y="3323"/>
                  <a:pt x="10083" y="4984"/>
                  <a:pt x="9683" y="5815"/>
                </a:cubicBezTo>
                <a:cubicBezTo>
                  <a:pt x="9683" y="6646"/>
                  <a:pt x="8483" y="3323"/>
                  <a:pt x="8083" y="3323"/>
                </a:cubicBezTo>
                <a:cubicBezTo>
                  <a:pt x="7683" y="3323"/>
                  <a:pt x="8883" y="6646"/>
                  <a:pt x="8083" y="6646"/>
                </a:cubicBezTo>
                <a:cubicBezTo>
                  <a:pt x="7683" y="6646"/>
                  <a:pt x="7683" y="6646"/>
                  <a:pt x="7283" y="6646"/>
                </a:cubicBezTo>
                <a:cubicBezTo>
                  <a:pt x="6883" y="6646"/>
                  <a:pt x="6483" y="8307"/>
                  <a:pt x="6483" y="9138"/>
                </a:cubicBezTo>
                <a:cubicBezTo>
                  <a:pt x="6483" y="8307"/>
                  <a:pt x="5283" y="6646"/>
                  <a:pt x="5283" y="5815"/>
                </a:cubicBezTo>
                <a:cubicBezTo>
                  <a:pt x="5283" y="5815"/>
                  <a:pt x="6083" y="5815"/>
                  <a:pt x="6083" y="5815"/>
                </a:cubicBezTo>
                <a:cubicBezTo>
                  <a:pt x="6083" y="4984"/>
                  <a:pt x="5283" y="3323"/>
                  <a:pt x="5283" y="3323"/>
                </a:cubicBezTo>
                <a:cubicBezTo>
                  <a:pt x="4883" y="3323"/>
                  <a:pt x="2883" y="-831"/>
                  <a:pt x="2483" y="831"/>
                </a:cubicBezTo>
                <a:cubicBezTo>
                  <a:pt x="2483" y="1661"/>
                  <a:pt x="3683" y="1661"/>
                  <a:pt x="3283" y="2492"/>
                </a:cubicBezTo>
                <a:cubicBezTo>
                  <a:pt x="3283" y="2492"/>
                  <a:pt x="3283" y="2492"/>
                  <a:pt x="2883" y="2492"/>
                </a:cubicBezTo>
                <a:cubicBezTo>
                  <a:pt x="3683" y="1661"/>
                  <a:pt x="4083" y="4984"/>
                  <a:pt x="3683" y="5815"/>
                </a:cubicBezTo>
                <a:cubicBezTo>
                  <a:pt x="3683" y="5815"/>
                  <a:pt x="483" y="0"/>
                  <a:pt x="1683" y="4154"/>
                </a:cubicBezTo>
                <a:cubicBezTo>
                  <a:pt x="1683" y="4154"/>
                  <a:pt x="883" y="4154"/>
                  <a:pt x="883" y="4154"/>
                </a:cubicBezTo>
                <a:cubicBezTo>
                  <a:pt x="883" y="4984"/>
                  <a:pt x="1683" y="4984"/>
                  <a:pt x="1683" y="4984"/>
                </a:cubicBezTo>
                <a:cubicBezTo>
                  <a:pt x="1683" y="4154"/>
                  <a:pt x="1683" y="5815"/>
                  <a:pt x="1683" y="5815"/>
                </a:cubicBezTo>
                <a:cubicBezTo>
                  <a:pt x="1683" y="5815"/>
                  <a:pt x="883" y="4984"/>
                  <a:pt x="483" y="4984"/>
                </a:cubicBezTo>
                <a:cubicBezTo>
                  <a:pt x="883" y="4984"/>
                  <a:pt x="-317" y="7477"/>
                  <a:pt x="83" y="6646"/>
                </a:cubicBezTo>
                <a:cubicBezTo>
                  <a:pt x="-317" y="8307"/>
                  <a:pt x="2883" y="7477"/>
                  <a:pt x="2883" y="7477"/>
                </a:cubicBezTo>
                <a:cubicBezTo>
                  <a:pt x="3283" y="7477"/>
                  <a:pt x="4883" y="8307"/>
                  <a:pt x="4883" y="8307"/>
                </a:cubicBezTo>
                <a:cubicBezTo>
                  <a:pt x="4483" y="8307"/>
                  <a:pt x="4083" y="8307"/>
                  <a:pt x="4083" y="9138"/>
                </a:cubicBezTo>
                <a:cubicBezTo>
                  <a:pt x="4083" y="9138"/>
                  <a:pt x="4483" y="9969"/>
                  <a:pt x="4483" y="9969"/>
                </a:cubicBezTo>
                <a:cubicBezTo>
                  <a:pt x="4083" y="10800"/>
                  <a:pt x="3283" y="10800"/>
                  <a:pt x="2883" y="10800"/>
                </a:cubicBezTo>
                <a:cubicBezTo>
                  <a:pt x="2883" y="10800"/>
                  <a:pt x="483" y="11631"/>
                  <a:pt x="883" y="11631"/>
                </a:cubicBezTo>
                <a:cubicBezTo>
                  <a:pt x="1683" y="12461"/>
                  <a:pt x="2883" y="11631"/>
                  <a:pt x="3683" y="12461"/>
                </a:cubicBezTo>
                <a:cubicBezTo>
                  <a:pt x="4083" y="13292"/>
                  <a:pt x="4083" y="14123"/>
                  <a:pt x="4483" y="14123"/>
                </a:cubicBezTo>
                <a:cubicBezTo>
                  <a:pt x="4483" y="14123"/>
                  <a:pt x="5283" y="13292"/>
                  <a:pt x="5683" y="13292"/>
                </a:cubicBezTo>
                <a:cubicBezTo>
                  <a:pt x="5283" y="13292"/>
                  <a:pt x="4883" y="14123"/>
                  <a:pt x="4883" y="14123"/>
                </a:cubicBezTo>
                <a:cubicBezTo>
                  <a:pt x="4883" y="14954"/>
                  <a:pt x="5683" y="14123"/>
                  <a:pt x="5683" y="14123"/>
                </a:cubicBezTo>
                <a:cubicBezTo>
                  <a:pt x="6083" y="14954"/>
                  <a:pt x="2883" y="18277"/>
                  <a:pt x="3683" y="18277"/>
                </a:cubicBezTo>
                <a:cubicBezTo>
                  <a:pt x="4483" y="19107"/>
                  <a:pt x="5283" y="18277"/>
                  <a:pt x="5683" y="18277"/>
                </a:cubicBezTo>
                <a:cubicBezTo>
                  <a:pt x="6483" y="18277"/>
                  <a:pt x="7283" y="18277"/>
                  <a:pt x="8083" y="19107"/>
                </a:cubicBezTo>
                <a:cubicBezTo>
                  <a:pt x="7683" y="18277"/>
                  <a:pt x="7683" y="19107"/>
                  <a:pt x="7683" y="19107"/>
                </a:cubicBezTo>
                <a:cubicBezTo>
                  <a:pt x="8083" y="19938"/>
                  <a:pt x="8483" y="19938"/>
                  <a:pt x="8483" y="19938"/>
                </a:cubicBezTo>
                <a:cubicBezTo>
                  <a:pt x="9283" y="20769"/>
                  <a:pt x="10483" y="20769"/>
                  <a:pt x="11283" y="20769"/>
                </a:cubicBezTo>
                <a:cubicBezTo>
                  <a:pt x="12083" y="20769"/>
                  <a:pt x="12083" y="19938"/>
                  <a:pt x="12883" y="19938"/>
                </a:cubicBezTo>
                <a:cubicBezTo>
                  <a:pt x="13683" y="19107"/>
                  <a:pt x="14483" y="19107"/>
                  <a:pt x="15283" y="18277"/>
                </a:cubicBezTo>
                <a:cubicBezTo>
                  <a:pt x="16483" y="16615"/>
                  <a:pt x="16883" y="15784"/>
                  <a:pt x="18083" y="14954"/>
                </a:cubicBezTo>
                <a:cubicBezTo>
                  <a:pt x="18883" y="14954"/>
                  <a:pt x="19283" y="12461"/>
                  <a:pt x="20483" y="12461"/>
                </a:cubicBezTo>
                <a:cubicBezTo>
                  <a:pt x="20483" y="11631"/>
                  <a:pt x="20883" y="11631"/>
                  <a:pt x="20483" y="10800"/>
                </a:cubicBezTo>
                <a:cubicBezTo>
                  <a:pt x="20083" y="9969"/>
                  <a:pt x="20883" y="9969"/>
                  <a:pt x="21283" y="9969"/>
                </a:cubicBezTo>
                <a:cubicBezTo>
                  <a:pt x="21283" y="9969"/>
                  <a:pt x="20483" y="9138"/>
                  <a:pt x="20483" y="9138"/>
                </a:cubicBezTo>
                <a:cubicBezTo>
                  <a:pt x="20483" y="8307"/>
                  <a:pt x="21283" y="7477"/>
                  <a:pt x="20883" y="7477"/>
                </a:cubicBezTo>
                <a:cubicBezTo>
                  <a:pt x="20083" y="6646"/>
                  <a:pt x="21283" y="7477"/>
                  <a:pt x="20883" y="747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77" name="Shape 1477"/>
          <p:cNvSpPr/>
          <p:nvPr/>
        </p:nvSpPr>
        <p:spPr>
          <a:xfrm>
            <a:off x="13690655" y="2415492"/>
            <a:ext cx="653739" cy="452667"/>
          </a:xfrm>
          <a:custGeom>
            <a:avLst/>
            <a:gdLst/>
            <a:ahLst/>
            <a:cxnLst>
              <a:cxn ang="0">
                <a:pos x="wd2" y="hd2"/>
              </a:cxn>
              <a:cxn ang="5400000">
                <a:pos x="wd2" y="hd2"/>
              </a:cxn>
              <a:cxn ang="10800000">
                <a:pos x="wd2" y="hd2"/>
              </a:cxn>
              <a:cxn ang="16200000">
                <a:pos x="wd2" y="hd2"/>
              </a:cxn>
            </a:cxnLst>
            <a:rect l="0" t="0" r="r" b="b"/>
            <a:pathLst>
              <a:path w="21251" h="21339" extrusionOk="0">
                <a:moveTo>
                  <a:pt x="20160" y="87"/>
                </a:moveTo>
                <a:cubicBezTo>
                  <a:pt x="19440" y="87"/>
                  <a:pt x="19200" y="-261"/>
                  <a:pt x="18480" y="436"/>
                </a:cubicBezTo>
                <a:cubicBezTo>
                  <a:pt x="18240" y="436"/>
                  <a:pt x="17280" y="784"/>
                  <a:pt x="17520" y="1133"/>
                </a:cubicBezTo>
                <a:cubicBezTo>
                  <a:pt x="17280" y="1133"/>
                  <a:pt x="16320" y="1829"/>
                  <a:pt x="15840" y="1829"/>
                </a:cubicBezTo>
                <a:cubicBezTo>
                  <a:pt x="15360" y="1829"/>
                  <a:pt x="14640" y="2178"/>
                  <a:pt x="14160" y="2526"/>
                </a:cubicBezTo>
                <a:cubicBezTo>
                  <a:pt x="13440" y="2526"/>
                  <a:pt x="12960" y="2526"/>
                  <a:pt x="12240" y="2526"/>
                </a:cubicBezTo>
                <a:cubicBezTo>
                  <a:pt x="12240" y="2526"/>
                  <a:pt x="10800" y="2526"/>
                  <a:pt x="11040" y="2874"/>
                </a:cubicBezTo>
                <a:cubicBezTo>
                  <a:pt x="11040" y="2874"/>
                  <a:pt x="11520" y="2874"/>
                  <a:pt x="11520" y="2874"/>
                </a:cubicBezTo>
                <a:cubicBezTo>
                  <a:pt x="11280" y="3223"/>
                  <a:pt x="10800" y="3223"/>
                  <a:pt x="10560" y="3571"/>
                </a:cubicBezTo>
                <a:cubicBezTo>
                  <a:pt x="10320" y="3571"/>
                  <a:pt x="9840" y="3571"/>
                  <a:pt x="9360" y="3571"/>
                </a:cubicBezTo>
                <a:cubicBezTo>
                  <a:pt x="9120" y="3571"/>
                  <a:pt x="9120" y="3571"/>
                  <a:pt x="8640" y="3920"/>
                </a:cubicBezTo>
                <a:cubicBezTo>
                  <a:pt x="8400" y="4965"/>
                  <a:pt x="8160" y="4616"/>
                  <a:pt x="7680" y="4616"/>
                </a:cubicBezTo>
                <a:cubicBezTo>
                  <a:pt x="7200" y="4965"/>
                  <a:pt x="7440" y="5662"/>
                  <a:pt x="6720" y="5662"/>
                </a:cubicBezTo>
                <a:cubicBezTo>
                  <a:pt x="6240" y="5662"/>
                  <a:pt x="6480" y="6358"/>
                  <a:pt x="6240" y="6358"/>
                </a:cubicBezTo>
                <a:cubicBezTo>
                  <a:pt x="6000" y="6707"/>
                  <a:pt x="5280" y="6010"/>
                  <a:pt x="5520" y="6358"/>
                </a:cubicBezTo>
                <a:cubicBezTo>
                  <a:pt x="5520" y="6707"/>
                  <a:pt x="6240" y="7055"/>
                  <a:pt x="6240" y="7055"/>
                </a:cubicBezTo>
                <a:cubicBezTo>
                  <a:pt x="6240" y="7055"/>
                  <a:pt x="5280" y="7404"/>
                  <a:pt x="5280" y="7404"/>
                </a:cubicBezTo>
                <a:cubicBezTo>
                  <a:pt x="5280" y="7752"/>
                  <a:pt x="6480" y="7752"/>
                  <a:pt x="6480" y="7752"/>
                </a:cubicBezTo>
                <a:cubicBezTo>
                  <a:pt x="6480" y="8100"/>
                  <a:pt x="4800" y="8100"/>
                  <a:pt x="5040" y="8449"/>
                </a:cubicBezTo>
                <a:cubicBezTo>
                  <a:pt x="5040" y="8100"/>
                  <a:pt x="5520" y="8449"/>
                  <a:pt x="5520" y="8449"/>
                </a:cubicBezTo>
                <a:cubicBezTo>
                  <a:pt x="5040" y="8797"/>
                  <a:pt x="4800" y="8449"/>
                  <a:pt x="4800" y="8797"/>
                </a:cubicBezTo>
                <a:cubicBezTo>
                  <a:pt x="4560" y="9145"/>
                  <a:pt x="5040" y="9494"/>
                  <a:pt x="5040" y="9494"/>
                </a:cubicBezTo>
                <a:cubicBezTo>
                  <a:pt x="4800" y="9494"/>
                  <a:pt x="4560" y="9494"/>
                  <a:pt x="4320" y="9494"/>
                </a:cubicBezTo>
                <a:cubicBezTo>
                  <a:pt x="4320" y="9494"/>
                  <a:pt x="4800" y="9842"/>
                  <a:pt x="5040" y="9842"/>
                </a:cubicBezTo>
                <a:cubicBezTo>
                  <a:pt x="4560" y="9842"/>
                  <a:pt x="4320" y="9842"/>
                  <a:pt x="4080" y="10191"/>
                </a:cubicBezTo>
                <a:cubicBezTo>
                  <a:pt x="3840" y="10539"/>
                  <a:pt x="3600" y="10539"/>
                  <a:pt x="3360" y="10539"/>
                </a:cubicBezTo>
                <a:cubicBezTo>
                  <a:pt x="2880" y="10887"/>
                  <a:pt x="2880" y="11236"/>
                  <a:pt x="3360" y="11236"/>
                </a:cubicBezTo>
                <a:cubicBezTo>
                  <a:pt x="3600" y="11236"/>
                  <a:pt x="4320" y="11584"/>
                  <a:pt x="4560" y="11584"/>
                </a:cubicBezTo>
                <a:cubicBezTo>
                  <a:pt x="4080" y="11933"/>
                  <a:pt x="3600" y="11236"/>
                  <a:pt x="3600" y="12281"/>
                </a:cubicBezTo>
                <a:cubicBezTo>
                  <a:pt x="3600" y="12629"/>
                  <a:pt x="2400" y="12629"/>
                  <a:pt x="2160" y="12978"/>
                </a:cubicBezTo>
                <a:cubicBezTo>
                  <a:pt x="1920" y="13326"/>
                  <a:pt x="2160" y="13326"/>
                  <a:pt x="2160" y="13674"/>
                </a:cubicBezTo>
                <a:cubicBezTo>
                  <a:pt x="2160" y="13674"/>
                  <a:pt x="1440" y="14023"/>
                  <a:pt x="1440" y="14023"/>
                </a:cubicBezTo>
                <a:cubicBezTo>
                  <a:pt x="480" y="14371"/>
                  <a:pt x="1680" y="14371"/>
                  <a:pt x="1680" y="14720"/>
                </a:cubicBezTo>
                <a:cubicBezTo>
                  <a:pt x="1920" y="15068"/>
                  <a:pt x="1200" y="16113"/>
                  <a:pt x="1200" y="16113"/>
                </a:cubicBezTo>
                <a:cubicBezTo>
                  <a:pt x="720" y="16810"/>
                  <a:pt x="0" y="16113"/>
                  <a:pt x="0" y="17507"/>
                </a:cubicBezTo>
                <a:cubicBezTo>
                  <a:pt x="0" y="18900"/>
                  <a:pt x="480" y="18204"/>
                  <a:pt x="960" y="18204"/>
                </a:cubicBezTo>
                <a:cubicBezTo>
                  <a:pt x="1440" y="18552"/>
                  <a:pt x="1680" y="18900"/>
                  <a:pt x="2160" y="18552"/>
                </a:cubicBezTo>
                <a:cubicBezTo>
                  <a:pt x="2160" y="18552"/>
                  <a:pt x="2640" y="19249"/>
                  <a:pt x="2880" y="18900"/>
                </a:cubicBezTo>
                <a:cubicBezTo>
                  <a:pt x="2880" y="18900"/>
                  <a:pt x="2400" y="18900"/>
                  <a:pt x="2400" y="19249"/>
                </a:cubicBezTo>
                <a:cubicBezTo>
                  <a:pt x="2640" y="19249"/>
                  <a:pt x="2880" y="19249"/>
                  <a:pt x="2880" y="19249"/>
                </a:cubicBezTo>
                <a:cubicBezTo>
                  <a:pt x="2880" y="19249"/>
                  <a:pt x="2400" y="20642"/>
                  <a:pt x="2400" y="20642"/>
                </a:cubicBezTo>
                <a:cubicBezTo>
                  <a:pt x="2880" y="20991"/>
                  <a:pt x="3360" y="20991"/>
                  <a:pt x="3840" y="21339"/>
                </a:cubicBezTo>
                <a:cubicBezTo>
                  <a:pt x="4560" y="21339"/>
                  <a:pt x="4800" y="21339"/>
                  <a:pt x="5520" y="21339"/>
                </a:cubicBezTo>
                <a:cubicBezTo>
                  <a:pt x="5760" y="20991"/>
                  <a:pt x="6000" y="20991"/>
                  <a:pt x="6240" y="20991"/>
                </a:cubicBezTo>
                <a:cubicBezTo>
                  <a:pt x="6480" y="21339"/>
                  <a:pt x="6720" y="21339"/>
                  <a:pt x="7200" y="21339"/>
                </a:cubicBezTo>
                <a:cubicBezTo>
                  <a:pt x="7440" y="21339"/>
                  <a:pt x="6480" y="20294"/>
                  <a:pt x="6240" y="20294"/>
                </a:cubicBezTo>
                <a:cubicBezTo>
                  <a:pt x="5760" y="19597"/>
                  <a:pt x="5520" y="18900"/>
                  <a:pt x="5280" y="18204"/>
                </a:cubicBezTo>
                <a:cubicBezTo>
                  <a:pt x="4800" y="17507"/>
                  <a:pt x="5040" y="17158"/>
                  <a:pt x="4800" y="16462"/>
                </a:cubicBezTo>
                <a:cubicBezTo>
                  <a:pt x="4560" y="15416"/>
                  <a:pt x="4320" y="15416"/>
                  <a:pt x="4800" y="14720"/>
                </a:cubicBezTo>
                <a:cubicBezTo>
                  <a:pt x="5040" y="14720"/>
                  <a:pt x="4800" y="14720"/>
                  <a:pt x="4800" y="14371"/>
                </a:cubicBezTo>
                <a:cubicBezTo>
                  <a:pt x="5040" y="14023"/>
                  <a:pt x="5760" y="14371"/>
                  <a:pt x="5760" y="14023"/>
                </a:cubicBezTo>
                <a:cubicBezTo>
                  <a:pt x="5760" y="14023"/>
                  <a:pt x="5280" y="13674"/>
                  <a:pt x="5280" y="13674"/>
                </a:cubicBezTo>
                <a:cubicBezTo>
                  <a:pt x="5520" y="13326"/>
                  <a:pt x="6240" y="13674"/>
                  <a:pt x="6240" y="13326"/>
                </a:cubicBezTo>
                <a:cubicBezTo>
                  <a:pt x="6240" y="12978"/>
                  <a:pt x="5040" y="12629"/>
                  <a:pt x="5040" y="12281"/>
                </a:cubicBezTo>
                <a:cubicBezTo>
                  <a:pt x="5040" y="12281"/>
                  <a:pt x="6960" y="12629"/>
                  <a:pt x="6960" y="12629"/>
                </a:cubicBezTo>
                <a:cubicBezTo>
                  <a:pt x="6960" y="12281"/>
                  <a:pt x="6480" y="11933"/>
                  <a:pt x="6480" y="11584"/>
                </a:cubicBezTo>
                <a:cubicBezTo>
                  <a:pt x="6480" y="11236"/>
                  <a:pt x="7200" y="11933"/>
                  <a:pt x="7440" y="11584"/>
                </a:cubicBezTo>
                <a:cubicBezTo>
                  <a:pt x="7440" y="11236"/>
                  <a:pt x="6480" y="10539"/>
                  <a:pt x="6480" y="10887"/>
                </a:cubicBezTo>
                <a:cubicBezTo>
                  <a:pt x="6480" y="10539"/>
                  <a:pt x="7440" y="11236"/>
                  <a:pt x="7680" y="10887"/>
                </a:cubicBezTo>
                <a:cubicBezTo>
                  <a:pt x="7680" y="10887"/>
                  <a:pt x="7920" y="10539"/>
                  <a:pt x="7680" y="10539"/>
                </a:cubicBezTo>
                <a:cubicBezTo>
                  <a:pt x="7680" y="10539"/>
                  <a:pt x="7200" y="9842"/>
                  <a:pt x="7200" y="9842"/>
                </a:cubicBezTo>
                <a:cubicBezTo>
                  <a:pt x="7680" y="9842"/>
                  <a:pt x="7920" y="10191"/>
                  <a:pt x="8400" y="9842"/>
                </a:cubicBezTo>
                <a:cubicBezTo>
                  <a:pt x="8400" y="9494"/>
                  <a:pt x="8880" y="9145"/>
                  <a:pt x="8880" y="9145"/>
                </a:cubicBezTo>
                <a:cubicBezTo>
                  <a:pt x="8880" y="8797"/>
                  <a:pt x="8400" y="8797"/>
                  <a:pt x="8400" y="8797"/>
                </a:cubicBezTo>
                <a:cubicBezTo>
                  <a:pt x="8640" y="8797"/>
                  <a:pt x="9360" y="8797"/>
                  <a:pt x="9360" y="8100"/>
                </a:cubicBezTo>
                <a:cubicBezTo>
                  <a:pt x="9360" y="7404"/>
                  <a:pt x="9840" y="8449"/>
                  <a:pt x="10080" y="8100"/>
                </a:cubicBezTo>
                <a:cubicBezTo>
                  <a:pt x="10080" y="8100"/>
                  <a:pt x="9840" y="7752"/>
                  <a:pt x="9840" y="7752"/>
                </a:cubicBezTo>
                <a:cubicBezTo>
                  <a:pt x="10080" y="7404"/>
                  <a:pt x="10800" y="7752"/>
                  <a:pt x="10800" y="7404"/>
                </a:cubicBezTo>
                <a:cubicBezTo>
                  <a:pt x="11040" y="7055"/>
                  <a:pt x="10800" y="6707"/>
                  <a:pt x="10560" y="6707"/>
                </a:cubicBezTo>
                <a:cubicBezTo>
                  <a:pt x="11760" y="6010"/>
                  <a:pt x="12720" y="5313"/>
                  <a:pt x="13920" y="4965"/>
                </a:cubicBezTo>
                <a:cubicBezTo>
                  <a:pt x="14640" y="4616"/>
                  <a:pt x="15600" y="4268"/>
                  <a:pt x="16320" y="3920"/>
                </a:cubicBezTo>
                <a:cubicBezTo>
                  <a:pt x="17520" y="3571"/>
                  <a:pt x="18480" y="3223"/>
                  <a:pt x="19440" y="2526"/>
                </a:cubicBezTo>
                <a:cubicBezTo>
                  <a:pt x="19920" y="2526"/>
                  <a:pt x="20640" y="1829"/>
                  <a:pt x="21120" y="1133"/>
                </a:cubicBezTo>
                <a:cubicBezTo>
                  <a:pt x="21600" y="436"/>
                  <a:pt x="20640" y="87"/>
                  <a:pt x="20160" y="87"/>
                </a:cubicBezTo>
                <a:cubicBezTo>
                  <a:pt x="19680" y="87"/>
                  <a:pt x="20640" y="87"/>
                  <a:pt x="20160" y="8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78" name="Shape 1478"/>
          <p:cNvSpPr/>
          <p:nvPr/>
        </p:nvSpPr>
        <p:spPr>
          <a:xfrm>
            <a:off x="15400864" y="2218610"/>
            <a:ext cx="219510" cy="116481"/>
          </a:xfrm>
          <a:custGeom>
            <a:avLst/>
            <a:gdLst/>
            <a:ahLst/>
            <a:cxnLst>
              <a:cxn ang="0">
                <a:pos x="wd2" y="hd2"/>
              </a:cxn>
              <a:cxn ang="5400000">
                <a:pos x="wd2" y="hd2"/>
              </a:cxn>
              <a:cxn ang="10800000">
                <a:pos x="wd2" y="hd2"/>
              </a:cxn>
              <a:cxn ang="16200000">
                <a:pos x="wd2" y="hd2"/>
              </a:cxn>
            </a:cxnLst>
            <a:rect l="0" t="0" r="r" b="b"/>
            <a:pathLst>
              <a:path w="20040" h="21262" extrusionOk="0">
                <a:moveTo>
                  <a:pt x="10232" y="8100"/>
                </a:moveTo>
                <a:cubicBezTo>
                  <a:pt x="10232" y="8100"/>
                  <a:pt x="12257" y="2700"/>
                  <a:pt x="12257" y="1350"/>
                </a:cubicBezTo>
                <a:cubicBezTo>
                  <a:pt x="11582" y="0"/>
                  <a:pt x="10907" y="0"/>
                  <a:pt x="10232" y="0"/>
                </a:cubicBezTo>
                <a:cubicBezTo>
                  <a:pt x="9557" y="0"/>
                  <a:pt x="9557" y="2700"/>
                  <a:pt x="9557" y="2700"/>
                </a:cubicBezTo>
                <a:cubicBezTo>
                  <a:pt x="8207" y="2700"/>
                  <a:pt x="7532" y="0"/>
                  <a:pt x="6182" y="2700"/>
                </a:cubicBezTo>
                <a:cubicBezTo>
                  <a:pt x="6182" y="2700"/>
                  <a:pt x="4832" y="4050"/>
                  <a:pt x="5507" y="5400"/>
                </a:cubicBezTo>
                <a:cubicBezTo>
                  <a:pt x="6182" y="5400"/>
                  <a:pt x="6857" y="6750"/>
                  <a:pt x="7532" y="5400"/>
                </a:cubicBezTo>
                <a:cubicBezTo>
                  <a:pt x="6182" y="6750"/>
                  <a:pt x="2807" y="8100"/>
                  <a:pt x="6182" y="10800"/>
                </a:cubicBezTo>
                <a:cubicBezTo>
                  <a:pt x="4157" y="9450"/>
                  <a:pt x="3482" y="10800"/>
                  <a:pt x="2807" y="13500"/>
                </a:cubicBezTo>
                <a:cubicBezTo>
                  <a:pt x="2132" y="14850"/>
                  <a:pt x="-568" y="20250"/>
                  <a:pt x="107" y="20250"/>
                </a:cubicBezTo>
                <a:cubicBezTo>
                  <a:pt x="1457" y="21600"/>
                  <a:pt x="3482" y="21600"/>
                  <a:pt x="4832" y="20250"/>
                </a:cubicBezTo>
                <a:cubicBezTo>
                  <a:pt x="6857" y="17550"/>
                  <a:pt x="8882" y="17550"/>
                  <a:pt x="10907" y="18900"/>
                </a:cubicBezTo>
                <a:cubicBezTo>
                  <a:pt x="13607" y="18900"/>
                  <a:pt x="15632" y="17550"/>
                  <a:pt x="18332" y="16200"/>
                </a:cubicBezTo>
                <a:cubicBezTo>
                  <a:pt x="19682" y="14850"/>
                  <a:pt x="21032" y="10800"/>
                  <a:pt x="19007" y="9450"/>
                </a:cubicBezTo>
                <a:cubicBezTo>
                  <a:pt x="17657" y="8100"/>
                  <a:pt x="15632" y="2700"/>
                  <a:pt x="14282" y="4050"/>
                </a:cubicBezTo>
                <a:cubicBezTo>
                  <a:pt x="12932" y="4050"/>
                  <a:pt x="11582" y="8100"/>
                  <a:pt x="10232" y="8100"/>
                </a:cubicBezTo>
                <a:cubicBezTo>
                  <a:pt x="9557" y="8100"/>
                  <a:pt x="10907" y="8100"/>
                  <a:pt x="10232" y="81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79" name="Shape 1479"/>
          <p:cNvSpPr/>
          <p:nvPr/>
        </p:nvSpPr>
        <p:spPr>
          <a:xfrm>
            <a:off x="15203357" y="2154743"/>
            <a:ext cx="214112" cy="114221"/>
          </a:xfrm>
          <a:custGeom>
            <a:avLst/>
            <a:gdLst/>
            <a:ahLst/>
            <a:cxnLst>
              <a:cxn ang="0">
                <a:pos x="wd2" y="hd2"/>
              </a:cxn>
              <a:cxn ang="5400000">
                <a:pos x="wd2" y="hd2"/>
              </a:cxn>
              <a:cxn ang="10800000">
                <a:pos x="wd2" y="hd2"/>
              </a:cxn>
              <a:cxn ang="16200000">
                <a:pos x="wd2" y="hd2"/>
              </a:cxn>
            </a:cxnLst>
            <a:rect l="0" t="0" r="r" b="b"/>
            <a:pathLst>
              <a:path w="20880" h="20850" extrusionOk="0">
                <a:moveTo>
                  <a:pt x="18720" y="12750"/>
                </a:moveTo>
                <a:cubicBezTo>
                  <a:pt x="20880" y="14100"/>
                  <a:pt x="19440" y="11400"/>
                  <a:pt x="20160" y="8700"/>
                </a:cubicBezTo>
                <a:cubicBezTo>
                  <a:pt x="20160" y="7350"/>
                  <a:pt x="20880" y="7350"/>
                  <a:pt x="20880" y="6000"/>
                </a:cubicBezTo>
                <a:cubicBezTo>
                  <a:pt x="20880" y="4650"/>
                  <a:pt x="19440" y="3300"/>
                  <a:pt x="18720" y="3300"/>
                </a:cubicBezTo>
                <a:cubicBezTo>
                  <a:pt x="18000" y="1950"/>
                  <a:pt x="16560" y="1950"/>
                  <a:pt x="15840" y="3300"/>
                </a:cubicBezTo>
                <a:cubicBezTo>
                  <a:pt x="15840" y="3300"/>
                  <a:pt x="12240" y="4650"/>
                  <a:pt x="12240" y="4650"/>
                </a:cubicBezTo>
                <a:cubicBezTo>
                  <a:pt x="12240" y="4650"/>
                  <a:pt x="15120" y="1950"/>
                  <a:pt x="12960" y="600"/>
                </a:cubicBezTo>
                <a:cubicBezTo>
                  <a:pt x="11520" y="-750"/>
                  <a:pt x="10080" y="600"/>
                  <a:pt x="8640" y="600"/>
                </a:cubicBezTo>
                <a:cubicBezTo>
                  <a:pt x="7920" y="600"/>
                  <a:pt x="4320" y="1950"/>
                  <a:pt x="3600" y="4650"/>
                </a:cubicBezTo>
                <a:cubicBezTo>
                  <a:pt x="3600" y="4650"/>
                  <a:pt x="5040" y="4650"/>
                  <a:pt x="5040" y="4650"/>
                </a:cubicBezTo>
                <a:cubicBezTo>
                  <a:pt x="5040" y="4650"/>
                  <a:pt x="0" y="8700"/>
                  <a:pt x="0" y="10050"/>
                </a:cubicBezTo>
                <a:cubicBezTo>
                  <a:pt x="0" y="10050"/>
                  <a:pt x="2880" y="11400"/>
                  <a:pt x="2880" y="11400"/>
                </a:cubicBezTo>
                <a:cubicBezTo>
                  <a:pt x="3600" y="11400"/>
                  <a:pt x="4320" y="14100"/>
                  <a:pt x="5040" y="15450"/>
                </a:cubicBezTo>
                <a:cubicBezTo>
                  <a:pt x="6480" y="16800"/>
                  <a:pt x="7200" y="16800"/>
                  <a:pt x="8640" y="16800"/>
                </a:cubicBezTo>
                <a:cubicBezTo>
                  <a:pt x="10080" y="18150"/>
                  <a:pt x="12240" y="20850"/>
                  <a:pt x="13680" y="20850"/>
                </a:cubicBezTo>
                <a:cubicBezTo>
                  <a:pt x="15840" y="20850"/>
                  <a:pt x="18000" y="20850"/>
                  <a:pt x="20160" y="19500"/>
                </a:cubicBezTo>
                <a:cubicBezTo>
                  <a:pt x="21600" y="19500"/>
                  <a:pt x="18720" y="12750"/>
                  <a:pt x="18720" y="12750"/>
                </a:cubicBezTo>
                <a:cubicBezTo>
                  <a:pt x="19440" y="12750"/>
                  <a:pt x="18000" y="12750"/>
                  <a:pt x="18720" y="1275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0" name="Shape 1480"/>
          <p:cNvSpPr/>
          <p:nvPr/>
        </p:nvSpPr>
        <p:spPr>
          <a:xfrm>
            <a:off x="15137914" y="2162382"/>
            <a:ext cx="84015" cy="33571"/>
          </a:xfrm>
          <a:custGeom>
            <a:avLst/>
            <a:gdLst/>
            <a:ahLst/>
            <a:cxnLst>
              <a:cxn ang="0">
                <a:pos x="wd2" y="hd2"/>
              </a:cxn>
              <a:cxn ang="5400000">
                <a:pos x="wd2" y="hd2"/>
              </a:cxn>
              <a:cxn ang="10800000">
                <a:pos x="wd2" y="hd2"/>
              </a:cxn>
              <a:cxn ang="16200000">
                <a:pos x="wd2" y="hd2"/>
              </a:cxn>
            </a:cxnLst>
            <a:rect l="0" t="0" r="r" b="b"/>
            <a:pathLst>
              <a:path w="16386" h="19200" extrusionOk="0">
                <a:moveTo>
                  <a:pt x="12960" y="1920"/>
                </a:moveTo>
                <a:cubicBezTo>
                  <a:pt x="11520" y="1920"/>
                  <a:pt x="8640" y="1920"/>
                  <a:pt x="5760" y="1920"/>
                </a:cubicBezTo>
                <a:cubicBezTo>
                  <a:pt x="4320" y="1920"/>
                  <a:pt x="1440" y="-2400"/>
                  <a:pt x="0" y="1920"/>
                </a:cubicBezTo>
                <a:cubicBezTo>
                  <a:pt x="0" y="1920"/>
                  <a:pt x="0" y="10560"/>
                  <a:pt x="1440" y="10560"/>
                </a:cubicBezTo>
                <a:cubicBezTo>
                  <a:pt x="4320" y="14880"/>
                  <a:pt x="5760" y="19200"/>
                  <a:pt x="8640" y="19200"/>
                </a:cubicBezTo>
                <a:cubicBezTo>
                  <a:pt x="11520" y="19200"/>
                  <a:pt x="21600" y="6240"/>
                  <a:pt x="12960" y="1920"/>
                </a:cubicBezTo>
                <a:cubicBezTo>
                  <a:pt x="11520" y="1920"/>
                  <a:pt x="14400" y="6240"/>
                  <a:pt x="12960" y="192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1" name="Shape 1481"/>
          <p:cNvSpPr/>
          <p:nvPr/>
        </p:nvSpPr>
        <p:spPr>
          <a:xfrm>
            <a:off x="15158051" y="2054965"/>
            <a:ext cx="186255" cy="113069"/>
          </a:xfrm>
          <a:custGeom>
            <a:avLst/>
            <a:gdLst/>
            <a:ahLst/>
            <a:cxnLst>
              <a:cxn ang="0">
                <a:pos x="wd2" y="hd2"/>
              </a:cxn>
              <a:cxn ang="5400000">
                <a:pos x="wd2" y="hd2"/>
              </a:cxn>
              <a:cxn ang="10800000">
                <a:pos x="wd2" y="hd2"/>
              </a:cxn>
              <a:cxn ang="16200000">
                <a:pos x="wd2" y="hd2"/>
              </a:cxn>
            </a:cxnLst>
            <a:rect l="0" t="0" r="r" b="b"/>
            <a:pathLst>
              <a:path w="21600" h="20640" extrusionOk="0">
                <a:moveTo>
                  <a:pt x="6048" y="20250"/>
                </a:moveTo>
                <a:cubicBezTo>
                  <a:pt x="5184" y="18900"/>
                  <a:pt x="3456" y="18900"/>
                  <a:pt x="2592" y="17550"/>
                </a:cubicBezTo>
                <a:cubicBezTo>
                  <a:pt x="1728" y="16200"/>
                  <a:pt x="3456" y="16200"/>
                  <a:pt x="3456" y="16200"/>
                </a:cubicBezTo>
                <a:cubicBezTo>
                  <a:pt x="3456" y="16200"/>
                  <a:pt x="0" y="17550"/>
                  <a:pt x="0" y="16200"/>
                </a:cubicBezTo>
                <a:cubicBezTo>
                  <a:pt x="0" y="13500"/>
                  <a:pt x="2592" y="14850"/>
                  <a:pt x="2592" y="14850"/>
                </a:cubicBezTo>
                <a:cubicBezTo>
                  <a:pt x="2592" y="13500"/>
                  <a:pt x="1728" y="13500"/>
                  <a:pt x="1728" y="13500"/>
                </a:cubicBezTo>
                <a:cubicBezTo>
                  <a:pt x="1728" y="13500"/>
                  <a:pt x="6048" y="9450"/>
                  <a:pt x="5184" y="8100"/>
                </a:cubicBezTo>
                <a:cubicBezTo>
                  <a:pt x="5184" y="8100"/>
                  <a:pt x="4320" y="8100"/>
                  <a:pt x="4320" y="8100"/>
                </a:cubicBezTo>
                <a:cubicBezTo>
                  <a:pt x="5184" y="5400"/>
                  <a:pt x="7776" y="5400"/>
                  <a:pt x="9504" y="4050"/>
                </a:cubicBezTo>
                <a:cubicBezTo>
                  <a:pt x="11232" y="2700"/>
                  <a:pt x="13824" y="1350"/>
                  <a:pt x="15552" y="0"/>
                </a:cubicBezTo>
                <a:cubicBezTo>
                  <a:pt x="15552" y="0"/>
                  <a:pt x="16416" y="4050"/>
                  <a:pt x="17280" y="5400"/>
                </a:cubicBezTo>
                <a:cubicBezTo>
                  <a:pt x="17280" y="5400"/>
                  <a:pt x="21600" y="8100"/>
                  <a:pt x="21600" y="9450"/>
                </a:cubicBezTo>
                <a:cubicBezTo>
                  <a:pt x="21600" y="10800"/>
                  <a:pt x="17280" y="9450"/>
                  <a:pt x="18144" y="12150"/>
                </a:cubicBezTo>
                <a:cubicBezTo>
                  <a:pt x="18144" y="12150"/>
                  <a:pt x="19872" y="13500"/>
                  <a:pt x="19872" y="16200"/>
                </a:cubicBezTo>
                <a:cubicBezTo>
                  <a:pt x="19008" y="16200"/>
                  <a:pt x="17280" y="16200"/>
                  <a:pt x="16416" y="17550"/>
                </a:cubicBezTo>
                <a:cubicBezTo>
                  <a:pt x="13824" y="18900"/>
                  <a:pt x="8640" y="21600"/>
                  <a:pt x="6048" y="20250"/>
                </a:cubicBezTo>
                <a:cubicBezTo>
                  <a:pt x="5184" y="18900"/>
                  <a:pt x="7776" y="21600"/>
                  <a:pt x="6048" y="2025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2" name="Shape 1482"/>
          <p:cNvSpPr/>
          <p:nvPr/>
        </p:nvSpPr>
        <p:spPr>
          <a:xfrm>
            <a:off x="17125653" y="2526162"/>
            <a:ext cx="175084" cy="54985"/>
          </a:xfrm>
          <a:custGeom>
            <a:avLst/>
            <a:gdLst/>
            <a:ahLst/>
            <a:cxnLst>
              <a:cxn ang="0">
                <a:pos x="wd2" y="hd2"/>
              </a:cxn>
              <a:cxn ang="5400000">
                <a:pos x="wd2" y="hd2"/>
              </a:cxn>
              <a:cxn ang="10800000">
                <a:pos x="wd2" y="hd2"/>
              </a:cxn>
              <a:cxn ang="16200000">
                <a:pos x="wd2" y="hd2"/>
              </a:cxn>
            </a:cxnLst>
            <a:rect l="0" t="0" r="r" b="b"/>
            <a:pathLst>
              <a:path w="20304" h="19656" extrusionOk="0">
                <a:moveTo>
                  <a:pt x="3814" y="6156"/>
                </a:moveTo>
                <a:cubicBezTo>
                  <a:pt x="2950" y="6156"/>
                  <a:pt x="2950" y="756"/>
                  <a:pt x="2086" y="756"/>
                </a:cubicBezTo>
                <a:cubicBezTo>
                  <a:pt x="2086" y="-1944"/>
                  <a:pt x="358" y="3456"/>
                  <a:pt x="358" y="3456"/>
                </a:cubicBezTo>
                <a:cubicBezTo>
                  <a:pt x="-506" y="8856"/>
                  <a:pt x="358" y="8856"/>
                  <a:pt x="1222" y="8856"/>
                </a:cubicBezTo>
                <a:cubicBezTo>
                  <a:pt x="2086" y="8856"/>
                  <a:pt x="2950" y="14256"/>
                  <a:pt x="3814" y="14256"/>
                </a:cubicBezTo>
                <a:cubicBezTo>
                  <a:pt x="7270" y="16956"/>
                  <a:pt x="9862" y="19656"/>
                  <a:pt x="13318" y="19656"/>
                </a:cubicBezTo>
                <a:cubicBezTo>
                  <a:pt x="14182" y="19656"/>
                  <a:pt x="21094" y="16956"/>
                  <a:pt x="20230" y="11556"/>
                </a:cubicBezTo>
                <a:cubicBezTo>
                  <a:pt x="19366" y="11556"/>
                  <a:pt x="19366" y="14256"/>
                  <a:pt x="19366" y="14256"/>
                </a:cubicBezTo>
                <a:cubicBezTo>
                  <a:pt x="18502" y="14256"/>
                  <a:pt x="17638" y="11556"/>
                  <a:pt x="16774" y="8856"/>
                </a:cubicBezTo>
                <a:cubicBezTo>
                  <a:pt x="15910" y="8856"/>
                  <a:pt x="14182" y="6156"/>
                  <a:pt x="12454" y="8856"/>
                </a:cubicBezTo>
                <a:cubicBezTo>
                  <a:pt x="11590" y="8856"/>
                  <a:pt x="9862" y="3456"/>
                  <a:pt x="8134" y="3456"/>
                </a:cubicBezTo>
                <a:cubicBezTo>
                  <a:pt x="6406" y="3456"/>
                  <a:pt x="5542" y="6156"/>
                  <a:pt x="3814" y="615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3" name="Shape 1483"/>
          <p:cNvSpPr/>
          <p:nvPr/>
        </p:nvSpPr>
        <p:spPr>
          <a:xfrm>
            <a:off x="16894556" y="2647900"/>
            <a:ext cx="136328" cy="51575"/>
          </a:xfrm>
          <a:custGeom>
            <a:avLst/>
            <a:gdLst/>
            <a:ahLst/>
            <a:cxnLst>
              <a:cxn ang="0">
                <a:pos x="wd2" y="hd2"/>
              </a:cxn>
              <a:cxn ang="5400000">
                <a:pos x="wd2" y="hd2"/>
              </a:cxn>
              <a:cxn ang="10800000">
                <a:pos x="wd2" y="hd2"/>
              </a:cxn>
              <a:cxn ang="16200000">
                <a:pos x="wd2" y="hd2"/>
              </a:cxn>
            </a:cxnLst>
            <a:rect l="0" t="0" r="r" b="b"/>
            <a:pathLst>
              <a:path w="18870" h="18437" extrusionOk="0">
                <a:moveTo>
                  <a:pt x="692" y="13037"/>
                </a:moveTo>
                <a:cubicBezTo>
                  <a:pt x="3778" y="13037"/>
                  <a:pt x="4806" y="13037"/>
                  <a:pt x="6864" y="13037"/>
                </a:cubicBezTo>
                <a:cubicBezTo>
                  <a:pt x="8921" y="15737"/>
                  <a:pt x="10978" y="15737"/>
                  <a:pt x="13035" y="18437"/>
                </a:cubicBezTo>
                <a:cubicBezTo>
                  <a:pt x="15092" y="18437"/>
                  <a:pt x="17149" y="18437"/>
                  <a:pt x="18178" y="15737"/>
                </a:cubicBezTo>
                <a:cubicBezTo>
                  <a:pt x="20235" y="13037"/>
                  <a:pt x="17149" y="10337"/>
                  <a:pt x="16121" y="7637"/>
                </a:cubicBezTo>
                <a:cubicBezTo>
                  <a:pt x="13035" y="2237"/>
                  <a:pt x="9949" y="-3163"/>
                  <a:pt x="5835" y="2237"/>
                </a:cubicBezTo>
                <a:cubicBezTo>
                  <a:pt x="3778" y="4937"/>
                  <a:pt x="3778" y="7637"/>
                  <a:pt x="2749" y="10337"/>
                </a:cubicBezTo>
                <a:cubicBezTo>
                  <a:pt x="1721" y="10337"/>
                  <a:pt x="-1365" y="13037"/>
                  <a:pt x="692" y="1303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4" name="Shape 1484"/>
          <p:cNvSpPr/>
          <p:nvPr/>
        </p:nvSpPr>
        <p:spPr>
          <a:xfrm>
            <a:off x="16901219" y="2617478"/>
            <a:ext cx="38143" cy="29131"/>
          </a:xfrm>
          <a:custGeom>
            <a:avLst/>
            <a:gdLst/>
            <a:ahLst/>
            <a:cxnLst>
              <a:cxn ang="0">
                <a:pos x="wd2" y="hd2"/>
              </a:cxn>
              <a:cxn ang="5400000">
                <a:pos x="wd2" y="hd2"/>
              </a:cxn>
              <a:cxn ang="10800000">
                <a:pos x="wd2" y="hd2"/>
              </a:cxn>
              <a:cxn ang="16200000">
                <a:pos x="wd2" y="hd2"/>
              </a:cxn>
            </a:cxnLst>
            <a:rect l="0" t="0" r="r" b="b"/>
            <a:pathLst>
              <a:path w="13639" h="17851" extrusionOk="0">
                <a:moveTo>
                  <a:pt x="4891" y="17851"/>
                </a:moveTo>
                <a:cubicBezTo>
                  <a:pt x="-3209" y="17851"/>
                  <a:pt x="-509" y="-3749"/>
                  <a:pt x="7591" y="571"/>
                </a:cubicBezTo>
                <a:cubicBezTo>
                  <a:pt x="18391" y="4891"/>
                  <a:pt x="12991" y="13531"/>
                  <a:pt x="4891" y="17851"/>
                </a:cubicBezTo>
                <a:cubicBezTo>
                  <a:pt x="-509" y="17851"/>
                  <a:pt x="10291" y="17851"/>
                  <a:pt x="4891" y="1785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5" name="Shape 1485"/>
          <p:cNvSpPr/>
          <p:nvPr/>
        </p:nvSpPr>
        <p:spPr>
          <a:xfrm>
            <a:off x="16735350" y="2511113"/>
            <a:ext cx="18459" cy="32272"/>
          </a:xfrm>
          <a:custGeom>
            <a:avLst/>
            <a:gdLst/>
            <a:ahLst/>
            <a:cxnLst>
              <a:cxn ang="0">
                <a:pos x="wd2" y="hd2"/>
              </a:cxn>
              <a:cxn ang="5400000">
                <a:pos x="wd2" y="hd2"/>
              </a:cxn>
              <a:cxn ang="10800000">
                <a:pos x="wd2" y="hd2"/>
              </a:cxn>
              <a:cxn ang="16200000">
                <a:pos x="wd2" y="hd2"/>
              </a:cxn>
            </a:cxnLst>
            <a:rect l="0" t="0" r="r" b="b"/>
            <a:pathLst>
              <a:path w="17600" h="18457" extrusionOk="0">
                <a:moveTo>
                  <a:pt x="3200" y="9817"/>
                </a:moveTo>
                <a:cubicBezTo>
                  <a:pt x="-4000" y="5497"/>
                  <a:pt x="10400" y="-3143"/>
                  <a:pt x="17600" y="1177"/>
                </a:cubicBezTo>
                <a:cubicBezTo>
                  <a:pt x="17600" y="5497"/>
                  <a:pt x="10400" y="18457"/>
                  <a:pt x="3200" y="18457"/>
                </a:cubicBezTo>
                <a:cubicBezTo>
                  <a:pt x="3200" y="18457"/>
                  <a:pt x="3200" y="9817"/>
                  <a:pt x="3200" y="9817"/>
                </a:cubicBezTo>
                <a:cubicBezTo>
                  <a:pt x="-4000" y="5497"/>
                  <a:pt x="3200" y="9817"/>
                  <a:pt x="3200" y="981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6" name="Shape 1486"/>
          <p:cNvSpPr/>
          <p:nvPr/>
        </p:nvSpPr>
        <p:spPr>
          <a:xfrm>
            <a:off x="16731157" y="2622426"/>
            <a:ext cx="30204" cy="25393"/>
          </a:xfrm>
          <a:custGeom>
            <a:avLst/>
            <a:gdLst/>
            <a:ahLst/>
            <a:cxnLst>
              <a:cxn ang="0">
                <a:pos x="wd2" y="hd2"/>
              </a:cxn>
              <a:cxn ang="5400000">
                <a:pos x="wd2" y="hd2"/>
              </a:cxn>
              <a:cxn ang="10800000">
                <a:pos x="wd2" y="hd2"/>
              </a:cxn>
              <a:cxn ang="16200000">
                <a:pos x="wd2" y="hd2"/>
              </a:cxn>
            </a:cxnLst>
            <a:rect l="0" t="0" r="r" b="b"/>
            <a:pathLst>
              <a:path w="21600" h="14523" extrusionOk="0">
                <a:moveTo>
                  <a:pt x="21600" y="13829"/>
                </a:moveTo>
                <a:cubicBezTo>
                  <a:pt x="21600" y="9509"/>
                  <a:pt x="5400" y="-3451"/>
                  <a:pt x="0" y="869"/>
                </a:cubicBezTo>
                <a:cubicBezTo>
                  <a:pt x="0" y="869"/>
                  <a:pt x="16200" y="18149"/>
                  <a:pt x="21600" y="1382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7" name="Shape 1487"/>
          <p:cNvSpPr/>
          <p:nvPr/>
        </p:nvSpPr>
        <p:spPr>
          <a:xfrm>
            <a:off x="16787389" y="2477926"/>
            <a:ext cx="306213" cy="113997"/>
          </a:xfrm>
          <a:custGeom>
            <a:avLst/>
            <a:gdLst/>
            <a:ahLst/>
            <a:cxnLst>
              <a:cxn ang="0">
                <a:pos x="wd2" y="hd2"/>
              </a:cxn>
              <a:cxn ang="5400000">
                <a:pos x="wd2" y="hd2"/>
              </a:cxn>
              <a:cxn ang="10800000">
                <a:pos x="wd2" y="hd2"/>
              </a:cxn>
              <a:cxn ang="16200000">
                <a:pos x="wd2" y="hd2"/>
              </a:cxn>
            </a:cxnLst>
            <a:rect l="0" t="0" r="r" b="b"/>
            <a:pathLst>
              <a:path w="21192" h="20809" extrusionOk="0">
                <a:moveTo>
                  <a:pt x="17078" y="5400"/>
                </a:moveTo>
                <a:cubicBezTo>
                  <a:pt x="16049" y="4050"/>
                  <a:pt x="15535" y="5400"/>
                  <a:pt x="14506" y="4050"/>
                </a:cubicBezTo>
                <a:cubicBezTo>
                  <a:pt x="14506" y="4050"/>
                  <a:pt x="11935" y="0"/>
                  <a:pt x="11421" y="0"/>
                </a:cubicBezTo>
                <a:cubicBezTo>
                  <a:pt x="11421" y="0"/>
                  <a:pt x="11935" y="1350"/>
                  <a:pt x="10906" y="2700"/>
                </a:cubicBezTo>
                <a:cubicBezTo>
                  <a:pt x="9878" y="2700"/>
                  <a:pt x="10906" y="6750"/>
                  <a:pt x="9878" y="8100"/>
                </a:cubicBezTo>
                <a:cubicBezTo>
                  <a:pt x="9363" y="8100"/>
                  <a:pt x="5763" y="1350"/>
                  <a:pt x="5249" y="1350"/>
                </a:cubicBezTo>
                <a:cubicBezTo>
                  <a:pt x="4221" y="0"/>
                  <a:pt x="1649" y="1350"/>
                  <a:pt x="1649" y="4050"/>
                </a:cubicBezTo>
                <a:cubicBezTo>
                  <a:pt x="1649" y="6750"/>
                  <a:pt x="-408" y="5400"/>
                  <a:pt x="621" y="8100"/>
                </a:cubicBezTo>
                <a:cubicBezTo>
                  <a:pt x="1135" y="9450"/>
                  <a:pt x="-408" y="12150"/>
                  <a:pt x="106" y="13500"/>
                </a:cubicBezTo>
                <a:cubicBezTo>
                  <a:pt x="1135" y="16200"/>
                  <a:pt x="2678" y="17550"/>
                  <a:pt x="4221" y="18900"/>
                </a:cubicBezTo>
                <a:cubicBezTo>
                  <a:pt x="4735" y="20250"/>
                  <a:pt x="5763" y="21600"/>
                  <a:pt x="6278" y="20250"/>
                </a:cubicBezTo>
                <a:cubicBezTo>
                  <a:pt x="6792" y="20250"/>
                  <a:pt x="6792" y="16200"/>
                  <a:pt x="7306" y="17550"/>
                </a:cubicBezTo>
                <a:cubicBezTo>
                  <a:pt x="7306" y="17550"/>
                  <a:pt x="7306" y="18900"/>
                  <a:pt x="7821" y="18900"/>
                </a:cubicBezTo>
                <a:cubicBezTo>
                  <a:pt x="8335" y="18900"/>
                  <a:pt x="8849" y="18900"/>
                  <a:pt x="8849" y="18900"/>
                </a:cubicBezTo>
                <a:cubicBezTo>
                  <a:pt x="9878" y="17550"/>
                  <a:pt x="10906" y="17550"/>
                  <a:pt x="12449" y="16200"/>
                </a:cubicBezTo>
                <a:cubicBezTo>
                  <a:pt x="13478" y="16200"/>
                  <a:pt x="13478" y="18900"/>
                  <a:pt x="13992" y="18900"/>
                </a:cubicBezTo>
                <a:cubicBezTo>
                  <a:pt x="14506" y="18900"/>
                  <a:pt x="17078" y="17550"/>
                  <a:pt x="17078" y="17550"/>
                </a:cubicBezTo>
                <a:cubicBezTo>
                  <a:pt x="17078" y="17550"/>
                  <a:pt x="16563" y="16200"/>
                  <a:pt x="16563" y="16200"/>
                </a:cubicBezTo>
                <a:cubicBezTo>
                  <a:pt x="16563" y="14850"/>
                  <a:pt x="18106" y="16200"/>
                  <a:pt x="18621" y="16200"/>
                </a:cubicBezTo>
                <a:cubicBezTo>
                  <a:pt x="18621" y="16200"/>
                  <a:pt x="19649" y="16200"/>
                  <a:pt x="19649" y="14850"/>
                </a:cubicBezTo>
                <a:cubicBezTo>
                  <a:pt x="19649" y="13500"/>
                  <a:pt x="20163" y="12150"/>
                  <a:pt x="20163" y="12150"/>
                </a:cubicBezTo>
                <a:cubicBezTo>
                  <a:pt x="20163" y="12150"/>
                  <a:pt x="20163" y="12150"/>
                  <a:pt x="19649" y="12150"/>
                </a:cubicBezTo>
                <a:cubicBezTo>
                  <a:pt x="19649" y="10800"/>
                  <a:pt x="21192" y="9450"/>
                  <a:pt x="21192" y="8100"/>
                </a:cubicBezTo>
                <a:cubicBezTo>
                  <a:pt x="20678" y="6750"/>
                  <a:pt x="18106" y="5400"/>
                  <a:pt x="17078" y="5400"/>
                </a:cubicBezTo>
                <a:cubicBezTo>
                  <a:pt x="16049" y="4050"/>
                  <a:pt x="18106" y="5400"/>
                  <a:pt x="17078" y="5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8" name="Shape 1488"/>
          <p:cNvSpPr/>
          <p:nvPr/>
        </p:nvSpPr>
        <p:spPr>
          <a:xfrm>
            <a:off x="16979309" y="2513173"/>
            <a:ext cx="31550" cy="50636"/>
          </a:xfrm>
          <a:custGeom>
            <a:avLst/>
            <a:gdLst/>
            <a:ahLst/>
            <a:cxnLst>
              <a:cxn ang="0">
                <a:pos x="wd2" y="hd2"/>
              </a:cxn>
              <a:cxn ang="5400000">
                <a:pos x="wd2" y="hd2"/>
              </a:cxn>
              <a:cxn ang="10800000">
                <a:pos x="wd2" y="hd2"/>
              </a:cxn>
              <a:cxn ang="16200000">
                <a:pos x="wd2" y="hd2"/>
              </a:cxn>
            </a:cxnLst>
            <a:rect l="0" t="0" r="r" b="b"/>
            <a:pathLst>
              <a:path w="11772" h="18101" extrusionOk="0">
                <a:moveTo>
                  <a:pt x="11772" y="16200"/>
                </a:moveTo>
                <a:cubicBezTo>
                  <a:pt x="9072" y="18900"/>
                  <a:pt x="-7128" y="2700"/>
                  <a:pt x="3672" y="0"/>
                </a:cubicBezTo>
                <a:cubicBezTo>
                  <a:pt x="6372" y="0"/>
                  <a:pt x="14472" y="0"/>
                  <a:pt x="9072" y="5400"/>
                </a:cubicBezTo>
                <a:cubicBezTo>
                  <a:pt x="972" y="10800"/>
                  <a:pt x="11772" y="10800"/>
                  <a:pt x="11772" y="16200"/>
                </a:cubicBezTo>
                <a:cubicBezTo>
                  <a:pt x="9072" y="21600"/>
                  <a:pt x="11772" y="13500"/>
                  <a:pt x="11772" y="16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89" name="Shape 1489"/>
          <p:cNvSpPr/>
          <p:nvPr/>
        </p:nvSpPr>
        <p:spPr>
          <a:xfrm>
            <a:off x="17931170" y="2917669"/>
            <a:ext cx="55041" cy="30186"/>
          </a:xfrm>
          <a:custGeom>
            <a:avLst/>
            <a:gdLst/>
            <a:ahLst/>
            <a:cxnLst>
              <a:cxn ang="0">
                <a:pos x="wd2" y="hd2"/>
              </a:cxn>
              <a:cxn ang="5400000">
                <a:pos x="wd2" y="hd2"/>
              </a:cxn>
              <a:cxn ang="10800000">
                <a:pos x="wd2" y="hd2"/>
              </a:cxn>
              <a:cxn ang="16200000">
                <a:pos x="wd2" y="hd2"/>
              </a:cxn>
            </a:cxnLst>
            <a:rect l="0" t="0" r="r" b="b"/>
            <a:pathLst>
              <a:path w="14761" h="14388" extrusionOk="0">
                <a:moveTo>
                  <a:pt x="4698" y="12400"/>
                </a:moveTo>
                <a:cubicBezTo>
                  <a:pt x="771" y="8800"/>
                  <a:pt x="-1193" y="8800"/>
                  <a:pt x="771" y="1600"/>
                </a:cubicBezTo>
                <a:cubicBezTo>
                  <a:pt x="2734" y="-2000"/>
                  <a:pt x="6662" y="1600"/>
                  <a:pt x="10589" y="1600"/>
                </a:cubicBezTo>
                <a:cubicBezTo>
                  <a:pt x="20407" y="5200"/>
                  <a:pt x="10589" y="19600"/>
                  <a:pt x="4698" y="12400"/>
                </a:cubicBezTo>
                <a:cubicBezTo>
                  <a:pt x="2734" y="8800"/>
                  <a:pt x="6662" y="16000"/>
                  <a:pt x="4698" y="12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0" name="Shape 1490"/>
          <p:cNvSpPr/>
          <p:nvPr/>
        </p:nvSpPr>
        <p:spPr>
          <a:xfrm>
            <a:off x="17770665" y="3567218"/>
            <a:ext cx="41110" cy="28133"/>
          </a:xfrm>
          <a:custGeom>
            <a:avLst/>
            <a:gdLst/>
            <a:ahLst/>
            <a:cxnLst>
              <a:cxn ang="0">
                <a:pos x="wd2" y="hd2"/>
              </a:cxn>
              <a:cxn ang="5400000">
                <a:pos x="wd2" y="hd2"/>
              </a:cxn>
              <a:cxn ang="10800000">
                <a:pos x="wd2" y="hd2"/>
              </a:cxn>
              <a:cxn ang="16200000">
                <a:pos x="wd2" y="hd2"/>
              </a:cxn>
            </a:cxnLst>
            <a:rect l="0" t="0" r="r" b="b"/>
            <a:pathLst>
              <a:path w="19600" h="16090" extrusionOk="0">
                <a:moveTo>
                  <a:pt x="18000" y="6240"/>
                </a:moveTo>
                <a:cubicBezTo>
                  <a:pt x="21600" y="6240"/>
                  <a:pt x="18000" y="1920"/>
                  <a:pt x="18000" y="1920"/>
                </a:cubicBezTo>
                <a:cubicBezTo>
                  <a:pt x="14400" y="-2400"/>
                  <a:pt x="10800" y="1920"/>
                  <a:pt x="7200" y="1920"/>
                </a:cubicBezTo>
                <a:cubicBezTo>
                  <a:pt x="3600" y="1920"/>
                  <a:pt x="0" y="6240"/>
                  <a:pt x="3600" y="10560"/>
                </a:cubicBezTo>
                <a:cubicBezTo>
                  <a:pt x="3600" y="10560"/>
                  <a:pt x="0" y="19200"/>
                  <a:pt x="0" y="14880"/>
                </a:cubicBezTo>
                <a:cubicBezTo>
                  <a:pt x="0" y="14880"/>
                  <a:pt x="18000" y="6240"/>
                  <a:pt x="18000" y="6240"/>
                </a:cubicBezTo>
                <a:cubicBezTo>
                  <a:pt x="21600" y="6240"/>
                  <a:pt x="10800" y="10560"/>
                  <a:pt x="18000" y="624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1" name="Shape 1491"/>
          <p:cNvSpPr/>
          <p:nvPr/>
        </p:nvSpPr>
        <p:spPr>
          <a:xfrm>
            <a:off x="16797404" y="3779539"/>
            <a:ext cx="22899" cy="20039"/>
          </a:xfrm>
          <a:custGeom>
            <a:avLst/>
            <a:gdLst/>
            <a:ahLst/>
            <a:cxnLst>
              <a:cxn ang="0">
                <a:pos x="wd2" y="hd2"/>
              </a:cxn>
              <a:cxn ang="5400000">
                <a:pos x="wd2" y="hd2"/>
              </a:cxn>
              <a:cxn ang="10800000">
                <a:pos x="wd2" y="hd2"/>
              </a:cxn>
              <a:cxn ang="16200000">
                <a:pos x="wd2" y="hd2"/>
              </a:cxn>
            </a:cxnLst>
            <a:rect l="0" t="0" r="r" b="b"/>
            <a:pathLst>
              <a:path w="13168" h="21600" extrusionOk="0">
                <a:moveTo>
                  <a:pt x="8179" y="21600"/>
                </a:moveTo>
                <a:cubicBezTo>
                  <a:pt x="-461" y="21600"/>
                  <a:pt x="-4781" y="7200"/>
                  <a:pt x="8179" y="0"/>
                </a:cubicBezTo>
                <a:cubicBezTo>
                  <a:pt x="16819" y="0"/>
                  <a:pt x="12499" y="21600"/>
                  <a:pt x="8179"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2" name="Shape 1492"/>
          <p:cNvSpPr/>
          <p:nvPr/>
        </p:nvSpPr>
        <p:spPr>
          <a:xfrm>
            <a:off x="17460079" y="4006216"/>
            <a:ext cx="31203" cy="30120"/>
          </a:xfrm>
          <a:custGeom>
            <a:avLst/>
            <a:gdLst/>
            <a:ahLst/>
            <a:cxnLst>
              <a:cxn ang="0">
                <a:pos x="wd2" y="hd2"/>
              </a:cxn>
              <a:cxn ang="5400000">
                <a:pos x="wd2" y="hd2"/>
              </a:cxn>
              <a:cxn ang="10800000">
                <a:pos x="wd2" y="hd2"/>
              </a:cxn>
              <a:cxn ang="16200000">
                <a:pos x="wd2" y="hd2"/>
              </a:cxn>
            </a:cxnLst>
            <a:rect l="0" t="0" r="r" b="b"/>
            <a:pathLst>
              <a:path w="17851" h="18457" extrusionOk="0">
                <a:moveTo>
                  <a:pt x="17851" y="1177"/>
                </a:moveTo>
                <a:cubicBezTo>
                  <a:pt x="17851" y="1177"/>
                  <a:pt x="-3749" y="18457"/>
                  <a:pt x="571" y="18457"/>
                </a:cubicBezTo>
                <a:cubicBezTo>
                  <a:pt x="4891" y="18457"/>
                  <a:pt x="13531" y="9817"/>
                  <a:pt x="13531" y="9817"/>
                </a:cubicBezTo>
                <a:cubicBezTo>
                  <a:pt x="17851" y="5497"/>
                  <a:pt x="17851" y="-3143"/>
                  <a:pt x="17851" y="117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3" name="Shape 1493"/>
          <p:cNvSpPr/>
          <p:nvPr/>
        </p:nvSpPr>
        <p:spPr>
          <a:xfrm>
            <a:off x="17435070" y="4058993"/>
            <a:ext cx="6679" cy="7515"/>
          </a:xfrm>
          <a:custGeom>
            <a:avLst/>
            <a:gdLst/>
            <a:ahLst/>
            <a:cxnLst>
              <a:cxn ang="0">
                <a:pos x="wd2" y="hd2"/>
              </a:cxn>
              <a:cxn ang="5400000">
                <a:pos x="wd2" y="hd2"/>
              </a:cxn>
              <a:cxn ang="10800000">
                <a:pos x="wd2" y="hd2"/>
              </a:cxn>
              <a:cxn ang="16200000">
                <a:pos x="wd2" y="hd2"/>
              </a:cxn>
            </a:cxnLst>
            <a:rect l="0" t="0" r="r" b="b"/>
            <a:pathLst>
              <a:path w="9600" h="21600" extrusionOk="0">
                <a:moveTo>
                  <a:pt x="4800" y="0"/>
                </a:moveTo>
                <a:cubicBezTo>
                  <a:pt x="4800" y="0"/>
                  <a:pt x="-6000" y="21600"/>
                  <a:pt x="4800" y="21600"/>
                </a:cubicBezTo>
                <a:cubicBezTo>
                  <a:pt x="4800" y="21600"/>
                  <a:pt x="15600" y="0"/>
                  <a:pt x="48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4" name="Shape 1494"/>
          <p:cNvSpPr/>
          <p:nvPr/>
        </p:nvSpPr>
        <p:spPr>
          <a:xfrm>
            <a:off x="17333117" y="4177322"/>
            <a:ext cx="11720" cy="7515"/>
          </a:xfrm>
          <a:custGeom>
            <a:avLst/>
            <a:gdLst/>
            <a:ahLst/>
            <a:cxnLst>
              <a:cxn ang="0">
                <a:pos x="wd2" y="hd2"/>
              </a:cxn>
              <a:cxn ang="5400000">
                <a:pos x="wd2" y="hd2"/>
              </a:cxn>
              <a:cxn ang="10800000">
                <a:pos x="wd2" y="hd2"/>
              </a:cxn>
              <a:cxn ang="16200000">
                <a:pos x="wd2" y="hd2"/>
              </a:cxn>
            </a:cxnLst>
            <a:rect l="0" t="0" r="r" b="b"/>
            <a:pathLst>
              <a:path w="11232" h="21600" extrusionOk="0">
                <a:moveTo>
                  <a:pt x="9216" y="0"/>
                </a:moveTo>
                <a:cubicBezTo>
                  <a:pt x="9216" y="0"/>
                  <a:pt x="-5184" y="21600"/>
                  <a:pt x="2016" y="21600"/>
                </a:cubicBezTo>
                <a:cubicBezTo>
                  <a:pt x="2016" y="21600"/>
                  <a:pt x="16416" y="0"/>
                  <a:pt x="9216"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5" name="Shape 1495"/>
          <p:cNvSpPr/>
          <p:nvPr/>
        </p:nvSpPr>
        <p:spPr>
          <a:xfrm>
            <a:off x="17246144" y="4215086"/>
            <a:ext cx="39741" cy="23872"/>
          </a:xfrm>
          <a:custGeom>
            <a:avLst/>
            <a:gdLst/>
            <a:ahLst/>
            <a:cxnLst>
              <a:cxn ang="0">
                <a:pos x="wd2" y="hd2"/>
              </a:cxn>
              <a:cxn ang="5400000">
                <a:pos x="wd2" y="hd2"/>
              </a:cxn>
              <a:cxn ang="10800000">
                <a:pos x="wd2" y="hd2"/>
              </a:cxn>
              <a:cxn ang="16200000">
                <a:pos x="wd2" y="hd2"/>
              </a:cxn>
            </a:cxnLst>
            <a:rect l="0" t="0" r="r" b="b"/>
            <a:pathLst>
              <a:path w="16240" h="17067" extrusionOk="0">
                <a:moveTo>
                  <a:pt x="15834" y="0"/>
                </a:moveTo>
                <a:cubicBezTo>
                  <a:pt x="12749" y="0"/>
                  <a:pt x="-2680" y="10800"/>
                  <a:pt x="406" y="16200"/>
                </a:cubicBezTo>
                <a:cubicBezTo>
                  <a:pt x="3491" y="21600"/>
                  <a:pt x="18920" y="0"/>
                  <a:pt x="15834"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6" name="Shape 1496"/>
          <p:cNvSpPr/>
          <p:nvPr/>
        </p:nvSpPr>
        <p:spPr>
          <a:xfrm>
            <a:off x="17187884" y="4245298"/>
            <a:ext cx="32638" cy="21883"/>
          </a:xfrm>
          <a:custGeom>
            <a:avLst/>
            <a:gdLst/>
            <a:ahLst/>
            <a:cxnLst>
              <a:cxn ang="0">
                <a:pos x="wd2" y="hd2"/>
              </a:cxn>
              <a:cxn ang="5400000">
                <a:pos x="wd2" y="hd2"/>
              </a:cxn>
              <a:cxn ang="10800000">
                <a:pos x="wd2" y="hd2"/>
              </a:cxn>
              <a:cxn ang="16200000">
                <a:pos x="wd2" y="hd2"/>
              </a:cxn>
            </a:cxnLst>
            <a:rect l="0" t="0" r="r" b="b"/>
            <a:pathLst>
              <a:path w="16476" h="17067" extrusionOk="0">
                <a:moveTo>
                  <a:pt x="14876" y="0"/>
                </a:moveTo>
                <a:cubicBezTo>
                  <a:pt x="14876" y="0"/>
                  <a:pt x="-3124" y="10800"/>
                  <a:pt x="476" y="16200"/>
                </a:cubicBezTo>
                <a:cubicBezTo>
                  <a:pt x="4076" y="21600"/>
                  <a:pt x="14876" y="0"/>
                  <a:pt x="14876" y="0"/>
                </a:cubicBezTo>
                <a:cubicBezTo>
                  <a:pt x="14876" y="0"/>
                  <a:pt x="18476" y="0"/>
                  <a:pt x="14876"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7" name="Shape 1497"/>
          <p:cNvSpPr/>
          <p:nvPr/>
        </p:nvSpPr>
        <p:spPr>
          <a:xfrm>
            <a:off x="17143941" y="4267956"/>
            <a:ext cx="33560" cy="29130"/>
          </a:xfrm>
          <a:custGeom>
            <a:avLst/>
            <a:gdLst/>
            <a:ahLst/>
            <a:cxnLst>
              <a:cxn ang="0">
                <a:pos x="wd2" y="hd2"/>
              </a:cxn>
              <a:cxn ang="5400000">
                <a:pos x="wd2" y="hd2"/>
              </a:cxn>
              <a:cxn ang="10800000">
                <a:pos x="wd2" y="hd2"/>
              </a:cxn>
              <a:cxn ang="16200000">
                <a:pos x="wd2" y="hd2"/>
              </a:cxn>
            </a:cxnLst>
            <a:rect l="0" t="0" r="r" b="b"/>
            <a:pathLst>
              <a:path w="19200" h="17851" extrusionOk="0">
                <a:moveTo>
                  <a:pt x="17280" y="0"/>
                </a:moveTo>
                <a:cubicBezTo>
                  <a:pt x="17280" y="0"/>
                  <a:pt x="0" y="17280"/>
                  <a:pt x="0" y="17280"/>
                </a:cubicBezTo>
                <a:cubicBezTo>
                  <a:pt x="8640" y="21600"/>
                  <a:pt x="17280" y="0"/>
                  <a:pt x="17280" y="0"/>
                </a:cubicBezTo>
                <a:cubicBezTo>
                  <a:pt x="17280" y="0"/>
                  <a:pt x="21600" y="0"/>
                  <a:pt x="1728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8" name="Shape 1498"/>
          <p:cNvSpPr/>
          <p:nvPr/>
        </p:nvSpPr>
        <p:spPr>
          <a:xfrm>
            <a:off x="17138277" y="4318308"/>
            <a:ext cx="5635" cy="7515"/>
          </a:xfrm>
          <a:custGeom>
            <a:avLst/>
            <a:gdLst/>
            <a:ahLst/>
            <a:cxnLst>
              <a:cxn ang="0">
                <a:pos x="wd2" y="hd2"/>
              </a:cxn>
              <a:cxn ang="5400000">
                <a:pos x="wd2" y="hd2"/>
              </a:cxn>
              <a:cxn ang="10800000">
                <a:pos x="wd2" y="hd2"/>
              </a:cxn>
              <a:cxn ang="16200000">
                <a:pos x="wd2" y="hd2"/>
              </a:cxn>
            </a:cxnLst>
            <a:rect l="0" t="0" r="r" b="b"/>
            <a:pathLst>
              <a:path w="16200" h="21600" extrusionOk="0">
                <a:moveTo>
                  <a:pt x="16200" y="0"/>
                </a:moveTo>
                <a:cubicBezTo>
                  <a:pt x="-5400" y="0"/>
                  <a:pt x="-5400" y="21600"/>
                  <a:pt x="16200" y="21600"/>
                </a:cubicBezTo>
                <a:cubicBezTo>
                  <a:pt x="16200" y="21600"/>
                  <a:pt x="16200" y="0"/>
                  <a:pt x="162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499" name="Shape 1499"/>
          <p:cNvSpPr/>
          <p:nvPr/>
        </p:nvSpPr>
        <p:spPr>
          <a:xfrm>
            <a:off x="17098635" y="4292293"/>
            <a:ext cx="32384" cy="26016"/>
          </a:xfrm>
          <a:custGeom>
            <a:avLst/>
            <a:gdLst/>
            <a:ahLst/>
            <a:cxnLst>
              <a:cxn ang="0">
                <a:pos x="wd2" y="hd2"/>
              </a:cxn>
              <a:cxn ang="5400000">
                <a:pos x="wd2" y="hd2"/>
              </a:cxn>
              <a:cxn ang="10800000">
                <a:pos x="wd2" y="hd2"/>
              </a:cxn>
              <a:cxn ang="16200000">
                <a:pos x="wd2" y="hd2"/>
              </a:cxn>
            </a:cxnLst>
            <a:rect l="0" t="0" r="r" b="b"/>
            <a:pathLst>
              <a:path w="18527" h="18600" extrusionOk="0">
                <a:moveTo>
                  <a:pt x="17280" y="2400"/>
                </a:moveTo>
                <a:cubicBezTo>
                  <a:pt x="8640" y="7800"/>
                  <a:pt x="0" y="13200"/>
                  <a:pt x="0" y="18600"/>
                </a:cubicBezTo>
                <a:cubicBezTo>
                  <a:pt x="0" y="18600"/>
                  <a:pt x="17280" y="2400"/>
                  <a:pt x="17280" y="2400"/>
                </a:cubicBezTo>
                <a:cubicBezTo>
                  <a:pt x="12960" y="2400"/>
                  <a:pt x="21600" y="-3000"/>
                  <a:pt x="17280" y="2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0" name="Shape 1500"/>
          <p:cNvSpPr/>
          <p:nvPr/>
        </p:nvSpPr>
        <p:spPr>
          <a:xfrm>
            <a:off x="16830995" y="4562518"/>
            <a:ext cx="8975" cy="22543"/>
          </a:xfrm>
          <a:custGeom>
            <a:avLst/>
            <a:gdLst/>
            <a:ahLst/>
            <a:cxnLst>
              <a:cxn ang="0">
                <a:pos x="wd2" y="hd2"/>
              </a:cxn>
              <a:cxn ang="5400000">
                <a:pos x="wd2" y="hd2"/>
              </a:cxn>
              <a:cxn ang="10800000">
                <a:pos x="wd2" y="hd2"/>
              </a:cxn>
              <a:cxn ang="16200000">
                <a:pos x="wd2" y="hd2"/>
              </a:cxn>
            </a:cxnLst>
            <a:rect l="0" t="0" r="r" b="b"/>
            <a:pathLst>
              <a:path w="12900" h="21600" extrusionOk="0">
                <a:moveTo>
                  <a:pt x="4800" y="0"/>
                </a:moveTo>
                <a:cubicBezTo>
                  <a:pt x="4800" y="0"/>
                  <a:pt x="-6000" y="21600"/>
                  <a:pt x="4800" y="21600"/>
                </a:cubicBezTo>
                <a:cubicBezTo>
                  <a:pt x="15600" y="21600"/>
                  <a:pt x="15600" y="0"/>
                  <a:pt x="48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1" name="Shape 1501"/>
          <p:cNvSpPr/>
          <p:nvPr/>
        </p:nvSpPr>
        <p:spPr>
          <a:xfrm>
            <a:off x="16885453" y="4251485"/>
            <a:ext cx="220733" cy="179798"/>
          </a:xfrm>
          <a:custGeom>
            <a:avLst/>
            <a:gdLst/>
            <a:ahLst/>
            <a:cxnLst>
              <a:cxn ang="0">
                <a:pos x="wd2" y="hd2"/>
              </a:cxn>
              <a:cxn ang="5400000">
                <a:pos x="wd2" y="hd2"/>
              </a:cxn>
              <a:cxn ang="10800000">
                <a:pos x="wd2" y="hd2"/>
              </a:cxn>
              <a:cxn ang="16200000">
                <a:pos x="wd2" y="hd2"/>
              </a:cxn>
            </a:cxnLst>
            <a:rect l="0" t="0" r="r" b="b"/>
            <a:pathLst>
              <a:path w="21048" h="20297" extrusionOk="0">
                <a:moveTo>
                  <a:pt x="18958" y="7609"/>
                </a:moveTo>
                <a:cubicBezTo>
                  <a:pt x="18958" y="7609"/>
                  <a:pt x="19654" y="5947"/>
                  <a:pt x="19654" y="5116"/>
                </a:cubicBezTo>
                <a:cubicBezTo>
                  <a:pt x="19654" y="5947"/>
                  <a:pt x="18261" y="7609"/>
                  <a:pt x="18261" y="7609"/>
                </a:cubicBezTo>
                <a:cubicBezTo>
                  <a:pt x="16867" y="7609"/>
                  <a:pt x="14080" y="6778"/>
                  <a:pt x="13383" y="5947"/>
                </a:cubicBezTo>
                <a:cubicBezTo>
                  <a:pt x="11293" y="5116"/>
                  <a:pt x="9900" y="963"/>
                  <a:pt x="7113" y="132"/>
                </a:cubicBezTo>
                <a:cubicBezTo>
                  <a:pt x="5719" y="-699"/>
                  <a:pt x="6416" y="2624"/>
                  <a:pt x="7113" y="3455"/>
                </a:cubicBezTo>
                <a:cubicBezTo>
                  <a:pt x="7113" y="5116"/>
                  <a:pt x="6416" y="6778"/>
                  <a:pt x="5719" y="8439"/>
                </a:cubicBezTo>
                <a:cubicBezTo>
                  <a:pt x="5022" y="9270"/>
                  <a:pt x="6416" y="11763"/>
                  <a:pt x="4325" y="10932"/>
                </a:cubicBezTo>
                <a:cubicBezTo>
                  <a:pt x="4325" y="10932"/>
                  <a:pt x="2932" y="10101"/>
                  <a:pt x="2235" y="10932"/>
                </a:cubicBezTo>
                <a:cubicBezTo>
                  <a:pt x="2235" y="11763"/>
                  <a:pt x="2932" y="12593"/>
                  <a:pt x="2932" y="12593"/>
                </a:cubicBezTo>
                <a:cubicBezTo>
                  <a:pt x="2932" y="12593"/>
                  <a:pt x="842" y="14255"/>
                  <a:pt x="145" y="14255"/>
                </a:cubicBezTo>
                <a:cubicBezTo>
                  <a:pt x="-552" y="15916"/>
                  <a:pt x="1538" y="16747"/>
                  <a:pt x="842" y="18409"/>
                </a:cubicBezTo>
                <a:cubicBezTo>
                  <a:pt x="145" y="19239"/>
                  <a:pt x="1538" y="20901"/>
                  <a:pt x="2235" y="20070"/>
                </a:cubicBezTo>
                <a:cubicBezTo>
                  <a:pt x="2932" y="19239"/>
                  <a:pt x="2932" y="18409"/>
                  <a:pt x="3629" y="18409"/>
                </a:cubicBezTo>
                <a:cubicBezTo>
                  <a:pt x="3629" y="18409"/>
                  <a:pt x="4325" y="19239"/>
                  <a:pt x="4325" y="18409"/>
                </a:cubicBezTo>
                <a:cubicBezTo>
                  <a:pt x="4325" y="17578"/>
                  <a:pt x="2932" y="16747"/>
                  <a:pt x="2235" y="15916"/>
                </a:cubicBezTo>
                <a:cubicBezTo>
                  <a:pt x="1538" y="14255"/>
                  <a:pt x="4325" y="15086"/>
                  <a:pt x="4325" y="15086"/>
                </a:cubicBezTo>
                <a:cubicBezTo>
                  <a:pt x="5719" y="15086"/>
                  <a:pt x="6416" y="13424"/>
                  <a:pt x="7809" y="14255"/>
                </a:cubicBezTo>
                <a:cubicBezTo>
                  <a:pt x="9203" y="15086"/>
                  <a:pt x="9900" y="15916"/>
                  <a:pt x="11293" y="16747"/>
                </a:cubicBezTo>
                <a:cubicBezTo>
                  <a:pt x="13383" y="18409"/>
                  <a:pt x="12687" y="13424"/>
                  <a:pt x="14080" y="12593"/>
                </a:cubicBezTo>
                <a:cubicBezTo>
                  <a:pt x="14080" y="12593"/>
                  <a:pt x="21048" y="12593"/>
                  <a:pt x="21048" y="10932"/>
                </a:cubicBezTo>
                <a:cubicBezTo>
                  <a:pt x="20351" y="10101"/>
                  <a:pt x="18261" y="11763"/>
                  <a:pt x="19654" y="9270"/>
                </a:cubicBezTo>
                <a:cubicBezTo>
                  <a:pt x="20351" y="8439"/>
                  <a:pt x="18261" y="9270"/>
                  <a:pt x="18958" y="7609"/>
                </a:cubicBezTo>
                <a:cubicBezTo>
                  <a:pt x="19654" y="5116"/>
                  <a:pt x="18958" y="8439"/>
                  <a:pt x="18958" y="760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2" name="Shape 1502"/>
          <p:cNvSpPr/>
          <p:nvPr/>
        </p:nvSpPr>
        <p:spPr>
          <a:xfrm>
            <a:off x="16557502" y="4425639"/>
            <a:ext cx="408412" cy="343325"/>
          </a:xfrm>
          <a:custGeom>
            <a:avLst/>
            <a:gdLst/>
            <a:ahLst/>
            <a:cxnLst>
              <a:cxn ang="0">
                <a:pos x="wd2" y="hd2"/>
              </a:cxn>
              <a:cxn ang="5400000">
                <a:pos x="wd2" y="hd2"/>
              </a:cxn>
              <a:cxn ang="10800000">
                <a:pos x="wd2" y="hd2"/>
              </a:cxn>
              <a:cxn ang="16200000">
                <a:pos x="wd2" y="hd2"/>
              </a:cxn>
            </a:cxnLst>
            <a:rect l="0" t="0" r="r" b="b"/>
            <a:pathLst>
              <a:path w="21371" h="21345" extrusionOk="0">
                <a:moveTo>
                  <a:pt x="19925" y="205"/>
                </a:moveTo>
                <a:cubicBezTo>
                  <a:pt x="19539" y="205"/>
                  <a:pt x="19539" y="-255"/>
                  <a:pt x="19539" y="205"/>
                </a:cubicBezTo>
                <a:cubicBezTo>
                  <a:pt x="18768" y="664"/>
                  <a:pt x="19539" y="664"/>
                  <a:pt x="19925" y="1124"/>
                </a:cubicBezTo>
                <a:cubicBezTo>
                  <a:pt x="20311" y="1583"/>
                  <a:pt x="19154" y="2043"/>
                  <a:pt x="18768" y="1124"/>
                </a:cubicBezTo>
                <a:cubicBezTo>
                  <a:pt x="18382" y="205"/>
                  <a:pt x="17997" y="1583"/>
                  <a:pt x="17997" y="2043"/>
                </a:cubicBezTo>
                <a:cubicBezTo>
                  <a:pt x="17611" y="2043"/>
                  <a:pt x="17225" y="2502"/>
                  <a:pt x="17225" y="2502"/>
                </a:cubicBezTo>
                <a:cubicBezTo>
                  <a:pt x="17225" y="3422"/>
                  <a:pt x="17611" y="2962"/>
                  <a:pt x="17611" y="2962"/>
                </a:cubicBezTo>
                <a:cubicBezTo>
                  <a:pt x="17611" y="3422"/>
                  <a:pt x="17611" y="3881"/>
                  <a:pt x="17611" y="4341"/>
                </a:cubicBezTo>
                <a:cubicBezTo>
                  <a:pt x="17611" y="4800"/>
                  <a:pt x="17997" y="4800"/>
                  <a:pt x="17611" y="5719"/>
                </a:cubicBezTo>
                <a:cubicBezTo>
                  <a:pt x="16839" y="7098"/>
                  <a:pt x="16454" y="8477"/>
                  <a:pt x="15682" y="9856"/>
                </a:cubicBezTo>
                <a:cubicBezTo>
                  <a:pt x="15297" y="10315"/>
                  <a:pt x="14139" y="12154"/>
                  <a:pt x="13754" y="12154"/>
                </a:cubicBezTo>
                <a:cubicBezTo>
                  <a:pt x="12982" y="12154"/>
                  <a:pt x="12211" y="12613"/>
                  <a:pt x="11825" y="12154"/>
                </a:cubicBezTo>
                <a:cubicBezTo>
                  <a:pt x="11439" y="11694"/>
                  <a:pt x="12211" y="11234"/>
                  <a:pt x="12211" y="10775"/>
                </a:cubicBezTo>
                <a:cubicBezTo>
                  <a:pt x="12597" y="10315"/>
                  <a:pt x="11439" y="11234"/>
                  <a:pt x="11439" y="11234"/>
                </a:cubicBezTo>
                <a:cubicBezTo>
                  <a:pt x="11054" y="11694"/>
                  <a:pt x="11054" y="11694"/>
                  <a:pt x="11054" y="12154"/>
                </a:cubicBezTo>
                <a:cubicBezTo>
                  <a:pt x="11054" y="13532"/>
                  <a:pt x="9897" y="13992"/>
                  <a:pt x="9511" y="14911"/>
                </a:cubicBezTo>
                <a:cubicBezTo>
                  <a:pt x="9511" y="14911"/>
                  <a:pt x="9511" y="15371"/>
                  <a:pt x="9511" y="15371"/>
                </a:cubicBezTo>
                <a:cubicBezTo>
                  <a:pt x="9511" y="15830"/>
                  <a:pt x="8739" y="16290"/>
                  <a:pt x="8739" y="16290"/>
                </a:cubicBezTo>
                <a:cubicBezTo>
                  <a:pt x="8354" y="16290"/>
                  <a:pt x="8739" y="15830"/>
                  <a:pt x="7968" y="15830"/>
                </a:cubicBezTo>
                <a:cubicBezTo>
                  <a:pt x="7582" y="15830"/>
                  <a:pt x="7197" y="15830"/>
                  <a:pt x="6425" y="15830"/>
                </a:cubicBezTo>
                <a:cubicBezTo>
                  <a:pt x="5268" y="16290"/>
                  <a:pt x="4497" y="15830"/>
                  <a:pt x="3339" y="16290"/>
                </a:cubicBezTo>
                <a:cubicBezTo>
                  <a:pt x="2568" y="17209"/>
                  <a:pt x="1411" y="18128"/>
                  <a:pt x="639" y="19047"/>
                </a:cubicBezTo>
                <a:cubicBezTo>
                  <a:pt x="-132" y="19047"/>
                  <a:pt x="-132" y="20426"/>
                  <a:pt x="254" y="19966"/>
                </a:cubicBezTo>
                <a:cubicBezTo>
                  <a:pt x="639" y="19966"/>
                  <a:pt x="639" y="19507"/>
                  <a:pt x="1025" y="19507"/>
                </a:cubicBezTo>
                <a:cubicBezTo>
                  <a:pt x="1411" y="19966"/>
                  <a:pt x="1797" y="20426"/>
                  <a:pt x="1797" y="19966"/>
                </a:cubicBezTo>
                <a:cubicBezTo>
                  <a:pt x="3725" y="19507"/>
                  <a:pt x="6425" y="17668"/>
                  <a:pt x="8354" y="18128"/>
                </a:cubicBezTo>
                <a:cubicBezTo>
                  <a:pt x="8739" y="18588"/>
                  <a:pt x="7968" y="19507"/>
                  <a:pt x="7968" y="19507"/>
                </a:cubicBezTo>
                <a:cubicBezTo>
                  <a:pt x="8354" y="19966"/>
                  <a:pt x="8739" y="21345"/>
                  <a:pt x="9125" y="21345"/>
                </a:cubicBezTo>
                <a:cubicBezTo>
                  <a:pt x="9511" y="20885"/>
                  <a:pt x="9897" y="20426"/>
                  <a:pt x="10282" y="19966"/>
                </a:cubicBezTo>
                <a:cubicBezTo>
                  <a:pt x="10668" y="19047"/>
                  <a:pt x="10668" y="19507"/>
                  <a:pt x="11439" y="19507"/>
                </a:cubicBezTo>
                <a:cubicBezTo>
                  <a:pt x="11054" y="19507"/>
                  <a:pt x="10668" y="15830"/>
                  <a:pt x="11825" y="18128"/>
                </a:cubicBezTo>
                <a:cubicBezTo>
                  <a:pt x="12211" y="19047"/>
                  <a:pt x="14139" y="18128"/>
                  <a:pt x="14525" y="17668"/>
                </a:cubicBezTo>
                <a:cubicBezTo>
                  <a:pt x="15297" y="16290"/>
                  <a:pt x="15297" y="19047"/>
                  <a:pt x="15682" y="18128"/>
                </a:cubicBezTo>
                <a:cubicBezTo>
                  <a:pt x="15682" y="17668"/>
                  <a:pt x="16068" y="16749"/>
                  <a:pt x="16454" y="16749"/>
                </a:cubicBezTo>
                <a:cubicBezTo>
                  <a:pt x="16839" y="16290"/>
                  <a:pt x="16839" y="16749"/>
                  <a:pt x="17225" y="15830"/>
                </a:cubicBezTo>
                <a:cubicBezTo>
                  <a:pt x="17225" y="15830"/>
                  <a:pt x="17225" y="17668"/>
                  <a:pt x="17611" y="17209"/>
                </a:cubicBezTo>
                <a:cubicBezTo>
                  <a:pt x="17611" y="17209"/>
                  <a:pt x="17997" y="17209"/>
                  <a:pt x="18382" y="16749"/>
                </a:cubicBezTo>
                <a:cubicBezTo>
                  <a:pt x="18768" y="16749"/>
                  <a:pt x="18382" y="16290"/>
                  <a:pt x="18768" y="15830"/>
                </a:cubicBezTo>
                <a:cubicBezTo>
                  <a:pt x="19539" y="15371"/>
                  <a:pt x="19539" y="15371"/>
                  <a:pt x="18768" y="14451"/>
                </a:cubicBezTo>
                <a:cubicBezTo>
                  <a:pt x="18382" y="13992"/>
                  <a:pt x="19539" y="12613"/>
                  <a:pt x="19539" y="11694"/>
                </a:cubicBezTo>
                <a:cubicBezTo>
                  <a:pt x="19925" y="10775"/>
                  <a:pt x="19154" y="9396"/>
                  <a:pt x="19539" y="8477"/>
                </a:cubicBezTo>
                <a:cubicBezTo>
                  <a:pt x="19925" y="8017"/>
                  <a:pt x="19925" y="8477"/>
                  <a:pt x="20311" y="8477"/>
                </a:cubicBezTo>
                <a:cubicBezTo>
                  <a:pt x="20697" y="8477"/>
                  <a:pt x="21082" y="7558"/>
                  <a:pt x="21082" y="7558"/>
                </a:cubicBezTo>
                <a:cubicBezTo>
                  <a:pt x="21468" y="6179"/>
                  <a:pt x="21468" y="4800"/>
                  <a:pt x="21082" y="3881"/>
                </a:cubicBezTo>
                <a:cubicBezTo>
                  <a:pt x="21082" y="3422"/>
                  <a:pt x="19925" y="205"/>
                  <a:pt x="19925" y="205"/>
                </a:cubicBezTo>
                <a:cubicBezTo>
                  <a:pt x="19925" y="205"/>
                  <a:pt x="19925" y="205"/>
                  <a:pt x="19925" y="20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3" name="Shape 1503"/>
          <p:cNvSpPr/>
          <p:nvPr/>
        </p:nvSpPr>
        <p:spPr>
          <a:xfrm>
            <a:off x="16693401" y="4726163"/>
            <a:ext cx="15026" cy="12396"/>
          </a:xfrm>
          <a:custGeom>
            <a:avLst/>
            <a:gdLst/>
            <a:ahLst/>
            <a:cxnLst>
              <a:cxn ang="0">
                <a:pos x="wd2" y="hd2"/>
              </a:cxn>
              <a:cxn ang="5400000">
                <a:pos x="wd2" y="hd2"/>
              </a:cxn>
              <a:cxn ang="10800000">
                <a:pos x="wd2" y="hd2"/>
              </a:cxn>
              <a:cxn ang="16200000">
                <a:pos x="wd2" y="hd2"/>
              </a:cxn>
            </a:cxnLst>
            <a:rect l="0" t="0" r="r" b="b"/>
            <a:pathLst>
              <a:path w="21600" h="13361" extrusionOk="0">
                <a:moveTo>
                  <a:pt x="21600" y="0"/>
                </a:moveTo>
                <a:cubicBezTo>
                  <a:pt x="21600" y="0"/>
                  <a:pt x="0" y="7200"/>
                  <a:pt x="0" y="7200"/>
                </a:cubicBezTo>
                <a:cubicBezTo>
                  <a:pt x="10800" y="21600"/>
                  <a:pt x="21600" y="7200"/>
                  <a:pt x="216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4" name="Shape 1504"/>
          <p:cNvSpPr/>
          <p:nvPr/>
        </p:nvSpPr>
        <p:spPr>
          <a:xfrm>
            <a:off x="16605307" y="4734276"/>
            <a:ext cx="87226" cy="58770"/>
          </a:xfrm>
          <a:custGeom>
            <a:avLst/>
            <a:gdLst/>
            <a:ahLst/>
            <a:cxnLst>
              <a:cxn ang="0">
                <a:pos x="wd2" y="hd2"/>
              </a:cxn>
              <a:cxn ang="5400000">
                <a:pos x="wd2" y="hd2"/>
              </a:cxn>
              <a:cxn ang="10800000">
                <a:pos x="wd2" y="hd2"/>
              </a:cxn>
              <a:cxn ang="16200000">
                <a:pos x="wd2" y="hd2"/>
              </a:cxn>
            </a:cxnLst>
            <a:rect l="0" t="0" r="r" b="b"/>
            <a:pathLst>
              <a:path w="19699" h="17387" extrusionOk="0">
                <a:moveTo>
                  <a:pt x="18277" y="1920"/>
                </a:moveTo>
                <a:cubicBezTo>
                  <a:pt x="14954" y="1920"/>
                  <a:pt x="14954" y="-2400"/>
                  <a:pt x="11631" y="1920"/>
                </a:cubicBezTo>
                <a:cubicBezTo>
                  <a:pt x="9969" y="1920"/>
                  <a:pt x="8308" y="6240"/>
                  <a:pt x="8308" y="4080"/>
                </a:cubicBezTo>
                <a:cubicBezTo>
                  <a:pt x="6646" y="1920"/>
                  <a:pt x="4985" y="6240"/>
                  <a:pt x="4985" y="6240"/>
                </a:cubicBezTo>
                <a:cubicBezTo>
                  <a:pt x="3323" y="10560"/>
                  <a:pt x="1662" y="8400"/>
                  <a:pt x="0" y="10560"/>
                </a:cubicBezTo>
                <a:cubicBezTo>
                  <a:pt x="0" y="8400"/>
                  <a:pt x="3323" y="17040"/>
                  <a:pt x="4985" y="17040"/>
                </a:cubicBezTo>
                <a:cubicBezTo>
                  <a:pt x="4985" y="19200"/>
                  <a:pt x="8308" y="10560"/>
                  <a:pt x="9969" y="10560"/>
                </a:cubicBezTo>
                <a:cubicBezTo>
                  <a:pt x="11631" y="10560"/>
                  <a:pt x="14954" y="12720"/>
                  <a:pt x="16615" y="10560"/>
                </a:cubicBezTo>
                <a:cubicBezTo>
                  <a:pt x="18277" y="10560"/>
                  <a:pt x="21600" y="4080"/>
                  <a:pt x="18277" y="1920"/>
                </a:cubicBezTo>
                <a:cubicBezTo>
                  <a:pt x="16615" y="1920"/>
                  <a:pt x="18277" y="1920"/>
                  <a:pt x="18277" y="192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5" name="Shape 1505"/>
          <p:cNvSpPr/>
          <p:nvPr/>
        </p:nvSpPr>
        <p:spPr>
          <a:xfrm>
            <a:off x="16509663" y="4753858"/>
            <a:ext cx="80543" cy="112422"/>
          </a:xfrm>
          <a:custGeom>
            <a:avLst/>
            <a:gdLst/>
            <a:ahLst/>
            <a:cxnLst>
              <a:cxn ang="0">
                <a:pos x="wd2" y="hd2"/>
              </a:cxn>
              <a:cxn ang="5400000">
                <a:pos x="wd2" y="hd2"/>
              </a:cxn>
              <a:cxn ang="10800000">
                <a:pos x="wd2" y="hd2"/>
              </a:cxn>
              <a:cxn ang="16200000">
                <a:pos x="wd2" y="hd2"/>
              </a:cxn>
            </a:cxnLst>
            <a:rect l="0" t="0" r="r" b="b"/>
            <a:pathLst>
              <a:path w="21600" h="20522" extrusionOk="0">
                <a:moveTo>
                  <a:pt x="13745" y="0"/>
                </a:moveTo>
                <a:cubicBezTo>
                  <a:pt x="9818" y="0"/>
                  <a:pt x="5891" y="1350"/>
                  <a:pt x="3927" y="2700"/>
                </a:cubicBezTo>
                <a:cubicBezTo>
                  <a:pt x="0" y="4050"/>
                  <a:pt x="0" y="5400"/>
                  <a:pt x="0" y="8100"/>
                </a:cubicBezTo>
                <a:cubicBezTo>
                  <a:pt x="0" y="6750"/>
                  <a:pt x="5891" y="6750"/>
                  <a:pt x="3927" y="8100"/>
                </a:cubicBezTo>
                <a:cubicBezTo>
                  <a:pt x="5891" y="6750"/>
                  <a:pt x="3927" y="5400"/>
                  <a:pt x="5891" y="5400"/>
                </a:cubicBezTo>
                <a:cubicBezTo>
                  <a:pt x="5891" y="5400"/>
                  <a:pt x="7855" y="5400"/>
                  <a:pt x="7855" y="6750"/>
                </a:cubicBezTo>
                <a:cubicBezTo>
                  <a:pt x="7855" y="9450"/>
                  <a:pt x="7855" y="10800"/>
                  <a:pt x="5891" y="13500"/>
                </a:cubicBezTo>
                <a:cubicBezTo>
                  <a:pt x="3927" y="14850"/>
                  <a:pt x="5891" y="14850"/>
                  <a:pt x="5891" y="14850"/>
                </a:cubicBezTo>
                <a:cubicBezTo>
                  <a:pt x="5891" y="16200"/>
                  <a:pt x="5891" y="17550"/>
                  <a:pt x="5891" y="17550"/>
                </a:cubicBezTo>
                <a:cubicBezTo>
                  <a:pt x="5891" y="21600"/>
                  <a:pt x="9818" y="16200"/>
                  <a:pt x="9818" y="16200"/>
                </a:cubicBezTo>
                <a:cubicBezTo>
                  <a:pt x="9818" y="16200"/>
                  <a:pt x="9818" y="20250"/>
                  <a:pt x="11782" y="20250"/>
                </a:cubicBezTo>
                <a:cubicBezTo>
                  <a:pt x="11782" y="21600"/>
                  <a:pt x="15709" y="17550"/>
                  <a:pt x="15709" y="16200"/>
                </a:cubicBezTo>
                <a:cubicBezTo>
                  <a:pt x="19636" y="13500"/>
                  <a:pt x="19636" y="10800"/>
                  <a:pt x="21600" y="9450"/>
                </a:cubicBezTo>
                <a:cubicBezTo>
                  <a:pt x="21600" y="6750"/>
                  <a:pt x="19636" y="5400"/>
                  <a:pt x="19636" y="2700"/>
                </a:cubicBezTo>
                <a:cubicBezTo>
                  <a:pt x="19636" y="0"/>
                  <a:pt x="13745" y="2700"/>
                  <a:pt x="13745"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6" name="Shape 1506"/>
          <p:cNvSpPr/>
          <p:nvPr/>
        </p:nvSpPr>
        <p:spPr>
          <a:xfrm>
            <a:off x="16434649" y="5043387"/>
            <a:ext cx="22047" cy="22544"/>
          </a:xfrm>
          <a:custGeom>
            <a:avLst/>
            <a:gdLst/>
            <a:ahLst/>
            <a:cxnLst>
              <a:cxn ang="0">
                <a:pos x="wd2" y="hd2"/>
              </a:cxn>
              <a:cxn ang="5400000">
                <a:pos x="wd2" y="hd2"/>
              </a:cxn>
              <a:cxn ang="10800000">
                <a:pos x="wd2" y="hd2"/>
              </a:cxn>
              <a:cxn ang="16200000">
                <a:pos x="wd2" y="hd2"/>
              </a:cxn>
            </a:cxnLst>
            <a:rect l="0" t="0" r="r" b="b"/>
            <a:pathLst>
              <a:path w="17287" h="21600" extrusionOk="0">
                <a:moveTo>
                  <a:pt x="17287" y="0"/>
                </a:moveTo>
                <a:cubicBezTo>
                  <a:pt x="11887" y="0"/>
                  <a:pt x="-4313" y="7200"/>
                  <a:pt x="1087" y="21600"/>
                </a:cubicBezTo>
                <a:cubicBezTo>
                  <a:pt x="1087" y="21600"/>
                  <a:pt x="17287" y="0"/>
                  <a:pt x="17287"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7" name="Shape 1507"/>
          <p:cNvSpPr/>
          <p:nvPr/>
        </p:nvSpPr>
        <p:spPr>
          <a:xfrm>
            <a:off x="16494562" y="4970375"/>
            <a:ext cx="15026" cy="8017"/>
          </a:xfrm>
          <a:custGeom>
            <a:avLst/>
            <a:gdLst/>
            <a:ahLst/>
            <a:cxnLst>
              <a:cxn ang="0">
                <a:pos x="wd2" y="hd2"/>
              </a:cxn>
              <a:cxn ang="5400000">
                <a:pos x="wd2" y="hd2"/>
              </a:cxn>
              <a:cxn ang="10800000">
                <a:pos x="wd2" y="hd2"/>
              </a:cxn>
              <a:cxn ang="16200000">
                <a:pos x="wd2" y="hd2"/>
              </a:cxn>
            </a:cxnLst>
            <a:rect l="0" t="0" r="r" b="b"/>
            <a:pathLst>
              <a:path w="21600" h="13824" extrusionOk="0">
                <a:moveTo>
                  <a:pt x="21600" y="0"/>
                </a:moveTo>
                <a:cubicBezTo>
                  <a:pt x="10800" y="0"/>
                  <a:pt x="0" y="10800"/>
                  <a:pt x="0" y="10800"/>
                </a:cubicBezTo>
                <a:cubicBezTo>
                  <a:pt x="0" y="21600"/>
                  <a:pt x="21600" y="0"/>
                  <a:pt x="216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8" name="Shape 1508"/>
          <p:cNvSpPr/>
          <p:nvPr/>
        </p:nvSpPr>
        <p:spPr>
          <a:xfrm>
            <a:off x="16300146" y="5123950"/>
            <a:ext cx="10625" cy="7515"/>
          </a:xfrm>
          <a:custGeom>
            <a:avLst/>
            <a:gdLst/>
            <a:ahLst/>
            <a:cxnLst>
              <a:cxn ang="0">
                <a:pos x="wd2" y="hd2"/>
              </a:cxn>
              <a:cxn ang="5400000">
                <a:pos x="wd2" y="hd2"/>
              </a:cxn>
              <a:cxn ang="10800000">
                <a:pos x="wd2" y="hd2"/>
              </a:cxn>
              <a:cxn ang="16200000">
                <a:pos x="wd2" y="hd2"/>
              </a:cxn>
            </a:cxnLst>
            <a:rect l="0" t="0" r="r" b="b"/>
            <a:pathLst>
              <a:path w="15274" h="21600" extrusionOk="0">
                <a:moveTo>
                  <a:pt x="15274" y="0"/>
                </a:moveTo>
                <a:cubicBezTo>
                  <a:pt x="4474" y="0"/>
                  <a:pt x="-6326" y="21600"/>
                  <a:pt x="4474" y="21600"/>
                </a:cubicBezTo>
                <a:cubicBezTo>
                  <a:pt x="15274" y="21600"/>
                  <a:pt x="15274" y="0"/>
                  <a:pt x="15274"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09" name="Shape 1509"/>
          <p:cNvSpPr/>
          <p:nvPr/>
        </p:nvSpPr>
        <p:spPr>
          <a:xfrm>
            <a:off x="16154773" y="5102704"/>
            <a:ext cx="66895" cy="116917"/>
          </a:xfrm>
          <a:custGeom>
            <a:avLst/>
            <a:gdLst/>
            <a:ahLst/>
            <a:cxnLst>
              <a:cxn ang="0">
                <a:pos x="wd2" y="hd2"/>
              </a:cxn>
              <a:cxn ang="5400000">
                <a:pos x="wd2" y="hd2"/>
              </a:cxn>
              <a:cxn ang="10800000">
                <a:pos x="wd2" y="hd2"/>
              </a:cxn>
              <a:cxn ang="16200000">
                <a:pos x="wd2" y="hd2"/>
              </a:cxn>
            </a:cxnLst>
            <a:rect l="0" t="0" r="r" b="b"/>
            <a:pathLst>
              <a:path w="16402" h="20471" extrusionOk="0">
                <a:moveTo>
                  <a:pt x="14400" y="142"/>
                </a:moveTo>
                <a:cubicBezTo>
                  <a:pt x="9000" y="-1129"/>
                  <a:pt x="1800" y="6495"/>
                  <a:pt x="0" y="9036"/>
                </a:cubicBezTo>
                <a:cubicBezTo>
                  <a:pt x="0" y="11577"/>
                  <a:pt x="0" y="14118"/>
                  <a:pt x="1800" y="16659"/>
                </a:cubicBezTo>
                <a:cubicBezTo>
                  <a:pt x="1800" y="16659"/>
                  <a:pt x="5400" y="20471"/>
                  <a:pt x="5400" y="20471"/>
                </a:cubicBezTo>
                <a:cubicBezTo>
                  <a:pt x="7200" y="17930"/>
                  <a:pt x="21600" y="1412"/>
                  <a:pt x="14400" y="142"/>
                </a:cubicBezTo>
                <a:cubicBezTo>
                  <a:pt x="12600" y="142"/>
                  <a:pt x="16200" y="142"/>
                  <a:pt x="14400" y="14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0" name="Shape 1510"/>
          <p:cNvSpPr/>
          <p:nvPr/>
        </p:nvSpPr>
        <p:spPr>
          <a:xfrm>
            <a:off x="15731797" y="5302702"/>
            <a:ext cx="84869" cy="67652"/>
          </a:xfrm>
          <a:custGeom>
            <a:avLst/>
            <a:gdLst/>
            <a:ahLst/>
            <a:cxnLst>
              <a:cxn ang="0">
                <a:pos x="wd2" y="hd2"/>
              </a:cxn>
              <a:cxn ang="5400000">
                <a:pos x="wd2" y="hd2"/>
              </a:cxn>
              <a:cxn ang="10800000">
                <a:pos x="wd2" y="hd2"/>
              </a:cxn>
              <a:cxn ang="16200000">
                <a:pos x="wd2" y="hd2"/>
              </a:cxn>
            </a:cxnLst>
            <a:rect l="0" t="0" r="r" b="b"/>
            <a:pathLst>
              <a:path w="17764" h="20015" extrusionOk="0">
                <a:moveTo>
                  <a:pt x="17449" y="2160"/>
                </a:moveTo>
                <a:cubicBezTo>
                  <a:pt x="15906" y="2160"/>
                  <a:pt x="14363" y="0"/>
                  <a:pt x="11278" y="0"/>
                </a:cubicBezTo>
                <a:cubicBezTo>
                  <a:pt x="8192" y="0"/>
                  <a:pt x="6649" y="2160"/>
                  <a:pt x="3563" y="4320"/>
                </a:cubicBezTo>
                <a:cubicBezTo>
                  <a:pt x="478" y="8640"/>
                  <a:pt x="-2608" y="15120"/>
                  <a:pt x="3563" y="19440"/>
                </a:cubicBezTo>
                <a:cubicBezTo>
                  <a:pt x="6649" y="21600"/>
                  <a:pt x="12821" y="17280"/>
                  <a:pt x="14363" y="12960"/>
                </a:cubicBezTo>
                <a:cubicBezTo>
                  <a:pt x="14363" y="10800"/>
                  <a:pt x="18992" y="2160"/>
                  <a:pt x="17449" y="21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1" name="Shape 1511"/>
          <p:cNvSpPr/>
          <p:nvPr/>
        </p:nvSpPr>
        <p:spPr>
          <a:xfrm>
            <a:off x="16139670" y="5359844"/>
            <a:ext cx="131817" cy="202174"/>
          </a:xfrm>
          <a:custGeom>
            <a:avLst/>
            <a:gdLst/>
            <a:ahLst/>
            <a:cxnLst>
              <a:cxn ang="0">
                <a:pos x="wd2" y="hd2"/>
              </a:cxn>
              <a:cxn ang="5400000">
                <a:pos x="wd2" y="hd2"/>
              </a:cxn>
              <a:cxn ang="10800000">
                <a:pos x="wd2" y="hd2"/>
              </a:cxn>
              <a:cxn ang="16200000">
                <a:pos x="wd2" y="hd2"/>
              </a:cxn>
            </a:cxnLst>
            <a:rect l="0" t="0" r="r" b="b"/>
            <a:pathLst>
              <a:path w="19173" h="20898" extrusionOk="0">
                <a:moveTo>
                  <a:pt x="12960" y="841"/>
                </a:moveTo>
                <a:cubicBezTo>
                  <a:pt x="10800" y="69"/>
                  <a:pt x="11880" y="3155"/>
                  <a:pt x="9720" y="841"/>
                </a:cubicBezTo>
                <a:cubicBezTo>
                  <a:pt x="8640" y="-702"/>
                  <a:pt x="4320" y="69"/>
                  <a:pt x="4320" y="1612"/>
                </a:cubicBezTo>
                <a:cubicBezTo>
                  <a:pt x="3240" y="3927"/>
                  <a:pt x="4320" y="5469"/>
                  <a:pt x="3240" y="7784"/>
                </a:cubicBezTo>
                <a:cubicBezTo>
                  <a:pt x="3240" y="8555"/>
                  <a:pt x="3240" y="9327"/>
                  <a:pt x="3240" y="9327"/>
                </a:cubicBezTo>
                <a:cubicBezTo>
                  <a:pt x="2160" y="10098"/>
                  <a:pt x="0" y="9327"/>
                  <a:pt x="0" y="9327"/>
                </a:cubicBezTo>
                <a:cubicBezTo>
                  <a:pt x="0" y="9327"/>
                  <a:pt x="2160" y="16269"/>
                  <a:pt x="3240" y="16269"/>
                </a:cubicBezTo>
                <a:cubicBezTo>
                  <a:pt x="3240" y="16269"/>
                  <a:pt x="4320" y="13955"/>
                  <a:pt x="5400" y="14727"/>
                </a:cubicBezTo>
                <a:cubicBezTo>
                  <a:pt x="5400" y="14727"/>
                  <a:pt x="7560" y="15498"/>
                  <a:pt x="7560" y="16269"/>
                </a:cubicBezTo>
                <a:cubicBezTo>
                  <a:pt x="7560" y="17041"/>
                  <a:pt x="4320" y="15498"/>
                  <a:pt x="4320" y="17041"/>
                </a:cubicBezTo>
                <a:cubicBezTo>
                  <a:pt x="4320" y="18584"/>
                  <a:pt x="6480" y="20127"/>
                  <a:pt x="8640" y="19355"/>
                </a:cubicBezTo>
                <a:cubicBezTo>
                  <a:pt x="9720" y="19355"/>
                  <a:pt x="10800" y="17812"/>
                  <a:pt x="11880" y="18584"/>
                </a:cubicBezTo>
                <a:cubicBezTo>
                  <a:pt x="11880" y="18584"/>
                  <a:pt x="16200" y="20898"/>
                  <a:pt x="16200" y="20898"/>
                </a:cubicBezTo>
                <a:cubicBezTo>
                  <a:pt x="17280" y="20127"/>
                  <a:pt x="14040" y="19355"/>
                  <a:pt x="15120" y="18584"/>
                </a:cubicBezTo>
                <a:cubicBezTo>
                  <a:pt x="14040" y="19355"/>
                  <a:pt x="21600" y="20898"/>
                  <a:pt x="18360" y="17812"/>
                </a:cubicBezTo>
                <a:cubicBezTo>
                  <a:pt x="16200" y="16269"/>
                  <a:pt x="11880" y="18584"/>
                  <a:pt x="10800" y="16269"/>
                </a:cubicBezTo>
                <a:cubicBezTo>
                  <a:pt x="9720" y="14727"/>
                  <a:pt x="9720" y="13955"/>
                  <a:pt x="9720" y="11641"/>
                </a:cubicBezTo>
                <a:cubicBezTo>
                  <a:pt x="9720" y="10098"/>
                  <a:pt x="11880" y="10098"/>
                  <a:pt x="12960" y="8555"/>
                </a:cubicBezTo>
                <a:cubicBezTo>
                  <a:pt x="15120" y="7012"/>
                  <a:pt x="15120" y="6241"/>
                  <a:pt x="14040" y="4698"/>
                </a:cubicBezTo>
                <a:cubicBezTo>
                  <a:pt x="14040" y="4698"/>
                  <a:pt x="14040" y="841"/>
                  <a:pt x="12960" y="841"/>
                </a:cubicBezTo>
                <a:cubicBezTo>
                  <a:pt x="11880" y="841"/>
                  <a:pt x="14040" y="841"/>
                  <a:pt x="12960" y="84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2" name="Shape 1512"/>
          <p:cNvSpPr/>
          <p:nvPr/>
        </p:nvSpPr>
        <p:spPr>
          <a:xfrm>
            <a:off x="16265518" y="5535826"/>
            <a:ext cx="38966" cy="48675"/>
          </a:xfrm>
          <a:custGeom>
            <a:avLst/>
            <a:gdLst/>
            <a:ahLst/>
            <a:cxnLst>
              <a:cxn ang="0">
                <a:pos x="wd2" y="hd2"/>
              </a:cxn>
              <a:cxn ang="5400000">
                <a:pos x="wd2" y="hd2"/>
              </a:cxn>
              <a:cxn ang="10800000">
                <a:pos x="wd2" y="hd2"/>
              </a:cxn>
              <a:cxn ang="16200000">
                <a:pos x="wd2" y="hd2"/>
              </a:cxn>
            </a:cxnLst>
            <a:rect l="0" t="0" r="r" b="b"/>
            <a:pathLst>
              <a:path w="18578" h="18156" extrusionOk="0">
                <a:moveTo>
                  <a:pt x="10800" y="1200"/>
                </a:moveTo>
                <a:cubicBezTo>
                  <a:pt x="10800" y="1200"/>
                  <a:pt x="7200" y="-1500"/>
                  <a:pt x="3600" y="1200"/>
                </a:cubicBezTo>
                <a:cubicBezTo>
                  <a:pt x="3600" y="3900"/>
                  <a:pt x="0" y="3900"/>
                  <a:pt x="0" y="6600"/>
                </a:cubicBezTo>
                <a:cubicBezTo>
                  <a:pt x="3600" y="9300"/>
                  <a:pt x="0" y="12000"/>
                  <a:pt x="7200" y="14700"/>
                </a:cubicBezTo>
                <a:cubicBezTo>
                  <a:pt x="7200" y="14700"/>
                  <a:pt x="21600" y="20100"/>
                  <a:pt x="18000" y="17400"/>
                </a:cubicBezTo>
                <a:cubicBezTo>
                  <a:pt x="18000" y="14700"/>
                  <a:pt x="18000" y="12000"/>
                  <a:pt x="14400" y="9300"/>
                </a:cubicBezTo>
                <a:cubicBezTo>
                  <a:pt x="7200" y="9300"/>
                  <a:pt x="7200" y="1200"/>
                  <a:pt x="10800" y="1200"/>
                </a:cubicBezTo>
                <a:cubicBezTo>
                  <a:pt x="7200" y="1200"/>
                  <a:pt x="14400" y="1200"/>
                  <a:pt x="10800" y="1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3" name="Shape 1513"/>
          <p:cNvSpPr/>
          <p:nvPr/>
        </p:nvSpPr>
        <p:spPr>
          <a:xfrm>
            <a:off x="16308330" y="5582158"/>
            <a:ext cx="55128" cy="98189"/>
          </a:xfrm>
          <a:custGeom>
            <a:avLst/>
            <a:gdLst/>
            <a:ahLst/>
            <a:cxnLst>
              <a:cxn ang="0">
                <a:pos x="wd2" y="hd2"/>
              </a:cxn>
              <a:cxn ang="5400000">
                <a:pos x="wd2" y="hd2"/>
              </a:cxn>
              <a:cxn ang="10800000">
                <a:pos x="wd2" y="hd2"/>
              </a:cxn>
              <a:cxn ang="16200000">
                <a:pos x="wd2" y="hd2"/>
              </a:cxn>
            </a:cxnLst>
            <a:rect l="0" t="0" r="r" b="b"/>
            <a:pathLst>
              <a:path w="16313" h="21600" extrusionOk="0">
                <a:moveTo>
                  <a:pt x="4909" y="0"/>
                </a:moveTo>
                <a:cubicBezTo>
                  <a:pt x="2749" y="0"/>
                  <a:pt x="4909" y="0"/>
                  <a:pt x="589" y="1662"/>
                </a:cubicBezTo>
                <a:cubicBezTo>
                  <a:pt x="-1571" y="3323"/>
                  <a:pt x="2749" y="4985"/>
                  <a:pt x="4909" y="6646"/>
                </a:cubicBezTo>
                <a:cubicBezTo>
                  <a:pt x="7069" y="9969"/>
                  <a:pt x="-3731" y="11631"/>
                  <a:pt x="4909" y="14954"/>
                </a:cubicBezTo>
                <a:cubicBezTo>
                  <a:pt x="7069" y="16615"/>
                  <a:pt x="2749" y="19938"/>
                  <a:pt x="7069" y="21600"/>
                </a:cubicBezTo>
                <a:cubicBezTo>
                  <a:pt x="9229" y="21600"/>
                  <a:pt x="9229" y="19938"/>
                  <a:pt x="7069" y="18277"/>
                </a:cubicBezTo>
                <a:cubicBezTo>
                  <a:pt x="2749" y="8308"/>
                  <a:pt x="15709" y="16615"/>
                  <a:pt x="15709" y="13292"/>
                </a:cubicBezTo>
                <a:cubicBezTo>
                  <a:pt x="15709" y="11631"/>
                  <a:pt x="11389" y="9969"/>
                  <a:pt x="13549" y="9969"/>
                </a:cubicBezTo>
                <a:cubicBezTo>
                  <a:pt x="13549" y="8308"/>
                  <a:pt x="17869" y="9969"/>
                  <a:pt x="15709" y="8308"/>
                </a:cubicBezTo>
                <a:cubicBezTo>
                  <a:pt x="13549" y="6646"/>
                  <a:pt x="9229" y="4985"/>
                  <a:pt x="11389" y="1662"/>
                </a:cubicBezTo>
                <a:cubicBezTo>
                  <a:pt x="11389" y="0"/>
                  <a:pt x="7069" y="0"/>
                  <a:pt x="4909"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4" name="Shape 1514"/>
          <p:cNvSpPr/>
          <p:nvPr/>
        </p:nvSpPr>
        <p:spPr>
          <a:xfrm>
            <a:off x="16162321" y="5549838"/>
            <a:ext cx="45305" cy="43041"/>
          </a:xfrm>
          <a:custGeom>
            <a:avLst/>
            <a:gdLst/>
            <a:ahLst/>
            <a:cxnLst>
              <a:cxn ang="0">
                <a:pos x="wd2" y="hd2"/>
              </a:cxn>
              <a:cxn ang="5400000">
                <a:pos x="wd2" y="hd2"/>
              </a:cxn>
              <a:cxn ang="10800000">
                <a:pos x="wd2" y="hd2"/>
              </a:cxn>
              <a:cxn ang="16200000">
                <a:pos x="wd2" y="hd2"/>
              </a:cxn>
            </a:cxnLst>
            <a:rect l="0" t="0" r="r" b="b"/>
            <a:pathLst>
              <a:path w="21600" h="16055" extrusionOk="0">
                <a:moveTo>
                  <a:pt x="21600" y="9591"/>
                </a:moveTo>
                <a:cubicBezTo>
                  <a:pt x="18000" y="6891"/>
                  <a:pt x="10800" y="-3909"/>
                  <a:pt x="0" y="1491"/>
                </a:cubicBezTo>
                <a:cubicBezTo>
                  <a:pt x="0" y="1491"/>
                  <a:pt x="10800" y="9591"/>
                  <a:pt x="10800" y="12291"/>
                </a:cubicBezTo>
                <a:cubicBezTo>
                  <a:pt x="10800" y="17691"/>
                  <a:pt x="21600" y="17691"/>
                  <a:pt x="21600" y="9591"/>
                </a:cubicBezTo>
                <a:cubicBezTo>
                  <a:pt x="21600" y="9591"/>
                  <a:pt x="21600" y="12291"/>
                  <a:pt x="21600" y="959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5" name="Shape 1515"/>
          <p:cNvSpPr/>
          <p:nvPr/>
        </p:nvSpPr>
        <p:spPr>
          <a:xfrm>
            <a:off x="16215179" y="5605656"/>
            <a:ext cx="49736" cy="60797"/>
          </a:xfrm>
          <a:custGeom>
            <a:avLst/>
            <a:gdLst/>
            <a:ahLst/>
            <a:cxnLst>
              <a:cxn ang="0">
                <a:pos x="wd2" y="hd2"/>
              </a:cxn>
              <a:cxn ang="5400000">
                <a:pos x="wd2" y="hd2"/>
              </a:cxn>
              <a:cxn ang="10800000">
                <a:pos x="wd2" y="hd2"/>
              </a:cxn>
              <a:cxn ang="16200000">
                <a:pos x="wd2" y="hd2"/>
              </a:cxn>
            </a:cxnLst>
            <a:rect l="0" t="0" r="r" b="b"/>
            <a:pathLst>
              <a:path w="16416" h="17387" extrusionOk="0">
                <a:moveTo>
                  <a:pt x="7200" y="1920"/>
                </a:moveTo>
                <a:cubicBezTo>
                  <a:pt x="4800" y="-240"/>
                  <a:pt x="2400" y="-240"/>
                  <a:pt x="0" y="1920"/>
                </a:cubicBezTo>
                <a:cubicBezTo>
                  <a:pt x="0" y="4080"/>
                  <a:pt x="4800" y="4080"/>
                  <a:pt x="4800" y="6240"/>
                </a:cubicBezTo>
                <a:cubicBezTo>
                  <a:pt x="7200" y="8400"/>
                  <a:pt x="0" y="14880"/>
                  <a:pt x="2400" y="17040"/>
                </a:cubicBezTo>
                <a:cubicBezTo>
                  <a:pt x="2400" y="19200"/>
                  <a:pt x="12000" y="10560"/>
                  <a:pt x="14400" y="10560"/>
                </a:cubicBezTo>
                <a:cubicBezTo>
                  <a:pt x="21600" y="10560"/>
                  <a:pt x="7200" y="1920"/>
                  <a:pt x="7200" y="1920"/>
                </a:cubicBezTo>
                <a:cubicBezTo>
                  <a:pt x="2400" y="-2400"/>
                  <a:pt x="7200" y="1920"/>
                  <a:pt x="7200" y="192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6" name="Shape 1516"/>
          <p:cNvSpPr/>
          <p:nvPr/>
        </p:nvSpPr>
        <p:spPr>
          <a:xfrm>
            <a:off x="16238239" y="5646649"/>
            <a:ext cx="37205" cy="66678"/>
          </a:xfrm>
          <a:custGeom>
            <a:avLst/>
            <a:gdLst/>
            <a:ahLst/>
            <a:cxnLst>
              <a:cxn ang="0">
                <a:pos x="wd2" y="hd2"/>
              </a:cxn>
              <a:cxn ang="5400000">
                <a:pos x="wd2" y="hd2"/>
              </a:cxn>
              <a:cxn ang="10800000">
                <a:pos x="wd2" y="hd2"/>
              </a:cxn>
              <a:cxn ang="16200000">
                <a:pos x="wd2" y="hd2"/>
              </a:cxn>
            </a:cxnLst>
            <a:rect l="0" t="0" r="r" b="b"/>
            <a:pathLst>
              <a:path w="15964" h="17877" extrusionOk="0">
                <a:moveTo>
                  <a:pt x="15099" y="873"/>
                </a:moveTo>
                <a:cubicBezTo>
                  <a:pt x="5842" y="873"/>
                  <a:pt x="8928" y="6764"/>
                  <a:pt x="5842" y="8727"/>
                </a:cubicBezTo>
                <a:cubicBezTo>
                  <a:pt x="-3415" y="12654"/>
                  <a:pt x="-329" y="12654"/>
                  <a:pt x="5842" y="16582"/>
                </a:cubicBezTo>
                <a:cubicBezTo>
                  <a:pt x="15099" y="20509"/>
                  <a:pt x="8928" y="14618"/>
                  <a:pt x="12014" y="10691"/>
                </a:cubicBezTo>
                <a:cubicBezTo>
                  <a:pt x="12014" y="10691"/>
                  <a:pt x="18185" y="-1091"/>
                  <a:pt x="15099" y="873"/>
                </a:cubicBezTo>
                <a:cubicBezTo>
                  <a:pt x="12014" y="873"/>
                  <a:pt x="15099" y="-1091"/>
                  <a:pt x="15099" y="87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7" name="Shape 1517"/>
          <p:cNvSpPr/>
          <p:nvPr/>
        </p:nvSpPr>
        <p:spPr>
          <a:xfrm>
            <a:off x="16273068" y="5641309"/>
            <a:ext cx="26010" cy="51627"/>
          </a:xfrm>
          <a:custGeom>
            <a:avLst/>
            <a:gdLst/>
            <a:ahLst/>
            <a:cxnLst>
              <a:cxn ang="0">
                <a:pos x="wd2" y="hd2"/>
              </a:cxn>
              <a:cxn ang="5400000">
                <a:pos x="wd2" y="hd2"/>
              </a:cxn>
              <a:cxn ang="10800000">
                <a:pos x="wd2" y="hd2"/>
              </a:cxn>
              <a:cxn ang="16200000">
                <a:pos x="wd2" y="hd2"/>
              </a:cxn>
            </a:cxnLst>
            <a:rect l="0" t="0" r="r" b="b"/>
            <a:pathLst>
              <a:path w="18600" h="19257" extrusionOk="0">
                <a:moveTo>
                  <a:pt x="16200" y="357"/>
                </a:moveTo>
                <a:cubicBezTo>
                  <a:pt x="10800" y="357"/>
                  <a:pt x="0" y="16557"/>
                  <a:pt x="0" y="19257"/>
                </a:cubicBezTo>
                <a:cubicBezTo>
                  <a:pt x="0" y="19257"/>
                  <a:pt x="10800" y="13857"/>
                  <a:pt x="16200" y="11157"/>
                </a:cubicBezTo>
                <a:cubicBezTo>
                  <a:pt x="16200" y="11157"/>
                  <a:pt x="21600" y="-2343"/>
                  <a:pt x="16200" y="357"/>
                </a:cubicBezTo>
                <a:cubicBezTo>
                  <a:pt x="10800" y="357"/>
                  <a:pt x="16200" y="357"/>
                  <a:pt x="16200" y="35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8" name="Shape 1518"/>
          <p:cNvSpPr/>
          <p:nvPr/>
        </p:nvSpPr>
        <p:spPr>
          <a:xfrm>
            <a:off x="16292760" y="5678304"/>
            <a:ext cx="26343" cy="17978"/>
          </a:xfrm>
          <a:custGeom>
            <a:avLst/>
            <a:gdLst/>
            <a:ahLst/>
            <a:cxnLst>
              <a:cxn ang="0">
                <a:pos x="wd2" y="hd2"/>
              </a:cxn>
              <a:cxn ang="5400000">
                <a:pos x="wd2" y="hd2"/>
              </a:cxn>
              <a:cxn ang="10800000">
                <a:pos x="wd2" y="hd2"/>
              </a:cxn>
              <a:cxn ang="16200000">
                <a:pos x="wd2" y="hd2"/>
              </a:cxn>
            </a:cxnLst>
            <a:rect l="0" t="0" r="r" b="b"/>
            <a:pathLst>
              <a:path w="12559" h="14020" extrusionOk="0">
                <a:moveTo>
                  <a:pt x="1412" y="1102"/>
                </a:moveTo>
                <a:cubicBezTo>
                  <a:pt x="-2188" y="11902"/>
                  <a:pt x="1412" y="17302"/>
                  <a:pt x="8612" y="11902"/>
                </a:cubicBezTo>
                <a:cubicBezTo>
                  <a:pt x="19412" y="11902"/>
                  <a:pt x="5012" y="-4298"/>
                  <a:pt x="1412" y="1102"/>
                </a:cubicBezTo>
                <a:cubicBezTo>
                  <a:pt x="1412" y="6502"/>
                  <a:pt x="5012" y="1102"/>
                  <a:pt x="1412" y="110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19" name="Shape 1519"/>
          <p:cNvSpPr/>
          <p:nvPr/>
        </p:nvSpPr>
        <p:spPr>
          <a:xfrm>
            <a:off x="16294878" y="5692935"/>
            <a:ext cx="94648" cy="146132"/>
          </a:xfrm>
          <a:custGeom>
            <a:avLst/>
            <a:gdLst/>
            <a:ahLst/>
            <a:cxnLst>
              <a:cxn ang="0">
                <a:pos x="wd2" y="hd2"/>
              </a:cxn>
              <a:cxn ang="5400000">
                <a:pos x="wd2" y="hd2"/>
              </a:cxn>
              <a:cxn ang="10800000">
                <a:pos x="wd2" y="hd2"/>
              </a:cxn>
              <a:cxn ang="16200000">
                <a:pos x="wd2" y="hd2"/>
              </a:cxn>
            </a:cxnLst>
            <a:rect l="0" t="0" r="r" b="b"/>
            <a:pathLst>
              <a:path w="19811" h="20221" extrusionOk="0">
                <a:moveTo>
                  <a:pt x="14025" y="0"/>
                </a:moveTo>
                <a:cubicBezTo>
                  <a:pt x="12482" y="0"/>
                  <a:pt x="12482" y="1029"/>
                  <a:pt x="12482" y="2057"/>
                </a:cubicBezTo>
                <a:cubicBezTo>
                  <a:pt x="12482" y="3086"/>
                  <a:pt x="12482" y="3086"/>
                  <a:pt x="9396" y="4114"/>
                </a:cubicBezTo>
                <a:cubicBezTo>
                  <a:pt x="7853" y="4114"/>
                  <a:pt x="4767" y="6171"/>
                  <a:pt x="3225" y="6171"/>
                </a:cubicBezTo>
                <a:cubicBezTo>
                  <a:pt x="139" y="9257"/>
                  <a:pt x="-1404" y="9257"/>
                  <a:pt x="1682" y="11314"/>
                </a:cubicBezTo>
                <a:cubicBezTo>
                  <a:pt x="3225" y="12343"/>
                  <a:pt x="1682" y="13371"/>
                  <a:pt x="1682" y="14400"/>
                </a:cubicBezTo>
                <a:cubicBezTo>
                  <a:pt x="139" y="16457"/>
                  <a:pt x="1682" y="17486"/>
                  <a:pt x="3225" y="18514"/>
                </a:cubicBezTo>
                <a:cubicBezTo>
                  <a:pt x="6310" y="19543"/>
                  <a:pt x="9396" y="19543"/>
                  <a:pt x="10939" y="19543"/>
                </a:cubicBezTo>
                <a:cubicBezTo>
                  <a:pt x="15567" y="21600"/>
                  <a:pt x="12482" y="18514"/>
                  <a:pt x="10939" y="16457"/>
                </a:cubicBezTo>
                <a:cubicBezTo>
                  <a:pt x="10939" y="16457"/>
                  <a:pt x="10939" y="12343"/>
                  <a:pt x="14025" y="12343"/>
                </a:cubicBezTo>
                <a:cubicBezTo>
                  <a:pt x="15567" y="12343"/>
                  <a:pt x="15567" y="17486"/>
                  <a:pt x="17110" y="17486"/>
                </a:cubicBezTo>
                <a:cubicBezTo>
                  <a:pt x="17110" y="17486"/>
                  <a:pt x="18653" y="14400"/>
                  <a:pt x="18653" y="14400"/>
                </a:cubicBezTo>
                <a:cubicBezTo>
                  <a:pt x="20196" y="12343"/>
                  <a:pt x="20196" y="11314"/>
                  <a:pt x="18653" y="10286"/>
                </a:cubicBezTo>
                <a:cubicBezTo>
                  <a:pt x="18653" y="7200"/>
                  <a:pt x="18653" y="1029"/>
                  <a:pt x="14025" y="0"/>
                </a:cubicBezTo>
                <a:cubicBezTo>
                  <a:pt x="12482" y="0"/>
                  <a:pt x="14025" y="1029"/>
                  <a:pt x="14025"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0" name="Shape 1520"/>
          <p:cNvSpPr/>
          <p:nvPr/>
        </p:nvSpPr>
        <p:spPr>
          <a:xfrm>
            <a:off x="16222730" y="5729485"/>
            <a:ext cx="70362" cy="69189"/>
          </a:xfrm>
          <a:custGeom>
            <a:avLst/>
            <a:gdLst/>
            <a:ahLst/>
            <a:cxnLst>
              <a:cxn ang="0">
                <a:pos x="wd2" y="hd2"/>
              </a:cxn>
              <a:cxn ang="5400000">
                <a:pos x="wd2" y="hd2"/>
              </a:cxn>
              <a:cxn ang="10800000">
                <a:pos x="wd2" y="hd2"/>
              </a:cxn>
              <a:cxn ang="16200000">
                <a:pos x="wd2" y="hd2"/>
              </a:cxn>
            </a:cxnLst>
            <a:rect l="0" t="0" r="r" b="b"/>
            <a:pathLst>
              <a:path w="17252" h="19787" extrusionOk="0">
                <a:moveTo>
                  <a:pt x="14400" y="347"/>
                </a:moveTo>
                <a:cubicBezTo>
                  <a:pt x="10800" y="-1813"/>
                  <a:pt x="9000" y="6827"/>
                  <a:pt x="3600" y="6827"/>
                </a:cubicBezTo>
                <a:cubicBezTo>
                  <a:pt x="0" y="8987"/>
                  <a:pt x="0" y="17627"/>
                  <a:pt x="0" y="19787"/>
                </a:cubicBezTo>
                <a:cubicBezTo>
                  <a:pt x="1800" y="17627"/>
                  <a:pt x="1800" y="13307"/>
                  <a:pt x="3600" y="11147"/>
                </a:cubicBezTo>
                <a:cubicBezTo>
                  <a:pt x="3600" y="11147"/>
                  <a:pt x="7200" y="8987"/>
                  <a:pt x="7200" y="11147"/>
                </a:cubicBezTo>
                <a:cubicBezTo>
                  <a:pt x="7200" y="13307"/>
                  <a:pt x="10800" y="13307"/>
                  <a:pt x="10800" y="13307"/>
                </a:cubicBezTo>
                <a:cubicBezTo>
                  <a:pt x="12600" y="13307"/>
                  <a:pt x="12600" y="15467"/>
                  <a:pt x="14400" y="13307"/>
                </a:cubicBezTo>
                <a:cubicBezTo>
                  <a:pt x="14400" y="13307"/>
                  <a:pt x="14400" y="8987"/>
                  <a:pt x="14400" y="8987"/>
                </a:cubicBezTo>
                <a:cubicBezTo>
                  <a:pt x="16200" y="4667"/>
                  <a:pt x="19800" y="2507"/>
                  <a:pt x="14400" y="347"/>
                </a:cubicBezTo>
                <a:cubicBezTo>
                  <a:pt x="12600" y="347"/>
                  <a:pt x="21600" y="4667"/>
                  <a:pt x="14400" y="34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1" name="Shape 1521"/>
          <p:cNvSpPr/>
          <p:nvPr/>
        </p:nvSpPr>
        <p:spPr>
          <a:xfrm>
            <a:off x="16044025" y="5650134"/>
            <a:ext cx="83794" cy="88118"/>
          </a:xfrm>
          <a:custGeom>
            <a:avLst/>
            <a:gdLst/>
            <a:ahLst/>
            <a:cxnLst>
              <a:cxn ang="0">
                <a:pos x="wd2" y="hd2"/>
              </a:cxn>
              <a:cxn ang="5400000">
                <a:pos x="wd2" y="hd2"/>
              </a:cxn>
              <a:cxn ang="10800000">
                <a:pos x="wd2" y="hd2"/>
              </a:cxn>
              <a:cxn ang="16200000">
                <a:pos x="wd2" y="hd2"/>
              </a:cxn>
            </a:cxnLst>
            <a:rect l="0" t="0" r="r" b="b"/>
            <a:pathLst>
              <a:path w="20546" h="21600" extrusionOk="0">
                <a:moveTo>
                  <a:pt x="19800" y="0"/>
                </a:moveTo>
                <a:cubicBezTo>
                  <a:pt x="16200" y="1800"/>
                  <a:pt x="12600" y="7200"/>
                  <a:pt x="10800" y="10800"/>
                </a:cubicBezTo>
                <a:cubicBezTo>
                  <a:pt x="9000" y="12600"/>
                  <a:pt x="0" y="18000"/>
                  <a:pt x="0" y="21600"/>
                </a:cubicBezTo>
                <a:cubicBezTo>
                  <a:pt x="0" y="21600"/>
                  <a:pt x="5400" y="19800"/>
                  <a:pt x="7200" y="18000"/>
                </a:cubicBezTo>
                <a:cubicBezTo>
                  <a:pt x="9000" y="18000"/>
                  <a:pt x="12600" y="14400"/>
                  <a:pt x="14400" y="12600"/>
                </a:cubicBezTo>
                <a:cubicBezTo>
                  <a:pt x="14400" y="9000"/>
                  <a:pt x="16200" y="7200"/>
                  <a:pt x="18000" y="5400"/>
                </a:cubicBezTo>
                <a:cubicBezTo>
                  <a:pt x="19800" y="5400"/>
                  <a:pt x="21600" y="0"/>
                  <a:pt x="198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2" name="Shape 1522"/>
          <p:cNvSpPr/>
          <p:nvPr/>
        </p:nvSpPr>
        <p:spPr>
          <a:xfrm>
            <a:off x="16303274" y="5539359"/>
            <a:ext cx="10626" cy="7515"/>
          </a:xfrm>
          <a:custGeom>
            <a:avLst/>
            <a:gdLst/>
            <a:ahLst/>
            <a:cxnLst>
              <a:cxn ang="0">
                <a:pos x="wd2" y="hd2"/>
              </a:cxn>
              <a:cxn ang="5400000">
                <a:pos x="wd2" y="hd2"/>
              </a:cxn>
              <a:cxn ang="10800000">
                <a:pos x="wd2" y="hd2"/>
              </a:cxn>
              <a:cxn ang="16200000">
                <a:pos x="wd2" y="hd2"/>
              </a:cxn>
            </a:cxnLst>
            <a:rect l="0" t="0" r="r" b="b"/>
            <a:pathLst>
              <a:path w="15274" h="21600" extrusionOk="0">
                <a:moveTo>
                  <a:pt x="0" y="21600"/>
                </a:moveTo>
                <a:cubicBezTo>
                  <a:pt x="10800" y="21600"/>
                  <a:pt x="21600" y="0"/>
                  <a:pt x="10800" y="0"/>
                </a:cubicBezTo>
                <a:cubicBezTo>
                  <a:pt x="0" y="0"/>
                  <a:pt x="0" y="21600"/>
                  <a:pt x="0"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3" name="Shape 1523"/>
          <p:cNvSpPr/>
          <p:nvPr/>
        </p:nvSpPr>
        <p:spPr>
          <a:xfrm>
            <a:off x="15242196" y="5848897"/>
            <a:ext cx="398842" cy="418969"/>
          </a:xfrm>
          <a:custGeom>
            <a:avLst/>
            <a:gdLst/>
            <a:ahLst/>
            <a:cxnLst>
              <a:cxn ang="0">
                <a:pos x="wd2" y="hd2"/>
              </a:cxn>
              <a:cxn ang="5400000">
                <a:pos x="wd2" y="hd2"/>
              </a:cxn>
              <a:cxn ang="10800000">
                <a:pos x="wd2" y="hd2"/>
              </a:cxn>
              <a:cxn ang="16200000">
                <a:pos x="wd2" y="hd2"/>
              </a:cxn>
            </a:cxnLst>
            <a:rect l="0" t="0" r="r" b="b"/>
            <a:pathLst>
              <a:path w="20870" h="21021" extrusionOk="0">
                <a:moveTo>
                  <a:pt x="4177" y="745"/>
                </a:moveTo>
                <a:cubicBezTo>
                  <a:pt x="3019" y="745"/>
                  <a:pt x="2248" y="745"/>
                  <a:pt x="1091" y="373"/>
                </a:cubicBezTo>
                <a:cubicBezTo>
                  <a:pt x="319" y="0"/>
                  <a:pt x="-452" y="-372"/>
                  <a:pt x="319" y="745"/>
                </a:cubicBezTo>
                <a:cubicBezTo>
                  <a:pt x="705" y="1490"/>
                  <a:pt x="1091" y="2607"/>
                  <a:pt x="1862" y="2980"/>
                </a:cubicBezTo>
                <a:cubicBezTo>
                  <a:pt x="2634" y="3352"/>
                  <a:pt x="3405" y="3725"/>
                  <a:pt x="3791" y="4469"/>
                </a:cubicBezTo>
                <a:cubicBezTo>
                  <a:pt x="4177" y="4842"/>
                  <a:pt x="4177" y="5587"/>
                  <a:pt x="4562" y="5959"/>
                </a:cubicBezTo>
                <a:cubicBezTo>
                  <a:pt x="5334" y="6331"/>
                  <a:pt x="5719" y="6331"/>
                  <a:pt x="6105" y="6704"/>
                </a:cubicBezTo>
                <a:cubicBezTo>
                  <a:pt x="6877" y="7449"/>
                  <a:pt x="6877" y="8566"/>
                  <a:pt x="7262" y="9311"/>
                </a:cubicBezTo>
                <a:cubicBezTo>
                  <a:pt x="7648" y="9683"/>
                  <a:pt x="8034" y="10056"/>
                  <a:pt x="8034" y="10056"/>
                </a:cubicBezTo>
                <a:cubicBezTo>
                  <a:pt x="8805" y="10800"/>
                  <a:pt x="9191" y="11173"/>
                  <a:pt x="9577" y="11918"/>
                </a:cubicBezTo>
                <a:cubicBezTo>
                  <a:pt x="10348" y="13035"/>
                  <a:pt x="10348" y="14152"/>
                  <a:pt x="11119" y="15269"/>
                </a:cubicBezTo>
                <a:cubicBezTo>
                  <a:pt x="12662" y="16387"/>
                  <a:pt x="13819" y="17876"/>
                  <a:pt x="15362" y="18994"/>
                </a:cubicBezTo>
                <a:cubicBezTo>
                  <a:pt x="16134" y="19738"/>
                  <a:pt x="16519" y="20111"/>
                  <a:pt x="17291" y="20856"/>
                </a:cubicBezTo>
                <a:cubicBezTo>
                  <a:pt x="17677" y="20856"/>
                  <a:pt x="19991" y="21228"/>
                  <a:pt x="20377" y="20856"/>
                </a:cubicBezTo>
                <a:cubicBezTo>
                  <a:pt x="20762" y="20483"/>
                  <a:pt x="19991" y="17504"/>
                  <a:pt x="20377" y="16759"/>
                </a:cubicBezTo>
                <a:cubicBezTo>
                  <a:pt x="20377" y="16387"/>
                  <a:pt x="21148" y="16387"/>
                  <a:pt x="20762" y="16014"/>
                </a:cubicBezTo>
                <a:cubicBezTo>
                  <a:pt x="20377" y="15642"/>
                  <a:pt x="19991" y="15269"/>
                  <a:pt x="19605" y="14897"/>
                </a:cubicBezTo>
                <a:cubicBezTo>
                  <a:pt x="19605" y="14897"/>
                  <a:pt x="19219" y="14525"/>
                  <a:pt x="18834" y="14525"/>
                </a:cubicBezTo>
                <a:cubicBezTo>
                  <a:pt x="18448" y="14525"/>
                  <a:pt x="18448" y="15269"/>
                  <a:pt x="18062" y="15269"/>
                </a:cubicBezTo>
                <a:cubicBezTo>
                  <a:pt x="18448" y="15269"/>
                  <a:pt x="18062" y="13780"/>
                  <a:pt x="18062" y="13780"/>
                </a:cubicBezTo>
                <a:cubicBezTo>
                  <a:pt x="17677" y="13407"/>
                  <a:pt x="17677" y="13407"/>
                  <a:pt x="17677" y="13035"/>
                </a:cubicBezTo>
                <a:cubicBezTo>
                  <a:pt x="17677" y="12662"/>
                  <a:pt x="16905" y="12290"/>
                  <a:pt x="16519" y="12290"/>
                </a:cubicBezTo>
                <a:cubicBezTo>
                  <a:pt x="16134" y="11918"/>
                  <a:pt x="15362" y="11545"/>
                  <a:pt x="15748" y="10800"/>
                </a:cubicBezTo>
                <a:cubicBezTo>
                  <a:pt x="15748" y="10800"/>
                  <a:pt x="15362" y="10428"/>
                  <a:pt x="15748" y="10428"/>
                </a:cubicBezTo>
                <a:cubicBezTo>
                  <a:pt x="15748" y="10056"/>
                  <a:pt x="16134" y="10428"/>
                  <a:pt x="16134" y="10056"/>
                </a:cubicBezTo>
                <a:cubicBezTo>
                  <a:pt x="16519" y="9311"/>
                  <a:pt x="14205" y="9311"/>
                  <a:pt x="14205" y="9683"/>
                </a:cubicBezTo>
                <a:cubicBezTo>
                  <a:pt x="14205" y="9311"/>
                  <a:pt x="15748" y="8938"/>
                  <a:pt x="14205" y="8938"/>
                </a:cubicBezTo>
                <a:cubicBezTo>
                  <a:pt x="13819" y="8938"/>
                  <a:pt x="13434" y="8566"/>
                  <a:pt x="13434" y="8566"/>
                </a:cubicBezTo>
                <a:cubicBezTo>
                  <a:pt x="13434" y="8194"/>
                  <a:pt x="13819" y="8194"/>
                  <a:pt x="13819" y="8194"/>
                </a:cubicBezTo>
                <a:cubicBezTo>
                  <a:pt x="13819" y="7821"/>
                  <a:pt x="13048" y="7821"/>
                  <a:pt x="13048" y="7821"/>
                </a:cubicBezTo>
                <a:cubicBezTo>
                  <a:pt x="13048" y="7821"/>
                  <a:pt x="13434" y="7449"/>
                  <a:pt x="12662" y="7449"/>
                </a:cubicBezTo>
                <a:cubicBezTo>
                  <a:pt x="12277" y="7076"/>
                  <a:pt x="11891" y="7076"/>
                  <a:pt x="11505" y="6704"/>
                </a:cubicBezTo>
                <a:cubicBezTo>
                  <a:pt x="10348" y="5214"/>
                  <a:pt x="11119" y="6704"/>
                  <a:pt x="11119" y="6704"/>
                </a:cubicBezTo>
                <a:cubicBezTo>
                  <a:pt x="10734" y="6704"/>
                  <a:pt x="9577" y="5587"/>
                  <a:pt x="9191" y="5587"/>
                </a:cubicBezTo>
                <a:cubicBezTo>
                  <a:pt x="8805" y="4842"/>
                  <a:pt x="8419" y="4097"/>
                  <a:pt x="7648" y="3725"/>
                </a:cubicBezTo>
                <a:cubicBezTo>
                  <a:pt x="6877" y="3352"/>
                  <a:pt x="6491" y="2980"/>
                  <a:pt x="5719" y="2235"/>
                </a:cubicBezTo>
                <a:cubicBezTo>
                  <a:pt x="5334" y="1862"/>
                  <a:pt x="4948" y="745"/>
                  <a:pt x="4177" y="74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4" name="Shape 1524"/>
          <p:cNvSpPr/>
          <p:nvPr/>
        </p:nvSpPr>
        <p:spPr>
          <a:xfrm>
            <a:off x="15312581" y="5997568"/>
            <a:ext cx="25693" cy="31416"/>
          </a:xfrm>
          <a:custGeom>
            <a:avLst/>
            <a:gdLst/>
            <a:ahLst/>
            <a:cxnLst>
              <a:cxn ang="0">
                <a:pos x="wd2" y="hd2"/>
              </a:cxn>
              <a:cxn ang="5400000">
                <a:pos x="wd2" y="hd2"/>
              </a:cxn>
              <a:cxn ang="10800000">
                <a:pos x="wd2" y="hd2"/>
              </a:cxn>
              <a:cxn ang="16200000">
                <a:pos x="wd2" y="hd2"/>
              </a:cxn>
            </a:cxnLst>
            <a:rect l="0" t="0" r="r" b="b"/>
            <a:pathLst>
              <a:path w="14699" h="17968" extrusionOk="0">
                <a:moveTo>
                  <a:pt x="13829" y="17280"/>
                </a:moveTo>
                <a:cubicBezTo>
                  <a:pt x="18149" y="12960"/>
                  <a:pt x="5189" y="0"/>
                  <a:pt x="869" y="0"/>
                </a:cubicBezTo>
                <a:cubicBezTo>
                  <a:pt x="-3451" y="4320"/>
                  <a:pt x="9509" y="21600"/>
                  <a:pt x="13829" y="172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5" name="Shape 1525"/>
          <p:cNvSpPr/>
          <p:nvPr/>
        </p:nvSpPr>
        <p:spPr>
          <a:xfrm>
            <a:off x="15365037" y="6085685"/>
            <a:ext cx="23980" cy="31416"/>
          </a:xfrm>
          <a:custGeom>
            <a:avLst/>
            <a:gdLst/>
            <a:ahLst/>
            <a:cxnLst>
              <a:cxn ang="0">
                <a:pos x="wd2" y="hd2"/>
              </a:cxn>
              <a:cxn ang="5400000">
                <a:pos x="wd2" y="hd2"/>
              </a:cxn>
              <a:cxn ang="10800000">
                <a:pos x="wd2" y="hd2"/>
              </a:cxn>
              <a:cxn ang="16200000">
                <a:pos x="wd2" y="hd2"/>
              </a:cxn>
            </a:cxnLst>
            <a:rect l="0" t="0" r="r" b="b"/>
            <a:pathLst>
              <a:path w="14699" h="17968" extrusionOk="0">
                <a:moveTo>
                  <a:pt x="13829" y="17280"/>
                </a:moveTo>
                <a:cubicBezTo>
                  <a:pt x="18149" y="12960"/>
                  <a:pt x="5189" y="0"/>
                  <a:pt x="869" y="0"/>
                </a:cubicBezTo>
                <a:cubicBezTo>
                  <a:pt x="-3451" y="4320"/>
                  <a:pt x="9509" y="21600"/>
                  <a:pt x="13829" y="172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6" name="Shape 1526"/>
          <p:cNvSpPr/>
          <p:nvPr/>
        </p:nvSpPr>
        <p:spPr>
          <a:xfrm>
            <a:off x="15608588" y="6112931"/>
            <a:ext cx="52857" cy="48281"/>
          </a:xfrm>
          <a:custGeom>
            <a:avLst/>
            <a:gdLst/>
            <a:ahLst/>
            <a:cxnLst>
              <a:cxn ang="0">
                <a:pos x="wd2" y="hd2"/>
              </a:cxn>
              <a:cxn ang="5400000">
                <a:pos x="wd2" y="hd2"/>
              </a:cxn>
              <a:cxn ang="10800000">
                <a:pos x="wd2" y="hd2"/>
              </a:cxn>
              <a:cxn ang="16200000">
                <a:pos x="wd2" y="hd2"/>
              </a:cxn>
            </a:cxnLst>
            <a:rect l="0" t="0" r="r" b="b"/>
            <a:pathLst>
              <a:path w="21600" h="19725" extrusionOk="0">
                <a:moveTo>
                  <a:pt x="21600" y="19725"/>
                </a:moveTo>
                <a:cubicBezTo>
                  <a:pt x="21600" y="13554"/>
                  <a:pt x="15429" y="13554"/>
                  <a:pt x="15429" y="7382"/>
                </a:cubicBezTo>
                <a:cubicBezTo>
                  <a:pt x="15429" y="1211"/>
                  <a:pt x="6171" y="-1875"/>
                  <a:pt x="0" y="1211"/>
                </a:cubicBezTo>
                <a:cubicBezTo>
                  <a:pt x="0" y="4296"/>
                  <a:pt x="0" y="7382"/>
                  <a:pt x="3086" y="7382"/>
                </a:cubicBezTo>
                <a:cubicBezTo>
                  <a:pt x="9257" y="7382"/>
                  <a:pt x="6171" y="10468"/>
                  <a:pt x="9257" y="13554"/>
                </a:cubicBezTo>
                <a:cubicBezTo>
                  <a:pt x="9257" y="16639"/>
                  <a:pt x="21600" y="19725"/>
                  <a:pt x="21600" y="1972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7" name="Shape 1527"/>
          <p:cNvSpPr/>
          <p:nvPr/>
        </p:nvSpPr>
        <p:spPr>
          <a:xfrm>
            <a:off x="15695110" y="6146107"/>
            <a:ext cx="20661" cy="23728"/>
          </a:xfrm>
          <a:custGeom>
            <a:avLst/>
            <a:gdLst/>
            <a:ahLst/>
            <a:cxnLst>
              <a:cxn ang="0">
                <a:pos x="wd2" y="hd2"/>
              </a:cxn>
              <a:cxn ang="5400000">
                <a:pos x="wd2" y="hd2"/>
              </a:cxn>
              <a:cxn ang="10800000">
                <a:pos x="wd2" y="hd2"/>
              </a:cxn>
              <a:cxn ang="16200000">
                <a:pos x="wd2" y="hd2"/>
              </a:cxn>
            </a:cxnLst>
            <a:rect l="0" t="0" r="r" b="b"/>
            <a:pathLst>
              <a:path w="16200" h="18600" extrusionOk="0">
                <a:moveTo>
                  <a:pt x="8100" y="16200"/>
                </a:moveTo>
                <a:cubicBezTo>
                  <a:pt x="-2700" y="21600"/>
                  <a:pt x="-2700" y="5400"/>
                  <a:pt x="8100" y="0"/>
                </a:cubicBezTo>
                <a:cubicBezTo>
                  <a:pt x="18900" y="0"/>
                  <a:pt x="18900" y="16200"/>
                  <a:pt x="8100" y="16200"/>
                </a:cubicBezTo>
                <a:cubicBezTo>
                  <a:pt x="2700" y="21600"/>
                  <a:pt x="13500" y="16200"/>
                  <a:pt x="8100" y="16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8" name="Shape 1528"/>
          <p:cNvSpPr/>
          <p:nvPr/>
        </p:nvSpPr>
        <p:spPr>
          <a:xfrm>
            <a:off x="15616139" y="6271989"/>
            <a:ext cx="334420" cy="102570"/>
          </a:xfrm>
          <a:custGeom>
            <a:avLst/>
            <a:gdLst/>
            <a:ahLst/>
            <a:cxnLst>
              <a:cxn ang="0">
                <a:pos x="wd2" y="hd2"/>
              </a:cxn>
              <a:cxn ang="5400000">
                <a:pos x="wd2" y="hd2"/>
              </a:cxn>
              <a:cxn ang="10800000">
                <a:pos x="wd2" y="hd2"/>
              </a:cxn>
              <a:cxn ang="16200000">
                <a:pos x="wd2" y="hd2"/>
              </a:cxn>
            </a:cxnLst>
            <a:rect l="0" t="0" r="r" b="b"/>
            <a:pathLst>
              <a:path w="21258" h="20000" extrusionOk="0">
                <a:moveTo>
                  <a:pt x="4226" y="0"/>
                </a:moveTo>
                <a:cubicBezTo>
                  <a:pt x="3287" y="1440"/>
                  <a:pt x="2817" y="0"/>
                  <a:pt x="1409" y="0"/>
                </a:cubicBezTo>
                <a:cubicBezTo>
                  <a:pt x="1409" y="0"/>
                  <a:pt x="0" y="4320"/>
                  <a:pt x="0" y="5760"/>
                </a:cubicBezTo>
                <a:cubicBezTo>
                  <a:pt x="0" y="7200"/>
                  <a:pt x="1878" y="5760"/>
                  <a:pt x="2348" y="8640"/>
                </a:cubicBezTo>
                <a:cubicBezTo>
                  <a:pt x="2817" y="11520"/>
                  <a:pt x="4226" y="11520"/>
                  <a:pt x="5165" y="12960"/>
                </a:cubicBezTo>
                <a:cubicBezTo>
                  <a:pt x="6104" y="12960"/>
                  <a:pt x="6574" y="12960"/>
                  <a:pt x="7043" y="12960"/>
                </a:cubicBezTo>
                <a:cubicBezTo>
                  <a:pt x="8452" y="12960"/>
                  <a:pt x="9861" y="14400"/>
                  <a:pt x="11270" y="15840"/>
                </a:cubicBezTo>
                <a:cubicBezTo>
                  <a:pt x="13617" y="17280"/>
                  <a:pt x="16435" y="15840"/>
                  <a:pt x="18783" y="18720"/>
                </a:cubicBezTo>
                <a:cubicBezTo>
                  <a:pt x="19252" y="18720"/>
                  <a:pt x="20661" y="21600"/>
                  <a:pt x="21130" y="18720"/>
                </a:cubicBezTo>
                <a:cubicBezTo>
                  <a:pt x="21600" y="18720"/>
                  <a:pt x="20661" y="12960"/>
                  <a:pt x="20191" y="12960"/>
                </a:cubicBezTo>
                <a:cubicBezTo>
                  <a:pt x="19722" y="11520"/>
                  <a:pt x="19722" y="12960"/>
                  <a:pt x="19252" y="12960"/>
                </a:cubicBezTo>
                <a:cubicBezTo>
                  <a:pt x="18313" y="14400"/>
                  <a:pt x="17843" y="12960"/>
                  <a:pt x="17374" y="12960"/>
                </a:cubicBezTo>
                <a:cubicBezTo>
                  <a:pt x="16904" y="11520"/>
                  <a:pt x="16904" y="10080"/>
                  <a:pt x="16435" y="8640"/>
                </a:cubicBezTo>
                <a:cubicBezTo>
                  <a:pt x="16435" y="7200"/>
                  <a:pt x="15496" y="7200"/>
                  <a:pt x="15026" y="5760"/>
                </a:cubicBezTo>
                <a:cubicBezTo>
                  <a:pt x="14557" y="5760"/>
                  <a:pt x="13148" y="4320"/>
                  <a:pt x="12678" y="4320"/>
                </a:cubicBezTo>
                <a:cubicBezTo>
                  <a:pt x="12209" y="4320"/>
                  <a:pt x="11739" y="5760"/>
                  <a:pt x="11739" y="5760"/>
                </a:cubicBezTo>
                <a:cubicBezTo>
                  <a:pt x="11270" y="7200"/>
                  <a:pt x="10800" y="7200"/>
                  <a:pt x="9861" y="7200"/>
                </a:cubicBezTo>
                <a:cubicBezTo>
                  <a:pt x="8922" y="7200"/>
                  <a:pt x="7983" y="5760"/>
                  <a:pt x="7043" y="4320"/>
                </a:cubicBezTo>
                <a:cubicBezTo>
                  <a:pt x="6574" y="2880"/>
                  <a:pt x="5635" y="2880"/>
                  <a:pt x="5165" y="2880"/>
                </a:cubicBezTo>
                <a:cubicBezTo>
                  <a:pt x="5165" y="2880"/>
                  <a:pt x="4696" y="0"/>
                  <a:pt x="4226" y="0"/>
                </a:cubicBezTo>
                <a:cubicBezTo>
                  <a:pt x="3757" y="1440"/>
                  <a:pt x="4696" y="0"/>
                  <a:pt x="4226"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29" name="Shape 1529"/>
          <p:cNvSpPr/>
          <p:nvPr/>
        </p:nvSpPr>
        <p:spPr>
          <a:xfrm>
            <a:off x="15884176" y="6305174"/>
            <a:ext cx="41551" cy="17165"/>
          </a:xfrm>
          <a:custGeom>
            <a:avLst/>
            <a:gdLst/>
            <a:ahLst/>
            <a:cxnLst>
              <a:cxn ang="0">
                <a:pos x="wd2" y="hd2"/>
              </a:cxn>
              <a:cxn ang="5400000">
                <a:pos x="wd2" y="hd2"/>
              </a:cxn>
              <a:cxn ang="10800000">
                <a:pos x="wd2" y="hd2"/>
              </a:cxn>
              <a:cxn ang="16200000">
                <a:pos x="wd2" y="hd2"/>
              </a:cxn>
            </a:cxnLst>
            <a:rect l="0" t="0" r="r" b="b"/>
            <a:pathLst>
              <a:path w="15503" h="16362" extrusionOk="0">
                <a:moveTo>
                  <a:pt x="2003" y="16362"/>
                </a:moveTo>
                <a:cubicBezTo>
                  <a:pt x="-6097" y="9162"/>
                  <a:pt x="12803" y="-5238"/>
                  <a:pt x="15503" y="1962"/>
                </a:cubicBezTo>
                <a:cubicBezTo>
                  <a:pt x="15503" y="9162"/>
                  <a:pt x="4703" y="16362"/>
                  <a:pt x="2003" y="16362"/>
                </a:cubicBezTo>
                <a:cubicBezTo>
                  <a:pt x="-697" y="16362"/>
                  <a:pt x="4703" y="16362"/>
                  <a:pt x="2003" y="1636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0" name="Shape 1530"/>
          <p:cNvSpPr/>
          <p:nvPr/>
        </p:nvSpPr>
        <p:spPr>
          <a:xfrm>
            <a:off x="15953872" y="6352551"/>
            <a:ext cx="31457" cy="30213"/>
          </a:xfrm>
          <a:custGeom>
            <a:avLst/>
            <a:gdLst/>
            <a:ahLst/>
            <a:cxnLst>
              <a:cxn ang="0">
                <a:pos x="wd2" y="hd2"/>
              </a:cxn>
              <a:cxn ang="5400000">
                <a:pos x="wd2" y="hd2"/>
              </a:cxn>
              <a:cxn ang="10800000">
                <a:pos x="wd2" y="hd2"/>
              </a:cxn>
              <a:cxn ang="16200000">
                <a:pos x="wd2" y="hd2"/>
              </a:cxn>
            </a:cxnLst>
            <a:rect l="0" t="0" r="r" b="b"/>
            <a:pathLst>
              <a:path w="14997" h="21600" extrusionOk="0">
                <a:moveTo>
                  <a:pt x="8181" y="0"/>
                </a:moveTo>
                <a:cubicBezTo>
                  <a:pt x="4581" y="0"/>
                  <a:pt x="-2619" y="0"/>
                  <a:pt x="981" y="5400"/>
                </a:cubicBezTo>
                <a:cubicBezTo>
                  <a:pt x="981" y="5400"/>
                  <a:pt x="8181" y="21600"/>
                  <a:pt x="8181" y="21600"/>
                </a:cubicBezTo>
                <a:cubicBezTo>
                  <a:pt x="15381" y="21600"/>
                  <a:pt x="18981" y="0"/>
                  <a:pt x="8181"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1" name="Shape 1531"/>
          <p:cNvSpPr/>
          <p:nvPr/>
        </p:nvSpPr>
        <p:spPr>
          <a:xfrm>
            <a:off x="15998761" y="6360103"/>
            <a:ext cx="26249" cy="18463"/>
          </a:xfrm>
          <a:custGeom>
            <a:avLst/>
            <a:gdLst/>
            <a:ahLst/>
            <a:cxnLst>
              <a:cxn ang="0">
                <a:pos x="wd2" y="hd2"/>
              </a:cxn>
              <a:cxn ang="5400000">
                <a:pos x="wd2" y="hd2"/>
              </a:cxn>
              <a:cxn ang="10800000">
                <a:pos x="wd2" y="hd2"/>
              </a:cxn>
              <a:cxn ang="16200000">
                <a:pos x="wd2" y="hd2"/>
              </a:cxn>
            </a:cxnLst>
            <a:rect l="0" t="0" r="r" b="b"/>
            <a:pathLst>
              <a:path w="16090" h="17600" extrusionOk="0">
                <a:moveTo>
                  <a:pt x="14170" y="7200"/>
                </a:moveTo>
                <a:cubicBezTo>
                  <a:pt x="14170" y="7200"/>
                  <a:pt x="9850" y="0"/>
                  <a:pt x="5530" y="0"/>
                </a:cubicBezTo>
                <a:cubicBezTo>
                  <a:pt x="5530" y="7200"/>
                  <a:pt x="-3110" y="14400"/>
                  <a:pt x="1210" y="14400"/>
                </a:cubicBezTo>
                <a:cubicBezTo>
                  <a:pt x="1210" y="14400"/>
                  <a:pt x="5530" y="21600"/>
                  <a:pt x="5530" y="14400"/>
                </a:cubicBezTo>
                <a:cubicBezTo>
                  <a:pt x="9850" y="14400"/>
                  <a:pt x="18490" y="14400"/>
                  <a:pt x="14170" y="7200"/>
                </a:cubicBezTo>
                <a:cubicBezTo>
                  <a:pt x="14170" y="7200"/>
                  <a:pt x="18490" y="14400"/>
                  <a:pt x="14170" y="7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2" name="Shape 1532"/>
          <p:cNvSpPr/>
          <p:nvPr/>
        </p:nvSpPr>
        <p:spPr>
          <a:xfrm>
            <a:off x="16027755" y="6361991"/>
            <a:ext cx="41037" cy="28325"/>
          </a:xfrm>
          <a:custGeom>
            <a:avLst/>
            <a:gdLst/>
            <a:ahLst/>
            <a:cxnLst>
              <a:cxn ang="0">
                <a:pos x="wd2" y="hd2"/>
              </a:cxn>
              <a:cxn ang="5400000">
                <a:pos x="wd2" y="hd2"/>
              </a:cxn>
              <a:cxn ang="10800000">
                <a:pos x="wd2" y="hd2"/>
              </a:cxn>
              <a:cxn ang="16200000">
                <a:pos x="wd2" y="hd2"/>
              </a:cxn>
            </a:cxnLst>
            <a:rect l="0" t="0" r="r" b="b"/>
            <a:pathLst>
              <a:path w="16770" h="20250" extrusionOk="0">
                <a:moveTo>
                  <a:pt x="3563" y="4050"/>
                </a:moveTo>
                <a:cubicBezTo>
                  <a:pt x="478" y="9450"/>
                  <a:pt x="-2608" y="20250"/>
                  <a:pt x="3563" y="20250"/>
                </a:cubicBezTo>
                <a:cubicBezTo>
                  <a:pt x="9735" y="20250"/>
                  <a:pt x="12821" y="20250"/>
                  <a:pt x="15906" y="14850"/>
                </a:cubicBezTo>
                <a:cubicBezTo>
                  <a:pt x="18992" y="14850"/>
                  <a:pt x="12821" y="9450"/>
                  <a:pt x="12821" y="4050"/>
                </a:cubicBezTo>
                <a:cubicBezTo>
                  <a:pt x="9735" y="-1350"/>
                  <a:pt x="6649" y="-1350"/>
                  <a:pt x="3563" y="405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3" name="Shape 1533"/>
          <p:cNvSpPr/>
          <p:nvPr/>
        </p:nvSpPr>
        <p:spPr>
          <a:xfrm>
            <a:off x="16059125" y="6352551"/>
            <a:ext cx="58519" cy="33342"/>
          </a:xfrm>
          <a:custGeom>
            <a:avLst/>
            <a:gdLst/>
            <a:ahLst/>
            <a:cxnLst>
              <a:cxn ang="0">
                <a:pos x="wd2" y="hd2"/>
              </a:cxn>
              <a:cxn ang="5400000">
                <a:pos x="wd2" y="hd2"/>
              </a:cxn>
              <a:cxn ang="10800000">
                <a:pos x="wd2" y="hd2"/>
              </a:cxn>
              <a:cxn ang="16200000">
                <a:pos x="wd2" y="hd2"/>
              </a:cxn>
            </a:cxnLst>
            <a:rect l="0" t="0" r="r" b="b"/>
            <a:pathLst>
              <a:path w="20925" h="19069" extrusionOk="0">
                <a:moveTo>
                  <a:pt x="2700" y="0"/>
                </a:moveTo>
                <a:cubicBezTo>
                  <a:pt x="0" y="0"/>
                  <a:pt x="0" y="0"/>
                  <a:pt x="0" y="4320"/>
                </a:cubicBezTo>
                <a:cubicBezTo>
                  <a:pt x="0" y="4320"/>
                  <a:pt x="5400" y="4320"/>
                  <a:pt x="5400" y="8640"/>
                </a:cubicBezTo>
                <a:cubicBezTo>
                  <a:pt x="5400" y="8640"/>
                  <a:pt x="5400" y="12960"/>
                  <a:pt x="5400" y="12960"/>
                </a:cubicBezTo>
                <a:cubicBezTo>
                  <a:pt x="5400" y="17280"/>
                  <a:pt x="16200" y="21600"/>
                  <a:pt x="18900" y="17280"/>
                </a:cubicBezTo>
                <a:cubicBezTo>
                  <a:pt x="21600" y="12960"/>
                  <a:pt x="21600" y="8640"/>
                  <a:pt x="18900" y="4320"/>
                </a:cubicBezTo>
                <a:cubicBezTo>
                  <a:pt x="13500" y="4320"/>
                  <a:pt x="8100" y="4320"/>
                  <a:pt x="27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4" name="Shape 1534"/>
          <p:cNvSpPr/>
          <p:nvPr/>
        </p:nvSpPr>
        <p:spPr>
          <a:xfrm>
            <a:off x="16139670" y="6360103"/>
            <a:ext cx="90611" cy="21821"/>
          </a:xfrm>
          <a:custGeom>
            <a:avLst/>
            <a:gdLst/>
            <a:ahLst/>
            <a:cxnLst>
              <a:cxn ang="0">
                <a:pos x="wd2" y="hd2"/>
              </a:cxn>
              <a:cxn ang="5400000">
                <a:pos x="wd2" y="hd2"/>
              </a:cxn>
              <a:cxn ang="10800000">
                <a:pos x="wd2" y="hd2"/>
              </a:cxn>
              <a:cxn ang="16200000">
                <a:pos x="wd2" y="hd2"/>
              </a:cxn>
            </a:cxnLst>
            <a:rect l="0" t="0" r="r" b="b"/>
            <a:pathLst>
              <a:path w="21600" h="15600" extrusionOk="0">
                <a:moveTo>
                  <a:pt x="3600" y="0"/>
                </a:moveTo>
                <a:cubicBezTo>
                  <a:pt x="3600" y="0"/>
                  <a:pt x="0" y="5400"/>
                  <a:pt x="0" y="10800"/>
                </a:cubicBezTo>
                <a:cubicBezTo>
                  <a:pt x="0" y="10800"/>
                  <a:pt x="19800" y="21600"/>
                  <a:pt x="21600" y="10800"/>
                </a:cubicBezTo>
                <a:cubicBezTo>
                  <a:pt x="21600" y="5400"/>
                  <a:pt x="16200" y="10800"/>
                  <a:pt x="16200" y="10800"/>
                </a:cubicBezTo>
                <a:cubicBezTo>
                  <a:pt x="12600" y="10800"/>
                  <a:pt x="7200" y="5400"/>
                  <a:pt x="3600" y="0"/>
                </a:cubicBezTo>
                <a:cubicBezTo>
                  <a:pt x="3600" y="0"/>
                  <a:pt x="5400" y="0"/>
                  <a:pt x="36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5" name="Shape 1535"/>
          <p:cNvSpPr/>
          <p:nvPr/>
        </p:nvSpPr>
        <p:spPr>
          <a:xfrm>
            <a:off x="16111983" y="6402904"/>
            <a:ext cx="62672" cy="33294"/>
          </a:xfrm>
          <a:custGeom>
            <a:avLst/>
            <a:gdLst/>
            <a:ahLst/>
            <a:cxnLst>
              <a:cxn ang="0">
                <a:pos x="wd2" y="hd2"/>
              </a:cxn>
              <a:cxn ang="5400000">
                <a:pos x="wd2" y="hd2"/>
              </a:cxn>
              <a:cxn ang="10800000">
                <a:pos x="wd2" y="hd2"/>
              </a:cxn>
              <a:cxn ang="16200000">
                <a:pos x="wd2" y="hd2"/>
              </a:cxn>
            </a:cxnLst>
            <a:rect l="0" t="0" r="r" b="b"/>
            <a:pathLst>
              <a:path w="16807" h="15869" extrusionOk="0">
                <a:moveTo>
                  <a:pt x="0" y="0"/>
                </a:moveTo>
                <a:cubicBezTo>
                  <a:pt x="1964" y="0"/>
                  <a:pt x="13745" y="21600"/>
                  <a:pt x="15709" y="14400"/>
                </a:cubicBezTo>
                <a:cubicBezTo>
                  <a:pt x="21600" y="3600"/>
                  <a:pt x="1964" y="0"/>
                  <a:pt x="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6" name="Shape 1536"/>
          <p:cNvSpPr/>
          <p:nvPr/>
        </p:nvSpPr>
        <p:spPr>
          <a:xfrm>
            <a:off x="16377687" y="6166248"/>
            <a:ext cx="29460" cy="26017"/>
          </a:xfrm>
          <a:custGeom>
            <a:avLst/>
            <a:gdLst/>
            <a:ahLst/>
            <a:cxnLst>
              <a:cxn ang="0">
                <a:pos x="wd2" y="hd2"/>
              </a:cxn>
              <a:cxn ang="5400000">
                <a:pos x="wd2" y="hd2"/>
              </a:cxn>
              <a:cxn ang="10800000">
                <a:pos x="wd2" y="hd2"/>
              </a:cxn>
              <a:cxn ang="16200000">
                <a:pos x="wd2" y="hd2"/>
              </a:cxn>
            </a:cxnLst>
            <a:rect l="0" t="0" r="r" b="b"/>
            <a:pathLst>
              <a:path w="14046" h="18600" extrusionOk="0">
                <a:moveTo>
                  <a:pt x="6521" y="16200"/>
                </a:moveTo>
                <a:cubicBezTo>
                  <a:pt x="-4279" y="21600"/>
                  <a:pt x="-679" y="0"/>
                  <a:pt x="10121" y="0"/>
                </a:cubicBezTo>
                <a:cubicBezTo>
                  <a:pt x="17321" y="0"/>
                  <a:pt x="13721" y="16200"/>
                  <a:pt x="6521" y="16200"/>
                </a:cubicBezTo>
                <a:cubicBezTo>
                  <a:pt x="2921" y="21600"/>
                  <a:pt x="13721" y="16200"/>
                  <a:pt x="6521" y="16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7" name="Shape 1537"/>
          <p:cNvSpPr/>
          <p:nvPr/>
        </p:nvSpPr>
        <p:spPr>
          <a:xfrm>
            <a:off x="16448549" y="6161213"/>
            <a:ext cx="106422" cy="35248"/>
          </a:xfrm>
          <a:custGeom>
            <a:avLst/>
            <a:gdLst/>
            <a:ahLst/>
            <a:cxnLst>
              <a:cxn ang="0">
                <a:pos x="wd2" y="hd2"/>
              </a:cxn>
              <a:cxn ang="5400000">
                <a:pos x="wd2" y="hd2"/>
              </a:cxn>
              <a:cxn ang="10800000">
                <a:pos x="wd2" y="hd2"/>
              </a:cxn>
              <a:cxn ang="16200000">
                <a:pos x="wd2" y="hd2"/>
              </a:cxn>
            </a:cxnLst>
            <a:rect l="0" t="0" r="r" b="b"/>
            <a:pathLst>
              <a:path w="20756" h="21600" extrusionOk="0">
                <a:moveTo>
                  <a:pt x="2036" y="12960"/>
                </a:moveTo>
                <a:cubicBezTo>
                  <a:pt x="596" y="12960"/>
                  <a:pt x="-844" y="8640"/>
                  <a:pt x="596" y="4320"/>
                </a:cubicBezTo>
                <a:cubicBezTo>
                  <a:pt x="2036" y="0"/>
                  <a:pt x="3476" y="0"/>
                  <a:pt x="6356" y="0"/>
                </a:cubicBezTo>
                <a:cubicBezTo>
                  <a:pt x="10676" y="0"/>
                  <a:pt x="13556" y="0"/>
                  <a:pt x="17876" y="8640"/>
                </a:cubicBezTo>
                <a:cubicBezTo>
                  <a:pt x="19316" y="12960"/>
                  <a:pt x="20756" y="17280"/>
                  <a:pt x="20756" y="21600"/>
                </a:cubicBezTo>
                <a:cubicBezTo>
                  <a:pt x="19316" y="21600"/>
                  <a:pt x="14996" y="12960"/>
                  <a:pt x="14996" y="12960"/>
                </a:cubicBezTo>
                <a:cubicBezTo>
                  <a:pt x="10676" y="8640"/>
                  <a:pt x="6356" y="12960"/>
                  <a:pt x="2036" y="12960"/>
                </a:cubicBezTo>
                <a:cubicBezTo>
                  <a:pt x="596" y="12960"/>
                  <a:pt x="3476" y="12960"/>
                  <a:pt x="2036" y="129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8" name="Shape 1538"/>
          <p:cNvSpPr/>
          <p:nvPr/>
        </p:nvSpPr>
        <p:spPr>
          <a:xfrm>
            <a:off x="16106968" y="5996236"/>
            <a:ext cx="234060" cy="260646"/>
          </a:xfrm>
          <a:custGeom>
            <a:avLst/>
            <a:gdLst/>
            <a:ahLst/>
            <a:cxnLst>
              <a:cxn ang="0">
                <a:pos x="wd2" y="hd2"/>
              </a:cxn>
              <a:cxn ang="5400000">
                <a:pos x="wd2" y="hd2"/>
              </a:cxn>
              <a:cxn ang="10800000">
                <a:pos x="wd2" y="hd2"/>
              </a:cxn>
              <a:cxn ang="16200000">
                <a:pos x="wd2" y="hd2"/>
              </a:cxn>
            </a:cxnLst>
            <a:rect l="0" t="0" r="r" b="b"/>
            <a:pathLst>
              <a:path w="21368" h="21096" extrusionOk="0">
                <a:moveTo>
                  <a:pt x="8543" y="18696"/>
                </a:moveTo>
                <a:cubicBezTo>
                  <a:pt x="8543" y="18096"/>
                  <a:pt x="9218" y="18096"/>
                  <a:pt x="9218" y="17496"/>
                </a:cubicBezTo>
                <a:cubicBezTo>
                  <a:pt x="9218" y="16896"/>
                  <a:pt x="7868" y="16296"/>
                  <a:pt x="7193" y="16296"/>
                </a:cubicBezTo>
                <a:cubicBezTo>
                  <a:pt x="6518" y="15096"/>
                  <a:pt x="7868" y="14496"/>
                  <a:pt x="7868" y="13296"/>
                </a:cubicBezTo>
                <a:cubicBezTo>
                  <a:pt x="7868" y="12696"/>
                  <a:pt x="5168" y="12696"/>
                  <a:pt x="5168" y="13296"/>
                </a:cubicBezTo>
                <a:cubicBezTo>
                  <a:pt x="4493" y="14496"/>
                  <a:pt x="5168" y="15696"/>
                  <a:pt x="5168" y="16896"/>
                </a:cubicBezTo>
                <a:cubicBezTo>
                  <a:pt x="4493" y="16896"/>
                  <a:pt x="5168" y="17496"/>
                  <a:pt x="5168" y="17496"/>
                </a:cubicBezTo>
                <a:cubicBezTo>
                  <a:pt x="5168" y="18696"/>
                  <a:pt x="4493" y="19296"/>
                  <a:pt x="4493" y="19896"/>
                </a:cubicBezTo>
                <a:cubicBezTo>
                  <a:pt x="3818" y="21096"/>
                  <a:pt x="4493" y="21096"/>
                  <a:pt x="2468" y="21096"/>
                </a:cubicBezTo>
                <a:cubicBezTo>
                  <a:pt x="443" y="21096"/>
                  <a:pt x="2468" y="18696"/>
                  <a:pt x="2468" y="18096"/>
                </a:cubicBezTo>
                <a:cubicBezTo>
                  <a:pt x="3143" y="17496"/>
                  <a:pt x="2468" y="15696"/>
                  <a:pt x="1118" y="15096"/>
                </a:cubicBezTo>
                <a:cubicBezTo>
                  <a:pt x="-232" y="14496"/>
                  <a:pt x="-232" y="13296"/>
                  <a:pt x="443" y="12096"/>
                </a:cubicBezTo>
                <a:cubicBezTo>
                  <a:pt x="1118" y="10896"/>
                  <a:pt x="1118" y="9096"/>
                  <a:pt x="1793" y="7896"/>
                </a:cubicBezTo>
                <a:cubicBezTo>
                  <a:pt x="3143" y="6096"/>
                  <a:pt x="2468" y="2496"/>
                  <a:pt x="5843" y="2496"/>
                </a:cubicBezTo>
                <a:cubicBezTo>
                  <a:pt x="6518" y="2496"/>
                  <a:pt x="5843" y="696"/>
                  <a:pt x="7193" y="696"/>
                </a:cubicBezTo>
                <a:cubicBezTo>
                  <a:pt x="9218" y="1296"/>
                  <a:pt x="10568" y="1896"/>
                  <a:pt x="11918" y="1896"/>
                </a:cubicBezTo>
                <a:cubicBezTo>
                  <a:pt x="13268" y="1896"/>
                  <a:pt x="15293" y="2496"/>
                  <a:pt x="16643" y="1896"/>
                </a:cubicBezTo>
                <a:cubicBezTo>
                  <a:pt x="17318" y="1896"/>
                  <a:pt x="21368" y="-504"/>
                  <a:pt x="21368" y="96"/>
                </a:cubicBezTo>
                <a:cubicBezTo>
                  <a:pt x="21368" y="696"/>
                  <a:pt x="19343" y="2496"/>
                  <a:pt x="19343" y="3096"/>
                </a:cubicBezTo>
                <a:cubicBezTo>
                  <a:pt x="17993" y="3696"/>
                  <a:pt x="16643" y="3696"/>
                  <a:pt x="15293" y="3696"/>
                </a:cubicBezTo>
                <a:cubicBezTo>
                  <a:pt x="11918" y="3096"/>
                  <a:pt x="9218" y="3696"/>
                  <a:pt x="6518" y="3696"/>
                </a:cubicBezTo>
                <a:cubicBezTo>
                  <a:pt x="4493" y="3096"/>
                  <a:pt x="3818" y="3696"/>
                  <a:pt x="3818" y="5496"/>
                </a:cubicBezTo>
                <a:cubicBezTo>
                  <a:pt x="3818" y="7296"/>
                  <a:pt x="5843" y="7296"/>
                  <a:pt x="6518" y="8496"/>
                </a:cubicBezTo>
                <a:cubicBezTo>
                  <a:pt x="7193" y="9696"/>
                  <a:pt x="7868" y="8496"/>
                  <a:pt x="8543" y="7896"/>
                </a:cubicBezTo>
                <a:cubicBezTo>
                  <a:pt x="8543" y="7296"/>
                  <a:pt x="13268" y="6696"/>
                  <a:pt x="13268" y="7296"/>
                </a:cubicBezTo>
                <a:cubicBezTo>
                  <a:pt x="13943" y="7296"/>
                  <a:pt x="11918" y="9096"/>
                  <a:pt x="11243" y="9096"/>
                </a:cubicBezTo>
                <a:cubicBezTo>
                  <a:pt x="9893" y="10296"/>
                  <a:pt x="9893" y="10296"/>
                  <a:pt x="8543" y="9696"/>
                </a:cubicBezTo>
                <a:cubicBezTo>
                  <a:pt x="8543" y="9696"/>
                  <a:pt x="9218" y="11496"/>
                  <a:pt x="9218" y="11496"/>
                </a:cubicBezTo>
                <a:cubicBezTo>
                  <a:pt x="9893" y="12096"/>
                  <a:pt x="11918" y="13296"/>
                  <a:pt x="11918" y="14496"/>
                </a:cubicBezTo>
                <a:cubicBezTo>
                  <a:pt x="11918" y="15096"/>
                  <a:pt x="11918" y="15696"/>
                  <a:pt x="12593" y="16296"/>
                </a:cubicBezTo>
                <a:cubicBezTo>
                  <a:pt x="12593" y="16296"/>
                  <a:pt x="13943" y="17496"/>
                  <a:pt x="14618" y="17496"/>
                </a:cubicBezTo>
                <a:cubicBezTo>
                  <a:pt x="13268" y="18096"/>
                  <a:pt x="9893" y="19296"/>
                  <a:pt x="8543" y="18696"/>
                </a:cubicBezTo>
                <a:cubicBezTo>
                  <a:pt x="8543" y="18096"/>
                  <a:pt x="9218" y="19296"/>
                  <a:pt x="8543" y="1869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39" name="Shape 1539"/>
          <p:cNvSpPr/>
          <p:nvPr/>
        </p:nvSpPr>
        <p:spPr>
          <a:xfrm>
            <a:off x="16421568" y="5974907"/>
            <a:ext cx="52627" cy="110776"/>
          </a:xfrm>
          <a:custGeom>
            <a:avLst/>
            <a:gdLst/>
            <a:ahLst/>
            <a:cxnLst>
              <a:cxn ang="0">
                <a:pos x="wd2" y="hd2"/>
              </a:cxn>
              <a:cxn ang="5400000">
                <a:pos x="wd2" y="hd2"/>
              </a:cxn>
              <a:cxn ang="10800000">
                <a:pos x="wd2" y="hd2"/>
              </a:cxn>
              <a:cxn ang="16200000">
                <a:pos x="wd2" y="hd2"/>
              </a:cxn>
            </a:cxnLst>
            <a:rect l="0" t="0" r="r" b="b"/>
            <a:pathLst>
              <a:path w="19636" h="21600" extrusionOk="0">
                <a:moveTo>
                  <a:pt x="8100" y="2880"/>
                </a:moveTo>
                <a:cubicBezTo>
                  <a:pt x="8100" y="1440"/>
                  <a:pt x="8100" y="1440"/>
                  <a:pt x="8100" y="0"/>
                </a:cubicBezTo>
                <a:cubicBezTo>
                  <a:pt x="5400" y="0"/>
                  <a:pt x="0" y="4320"/>
                  <a:pt x="0" y="5760"/>
                </a:cubicBezTo>
                <a:cubicBezTo>
                  <a:pt x="0" y="7200"/>
                  <a:pt x="2700" y="8640"/>
                  <a:pt x="2700" y="11520"/>
                </a:cubicBezTo>
                <a:cubicBezTo>
                  <a:pt x="2700" y="12960"/>
                  <a:pt x="2700" y="15840"/>
                  <a:pt x="5400" y="17280"/>
                </a:cubicBezTo>
                <a:cubicBezTo>
                  <a:pt x="5400" y="17280"/>
                  <a:pt x="13500" y="21600"/>
                  <a:pt x="13500" y="21600"/>
                </a:cubicBezTo>
                <a:cubicBezTo>
                  <a:pt x="13500" y="21600"/>
                  <a:pt x="10800" y="18720"/>
                  <a:pt x="10800" y="18720"/>
                </a:cubicBezTo>
                <a:cubicBezTo>
                  <a:pt x="8100" y="17280"/>
                  <a:pt x="8100" y="14400"/>
                  <a:pt x="8100" y="12960"/>
                </a:cubicBezTo>
                <a:cubicBezTo>
                  <a:pt x="8100" y="11520"/>
                  <a:pt x="18900" y="12960"/>
                  <a:pt x="18900" y="12960"/>
                </a:cubicBezTo>
                <a:cubicBezTo>
                  <a:pt x="21600" y="12960"/>
                  <a:pt x="16200" y="11520"/>
                  <a:pt x="13500" y="10080"/>
                </a:cubicBezTo>
                <a:cubicBezTo>
                  <a:pt x="13500" y="10080"/>
                  <a:pt x="16200" y="8640"/>
                  <a:pt x="16200" y="7200"/>
                </a:cubicBezTo>
                <a:cubicBezTo>
                  <a:pt x="18900" y="1440"/>
                  <a:pt x="8100" y="8640"/>
                  <a:pt x="5400" y="8640"/>
                </a:cubicBezTo>
                <a:cubicBezTo>
                  <a:pt x="5400" y="8640"/>
                  <a:pt x="10800" y="4320"/>
                  <a:pt x="8100" y="2880"/>
                </a:cubicBezTo>
                <a:cubicBezTo>
                  <a:pt x="8100" y="1440"/>
                  <a:pt x="10800" y="4320"/>
                  <a:pt x="8100" y="28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0" name="Shape 1540"/>
          <p:cNvSpPr/>
          <p:nvPr/>
        </p:nvSpPr>
        <p:spPr>
          <a:xfrm>
            <a:off x="16455708" y="5959802"/>
            <a:ext cx="12211" cy="15031"/>
          </a:xfrm>
          <a:custGeom>
            <a:avLst/>
            <a:gdLst/>
            <a:ahLst/>
            <a:cxnLst>
              <a:cxn ang="0">
                <a:pos x="wd2" y="hd2"/>
              </a:cxn>
              <a:cxn ang="5400000">
                <a:pos x="wd2" y="hd2"/>
              </a:cxn>
              <a:cxn ang="10800000">
                <a:pos x="wd2" y="hd2"/>
              </a:cxn>
              <a:cxn ang="16200000">
                <a:pos x="wd2" y="hd2"/>
              </a:cxn>
            </a:cxnLst>
            <a:rect l="0" t="0" r="r" b="b"/>
            <a:pathLst>
              <a:path w="13165" h="21600" extrusionOk="0">
                <a:moveTo>
                  <a:pt x="2982" y="21600"/>
                </a:moveTo>
                <a:cubicBezTo>
                  <a:pt x="-4218" y="21600"/>
                  <a:pt x="2982" y="0"/>
                  <a:pt x="10182" y="0"/>
                </a:cubicBezTo>
                <a:cubicBezTo>
                  <a:pt x="17382" y="0"/>
                  <a:pt x="10182" y="21600"/>
                  <a:pt x="2982"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1" name="Shape 1541"/>
          <p:cNvSpPr/>
          <p:nvPr/>
        </p:nvSpPr>
        <p:spPr>
          <a:xfrm>
            <a:off x="16532318" y="6057360"/>
            <a:ext cx="35238" cy="9022"/>
          </a:xfrm>
          <a:custGeom>
            <a:avLst/>
            <a:gdLst/>
            <a:ahLst/>
            <a:cxnLst>
              <a:cxn ang="0">
                <a:pos x="wd2" y="hd2"/>
              </a:cxn>
              <a:cxn ang="5400000">
                <a:pos x="wd2" y="hd2"/>
              </a:cxn>
              <a:cxn ang="10800000">
                <a:pos x="wd2" y="hd2"/>
              </a:cxn>
              <a:cxn ang="16200000">
                <a:pos x="wd2" y="hd2"/>
              </a:cxn>
            </a:cxnLst>
            <a:rect l="0" t="0" r="r" b="b"/>
            <a:pathLst>
              <a:path w="21600" h="12900" extrusionOk="0">
                <a:moveTo>
                  <a:pt x="21600" y="8100"/>
                </a:moveTo>
                <a:cubicBezTo>
                  <a:pt x="21600" y="-2700"/>
                  <a:pt x="0" y="-2700"/>
                  <a:pt x="0" y="8100"/>
                </a:cubicBezTo>
                <a:cubicBezTo>
                  <a:pt x="0" y="8100"/>
                  <a:pt x="21600" y="18900"/>
                  <a:pt x="21600" y="81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2" name="Shape 1542"/>
          <p:cNvSpPr/>
          <p:nvPr/>
        </p:nvSpPr>
        <p:spPr>
          <a:xfrm>
            <a:off x="16545169" y="6068518"/>
            <a:ext cx="128477" cy="73393"/>
          </a:xfrm>
          <a:custGeom>
            <a:avLst/>
            <a:gdLst/>
            <a:ahLst/>
            <a:cxnLst>
              <a:cxn ang="0">
                <a:pos x="wd2" y="hd2"/>
              </a:cxn>
              <a:cxn ang="5400000">
                <a:pos x="wd2" y="hd2"/>
              </a:cxn>
              <a:cxn ang="10800000">
                <a:pos x="wd2" y="hd2"/>
              </a:cxn>
              <a:cxn ang="16200000">
                <a:pos x="wd2" y="hd2"/>
              </a:cxn>
            </a:cxnLst>
            <a:rect l="0" t="0" r="r" b="b"/>
            <a:pathLst>
              <a:path w="20046" h="19081" extrusionOk="0">
                <a:moveTo>
                  <a:pt x="10541" y="536"/>
                </a:moveTo>
                <a:cubicBezTo>
                  <a:pt x="9405" y="-1428"/>
                  <a:pt x="4857" y="2499"/>
                  <a:pt x="3720" y="4463"/>
                </a:cubicBezTo>
                <a:cubicBezTo>
                  <a:pt x="2584" y="4463"/>
                  <a:pt x="3720" y="4463"/>
                  <a:pt x="2584" y="6427"/>
                </a:cubicBezTo>
                <a:cubicBezTo>
                  <a:pt x="2584" y="8390"/>
                  <a:pt x="1447" y="4463"/>
                  <a:pt x="310" y="4463"/>
                </a:cubicBezTo>
                <a:cubicBezTo>
                  <a:pt x="-827" y="4463"/>
                  <a:pt x="1447" y="10354"/>
                  <a:pt x="2584" y="10354"/>
                </a:cubicBezTo>
                <a:cubicBezTo>
                  <a:pt x="2584" y="12317"/>
                  <a:pt x="4857" y="12317"/>
                  <a:pt x="5994" y="12317"/>
                </a:cubicBezTo>
                <a:cubicBezTo>
                  <a:pt x="8268" y="12317"/>
                  <a:pt x="8268" y="16245"/>
                  <a:pt x="9405" y="18208"/>
                </a:cubicBezTo>
                <a:cubicBezTo>
                  <a:pt x="10541" y="20172"/>
                  <a:pt x="13952" y="18208"/>
                  <a:pt x="15089" y="18208"/>
                </a:cubicBezTo>
                <a:cubicBezTo>
                  <a:pt x="19636" y="18208"/>
                  <a:pt x="20773" y="14281"/>
                  <a:pt x="19636" y="8390"/>
                </a:cubicBezTo>
                <a:cubicBezTo>
                  <a:pt x="19636" y="4463"/>
                  <a:pt x="18499" y="2499"/>
                  <a:pt x="16226" y="2499"/>
                </a:cubicBezTo>
                <a:cubicBezTo>
                  <a:pt x="15089" y="2499"/>
                  <a:pt x="12815" y="536"/>
                  <a:pt x="10541" y="536"/>
                </a:cubicBezTo>
                <a:cubicBezTo>
                  <a:pt x="10541" y="536"/>
                  <a:pt x="11678" y="536"/>
                  <a:pt x="10541" y="53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3" name="Shape 1543"/>
          <p:cNvSpPr/>
          <p:nvPr/>
        </p:nvSpPr>
        <p:spPr>
          <a:xfrm>
            <a:off x="17196799" y="6214809"/>
            <a:ext cx="147399" cy="72732"/>
          </a:xfrm>
          <a:custGeom>
            <a:avLst/>
            <a:gdLst/>
            <a:ahLst/>
            <a:cxnLst>
              <a:cxn ang="0">
                <a:pos x="wd2" y="hd2"/>
              </a:cxn>
              <a:cxn ang="5400000">
                <a:pos x="wd2" y="hd2"/>
              </a:cxn>
              <a:cxn ang="10800000">
                <a:pos x="wd2" y="hd2"/>
              </a:cxn>
              <a:cxn ang="16200000">
                <a:pos x="wd2" y="hd2"/>
              </a:cxn>
            </a:cxnLst>
            <a:rect l="0" t="0" r="r" b="b"/>
            <a:pathLst>
              <a:path w="20737" h="17829" extrusionOk="0">
                <a:moveTo>
                  <a:pt x="0" y="11754"/>
                </a:moveTo>
                <a:cubicBezTo>
                  <a:pt x="1029" y="9954"/>
                  <a:pt x="5143" y="11754"/>
                  <a:pt x="6171" y="11754"/>
                </a:cubicBezTo>
                <a:cubicBezTo>
                  <a:pt x="7200" y="11754"/>
                  <a:pt x="8229" y="8154"/>
                  <a:pt x="9257" y="9954"/>
                </a:cubicBezTo>
                <a:cubicBezTo>
                  <a:pt x="10286" y="11754"/>
                  <a:pt x="12343" y="11754"/>
                  <a:pt x="13371" y="9954"/>
                </a:cubicBezTo>
                <a:cubicBezTo>
                  <a:pt x="13371" y="8154"/>
                  <a:pt x="14400" y="6354"/>
                  <a:pt x="14400" y="6354"/>
                </a:cubicBezTo>
                <a:cubicBezTo>
                  <a:pt x="15429" y="6354"/>
                  <a:pt x="17486" y="6354"/>
                  <a:pt x="17486" y="2754"/>
                </a:cubicBezTo>
                <a:cubicBezTo>
                  <a:pt x="17486" y="-2646"/>
                  <a:pt x="21600" y="954"/>
                  <a:pt x="20571" y="4554"/>
                </a:cubicBezTo>
                <a:cubicBezTo>
                  <a:pt x="19543" y="6354"/>
                  <a:pt x="18514" y="9954"/>
                  <a:pt x="18514" y="9954"/>
                </a:cubicBezTo>
                <a:cubicBezTo>
                  <a:pt x="15429" y="11754"/>
                  <a:pt x="14400" y="15354"/>
                  <a:pt x="11314" y="17154"/>
                </a:cubicBezTo>
                <a:cubicBezTo>
                  <a:pt x="9257" y="18954"/>
                  <a:pt x="0" y="17154"/>
                  <a:pt x="0" y="11754"/>
                </a:cubicBezTo>
                <a:cubicBezTo>
                  <a:pt x="0" y="9954"/>
                  <a:pt x="0" y="15354"/>
                  <a:pt x="0" y="1175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4" name="Shape 1544"/>
          <p:cNvSpPr/>
          <p:nvPr/>
        </p:nvSpPr>
        <p:spPr>
          <a:xfrm>
            <a:off x="17423465" y="6249329"/>
            <a:ext cx="54462" cy="62688"/>
          </a:xfrm>
          <a:custGeom>
            <a:avLst/>
            <a:gdLst/>
            <a:ahLst/>
            <a:cxnLst>
              <a:cxn ang="0">
                <a:pos x="wd2" y="hd2"/>
              </a:cxn>
              <a:cxn ang="5400000">
                <a:pos x="wd2" y="hd2"/>
              </a:cxn>
              <a:cxn ang="10800000">
                <a:pos x="wd2" y="hd2"/>
              </a:cxn>
              <a:cxn ang="16200000">
                <a:pos x="wd2" y="hd2"/>
              </a:cxn>
            </a:cxnLst>
            <a:rect l="0" t="0" r="r" b="b"/>
            <a:pathLst>
              <a:path w="17976" h="16807" extrusionOk="0">
                <a:moveTo>
                  <a:pt x="693" y="0"/>
                </a:moveTo>
                <a:cubicBezTo>
                  <a:pt x="-1707" y="1964"/>
                  <a:pt x="10293" y="21600"/>
                  <a:pt x="17493" y="15709"/>
                </a:cubicBezTo>
                <a:cubicBezTo>
                  <a:pt x="19893" y="11782"/>
                  <a:pt x="12693" y="7855"/>
                  <a:pt x="10293" y="7855"/>
                </a:cubicBezTo>
                <a:cubicBezTo>
                  <a:pt x="7893" y="5891"/>
                  <a:pt x="693" y="0"/>
                  <a:pt x="693" y="0"/>
                </a:cubicBezTo>
                <a:cubicBezTo>
                  <a:pt x="-1707" y="1964"/>
                  <a:pt x="3093" y="0"/>
                  <a:pt x="693"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5" name="Shape 1545"/>
          <p:cNvSpPr/>
          <p:nvPr/>
        </p:nvSpPr>
        <p:spPr>
          <a:xfrm>
            <a:off x="17615909" y="6406228"/>
            <a:ext cx="36459" cy="25199"/>
          </a:xfrm>
          <a:custGeom>
            <a:avLst/>
            <a:gdLst/>
            <a:ahLst/>
            <a:cxnLst>
              <a:cxn ang="0">
                <a:pos x="wd2" y="hd2"/>
              </a:cxn>
              <a:cxn ang="5400000">
                <a:pos x="wd2" y="hd2"/>
              </a:cxn>
              <a:cxn ang="10800000">
                <a:pos x="wd2" y="hd2"/>
              </a:cxn>
              <a:cxn ang="16200000">
                <a:pos x="wd2" y="hd2"/>
              </a:cxn>
            </a:cxnLst>
            <a:rect l="0" t="0" r="r" b="b"/>
            <a:pathLst>
              <a:path w="18405" h="12717" extrusionOk="0">
                <a:moveTo>
                  <a:pt x="18405" y="10182"/>
                </a:moveTo>
                <a:cubicBezTo>
                  <a:pt x="18405" y="2982"/>
                  <a:pt x="-3195" y="-4218"/>
                  <a:pt x="405" y="2982"/>
                </a:cubicBezTo>
                <a:cubicBezTo>
                  <a:pt x="405" y="6582"/>
                  <a:pt x="18405" y="13782"/>
                  <a:pt x="18405" y="10182"/>
                </a:cubicBezTo>
                <a:cubicBezTo>
                  <a:pt x="18405" y="6582"/>
                  <a:pt x="18405" y="17382"/>
                  <a:pt x="18405" y="1018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6" name="Shape 1546"/>
          <p:cNvSpPr/>
          <p:nvPr/>
        </p:nvSpPr>
        <p:spPr>
          <a:xfrm>
            <a:off x="17564273" y="6336453"/>
            <a:ext cx="61997" cy="38757"/>
          </a:xfrm>
          <a:custGeom>
            <a:avLst/>
            <a:gdLst/>
            <a:ahLst/>
            <a:cxnLst>
              <a:cxn ang="0">
                <a:pos x="wd2" y="hd2"/>
              </a:cxn>
              <a:cxn ang="5400000">
                <a:pos x="wd2" y="hd2"/>
              </a:cxn>
              <a:cxn ang="10800000">
                <a:pos x="wd2" y="hd2"/>
              </a:cxn>
              <a:cxn ang="16200000">
                <a:pos x="wd2" y="hd2"/>
              </a:cxn>
            </a:cxnLst>
            <a:rect l="0" t="0" r="r" b="b"/>
            <a:pathLst>
              <a:path w="19705" h="18473" extrusionOk="0">
                <a:moveTo>
                  <a:pt x="19200" y="18473"/>
                </a:moveTo>
                <a:cubicBezTo>
                  <a:pt x="14400" y="14873"/>
                  <a:pt x="7200" y="-3127"/>
                  <a:pt x="0" y="473"/>
                </a:cubicBezTo>
                <a:cubicBezTo>
                  <a:pt x="0" y="4073"/>
                  <a:pt x="7200" y="7673"/>
                  <a:pt x="7200" y="11273"/>
                </a:cubicBezTo>
                <a:cubicBezTo>
                  <a:pt x="12000" y="11273"/>
                  <a:pt x="14400" y="14873"/>
                  <a:pt x="19200" y="18473"/>
                </a:cubicBezTo>
                <a:cubicBezTo>
                  <a:pt x="21600" y="18473"/>
                  <a:pt x="14400" y="14873"/>
                  <a:pt x="19200" y="1847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7" name="Shape 1547"/>
          <p:cNvSpPr/>
          <p:nvPr/>
        </p:nvSpPr>
        <p:spPr>
          <a:xfrm>
            <a:off x="17498832" y="6299681"/>
            <a:ext cx="30205" cy="31416"/>
          </a:xfrm>
          <a:custGeom>
            <a:avLst/>
            <a:gdLst/>
            <a:ahLst/>
            <a:cxnLst>
              <a:cxn ang="0">
                <a:pos x="wd2" y="hd2"/>
              </a:cxn>
              <a:cxn ang="5400000">
                <a:pos x="wd2" y="hd2"/>
              </a:cxn>
              <a:cxn ang="10800000">
                <a:pos x="wd2" y="hd2"/>
              </a:cxn>
              <a:cxn ang="16200000">
                <a:pos x="wd2" y="hd2"/>
              </a:cxn>
            </a:cxnLst>
            <a:rect l="0" t="0" r="r" b="b"/>
            <a:pathLst>
              <a:path w="21600" h="17968" extrusionOk="0">
                <a:moveTo>
                  <a:pt x="21600" y="17280"/>
                </a:moveTo>
                <a:cubicBezTo>
                  <a:pt x="21600" y="8640"/>
                  <a:pt x="0" y="0"/>
                  <a:pt x="0" y="0"/>
                </a:cubicBezTo>
                <a:cubicBezTo>
                  <a:pt x="0" y="4320"/>
                  <a:pt x="21600" y="21600"/>
                  <a:pt x="21600" y="172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8" name="Shape 1548"/>
          <p:cNvSpPr/>
          <p:nvPr/>
        </p:nvSpPr>
        <p:spPr>
          <a:xfrm>
            <a:off x="17782900" y="6818312"/>
            <a:ext cx="99074" cy="81209"/>
          </a:xfrm>
          <a:custGeom>
            <a:avLst/>
            <a:gdLst/>
            <a:ahLst/>
            <a:cxnLst>
              <a:cxn ang="0">
                <a:pos x="wd2" y="hd2"/>
              </a:cxn>
              <a:cxn ang="5400000">
                <a:pos x="wd2" y="hd2"/>
              </a:cxn>
              <a:cxn ang="10800000">
                <a:pos x="wd2" y="hd2"/>
              </a:cxn>
              <a:cxn ang="16200000">
                <a:pos x="wd2" y="hd2"/>
              </a:cxn>
            </a:cxnLst>
            <a:rect l="0" t="0" r="r" b="b"/>
            <a:pathLst>
              <a:path w="18090" h="19907" extrusionOk="0">
                <a:moveTo>
                  <a:pt x="18016" y="19800"/>
                </a:moveTo>
                <a:cubicBezTo>
                  <a:pt x="19366" y="21600"/>
                  <a:pt x="1816" y="0"/>
                  <a:pt x="466" y="0"/>
                </a:cubicBezTo>
                <a:cubicBezTo>
                  <a:pt x="-2234" y="0"/>
                  <a:pt x="7216" y="16200"/>
                  <a:pt x="18016" y="19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49" name="Shape 1549"/>
          <p:cNvSpPr/>
          <p:nvPr/>
        </p:nvSpPr>
        <p:spPr>
          <a:xfrm>
            <a:off x="18087802" y="7379742"/>
            <a:ext cx="83062" cy="103224"/>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19636" y="18514"/>
                  <a:pt x="21600" y="16971"/>
                  <a:pt x="17673" y="15429"/>
                </a:cubicBezTo>
                <a:cubicBezTo>
                  <a:pt x="15709" y="12343"/>
                  <a:pt x="17673" y="12343"/>
                  <a:pt x="17673" y="10800"/>
                </a:cubicBezTo>
                <a:cubicBezTo>
                  <a:pt x="15709" y="7714"/>
                  <a:pt x="0" y="1543"/>
                  <a:pt x="0" y="0"/>
                </a:cubicBezTo>
                <a:cubicBezTo>
                  <a:pt x="0" y="1543"/>
                  <a:pt x="5891" y="4629"/>
                  <a:pt x="5891" y="6171"/>
                </a:cubicBezTo>
                <a:cubicBezTo>
                  <a:pt x="7855" y="9257"/>
                  <a:pt x="7855" y="10800"/>
                  <a:pt x="9818" y="12343"/>
                </a:cubicBezTo>
                <a:cubicBezTo>
                  <a:pt x="11782" y="13886"/>
                  <a:pt x="17673" y="15429"/>
                  <a:pt x="15709" y="16971"/>
                </a:cubicBezTo>
                <a:cubicBezTo>
                  <a:pt x="15709" y="20057"/>
                  <a:pt x="17673" y="20057"/>
                  <a:pt x="21600"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0" name="Shape 1550"/>
          <p:cNvSpPr/>
          <p:nvPr/>
        </p:nvSpPr>
        <p:spPr>
          <a:xfrm>
            <a:off x="18132787" y="7475412"/>
            <a:ext cx="168960" cy="212867"/>
          </a:xfrm>
          <a:custGeom>
            <a:avLst/>
            <a:gdLst/>
            <a:ahLst/>
            <a:cxnLst>
              <a:cxn ang="0">
                <a:pos x="wd2" y="hd2"/>
              </a:cxn>
              <a:cxn ang="5400000">
                <a:pos x="wd2" y="hd2"/>
              </a:cxn>
              <a:cxn ang="10800000">
                <a:pos x="wd2" y="hd2"/>
              </a:cxn>
              <a:cxn ang="16200000">
                <a:pos x="wd2" y="hd2"/>
              </a:cxn>
            </a:cxnLst>
            <a:rect l="0" t="0" r="r" b="b"/>
            <a:pathLst>
              <a:path w="19079" h="20520" extrusionOk="0">
                <a:moveTo>
                  <a:pt x="4125" y="1440"/>
                </a:moveTo>
                <a:cubicBezTo>
                  <a:pt x="3294" y="1440"/>
                  <a:pt x="3294" y="6480"/>
                  <a:pt x="3294" y="7920"/>
                </a:cubicBezTo>
                <a:cubicBezTo>
                  <a:pt x="2464" y="9360"/>
                  <a:pt x="-2521" y="11520"/>
                  <a:pt x="1633" y="12960"/>
                </a:cubicBezTo>
                <a:cubicBezTo>
                  <a:pt x="4125" y="13680"/>
                  <a:pt x="6617" y="15120"/>
                  <a:pt x="4956" y="18000"/>
                </a:cubicBezTo>
                <a:cubicBezTo>
                  <a:pt x="2464" y="21600"/>
                  <a:pt x="6617" y="20880"/>
                  <a:pt x="9110" y="18720"/>
                </a:cubicBezTo>
                <a:cubicBezTo>
                  <a:pt x="9941" y="18000"/>
                  <a:pt x="10771" y="16560"/>
                  <a:pt x="11602" y="15840"/>
                </a:cubicBezTo>
                <a:cubicBezTo>
                  <a:pt x="13264" y="13680"/>
                  <a:pt x="12433" y="13680"/>
                  <a:pt x="12433" y="11520"/>
                </a:cubicBezTo>
                <a:cubicBezTo>
                  <a:pt x="13264" y="10080"/>
                  <a:pt x="14925" y="10080"/>
                  <a:pt x="15756" y="10080"/>
                </a:cubicBezTo>
                <a:cubicBezTo>
                  <a:pt x="16587" y="10800"/>
                  <a:pt x="18248" y="7920"/>
                  <a:pt x="19079" y="7200"/>
                </a:cubicBezTo>
                <a:cubicBezTo>
                  <a:pt x="19079" y="6480"/>
                  <a:pt x="19079" y="4320"/>
                  <a:pt x="18248" y="4320"/>
                </a:cubicBezTo>
                <a:cubicBezTo>
                  <a:pt x="16587" y="4320"/>
                  <a:pt x="14925" y="5760"/>
                  <a:pt x="14094" y="5760"/>
                </a:cubicBezTo>
                <a:cubicBezTo>
                  <a:pt x="12433" y="5760"/>
                  <a:pt x="9941" y="5040"/>
                  <a:pt x="9110" y="3600"/>
                </a:cubicBezTo>
                <a:cubicBezTo>
                  <a:pt x="8279" y="2880"/>
                  <a:pt x="8279" y="0"/>
                  <a:pt x="6617" y="0"/>
                </a:cubicBezTo>
                <a:cubicBezTo>
                  <a:pt x="6617" y="0"/>
                  <a:pt x="6617" y="2160"/>
                  <a:pt x="6617" y="2160"/>
                </a:cubicBezTo>
                <a:cubicBezTo>
                  <a:pt x="5787" y="2160"/>
                  <a:pt x="4956" y="720"/>
                  <a:pt x="4125" y="1440"/>
                </a:cubicBezTo>
                <a:cubicBezTo>
                  <a:pt x="3294" y="1440"/>
                  <a:pt x="4956" y="720"/>
                  <a:pt x="4125" y="144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1" name="Shape 1551"/>
          <p:cNvSpPr/>
          <p:nvPr/>
        </p:nvSpPr>
        <p:spPr>
          <a:xfrm>
            <a:off x="17863109" y="7645287"/>
            <a:ext cx="279762" cy="270299"/>
          </a:xfrm>
          <a:custGeom>
            <a:avLst/>
            <a:gdLst/>
            <a:ahLst/>
            <a:cxnLst>
              <a:cxn ang="0">
                <a:pos x="wd2" y="hd2"/>
              </a:cxn>
              <a:cxn ang="5400000">
                <a:pos x="wd2" y="hd2"/>
              </a:cxn>
              <a:cxn ang="10800000">
                <a:pos x="wd2" y="hd2"/>
              </a:cxn>
              <a:cxn ang="16200000">
                <a:pos x="wd2" y="hd2"/>
              </a:cxn>
            </a:cxnLst>
            <a:rect l="0" t="0" r="r" b="b"/>
            <a:pathLst>
              <a:path w="20877" h="20706" extrusionOk="0">
                <a:moveTo>
                  <a:pt x="17953" y="1797"/>
                </a:moveTo>
                <a:cubicBezTo>
                  <a:pt x="17953" y="1797"/>
                  <a:pt x="17399" y="-477"/>
                  <a:pt x="16291" y="91"/>
                </a:cubicBezTo>
                <a:cubicBezTo>
                  <a:pt x="14630" y="1228"/>
                  <a:pt x="15184" y="2365"/>
                  <a:pt x="14076" y="4070"/>
                </a:cubicBezTo>
                <a:cubicBezTo>
                  <a:pt x="13522" y="4639"/>
                  <a:pt x="12968" y="6344"/>
                  <a:pt x="11861" y="6912"/>
                </a:cubicBezTo>
                <a:cubicBezTo>
                  <a:pt x="10753" y="8618"/>
                  <a:pt x="9645" y="9186"/>
                  <a:pt x="7984" y="9755"/>
                </a:cubicBezTo>
                <a:cubicBezTo>
                  <a:pt x="6876" y="10323"/>
                  <a:pt x="6322" y="11460"/>
                  <a:pt x="4661" y="12028"/>
                </a:cubicBezTo>
                <a:cubicBezTo>
                  <a:pt x="3553" y="12597"/>
                  <a:pt x="3553" y="14870"/>
                  <a:pt x="1891" y="14870"/>
                </a:cubicBezTo>
                <a:cubicBezTo>
                  <a:pt x="-324" y="15439"/>
                  <a:pt x="1891" y="17144"/>
                  <a:pt x="784" y="18281"/>
                </a:cubicBezTo>
                <a:cubicBezTo>
                  <a:pt x="230" y="18281"/>
                  <a:pt x="-324" y="18281"/>
                  <a:pt x="230" y="18849"/>
                </a:cubicBezTo>
                <a:cubicBezTo>
                  <a:pt x="230" y="19418"/>
                  <a:pt x="230" y="19418"/>
                  <a:pt x="1338" y="19418"/>
                </a:cubicBezTo>
                <a:cubicBezTo>
                  <a:pt x="2445" y="19418"/>
                  <a:pt x="4107" y="20555"/>
                  <a:pt x="5214" y="20555"/>
                </a:cubicBezTo>
                <a:cubicBezTo>
                  <a:pt x="7430" y="21123"/>
                  <a:pt x="8538" y="19986"/>
                  <a:pt x="10199" y="18849"/>
                </a:cubicBezTo>
                <a:cubicBezTo>
                  <a:pt x="11307" y="17712"/>
                  <a:pt x="11861" y="16576"/>
                  <a:pt x="11861" y="14870"/>
                </a:cubicBezTo>
                <a:cubicBezTo>
                  <a:pt x="12414" y="13165"/>
                  <a:pt x="12968" y="13165"/>
                  <a:pt x="14630" y="12028"/>
                </a:cubicBezTo>
                <a:cubicBezTo>
                  <a:pt x="15184" y="12028"/>
                  <a:pt x="15184" y="11460"/>
                  <a:pt x="15738" y="11460"/>
                </a:cubicBezTo>
                <a:cubicBezTo>
                  <a:pt x="16291" y="11460"/>
                  <a:pt x="16845" y="11460"/>
                  <a:pt x="17953" y="11460"/>
                </a:cubicBezTo>
                <a:cubicBezTo>
                  <a:pt x="18507" y="10891"/>
                  <a:pt x="17953" y="10323"/>
                  <a:pt x="17399" y="10323"/>
                </a:cubicBezTo>
                <a:cubicBezTo>
                  <a:pt x="16845" y="9755"/>
                  <a:pt x="16845" y="9755"/>
                  <a:pt x="17399" y="9186"/>
                </a:cubicBezTo>
                <a:cubicBezTo>
                  <a:pt x="18507" y="7481"/>
                  <a:pt x="19614" y="6344"/>
                  <a:pt x="20722" y="4639"/>
                </a:cubicBezTo>
                <a:cubicBezTo>
                  <a:pt x="20722" y="4070"/>
                  <a:pt x="20722" y="3502"/>
                  <a:pt x="20722" y="2934"/>
                </a:cubicBezTo>
                <a:cubicBezTo>
                  <a:pt x="20722" y="2365"/>
                  <a:pt x="20722" y="2365"/>
                  <a:pt x="20722" y="1797"/>
                </a:cubicBezTo>
                <a:cubicBezTo>
                  <a:pt x="21276" y="1228"/>
                  <a:pt x="20168" y="1797"/>
                  <a:pt x="20168" y="1797"/>
                </a:cubicBezTo>
                <a:cubicBezTo>
                  <a:pt x="20168" y="1228"/>
                  <a:pt x="20168" y="1228"/>
                  <a:pt x="20168" y="660"/>
                </a:cubicBezTo>
                <a:cubicBezTo>
                  <a:pt x="19614" y="1228"/>
                  <a:pt x="19061" y="2365"/>
                  <a:pt x="17953" y="179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2" name="Shape 1552"/>
          <p:cNvSpPr/>
          <p:nvPr/>
        </p:nvSpPr>
        <p:spPr>
          <a:xfrm>
            <a:off x="17904065" y="7921032"/>
            <a:ext cx="15027" cy="15031"/>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600" y="10800"/>
                  <a:pt x="10800" y="10800"/>
                  <a:pt x="10800" y="0"/>
                </a:cubicBezTo>
                <a:cubicBezTo>
                  <a:pt x="0" y="10800"/>
                  <a:pt x="0" y="10800"/>
                  <a:pt x="0" y="21600"/>
                </a:cubicBezTo>
                <a:cubicBezTo>
                  <a:pt x="10800" y="21600"/>
                  <a:pt x="21600" y="21600"/>
                  <a:pt x="21600"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3" name="Shape 1553"/>
          <p:cNvSpPr/>
          <p:nvPr/>
        </p:nvSpPr>
        <p:spPr>
          <a:xfrm>
            <a:off x="17055847" y="7653194"/>
            <a:ext cx="134721" cy="126853"/>
          </a:xfrm>
          <a:custGeom>
            <a:avLst/>
            <a:gdLst/>
            <a:ahLst/>
            <a:cxnLst>
              <a:cxn ang="0">
                <a:pos x="wd2" y="hd2"/>
              </a:cxn>
              <a:cxn ang="5400000">
                <a:pos x="wd2" y="hd2"/>
              </a:cxn>
              <a:cxn ang="10800000">
                <a:pos x="wd2" y="hd2"/>
              </a:cxn>
              <a:cxn ang="16200000">
                <a:pos x="wd2" y="hd2"/>
              </a:cxn>
            </a:cxnLst>
            <a:rect l="0" t="0" r="r" b="b"/>
            <a:pathLst>
              <a:path w="20645" h="20534" extrusionOk="0">
                <a:moveTo>
                  <a:pt x="0" y="1334"/>
                </a:moveTo>
                <a:cubicBezTo>
                  <a:pt x="0" y="2534"/>
                  <a:pt x="2274" y="6134"/>
                  <a:pt x="2274" y="7334"/>
                </a:cubicBezTo>
                <a:cubicBezTo>
                  <a:pt x="3411" y="8534"/>
                  <a:pt x="4547" y="9734"/>
                  <a:pt x="4547" y="10934"/>
                </a:cubicBezTo>
                <a:cubicBezTo>
                  <a:pt x="4547" y="12134"/>
                  <a:pt x="3411" y="12134"/>
                  <a:pt x="3411" y="13334"/>
                </a:cubicBezTo>
                <a:cubicBezTo>
                  <a:pt x="4547" y="16934"/>
                  <a:pt x="7958" y="19334"/>
                  <a:pt x="10232" y="20534"/>
                </a:cubicBezTo>
                <a:cubicBezTo>
                  <a:pt x="12505" y="20534"/>
                  <a:pt x="12505" y="18134"/>
                  <a:pt x="13642" y="16934"/>
                </a:cubicBezTo>
                <a:cubicBezTo>
                  <a:pt x="13642" y="16934"/>
                  <a:pt x="14779" y="19334"/>
                  <a:pt x="14779" y="19334"/>
                </a:cubicBezTo>
                <a:cubicBezTo>
                  <a:pt x="14779" y="18134"/>
                  <a:pt x="14779" y="15734"/>
                  <a:pt x="15916" y="15734"/>
                </a:cubicBezTo>
                <a:cubicBezTo>
                  <a:pt x="17053" y="14534"/>
                  <a:pt x="17053" y="16934"/>
                  <a:pt x="18189" y="16934"/>
                </a:cubicBezTo>
                <a:cubicBezTo>
                  <a:pt x="17053" y="16934"/>
                  <a:pt x="20463" y="8534"/>
                  <a:pt x="20463" y="7334"/>
                </a:cubicBezTo>
                <a:cubicBezTo>
                  <a:pt x="20463" y="6134"/>
                  <a:pt x="21600" y="-1066"/>
                  <a:pt x="18189" y="134"/>
                </a:cubicBezTo>
                <a:cubicBezTo>
                  <a:pt x="14779" y="1334"/>
                  <a:pt x="11368" y="3734"/>
                  <a:pt x="7958" y="2534"/>
                </a:cubicBezTo>
                <a:cubicBezTo>
                  <a:pt x="6821" y="2534"/>
                  <a:pt x="1137" y="-1066"/>
                  <a:pt x="0" y="1334"/>
                </a:cubicBezTo>
                <a:cubicBezTo>
                  <a:pt x="0" y="2534"/>
                  <a:pt x="1137" y="-1066"/>
                  <a:pt x="0" y="133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4" name="Shape 1554"/>
          <p:cNvSpPr/>
          <p:nvPr/>
        </p:nvSpPr>
        <p:spPr>
          <a:xfrm>
            <a:off x="17172604" y="7608847"/>
            <a:ext cx="16644" cy="31416"/>
          </a:xfrm>
          <a:custGeom>
            <a:avLst/>
            <a:gdLst/>
            <a:ahLst/>
            <a:cxnLst>
              <a:cxn ang="0">
                <a:pos x="wd2" y="hd2"/>
              </a:cxn>
              <a:cxn ang="5400000">
                <a:pos x="wd2" y="hd2"/>
              </a:cxn>
              <a:cxn ang="10800000">
                <a:pos x="wd2" y="hd2"/>
              </a:cxn>
              <a:cxn ang="16200000">
                <a:pos x="wd2" y="hd2"/>
              </a:cxn>
            </a:cxnLst>
            <a:rect l="0" t="0" r="r" b="b"/>
            <a:pathLst>
              <a:path w="15869" h="17968" extrusionOk="0">
                <a:moveTo>
                  <a:pt x="15869" y="17280"/>
                </a:moveTo>
                <a:cubicBezTo>
                  <a:pt x="15869" y="21600"/>
                  <a:pt x="-5731" y="4320"/>
                  <a:pt x="1469" y="0"/>
                </a:cubicBezTo>
                <a:cubicBezTo>
                  <a:pt x="8669" y="0"/>
                  <a:pt x="15869" y="4320"/>
                  <a:pt x="15869" y="172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5" name="Shape 1555"/>
          <p:cNvSpPr/>
          <p:nvPr/>
        </p:nvSpPr>
        <p:spPr>
          <a:xfrm>
            <a:off x="17019981" y="7608847"/>
            <a:ext cx="11328" cy="15108"/>
          </a:xfrm>
          <a:prstGeom prst="ellipse">
            <a:avLst/>
          </a:pr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6" name="Shape 1556"/>
          <p:cNvSpPr/>
          <p:nvPr/>
        </p:nvSpPr>
        <p:spPr>
          <a:xfrm>
            <a:off x="14717582" y="5692935"/>
            <a:ext cx="72407" cy="133436"/>
          </a:xfrm>
          <a:custGeom>
            <a:avLst/>
            <a:gdLst/>
            <a:ahLst/>
            <a:cxnLst>
              <a:cxn ang="0">
                <a:pos x="wd2" y="hd2"/>
              </a:cxn>
              <a:cxn ang="5400000">
                <a:pos x="wd2" y="hd2"/>
              </a:cxn>
              <a:cxn ang="10800000">
                <a:pos x="wd2" y="hd2"/>
              </a:cxn>
              <a:cxn ang="16200000">
                <a:pos x="wd2" y="hd2"/>
              </a:cxn>
            </a:cxnLst>
            <a:rect l="0" t="0" r="r" b="b"/>
            <a:pathLst>
              <a:path w="19418" h="21600" extrusionOk="0">
                <a:moveTo>
                  <a:pt x="3927" y="0"/>
                </a:moveTo>
                <a:cubicBezTo>
                  <a:pt x="3927" y="0"/>
                  <a:pt x="3927" y="0"/>
                  <a:pt x="1964" y="0"/>
                </a:cubicBezTo>
                <a:cubicBezTo>
                  <a:pt x="1964" y="0"/>
                  <a:pt x="1964" y="3600"/>
                  <a:pt x="1964" y="3600"/>
                </a:cubicBezTo>
                <a:cubicBezTo>
                  <a:pt x="1964" y="6000"/>
                  <a:pt x="0" y="7200"/>
                  <a:pt x="0" y="9600"/>
                </a:cubicBezTo>
                <a:cubicBezTo>
                  <a:pt x="0" y="13200"/>
                  <a:pt x="0" y="21600"/>
                  <a:pt x="7855" y="21600"/>
                </a:cubicBezTo>
                <a:cubicBezTo>
                  <a:pt x="11782" y="21600"/>
                  <a:pt x="17673" y="20400"/>
                  <a:pt x="17673" y="18000"/>
                </a:cubicBezTo>
                <a:cubicBezTo>
                  <a:pt x="21600" y="15600"/>
                  <a:pt x="17673" y="12000"/>
                  <a:pt x="17673" y="9600"/>
                </a:cubicBezTo>
                <a:cubicBezTo>
                  <a:pt x="13745" y="7200"/>
                  <a:pt x="9818" y="0"/>
                  <a:pt x="3927" y="0"/>
                </a:cubicBezTo>
                <a:cubicBezTo>
                  <a:pt x="1964" y="0"/>
                  <a:pt x="5891" y="0"/>
                  <a:pt x="3927"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7" name="Shape 1557"/>
          <p:cNvSpPr/>
          <p:nvPr/>
        </p:nvSpPr>
        <p:spPr>
          <a:xfrm>
            <a:off x="13358418" y="6493540"/>
            <a:ext cx="266799" cy="512426"/>
          </a:xfrm>
          <a:custGeom>
            <a:avLst/>
            <a:gdLst/>
            <a:ahLst/>
            <a:cxnLst>
              <a:cxn ang="0">
                <a:pos x="wd2" y="hd2"/>
              </a:cxn>
              <a:cxn ang="5400000">
                <a:pos x="wd2" y="hd2"/>
              </a:cxn>
              <a:cxn ang="10800000">
                <a:pos x="wd2" y="hd2"/>
              </a:cxn>
              <a:cxn ang="16200000">
                <a:pos x="wd2" y="hd2"/>
              </a:cxn>
            </a:cxnLst>
            <a:rect l="0" t="0" r="r" b="b"/>
            <a:pathLst>
              <a:path w="21600" h="21446" extrusionOk="0">
                <a:moveTo>
                  <a:pt x="18600" y="617"/>
                </a:moveTo>
                <a:cubicBezTo>
                  <a:pt x="18600" y="617"/>
                  <a:pt x="18000" y="0"/>
                  <a:pt x="17400" y="0"/>
                </a:cubicBezTo>
                <a:cubicBezTo>
                  <a:pt x="17400" y="309"/>
                  <a:pt x="16800" y="617"/>
                  <a:pt x="16800" y="926"/>
                </a:cubicBezTo>
                <a:cubicBezTo>
                  <a:pt x="16200" y="1543"/>
                  <a:pt x="16200" y="1851"/>
                  <a:pt x="15600" y="2469"/>
                </a:cubicBezTo>
                <a:cubicBezTo>
                  <a:pt x="15000" y="2777"/>
                  <a:pt x="14400" y="2469"/>
                  <a:pt x="13800" y="2469"/>
                </a:cubicBezTo>
                <a:cubicBezTo>
                  <a:pt x="13800" y="2469"/>
                  <a:pt x="14400" y="2777"/>
                  <a:pt x="13800" y="3086"/>
                </a:cubicBezTo>
                <a:cubicBezTo>
                  <a:pt x="13800" y="3394"/>
                  <a:pt x="13200" y="3394"/>
                  <a:pt x="13200" y="3703"/>
                </a:cubicBezTo>
                <a:cubicBezTo>
                  <a:pt x="13200" y="3703"/>
                  <a:pt x="13800" y="4011"/>
                  <a:pt x="13800" y="4011"/>
                </a:cubicBezTo>
                <a:cubicBezTo>
                  <a:pt x="13800" y="4320"/>
                  <a:pt x="13200" y="4011"/>
                  <a:pt x="12600" y="4320"/>
                </a:cubicBezTo>
                <a:cubicBezTo>
                  <a:pt x="12000" y="4320"/>
                  <a:pt x="12000" y="4629"/>
                  <a:pt x="11400" y="4937"/>
                </a:cubicBezTo>
                <a:cubicBezTo>
                  <a:pt x="10800" y="5246"/>
                  <a:pt x="10200" y="5246"/>
                  <a:pt x="9000" y="5554"/>
                </a:cubicBezTo>
                <a:cubicBezTo>
                  <a:pt x="8400" y="5554"/>
                  <a:pt x="9600" y="5863"/>
                  <a:pt x="9000" y="5863"/>
                </a:cubicBezTo>
                <a:cubicBezTo>
                  <a:pt x="9000" y="6171"/>
                  <a:pt x="7800" y="5554"/>
                  <a:pt x="7800" y="5863"/>
                </a:cubicBezTo>
                <a:cubicBezTo>
                  <a:pt x="6600" y="6171"/>
                  <a:pt x="6000" y="6171"/>
                  <a:pt x="4800" y="6480"/>
                </a:cubicBezTo>
                <a:cubicBezTo>
                  <a:pt x="4200" y="6480"/>
                  <a:pt x="3600" y="6171"/>
                  <a:pt x="3600" y="6480"/>
                </a:cubicBezTo>
                <a:cubicBezTo>
                  <a:pt x="3000" y="7097"/>
                  <a:pt x="3000" y="7714"/>
                  <a:pt x="2400" y="8331"/>
                </a:cubicBezTo>
                <a:cubicBezTo>
                  <a:pt x="1800" y="9874"/>
                  <a:pt x="4800" y="12034"/>
                  <a:pt x="2400" y="13577"/>
                </a:cubicBezTo>
                <a:cubicBezTo>
                  <a:pt x="1800" y="14194"/>
                  <a:pt x="600" y="14811"/>
                  <a:pt x="0" y="15737"/>
                </a:cubicBezTo>
                <a:cubicBezTo>
                  <a:pt x="0" y="16046"/>
                  <a:pt x="0" y="16663"/>
                  <a:pt x="0" y="16971"/>
                </a:cubicBezTo>
                <a:cubicBezTo>
                  <a:pt x="600" y="17280"/>
                  <a:pt x="1800" y="17589"/>
                  <a:pt x="1200" y="18206"/>
                </a:cubicBezTo>
                <a:cubicBezTo>
                  <a:pt x="600" y="19131"/>
                  <a:pt x="1200" y="20366"/>
                  <a:pt x="3000" y="20983"/>
                </a:cubicBezTo>
                <a:cubicBezTo>
                  <a:pt x="4800" y="21600"/>
                  <a:pt x="6600" y="21600"/>
                  <a:pt x="9600" y="20983"/>
                </a:cubicBezTo>
                <a:cubicBezTo>
                  <a:pt x="12600" y="20366"/>
                  <a:pt x="13200" y="16971"/>
                  <a:pt x="14400" y="15429"/>
                </a:cubicBezTo>
                <a:cubicBezTo>
                  <a:pt x="15600" y="13269"/>
                  <a:pt x="17400" y="11417"/>
                  <a:pt x="18600" y="9257"/>
                </a:cubicBezTo>
                <a:cubicBezTo>
                  <a:pt x="18600" y="8640"/>
                  <a:pt x="18600" y="7714"/>
                  <a:pt x="19200" y="7097"/>
                </a:cubicBezTo>
                <a:cubicBezTo>
                  <a:pt x="19800" y="6789"/>
                  <a:pt x="18600" y="4320"/>
                  <a:pt x="20400" y="5863"/>
                </a:cubicBezTo>
                <a:cubicBezTo>
                  <a:pt x="21000" y="6171"/>
                  <a:pt x="21000" y="5554"/>
                  <a:pt x="21600" y="5246"/>
                </a:cubicBezTo>
                <a:cubicBezTo>
                  <a:pt x="21600" y="4629"/>
                  <a:pt x="21000" y="4011"/>
                  <a:pt x="21000" y="3394"/>
                </a:cubicBezTo>
                <a:cubicBezTo>
                  <a:pt x="20400" y="2777"/>
                  <a:pt x="19800" y="1234"/>
                  <a:pt x="18600" y="617"/>
                </a:cubicBezTo>
                <a:cubicBezTo>
                  <a:pt x="18000" y="309"/>
                  <a:pt x="19200" y="617"/>
                  <a:pt x="18600" y="61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8" name="Shape 1558"/>
          <p:cNvSpPr/>
          <p:nvPr/>
        </p:nvSpPr>
        <p:spPr>
          <a:xfrm>
            <a:off x="13955233" y="2875709"/>
            <a:ext cx="66838" cy="54390"/>
          </a:xfrm>
          <a:custGeom>
            <a:avLst/>
            <a:gdLst/>
            <a:ahLst/>
            <a:cxnLst>
              <a:cxn ang="0">
                <a:pos x="wd2" y="hd2"/>
              </a:cxn>
              <a:cxn ang="5400000">
                <a:pos x="wd2" y="hd2"/>
              </a:cxn>
              <a:cxn ang="10800000">
                <a:pos x="wd2" y="hd2"/>
              </a:cxn>
              <a:cxn ang="16200000">
                <a:pos x="wd2" y="hd2"/>
              </a:cxn>
            </a:cxnLst>
            <a:rect l="0" t="0" r="r" b="b"/>
            <a:pathLst>
              <a:path w="17925" h="19443" extrusionOk="0">
                <a:moveTo>
                  <a:pt x="16245" y="18900"/>
                </a:moveTo>
                <a:cubicBezTo>
                  <a:pt x="20172" y="21600"/>
                  <a:pt x="16245" y="13500"/>
                  <a:pt x="14281" y="10800"/>
                </a:cubicBezTo>
                <a:cubicBezTo>
                  <a:pt x="12317" y="8100"/>
                  <a:pt x="6427" y="2700"/>
                  <a:pt x="4463" y="0"/>
                </a:cubicBezTo>
                <a:cubicBezTo>
                  <a:pt x="2499" y="0"/>
                  <a:pt x="536" y="2700"/>
                  <a:pt x="536" y="5400"/>
                </a:cubicBezTo>
                <a:cubicBezTo>
                  <a:pt x="-1428" y="8100"/>
                  <a:pt x="2499" y="10800"/>
                  <a:pt x="4463" y="13500"/>
                </a:cubicBezTo>
                <a:cubicBezTo>
                  <a:pt x="8390" y="16200"/>
                  <a:pt x="12317" y="18900"/>
                  <a:pt x="16245" y="18900"/>
                </a:cubicBezTo>
                <a:cubicBezTo>
                  <a:pt x="18208" y="18900"/>
                  <a:pt x="12317" y="18900"/>
                  <a:pt x="16245" y="189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59" name="Shape 1559"/>
          <p:cNvSpPr/>
          <p:nvPr/>
        </p:nvSpPr>
        <p:spPr>
          <a:xfrm>
            <a:off x="13564807" y="2945364"/>
            <a:ext cx="76475" cy="48675"/>
          </a:xfrm>
          <a:custGeom>
            <a:avLst/>
            <a:gdLst/>
            <a:ahLst/>
            <a:cxnLst>
              <a:cxn ang="0">
                <a:pos x="wd2" y="hd2"/>
              </a:cxn>
              <a:cxn ang="5400000">
                <a:pos x="wd2" y="hd2"/>
              </a:cxn>
              <a:cxn ang="10800000">
                <a:pos x="wd2" y="hd2"/>
              </a:cxn>
              <a:cxn ang="16200000">
                <a:pos x="wd2" y="hd2"/>
              </a:cxn>
            </a:cxnLst>
            <a:rect l="0" t="0" r="r" b="b"/>
            <a:pathLst>
              <a:path w="20509" h="14400" extrusionOk="0">
                <a:moveTo>
                  <a:pt x="19636" y="5760"/>
                </a:moveTo>
                <a:cubicBezTo>
                  <a:pt x="19636" y="10080"/>
                  <a:pt x="13745" y="12240"/>
                  <a:pt x="11782" y="14400"/>
                </a:cubicBezTo>
                <a:cubicBezTo>
                  <a:pt x="7855" y="14400"/>
                  <a:pt x="0" y="12240"/>
                  <a:pt x="0" y="5760"/>
                </a:cubicBezTo>
                <a:cubicBezTo>
                  <a:pt x="1964" y="-7200"/>
                  <a:pt x="21600" y="5760"/>
                  <a:pt x="19636" y="5760"/>
                </a:cubicBezTo>
                <a:cubicBezTo>
                  <a:pt x="19636" y="7920"/>
                  <a:pt x="21600" y="3600"/>
                  <a:pt x="19636" y="57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0" name="Shape 1560"/>
          <p:cNvSpPr/>
          <p:nvPr/>
        </p:nvSpPr>
        <p:spPr>
          <a:xfrm>
            <a:off x="14375576" y="2671151"/>
            <a:ext cx="60106" cy="35879"/>
          </a:xfrm>
          <a:custGeom>
            <a:avLst/>
            <a:gdLst/>
            <a:ahLst/>
            <a:cxnLst>
              <a:cxn ang="0">
                <a:pos x="wd2" y="hd2"/>
              </a:cxn>
              <a:cxn ang="5400000">
                <a:pos x="wd2" y="hd2"/>
              </a:cxn>
              <a:cxn ang="10800000">
                <a:pos x="wd2" y="hd2"/>
              </a:cxn>
              <a:cxn ang="16200000">
                <a:pos x="wd2" y="hd2"/>
              </a:cxn>
            </a:cxnLst>
            <a:rect l="0" t="0" r="r" b="b"/>
            <a:pathLst>
              <a:path w="19838" h="20520" extrusionOk="0">
                <a:moveTo>
                  <a:pt x="19838" y="11880"/>
                </a:moveTo>
                <a:cubicBezTo>
                  <a:pt x="15038" y="16200"/>
                  <a:pt x="12638" y="16200"/>
                  <a:pt x="7838" y="20520"/>
                </a:cubicBezTo>
                <a:cubicBezTo>
                  <a:pt x="3038" y="20520"/>
                  <a:pt x="-1762" y="11880"/>
                  <a:pt x="638" y="3240"/>
                </a:cubicBezTo>
                <a:cubicBezTo>
                  <a:pt x="638" y="-1080"/>
                  <a:pt x="10238" y="-1080"/>
                  <a:pt x="12638" y="3240"/>
                </a:cubicBezTo>
                <a:cubicBezTo>
                  <a:pt x="15038" y="3240"/>
                  <a:pt x="17438" y="11880"/>
                  <a:pt x="19838" y="118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1" name="Shape 1561"/>
          <p:cNvSpPr/>
          <p:nvPr/>
        </p:nvSpPr>
        <p:spPr>
          <a:xfrm>
            <a:off x="15851013" y="2598015"/>
            <a:ext cx="61333" cy="33486"/>
          </a:xfrm>
          <a:custGeom>
            <a:avLst/>
            <a:gdLst/>
            <a:ahLst/>
            <a:cxnLst>
              <a:cxn ang="0">
                <a:pos x="wd2" y="hd2"/>
              </a:cxn>
              <a:cxn ang="5400000">
                <a:pos x="wd2" y="hd2"/>
              </a:cxn>
              <a:cxn ang="10800000">
                <a:pos x="wd2" y="hd2"/>
              </a:cxn>
              <a:cxn ang="16200000">
                <a:pos x="wd2" y="hd2"/>
              </a:cxn>
            </a:cxnLst>
            <a:rect l="0" t="0" r="r" b="b"/>
            <a:pathLst>
              <a:path w="18149" h="20520" extrusionOk="0">
                <a:moveTo>
                  <a:pt x="11235" y="20520"/>
                </a:moveTo>
                <a:cubicBezTo>
                  <a:pt x="6915" y="20520"/>
                  <a:pt x="2595" y="16200"/>
                  <a:pt x="435" y="16200"/>
                </a:cubicBezTo>
                <a:cubicBezTo>
                  <a:pt x="-1725" y="11880"/>
                  <a:pt x="4755" y="3240"/>
                  <a:pt x="6915" y="3240"/>
                </a:cubicBezTo>
                <a:cubicBezTo>
                  <a:pt x="9075" y="-1080"/>
                  <a:pt x="15555" y="-1080"/>
                  <a:pt x="17715" y="3240"/>
                </a:cubicBezTo>
                <a:cubicBezTo>
                  <a:pt x="19875" y="7560"/>
                  <a:pt x="13395" y="20520"/>
                  <a:pt x="11235" y="20520"/>
                </a:cubicBezTo>
                <a:cubicBezTo>
                  <a:pt x="6915" y="20520"/>
                  <a:pt x="11235" y="20520"/>
                  <a:pt x="11235" y="2052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2" name="Shape 1562"/>
          <p:cNvSpPr/>
          <p:nvPr/>
        </p:nvSpPr>
        <p:spPr>
          <a:xfrm>
            <a:off x="15100162" y="2064406"/>
            <a:ext cx="45304" cy="11330"/>
          </a:xfrm>
          <a:prstGeom prst="ellipse">
            <a:avLst/>
          </a:pr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3" name="Shape 1563"/>
          <p:cNvSpPr/>
          <p:nvPr/>
        </p:nvSpPr>
        <p:spPr>
          <a:xfrm>
            <a:off x="14697704" y="2705818"/>
            <a:ext cx="28007" cy="23873"/>
          </a:xfrm>
          <a:custGeom>
            <a:avLst/>
            <a:gdLst/>
            <a:ahLst/>
            <a:cxnLst>
              <a:cxn ang="0">
                <a:pos x="wd2" y="hd2"/>
              </a:cxn>
              <a:cxn ang="5400000">
                <a:pos x="wd2" y="hd2"/>
              </a:cxn>
              <a:cxn ang="10800000">
                <a:pos x="wd2" y="hd2"/>
              </a:cxn>
              <a:cxn ang="16200000">
                <a:pos x="wd2" y="hd2"/>
              </a:cxn>
            </a:cxnLst>
            <a:rect l="0" t="0" r="r" b="b"/>
            <a:pathLst>
              <a:path w="14138" h="17067" extrusionOk="0">
                <a:moveTo>
                  <a:pt x="12788" y="17067"/>
                </a:moveTo>
                <a:cubicBezTo>
                  <a:pt x="9188" y="17067"/>
                  <a:pt x="-5212" y="11667"/>
                  <a:pt x="1988" y="867"/>
                </a:cubicBezTo>
                <a:cubicBezTo>
                  <a:pt x="12788" y="-4533"/>
                  <a:pt x="16388" y="17067"/>
                  <a:pt x="12788" y="1706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4" name="Shape 1564"/>
          <p:cNvSpPr/>
          <p:nvPr/>
        </p:nvSpPr>
        <p:spPr>
          <a:xfrm>
            <a:off x="12124400" y="4353731"/>
            <a:ext cx="34493" cy="69504"/>
          </a:xfrm>
          <a:custGeom>
            <a:avLst/>
            <a:gdLst/>
            <a:ahLst/>
            <a:cxnLst>
              <a:cxn ang="0">
                <a:pos x="wd2" y="hd2"/>
              </a:cxn>
              <a:cxn ang="5400000">
                <a:pos x="wd2" y="hd2"/>
              </a:cxn>
              <a:cxn ang="10800000">
                <a:pos x="wd2" y="hd2"/>
              </a:cxn>
              <a:cxn ang="16200000">
                <a:pos x="wd2" y="hd2"/>
              </a:cxn>
            </a:cxnLst>
            <a:rect l="0" t="0" r="r" b="b"/>
            <a:pathLst>
              <a:path w="17412" h="18635" extrusionOk="0">
                <a:moveTo>
                  <a:pt x="15812" y="567"/>
                </a:moveTo>
                <a:cubicBezTo>
                  <a:pt x="15812" y="4494"/>
                  <a:pt x="19412" y="8421"/>
                  <a:pt x="15812" y="12348"/>
                </a:cubicBezTo>
                <a:cubicBezTo>
                  <a:pt x="12212" y="14312"/>
                  <a:pt x="15812" y="20203"/>
                  <a:pt x="8612" y="18239"/>
                </a:cubicBezTo>
                <a:cubicBezTo>
                  <a:pt x="1412" y="14312"/>
                  <a:pt x="-2188" y="10385"/>
                  <a:pt x="1412" y="6458"/>
                </a:cubicBezTo>
                <a:cubicBezTo>
                  <a:pt x="1412" y="4494"/>
                  <a:pt x="15812" y="-1397"/>
                  <a:pt x="15812" y="567"/>
                </a:cubicBezTo>
                <a:cubicBezTo>
                  <a:pt x="15812" y="2530"/>
                  <a:pt x="15812" y="-1397"/>
                  <a:pt x="15812" y="56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5" name="Shape 1565"/>
          <p:cNvSpPr/>
          <p:nvPr/>
        </p:nvSpPr>
        <p:spPr>
          <a:xfrm>
            <a:off x="12104965" y="4431226"/>
            <a:ext cx="59989" cy="96757"/>
          </a:xfrm>
          <a:custGeom>
            <a:avLst/>
            <a:gdLst/>
            <a:ahLst/>
            <a:cxnLst>
              <a:cxn ang="0">
                <a:pos x="wd2" y="hd2"/>
              </a:cxn>
              <a:cxn ang="5400000">
                <a:pos x="wd2" y="hd2"/>
              </a:cxn>
              <a:cxn ang="10800000">
                <a:pos x="wd2" y="hd2"/>
              </a:cxn>
              <a:cxn ang="16200000">
                <a:pos x="wd2" y="hd2"/>
              </a:cxn>
            </a:cxnLst>
            <a:rect l="0" t="0" r="r" b="b"/>
            <a:pathLst>
              <a:path w="19800" h="18866" extrusionOk="0">
                <a:moveTo>
                  <a:pt x="16800" y="2430"/>
                </a:moveTo>
                <a:cubicBezTo>
                  <a:pt x="14400" y="2430"/>
                  <a:pt x="16800" y="-1890"/>
                  <a:pt x="12000" y="990"/>
                </a:cubicBezTo>
                <a:cubicBezTo>
                  <a:pt x="4800" y="3870"/>
                  <a:pt x="7200" y="3870"/>
                  <a:pt x="0" y="990"/>
                </a:cubicBezTo>
                <a:cubicBezTo>
                  <a:pt x="0" y="990"/>
                  <a:pt x="2400" y="9630"/>
                  <a:pt x="2400" y="9630"/>
                </a:cubicBezTo>
                <a:cubicBezTo>
                  <a:pt x="4800" y="12510"/>
                  <a:pt x="4800" y="13950"/>
                  <a:pt x="4800" y="16830"/>
                </a:cubicBezTo>
                <a:cubicBezTo>
                  <a:pt x="4800" y="18270"/>
                  <a:pt x="4800" y="19710"/>
                  <a:pt x="9600" y="18270"/>
                </a:cubicBezTo>
                <a:cubicBezTo>
                  <a:pt x="14400" y="16830"/>
                  <a:pt x="19200" y="16830"/>
                  <a:pt x="19200" y="12510"/>
                </a:cubicBezTo>
                <a:cubicBezTo>
                  <a:pt x="19200" y="11070"/>
                  <a:pt x="21600" y="2430"/>
                  <a:pt x="16800" y="243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6" name="Shape 1566"/>
          <p:cNvSpPr/>
          <p:nvPr/>
        </p:nvSpPr>
        <p:spPr>
          <a:xfrm>
            <a:off x="12258502" y="4559023"/>
            <a:ext cx="112412" cy="60601"/>
          </a:xfrm>
          <a:custGeom>
            <a:avLst/>
            <a:gdLst/>
            <a:ahLst/>
            <a:cxnLst>
              <a:cxn ang="0">
                <a:pos x="wd2" y="hd2"/>
              </a:cxn>
              <a:cxn ang="5400000">
                <a:pos x="wd2" y="hd2"/>
              </a:cxn>
              <a:cxn ang="10800000">
                <a:pos x="wd2" y="hd2"/>
              </a:cxn>
              <a:cxn ang="16200000">
                <a:pos x="wd2" y="hd2"/>
              </a:cxn>
            </a:cxnLst>
            <a:rect l="0" t="0" r="r" b="b"/>
            <a:pathLst>
              <a:path w="20526" h="17928" extrusionOk="0">
                <a:moveTo>
                  <a:pt x="6750" y="960"/>
                </a:moveTo>
                <a:cubicBezTo>
                  <a:pt x="5400" y="960"/>
                  <a:pt x="1350" y="960"/>
                  <a:pt x="0" y="3120"/>
                </a:cubicBezTo>
                <a:cubicBezTo>
                  <a:pt x="0" y="5280"/>
                  <a:pt x="2700" y="7440"/>
                  <a:pt x="4050" y="9600"/>
                </a:cubicBezTo>
                <a:cubicBezTo>
                  <a:pt x="6750" y="9600"/>
                  <a:pt x="9450" y="11760"/>
                  <a:pt x="10800" y="13920"/>
                </a:cubicBezTo>
                <a:cubicBezTo>
                  <a:pt x="13500" y="16080"/>
                  <a:pt x="16200" y="20400"/>
                  <a:pt x="18900" y="16080"/>
                </a:cubicBezTo>
                <a:cubicBezTo>
                  <a:pt x="21600" y="13920"/>
                  <a:pt x="16200" y="11760"/>
                  <a:pt x="17550" y="7440"/>
                </a:cubicBezTo>
                <a:cubicBezTo>
                  <a:pt x="17550" y="7440"/>
                  <a:pt x="21600" y="3120"/>
                  <a:pt x="20250" y="960"/>
                </a:cubicBezTo>
                <a:cubicBezTo>
                  <a:pt x="20250" y="-1200"/>
                  <a:pt x="14850" y="960"/>
                  <a:pt x="14850" y="960"/>
                </a:cubicBezTo>
                <a:cubicBezTo>
                  <a:pt x="12150" y="3120"/>
                  <a:pt x="9450" y="960"/>
                  <a:pt x="6750" y="9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7" name="Shape 1567"/>
          <p:cNvSpPr/>
          <p:nvPr/>
        </p:nvSpPr>
        <p:spPr>
          <a:xfrm>
            <a:off x="12971386" y="4663561"/>
            <a:ext cx="79760" cy="45610"/>
          </a:xfrm>
          <a:custGeom>
            <a:avLst/>
            <a:gdLst/>
            <a:ahLst/>
            <a:cxnLst>
              <a:cxn ang="0">
                <a:pos x="wd2" y="hd2"/>
              </a:cxn>
              <a:cxn ang="5400000">
                <a:pos x="wd2" y="hd2"/>
              </a:cxn>
              <a:cxn ang="10800000">
                <a:pos x="wd2" y="hd2"/>
              </a:cxn>
              <a:cxn ang="16200000">
                <a:pos x="wd2" y="hd2"/>
              </a:cxn>
            </a:cxnLst>
            <a:rect l="0" t="0" r="r" b="b"/>
            <a:pathLst>
              <a:path w="18013" h="18634" extrusionOk="0">
                <a:moveTo>
                  <a:pt x="17533" y="891"/>
                </a:moveTo>
                <a:cubicBezTo>
                  <a:pt x="17533" y="891"/>
                  <a:pt x="14210" y="3976"/>
                  <a:pt x="14210" y="3976"/>
                </a:cubicBezTo>
                <a:cubicBezTo>
                  <a:pt x="12549" y="7062"/>
                  <a:pt x="14210" y="13234"/>
                  <a:pt x="14210" y="13234"/>
                </a:cubicBezTo>
                <a:cubicBezTo>
                  <a:pt x="12549" y="13234"/>
                  <a:pt x="9226" y="13234"/>
                  <a:pt x="7564" y="16319"/>
                </a:cubicBezTo>
                <a:cubicBezTo>
                  <a:pt x="4241" y="19405"/>
                  <a:pt x="2580" y="19405"/>
                  <a:pt x="918" y="16319"/>
                </a:cubicBezTo>
                <a:cubicBezTo>
                  <a:pt x="-2405" y="10148"/>
                  <a:pt x="4241" y="7062"/>
                  <a:pt x="5903" y="7062"/>
                </a:cubicBezTo>
                <a:cubicBezTo>
                  <a:pt x="9226" y="7062"/>
                  <a:pt x="14210" y="3976"/>
                  <a:pt x="17533" y="891"/>
                </a:cubicBezTo>
                <a:cubicBezTo>
                  <a:pt x="19195" y="-2195"/>
                  <a:pt x="15872" y="3976"/>
                  <a:pt x="17533" y="89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8" name="Shape 1568"/>
          <p:cNvSpPr/>
          <p:nvPr/>
        </p:nvSpPr>
        <p:spPr>
          <a:xfrm>
            <a:off x="12650260" y="4669937"/>
            <a:ext cx="104084" cy="26017"/>
          </a:xfrm>
          <a:custGeom>
            <a:avLst/>
            <a:gdLst/>
            <a:ahLst/>
            <a:cxnLst>
              <a:cxn ang="0">
                <a:pos x="wd2" y="hd2"/>
              </a:cxn>
              <a:cxn ang="5400000">
                <a:pos x="wd2" y="hd2"/>
              </a:cxn>
              <a:cxn ang="10800000">
                <a:pos x="wd2" y="hd2"/>
              </a:cxn>
              <a:cxn ang="16200000">
                <a:pos x="wd2" y="hd2"/>
              </a:cxn>
            </a:cxnLst>
            <a:rect l="0" t="0" r="r" b="b"/>
            <a:pathLst>
              <a:path w="20300" h="18600" extrusionOk="0">
                <a:moveTo>
                  <a:pt x="10220" y="18600"/>
                </a:moveTo>
                <a:cubicBezTo>
                  <a:pt x="8780" y="18600"/>
                  <a:pt x="-1300" y="7800"/>
                  <a:pt x="140" y="2400"/>
                </a:cubicBezTo>
                <a:cubicBezTo>
                  <a:pt x="140" y="-3000"/>
                  <a:pt x="8780" y="2400"/>
                  <a:pt x="8780" y="2400"/>
                </a:cubicBezTo>
                <a:cubicBezTo>
                  <a:pt x="13100" y="7800"/>
                  <a:pt x="15980" y="7800"/>
                  <a:pt x="20300" y="7800"/>
                </a:cubicBezTo>
                <a:cubicBezTo>
                  <a:pt x="20300" y="7800"/>
                  <a:pt x="17420" y="13200"/>
                  <a:pt x="17420" y="13200"/>
                </a:cubicBezTo>
                <a:cubicBezTo>
                  <a:pt x="15980" y="18600"/>
                  <a:pt x="13100" y="18600"/>
                  <a:pt x="10220" y="18600"/>
                </a:cubicBezTo>
                <a:cubicBezTo>
                  <a:pt x="7340" y="18600"/>
                  <a:pt x="11660" y="18600"/>
                  <a:pt x="10220" y="18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69" name="Shape 1569"/>
          <p:cNvSpPr/>
          <p:nvPr/>
        </p:nvSpPr>
        <p:spPr>
          <a:xfrm>
            <a:off x="12594936" y="3582323"/>
            <a:ext cx="48663" cy="32558"/>
          </a:xfrm>
          <a:custGeom>
            <a:avLst/>
            <a:gdLst/>
            <a:ahLst/>
            <a:cxnLst>
              <a:cxn ang="0">
                <a:pos x="wd2" y="hd2"/>
              </a:cxn>
              <a:cxn ang="5400000">
                <a:pos x="wd2" y="hd2"/>
              </a:cxn>
              <a:cxn ang="10800000">
                <a:pos x="wd2" y="hd2"/>
              </a:cxn>
              <a:cxn ang="16200000">
                <a:pos x="wd2" y="hd2"/>
              </a:cxn>
            </a:cxnLst>
            <a:rect l="0" t="0" r="r" b="b"/>
            <a:pathLst>
              <a:path w="19886" h="13301" extrusionOk="0">
                <a:moveTo>
                  <a:pt x="1372" y="10629"/>
                </a:moveTo>
                <a:cubicBezTo>
                  <a:pt x="1372" y="7543"/>
                  <a:pt x="-1714" y="1372"/>
                  <a:pt x="1372" y="1372"/>
                </a:cubicBezTo>
                <a:cubicBezTo>
                  <a:pt x="4457" y="1372"/>
                  <a:pt x="19886" y="-1714"/>
                  <a:pt x="19886" y="1372"/>
                </a:cubicBezTo>
                <a:cubicBezTo>
                  <a:pt x="19886" y="4457"/>
                  <a:pt x="4457" y="16800"/>
                  <a:pt x="1372" y="10629"/>
                </a:cubicBezTo>
                <a:cubicBezTo>
                  <a:pt x="1372" y="1372"/>
                  <a:pt x="4457" y="19886"/>
                  <a:pt x="1372" y="1062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0" name="Shape 1570"/>
          <p:cNvSpPr/>
          <p:nvPr/>
        </p:nvSpPr>
        <p:spPr>
          <a:xfrm>
            <a:off x="12598293" y="3561717"/>
            <a:ext cx="33331" cy="12682"/>
          </a:xfrm>
          <a:custGeom>
            <a:avLst/>
            <a:gdLst/>
            <a:ahLst/>
            <a:cxnLst>
              <a:cxn ang="0">
                <a:pos x="wd2" y="hd2"/>
              </a:cxn>
              <a:cxn ang="5400000">
                <a:pos x="wd2" y="hd2"/>
              </a:cxn>
              <a:cxn ang="10800000">
                <a:pos x="wd2" y="hd2"/>
              </a:cxn>
              <a:cxn ang="16200000">
                <a:pos x="wd2" y="hd2"/>
              </a:cxn>
            </a:cxnLst>
            <a:rect l="0" t="0" r="r" b="b"/>
            <a:pathLst>
              <a:path w="19069" h="13600" extrusionOk="0">
                <a:moveTo>
                  <a:pt x="12960" y="10400"/>
                </a:moveTo>
                <a:cubicBezTo>
                  <a:pt x="8640" y="10400"/>
                  <a:pt x="0" y="3200"/>
                  <a:pt x="0" y="3200"/>
                </a:cubicBezTo>
                <a:cubicBezTo>
                  <a:pt x="0" y="3200"/>
                  <a:pt x="17280" y="-4000"/>
                  <a:pt x="17280" y="3200"/>
                </a:cubicBezTo>
                <a:cubicBezTo>
                  <a:pt x="21600" y="10400"/>
                  <a:pt x="17280" y="17600"/>
                  <a:pt x="12960" y="10400"/>
                </a:cubicBezTo>
                <a:cubicBezTo>
                  <a:pt x="4320" y="10400"/>
                  <a:pt x="21600" y="17600"/>
                  <a:pt x="12960" y="10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1" name="Shape 1571"/>
          <p:cNvSpPr/>
          <p:nvPr/>
        </p:nvSpPr>
        <p:spPr>
          <a:xfrm>
            <a:off x="12460161" y="3620832"/>
            <a:ext cx="27385" cy="53731"/>
          </a:xfrm>
          <a:custGeom>
            <a:avLst/>
            <a:gdLst/>
            <a:ahLst/>
            <a:cxnLst>
              <a:cxn ang="0">
                <a:pos x="wd2" y="hd2"/>
              </a:cxn>
              <a:cxn ang="5400000">
                <a:pos x="wd2" y="hd2"/>
              </a:cxn>
              <a:cxn ang="10800000">
                <a:pos x="wd2" y="hd2"/>
              </a:cxn>
              <a:cxn ang="16200000">
                <a:pos x="wd2" y="hd2"/>
              </a:cxn>
            </a:cxnLst>
            <a:rect l="0" t="0" r="r" b="b"/>
            <a:pathLst>
              <a:path w="13824" h="15896" extrusionOk="0">
                <a:moveTo>
                  <a:pt x="13824" y="624"/>
                </a:moveTo>
                <a:cubicBezTo>
                  <a:pt x="13824" y="-3696"/>
                  <a:pt x="-7776" y="17904"/>
                  <a:pt x="3024" y="15744"/>
                </a:cubicBezTo>
                <a:cubicBezTo>
                  <a:pt x="6624" y="15744"/>
                  <a:pt x="13824" y="2784"/>
                  <a:pt x="13824" y="624"/>
                </a:cubicBezTo>
                <a:cubicBezTo>
                  <a:pt x="13824" y="-1536"/>
                  <a:pt x="13824" y="2784"/>
                  <a:pt x="13824" y="62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2" name="Shape 1572"/>
          <p:cNvSpPr/>
          <p:nvPr/>
        </p:nvSpPr>
        <p:spPr>
          <a:xfrm>
            <a:off x="12515692" y="3482457"/>
            <a:ext cx="22709" cy="24714"/>
          </a:xfrm>
          <a:custGeom>
            <a:avLst/>
            <a:gdLst/>
            <a:ahLst/>
            <a:cxnLst>
              <a:cxn ang="0">
                <a:pos x="wd2" y="hd2"/>
              </a:cxn>
              <a:cxn ang="5400000">
                <a:pos x="wd2" y="hd2"/>
              </a:cxn>
              <a:cxn ang="10800000">
                <a:pos x="wd2" y="hd2"/>
              </a:cxn>
              <a:cxn ang="16200000">
                <a:pos x="wd2" y="hd2"/>
              </a:cxn>
            </a:cxnLst>
            <a:rect l="0" t="0" r="r" b="b"/>
            <a:pathLst>
              <a:path w="16322" h="17759" extrusionOk="0">
                <a:moveTo>
                  <a:pt x="12272" y="16200"/>
                </a:moveTo>
                <a:cubicBezTo>
                  <a:pt x="6872" y="16200"/>
                  <a:pt x="-3928" y="10800"/>
                  <a:pt x="1472" y="5400"/>
                </a:cubicBezTo>
                <a:cubicBezTo>
                  <a:pt x="6872" y="5400"/>
                  <a:pt x="12272" y="0"/>
                  <a:pt x="12272" y="0"/>
                </a:cubicBezTo>
                <a:cubicBezTo>
                  <a:pt x="17672" y="0"/>
                  <a:pt x="17672" y="10800"/>
                  <a:pt x="12272" y="16200"/>
                </a:cubicBezTo>
                <a:cubicBezTo>
                  <a:pt x="6872" y="21600"/>
                  <a:pt x="17672" y="10800"/>
                  <a:pt x="12272" y="16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3" name="Shape 1573"/>
          <p:cNvSpPr/>
          <p:nvPr/>
        </p:nvSpPr>
        <p:spPr>
          <a:xfrm>
            <a:off x="12215711" y="3721347"/>
            <a:ext cx="42789" cy="58190"/>
          </a:xfrm>
          <a:custGeom>
            <a:avLst/>
            <a:gdLst/>
            <a:ahLst/>
            <a:cxnLst>
              <a:cxn ang="0">
                <a:pos x="wd2" y="hd2"/>
              </a:cxn>
              <a:cxn ang="5400000">
                <a:pos x="wd2" y="hd2"/>
              </a:cxn>
              <a:cxn ang="10800000">
                <a:pos x="wd2" y="hd2"/>
              </a:cxn>
              <a:cxn ang="16200000">
                <a:pos x="wd2" y="hd2"/>
              </a:cxn>
            </a:cxnLst>
            <a:rect l="0" t="0" r="r" b="b"/>
            <a:pathLst>
              <a:path w="21600" h="18490" extrusionOk="0">
                <a:moveTo>
                  <a:pt x="21600" y="1690"/>
                </a:moveTo>
                <a:cubicBezTo>
                  <a:pt x="21600" y="-710"/>
                  <a:pt x="21600" y="6490"/>
                  <a:pt x="21600" y="6490"/>
                </a:cubicBezTo>
                <a:cubicBezTo>
                  <a:pt x="21600" y="11290"/>
                  <a:pt x="21600" y="16090"/>
                  <a:pt x="18000" y="18490"/>
                </a:cubicBezTo>
                <a:cubicBezTo>
                  <a:pt x="18000" y="18490"/>
                  <a:pt x="0" y="8890"/>
                  <a:pt x="0" y="4090"/>
                </a:cubicBezTo>
                <a:cubicBezTo>
                  <a:pt x="0" y="4090"/>
                  <a:pt x="7200" y="1690"/>
                  <a:pt x="10800" y="4090"/>
                </a:cubicBezTo>
                <a:cubicBezTo>
                  <a:pt x="14400" y="6490"/>
                  <a:pt x="18000" y="6490"/>
                  <a:pt x="21600" y="1690"/>
                </a:cubicBezTo>
                <a:cubicBezTo>
                  <a:pt x="21600" y="-3110"/>
                  <a:pt x="21600" y="4090"/>
                  <a:pt x="21600" y="169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4" name="Shape 1574"/>
          <p:cNvSpPr/>
          <p:nvPr/>
        </p:nvSpPr>
        <p:spPr>
          <a:xfrm>
            <a:off x="12169416" y="3745488"/>
            <a:ext cx="42246" cy="36229"/>
          </a:xfrm>
          <a:custGeom>
            <a:avLst/>
            <a:gdLst/>
            <a:ahLst/>
            <a:cxnLst>
              <a:cxn ang="0">
                <a:pos x="wd2" y="hd2"/>
              </a:cxn>
              <a:cxn ang="5400000">
                <a:pos x="wd2" y="hd2"/>
              </a:cxn>
              <a:cxn ang="10800000">
                <a:pos x="wd2" y="hd2"/>
              </a:cxn>
              <a:cxn ang="16200000">
                <a:pos x="wd2" y="hd2"/>
              </a:cxn>
            </a:cxnLst>
            <a:rect l="0" t="0" r="r" b="b"/>
            <a:pathLst>
              <a:path w="15106" h="12951" extrusionOk="0">
                <a:moveTo>
                  <a:pt x="13855" y="12171"/>
                </a:moveTo>
                <a:cubicBezTo>
                  <a:pt x="11155" y="14871"/>
                  <a:pt x="-2345" y="6771"/>
                  <a:pt x="355" y="4071"/>
                </a:cubicBezTo>
                <a:cubicBezTo>
                  <a:pt x="5755" y="-6729"/>
                  <a:pt x="19255" y="6771"/>
                  <a:pt x="13855" y="12171"/>
                </a:cubicBezTo>
                <a:cubicBezTo>
                  <a:pt x="11155" y="14871"/>
                  <a:pt x="16555" y="9471"/>
                  <a:pt x="13855" y="1217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5" name="Shape 1575"/>
          <p:cNvSpPr/>
          <p:nvPr/>
        </p:nvSpPr>
        <p:spPr>
          <a:xfrm>
            <a:off x="11898574" y="4489507"/>
            <a:ext cx="31110" cy="22206"/>
          </a:xfrm>
          <a:custGeom>
            <a:avLst/>
            <a:gdLst/>
            <a:ahLst/>
            <a:cxnLst>
              <a:cxn ang="0">
                <a:pos x="wd2" y="hd2"/>
              </a:cxn>
              <a:cxn ang="5400000">
                <a:pos x="wd2" y="hd2"/>
              </a:cxn>
              <a:cxn ang="10800000">
                <a:pos x="wd2" y="hd2"/>
              </a:cxn>
              <a:cxn ang="16200000">
                <a:pos x="wd2" y="hd2"/>
              </a:cxn>
            </a:cxnLst>
            <a:rect l="0" t="0" r="r" b="b"/>
            <a:pathLst>
              <a:path w="19069" h="17318" extrusionOk="0">
                <a:moveTo>
                  <a:pt x="17280" y="10800"/>
                </a:moveTo>
                <a:cubicBezTo>
                  <a:pt x="21600" y="5400"/>
                  <a:pt x="17280" y="21600"/>
                  <a:pt x="12960" y="16200"/>
                </a:cubicBezTo>
                <a:cubicBezTo>
                  <a:pt x="12960" y="16200"/>
                  <a:pt x="0" y="10800"/>
                  <a:pt x="0" y="10800"/>
                </a:cubicBezTo>
                <a:cubicBezTo>
                  <a:pt x="0" y="10800"/>
                  <a:pt x="12960" y="0"/>
                  <a:pt x="17280" y="0"/>
                </a:cubicBezTo>
                <a:cubicBezTo>
                  <a:pt x="17280" y="0"/>
                  <a:pt x="12960" y="10800"/>
                  <a:pt x="17280" y="10800"/>
                </a:cubicBezTo>
                <a:cubicBezTo>
                  <a:pt x="21600" y="5400"/>
                  <a:pt x="12960" y="10800"/>
                  <a:pt x="17280" y="10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6" name="Shape 1576"/>
          <p:cNvSpPr/>
          <p:nvPr/>
        </p:nvSpPr>
        <p:spPr>
          <a:xfrm>
            <a:off x="11542680" y="3591052"/>
            <a:ext cx="34558" cy="38057"/>
          </a:xfrm>
          <a:custGeom>
            <a:avLst/>
            <a:gdLst/>
            <a:ahLst/>
            <a:cxnLst>
              <a:cxn ang="0">
                <a:pos x="wd2" y="hd2"/>
              </a:cxn>
              <a:cxn ang="5400000">
                <a:pos x="wd2" y="hd2"/>
              </a:cxn>
              <a:cxn ang="10800000">
                <a:pos x="wd2" y="hd2"/>
              </a:cxn>
              <a:cxn ang="16200000">
                <a:pos x="wd2" y="hd2"/>
              </a:cxn>
            </a:cxnLst>
            <a:rect l="0" t="0" r="r" b="b"/>
            <a:pathLst>
              <a:path w="16476" h="18139" extrusionOk="0">
                <a:moveTo>
                  <a:pt x="14876" y="1039"/>
                </a:moveTo>
                <a:cubicBezTo>
                  <a:pt x="18476" y="4639"/>
                  <a:pt x="11276" y="8239"/>
                  <a:pt x="11276" y="15439"/>
                </a:cubicBezTo>
                <a:cubicBezTo>
                  <a:pt x="7676" y="19039"/>
                  <a:pt x="4076" y="19039"/>
                  <a:pt x="476" y="15439"/>
                </a:cubicBezTo>
                <a:cubicBezTo>
                  <a:pt x="-3124" y="11839"/>
                  <a:pt x="14876" y="-2561"/>
                  <a:pt x="14876" y="1039"/>
                </a:cubicBezTo>
                <a:cubicBezTo>
                  <a:pt x="18476" y="4639"/>
                  <a:pt x="14876" y="-2561"/>
                  <a:pt x="14876" y="103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7" name="Shape 1577"/>
          <p:cNvSpPr/>
          <p:nvPr/>
        </p:nvSpPr>
        <p:spPr>
          <a:xfrm>
            <a:off x="11558785" y="3644561"/>
            <a:ext cx="22538" cy="16563"/>
          </a:xfrm>
          <a:custGeom>
            <a:avLst/>
            <a:gdLst/>
            <a:ahLst/>
            <a:cxnLst>
              <a:cxn ang="0">
                <a:pos x="wd2" y="hd2"/>
              </a:cxn>
              <a:cxn ang="5400000">
                <a:pos x="wd2" y="hd2"/>
              </a:cxn>
              <a:cxn ang="10800000">
                <a:pos x="wd2" y="hd2"/>
              </a:cxn>
              <a:cxn ang="16200000">
                <a:pos x="wd2" y="hd2"/>
              </a:cxn>
            </a:cxnLst>
            <a:rect l="0" t="0" r="r" b="b"/>
            <a:pathLst>
              <a:path w="21600" h="15869" extrusionOk="0">
                <a:moveTo>
                  <a:pt x="21600" y="1469"/>
                </a:moveTo>
                <a:cubicBezTo>
                  <a:pt x="14400" y="1469"/>
                  <a:pt x="0" y="1469"/>
                  <a:pt x="0" y="8669"/>
                </a:cubicBezTo>
                <a:cubicBezTo>
                  <a:pt x="0" y="15869"/>
                  <a:pt x="14400" y="15869"/>
                  <a:pt x="14400" y="15869"/>
                </a:cubicBezTo>
                <a:cubicBezTo>
                  <a:pt x="21600" y="15869"/>
                  <a:pt x="21600" y="-5731"/>
                  <a:pt x="21600" y="1469"/>
                </a:cubicBezTo>
                <a:cubicBezTo>
                  <a:pt x="14400" y="1469"/>
                  <a:pt x="21600" y="1469"/>
                  <a:pt x="21600" y="146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8" name="Shape 1578"/>
          <p:cNvSpPr/>
          <p:nvPr/>
        </p:nvSpPr>
        <p:spPr>
          <a:xfrm>
            <a:off x="11585122" y="3661210"/>
            <a:ext cx="8855" cy="7515"/>
          </a:xfrm>
          <a:custGeom>
            <a:avLst/>
            <a:gdLst/>
            <a:ahLst/>
            <a:cxnLst>
              <a:cxn ang="0">
                <a:pos x="wd2" y="hd2"/>
              </a:cxn>
              <a:cxn ang="5400000">
                <a:pos x="wd2" y="hd2"/>
              </a:cxn>
              <a:cxn ang="10800000">
                <a:pos x="wd2" y="hd2"/>
              </a:cxn>
              <a:cxn ang="16200000">
                <a:pos x="wd2" y="hd2"/>
              </a:cxn>
            </a:cxnLst>
            <a:rect l="0" t="0" r="r" b="b"/>
            <a:pathLst>
              <a:path w="15274" h="21600" extrusionOk="0">
                <a:moveTo>
                  <a:pt x="15274" y="0"/>
                </a:moveTo>
                <a:cubicBezTo>
                  <a:pt x="4474" y="0"/>
                  <a:pt x="-6326" y="21600"/>
                  <a:pt x="4474" y="21600"/>
                </a:cubicBezTo>
                <a:cubicBezTo>
                  <a:pt x="15274" y="21600"/>
                  <a:pt x="15274" y="0"/>
                  <a:pt x="15274"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79" name="Shape 1579"/>
          <p:cNvSpPr/>
          <p:nvPr/>
        </p:nvSpPr>
        <p:spPr>
          <a:xfrm>
            <a:off x="11581435" y="3681350"/>
            <a:ext cx="7513" cy="1503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21600" y="10800"/>
                  <a:pt x="0" y="21600"/>
                  <a:pt x="0" y="21600"/>
                </a:cubicBezTo>
                <a:cubicBezTo>
                  <a:pt x="21600" y="21600"/>
                  <a:pt x="21600" y="0"/>
                  <a:pt x="216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0" name="Shape 1580"/>
          <p:cNvSpPr/>
          <p:nvPr/>
        </p:nvSpPr>
        <p:spPr>
          <a:xfrm>
            <a:off x="11585122" y="3696454"/>
            <a:ext cx="8855" cy="7516"/>
          </a:xfrm>
          <a:custGeom>
            <a:avLst/>
            <a:gdLst/>
            <a:ahLst/>
            <a:cxnLst>
              <a:cxn ang="0">
                <a:pos x="wd2" y="hd2"/>
              </a:cxn>
              <a:cxn ang="5400000">
                <a:pos x="wd2" y="hd2"/>
              </a:cxn>
              <a:cxn ang="10800000">
                <a:pos x="wd2" y="hd2"/>
              </a:cxn>
              <a:cxn ang="16200000">
                <a:pos x="wd2" y="hd2"/>
              </a:cxn>
            </a:cxnLst>
            <a:rect l="0" t="0" r="r" b="b"/>
            <a:pathLst>
              <a:path w="15274" h="21600" extrusionOk="0">
                <a:moveTo>
                  <a:pt x="15274" y="0"/>
                </a:moveTo>
                <a:cubicBezTo>
                  <a:pt x="4474" y="0"/>
                  <a:pt x="-6326" y="21600"/>
                  <a:pt x="4474" y="21600"/>
                </a:cubicBezTo>
                <a:cubicBezTo>
                  <a:pt x="15274" y="21600"/>
                  <a:pt x="15274" y="0"/>
                  <a:pt x="15274"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1" name="Shape 1581"/>
          <p:cNvSpPr/>
          <p:nvPr/>
        </p:nvSpPr>
        <p:spPr>
          <a:xfrm>
            <a:off x="11639325" y="3807229"/>
            <a:ext cx="3340" cy="15031"/>
          </a:xfrm>
          <a:custGeom>
            <a:avLst/>
            <a:gdLst/>
            <a:ahLst/>
            <a:cxnLst>
              <a:cxn ang="0">
                <a:pos x="wd2" y="hd2"/>
              </a:cxn>
              <a:cxn ang="5400000">
                <a:pos x="wd2" y="hd2"/>
              </a:cxn>
              <a:cxn ang="10800000">
                <a:pos x="wd2" y="hd2"/>
              </a:cxn>
              <a:cxn ang="16200000">
                <a:pos x="wd2" y="hd2"/>
              </a:cxn>
            </a:cxnLst>
            <a:rect l="0" t="0" r="r" b="b"/>
            <a:pathLst>
              <a:path w="9600" h="21600" extrusionOk="0">
                <a:moveTo>
                  <a:pt x="0" y="0"/>
                </a:moveTo>
                <a:cubicBezTo>
                  <a:pt x="0" y="10800"/>
                  <a:pt x="0" y="21600"/>
                  <a:pt x="0" y="21600"/>
                </a:cubicBezTo>
                <a:cubicBezTo>
                  <a:pt x="0" y="21600"/>
                  <a:pt x="21600" y="0"/>
                  <a:pt x="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2" name="Shape 1582"/>
          <p:cNvSpPr/>
          <p:nvPr/>
        </p:nvSpPr>
        <p:spPr>
          <a:xfrm>
            <a:off x="11752666" y="3481246"/>
            <a:ext cx="12449" cy="23751"/>
          </a:xfrm>
          <a:custGeom>
            <a:avLst/>
            <a:gdLst/>
            <a:ahLst/>
            <a:cxnLst>
              <a:cxn ang="0">
                <a:pos x="wd2" y="hd2"/>
              </a:cxn>
              <a:cxn ang="5400000">
                <a:pos x="wd2" y="hd2"/>
              </a:cxn>
              <a:cxn ang="10800000">
                <a:pos x="wd2" y="hd2"/>
              </a:cxn>
              <a:cxn ang="16200000">
                <a:pos x="wd2" y="hd2"/>
              </a:cxn>
            </a:cxnLst>
            <a:rect l="0" t="0" r="r" b="b"/>
            <a:pathLst>
              <a:path w="17894" h="17067" extrusionOk="0">
                <a:moveTo>
                  <a:pt x="7094" y="17067"/>
                </a:moveTo>
                <a:cubicBezTo>
                  <a:pt x="-3706" y="11667"/>
                  <a:pt x="-3706" y="867"/>
                  <a:pt x="17894" y="867"/>
                </a:cubicBezTo>
                <a:cubicBezTo>
                  <a:pt x="17894" y="-4533"/>
                  <a:pt x="17894" y="17067"/>
                  <a:pt x="7094" y="17067"/>
                </a:cubicBezTo>
                <a:cubicBezTo>
                  <a:pt x="-3706" y="11667"/>
                  <a:pt x="7094" y="17067"/>
                  <a:pt x="7094" y="1706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3" name="Shape 1583"/>
          <p:cNvSpPr/>
          <p:nvPr/>
        </p:nvSpPr>
        <p:spPr>
          <a:xfrm>
            <a:off x="9087118" y="8190821"/>
            <a:ext cx="80754" cy="35683"/>
          </a:xfrm>
          <a:custGeom>
            <a:avLst/>
            <a:gdLst/>
            <a:ahLst/>
            <a:cxnLst>
              <a:cxn ang="0">
                <a:pos x="wd2" y="hd2"/>
              </a:cxn>
              <a:cxn ang="5400000">
                <a:pos x="wd2" y="hd2"/>
              </a:cxn>
              <a:cxn ang="10800000">
                <a:pos x="wd2" y="hd2"/>
              </a:cxn>
              <a:cxn ang="16200000">
                <a:pos x="wd2" y="hd2"/>
              </a:cxn>
            </a:cxnLst>
            <a:rect l="0" t="0" r="r" b="b"/>
            <a:pathLst>
              <a:path w="19800" h="17008" extrusionOk="0">
                <a:moveTo>
                  <a:pt x="18000" y="8208"/>
                </a:moveTo>
                <a:cubicBezTo>
                  <a:pt x="16200" y="8208"/>
                  <a:pt x="16200" y="4608"/>
                  <a:pt x="14400" y="4608"/>
                </a:cubicBezTo>
                <a:cubicBezTo>
                  <a:pt x="12600" y="4608"/>
                  <a:pt x="10800" y="4608"/>
                  <a:pt x="9000" y="4608"/>
                </a:cubicBezTo>
                <a:cubicBezTo>
                  <a:pt x="7200" y="4608"/>
                  <a:pt x="7200" y="-2592"/>
                  <a:pt x="5400" y="1008"/>
                </a:cubicBezTo>
                <a:cubicBezTo>
                  <a:pt x="5400" y="1008"/>
                  <a:pt x="0" y="8208"/>
                  <a:pt x="0" y="8208"/>
                </a:cubicBezTo>
                <a:cubicBezTo>
                  <a:pt x="0" y="8208"/>
                  <a:pt x="3600" y="15408"/>
                  <a:pt x="3600" y="15408"/>
                </a:cubicBezTo>
                <a:cubicBezTo>
                  <a:pt x="5400" y="19008"/>
                  <a:pt x="9000" y="15408"/>
                  <a:pt x="10800" y="15408"/>
                </a:cubicBezTo>
                <a:cubicBezTo>
                  <a:pt x="12600" y="15408"/>
                  <a:pt x="19800" y="11808"/>
                  <a:pt x="19800" y="8208"/>
                </a:cubicBezTo>
                <a:cubicBezTo>
                  <a:pt x="18000" y="8208"/>
                  <a:pt x="18000" y="8208"/>
                  <a:pt x="18000" y="8208"/>
                </a:cubicBezTo>
                <a:cubicBezTo>
                  <a:pt x="16200" y="8208"/>
                  <a:pt x="21600" y="4608"/>
                  <a:pt x="18000" y="820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4" name="Shape 1584"/>
          <p:cNvSpPr/>
          <p:nvPr/>
        </p:nvSpPr>
        <p:spPr>
          <a:xfrm>
            <a:off x="9079565" y="8236194"/>
            <a:ext cx="54916" cy="35626"/>
          </a:xfrm>
          <a:custGeom>
            <a:avLst/>
            <a:gdLst/>
            <a:ahLst/>
            <a:cxnLst>
              <a:cxn ang="0">
                <a:pos x="wd2" y="hd2"/>
              </a:cxn>
              <a:cxn ang="5400000">
                <a:pos x="wd2" y="hd2"/>
              </a:cxn>
              <a:cxn ang="10800000">
                <a:pos x="wd2" y="hd2"/>
              </a:cxn>
              <a:cxn ang="16200000">
                <a:pos x="wd2" y="hd2"/>
              </a:cxn>
            </a:cxnLst>
            <a:rect l="0" t="0" r="r" b="b"/>
            <a:pathLst>
              <a:path w="18125" h="16981" extrusionOk="0">
                <a:moveTo>
                  <a:pt x="16800" y="8181"/>
                </a:moveTo>
                <a:cubicBezTo>
                  <a:pt x="16800" y="4581"/>
                  <a:pt x="0" y="-2619"/>
                  <a:pt x="0" y="981"/>
                </a:cubicBezTo>
                <a:cubicBezTo>
                  <a:pt x="0" y="981"/>
                  <a:pt x="4800" y="4581"/>
                  <a:pt x="4800" y="4581"/>
                </a:cubicBezTo>
                <a:cubicBezTo>
                  <a:pt x="7200" y="8181"/>
                  <a:pt x="2400" y="11781"/>
                  <a:pt x="2400" y="15381"/>
                </a:cubicBezTo>
                <a:cubicBezTo>
                  <a:pt x="2400" y="18981"/>
                  <a:pt x="7200" y="15381"/>
                  <a:pt x="7200" y="15381"/>
                </a:cubicBezTo>
                <a:cubicBezTo>
                  <a:pt x="9600" y="11781"/>
                  <a:pt x="7200" y="15381"/>
                  <a:pt x="9600" y="15381"/>
                </a:cubicBezTo>
                <a:cubicBezTo>
                  <a:pt x="12000" y="18981"/>
                  <a:pt x="21600" y="11781"/>
                  <a:pt x="16800" y="8181"/>
                </a:cubicBezTo>
                <a:cubicBezTo>
                  <a:pt x="14400" y="4581"/>
                  <a:pt x="19200" y="8181"/>
                  <a:pt x="16800" y="818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5" name="Shape 1585"/>
          <p:cNvSpPr/>
          <p:nvPr/>
        </p:nvSpPr>
        <p:spPr>
          <a:xfrm>
            <a:off x="9072019" y="8172795"/>
            <a:ext cx="49611" cy="27182"/>
          </a:xfrm>
          <a:custGeom>
            <a:avLst/>
            <a:gdLst/>
            <a:ahLst/>
            <a:cxnLst>
              <a:cxn ang="0">
                <a:pos x="wd2" y="hd2"/>
              </a:cxn>
              <a:cxn ang="5400000">
                <a:pos x="wd2" y="hd2"/>
              </a:cxn>
              <a:cxn ang="10800000">
                <a:pos x="wd2" y="hd2"/>
              </a:cxn>
              <a:cxn ang="16200000">
                <a:pos x="wd2" y="hd2"/>
              </a:cxn>
            </a:cxnLst>
            <a:rect l="0" t="0" r="r" b="b"/>
            <a:pathLst>
              <a:path w="18511" h="16657" extrusionOk="0">
                <a:moveTo>
                  <a:pt x="16200" y="0"/>
                </a:moveTo>
                <a:cubicBezTo>
                  <a:pt x="13500" y="0"/>
                  <a:pt x="10800" y="4320"/>
                  <a:pt x="8100" y="4320"/>
                </a:cubicBezTo>
                <a:cubicBezTo>
                  <a:pt x="5400" y="0"/>
                  <a:pt x="0" y="4320"/>
                  <a:pt x="0" y="4320"/>
                </a:cubicBezTo>
                <a:cubicBezTo>
                  <a:pt x="2700" y="0"/>
                  <a:pt x="0" y="17280"/>
                  <a:pt x="0" y="12960"/>
                </a:cubicBezTo>
                <a:cubicBezTo>
                  <a:pt x="2700" y="21600"/>
                  <a:pt x="10800" y="12960"/>
                  <a:pt x="13500" y="8640"/>
                </a:cubicBezTo>
                <a:cubicBezTo>
                  <a:pt x="16200" y="8640"/>
                  <a:pt x="21600" y="0"/>
                  <a:pt x="16200" y="0"/>
                </a:cubicBezTo>
                <a:cubicBezTo>
                  <a:pt x="13500" y="0"/>
                  <a:pt x="21600" y="0"/>
                  <a:pt x="162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6" name="Shape 1586"/>
          <p:cNvSpPr/>
          <p:nvPr/>
        </p:nvSpPr>
        <p:spPr>
          <a:xfrm>
            <a:off x="9048519" y="8206523"/>
            <a:ext cx="46996" cy="25700"/>
          </a:xfrm>
          <a:custGeom>
            <a:avLst/>
            <a:gdLst/>
            <a:ahLst/>
            <a:cxnLst>
              <a:cxn ang="0">
                <a:pos x="wd2" y="hd2"/>
              </a:cxn>
              <a:cxn ang="5400000">
                <a:pos x="wd2" y="hd2"/>
              </a:cxn>
              <a:cxn ang="10800000">
                <a:pos x="wd2" y="hd2"/>
              </a:cxn>
              <a:cxn ang="16200000">
                <a:pos x="wd2" y="hd2"/>
              </a:cxn>
            </a:cxnLst>
            <a:rect l="0" t="0" r="r" b="b"/>
            <a:pathLst>
              <a:path w="16805" h="14699" extrusionOk="0">
                <a:moveTo>
                  <a:pt x="16502" y="13829"/>
                </a:moveTo>
                <a:cubicBezTo>
                  <a:pt x="13802" y="9509"/>
                  <a:pt x="-2398" y="-3451"/>
                  <a:pt x="302" y="869"/>
                </a:cubicBezTo>
                <a:cubicBezTo>
                  <a:pt x="3002" y="5189"/>
                  <a:pt x="19202" y="18149"/>
                  <a:pt x="16502" y="1382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7" name="Shape 1587"/>
          <p:cNvSpPr/>
          <p:nvPr/>
        </p:nvSpPr>
        <p:spPr>
          <a:xfrm>
            <a:off x="9026711" y="8152727"/>
            <a:ext cx="16559" cy="15563"/>
          </a:xfrm>
          <a:custGeom>
            <a:avLst/>
            <a:gdLst/>
            <a:ahLst/>
            <a:cxnLst>
              <a:cxn ang="0">
                <a:pos x="wd2" y="hd2"/>
              </a:cxn>
              <a:cxn ang="5400000">
                <a:pos x="wd2" y="hd2"/>
              </a:cxn>
              <a:cxn ang="10800000">
                <a:pos x="wd2" y="hd2"/>
              </a:cxn>
              <a:cxn ang="16200000">
                <a:pos x="wd2" y="hd2"/>
              </a:cxn>
            </a:cxnLst>
            <a:rect l="0" t="0" r="r" b="b"/>
            <a:pathLst>
              <a:path w="15869" h="14912" extrusionOk="0">
                <a:moveTo>
                  <a:pt x="14400" y="11929"/>
                </a:moveTo>
                <a:cubicBezTo>
                  <a:pt x="14400" y="19129"/>
                  <a:pt x="7200" y="11929"/>
                  <a:pt x="0" y="4729"/>
                </a:cubicBezTo>
                <a:cubicBezTo>
                  <a:pt x="0" y="-2471"/>
                  <a:pt x="21600" y="-2471"/>
                  <a:pt x="14400" y="11929"/>
                </a:cubicBezTo>
                <a:cubicBezTo>
                  <a:pt x="14400" y="19129"/>
                  <a:pt x="14400" y="4729"/>
                  <a:pt x="14400" y="1192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8" name="Shape 1588"/>
          <p:cNvSpPr/>
          <p:nvPr/>
        </p:nvSpPr>
        <p:spPr>
          <a:xfrm>
            <a:off x="9026711" y="8089713"/>
            <a:ext cx="45306" cy="48446"/>
          </a:xfrm>
          <a:custGeom>
            <a:avLst/>
            <a:gdLst/>
            <a:ahLst/>
            <a:cxnLst>
              <a:cxn ang="0">
                <a:pos x="wd2" y="hd2"/>
              </a:cxn>
              <a:cxn ang="5400000">
                <a:pos x="wd2" y="hd2"/>
              </a:cxn>
              <a:cxn ang="10800000">
                <a:pos x="wd2" y="hd2"/>
              </a:cxn>
              <a:cxn ang="16200000">
                <a:pos x="wd2" y="hd2"/>
              </a:cxn>
            </a:cxnLst>
            <a:rect l="0" t="0" r="r" b="b"/>
            <a:pathLst>
              <a:path w="18514" h="19792" extrusionOk="0">
                <a:moveTo>
                  <a:pt x="15429" y="6171"/>
                </a:moveTo>
                <a:cubicBezTo>
                  <a:pt x="15429" y="3086"/>
                  <a:pt x="12343" y="3086"/>
                  <a:pt x="12343" y="0"/>
                </a:cubicBezTo>
                <a:cubicBezTo>
                  <a:pt x="9257" y="0"/>
                  <a:pt x="3086" y="0"/>
                  <a:pt x="6171" y="3086"/>
                </a:cubicBezTo>
                <a:cubicBezTo>
                  <a:pt x="12343" y="9257"/>
                  <a:pt x="3086" y="6171"/>
                  <a:pt x="0" y="3086"/>
                </a:cubicBezTo>
                <a:cubicBezTo>
                  <a:pt x="3086" y="9257"/>
                  <a:pt x="6171" y="9257"/>
                  <a:pt x="6171" y="12343"/>
                </a:cubicBezTo>
                <a:cubicBezTo>
                  <a:pt x="9257" y="18514"/>
                  <a:pt x="3086" y="15429"/>
                  <a:pt x="0" y="18514"/>
                </a:cubicBezTo>
                <a:cubicBezTo>
                  <a:pt x="0" y="21600"/>
                  <a:pt x="12343" y="18514"/>
                  <a:pt x="9257" y="15429"/>
                </a:cubicBezTo>
                <a:cubicBezTo>
                  <a:pt x="9257" y="15429"/>
                  <a:pt x="12343" y="9257"/>
                  <a:pt x="12343" y="6171"/>
                </a:cubicBezTo>
                <a:cubicBezTo>
                  <a:pt x="12343" y="6171"/>
                  <a:pt x="12343" y="9257"/>
                  <a:pt x="12343" y="12343"/>
                </a:cubicBezTo>
                <a:cubicBezTo>
                  <a:pt x="12343" y="9257"/>
                  <a:pt x="18514" y="6171"/>
                  <a:pt x="18514" y="6171"/>
                </a:cubicBezTo>
                <a:cubicBezTo>
                  <a:pt x="18514" y="6171"/>
                  <a:pt x="18514" y="6171"/>
                  <a:pt x="15429" y="6171"/>
                </a:cubicBezTo>
                <a:cubicBezTo>
                  <a:pt x="15429" y="3086"/>
                  <a:pt x="21600" y="6171"/>
                  <a:pt x="15429" y="617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89" name="Shape 1589"/>
          <p:cNvSpPr/>
          <p:nvPr/>
        </p:nvSpPr>
        <p:spPr>
          <a:xfrm>
            <a:off x="9019160" y="8005723"/>
            <a:ext cx="37755" cy="54237"/>
          </a:xfrm>
          <a:custGeom>
            <a:avLst/>
            <a:gdLst/>
            <a:ahLst/>
            <a:cxnLst>
              <a:cxn ang="0">
                <a:pos x="wd2" y="hd2"/>
              </a:cxn>
              <a:cxn ang="5400000">
                <a:pos x="wd2" y="hd2"/>
              </a:cxn>
              <a:cxn ang="10800000">
                <a:pos x="wd2" y="hd2"/>
              </a:cxn>
              <a:cxn ang="16200000">
                <a:pos x="wd2" y="hd2"/>
              </a:cxn>
            </a:cxnLst>
            <a:rect l="0" t="0" r="r" b="b"/>
            <a:pathLst>
              <a:path w="21600" h="14541" extrusionOk="0">
                <a:moveTo>
                  <a:pt x="21600" y="10614"/>
                </a:moveTo>
                <a:cubicBezTo>
                  <a:pt x="21600" y="8651"/>
                  <a:pt x="17280" y="-3131"/>
                  <a:pt x="8640" y="796"/>
                </a:cubicBezTo>
                <a:cubicBezTo>
                  <a:pt x="8640" y="2760"/>
                  <a:pt x="12960" y="8651"/>
                  <a:pt x="4320" y="8651"/>
                </a:cubicBezTo>
                <a:cubicBezTo>
                  <a:pt x="0" y="8651"/>
                  <a:pt x="0" y="10614"/>
                  <a:pt x="0" y="14542"/>
                </a:cubicBezTo>
                <a:cubicBezTo>
                  <a:pt x="4320" y="14542"/>
                  <a:pt x="8640" y="10614"/>
                  <a:pt x="8640" y="10614"/>
                </a:cubicBezTo>
                <a:cubicBezTo>
                  <a:pt x="4320" y="10614"/>
                  <a:pt x="21600" y="18469"/>
                  <a:pt x="21600" y="10614"/>
                </a:cubicBezTo>
                <a:cubicBezTo>
                  <a:pt x="21600" y="8651"/>
                  <a:pt x="21600" y="12578"/>
                  <a:pt x="21600" y="1061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0" name="Shape 1590"/>
          <p:cNvSpPr/>
          <p:nvPr/>
        </p:nvSpPr>
        <p:spPr>
          <a:xfrm>
            <a:off x="9017103" y="8071074"/>
            <a:ext cx="17161" cy="33743"/>
          </a:xfrm>
          <a:custGeom>
            <a:avLst/>
            <a:gdLst/>
            <a:ahLst/>
            <a:cxnLst>
              <a:cxn ang="0">
                <a:pos x="wd2" y="hd2"/>
              </a:cxn>
              <a:cxn ang="5400000">
                <a:pos x="wd2" y="hd2"/>
              </a:cxn>
              <a:cxn ang="10800000">
                <a:pos x="wd2" y="hd2"/>
              </a:cxn>
              <a:cxn ang="16200000">
                <a:pos x="wd2" y="hd2"/>
              </a:cxn>
            </a:cxnLst>
            <a:rect l="0" t="0" r="r" b="b"/>
            <a:pathLst>
              <a:path w="16362" h="16084" extrusionOk="0">
                <a:moveTo>
                  <a:pt x="16362" y="1684"/>
                </a:moveTo>
                <a:cubicBezTo>
                  <a:pt x="9162" y="-5516"/>
                  <a:pt x="-5238" y="12484"/>
                  <a:pt x="1962" y="16084"/>
                </a:cubicBezTo>
                <a:cubicBezTo>
                  <a:pt x="-5238" y="12484"/>
                  <a:pt x="16362" y="5284"/>
                  <a:pt x="16362" y="1684"/>
                </a:cubicBezTo>
                <a:cubicBezTo>
                  <a:pt x="9162" y="-1916"/>
                  <a:pt x="16362" y="1684"/>
                  <a:pt x="16362" y="168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1" name="Shape 1591"/>
          <p:cNvSpPr/>
          <p:nvPr/>
        </p:nvSpPr>
        <p:spPr>
          <a:xfrm>
            <a:off x="9011611" y="7963831"/>
            <a:ext cx="37755" cy="52871"/>
          </a:xfrm>
          <a:custGeom>
            <a:avLst/>
            <a:gdLst/>
            <a:ahLst/>
            <a:cxnLst>
              <a:cxn ang="0">
                <a:pos x="wd2" y="hd2"/>
              </a:cxn>
              <a:cxn ang="5400000">
                <a:pos x="wd2" y="hd2"/>
              </a:cxn>
              <a:cxn ang="10800000">
                <a:pos x="wd2" y="hd2"/>
              </a:cxn>
              <a:cxn ang="16200000">
                <a:pos x="wd2" y="hd2"/>
              </a:cxn>
            </a:cxnLst>
            <a:rect l="0" t="0" r="r" b="b"/>
            <a:pathLst>
              <a:path w="21600" h="21600" extrusionOk="0">
                <a:moveTo>
                  <a:pt x="17280" y="6171"/>
                </a:moveTo>
                <a:cubicBezTo>
                  <a:pt x="12960" y="9257"/>
                  <a:pt x="12960" y="0"/>
                  <a:pt x="12960" y="0"/>
                </a:cubicBezTo>
                <a:cubicBezTo>
                  <a:pt x="12960" y="0"/>
                  <a:pt x="12960" y="9257"/>
                  <a:pt x="8640" y="9257"/>
                </a:cubicBezTo>
                <a:cubicBezTo>
                  <a:pt x="8640" y="9257"/>
                  <a:pt x="8640" y="6171"/>
                  <a:pt x="4320" y="6171"/>
                </a:cubicBezTo>
                <a:cubicBezTo>
                  <a:pt x="8640" y="6171"/>
                  <a:pt x="0" y="15429"/>
                  <a:pt x="0" y="15429"/>
                </a:cubicBezTo>
                <a:cubicBezTo>
                  <a:pt x="0" y="12343"/>
                  <a:pt x="17280" y="15429"/>
                  <a:pt x="8640" y="21600"/>
                </a:cubicBezTo>
                <a:cubicBezTo>
                  <a:pt x="12960" y="18514"/>
                  <a:pt x="21600" y="18514"/>
                  <a:pt x="21600" y="15429"/>
                </a:cubicBezTo>
                <a:cubicBezTo>
                  <a:pt x="21600" y="12343"/>
                  <a:pt x="17280" y="3086"/>
                  <a:pt x="17280" y="6171"/>
                </a:cubicBezTo>
                <a:cubicBezTo>
                  <a:pt x="12960" y="9257"/>
                  <a:pt x="17280" y="3086"/>
                  <a:pt x="17280" y="617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2" name="Shape 1592"/>
          <p:cNvSpPr/>
          <p:nvPr/>
        </p:nvSpPr>
        <p:spPr>
          <a:xfrm>
            <a:off x="9049367" y="7817809"/>
            <a:ext cx="27970" cy="30234"/>
          </a:xfrm>
          <a:custGeom>
            <a:avLst/>
            <a:gdLst/>
            <a:ahLst/>
            <a:cxnLst>
              <a:cxn ang="0">
                <a:pos x="wd2" y="hd2"/>
              </a:cxn>
              <a:cxn ang="5400000">
                <a:pos x="wd2" y="hd2"/>
              </a:cxn>
              <a:cxn ang="10800000">
                <a:pos x="wd2" y="hd2"/>
              </a:cxn>
              <a:cxn ang="16200000">
                <a:pos x="wd2" y="hd2"/>
              </a:cxn>
            </a:cxnLst>
            <a:rect l="0" t="0" r="r" b="b"/>
            <a:pathLst>
              <a:path w="16002" h="18527" extrusionOk="0">
                <a:moveTo>
                  <a:pt x="12960" y="17280"/>
                </a:moveTo>
                <a:cubicBezTo>
                  <a:pt x="21600" y="8640"/>
                  <a:pt x="8640" y="8640"/>
                  <a:pt x="12960" y="0"/>
                </a:cubicBezTo>
                <a:cubicBezTo>
                  <a:pt x="12960" y="0"/>
                  <a:pt x="4320" y="0"/>
                  <a:pt x="0" y="0"/>
                </a:cubicBezTo>
                <a:cubicBezTo>
                  <a:pt x="0" y="0"/>
                  <a:pt x="8640" y="4320"/>
                  <a:pt x="8640" y="4320"/>
                </a:cubicBezTo>
                <a:cubicBezTo>
                  <a:pt x="8640" y="8640"/>
                  <a:pt x="12960" y="17280"/>
                  <a:pt x="12960" y="17280"/>
                </a:cubicBezTo>
                <a:cubicBezTo>
                  <a:pt x="17280" y="12960"/>
                  <a:pt x="8640" y="21600"/>
                  <a:pt x="12960" y="172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3" name="Shape 1593"/>
          <p:cNvSpPr/>
          <p:nvPr/>
        </p:nvSpPr>
        <p:spPr>
          <a:xfrm>
            <a:off x="9056917" y="7688815"/>
            <a:ext cx="35135" cy="73612"/>
          </a:xfrm>
          <a:custGeom>
            <a:avLst/>
            <a:gdLst/>
            <a:ahLst/>
            <a:cxnLst>
              <a:cxn ang="0">
                <a:pos x="wd2" y="hd2"/>
              </a:cxn>
              <a:cxn ang="5400000">
                <a:pos x="wd2" y="hd2"/>
              </a:cxn>
              <a:cxn ang="10800000">
                <a:pos x="wd2" y="hd2"/>
              </a:cxn>
              <a:cxn ang="16200000">
                <a:pos x="wd2" y="hd2"/>
              </a:cxn>
            </a:cxnLst>
            <a:rect l="0" t="0" r="r" b="b"/>
            <a:pathLst>
              <a:path w="16751" h="19736" extrusionOk="0">
                <a:moveTo>
                  <a:pt x="10800" y="18446"/>
                </a:moveTo>
                <a:cubicBezTo>
                  <a:pt x="3600" y="20410"/>
                  <a:pt x="0" y="20410"/>
                  <a:pt x="0" y="16483"/>
                </a:cubicBezTo>
                <a:cubicBezTo>
                  <a:pt x="3600" y="12555"/>
                  <a:pt x="3600" y="6665"/>
                  <a:pt x="3600" y="2737"/>
                </a:cubicBezTo>
                <a:cubicBezTo>
                  <a:pt x="3600" y="-1190"/>
                  <a:pt x="18000" y="-1190"/>
                  <a:pt x="14400" y="4701"/>
                </a:cubicBezTo>
                <a:cubicBezTo>
                  <a:pt x="14400" y="8628"/>
                  <a:pt x="21600" y="14519"/>
                  <a:pt x="10800" y="18446"/>
                </a:cubicBezTo>
                <a:cubicBezTo>
                  <a:pt x="7200" y="18446"/>
                  <a:pt x="14400" y="16483"/>
                  <a:pt x="10800" y="1844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4" name="Shape 1594"/>
          <p:cNvSpPr/>
          <p:nvPr/>
        </p:nvSpPr>
        <p:spPr>
          <a:xfrm>
            <a:off x="9210544" y="5595205"/>
            <a:ext cx="20873" cy="20026"/>
          </a:xfrm>
          <a:custGeom>
            <a:avLst/>
            <a:gdLst/>
            <a:ahLst/>
            <a:cxnLst>
              <a:cxn ang="0">
                <a:pos x="wd2" y="hd2"/>
              </a:cxn>
              <a:cxn ang="5400000">
                <a:pos x="wd2" y="hd2"/>
              </a:cxn>
              <a:cxn ang="10800000">
                <a:pos x="wd2" y="hd2"/>
              </a:cxn>
              <a:cxn ang="16200000">
                <a:pos x="wd2" y="hd2"/>
              </a:cxn>
            </a:cxnLst>
            <a:rect l="0" t="0" r="r" b="b"/>
            <a:pathLst>
              <a:path w="12860" h="14390" extrusionOk="0">
                <a:moveTo>
                  <a:pt x="9817" y="12272"/>
                </a:moveTo>
                <a:cubicBezTo>
                  <a:pt x="5497" y="17672"/>
                  <a:pt x="-3143" y="12272"/>
                  <a:pt x="1177" y="1472"/>
                </a:cubicBezTo>
                <a:cubicBezTo>
                  <a:pt x="1177" y="-3928"/>
                  <a:pt x="18457" y="6872"/>
                  <a:pt x="9817" y="12272"/>
                </a:cubicBezTo>
                <a:cubicBezTo>
                  <a:pt x="5497" y="17672"/>
                  <a:pt x="18457" y="6872"/>
                  <a:pt x="9817" y="1227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5" name="Shape 1595"/>
          <p:cNvSpPr/>
          <p:nvPr/>
        </p:nvSpPr>
        <p:spPr>
          <a:xfrm>
            <a:off x="9526516" y="5645451"/>
            <a:ext cx="28502" cy="33577"/>
          </a:xfrm>
          <a:custGeom>
            <a:avLst/>
            <a:gdLst/>
            <a:ahLst/>
            <a:cxnLst>
              <a:cxn ang="0">
                <a:pos x="wd2" y="hd2"/>
              </a:cxn>
              <a:cxn ang="5400000">
                <a:pos x="wd2" y="hd2"/>
              </a:cxn>
              <a:cxn ang="10800000">
                <a:pos x="wd2" y="hd2"/>
              </a:cxn>
              <a:cxn ang="16200000">
                <a:pos x="wd2" y="hd2"/>
              </a:cxn>
            </a:cxnLst>
            <a:rect l="0" t="0" r="r" b="b"/>
            <a:pathLst>
              <a:path w="14388" h="12525" extrusionOk="0">
                <a:moveTo>
                  <a:pt x="1600" y="9612"/>
                </a:moveTo>
                <a:cubicBezTo>
                  <a:pt x="-2000" y="6912"/>
                  <a:pt x="5200" y="6912"/>
                  <a:pt x="5200" y="6912"/>
                </a:cubicBezTo>
                <a:cubicBezTo>
                  <a:pt x="8800" y="6912"/>
                  <a:pt x="8800" y="-3888"/>
                  <a:pt x="12400" y="1512"/>
                </a:cubicBezTo>
                <a:cubicBezTo>
                  <a:pt x="19600" y="6912"/>
                  <a:pt x="5200" y="17712"/>
                  <a:pt x="1600" y="9612"/>
                </a:cubicBezTo>
                <a:cubicBezTo>
                  <a:pt x="-2000" y="6912"/>
                  <a:pt x="1600" y="12312"/>
                  <a:pt x="1600" y="961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6" name="Shape 1596"/>
          <p:cNvSpPr/>
          <p:nvPr/>
        </p:nvSpPr>
        <p:spPr>
          <a:xfrm>
            <a:off x="9932106" y="6037171"/>
            <a:ext cx="90690" cy="88476"/>
          </a:xfrm>
          <a:custGeom>
            <a:avLst/>
            <a:gdLst/>
            <a:ahLst/>
            <a:cxnLst>
              <a:cxn ang="0">
                <a:pos x="wd2" y="hd2"/>
              </a:cxn>
              <a:cxn ang="5400000">
                <a:pos x="wd2" y="hd2"/>
              </a:cxn>
              <a:cxn ang="10800000">
                <a:pos x="wd2" y="hd2"/>
              </a:cxn>
              <a:cxn ang="16200000">
                <a:pos x="wd2" y="hd2"/>
              </a:cxn>
            </a:cxnLst>
            <a:rect l="0" t="0" r="r" b="b"/>
            <a:pathLst>
              <a:path w="18982" h="19976" extrusionOk="0">
                <a:moveTo>
                  <a:pt x="17610" y="6231"/>
                </a:moveTo>
                <a:cubicBezTo>
                  <a:pt x="17610" y="4570"/>
                  <a:pt x="16067" y="4570"/>
                  <a:pt x="14525" y="4570"/>
                </a:cubicBezTo>
                <a:cubicBezTo>
                  <a:pt x="11439" y="2908"/>
                  <a:pt x="11439" y="1247"/>
                  <a:pt x="8353" y="1247"/>
                </a:cubicBezTo>
                <a:cubicBezTo>
                  <a:pt x="6810" y="-415"/>
                  <a:pt x="3725" y="-415"/>
                  <a:pt x="2182" y="1247"/>
                </a:cubicBezTo>
                <a:cubicBezTo>
                  <a:pt x="2182" y="1247"/>
                  <a:pt x="2182" y="2908"/>
                  <a:pt x="639" y="2908"/>
                </a:cubicBezTo>
                <a:cubicBezTo>
                  <a:pt x="-904" y="6231"/>
                  <a:pt x="639" y="4570"/>
                  <a:pt x="2182" y="6231"/>
                </a:cubicBezTo>
                <a:cubicBezTo>
                  <a:pt x="2182" y="6231"/>
                  <a:pt x="639" y="11216"/>
                  <a:pt x="639" y="11216"/>
                </a:cubicBezTo>
                <a:cubicBezTo>
                  <a:pt x="639" y="14539"/>
                  <a:pt x="639" y="14539"/>
                  <a:pt x="2182" y="16200"/>
                </a:cubicBezTo>
                <a:cubicBezTo>
                  <a:pt x="3725" y="17862"/>
                  <a:pt x="3725" y="16200"/>
                  <a:pt x="5267" y="16200"/>
                </a:cubicBezTo>
                <a:cubicBezTo>
                  <a:pt x="8353" y="16200"/>
                  <a:pt x="6810" y="19523"/>
                  <a:pt x="9896" y="19523"/>
                </a:cubicBezTo>
                <a:cubicBezTo>
                  <a:pt x="12982" y="21185"/>
                  <a:pt x="11439" y="17862"/>
                  <a:pt x="14525" y="16200"/>
                </a:cubicBezTo>
                <a:cubicBezTo>
                  <a:pt x="17610" y="12877"/>
                  <a:pt x="20696" y="11216"/>
                  <a:pt x="17610" y="6231"/>
                </a:cubicBezTo>
                <a:cubicBezTo>
                  <a:pt x="17610" y="2908"/>
                  <a:pt x="20696" y="12877"/>
                  <a:pt x="17610" y="623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7" name="Shape 1597"/>
          <p:cNvSpPr/>
          <p:nvPr/>
        </p:nvSpPr>
        <p:spPr>
          <a:xfrm>
            <a:off x="9329544" y="5353054"/>
            <a:ext cx="61067" cy="24775"/>
          </a:xfrm>
          <a:custGeom>
            <a:avLst/>
            <a:gdLst/>
            <a:ahLst/>
            <a:cxnLst>
              <a:cxn ang="0">
                <a:pos x="wd2" y="hd2"/>
              </a:cxn>
              <a:cxn ang="5400000">
                <a:pos x="wd2" y="hd2"/>
              </a:cxn>
              <a:cxn ang="10800000">
                <a:pos x="wd2" y="hd2"/>
              </a:cxn>
              <a:cxn ang="16200000">
                <a:pos x="wd2" y="hd2"/>
              </a:cxn>
            </a:cxnLst>
            <a:rect l="0" t="0" r="r" b="b"/>
            <a:pathLst>
              <a:path w="18071" h="17712" extrusionOk="0">
                <a:moveTo>
                  <a:pt x="17715" y="10800"/>
                </a:moveTo>
                <a:cubicBezTo>
                  <a:pt x="13395" y="5400"/>
                  <a:pt x="11235" y="0"/>
                  <a:pt x="6915" y="0"/>
                </a:cubicBezTo>
                <a:cubicBezTo>
                  <a:pt x="4755" y="0"/>
                  <a:pt x="-1725" y="5400"/>
                  <a:pt x="435" y="16200"/>
                </a:cubicBezTo>
                <a:cubicBezTo>
                  <a:pt x="2595" y="21600"/>
                  <a:pt x="17715" y="10800"/>
                  <a:pt x="17715" y="10800"/>
                </a:cubicBezTo>
                <a:cubicBezTo>
                  <a:pt x="11235" y="5400"/>
                  <a:pt x="19875" y="16200"/>
                  <a:pt x="17715" y="10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8" name="Shape 1598"/>
          <p:cNvSpPr/>
          <p:nvPr/>
        </p:nvSpPr>
        <p:spPr>
          <a:xfrm>
            <a:off x="8908413" y="5352748"/>
            <a:ext cx="78866" cy="30519"/>
          </a:xfrm>
          <a:custGeom>
            <a:avLst/>
            <a:gdLst/>
            <a:ahLst/>
            <a:cxnLst>
              <a:cxn ang="0">
                <a:pos x="wd2" y="hd2"/>
              </a:cxn>
              <a:cxn ang="5400000">
                <a:pos x="wd2" y="hd2"/>
              </a:cxn>
              <a:cxn ang="10800000">
                <a:pos x="wd2" y="hd2"/>
              </a:cxn>
              <a:cxn ang="16200000">
                <a:pos x="wd2" y="hd2"/>
              </a:cxn>
            </a:cxnLst>
            <a:rect l="0" t="0" r="r" b="b"/>
            <a:pathLst>
              <a:path w="20509" h="17455" extrusionOk="0">
                <a:moveTo>
                  <a:pt x="19636" y="13135"/>
                </a:moveTo>
                <a:cubicBezTo>
                  <a:pt x="19636" y="175"/>
                  <a:pt x="3927" y="-4145"/>
                  <a:pt x="0" y="4495"/>
                </a:cubicBezTo>
                <a:cubicBezTo>
                  <a:pt x="0" y="4495"/>
                  <a:pt x="7855" y="17455"/>
                  <a:pt x="9818" y="17455"/>
                </a:cubicBezTo>
                <a:cubicBezTo>
                  <a:pt x="11782" y="17455"/>
                  <a:pt x="21600" y="13135"/>
                  <a:pt x="19636" y="13135"/>
                </a:cubicBezTo>
                <a:cubicBezTo>
                  <a:pt x="19636" y="8815"/>
                  <a:pt x="21600" y="17455"/>
                  <a:pt x="19636" y="1313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599" name="Shape 1599"/>
          <p:cNvSpPr/>
          <p:nvPr/>
        </p:nvSpPr>
        <p:spPr>
          <a:xfrm>
            <a:off x="8681888" y="5176820"/>
            <a:ext cx="382581" cy="129318"/>
          </a:xfrm>
          <a:custGeom>
            <a:avLst/>
            <a:gdLst/>
            <a:ahLst/>
            <a:cxnLst>
              <a:cxn ang="0">
                <a:pos x="wd2" y="hd2"/>
              </a:cxn>
              <a:cxn ang="5400000">
                <a:pos x="wd2" y="hd2"/>
              </a:cxn>
              <a:cxn ang="10800000">
                <a:pos x="wd2" y="hd2"/>
              </a:cxn>
              <a:cxn ang="16200000">
                <a:pos x="wd2" y="hd2"/>
              </a:cxn>
            </a:cxnLst>
            <a:rect l="0" t="0" r="r" b="b"/>
            <a:pathLst>
              <a:path w="21600" h="20933" extrusionOk="0">
                <a:moveTo>
                  <a:pt x="21600" y="19200"/>
                </a:moveTo>
                <a:cubicBezTo>
                  <a:pt x="21600" y="20400"/>
                  <a:pt x="17446" y="20400"/>
                  <a:pt x="17031" y="20400"/>
                </a:cubicBezTo>
                <a:cubicBezTo>
                  <a:pt x="16200" y="20400"/>
                  <a:pt x="15369" y="21600"/>
                  <a:pt x="14538" y="20400"/>
                </a:cubicBezTo>
                <a:cubicBezTo>
                  <a:pt x="14123" y="19200"/>
                  <a:pt x="17031" y="18000"/>
                  <a:pt x="15369" y="16800"/>
                </a:cubicBezTo>
                <a:cubicBezTo>
                  <a:pt x="14538" y="15600"/>
                  <a:pt x="13708" y="15600"/>
                  <a:pt x="13292" y="13200"/>
                </a:cubicBezTo>
                <a:cubicBezTo>
                  <a:pt x="12462" y="10800"/>
                  <a:pt x="12877" y="9600"/>
                  <a:pt x="11631" y="9600"/>
                </a:cubicBezTo>
                <a:cubicBezTo>
                  <a:pt x="9969" y="10800"/>
                  <a:pt x="9554" y="7200"/>
                  <a:pt x="8308" y="6000"/>
                </a:cubicBezTo>
                <a:cubicBezTo>
                  <a:pt x="7892" y="6000"/>
                  <a:pt x="6231" y="7200"/>
                  <a:pt x="5815" y="6000"/>
                </a:cubicBezTo>
                <a:cubicBezTo>
                  <a:pt x="5815" y="4800"/>
                  <a:pt x="6646" y="4800"/>
                  <a:pt x="6646" y="3600"/>
                </a:cubicBezTo>
                <a:cubicBezTo>
                  <a:pt x="6646" y="2400"/>
                  <a:pt x="3738" y="3600"/>
                  <a:pt x="3323" y="3600"/>
                </a:cubicBezTo>
                <a:cubicBezTo>
                  <a:pt x="3323" y="4800"/>
                  <a:pt x="0" y="8400"/>
                  <a:pt x="0" y="7200"/>
                </a:cubicBezTo>
                <a:cubicBezTo>
                  <a:pt x="0" y="4800"/>
                  <a:pt x="1662" y="2400"/>
                  <a:pt x="2492" y="2400"/>
                </a:cubicBezTo>
                <a:cubicBezTo>
                  <a:pt x="3738" y="0"/>
                  <a:pt x="4985" y="0"/>
                  <a:pt x="6646" y="0"/>
                </a:cubicBezTo>
                <a:cubicBezTo>
                  <a:pt x="7477" y="0"/>
                  <a:pt x="9138" y="0"/>
                  <a:pt x="9969" y="1200"/>
                </a:cubicBezTo>
                <a:cubicBezTo>
                  <a:pt x="10800" y="2400"/>
                  <a:pt x="11631" y="4800"/>
                  <a:pt x="12877" y="4800"/>
                </a:cubicBezTo>
                <a:cubicBezTo>
                  <a:pt x="12877" y="4800"/>
                  <a:pt x="12877" y="3600"/>
                  <a:pt x="13292" y="4800"/>
                </a:cubicBezTo>
                <a:cubicBezTo>
                  <a:pt x="13708" y="6000"/>
                  <a:pt x="13708" y="6000"/>
                  <a:pt x="14123" y="6000"/>
                </a:cubicBezTo>
                <a:cubicBezTo>
                  <a:pt x="14538" y="7200"/>
                  <a:pt x="15369" y="8400"/>
                  <a:pt x="15785" y="9600"/>
                </a:cubicBezTo>
                <a:cubicBezTo>
                  <a:pt x="16615" y="10800"/>
                  <a:pt x="18277" y="10800"/>
                  <a:pt x="18692" y="13200"/>
                </a:cubicBezTo>
                <a:cubicBezTo>
                  <a:pt x="19523" y="15600"/>
                  <a:pt x="21600" y="15600"/>
                  <a:pt x="21600" y="19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0" name="Shape 1600"/>
          <p:cNvSpPr/>
          <p:nvPr/>
        </p:nvSpPr>
        <p:spPr>
          <a:xfrm>
            <a:off x="8914076" y="5096256"/>
            <a:ext cx="15902" cy="27696"/>
          </a:xfrm>
          <a:custGeom>
            <a:avLst/>
            <a:gdLst/>
            <a:ahLst/>
            <a:cxnLst>
              <a:cxn ang="0">
                <a:pos x="wd2" y="hd2"/>
              </a:cxn>
              <a:cxn ang="5400000">
                <a:pos x="wd2" y="hd2"/>
              </a:cxn>
              <a:cxn ang="10800000">
                <a:pos x="wd2" y="hd2"/>
              </a:cxn>
              <a:cxn ang="16200000">
                <a:pos x="wd2" y="hd2"/>
              </a:cxn>
            </a:cxnLst>
            <a:rect l="0" t="0" r="r" b="b"/>
            <a:pathLst>
              <a:path w="11371" h="21600" extrusionOk="0">
                <a:moveTo>
                  <a:pt x="6750" y="21600"/>
                </a:moveTo>
                <a:cubicBezTo>
                  <a:pt x="-4050" y="21600"/>
                  <a:pt x="1350" y="5400"/>
                  <a:pt x="1350" y="0"/>
                </a:cubicBezTo>
                <a:cubicBezTo>
                  <a:pt x="6750" y="0"/>
                  <a:pt x="17550" y="21600"/>
                  <a:pt x="6750" y="21600"/>
                </a:cubicBezTo>
                <a:cubicBezTo>
                  <a:pt x="1350" y="21600"/>
                  <a:pt x="17550" y="21600"/>
                  <a:pt x="6750"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1" name="Shape 1601"/>
          <p:cNvSpPr/>
          <p:nvPr/>
        </p:nvSpPr>
        <p:spPr>
          <a:xfrm>
            <a:off x="9094671" y="5251720"/>
            <a:ext cx="15026" cy="8977"/>
          </a:xfrm>
          <a:custGeom>
            <a:avLst/>
            <a:gdLst/>
            <a:ahLst/>
            <a:cxnLst>
              <a:cxn ang="0">
                <a:pos x="wd2" y="hd2"/>
              </a:cxn>
              <a:cxn ang="5400000">
                <a:pos x="wd2" y="hd2"/>
              </a:cxn>
              <a:cxn ang="10800000">
                <a:pos x="wd2" y="hd2"/>
              </a:cxn>
              <a:cxn ang="16200000">
                <a:pos x="wd2" y="hd2"/>
              </a:cxn>
            </a:cxnLst>
            <a:rect l="0" t="0" r="r" b="b"/>
            <a:pathLst>
              <a:path w="21600" h="12900" extrusionOk="0">
                <a:moveTo>
                  <a:pt x="21600" y="8100"/>
                </a:moveTo>
                <a:cubicBezTo>
                  <a:pt x="21600" y="-2700"/>
                  <a:pt x="0" y="-2700"/>
                  <a:pt x="0" y="8100"/>
                </a:cubicBezTo>
                <a:cubicBezTo>
                  <a:pt x="0" y="8100"/>
                  <a:pt x="21600" y="18900"/>
                  <a:pt x="21600" y="81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2" name="Shape 1602"/>
          <p:cNvSpPr/>
          <p:nvPr/>
        </p:nvSpPr>
        <p:spPr>
          <a:xfrm>
            <a:off x="9537656" y="4172242"/>
            <a:ext cx="42789" cy="58633"/>
          </a:xfrm>
          <a:custGeom>
            <a:avLst/>
            <a:gdLst/>
            <a:ahLst/>
            <a:cxnLst>
              <a:cxn ang="0">
                <a:pos x="wd2" y="hd2"/>
              </a:cxn>
              <a:cxn ang="5400000">
                <a:pos x="wd2" y="hd2"/>
              </a:cxn>
              <a:cxn ang="10800000">
                <a:pos x="wd2" y="hd2"/>
              </a:cxn>
              <a:cxn ang="16200000">
                <a:pos x="wd2" y="hd2"/>
              </a:cxn>
            </a:cxnLst>
            <a:rect l="0" t="0" r="r" b="b"/>
            <a:pathLst>
              <a:path w="21600" h="16768" extrusionOk="0">
                <a:moveTo>
                  <a:pt x="10800" y="14413"/>
                </a:moveTo>
                <a:cubicBezTo>
                  <a:pt x="7200" y="18733"/>
                  <a:pt x="0" y="16573"/>
                  <a:pt x="0" y="12253"/>
                </a:cubicBezTo>
                <a:cubicBezTo>
                  <a:pt x="3600" y="10093"/>
                  <a:pt x="10800" y="3613"/>
                  <a:pt x="14400" y="1453"/>
                </a:cubicBezTo>
                <a:cubicBezTo>
                  <a:pt x="21600" y="-2867"/>
                  <a:pt x="21600" y="3613"/>
                  <a:pt x="21600" y="5773"/>
                </a:cubicBezTo>
                <a:cubicBezTo>
                  <a:pt x="21600" y="10093"/>
                  <a:pt x="10800" y="10093"/>
                  <a:pt x="10800" y="14413"/>
                </a:cubicBezTo>
                <a:cubicBezTo>
                  <a:pt x="7200" y="18733"/>
                  <a:pt x="10800" y="14413"/>
                  <a:pt x="10800" y="1441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3" name="Shape 1603"/>
          <p:cNvSpPr/>
          <p:nvPr/>
        </p:nvSpPr>
        <p:spPr>
          <a:xfrm>
            <a:off x="9570862" y="4206323"/>
            <a:ext cx="29766" cy="23872"/>
          </a:xfrm>
          <a:custGeom>
            <a:avLst/>
            <a:gdLst/>
            <a:ahLst/>
            <a:cxnLst>
              <a:cxn ang="0">
                <a:pos x="wd2" y="hd2"/>
              </a:cxn>
              <a:cxn ang="5400000">
                <a:pos x="wd2" y="hd2"/>
              </a:cxn>
              <a:cxn ang="10800000">
                <a:pos x="wd2" y="hd2"/>
              </a:cxn>
              <a:cxn ang="16200000">
                <a:pos x="wd2" y="hd2"/>
              </a:cxn>
            </a:cxnLst>
            <a:rect l="0" t="0" r="r" b="b"/>
            <a:pathLst>
              <a:path w="12164" h="17067" extrusionOk="0">
                <a:moveTo>
                  <a:pt x="3916" y="17067"/>
                </a:moveTo>
                <a:cubicBezTo>
                  <a:pt x="-5341" y="17067"/>
                  <a:pt x="3916" y="-4533"/>
                  <a:pt x="10088" y="867"/>
                </a:cubicBezTo>
                <a:cubicBezTo>
                  <a:pt x="16259" y="867"/>
                  <a:pt x="7002" y="17067"/>
                  <a:pt x="3916" y="17067"/>
                </a:cubicBezTo>
                <a:cubicBezTo>
                  <a:pt x="830" y="17067"/>
                  <a:pt x="7002" y="17067"/>
                  <a:pt x="3916" y="1706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4" name="Shape 1604"/>
          <p:cNvSpPr/>
          <p:nvPr/>
        </p:nvSpPr>
        <p:spPr>
          <a:xfrm>
            <a:off x="9428437" y="4169769"/>
            <a:ext cx="94116" cy="48675"/>
          </a:xfrm>
          <a:custGeom>
            <a:avLst/>
            <a:gdLst/>
            <a:ahLst/>
            <a:cxnLst>
              <a:cxn ang="0">
                <a:pos x="wd2" y="hd2"/>
              </a:cxn>
              <a:cxn ang="5400000">
                <a:pos x="wd2" y="hd2"/>
              </a:cxn>
              <a:cxn ang="10800000">
                <a:pos x="wd2" y="hd2"/>
              </a:cxn>
              <a:cxn ang="16200000">
                <a:pos x="wd2" y="hd2"/>
              </a:cxn>
            </a:cxnLst>
            <a:rect l="0" t="0" r="r" b="b"/>
            <a:pathLst>
              <a:path w="18356" h="19886" extrusionOk="0">
                <a:moveTo>
                  <a:pt x="12596" y="18514"/>
                </a:moveTo>
                <a:cubicBezTo>
                  <a:pt x="11156" y="18514"/>
                  <a:pt x="11156" y="18514"/>
                  <a:pt x="11156" y="15429"/>
                </a:cubicBezTo>
                <a:cubicBezTo>
                  <a:pt x="11156" y="15429"/>
                  <a:pt x="8276" y="18514"/>
                  <a:pt x="6836" y="15429"/>
                </a:cubicBezTo>
                <a:cubicBezTo>
                  <a:pt x="6836" y="12343"/>
                  <a:pt x="-3244" y="3086"/>
                  <a:pt x="1076" y="0"/>
                </a:cubicBezTo>
                <a:cubicBezTo>
                  <a:pt x="2516" y="0"/>
                  <a:pt x="3956" y="6171"/>
                  <a:pt x="5396" y="6171"/>
                </a:cubicBezTo>
                <a:cubicBezTo>
                  <a:pt x="6836" y="9257"/>
                  <a:pt x="6836" y="6171"/>
                  <a:pt x="8276" y="9257"/>
                </a:cubicBezTo>
                <a:cubicBezTo>
                  <a:pt x="9716" y="12343"/>
                  <a:pt x="15476" y="6171"/>
                  <a:pt x="18356" y="9257"/>
                </a:cubicBezTo>
                <a:cubicBezTo>
                  <a:pt x="16916" y="9257"/>
                  <a:pt x="14036" y="18514"/>
                  <a:pt x="12596" y="18514"/>
                </a:cubicBezTo>
                <a:cubicBezTo>
                  <a:pt x="9716" y="21600"/>
                  <a:pt x="14036" y="18514"/>
                  <a:pt x="12596" y="1851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5" name="Shape 1605"/>
          <p:cNvSpPr/>
          <p:nvPr/>
        </p:nvSpPr>
        <p:spPr>
          <a:xfrm>
            <a:off x="9434463" y="4034277"/>
            <a:ext cx="96783" cy="36846"/>
          </a:xfrm>
          <a:custGeom>
            <a:avLst/>
            <a:gdLst/>
            <a:ahLst/>
            <a:cxnLst>
              <a:cxn ang="0">
                <a:pos x="wd2" y="hd2"/>
              </a:cxn>
              <a:cxn ang="5400000">
                <a:pos x="wd2" y="hd2"/>
              </a:cxn>
              <a:cxn ang="10800000">
                <a:pos x="wd2" y="hd2"/>
              </a:cxn>
              <a:cxn ang="16200000">
                <a:pos x="wd2" y="hd2"/>
              </a:cxn>
            </a:cxnLst>
            <a:rect l="0" t="0" r="r" b="b"/>
            <a:pathLst>
              <a:path w="18056" h="13743" extrusionOk="0">
                <a:moveTo>
                  <a:pt x="17550" y="12272"/>
                </a:moveTo>
                <a:cubicBezTo>
                  <a:pt x="14850" y="17672"/>
                  <a:pt x="1350" y="6872"/>
                  <a:pt x="0" y="1472"/>
                </a:cubicBezTo>
                <a:cubicBezTo>
                  <a:pt x="0" y="-3928"/>
                  <a:pt x="21600" y="6872"/>
                  <a:pt x="17550" y="12272"/>
                </a:cubicBezTo>
                <a:cubicBezTo>
                  <a:pt x="16200" y="14972"/>
                  <a:pt x="18900" y="9572"/>
                  <a:pt x="17550" y="1227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6" name="Shape 1606"/>
          <p:cNvSpPr/>
          <p:nvPr/>
        </p:nvSpPr>
        <p:spPr>
          <a:xfrm>
            <a:off x="9618200" y="3948218"/>
            <a:ext cx="236597" cy="223222"/>
          </a:xfrm>
          <a:custGeom>
            <a:avLst/>
            <a:gdLst/>
            <a:ahLst/>
            <a:cxnLst>
              <a:cxn ang="0">
                <a:pos x="wd2" y="hd2"/>
              </a:cxn>
              <a:cxn ang="5400000">
                <a:pos x="wd2" y="hd2"/>
              </a:cxn>
              <a:cxn ang="10800000">
                <a:pos x="wd2" y="hd2"/>
              </a:cxn>
              <a:cxn ang="16200000">
                <a:pos x="wd2" y="hd2"/>
              </a:cxn>
            </a:cxnLst>
            <a:rect l="0" t="0" r="r" b="b"/>
            <a:pathLst>
              <a:path w="21600" h="21045" extrusionOk="0">
                <a:moveTo>
                  <a:pt x="12825" y="697"/>
                </a:moveTo>
                <a:cubicBezTo>
                  <a:pt x="13500" y="0"/>
                  <a:pt x="11475" y="0"/>
                  <a:pt x="11475" y="0"/>
                </a:cubicBezTo>
                <a:cubicBezTo>
                  <a:pt x="10800" y="0"/>
                  <a:pt x="10125" y="697"/>
                  <a:pt x="9450" y="1394"/>
                </a:cubicBezTo>
                <a:cubicBezTo>
                  <a:pt x="8775" y="2090"/>
                  <a:pt x="8100" y="2787"/>
                  <a:pt x="7425" y="3484"/>
                </a:cubicBezTo>
                <a:cubicBezTo>
                  <a:pt x="7425" y="4181"/>
                  <a:pt x="6750" y="4877"/>
                  <a:pt x="6075" y="4877"/>
                </a:cubicBezTo>
                <a:cubicBezTo>
                  <a:pt x="6075" y="6271"/>
                  <a:pt x="5400" y="7665"/>
                  <a:pt x="4725" y="9058"/>
                </a:cubicBezTo>
                <a:cubicBezTo>
                  <a:pt x="4725" y="10452"/>
                  <a:pt x="4050" y="11148"/>
                  <a:pt x="3375" y="11845"/>
                </a:cubicBezTo>
                <a:cubicBezTo>
                  <a:pt x="2700" y="12542"/>
                  <a:pt x="1350" y="13239"/>
                  <a:pt x="1350" y="13239"/>
                </a:cubicBezTo>
                <a:cubicBezTo>
                  <a:pt x="1350" y="13935"/>
                  <a:pt x="2700" y="13935"/>
                  <a:pt x="2700" y="14632"/>
                </a:cubicBezTo>
                <a:cubicBezTo>
                  <a:pt x="2700" y="15329"/>
                  <a:pt x="0" y="16723"/>
                  <a:pt x="0" y="17419"/>
                </a:cubicBezTo>
                <a:cubicBezTo>
                  <a:pt x="0" y="18813"/>
                  <a:pt x="2025" y="18116"/>
                  <a:pt x="2700" y="17419"/>
                </a:cubicBezTo>
                <a:cubicBezTo>
                  <a:pt x="4050" y="17419"/>
                  <a:pt x="5400" y="18116"/>
                  <a:pt x="6750" y="18116"/>
                </a:cubicBezTo>
                <a:cubicBezTo>
                  <a:pt x="8775" y="18813"/>
                  <a:pt x="10800" y="18116"/>
                  <a:pt x="12825" y="18813"/>
                </a:cubicBezTo>
                <a:cubicBezTo>
                  <a:pt x="12825" y="18813"/>
                  <a:pt x="14850" y="17419"/>
                  <a:pt x="14850" y="18116"/>
                </a:cubicBezTo>
                <a:cubicBezTo>
                  <a:pt x="14850" y="18813"/>
                  <a:pt x="12825" y="20903"/>
                  <a:pt x="12825" y="20903"/>
                </a:cubicBezTo>
                <a:cubicBezTo>
                  <a:pt x="13500" y="21600"/>
                  <a:pt x="14850" y="19510"/>
                  <a:pt x="14850" y="19510"/>
                </a:cubicBezTo>
                <a:cubicBezTo>
                  <a:pt x="16200" y="18813"/>
                  <a:pt x="17550" y="18813"/>
                  <a:pt x="18225" y="18116"/>
                </a:cubicBezTo>
                <a:cubicBezTo>
                  <a:pt x="18225" y="17419"/>
                  <a:pt x="21600" y="13935"/>
                  <a:pt x="21600" y="13935"/>
                </a:cubicBezTo>
                <a:cubicBezTo>
                  <a:pt x="20925" y="13239"/>
                  <a:pt x="20250" y="13935"/>
                  <a:pt x="19575" y="13935"/>
                </a:cubicBezTo>
                <a:cubicBezTo>
                  <a:pt x="19575" y="13935"/>
                  <a:pt x="17550" y="12542"/>
                  <a:pt x="17550" y="12542"/>
                </a:cubicBezTo>
                <a:cubicBezTo>
                  <a:pt x="17550" y="11845"/>
                  <a:pt x="20250" y="11148"/>
                  <a:pt x="19575" y="10452"/>
                </a:cubicBezTo>
                <a:cubicBezTo>
                  <a:pt x="19575" y="9755"/>
                  <a:pt x="18225" y="10452"/>
                  <a:pt x="17550" y="10452"/>
                </a:cubicBezTo>
                <a:cubicBezTo>
                  <a:pt x="16875" y="10452"/>
                  <a:pt x="16875" y="9058"/>
                  <a:pt x="16200" y="9058"/>
                </a:cubicBezTo>
                <a:cubicBezTo>
                  <a:pt x="16200" y="9058"/>
                  <a:pt x="14175" y="11148"/>
                  <a:pt x="14175" y="11148"/>
                </a:cubicBezTo>
                <a:cubicBezTo>
                  <a:pt x="13500" y="9755"/>
                  <a:pt x="13500" y="9755"/>
                  <a:pt x="12150" y="9058"/>
                </a:cubicBezTo>
                <a:cubicBezTo>
                  <a:pt x="10800" y="8361"/>
                  <a:pt x="12825" y="8361"/>
                  <a:pt x="12825" y="7665"/>
                </a:cubicBezTo>
                <a:cubicBezTo>
                  <a:pt x="12825" y="7665"/>
                  <a:pt x="11475" y="6271"/>
                  <a:pt x="10800" y="6271"/>
                </a:cubicBezTo>
                <a:cubicBezTo>
                  <a:pt x="10800" y="6968"/>
                  <a:pt x="9450" y="9058"/>
                  <a:pt x="9450" y="8361"/>
                </a:cubicBezTo>
                <a:cubicBezTo>
                  <a:pt x="8100" y="7665"/>
                  <a:pt x="10125" y="4877"/>
                  <a:pt x="10800" y="4877"/>
                </a:cubicBezTo>
                <a:cubicBezTo>
                  <a:pt x="11475" y="4181"/>
                  <a:pt x="11475" y="3484"/>
                  <a:pt x="12150" y="2787"/>
                </a:cubicBezTo>
                <a:cubicBezTo>
                  <a:pt x="12150" y="2090"/>
                  <a:pt x="12150" y="1394"/>
                  <a:pt x="12150" y="1394"/>
                </a:cubicBezTo>
                <a:cubicBezTo>
                  <a:pt x="12150" y="1394"/>
                  <a:pt x="12825" y="697"/>
                  <a:pt x="12825" y="697"/>
                </a:cubicBezTo>
                <a:cubicBezTo>
                  <a:pt x="13500" y="0"/>
                  <a:pt x="12825" y="697"/>
                  <a:pt x="12825" y="69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7" name="Shape 1607"/>
          <p:cNvSpPr/>
          <p:nvPr/>
        </p:nvSpPr>
        <p:spPr>
          <a:xfrm>
            <a:off x="9816048" y="4115919"/>
            <a:ext cx="53850" cy="68956"/>
          </a:xfrm>
          <a:custGeom>
            <a:avLst/>
            <a:gdLst/>
            <a:ahLst/>
            <a:cxnLst>
              <a:cxn ang="0">
                <a:pos x="wd2" y="hd2"/>
              </a:cxn>
              <a:cxn ang="5400000">
                <a:pos x="wd2" y="hd2"/>
              </a:cxn>
              <a:cxn ang="10800000">
                <a:pos x="wd2" y="hd2"/>
              </a:cxn>
              <a:cxn ang="16200000">
                <a:pos x="wd2" y="hd2"/>
              </a:cxn>
            </a:cxnLst>
            <a:rect l="0" t="0" r="r" b="b"/>
            <a:pathLst>
              <a:path w="19255" h="20400" extrusionOk="0">
                <a:moveTo>
                  <a:pt x="13855" y="960"/>
                </a:moveTo>
                <a:cubicBezTo>
                  <a:pt x="11155" y="3120"/>
                  <a:pt x="-2345" y="11760"/>
                  <a:pt x="355" y="18240"/>
                </a:cubicBezTo>
                <a:cubicBezTo>
                  <a:pt x="355" y="18240"/>
                  <a:pt x="5755" y="11760"/>
                  <a:pt x="8455" y="13920"/>
                </a:cubicBezTo>
                <a:cubicBezTo>
                  <a:pt x="8455" y="13920"/>
                  <a:pt x="5755" y="20400"/>
                  <a:pt x="5755" y="20400"/>
                </a:cubicBezTo>
                <a:cubicBezTo>
                  <a:pt x="8455" y="20400"/>
                  <a:pt x="13855" y="18240"/>
                  <a:pt x="13855" y="16080"/>
                </a:cubicBezTo>
                <a:cubicBezTo>
                  <a:pt x="13855" y="13920"/>
                  <a:pt x="16555" y="11760"/>
                  <a:pt x="19255" y="7440"/>
                </a:cubicBezTo>
                <a:cubicBezTo>
                  <a:pt x="19255" y="3120"/>
                  <a:pt x="13855" y="7440"/>
                  <a:pt x="11155" y="7440"/>
                </a:cubicBezTo>
                <a:cubicBezTo>
                  <a:pt x="13855" y="7440"/>
                  <a:pt x="13855" y="-1200"/>
                  <a:pt x="13855" y="960"/>
                </a:cubicBezTo>
                <a:cubicBezTo>
                  <a:pt x="11155" y="960"/>
                  <a:pt x="16555" y="-1200"/>
                  <a:pt x="13855" y="9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8" name="Shape 1608"/>
          <p:cNvSpPr/>
          <p:nvPr/>
        </p:nvSpPr>
        <p:spPr>
          <a:xfrm>
            <a:off x="9396708" y="3407590"/>
            <a:ext cx="22653" cy="27859"/>
          </a:xfrm>
          <a:custGeom>
            <a:avLst/>
            <a:gdLst/>
            <a:ahLst/>
            <a:cxnLst>
              <a:cxn ang="0">
                <a:pos x="wd2" y="hd2"/>
              </a:cxn>
              <a:cxn ang="5400000">
                <a:pos x="wd2" y="hd2"/>
              </a:cxn>
              <a:cxn ang="10800000">
                <a:pos x="wd2" y="hd2"/>
              </a:cxn>
              <a:cxn ang="16200000">
                <a:pos x="wd2" y="hd2"/>
              </a:cxn>
            </a:cxnLst>
            <a:rect l="0" t="0" r="r" b="b"/>
            <a:pathLst>
              <a:path w="21600" h="14060" extrusionOk="0">
                <a:moveTo>
                  <a:pt x="21600" y="11525"/>
                </a:moveTo>
                <a:cubicBezTo>
                  <a:pt x="21600" y="7925"/>
                  <a:pt x="7200" y="-2875"/>
                  <a:pt x="7200" y="725"/>
                </a:cubicBezTo>
                <a:cubicBezTo>
                  <a:pt x="7200" y="725"/>
                  <a:pt x="7200" y="725"/>
                  <a:pt x="7200" y="4325"/>
                </a:cubicBezTo>
                <a:cubicBezTo>
                  <a:pt x="7200" y="4325"/>
                  <a:pt x="0" y="4325"/>
                  <a:pt x="0" y="4325"/>
                </a:cubicBezTo>
                <a:cubicBezTo>
                  <a:pt x="0" y="4325"/>
                  <a:pt x="21600" y="18725"/>
                  <a:pt x="21600" y="11525"/>
                </a:cubicBezTo>
                <a:cubicBezTo>
                  <a:pt x="21600" y="7925"/>
                  <a:pt x="21600" y="18725"/>
                  <a:pt x="21600" y="1152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09" name="Shape 1609"/>
          <p:cNvSpPr/>
          <p:nvPr/>
        </p:nvSpPr>
        <p:spPr>
          <a:xfrm>
            <a:off x="9285963" y="3480343"/>
            <a:ext cx="17073" cy="12732"/>
          </a:xfrm>
          <a:custGeom>
            <a:avLst/>
            <a:gdLst/>
            <a:ahLst/>
            <a:cxnLst>
              <a:cxn ang="0">
                <a:pos x="wd2" y="hd2"/>
              </a:cxn>
              <a:cxn ang="5400000">
                <a:pos x="wd2" y="hd2"/>
              </a:cxn>
              <a:cxn ang="10800000">
                <a:pos x="wd2" y="hd2"/>
              </a:cxn>
              <a:cxn ang="16200000">
                <a:pos x="wd2" y="hd2"/>
              </a:cxn>
            </a:cxnLst>
            <a:rect l="0" t="0" r="r" b="b"/>
            <a:pathLst>
              <a:path w="16362" h="12198" extrusionOk="0">
                <a:moveTo>
                  <a:pt x="14400" y="2016"/>
                </a:moveTo>
                <a:cubicBezTo>
                  <a:pt x="14400" y="-5184"/>
                  <a:pt x="0" y="9216"/>
                  <a:pt x="0" y="9216"/>
                </a:cubicBezTo>
                <a:cubicBezTo>
                  <a:pt x="7200" y="16416"/>
                  <a:pt x="21600" y="9216"/>
                  <a:pt x="14400" y="201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0" name="Shape 1610"/>
          <p:cNvSpPr/>
          <p:nvPr/>
        </p:nvSpPr>
        <p:spPr>
          <a:xfrm>
            <a:off x="8784021" y="3870691"/>
            <a:ext cx="43852" cy="21165"/>
          </a:xfrm>
          <a:custGeom>
            <a:avLst/>
            <a:gdLst/>
            <a:ahLst/>
            <a:cxnLst>
              <a:cxn ang="0">
                <a:pos x="wd2" y="hd2"/>
              </a:cxn>
              <a:cxn ang="5400000">
                <a:pos x="wd2" y="hd2"/>
              </a:cxn>
              <a:cxn ang="10800000">
                <a:pos x="wd2" y="hd2"/>
              </a:cxn>
              <a:cxn ang="16200000">
                <a:pos x="wd2" y="hd2"/>
              </a:cxn>
            </a:cxnLst>
            <a:rect l="0" t="0" r="r" b="b"/>
            <a:pathLst>
              <a:path w="18816" h="15132" extrusionOk="0">
                <a:moveTo>
                  <a:pt x="18816" y="14030"/>
                </a:moveTo>
                <a:cubicBezTo>
                  <a:pt x="18816" y="-2170"/>
                  <a:pt x="6473" y="-2170"/>
                  <a:pt x="302" y="3230"/>
                </a:cubicBezTo>
                <a:cubicBezTo>
                  <a:pt x="-2784" y="3230"/>
                  <a:pt x="18816" y="19430"/>
                  <a:pt x="18816" y="14030"/>
                </a:cubicBezTo>
                <a:cubicBezTo>
                  <a:pt x="18816" y="-2170"/>
                  <a:pt x="18816" y="19430"/>
                  <a:pt x="18816" y="1403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1" name="Shape 1611"/>
          <p:cNvSpPr/>
          <p:nvPr/>
        </p:nvSpPr>
        <p:spPr>
          <a:xfrm>
            <a:off x="8858074" y="3698818"/>
            <a:ext cx="38435" cy="30031"/>
          </a:xfrm>
          <a:custGeom>
            <a:avLst/>
            <a:gdLst/>
            <a:ahLst/>
            <a:cxnLst>
              <a:cxn ang="0">
                <a:pos x="wd2" y="hd2"/>
              </a:cxn>
              <a:cxn ang="5400000">
                <a:pos x="wd2" y="hd2"/>
              </a:cxn>
              <a:cxn ang="10800000">
                <a:pos x="wd2" y="hd2"/>
              </a:cxn>
              <a:cxn ang="16200000">
                <a:pos x="wd2" y="hd2"/>
              </a:cxn>
            </a:cxnLst>
            <a:rect l="0" t="0" r="r" b="b"/>
            <a:pathLst>
              <a:path w="18325" h="14314" extrusionOk="0">
                <a:moveTo>
                  <a:pt x="10800" y="13275"/>
                </a:moveTo>
                <a:cubicBezTo>
                  <a:pt x="7200" y="9675"/>
                  <a:pt x="3600" y="9675"/>
                  <a:pt x="0" y="6075"/>
                </a:cubicBezTo>
                <a:cubicBezTo>
                  <a:pt x="3600" y="6075"/>
                  <a:pt x="10800" y="-4725"/>
                  <a:pt x="14400" y="2475"/>
                </a:cubicBezTo>
                <a:cubicBezTo>
                  <a:pt x="21600" y="6075"/>
                  <a:pt x="18000" y="16875"/>
                  <a:pt x="10800" y="13275"/>
                </a:cubicBezTo>
                <a:cubicBezTo>
                  <a:pt x="7200" y="9675"/>
                  <a:pt x="14400" y="16875"/>
                  <a:pt x="10800" y="1327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2" name="Shape 1612"/>
          <p:cNvSpPr/>
          <p:nvPr/>
        </p:nvSpPr>
        <p:spPr>
          <a:xfrm>
            <a:off x="8844397" y="3378493"/>
            <a:ext cx="29460" cy="39246"/>
          </a:xfrm>
          <a:custGeom>
            <a:avLst/>
            <a:gdLst/>
            <a:ahLst/>
            <a:cxnLst>
              <a:cxn ang="0">
                <a:pos x="wd2" y="hd2"/>
              </a:cxn>
              <a:cxn ang="5400000">
                <a:pos x="wd2" y="hd2"/>
              </a:cxn>
              <a:cxn ang="10800000">
                <a:pos x="wd2" y="hd2"/>
              </a:cxn>
              <a:cxn ang="16200000">
                <a:pos x="wd2" y="hd2"/>
              </a:cxn>
            </a:cxnLst>
            <a:rect l="0" t="0" r="r" b="b"/>
            <a:pathLst>
              <a:path w="14046" h="16034" extrusionOk="0">
                <a:moveTo>
                  <a:pt x="6521" y="15731"/>
                </a:moveTo>
                <a:cubicBezTo>
                  <a:pt x="-4279" y="18817"/>
                  <a:pt x="-679" y="-2783"/>
                  <a:pt x="10121" y="303"/>
                </a:cubicBezTo>
                <a:cubicBezTo>
                  <a:pt x="17321" y="303"/>
                  <a:pt x="13721" y="15731"/>
                  <a:pt x="6521" y="15731"/>
                </a:cubicBezTo>
                <a:cubicBezTo>
                  <a:pt x="2921" y="15731"/>
                  <a:pt x="17321" y="15731"/>
                  <a:pt x="6521" y="1573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3" name="Shape 1613"/>
          <p:cNvSpPr/>
          <p:nvPr/>
        </p:nvSpPr>
        <p:spPr>
          <a:xfrm>
            <a:off x="8714962" y="3341470"/>
            <a:ext cx="63220" cy="45317"/>
          </a:xfrm>
          <a:custGeom>
            <a:avLst/>
            <a:gdLst/>
            <a:ahLst/>
            <a:cxnLst>
              <a:cxn ang="0">
                <a:pos x="wd2" y="hd2"/>
              </a:cxn>
              <a:cxn ang="5400000">
                <a:pos x="wd2" y="hd2"/>
              </a:cxn>
              <a:cxn ang="10800000">
                <a:pos x="wd2" y="hd2"/>
              </a:cxn>
              <a:cxn ang="16200000">
                <a:pos x="wd2" y="hd2"/>
              </a:cxn>
            </a:cxnLst>
            <a:rect l="0" t="0" r="r" b="b"/>
            <a:pathLst>
              <a:path w="15501" h="21600" extrusionOk="0">
                <a:moveTo>
                  <a:pt x="5879" y="21600"/>
                </a:moveTo>
                <a:cubicBezTo>
                  <a:pt x="2279" y="21600"/>
                  <a:pt x="-1321" y="18000"/>
                  <a:pt x="479" y="10800"/>
                </a:cubicBezTo>
                <a:cubicBezTo>
                  <a:pt x="2279" y="3600"/>
                  <a:pt x="7679" y="3600"/>
                  <a:pt x="13079" y="0"/>
                </a:cubicBezTo>
                <a:cubicBezTo>
                  <a:pt x="20279" y="0"/>
                  <a:pt x="9479" y="21600"/>
                  <a:pt x="5879"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4" name="Shape 1614"/>
          <p:cNvSpPr/>
          <p:nvPr/>
        </p:nvSpPr>
        <p:spPr>
          <a:xfrm>
            <a:off x="8909518" y="3313776"/>
            <a:ext cx="36652" cy="20141"/>
          </a:xfrm>
          <a:custGeom>
            <a:avLst/>
            <a:gdLst/>
            <a:ahLst/>
            <a:cxnLst>
              <a:cxn ang="0">
                <a:pos x="wd2" y="hd2"/>
              </a:cxn>
              <a:cxn ang="5400000">
                <a:pos x="wd2" y="hd2"/>
              </a:cxn>
              <a:cxn ang="10800000">
                <a:pos x="wd2" y="hd2"/>
              </a:cxn>
              <a:cxn ang="16200000">
                <a:pos x="wd2" y="hd2"/>
              </a:cxn>
            </a:cxnLst>
            <a:rect l="0" t="0" r="r" b="b"/>
            <a:pathLst>
              <a:path w="15726" h="21600" extrusionOk="0">
                <a:moveTo>
                  <a:pt x="9555" y="21600"/>
                </a:moveTo>
                <a:cubicBezTo>
                  <a:pt x="6469" y="21600"/>
                  <a:pt x="-5874" y="0"/>
                  <a:pt x="3383" y="0"/>
                </a:cubicBezTo>
                <a:cubicBezTo>
                  <a:pt x="6469" y="0"/>
                  <a:pt x="12640" y="0"/>
                  <a:pt x="15726" y="7200"/>
                </a:cubicBezTo>
                <a:cubicBezTo>
                  <a:pt x="15726" y="7200"/>
                  <a:pt x="12640" y="21600"/>
                  <a:pt x="9555" y="21600"/>
                </a:cubicBezTo>
                <a:cubicBezTo>
                  <a:pt x="6469" y="21600"/>
                  <a:pt x="15726" y="21600"/>
                  <a:pt x="9555"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5" name="Shape 1615"/>
          <p:cNvSpPr/>
          <p:nvPr/>
        </p:nvSpPr>
        <p:spPr>
          <a:xfrm>
            <a:off x="8594384" y="3170744"/>
            <a:ext cx="241039" cy="164555"/>
          </a:xfrm>
          <a:custGeom>
            <a:avLst/>
            <a:gdLst/>
            <a:ahLst/>
            <a:cxnLst>
              <a:cxn ang="0">
                <a:pos x="wd2" y="hd2"/>
              </a:cxn>
              <a:cxn ang="5400000">
                <a:pos x="wd2" y="hd2"/>
              </a:cxn>
              <a:cxn ang="10800000">
                <a:pos x="wd2" y="hd2"/>
              </a:cxn>
              <a:cxn ang="16200000">
                <a:pos x="wd2" y="hd2"/>
              </a:cxn>
            </a:cxnLst>
            <a:rect l="0" t="0" r="r" b="b"/>
            <a:pathLst>
              <a:path w="20685" h="20168" extrusionOk="0">
                <a:moveTo>
                  <a:pt x="18779" y="18225"/>
                </a:moveTo>
                <a:cubicBezTo>
                  <a:pt x="18144" y="17325"/>
                  <a:pt x="16238" y="16425"/>
                  <a:pt x="14967" y="15525"/>
                </a:cubicBezTo>
                <a:cubicBezTo>
                  <a:pt x="14332" y="15525"/>
                  <a:pt x="14967" y="14625"/>
                  <a:pt x="14332" y="13725"/>
                </a:cubicBezTo>
                <a:cubicBezTo>
                  <a:pt x="14332" y="13725"/>
                  <a:pt x="13061" y="14625"/>
                  <a:pt x="13061" y="14625"/>
                </a:cubicBezTo>
                <a:cubicBezTo>
                  <a:pt x="11791" y="14625"/>
                  <a:pt x="11791" y="12825"/>
                  <a:pt x="10520" y="13725"/>
                </a:cubicBezTo>
                <a:cubicBezTo>
                  <a:pt x="10520" y="14625"/>
                  <a:pt x="9885" y="15525"/>
                  <a:pt x="9250" y="16425"/>
                </a:cubicBezTo>
                <a:cubicBezTo>
                  <a:pt x="7979" y="17325"/>
                  <a:pt x="7344" y="19125"/>
                  <a:pt x="6073" y="20025"/>
                </a:cubicBezTo>
                <a:cubicBezTo>
                  <a:pt x="4167" y="20925"/>
                  <a:pt x="5438" y="17325"/>
                  <a:pt x="4167" y="16425"/>
                </a:cubicBezTo>
                <a:cubicBezTo>
                  <a:pt x="4167" y="15525"/>
                  <a:pt x="991" y="16425"/>
                  <a:pt x="356" y="16425"/>
                </a:cubicBezTo>
                <a:cubicBezTo>
                  <a:pt x="-915" y="16425"/>
                  <a:pt x="1626" y="13725"/>
                  <a:pt x="1626" y="13725"/>
                </a:cubicBezTo>
                <a:cubicBezTo>
                  <a:pt x="2897" y="11925"/>
                  <a:pt x="2261" y="10125"/>
                  <a:pt x="2261" y="8325"/>
                </a:cubicBezTo>
                <a:cubicBezTo>
                  <a:pt x="2261" y="6525"/>
                  <a:pt x="2261" y="3825"/>
                  <a:pt x="2897" y="2025"/>
                </a:cubicBezTo>
                <a:cubicBezTo>
                  <a:pt x="3532" y="-675"/>
                  <a:pt x="5438" y="-675"/>
                  <a:pt x="6073" y="2025"/>
                </a:cubicBezTo>
                <a:cubicBezTo>
                  <a:pt x="6073" y="2925"/>
                  <a:pt x="6073" y="4725"/>
                  <a:pt x="6709" y="3825"/>
                </a:cubicBezTo>
                <a:cubicBezTo>
                  <a:pt x="7344" y="3825"/>
                  <a:pt x="7344" y="2925"/>
                  <a:pt x="7979" y="2925"/>
                </a:cubicBezTo>
                <a:cubicBezTo>
                  <a:pt x="8614" y="3825"/>
                  <a:pt x="9250" y="4725"/>
                  <a:pt x="9885" y="4725"/>
                </a:cubicBezTo>
                <a:cubicBezTo>
                  <a:pt x="10520" y="5625"/>
                  <a:pt x="11156" y="5625"/>
                  <a:pt x="11791" y="5625"/>
                </a:cubicBezTo>
                <a:cubicBezTo>
                  <a:pt x="12426" y="6525"/>
                  <a:pt x="13697" y="7425"/>
                  <a:pt x="14967" y="8325"/>
                </a:cubicBezTo>
                <a:cubicBezTo>
                  <a:pt x="16873" y="9225"/>
                  <a:pt x="16873" y="10125"/>
                  <a:pt x="16873" y="12825"/>
                </a:cubicBezTo>
                <a:cubicBezTo>
                  <a:pt x="16873" y="13725"/>
                  <a:pt x="18144" y="13725"/>
                  <a:pt x="18144" y="12825"/>
                </a:cubicBezTo>
                <a:cubicBezTo>
                  <a:pt x="19414" y="12825"/>
                  <a:pt x="19414" y="13725"/>
                  <a:pt x="20050" y="14625"/>
                </a:cubicBezTo>
                <a:cubicBezTo>
                  <a:pt x="20685" y="14625"/>
                  <a:pt x="20685" y="14625"/>
                  <a:pt x="20685" y="15525"/>
                </a:cubicBezTo>
                <a:cubicBezTo>
                  <a:pt x="20050" y="16425"/>
                  <a:pt x="20050" y="18225"/>
                  <a:pt x="18779" y="18225"/>
                </a:cubicBezTo>
                <a:cubicBezTo>
                  <a:pt x="18144" y="17325"/>
                  <a:pt x="20050" y="18225"/>
                  <a:pt x="18779" y="1822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6" name="Shape 1616"/>
          <p:cNvSpPr/>
          <p:nvPr/>
        </p:nvSpPr>
        <p:spPr>
          <a:xfrm>
            <a:off x="8687651" y="3150129"/>
            <a:ext cx="33559" cy="31212"/>
          </a:xfrm>
          <a:custGeom>
            <a:avLst/>
            <a:gdLst/>
            <a:ahLst/>
            <a:cxnLst>
              <a:cxn ang="0">
                <a:pos x="wd2" y="hd2"/>
              </a:cxn>
              <a:cxn ang="5400000">
                <a:pos x="wd2" y="hd2"/>
              </a:cxn>
              <a:cxn ang="10800000">
                <a:pos x="wd2" y="hd2"/>
              </a:cxn>
              <a:cxn ang="16200000">
                <a:pos x="wd2" y="hd2"/>
              </a:cxn>
            </a:cxnLst>
            <a:rect l="0" t="0" r="r" b="b"/>
            <a:pathLst>
              <a:path w="14399" h="17851" extrusionOk="0">
                <a:moveTo>
                  <a:pt x="12956" y="17280"/>
                </a:moveTo>
                <a:cubicBezTo>
                  <a:pt x="6784" y="21600"/>
                  <a:pt x="-2473" y="0"/>
                  <a:pt x="613" y="0"/>
                </a:cubicBezTo>
                <a:cubicBezTo>
                  <a:pt x="3698" y="4320"/>
                  <a:pt x="19127" y="12960"/>
                  <a:pt x="12956" y="172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7" name="Shape 1617"/>
          <p:cNvSpPr/>
          <p:nvPr/>
        </p:nvSpPr>
        <p:spPr>
          <a:xfrm>
            <a:off x="8666785" y="3163715"/>
            <a:ext cx="22160" cy="25701"/>
          </a:xfrm>
          <a:custGeom>
            <a:avLst/>
            <a:gdLst/>
            <a:ahLst/>
            <a:cxnLst>
              <a:cxn ang="0">
                <a:pos x="wd2" y="hd2"/>
              </a:cxn>
              <a:cxn ang="5400000">
                <a:pos x="wd2" y="hd2"/>
              </a:cxn>
              <a:cxn ang="10800000">
                <a:pos x="wd2" y="hd2"/>
              </a:cxn>
              <a:cxn ang="16200000">
                <a:pos x="wd2" y="hd2"/>
              </a:cxn>
            </a:cxnLst>
            <a:rect l="0" t="0" r="r" b="b"/>
            <a:pathLst>
              <a:path w="17287" h="14699" extrusionOk="0">
                <a:moveTo>
                  <a:pt x="16200" y="13829"/>
                </a:moveTo>
                <a:cubicBezTo>
                  <a:pt x="5400" y="18149"/>
                  <a:pt x="0" y="5189"/>
                  <a:pt x="0" y="869"/>
                </a:cubicBezTo>
                <a:cubicBezTo>
                  <a:pt x="5400" y="-3451"/>
                  <a:pt x="21600" y="9509"/>
                  <a:pt x="16200" y="1382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8" name="Shape 1618"/>
          <p:cNvSpPr/>
          <p:nvPr/>
        </p:nvSpPr>
        <p:spPr>
          <a:xfrm>
            <a:off x="8603021" y="3022135"/>
            <a:ext cx="18458" cy="35455"/>
          </a:xfrm>
          <a:custGeom>
            <a:avLst/>
            <a:gdLst/>
            <a:ahLst/>
            <a:cxnLst>
              <a:cxn ang="0">
                <a:pos x="wd2" y="hd2"/>
              </a:cxn>
              <a:cxn ang="5400000">
                <a:pos x="wd2" y="hd2"/>
              </a:cxn>
              <a:cxn ang="10800000">
                <a:pos x="wd2" y="hd2"/>
              </a:cxn>
              <a:cxn ang="16200000">
                <a:pos x="wd2" y="hd2"/>
              </a:cxn>
            </a:cxnLst>
            <a:rect l="0" t="0" r="r" b="b"/>
            <a:pathLst>
              <a:path w="17600" h="16899" extrusionOk="0">
                <a:moveTo>
                  <a:pt x="17600" y="15408"/>
                </a:moveTo>
                <a:cubicBezTo>
                  <a:pt x="17600" y="11808"/>
                  <a:pt x="17600" y="8208"/>
                  <a:pt x="17600" y="4608"/>
                </a:cubicBezTo>
                <a:cubicBezTo>
                  <a:pt x="17600" y="4608"/>
                  <a:pt x="3200" y="-2592"/>
                  <a:pt x="3200" y="1008"/>
                </a:cubicBezTo>
                <a:cubicBezTo>
                  <a:pt x="3200" y="4608"/>
                  <a:pt x="-4000" y="11808"/>
                  <a:pt x="3200" y="11808"/>
                </a:cubicBezTo>
                <a:cubicBezTo>
                  <a:pt x="3200" y="15408"/>
                  <a:pt x="10400" y="19008"/>
                  <a:pt x="17600" y="15408"/>
                </a:cubicBezTo>
                <a:cubicBezTo>
                  <a:pt x="17600" y="11808"/>
                  <a:pt x="10400" y="19008"/>
                  <a:pt x="17600" y="1540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19" name="Shape 1619"/>
          <p:cNvSpPr/>
          <p:nvPr/>
        </p:nvSpPr>
        <p:spPr>
          <a:xfrm>
            <a:off x="8488080" y="2641481"/>
            <a:ext cx="1056797" cy="764988"/>
          </a:xfrm>
          <a:custGeom>
            <a:avLst/>
            <a:gdLst/>
            <a:ahLst/>
            <a:cxnLst>
              <a:cxn ang="0">
                <a:pos x="wd2" y="hd2"/>
              </a:cxn>
              <a:cxn ang="5400000">
                <a:pos x="wd2" y="hd2"/>
              </a:cxn>
              <a:cxn ang="10800000">
                <a:pos x="wd2" y="hd2"/>
              </a:cxn>
              <a:cxn ang="16200000">
                <a:pos x="wd2" y="hd2"/>
              </a:cxn>
            </a:cxnLst>
            <a:rect l="0" t="0" r="r" b="b"/>
            <a:pathLst>
              <a:path w="21491" h="21240" extrusionOk="0">
                <a:moveTo>
                  <a:pt x="11550" y="16797"/>
                </a:moveTo>
                <a:cubicBezTo>
                  <a:pt x="11400" y="17414"/>
                  <a:pt x="11100" y="16797"/>
                  <a:pt x="10650" y="17003"/>
                </a:cubicBezTo>
                <a:cubicBezTo>
                  <a:pt x="10500" y="17003"/>
                  <a:pt x="10350" y="17209"/>
                  <a:pt x="10200" y="17414"/>
                </a:cubicBezTo>
                <a:cubicBezTo>
                  <a:pt x="9900" y="17620"/>
                  <a:pt x="9750" y="17414"/>
                  <a:pt x="9450" y="17414"/>
                </a:cubicBezTo>
                <a:cubicBezTo>
                  <a:pt x="9000" y="17209"/>
                  <a:pt x="8400" y="16797"/>
                  <a:pt x="9000" y="16180"/>
                </a:cubicBezTo>
                <a:cubicBezTo>
                  <a:pt x="9300" y="15769"/>
                  <a:pt x="9300" y="15357"/>
                  <a:pt x="9750" y="15357"/>
                </a:cubicBezTo>
                <a:cubicBezTo>
                  <a:pt x="10200" y="15563"/>
                  <a:pt x="10650" y="15769"/>
                  <a:pt x="11250" y="15563"/>
                </a:cubicBezTo>
                <a:cubicBezTo>
                  <a:pt x="11550" y="15563"/>
                  <a:pt x="11850" y="15357"/>
                  <a:pt x="12150" y="15357"/>
                </a:cubicBezTo>
                <a:cubicBezTo>
                  <a:pt x="12300" y="15357"/>
                  <a:pt x="12150" y="15152"/>
                  <a:pt x="12150" y="14946"/>
                </a:cubicBezTo>
                <a:cubicBezTo>
                  <a:pt x="11700" y="14534"/>
                  <a:pt x="11550" y="14329"/>
                  <a:pt x="12000" y="13917"/>
                </a:cubicBezTo>
                <a:cubicBezTo>
                  <a:pt x="12300" y="13300"/>
                  <a:pt x="12600" y="13300"/>
                  <a:pt x="13050" y="13300"/>
                </a:cubicBezTo>
                <a:cubicBezTo>
                  <a:pt x="13200" y="13300"/>
                  <a:pt x="13500" y="13300"/>
                  <a:pt x="13650" y="13506"/>
                </a:cubicBezTo>
                <a:cubicBezTo>
                  <a:pt x="13950" y="13712"/>
                  <a:pt x="13950" y="13917"/>
                  <a:pt x="13950" y="14329"/>
                </a:cubicBezTo>
                <a:cubicBezTo>
                  <a:pt x="14100" y="14740"/>
                  <a:pt x="14250" y="14123"/>
                  <a:pt x="14400" y="14123"/>
                </a:cubicBezTo>
                <a:cubicBezTo>
                  <a:pt x="14400" y="13917"/>
                  <a:pt x="14850" y="14123"/>
                  <a:pt x="14850" y="14123"/>
                </a:cubicBezTo>
                <a:cubicBezTo>
                  <a:pt x="15000" y="14123"/>
                  <a:pt x="15450" y="14123"/>
                  <a:pt x="15450" y="13712"/>
                </a:cubicBezTo>
                <a:cubicBezTo>
                  <a:pt x="15450" y="13506"/>
                  <a:pt x="15000" y="13300"/>
                  <a:pt x="14850" y="13300"/>
                </a:cubicBezTo>
                <a:cubicBezTo>
                  <a:pt x="14550" y="13094"/>
                  <a:pt x="14400" y="12889"/>
                  <a:pt x="14250" y="12683"/>
                </a:cubicBezTo>
                <a:cubicBezTo>
                  <a:pt x="14100" y="12683"/>
                  <a:pt x="13950" y="13094"/>
                  <a:pt x="13950" y="13300"/>
                </a:cubicBezTo>
                <a:cubicBezTo>
                  <a:pt x="13800" y="13506"/>
                  <a:pt x="13200" y="13300"/>
                  <a:pt x="13050" y="13300"/>
                </a:cubicBezTo>
                <a:cubicBezTo>
                  <a:pt x="12150" y="13094"/>
                  <a:pt x="13350" y="12683"/>
                  <a:pt x="13200" y="12272"/>
                </a:cubicBezTo>
                <a:cubicBezTo>
                  <a:pt x="13050" y="11654"/>
                  <a:pt x="12900" y="10832"/>
                  <a:pt x="12600" y="10420"/>
                </a:cubicBezTo>
                <a:cubicBezTo>
                  <a:pt x="12450" y="10420"/>
                  <a:pt x="12150" y="10626"/>
                  <a:pt x="12150" y="10420"/>
                </a:cubicBezTo>
                <a:cubicBezTo>
                  <a:pt x="12150" y="10214"/>
                  <a:pt x="12150" y="9803"/>
                  <a:pt x="12000" y="9597"/>
                </a:cubicBezTo>
                <a:cubicBezTo>
                  <a:pt x="11850" y="9392"/>
                  <a:pt x="11700" y="10626"/>
                  <a:pt x="11850" y="10626"/>
                </a:cubicBezTo>
                <a:cubicBezTo>
                  <a:pt x="11700" y="10626"/>
                  <a:pt x="11250" y="9186"/>
                  <a:pt x="11250" y="9186"/>
                </a:cubicBezTo>
                <a:cubicBezTo>
                  <a:pt x="10950" y="9186"/>
                  <a:pt x="10800" y="9392"/>
                  <a:pt x="10650" y="9597"/>
                </a:cubicBezTo>
                <a:cubicBezTo>
                  <a:pt x="10500" y="9597"/>
                  <a:pt x="10050" y="10009"/>
                  <a:pt x="10050" y="9803"/>
                </a:cubicBezTo>
                <a:cubicBezTo>
                  <a:pt x="10050" y="9186"/>
                  <a:pt x="9900" y="9186"/>
                  <a:pt x="10350" y="9186"/>
                </a:cubicBezTo>
                <a:cubicBezTo>
                  <a:pt x="10500" y="9186"/>
                  <a:pt x="10650" y="8980"/>
                  <a:pt x="10650" y="8774"/>
                </a:cubicBezTo>
                <a:cubicBezTo>
                  <a:pt x="10800" y="8569"/>
                  <a:pt x="10350" y="8569"/>
                  <a:pt x="10350" y="8569"/>
                </a:cubicBezTo>
                <a:cubicBezTo>
                  <a:pt x="10200" y="8363"/>
                  <a:pt x="9600" y="7952"/>
                  <a:pt x="9600" y="7952"/>
                </a:cubicBezTo>
                <a:cubicBezTo>
                  <a:pt x="9600" y="7334"/>
                  <a:pt x="9450" y="7746"/>
                  <a:pt x="9300" y="7746"/>
                </a:cubicBezTo>
                <a:cubicBezTo>
                  <a:pt x="9150" y="7746"/>
                  <a:pt x="9300" y="6717"/>
                  <a:pt x="9000" y="6923"/>
                </a:cubicBezTo>
                <a:cubicBezTo>
                  <a:pt x="8850" y="6923"/>
                  <a:pt x="8850" y="7129"/>
                  <a:pt x="8550" y="6717"/>
                </a:cubicBezTo>
                <a:cubicBezTo>
                  <a:pt x="8400" y="6717"/>
                  <a:pt x="8250" y="6306"/>
                  <a:pt x="8100" y="6306"/>
                </a:cubicBezTo>
                <a:cubicBezTo>
                  <a:pt x="8100" y="6306"/>
                  <a:pt x="8250" y="6512"/>
                  <a:pt x="8250" y="6512"/>
                </a:cubicBezTo>
                <a:cubicBezTo>
                  <a:pt x="8250" y="6512"/>
                  <a:pt x="7800" y="6512"/>
                  <a:pt x="7800" y="6717"/>
                </a:cubicBezTo>
                <a:cubicBezTo>
                  <a:pt x="7950" y="6923"/>
                  <a:pt x="8250" y="6717"/>
                  <a:pt x="8400" y="7129"/>
                </a:cubicBezTo>
                <a:cubicBezTo>
                  <a:pt x="8400" y="7540"/>
                  <a:pt x="8100" y="7540"/>
                  <a:pt x="7950" y="7540"/>
                </a:cubicBezTo>
                <a:cubicBezTo>
                  <a:pt x="7650" y="7746"/>
                  <a:pt x="6900" y="6923"/>
                  <a:pt x="6600" y="7334"/>
                </a:cubicBezTo>
                <a:cubicBezTo>
                  <a:pt x="6450" y="7334"/>
                  <a:pt x="6750" y="7540"/>
                  <a:pt x="6900" y="7746"/>
                </a:cubicBezTo>
                <a:cubicBezTo>
                  <a:pt x="6900" y="7952"/>
                  <a:pt x="7050" y="7746"/>
                  <a:pt x="7200" y="7746"/>
                </a:cubicBezTo>
                <a:cubicBezTo>
                  <a:pt x="7350" y="7746"/>
                  <a:pt x="7800" y="7540"/>
                  <a:pt x="7800" y="7746"/>
                </a:cubicBezTo>
                <a:cubicBezTo>
                  <a:pt x="7800" y="7952"/>
                  <a:pt x="7650" y="8157"/>
                  <a:pt x="7500" y="8363"/>
                </a:cubicBezTo>
                <a:cubicBezTo>
                  <a:pt x="7500" y="8363"/>
                  <a:pt x="5850" y="6923"/>
                  <a:pt x="5550" y="7129"/>
                </a:cubicBezTo>
                <a:cubicBezTo>
                  <a:pt x="5700" y="7129"/>
                  <a:pt x="5850" y="7334"/>
                  <a:pt x="6000" y="7334"/>
                </a:cubicBezTo>
                <a:cubicBezTo>
                  <a:pt x="6300" y="7746"/>
                  <a:pt x="5550" y="7540"/>
                  <a:pt x="5550" y="7540"/>
                </a:cubicBezTo>
                <a:cubicBezTo>
                  <a:pt x="5100" y="7129"/>
                  <a:pt x="4500" y="7540"/>
                  <a:pt x="4050" y="7334"/>
                </a:cubicBezTo>
                <a:cubicBezTo>
                  <a:pt x="3450" y="7129"/>
                  <a:pt x="3000" y="7334"/>
                  <a:pt x="2550" y="6717"/>
                </a:cubicBezTo>
                <a:cubicBezTo>
                  <a:pt x="2100" y="6306"/>
                  <a:pt x="1800" y="6923"/>
                  <a:pt x="1350" y="6717"/>
                </a:cubicBezTo>
                <a:cubicBezTo>
                  <a:pt x="1200" y="6512"/>
                  <a:pt x="900" y="6512"/>
                  <a:pt x="750" y="6306"/>
                </a:cubicBezTo>
                <a:cubicBezTo>
                  <a:pt x="750" y="6100"/>
                  <a:pt x="300" y="5483"/>
                  <a:pt x="600" y="5483"/>
                </a:cubicBezTo>
                <a:cubicBezTo>
                  <a:pt x="1050" y="5483"/>
                  <a:pt x="1650" y="6100"/>
                  <a:pt x="2100" y="5689"/>
                </a:cubicBezTo>
                <a:cubicBezTo>
                  <a:pt x="2250" y="5483"/>
                  <a:pt x="1950" y="5277"/>
                  <a:pt x="1950" y="5277"/>
                </a:cubicBezTo>
                <a:cubicBezTo>
                  <a:pt x="1650" y="5072"/>
                  <a:pt x="1350" y="5072"/>
                  <a:pt x="1200" y="5072"/>
                </a:cubicBezTo>
                <a:cubicBezTo>
                  <a:pt x="750" y="5072"/>
                  <a:pt x="0" y="5072"/>
                  <a:pt x="0" y="4454"/>
                </a:cubicBezTo>
                <a:cubicBezTo>
                  <a:pt x="0" y="3632"/>
                  <a:pt x="0" y="3014"/>
                  <a:pt x="300" y="2192"/>
                </a:cubicBezTo>
                <a:cubicBezTo>
                  <a:pt x="450" y="1574"/>
                  <a:pt x="900" y="1163"/>
                  <a:pt x="1350" y="752"/>
                </a:cubicBezTo>
                <a:cubicBezTo>
                  <a:pt x="1650" y="340"/>
                  <a:pt x="1950" y="340"/>
                  <a:pt x="2400" y="134"/>
                </a:cubicBezTo>
                <a:cubicBezTo>
                  <a:pt x="2700" y="134"/>
                  <a:pt x="3600" y="-277"/>
                  <a:pt x="3750" y="340"/>
                </a:cubicBezTo>
                <a:cubicBezTo>
                  <a:pt x="3750" y="134"/>
                  <a:pt x="3000" y="1163"/>
                  <a:pt x="2850" y="1163"/>
                </a:cubicBezTo>
                <a:cubicBezTo>
                  <a:pt x="2550" y="1574"/>
                  <a:pt x="2250" y="1986"/>
                  <a:pt x="2550" y="2397"/>
                </a:cubicBezTo>
                <a:cubicBezTo>
                  <a:pt x="2850" y="2809"/>
                  <a:pt x="2550" y="3014"/>
                  <a:pt x="2700" y="3426"/>
                </a:cubicBezTo>
                <a:cubicBezTo>
                  <a:pt x="2700" y="3837"/>
                  <a:pt x="3000" y="4043"/>
                  <a:pt x="3150" y="4249"/>
                </a:cubicBezTo>
                <a:cubicBezTo>
                  <a:pt x="3300" y="4454"/>
                  <a:pt x="3600" y="4660"/>
                  <a:pt x="3750" y="4866"/>
                </a:cubicBezTo>
                <a:cubicBezTo>
                  <a:pt x="3900" y="5072"/>
                  <a:pt x="3300" y="5072"/>
                  <a:pt x="3300" y="5277"/>
                </a:cubicBezTo>
                <a:cubicBezTo>
                  <a:pt x="3300" y="5072"/>
                  <a:pt x="3900" y="5689"/>
                  <a:pt x="3900" y="5689"/>
                </a:cubicBezTo>
                <a:cubicBezTo>
                  <a:pt x="4050" y="5483"/>
                  <a:pt x="3900" y="5072"/>
                  <a:pt x="3900" y="4866"/>
                </a:cubicBezTo>
                <a:cubicBezTo>
                  <a:pt x="3900" y="4866"/>
                  <a:pt x="4200" y="4660"/>
                  <a:pt x="4050" y="4454"/>
                </a:cubicBezTo>
                <a:cubicBezTo>
                  <a:pt x="3900" y="4249"/>
                  <a:pt x="3300" y="4043"/>
                  <a:pt x="3150" y="3837"/>
                </a:cubicBezTo>
                <a:cubicBezTo>
                  <a:pt x="3000" y="3837"/>
                  <a:pt x="2850" y="3632"/>
                  <a:pt x="3000" y="3632"/>
                </a:cubicBezTo>
                <a:cubicBezTo>
                  <a:pt x="3300" y="3632"/>
                  <a:pt x="3300" y="3426"/>
                  <a:pt x="3450" y="3220"/>
                </a:cubicBezTo>
                <a:cubicBezTo>
                  <a:pt x="3750" y="3014"/>
                  <a:pt x="4200" y="3426"/>
                  <a:pt x="4350" y="3632"/>
                </a:cubicBezTo>
                <a:cubicBezTo>
                  <a:pt x="4200" y="3426"/>
                  <a:pt x="4050" y="3220"/>
                  <a:pt x="4050" y="3014"/>
                </a:cubicBezTo>
                <a:cubicBezTo>
                  <a:pt x="4050" y="2603"/>
                  <a:pt x="3300" y="2809"/>
                  <a:pt x="3300" y="2397"/>
                </a:cubicBezTo>
                <a:cubicBezTo>
                  <a:pt x="3000" y="1163"/>
                  <a:pt x="4350" y="2192"/>
                  <a:pt x="4350" y="2192"/>
                </a:cubicBezTo>
                <a:cubicBezTo>
                  <a:pt x="4350" y="1986"/>
                  <a:pt x="3450" y="1574"/>
                  <a:pt x="3450" y="1574"/>
                </a:cubicBezTo>
                <a:cubicBezTo>
                  <a:pt x="3450" y="1369"/>
                  <a:pt x="4200" y="1574"/>
                  <a:pt x="4200" y="1574"/>
                </a:cubicBezTo>
                <a:cubicBezTo>
                  <a:pt x="4200" y="1369"/>
                  <a:pt x="3750" y="1163"/>
                  <a:pt x="3750" y="1163"/>
                </a:cubicBezTo>
                <a:cubicBezTo>
                  <a:pt x="3600" y="957"/>
                  <a:pt x="3750" y="957"/>
                  <a:pt x="3900" y="957"/>
                </a:cubicBezTo>
                <a:cubicBezTo>
                  <a:pt x="4050" y="1163"/>
                  <a:pt x="4050" y="957"/>
                  <a:pt x="4200" y="957"/>
                </a:cubicBezTo>
                <a:cubicBezTo>
                  <a:pt x="4500" y="752"/>
                  <a:pt x="4500" y="957"/>
                  <a:pt x="4800" y="957"/>
                </a:cubicBezTo>
                <a:cubicBezTo>
                  <a:pt x="4350" y="752"/>
                  <a:pt x="4950" y="340"/>
                  <a:pt x="5100" y="340"/>
                </a:cubicBezTo>
                <a:cubicBezTo>
                  <a:pt x="5400" y="134"/>
                  <a:pt x="6300" y="134"/>
                  <a:pt x="6450" y="546"/>
                </a:cubicBezTo>
                <a:cubicBezTo>
                  <a:pt x="6600" y="752"/>
                  <a:pt x="6600" y="957"/>
                  <a:pt x="6600" y="1163"/>
                </a:cubicBezTo>
                <a:cubicBezTo>
                  <a:pt x="6750" y="1369"/>
                  <a:pt x="6900" y="1574"/>
                  <a:pt x="7050" y="1780"/>
                </a:cubicBezTo>
                <a:cubicBezTo>
                  <a:pt x="7200" y="2192"/>
                  <a:pt x="6450" y="3014"/>
                  <a:pt x="6450" y="3014"/>
                </a:cubicBezTo>
                <a:cubicBezTo>
                  <a:pt x="6600" y="3220"/>
                  <a:pt x="6900" y="2603"/>
                  <a:pt x="7050" y="2603"/>
                </a:cubicBezTo>
                <a:cubicBezTo>
                  <a:pt x="7050" y="2603"/>
                  <a:pt x="6750" y="3837"/>
                  <a:pt x="6900" y="3632"/>
                </a:cubicBezTo>
                <a:cubicBezTo>
                  <a:pt x="7050" y="3632"/>
                  <a:pt x="7050" y="3220"/>
                  <a:pt x="7200" y="3220"/>
                </a:cubicBezTo>
                <a:cubicBezTo>
                  <a:pt x="7500" y="3220"/>
                  <a:pt x="7500" y="3426"/>
                  <a:pt x="7800" y="3014"/>
                </a:cubicBezTo>
                <a:cubicBezTo>
                  <a:pt x="7950" y="2809"/>
                  <a:pt x="7950" y="3014"/>
                  <a:pt x="8100" y="3220"/>
                </a:cubicBezTo>
                <a:cubicBezTo>
                  <a:pt x="8250" y="3426"/>
                  <a:pt x="8100" y="3426"/>
                  <a:pt x="8100" y="3632"/>
                </a:cubicBezTo>
                <a:cubicBezTo>
                  <a:pt x="8100" y="3837"/>
                  <a:pt x="8850" y="4043"/>
                  <a:pt x="9000" y="4043"/>
                </a:cubicBezTo>
                <a:cubicBezTo>
                  <a:pt x="9000" y="4043"/>
                  <a:pt x="8250" y="3014"/>
                  <a:pt x="8100" y="2809"/>
                </a:cubicBezTo>
                <a:cubicBezTo>
                  <a:pt x="8100" y="2809"/>
                  <a:pt x="9450" y="3426"/>
                  <a:pt x="9450" y="3220"/>
                </a:cubicBezTo>
                <a:cubicBezTo>
                  <a:pt x="9450" y="3220"/>
                  <a:pt x="8550" y="3014"/>
                  <a:pt x="8550" y="2603"/>
                </a:cubicBezTo>
                <a:cubicBezTo>
                  <a:pt x="8550" y="2397"/>
                  <a:pt x="9000" y="2192"/>
                  <a:pt x="9150" y="2192"/>
                </a:cubicBezTo>
                <a:cubicBezTo>
                  <a:pt x="9450" y="1986"/>
                  <a:pt x="9600" y="2192"/>
                  <a:pt x="9900" y="2397"/>
                </a:cubicBezTo>
                <a:cubicBezTo>
                  <a:pt x="10350" y="2603"/>
                  <a:pt x="10950" y="2397"/>
                  <a:pt x="11100" y="3220"/>
                </a:cubicBezTo>
                <a:cubicBezTo>
                  <a:pt x="11100" y="3220"/>
                  <a:pt x="10050" y="3220"/>
                  <a:pt x="10200" y="3837"/>
                </a:cubicBezTo>
                <a:cubicBezTo>
                  <a:pt x="10200" y="3632"/>
                  <a:pt x="10650" y="3426"/>
                  <a:pt x="10650" y="3426"/>
                </a:cubicBezTo>
                <a:cubicBezTo>
                  <a:pt x="10950" y="3426"/>
                  <a:pt x="10500" y="3837"/>
                  <a:pt x="10500" y="4043"/>
                </a:cubicBezTo>
                <a:cubicBezTo>
                  <a:pt x="10500" y="4043"/>
                  <a:pt x="10950" y="3632"/>
                  <a:pt x="10950" y="3632"/>
                </a:cubicBezTo>
                <a:cubicBezTo>
                  <a:pt x="10950" y="3426"/>
                  <a:pt x="11550" y="3426"/>
                  <a:pt x="11700" y="3632"/>
                </a:cubicBezTo>
                <a:cubicBezTo>
                  <a:pt x="12300" y="3632"/>
                  <a:pt x="10950" y="4249"/>
                  <a:pt x="11100" y="4454"/>
                </a:cubicBezTo>
                <a:cubicBezTo>
                  <a:pt x="11100" y="4454"/>
                  <a:pt x="11400" y="4043"/>
                  <a:pt x="11400" y="4249"/>
                </a:cubicBezTo>
                <a:cubicBezTo>
                  <a:pt x="11400" y="4454"/>
                  <a:pt x="11100" y="4866"/>
                  <a:pt x="11250" y="5072"/>
                </a:cubicBezTo>
                <a:cubicBezTo>
                  <a:pt x="11100" y="4866"/>
                  <a:pt x="11700" y="4043"/>
                  <a:pt x="11850" y="4249"/>
                </a:cubicBezTo>
                <a:cubicBezTo>
                  <a:pt x="11850" y="4660"/>
                  <a:pt x="11700" y="5072"/>
                  <a:pt x="11850" y="5277"/>
                </a:cubicBezTo>
                <a:cubicBezTo>
                  <a:pt x="11850" y="5277"/>
                  <a:pt x="11850" y="4454"/>
                  <a:pt x="12150" y="4454"/>
                </a:cubicBezTo>
                <a:cubicBezTo>
                  <a:pt x="12450" y="4660"/>
                  <a:pt x="12000" y="5277"/>
                  <a:pt x="12150" y="5483"/>
                </a:cubicBezTo>
                <a:cubicBezTo>
                  <a:pt x="12150" y="5483"/>
                  <a:pt x="12300" y="4866"/>
                  <a:pt x="12450" y="4866"/>
                </a:cubicBezTo>
                <a:cubicBezTo>
                  <a:pt x="12450" y="4866"/>
                  <a:pt x="12300" y="5483"/>
                  <a:pt x="12450" y="5483"/>
                </a:cubicBezTo>
                <a:cubicBezTo>
                  <a:pt x="12300" y="5483"/>
                  <a:pt x="12750" y="4660"/>
                  <a:pt x="12900" y="4454"/>
                </a:cubicBezTo>
                <a:cubicBezTo>
                  <a:pt x="13050" y="4249"/>
                  <a:pt x="13500" y="4454"/>
                  <a:pt x="13650" y="4660"/>
                </a:cubicBezTo>
                <a:cubicBezTo>
                  <a:pt x="13950" y="4866"/>
                  <a:pt x="14100" y="5277"/>
                  <a:pt x="13650" y="5277"/>
                </a:cubicBezTo>
                <a:cubicBezTo>
                  <a:pt x="13500" y="5277"/>
                  <a:pt x="12900" y="5277"/>
                  <a:pt x="12900" y="5894"/>
                </a:cubicBezTo>
                <a:cubicBezTo>
                  <a:pt x="12900" y="5689"/>
                  <a:pt x="13800" y="5277"/>
                  <a:pt x="13800" y="5483"/>
                </a:cubicBezTo>
                <a:cubicBezTo>
                  <a:pt x="13800" y="5483"/>
                  <a:pt x="13200" y="5894"/>
                  <a:pt x="13200" y="6100"/>
                </a:cubicBezTo>
                <a:cubicBezTo>
                  <a:pt x="13200" y="5894"/>
                  <a:pt x="13800" y="5894"/>
                  <a:pt x="13800" y="5894"/>
                </a:cubicBezTo>
                <a:cubicBezTo>
                  <a:pt x="13950" y="5689"/>
                  <a:pt x="14250" y="5072"/>
                  <a:pt x="14400" y="5277"/>
                </a:cubicBezTo>
                <a:cubicBezTo>
                  <a:pt x="14550" y="5689"/>
                  <a:pt x="14400" y="6100"/>
                  <a:pt x="14100" y="6100"/>
                </a:cubicBezTo>
                <a:cubicBezTo>
                  <a:pt x="13950" y="6306"/>
                  <a:pt x="13800" y="6512"/>
                  <a:pt x="13650" y="6717"/>
                </a:cubicBezTo>
                <a:cubicBezTo>
                  <a:pt x="13650" y="6717"/>
                  <a:pt x="13950" y="6306"/>
                  <a:pt x="14100" y="6306"/>
                </a:cubicBezTo>
                <a:cubicBezTo>
                  <a:pt x="14100" y="6306"/>
                  <a:pt x="13950" y="7129"/>
                  <a:pt x="13950" y="7129"/>
                </a:cubicBezTo>
                <a:cubicBezTo>
                  <a:pt x="13800" y="6717"/>
                  <a:pt x="14850" y="5277"/>
                  <a:pt x="15000" y="5689"/>
                </a:cubicBezTo>
                <a:cubicBezTo>
                  <a:pt x="15150" y="5894"/>
                  <a:pt x="14850" y="6100"/>
                  <a:pt x="14700" y="6100"/>
                </a:cubicBezTo>
                <a:cubicBezTo>
                  <a:pt x="14850" y="6100"/>
                  <a:pt x="15300" y="6100"/>
                  <a:pt x="15450" y="6100"/>
                </a:cubicBezTo>
                <a:cubicBezTo>
                  <a:pt x="15600" y="6100"/>
                  <a:pt x="15900" y="6100"/>
                  <a:pt x="16050" y="6306"/>
                </a:cubicBezTo>
                <a:cubicBezTo>
                  <a:pt x="16200" y="6923"/>
                  <a:pt x="14700" y="6923"/>
                  <a:pt x="14850" y="7540"/>
                </a:cubicBezTo>
                <a:cubicBezTo>
                  <a:pt x="14850" y="7540"/>
                  <a:pt x="15300" y="6923"/>
                  <a:pt x="15450" y="6923"/>
                </a:cubicBezTo>
                <a:cubicBezTo>
                  <a:pt x="15600" y="6923"/>
                  <a:pt x="15900" y="6923"/>
                  <a:pt x="15900" y="7129"/>
                </a:cubicBezTo>
                <a:cubicBezTo>
                  <a:pt x="16050" y="7334"/>
                  <a:pt x="15150" y="7746"/>
                  <a:pt x="15150" y="7746"/>
                </a:cubicBezTo>
                <a:cubicBezTo>
                  <a:pt x="15150" y="7746"/>
                  <a:pt x="15600" y="7540"/>
                  <a:pt x="15600" y="7540"/>
                </a:cubicBezTo>
                <a:cubicBezTo>
                  <a:pt x="15750" y="7540"/>
                  <a:pt x="16050" y="7334"/>
                  <a:pt x="16200" y="7129"/>
                </a:cubicBezTo>
                <a:cubicBezTo>
                  <a:pt x="16350" y="7129"/>
                  <a:pt x="16200" y="6923"/>
                  <a:pt x="16350" y="6717"/>
                </a:cubicBezTo>
                <a:cubicBezTo>
                  <a:pt x="16500" y="6717"/>
                  <a:pt x="16800" y="7129"/>
                  <a:pt x="16800" y="7334"/>
                </a:cubicBezTo>
                <a:cubicBezTo>
                  <a:pt x="17400" y="7952"/>
                  <a:pt x="16800" y="7746"/>
                  <a:pt x="16350" y="7952"/>
                </a:cubicBezTo>
                <a:cubicBezTo>
                  <a:pt x="16350" y="7952"/>
                  <a:pt x="15300" y="8363"/>
                  <a:pt x="15300" y="8157"/>
                </a:cubicBezTo>
                <a:cubicBezTo>
                  <a:pt x="15300" y="8363"/>
                  <a:pt x="17700" y="8363"/>
                  <a:pt x="17550" y="8774"/>
                </a:cubicBezTo>
                <a:cubicBezTo>
                  <a:pt x="17400" y="8980"/>
                  <a:pt x="16650" y="8980"/>
                  <a:pt x="16500" y="8774"/>
                </a:cubicBezTo>
                <a:cubicBezTo>
                  <a:pt x="16500" y="8774"/>
                  <a:pt x="15900" y="8980"/>
                  <a:pt x="15900" y="8980"/>
                </a:cubicBezTo>
                <a:cubicBezTo>
                  <a:pt x="16050" y="9186"/>
                  <a:pt x="16500" y="8980"/>
                  <a:pt x="16500" y="9186"/>
                </a:cubicBezTo>
                <a:cubicBezTo>
                  <a:pt x="16650" y="9186"/>
                  <a:pt x="16050" y="9392"/>
                  <a:pt x="16050" y="9597"/>
                </a:cubicBezTo>
                <a:cubicBezTo>
                  <a:pt x="16050" y="10009"/>
                  <a:pt x="16650" y="10214"/>
                  <a:pt x="16800" y="10214"/>
                </a:cubicBezTo>
                <a:cubicBezTo>
                  <a:pt x="17100" y="10420"/>
                  <a:pt x="17550" y="10420"/>
                  <a:pt x="17700" y="10832"/>
                </a:cubicBezTo>
                <a:cubicBezTo>
                  <a:pt x="17850" y="11037"/>
                  <a:pt x="17850" y="11243"/>
                  <a:pt x="18000" y="11243"/>
                </a:cubicBezTo>
                <a:cubicBezTo>
                  <a:pt x="18000" y="11243"/>
                  <a:pt x="18300" y="11037"/>
                  <a:pt x="18300" y="11037"/>
                </a:cubicBezTo>
                <a:cubicBezTo>
                  <a:pt x="18300" y="11037"/>
                  <a:pt x="18300" y="11449"/>
                  <a:pt x="18450" y="11449"/>
                </a:cubicBezTo>
                <a:cubicBezTo>
                  <a:pt x="18450" y="11449"/>
                  <a:pt x="18450" y="11037"/>
                  <a:pt x="18600" y="11037"/>
                </a:cubicBezTo>
                <a:cubicBezTo>
                  <a:pt x="18600" y="11037"/>
                  <a:pt x="18600" y="11449"/>
                  <a:pt x="18600" y="11449"/>
                </a:cubicBezTo>
                <a:cubicBezTo>
                  <a:pt x="18600" y="11654"/>
                  <a:pt x="18900" y="11449"/>
                  <a:pt x="19050" y="11449"/>
                </a:cubicBezTo>
                <a:cubicBezTo>
                  <a:pt x="19050" y="11449"/>
                  <a:pt x="19350" y="11654"/>
                  <a:pt x="19350" y="11860"/>
                </a:cubicBezTo>
                <a:cubicBezTo>
                  <a:pt x="19350" y="12066"/>
                  <a:pt x="19200" y="11860"/>
                  <a:pt x="19200" y="12066"/>
                </a:cubicBezTo>
                <a:cubicBezTo>
                  <a:pt x="19350" y="11860"/>
                  <a:pt x="20700" y="12477"/>
                  <a:pt x="20700" y="12477"/>
                </a:cubicBezTo>
                <a:cubicBezTo>
                  <a:pt x="20550" y="12683"/>
                  <a:pt x="20550" y="12683"/>
                  <a:pt x="20550" y="12683"/>
                </a:cubicBezTo>
                <a:cubicBezTo>
                  <a:pt x="20550" y="12889"/>
                  <a:pt x="20850" y="12683"/>
                  <a:pt x="20850" y="12683"/>
                </a:cubicBezTo>
                <a:cubicBezTo>
                  <a:pt x="21000" y="12477"/>
                  <a:pt x="21000" y="12683"/>
                  <a:pt x="21150" y="12889"/>
                </a:cubicBezTo>
                <a:cubicBezTo>
                  <a:pt x="21300" y="12889"/>
                  <a:pt x="21600" y="13300"/>
                  <a:pt x="21450" y="13506"/>
                </a:cubicBezTo>
                <a:cubicBezTo>
                  <a:pt x="21450" y="13506"/>
                  <a:pt x="21150" y="13506"/>
                  <a:pt x="21150" y="13506"/>
                </a:cubicBezTo>
                <a:cubicBezTo>
                  <a:pt x="21150" y="13712"/>
                  <a:pt x="21450" y="13712"/>
                  <a:pt x="21300" y="13917"/>
                </a:cubicBezTo>
                <a:cubicBezTo>
                  <a:pt x="21300" y="13917"/>
                  <a:pt x="20850" y="13917"/>
                  <a:pt x="20850" y="13917"/>
                </a:cubicBezTo>
                <a:cubicBezTo>
                  <a:pt x="20550" y="14123"/>
                  <a:pt x="20850" y="14123"/>
                  <a:pt x="20850" y="14329"/>
                </a:cubicBezTo>
                <a:cubicBezTo>
                  <a:pt x="21000" y="14740"/>
                  <a:pt x="20400" y="14329"/>
                  <a:pt x="20250" y="14329"/>
                </a:cubicBezTo>
                <a:cubicBezTo>
                  <a:pt x="20400" y="14534"/>
                  <a:pt x="20700" y="14740"/>
                  <a:pt x="20550" y="14946"/>
                </a:cubicBezTo>
                <a:cubicBezTo>
                  <a:pt x="20400" y="14946"/>
                  <a:pt x="19800" y="14946"/>
                  <a:pt x="19950" y="14740"/>
                </a:cubicBezTo>
                <a:cubicBezTo>
                  <a:pt x="19800" y="14946"/>
                  <a:pt x="20250" y="15357"/>
                  <a:pt x="20100" y="15563"/>
                </a:cubicBezTo>
                <a:cubicBezTo>
                  <a:pt x="19950" y="15563"/>
                  <a:pt x="19950" y="15152"/>
                  <a:pt x="19800" y="15357"/>
                </a:cubicBezTo>
                <a:cubicBezTo>
                  <a:pt x="19650" y="15563"/>
                  <a:pt x="20250" y="16592"/>
                  <a:pt x="19650" y="15974"/>
                </a:cubicBezTo>
                <a:cubicBezTo>
                  <a:pt x="19650" y="15974"/>
                  <a:pt x="19200" y="15563"/>
                  <a:pt x="19200" y="15563"/>
                </a:cubicBezTo>
                <a:cubicBezTo>
                  <a:pt x="19050" y="15769"/>
                  <a:pt x="19050" y="15974"/>
                  <a:pt x="18900" y="15974"/>
                </a:cubicBezTo>
                <a:cubicBezTo>
                  <a:pt x="18900" y="15769"/>
                  <a:pt x="19050" y="15563"/>
                  <a:pt x="19050" y="15357"/>
                </a:cubicBezTo>
                <a:cubicBezTo>
                  <a:pt x="19050" y="15563"/>
                  <a:pt x="18750" y="15563"/>
                  <a:pt x="18750" y="15563"/>
                </a:cubicBezTo>
                <a:cubicBezTo>
                  <a:pt x="18600" y="15357"/>
                  <a:pt x="18900" y="15152"/>
                  <a:pt x="18750" y="14946"/>
                </a:cubicBezTo>
                <a:cubicBezTo>
                  <a:pt x="18750" y="14946"/>
                  <a:pt x="18450" y="15152"/>
                  <a:pt x="18450" y="15152"/>
                </a:cubicBezTo>
                <a:cubicBezTo>
                  <a:pt x="18300" y="14946"/>
                  <a:pt x="18450" y="14534"/>
                  <a:pt x="18450" y="14534"/>
                </a:cubicBezTo>
                <a:cubicBezTo>
                  <a:pt x="18600" y="14534"/>
                  <a:pt x="19200" y="14123"/>
                  <a:pt x="19050" y="14123"/>
                </a:cubicBezTo>
                <a:cubicBezTo>
                  <a:pt x="18900" y="13917"/>
                  <a:pt x="18300" y="14740"/>
                  <a:pt x="18000" y="14534"/>
                </a:cubicBezTo>
                <a:cubicBezTo>
                  <a:pt x="18000" y="14534"/>
                  <a:pt x="18450" y="13917"/>
                  <a:pt x="18300" y="13917"/>
                </a:cubicBezTo>
                <a:cubicBezTo>
                  <a:pt x="18150" y="13917"/>
                  <a:pt x="18000" y="14329"/>
                  <a:pt x="17850" y="14123"/>
                </a:cubicBezTo>
                <a:cubicBezTo>
                  <a:pt x="17700" y="13917"/>
                  <a:pt x="17550" y="13917"/>
                  <a:pt x="17400" y="13712"/>
                </a:cubicBezTo>
                <a:cubicBezTo>
                  <a:pt x="17250" y="13506"/>
                  <a:pt x="17100" y="13300"/>
                  <a:pt x="16950" y="13506"/>
                </a:cubicBezTo>
                <a:cubicBezTo>
                  <a:pt x="16950" y="13712"/>
                  <a:pt x="16950" y="13712"/>
                  <a:pt x="16950" y="13917"/>
                </a:cubicBezTo>
                <a:cubicBezTo>
                  <a:pt x="16950" y="13917"/>
                  <a:pt x="16800" y="13917"/>
                  <a:pt x="16800" y="13917"/>
                </a:cubicBezTo>
                <a:cubicBezTo>
                  <a:pt x="16800" y="14123"/>
                  <a:pt x="17400" y="14534"/>
                  <a:pt x="16800" y="14534"/>
                </a:cubicBezTo>
                <a:cubicBezTo>
                  <a:pt x="16650" y="14534"/>
                  <a:pt x="16050" y="14329"/>
                  <a:pt x="16200" y="14123"/>
                </a:cubicBezTo>
                <a:cubicBezTo>
                  <a:pt x="16050" y="14534"/>
                  <a:pt x="16650" y="14946"/>
                  <a:pt x="16800" y="15152"/>
                </a:cubicBezTo>
                <a:cubicBezTo>
                  <a:pt x="17100" y="15152"/>
                  <a:pt x="17100" y="15769"/>
                  <a:pt x="17250" y="15974"/>
                </a:cubicBezTo>
                <a:cubicBezTo>
                  <a:pt x="17400" y="16180"/>
                  <a:pt x="17400" y="16386"/>
                  <a:pt x="17550" y="16386"/>
                </a:cubicBezTo>
                <a:cubicBezTo>
                  <a:pt x="17700" y="16386"/>
                  <a:pt x="17550" y="16180"/>
                  <a:pt x="17700" y="16180"/>
                </a:cubicBezTo>
                <a:cubicBezTo>
                  <a:pt x="17700" y="16180"/>
                  <a:pt x="17850" y="16386"/>
                  <a:pt x="17850" y="16592"/>
                </a:cubicBezTo>
                <a:cubicBezTo>
                  <a:pt x="18000" y="16797"/>
                  <a:pt x="18000" y="16592"/>
                  <a:pt x="18150" y="16386"/>
                </a:cubicBezTo>
                <a:cubicBezTo>
                  <a:pt x="18300" y="16386"/>
                  <a:pt x="18150" y="17209"/>
                  <a:pt x="18300" y="17003"/>
                </a:cubicBezTo>
                <a:cubicBezTo>
                  <a:pt x="18450" y="17003"/>
                  <a:pt x="18300" y="16797"/>
                  <a:pt x="18450" y="16592"/>
                </a:cubicBezTo>
                <a:cubicBezTo>
                  <a:pt x="18450" y="16592"/>
                  <a:pt x="18450" y="17003"/>
                  <a:pt x="18450" y="17209"/>
                </a:cubicBezTo>
                <a:cubicBezTo>
                  <a:pt x="18450" y="17414"/>
                  <a:pt x="18450" y="17414"/>
                  <a:pt x="18600" y="17620"/>
                </a:cubicBezTo>
                <a:cubicBezTo>
                  <a:pt x="18750" y="17620"/>
                  <a:pt x="18900" y="17826"/>
                  <a:pt x="18900" y="18032"/>
                </a:cubicBezTo>
                <a:cubicBezTo>
                  <a:pt x="19050" y="18032"/>
                  <a:pt x="19200" y="18854"/>
                  <a:pt x="19200" y="18854"/>
                </a:cubicBezTo>
                <a:cubicBezTo>
                  <a:pt x="19050" y="18649"/>
                  <a:pt x="19050" y="18443"/>
                  <a:pt x="19050" y="18443"/>
                </a:cubicBezTo>
                <a:cubicBezTo>
                  <a:pt x="18900" y="18443"/>
                  <a:pt x="19050" y="19266"/>
                  <a:pt x="19050" y="19266"/>
                </a:cubicBezTo>
                <a:cubicBezTo>
                  <a:pt x="19050" y="19266"/>
                  <a:pt x="18750" y="18443"/>
                  <a:pt x="18600" y="18237"/>
                </a:cubicBezTo>
                <a:cubicBezTo>
                  <a:pt x="18600" y="18237"/>
                  <a:pt x="18750" y="19060"/>
                  <a:pt x="18900" y="19266"/>
                </a:cubicBezTo>
                <a:cubicBezTo>
                  <a:pt x="18900" y="19883"/>
                  <a:pt x="18600" y="19266"/>
                  <a:pt x="18600" y="19472"/>
                </a:cubicBezTo>
                <a:cubicBezTo>
                  <a:pt x="18450" y="19677"/>
                  <a:pt x="19200" y="20089"/>
                  <a:pt x="19200" y="20294"/>
                </a:cubicBezTo>
                <a:cubicBezTo>
                  <a:pt x="19200" y="20500"/>
                  <a:pt x="17850" y="19266"/>
                  <a:pt x="17700" y="19266"/>
                </a:cubicBezTo>
                <a:cubicBezTo>
                  <a:pt x="17700" y="19266"/>
                  <a:pt x="17700" y="19472"/>
                  <a:pt x="17700" y="19472"/>
                </a:cubicBezTo>
                <a:cubicBezTo>
                  <a:pt x="17700" y="19677"/>
                  <a:pt x="17400" y="18854"/>
                  <a:pt x="17250" y="18854"/>
                </a:cubicBezTo>
                <a:cubicBezTo>
                  <a:pt x="17250" y="18854"/>
                  <a:pt x="17400" y="19266"/>
                  <a:pt x="17400" y="19266"/>
                </a:cubicBezTo>
                <a:cubicBezTo>
                  <a:pt x="17250" y="19472"/>
                  <a:pt x="16950" y="18649"/>
                  <a:pt x="16800" y="18443"/>
                </a:cubicBezTo>
                <a:cubicBezTo>
                  <a:pt x="16650" y="18237"/>
                  <a:pt x="16650" y="18649"/>
                  <a:pt x="16500" y="18854"/>
                </a:cubicBezTo>
                <a:cubicBezTo>
                  <a:pt x="16500" y="19060"/>
                  <a:pt x="16200" y="18237"/>
                  <a:pt x="16200" y="18237"/>
                </a:cubicBezTo>
                <a:cubicBezTo>
                  <a:pt x="16200" y="18237"/>
                  <a:pt x="15750" y="18237"/>
                  <a:pt x="15750" y="18237"/>
                </a:cubicBezTo>
                <a:cubicBezTo>
                  <a:pt x="15750" y="18443"/>
                  <a:pt x="15900" y="18649"/>
                  <a:pt x="16050" y="18649"/>
                </a:cubicBezTo>
                <a:cubicBezTo>
                  <a:pt x="16200" y="18854"/>
                  <a:pt x="16200" y="18854"/>
                  <a:pt x="16350" y="19060"/>
                </a:cubicBezTo>
                <a:cubicBezTo>
                  <a:pt x="16500" y="19266"/>
                  <a:pt x="16800" y="19472"/>
                  <a:pt x="17100" y="19677"/>
                </a:cubicBezTo>
                <a:cubicBezTo>
                  <a:pt x="17400" y="20089"/>
                  <a:pt x="17550" y="20294"/>
                  <a:pt x="17700" y="20706"/>
                </a:cubicBezTo>
                <a:cubicBezTo>
                  <a:pt x="18000" y="21323"/>
                  <a:pt x="18000" y="21323"/>
                  <a:pt x="17550" y="21117"/>
                </a:cubicBezTo>
                <a:cubicBezTo>
                  <a:pt x="16950" y="20706"/>
                  <a:pt x="15900" y="20912"/>
                  <a:pt x="15450" y="20089"/>
                </a:cubicBezTo>
                <a:cubicBezTo>
                  <a:pt x="15300" y="19677"/>
                  <a:pt x="14850" y="20089"/>
                  <a:pt x="14550" y="19677"/>
                </a:cubicBezTo>
                <a:cubicBezTo>
                  <a:pt x="14400" y="19472"/>
                  <a:pt x="13500" y="19060"/>
                  <a:pt x="13500" y="18854"/>
                </a:cubicBezTo>
                <a:cubicBezTo>
                  <a:pt x="13500" y="18649"/>
                  <a:pt x="13950" y="18854"/>
                  <a:pt x="13950" y="18649"/>
                </a:cubicBezTo>
                <a:cubicBezTo>
                  <a:pt x="14100" y="18443"/>
                  <a:pt x="13650" y="18237"/>
                  <a:pt x="13650" y="18237"/>
                </a:cubicBezTo>
                <a:cubicBezTo>
                  <a:pt x="13200" y="18032"/>
                  <a:pt x="12900" y="17620"/>
                  <a:pt x="12600" y="17414"/>
                </a:cubicBezTo>
                <a:cubicBezTo>
                  <a:pt x="12450" y="17209"/>
                  <a:pt x="12600" y="17003"/>
                  <a:pt x="12300" y="17003"/>
                </a:cubicBezTo>
                <a:cubicBezTo>
                  <a:pt x="12300" y="16797"/>
                  <a:pt x="11550" y="16797"/>
                  <a:pt x="11550" y="16797"/>
                </a:cubicBezTo>
                <a:cubicBezTo>
                  <a:pt x="11550" y="17003"/>
                  <a:pt x="11700" y="16592"/>
                  <a:pt x="11550" y="1679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0" name="Shape 1620"/>
          <p:cNvSpPr/>
          <p:nvPr/>
        </p:nvSpPr>
        <p:spPr>
          <a:xfrm>
            <a:off x="9181764" y="3356578"/>
            <a:ext cx="32702" cy="9669"/>
          </a:xfrm>
          <a:custGeom>
            <a:avLst/>
            <a:gdLst/>
            <a:ahLst/>
            <a:cxnLst>
              <a:cxn ang="0">
                <a:pos x="wd2" y="hd2"/>
              </a:cxn>
              <a:cxn ang="5400000">
                <a:pos x="wd2" y="hd2"/>
              </a:cxn>
              <a:cxn ang="10800000">
                <a:pos x="wd2" y="hd2"/>
              </a:cxn>
              <a:cxn ang="16200000">
                <a:pos x="wd2" y="hd2"/>
              </a:cxn>
            </a:cxnLst>
            <a:rect l="0" t="0" r="r" b="b"/>
            <a:pathLst>
              <a:path w="15591" h="13824" extrusionOk="0">
                <a:moveTo>
                  <a:pt x="14876" y="10800"/>
                </a:moveTo>
                <a:cubicBezTo>
                  <a:pt x="14876" y="21600"/>
                  <a:pt x="-3124" y="0"/>
                  <a:pt x="476" y="0"/>
                </a:cubicBezTo>
                <a:cubicBezTo>
                  <a:pt x="7676" y="0"/>
                  <a:pt x="18476" y="0"/>
                  <a:pt x="14876" y="10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1" name="Shape 1621"/>
          <p:cNvSpPr/>
          <p:nvPr/>
        </p:nvSpPr>
        <p:spPr>
          <a:xfrm>
            <a:off x="9050454" y="3031804"/>
            <a:ext cx="47573" cy="15107"/>
          </a:xfrm>
          <a:custGeom>
            <a:avLst/>
            <a:gdLst/>
            <a:ahLst/>
            <a:cxnLst>
              <a:cxn ang="0">
                <a:pos x="wd2" y="hd2"/>
              </a:cxn>
              <a:cxn ang="5400000">
                <a:pos x="wd2" y="hd2"/>
              </a:cxn>
              <a:cxn ang="10800000">
                <a:pos x="wd2" y="hd2"/>
              </a:cxn>
              <a:cxn ang="16200000">
                <a:pos x="wd2" y="hd2"/>
              </a:cxn>
            </a:cxnLst>
            <a:rect l="0" t="0" r="r" b="b"/>
            <a:pathLst>
              <a:path w="17011" h="21600" extrusionOk="0">
                <a:moveTo>
                  <a:pt x="15811" y="10800"/>
                </a:moveTo>
                <a:cubicBezTo>
                  <a:pt x="18511" y="21600"/>
                  <a:pt x="5011" y="21600"/>
                  <a:pt x="2311" y="21600"/>
                </a:cubicBezTo>
                <a:cubicBezTo>
                  <a:pt x="-3089" y="10800"/>
                  <a:pt x="2311" y="0"/>
                  <a:pt x="5011" y="0"/>
                </a:cubicBezTo>
                <a:cubicBezTo>
                  <a:pt x="10411" y="0"/>
                  <a:pt x="15811" y="0"/>
                  <a:pt x="15811" y="10800"/>
                </a:cubicBezTo>
                <a:cubicBezTo>
                  <a:pt x="18511" y="21600"/>
                  <a:pt x="15811" y="0"/>
                  <a:pt x="15811" y="10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2" name="Shape 1622"/>
          <p:cNvSpPr/>
          <p:nvPr/>
        </p:nvSpPr>
        <p:spPr>
          <a:xfrm>
            <a:off x="8958169" y="3016698"/>
            <a:ext cx="76966" cy="67700"/>
          </a:xfrm>
          <a:custGeom>
            <a:avLst/>
            <a:gdLst/>
            <a:ahLst/>
            <a:cxnLst>
              <a:cxn ang="0">
                <a:pos x="wd2" y="hd2"/>
              </a:cxn>
              <a:cxn ang="5400000">
                <a:pos x="wd2" y="hd2"/>
              </a:cxn>
              <a:cxn ang="10800000">
                <a:pos x="wd2" y="hd2"/>
              </a:cxn>
              <a:cxn ang="16200000">
                <a:pos x="wd2" y="hd2"/>
              </a:cxn>
            </a:cxnLst>
            <a:rect l="0" t="0" r="r" b="b"/>
            <a:pathLst>
              <a:path w="18871" h="20029" extrusionOk="0">
                <a:moveTo>
                  <a:pt x="16909" y="15120"/>
                </a:moveTo>
                <a:cubicBezTo>
                  <a:pt x="13309" y="17280"/>
                  <a:pt x="9709" y="21600"/>
                  <a:pt x="4309" y="19440"/>
                </a:cubicBezTo>
                <a:cubicBezTo>
                  <a:pt x="-1091" y="15120"/>
                  <a:pt x="-1091" y="8640"/>
                  <a:pt x="2509" y="4320"/>
                </a:cubicBezTo>
                <a:cubicBezTo>
                  <a:pt x="4309" y="0"/>
                  <a:pt x="11509" y="0"/>
                  <a:pt x="15109" y="0"/>
                </a:cubicBezTo>
                <a:cubicBezTo>
                  <a:pt x="18709" y="0"/>
                  <a:pt x="20509" y="10800"/>
                  <a:pt x="16909" y="15120"/>
                </a:cubicBezTo>
                <a:cubicBezTo>
                  <a:pt x="15109" y="17280"/>
                  <a:pt x="20509" y="12960"/>
                  <a:pt x="16909" y="1512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3" name="Shape 1623"/>
          <p:cNvSpPr/>
          <p:nvPr/>
        </p:nvSpPr>
        <p:spPr>
          <a:xfrm>
            <a:off x="8879224" y="2951239"/>
            <a:ext cx="33831" cy="27695"/>
          </a:xfrm>
          <a:custGeom>
            <a:avLst/>
            <a:gdLst/>
            <a:ahLst/>
            <a:cxnLst>
              <a:cxn ang="0">
                <a:pos x="wd2" y="hd2"/>
              </a:cxn>
              <a:cxn ang="5400000">
                <a:pos x="wd2" y="hd2"/>
              </a:cxn>
              <a:cxn ang="10800000">
                <a:pos x="wd2" y="hd2"/>
              </a:cxn>
              <a:cxn ang="16200000">
                <a:pos x="wd2" y="hd2"/>
              </a:cxn>
            </a:cxnLst>
            <a:rect l="0" t="0" r="r" b="b"/>
            <a:pathLst>
              <a:path w="14516" h="21600" extrusionOk="0">
                <a:moveTo>
                  <a:pt x="491" y="21600"/>
                </a:moveTo>
                <a:cubicBezTo>
                  <a:pt x="-2595" y="21600"/>
                  <a:pt x="9748" y="0"/>
                  <a:pt x="12834" y="0"/>
                </a:cubicBezTo>
                <a:cubicBezTo>
                  <a:pt x="19005" y="5400"/>
                  <a:pt x="6662" y="21600"/>
                  <a:pt x="491"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4" name="Shape 1624"/>
          <p:cNvSpPr/>
          <p:nvPr/>
        </p:nvSpPr>
        <p:spPr>
          <a:xfrm>
            <a:off x="8954560" y="2949696"/>
            <a:ext cx="21865" cy="16563"/>
          </a:xfrm>
          <a:custGeom>
            <a:avLst/>
            <a:gdLst/>
            <a:ahLst/>
            <a:cxnLst>
              <a:cxn ang="0">
                <a:pos x="wd2" y="hd2"/>
              </a:cxn>
              <a:cxn ang="5400000">
                <a:pos x="wd2" y="hd2"/>
              </a:cxn>
              <a:cxn ang="10800000">
                <a:pos x="wd2" y="hd2"/>
              </a:cxn>
              <a:cxn ang="16200000">
                <a:pos x="wd2" y="hd2"/>
              </a:cxn>
            </a:cxnLst>
            <a:rect l="0" t="0" r="r" b="b"/>
            <a:pathLst>
              <a:path w="10478" h="15869" extrusionOk="0">
                <a:moveTo>
                  <a:pt x="3200" y="15869"/>
                </a:moveTo>
                <a:cubicBezTo>
                  <a:pt x="3200" y="15869"/>
                  <a:pt x="-4000" y="1469"/>
                  <a:pt x="3200" y="1469"/>
                </a:cubicBezTo>
                <a:cubicBezTo>
                  <a:pt x="6800" y="-5731"/>
                  <a:pt x="17600" y="15869"/>
                  <a:pt x="3200" y="1586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5" name="Shape 1625"/>
          <p:cNvSpPr/>
          <p:nvPr/>
        </p:nvSpPr>
        <p:spPr>
          <a:xfrm>
            <a:off x="8903380" y="2928581"/>
            <a:ext cx="29591" cy="10682"/>
          </a:xfrm>
          <a:custGeom>
            <a:avLst/>
            <a:gdLst/>
            <a:ahLst/>
            <a:cxnLst>
              <a:cxn ang="0">
                <a:pos x="wd2" y="hd2"/>
              </a:cxn>
              <a:cxn ang="5400000">
                <a:pos x="wd2" y="hd2"/>
              </a:cxn>
              <a:cxn ang="10800000">
                <a:pos x="wd2" y="hd2"/>
              </a:cxn>
              <a:cxn ang="16200000">
                <a:pos x="wd2" y="hd2"/>
              </a:cxn>
            </a:cxnLst>
            <a:rect l="0" t="0" r="r" b="b"/>
            <a:pathLst>
              <a:path w="18138" h="15274" extrusionOk="0">
                <a:moveTo>
                  <a:pt x="0" y="10800"/>
                </a:moveTo>
                <a:cubicBezTo>
                  <a:pt x="8640" y="21600"/>
                  <a:pt x="21600" y="10800"/>
                  <a:pt x="17280" y="0"/>
                </a:cubicBezTo>
                <a:cubicBezTo>
                  <a:pt x="8640" y="0"/>
                  <a:pt x="0" y="10800"/>
                  <a:pt x="0" y="10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6" name="Shape 1626"/>
          <p:cNvSpPr/>
          <p:nvPr/>
        </p:nvSpPr>
        <p:spPr>
          <a:xfrm>
            <a:off x="8821299" y="2652043"/>
            <a:ext cx="179392" cy="71295"/>
          </a:xfrm>
          <a:custGeom>
            <a:avLst/>
            <a:gdLst/>
            <a:ahLst/>
            <a:cxnLst>
              <a:cxn ang="0">
                <a:pos x="wd2" y="hd2"/>
              </a:cxn>
              <a:cxn ang="5400000">
                <a:pos x="wd2" y="hd2"/>
              </a:cxn>
              <a:cxn ang="10800000">
                <a:pos x="wd2" y="hd2"/>
              </a:cxn>
              <a:cxn ang="16200000">
                <a:pos x="wd2" y="hd2"/>
              </a:cxn>
            </a:cxnLst>
            <a:rect l="0" t="0" r="r" b="b"/>
            <a:pathLst>
              <a:path w="19993" h="18535" extrusionOk="0">
                <a:moveTo>
                  <a:pt x="19818" y="16259"/>
                </a:moveTo>
                <a:cubicBezTo>
                  <a:pt x="17326" y="16259"/>
                  <a:pt x="15664" y="14295"/>
                  <a:pt x="14003" y="14295"/>
                </a:cubicBezTo>
                <a:cubicBezTo>
                  <a:pt x="11511" y="14295"/>
                  <a:pt x="9849" y="18222"/>
                  <a:pt x="7357" y="18222"/>
                </a:cubicBezTo>
                <a:cubicBezTo>
                  <a:pt x="4864" y="20186"/>
                  <a:pt x="4034" y="12331"/>
                  <a:pt x="1541" y="10368"/>
                </a:cubicBezTo>
                <a:cubicBezTo>
                  <a:pt x="711" y="8404"/>
                  <a:pt x="-951" y="4477"/>
                  <a:pt x="711" y="550"/>
                </a:cubicBezTo>
                <a:cubicBezTo>
                  <a:pt x="1541" y="-1414"/>
                  <a:pt x="4864" y="2513"/>
                  <a:pt x="5695" y="2513"/>
                </a:cubicBezTo>
                <a:cubicBezTo>
                  <a:pt x="8187" y="4477"/>
                  <a:pt x="10680" y="550"/>
                  <a:pt x="13172" y="2513"/>
                </a:cubicBezTo>
                <a:cubicBezTo>
                  <a:pt x="14834" y="2513"/>
                  <a:pt x="15664" y="6441"/>
                  <a:pt x="17326" y="8404"/>
                </a:cubicBezTo>
                <a:cubicBezTo>
                  <a:pt x="17326" y="10368"/>
                  <a:pt x="19818" y="16259"/>
                  <a:pt x="19818" y="16259"/>
                </a:cubicBezTo>
                <a:cubicBezTo>
                  <a:pt x="18157" y="16259"/>
                  <a:pt x="20649" y="16259"/>
                  <a:pt x="19818" y="1625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7" name="Shape 1627"/>
          <p:cNvSpPr/>
          <p:nvPr/>
        </p:nvSpPr>
        <p:spPr>
          <a:xfrm>
            <a:off x="7077737" y="3985984"/>
            <a:ext cx="194606" cy="124904"/>
          </a:xfrm>
          <a:custGeom>
            <a:avLst/>
            <a:gdLst/>
            <a:ahLst/>
            <a:cxnLst>
              <a:cxn ang="0">
                <a:pos x="wd2" y="hd2"/>
              </a:cxn>
              <a:cxn ang="5400000">
                <a:pos x="wd2" y="hd2"/>
              </a:cxn>
              <a:cxn ang="10800000">
                <a:pos x="wd2" y="hd2"/>
              </a:cxn>
              <a:cxn ang="16200000">
                <a:pos x="wd2" y="hd2"/>
              </a:cxn>
            </a:cxnLst>
            <a:rect l="0" t="0" r="r" b="b"/>
            <a:pathLst>
              <a:path w="19648" h="19136" extrusionOk="0">
                <a:moveTo>
                  <a:pt x="19432" y="18189"/>
                </a:moveTo>
                <a:cubicBezTo>
                  <a:pt x="18688" y="17053"/>
                  <a:pt x="17943" y="14779"/>
                  <a:pt x="17198" y="13642"/>
                </a:cubicBezTo>
                <a:cubicBezTo>
                  <a:pt x="16453" y="11368"/>
                  <a:pt x="14963" y="11368"/>
                  <a:pt x="13474" y="11368"/>
                </a:cubicBezTo>
                <a:cubicBezTo>
                  <a:pt x="11984" y="9095"/>
                  <a:pt x="11984" y="4547"/>
                  <a:pt x="9750" y="3411"/>
                </a:cubicBezTo>
                <a:cubicBezTo>
                  <a:pt x="9005" y="3411"/>
                  <a:pt x="6770" y="3411"/>
                  <a:pt x="5281" y="2274"/>
                </a:cubicBezTo>
                <a:cubicBezTo>
                  <a:pt x="4536" y="1137"/>
                  <a:pt x="3046" y="0"/>
                  <a:pt x="812" y="0"/>
                </a:cubicBezTo>
                <a:cubicBezTo>
                  <a:pt x="-678" y="0"/>
                  <a:pt x="67" y="2274"/>
                  <a:pt x="1556" y="2274"/>
                </a:cubicBezTo>
                <a:cubicBezTo>
                  <a:pt x="2301" y="2274"/>
                  <a:pt x="2301" y="2274"/>
                  <a:pt x="3046" y="3411"/>
                </a:cubicBezTo>
                <a:cubicBezTo>
                  <a:pt x="3046" y="3411"/>
                  <a:pt x="3791" y="4547"/>
                  <a:pt x="3791" y="4547"/>
                </a:cubicBezTo>
                <a:cubicBezTo>
                  <a:pt x="3046" y="4547"/>
                  <a:pt x="2301" y="3411"/>
                  <a:pt x="2301" y="2274"/>
                </a:cubicBezTo>
                <a:cubicBezTo>
                  <a:pt x="2301" y="2274"/>
                  <a:pt x="2301" y="4547"/>
                  <a:pt x="2301" y="4547"/>
                </a:cubicBezTo>
                <a:cubicBezTo>
                  <a:pt x="2301" y="6821"/>
                  <a:pt x="3791" y="6821"/>
                  <a:pt x="4536" y="6821"/>
                </a:cubicBezTo>
                <a:cubicBezTo>
                  <a:pt x="4536" y="6821"/>
                  <a:pt x="8260" y="10232"/>
                  <a:pt x="8260" y="10232"/>
                </a:cubicBezTo>
                <a:cubicBezTo>
                  <a:pt x="8260" y="10232"/>
                  <a:pt x="7515" y="10232"/>
                  <a:pt x="6770" y="11368"/>
                </a:cubicBezTo>
                <a:cubicBezTo>
                  <a:pt x="6770" y="11368"/>
                  <a:pt x="9750" y="11368"/>
                  <a:pt x="9750" y="11368"/>
                </a:cubicBezTo>
                <a:cubicBezTo>
                  <a:pt x="11239" y="12505"/>
                  <a:pt x="9750" y="13642"/>
                  <a:pt x="9750" y="13642"/>
                </a:cubicBezTo>
                <a:cubicBezTo>
                  <a:pt x="10494" y="14779"/>
                  <a:pt x="12729" y="13642"/>
                  <a:pt x="13474" y="13642"/>
                </a:cubicBezTo>
                <a:cubicBezTo>
                  <a:pt x="9750" y="14779"/>
                  <a:pt x="20922" y="21600"/>
                  <a:pt x="19432" y="18189"/>
                </a:cubicBezTo>
                <a:cubicBezTo>
                  <a:pt x="18688" y="17053"/>
                  <a:pt x="20177" y="20463"/>
                  <a:pt x="19432" y="1818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8" name="Shape 1628"/>
          <p:cNvSpPr/>
          <p:nvPr/>
        </p:nvSpPr>
        <p:spPr>
          <a:xfrm>
            <a:off x="6907741" y="3822338"/>
            <a:ext cx="79164" cy="103224"/>
          </a:xfrm>
          <a:custGeom>
            <a:avLst/>
            <a:gdLst/>
            <a:ahLst/>
            <a:cxnLst>
              <a:cxn ang="0">
                <a:pos x="wd2" y="hd2"/>
              </a:cxn>
              <a:cxn ang="5400000">
                <a:pos x="wd2" y="hd2"/>
              </a:cxn>
              <a:cxn ang="10800000">
                <a:pos x="wd2" y="hd2"/>
              </a:cxn>
              <a:cxn ang="16200000">
                <a:pos x="wd2" y="hd2"/>
              </a:cxn>
            </a:cxnLst>
            <a:rect l="0" t="0" r="r" b="b"/>
            <a:pathLst>
              <a:path w="17878" h="21600" extrusionOk="0">
                <a:moveTo>
                  <a:pt x="17068" y="21600"/>
                </a:moveTo>
                <a:cubicBezTo>
                  <a:pt x="17068" y="21600"/>
                  <a:pt x="17068" y="21600"/>
                  <a:pt x="17068" y="21600"/>
                </a:cubicBezTo>
                <a:cubicBezTo>
                  <a:pt x="17068" y="20057"/>
                  <a:pt x="13745" y="16971"/>
                  <a:pt x="12083" y="16971"/>
                </a:cubicBezTo>
                <a:cubicBezTo>
                  <a:pt x="10422" y="13886"/>
                  <a:pt x="12083" y="12343"/>
                  <a:pt x="10422" y="10800"/>
                </a:cubicBezTo>
                <a:cubicBezTo>
                  <a:pt x="8760" y="9257"/>
                  <a:pt x="8760" y="9257"/>
                  <a:pt x="8760" y="7714"/>
                </a:cubicBezTo>
                <a:cubicBezTo>
                  <a:pt x="7099" y="4629"/>
                  <a:pt x="8760" y="4629"/>
                  <a:pt x="10422" y="3086"/>
                </a:cubicBezTo>
                <a:cubicBezTo>
                  <a:pt x="13745" y="0"/>
                  <a:pt x="3776" y="4629"/>
                  <a:pt x="5437" y="6171"/>
                </a:cubicBezTo>
                <a:cubicBezTo>
                  <a:pt x="3776" y="4629"/>
                  <a:pt x="8760" y="1543"/>
                  <a:pt x="8760" y="1543"/>
                </a:cubicBezTo>
                <a:cubicBezTo>
                  <a:pt x="7099" y="0"/>
                  <a:pt x="453" y="0"/>
                  <a:pt x="453" y="0"/>
                </a:cubicBezTo>
                <a:cubicBezTo>
                  <a:pt x="-1209" y="1543"/>
                  <a:pt x="2114" y="7714"/>
                  <a:pt x="3776" y="9257"/>
                </a:cubicBezTo>
                <a:cubicBezTo>
                  <a:pt x="7099" y="12343"/>
                  <a:pt x="12083" y="20057"/>
                  <a:pt x="17068" y="21600"/>
                </a:cubicBezTo>
                <a:cubicBezTo>
                  <a:pt x="20391" y="21600"/>
                  <a:pt x="12083" y="20057"/>
                  <a:pt x="17068"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29" name="Shape 1629"/>
          <p:cNvSpPr/>
          <p:nvPr/>
        </p:nvSpPr>
        <p:spPr>
          <a:xfrm>
            <a:off x="6918583" y="3710020"/>
            <a:ext cx="17054" cy="18734"/>
          </a:xfrm>
          <a:custGeom>
            <a:avLst/>
            <a:gdLst/>
            <a:ahLst/>
            <a:cxnLst>
              <a:cxn ang="0">
                <a:pos x="wd2" y="hd2"/>
              </a:cxn>
              <a:cxn ang="5400000">
                <a:pos x="wd2" y="hd2"/>
              </a:cxn>
              <a:cxn ang="10800000">
                <a:pos x="wd2" y="hd2"/>
              </a:cxn>
              <a:cxn ang="16200000">
                <a:pos x="wd2" y="hd2"/>
              </a:cxn>
            </a:cxnLst>
            <a:rect l="0" t="0" r="r" b="b"/>
            <a:pathLst>
              <a:path w="12258" h="13461" extrusionOk="0">
                <a:moveTo>
                  <a:pt x="10021" y="11902"/>
                </a:moveTo>
                <a:cubicBezTo>
                  <a:pt x="4621" y="6502"/>
                  <a:pt x="-6179" y="6502"/>
                  <a:pt x="4621" y="1102"/>
                </a:cubicBezTo>
                <a:cubicBezTo>
                  <a:pt x="10021" y="-4298"/>
                  <a:pt x="15421" y="11902"/>
                  <a:pt x="10021" y="11902"/>
                </a:cubicBezTo>
                <a:cubicBezTo>
                  <a:pt x="10021" y="11902"/>
                  <a:pt x="10021" y="11902"/>
                  <a:pt x="10021" y="11902"/>
                </a:cubicBezTo>
                <a:cubicBezTo>
                  <a:pt x="4621" y="6502"/>
                  <a:pt x="15421" y="17302"/>
                  <a:pt x="10021" y="1190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0" name="Shape 1630"/>
          <p:cNvSpPr/>
          <p:nvPr/>
        </p:nvSpPr>
        <p:spPr>
          <a:xfrm>
            <a:off x="6872185" y="3673900"/>
            <a:ext cx="39934" cy="37663"/>
          </a:xfrm>
          <a:custGeom>
            <a:avLst/>
            <a:gdLst/>
            <a:ahLst/>
            <a:cxnLst>
              <a:cxn ang="0">
                <a:pos x="wd2" y="hd2"/>
              </a:cxn>
              <a:cxn ang="5400000">
                <a:pos x="wd2" y="hd2"/>
              </a:cxn>
              <a:cxn ang="10800000">
                <a:pos x="wd2" y="hd2"/>
              </a:cxn>
              <a:cxn ang="16200000">
                <a:pos x="wd2" y="hd2"/>
              </a:cxn>
            </a:cxnLst>
            <a:rect l="0" t="0" r="r" b="b"/>
            <a:pathLst>
              <a:path w="19039" h="19008" extrusionOk="0">
                <a:moveTo>
                  <a:pt x="18000" y="4608"/>
                </a:moveTo>
                <a:cubicBezTo>
                  <a:pt x="14400" y="4608"/>
                  <a:pt x="3600" y="-2592"/>
                  <a:pt x="0" y="1008"/>
                </a:cubicBezTo>
                <a:cubicBezTo>
                  <a:pt x="3600" y="-2592"/>
                  <a:pt x="7200" y="11808"/>
                  <a:pt x="3600" y="8208"/>
                </a:cubicBezTo>
                <a:cubicBezTo>
                  <a:pt x="3600" y="11808"/>
                  <a:pt x="3600" y="15408"/>
                  <a:pt x="3600" y="19008"/>
                </a:cubicBezTo>
                <a:cubicBezTo>
                  <a:pt x="3600" y="15408"/>
                  <a:pt x="18000" y="11808"/>
                  <a:pt x="18000" y="15408"/>
                </a:cubicBezTo>
                <a:cubicBezTo>
                  <a:pt x="18000" y="11808"/>
                  <a:pt x="14400" y="11808"/>
                  <a:pt x="10800" y="8208"/>
                </a:cubicBezTo>
                <a:cubicBezTo>
                  <a:pt x="14400" y="11808"/>
                  <a:pt x="21600" y="4608"/>
                  <a:pt x="18000" y="4608"/>
                </a:cubicBezTo>
                <a:cubicBezTo>
                  <a:pt x="14400" y="4608"/>
                  <a:pt x="21600" y="4608"/>
                  <a:pt x="18000" y="460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1" name="Shape 1631"/>
          <p:cNvSpPr/>
          <p:nvPr/>
        </p:nvSpPr>
        <p:spPr>
          <a:xfrm>
            <a:off x="6859742" y="3681350"/>
            <a:ext cx="14806" cy="39306"/>
          </a:xfrm>
          <a:custGeom>
            <a:avLst/>
            <a:gdLst/>
            <a:ahLst/>
            <a:cxnLst>
              <a:cxn ang="0">
                <a:pos x="wd2" y="hd2"/>
              </a:cxn>
              <a:cxn ang="5400000">
                <a:pos x="wd2" y="hd2"/>
              </a:cxn>
              <a:cxn ang="10800000">
                <a:pos x="wd2" y="hd2"/>
              </a:cxn>
              <a:cxn ang="16200000">
                <a:pos x="wd2" y="hd2"/>
              </a:cxn>
            </a:cxnLst>
            <a:rect l="0" t="0" r="r" b="b"/>
            <a:pathLst>
              <a:path w="11550" h="18735" extrusionOk="0">
                <a:moveTo>
                  <a:pt x="4800" y="0"/>
                </a:moveTo>
                <a:cubicBezTo>
                  <a:pt x="-6000" y="0"/>
                  <a:pt x="4800" y="3600"/>
                  <a:pt x="4800" y="7200"/>
                </a:cubicBezTo>
                <a:cubicBezTo>
                  <a:pt x="4800" y="10800"/>
                  <a:pt x="-600" y="18000"/>
                  <a:pt x="4800" y="18000"/>
                </a:cubicBezTo>
                <a:cubicBezTo>
                  <a:pt x="10200" y="21600"/>
                  <a:pt x="10200" y="10800"/>
                  <a:pt x="10200" y="10800"/>
                </a:cubicBezTo>
                <a:cubicBezTo>
                  <a:pt x="10200" y="7200"/>
                  <a:pt x="15600" y="0"/>
                  <a:pt x="48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2" name="Shape 1632"/>
          <p:cNvSpPr/>
          <p:nvPr/>
        </p:nvSpPr>
        <p:spPr>
          <a:xfrm>
            <a:off x="6813061" y="3653501"/>
            <a:ext cx="31438" cy="60403"/>
          </a:xfrm>
          <a:custGeom>
            <a:avLst/>
            <a:gdLst/>
            <a:ahLst/>
            <a:cxnLst>
              <a:cxn ang="0">
                <a:pos x="wd2" y="hd2"/>
              </a:cxn>
              <a:cxn ang="5400000">
                <a:pos x="wd2" y="hd2"/>
              </a:cxn>
              <a:cxn ang="10800000">
                <a:pos x="wd2" y="hd2"/>
              </a:cxn>
              <a:cxn ang="16200000">
                <a:pos x="wd2" y="hd2"/>
              </a:cxn>
            </a:cxnLst>
            <a:rect l="0" t="0" r="r" b="b"/>
            <a:pathLst>
              <a:path w="17986" h="16195" extrusionOk="0">
                <a:moveTo>
                  <a:pt x="13666" y="15627"/>
                </a:moveTo>
                <a:cubicBezTo>
                  <a:pt x="13666" y="13664"/>
                  <a:pt x="5026" y="7773"/>
                  <a:pt x="5026" y="7773"/>
                </a:cubicBezTo>
                <a:cubicBezTo>
                  <a:pt x="13666" y="3846"/>
                  <a:pt x="-3614" y="3846"/>
                  <a:pt x="706" y="1882"/>
                </a:cubicBezTo>
                <a:cubicBezTo>
                  <a:pt x="5026" y="-4009"/>
                  <a:pt x="17986" y="5809"/>
                  <a:pt x="17986" y="5809"/>
                </a:cubicBezTo>
                <a:cubicBezTo>
                  <a:pt x="17986" y="7773"/>
                  <a:pt x="17986" y="17591"/>
                  <a:pt x="13666" y="15627"/>
                </a:cubicBezTo>
                <a:cubicBezTo>
                  <a:pt x="13666" y="13664"/>
                  <a:pt x="17986" y="17591"/>
                  <a:pt x="13666" y="1562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3" name="Shape 1633"/>
          <p:cNvSpPr/>
          <p:nvPr/>
        </p:nvSpPr>
        <p:spPr>
          <a:xfrm>
            <a:off x="6776540" y="3612762"/>
            <a:ext cx="52857" cy="43008"/>
          </a:xfrm>
          <a:custGeom>
            <a:avLst/>
            <a:gdLst/>
            <a:ahLst/>
            <a:cxnLst>
              <a:cxn ang="0">
                <a:pos x="wd2" y="hd2"/>
              </a:cxn>
              <a:cxn ang="5400000">
                <a:pos x="wd2" y="hd2"/>
              </a:cxn>
              <a:cxn ang="10800000">
                <a:pos x="wd2" y="hd2"/>
              </a:cxn>
              <a:cxn ang="16200000">
                <a:pos x="wd2" y="hd2"/>
              </a:cxn>
            </a:cxnLst>
            <a:rect l="0" t="0" r="r" b="b"/>
            <a:pathLst>
              <a:path w="21600" h="17571" extrusionOk="0">
                <a:moveTo>
                  <a:pt x="12343" y="16706"/>
                </a:moveTo>
                <a:cubicBezTo>
                  <a:pt x="6171" y="10535"/>
                  <a:pt x="3086" y="10535"/>
                  <a:pt x="6171" y="7449"/>
                </a:cubicBezTo>
                <a:cubicBezTo>
                  <a:pt x="6171" y="4363"/>
                  <a:pt x="0" y="4363"/>
                  <a:pt x="0" y="4363"/>
                </a:cubicBezTo>
                <a:cubicBezTo>
                  <a:pt x="0" y="1278"/>
                  <a:pt x="12343" y="-1808"/>
                  <a:pt x="15429" y="1278"/>
                </a:cubicBezTo>
                <a:cubicBezTo>
                  <a:pt x="15429" y="1278"/>
                  <a:pt x="9257" y="4363"/>
                  <a:pt x="12343" y="7449"/>
                </a:cubicBezTo>
                <a:cubicBezTo>
                  <a:pt x="15429" y="7449"/>
                  <a:pt x="21600" y="10535"/>
                  <a:pt x="21600" y="10535"/>
                </a:cubicBezTo>
                <a:cubicBezTo>
                  <a:pt x="21600" y="13621"/>
                  <a:pt x="15429" y="13621"/>
                  <a:pt x="15429" y="13621"/>
                </a:cubicBezTo>
                <a:cubicBezTo>
                  <a:pt x="12343" y="13621"/>
                  <a:pt x="15429" y="19792"/>
                  <a:pt x="12343" y="16706"/>
                </a:cubicBezTo>
                <a:cubicBezTo>
                  <a:pt x="6171" y="13621"/>
                  <a:pt x="12343" y="16706"/>
                  <a:pt x="12343" y="1670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4" name="Shape 1634"/>
          <p:cNvSpPr/>
          <p:nvPr/>
        </p:nvSpPr>
        <p:spPr>
          <a:xfrm>
            <a:off x="6841090" y="3614370"/>
            <a:ext cx="32610" cy="56572"/>
          </a:xfrm>
          <a:custGeom>
            <a:avLst/>
            <a:gdLst/>
            <a:ahLst/>
            <a:cxnLst>
              <a:cxn ang="0">
                <a:pos x="wd2" y="hd2"/>
              </a:cxn>
              <a:cxn ang="5400000">
                <a:pos x="wd2" y="hd2"/>
              </a:cxn>
              <a:cxn ang="10800000">
                <a:pos x="wd2" y="hd2"/>
              </a:cxn>
              <a:cxn ang="16200000">
                <a:pos x="wd2" y="hd2"/>
              </a:cxn>
            </a:cxnLst>
            <a:rect l="0" t="0" r="r" b="b"/>
            <a:pathLst>
              <a:path w="13992" h="17976" extrusionOk="0">
                <a:moveTo>
                  <a:pt x="4239" y="17283"/>
                </a:moveTo>
                <a:cubicBezTo>
                  <a:pt x="7325" y="14883"/>
                  <a:pt x="10411" y="14883"/>
                  <a:pt x="7325" y="12483"/>
                </a:cubicBezTo>
                <a:cubicBezTo>
                  <a:pt x="7325" y="10083"/>
                  <a:pt x="1153" y="10083"/>
                  <a:pt x="1153" y="7683"/>
                </a:cubicBezTo>
                <a:cubicBezTo>
                  <a:pt x="4239" y="5283"/>
                  <a:pt x="-5018" y="-1917"/>
                  <a:pt x="4239" y="483"/>
                </a:cubicBezTo>
                <a:cubicBezTo>
                  <a:pt x="13496" y="2883"/>
                  <a:pt x="13496" y="5283"/>
                  <a:pt x="13496" y="10083"/>
                </a:cubicBezTo>
                <a:cubicBezTo>
                  <a:pt x="16582" y="14883"/>
                  <a:pt x="4239" y="17283"/>
                  <a:pt x="4239" y="17283"/>
                </a:cubicBezTo>
                <a:cubicBezTo>
                  <a:pt x="4239" y="17283"/>
                  <a:pt x="4239" y="17283"/>
                  <a:pt x="4239" y="17283"/>
                </a:cubicBezTo>
                <a:cubicBezTo>
                  <a:pt x="7325" y="14883"/>
                  <a:pt x="1153" y="19683"/>
                  <a:pt x="4239" y="1728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5" name="Shape 1635"/>
          <p:cNvSpPr/>
          <p:nvPr/>
        </p:nvSpPr>
        <p:spPr>
          <a:xfrm>
            <a:off x="6814294" y="3623444"/>
            <a:ext cx="22538" cy="7515"/>
          </a:xfrm>
          <a:custGeom>
            <a:avLst/>
            <a:gdLst/>
            <a:ahLst/>
            <a:cxnLst>
              <a:cxn ang="0">
                <a:pos x="wd2" y="hd2"/>
              </a:cxn>
              <a:cxn ang="5400000">
                <a:pos x="wd2" y="hd2"/>
              </a:cxn>
              <a:cxn ang="10800000">
                <a:pos x="wd2" y="hd2"/>
              </a:cxn>
              <a:cxn ang="16200000">
                <a:pos x="wd2" y="hd2"/>
              </a:cxn>
            </a:cxnLst>
            <a:rect l="0" t="0" r="r" b="b"/>
            <a:pathLst>
              <a:path w="21600" h="21600" extrusionOk="0">
                <a:moveTo>
                  <a:pt x="14400" y="21600"/>
                </a:moveTo>
                <a:cubicBezTo>
                  <a:pt x="7200" y="21600"/>
                  <a:pt x="0" y="21600"/>
                  <a:pt x="0" y="0"/>
                </a:cubicBezTo>
                <a:cubicBezTo>
                  <a:pt x="0" y="0"/>
                  <a:pt x="14400" y="0"/>
                  <a:pt x="21600" y="0"/>
                </a:cubicBezTo>
                <a:cubicBezTo>
                  <a:pt x="21600" y="0"/>
                  <a:pt x="14400" y="21600"/>
                  <a:pt x="14400"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6" name="Shape 1636"/>
          <p:cNvSpPr/>
          <p:nvPr/>
        </p:nvSpPr>
        <p:spPr>
          <a:xfrm>
            <a:off x="6106397" y="3634994"/>
            <a:ext cx="90781" cy="41125"/>
          </a:xfrm>
          <a:custGeom>
            <a:avLst/>
            <a:gdLst/>
            <a:ahLst/>
            <a:cxnLst>
              <a:cxn ang="0">
                <a:pos x="wd2" y="hd2"/>
              </a:cxn>
              <a:cxn ang="5400000">
                <a:pos x="wd2" y="hd2"/>
              </a:cxn>
              <a:cxn ang="10800000">
                <a:pos x="wd2" y="hd2"/>
              </a:cxn>
              <a:cxn ang="16200000">
                <a:pos x="wd2" y="hd2"/>
              </a:cxn>
            </a:cxnLst>
            <a:rect l="0" t="0" r="r" b="b"/>
            <a:pathLst>
              <a:path w="19976" h="17641" extrusionOk="0">
                <a:moveTo>
                  <a:pt x="16200" y="1372"/>
                </a:moveTo>
                <a:cubicBezTo>
                  <a:pt x="14539" y="1372"/>
                  <a:pt x="12877" y="1372"/>
                  <a:pt x="11216" y="1372"/>
                </a:cubicBezTo>
                <a:cubicBezTo>
                  <a:pt x="9554" y="1372"/>
                  <a:pt x="9554" y="1372"/>
                  <a:pt x="7893" y="1372"/>
                </a:cubicBezTo>
                <a:cubicBezTo>
                  <a:pt x="4570" y="4457"/>
                  <a:pt x="6231" y="10629"/>
                  <a:pt x="7893" y="10629"/>
                </a:cubicBezTo>
                <a:cubicBezTo>
                  <a:pt x="6231" y="10629"/>
                  <a:pt x="2908" y="1372"/>
                  <a:pt x="1247" y="7543"/>
                </a:cubicBezTo>
                <a:cubicBezTo>
                  <a:pt x="-415" y="10629"/>
                  <a:pt x="-415" y="13715"/>
                  <a:pt x="1247" y="16800"/>
                </a:cubicBezTo>
                <a:cubicBezTo>
                  <a:pt x="2908" y="19886"/>
                  <a:pt x="16200" y="13715"/>
                  <a:pt x="17862" y="10629"/>
                </a:cubicBezTo>
                <a:cubicBezTo>
                  <a:pt x="17862" y="10629"/>
                  <a:pt x="16200" y="7543"/>
                  <a:pt x="14539" y="7543"/>
                </a:cubicBezTo>
                <a:cubicBezTo>
                  <a:pt x="16200" y="7543"/>
                  <a:pt x="19523" y="7543"/>
                  <a:pt x="19523" y="7543"/>
                </a:cubicBezTo>
                <a:cubicBezTo>
                  <a:pt x="21185" y="4457"/>
                  <a:pt x="17862" y="-1714"/>
                  <a:pt x="16200" y="1372"/>
                </a:cubicBezTo>
                <a:cubicBezTo>
                  <a:pt x="14539" y="1372"/>
                  <a:pt x="17862" y="-1714"/>
                  <a:pt x="16200" y="137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7" name="Shape 1637"/>
          <p:cNvSpPr/>
          <p:nvPr/>
        </p:nvSpPr>
        <p:spPr>
          <a:xfrm>
            <a:off x="6153006" y="3596556"/>
            <a:ext cx="49666" cy="36622"/>
          </a:xfrm>
          <a:custGeom>
            <a:avLst/>
            <a:gdLst/>
            <a:ahLst/>
            <a:cxnLst>
              <a:cxn ang="0">
                <a:pos x="wd2" y="hd2"/>
              </a:cxn>
              <a:cxn ang="5400000">
                <a:pos x="wd2" y="hd2"/>
              </a:cxn>
              <a:cxn ang="10800000">
                <a:pos x="wd2" y="hd2"/>
              </a:cxn>
              <a:cxn ang="16200000">
                <a:pos x="wd2" y="hd2"/>
              </a:cxn>
            </a:cxnLst>
            <a:rect l="0" t="0" r="r" b="b"/>
            <a:pathLst>
              <a:path w="17759" h="14962" extrusionOk="0">
                <a:moveTo>
                  <a:pt x="1559" y="14071"/>
                </a:moveTo>
                <a:cubicBezTo>
                  <a:pt x="4259" y="10986"/>
                  <a:pt x="6959" y="10986"/>
                  <a:pt x="9659" y="7900"/>
                </a:cubicBezTo>
                <a:cubicBezTo>
                  <a:pt x="12359" y="7900"/>
                  <a:pt x="17759" y="7900"/>
                  <a:pt x="17759" y="7900"/>
                </a:cubicBezTo>
                <a:cubicBezTo>
                  <a:pt x="17759" y="7900"/>
                  <a:pt x="15059" y="-4443"/>
                  <a:pt x="9659" y="1728"/>
                </a:cubicBezTo>
                <a:cubicBezTo>
                  <a:pt x="9659" y="1728"/>
                  <a:pt x="-1141" y="10986"/>
                  <a:pt x="1559" y="14071"/>
                </a:cubicBezTo>
                <a:cubicBezTo>
                  <a:pt x="1559" y="14071"/>
                  <a:pt x="1559" y="14071"/>
                  <a:pt x="1559" y="14071"/>
                </a:cubicBezTo>
                <a:cubicBezTo>
                  <a:pt x="6959" y="10986"/>
                  <a:pt x="-3841" y="17157"/>
                  <a:pt x="1559" y="1407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8" name="Shape 1638"/>
          <p:cNvSpPr/>
          <p:nvPr/>
        </p:nvSpPr>
        <p:spPr>
          <a:xfrm>
            <a:off x="5730282" y="3787088"/>
            <a:ext cx="59448" cy="27696"/>
          </a:xfrm>
          <a:custGeom>
            <a:avLst/>
            <a:gdLst/>
            <a:ahLst/>
            <a:cxnLst>
              <a:cxn ang="0">
                <a:pos x="wd2" y="hd2"/>
              </a:cxn>
              <a:cxn ang="5400000">
                <a:pos x="wd2" y="hd2"/>
              </a:cxn>
              <a:cxn ang="10800000">
                <a:pos x="wd2" y="hd2"/>
              </a:cxn>
              <a:cxn ang="16200000">
                <a:pos x="wd2" y="hd2"/>
              </a:cxn>
            </a:cxnLst>
            <a:rect l="0" t="0" r="r" b="b"/>
            <a:pathLst>
              <a:path w="17592" h="21600" extrusionOk="0">
                <a:moveTo>
                  <a:pt x="16968" y="10800"/>
                </a:moveTo>
                <a:cubicBezTo>
                  <a:pt x="19128" y="10800"/>
                  <a:pt x="14808" y="5400"/>
                  <a:pt x="16968" y="5400"/>
                </a:cubicBezTo>
                <a:cubicBezTo>
                  <a:pt x="14808" y="0"/>
                  <a:pt x="12648" y="0"/>
                  <a:pt x="10488" y="0"/>
                </a:cubicBezTo>
                <a:cubicBezTo>
                  <a:pt x="8328" y="5400"/>
                  <a:pt x="4008" y="5400"/>
                  <a:pt x="1848" y="10800"/>
                </a:cubicBezTo>
                <a:cubicBezTo>
                  <a:pt x="-2472" y="16200"/>
                  <a:pt x="1848" y="21600"/>
                  <a:pt x="4008" y="21600"/>
                </a:cubicBezTo>
                <a:cubicBezTo>
                  <a:pt x="8328" y="21600"/>
                  <a:pt x="12648" y="5400"/>
                  <a:pt x="16968" y="10800"/>
                </a:cubicBezTo>
                <a:cubicBezTo>
                  <a:pt x="19128" y="10800"/>
                  <a:pt x="12648" y="5400"/>
                  <a:pt x="16968" y="10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39" name="Shape 1639"/>
          <p:cNvSpPr/>
          <p:nvPr/>
        </p:nvSpPr>
        <p:spPr>
          <a:xfrm>
            <a:off x="5633836" y="3836274"/>
            <a:ext cx="42788" cy="31382"/>
          </a:xfrm>
          <a:custGeom>
            <a:avLst/>
            <a:gdLst/>
            <a:ahLst/>
            <a:cxnLst>
              <a:cxn ang="0">
                <a:pos x="wd2" y="hd2"/>
              </a:cxn>
              <a:cxn ang="5400000">
                <a:pos x="wd2" y="hd2"/>
              </a:cxn>
              <a:cxn ang="10800000">
                <a:pos x="wd2" y="hd2"/>
              </a:cxn>
              <a:cxn ang="16200000">
                <a:pos x="wd2" y="hd2"/>
              </a:cxn>
            </a:cxnLst>
            <a:rect l="0" t="0" r="r" b="b"/>
            <a:pathLst>
              <a:path w="21600" h="17948" extrusionOk="0">
                <a:moveTo>
                  <a:pt x="21600" y="4988"/>
                </a:moveTo>
                <a:cubicBezTo>
                  <a:pt x="21600" y="-3652"/>
                  <a:pt x="14400" y="668"/>
                  <a:pt x="10800" y="4988"/>
                </a:cubicBezTo>
                <a:cubicBezTo>
                  <a:pt x="10800" y="4988"/>
                  <a:pt x="10800" y="9308"/>
                  <a:pt x="10800" y="13628"/>
                </a:cubicBezTo>
                <a:cubicBezTo>
                  <a:pt x="7200" y="13628"/>
                  <a:pt x="0" y="17948"/>
                  <a:pt x="0" y="17948"/>
                </a:cubicBezTo>
                <a:cubicBezTo>
                  <a:pt x="0" y="17948"/>
                  <a:pt x="21600" y="17948"/>
                  <a:pt x="21600" y="498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0" name="Shape 1640"/>
          <p:cNvSpPr/>
          <p:nvPr/>
        </p:nvSpPr>
        <p:spPr>
          <a:xfrm>
            <a:off x="8143254" y="2919864"/>
            <a:ext cx="146225" cy="84968"/>
          </a:xfrm>
          <a:custGeom>
            <a:avLst/>
            <a:gdLst/>
            <a:ahLst/>
            <a:cxnLst>
              <a:cxn ang="0">
                <a:pos x="wd2" y="hd2"/>
              </a:cxn>
              <a:cxn ang="5400000">
                <a:pos x="wd2" y="hd2"/>
              </a:cxn>
              <a:cxn ang="10800000">
                <a:pos x="wd2" y="hd2"/>
              </a:cxn>
              <a:cxn ang="16200000">
                <a:pos x="wd2" y="hd2"/>
              </a:cxn>
            </a:cxnLst>
            <a:rect l="0" t="0" r="r" b="b"/>
            <a:pathLst>
              <a:path w="20571" h="19184" extrusionOk="0">
                <a:moveTo>
                  <a:pt x="19543" y="13511"/>
                </a:moveTo>
                <a:cubicBezTo>
                  <a:pt x="15429" y="15172"/>
                  <a:pt x="19543" y="11849"/>
                  <a:pt x="18514" y="10188"/>
                </a:cubicBezTo>
                <a:cubicBezTo>
                  <a:pt x="17486" y="10188"/>
                  <a:pt x="15429" y="5203"/>
                  <a:pt x="14400" y="5203"/>
                </a:cubicBezTo>
                <a:cubicBezTo>
                  <a:pt x="12343" y="5203"/>
                  <a:pt x="10286" y="219"/>
                  <a:pt x="8229" y="219"/>
                </a:cubicBezTo>
                <a:cubicBezTo>
                  <a:pt x="6171" y="-1443"/>
                  <a:pt x="6171" y="6865"/>
                  <a:pt x="5143" y="8526"/>
                </a:cubicBezTo>
                <a:cubicBezTo>
                  <a:pt x="4114" y="8526"/>
                  <a:pt x="0" y="8526"/>
                  <a:pt x="0" y="11849"/>
                </a:cubicBezTo>
                <a:cubicBezTo>
                  <a:pt x="1029" y="15172"/>
                  <a:pt x="6171" y="16834"/>
                  <a:pt x="7200" y="16834"/>
                </a:cubicBezTo>
                <a:cubicBezTo>
                  <a:pt x="9257" y="18495"/>
                  <a:pt x="13371" y="20157"/>
                  <a:pt x="15429" y="18495"/>
                </a:cubicBezTo>
                <a:cubicBezTo>
                  <a:pt x="15429" y="18495"/>
                  <a:pt x="20571" y="15172"/>
                  <a:pt x="20571" y="13511"/>
                </a:cubicBezTo>
                <a:cubicBezTo>
                  <a:pt x="20571" y="13511"/>
                  <a:pt x="19543" y="13511"/>
                  <a:pt x="19543" y="13511"/>
                </a:cubicBezTo>
                <a:cubicBezTo>
                  <a:pt x="18514" y="15172"/>
                  <a:pt x="21600" y="13511"/>
                  <a:pt x="19543" y="1351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1" name="Shape 1641"/>
          <p:cNvSpPr/>
          <p:nvPr/>
        </p:nvSpPr>
        <p:spPr>
          <a:xfrm>
            <a:off x="8101273" y="2964604"/>
            <a:ext cx="21281" cy="21772"/>
          </a:xfrm>
          <a:custGeom>
            <a:avLst/>
            <a:gdLst/>
            <a:ahLst/>
            <a:cxnLst>
              <a:cxn ang="0">
                <a:pos x="wd2" y="hd2"/>
              </a:cxn>
              <a:cxn ang="5400000">
                <a:pos x="wd2" y="hd2"/>
              </a:cxn>
              <a:cxn ang="10800000">
                <a:pos x="wd2" y="hd2"/>
              </a:cxn>
              <a:cxn ang="16200000">
                <a:pos x="wd2" y="hd2"/>
              </a:cxn>
            </a:cxnLst>
            <a:rect l="0" t="0" r="r" b="b"/>
            <a:pathLst>
              <a:path w="12237" h="17067" extrusionOk="0">
                <a:moveTo>
                  <a:pt x="2419" y="17067"/>
                </a:moveTo>
                <a:cubicBezTo>
                  <a:pt x="-6221" y="17067"/>
                  <a:pt x="11059" y="-4533"/>
                  <a:pt x="11059" y="867"/>
                </a:cubicBezTo>
                <a:cubicBezTo>
                  <a:pt x="15379" y="867"/>
                  <a:pt x="6739" y="17067"/>
                  <a:pt x="2419" y="17067"/>
                </a:cubicBezTo>
                <a:cubicBezTo>
                  <a:pt x="-1901" y="17067"/>
                  <a:pt x="11059" y="17067"/>
                  <a:pt x="2419" y="1706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2" name="Shape 1642"/>
          <p:cNvSpPr/>
          <p:nvPr/>
        </p:nvSpPr>
        <p:spPr>
          <a:xfrm>
            <a:off x="8046982" y="2986484"/>
            <a:ext cx="11270" cy="15030"/>
          </a:xfrm>
          <a:custGeom>
            <a:avLst/>
            <a:gdLst/>
            <a:ahLst/>
            <a:cxnLst>
              <a:cxn ang="0">
                <a:pos x="wd2" y="hd2"/>
              </a:cxn>
              <a:cxn ang="5400000">
                <a:pos x="wd2" y="hd2"/>
              </a:cxn>
              <a:cxn ang="10800000">
                <a:pos x="wd2" y="hd2"/>
              </a:cxn>
              <a:cxn ang="16200000">
                <a:pos x="wd2" y="hd2"/>
              </a:cxn>
            </a:cxnLst>
            <a:rect l="0" t="0" r="r" b="b"/>
            <a:pathLst>
              <a:path w="16200" h="21600" extrusionOk="0">
                <a:moveTo>
                  <a:pt x="8100" y="21600"/>
                </a:moveTo>
                <a:cubicBezTo>
                  <a:pt x="-2700" y="21600"/>
                  <a:pt x="-2700" y="10800"/>
                  <a:pt x="8100" y="0"/>
                </a:cubicBezTo>
                <a:cubicBezTo>
                  <a:pt x="18900" y="0"/>
                  <a:pt x="18900" y="21600"/>
                  <a:pt x="8100"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3" name="Shape 1643"/>
          <p:cNvSpPr/>
          <p:nvPr/>
        </p:nvSpPr>
        <p:spPr>
          <a:xfrm>
            <a:off x="7417480" y="2682070"/>
            <a:ext cx="672919" cy="318869"/>
          </a:xfrm>
          <a:custGeom>
            <a:avLst/>
            <a:gdLst/>
            <a:ahLst/>
            <a:cxnLst>
              <a:cxn ang="0">
                <a:pos x="wd2" y="hd2"/>
              </a:cxn>
              <a:cxn ang="5400000">
                <a:pos x="wd2" y="hd2"/>
              </a:cxn>
              <a:cxn ang="10800000">
                <a:pos x="wd2" y="hd2"/>
              </a:cxn>
              <a:cxn ang="16200000">
                <a:pos x="wd2" y="hd2"/>
              </a:cxn>
            </a:cxnLst>
            <a:rect l="0" t="0" r="r" b="b"/>
            <a:pathLst>
              <a:path w="21388" h="20725" extrusionOk="0">
                <a:moveTo>
                  <a:pt x="19275" y="19339"/>
                </a:moveTo>
                <a:cubicBezTo>
                  <a:pt x="18805" y="19339"/>
                  <a:pt x="18336" y="19339"/>
                  <a:pt x="17631" y="19339"/>
                </a:cubicBezTo>
                <a:cubicBezTo>
                  <a:pt x="17397" y="19339"/>
                  <a:pt x="17162" y="19339"/>
                  <a:pt x="16927" y="19339"/>
                </a:cubicBezTo>
                <a:cubicBezTo>
                  <a:pt x="16692" y="19339"/>
                  <a:pt x="16692" y="18859"/>
                  <a:pt x="16458" y="18379"/>
                </a:cubicBezTo>
                <a:cubicBezTo>
                  <a:pt x="16223" y="18379"/>
                  <a:pt x="15284" y="18859"/>
                  <a:pt x="15049" y="17899"/>
                </a:cubicBezTo>
                <a:cubicBezTo>
                  <a:pt x="15049" y="16459"/>
                  <a:pt x="14579" y="17419"/>
                  <a:pt x="14110" y="17899"/>
                </a:cubicBezTo>
                <a:cubicBezTo>
                  <a:pt x="13405" y="18859"/>
                  <a:pt x="12936" y="18379"/>
                  <a:pt x="12466" y="18859"/>
                </a:cubicBezTo>
                <a:cubicBezTo>
                  <a:pt x="11762" y="19339"/>
                  <a:pt x="11058" y="19819"/>
                  <a:pt x="10353" y="20299"/>
                </a:cubicBezTo>
                <a:cubicBezTo>
                  <a:pt x="9414" y="20299"/>
                  <a:pt x="8005" y="21259"/>
                  <a:pt x="7066" y="20299"/>
                </a:cubicBezTo>
                <a:cubicBezTo>
                  <a:pt x="7066" y="20299"/>
                  <a:pt x="6597" y="19819"/>
                  <a:pt x="6597" y="19339"/>
                </a:cubicBezTo>
                <a:cubicBezTo>
                  <a:pt x="6597" y="18859"/>
                  <a:pt x="6597" y="17899"/>
                  <a:pt x="6127" y="17899"/>
                </a:cubicBezTo>
                <a:cubicBezTo>
                  <a:pt x="5658" y="17899"/>
                  <a:pt x="5188" y="17899"/>
                  <a:pt x="4718" y="17899"/>
                </a:cubicBezTo>
                <a:cubicBezTo>
                  <a:pt x="4249" y="17899"/>
                  <a:pt x="3779" y="17899"/>
                  <a:pt x="3310" y="16939"/>
                </a:cubicBezTo>
                <a:cubicBezTo>
                  <a:pt x="3075" y="16939"/>
                  <a:pt x="1901" y="15019"/>
                  <a:pt x="2136" y="14539"/>
                </a:cubicBezTo>
                <a:cubicBezTo>
                  <a:pt x="3545" y="13099"/>
                  <a:pt x="5188" y="13579"/>
                  <a:pt x="6362" y="13579"/>
                </a:cubicBezTo>
                <a:cubicBezTo>
                  <a:pt x="6597" y="13579"/>
                  <a:pt x="9179" y="13579"/>
                  <a:pt x="9179" y="13579"/>
                </a:cubicBezTo>
                <a:cubicBezTo>
                  <a:pt x="9179" y="12619"/>
                  <a:pt x="5892" y="11659"/>
                  <a:pt x="5658" y="11659"/>
                </a:cubicBezTo>
                <a:cubicBezTo>
                  <a:pt x="4484" y="11659"/>
                  <a:pt x="3075" y="13099"/>
                  <a:pt x="1901" y="12139"/>
                </a:cubicBezTo>
                <a:cubicBezTo>
                  <a:pt x="1431" y="11659"/>
                  <a:pt x="492" y="10699"/>
                  <a:pt x="1431" y="9739"/>
                </a:cubicBezTo>
                <a:cubicBezTo>
                  <a:pt x="2136" y="9259"/>
                  <a:pt x="2840" y="8779"/>
                  <a:pt x="3545" y="8779"/>
                </a:cubicBezTo>
                <a:cubicBezTo>
                  <a:pt x="4014" y="8299"/>
                  <a:pt x="4484" y="8299"/>
                  <a:pt x="4718" y="8299"/>
                </a:cubicBezTo>
                <a:cubicBezTo>
                  <a:pt x="4249" y="8779"/>
                  <a:pt x="3545" y="8299"/>
                  <a:pt x="3075" y="8299"/>
                </a:cubicBezTo>
                <a:cubicBezTo>
                  <a:pt x="2840" y="8299"/>
                  <a:pt x="1431" y="8779"/>
                  <a:pt x="1197" y="8299"/>
                </a:cubicBezTo>
                <a:cubicBezTo>
                  <a:pt x="1197" y="8299"/>
                  <a:pt x="1431" y="7819"/>
                  <a:pt x="1431" y="7819"/>
                </a:cubicBezTo>
                <a:cubicBezTo>
                  <a:pt x="1431" y="7339"/>
                  <a:pt x="-212" y="7819"/>
                  <a:pt x="23" y="6859"/>
                </a:cubicBezTo>
                <a:cubicBezTo>
                  <a:pt x="258" y="6379"/>
                  <a:pt x="492" y="5419"/>
                  <a:pt x="727" y="4939"/>
                </a:cubicBezTo>
                <a:cubicBezTo>
                  <a:pt x="1666" y="4459"/>
                  <a:pt x="727" y="4459"/>
                  <a:pt x="727" y="3979"/>
                </a:cubicBezTo>
                <a:cubicBezTo>
                  <a:pt x="727" y="3979"/>
                  <a:pt x="1431" y="3019"/>
                  <a:pt x="1666" y="3019"/>
                </a:cubicBezTo>
                <a:cubicBezTo>
                  <a:pt x="2136" y="2539"/>
                  <a:pt x="2371" y="2059"/>
                  <a:pt x="2840" y="1579"/>
                </a:cubicBezTo>
                <a:cubicBezTo>
                  <a:pt x="3779" y="619"/>
                  <a:pt x="4484" y="139"/>
                  <a:pt x="5423" y="139"/>
                </a:cubicBezTo>
                <a:cubicBezTo>
                  <a:pt x="6597" y="139"/>
                  <a:pt x="5423" y="3019"/>
                  <a:pt x="5423" y="3019"/>
                </a:cubicBezTo>
                <a:cubicBezTo>
                  <a:pt x="5892" y="3499"/>
                  <a:pt x="6362" y="3499"/>
                  <a:pt x="6597" y="3019"/>
                </a:cubicBezTo>
                <a:cubicBezTo>
                  <a:pt x="6831" y="3019"/>
                  <a:pt x="6831" y="1579"/>
                  <a:pt x="7066" y="1579"/>
                </a:cubicBezTo>
                <a:cubicBezTo>
                  <a:pt x="7536" y="1579"/>
                  <a:pt x="8475" y="1579"/>
                  <a:pt x="8945" y="2539"/>
                </a:cubicBezTo>
                <a:cubicBezTo>
                  <a:pt x="9649" y="3499"/>
                  <a:pt x="8005" y="4939"/>
                  <a:pt x="9179" y="4459"/>
                </a:cubicBezTo>
                <a:cubicBezTo>
                  <a:pt x="9414" y="4459"/>
                  <a:pt x="9649" y="3979"/>
                  <a:pt x="9884" y="3499"/>
                </a:cubicBezTo>
                <a:cubicBezTo>
                  <a:pt x="10118" y="3499"/>
                  <a:pt x="10118" y="3499"/>
                  <a:pt x="10353" y="3499"/>
                </a:cubicBezTo>
                <a:cubicBezTo>
                  <a:pt x="10588" y="3499"/>
                  <a:pt x="10588" y="3499"/>
                  <a:pt x="10823" y="3979"/>
                </a:cubicBezTo>
                <a:cubicBezTo>
                  <a:pt x="11058" y="3979"/>
                  <a:pt x="11058" y="3019"/>
                  <a:pt x="11058" y="2539"/>
                </a:cubicBezTo>
                <a:cubicBezTo>
                  <a:pt x="10823" y="2539"/>
                  <a:pt x="10118" y="1579"/>
                  <a:pt x="9884" y="1579"/>
                </a:cubicBezTo>
                <a:cubicBezTo>
                  <a:pt x="10353" y="1099"/>
                  <a:pt x="11292" y="2059"/>
                  <a:pt x="11527" y="2539"/>
                </a:cubicBezTo>
                <a:cubicBezTo>
                  <a:pt x="12231" y="3019"/>
                  <a:pt x="12231" y="3499"/>
                  <a:pt x="12466" y="4459"/>
                </a:cubicBezTo>
                <a:cubicBezTo>
                  <a:pt x="12466" y="4939"/>
                  <a:pt x="12466" y="7339"/>
                  <a:pt x="12936" y="7339"/>
                </a:cubicBezTo>
                <a:cubicBezTo>
                  <a:pt x="13171" y="7339"/>
                  <a:pt x="14110" y="7339"/>
                  <a:pt x="13875" y="6379"/>
                </a:cubicBezTo>
                <a:cubicBezTo>
                  <a:pt x="13640" y="4459"/>
                  <a:pt x="13171" y="3019"/>
                  <a:pt x="12936" y="1099"/>
                </a:cubicBezTo>
                <a:cubicBezTo>
                  <a:pt x="12701" y="-341"/>
                  <a:pt x="13405" y="139"/>
                  <a:pt x="13640" y="139"/>
                </a:cubicBezTo>
                <a:cubicBezTo>
                  <a:pt x="14345" y="619"/>
                  <a:pt x="14345" y="-341"/>
                  <a:pt x="14814" y="139"/>
                </a:cubicBezTo>
                <a:cubicBezTo>
                  <a:pt x="15284" y="1099"/>
                  <a:pt x="15988" y="1579"/>
                  <a:pt x="15988" y="2539"/>
                </a:cubicBezTo>
                <a:cubicBezTo>
                  <a:pt x="16223" y="3979"/>
                  <a:pt x="16458" y="4939"/>
                  <a:pt x="16927" y="5899"/>
                </a:cubicBezTo>
                <a:cubicBezTo>
                  <a:pt x="17162" y="7339"/>
                  <a:pt x="17397" y="7819"/>
                  <a:pt x="17162" y="8779"/>
                </a:cubicBezTo>
                <a:cubicBezTo>
                  <a:pt x="16927" y="10219"/>
                  <a:pt x="17631" y="11659"/>
                  <a:pt x="18101" y="12139"/>
                </a:cubicBezTo>
                <a:cubicBezTo>
                  <a:pt x="18336" y="12139"/>
                  <a:pt x="18805" y="12139"/>
                  <a:pt x="19040" y="12139"/>
                </a:cubicBezTo>
                <a:cubicBezTo>
                  <a:pt x="19275" y="12619"/>
                  <a:pt x="19510" y="13099"/>
                  <a:pt x="19745" y="13099"/>
                </a:cubicBezTo>
                <a:cubicBezTo>
                  <a:pt x="20449" y="13579"/>
                  <a:pt x="21388" y="13579"/>
                  <a:pt x="21388" y="15499"/>
                </a:cubicBezTo>
                <a:cubicBezTo>
                  <a:pt x="21388" y="16459"/>
                  <a:pt x="19275" y="15019"/>
                  <a:pt x="19275" y="15019"/>
                </a:cubicBezTo>
                <a:cubicBezTo>
                  <a:pt x="19275" y="15499"/>
                  <a:pt x="19275" y="15979"/>
                  <a:pt x="19275" y="16459"/>
                </a:cubicBezTo>
                <a:cubicBezTo>
                  <a:pt x="19275" y="16459"/>
                  <a:pt x="18571" y="16459"/>
                  <a:pt x="18571" y="16459"/>
                </a:cubicBezTo>
                <a:cubicBezTo>
                  <a:pt x="18805" y="16459"/>
                  <a:pt x="18805" y="16939"/>
                  <a:pt x="18805" y="16939"/>
                </a:cubicBezTo>
                <a:cubicBezTo>
                  <a:pt x="18805" y="17419"/>
                  <a:pt x="18805" y="17899"/>
                  <a:pt x="18805" y="17899"/>
                </a:cubicBezTo>
                <a:cubicBezTo>
                  <a:pt x="18805" y="17899"/>
                  <a:pt x="19745" y="16939"/>
                  <a:pt x="19745" y="16939"/>
                </a:cubicBezTo>
                <a:cubicBezTo>
                  <a:pt x="20214" y="16939"/>
                  <a:pt x="19979" y="17419"/>
                  <a:pt x="19979" y="17899"/>
                </a:cubicBezTo>
                <a:cubicBezTo>
                  <a:pt x="19979" y="17899"/>
                  <a:pt x="20449" y="17899"/>
                  <a:pt x="20684" y="18379"/>
                </a:cubicBezTo>
                <a:cubicBezTo>
                  <a:pt x="20684" y="18379"/>
                  <a:pt x="19275" y="19339"/>
                  <a:pt x="19275" y="19339"/>
                </a:cubicBezTo>
                <a:cubicBezTo>
                  <a:pt x="18805" y="19339"/>
                  <a:pt x="19979" y="19339"/>
                  <a:pt x="19275" y="1933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4" name="Shape 1644"/>
          <p:cNvSpPr/>
          <p:nvPr/>
        </p:nvSpPr>
        <p:spPr>
          <a:xfrm>
            <a:off x="7861356" y="2646605"/>
            <a:ext cx="94561" cy="61626"/>
          </a:xfrm>
          <a:custGeom>
            <a:avLst/>
            <a:gdLst/>
            <a:ahLst/>
            <a:cxnLst>
              <a:cxn ang="0">
                <a:pos x="wd2" y="hd2"/>
              </a:cxn>
              <a:cxn ang="5400000">
                <a:pos x="wd2" y="hd2"/>
              </a:cxn>
              <a:cxn ang="10800000">
                <a:pos x="wd2" y="hd2"/>
              </a:cxn>
              <a:cxn ang="16200000">
                <a:pos x="wd2" y="hd2"/>
              </a:cxn>
            </a:cxnLst>
            <a:rect l="0" t="0" r="r" b="b"/>
            <a:pathLst>
              <a:path w="19792" h="19582" extrusionOk="0">
                <a:moveTo>
                  <a:pt x="13886" y="19200"/>
                </a:moveTo>
                <a:cubicBezTo>
                  <a:pt x="10800" y="19200"/>
                  <a:pt x="9257" y="12000"/>
                  <a:pt x="7714" y="12000"/>
                </a:cubicBezTo>
                <a:cubicBezTo>
                  <a:pt x="6171" y="9600"/>
                  <a:pt x="0" y="7200"/>
                  <a:pt x="0" y="7200"/>
                </a:cubicBezTo>
                <a:cubicBezTo>
                  <a:pt x="1543" y="4800"/>
                  <a:pt x="4629" y="2400"/>
                  <a:pt x="6171" y="0"/>
                </a:cubicBezTo>
                <a:cubicBezTo>
                  <a:pt x="9257" y="0"/>
                  <a:pt x="12343" y="0"/>
                  <a:pt x="15429" y="2400"/>
                </a:cubicBezTo>
                <a:cubicBezTo>
                  <a:pt x="18514" y="4800"/>
                  <a:pt x="21600" y="4800"/>
                  <a:pt x="18514" y="9600"/>
                </a:cubicBezTo>
                <a:cubicBezTo>
                  <a:pt x="16971" y="12000"/>
                  <a:pt x="15429" y="21600"/>
                  <a:pt x="13886" y="19200"/>
                </a:cubicBezTo>
                <a:cubicBezTo>
                  <a:pt x="12343" y="19200"/>
                  <a:pt x="13886" y="19200"/>
                  <a:pt x="13886" y="19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5" name="Shape 1645"/>
          <p:cNvSpPr/>
          <p:nvPr/>
        </p:nvSpPr>
        <p:spPr>
          <a:xfrm>
            <a:off x="8024959" y="2621769"/>
            <a:ext cx="229793" cy="201468"/>
          </a:xfrm>
          <a:custGeom>
            <a:avLst/>
            <a:gdLst/>
            <a:ahLst/>
            <a:cxnLst>
              <a:cxn ang="0">
                <a:pos x="wd2" y="hd2"/>
              </a:cxn>
              <a:cxn ang="5400000">
                <a:pos x="wd2" y="hd2"/>
              </a:cxn>
              <a:cxn ang="10800000">
                <a:pos x="wd2" y="hd2"/>
              </a:cxn>
              <a:cxn ang="16200000">
                <a:pos x="wd2" y="hd2"/>
              </a:cxn>
            </a:cxnLst>
            <a:rect l="0" t="0" r="r" b="b"/>
            <a:pathLst>
              <a:path w="21205" h="20099" extrusionOk="0">
                <a:moveTo>
                  <a:pt x="12150" y="19574"/>
                </a:moveTo>
                <a:cubicBezTo>
                  <a:pt x="10125" y="18085"/>
                  <a:pt x="8775" y="15105"/>
                  <a:pt x="6750" y="13616"/>
                </a:cubicBezTo>
                <a:cubicBezTo>
                  <a:pt x="4725" y="12871"/>
                  <a:pt x="2700" y="11381"/>
                  <a:pt x="675" y="10636"/>
                </a:cubicBezTo>
                <a:cubicBezTo>
                  <a:pt x="0" y="9892"/>
                  <a:pt x="0" y="9892"/>
                  <a:pt x="0" y="9147"/>
                </a:cubicBezTo>
                <a:cubicBezTo>
                  <a:pt x="0" y="6912"/>
                  <a:pt x="1350" y="7657"/>
                  <a:pt x="2700" y="8402"/>
                </a:cubicBezTo>
                <a:cubicBezTo>
                  <a:pt x="4050" y="9147"/>
                  <a:pt x="5400" y="10636"/>
                  <a:pt x="7425" y="9892"/>
                </a:cubicBezTo>
                <a:cubicBezTo>
                  <a:pt x="8100" y="9892"/>
                  <a:pt x="7425" y="8402"/>
                  <a:pt x="7425" y="8402"/>
                </a:cubicBezTo>
                <a:cubicBezTo>
                  <a:pt x="7425" y="7657"/>
                  <a:pt x="8775" y="8402"/>
                  <a:pt x="8775" y="7657"/>
                </a:cubicBezTo>
                <a:cubicBezTo>
                  <a:pt x="9450" y="6912"/>
                  <a:pt x="4725" y="5423"/>
                  <a:pt x="4725" y="5423"/>
                </a:cubicBezTo>
                <a:cubicBezTo>
                  <a:pt x="3375" y="4678"/>
                  <a:pt x="4050" y="3933"/>
                  <a:pt x="4725" y="3933"/>
                </a:cubicBezTo>
                <a:cubicBezTo>
                  <a:pt x="6075" y="3188"/>
                  <a:pt x="6075" y="3933"/>
                  <a:pt x="6750" y="4678"/>
                </a:cubicBezTo>
                <a:cubicBezTo>
                  <a:pt x="6750" y="4678"/>
                  <a:pt x="7425" y="3188"/>
                  <a:pt x="7425" y="3188"/>
                </a:cubicBezTo>
                <a:cubicBezTo>
                  <a:pt x="8100" y="3188"/>
                  <a:pt x="5400" y="2443"/>
                  <a:pt x="5400" y="2443"/>
                </a:cubicBezTo>
                <a:cubicBezTo>
                  <a:pt x="5400" y="2443"/>
                  <a:pt x="6750" y="1698"/>
                  <a:pt x="6750" y="1698"/>
                </a:cubicBezTo>
                <a:cubicBezTo>
                  <a:pt x="7425" y="1698"/>
                  <a:pt x="8775" y="2443"/>
                  <a:pt x="9450" y="2443"/>
                </a:cubicBezTo>
                <a:cubicBezTo>
                  <a:pt x="9450" y="2443"/>
                  <a:pt x="8775" y="1698"/>
                  <a:pt x="8775" y="1698"/>
                </a:cubicBezTo>
                <a:cubicBezTo>
                  <a:pt x="9450" y="954"/>
                  <a:pt x="12150" y="3188"/>
                  <a:pt x="12825" y="3188"/>
                </a:cubicBezTo>
                <a:cubicBezTo>
                  <a:pt x="13500" y="2443"/>
                  <a:pt x="12150" y="2443"/>
                  <a:pt x="12150" y="1698"/>
                </a:cubicBezTo>
                <a:cubicBezTo>
                  <a:pt x="12150" y="1698"/>
                  <a:pt x="12825" y="1698"/>
                  <a:pt x="12825" y="1698"/>
                </a:cubicBezTo>
                <a:cubicBezTo>
                  <a:pt x="12825" y="1698"/>
                  <a:pt x="11475" y="1698"/>
                  <a:pt x="11475" y="954"/>
                </a:cubicBezTo>
                <a:cubicBezTo>
                  <a:pt x="11475" y="954"/>
                  <a:pt x="16200" y="-536"/>
                  <a:pt x="16875" y="209"/>
                </a:cubicBezTo>
                <a:cubicBezTo>
                  <a:pt x="17550" y="209"/>
                  <a:pt x="15525" y="954"/>
                  <a:pt x="15525" y="1698"/>
                </a:cubicBezTo>
                <a:cubicBezTo>
                  <a:pt x="16200" y="2443"/>
                  <a:pt x="18225" y="1698"/>
                  <a:pt x="18900" y="2443"/>
                </a:cubicBezTo>
                <a:cubicBezTo>
                  <a:pt x="18900" y="3188"/>
                  <a:pt x="16200" y="4678"/>
                  <a:pt x="18225" y="4678"/>
                </a:cubicBezTo>
                <a:cubicBezTo>
                  <a:pt x="18900" y="4678"/>
                  <a:pt x="18225" y="5423"/>
                  <a:pt x="17550" y="5423"/>
                </a:cubicBezTo>
                <a:cubicBezTo>
                  <a:pt x="16875" y="5423"/>
                  <a:pt x="16200" y="5423"/>
                  <a:pt x="15525" y="6912"/>
                </a:cubicBezTo>
                <a:cubicBezTo>
                  <a:pt x="15525" y="6912"/>
                  <a:pt x="14175" y="9147"/>
                  <a:pt x="14175" y="9147"/>
                </a:cubicBezTo>
                <a:cubicBezTo>
                  <a:pt x="14850" y="9147"/>
                  <a:pt x="15525" y="7657"/>
                  <a:pt x="16200" y="7657"/>
                </a:cubicBezTo>
                <a:cubicBezTo>
                  <a:pt x="16875" y="7657"/>
                  <a:pt x="16875" y="8402"/>
                  <a:pt x="17550" y="9147"/>
                </a:cubicBezTo>
                <a:cubicBezTo>
                  <a:pt x="18225" y="9147"/>
                  <a:pt x="20250" y="12126"/>
                  <a:pt x="19575" y="9147"/>
                </a:cubicBezTo>
                <a:cubicBezTo>
                  <a:pt x="19575" y="8402"/>
                  <a:pt x="18225" y="7657"/>
                  <a:pt x="18900" y="6912"/>
                </a:cubicBezTo>
                <a:cubicBezTo>
                  <a:pt x="19575" y="6912"/>
                  <a:pt x="20250" y="6912"/>
                  <a:pt x="20250" y="7657"/>
                </a:cubicBezTo>
                <a:cubicBezTo>
                  <a:pt x="20250" y="8402"/>
                  <a:pt x="19575" y="9147"/>
                  <a:pt x="20250" y="9892"/>
                </a:cubicBezTo>
                <a:cubicBezTo>
                  <a:pt x="20925" y="10636"/>
                  <a:pt x="21600" y="11381"/>
                  <a:pt x="20925" y="12126"/>
                </a:cubicBezTo>
                <a:cubicBezTo>
                  <a:pt x="19575" y="13616"/>
                  <a:pt x="21600" y="15850"/>
                  <a:pt x="18900" y="16595"/>
                </a:cubicBezTo>
                <a:cubicBezTo>
                  <a:pt x="18900" y="16595"/>
                  <a:pt x="14175" y="18085"/>
                  <a:pt x="14850" y="16595"/>
                </a:cubicBezTo>
                <a:cubicBezTo>
                  <a:pt x="14850" y="15850"/>
                  <a:pt x="14175" y="15850"/>
                  <a:pt x="14175" y="16595"/>
                </a:cubicBezTo>
                <a:cubicBezTo>
                  <a:pt x="14850" y="17340"/>
                  <a:pt x="14850" y="18085"/>
                  <a:pt x="15525" y="18830"/>
                </a:cubicBezTo>
                <a:cubicBezTo>
                  <a:pt x="15525" y="20319"/>
                  <a:pt x="12825" y="19574"/>
                  <a:pt x="12150" y="19574"/>
                </a:cubicBezTo>
                <a:cubicBezTo>
                  <a:pt x="11475" y="18830"/>
                  <a:pt x="14850" y="21064"/>
                  <a:pt x="12150" y="1957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6" name="Shape 1646"/>
          <p:cNvSpPr/>
          <p:nvPr/>
        </p:nvSpPr>
        <p:spPr>
          <a:xfrm>
            <a:off x="8278233" y="2620751"/>
            <a:ext cx="189538" cy="159289"/>
          </a:xfrm>
          <a:custGeom>
            <a:avLst/>
            <a:gdLst/>
            <a:ahLst/>
            <a:cxnLst>
              <a:cxn ang="0">
                <a:pos x="wd2" y="hd2"/>
              </a:cxn>
              <a:cxn ang="5400000">
                <a:pos x="wd2" y="hd2"/>
              </a:cxn>
              <a:cxn ang="10800000">
                <a:pos x="wd2" y="hd2"/>
              </a:cxn>
              <a:cxn ang="16200000">
                <a:pos x="wd2" y="hd2"/>
              </a:cxn>
            </a:cxnLst>
            <a:rect l="0" t="0" r="r" b="b"/>
            <a:pathLst>
              <a:path w="19836" h="21025" extrusionOk="0">
                <a:moveTo>
                  <a:pt x="4971" y="21025"/>
                </a:moveTo>
                <a:cubicBezTo>
                  <a:pt x="3428" y="20043"/>
                  <a:pt x="1885" y="20043"/>
                  <a:pt x="1885" y="18080"/>
                </a:cubicBezTo>
                <a:cubicBezTo>
                  <a:pt x="1885" y="15134"/>
                  <a:pt x="-429" y="13170"/>
                  <a:pt x="342" y="10225"/>
                </a:cubicBezTo>
                <a:cubicBezTo>
                  <a:pt x="342" y="8261"/>
                  <a:pt x="-429" y="5316"/>
                  <a:pt x="342" y="3352"/>
                </a:cubicBezTo>
                <a:cubicBezTo>
                  <a:pt x="1114" y="3352"/>
                  <a:pt x="4200" y="4334"/>
                  <a:pt x="4200" y="3352"/>
                </a:cubicBezTo>
                <a:cubicBezTo>
                  <a:pt x="4200" y="2370"/>
                  <a:pt x="-429" y="2370"/>
                  <a:pt x="3428" y="407"/>
                </a:cubicBezTo>
                <a:cubicBezTo>
                  <a:pt x="6514" y="-575"/>
                  <a:pt x="8828" y="407"/>
                  <a:pt x="11914" y="1389"/>
                </a:cubicBezTo>
                <a:cubicBezTo>
                  <a:pt x="14228" y="1389"/>
                  <a:pt x="16542" y="1389"/>
                  <a:pt x="18857" y="2370"/>
                </a:cubicBezTo>
                <a:cubicBezTo>
                  <a:pt x="21171" y="3352"/>
                  <a:pt x="18857" y="5316"/>
                  <a:pt x="17314" y="7280"/>
                </a:cubicBezTo>
                <a:cubicBezTo>
                  <a:pt x="16542" y="9243"/>
                  <a:pt x="15771" y="11207"/>
                  <a:pt x="14228" y="12189"/>
                </a:cubicBezTo>
                <a:cubicBezTo>
                  <a:pt x="13457" y="14152"/>
                  <a:pt x="10371" y="12189"/>
                  <a:pt x="8828" y="12189"/>
                </a:cubicBezTo>
                <a:cubicBezTo>
                  <a:pt x="8828" y="12189"/>
                  <a:pt x="6514" y="12189"/>
                  <a:pt x="7285" y="13170"/>
                </a:cubicBezTo>
                <a:cubicBezTo>
                  <a:pt x="7285" y="14152"/>
                  <a:pt x="8828" y="14152"/>
                  <a:pt x="8057" y="16116"/>
                </a:cubicBezTo>
                <a:cubicBezTo>
                  <a:pt x="7285" y="16116"/>
                  <a:pt x="5742" y="21025"/>
                  <a:pt x="4971" y="21025"/>
                </a:cubicBezTo>
                <a:cubicBezTo>
                  <a:pt x="3428" y="20043"/>
                  <a:pt x="5742" y="21025"/>
                  <a:pt x="4971" y="2102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7" name="Shape 1647"/>
          <p:cNvSpPr/>
          <p:nvPr/>
        </p:nvSpPr>
        <p:spPr>
          <a:xfrm>
            <a:off x="7169188" y="2596253"/>
            <a:ext cx="388140" cy="238827"/>
          </a:xfrm>
          <a:custGeom>
            <a:avLst/>
            <a:gdLst/>
            <a:ahLst/>
            <a:cxnLst>
              <a:cxn ang="0">
                <a:pos x="wd2" y="hd2"/>
              </a:cxn>
              <a:cxn ang="5400000">
                <a:pos x="wd2" y="hd2"/>
              </a:cxn>
              <a:cxn ang="10800000">
                <a:pos x="wd2" y="hd2"/>
              </a:cxn>
              <a:cxn ang="16200000">
                <a:pos x="wd2" y="hd2"/>
              </a:cxn>
            </a:cxnLst>
            <a:rect l="0" t="0" r="r" b="b"/>
            <a:pathLst>
              <a:path w="21082" h="21124" extrusionOk="0">
                <a:moveTo>
                  <a:pt x="20800" y="6545"/>
                </a:moveTo>
                <a:cubicBezTo>
                  <a:pt x="20000" y="5236"/>
                  <a:pt x="19200" y="3927"/>
                  <a:pt x="18000" y="2618"/>
                </a:cubicBezTo>
                <a:cubicBezTo>
                  <a:pt x="17600" y="2618"/>
                  <a:pt x="16800" y="1964"/>
                  <a:pt x="16400" y="1964"/>
                </a:cubicBezTo>
                <a:cubicBezTo>
                  <a:pt x="15200" y="1309"/>
                  <a:pt x="14800" y="1964"/>
                  <a:pt x="14000" y="2618"/>
                </a:cubicBezTo>
                <a:cubicBezTo>
                  <a:pt x="13600" y="2618"/>
                  <a:pt x="13200" y="1964"/>
                  <a:pt x="12800" y="1964"/>
                </a:cubicBezTo>
                <a:cubicBezTo>
                  <a:pt x="12400" y="1309"/>
                  <a:pt x="11600" y="1309"/>
                  <a:pt x="10800" y="655"/>
                </a:cubicBezTo>
                <a:cubicBezTo>
                  <a:pt x="10000" y="655"/>
                  <a:pt x="8800" y="0"/>
                  <a:pt x="8000" y="0"/>
                </a:cubicBezTo>
                <a:cubicBezTo>
                  <a:pt x="6800" y="0"/>
                  <a:pt x="5600" y="655"/>
                  <a:pt x="4400" y="655"/>
                </a:cubicBezTo>
                <a:cubicBezTo>
                  <a:pt x="3600" y="1309"/>
                  <a:pt x="2400" y="655"/>
                  <a:pt x="3200" y="1964"/>
                </a:cubicBezTo>
                <a:cubicBezTo>
                  <a:pt x="4000" y="4582"/>
                  <a:pt x="4000" y="5236"/>
                  <a:pt x="2800" y="7200"/>
                </a:cubicBezTo>
                <a:cubicBezTo>
                  <a:pt x="2000" y="8509"/>
                  <a:pt x="2800" y="9164"/>
                  <a:pt x="2800" y="9818"/>
                </a:cubicBezTo>
                <a:cubicBezTo>
                  <a:pt x="2400" y="10473"/>
                  <a:pt x="1600" y="10473"/>
                  <a:pt x="1600" y="11782"/>
                </a:cubicBezTo>
                <a:cubicBezTo>
                  <a:pt x="1200" y="13091"/>
                  <a:pt x="400" y="14400"/>
                  <a:pt x="0" y="15709"/>
                </a:cubicBezTo>
                <a:cubicBezTo>
                  <a:pt x="0" y="16364"/>
                  <a:pt x="2400" y="17018"/>
                  <a:pt x="2800" y="17018"/>
                </a:cubicBezTo>
                <a:cubicBezTo>
                  <a:pt x="4000" y="18327"/>
                  <a:pt x="4800" y="20945"/>
                  <a:pt x="6000" y="20945"/>
                </a:cubicBezTo>
                <a:cubicBezTo>
                  <a:pt x="6400" y="21600"/>
                  <a:pt x="7200" y="20291"/>
                  <a:pt x="7600" y="19636"/>
                </a:cubicBezTo>
                <a:cubicBezTo>
                  <a:pt x="8400" y="18982"/>
                  <a:pt x="9200" y="19636"/>
                  <a:pt x="10000" y="18982"/>
                </a:cubicBezTo>
                <a:cubicBezTo>
                  <a:pt x="10800" y="18982"/>
                  <a:pt x="10800" y="18327"/>
                  <a:pt x="11200" y="17018"/>
                </a:cubicBezTo>
                <a:cubicBezTo>
                  <a:pt x="11200" y="15709"/>
                  <a:pt x="11200" y="15055"/>
                  <a:pt x="12400" y="13745"/>
                </a:cubicBezTo>
                <a:cubicBezTo>
                  <a:pt x="13200" y="13091"/>
                  <a:pt x="13600" y="11782"/>
                  <a:pt x="14800" y="11127"/>
                </a:cubicBezTo>
                <a:cubicBezTo>
                  <a:pt x="16000" y="9818"/>
                  <a:pt x="17200" y="9164"/>
                  <a:pt x="18400" y="8509"/>
                </a:cubicBezTo>
                <a:cubicBezTo>
                  <a:pt x="18400" y="8509"/>
                  <a:pt x="21200" y="6545"/>
                  <a:pt x="20800" y="6545"/>
                </a:cubicBezTo>
                <a:cubicBezTo>
                  <a:pt x="20400" y="5891"/>
                  <a:pt x="21600" y="7200"/>
                  <a:pt x="20800" y="654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8" name="Shape 1648"/>
          <p:cNvSpPr/>
          <p:nvPr/>
        </p:nvSpPr>
        <p:spPr>
          <a:xfrm>
            <a:off x="7947907" y="2528277"/>
            <a:ext cx="37873" cy="30213"/>
          </a:xfrm>
          <a:custGeom>
            <a:avLst/>
            <a:gdLst/>
            <a:ahLst/>
            <a:cxnLst>
              <a:cxn ang="0">
                <a:pos x="wd2" y="hd2"/>
              </a:cxn>
              <a:cxn ang="5400000">
                <a:pos x="wd2" y="hd2"/>
              </a:cxn>
              <a:cxn ang="10800000">
                <a:pos x="wd2" y="hd2"/>
              </a:cxn>
              <a:cxn ang="16200000">
                <a:pos x="wd2" y="hd2"/>
              </a:cxn>
            </a:cxnLst>
            <a:rect l="0" t="0" r="r" b="b"/>
            <a:pathLst>
              <a:path w="15476" h="21600" extrusionOk="0">
                <a:moveTo>
                  <a:pt x="9887" y="21600"/>
                </a:moveTo>
                <a:cubicBezTo>
                  <a:pt x="6801" y="21600"/>
                  <a:pt x="630" y="21600"/>
                  <a:pt x="630" y="16200"/>
                </a:cubicBezTo>
                <a:cubicBezTo>
                  <a:pt x="-2456" y="10800"/>
                  <a:pt x="6801" y="0"/>
                  <a:pt x="6801" y="0"/>
                </a:cubicBezTo>
                <a:cubicBezTo>
                  <a:pt x="16058" y="0"/>
                  <a:pt x="19144" y="21600"/>
                  <a:pt x="9887" y="21600"/>
                </a:cubicBezTo>
                <a:cubicBezTo>
                  <a:pt x="630" y="16200"/>
                  <a:pt x="16058" y="21600"/>
                  <a:pt x="9887"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49" name="Shape 1649"/>
          <p:cNvSpPr/>
          <p:nvPr/>
        </p:nvSpPr>
        <p:spPr>
          <a:xfrm>
            <a:off x="7486326" y="2409051"/>
            <a:ext cx="437616" cy="194757"/>
          </a:xfrm>
          <a:custGeom>
            <a:avLst/>
            <a:gdLst/>
            <a:ahLst/>
            <a:cxnLst>
              <a:cxn ang="0">
                <a:pos x="wd2" y="hd2"/>
              </a:cxn>
              <a:cxn ang="5400000">
                <a:pos x="wd2" y="hd2"/>
              </a:cxn>
              <a:cxn ang="10800000">
                <a:pos x="wd2" y="hd2"/>
              </a:cxn>
              <a:cxn ang="16200000">
                <a:pos x="wd2" y="hd2"/>
              </a:cxn>
            </a:cxnLst>
            <a:rect l="0" t="0" r="r" b="b"/>
            <a:pathLst>
              <a:path w="21338" h="20131" extrusionOk="0">
                <a:moveTo>
                  <a:pt x="18000" y="15502"/>
                </a:moveTo>
                <a:cubicBezTo>
                  <a:pt x="17640" y="15502"/>
                  <a:pt x="17640" y="14731"/>
                  <a:pt x="17280" y="14731"/>
                </a:cubicBezTo>
                <a:cubicBezTo>
                  <a:pt x="17280" y="14731"/>
                  <a:pt x="16560" y="15502"/>
                  <a:pt x="16560" y="16274"/>
                </a:cubicBezTo>
                <a:cubicBezTo>
                  <a:pt x="16200" y="16274"/>
                  <a:pt x="15840" y="16274"/>
                  <a:pt x="15480" y="15502"/>
                </a:cubicBezTo>
                <a:cubicBezTo>
                  <a:pt x="15120" y="15502"/>
                  <a:pt x="14760" y="15502"/>
                  <a:pt x="14400" y="16274"/>
                </a:cubicBezTo>
                <a:cubicBezTo>
                  <a:pt x="12600" y="17817"/>
                  <a:pt x="10800" y="18588"/>
                  <a:pt x="8640" y="19360"/>
                </a:cubicBezTo>
                <a:cubicBezTo>
                  <a:pt x="8280" y="19360"/>
                  <a:pt x="7200" y="20131"/>
                  <a:pt x="6840" y="20131"/>
                </a:cubicBezTo>
                <a:cubicBezTo>
                  <a:pt x="6120" y="19360"/>
                  <a:pt x="4680" y="18588"/>
                  <a:pt x="6120" y="17045"/>
                </a:cubicBezTo>
                <a:cubicBezTo>
                  <a:pt x="6840" y="17045"/>
                  <a:pt x="7920" y="15502"/>
                  <a:pt x="8640" y="15502"/>
                </a:cubicBezTo>
                <a:cubicBezTo>
                  <a:pt x="9360" y="15502"/>
                  <a:pt x="10080" y="15502"/>
                  <a:pt x="10440" y="15502"/>
                </a:cubicBezTo>
                <a:cubicBezTo>
                  <a:pt x="10440" y="15502"/>
                  <a:pt x="11520" y="13960"/>
                  <a:pt x="11160" y="13960"/>
                </a:cubicBezTo>
                <a:cubicBezTo>
                  <a:pt x="10800" y="13188"/>
                  <a:pt x="9000" y="13960"/>
                  <a:pt x="8640" y="13960"/>
                </a:cubicBezTo>
                <a:cubicBezTo>
                  <a:pt x="7920" y="14731"/>
                  <a:pt x="7560" y="14731"/>
                  <a:pt x="6840" y="14731"/>
                </a:cubicBezTo>
                <a:cubicBezTo>
                  <a:pt x="6120" y="14731"/>
                  <a:pt x="6840" y="13960"/>
                  <a:pt x="6840" y="13188"/>
                </a:cubicBezTo>
                <a:cubicBezTo>
                  <a:pt x="6840" y="10874"/>
                  <a:pt x="4680" y="14731"/>
                  <a:pt x="4320" y="14731"/>
                </a:cubicBezTo>
                <a:cubicBezTo>
                  <a:pt x="4320" y="14731"/>
                  <a:pt x="3960" y="15502"/>
                  <a:pt x="3960" y="15502"/>
                </a:cubicBezTo>
                <a:cubicBezTo>
                  <a:pt x="3240" y="13960"/>
                  <a:pt x="3240" y="15502"/>
                  <a:pt x="3240" y="16274"/>
                </a:cubicBezTo>
                <a:cubicBezTo>
                  <a:pt x="3240" y="16274"/>
                  <a:pt x="2160" y="14731"/>
                  <a:pt x="1800" y="14731"/>
                </a:cubicBezTo>
                <a:cubicBezTo>
                  <a:pt x="1440" y="14731"/>
                  <a:pt x="0" y="15502"/>
                  <a:pt x="0" y="13960"/>
                </a:cubicBezTo>
                <a:cubicBezTo>
                  <a:pt x="0" y="12417"/>
                  <a:pt x="720" y="13188"/>
                  <a:pt x="1440" y="12417"/>
                </a:cubicBezTo>
                <a:cubicBezTo>
                  <a:pt x="2160" y="12417"/>
                  <a:pt x="2880" y="12417"/>
                  <a:pt x="3240" y="11645"/>
                </a:cubicBezTo>
                <a:cubicBezTo>
                  <a:pt x="3240" y="11645"/>
                  <a:pt x="4320" y="10874"/>
                  <a:pt x="3960" y="10874"/>
                </a:cubicBezTo>
                <a:cubicBezTo>
                  <a:pt x="3240" y="10102"/>
                  <a:pt x="2160" y="10874"/>
                  <a:pt x="1800" y="10874"/>
                </a:cubicBezTo>
                <a:cubicBezTo>
                  <a:pt x="720" y="10874"/>
                  <a:pt x="0" y="9331"/>
                  <a:pt x="1440" y="9331"/>
                </a:cubicBezTo>
                <a:cubicBezTo>
                  <a:pt x="2160" y="9331"/>
                  <a:pt x="3600" y="8560"/>
                  <a:pt x="4320" y="8560"/>
                </a:cubicBezTo>
                <a:cubicBezTo>
                  <a:pt x="3960" y="8560"/>
                  <a:pt x="1440" y="9331"/>
                  <a:pt x="1440" y="7788"/>
                </a:cubicBezTo>
                <a:cubicBezTo>
                  <a:pt x="1080" y="6245"/>
                  <a:pt x="4320" y="7017"/>
                  <a:pt x="4680" y="6245"/>
                </a:cubicBezTo>
                <a:cubicBezTo>
                  <a:pt x="4680" y="6245"/>
                  <a:pt x="3240" y="5474"/>
                  <a:pt x="3240" y="4702"/>
                </a:cubicBezTo>
                <a:cubicBezTo>
                  <a:pt x="2880" y="3931"/>
                  <a:pt x="5040" y="3160"/>
                  <a:pt x="5040" y="3160"/>
                </a:cubicBezTo>
                <a:cubicBezTo>
                  <a:pt x="6120" y="3160"/>
                  <a:pt x="5400" y="6245"/>
                  <a:pt x="6120" y="6245"/>
                </a:cubicBezTo>
                <a:cubicBezTo>
                  <a:pt x="7200" y="6245"/>
                  <a:pt x="7920" y="6245"/>
                  <a:pt x="9000" y="7017"/>
                </a:cubicBezTo>
                <a:cubicBezTo>
                  <a:pt x="9360" y="7788"/>
                  <a:pt x="10080" y="8560"/>
                  <a:pt x="10440" y="9331"/>
                </a:cubicBezTo>
                <a:cubicBezTo>
                  <a:pt x="11160" y="10874"/>
                  <a:pt x="10800" y="11645"/>
                  <a:pt x="11520" y="11645"/>
                </a:cubicBezTo>
                <a:cubicBezTo>
                  <a:pt x="12600" y="11645"/>
                  <a:pt x="13320" y="11645"/>
                  <a:pt x="14040" y="10874"/>
                </a:cubicBezTo>
                <a:cubicBezTo>
                  <a:pt x="15480" y="10102"/>
                  <a:pt x="13320" y="9331"/>
                  <a:pt x="13320" y="8560"/>
                </a:cubicBezTo>
                <a:cubicBezTo>
                  <a:pt x="13320" y="8560"/>
                  <a:pt x="16200" y="7788"/>
                  <a:pt x="13680" y="5474"/>
                </a:cubicBezTo>
                <a:cubicBezTo>
                  <a:pt x="13320" y="5474"/>
                  <a:pt x="12600" y="5474"/>
                  <a:pt x="12960" y="4702"/>
                </a:cubicBezTo>
                <a:cubicBezTo>
                  <a:pt x="13320" y="3931"/>
                  <a:pt x="13680" y="3160"/>
                  <a:pt x="13680" y="2388"/>
                </a:cubicBezTo>
                <a:cubicBezTo>
                  <a:pt x="14040" y="1617"/>
                  <a:pt x="15480" y="-1469"/>
                  <a:pt x="15480" y="845"/>
                </a:cubicBezTo>
                <a:cubicBezTo>
                  <a:pt x="15480" y="1617"/>
                  <a:pt x="15840" y="2388"/>
                  <a:pt x="15840" y="3931"/>
                </a:cubicBezTo>
                <a:cubicBezTo>
                  <a:pt x="16200" y="3931"/>
                  <a:pt x="16200" y="4702"/>
                  <a:pt x="16200" y="5474"/>
                </a:cubicBezTo>
                <a:cubicBezTo>
                  <a:pt x="16560" y="6245"/>
                  <a:pt x="15840" y="5474"/>
                  <a:pt x="15840" y="6245"/>
                </a:cubicBezTo>
                <a:cubicBezTo>
                  <a:pt x="15840" y="7788"/>
                  <a:pt x="16920" y="6245"/>
                  <a:pt x="16920" y="7017"/>
                </a:cubicBezTo>
                <a:cubicBezTo>
                  <a:pt x="16920" y="8560"/>
                  <a:pt x="18000" y="9331"/>
                  <a:pt x="18360" y="9331"/>
                </a:cubicBezTo>
                <a:cubicBezTo>
                  <a:pt x="19080" y="9331"/>
                  <a:pt x="19080" y="10102"/>
                  <a:pt x="19080" y="8560"/>
                </a:cubicBezTo>
                <a:cubicBezTo>
                  <a:pt x="19080" y="7017"/>
                  <a:pt x="19800" y="7017"/>
                  <a:pt x="20520" y="7788"/>
                </a:cubicBezTo>
                <a:cubicBezTo>
                  <a:pt x="20880" y="7788"/>
                  <a:pt x="21600" y="9331"/>
                  <a:pt x="21240" y="10102"/>
                </a:cubicBezTo>
                <a:cubicBezTo>
                  <a:pt x="21240" y="10874"/>
                  <a:pt x="20880" y="13188"/>
                  <a:pt x="20880" y="13960"/>
                </a:cubicBezTo>
                <a:cubicBezTo>
                  <a:pt x="20520" y="14731"/>
                  <a:pt x="18360" y="15502"/>
                  <a:pt x="18000" y="15502"/>
                </a:cubicBezTo>
                <a:cubicBezTo>
                  <a:pt x="17280" y="14731"/>
                  <a:pt x="18360" y="15502"/>
                  <a:pt x="18000" y="1550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0" name="Shape 1650"/>
          <p:cNvSpPr/>
          <p:nvPr/>
        </p:nvSpPr>
        <p:spPr>
          <a:xfrm>
            <a:off x="7410816" y="2481922"/>
            <a:ext cx="69547" cy="40277"/>
          </a:xfrm>
          <a:custGeom>
            <a:avLst/>
            <a:gdLst/>
            <a:ahLst/>
            <a:cxnLst>
              <a:cxn ang="0">
                <a:pos x="wd2" y="hd2"/>
              </a:cxn>
              <a:cxn ang="5400000">
                <a:pos x="wd2" y="hd2"/>
              </a:cxn>
              <a:cxn ang="10800000">
                <a:pos x="wd2" y="hd2"/>
              </a:cxn>
              <a:cxn ang="16200000">
                <a:pos x="wd2" y="hd2"/>
              </a:cxn>
            </a:cxnLst>
            <a:rect l="0" t="0" r="r" b="b"/>
            <a:pathLst>
              <a:path w="19894" h="17277" extrusionOk="0">
                <a:moveTo>
                  <a:pt x="19440" y="1372"/>
                </a:moveTo>
                <a:cubicBezTo>
                  <a:pt x="17280" y="1372"/>
                  <a:pt x="0" y="13715"/>
                  <a:pt x="0" y="13715"/>
                </a:cubicBezTo>
                <a:cubicBezTo>
                  <a:pt x="4320" y="16800"/>
                  <a:pt x="10800" y="19886"/>
                  <a:pt x="12960" y="13715"/>
                </a:cubicBezTo>
                <a:cubicBezTo>
                  <a:pt x="15120" y="10629"/>
                  <a:pt x="19440" y="-1714"/>
                  <a:pt x="19440" y="1372"/>
                </a:cubicBezTo>
                <a:cubicBezTo>
                  <a:pt x="15120" y="1372"/>
                  <a:pt x="21600" y="-1714"/>
                  <a:pt x="19440" y="137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1" name="Shape 1651"/>
          <p:cNvSpPr/>
          <p:nvPr/>
        </p:nvSpPr>
        <p:spPr>
          <a:xfrm>
            <a:off x="7279934" y="2367151"/>
            <a:ext cx="265987" cy="125884"/>
          </a:xfrm>
          <a:custGeom>
            <a:avLst/>
            <a:gdLst/>
            <a:ahLst/>
            <a:cxnLst>
              <a:cxn ang="0">
                <a:pos x="wd2" y="hd2"/>
              </a:cxn>
              <a:cxn ang="5400000">
                <a:pos x="wd2" y="hd2"/>
              </a:cxn>
              <a:cxn ang="10800000">
                <a:pos x="wd2" y="hd2"/>
              </a:cxn>
              <a:cxn ang="16200000">
                <a:pos x="wd2" y="hd2"/>
              </a:cxn>
            </a:cxnLst>
            <a:rect l="0" t="0" r="r" b="b"/>
            <a:pathLst>
              <a:path w="21135" h="21600" extrusionOk="0">
                <a:moveTo>
                  <a:pt x="17514" y="15247"/>
                </a:moveTo>
                <a:cubicBezTo>
                  <a:pt x="16930" y="16518"/>
                  <a:pt x="15762" y="16518"/>
                  <a:pt x="15762" y="16518"/>
                </a:cubicBezTo>
                <a:cubicBezTo>
                  <a:pt x="14011" y="16518"/>
                  <a:pt x="14595" y="13976"/>
                  <a:pt x="15178" y="12706"/>
                </a:cubicBezTo>
                <a:cubicBezTo>
                  <a:pt x="15762" y="10165"/>
                  <a:pt x="14011" y="8894"/>
                  <a:pt x="13427" y="10165"/>
                </a:cubicBezTo>
                <a:cubicBezTo>
                  <a:pt x="13427" y="11435"/>
                  <a:pt x="13427" y="12706"/>
                  <a:pt x="12843" y="12706"/>
                </a:cubicBezTo>
                <a:cubicBezTo>
                  <a:pt x="12843" y="12706"/>
                  <a:pt x="12259" y="12706"/>
                  <a:pt x="12259" y="11435"/>
                </a:cubicBezTo>
                <a:cubicBezTo>
                  <a:pt x="11676" y="12706"/>
                  <a:pt x="12259" y="15247"/>
                  <a:pt x="11676" y="16518"/>
                </a:cubicBezTo>
                <a:cubicBezTo>
                  <a:pt x="11092" y="19059"/>
                  <a:pt x="10508" y="16518"/>
                  <a:pt x="9924" y="17788"/>
                </a:cubicBezTo>
                <a:cubicBezTo>
                  <a:pt x="9341" y="17788"/>
                  <a:pt x="9924" y="20329"/>
                  <a:pt x="9341" y="20329"/>
                </a:cubicBezTo>
                <a:cubicBezTo>
                  <a:pt x="9341" y="21600"/>
                  <a:pt x="7589" y="21600"/>
                  <a:pt x="7005" y="21600"/>
                </a:cubicBezTo>
                <a:cubicBezTo>
                  <a:pt x="6422" y="20329"/>
                  <a:pt x="6422" y="17788"/>
                  <a:pt x="5838" y="19059"/>
                </a:cubicBezTo>
                <a:cubicBezTo>
                  <a:pt x="4670" y="20329"/>
                  <a:pt x="4086" y="20329"/>
                  <a:pt x="2919" y="20329"/>
                </a:cubicBezTo>
                <a:cubicBezTo>
                  <a:pt x="2335" y="20329"/>
                  <a:pt x="1168" y="21600"/>
                  <a:pt x="584" y="21600"/>
                </a:cubicBezTo>
                <a:cubicBezTo>
                  <a:pt x="0" y="21600"/>
                  <a:pt x="1751" y="17788"/>
                  <a:pt x="1168" y="16518"/>
                </a:cubicBezTo>
                <a:cubicBezTo>
                  <a:pt x="1168" y="16518"/>
                  <a:pt x="584" y="17788"/>
                  <a:pt x="0" y="17788"/>
                </a:cubicBezTo>
                <a:cubicBezTo>
                  <a:pt x="0" y="16518"/>
                  <a:pt x="2919" y="15247"/>
                  <a:pt x="3503" y="15247"/>
                </a:cubicBezTo>
                <a:cubicBezTo>
                  <a:pt x="4670" y="15247"/>
                  <a:pt x="4670" y="13976"/>
                  <a:pt x="5254" y="12706"/>
                </a:cubicBezTo>
                <a:cubicBezTo>
                  <a:pt x="6422" y="10165"/>
                  <a:pt x="7005" y="10165"/>
                  <a:pt x="7589" y="8894"/>
                </a:cubicBezTo>
                <a:cubicBezTo>
                  <a:pt x="8757" y="6353"/>
                  <a:pt x="9341" y="3812"/>
                  <a:pt x="10508" y="3812"/>
                </a:cubicBezTo>
                <a:cubicBezTo>
                  <a:pt x="11676" y="2541"/>
                  <a:pt x="12843" y="2541"/>
                  <a:pt x="14011" y="3812"/>
                </a:cubicBezTo>
                <a:cubicBezTo>
                  <a:pt x="15178" y="3812"/>
                  <a:pt x="16930" y="5082"/>
                  <a:pt x="17514" y="3812"/>
                </a:cubicBezTo>
                <a:cubicBezTo>
                  <a:pt x="18097" y="2541"/>
                  <a:pt x="17514" y="0"/>
                  <a:pt x="18681" y="0"/>
                </a:cubicBezTo>
                <a:cubicBezTo>
                  <a:pt x="18681" y="0"/>
                  <a:pt x="21016" y="1271"/>
                  <a:pt x="21016" y="2541"/>
                </a:cubicBezTo>
                <a:cubicBezTo>
                  <a:pt x="21600" y="2541"/>
                  <a:pt x="19849" y="3812"/>
                  <a:pt x="19849" y="5082"/>
                </a:cubicBezTo>
                <a:cubicBezTo>
                  <a:pt x="19849" y="6353"/>
                  <a:pt x="21600" y="7624"/>
                  <a:pt x="19849" y="8894"/>
                </a:cubicBezTo>
                <a:cubicBezTo>
                  <a:pt x="19265" y="10165"/>
                  <a:pt x="21016" y="11435"/>
                  <a:pt x="20432" y="11435"/>
                </a:cubicBezTo>
                <a:cubicBezTo>
                  <a:pt x="19265" y="12706"/>
                  <a:pt x="18681" y="12706"/>
                  <a:pt x="18097" y="12706"/>
                </a:cubicBezTo>
                <a:cubicBezTo>
                  <a:pt x="18097" y="13976"/>
                  <a:pt x="18097" y="13976"/>
                  <a:pt x="17514" y="15247"/>
                </a:cubicBezTo>
                <a:cubicBezTo>
                  <a:pt x="16930" y="16518"/>
                  <a:pt x="18097" y="13976"/>
                  <a:pt x="17514" y="1524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2" name="Shape 1652"/>
          <p:cNvSpPr/>
          <p:nvPr/>
        </p:nvSpPr>
        <p:spPr>
          <a:xfrm>
            <a:off x="7588322" y="2417499"/>
            <a:ext cx="34289" cy="15108"/>
          </a:xfrm>
          <a:custGeom>
            <a:avLst/>
            <a:gdLst/>
            <a:ahLst/>
            <a:cxnLst>
              <a:cxn ang="0">
                <a:pos x="wd2" y="hd2"/>
              </a:cxn>
              <a:cxn ang="5400000">
                <a:pos x="wd2" y="hd2"/>
              </a:cxn>
              <a:cxn ang="10800000">
                <a:pos x="wd2" y="hd2"/>
              </a:cxn>
              <a:cxn ang="16200000">
                <a:pos x="wd2" y="hd2"/>
              </a:cxn>
            </a:cxnLst>
            <a:rect l="0" t="0" r="r" b="b"/>
            <a:pathLst>
              <a:path w="12793" h="21600" extrusionOk="0">
                <a:moveTo>
                  <a:pt x="11013" y="21600"/>
                </a:moveTo>
                <a:cubicBezTo>
                  <a:pt x="5613" y="21600"/>
                  <a:pt x="-5187" y="10800"/>
                  <a:pt x="2913" y="0"/>
                </a:cubicBezTo>
                <a:cubicBezTo>
                  <a:pt x="8313" y="0"/>
                  <a:pt x="16413" y="21600"/>
                  <a:pt x="11013"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3" name="Shape 1653"/>
          <p:cNvSpPr/>
          <p:nvPr/>
        </p:nvSpPr>
        <p:spPr>
          <a:xfrm>
            <a:off x="7636611" y="2314281"/>
            <a:ext cx="134340" cy="68955"/>
          </a:xfrm>
          <a:custGeom>
            <a:avLst/>
            <a:gdLst/>
            <a:ahLst/>
            <a:cxnLst>
              <a:cxn ang="0">
                <a:pos x="wd2" y="hd2"/>
              </a:cxn>
              <a:cxn ang="5400000">
                <a:pos x="wd2" y="hd2"/>
              </a:cxn>
              <a:cxn ang="10800000">
                <a:pos x="wd2" y="hd2"/>
              </a:cxn>
              <a:cxn ang="16200000">
                <a:pos x="wd2" y="hd2"/>
              </a:cxn>
            </a:cxnLst>
            <a:rect l="0" t="0" r="r" b="b"/>
            <a:pathLst>
              <a:path w="18595" h="20400" extrusionOk="0">
                <a:moveTo>
                  <a:pt x="5560" y="19440"/>
                </a:moveTo>
                <a:cubicBezTo>
                  <a:pt x="4531" y="19440"/>
                  <a:pt x="-1640" y="12960"/>
                  <a:pt x="417" y="8640"/>
                </a:cubicBezTo>
                <a:cubicBezTo>
                  <a:pt x="2474" y="4320"/>
                  <a:pt x="5560" y="4320"/>
                  <a:pt x="7617" y="4320"/>
                </a:cubicBezTo>
                <a:cubicBezTo>
                  <a:pt x="10703" y="2160"/>
                  <a:pt x="13789" y="0"/>
                  <a:pt x="15846" y="0"/>
                </a:cubicBezTo>
                <a:cubicBezTo>
                  <a:pt x="16874" y="0"/>
                  <a:pt x="19960" y="2160"/>
                  <a:pt x="17903" y="4320"/>
                </a:cubicBezTo>
                <a:cubicBezTo>
                  <a:pt x="16874" y="6480"/>
                  <a:pt x="13789" y="4320"/>
                  <a:pt x="12760" y="8640"/>
                </a:cubicBezTo>
                <a:cubicBezTo>
                  <a:pt x="12760" y="8640"/>
                  <a:pt x="17903" y="12960"/>
                  <a:pt x="13789" y="15120"/>
                </a:cubicBezTo>
                <a:cubicBezTo>
                  <a:pt x="11731" y="17280"/>
                  <a:pt x="8646" y="21600"/>
                  <a:pt x="5560" y="19440"/>
                </a:cubicBezTo>
                <a:cubicBezTo>
                  <a:pt x="3503" y="19440"/>
                  <a:pt x="7617" y="21600"/>
                  <a:pt x="5560" y="1944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4" name="Shape 1654"/>
          <p:cNvSpPr/>
          <p:nvPr/>
        </p:nvSpPr>
        <p:spPr>
          <a:xfrm>
            <a:off x="7573221" y="2329385"/>
            <a:ext cx="35341" cy="30213"/>
          </a:xfrm>
          <a:custGeom>
            <a:avLst/>
            <a:gdLst/>
            <a:ahLst/>
            <a:cxnLst>
              <a:cxn ang="0">
                <a:pos x="wd2" y="hd2"/>
              </a:cxn>
              <a:cxn ang="5400000">
                <a:pos x="wd2" y="hd2"/>
              </a:cxn>
              <a:cxn ang="10800000">
                <a:pos x="wd2" y="hd2"/>
              </a:cxn>
              <a:cxn ang="16200000">
                <a:pos x="wd2" y="hd2"/>
              </a:cxn>
            </a:cxnLst>
            <a:rect l="0" t="0" r="r" b="b"/>
            <a:pathLst>
              <a:path w="13186" h="21600" extrusionOk="0">
                <a:moveTo>
                  <a:pt x="11013" y="21600"/>
                </a:moveTo>
                <a:cubicBezTo>
                  <a:pt x="5613" y="21600"/>
                  <a:pt x="-5187" y="0"/>
                  <a:pt x="2913" y="0"/>
                </a:cubicBezTo>
                <a:cubicBezTo>
                  <a:pt x="11013" y="0"/>
                  <a:pt x="16413" y="16200"/>
                  <a:pt x="11013"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5" name="Shape 1655"/>
          <p:cNvSpPr/>
          <p:nvPr/>
        </p:nvSpPr>
        <p:spPr>
          <a:xfrm>
            <a:off x="7645148" y="2265999"/>
            <a:ext cx="133002" cy="44085"/>
          </a:xfrm>
          <a:custGeom>
            <a:avLst/>
            <a:gdLst/>
            <a:ahLst/>
            <a:cxnLst>
              <a:cxn ang="0">
                <a:pos x="wd2" y="hd2"/>
              </a:cxn>
              <a:cxn ang="5400000">
                <a:pos x="wd2" y="hd2"/>
              </a:cxn>
              <a:cxn ang="10800000">
                <a:pos x="wd2" y="hd2"/>
              </a:cxn>
              <a:cxn ang="16200000">
                <a:pos x="wd2" y="hd2"/>
              </a:cxn>
            </a:cxnLst>
            <a:rect l="0" t="0" r="r" b="b"/>
            <a:pathLst>
              <a:path w="18409" h="18011" extrusionOk="0">
                <a:moveTo>
                  <a:pt x="297" y="13554"/>
                </a:moveTo>
                <a:cubicBezTo>
                  <a:pt x="-732" y="13554"/>
                  <a:pt x="2354" y="10468"/>
                  <a:pt x="3382" y="10468"/>
                </a:cubicBezTo>
                <a:cubicBezTo>
                  <a:pt x="5439" y="7382"/>
                  <a:pt x="6468" y="4296"/>
                  <a:pt x="8525" y="1211"/>
                </a:cubicBezTo>
                <a:cubicBezTo>
                  <a:pt x="11611" y="-1875"/>
                  <a:pt x="14697" y="1211"/>
                  <a:pt x="17782" y="7382"/>
                </a:cubicBezTo>
                <a:cubicBezTo>
                  <a:pt x="20868" y="16639"/>
                  <a:pt x="11611" y="16639"/>
                  <a:pt x="10582" y="16639"/>
                </a:cubicBezTo>
                <a:cubicBezTo>
                  <a:pt x="8525" y="16639"/>
                  <a:pt x="7497" y="19725"/>
                  <a:pt x="5439" y="16639"/>
                </a:cubicBezTo>
                <a:cubicBezTo>
                  <a:pt x="3382" y="13554"/>
                  <a:pt x="1325" y="16639"/>
                  <a:pt x="297" y="13554"/>
                </a:cubicBezTo>
                <a:cubicBezTo>
                  <a:pt x="-732" y="10468"/>
                  <a:pt x="1325" y="16639"/>
                  <a:pt x="297" y="1355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6" name="Shape 1656"/>
          <p:cNvSpPr/>
          <p:nvPr/>
        </p:nvSpPr>
        <p:spPr>
          <a:xfrm>
            <a:off x="8022714" y="2424920"/>
            <a:ext cx="198554" cy="133570"/>
          </a:xfrm>
          <a:custGeom>
            <a:avLst/>
            <a:gdLst/>
            <a:ahLst/>
            <a:cxnLst>
              <a:cxn ang="0">
                <a:pos x="wd2" y="hd2"/>
              </a:cxn>
              <a:cxn ang="5400000">
                <a:pos x="wd2" y="hd2"/>
              </a:cxn>
              <a:cxn ang="10800000">
                <a:pos x="wd2" y="hd2"/>
              </a:cxn>
              <a:cxn ang="16200000">
                <a:pos x="wd2" y="hd2"/>
              </a:cxn>
            </a:cxnLst>
            <a:rect l="0" t="0" r="r" b="b"/>
            <a:pathLst>
              <a:path w="20780" h="20463" extrusionOk="0">
                <a:moveTo>
                  <a:pt x="16416" y="20463"/>
                </a:moveTo>
                <a:cubicBezTo>
                  <a:pt x="14874" y="20463"/>
                  <a:pt x="12559" y="20463"/>
                  <a:pt x="11016" y="20463"/>
                </a:cubicBezTo>
                <a:cubicBezTo>
                  <a:pt x="8702" y="20463"/>
                  <a:pt x="11016" y="19326"/>
                  <a:pt x="11016" y="18189"/>
                </a:cubicBezTo>
                <a:cubicBezTo>
                  <a:pt x="11788" y="17052"/>
                  <a:pt x="7931" y="17052"/>
                  <a:pt x="8702" y="15916"/>
                </a:cubicBezTo>
                <a:cubicBezTo>
                  <a:pt x="9474" y="14779"/>
                  <a:pt x="11016" y="13642"/>
                  <a:pt x="12559" y="13642"/>
                </a:cubicBezTo>
                <a:cubicBezTo>
                  <a:pt x="13331" y="12505"/>
                  <a:pt x="12559" y="12505"/>
                  <a:pt x="11788" y="12505"/>
                </a:cubicBezTo>
                <a:cubicBezTo>
                  <a:pt x="10245" y="11368"/>
                  <a:pt x="8702" y="12505"/>
                  <a:pt x="6388" y="13642"/>
                </a:cubicBezTo>
                <a:cubicBezTo>
                  <a:pt x="4845" y="13642"/>
                  <a:pt x="3302" y="13642"/>
                  <a:pt x="988" y="13642"/>
                </a:cubicBezTo>
                <a:cubicBezTo>
                  <a:pt x="988" y="14779"/>
                  <a:pt x="-555" y="14779"/>
                  <a:pt x="216" y="12505"/>
                </a:cubicBezTo>
                <a:cubicBezTo>
                  <a:pt x="1759" y="10231"/>
                  <a:pt x="3302" y="11368"/>
                  <a:pt x="4845" y="10231"/>
                </a:cubicBezTo>
                <a:cubicBezTo>
                  <a:pt x="7931" y="9095"/>
                  <a:pt x="2531" y="9095"/>
                  <a:pt x="2531" y="7958"/>
                </a:cubicBezTo>
                <a:cubicBezTo>
                  <a:pt x="1759" y="7958"/>
                  <a:pt x="4845" y="5684"/>
                  <a:pt x="4845" y="5684"/>
                </a:cubicBezTo>
                <a:cubicBezTo>
                  <a:pt x="4845" y="5684"/>
                  <a:pt x="2531" y="5684"/>
                  <a:pt x="1759" y="5684"/>
                </a:cubicBezTo>
                <a:cubicBezTo>
                  <a:pt x="1759" y="4547"/>
                  <a:pt x="4074" y="3410"/>
                  <a:pt x="4845" y="3410"/>
                </a:cubicBezTo>
                <a:cubicBezTo>
                  <a:pt x="6388" y="3410"/>
                  <a:pt x="7931" y="6821"/>
                  <a:pt x="9474" y="7958"/>
                </a:cubicBezTo>
                <a:cubicBezTo>
                  <a:pt x="10245" y="7958"/>
                  <a:pt x="11016" y="10231"/>
                  <a:pt x="11788" y="9095"/>
                </a:cubicBezTo>
                <a:cubicBezTo>
                  <a:pt x="14102" y="6821"/>
                  <a:pt x="9474" y="6821"/>
                  <a:pt x="9474" y="6821"/>
                </a:cubicBezTo>
                <a:cubicBezTo>
                  <a:pt x="10245" y="6821"/>
                  <a:pt x="13331" y="5684"/>
                  <a:pt x="10245" y="4547"/>
                </a:cubicBezTo>
                <a:cubicBezTo>
                  <a:pt x="9474" y="4547"/>
                  <a:pt x="8702" y="4547"/>
                  <a:pt x="7931" y="3410"/>
                </a:cubicBezTo>
                <a:cubicBezTo>
                  <a:pt x="6388" y="2274"/>
                  <a:pt x="7931" y="2274"/>
                  <a:pt x="7931" y="1137"/>
                </a:cubicBezTo>
                <a:cubicBezTo>
                  <a:pt x="7159" y="1137"/>
                  <a:pt x="4845" y="2274"/>
                  <a:pt x="4845" y="2274"/>
                </a:cubicBezTo>
                <a:cubicBezTo>
                  <a:pt x="4074" y="1137"/>
                  <a:pt x="9474" y="0"/>
                  <a:pt x="9474" y="0"/>
                </a:cubicBezTo>
                <a:cubicBezTo>
                  <a:pt x="9474" y="0"/>
                  <a:pt x="8702" y="1137"/>
                  <a:pt x="8702" y="1137"/>
                </a:cubicBezTo>
                <a:cubicBezTo>
                  <a:pt x="7931" y="2274"/>
                  <a:pt x="10245" y="2274"/>
                  <a:pt x="11016" y="2274"/>
                </a:cubicBezTo>
                <a:cubicBezTo>
                  <a:pt x="13331" y="3410"/>
                  <a:pt x="14102" y="3410"/>
                  <a:pt x="15645" y="1137"/>
                </a:cubicBezTo>
                <a:cubicBezTo>
                  <a:pt x="17959" y="-1137"/>
                  <a:pt x="20274" y="5684"/>
                  <a:pt x="19502" y="7958"/>
                </a:cubicBezTo>
                <a:cubicBezTo>
                  <a:pt x="19502" y="10231"/>
                  <a:pt x="19502" y="11368"/>
                  <a:pt x="20274" y="12505"/>
                </a:cubicBezTo>
                <a:cubicBezTo>
                  <a:pt x="21045" y="14779"/>
                  <a:pt x="21045" y="15916"/>
                  <a:pt x="19502" y="14779"/>
                </a:cubicBezTo>
                <a:cubicBezTo>
                  <a:pt x="17959" y="12505"/>
                  <a:pt x="18731" y="17052"/>
                  <a:pt x="19502" y="18189"/>
                </a:cubicBezTo>
                <a:cubicBezTo>
                  <a:pt x="20274" y="19326"/>
                  <a:pt x="17188" y="20463"/>
                  <a:pt x="16416" y="2046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7" name="Shape 1657"/>
          <p:cNvSpPr/>
          <p:nvPr/>
        </p:nvSpPr>
        <p:spPr>
          <a:xfrm>
            <a:off x="8000886" y="2485478"/>
            <a:ext cx="48107" cy="20142"/>
          </a:xfrm>
          <a:custGeom>
            <a:avLst/>
            <a:gdLst/>
            <a:ahLst/>
            <a:cxnLst>
              <a:cxn ang="0">
                <a:pos x="wd2" y="hd2"/>
              </a:cxn>
              <a:cxn ang="5400000">
                <a:pos x="wd2" y="hd2"/>
              </a:cxn>
              <a:cxn ang="10800000">
                <a:pos x="wd2" y="hd2"/>
              </a:cxn>
              <a:cxn ang="16200000">
                <a:pos x="wd2" y="hd2"/>
              </a:cxn>
            </a:cxnLst>
            <a:rect l="0" t="0" r="r" b="b"/>
            <a:pathLst>
              <a:path w="15878" h="21600" extrusionOk="0">
                <a:moveTo>
                  <a:pt x="376" y="21600"/>
                </a:moveTo>
                <a:cubicBezTo>
                  <a:pt x="7576" y="14400"/>
                  <a:pt x="19576" y="0"/>
                  <a:pt x="14776" y="0"/>
                </a:cubicBezTo>
                <a:cubicBezTo>
                  <a:pt x="7576" y="0"/>
                  <a:pt x="-2024" y="21600"/>
                  <a:pt x="376"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8" name="Shape 1658"/>
          <p:cNvSpPr/>
          <p:nvPr/>
        </p:nvSpPr>
        <p:spPr>
          <a:xfrm>
            <a:off x="7986011" y="2477926"/>
            <a:ext cx="43012" cy="15107"/>
          </a:xfrm>
          <a:custGeom>
            <a:avLst/>
            <a:gdLst/>
            <a:ahLst/>
            <a:cxnLst>
              <a:cxn ang="0">
                <a:pos x="wd2" y="hd2"/>
              </a:cxn>
              <a:cxn ang="5400000">
                <a:pos x="wd2" y="hd2"/>
              </a:cxn>
              <a:cxn ang="10800000">
                <a:pos x="wd2" y="hd2"/>
              </a:cxn>
              <a:cxn ang="16200000">
                <a:pos x="wd2" y="hd2"/>
              </a:cxn>
            </a:cxnLst>
            <a:rect l="0" t="0" r="r" b="b"/>
            <a:pathLst>
              <a:path w="15380" h="21600" extrusionOk="0">
                <a:moveTo>
                  <a:pt x="426" y="21600"/>
                </a:moveTo>
                <a:cubicBezTo>
                  <a:pt x="-2274" y="21600"/>
                  <a:pt x="8526" y="0"/>
                  <a:pt x="13926" y="0"/>
                </a:cubicBezTo>
                <a:cubicBezTo>
                  <a:pt x="19326" y="0"/>
                  <a:pt x="8526" y="21600"/>
                  <a:pt x="426"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59" name="Shape 1659"/>
          <p:cNvSpPr/>
          <p:nvPr/>
        </p:nvSpPr>
        <p:spPr>
          <a:xfrm>
            <a:off x="7962553" y="2460760"/>
            <a:ext cx="62405" cy="22247"/>
          </a:xfrm>
          <a:custGeom>
            <a:avLst/>
            <a:gdLst/>
            <a:ahLst/>
            <a:cxnLst>
              <a:cxn ang="0">
                <a:pos x="wd2" y="hd2"/>
              </a:cxn>
              <a:cxn ang="5400000">
                <a:pos x="wd2" y="hd2"/>
              </a:cxn>
              <a:cxn ang="10800000">
                <a:pos x="wd2" y="hd2"/>
              </a:cxn>
              <a:cxn ang="16200000">
                <a:pos x="wd2" y="hd2"/>
              </a:cxn>
            </a:cxnLst>
            <a:rect l="0" t="0" r="r" b="b"/>
            <a:pathLst>
              <a:path w="17851" h="12724" extrusionOk="0">
                <a:moveTo>
                  <a:pt x="571" y="9817"/>
                </a:moveTo>
                <a:cubicBezTo>
                  <a:pt x="-3749" y="5497"/>
                  <a:pt x="17851" y="-3143"/>
                  <a:pt x="17851" y="1177"/>
                </a:cubicBezTo>
                <a:cubicBezTo>
                  <a:pt x="17851" y="5497"/>
                  <a:pt x="9211" y="18457"/>
                  <a:pt x="571" y="981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0" name="Shape 1660"/>
          <p:cNvSpPr/>
          <p:nvPr/>
        </p:nvSpPr>
        <p:spPr>
          <a:xfrm>
            <a:off x="7957000" y="2429480"/>
            <a:ext cx="52857" cy="33343"/>
          </a:xfrm>
          <a:custGeom>
            <a:avLst/>
            <a:gdLst/>
            <a:ahLst/>
            <a:cxnLst>
              <a:cxn ang="0">
                <a:pos x="wd2" y="hd2"/>
              </a:cxn>
              <a:cxn ang="5400000">
                <a:pos x="wd2" y="hd2"/>
              </a:cxn>
              <a:cxn ang="10800000">
                <a:pos x="wd2" y="hd2"/>
              </a:cxn>
              <a:cxn ang="16200000">
                <a:pos x="wd2" y="hd2"/>
              </a:cxn>
            </a:cxnLst>
            <a:rect l="0" t="0" r="r" b="b"/>
            <a:pathLst>
              <a:path w="21600" h="19069" extrusionOk="0">
                <a:moveTo>
                  <a:pt x="3086" y="19069"/>
                </a:moveTo>
                <a:cubicBezTo>
                  <a:pt x="0" y="14749"/>
                  <a:pt x="0" y="6109"/>
                  <a:pt x="0" y="1789"/>
                </a:cubicBezTo>
                <a:cubicBezTo>
                  <a:pt x="3086" y="-2531"/>
                  <a:pt x="9257" y="1789"/>
                  <a:pt x="12343" y="6109"/>
                </a:cubicBezTo>
                <a:cubicBezTo>
                  <a:pt x="12343" y="6109"/>
                  <a:pt x="21600" y="10429"/>
                  <a:pt x="21600" y="14749"/>
                </a:cubicBezTo>
                <a:cubicBezTo>
                  <a:pt x="21600" y="14749"/>
                  <a:pt x="6171" y="19069"/>
                  <a:pt x="3086" y="19069"/>
                </a:cubicBezTo>
                <a:cubicBezTo>
                  <a:pt x="0" y="14749"/>
                  <a:pt x="12343" y="19069"/>
                  <a:pt x="3086" y="1906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1" name="Shape 1661"/>
          <p:cNvSpPr/>
          <p:nvPr/>
        </p:nvSpPr>
        <p:spPr>
          <a:xfrm>
            <a:off x="7899977" y="2343645"/>
            <a:ext cx="52540" cy="52045"/>
          </a:xfrm>
          <a:custGeom>
            <a:avLst/>
            <a:gdLst/>
            <a:ahLst/>
            <a:cxnLst>
              <a:cxn ang="0">
                <a:pos x="wd2" y="hd2"/>
              </a:cxn>
              <a:cxn ang="5400000">
                <a:pos x="wd2" y="hd2"/>
              </a:cxn>
              <a:cxn ang="10800000">
                <a:pos x="wd2" y="hd2"/>
              </a:cxn>
              <a:cxn ang="16200000">
                <a:pos x="wd2" y="hd2"/>
              </a:cxn>
            </a:cxnLst>
            <a:rect l="0" t="0" r="r" b="b"/>
            <a:pathLst>
              <a:path w="12882" h="17173" extrusionOk="0">
                <a:moveTo>
                  <a:pt x="10485" y="16987"/>
                </a:moveTo>
                <a:cubicBezTo>
                  <a:pt x="6885" y="19387"/>
                  <a:pt x="-3915" y="-2213"/>
                  <a:pt x="1485" y="187"/>
                </a:cubicBezTo>
                <a:cubicBezTo>
                  <a:pt x="6885" y="4987"/>
                  <a:pt x="17685" y="16987"/>
                  <a:pt x="10485" y="1698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2" name="Shape 1662"/>
          <p:cNvSpPr/>
          <p:nvPr/>
        </p:nvSpPr>
        <p:spPr>
          <a:xfrm>
            <a:off x="8034945" y="2334823"/>
            <a:ext cx="49323" cy="12797"/>
          </a:xfrm>
          <a:custGeom>
            <a:avLst/>
            <a:gdLst/>
            <a:ahLst/>
            <a:cxnLst>
              <a:cxn ang="0">
                <a:pos x="wd2" y="hd2"/>
              </a:cxn>
              <a:cxn ang="5400000">
                <a:pos x="wd2" y="hd2"/>
              </a:cxn>
              <a:cxn ang="10800000">
                <a:pos x="wd2" y="hd2"/>
              </a:cxn>
              <a:cxn ang="16200000">
                <a:pos x="wd2" y="hd2"/>
              </a:cxn>
            </a:cxnLst>
            <a:rect l="0" t="0" r="r" b="b"/>
            <a:pathLst>
              <a:path w="16279" h="12198" extrusionOk="0">
                <a:moveTo>
                  <a:pt x="1504" y="2016"/>
                </a:moveTo>
                <a:cubicBezTo>
                  <a:pt x="8704" y="-5184"/>
                  <a:pt x="18304" y="9216"/>
                  <a:pt x="15904" y="9216"/>
                </a:cubicBezTo>
                <a:cubicBezTo>
                  <a:pt x="3904" y="16416"/>
                  <a:pt x="-3296" y="9216"/>
                  <a:pt x="1504" y="201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3" name="Shape 1663"/>
          <p:cNvSpPr/>
          <p:nvPr/>
        </p:nvSpPr>
        <p:spPr>
          <a:xfrm>
            <a:off x="7915723" y="2215403"/>
            <a:ext cx="239268" cy="127028"/>
          </a:xfrm>
          <a:custGeom>
            <a:avLst/>
            <a:gdLst/>
            <a:ahLst/>
            <a:cxnLst>
              <a:cxn ang="0">
                <a:pos x="wd2" y="hd2"/>
              </a:cxn>
              <a:cxn ang="5400000">
                <a:pos x="wd2" y="hd2"/>
              </a:cxn>
              <a:cxn ang="10800000">
                <a:pos x="wd2" y="hd2"/>
              </a:cxn>
              <a:cxn ang="16200000">
                <a:pos x="wd2" y="hd2"/>
              </a:cxn>
            </a:cxnLst>
            <a:rect l="0" t="0" r="r" b="b"/>
            <a:pathLst>
              <a:path w="19556" h="19461" extrusionOk="0">
                <a:moveTo>
                  <a:pt x="15442" y="18660"/>
                </a:moveTo>
                <a:cubicBezTo>
                  <a:pt x="14842" y="18660"/>
                  <a:pt x="14842" y="17523"/>
                  <a:pt x="14842" y="16387"/>
                </a:cubicBezTo>
                <a:cubicBezTo>
                  <a:pt x="14242" y="15250"/>
                  <a:pt x="12442" y="14113"/>
                  <a:pt x="11842" y="14113"/>
                </a:cubicBezTo>
                <a:cubicBezTo>
                  <a:pt x="11242" y="14113"/>
                  <a:pt x="7042" y="16387"/>
                  <a:pt x="7042" y="15250"/>
                </a:cubicBezTo>
                <a:cubicBezTo>
                  <a:pt x="7042" y="15250"/>
                  <a:pt x="9442" y="12976"/>
                  <a:pt x="9442" y="12976"/>
                </a:cubicBezTo>
                <a:cubicBezTo>
                  <a:pt x="7642" y="11839"/>
                  <a:pt x="5242" y="15250"/>
                  <a:pt x="3442" y="12976"/>
                </a:cubicBezTo>
                <a:cubicBezTo>
                  <a:pt x="-158" y="9566"/>
                  <a:pt x="6442" y="10702"/>
                  <a:pt x="6442" y="10702"/>
                </a:cubicBezTo>
                <a:cubicBezTo>
                  <a:pt x="6442" y="10702"/>
                  <a:pt x="5842" y="9566"/>
                  <a:pt x="5842" y="9566"/>
                </a:cubicBezTo>
                <a:cubicBezTo>
                  <a:pt x="5842" y="9566"/>
                  <a:pt x="6442" y="8429"/>
                  <a:pt x="6442" y="8429"/>
                </a:cubicBezTo>
                <a:cubicBezTo>
                  <a:pt x="7042" y="7292"/>
                  <a:pt x="5242" y="8429"/>
                  <a:pt x="5242" y="8429"/>
                </a:cubicBezTo>
                <a:cubicBezTo>
                  <a:pt x="4642" y="7292"/>
                  <a:pt x="5842" y="6155"/>
                  <a:pt x="4642" y="6155"/>
                </a:cubicBezTo>
                <a:cubicBezTo>
                  <a:pt x="4042" y="6155"/>
                  <a:pt x="2842" y="7292"/>
                  <a:pt x="2242" y="6155"/>
                </a:cubicBezTo>
                <a:cubicBezTo>
                  <a:pt x="2242" y="5018"/>
                  <a:pt x="1042" y="6155"/>
                  <a:pt x="442" y="5018"/>
                </a:cubicBezTo>
                <a:cubicBezTo>
                  <a:pt x="-1358" y="-666"/>
                  <a:pt x="2842" y="1608"/>
                  <a:pt x="4042" y="1608"/>
                </a:cubicBezTo>
                <a:cubicBezTo>
                  <a:pt x="5242" y="471"/>
                  <a:pt x="7042" y="-666"/>
                  <a:pt x="8242" y="471"/>
                </a:cubicBezTo>
                <a:cubicBezTo>
                  <a:pt x="10042" y="1608"/>
                  <a:pt x="7042" y="7292"/>
                  <a:pt x="9442" y="5018"/>
                </a:cubicBezTo>
                <a:cubicBezTo>
                  <a:pt x="10042" y="5018"/>
                  <a:pt x="11242" y="2745"/>
                  <a:pt x="11842" y="3881"/>
                </a:cubicBezTo>
                <a:cubicBezTo>
                  <a:pt x="12442" y="5018"/>
                  <a:pt x="13042" y="7292"/>
                  <a:pt x="13642" y="7292"/>
                </a:cubicBezTo>
                <a:cubicBezTo>
                  <a:pt x="14242" y="7292"/>
                  <a:pt x="16042" y="6155"/>
                  <a:pt x="16642" y="7292"/>
                </a:cubicBezTo>
                <a:cubicBezTo>
                  <a:pt x="17842" y="8429"/>
                  <a:pt x="17842" y="11839"/>
                  <a:pt x="18442" y="12976"/>
                </a:cubicBezTo>
                <a:cubicBezTo>
                  <a:pt x="19042" y="15250"/>
                  <a:pt x="20242" y="16387"/>
                  <a:pt x="19042" y="17523"/>
                </a:cubicBezTo>
                <a:cubicBezTo>
                  <a:pt x="18442" y="19797"/>
                  <a:pt x="16642" y="19797"/>
                  <a:pt x="15442" y="18660"/>
                </a:cubicBezTo>
                <a:cubicBezTo>
                  <a:pt x="14842" y="17523"/>
                  <a:pt x="17242" y="20934"/>
                  <a:pt x="15442" y="186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4" name="Shape 1664"/>
          <p:cNvSpPr/>
          <p:nvPr/>
        </p:nvSpPr>
        <p:spPr>
          <a:xfrm>
            <a:off x="8116044" y="2149953"/>
            <a:ext cx="59234" cy="30894"/>
          </a:xfrm>
          <a:custGeom>
            <a:avLst/>
            <a:gdLst/>
            <a:ahLst/>
            <a:cxnLst>
              <a:cxn ang="0">
                <a:pos x="wd2" y="hd2"/>
              </a:cxn>
              <a:cxn ang="5400000">
                <a:pos x="wd2" y="hd2"/>
              </a:cxn>
              <a:cxn ang="10800000">
                <a:pos x="wd2" y="hd2"/>
              </a:cxn>
              <a:cxn ang="16200000">
                <a:pos x="wd2" y="hd2"/>
              </a:cxn>
            </a:cxnLst>
            <a:rect l="0" t="0" r="r" b="b"/>
            <a:pathLst>
              <a:path w="15885" h="17670" extrusionOk="0">
                <a:moveTo>
                  <a:pt x="12881" y="17670"/>
                </a:moveTo>
                <a:cubicBezTo>
                  <a:pt x="8954" y="17670"/>
                  <a:pt x="8954" y="13350"/>
                  <a:pt x="5027" y="13350"/>
                </a:cubicBezTo>
                <a:cubicBezTo>
                  <a:pt x="5027" y="13350"/>
                  <a:pt x="-2828" y="13350"/>
                  <a:pt x="1099" y="9030"/>
                </a:cubicBezTo>
                <a:cubicBezTo>
                  <a:pt x="3063" y="390"/>
                  <a:pt x="8954" y="-3930"/>
                  <a:pt x="10917" y="4710"/>
                </a:cubicBezTo>
                <a:cubicBezTo>
                  <a:pt x="14845" y="9030"/>
                  <a:pt x="18772" y="17670"/>
                  <a:pt x="12881" y="1767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5" name="Shape 1665"/>
          <p:cNvSpPr/>
          <p:nvPr/>
        </p:nvSpPr>
        <p:spPr>
          <a:xfrm>
            <a:off x="8178365" y="2265605"/>
            <a:ext cx="135146" cy="78888"/>
          </a:xfrm>
          <a:custGeom>
            <a:avLst/>
            <a:gdLst/>
            <a:ahLst/>
            <a:cxnLst>
              <a:cxn ang="0">
                <a:pos x="wd2" y="hd2"/>
              </a:cxn>
              <a:cxn ang="5400000">
                <a:pos x="wd2" y="hd2"/>
              </a:cxn>
              <a:cxn ang="10800000">
                <a:pos x="wd2" y="hd2"/>
              </a:cxn>
              <a:cxn ang="16200000">
                <a:pos x="wd2" y="hd2"/>
              </a:cxn>
            </a:cxnLst>
            <a:rect l="0" t="0" r="r" b="b"/>
            <a:pathLst>
              <a:path w="19657" h="20509" extrusionOk="0">
                <a:moveTo>
                  <a:pt x="7560" y="12654"/>
                </a:moveTo>
                <a:cubicBezTo>
                  <a:pt x="5400" y="12654"/>
                  <a:pt x="3240" y="10691"/>
                  <a:pt x="2160" y="8727"/>
                </a:cubicBezTo>
                <a:cubicBezTo>
                  <a:pt x="-1080" y="6764"/>
                  <a:pt x="3240" y="4800"/>
                  <a:pt x="3240" y="4800"/>
                </a:cubicBezTo>
                <a:cubicBezTo>
                  <a:pt x="3240" y="2836"/>
                  <a:pt x="1080" y="873"/>
                  <a:pt x="0" y="873"/>
                </a:cubicBezTo>
                <a:cubicBezTo>
                  <a:pt x="0" y="-1091"/>
                  <a:pt x="5400" y="873"/>
                  <a:pt x="5400" y="873"/>
                </a:cubicBezTo>
                <a:cubicBezTo>
                  <a:pt x="7560" y="873"/>
                  <a:pt x="9720" y="2836"/>
                  <a:pt x="11880" y="4800"/>
                </a:cubicBezTo>
                <a:cubicBezTo>
                  <a:pt x="14040" y="4800"/>
                  <a:pt x="15120" y="4800"/>
                  <a:pt x="16200" y="4800"/>
                </a:cubicBezTo>
                <a:cubicBezTo>
                  <a:pt x="17280" y="4800"/>
                  <a:pt x="20520" y="6764"/>
                  <a:pt x="19440" y="6764"/>
                </a:cubicBezTo>
                <a:cubicBezTo>
                  <a:pt x="17280" y="10691"/>
                  <a:pt x="16200" y="8727"/>
                  <a:pt x="18360" y="14618"/>
                </a:cubicBezTo>
                <a:cubicBezTo>
                  <a:pt x="19440" y="16582"/>
                  <a:pt x="16200" y="16582"/>
                  <a:pt x="15120" y="18545"/>
                </a:cubicBezTo>
                <a:cubicBezTo>
                  <a:pt x="12960" y="18545"/>
                  <a:pt x="10800" y="20509"/>
                  <a:pt x="8640" y="20509"/>
                </a:cubicBezTo>
                <a:cubicBezTo>
                  <a:pt x="7560" y="18545"/>
                  <a:pt x="3240" y="16582"/>
                  <a:pt x="3240" y="14618"/>
                </a:cubicBezTo>
                <a:cubicBezTo>
                  <a:pt x="3240" y="14618"/>
                  <a:pt x="9720" y="12654"/>
                  <a:pt x="7560" y="12654"/>
                </a:cubicBezTo>
                <a:cubicBezTo>
                  <a:pt x="4320" y="10691"/>
                  <a:pt x="9720" y="12654"/>
                  <a:pt x="7560" y="1265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6" name="Shape 1666"/>
          <p:cNvSpPr/>
          <p:nvPr/>
        </p:nvSpPr>
        <p:spPr>
          <a:xfrm>
            <a:off x="8262646" y="2341133"/>
            <a:ext cx="111770" cy="33571"/>
          </a:xfrm>
          <a:custGeom>
            <a:avLst/>
            <a:gdLst/>
            <a:ahLst/>
            <a:cxnLst>
              <a:cxn ang="0">
                <a:pos x="wd2" y="hd2"/>
              </a:cxn>
              <a:cxn ang="5400000">
                <a:pos x="wd2" y="hd2"/>
              </a:cxn>
              <a:cxn ang="10800000">
                <a:pos x="wd2" y="hd2"/>
              </a:cxn>
              <a:cxn ang="16200000">
                <a:pos x="wd2" y="hd2"/>
              </a:cxn>
            </a:cxnLst>
            <a:rect l="0" t="0" r="r" b="b"/>
            <a:pathLst>
              <a:path w="18446" h="19200" extrusionOk="0">
                <a:moveTo>
                  <a:pt x="15374" y="19200"/>
                </a:moveTo>
                <a:cubicBezTo>
                  <a:pt x="15374" y="14880"/>
                  <a:pt x="20174" y="6240"/>
                  <a:pt x="17774" y="6240"/>
                </a:cubicBezTo>
                <a:cubicBezTo>
                  <a:pt x="16574" y="1920"/>
                  <a:pt x="15374" y="1920"/>
                  <a:pt x="14174" y="1920"/>
                </a:cubicBezTo>
                <a:cubicBezTo>
                  <a:pt x="10574" y="1920"/>
                  <a:pt x="5774" y="-2400"/>
                  <a:pt x="2174" y="1920"/>
                </a:cubicBezTo>
                <a:cubicBezTo>
                  <a:pt x="-1426" y="1920"/>
                  <a:pt x="-226" y="14880"/>
                  <a:pt x="3374" y="14880"/>
                </a:cubicBezTo>
                <a:cubicBezTo>
                  <a:pt x="6974" y="14880"/>
                  <a:pt x="11774" y="19200"/>
                  <a:pt x="15374" y="19200"/>
                </a:cubicBezTo>
                <a:cubicBezTo>
                  <a:pt x="17774" y="14880"/>
                  <a:pt x="12974" y="19200"/>
                  <a:pt x="15374" y="19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7" name="Shape 1667"/>
          <p:cNvSpPr/>
          <p:nvPr/>
        </p:nvSpPr>
        <p:spPr>
          <a:xfrm>
            <a:off x="8253082" y="2509815"/>
            <a:ext cx="110072" cy="76999"/>
          </a:xfrm>
          <a:custGeom>
            <a:avLst/>
            <a:gdLst/>
            <a:ahLst/>
            <a:cxnLst>
              <a:cxn ang="0">
                <a:pos x="wd2" y="hd2"/>
              </a:cxn>
              <a:cxn ang="5400000">
                <a:pos x="wd2" y="hd2"/>
              </a:cxn>
              <a:cxn ang="10800000">
                <a:pos x="wd2" y="hd2"/>
              </a:cxn>
              <a:cxn ang="16200000">
                <a:pos x="wd2" y="hd2"/>
              </a:cxn>
            </a:cxnLst>
            <a:rect l="0" t="0" r="r" b="b"/>
            <a:pathLst>
              <a:path w="19278" h="20018" extrusionOk="0">
                <a:moveTo>
                  <a:pt x="7733" y="873"/>
                </a:moveTo>
                <a:cubicBezTo>
                  <a:pt x="5192" y="-1091"/>
                  <a:pt x="1380" y="6764"/>
                  <a:pt x="110" y="10691"/>
                </a:cubicBezTo>
                <a:cubicBezTo>
                  <a:pt x="-1161" y="14618"/>
                  <a:pt x="9004" y="18545"/>
                  <a:pt x="11545" y="18545"/>
                </a:cubicBezTo>
                <a:cubicBezTo>
                  <a:pt x="12815" y="20509"/>
                  <a:pt x="16627" y="20509"/>
                  <a:pt x="17898" y="18545"/>
                </a:cubicBezTo>
                <a:cubicBezTo>
                  <a:pt x="19168" y="18545"/>
                  <a:pt x="17898" y="16582"/>
                  <a:pt x="17898" y="14618"/>
                </a:cubicBezTo>
                <a:cubicBezTo>
                  <a:pt x="17898" y="12654"/>
                  <a:pt x="17898" y="10691"/>
                  <a:pt x="19168" y="10691"/>
                </a:cubicBezTo>
                <a:cubicBezTo>
                  <a:pt x="20439" y="6764"/>
                  <a:pt x="10274" y="873"/>
                  <a:pt x="7733" y="873"/>
                </a:cubicBezTo>
                <a:cubicBezTo>
                  <a:pt x="5192" y="-1091"/>
                  <a:pt x="9004" y="873"/>
                  <a:pt x="7733" y="87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8" name="Shape 1668"/>
          <p:cNvSpPr/>
          <p:nvPr/>
        </p:nvSpPr>
        <p:spPr>
          <a:xfrm>
            <a:off x="8308930" y="2490312"/>
            <a:ext cx="20021" cy="10421"/>
          </a:xfrm>
          <a:custGeom>
            <a:avLst/>
            <a:gdLst/>
            <a:ahLst/>
            <a:cxnLst>
              <a:cxn ang="0">
                <a:pos x="wd2" y="hd2"/>
              </a:cxn>
              <a:cxn ang="5400000">
                <a:pos x="wd2" y="hd2"/>
              </a:cxn>
              <a:cxn ang="10800000">
                <a:pos x="wd2" y="hd2"/>
              </a:cxn>
              <a:cxn ang="16200000">
                <a:pos x="wd2" y="hd2"/>
              </a:cxn>
            </a:cxnLst>
            <a:rect l="0" t="0" r="r" b="b"/>
            <a:pathLst>
              <a:path w="14390" h="11232" extrusionOk="0">
                <a:moveTo>
                  <a:pt x="12918" y="9216"/>
                </a:moveTo>
                <a:cubicBezTo>
                  <a:pt x="2118" y="16416"/>
                  <a:pt x="-3282" y="2016"/>
                  <a:pt x="2118" y="2016"/>
                </a:cubicBezTo>
                <a:cubicBezTo>
                  <a:pt x="7518" y="-5184"/>
                  <a:pt x="18318" y="9216"/>
                  <a:pt x="12918" y="921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69" name="Shape 1669"/>
          <p:cNvSpPr/>
          <p:nvPr/>
        </p:nvSpPr>
        <p:spPr>
          <a:xfrm>
            <a:off x="8442912" y="2356005"/>
            <a:ext cx="60270" cy="37054"/>
          </a:xfrm>
          <a:custGeom>
            <a:avLst/>
            <a:gdLst/>
            <a:ahLst/>
            <a:cxnLst>
              <a:cxn ang="0">
                <a:pos x="wd2" y="hd2"/>
              </a:cxn>
              <a:cxn ang="5400000">
                <a:pos x="wd2" y="hd2"/>
              </a:cxn>
              <a:cxn ang="10800000">
                <a:pos x="wd2" y="hd2"/>
              </a:cxn>
              <a:cxn ang="16200000">
                <a:pos x="wd2" y="hd2"/>
              </a:cxn>
            </a:cxnLst>
            <a:rect l="0" t="0" r="r" b="b"/>
            <a:pathLst>
              <a:path w="19893" h="18700" extrusionOk="0">
                <a:moveTo>
                  <a:pt x="693" y="16000"/>
                </a:moveTo>
                <a:cubicBezTo>
                  <a:pt x="693" y="16000"/>
                  <a:pt x="3093" y="5200"/>
                  <a:pt x="693" y="1600"/>
                </a:cubicBezTo>
                <a:cubicBezTo>
                  <a:pt x="693" y="-2000"/>
                  <a:pt x="7893" y="1600"/>
                  <a:pt x="10293" y="1600"/>
                </a:cubicBezTo>
                <a:cubicBezTo>
                  <a:pt x="12693" y="1600"/>
                  <a:pt x="19893" y="5200"/>
                  <a:pt x="19893" y="8800"/>
                </a:cubicBezTo>
                <a:cubicBezTo>
                  <a:pt x="17493" y="12400"/>
                  <a:pt x="12693" y="16000"/>
                  <a:pt x="10293" y="16000"/>
                </a:cubicBezTo>
                <a:cubicBezTo>
                  <a:pt x="5493" y="19600"/>
                  <a:pt x="5493" y="19600"/>
                  <a:pt x="693" y="16000"/>
                </a:cubicBezTo>
                <a:cubicBezTo>
                  <a:pt x="-1707" y="12400"/>
                  <a:pt x="3093" y="19600"/>
                  <a:pt x="693" y="160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0" name="Shape 1670"/>
          <p:cNvSpPr/>
          <p:nvPr/>
        </p:nvSpPr>
        <p:spPr>
          <a:xfrm>
            <a:off x="8475568" y="2423511"/>
            <a:ext cx="15560" cy="18612"/>
          </a:xfrm>
          <a:custGeom>
            <a:avLst/>
            <a:gdLst/>
            <a:ahLst/>
            <a:cxnLst>
              <a:cxn ang="0">
                <a:pos x="wd2" y="hd2"/>
              </a:cxn>
              <a:cxn ang="5400000">
                <a:pos x="wd2" y="hd2"/>
              </a:cxn>
              <a:cxn ang="10800000">
                <a:pos x="wd2" y="hd2"/>
              </a:cxn>
              <a:cxn ang="16200000">
                <a:pos x="wd2" y="hd2"/>
              </a:cxn>
            </a:cxnLst>
            <a:rect l="0" t="0" r="r" b="b"/>
            <a:pathLst>
              <a:path w="14912" h="13374" extrusionOk="0">
                <a:moveTo>
                  <a:pt x="11929" y="1102"/>
                </a:moveTo>
                <a:cubicBezTo>
                  <a:pt x="-2471" y="-4298"/>
                  <a:pt x="-2471" y="11902"/>
                  <a:pt x="4729" y="11902"/>
                </a:cubicBezTo>
                <a:cubicBezTo>
                  <a:pt x="11929" y="17302"/>
                  <a:pt x="19129" y="6502"/>
                  <a:pt x="11929" y="110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1" name="Shape 1671"/>
          <p:cNvSpPr/>
          <p:nvPr/>
        </p:nvSpPr>
        <p:spPr>
          <a:xfrm>
            <a:off x="8231348" y="2399214"/>
            <a:ext cx="636519" cy="197042"/>
          </a:xfrm>
          <a:custGeom>
            <a:avLst/>
            <a:gdLst/>
            <a:ahLst/>
            <a:cxnLst>
              <a:cxn ang="0">
                <a:pos x="wd2" y="hd2"/>
              </a:cxn>
              <a:cxn ang="5400000">
                <a:pos x="wd2" y="hd2"/>
              </a:cxn>
              <a:cxn ang="10800000">
                <a:pos x="wd2" y="hd2"/>
              </a:cxn>
              <a:cxn ang="16200000">
                <a:pos x="wd2" y="hd2"/>
              </a:cxn>
            </a:cxnLst>
            <a:rect l="0" t="0" r="r" b="b"/>
            <a:pathLst>
              <a:path w="20929" h="21131" extrusionOk="0">
                <a:moveTo>
                  <a:pt x="4126" y="5131"/>
                </a:moveTo>
                <a:cubicBezTo>
                  <a:pt x="4369" y="5131"/>
                  <a:pt x="4854" y="3531"/>
                  <a:pt x="4611" y="2731"/>
                </a:cubicBezTo>
                <a:cubicBezTo>
                  <a:pt x="4369" y="1931"/>
                  <a:pt x="3883" y="1131"/>
                  <a:pt x="3640" y="1131"/>
                </a:cubicBezTo>
                <a:cubicBezTo>
                  <a:pt x="3398" y="1131"/>
                  <a:pt x="3155" y="1131"/>
                  <a:pt x="2912" y="1131"/>
                </a:cubicBezTo>
                <a:cubicBezTo>
                  <a:pt x="2184" y="331"/>
                  <a:pt x="1699" y="-469"/>
                  <a:pt x="971" y="331"/>
                </a:cubicBezTo>
                <a:cubicBezTo>
                  <a:pt x="0" y="1131"/>
                  <a:pt x="728" y="1131"/>
                  <a:pt x="971" y="1931"/>
                </a:cubicBezTo>
                <a:cubicBezTo>
                  <a:pt x="971" y="1931"/>
                  <a:pt x="0" y="1931"/>
                  <a:pt x="0" y="2731"/>
                </a:cubicBezTo>
                <a:cubicBezTo>
                  <a:pt x="0" y="3531"/>
                  <a:pt x="971" y="3531"/>
                  <a:pt x="1213" y="3531"/>
                </a:cubicBezTo>
                <a:cubicBezTo>
                  <a:pt x="1213" y="4331"/>
                  <a:pt x="1699" y="4331"/>
                  <a:pt x="1699" y="4331"/>
                </a:cubicBezTo>
                <a:cubicBezTo>
                  <a:pt x="1699" y="5131"/>
                  <a:pt x="1456" y="5131"/>
                  <a:pt x="1456" y="5131"/>
                </a:cubicBezTo>
                <a:cubicBezTo>
                  <a:pt x="2912" y="8331"/>
                  <a:pt x="5097" y="3531"/>
                  <a:pt x="5825" y="9931"/>
                </a:cubicBezTo>
                <a:cubicBezTo>
                  <a:pt x="5825" y="10731"/>
                  <a:pt x="6310" y="11531"/>
                  <a:pt x="6067" y="12331"/>
                </a:cubicBezTo>
                <a:cubicBezTo>
                  <a:pt x="5825" y="13931"/>
                  <a:pt x="5582" y="14731"/>
                  <a:pt x="5825" y="16331"/>
                </a:cubicBezTo>
                <a:cubicBezTo>
                  <a:pt x="5825" y="16331"/>
                  <a:pt x="6310" y="19531"/>
                  <a:pt x="6553" y="19531"/>
                </a:cubicBezTo>
                <a:cubicBezTo>
                  <a:pt x="6796" y="20331"/>
                  <a:pt x="7281" y="17931"/>
                  <a:pt x="7281" y="18731"/>
                </a:cubicBezTo>
                <a:cubicBezTo>
                  <a:pt x="7524" y="18731"/>
                  <a:pt x="7766" y="20331"/>
                  <a:pt x="8009" y="20331"/>
                </a:cubicBezTo>
                <a:cubicBezTo>
                  <a:pt x="8494" y="21131"/>
                  <a:pt x="8980" y="20331"/>
                  <a:pt x="9222" y="20331"/>
                </a:cubicBezTo>
                <a:cubicBezTo>
                  <a:pt x="9465" y="19531"/>
                  <a:pt x="9951" y="17931"/>
                  <a:pt x="10193" y="17931"/>
                </a:cubicBezTo>
                <a:cubicBezTo>
                  <a:pt x="10193" y="17931"/>
                  <a:pt x="10679" y="20331"/>
                  <a:pt x="10921" y="20331"/>
                </a:cubicBezTo>
                <a:cubicBezTo>
                  <a:pt x="11407" y="21131"/>
                  <a:pt x="12135" y="21131"/>
                  <a:pt x="12620" y="21131"/>
                </a:cubicBezTo>
                <a:cubicBezTo>
                  <a:pt x="13591" y="21131"/>
                  <a:pt x="14319" y="21131"/>
                  <a:pt x="15047" y="21131"/>
                </a:cubicBezTo>
                <a:cubicBezTo>
                  <a:pt x="15290" y="21131"/>
                  <a:pt x="15533" y="21131"/>
                  <a:pt x="15775" y="21131"/>
                </a:cubicBezTo>
                <a:cubicBezTo>
                  <a:pt x="16261" y="20331"/>
                  <a:pt x="16018" y="18731"/>
                  <a:pt x="16261" y="18731"/>
                </a:cubicBezTo>
                <a:cubicBezTo>
                  <a:pt x="16503" y="17931"/>
                  <a:pt x="16746" y="18731"/>
                  <a:pt x="16989" y="19531"/>
                </a:cubicBezTo>
                <a:cubicBezTo>
                  <a:pt x="17231" y="20331"/>
                  <a:pt x="17960" y="21131"/>
                  <a:pt x="18445" y="21131"/>
                </a:cubicBezTo>
                <a:cubicBezTo>
                  <a:pt x="18930" y="21131"/>
                  <a:pt x="19416" y="21131"/>
                  <a:pt x="19901" y="20331"/>
                </a:cubicBezTo>
                <a:cubicBezTo>
                  <a:pt x="20387" y="20331"/>
                  <a:pt x="20144" y="18731"/>
                  <a:pt x="20629" y="18731"/>
                </a:cubicBezTo>
                <a:cubicBezTo>
                  <a:pt x="20872" y="18731"/>
                  <a:pt x="21115" y="16331"/>
                  <a:pt x="20629" y="17131"/>
                </a:cubicBezTo>
                <a:cubicBezTo>
                  <a:pt x="20629" y="17131"/>
                  <a:pt x="20144" y="17131"/>
                  <a:pt x="19901" y="17131"/>
                </a:cubicBezTo>
                <a:cubicBezTo>
                  <a:pt x="19901" y="17131"/>
                  <a:pt x="21600" y="13931"/>
                  <a:pt x="20629" y="13131"/>
                </a:cubicBezTo>
                <a:cubicBezTo>
                  <a:pt x="20387" y="13131"/>
                  <a:pt x="19901" y="12331"/>
                  <a:pt x="19416" y="12331"/>
                </a:cubicBezTo>
                <a:cubicBezTo>
                  <a:pt x="18930" y="12331"/>
                  <a:pt x="19416" y="10731"/>
                  <a:pt x="18930" y="10731"/>
                </a:cubicBezTo>
                <a:cubicBezTo>
                  <a:pt x="18202" y="10731"/>
                  <a:pt x="17717" y="10731"/>
                  <a:pt x="16989" y="10731"/>
                </a:cubicBezTo>
                <a:cubicBezTo>
                  <a:pt x="16503" y="10731"/>
                  <a:pt x="16261" y="9931"/>
                  <a:pt x="15775" y="10731"/>
                </a:cubicBezTo>
                <a:cubicBezTo>
                  <a:pt x="15533" y="10731"/>
                  <a:pt x="13348" y="12331"/>
                  <a:pt x="13348" y="13131"/>
                </a:cubicBezTo>
                <a:cubicBezTo>
                  <a:pt x="13348" y="13131"/>
                  <a:pt x="13591" y="13131"/>
                  <a:pt x="13591" y="13931"/>
                </a:cubicBezTo>
                <a:cubicBezTo>
                  <a:pt x="13591" y="13931"/>
                  <a:pt x="12863" y="13931"/>
                  <a:pt x="12620" y="13931"/>
                </a:cubicBezTo>
                <a:cubicBezTo>
                  <a:pt x="12378" y="13931"/>
                  <a:pt x="12135" y="13131"/>
                  <a:pt x="11892" y="12331"/>
                </a:cubicBezTo>
                <a:cubicBezTo>
                  <a:pt x="11649" y="12331"/>
                  <a:pt x="11407" y="13131"/>
                  <a:pt x="11164" y="13131"/>
                </a:cubicBezTo>
                <a:cubicBezTo>
                  <a:pt x="10921" y="13131"/>
                  <a:pt x="10436" y="12331"/>
                  <a:pt x="10193" y="12331"/>
                </a:cubicBezTo>
                <a:cubicBezTo>
                  <a:pt x="9951" y="12331"/>
                  <a:pt x="10193" y="13931"/>
                  <a:pt x="9951" y="13931"/>
                </a:cubicBezTo>
                <a:cubicBezTo>
                  <a:pt x="9708" y="13931"/>
                  <a:pt x="9465" y="12331"/>
                  <a:pt x="9222" y="12331"/>
                </a:cubicBezTo>
                <a:cubicBezTo>
                  <a:pt x="8494" y="12331"/>
                  <a:pt x="9465" y="11531"/>
                  <a:pt x="9465" y="10731"/>
                </a:cubicBezTo>
                <a:cubicBezTo>
                  <a:pt x="9465" y="9931"/>
                  <a:pt x="8494" y="9131"/>
                  <a:pt x="8252" y="9131"/>
                </a:cubicBezTo>
                <a:cubicBezTo>
                  <a:pt x="8252" y="9131"/>
                  <a:pt x="7281" y="9931"/>
                  <a:pt x="7281" y="9931"/>
                </a:cubicBezTo>
                <a:cubicBezTo>
                  <a:pt x="7281" y="9131"/>
                  <a:pt x="7766" y="9131"/>
                  <a:pt x="7766" y="9131"/>
                </a:cubicBezTo>
                <a:cubicBezTo>
                  <a:pt x="7766" y="8331"/>
                  <a:pt x="6553" y="7531"/>
                  <a:pt x="6796" y="6731"/>
                </a:cubicBezTo>
                <a:cubicBezTo>
                  <a:pt x="6796" y="6731"/>
                  <a:pt x="9222" y="7531"/>
                  <a:pt x="9222" y="7531"/>
                </a:cubicBezTo>
                <a:cubicBezTo>
                  <a:pt x="9222" y="6731"/>
                  <a:pt x="8252" y="5931"/>
                  <a:pt x="8009" y="5131"/>
                </a:cubicBezTo>
                <a:cubicBezTo>
                  <a:pt x="7766" y="5131"/>
                  <a:pt x="7281" y="5131"/>
                  <a:pt x="6796" y="5131"/>
                </a:cubicBezTo>
                <a:cubicBezTo>
                  <a:pt x="7038" y="5131"/>
                  <a:pt x="7524" y="5131"/>
                  <a:pt x="7766" y="4331"/>
                </a:cubicBezTo>
                <a:cubicBezTo>
                  <a:pt x="7766" y="3531"/>
                  <a:pt x="6553" y="3531"/>
                  <a:pt x="6553" y="3531"/>
                </a:cubicBezTo>
                <a:cubicBezTo>
                  <a:pt x="5582" y="3531"/>
                  <a:pt x="5097" y="4331"/>
                  <a:pt x="4126" y="5131"/>
                </a:cubicBezTo>
                <a:cubicBezTo>
                  <a:pt x="4126" y="5131"/>
                  <a:pt x="4369" y="5131"/>
                  <a:pt x="4126" y="513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2" name="Shape 1672"/>
          <p:cNvSpPr/>
          <p:nvPr/>
        </p:nvSpPr>
        <p:spPr>
          <a:xfrm>
            <a:off x="8246452" y="2047411"/>
            <a:ext cx="429032" cy="267006"/>
          </a:xfrm>
          <a:custGeom>
            <a:avLst/>
            <a:gdLst/>
            <a:ahLst/>
            <a:cxnLst>
              <a:cxn ang="0">
                <a:pos x="wd2" y="hd2"/>
              </a:cxn>
              <a:cxn ang="5400000">
                <a:pos x="wd2" y="hd2"/>
              </a:cxn>
              <a:cxn ang="10800000">
                <a:pos x="wd2" y="hd2"/>
              </a:cxn>
              <a:cxn ang="16200000">
                <a:pos x="wd2" y="hd2"/>
              </a:cxn>
            </a:cxnLst>
            <a:rect l="0" t="0" r="r" b="b"/>
            <a:pathLst>
              <a:path w="21282" h="21016" extrusionOk="0">
                <a:moveTo>
                  <a:pt x="21234" y="14011"/>
                </a:moveTo>
                <a:cubicBezTo>
                  <a:pt x="21234" y="12843"/>
                  <a:pt x="20502" y="12843"/>
                  <a:pt x="20136" y="12259"/>
                </a:cubicBezTo>
                <a:cubicBezTo>
                  <a:pt x="19769" y="11676"/>
                  <a:pt x="19403" y="12843"/>
                  <a:pt x="19037" y="12259"/>
                </a:cubicBezTo>
                <a:cubicBezTo>
                  <a:pt x="18305" y="11092"/>
                  <a:pt x="17573" y="12259"/>
                  <a:pt x="16841" y="11676"/>
                </a:cubicBezTo>
                <a:cubicBezTo>
                  <a:pt x="16841" y="11676"/>
                  <a:pt x="17573" y="11092"/>
                  <a:pt x="17573" y="10508"/>
                </a:cubicBezTo>
                <a:cubicBezTo>
                  <a:pt x="17573" y="10508"/>
                  <a:pt x="16841" y="10508"/>
                  <a:pt x="16841" y="10508"/>
                </a:cubicBezTo>
                <a:cubicBezTo>
                  <a:pt x="16841" y="9924"/>
                  <a:pt x="17207" y="9924"/>
                  <a:pt x="17207" y="9341"/>
                </a:cubicBezTo>
                <a:cubicBezTo>
                  <a:pt x="17207" y="8757"/>
                  <a:pt x="16108" y="9341"/>
                  <a:pt x="16108" y="8757"/>
                </a:cubicBezTo>
                <a:cubicBezTo>
                  <a:pt x="15742" y="8757"/>
                  <a:pt x="16475" y="8173"/>
                  <a:pt x="16475" y="8173"/>
                </a:cubicBezTo>
                <a:cubicBezTo>
                  <a:pt x="16841" y="7589"/>
                  <a:pt x="16108" y="7005"/>
                  <a:pt x="16108" y="6422"/>
                </a:cubicBezTo>
                <a:cubicBezTo>
                  <a:pt x="15742" y="5838"/>
                  <a:pt x="13912" y="6422"/>
                  <a:pt x="13912" y="6422"/>
                </a:cubicBezTo>
                <a:cubicBezTo>
                  <a:pt x="13912" y="7005"/>
                  <a:pt x="15742" y="8173"/>
                  <a:pt x="15742" y="8757"/>
                </a:cubicBezTo>
                <a:cubicBezTo>
                  <a:pt x="15376" y="9341"/>
                  <a:pt x="14278" y="8173"/>
                  <a:pt x="13912" y="7589"/>
                </a:cubicBezTo>
                <a:cubicBezTo>
                  <a:pt x="13180" y="7005"/>
                  <a:pt x="14278" y="5838"/>
                  <a:pt x="12814" y="5838"/>
                </a:cubicBezTo>
                <a:cubicBezTo>
                  <a:pt x="12081" y="5838"/>
                  <a:pt x="10983" y="5838"/>
                  <a:pt x="10617" y="4670"/>
                </a:cubicBezTo>
                <a:cubicBezTo>
                  <a:pt x="10251" y="3503"/>
                  <a:pt x="9519" y="1751"/>
                  <a:pt x="8786" y="1168"/>
                </a:cubicBezTo>
                <a:cubicBezTo>
                  <a:pt x="7688" y="584"/>
                  <a:pt x="6590" y="0"/>
                  <a:pt x="5858" y="0"/>
                </a:cubicBezTo>
                <a:cubicBezTo>
                  <a:pt x="5492" y="0"/>
                  <a:pt x="3661" y="0"/>
                  <a:pt x="4393" y="584"/>
                </a:cubicBezTo>
                <a:cubicBezTo>
                  <a:pt x="4759" y="584"/>
                  <a:pt x="6224" y="1168"/>
                  <a:pt x="6224" y="1168"/>
                </a:cubicBezTo>
                <a:cubicBezTo>
                  <a:pt x="6224" y="2335"/>
                  <a:pt x="4759" y="1751"/>
                  <a:pt x="4393" y="1751"/>
                </a:cubicBezTo>
                <a:cubicBezTo>
                  <a:pt x="4393" y="1751"/>
                  <a:pt x="4759" y="2335"/>
                  <a:pt x="4759" y="2335"/>
                </a:cubicBezTo>
                <a:cubicBezTo>
                  <a:pt x="4759" y="2919"/>
                  <a:pt x="2563" y="1168"/>
                  <a:pt x="2197" y="2919"/>
                </a:cubicBezTo>
                <a:cubicBezTo>
                  <a:pt x="2197" y="2919"/>
                  <a:pt x="4027" y="4086"/>
                  <a:pt x="4393" y="4086"/>
                </a:cubicBezTo>
                <a:cubicBezTo>
                  <a:pt x="3661" y="3503"/>
                  <a:pt x="4027" y="5254"/>
                  <a:pt x="4027" y="5254"/>
                </a:cubicBezTo>
                <a:cubicBezTo>
                  <a:pt x="4027" y="5838"/>
                  <a:pt x="1464" y="4086"/>
                  <a:pt x="1098" y="4670"/>
                </a:cubicBezTo>
                <a:cubicBezTo>
                  <a:pt x="1098" y="4086"/>
                  <a:pt x="2197" y="4670"/>
                  <a:pt x="2197" y="5254"/>
                </a:cubicBezTo>
                <a:cubicBezTo>
                  <a:pt x="2197" y="4670"/>
                  <a:pt x="1464" y="5254"/>
                  <a:pt x="1464" y="5254"/>
                </a:cubicBezTo>
                <a:cubicBezTo>
                  <a:pt x="1098" y="5838"/>
                  <a:pt x="1831" y="6422"/>
                  <a:pt x="1831" y="6422"/>
                </a:cubicBezTo>
                <a:cubicBezTo>
                  <a:pt x="2197" y="7005"/>
                  <a:pt x="732" y="7005"/>
                  <a:pt x="366" y="7005"/>
                </a:cubicBezTo>
                <a:cubicBezTo>
                  <a:pt x="732" y="7005"/>
                  <a:pt x="1464" y="7589"/>
                  <a:pt x="2197" y="8173"/>
                </a:cubicBezTo>
                <a:cubicBezTo>
                  <a:pt x="2929" y="8173"/>
                  <a:pt x="3661" y="7589"/>
                  <a:pt x="4393" y="7589"/>
                </a:cubicBezTo>
                <a:cubicBezTo>
                  <a:pt x="4393" y="7589"/>
                  <a:pt x="3661" y="8173"/>
                  <a:pt x="3661" y="8173"/>
                </a:cubicBezTo>
                <a:cubicBezTo>
                  <a:pt x="3661" y="8757"/>
                  <a:pt x="4027" y="8757"/>
                  <a:pt x="4027" y="8757"/>
                </a:cubicBezTo>
                <a:cubicBezTo>
                  <a:pt x="4027" y="9341"/>
                  <a:pt x="0" y="8757"/>
                  <a:pt x="0" y="8757"/>
                </a:cubicBezTo>
                <a:cubicBezTo>
                  <a:pt x="0" y="8757"/>
                  <a:pt x="732" y="10508"/>
                  <a:pt x="732" y="10508"/>
                </a:cubicBezTo>
                <a:cubicBezTo>
                  <a:pt x="1098" y="11092"/>
                  <a:pt x="2563" y="12259"/>
                  <a:pt x="2563" y="11676"/>
                </a:cubicBezTo>
                <a:cubicBezTo>
                  <a:pt x="2563" y="12259"/>
                  <a:pt x="1831" y="11676"/>
                  <a:pt x="2197" y="12843"/>
                </a:cubicBezTo>
                <a:cubicBezTo>
                  <a:pt x="2197" y="12843"/>
                  <a:pt x="2563" y="13427"/>
                  <a:pt x="2929" y="13427"/>
                </a:cubicBezTo>
                <a:cubicBezTo>
                  <a:pt x="3295" y="14011"/>
                  <a:pt x="3661" y="13427"/>
                  <a:pt x="4027" y="13427"/>
                </a:cubicBezTo>
                <a:cubicBezTo>
                  <a:pt x="4393" y="12843"/>
                  <a:pt x="4759" y="14011"/>
                  <a:pt x="5125" y="13427"/>
                </a:cubicBezTo>
                <a:cubicBezTo>
                  <a:pt x="6224" y="12843"/>
                  <a:pt x="6956" y="12259"/>
                  <a:pt x="7688" y="12843"/>
                </a:cubicBezTo>
                <a:cubicBezTo>
                  <a:pt x="8420" y="13427"/>
                  <a:pt x="8786" y="13427"/>
                  <a:pt x="9519" y="13427"/>
                </a:cubicBezTo>
                <a:cubicBezTo>
                  <a:pt x="9153" y="13427"/>
                  <a:pt x="8420" y="13427"/>
                  <a:pt x="7688" y="13427"/>
                </a:cubicBezTo>
                <a:cubicBezTo>
                  <a:pt x="8420" y="13427"/>
                  <a:pt x="9885" y="13427"/>
                  <a:pt x="10251" y="14011"/>
                </a:cubicBezTo>
                <a:cubicBezTo>
                  <a:pt x="10251" y="14011"/>
                  <a:pt x="8420" y="14595"/>
                  <a:pt x="8420" y="14595"/>
                </a:cubicBezTo>
                <a:cubicBezTo>
                  <a:pt x="7688" y="14595"/>
                  <a:pt x="6590" y="14595"/>
                  <a:pt x="5858" y="14595"/>
                </a:cubicBezTo>
                <a:cubicBezTo>
                  <a:pt x="5858" y="15178"/>
                  <a:pt x="4393" y="15762"/>
                  <a:pt x="4759" y="15762"/>
                </a:cubicBezTo>
                <a:cubicBezTo>
                  <a:pt x="5125" y="16346"/>
                  <a:pt x="5492" y="16346"/>
                  <a:pt x="5858" y="17514"/>
                </a:cubicBezTo>
                <a:cubicBezTo>
                  <a:pt x="5858" y="18681"/>
                  <a:pt x="8054" y="17514"/>
                  <a:pt x="8420" y="18681"/>
                </a:cubicBezTo>
                <a:cubicBezTo>
                  <a:pt x="8420" y="18681"/>
                  <a:pt x="6956" y="18681"/>
                  <a:pt x="6956" y="19265"/>
                </a:cubicBezTo>
                <a:cubicBezTo>
                  <a:pt x="7322" y="19849"/>
                  <a:pt x="9153" y="21016"/>
                  <a:pt x="9519" y="21016"/>
                </a:cubicBezTo>
                <a:cubicBezTo>
                  <a:pt x="9519" y="21016"/>
                  <a:pt x="11715" y="21016"/>
                  <a:pt x="11715" y="20432"/>
                </a:cubicBezTo>
                <a:cubicBezTo>
                  <a:pt x="11715" y="20432"/>
                  <a:pt x="11349" y="20432"/>
                  <a:pt x="11349" y="20432"/>
                </a:cubicBezTo>
                <a:cubicBezTo>
                  <a:pt x="11349" y="19265"/>
                  <a:pt x="12814" y="21016"/>
                  <a:pt x="12447" y="21016"/>
                </a:cubicBezTo>
                <a:cubicBezTo>
                  <a:pt x="12814" y="21016"/>
                  <a:pt x="12081" y="19265"/>
                  <a:pt x="12081" y="18681"/>
                </a:cubicBezTo>
                <a:cubicBezTo>
                  <a:pt x="12814" y="18097"/>
                  <a:pt x="13546" y="21600"/>
                  <a:pt x="14644" y="20432"/>
                </a:cubicBezTo>
                <a:cubicBezTo>
                  <a:pt x="15010" y="19849"/>
                  <a:pt x="14278" y="18681"/>
                  <a:pt x="14644" y="18681"/>
                </a:cubicBezTo>
                <a:cubicBezTo>
                  <a:pt x="15010" y="18681"/>
                  <a:pt x="15010" y="19849"/>
                  <a:pt x="15010" y="20432"/>
                </a:cubicBezTo>
                <a:cubicBezTo>
                  <a:pt x="15376" y="20432"/>
                  <a:pt x="15742" y="18097"/>
                  <a:pt x="15376" y="18097"/>
                </a:cubicBezTo>
                <a:cubicBezTo>
                  <a:pt x="15376" y="17514"/>
                  <a:pt x="15376" y="16930"/>
                  <a:pt x="15010" y="16930"/>
                </a:cubicBezTo>
                <a:cubicBezTo>
                  <a:pt x="15010" y="16346"/>
                  <a:pt x="15376" y="15178"/>
                  <a:pt x="15742" y="15762"/>
                </a:cubicBezTo>
                <a:cubicBezTo>
                  <a:pt x="16108" y="16346"/>
                  <a:pt x="15742" y="18681"/>
                  <a:pt x="16841" y="17514"/>
                </a:cubicBezTo>
                <a:cubicBezTo>
                  <a:pt x="17207" y="16930"/>
                  <a:pt x="18305" y="14595"/>
                  <a:pt x="19037" y="15762"/>
                </a:cubicBezTo>
                <a:cubicBezTo>
                  <a:pt x="19403" y="15762"/>
                  <a:pt x="18671" y="16346"/>
                  <a:pt x="18671" y="16346"/>
                </a:cubicBezTo>
                <a:cubicBezTo>
                  <a:pt x="18671" y="16346"/>
                  <a:pt x="20502" y="15762"/>
                  <a:pt x="20502" y="15762"/>
                </a:cubicBezTo>
                <a:cubicBezTo>
                  <a:pt x="20502" y="15762"/>
                  <a:pt x="19769" y="15762"/>
                  <a:pt x="19769" y="15178"/>
                </a:cubicBezTo>
                <a:cubicBezTo>
                  <a:pt x="19769" y="14595"/>
                  <a:pt x="21600" y="14595"/>
                  <a:pt x="21234" y="14011"/>
                </a:cubicBezTo>
                <a:cubicBezTo>
                  <a:pt x="21234" y="12843"/>
                  <a:pt x="21234" y="14595"/>
                  <a:pt x="21234" y="1401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3" name="Shape 1673"/>
          <p:cNvSpPr/>
          <p:nvPr/>
        </p:nvSpPr>
        <p:spPr>
          <a:xfrm>
            <a:off x="8422637" y="1890238"/>
            <a:ext cx="1133648" cy="581269"/>
          </a:xfrm>
          <a:custGeom>
            <a:avLst/>
            <a:gdLst/>
            <a:ahLst/>
            <a:cxnLst>
              <a:cxn ang="0">
                <a:pos x="wd2" y="hd2"/>
              </a:cxn>
              <a:cxn ang="5400000">
                <a:pos x="wd2" y="hd2"/>
              </a:cxn>
              <a:cxn ang="10800000">
                <a:pos x="wd2" y="hd2"/>
              </a:cxn>
              <a:cxn ang="16200000">
                <a:pos x="wd2" y="hd2"/>
              </a:cxn>
            </a:cxnLst>
            <a:rect l="0" t="0" r="r" b="b"/>
            <a:pathLst>
              <a:path w="21288" h="20954" extrusionOk="0">
                <a:moveTo>
                  <a:pt x="3600" y="18252"/>
                </a:moveTo>
                <a:cubicBezTo>
                  <a:pt x="3046" y="18252"/>
                  <a:pt x="2354" y="18252"/>
                  <a:pt x="1800" y="18518"/>
                </a:cubicBezTo>
                <a:cubicBezTo>
                  <a:pt x="1523" y="18785"/>
                  <a:pt x="1523" y="19585"/>
                  <a:pt x="1662" y="19852"/>
                </a:cubicBezTo>
                <a:cubicBezTo>
                  <a:pt x="1800" y="20118"/>
                  <a:pt x="2077" y="20385"/>
                  <a:pt x="2077" y="20118"/>
                </a:cubicBezTo>
                <a:cubicBezTo>
                  <a:pt x="2354" y="20118"/>
                  <a:pt x="2215" y="19852"/>
                  <a:pt x="2354" y="19585"/>
                </a:cubicBezTo>
                <a:cubicBezTo>
                  <a:pt x="2354" y="19585"/>
                  <a:pt x="2354" y="20385"/>
                  <a:pt x="2354" y="20385"/>
                </a:cubicBezTo>
                <a:cubicBezTo>
                  <a:pt x="2631" y="20385"/>
                  <a:pt x="3046" y="20385"/>
                  <a:pt x="3323" y="20385"/>
                </a:cubicBezTo>
                <a:cubicBezTo>
                  <a:pt x="3600" y="20385"/>
                  <a:pt x="3600" y="19852"/>
                  <a:pt x="3738" y="19852"/>
                </a:cubicBezTo>
                <a:cubicBezTo>
                  <a:pt x="4015" y="19852"/>
                  <a:pt x="3738" y="20385"/>
                  <a:pt x="3738" y="20385"/>
                </a:cubicBezTo>
                <a:cubicBezTo>
                  <a:pt x="3738" y="20385"/>
                  <a:pt x="5123" y="20652"/>
                  <a:pt x="5123" y="20385"/>
                </a:cubicBezTo>
                <a:cubicBezTo>
                  <a:pt x="5123" y="20385"/>
                  <a:pt x="4846" y="20118"/>
                  <a:pt x="4708" y="19852"/>
                </a:cubicBezTo>
                <a:cubicBezTo>
                  <a:pt x="4708" y="19852"/>
                  <a:pt x="5262" y="20118"/>
                  <a:pt x="5123" y="20385"/>
                </a:cubicBezTo>
                <a:cubicBezTo>
                  <a:pt x="5262" y="20118"/>
                  <a:pt x="5123" y="19852"/>
                  <a:pt x="5262" y="19852"/>
                </a:cubicBezTo>
                <a:cubicBezTo>
                  <a:pt x="5262" y="19852"/>
                  <a:pt x="5538" y="20118"/>
                  <a:pt x="5677" y="20118"/>
                </a:cubicBezTo>
                <a:cubicBezTo>
                  <a:pt x="5954" y="20652"/>
                  <a:pt x="5677" y="19852"/>
                  <a:pt x="5815" y="19585"/>
                </a:cubicBezTo>
                <a:cubicBezTo>
                  <a:pt x="5815" y="19585"/>
                  <a:pt x="6646" y="20385"/>
                  <a:pt x="6646" y="20118"/>
                </a:cubicBezTo>
                <a:cubicBezTo>
                  <a:pt x="6646" y="19852"/>
                  <a:pt x="6369" y="19852"/>
                  <a:pt x="6369" y="19585"/>
                </a:cubicBezTo>
                <a:cubicBezTo>
                  <a:pt x="6369" y="19585"/>
                  <a:pt x="7338" y="19852"/>
                  <a:pt x="7338" y="19852"/>
                </a:cubicBezTo>
                <a:cubicBezTo>
                  <a:pt x="7892" y="19852"/>
                  <a:pt x="7200" y="20652"/>
                  <a:pt x="7200" y="20918"/>
                </a:cubicBezTo>
                <a:cubicBezTo>
                  <a:pt x="7200" y="21185"/>
                  <a:pt x="8862" y="19852"/>
                  <a:pt x="9000" y="19852"/>
                </a:cubicBezTo>
                <a:cubicBezTo>
                  <a:pt x="9277" y="19852"/>
                  <a:pt x="9969" y="19052"/>
                  <a:pt x="9415" y="18785"/>
                </a:cubicBezTo>
                <a:cubicBezTo>
                  <a:pt x="9138" y="18518"/>
                  <a:pt x="8723" y="19052"/>
                  <a:pt x="8446" y="18785"/>
                </a:cubicBezTo>
                <a:cubicBezTo>
                  <a:pt x="8446" y="18785"/>
                  <a:pt x="8723" y="18252"/>
                  <a:pt x="8723" y="18252"/>
                </a:cubicBezTo>
                <a:cubicBezTo>
                  <a:pt x="8723" y="17985"/>
                  <a:pt x="8308" y="18252"/>
                  <a:pt x="8169" y="18252"/>
                </a:cubicBezTo>
                <a:cubicBezTo>
                  <a:pt x="7892" y="18252"/>
                  <a:pt x="7754" y="17718"/>
                  <a:pt x="7477" y="17718"/>
                </a:cubicBezTo>
                <a:cubicBezTo>
                  <a:pt x="7338" y="17985"/>
                  <a:pt x="6923" y="18252"/>
                  <a:pt x="6646" y="17985"/>
                </a:cubicBezTo>
                <a:cubicBezTo>
                  <a:pt x="6785" y="17985"/>
                  <a:pt x="6923" y="17985"/>
                  <a:pt x="7062" y="17985"/>
                </a:cubicBezTo>
                <a:cubicBezTo>
                  <a:pt x="7200" y="17718"/>
                  <a:pt x="6923" y="17185"/>
                  <a:pt x="6923" y="16918"/>
                </a:cubicBezTo>
                <a:cubicBezTo>
                  <a:pt x="6923" y="17452"/>
                  <a:pt x="8169" y="17718"/>
                  <a:pt x="8308" y="17718"/>
                </a:cubicBezTo>
                <a:cubicBezTo>
                  <a:pt x="8446" y="17718"/>
                  <a:pt x="8723" y="17718"/>
                  <a:pt x="9000" y="17718"/>
                </a:cubicBezTo>
                <a:cubicBezTo>
                  <a:pt x="9277" y="17718"/>
                  <a:pt x="9554" y="16918"/>
                  <a:pt x="9415" y="16652"/>
                </a:cubicBezTo>
                <a:cubicBezTo>
                  <a:pt x="9000" y="15852"/>
                  <a:pt x="9831" y="15852"/>
                  <a:pt x="10108" y="15852"/>
                </a:cubicBezTo>
                <a:cubicBezTo>
                  <a:pt x="10246" y="15852"/>
                  <a:pt x="10938" y="15852"/>
                  <a:pt x="11077" y="15585"/>
                </a:cubicBezTo>
                <a:cubicBezTo>
                  <a:pt x="11077" y="15585"/>
                  <a:pt x="10385" y="15052"/>
                  <a:pt x="10385" y="15052"/>
                </a:cubicBezTo>
                <a:cubicBezTo>
                  <a:pt x="10662" y="14785"/>
                  <a:pt x="11215" y="15318"/>
                  <a:pt x="11354" y="14785"/>
                </a:cubicBezTo>
                <a:cubicBezTo>
                  <a:pt x="11492" y="14518"/>
                  <a:pt x="10662" y="14252"/>
                  <a:pt x="10523" y="14252"/>
                </a:cubicBezTo>
                <a:cubicBezTo>
                  <a:pt x="10662" y="14252"/>
                  <a:pt x="11631" y="13985"/>
                  <a:pt x="11769" y="13718"/>
                </a:cubicBezTo>
                <a:cubicBezTo>
                  <a:pt x="12046" y="13452"/>
                  <a:pt x="10662" y="12918"/>
                  <a:pt x="10662" y="13185"/>
                </a:cubicBezTo>
                <a:cubicBezTo>
                  <a:pt x="10662" y="12918"/>
                  <a:pt x="10938" y="12918"/>
                  <a:pt x="10938" y="12918"/>
                </a:cubicBezTo>
                <a:cubicBezTo>
                  <a:pt x="10938" y="12652"/>
                  <a:pt x="9969" y="12918"/>
                  <a:pt x="9831" y="12918"/>
                </a:cubicBezTo>
                <a:cubicBezTo>
                  <a:pt x="9554" y="12918"/>
                  <a:pt x="9415" y="13185"/>
                  <a:pt x="9138" y="13452"/>
                </a:cubicBezTo>
                <a:cubicBezTo>
                  <a:pt x="9277" y="13452"/>
                  <a:pt x="9692" y="12652"/>
                  <a:pt x="9415" y="12652"/>
                </a:cubicBezTo>
                <a:cubicBezTo>
                  <a:pt x="9415" y="12652"/>
                  <a:pt x="8862" y="12652"/>
                  <a:pt x="8862" y="12385"/>
                </a:cubicBezTo>
                <a:cubicBezTo>
                  <a:pt x="8862" y="12385"/>
                  <a:pt x="9831" y="12385"/>
                  <a:pt x="9969" y="12385"/>
                </a:cubicBezTo>
                <a:cubicBezTo>
                  <a:pt x="9831" y="12385"/>
                  <a:pt x="9415" y="12118"/>
                  <a:pt x="9415" y="12118"/>
                </a:cubicBezTo>
                <a:cubicBezTo>
                  <a:pt x="9554" y="11852"/>
                  <a:pt x="9969" y="12385"/>
                  <a:pt x="10246" y="12118"/>
                </a:cubicBezTo>
                <a:cubicBezTo>
                  <a:pt x="10108" y="12118"/>
                  <a:pt x="9554" y="11852"/>
                  <a:pt x="9554" y="11852"/>
                </a:cubicBezTo>
                <a:cubicBezTo>
                  <a:pt x="9554" y="11585"/>
                  <a:pt x="10662" y="11852"/>
                  <a:pt x="10800" y="11585"/>
                </a:cubicBezTo>
                <a:cubicBezTo>
                  <a:pt x="10800" y="11585"/>
                  <a:pt x="10385" y="11318"/>
                  <a:pt x="10385" y="11318"/>
                </a:cubicBezTo>
                <a:cubicBezTo>
                  <a:pt x="10246" y="11318"/>
                  <a:pt x="10662" y="11318"/>
                  <a:pt x="10662" y="11318"/>
                </a:cubicBezTo>
                <a:cubicBezTo>
                  <a:pt x="10938" y="11585"/>
                  <a:pt x="11077" y="11852"/>
                  <a:pt x="11354" y="11852"/>
                </a:cubicBezTo>
                <a:cubicBezTo>
                  <a:pt x="11631" y="11852"/>
                  <a:pt x="12046" y="11585"/>
                  <a:pt x="12462" y="11318"/>
                </a:cubicBezTo>
                <a:cubicBezTo>
                  <a:pt x="13569" y="11052"/>
                  <a:pt x="11769" y="10785"/>
                  <a:pt x="11631" y="10252"/>
                </a:cubicBezTo>
                <a:cubicBezTo>
                  <a:pt x="11631" y="9985"/>
                  <a:pt x="12877" y="10252"/>
                  <a:pt x="13015" y="10518"/>
                </a:cubicBezTo>
                <a:cubicBezTo>
                  <a:pt x="13292" y="10785"/>
                  <a:pt x="13431" y="10785"/>
                  <a:pt x="13846" y="10518"/>
                </a:cubicBezTo>
                <a:cubicBezTo>
                  <a:pt x="13985" y="10518"/>
                  <a:pt x="14677" y="9985"/>
                  <a:pt x="14538" y="9452"/>
                </a:cubicBezTo>
                <a:cubicBezTo>
                  <a:pt x="14538" y="9185"/>
                  <a:pt x="13015" y="10518"/>
                  <a:pt x="13431" y="9185"/>
                </a:cubicBezTo>
                <a:cubicBezTo>
                  <a:pt x="13292" y="9452"/>
                  <a:pt x="13985" y="9452"/>
                  <a:pt x="13985" y="9452"/>
                </a:cubicBezTo>
                <a:cubicBezTo>
                  <a:pt x="14400" y="9452"/>
                  <a:pt x="14677" y="9185"/>
                  <a:pt x="14954" y="9185"/>
                </a:cubicBezTo>
                <a:cubicBezTo>
                  <a:pt x="14954" y="8918"/>
                  <a:pt x="14538" y="8118"/>
                  <a:pt x="14538" y="8118"/>
                </a:cubicBezTo>
                <a:cubicBezTo>
                  <a:pt x="14677" y="8118"/>
                  <a:pt x="14815" y="8385"/>
                  <a:pt x="14815" y="8652"/>
                </a:cubicBezTo>
                <a:cubicBezTo>
                  <a:pt x="14954" y="8918"/>
                  <a:pt x="15231" y="8652"/>
                  <a:pt x="15369" y="8652"/>
                </a:cubicBezTo>
                <a:cubicBezTo>
                  <a:pt x="15785" y="8118"/>
                  <a:pt x="16062" y="7585"/>
                  <a:pt x="16477" y="7318"/>
                </a:cubicBezTo>
                <a:cubicBezTo>
                  <a:pt x="16754" y="7052"/>
                  <a:pt x="18831" y="5452"/>
                  <a:pt x="18831" y="5185"/>
                </a:cubicBezTo>
                <a:cubicBezTo>
                  <a:pt x="18831" y="4918"/>
                  <a:pt x="17031" y="5718"/>
                  <a:pt x="16892" y="5718"/>
                </a:cubicBezTo>
                <a:cubicBezTo>
                  <a:pt x="16477" y="5985"/>
                  <a:pt x="16062" y="5985"/>
                  <a:pt x="15508" y="6252"/>
                </a:cubicBezTo>
                <a:cubicBezTo>
                  <a:pt x="15508" y="6252"/>
                  <a:pt x="14954" y="6252"/>
                  <a:pt x="14954" y="6252"/>
                </a:cubicBezTo>
                <a:cubicBezTo>
                  <a:pt x="14954" y="5985"/>
                  <a:pt x="15785" y="5985"/>
                  <a:pt x="15923" y="5718"/>
                </a:cubicBezTo>
                <a:cubicBezTo>
                  <a:pt x="16062" y="5718"/>
                  <a:pt x="17031" y="5452"/>
                  <a:pt x="17031" y="5185"/>
                </a:cubicBezTo>
                <a:cubicBezTo>
                  <a:pt x="17031" y="5452"/>
                  <a:pt x="15646" y="4918"/>
                  <a:pt x="15785" y="4652"/>
                </a:cubicBezTo>
                <a:cubicBezTo>
                  <a:pt x="15785" y="4652"/>
                  <a:pt x="17446" y="4918"/>
                  <a:pt x="17585" y="4652"/>
                </a:cubicBezTo>
                <a:cubicBezTo>
                  <a:pt x="17862" y="4652"/>
                  <a:pt x="18277" y="4385"/>
                  <a:pt x="18554" y="4385"/>
                </a:cubicBezTo>
                <a:cubicBezTo>
                  <a:pt x="18692" y="4385"/>
                  <a:pt x="18969" y="4385"/>
                  <a:pt x="19108" y="4385"/>
                </a:cubicBezTo>
                <a:cubicBezTo>
                  <a:pt x="19662" y="4118"/>
                  <a:pt x="20215" y="3852"/>
                  <a:pt x="20631" y="3585"/>
                </a:cubicBezTo>
                <a:cubicBezTo>
                  <a:pt x="20631" y="3585"/>
                  <a:pt x="21600" y="2518"/>
                  <a:pt x="21185" y="2252"/>
                </a:cubicBezTo>
                <a:cubicBezTo>
                  <a:pt x="20908" y="2252"/>
                  <a:pt x="20492" y="2252"/>
                  <a:pt x="20215" y="2252"/>
                </a:cubicBezTo>
                <a:cubicBezTo>
                  <a:pt x="20077" y="1985"/>
                  <a:pt x="19800" y="2252"/>
                  <a:pt x="19800" y="1985"/>
                </a:cubicBezTo>
                <a:cubicBezTo>
                  <a:pt x="19800" y="1452"/>
                  <a:pt x="19523" y="1452"/>
                  <a:pt x="19523" y="918"/>
                </a:cubicBezTo>
                <a:cubicBezTo>
                  <a:pt x="19523" y="918"/>
                  <a:pt x="18969" y="1185"/>
                  <a:pt x="18831" y="1185"/>
                </a:cubicBezTo>
                <a:cubicBezTo>
                  <a:pt x="18692" y="918"/>
                  <a:pt x="18554" y="385"/>
                  <a:pt x="18415" y="918"/>
                </a:cubicBezTo>
                <a:cubicBezTo>
                  <a:pt x="18415" y="918"/>
                  <a:pt x="17585" y="1185"/>
                  <a:pt x="17446" y="1185"/>
                </a:cubicBezTo>
                <a:cubicBezTo>
                  <a:pt x="17169" y="1452"/>
                  <a:pt x="16892" y="1452"/>
                  <a:pt x="16615" y="1452"/>
                </a:cubicBezTo>
                <a:cubicBezTo>
                  <a:pt x="16615" y="1452"/>
                  <a:pt x="16062" y="1452"/>
                  <a:pt x="16062" y="1452"/>
                </a:cubicBezTo>
                <a:cubicBezTo>
                  <a:pt x="16062" y="1185"/>
                  <a:pt x="16615" y="1185"/>
                  <a:pt x="16754" y="918"/>
                </a:cubicBezTo>
                <a:cubicBezTo>
                  <a:pt x="17031" y="918"/>
                  <a:pt x="17308" y="652"/>
                  <a:pt x="17446" y="385"/>
                </a:cubicBezTo>
                <a:cubicBezTo>
                  <a:pt x="17169" y="1185"/>
                  <a:pt x="14262" y="-415"/>
                  <a:pt x="14123" y="118"/>
                </a:cubicBezTo>
                <a:cubicBezTo>
                  <a:pt x="14123" y="385"/>
                  <a:pt x="14400" y="385"/>
                  <a:pt x="14538" y="652"/>
                </a:cubicBezTo>
                <a:cubicBezTo>
                  <a:pt x="14538" y="918"/>
                  <a:pt x="13846" y="118"/>
                  <a:pt x="13846" y="118"/>
                </a:cubicBezTo>
                <a:cubicBezTo>
                  <a:pt x="13569" y="-148"/>
                  <a:pt x="13154" y="118"/>
                  <a:pt x="13015" y="118"/>
                </a:cubicBezTo>
                <a:cubicBezTo>
                  <a:pt x="12877" y="118"/>
                  <a:pt x="12462" y="118"/>
                  <a:pt x="12600" y="385"/>
                </a:cubicBezTo>
                <a:cubicBezTo>
                  <a:pt x="12738" y="652"/>
                  <a:pt x="13015" y="1452"/>
                  <a:pt x="13154" y="1185"/>
                </a:cubicBezTo>
                <a:cubicBezTo>
                  <a:pt x="13154" y="1452"/>
                  <a:pt x="12600" y="1185"/>
                  <a:pt x="12600" y="918"/>
                </a:cubicBezTo>
                <a:cubicBezTo>
                  <a:pt x="12185" y="918"/>
                  <a:pt x="12046" y="118"/>
                  <a:pt x="11769" y="118"/>
                </a:cubicBezTo>
                <a:cubicBezTo>
                  <a:pt x="11215" y="118"/>
                  <a:pt x="10800" y="118"/>
                  <a:pt x="10385" y="118"/>
                </a:cubicBezTo>
                <a:cubicBezTo>
                  <a:pt x="9692" y="385"/>
                  <a:pt x="10108" y="652"/>
                  <a:pt x="10523" y="918"/>
                </a:cubicBezTo>
                <a:cubicBezTo>
                  <a:pt x="10662" y="1185"/>
                  <a:pt x="10938" y="1452"/>
                  <a:pt x="11077" y="1718"/>
                </a:cubicBezTo>
                <a:cubicBezTo>
                  <a:pt x="11077" y="1718"/>
                  <a:pt x="10662" y="2252"/>
                  <a:pt x="10662" y="2252"/>
                </a:cubicBezTo>
                <a:cubicBezTo>
                  <a:pt x="10523" y="2252"/>
                  <a:pt x="10800" y="1985"/>
                  <a:pt x="10800" y="1985"/>
                </a:cubicBezTo>
                <a:cubicBezTo>
                  <a:pt x="10800" y="1718"/>
                  <a:pt x="9831" y="652"/>
                  <a:pt x="9692" y="652"/>
                </a:cubicBezTo>
                <a:cubicBezTo>
                  <a:pt x="9138" y="652"/>
                  <a:pt x="8585" y="385"/>
                  <a:pt x="8031" y="652"/>
                </a:cubicBezTo>
                <a:cubicBezTo>
                  <a:pt x="8031" y="652"/>
                  <a:pt x="8308" y="1185"/>
                  <a:pt x="8446" y="1185"/>
                </a:cubicBezTo>
                <a:cubicBezTo>
                  <a:pt x="8585" y="1185"/>
                  <a:pt x="8862" y="1452"/>
                  <a:pt x="9138" y="1185"/>
                </a:cubicBezTo>
                <a:cubicBezTo>
                  <a:pt x="8862" y="1452"/>
                  <a:pt x="8446" y="1718"/>
                  <a:pt x="8169" y="1452"/>
                </a:cubicBezTo>
                <a:cubicBezTo>
                  <a:pt x="8031" y="1452"/>
                  <a:pt x="7062" y="652"/>
                  <a:pt x="7200" y="918"/>
                </a:cubicBezTo>
                <a:cubicBezTo>
                  <a:pt x="7200" y="652"/>
                  <a:pt x="7892" y="2252"/>
                  <a:pt x="7338" y="1985"/>
                </a:cubicBezTo>
                <a:cubicBezTo>
                  <a:pt x="7200" y="1718"/>
                  <a:pt x="6785" y="1452"/>
                  <a:pt x="6508" y="1718"/>
                </a:cubicBezTo>
                <a:cubicBezTo>
                  <a:pt x="6646" y="1718"/>
                  <a:pt x="7062" y="1985"/>
                  <a:pt x="7062" y="1985"/>
                </a:cubicBezTo>
                <a:cubicBezTo>
                  <a:pt x="6923" y="2252"/>
                  <a:pt x="6369" y="1718"/>
                  <a:pt x="6369" y="2252"/>
                </a:cubicBezTo>
                <a:cubicBezTo>
                  <a:pt x="6369" y="2518"/>
                  <a:pt x="6923" y="2785"/>
                  <a:pt x="7062" y="3052"/>
                </a:cubicBezTo>
                <a:cubicBezTo>
                  <a:pt x="7477" y="3052"/>
                  <a:pt x="8446" y="3318"/>
                  <a:pt x="8446" y="4118"/>
                </a:cubicBezTo>
                <a:cubicBezTo>
                  <a:pt x="8446" y="3852"/>
                  <a:pt x="7477" y="3585"/>
                  <a:pt x="7200" y="3318"/>
                </a:cubicBezTo>
                <a:cubicBezTo>
                  <a:pt x="6923" y="3318"/>
                  <a:pt x="6508" y="2518"/>
                  <a:pt x="6231" y="2785"/>
                </a:cubicBezTo>
                <a:cubicBezTo>
                  <a:pt x="6231" y="2785"/>
                  <a:pt x="6646" y="3318"/>
                  <a:pt x="6646" y="3318"/>
                </a:cubicBezTo>
                <a:cubicBezTo>
                  <a:pt x="6646" y="3318"/>
                  <a:pt x="6231" y="3585"/>
                  <a:pt x="6231" y="3318"/>
                </a:cubicBezTo>
                <a:cubicBezTo>
                  <a:pt x="5954" y="3052"/>
                  <a:pt x="5815" y="2785"/>
                  <a:pt x="5538" y="2518"/>
                </a:cubicBezTo>
                <a:cubicBezTo>
                  <a:pt x="5400" y="2252"/>
                  <a:pt x="4292" y="2252"/>
                  <a:pt x="4292" y="2252"/>
                </a:cubicBezTo>
                <a:cubicBezTo>
                  <a:pt x="4292" y="2518"/>
                  <a:pt x="4708" y="2518"/>
                  <a:pt x="4292" y="2785"/>
                </a:cubicBezTo>
                <a:cubicBezTo>
                  <a:pt x="4154" y="2785"/>
                  <a:pt x="3462" y="3318"/>
                  <a:pt x="3462" y="3318"/>
                </a:cubicBezTo>
                <a:cubicBezTo>
                  <a:pt x="3600" y="3318"/>
                  <a:pt x="4015" y="3052"/>
                  <a:pt x="4015" y="3052"/>
                </a:cubicBezTo>
                <a:cubicBezTo>
                  <a:pt x="4154" y="3318"/>
                  <a:pt x="4708" y="3852"/>
                  <a:pt x="4708" y="3852"/>
                </a:cubicBezTo>
                <a:cubicBezTo>
                  <a:pt x="4708" y="3852"/>
                  <a:pt x="4292" y="3585"/>
                  <a:pt x="4292" y="3852"/>
                </a:cubicBezTo>
                <a:cubicBezTo>
                  <a:pt x="4292" y="3852"/>
                  <a:pt x="4431" y="4652"/>
                  <a:pt x="4154" y="4118"/>
                </a:cubicBezTo>
                <a:cubicBezTo>
                  <a:pt x="4015" y="3852"/>
                  <a:pt x="3877" y="3318"/>
                  <a:pt x="3600" y="3585"/>
                </a:cubicBezTo>
                <a:cubicBezTo>
                  <a:pt x="3462" y="3585"/>
                  <a:pt x="3323" y="4118"/>
                  <a:pt x="3185" y="3852"/>
                </a:cubicBezTo>
                <a:cubicBezTo>
                  <a:pt x="3046" y="3585"/>
                  <a:pt x="2908" y="3318"/>
                  <a:pt x="2631" y="3318"/>
                </a:cubicBezTo>
                <a:cubicBezTo>
                  <a:pt x="2492" y="3318"/>
                  <a:pt x="2077" y="3585"/>
                  <a:pt x="1938" y="3852"/>
                </a:cubicBezTo>
                <a:cubicBezTo>
                  <a:pt x="1662" y="4118"/>
                  <a:pt x="1800" y="4385"/>
                  <a:pt x="1385" y="4118"/>
                </a:cubicBezTo>
                <a:cubicBezTo>
                  <a:pt x="1108" y="3852"/>
                  <a:pt x="969" y="4118"/>
                  <a:pt x="692" y="4118"/>
                </a:cubicBezTo>
                <a:cubicBezTo>
                  <a:pt x="554" y="4385"/>
                  <a:pt x="0" y="4385"/>
                  <a:pt x="0" y="4652"/>
                </a:cubicBezTo>
                <a:cubicBezTo>
                  <a:pt x="0" y="5185"/>
                  <a:pt x="1246" y="4652"/>
                  <a:pt x="1246" y="4918"/>
                </a:cubicBezTo>
                <a:cubicBezTo>
                  <a:pt x="1246" y="5185"/>
                  <a:pt x="831" y="5185"/>
                  <a:pt x="692" y="5452"/>
                </a:cubicBezTo>
                <a:cubicBezTo>
                  <a:pt x="692" y="5185"/>
                  <a:pt x="1385" y="5185"/>
                  <a:pt x="1523" y="5185"/>
                </a:cubicBezTo>
                <a:cubicBezTo>
                  <a:pt x="1662" y="5185"/>
                  <a:pt x="2354" y="5185"/>
                  <a:pt x="2354" y="5185"/>
                </a:cubicBezTo>
                <a:cubicBezTo>
                  <a:pt x="2354" y="5185"/>
                  <a:pt x="2077" y="5452"/>
                  <a:pt x="1938" y="5452"/>
                </a:cubicBezTo>
                <a:cubicBezTo>
                  <a:pt x="1662" y="5452"/>
                  <a:pt x="1523" y="5452"/>
                  <a:pt x="1246" y="5985"/>
                </a:cubicBezTo>
                <a:cubicBezTo>
                  <a:pt x="692" y="6518"/>
                  <a:pt x="1662" y="6518"/>
                  <a:pt x="1800" y="6518"/>
                </a:cubicBezTo>
                <a:cubicBezTo>
                  <a:pt x="2354" y="6785"/>
                  <a:pt x="2769" y="6785"/>
                  <a:pt x="3323" y="6518"/>
                </a:cubicBezTo>
                <a:cubicBezTo>
                  <a:pt x="3600" y="6252"/>
                  <a:pt x="4292" y="5452"/>
                  <a:pt x="4708" y="5985"/>
                </a:cubicBezTo>
                <a:cubicBezTo>
                  <a:pt x="4708" y="5985"/>
                  <a:pt x="4015" y="6518"/>
                  <a:pt x="4015" y="6518"/>
                </a:cubicBezTo>
                <a:cubicBezTo>
                  <a:pt x="3738" y="6518"/>
                  <a:pt x="3462" y="6518"/>
                  <a:pt x="3185" y="6785"/>
                </a:cubicBezTo>
                <a:cubicBezTo>
                  <a:pt x="3046" y="6785"/>
                  <a:pt x="2769" y="6785"/>
                  <a:pt x="2492" y="6785"/>
                </a:cubicBezTo>
                <a:cubicBezTo>
                  <a:pt x="2215" y="7052"/>
                  <a:pt x="1938" y="6785"/>
                  <a:pt x="1662" y="7052"/>
                </a:cubicBezTo>
                <a:cubicBezTo>
                  <a:pt x="1800" y="7052"/>
                  <a:pt x="2215" y="7318"/>
                  <a:pt x="2215" y="7318"/>
                </a:cubicBezTo>
                <a:cubicBezTo>
                  <a:pt x="2354" y="7585"/>
                  <a:pt x="2492" y="7852"/>
                  <a:pt x="2769" y="7852"/>
                </a:cubicBezTo>
                <a:cubicBezTo>
                  <a:pt x="3323" y="7852"/>
                  <a:pt x="3600" y="7052"/>
                  <a:pt x="4154" y="6785"/>
                </a:cubicBezTo>
                <a:cubicBezTo>
                  <a:pt x="4292" y="6785"/>
                  <a:pt x="6092" y="6518"/>
                  <a:pt x="6092" y="6252"/>
                </a:cubicBezTo>
                <a:cubicBezTo>
                  <a:pt x="6092" y="6518"/>
                  <a:pt x="5262" y="6518"/>
                  <a:pt x="5123" y="6518"/>
                </a:cubicBezTo>
                <a:cubicBezTo>
                  <a:pt x="4708" y="6785"/>
                  <a:pt x="4015" y="7052"/>
                  <a:pt x="3600" y="7585"/>
                </a:cubicBezTo>
                <a:cubicBezTo>
                  <a:pt x="3185" y="8385"/>
                  <a:pt x="4431" y="8118"/>
                  <a:pt x="4569" y="8118"/>
                </a:cubicBezTo>
                <a:cubicBezTo>
                  <a:pt x="4846" y="8118"/>
                  <a:pt x="5123" y="8385"/>
                  <a:pt x="5400" y="7852"/>
                </a:cubicBezTo>
                <a:cubicBezTo>
                  <a:pt x="5538" y="7852"/>
                  <a:pt x="5538" y="7585"/>
                  <a:pt x="5538" y="7318"/>
                </a:cubicBezTo>
                <a:cubicBezTo>
                  <a:pt x="5677" y="7318"/>
                  <a:pt x="5815" y="7318"/>
                  <a:pt x="5815" y="7585"/>
                </a:cubicBezTo>
                <a:cubicBezTo>
                  <a:pt x="5815" y="7585"/>
                  <a:pt x="5815" y="7585"/>
                  <a:pt x="5677" y="7585"/>
                </a:cubicBezTo>
                <a:cubicBezTo>
                  <a:pt x="5954" y="7585"/>
                  <a:pt x="6646" y="7052"/>
                  <a:pt x="6923" y="7318"/>
                </a:cubicBezTo>
                <a:cubicBezTo>
                  <a:pt x="6785" y="7052"/>
                  <a:pt x="6092" y="8118"/>
                  <a:pt x="5954" y="8118"/>
                </a:cubicBezTo>
                <a:cubicBezTo>
                  <a:pt x="6092" y="8385"/>
                  <a:pt x="6923" y="7852"/>
                  <a:pt x="7200" y="7852"/>
                </a:cubicBezTo>
                <a:cubicBezTo>
                  <a:pt x="7615" y="7852"/>
                  <a:pt x="8031" y="7585"/>
                  <a:pt x="8446" y="7052"/>
                </a:cubicBezTo>
                <a:cubicBezTo>
                  <a:pt x="8585" y="6785"/>
                  <a:pt x="8585" y="6252"/>
                  <a:pt x="8585" y="6252"/>
                </a:cubicBezTo>
                <a:cubicBezTo>
                  <a:pt x="8862" y="6252"/>
                  <a:pt x="8862" y="6252"/>
                  <a:pt x="9000" y="5985"/>
                </a:cubicBezTo>
                <a:cubicBezTo>
                  <a:pt x="9138" y="5985"/>
                  <a:pt x="10108" y="4918"/>
                  <a:pt x="10108" y="5185"/>
                </a:cubicBezTo>
                <a:cubicBezTo>
                  <a:pt x="10108" y="5185"/>
                  <a:pt x="9554" y="5985"/>
                  <a:pt x="9554" y="5985"/>
                </a:cubicBezTo>
                <a:cubicBezTo>
                  <a:pt x="9415" y="6252"/>
                  <a:pt x="8862" y="6785"/>
                  <a:pt x="8862" y="7052"/>
                </a:cubicBezTo>
                <a:cubicBezTo>
                  <a:pt x="8862" y="7318"/>
                  <a:pt x="10385" y="7052"/>
                  <a:pt x="10385" y="7318"/>
                </a:cubicBezTo>
                <a:cubicBezTo>
                  <a:pt x="10385" y="7052"/>
                  <a:pt x="8308" y="8118"/>
                  <a:pt x="8308" y="7852"/>
                </a:cubicBezTo>
                <a:cubicBezTo>
                  <a:pt x="8308" y="7852"/>
                  <a:pt x="9554" y="8118"/>
                  <a:pt x="9415" y="8118"/>
                </a:cubicBezTo>
                <a:cubicBezTo>
                  <a:pt x="9415" y="8385"/>
                  <a:pt x="8862" y="8385"/>
                  <a:pt x="8723" y="8385"/>
                </a:cubicBezTo>
                <a:cubicBezTo>
                  <a:pt x="8446" y="8385"/>
                  <a:pt x="8031" y="8385"/>
                  <a:pt x="7754" y="8652"/>
                </a:cubicBezTo>
                <a:cubicBezTo>
                  <a:pt x="7200" y="8652"/>
                  <a:pt x="6646" y="8652"/>
                  <a:pt x="6092" y="8918"/>
                </a:cubicBezTo>
                <a:cubicBezTo>
                  <a:pt x="5954" y="8918"/>
                  <a:pt x="5954" y="9185"/>
                  <a:pt x="6231" y="9185"/>
                </a:cubicBezTo>
                <a:cubicBezTo>
                  <a:pt x="6369" y="9452"/>
                  <a:pt x="6785" y="9718"/>
                  <a:pt x="6923" y="9985"/>
                </a:cubicBezTo>
                <a:cubicBezTo>
                  <a:pt x="7200" y="10518"/>
                  <a:pt x="6923" y="11052"/>
                  <a:pt x="7338" y="11052"/>
                </a:cubicBezTo>
                <a:cubicBezTo>
                  <a:pt x="7477" y="10785"/>
                  <a:pt x="7892" y="11052"/>
                  <a:pt x="8031" y="10785"/>
                </a:cubicBezTo>
                <a:cubicBezTo>
                  <a:pt x="6785" y="12118"/>
                  <a:pt x="6092" y="9185"/>
                  <a:pt x="5123" y="9185"/>
                </a:cubicBezTo>
                <a:cubicBezTo>
                  <a:pt x="4846" y="9185"/>
                  <a:pt x="3600" y="8652"/>
                  <a:pt x="3600" y="9185"/>
                </a:cubicBezTo>
                <a:cubicBezTo>
                  <a:pt x="3600" y="9185"/>
                  <a:pt x="3462" y="9718"/>
                  <a:pt x="3462" y="9718"/>
                </a:cubicBezTo>
                <a:cubicBezTo>
                  <a:pt x="3600" y="9718"/>
                  <a:pt x="4431" y="9718"/>
                  <a:pt x="4431" y="9985"/>
                </a:cubicBezTo>
                <a:cubicBezTo>
                  <a:pt x="4431" y="9985"/>
                  <a:pt x="3600" y="9985"/>
                  <a:pt x="3600" y="10518"/>
                </a:cubicBezTo>
                <a:cubicBezTo>
                  <a:pt x="3600" y="10785"/>
                  <a:pt x="4431" y="10785"/>
                  <a:pt x="4708" y="11052"/>
                </a:cubicBezTo>
                <a:cubicBezTo>
                  <a:pt x="4846" y="11318"/>
                  <a:pt x="4985" y="11585"/>
                  <a:pt x="5123" y="11852"/>
                </a:cubicBezTo>
                <a:cubicBezTo>
                  <a:pt x="5262" y="12385"/>
                  <a:pt x="5538" y="12652"/>
                  <a:pt x="5815" y="12918"/>
                </a:cubicBezTo>
                <a:cubicBezTo>
                  <a:pt x="6092" y="13185"/>
                  <a:pt x="6231" y="13185"/>
                  <a:pt x="6508" y="12918"/>
                </a:cubicBezTo>
                <a:cubicBezTo>
                  <a:pt x="6646" y="12918"/>
                  <a:pt x="6923" y="12652"/>
                  <a:pt x="7062" y="12918"/>
                </a:cubicBezTo>
                <a:cubicBezTo>
                  <a:pt x="7062" y="12918"/>
                  <a:pt x="6923" y="13452"/>
                  <a:pt x="6923" y="13452"/>
                </a:cubicBezTo>
                <a:cubicBezTo>
                  <a:pt x="6646" y="13452"/>
                  <a:pt x="6231" y="13185"/>
                  <a:pt x="6092" y="13452"/>
                </a:cubicBezTo>
                <a:cubicBezTo>
                  <a:pt x="6092" y="13185"/>
                  <a:pt x="6646" y="13985"/>
                  <a:pt x="6646" y="13985"/>
                </a:cubicBezTo>
                <a:cubicBezTo>
                  <a:pt x="6646" y="14252"/>
                  <a:pt x="5954" y="13718"/>
                  <a:pt x="5954" y="13718"/>
                </a:cubicBezTo>
                <a:cubicBezTo>
                  <a:pt x="5538" y="13185"/>
                  <a:pt x="5262" y="13185"/>
                  <a:pt x="4846" y="13185"/>
                </a:cubicBezTo>
                <a:cubicBezTo>
                  <a:pt x="4569" y="13185"/>
                  <a:pt x="4431" y="13185"/>
                  <a:pt x="4154" y="13452"/>
                </a:cubicBezTo>
                <a:cubicBezTo>
                  <a:pt x="3877" y="13718"/>
                  <a:pt x="3738" y="13452"/>
                  <a:pt x="3600" y="13718"/>
                </a:cubicBezTo>
                <a:cubicBezTo>
                  <a:pt x="3462" y="13985"/>
                  <a:pt x="3462" y="14252"/>
                  <a:pt x="3185" y="14252"/>
                </a:cubicBezTo>
                <a:cubicBezTo>
                  <a:pt x="3046" y="14518"/>
                  <a:pt x="2908" y="15318"/>
                  <a:pt x="3185" y="15318"/>
                </a:cubicBezTo>
                <a:cubicBezTo>
                  <a:pt x="3462" y="15318"/>
                  <a:pt x="3738" y="15052"/>
                  <a:pt x="3738" y="15318"/>
                </a:cubicBezTo>
                <a:cubicBezTo>
                  <a:pt x="3877" y="15852"/>
                  <a:pt x="4431" y="15585"/>
                  <a:pt x="4431" y="15318"/>
                </a:cubicBezTo>
                <a:cubicBezTo>
                  <a:pt x="4569" y="15318"/>
                  <a:pt x="4846" y="14518"/>
                  <a:pt x="4846" y="14252"/>
                </a:cubicBezTo>
                <a:cubicBezTo>
                  <a:pt x="4846" y="14518"/>
                  <a:pt x="4846" y="14518"/>
                  <a:pt x="4846" y="14785"/>
                </a:cubicBezTo>
                <a:cubicBezTo>
                  <a:pt x="4846" y="14785"/>
                  <a:pt x="4985" y="14785"/>
                  <a:pt x="4985" y="14785"/>
                </a:cubicBezTo>
                <a:cubicBezTo>
                  <a:pt x="4985" y="14785"/>
                  <a:pt x="4846" y="15052"/>
                  <a:pt x="4846" y="15318"/>
                </a:cubicBezTo>
                <a:cubicBezTo>
                  <a:pt x="4846" y="15318"/>
                  <a:pt x="4846" y="15318"/>
                  <a:pt x="4985" y="15318"/>
                </a:cubicBezTo>
                <a:cubicBezTo>
                  <a:pt x="4985" y="15318"/>
                  <a:pt x="4569" y="15585"/>
                  <a:pt x="4708" y="15585"/>
                </a:cubicBezTo>
                <a:cubicBezTo>
                  <a:pt x="4708" y="15585"/>
                  <a:pt x="4708" y="15585"/>
                  <a:pt x="4708" y="15585"/>
                </a:cubicBezTo>
                <a:cubicBezTo>
                  <a:pt x="4708" y="15852"/>
                  <a:pt x="4292" y="15585"/>
                  <a:pt x="4154" y="15852"/>
                </a:cubicBezTo>
                <a:cubicBezTo>
                  <a:pt x="4292" y="15852"/>
                  <a:pt x="4846" y="15852"/>
                  <a:pt x="4985" y="16118"/>
                </a:cubicBezTo>
                <a:cubicBezTo>
                  <a:pt x="4985" y="16118"/>
                  <a:pt x="4292" y="16918"/>
                  <a:pt x="4431" y="16918"/>
                </a:cubicBezTo>
                <a:cubicBezTo>
                  <a:pt x="4431" y="17185"/>
                  <a:pt x="5123" y="16918"/>
                  <a:pt x="5123" y="16918"/>
                </a:cubicBezTo>
                <a:cubicBezTo>
                  <a:pt x="5123" y="16918"/>
                  <a:pt x="4985" y="16918"/>
                  <a:pt x="4985" y="16918"/>
                </a:cubicBezTo>
                <a:cubicBezTo>
                  <a:pt x="4985" y="17185"/>
                  <a:pt x="5677" y="16918"/>
                  <a:pt x="5815" y="16652"/>
                </a:cubicBezTo>
                <a:cubicBezTo>
                  <a:pt x="5815" y="16652"/>
                  <a:pt x="6369" y="15318"/>
                  <a:pt x="6508" y="15585"/>
                </a:cubicBezTo>
                <a:cubicBezTo>
                  <a:pt x="6646" y="15852"/>
                  <a:pt x="5538" y="17452"/>
                  <a:pt x="5262" y="17718"/>
                </a:cubicBezTo>
                <a:cubicBezTo>
                  <a:pt x="4846" y="17718"/>
                  <a:pt x="4569" y="17718"/>
                  <a:pt x="4154" y="17185"/>
                </a:cubicBezTo>
                <a:cubicBezTo>
                  <a:pt x="3877" y="16918"/>
                  <a:pt x="3877" y="16385"/>
                  <a:pt x="3600" y="16385"/>
                </a:cubicBezTo>
                <a:cubicBezTo>
                  <a:pt x="3323" y="16118"/>
                  <a:pt x="3046" y="16118"/>
                  <a:pt x="2769" y="16118"/>
                </a:cubicBezTo>
                <a:cubicBezTo>
                  <a:pt x="2354" y="16118"/>
                  <a:pt x="2354" y="16385"/>
                  <a:pt x="2631" y="16918"/>
                </a:cubicBezTo>
                <a:cubicBezTo>
                  <a:pt x="2769" y="17185"/>
                  <a:pt x="2769" y="17452"/>
                  <a:pt x="3046" y="17452"/>
                </a:cubicBezTo>
                <a:cubicBezTo>
                  <a:pt x="3462" y="17452"/>
                  <a:pt x="3046" y="17452"/>
                  <a:pt x="3046" y="17718"/>
                </a:cubicBezTo>
                <a:cubicBezTo>
                  <a:pt x="3046" y="17718"/>
                  <a:pt x="3600" y="18252"/>
                  <a:pt x="3600" y="1825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4" name="Shape 1674"/>
          <p:cNvSpPr/>
          <p:nvPr/>
        </p:nvSpPr>
        <p:spPr>
          <a:xfrm>
            <a:off x="8961272" y="2216495"/>
            <a:ext cx="97954" cy="26955"/>
          </a:xfrm>
          <a:custGeom>
            <a:avLst/>
            <a:gdLst/>
            <a:ahLst/>
            <a:cxnLst>
              <a:cxn ang="0">
                <a:pos x="wd2" y="hd2"/>
              </a:cxn>
              <a:cxn ang="5400000">
                <a:pos x="wd2" y="hd2"/>
              </a:cxn>
              <a:cxn ang="10800000">
                <a:pos x="wd2" y="hd2"/>
              </a:cxn>
              <a:cxn ang="16200000">
                <a:pos x="wd2" y="hd2"/>
              </a:cxn>
            </a:cxnLst>
            <a:rect l="0" t="0" r="r" b="b"/>
            <a:pathLst>
              <a:path w="20503" h="15417" extrusionOk="0">
                <a:moveTo>
                  <a:pt x="20057" y="14170"/>
                </a:moveTo>
                <a:cubicBezTo>
                  <a:pt x="18514" y="9850"/>
                  <a:pt x="20057" y="9850"/>
                  <a:pt x="16971" y="5530"/>
                </a:cubicBezTo>
                <a:cubicBezTo>
                  <a:pt x="15429" y="5530"/>
                  <a:pt x="13886" y="5530"/>
                  <a:pt x="12343" y="5530"/>
                </a:cubicBezTo>
                <a:cubicBezTo>
                  <a:pt x="10800" y="5530"/>
                  <a:pt x="3086" y="-3110"/>
                  <a:pt x="1543" y="1210"/>
                </a:cubicBezTo>
                <a:cubicBezTo>
                  <a:pt x="1543" y="1210"/>
                  <a:pt x="4629" y="5530"/>
                  <a:pt x="3086" y="5530"/>
                </a:cubicBezTo>
                <a:cubicBezTo>
                  <a:pt x="3086" y="9850"/>
                  <a:pt x="0" y="14170"/>
                  <a:pt x="0" y="9850"/>
                </a:cubicBezTo>
                <a:cubicBezTo>
                  <a:pt x="0" y="14170"/>
                  <a:pt x="3086" y="9850"/>
                  <a:pt x="4629" y="9850"/>
                </a:cubicBezTo>
                <a:cubicBezTo>
                  <a:pt x="6171" y="9850"/>
                  <a:pt x="9257" y="14170"/>
                  <a:pt x="12343" y="14170"/>
                </a:cubicBezTo>
                <a:cubicBezTo>
                  <a:pt x="13886" y="14170"/>
                  <a:pt x="20057" y="14170"/>
                  <a:pt x="20057" y="14170"/>
                </a:cubicBezTo>
                <a:cubicBezTo>
                  <a:pt x="18514" y="9850"/>
                  <a:pt x="21600" y="18490"/>
                  <a:pt x="20057" y="1417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5" name="Shape 1675"/>
          <p:cNvSpPr/>
          <p:nvPr/>
        </p:nvSpPr>
        <p:spPr>
          <a:xfrm>
            <a:off x="8684661" y="2241266"/>
            <a:ext cx="26770" cy="9669"/>
          </a:xfrm>
          <a:custGeom>
            <a:avLst/>
            <a:gdLst/>
            <a:ahLst/>
            <a:cxnLst>
              <a:cxn ang="0">
                <a:pos x="wd2" y="hd2"/>
              </a:cxn>
              <a:cxn ang="5400000">
                <a:pos x="wd2" y="hd2"/>
              </a:cxn>
              <a:cxn ang="10800000">
                <a:pos x="wd2" y="hd2"/>
              </a:cxn>
              <a:cxn ang="16200000">
                <a:pos x="wd2" y="hd2"/>
              </a:cxn>
            </a:cxnLst>
            <a:rect l="0" t="0" r="r" b="b"/>
            <a:pathLst>
              <a:path w="13513" h="13824" extrusionOk="0">
                <a:moveTo>
                  <a:pt x="12788" y="10800"/>
                </a:moveTo>
                <a:cubicBezTo>
                  <a:pt x="9188" y="21600"/>
                  <a:pt x="-5212" y="0"/>
                  <a:pt x="1988" y="0"/>
                </a:cubicBezTo>
                <a:cubicBezTo>
                  <a:pt x="5588" y="0"/>
                  <a:pt x="16388" y="10800"/>
                  <a:pt x="12788" y="10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6" name="Shape 1676"/>
          <p:cNvSpPr/>
          <p:nvPr/>
        </p:nvSpPr>
        <p:spPr>
          <a:xfrm>
            <a:off x="8871322" y="2475810"/>
            <a:ext cx="26770" cy="11785"/>
          </a:xfrm>
          <a:custGeom>
            <a:avLst/>
            <a:gdLst/>
            <a:ahLst/>
            <a:cxnLst>
              <a:cxn ang="0">
                <a:pos x="wd2" y="hd2"/>
              </a:cxn>
              <a:cxn ang="5400000">
                <a:pos x="wd2" y="hd2"/>
              </a:cxn>
              <a:cxn ang="10800000">
                <a:pos x="wd2" y="hd2"/>
              </a:cxn>
              <a:cxn ang="16200000">
                <a:pos x="wd2" y="hd2"/>
              </a:cxn>
            </a:cxnLst>
            <a:rect l="0" t="0" r="r" b="b"/>
            <a:pathLst>
              <a:path w="13513" h="11232" extrusionOk="0">
                <a:moveTo>
                  <a:pt x="11525" y="2016"/>
                </a:moveTo>
                <a:cubicBezTo>
                  <a:pt x="7925" y="-5184"/>
                  <a:pt x="-2875" y="9216"/>
                  <a:pt x="725" y="9216"/>
                </a:cubicBezTo>
                <a:cubicBezTo>
                  <a:pt x="4325" y="16416"/>
                  <a:pt x="18725" y="2016"/>
                  <a:pt x="11525" y="201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7" name="Shape 1677"/>
          <p:cNvSpPr/>
          <p:nvPr/>
        </p:nvSpPr>
        <p:spPr>
          <a:xfrm>
            <a:off x="6362237" y="3503904"/>
            <a:ext cx="25385" cy="23872"/>
          </a:xfrm>
          <a:custGeom>
            <a:avLst/>
            <a:gdLst/>
            <a:ahLst/>
            <a:cxnLst>
              <a:cxn ang="0">
                <a:pos x="wd2" y="hd2"/>
              </a:cxn>
              <a:cxn ang="5400000">
                <a:pos x="wd2" y="hd2"/>
              </a:cxn>
              <a:cxn ang="10800000">
                <a:pos x="wd2" y="hd2"/>
              </a:cxn>
              <a:cxn ang="16200000">
                <a:pos x="wd2" y="hd2"/>
              </a:cxn>
            </a:cxnLst>
            <a:rect l="0" t="0" r="r" b="b"/>
            <a:pathLst>
              <a:path w="14523" h="17067" extrusionOk="0">
                <a:moveTo>
                  <a:pt x="13829" y="867"/>
                </a:moveTo>
                <a:cubicBezTo>
                  <a:pt x="9509" y="-4533"/>
                  <a:pt x="-3451" y="17067"/>
                  <a:pt x="869" y="17067"/>
                </a:cubicBezTo>
                <a:cubicBezTo>
                  <a:pt x="869" y="17067"/>
                  <a:pt x="18149" y="867"/>
                  <a:pt x="13829" y="86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8" name="Shape 1678"/>
          <p:cNvSpPr/>
          <p:nvPr/>
        </p:nvSpPr>
        <p:spPr>
          <a:xfrm>
            <a:off x="6409064" y="3490009"/>
            <a:ext cx="7516" cy="7517"/>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0" y="21600"/>
                  <a:pt x="21600" y="21600"/>
                  <a:pt x="21600" y="21600"/>
                </a:cubicBezTo>
                <a:cubicBezTo>
                  <a:pt x="21600" y="0"/>
                  <a:pt x="0" y="0"/>
                  <a:pt x="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79" name="Shape 1679"/>
          <p:cNvSpPr/>
          <p:nvPr/>
        </p:nvSpPr>
        <p:spPr>
          <a:xfrm>
            <a:off x="5662535" y="3501339"/>
            <a:ext cx="33275" cy="23297"/>
          </a:xfrm>
          <a:custGeom>
            <a:avLst/>
            <a:gdLst/>
            <a:ahLst/>
            <a:cxnLst>
              <a:cxn ang="0">
                <a:pos x="wd2" y="hd2"/>
              </a:cxn>
              <a:cxn ang="5400000">
                <a:pos x="wd2" y="hd2"/>
              </a:cxn>
              <a:cxn ang="10800000">
                <a:pos x="wd2" y="hd2"/>
              </a:cxn>
              <a:cxn ang="16200000">
                <a:pos x="wd2" y="hd2"/>
              </a:cxn>
            </a:cxnLst>
            <a:rect l="0" t="0" r="r" b="b"/>
            <a:pathLst>
              <a:path w="14277" h="11104" extrusionOk="0">
                <a:moveTo>
                  <a:pt x="12834" y="5400"/>
                </a:moveTo>
                <a:cubicBezTo>
                  <a:pt x="19005" y="-1800"/>
                  <a:pt x="3576" y="-1800"/>
                  <a:pt x="491" y="5400"/>
                </a:cubicBezTo>
                <a:cubicBezTo>
                  <a:pt x="-2595" y="9000"/>
                  <a:pt x="9748" y="16200"/>
                  <a:pt x="12834" y="5400"/>
                </a:cubicBezTo>
                <a:cubicBezTo>
                  <a:pt x="15919" y="1800"/>
                  <a:pt x="6662" y="19800"/>
                  <a:pt x="12834" y="5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0" name="Shape 1680"/>
          <p:cNvSpPr/>
          <p:nvPr/>
        </p:nvSpPr>
        <p:spPr>
          <a:xfrm>
            <a:off x="16517213" y="6123445"/>
            <a:ext cx="15027" cy="3341"/>
          </a:xfrm>
          <a:custGeom>
            <a:avLst/>
            <a:gdLst/>
            <a:ahLst/>
            <a:cxnLst>
              <a:cxn ang="0">
                <a:pos x="wd2" y="hd2"/>
              </a:cxn>
              <a:cxn ang="5400000">
                <a:pos x="wd2" y="hd2"/>
              </a:cxn>
              <a:cxn ang="10800000">
                <a:pos x="wd2" y="hd2"/>
              </a:cxn>
              <a:cxn ang="16200000">
                <a:pos x="wd2" y="hd2"/>
              </a:cxn>
            </a:cxnLst>
            <a:rect l="0" t="0" r="r" b="b"/>
            <a:pathLst>
              <a:path w="21600" h="9600" extrusionOk="0">
                <a:moveTo>
                  <a:pt x="21600" y="0"/>
                </a:moveTo>
                <a:cubicBezTo>
                  <a:pt x="21600" y="21600"/>
                  <a:pt x="0" y="0"/>
                  <a:pt x="0" y="0"/>
                </a:cubicBezTo>
                <a:cubicBezTo>
                  <a:pt x="10800" y="0"/>
                  <a:pt x="21600" y="0"/>
                  <a:pt x="216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1" name="Shape 1681"/>
          <p:cNvSpPr/>
          <p:nvPr/>
        </p:nvSpPr>
        <p:spPr>
          <a:xfrm>
            <a:off x="16421568" y="6108339"/>
            <a:ext cx="15026" cy="10629"/>
          </a:xfrm>
          <a:custGeom>
            <a:avLst/>
            <a:gdLst/>
            <a:ahLst/>
            <a:cxnLst>
              <a:cxn ang="0">
                <a:pos x="wd2" y="hd2"/>
              </a:cxn>
              <a:cxn ang="5400000">
                <a:pos x="wd2" y="hd2"/>
              </a:cxn>
              <a:cxn ang="10800000">
                <a:pos x="wd2" y="hd2"/>
              </a:cxn>
              <a:cxn ang="16200000">
                <a:pos x="wd2" y="hd2"/>
              </a:cxn>
            </a:cxnLst>
            <a:rect l="0" t="0" r="r" b="b"/>
            <a:pathLst>
              <a:path w="21600" h="15274" extrusionOk="0">
                <a:moveTo>
                  <a:pt x="21600" y="0"/>
                </a:moveTo>
                <a:cubicBezTo>
                  <a:pt x="21600" y="10800"/>
                  <a:pt x="0" y="21600"/>
                  <a:pt x="0" y="10800"/>
                </a:cubicBezTo>
                <a:cubicBezTo>
                  <a:pt x="0" y="0"/>
                  <a:pt x="21600" y="0"/>
                  <a:pt x="216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2" name="Shape 1682"/>
          <p:cNvSpPr/>
          <p:nvPr/>
        </p:nvSpPr>
        <p:spPr>
          <a:xfrm>
            <a:off x="16760296" y="7431443"/>
            <a:ext cx="37369" cy="20690"/>
          </a:xfrm>
          <a:custGeom>
            <a:avLst/>
            <a:gdLst/>
            <a:ahLst/>
            <a:cxnLst>
              <a:cxn ang="0">
                <a:pos x="wd2" y="hd2"/>
              </a:cxn>
              <a:cxn ang="5400000">
                <a:pos x="wd2" y="hd2"/>
              </a:cxn>
              <a:cxn ang="10800000">
                <a:pos x="wd2" y="hd2"/>
              </a:cxn>
              <a:cxn ang="16200000">
                <a:pos x="wd2" y="hd2"/>
              </a:cxn>
            </a:cxnLst>
            <a:rect l="0" t="0" r="r" b="b"/>
            <a:pathLst>
              <a:path w="16034" h="11833" extrusionOk="0">
                <a:moveTo>
                  <a:pt x="15731" y="4988"/>
                </a:moveTo>
                <a:cubicBezTo>
                  <a:pt x="18817" y="-3652"/>
                  <a:pt x="-2783" y="668"/>
                  <a:pt x="303" y="4988"/>
                </a:cubicBezTo>
                <a:cubicBezTo>
                  <a:pt x="303" y="9308"/>
                  <a:pt x="12646" y="17948"/>
                  <a:pt x="15731" y="498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3" name="Shape 1683"/>
          <p:cNvSpPr/>
          <p:nvPr/>
        </p:nvSpPr>
        <p:spPr>
          <a:xfrm>
            <a:off x="12399116" y="3008808"/>
            <a:ext cx="3193" cy="3192"/>
          </a:xfrm>
          <a:prstGeom prst="rect">
            <a:avLst/>
          </a:pr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4" name="Shape 1684"/>
          <p:cNvSpPr/>
          <p:nvPr/>
        </p:nvSpPr>
        <p:spPr>
          <a:xfrm>
            <a:off x="9874931" y="7203509"/>
            <a:ext cx="64578" cy="61420"/>
          </a:xfrm>
          <a:custGeom>
            <a:avLst/>
            <a:gdLst/>
            <a:ahLst/>
            <a:cxnLst>
              <a:cxn ang="0">
                <a:pos x="wd2" y="hd2"/>
              </a:cxn>
              <a:cxn ang="5400000">
                <a:pos x="wd2" y="hd2"/>
              </a:cxn>
              <a:cxn ang="10800000">
                <a:pos x="wd2" y="hd2"/>
              </a:cxn>
              <a:cxn ang="16200000">
                <a:pos x="wd2" y="hd2"/>
              </a:cxn>
            </a:cxnLst>
            <a:rect l="0" t="0" r="r" b="b"/>
            <a:pathLst>
              <a:path w="18473" h="20267" extrusionOk="0">
                <a:moveTo>
                  <a:pt x="8640" y="9600"/>
                </a:moveTo>
                <a:cubicBezTo>
                  <a:pt x="8640" y="12000"/>
                  <a:pt x="2160" y="16800"/>
                  <a:pt x="0" y="19200"/>
                </a:cubicBezTo>
                <a:cubicBezTo>
                  <a:pt x="0" y="21600"/>
                  <a:pt x="4320" y="19200"/>
                  <a:pt x="4320" y="19200"/>
                </a:cubicBezTo>
                <a:cubicBezTo>
                  <a:pt x="6480" y="16800"/>
                  <a:pt x="8640" y="14400"/>
                  <a:pt x="10800" y="12000"/>
                </a:cubicBezTo>
                <a:cubicBezTo>
                  <a:pt x="12960" y="9600"/>
                  <a:pt x="21600" y="0"/>
                  <a:pt x="17280" y="0"/>
                </a:cubicBezTo>
                <a:cubicBezTo>
                  <a:pt x="15120" y="0"/>
                  <a:pt x="8640" y="7200"/>
                  <a:pt x="8640" y="9600"/>
                </a:cubicBezTo>
                <a:cubicBezTo>
                  <a:pt x="8640" y="12000"/>
                  <a:pt x="8640" y="7200"/>
                  <a:pt x="8640" y="9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5" name="Shape 1685"/>
          <p:cNvSpPr/>
          <p:nvPr/>
        </p:nvSpPr>
        <p:spPr>
          <a:xfrm>
            <a:off x="8746591" y="4222640"/>
            <a:ext cx="46045" cy="12748"/>
          </a:xfrm>
          <a:custGeom>
            <a:avLst/>
            <a:gdLst/>
            <a:ahLst/>
            <a:cxnLst>
              <a:cxn ang="0">
                <a:pos x="wd2" y="hd2"/>
              </a:cxn>
              <a:cxn ang="5400000">
                <a:pos x="wd2" y="hd2"/>
              </a:cxn>
              <a:cxn ang="10800000">
                <a:pos x="wd2" y="hd2"/>
              </a:cxn>
              <a:cxn ang="16200000">
                <a:pos x="wd2" y="hd2"/>
              </a:cxn>
            </a:cxnLst>
            <a:rect l="0" t="0" r="r" b="b"/>
            <a:pathLst>
              <a:path w="18816" h="12150" extrusionOk="0">
                <a:moveTo>
                  <a:pt x="18816" y="7200"/>
                </a:moveTo>
                <a:cubicBezTo>
                  <a:pt x="18816" y="0"/>
                  <a:pt x="-2784" y="0"/>
                  <a:pt x="302" y="0"/>
                </a:cubicBezTo>
                <a:cubicBezTo>
                  <a:pt x="3387" y="0"/>
                  <a:pt x="15730" y="21600"/>
                  <a:pt x="18816" y="7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6" name="Shape 1686"/>
          <p:cNvSpPr/>
          <p:nvPr/>
        </p:nvSpPr>
        <p:spPr>
          <a:xfrm>
            <a:off x="9263305" y="8200486"/>
            <a:ext cx="133402" cy="118329"/>
          </a:xfrm>
          <a:custGeom>
            <a:avLst/>
            <a:gdLst/>
            <a:ahLst/>
            <a:cxnLst>
              <a:cxn ang="0">
                <a:pos x="wd2" y="hd2"/>
              </a:cxn>
              <a:cxn ang="5400000">
                <a:pos x="wd2" y="hd2"/>
              </a:cxn>
              <a:cxn ang="10800000">
                <a:pos x="wd2" y="hd2"/>
              </a:cxn>
              <a:cxn ang="16200000">
                <a:pos x="wd2" y="hd2"/>
              </a:cxn>
            </a:cxnLst>
            <a:rect l="0" t="0" r="r" b="b"/>
            <a:pathLst>
              <a:path w="21600" h="21600" extrusionOk="0">
                <a:moveTo>
                  <a:pt x="20400" y="18900"/>
                </a:moveTo>
                <a:cubicBezTo>
                  <a:pt x="15600" y="18900"/>
                  <a:pt x="13200" y="14850"/>
                  <a:pt x="9600" y="12150"/>
                </a:cubicBezTo>
                <a:cubicBezTo>
                  <a:pt x="8400" y="9450"/>
                  <a:pt x="6000" y="8100"/>
                  <a:pt x="4800" y="6750"/>
                </a:cubicBezTo>
                <a:cubicBezTo>
                  <a:pt x="3600" y="6750"/>
                  <a:pt x="1200" y="5400"/>
                  <a:pt x="1200" y="4050"/>
                </a:cubicBezTo>
                <a:cubicBezTo>
                  <a:pt x="1200" y="4050"/>
                  <a:pt x="2400" y="4050"/>
                  <a:pt x="2400" y="2700"/>
                </a:cubicBezTo>
                <a:cubicBezTo>
                  <a:pt x="3600" y="2700"/>
                  <a:pt x="1200" y="0"/>
                  <a:pt x="0" y="0"/>
                </a:cubicBezTo>
                <a:cubicBezTo>
                  <a:pt x="0" y="6750"/>
                  <a:pt x="0" y="13500"/>
                  <a:pt x="0" y="18900"/>
                </a:cubicBezTo>
                <a:cubicBezTo>
                  <a:pt x="0" y="20250"/>
                  <a:pt x="7200" y="20250"/>
                  <a:pt x="8400" y="20250"/>
                </a:cubicBezTo>
                <a:cubicBezTo>
                  <a:pt x="9600" y="20250"/>
                  <a:pt x="10800" y="20250"/>
                  <a:pt x="12000" y="21600"/>
                </a:cubicBezTo>
                <a:cubicBezTo>
                  <a:pt x="14400" y="21600"/>
                  <a:pt x="14400" y="21600"/>
                  <a:pt x="15600" y="20250"/>
                </a:cubicBezTo>
                <a:cubicBezTo>
                  <a:pt x="16800" y="20250"/>
                  <a:pt x="21600" y="20250"/>
                  <a:pt x="21600" y="18900"/>
                </a:cubicBezTo>
                <a:cubicBezTo>
                  <a:pt x="21600" y="18900"/>
                  <a:pt x="21600" y="17550"/>
                  <a:pt x="20400" y="189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7" name="Shape 1687"/>
          <p:cNvSpPr/>
          <p:nvPr/>
        </p:nvSpPr>
        <p:spPr>
          <a:xfrm>
            <a:off x="9122357" y="8190799"/>
            <a:ext cx="221496" cy="165783"/>
          </a:xfrm>
          <a:custGeom>
            <a:avLst/>
            <a:gdLst/>
            <a:ahLst/>
            <a:cxnLst>
              <a:cxn ang="0">
                <a:pos x="wd2" y="hd2"/>
              </a:cxn>
              <a:cxn ang="5400000">
                <a:pos x="wd2" y="hd2"/>
              </a:cxn>
              <a:cxn ang="10800000">
                <a:pos x="wd2" y="hd2"/>
              </a:cxn>
              <a:cxn ang="16200000">
                <a:pos x="wd2" y="hd2"/>
              </a:cxn>
            </a:cxnLst>
            <a:rect l="0" t="0" r="r" b="b"/>
            <a:pathLst>
              <a:path w="21600" h="20917" extrusionOk="0">
                <a:moveTo>
                  <a:pt x="13680" y="15282"/>
                </a:moveTo>
                <a:cubicBezTo>
                  <a:pt x="13680" y="11526"/>
                  <a:pt x="13680" y="8708"/>
                  <a:pt x="13680" y="5891"/>
                </a:cubicBezTo>
                <a:cubicBezTo>
                  <a:pt x="13680" y="4952"/>
                  <a:pt x="13680" y="3074"/>
                  <a:pt x="13680" y="2134"/>
                </a:cubicBezTo>
                <a:cubicBezTo>
                  <a:pt x="13680" y="1195"/>
                  <a:pt x="11520" y="-683"/>
                  <a:pt x="10800" y="256"/>
                </a:cubicBezTo>
                <a:cubicBezTo>
                  <a:pt x="10080" y="1195"/>
                  <a:pt x="8640" y="256"/>
                  <a:pt x="8640" y="2134"/>
                </a:cubicBezTo>
                <a:cubicBezTo>
                  <a:pt x="7920" y="4013"/>
                  <a:pt x="6480" y="5891"/>
                  <a:pt x="9360" y="4952"/>
                </a:cubicBezTo>
                <a:cubicBezTo>
                  <a:pt x="9360" y="4952"/>
                  <a:pt x="10800" y="4952"/>
                  <a:pt x="10800" y="4952"/>
                </a:cubicBezTo>
                <a:cubicBezTo>
                  <a:pt x="11520" y="4952"/>
                  <a:pt x="10080" y="6830"/>
                  <a:pt x="10080" y="6830"/>
                </a:cubicBezTo>
                <a:cubicBezTo>
                  <a:pt x="9360" y="6830"/>
                  <a:pt x="7920" y="8708"/>
                  <a:pt x="9360" y="9647"/>
                </a:cubicBezTo>
                <a:cubicBezTo>
                  <a:pt x="9360" y="10587"/>
                  <a:pt x="11520" y="10587"/>
                  <a:pt x="11520" y="11526"/>
                </a:cubicBezTo>
                <a:cubicBezTo>
                  <a:pt x="11520" y="11526"/>
                  <a:pt x="8640" y="11526"/>
                  <a:pt x="8640" y="11526"/>
                </a:cubicBezTo>
                <a:cubicBezTo>
                  <a:pt x="7920" y="11526"/>
                  <a:pt x="6480" y="10587"/>
                  <a:pt x="6480" y="10587"/>
                </a:cubicBezTo>
                <a:cubicBezTo>
                  <a:pt x="6480" y="10587"/>
                  <a:pt x="7200" y="11526"/>
                  <a:pt x="7200" y="10587"/>
                </a:cubicBezTo>
                <a:cubicBezTo>
                  <a:pt x="7200" y="9647"/>
                  <a:pt x="7920" y="8708"/>
                  <a:pt x="7200" y="7769"/>
                </a:cubicBezTo>
                <a:cubicBezTo>
                  <a:pt x="7200" y="7769"/>
                  <a:pt x="5760" y="9647"/>
                  <a:pt x="5760" y="9647"/>
                </a:cubicBezTo>
                <a:cubicBezTo>
                  <a:pt x="5040" y="10587"/>
                  <a:pt x="4320" y="9647"/>
                  <a:pt x="3600" y="9647"/>
                </a:cubicBezTo>
                <a:cubicBezTo>
                  <a:pt x="2880" y="9647"/>
                  <a:pt x="0" y="8708"/>
                  <a:pt x="0" y="10587"/>
                </a:cubicBezTo>
                <a:cubicBezTo>
                  <a:pt x="0" y="11526"/>
                  <a:pt x="1440" y="10587"/>
                  <a:pt x="1440" y="10587"/>
                </a:cubicBezTo>
                <a:cubicBezTo>
                  <a:pt x="2160" y="9647"/>
                  <a:pt x="1440" y="10587"/>
                  <a:pt x="2160" y="10587"/>
                </a:cubicBezTo>
                <a:cubicBezTo>
                  <a:pt x="2880" y="11526"/>
                  <a:pt x="2880" y="9647"/>
                  <a:pt x="3600" y="10587"/>
                </a:cubicBezTo>
                <a:cubicBezTo>
                  <a:pt x="3600" y="10587"/>
                  <a:pt x="4320" y="11526"/>
                  <a:pt x="4320" y="11526"/>
                </a:cubicBezTo>
                <a:cubicBezTo>
                  <a:pt x="4320" y="11526"/>
                  <a:pt x="1440" y="12465"/>
                  <a:pt x="2880" y="13404"/>
                </a:cubicBezTo>
                <a:cubicBezTo>
                  <a:pt x="3600" y="14343"/>
                  <a:pt x="4320" y="12465"/>
                  <a:pt x="4320" y="13404"/>
                </a:cubicBezTo>
                <a:cubicBezTo>
                  <a:pt x="5040" y="13404"/>
                  <a:pt x="5760" y="14343"/>
                  <a:pt x="5760" y="14343"/>
                </a:cubicBezTo>
                <a:cubicBezTo>
                  <a:pt x="5760" y="14343"/>
                  <a:pt x="5760" y="14343"/>
                  <a:pt x="5040" y="14343"/>
                </a:cubicBezTo>
                <a:cubicBezTo>
                  <a:pt x="5040" y="15282"/>
                  <a:pt x="6480" y="15282"/>
                  <a:pt x="7200" y="15282"/>
                </a:cubicBezTo>
                <a:cubicBezTo>
                  <a:pt x="7920" y="15282"/>
                  <a:pt x="7920" y="13404"/>
                  <a:pt x="8640" y="15282"/>
                </a:cubicBezTo>
                <a:cubicBezTo>
                  <a:pt x="8640" y="15282"/>
                  <a:pt x="11520" y="19978"/>
                  <a:pt x="12240" y="19039"/>
                </a:cubicBezTo>
                <a:cubicBezTo>
                  <a:pt x="12240" y="19039"/>
                  <a:pt x="11520" y="18100"/>
                  <a:pt x="11520" y="18100"/>
                </a:cubicBezTo>
                <a:cubicBezTo>
                  <a:pt x="11520" y="17160"/>
                  <a:pt x="15840" y="20917"/>
                  <a:pt x="16560" y="20917"/>
                </a:cubicBezTo>
                <a:cubicBezTo>
                  <a:pt x="16560" y="19978"/>
                  <a:pt x="13680" y="17160"/>
                  <a:pt x="13680" y="16221"/>
                </a:cubicBezTo>
                <a:cubicBezTo>
                  <a:pt x="14400" y="16221"/>
                  <a:pt x="17280" y="17160"/>
                  <a:pt x="17280" y="17160"/>
                </a:cubicBezTo>
                <a:cubicBezTo>
                  <a:pt x="18720" y="17160"/>
                  <a:pt x="20160" y="17160"/>
                  <a:pt x="21600" y="16221"/>
                </a:cubicBezTo>
                <a:cubicBezTo>
                  <a:pt x="19440" y="14343"/>
                  <a:pt x="16560" y="15282"/>
                  <a:pt x="13680" y="1528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8" name="Shape 1688"/>
          <p:cNvSpPr/>
          <p:nvPr/>
        </p:nvSpPr>
        <p:spPr>
          <a:xfrm>
            <a:off x="9099680" y="5619920"/>
            <a:ext cx="503495" cy="400440"/>
          </a:xfrm>
          <a:custGeom>
            <a:avLst/>
            <a:gdLst/>
            <a:ahLst/>
            <a:cxnLst>
              <a:cxn ang="0">
                <a:pos x="wd2" y="hd2"/>
              </a:cxn>
              <a:cxn ang="5400000">
                <a:pos x="wd2" y="hd2"/>
              </a:cxn>
              <a:cxn ang="10800000">
                <a:pos x="wd2" y="hd2"/>
              </a:cxn>
              <a:cxn ang="16200000">
                <a:pos x="wd2" y="hd2"/>
              </a:cxn>
            </a:cxnLst>
            <a:rect l="0" t="0" r="r" b="b"/>
            <a:pathLst>
              <a:path w="19376" h="21207" extrusionOk="0">
                <a:moveTo>
                  <a:pt x="17422" y="10996"/>
                </a:moveTo>
                <a:cubicBezTo>
                  <a:pt x="17422" y="10211"/>
                  <a:pt x="17422" y="9818"/>
                  <a:pt x="18275" y="9425"/>
                </a:cubicBezTo>
                <a:cubicBezTo>
                  <a:pt x="18275" y="9033"/>
                  <a:pt x="18843" y="9033"/>
                  <a:pt x="18559" y="8640"/>
                </a:cubicBezTo>
                <a:cubicBezTo>
                  <a:pt x="18275" y="8247"/>
                  <a:pt x="17991" y="7462"/>
                  <a:pt x="18559" y="7069"/>
                </a:cubicBezTo>
                <a:cubicBezTo>
                  <a:pt x="21117" y="5498"/>
                  <a:pt x="16854" y="5891"/>
                  <a:pt x="16854" y="5891"/>
                </a:cubicBezTo>
                <a:cubicBezTo>
                  <a:pt x="16854" y="5498"/>
                  <a:pt x="17138" y="5498"/>
                  <a:pt x="17422" y="5498"/>
                </a:cubicBezTo>
                <a:cubicBezTo>
                  <a:pt x="17706" y="5498"/>
                  <a:pt x="17706" y="4713"/>
                  <a:pt x="17706" y="4320"/>
                </a:cubicBezTo>
                <a:cubicBezTo>
                  <a:pt x="17706" y="3927"/>
                  <a:pt x="16570" y="3142"/>
                  <a:pt x="16570" y="3535"/>
                </a:cubicBezTo>
                <a:cubicBezTo>
                  <a:pt x="16570" y="3927"/>
                  <a:pt x="16285" y="3142"/>
                  <a:pt x="16285" y="3142"/>
                </a:cubicBezTo>
                <a:cubicBezTo>
                  <a:pt x="16001" y="3142"/>
                  <a:pt x="16001" y="3927"/>
                  <a:pt x="15717" y="3535"/>
                </a:cubicBezTo>
                <a:cubicBezTo>
                  <a:pt x="15717" y="3535"/>
                  <a:pt x="15717" y="3142"/>
                  <a:pt x="15717" y="2749"/>
                </a:cubicBezTo>
                <a:cubicBezTo>
                  <a:pt x="15433" y="2356"/>
                  <a:pt x="15149" y="3142"/>
                  <a:pt x="14864" y="3142"/>
                </a:cubicBezTo>
                <a:cubicBezTo>
                  <a:pt x="14864" y="3142"/>
                  <a:pt x="14864" y="2356"/>
                  <a:pt x="14864" y="2356"/>
                </a:cubicBezTo>
                <a:cubicBezTo>
                  <a:pt x="14864" y="1571"/>
                  <a:pt x="15717" y="1964"/>
                  <a:pt x="16001" y="1964"/>
                </a:cubicBezTo>
                <a:cubicBezTo>
                  <a:pt x="16285" y="1571"/>
                  <a:pt x="15149" y="1571"/>
                  <a:pt x="15149" y="1571"/>
                </a:cubicBezTo>
                <a:cubicBezTo>
                  <a:pt x="14580" y="1571"/>
                  <a:pt x="14012" y="1178"/>
                  <a:pt x="13443" y="1571"/>
                </a:cubicBezTo>
                <a:cubicBezTo>
                  <a:pt x="12875" y="1964"/>
                  <a:pt x="12591" y="3142"/>
                  <a:pt x="12022" y="2749"/>
                </a:cubicBezTo>
                <a:cubicBezTo>
                  <a:pt x="11170" y="2749"/>
                  <a:pt x="10885" y="2749"/>
                  <a:pt x="10317" y="1964"/>
                </a:cubicBezTo>
                <a:cubicBezTo>
                  <a:pt x="9749" y="1178"/>
                  <a:pt x="8612" y="1964"/>
                  <a:pt x="7759" y="1964"/>
                </a:cubicBezTo>
                <a:cubicBezTo>
                  <a:pt x="7191" y="1964"/>
                  <a:pt x="7191" y="1571"/>
                  <a:pt x="6906" y="785"/>
                </a:cubicBezTo>
                <a:cubicBezTo>
                  <a:pt x="6622" y="0"/>
                  <a:pt x="6054" y="0"/>
                  <a:pt x="5201" y="0"/>
                </a:cubicBezTo>
                <a:cubicBezTo>
                  <a:pt x="4917" y="0"/>
                  <a:pt x="2643" y="393"/>
                  <a:pt x="2643" y="1571"/>
                </a:cubicBezTo>
                <a:cubicBezTo>
                  <a:pt x="2643" y="2749"/>
                  <a:pt x="3780" y="3142"/>
                  <a:pt x="3212" y="4713"/>
                </a:cubicBezTo>
                <a:cubicBezTo>
                  <a:pt x="2643" y="5498"/>
                  <a:pt x="1506" y="3927"/>
                  <a:pt x="1791" y="3142"/>
                </a:cubicBezTo>
                <a:cubicBezTo>
                  <a:pt x="1791" y="2749"/>
                  <a:pt x="2359" y="2356"/>
                  <a:pt x="2359" y="1964"/>
                </a:cubicBezTo>
                <a:cubicBezTo>
                  <a:pt x="2643" y="1178"/>
                  <a:pt x="1791" y="785"/>
                  <a:pt x="1791" y="393"/>
                </a:cubicBezTo>
                <a:cubicBezTo>
                  <a:pt x="938" y="1178"/>
                  <a:pt x="654" y="1571"/>
                  <a:pt x="654" y="2749"/>
                </a:cubicBezTo>
                <a:cubicBezTo>
                  <a:pt x="370" y="3142"/>
                  <a:pt x="-483" y="4713"/>
                  <a:pt x="370" y="4713"/>
                </a:cubicBezTo>
                <a:cubicBezTo>
                  <a:pt x="370" y="4713"/>
                  <a:pt x="654" y="4713"/>
                  <a:pt x="938" y="5105"/>
                </a:cubicBezTo>
                <a:cubicBezTo>
                  <a:pt x="938" y="5498"/>
                  <a:pt x="1222" y="5891"/>
                  <a:pt x="1506" y="6284"/>
                </a:cubicBezTo>
                <a:cubicBezTo>
                  <a:pt x="2075" y="7069"/>
                  <a:pt x="938" y="8640"/>
                  <a:pt x="2359" y="9033"/>
                </a:cubicBezTo>
                <a:cubicBezTo>
                  <a:pt x="2359" y="9033"/>
                  <a:pt x="2928" y="9033"/>
                  <a:pt x="3212" y="9033"/>
                </a:cubicBezTo>
                <a:cubicBezTo>
                  <a:pt x="3496" y="9033"/>
                  <a:pt x="3496" y="8640"/>
                  <a:pt x="3780" y="8640"/>
                </a:cubicBezTo>
                <a:cubicBezTo>
                  <a:pt x="4633" y="8640"/>
                  <a:pt x="4917" y="9818"/>
                  <a:pt x="5485" y="10604"/>
                </a:cubicBezTo>
                <a:cubicBezTo>
                  <a:pt x="5485" y="10604"/>
                  <a:pt x="5770" y="10996"/>
                  <a:pt x="6054" y="10604"/>
                </a:cubicBezTo>
                <a:cubicBezTo>
                  <a:pt x="6054" y="10211"/>
                  <a:pt x="6338" y="10604"/>
                  <a:pt x="6906" y="10604"/>
                </a:cubicBezTo>
                <a:cubicBezTo>
                  <a:pt x="7475" y="10996"/>
                  <a:pt x="8896" y="9818"/>
                  <a:pt x="8328" y="11389"/>
                </a:cubicBezTo>
                <a:cubicBezTo>
                  <a:pt x="7759" y="12567"/>
                  <a:pt x="7759" y="13745"/>
                  <a:pt x="8328" y="14924"/>
                </a:cubicBezTo>
                <a:cubicBezTo>
                  <a:pt x="8328" y="15316"/>
                  <a:pt x="8612" y="15709"/>
                  <a:pt x="8612" y="16102"/>
                </a:cubicBezTo>
                <a:cubicBezTo>
                  <a:pt x="8612" y="16495"/>
                  <a:pt x="7759" y="16887"/>
                  <a:pt x="8043" y="17280"/>
                </a:cubicBezTo>
                <a:cubicBezTo>
                  <a:pt x="8896" y="18458"/>
                  <a:pt x="9180" y="21600"/>
                  <a:pt x="10885" y="20815"/>
                </a:cubicBezTo>
                <a:cubicBezTo>
                  <a:pt x="11170" y="20815"/>
                  <a:pt x="11170" y="21207"/>
                  <a:pt x="11454" y="21207"/>
                </a:cubicBezTo>
                <a:cubicBezTo>
                  <a:pt x="11738" y="21207"/>
                  <a:pt x="12022" y="20815"/>
                  <a:pt x="12306" y="20422"/>
                </a:cubicBezTo>
                <a:cubicBezTo>
                  <a:pt x="12875" y="20029"/>
                  <a:pt x="13159" y="19244"/>
                  <a:pt x="14012" y="18458"/>
                </a:cubicBezTo>
                <a:cubicBezTo>
                  <a:pt x="14580" y="18065"/>
                  <a:pt x="13443" y="18065"/>
                  <a:pt x="13443" y="17280"/>
                </a:cubicBezTo>
                <a:cubicBezTo>
                  <a:pt x="13443" y="16887"/>
                  <a:pt x="13159" y="16495"/>
                  <a:pt x="13159" y="16102"/>
                </a:cubicBezTo>
                <a:cubicBezTo>
                  <a:pt x="13159" y="15709"/>
                  <a:pt x="12306" y="15316"/>
                  <a:pt x="12306" y="14924"/>
                </a:cubicBezTo>
                <a:cubicBezTo>
                  <a:pt x="12306" y="14531"/>
                  <a:pt x="14012" y="14924"/>
                  <a:pt x="14296" y="14924"/>
                </a:cubicBezTo>
                <a:cubicBezTo>
                  <a:pt x="14864" y="14924"/>
                  <a:pt x="14580" y="15316"/>
                  <a:pt x="14864" y="15709"/>
                </a:cubicBezTo>
                <a:cubicBezTo>
                  <a:pt x="15149" y="15709"/>
                  <a:pt x="15149" y="14924"/>
                  <a:pt x="15433" y="14924"/>
                </a:cubicBezTo>
                <a:cubicBezTo>
                  <a:pt x="15717" y="14531"/>
                  <a:pt x="16570" y="14531"/>
                  <a:pt x="17138" y="14138"/>
                </a:cubicBezTo>
                <a:cubicBezTo>
                  <a:pt x="17422" y="13745"/>
                  <a:pt x="17991" y="13353"/>
                  <a:pt x="18559" y="12960"/>
                </a:cubicBezTo>
                <a:cubicBezTo>
                  <a:pt x="18275" y="12175"/>
                  <a:pt x="17422" y="11782"/>
                  <a:pt x="17422" y="1099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89" name="Shape 1689"/>
          <p:cNvSpPr/>
          <p:nvPr/>
        </p:nvSpPr>
        <p:spPr>
          <a:xfrm>
            <a:off x="9548473" y="5730696"/>
            <a:ext cx="180473" cy="269608"/>
          </a:xfrm>
          <a:custGeom>
            <a:avLst/>
            <a:gdLst/>
            <a:ahLst/>
            <a:cxnLst>
              <a:cxn ang="0">
                <a:pos x="wd2" y="hd2"/>
              </a:cxn>
              <a:cxn ang="5400000">
                <a:pos x="wd2" y="hd2"/>
              </a:cxn>
              <a:cxn ang="10800000">
                <a:pos x="wd2" y="hd2"/>
              </a:cxn>
              <a:cxn ang="16200000">
                <a:pos x="wd2" y="hd2"/>
              </a:cxn>
            </a:cxnLst>
            <a:rect l="0" t="0" r="r" b="b"/>
            <a:pathLst>
              <a:path w="20379" h="20653" extrusionOk="0">
                <a:moveTo>
                  <a:pt x="17056" y="16484"/>
                </a:moveTo>
                <a:cubicBezTo>
                  <a:pt x="17056" y="15916"/>
                  <a:pt x="12902" y="12505"/>
                  <a:pt x="13733" y="11937"/>
                </a:cubicBezTo>
                <a:cubicBezTo>
                  <a:pt x="14564" y="11368"/>
                  <a:pt x="13733" y="10800"/>
                  <a:pt x="15394" y="10232"/>
                </a:cubicBezTo>
                <a:cubicBezTo>
                  <a:pt x="17887" y="10232"/>
                  <a:pt x="17056" y="9095"/>
                  <a:pt x="17056" y="8526"/>
                </a:cubicBezTo>
                <a:cubicBezTo>
                  <a:pt x="17056" y="7958"/>
                  <a:pt x="17056" y="7389"/>
                  <a:pt x="17056" y="7389"/>
                </a:cubicBezTo>
                <a:cubicBezTo>
                  <a:pt x="17056" y="6821"/>
                  <a:pt x="16225" y="6821"/>
                  <a:pt x="15394" y="6253"/>
                </a:cubicBezTo>
                <a:cubicBezTo>
                  <a:pt x="14564" y="5116"/>
                  <a:pt x="12071" y="5116"/>
                  <a:pt x="12071" y="3979"/>
                </a:cubicBezTo>
                <a:cubicBezTo>
                  <a:pt x="11241" y="2274"/>
                  <a:pt x="7917" y="568"/>
                  <a:pt x="6256" y="0"/>
                </a:cubicBezTo>
                <a:cubicBezTo>
                  <a:pt x="6256" y="1705"/>
                  <a:pt x="2102" y="1705"/>
                  <a:pt x="2933" y="2842"/>
                </a:cubicBezTo>
                <a:cubicBezTo>
                  <a:pt x="2933" y="3411"/>
                  <a:pt x="4594" y="3979"/>
                  <a:pt x="3764" y="4547"/>
                </a:cubicBezTo>
                <a:cubicBezTo>
                  <a:pt x="2933" y="4547"/>
                  <a:pt x="1271" y="5116"/>
                  <a:pt x="1271" y="5684"/>
                </a:cubicBezTo>
                <a:cubicBezTo>
                  <a:pt x="-1221" y="6253"/>
                  <a:pt x="441" y="7958"/>
                  <a:pt x="2102" y="9095"/>
                </a:cubicBezTo>
                <a:cubicBezTo>
                  <a:pt x="2933" y="9663"/>
                  <a:pt x="2933" y="10232"/>
                  <a:pt x="4594" y="10232"/>
                </a:cubicBezTo>
                <a:cubicBezTo>
                  <a:pt x="5425" y="10232"/>
                  <a:pt x="4594" y="10800"/>
                  <a:pt x="5425" y="11368"/>
                </a:cubicBezTo>
                <a:cubicBezTo>
                  <a:pt x="7087" y="13074"/>
                  <a:pt x="6256" y="13642"/>
                  <a:pt x="5425" y="15347"/>
                </a:cubicBezTo>
                <a:cubicBezTo>
                  <a:pt x="5425" y="17053"/>
                  <a:pt x="7087" y="18758"/>
                  <a:pt x="7917" y="19895"/>
                </a:cubicBezTo>
                <a:cubicBezTo>
                  <a:pt x="10410" y="21600"/>
                  <a:pt x="11241" y="19895"/>
                  <a:pt x="12902" y="19895"/>
                </a:cubicBezTo>
                <a:cubicBezTo>
                  <a:pt x="14564" y="19895"/>
                  <a:pt x="15394" y="19326"/>
                  <a:pt x="16225" y="19326"/>
                </a:cubicBezTo>
                <a:cubicBezTo>
                  <a:pt x="17887" y="18758"/>
                  <a:pt x="18717" y="18758"/>
                  <a:pt x="20379" y="19326"/>
                </a:cubicBezTo>
                <a:cubicBezTo>
                  <a:pt x="19548" y="18189"/>
                  <a:pt x="18717" y="17053"/>
                  <a:pt x="17056" y="16484"/>
                </a:cubicBezTo>
                <a:cubicBezTo>
                  <a:pt x="16225" y="15347"/>
                  <a:pt x="17887" y="16484"/>
                  <a:pt x="17056" y="1648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0" name="Shape 1690"/>
          <p:cNvSpPr/>
          <p:nvPr/>
        </p:nvSpPr>
        <p:spPr>
          <a:xfrm>
            <a:off x="9666447" y="5818813"/>
            <a:ext cx="158145" cy="164949"/>
          </a:xfrm>
          <a:custGeom>
            <a:avLst/>
            <a:gdLst/>
            <a:ahLst/>
            <a:cxnLst>
              <a:cxn ang="0">
                <a:pos x="wd2" y="hd2"/>
              </a:cxn>
              <a:cxn ang="5400000">
                <a:pos x="wd2" y="hd2"/>
              </a:cxn>
              <a:cxn ang="10800000">
                <a:pos x="wd2" y="hd2"/>
              </a:cxn>
              <a:cxn ang="16200000">
                <a:pos x="wd2" y="hd2"/>
              </a:cxn>
            </a:cxnLst>
            <a:rect l="0" t="0" r="r" b="b"/>
            <a:pathLst>
              <a:path w="20879" h="20812" extrusionOk="0">
                <a:moveTo>
                  <a:pt x="17934" y="6574"/>
                </a:moveTo>
                <a:cubicBezTo>
                  <a:pt x="17934" y="4696"/>
                  <a:pt x="19897" y="2817"/>
                  <a:pt x="20879" y="1878"/>
                </a:cubicBezTo>
                <a:cubicBezTo>
                  <a:pt x="17934" y="939"/>
                  <a:pt x="13024" y="0"/>
                  <a:pt x="11061" y="1878"/>
                </a:cubicBezTo>
                <a:cubicBezTo>
                  <a:pt x="9097" y="2817"/>
                  <a:pt x="8115" y="939"/>
                  <a:pt x="8115" y="0"/>
                </a:cubicBezTo>
                <a:cubicBezTo>
                  <a:pt x="7134" y="0"/>
                  <a:pt x="6152" y="1878"/>
                  <a:pt x="4188" y="939"/>
                </a:cubicBezTo>
                <a:cubicBezTo>
                  <a:pt x="4188" y="1878"/>
                  <a:pt x="6152" y="5635"/>
                  <a:pt x="3206" y="5635"/>
                </a:cubicBezTo>
                <a:cubicBezTo>
                  <a:pt x="1243" y="6574"/>
                  <a:pt x="-721" y="7513"/>
                  <a:pt x="261" y="9391"/>
                </a:cubicBezTo>
                <a:cubicBezTo>
                  <a:pt x="1243" y="11270"/>
                  <a:pt x="2224" y="12209"/>
                  <a:pt x="3206" y="14087"/>
                </a:cubicBezTo>
                <a:cubicBezTo>
                  <a:pt x="4188" y="15965"/>
                  <a:pt x="6152" y="17843"/>
                  <a:pt x="8115" y="20661"/>
                </a:cubicBezTo>
                <a:cubicBezTo>
                  <a:pt x="11061" y="21600"/>
                  <a:pt x="9097" y="17843"/>
                  <a:pt x="11061" y="17843"/>
                </a:cubicBezTo>
                <a:cubicBezTo>
                  <a:pt x="13024" y="17843"/>
                  <a:pt x="14006" y="17843"/>
                  <a:pt x="14988" y="16904"/>
                </a:cubicBezTo>
                <a:cubicBezTo>
                  <a:pt x="15970" y="16904"/>
                  <a:pt x="15970" y="18783"/>
                  <a:pt x="17934" y="17843"/>
                </a:cubicBezTo>
                <a:cubicBezTo>
                  <a:pt x="18915" y="15965"/>
                  <a:pt x="19897" y="15026"/>
                  <a:pt x="18915" y="13148"/>
                </a:cubicBezTo>
                <a:cubicBezTo>
                  <a:pt x="18915" y="11270"/>
                  <a:pt x="17934" y="8452"/>
                  <a:pt x="17934" y="657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1" name="Shape 1691"/>
          <p:cNvSpPr/>
          <p:nvPr/>
        </p:nvSpPr>
        <p:spPr>
          <a:xfrm>
            <a:off x="9794388" y="5840165"/>
            <a:ext cx="118299" cy="123076"/>
          </a:xfrm>
          <a:custGeom>
            <a:avLst/>
            <a:gdLst/>
            <a:ahLst/>
            <a:cxnLst>
              <a:cxn ang="0">
                <a:pos x="wd2" y="hd2"/>
              </a:cxn>
              <a:cxn ang="5400000">
                <a:pos x="wd2" y="hd2"/>
              </a:cxn>
              <a:cxn ang="10800000">
                <a:pos x="wd2" y="hd2"/>
              </a:cxn>
              <a:cxn ang="16200000">
                <a:pos x="wd2" y="hd2"/>
              </a:cxn>
            </a:cxnLst>
            <a:rect l="0" t="0" r="r" b="b"/>
            <a:pathLst>
              <a:path w="21600" h="19923" extrusionOk="0">
                <a:moveTo>
                  <a:pt x="16200" y="4989"/>
                </a:moveTo>
                <a:cubicBezTo>
                  <a:pt x="13500" y="2589"/>
                  <a:pt x="10800" y="189"/>
                  <a:pt x="6750" y="189"/>
                </a:cubicBezTo>
                <a:cubicBezTo>
                  <a:pt x="4050" y="-1011"/>
                  <a:pt x="0" y="3789"/>
                  <a:pt x="1350" y="6189"/>
                </a:cubicBezTo>
                <a:cubicBezTo>
                  <a:pt x="1350" y="8589"/>
                  <a:pt x="2700" y="10989"/>
                  <a:pt x="2700" y="13389"/>
                </a:cubicBezTo>
                <a:cubicBezTo>
                  <a:pt x="4050" y="15789"/>
                  <a:pt x="1350" y="18189"/>
                  <a:pt x="0" y="19389"/>
                </a:cubicBezTo>
                <a:cubicBezTo>
                  <a:pt x="1350" y="20589"/>
                  <a:pt x="4050" y="19389"/>
                  <a:pt x="5400" y="19389"/>
                </a:cubicBezTo>
                <a:cubicBezTo>
                  <a:pt x="8100" y="19389"/>
                  <a:pt x="9450" y="20589"/>
                  <a:pt x="12150" y="19389"/>
                </a:cubicBezTo>
                <a:cubicBezTo>
                  <a:pt x="16200" y="18189"/>
                  <a:pt x="17550" y="10989"/>
                  <a:pt x="21600" y="8589"/>
                </a:cubicBezTo>
                <a:cubicBezTo>
                  <a:pt x="18900" y="7389"/>
                  <a:pt x="17550" y="6189"/>
                  <a:pt x="16200" y="4989"/>
                </a:cubicBezTo>
                <a:cubicBezTo>
                  <a:pt x="13500" y="3789"/>
                  <a:pt x="17550" y="6189"/>
                  <a:pt x="16200" y="498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2" name="Shape 1692"/>
          <p:cNvSpPr/>
          <p:nvPr/>
        </p:nvSpPr>
        <p:spPr>
          <a:xfrm>
            <a:off x="8744093" y="5584698"/>
            <a:ext cx="577481" cy="619315"/>
          </a:xfrm>
          <a:custGeom>
            <a:avLst/>
            <a:gdLst/>
            <a:ahLst/>
            <a:cxnLst>
              <a:cxn ang="0">
                <a:pos x="wd2" y="hd2"/>
              </a:cxn>
              <a:cxn ang="5400000">
                <a:pos x="wd2" y="hd2"/>
              </a:cxn>
              <a:cxn ang="10800000">
                <a:pos x="wd2" y="hd2"/>
              </a:cxn>
              <a:cxn ang="16200000">
                <a:pos x="wd2" y="hd2"/>
              </a:cxn>
            </a:cxnLst>
            <a:rect l="0" t="0" r="r" b="b"/>
            <a:pathLst>
              <a:path w="20910" h="21512" extrusionOk="0">
                <a:moveTo>
                  <a:pt x="20377" y="12255"/>
                </a:moveTo>
                <a:cubicBezTo>
                  <a:pt x="21444" y="11483"/>
                  <a:pt x="20111" y="10712"/>
                  <a:pt x="20111" y="9941"/>
                </a:cubicBezTo>
                <a:cubicBezTo>
                  <a:pt x="20111" y="9426"/>
                  <a:pt x="20644" y="8912"/>
                  <a:pt x="20644" y="8398"/>
                </a:cubicBezTo>
                <a:cubicBezTo>
                  <a:pt x="20911" y="7626"/>
                  <a:pt x="19844" y="8141"/>
                  <a:pt x="19577" y="8141"/>
                </a:cubicBezTo>
                <a:cubicBezTo>
                  <a:pt x="19311" y="8141"/>
                  <a:pt x="19044" y="8141"/>
                  <a:pt x="18777" y="8141"/>
                </a:cubicBezTo>
                <a:cubicBezTo>
                  <a:pt x="18511" y="8141"/>
                  <a:pt x="18511" y="8398"/>
                  <a:pt x="18244" y="8398"/>
                </a:cubicBezTo>
                <a:cubicBezTo>
                  <a:pt x="17977" y="8398"/>
                  <a:pt x="17711" y="7626"/>
                  <a:pt x="17444" y="7626"/>
                </a:cubicBezTo>
                <a:cubicBezTo>
                  <a:pt x="16911" y="6598"/>
                  <a:pt x="16377" y="7112"/>
                  <a:pt x="15311" y="7112"/>
                </a:cubicBezTo>
                <a:cubicBezTo>
                  <a:pt x="14777" y="7112"/>
                  <a:pt x="14511" y="7112"/>
                  <a:pt x="14244" y="6598"/>
                </a:cubicBezTo>
                <a:cubicBezTo>
                  <a:pt x="13977" y="6083"/>
                  <a:pt x="14777" y="5569"/>
                  <a:pt x="13977" y="5055"/>
                </a:cubicBezTo>
                <a:cubicBezTo>
                  <a:pt x="13711" y="4798"/>
                  <a:pt x="13711" y="4283"/>
                  <a:pt x="13177" y="4283"/>
                </a:cubicBezTo>
                <a:cubicBezTo>
                  <a:pt x="12644" y="4283"/>
                  <a:pt x="12911" y="4283"/>
                  <a:pt x="13177" y="3769"/>
                </a:cubicBezTo>
                <a:cubicBezTo>
                  <a:pt x="13444" y="3255"/>
                  <a:pt x="13177" y="2741"/>
                  <a:pt x="13444" y="2226"/>
                </a:cubicBezTo>
                <a:cubicBezTo>
                  <a:pt x="13711" y="1712"/>
                  <a:pt x="14244" y="1455"/>
                  <a:pt x="14777" y="1198"/>
                </a:cubicBezTo>
                <a:cubicBezTo>
                  <a:pt x="15044" y="941"/>
                  <a:pt x="15577" y="941"/>
                  <a:pt x="15844" y="426"/>
                </a:cubicBezTo>
                <a:cubicBezTo>
                  <a:pt x="15844" y="-88"/>
                  <a:pt x="14777" y="-88"/>
                  <a:pt x="14777" y="169"/>
                </a:cubicBezTo>
                <a:cubicBezTo>
                  <a:pt x="14244" y="683"/>
                  <a:pt x="13444" y="1455"/>
                  <a:pt x="12644" y="1455"/>
                </a:cubicBezTo>
                <a:cubicBezTo>
                  <a:pt x="11844" y="1455"/>
                  <a:pt x="11844" y="1455"/>
                  <a:pt x="11577" y="1969"/>
                </a:cubicBezTo>
                <a:cubicBezTo>
                  <a:pt x="11311" y="2483"/>
                  <a:pt x="11311" y="1712"/>
                  <a:pt x="10777" y="1712"/>
                </a:cubicBezTo>
                <a:cubicBezTo>
                  <a:pt x="9711" y="1969"/>
                  <a:pt x="10244" y="3512"/>
                  <a:pt x="9444" y="4026"/>
                </a:cubicBezTo>
                <a:cubicBezTo>
                  <a:pt x="9177" y="4283"/>
                  <a:pt x="8644" y="4541"/>
                  <a:pt x="8377" y="5055"/>
                </a:cubicBezTo>
                <a:cubicBezTo>
                  <a:pt x="8377" y="5055"/>
                  <a:pt x="8377" y="5826"/>
                  <a:pt x="8111" y="5826"/>
                </a:cubicBezTo>
                <a:cubicBezTo>
                  <a:pt x="7844" y="5312"/>
                  <a:pt x="7577" y="5055"/>
                  <a:pt x="7311" y="4798"/>
                </a:cubicBezTo>
                <a:cubicBezTo>
                  <a:pt x="7044" y="4283"/>
                  <a:pt x="6777" y="4283"/>
                  <a:pt x="6511" y="4283"/>
                </a:cubicBezTo>
                <a:cubicBezTo>
                  <a:pt x="5444" y="4026"/>
                  <a:pt x="4911" y="3255"/>
                  <a:pt x="3844" y="4026"/>
                </a:cubicBezTo>
                <a:cubicBezTo>
                  <a:pt x="3311" y="4283"/>
                  <a:pt x="2244" y="5055"/>
                  <a:pt x="1711" y="4541"/>
                </a:cubicBezTo>
                <a:cubicBezTo>
                  <a:pt x="1444" y="4283"/>
                  <a:pt x="1177" y="4283"/>
                  <a:pt x="911" y="4026"/>
                </a:cubicBezTo>
                <a:cubicBezTo>
                  <a:pt x="377" y="4026"/>
                  <a:pt x="644" y="3512"/>
                  <a:pt x="111" y="4026"/>
                </a:cubicBezTo>
                <a:cubicBezTo>
                  <a:pt x="-156" y="4283"/>
                  <a:pt x="111" y="4283"/>
                  <a:pt x="377" y="4541"/>
                </a:cubicBezTo>
                <a:cubicBezTo>
                  <a:pt x="377" y="4798"/>
                  <a:pt x="111" y="5055"/>
                  <a:pt x="111" y="5312"/>
                </a:cubicBezTo>
                <a:cubicBezTo>
                  <a:pt x="644" y="5312"/>
                  <a:pt x="1177" y="5569"/>
                  <a:pt x="1444" y="5569"/>
                </a:cubicBezTo>
                <a:cubicBezTo>
                  <a:pt x="1711" y="5826"/>
                  <a:pt x="1977" y="5826"/>
                  <a:pt x="1977" y="6083"/>
                </a:cubicBezTo>
                <a:cubicBezTo>
                  <a:pt x="2244" y="6341"/>
                  <a:pt x="2244" y="6083"/>
                  <a:pt x="2511" y="6083"/>
                </a:cubicBezTo>
                <a:cubicBezTo>
                  <a:pt x="2511" y="5826"/>
                  <a:pt x="2511" y="6598"/>
                  <a:pt x="2777" y="6598"/>
                </a:cubicBezTo>
                <a:cubicBezTo>
                  <a:pt x="3044" y="6855"/>
                  <a:pt x="3311" y="6598"/>
                  <a:pt x="3844" y="6341"/>
                </a:cubicBezTo>
                <a:cubicBezTo>
                  <a:pt x="4111" y="6341"/>
                  <a:pt x="3311" y="5826"/>
                  <a:pt x="3311" y="5826"/>
                </a:cubicBezTo>
                <a:cubicBezTo>
                  <a:pt x="3311" y="5569"/>
                  <a:pt x="4111" y="5055"/>
                  <a:pt x="4111" y="4798"/>
                </a:cubicBezTo>
                <a:cubicBezTo>
                  <a:pt x="4377" y="4541"/>
                  <a:pt x="4911" y="4283"/>
                  <a:pt x="5177" y="4541"/>
                </a:cubicBezTo>
                <a:cubicBezTo>
                  <a:pt x="5444" y="4541"/>
                  <a:pt x="5977" y="4798"/>
                  <a:pt x="5977" y="4798"/>
                </a:cubicBezTo>
                <a:cubicBezTo>
                  <a:pt x="5977" y="5055"/>
                  <a:pt x="5977" y="5055"/>
                  <a:pt x="6244" y="5055"/>
                </a:cubicBezTo>
                <a:cubicBezTo>
                  <a:pt x="6244" y="5312"/>
                  <a:pt x="5977" y="5569"/>
                  <a:pt x="5977" y="5569"/>
                </a:cubicBezTo>
                <a:cubicBezTo>
                  <a:pt x="5977" y="5826"/>
                  <a:pt x="6511" y="6341"/>
                  <a:pt x="6511" y="6598"/>
                </a:cubicBezTo>
                <a:cubicBezTo>
                  <a:pt x="7044" y="7369"/>
                  <a:pt x="7577" y="7369"/>
                  <a:pt x="7577" y="8398"/>
                </a:cubicBezTo>
                <a:cubicBezTo>
                  <a:pt x="7577" y="9169"/>
                  <a:pt x="7577" y="9941"/>
                  <a:pt x="7311" y="10712"/>
                </a:cubicBezTo>
                <a:cubicBezTo>
                  <a:pt x="7311" y="10969"/>
                  <a:pt x="7844" y="10969"/>
                  <a:pt x="7844" y="11226"/>
                </a:cubicBezTo>
                <a:cubicBezTo>
                  <a:pt x="7577" y="11483"/>
                  <a:pt x="7311" y="11741"/>
                  <a:pt x="7311" y="11998"/>
                </a:cubicBezTo>
                <a:cubicBezTo>
                  <a:pt x="7044" y="12255"/>
                  <a:pt x="7044" y="12769"/>
                  <a:pt x="6777" y="12769"/>
                </a:cubicBezTo>
                <a:cubicBezTo>
                  <a:pt x="6244" y="13026"/>
                  <a:pt x="5711" y="12769"/>
                  <a:pt x="5711" y="13541"/>
                </a:cubicBezTo>
                <a:cubicBezTo>
                  <a:pt x="5711" y="14055"/>
                  <a:pt x="4911" y="14055"/>
                  <a:pt x="5711" y="14312"/>
                </a:cubicBezTo>
                <a:cubicBezTo>
                  <a:pt x="5977" y="14569"/>
                  <a:pt x="6244" y="14569"/>
                  <a:pt x="6777" y="14826"/>
                </a:cubicBezTo>
                <a:cubicBezTo>
                  <a:pt x="7044" y="15083"/>
                  <a:pt x="7311" y="15341"/>
                  <a:pt x="7577" y="15598"/>
                </a:cubicBezTo>
                <a:cubicBezTo>
                  <a:pt x="8111" y="15855"/>
                  <a:pt x="8377" y="15598"/>
                  <a:pt x="8911" y="15598"/>
                </a:cubicBezTo>
                <a:cubicBezTo>
                  <a:pt x="9177" y="15598"/>
                  <a:pt x="9444" y="15855"/>
                  <a:pt x="9977" y="16112"/>
                </a:cubicBezTo>
                <a:cubicBezTo>
                  <a:pt x="10244" y="16112"/>
                  <a:pt x="10511" y="16112"/>
                  <a:pt x="10777" y="16369"/>
                </a:cubicBezTo>
                <a:cubicBezTo>
                  <a:pt x="11577" y="16883"/>
                  <a:pt x="12111" y="17398"/>
                  <a:pt x="12644" y="18169"/>
                </a:cubicBezTo>
                <a:cubicBezTo>
                  <a:pt x="12911" y="18941"/>
                  <a:pt x="13177" y="19198"/>
                  <a:pt x="14244" y="19455"/>
                </a:cubicBezTo>
                <a:cubicBezTo>
                  <a:pt x="14511" y="19455"/>
                  <a:pt x="14777" y="19198"/>
                  <a:pt x="15044" y="18941"/>
                </a:cubicBezTo>
                <a:cubicBezTo>
                  <a:pt x="15311" y="18941"/>
                  <a:pt x="15577" y="19455"/>
                  <a:pt x="15844" y="19198"/>
                </a:cubicBezTo>
                <a:cubicBezTo>
                  <a:pt x="16377" y="18941"/>
                  <a:pt x="16911" y="19198"/>
                  <a:pt x="17177" y="19455"/>
                </a:cubicBezTo>
                <a:cubicBezTo>
                  <a:pt x="17177" y="19712"/>
                  <a:pt x="16911" y="20226"/>
                  <a:pt x="16911" y="20483"/>
                </a:cubicBezTo>
                <a:cubicBezTo>
                  <a:pt x="16644" y="20741"/>
                  <a:pt x="16377" y="20741"/>
                  <a:pt x="16911" y="20998"/>
                </a:cubicBezTo>
                <a:cubicBezTo>
                  <a:pt x="16911" y="20998"/>
                  <a:pt x="17444" y="21512"/>
                  <a:pt x="17177" y="21512"/>
                </a:cubicBezTo>
                <a:cubicBezTo>
                  <a:pt x="17711" y="21512"/>
                  <a:pt x="17977" y="18683"/>
                  <a:pt x="18244" y="18169"/>
                </a:cubicBezTo>
                <a:cubicBezTo>
                  <a:pt x="18244" y="17141"/>
                  <a:pt x="17444" y="16883"/>
                  <a:pt x="17177" y="16112"/>
                </a:cubicBezTo>
                <a:cubicBezTo>
                  <a:pt x="17177" y="15598"/>
                  <a:pt x="17177" y="15341"/>
                  <a:pt x="17444" y="15341"/>
                </a:cubicBezTo>
                <a:cubicBezTo>
                  <a:pt x="17711" y="15341"/>
                  <a:pt x="18511" y="15083"/>
                  <a:pt x="18511" y="14826"/>
                </a:cubicBezTo>
                <a:cubicBezTo>
                  <a:pt x="18244" y="14826"/>
                  <a:pt x="17711" y="14826"/>
                  <a:pt x="17711" y="14569"/>
                </a:cubicBezTo>
                <a:cubicBezTo>
                  <a:pt x="17444" y="14569"/>
                  <a:pt x="17444" y="14055"/>
                  <a:pt x="17444" y="14055"/>
                </a:cubicBezTo>
                <a:cubicBezTo>
                  <a:pt x="17977" y="14055"/>
                  <a:pt x="18511" y="14055"/>
                  <a:pt x="19044" y="14055"/>
                </a:cubicBezTo>
                <a:cubicBezTo>
                  <a:pt x="19311" y="14055"/>
                  <a:pt x="20911" y="13283"/>
                  <a:pt x="20911" y="13541"/>
                </a:cubicBezTo>
                <a:cubicBezTo>
                  <a:pt x="20911" y="13026"/>
                  <a:pt x="20111" y="12255"/>
                  <a:pt x="20377" y="12255"/>
                </a:cubicBezTo>
                <a:cubicBezTo>
                  <a:pt x="20644" y="11998"/>
                  <a:pt x="20111" y="12255"/>
                  <a:pt x="20377" y="1225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3" name="Shape 1693"/>
          <p:cNvSpPr/>
          <p:nvPr/>
        </p:nvSpPr>
        <p:spPr>
          <a:xfrm>
            <a:off x="8820320" y="5997565"/>
            <a:ext cx="202296" cy="238000"/>
          </a:xfrm>
          <a:custGeom>
            <a:avLst/>
            <a:gdLst/>
            <a:ahLst/>
            <a:cxnLst>
              <a:cxn ang="0">
                <a:pos x="wd2" y="hd2"/>
              </a:cxn>
              <a:cxn ang="5400000">
                <a:pos x="wd2" y="hd2"/>
              </a:cxn>
              <a:cxn ang="10800000">
                <a:pos x="wd2" y="hd2"/>
              </a:cxn>
              <a:cxn ang="16200000">
                <a:pos x="wd2" y="hd2"/>
              </a:cxn>
            </a:cxnLst>
            <a:rect l="0" t="0" r="r" b="b"/>
            <a:pathLst>
              <a:path w="21171" h="21051" extrusionOk="0">
                <a:moveTo>
                  <a:pt x="15429" y="3927"/>
                </a:moveTo>
                <a:cubicBezTo>
                  <a:pt x="13886" y="3927"/>
                  <a:pt x="13114" y="2618"/>
                  <a:pt x="11571" y="1964"/>
                </a:cubicBezTo>
                <a:cubicBezTo>
                  <a:pt x="10800" y="1309"/>
                  <a:pt x="9257" y="0"/>
                  <a:pt x="7714" y="0"/>
                </a:cubicBezTo>
                <a:cubicBezTo>
                  <a:pt x="7714" y="1964"/>
                  <a:pt x="3086" y="655"/>
                  <a:pt x="3086" y="2618"/>
                </a:cubicBezTo>
                <a:cubicBezTo>
                  <a:pt x="3086" y="3927"/>
                  <a:pt x="3086" y="3927"/>
                  <a:pt x="2314" y="4582"/>
                </a:cubicBezTo>
                <a:cubicBezTo>
                  <a:pt x="771" y="5236"/>
                  <a:pt x="1543" y="5891"/>
                  <a:pt x="1543" y="6545"/>
                </a:cubicBezTo>
                <a:cubicBezTo>
                  <a:pt x="1543" y="7200"/>
                  <a:pt x="771" y="7855"/>
                  <a:pt x="0" y="8509"/>
                </a:cubicBezTo>
                <a:cubicBezTo>
                  <a:pt x="0" y="8509"/>
                  <a:pt x="0" y="9164"/>
                  <a:pt x="0" y="9818"/>
                </a:cubicBezTo>
                <a:cubicBezTo>
                  <a:pt x="771" y="10473"/>
                  <a:pt x="0" y="11127"/>
                  <a:pt x="0" y="11782"/>
                </a:cubicBezTo>
                <a:cubicBezTo>
                  <a:pt x="0" y="11782"/>
                  <a:pt x="771" y="13745"/>
                  <a:pt x="1543" y="13091"/>
                </a:cubicBezTo>
                <a:cubicBezTo>
                  <a:pt x="3086" y="13091"/>
                  <a:pt x="3086" y="11782"/>
                  <a:pt x="3857" y="11782"/>
                </a:cubicBezTo>
                <a:cubicBezTo>
                  <a:pt x="3086" y="11782"/>
                  <a:pt x="4629" y="13091"/>
                  <a:pt x="3857" y="13091"/>
                </a:cubicBezTo>
                <a:cubicBezTo>
                  <a:pt x="3857" y="14400"/>
                  <a:pt x="3857" y="15055"/>
                  <a:pt x="2314" y="15709"/>
                </a:cubicBezTo>
                <a:cubicBezTo>
                  <a:pt x="2314" y="15709"/>
                  <a:pt x="3086" y="17018"/>
                  <a:pt x="2314" y="17018"/>
                </a:cubicBezTo>
                <a:cubicBezTo>
                  <a:pt x="2314" y="17673"/>
                  <a:pt x="1543" y="17673"/>
                  <a:pt x="2314" y="18327"/>
                </a:cubicBezTo>
                <a:cubicBezTo>
                  <a:pt x="3857" y="18982"/>
                  <a:pt x="4629" y="18982"/>
                  <a:pt x="6171" y="20945"/>
                </a:cubicBezTo>
                <a:cubicBezTo>
                  <a:pt x="6943" y="21600"/>
                  <a:pt x="7714" y="18982"/>
                  <a:pt x="8486" y="18982"/>
                </a:cubicBezTo>
                <a:cubicBezTo>
                  <a:pt x="9257" y="17018"/>
                  <a:pt x="10029" y="15055"/>
                  <a:pt x="12343" y="14400"/>
                </a:cubicBezTo>
                <a:cubicBezTo>
                  <a:pt x="13886" y="13745"/>
                  <a:pt x="15429" y="13745"/>
                  <a:pt x="16971" y="12436"/>
                </a:cubicBezTo>
                <a:cubicBezTo>
                  <a:pt x="18514" y="11782"/>
                  <a:pt x="20057" y="10473"/>
                  <a:pt x="20829" y="8509"/>
                </a:cubicBezTo>
                <a:cubicBezTo>
                  <a:pt x="20829" y="7200"/>
                  <a:pt x="21600" y="6545"/>
                  <a:pt x="20829" y="5236"/>
                </a:cubicBezTo>
                <a:cubicBezTo>
                  <a:pt x="20057" y="4582"/>
                  <a:pt x="19286" y="3927"/>
                  <a:pt x="18514" y="3273"/>
                </a:cubicBezTo>
                <a:cubicBezTo>
                  <a:pt x="17743" y="3273"/>
                  <a:pt x="16200" y="3927"/>
                  <a:pt x="15429" y="392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4" name="Shape 1694"/>
          <p:cNvSpPr/>
          <p:nvPr/>
        </p:nvSpPr>
        <p:spPr>
          <a:xfrm>
            <a:off x="8808425" y="6042882"/>
            <a:ext cx="462435" cy="691716"/>
          </a:xfrm>
          <a:custGeom>
            <a:avLst/>
            <a:gdLst/>
            <a:ahLst/>
            <a:cxnLst>
              <a:cxn ang="0">
                <a:pos x="wd2" y="hd2"/>
              </a:cxn>
              <a:cxn ang="5400000">
                <a:pos x="wd2" y="hd2"/>
              </a:cxn>
              <a:cxn ang="10800000">
                <a:pos x="wd2" y="hd2"/>
              </a:cxn>
              <a:cxn ang="16200000">
                <a:pos x="wd2" y="hd2"/>
              </a:cxn>
            </a:cxnLst>
            <a:rect l="0" t="0" r="r" b="b"/>
            <a:pathLst>
              <a:path w="21109" h="21271" extrusionOk="0">
                <a:moveTo>
                  <a:pt x="18746" y="4775"/>
                </a:moveTo>
                <a:cubicBezTo>
                  <a:pt x="17396" y="4320"/>
                  <a:pt x="19421" y="3411"/>
                  <a:pt x="18409" y="3183"/>
                </a:cubicBezTo>
                <a:cubicBezTo>
                  <a:pt x="17734" y="2728"/>
                  <a:pt x="17059" y="2956"/>
                  <a:pt x="16384" y="2956"/>
                </a:cubicBezTo>
                <a:cubicBezTo>
                  <a:pt x="15709" y="2728"/>
                  <a:pt x="15709" y="3183"/>
                  <a:pt x="15034" y="3183"/>
                </a:cubicBezTo>
                <a:cubicBezTo>
                  <a:pt x="14359" y="2956"/>
                  <a:pt x="13684" y="2956"/>
                  <a:pt x="13346" y="2501"/>
                </a:cubicBezTo>
                <a:cubicBezTo>
                  <a:pt x="13009" y="2274"/>
                  <a:pt x="12671" y="1592"/>
                  <a:pt x="12334" y="1364"/>
                </a:cubicBezTo>
                <a:cubicBezTo>
                  <a:pt x="11659" y="1137"/>
                  <a:pt x="11322" y="682"/>
                  <a:pt x="10646" y="455"/>
                </a:cubicBezTo>
                <a:cubicBezTo>
                  <a:pt x="10309" y="0"/>
                  <a:pt x="9634" y="227"/>
                  <a:pt x="8959" y="0"/>
                </a:cubicBezTo>
                <a:cubicBezTo>
                  <a:pt x="9634" y="455"/>
                  <a:pt x="9971" y="682"/>
                  <a:pt x="9971" y="1137"/>
                </a:cubicBezTo>
                <a:cubicBezTo>
                  <a:pt x="9634" y="1592"/>
                  <a:pt x="9634" y="2046"/>
                  <a:pt x="8959" y="2274"/>
                </a:cubicBezTo>
                <a:cubicBezTo>
                  <a:pt x="8284" y="2728"/>
                  <a:pt x="7946" y="3183"/>
                  <a:pt x="7271" y="3183"/>
                </a:cubicBezTo>
                <a:cubicBezTo>
                  <a:pt x="6596" y="3411"/>
                  <a:pt x="5922" y="3411"/>
                  <a:pt x="5246" y="3865"/>
                </a:cubicBezTo>
                <a:cubicBezTo>
                  <a:pt x="4909" y="4093"/>
                  <a:pt x="3559" y="6139"/>
                  <a:pt x="3222" y="5912"/>
                </a:cubicBezTo>
                <a:cubicBezTo>
                  <a:pt x="2547" y="5229"/>
                  <a:pt x="2209" y="5229"/>
                  <a:pt x="1534" y="5002"/>
                </a:cubicBezTo>
                <a:cubicBezTo>
                  <a:pt x="1197" y="5002"/>
                  <a:pt x="1197" y="5002"/>
                  <a:pt x="1534" y="4775"/>
                </a:cubicBezTo>
                <a:cubicBezTo>
                  <a:pt x="1872" y="4547"/>
                  <a:pt x="1872" y="4320"/>
                  <a:pt x="1534" y="4093"/>
                </a:cubicBezTo>
                <a:cubicBezTo>
                  <a:pt x="859" y="4320"/>
                  <a:pt x="-491" y="5229"/>
                  <a:pt x="184" y="5912"/>
                </a:cubicBezTo>
                <a:cubicBezTo>
                  <a:pt x="184" y="5912"/>
                  <a:pt x="859" y="6594"/>
                  <a:pt x="522" y="6821"/>
                </a:cubicBezTo>
                <a:cubicBezTo>
                  <a:pt x="184" y="6821"/>
                  <a:pt x="-153" y="7048"/>
                  <a:pt x="522" y="7276"/>
                </a:cubicBezTo>
                <a:cubicBezTo>
                  <a:pt x="2209" y="7958"/>
                  <a:pt x="3559" y="9322"/>
                  <a:pt x="4234" y="10686"/>
                </a:cubicBezTo>
                <a:cubicBezTo>
                  <a:pt x="5246" y="11823"/>
                  <a:pt x="5922" y="13187"/>
                  <a:pt x="7271" y="14324"/>
                </a:cubicBezTo>
                <a:cubicBezTo>
                  <a:pt x="7609" y="14779"/>
                  <a:pt x="8284" y="15234"/>
                  <a:pt x="8284" y="15916"/>
                </a:cubicBezTo>
                <a:cubicBezTo>
                  <a:pt x="8284" y="16143"/>
                  <a:pt x="7946" y="15916"/>
                  <a:pt x="7946" y="16143"/>
                </a:cubicBezTo>
                <a:cubicBezTo>
                  <a:pt x="8284" y="16371"/>
                  <a:pt x="8621" y="16598"/>
                  <a:pt x="8959" y="16825"/>
                </a:cubicBezTo>
                <a:cubicBezTo>
                  <a:pt x="9296" y="17280"/>
                  <a:pt x="9634" y="17735"/>
                  <a:pt x="10309" y="17962"/>
                </a:cubicBezTo>
                <a:cubicBezTo>
                  <a:pt x="11322" y="18189"/>
                  <a:pt x="12334" y="18644"/>
                  <a:pt x="13346" y="18872"/>
                </a:cubicBezTo>
                <a:cubicBezTo>
                  <a:pt x="14021" y="19099"/>
                  <a:pt x="14696" y="19554"/>
                  <a:pt x="15709" y="19781"/>
                </a:cubicBezTo>
                <a:cubicBezTo>
                  <a:pt x="16384" y="20236"/>
                  <a:pt x="17059" y="20691"/>
                  <a:pt x="17734" y="21145"/>
                </a:cubicBezTo>
                <a:cubicBezTo>
                  <a:pt x="19084" y="21600"/>
                  <a:pt x="18746" y="20691"/>
                  <a:pt x="19421" y="20463"/>
                </a:cubicBezTo>
                <a:cubicBezTo>
                  <a:pt x="19759" y="20236"/>
                  <a:pt x="19759" y="19781"/>
                  <a:pt x="20096" y="19554"/>
                </a:cubicBezTo>
                <a:cubicBezTo>
                  <a:pt x="20096" y="19326"/>
                  <a:pt x="21109" y="18872"/>
                  <a:pt x="20771" y="18644"/>
                </a:cubicBezTo>
                <a:cubicBezTo>
                  <a:pt x="20096" y="18417"/>
                  <a:pt x="19759" y="18417"/>
                  <a:pt x="20096" y="17735"/>
                </a:cubicBezTo>
                <a:cubicBezTo>
                  <a:pt x="20096" y="17507"/>
                  <a:pt x="20096" y="17280"/>
                  <a:pt x="20096" y="17280"/>
                </a:cubicBezTo>
                <a:cubicBezTo>
                  <a:pt x="20434" y="17053"/>
                  <a:pt x="20771" y="16825"/>
                  <a:pt x="20771" y="16825"/>
                </a:cubicBezTo>
                <a:cubicBezTo>
                  <a:pt x="21109" y="16143"/>
                  <a:pt x="20434" y="15006"/>
                  <a:pt x="21109" y="14552"/>
                </a:cubicBezTo>
                <a:cubicBezTo>
                  <a:pt x="21109" y="14324"/>
                  <a:pt x="20771" y="13869"/>
                  <a:pt x="20434" y="13415"/>
                </a:cubicBezTo>
                <a:cubicBezTo>
                  <a:pt x="20096" y="12733"/>
                  <a:pt x="19759" y="12733"/>
                  <a:pt x="18746" y="12960"/>
                </a:cubicBezTo>
                <a:cubicBezTo>
                  <a:pt x="17396" y="12960"/>
                  <a:pt x="18071" y="11368"/>
                  <a:pt x="18071" y="10914"/>
                </a:cubicBezTo>
                <a:cubicBezTo>
                  <a:pt x="17396" y="11141"/>
                  <a:pt x="17059" y="11596"/>
                  <a:pt x="16384" y="11596"/>
                </a:cubicBezTo>
                <a:cubicBezTo>
                  <a:pt x="16046" y="11596"/>
                  <a:pt x="15371" y="11596"/>
                  <a:pt x="15034" y="11596"/>
                </a:cubicBezTo>
                <a:cubicBezTo>
                  <a:pt x="14696" y="11368"/>
                  <a:pt x="14696" y="10914"/>
                  <a:pt x="14359" y="10914"/>
                </a:cubicBezTo>
                <a:cubicBezTo>
                  <a:pt x="13346" y="10914"/>
                  <a:pt x="13346" y="10004"/>
                  <a:pt x="13009" y="9549"/>
                </a:cubicBezTo>
                <a:cubicBezTo>
                  <a:pt x="12334" y="9095"/>
                  <a:pt x="11996" y="8413"/>
                  <a:pt x="12671" y="7958"/>
                </a:cubicBezTo>
                <a:cubicBezTo>
                  <a:pt x="13009" y="7731"/>
                  <a:pt x="13684" y="7731"/>
                  <a:pt x="13684" y="7503"/>
                </a:cubicBezTo>
                <a:cubicBezTo>
                  <a:pt x="13684" y="7276"/>
                  <a:pt x="13684" y="7048"/>
                  <a:pt x="13684" y="6821"/>
                </a:cubicBezTo>
                <a:cubicBezTo>
                  <a:pt x="13684" y="6139"/>
                  <a:pt x="13684" y="5912"/>
                  <a:pt x="14696" y="5684"/>
                </a:cubicBezTo>
                <a:cubicBezTo>
                  <a:pt x="15371" y="5457"/>
                  <a:pt x="15709" y="5457"/>
                  <a:pt x="16384" y="5457"/>
                </a:cubicBezTo>
                <a:cubicBezTo>
                  <a:pt x="16721" y="5457"/>
                  <a:pt x="17059" y="5229"/>
                  <a:pt x="17396" y="5002"/>
                </a:cubicBezTo>
                <a:cubicBezTo>
                  <a:pt x="17734" y="5002"/>
                  <a:pt x="19421" y="5229"/>
                  <a:pt x="18746" y="477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5" name="Shape 1695"/>
          <p:cNvSpPr/>
          <p:nvPr/>
        </p:nvSpPr>
        <p:spPr>
          <a:xfrm>
            <a:off x="9006576" y="6699983"/>
            <a:ext cx="322173" cy="1558772"/>
          </a:xfrm>
          <a:custGeom>
            <a:avLst/>
            <a:gdLst/>
            <a:ahLst/>
            <a:cxnLst>
              <a:cxn ang="0">
                <a:pos x="wd2" y="hd2"/>
              </a:cxn>
              <a:cxn ang="5400000">
                <a:pos x="wd2" y="hd2"/>
              </a:cxn>
              <a:cxn ang="10800000">
                <a:pos x="wd2" y="hd2"/>
              </a:cxn>
              <a:cxn ang="16200000">
                <a:pos x="wd2" y="hd2"/>
              </a:cxn>
            </a:cxnLst>
            <a:rect l="0" t="0" r="r" b="b"/>
            <a:pathLst>
              <a:path w="21600" h="21466" extrusionOk="0">
                <a:moveTo>
                  <a:pt x="19636" y="2853"/>
                </a:moveTo>
                <a:cubicBezTo>
                  <a:pt x="18655" y="2751"/>
                  <a:pt x="19636" y="2242"/>
                  <a:pt x="18655" y="2038"/>
                </a:cubicBezTo>
                <a:cubicBezTo>
                  <a:pt x="18164" y="1936"/>
                  <a:pt x="17182" y="1630"/>
                  <a:pt x="17673" y="1426"/>
                </a:cubicBezTo>
                <a:cubicBezTo>
                  <a:pt x="18655" y="1325"/>
                  <a:pt x="17182" y="1325"/>
                  <a:pt x="17673" y="1223"/>
                </a:cubicBezTo>
                <a:cubicBezTo>
                  <a:pt x="18164" y="1121"/>
                  <a:pt x="17673" y="1019"/>
                  <a:pt x="17182" y="917"/>
                </a:cubicBezTo>
                <a:cubicBezTo>
                  <a:pt x="16691" y="815"/>
                  <a:pt x="16691" y="713"/>
                  <a:pt x="16691" y="509"/>
                </a:cubicBezTo>
                <a:cubicBezTo>
                  <a:pt x="16691" y="306"/>
                  <a:pt x="16200" y="204"/>
                  <a:pt x="15709" y="0"/>
                </a:cubicBezTo>
                <a:cubicBezTo>
                  <a:pt x="15218" y="102"/>
                  <a:pt x="14727" y="204"/>
                  <a:pt x="14727" y="306"/>
                </a:cubicBezTo>
                <a:cubicBezTo>
                  <a:pt x="14236" y="509"/>
                  <a:pt x="13255" y="408"/>
                  <a:pt x="13745" y="611"/>
                </a:cubicBezTo>
                <a:cubicBezTo>
                  <a:pt x="13745" y="917"/>
                  <a:pt x="13745" y="1223"/>
                  <a:pt x="13745" y="1528"/>
                </a:cubicBezTo>
                <a:cubicBezTo>
                  <a:pt x="13745" y="1936"/>
                  <a:pt x="14236" y="2445"/>
                  <a:pt x="13745" y="2853"/>
                </a:cubicBezTo>
                <a:cubicBezTo>
                  <a:pt x="13255" y="2955"/>
                  <a:pt x="12764" y="3057"/>
                  <a:pt x="12764" y="3158"/>
                </a:cubicBezTo>
                <a:cubicBezTo>
                  <a:pt x="12764" y="3362"/>
                  <a:pt x="13255" y="3566"/>
                  <a:pt x="13255" y="3770"/>
                </a:cubicBezTo>
                <a:cubicBezTo>
                  <a:pt x="13255" y="4381"/>
                  <a:pt x="12273" y="5094"/>
                  <a:pt x="11291" y="5706"/>
                </a:cubicBezTo>
                <a:cubicBezTo>
                  <a:pt x="10800" y="6011"/>
                  <a:pt x="10800" y="6215"/>
                  <a:pt x="11291" y="6521"/>
                </a:cubicBezTo>
                <a:cubicBezTo>
                  <a:pt x="11291" y="6725"/>
                  <a:pt x="11291" y="6826"/>
                  <a:pt x="10309" y="6928"/>
                </a:cubicBezTo>
                <a:cubicBezTo>
                  <a:pt x="9818" y="7030"/>
                  <a:pt x="10309" y="7132"/>
                  <a:pt x="10309" y="7234"/>
                </a:cubicBezTo>
                <a:cubicBezTo>
                  <a:pt x="10309" y="7540"/>
                  <a:pt x="10309" y="7845"/>
                  <a:pt x="10309" y="8151"/>
                </a:cubicBezTo>
                <a:cubicBezTo>
                  <a:pt x="10309" y="8253"/>
                  <a:pt x="10309" y="8457"/>
                  <a:pt x="10309" y="8558"/>
                </a:cubicBezTo>
                <a:cubicBezTo>
                  <a:pt x="9818" y="8660"/>
                  <a:pt x="10309" y="8864"/>
                  <a:pt x="9818" y="8966"/>
                </a:cubicBezTo>
                <a:cubicBezTo>
                  <a:pt x="8836" y="9475"/>
                  <a:pt x="7855" y="9985"/>
                  <a:pt x="6873" y="10494"/>
                </a:cubicBezTo>
                <a:cubicBezTo>
                  <a:pt x="6382" y="10800"/>
                  <a:pt x="4909" y="10902"/>
                  <a:pt x="5400" y="11208"/>
                </a:cubicBezTo>
                <a:cubicBezTo>
                  <a:pt x="5891" y="11513"/>
                  <a:pt x="6873" y="12023"/>
                  <a:pt x="5891" y="12430"/>
                </a:cubicBezTo>
                <a:cubicBezTo>
                  <a:pt x="4909" y="12634"/>
                  <a:pt x="3927" y="13143"/>
                  <a:pt x="4909" y="13449"/>
                </a:cubicBezTo>
                <a:cubicBezTo>
                  <a:pt x="5400" y="13653"/>
                  <a:pt x="5891" y="13653"/>
                  <a:pt x="6382" y="13551"/>
                </a:cubicBezTo>
                <a:cubicBezTo>
                  <a:pt x="6873" y="13449"/>
                  <a:pt x="8836" y="13449"/>
                  <a:pt x="8345" y="13551"/>
                </a:cubicBezTo>
                <a:cubicBezTo>
                  <a:pt x="8345" y="13551"/>
                  <a:pt x="7855" y="13551"/>
                  <a:pt x="7364" y="13653"/>
                </a:cubicBezTo>
                <a:cubicBezTo>
                  <a:pt x="7364" y="13755"/>
                  <a:pt x="7364" y="13755"/>
                  <a:pt x="7855" y="13857"/>
                </a:cubicBezTo>
                <a:cubicBezTo>
                  <a:pt x="7855" y="13857"/>
                  <a:pt x="7364" y="13958"/>
                  <a:pt x="7364" y="13958"/>
                </a:cubicBezTo>
                <a:cubicBezTo>
                  <a:pt x="6873" y="14162"/>
                  <a:pt x="6382" y="14570"/>
                  <a:pt x="6873" y="14774"/>
                </a:cubicBezTo>
                <a:cubicBezTo>
                  <a:pt x="6873" y="14875"/>
                  <a:pt x="6873" y="14875"/>
                  <a:pt x="6382" y="15079"/>
                </a:cubicBezTo>
                <a:cubicBezTo>
                  <a:pt x="5891" y="15181"/>
                  <a:pt x="6873" y="15181"/>
                  <a:pt x="7364" y="15283"/>
                </a:cubicBezTo>
                <a:cubicBezTo>
                  <a:pt x="7364" y="15283"/>
                  <a:pt x="7364" y="15283"/>
                  <a:pt x="6873" y="15385"/>
                </a:cubicBezTo>
                <a:cubicBezTo>
                  <a:pt x="6382" y="15385"/>
                  <a:pt x="5400" y="15487"/>
                  <a:pt x="6382" y="15487"/>
                </a:cubicBezTo>
                <a:cubicBezTo>
                  <a:pt x="5891" y="15589"/>
                  <a:pt x="6382" y="15894"/>
                  <a:pt x="6873" y="15894"/>
                </a:cubicBezTo>
                <a:cubicBezTo>
                  <a:pt x="6382" y="15894"/>
                  <a:pt x="4909" y="15792"/>
                  <a:pt x="5400" y="16098"/>
                </a:cubicBezTo>
                <a:cubicBezTo>
                  <a:pt x="5400" y="16098"/>
                  <a:pt x="5891" y="16608"/>
                  <a:pt x="4909" y="16506"/>
                </a:cubicBezTo>
                <a:cubicBezTo>
                  <a:pt x="4909" y="16506"/>
                  <a:pt x="3927" y="16302"/>
                  <a:pt x="3927" y="16200"/>
                </a:cubicBezTo>
                <a:cubicBezTo>
                  <a:pt x="2945" y="16098"/>
                  <a:pt x="3436" y="15996"/>
                  <a:pt x="2455" y="16098"/>
                </a:cubicBezTo>
                <a:cubicBezTo>
                  <a:pt x="2455" y="16098"/>
                  <a:pt x="1964" y="16200"/>
                  <a:pt x="1964" y="16200"/>
                </a:cubicBezTo>
                <a:cubicBezTo>
                  <a:pt x="1964" y="16302"/>
                  <a:pt x="2455" y="16302"/>
                  <a:pt x="1964" y="16404"/>
                </a:cubicBezTo>
                <a:cubicBezTo>
                  <a:pt x="1964" y="16506"/>
                  <a:pt x="0" y="16506"/>
                  <a:pt x="0" y="16709"/>
                </a:cubicBezTo>
                <a:cubicBezTo>
                  <a:pt x="0" y="16709"/>
                  <a:pt x="491" y="16811"/>
                  <a:pt x="982" y="16811"/>
                </a:cubicBezTo>
                <a:cubicBezTo>
                  <a:pt x="982" y="16811"/>
                  <a:pt x="491" y="16709"/>
                  <a:pt x="982" y="16608"/>
                </a:cubicBezTo>
                <a:cubicBezTo>
                  <a:pt x="982" y="16608"/>
                  <a:pt x="2455" y="16811"/>
                  <a:pt x="3436" y="16709"/>
                </a:cubicBezTo>
                <a:cubicBezTo>
                  <a:pt x="5400" y="16608"/>
                  <a:pt x="2455" y="17321"/>
                  <a:pt x="3436" y="17423"/>
                </a:cubicBezTo>
                <a:cubicBezTo>
                  <a:pt x="3927" y="17423"/>
                  <a:pt x="4909" y="17321"/>
                  <a:pt x="5400" y="17423"/>
                </a:cubicBezTo>
                <a:cubicBezTo>
                  <a:pt x="5891" y="17423"/>
                  <a:pt x="5891" y="17728"/>
                  <a:pt x="5400" y="17626"/>
                </a:cubicBezTo>
                <a:cubicBezTo>
                  <a:pt x="5400" y="17626"/>
                  <a:pt x="3927" y="17423"/>
                  <a:pt x="3927" y="17525"/>
                </a:cubicBezTo>
                <a:cubicBezTo>
                  <a:pt x="3436" y="17626"/>
                  <a:pt x="2945" y="17626"/>
                  <a:pt x="3436" y="17728"/>
                </a:cubicBezTo>
                <a:cubicBezTo>
                  <a:pt x="3436" y="17728"/>
                  <a:pt x="4418" y="17932"/>
                  <a:pt x="3927" y="17932"/>
                </a:cubicBezTo>
                <a:cubicBezTo>
                  <a:pt x="3436" y="17932"/>
                  <a:pt x="3436" y="18238"/>
                  <a:pt x="3436" y="18238"/>
                </a:cubicBezTo>
                <a:cubicBezTo>
                  <a:pt x="2945" y="18543"/>
                  <a:pt x="4418" y="18136"/>
                  <a:pt x="4418" y="18136"/>
                </a:cubicBezTo>
                <a:cubicBezTo>
                  <a:pt x="4418" y="18136"/>
                  <a:pt x="3927" y="18645"/>
                  <a:pt x="4418" y="18543"/>
                </a:cubicBezTo>
                <a:cubicBezTo>
                  <a:pt x="4418" y="18543"/>
                  <a:pt x="3927" y="18543"/>
                  <a:pt x="3927" y="18645"/>
                </a:cubicBezTo>
                <a:cubicBezTo>
                  <a:pt x="3436" y="18747"/>
                  <a:pt x="3927" y="18747"/>
                  <a:pt x="4418" y="18849"/>
                </a:cubicBezTo>
                <a:cubicBezTo>
                  <a:pt x="4418" y="18849"/>
                  <a:pt x="3436" y="18951"/>
                  <a:pt x="3436" y="18951"/>
                </a:cubicBezTo>
                <a:cubicBezTo>
                  <a:pt x="2945" y="18951"/>
                  <a:pt x="3436" y="18951"/>
                  <a:pt x="3436" y="19053"/>
                </a:cubicBezTo>
                <a:cubicBezTo>
                  <a:pt x="2945" y="19257"/>
                  <a:pt x="4909" y="19257"/>
                  <a:pt x="4909" y="19155"/>
                </a:cubicBezTo>
                <a:cubicBezTo>
                  <a:pt x="4909" y="19257"/>
                  <a:pt x="4418" y="19257"/>
                  <a:pt x="4909" y="19358"/>
                </a:cubicBezTo>
                <a:cubicBezTo>
                  <a:pt x="4909" y="19358"/>
                  <a:pt x="4909" y="19358"/>
                  <a:pt x="4909" y="19358"/>
                </a:cubicBezTo>
                <a:cubicBezTo>
                  <a:pt x="4909" y="19460"/>
                  <a:pt x="3927" y="19562"/>
                  <a:pt x="3927" y="19664"/>
                </a:cubicBezTo>
                <a:cubicBezTo>
                  <a:pt x="3436" y="19868"/>
                  <a:pt x="4909" y="19562"/>
                  <a:pt x="5400" y="19562"/>
                </a:cubicBezTo>
                <a:cubicBezTo>
                  <a:pt x="4909" y="19664"/>
                  <a:pt x="5400" y="19766"/>
                  <a:pt x="5400" y="19766"/>
                </a:cubicBezTo>
                <a:cubicBezTo>
                  <a:pt x="5400" y="19868"/>
                  <a:pt x="3927" y="19970"/>
                  <a:pt x="3927" y="19970"/>
                </a:cubicBezTo>
                <a:cubicBezTo>
                  <a:pt x="4909" y="20072"/>
                  <a:pt x="4909" y="19970"/>
                  <a:pt x="5400" y="20174"/>
                </a:cubicBezTo>
                <a:cubicBezTo>
                  <a:pt x="5891" y="20377"/>
                  <a:pt x="6873" y="19868"/>
                  <a:pt x="6382" y="19868"/>
                </a:cubicBezTo>
                <a:cubicBezTo>
                  <a:pt x="6873" y="19868"/>
                  <a:pt x="6873" y="19970"/>
                  <a:pt x="7364" y="20072"/>
                </a:cubicBezTo>
                <a:cubicBezTo>
                  <a:pt x="7364" y="20072"/>
                  <a:pt x="7364" y="19868"/>
                  <a:pt x="7364" y="19868"/>
                </a:cubicBezTo>
                <a:cubicBezTo>
                  <a:pt x="7364" y="19868"/>
                  <a:pt x="7364" y="20072"/>
                  <a:pt x="7364" y="20072"/>
                </a:cubicBezTo>
                <a:cubicBezTo>
                  <a:pt x="7855" y="19970"/>
                  <a:pt x="7855" y="19868"/>
                  <a:pt x="7855" y="19970"/>
                </a:cubicBezTo>
                <a:cubicBezTo>
                  <a:pt x="8345" y="19970"/>
                  <a:pt x="7855" y="20174"/>
                  <a:pt x="7855" y="20174"/>
                </a:cubicBezTo>
                <a:cubicBezTo>
                  <a:pt x="7364" y="20275"/>
                  <a:pt x="8345" y="20275"/>
                  <a:pt x="7855" y="20377"/>
                </a:cubicBezTo>
                <a:cubicBezTo>
                  <a:pt x="7364" y="20581"/>
                  <a:pt x="8345" y="20479"/>
                  <a:pt x="8836" y="20581"/>
                </a:cubicBezTo>
                <a:cubicBezTo>
                  <a:pt x="10309" y="20581"/>
                  <a:pt x="11782" y="20785"/>
                  <a:pt x="10309" y="20989"/>
                </a:cubicBezTo>
                <a:cubicBezTo>
                  <a:pt x="9818" y="21091"/>
                  <a:pt x="8345" y="20989"/>
                  <a:pt x="7855" y="21091"/>
                </a:cubicBezTo>
                <a:cubicBezTo>
                  <a:pt x="7364" y="21294"/>
                  <a:pt x="8836" y="21192"/>
                  <a:pt x="9327" y="21294"/>
                </a:cubicBezTo>
                <a:cubicBezTo>
                  <a:pt x="8836" y="21294"/>
                  <a:pt x="8836" y="21294"/>
                  <a:pt x="8836" y="21294"/>
                </a:cubicBezTo>
                <a:cubicBezTo>
                  <a:pt x="8836" y="21294"/>
                  <a:pt x="10800" y="21600"/>
                  <a:pt x="11782" y="21396"/>
                </a:cubicBezTo>
                <a:cubicBezTo>
                  <a:pt x="12273" y="21192"/>
                  <a:pt x="11291" y="20989"/>
                  <a:pt x="12273" y="20785"/>
                </a:cubicBezTo>
                <a:cubicBezTo>
                  <a:pt x="12764" y="20581"/>
                  <a:pt x="14236" y="20581"/>
                  <a:pt x="14727" y="20581"/>
                </a:cubicBezTo>
                <a:cubicBezTo>
                  <a:pt x="17182" y="20275"/>
                  <a:pt x="13745" y="20275"/>
                  <a:pt x="12764" y="20275"/>
                </a:cubicBezTo>
                <a:cubicBezTo>
                  <a:pt x="11782" y="20275"/>
                  <a:pt x="10309" y="20275"/>
                  <a:pt x="9327" y="20174"/>
                </a:cubicBezTo>
                <a:cubicBezTo>
                  <a:pt x="8345" y="19970"/>
                  <a:pt x="8345" y="19970"/>
                  <a:pt x="8345" y="19562"/>
                </a:cubicBezTo>
                <a:cubicBezTo>
                  <a:pt x="8345" y="19155"/>
                  <a:pt x="7855" y="19460"/>
                  <a:pt x="6382" y="19257"/>
                </a:cubicBezTo>
                <a:cubicBezTo>
                  <a:pt x="5891" y="19257"/>
                  <a:pt x="5891" y="18951"/>
                  <a:pt x="5891" y="18849"/>
                </a:cubicBezTo>
                <a:cubicBezTo>
                  <a:pt x="5400" y="18645"/>
                  <a:pt x="5400" y="18340"/>
                  <a:pt x="6382" y="18238"/>
                </a:cubicBezTo>
                <a:cubicBezTo>
                  <a:pt x="6873" y="18136"/>
                  <a:pt x="6873" y="18136"/>
                  <a:pt x="7364" y="18034"/>
                </a:cubicBezTo>
                <a:cubicBezTo>
                  <a:pt x="7364" y="17932"/>
                  <a:pt x="7855" y="17830"/>
                  <a:pt x="8345" y="17830"/>
                </a:cubicBezTo>
                <a:cubicBezTo>
                  <a:pt x="8836" y="17728"/>
                  <a:pt x="7855" y="17423"/>
                  <a:pt x="8345" y="17219"/>
                </a:cubicBezTo>
                <a:cubicBezTo>
                  <a:pt x="8345" y="17117"/>
                  <a:pt x="9327" y="17015"/>
                  <a:pt x="9818" y="16811"/>
                </a:cubicBezTo>
                <a:cubicBezTo>
                  <a:pt x="9818" y="16608"/>
                  <a:pt x="9818" y="16302"/>
                  <a:pt x="10309" y="16098"/>
                </a:cubicBezTo>
                <a:cubicBezTo>
                  <a:pt x="10309" y="15894"/>
                  <a:pt x="11291" y="15894"/>
                  <a:pt x="10309" y="15691"/>
                </a:cubicBezTo>
                <a:cubicBezTo>
                  <a:pt x="9818" y="15589"/>
                  <a:pt x="8345" y="15589"/>
                  <a:pt x="10309" y="15487"/>
                </a:cubicBezTo>
                <a:cubicBezTo>
                  <a:pt x="12764" y="15385"/>
                  <a:pt x="9818" y="15385"/>
                  <a:pt x="9327" y="15181"/>
                </a:cubicBezTo>
                <a:cubicBezTo>
                  <a:pt x="9327" y="14875"/>
                  <a:pt x="9327" y="14468"/>
                  <a:pt x="9327" y="14264"/>
                </a:cubicBezTo>
                <a:cubicBezTo>
                  <a:pt x="9327" y="13857"/>
                  <a:pt x="9327" y="13347"/>
                  <a:pt x="9327" y="12940"/>
                </a:cubicBezTo>
                <a:cubicBezTo>
                  <a:pt x="9818" y="12634"/>
                  <a:pt x="10309" y="12125"/>
                  <a:pt x="11291" y="11921"/>
                </a:cubicBezTo>
                <a:cubicBezTo>
                  <a:pt x="12764" y="11615"/>
                  <a:pt x="11291" y="11106"/>
                  <a:pt x="11291" y="10800"/>
                </a:cubicBezTo>
                <a:cubicBezTo>
                  <a:pt x="11291" y="10596"/>
                  <a:pt x="11782" y="10494"/>
                  <a:pt x="12764" y="10392"/>
                </a:cubicBezTo>
                <a:cubicBezTo>
                  <a:pt x="13745" y="10189"/>
                  <a:pt x="13255" y="10087"/>
                  <a:pt x="13255" y="9781"/>
                </a:cubicBezTo>
                <a:cubicBezTo>
                  <a:pt x="13255" y="9374"/>
                  <a:pt x="14727" y="9068"/>
                  <a:pt x="14236" y="8660"/>
                </a:cubicBezTo>
                <a:cubicBezTo>
                  <a:pt x="14236" y="8355"/>
                  <a:pt x="13745" y="8049"/>
                  <a:pt x="13255" y="7743"/>
                </a:cubicBezTo>
                <a:cubicBezTo>
                  <a:pt x="13255" y="7642"/>
                  <a:pt x="12764" y="7540"/>
                  <a:pt x="13255" y="7438"/>
                </a:cubicBezTo>
                <a:cubicBezTo>
                  <a:pt x="13745" y="7336"/>
                  <a:pt x="14236" y="6928"/>
                  <a:pt x="14236" y="6826"/>
                </a:cubicBezTo>
                <a:cubicBezTo>
                  <a:pt x="14236" y="6725"/>
                  <a:pt x="13745" y="6521"/>
                  <a:pt x="14727" y="6317"/>
                </a:cubicBezTo>
                <a:cubicBezTo>
                  <a:pt x="15218" y="6215"/>
                  <a:pt x="14727" y="6011"/>
                  <a:pt x="15218" y="5909"/>
                </a:cubicBezTo>
                <a:cubicBezTo>
                  <a:pt x="15218" y="5706"/>
                  <a:pt x="16200" y="5604"/>
                  <a:pt x="16691" y="5502"/>
                </a:cubicBezTo>
                <a:cubicBezTo>
                  <a:pt x="16691" y="5400"/>
                  <a:pt x="18164" y="5094"/>
                  <a:pt x="18164" y="4992"/>
                </a:cubicBezTo>
                <a:cubicBezTo>
                  <a:pt x="18164" y="4891"/>
                  <a:pt x="17673" y="4687"/>
                  <a:pt x="17673" y="4483"/>
                </a:cubicBezTo>
                <a:cubicBezTo>
                  <a:pt x="17673" y="4279"/>
                  <a:pt x="17673" y="4177"/>
                  <a:pt x="17673" y="3974"/>
                </a:cubicBezTo>
                <a:cubicBezTo>
                  <a:pt x="17673" y="3668"/>
                  <a:pt x="18164" y="3668"/>
                  <a:pt x="19636" y="3566"/>
                </a:cubicBezTo>
                <a:cubicBezTo>
                  <a:pt x="21600" y="3464"/>
                  <a:pt x="21600" y="3260"/>
                  <a:pt x="21600" y="2853"/>
                </a:cubicBezTo>
                <a:cubicBezTo>
                  <a:pt x="21109" y="2955"/>
                  <a:pt x="20127" y="2955"/>
                  <a:pt x="19636" y="2853"/>
                </a:cubicBezTo>
                <a:cubicBezTo>
                  <a:pt x="19636" y="2853"/>
                  <a:pt x="19636" y="2955"/>
                  <a:pt x="19636" y="285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6" name="Shape 1696"/>
          <p:cNvSpPr/>
          <p:nvPr/>
        </p:nvSpPr>
        <p:spPr>
          <a:xfrm>
            <a:off x="9239483" y="6409716"/>
            <a:ext cx="445185" cy="498902"/>
          </a:xfrm>
          <a:custGeom>
            <a:avLst/>
            <a:gdLst/>
            <a:ahLst/>
            <a:cxnLst>
              <a:cxn ang="0">
                <a:pos x="wd2" y="hd2"/>
              </a:cxn>
              <a:cxn ang="5400000">
                <a:pos x="wd2" y="hd2"/>
              </a:cxn>
              <a:cxn ang="10800000">
                <a:pos x="wd2" y="hd2"/>
              </a:cxn>
              <a:cxn ang="16200000">
                <a:pos x="wd2" y="hd2"/>
              </a:cxn>
            </a:cxnLst>
            <a:rect l="0" t="0" r="r" b="b"/>
            <a:pathLst>
              <a:path w="20322" h="20880" extrusionOk="0">
                <a:moveTo>
                  <a:pt x="19951" y="12464"/>
                </a:moveTo>
                <a:cubicBezTo>
                  <a:pt x="18601" y="11847"/>
                  <a:pt x="18939" y="11538"/>
                  <a:pt x="18939" y="10304"/>
                </a:cubicBezTo>
                <a:cubicBezTo>
                  <a:pt x="17926" y="10304"/>
                  <a:pt x="16914" y="10304"/>
                  <a:pt x="16239" y="10304"/>
                </a:cubicBezTo>
                <a:cubicBezTo>
                  <a:pt x="15564" y="10304"/>
                  <a:pt x="15901" y="9995"/>
                  <a:pt x="15901" y="9687"/>
                </a:cubicBezTo>
                <a:cubicBezTo>
                  <a:pt x="15901" y="9378"/>
                  <a:pt x="15564" y="8761"/>
                  <a:pt x="15226" y="8761"/>
                </a:cubicBezTo>
                <a:cubicBezTo>
                  <a:pt x="15226" y="8453"/>
                  <a:pt x="15564" y="8453"/>
                  <a:pt x="15564" y="8144"/>
                </a:cubicBezTo>
                <a:cubicBezTo>
                  <a:pt x="15901" y="7835"/>
                  <a:pt x="15564" y="7527"/>
                  <a:pt x="15226" y="7527"/>
                </a:cubicBezTo>
                <a:cubicBezTo>
                  <a:pt x="15226" y="7218"/>
                  <a:pt x="15564" y="6910"/>
                  <a:pt x="15226" y="6601"/>
                </a:cubicBezTo>
                <a:cubicBezTo>
                  <a:pt x="14551" y="5984"/>
                  <a:pt x="13876" y="5984"/>
                  <a:pt x="13201" y="5984"/>
                </a:cubicBezTo>
                <a:cubicBezTo>
                  <a:pt x="12864" y="5984"/>
                  <a:pt x="12189" y="5367"/>
                  <a:pt x="11851" y="5058"/>
                </a:cubicBezTo>
                <a:cubicBezTo>
                  <a:pt x="11177" y="5058"/>
                  <a:pt x="10839" y="4441"/>
                  <a:pt x="10501" y="4441"/>
                </a:cubicBezTo>
                <a:cubicBezTo>
                  <a:pt x="9826" y="4441"/>
                  <a:pt x="9489" y="4441"/>
                  <a:pt x="9151" y="4441"/>
                </a:cubicBezTo>
                <a:cubicBezTo>
                  <a:pt x="8476" y="4441"/>
                  <a:pt x="7126" y="2898"/>
                  <a:pt x="7126" y="2281"/>
                </a:cubicBezTo>
                <a:cubicBezTo>
                  <a:pt x="7126" y="1973"/>
                  <a:pt x="7126" y="1664"/>
                  <a:pt x="7126" y="1355"/>
                </a:cubicBezTo>
                <a:cubicBezTo>
                  <a:pt x="7126" y="1047"/>
                  <a:pt x="7126" y="1047"/>
                  <a:pt x="7126" y="738"/>
                </a:cubicBezTo>
                <a:cubicBezTo>
                  <a:pt x="7126" y="-496"/>
                  <a:pt x="6451" y="121"/>
                  <a:pt x="5439" y="430"/>
                </a:cubicBezTo>
                <a:cubicBezTo>
                  <a:pt x="4426" y="430"/>
                  <a:pt x="3752" y="1355"/>
                  <a:pt x="2739" y="1355"/>
                </a:cubicBezTo>
                <a:cubicBezTo>
                  <a:pt x="2064" y="1355"/>
                  <a:pt x="2064" y="1973"/>
                  <a:pt x="1727" y="2281"/>
                </a:cubicBezTo>
                <a:cubicBezTo>
                  <a:pt x="1389" y="2281"/>
                  <a:pt x="377" y="1973"/>
                  <a:pt x="39" y="1973"/>
                </a:cubicBezTo>
                <a:cubicBezTo>
                  <a:pt x="714" y="2281"/>
                  <a:pt x="1052" y="3824"/>
                  <a:pt x="1389" y="4441"/>
                </a:cubicBezTo>
                <a:cubicBezTo>
                  <a:pt x="714" y="4750"/>
                  <a:pt x="1052" y="5984"/>
                  <a:pt x="1052" y="6601"/>
                </a:cubicBezTo>
                <a:cubicBezTo>
                  <a:pt x="1052" y="7218"/>
                  <a:pt x="1052" y="7527"/>
                  <a:pt x="714" y="7835"/>
                </a:cubicBezTo>
                <a:cubicBezTo>
                  <a:pt x="377" y="8144"/>
                  <a:pt x="377" y="8761"/>
                  <a:pt x="377" y="9070"/>
                </a:cubicBezTo>
                <a:cubicBezTo>
                  <a:pt x="39" y="9687"/>
                  <a:pt x="1052" y="9687"/>
                  <a:pt x="1052" y="10304"/>
                </a:cubicBezTo>
                <a:cubicBezTo>
                  <a:pt x="1052" y="10613"/>
                  <a:pt x="377" y="10921"/>
                  <a:pt x="377" y="11230"/>
                </a:cubicBezTo>
                <a:cubicBezTo>
                  <a:pt x="-636" y="12155"/>
                  <a:pt x="714" y="12464"/>
                  <a:pt x="714" y="13698"/>
                </a:cubicBezTo>
                <a:cubicBezTo>
                  <a:pt x="714" y="14007"/>
                  <a:pt x="714" y="14315"/>
                  <a:pt x="714" y="14624"/>
                </a:cubicBezTo>
                <a:cubicBezTo>
                  <a:pt x="1052" y="14933"/>
                  <a:pt x="1389" y="15241"/>
                  <a:pt x="1727" y="15550"/>
                </a:cubicBezTo>
                <a:cubicBezTo>
                  <a:pt x="1727" y="15858"/>
                  <a:pt x="1052" y="15858"/>
                  <a:pt x="1727" y="16167"/>
                </a:cubicBezTo>
                <a:cubicBezTo>
                  <a:pt x="1727" y="16167"/>
                  <a:pt x="1389" y="16784"/>
                  <a:pt x="1389" y="16784"/>
                </a:cubicBezTo>
                <a:cubicBezTo>
                  <a:pt x="1389" y="17710"/>
                  <a:pt x="2402" y="18327"/>
                  <a:pt x="2402" y="18944"/>
                </a:cubicBezTo>
                <a:cubicBezTo>
                  <a:pt x="2739" y="19870"/>
                  <a:pt x="2064" y="20795"/>
                  <a:pt x="3752" y="20795"/>
                </a:cubicBezTo>
                <a:cubicBezTo>
                  <a:pt x="4089" y="21104"/>
                  <a:pt x="4089" y="20487"/>
                  <a:pt x="4089" y="20178"/>
                </a:cubicBezTo>
                <a:cubicBezTo>
                  <a:pt x="4089" y="19870"/>
                  <a:pt x="4764" y="19561"/>
                  <a:pt x="5101" y="19561"/>
                </a:cubicBezTo>
                <a:cubicBezTo>
                  <a:pt x="5439" y="19253"/>
                  <a:pt x="5777" y="18944"/>
                  <a:pt x="6114" y="19561"/>
                </a:cubicBezTo>
                <a:cubicBezTo>
                  <a:pt x="6789" y="19870"/>
                  <a:pt x="7464" y="19561"/>
                  <a:pt x="7801" y="19561"/>
                </a:cubicBezTo>
                <a:cubicBezTo>
                  <a:pt x="8476" y="19561"/>
                  <a:pt x="8476" y="20487"/>
                  <a:pt x="8814" y="20487"/>
                </a:cubicBezTo>
                <a:cubicBezTo>
                  <a:pt x="9151" y="20487"/>
                  <a:pt x="9489" y="19870"/>
                  <a:pt x="9826" y="19561"/>
                </a:cubicBezTo>
                <a:cubicBezTo>
                  <a:pt x="10164" y="18944"/>
                  <a:pt x="11514" y="19870"/>
                  <a:pt x="11851" y="19253"/>
                </a:cubicBezTo>
                <a:cubicBezTo>
                  <a:pt x="12526" y="17710"/>
                  <a:pt x="12189" y="16167"/>
                  <a:pt x="14214" y="15550"/>
                </a:cubicBezTo>
                <a:cubicBezTo>
                  <a:pt x="14889" y="15241"/>
                  <a:pt x="15901" y="15241"/>
                  <a:pt x="16914" y="15241"/>
                </a:cubicBezTo>
                <a:cubicBezTo>
                  <a:pt x="17926" y="15241"/>
                  <a:pt x="18601" y="15550"/>
                  <a:pt x="19276" y="16167"/>
                </a:cubicBezTo>
                <a:cubicBezTo>
                  <a:pt x="19614" y="15241"/>
                  <a:pt x="20964" y="12773"/>
                  <a:pt x="19951" y="12464"/>
                </a:cubicBezTo>
                <a:cubicBezTo>
                  <a:pt x="19614" y="12155"/>
                  <a:pt x="20289" y="12464"/>
                  <a:pt x="19951" y="1246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7" name="Shape 1697"/>
          <p:cNvSpPr/>
          <p:nvPr/>
        </p:nvSpPr>
        <p:spPr>
          <a:xfrm>
            <a:off x="9496677" y="6769961"/>
            <a:ext cx="309568" cy="322772"/>
          </a:xfrm>
          <a:custGeom>
            <a:avLst/>
            <a:gdLst/>
            <a:ahLst/>
            <a:cxnLst>
              <a:cxn ang="0">
                <a:pos x="wd2" y="hd2"/>
              </a:cxn>
              <a:cxn ang="5400000">
                <a:pos x="wd2" y="hd2"/>
              </a:cxn>
              <a:cxn ang="10800000">
                <a:pos x="wd2" y="hd2"/>
              </a:cxn>
              <a:cxn ang="16200000">
                <a:pos x="wd2" y="hd2"/>
              </a:cxn>
            </a:cxnLst>
            <a:rect l="0" t="0" r="r" b="b"/>
            <a:pathLst>
              <a:path w="20126" h="21302" extrusionOk="0">
                <a:moveTo>
                  <a:pt x="18919" y="11484"/>
                </a:moveTo>
                <a:cubicBezTo>
                  <a:pt x="18439" y="11975"/>
                  <a:pt x="17479" y="12466"/>
                  <a:pt x="16999" y="11484"/>
                </a:cubicBezTo>
                <a:cubicBezTo>
                  <a:pt x="16519" y="10993"/>
                  <a:pt x="17479" y="10502"/>
                  <a:pt x="16999" y="9520"/>
                </a:cubicBezTo>
                <a:cubicBezTo>
                  <a:pt x="16519" y="9029"/>
                  <a:pt x="16519" y="8538"/>
                  <a:pt x="16039" y="8047"/>
                </a:cubicBezTo>
                <a:cubicBezTo>
                  <a:pt x="14599" y="7066"/>
                  <a:pt x="14599" y="8047"/>
                  <a:pt x="13639" y="7557"/>
                </a:cubicBezTo>
                <a:cubicBezTo>
                  <a:pt x="13159" y="7557"/>
                  <a:pt x="12679" y="7557"/>
                  <a:pt x="11719" y="7066"/>
                </a:cubicBezTo>
                <a:cubicBezTo>
                  <a:pt x="10759" y="7066"/>
                  <a:pt x="11239" y="6084"/>
                  <a:pt x="11719" y="5593"/>
                </a:cubicBezTo>
                <a:cubicBezTo>
                  <a:pt x="11719" y="4611"/>
                  <a:pt x="11239" y="3629"/>
                  <a:pt x="11239" y="3138"/>
                </a:cubicBezTo>
                <a:cubicBezTo>
                  <a:pt x="10759" y="1666"/>
                  <a:pt x="11239" y="1666"/>
                  <a:pt x="9799" y="1175"/>
                </a:cubicBezTo>
                <a:cubicBezTo>
                  <a:pt x="8839" y="193"/>
                  <a:pt x="8359" y="-298"/>
                  <a:pt x="6439" y="193"/>
                </a:cubicBezTo>
                <a:cubicBezTo>
                  <a:pt x="4999" y="193"/>
                  <a:pt x="3079" y="684"/>
                  <a:pt x="2119" y="1175"/>
                </a:cubicBezTo>
                <a:cubicBezTo>
                  <a:pt x="679" y="2647"/>
                  <a:pt x="1159" y="3629"/>
                  <a:pt x="679" y="5102"/>
                </a:cubicBezTo>
                <a:cubicBezTo>
                  <a:pt x="679" y="5593"/>
                  <a:pt x="199" y="6084"/>
                  <a:pt x="199" y="6575"/>
                </a:cubicBezTo>
                <a:cubicBezTo>
                  <a:pt x="-281" y="7066"/>
                  <a:pt x="199" y="7066"/>
                  <a:pt x="679" y="8047"/>
                </a:cubicBezTo>
                <a:cubicBezTo>
                  <a:pt x="1639" y="9520"/>
                  <a:pt x="2599" y="10011"/>
                  <a:pt x="4039" y="11484"/>
                </a:cubicBezTo>
                <a:cubicBezTo>
                  <a:pt x="4519" y="11975"/>
                  <a:pt x="5479" y="11975"/>
                  <a:pt x="5959" y="11975"/>
                </a:cubicBezTo>
                <a:cubicBezTo>
                  <a:pt x="6919" y="11975"/>
                  <a:pt x="7399" y="12466"/>
                  <a:pt x="7879" y="12957"/>
                </a:cubicBezTo>
                <a:cubicBezTo>
                  <a:pt x="8839" y="13447"/>
                  <a:pt x="12679" y="14920"/>
                  <a:pt x="11719" y="16884"/>
                </a:cubicBezTo>
                <a:cubicBezTo>
                  <a:pt x="11239" y="17375"/>
                  <a:pt x="10279" y="17866"/>
                  <a:pt x="10279" y="18847"/>
                </a:cubicBezTo>
                <a:cubicBezTo>
                  <a:pt x="10279" y="19829"/>
                  <a:pt x="10279" y="19829"/>
                  <a:pt x="9319" y="20320"/>
                </a:cubicBezTo>
                <a:cubicBezTo>
                  <a:pt x="8839" y="21302"/>
                  <a:pt x="12679" y="20811"/>
                  <a:pt x="13159" y="21302"/>
                </a:cubicBezTo>
                <a:cubicBezTo>
                  <a:pt x="14119" y="21302"/>
                  <a:pt x="14119" y="21302"/>
                  <a:pt x="15079" y="20811"/>
                </a:cubicBezTo>
                <a:cubicBezTo>
                  <a:pt x="15559" y="19829"/>
                  <a:pt x="16999" y="20811"/>
                  <a:pt x="17479" y="20320"/>
                </a:cubicBezTo>
                <a:cubicBezTo>
                  <a:pt x="17959" y="19829"/>
                  <a:pt x="18439" y="19338"/>
                  <a:pt x="18919" y="18847"/>
                </a:cubicBezTo>
                <a:cubicBezTo>
                  <a:pt x="19399" y="17866"/>
                  <a:pt x="18919" y="16884"/>
                  <a:pt x="19399" y="16393"/>
                </a:cubicBezTo>
                <a:cubicBezTo>
                  <a:pt x="19399" y="15411"/>
                  <a:pt x="21319" y="11484"/>
                  <a:pt x="18919" y="11484"/>
                </a:cubicBezTo>
                <a:cubicBezTo>
                  <a:pt x="18919" y="11975"/>
                  <a:pt x="19399" y="11484"/>
                  <a:pt x="18919" y="1148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8" name="Shape 1698"/>
          <p:cNvSpPr/>
          <p:nvPr/>
        </p:nvSpPr>
        <p:spPr>
          <a:xfrm>
            <a:off x="9080211" y="5862510"/>
            <a:ext cx="1444698" cy="1481987"/>
          </a:xfrm>
          <a:custGeom>
            <a:avLst/>
            <a:gdLst/>
            <a:ahLst/>
            <a:cxnLst>
              <a:cxn ang="0">
                <a:pos x="wd2" y="hd2"/>
              </a:cxn>
              <a:cxn ang="5400000">
                <a:pos x="wd2" y="hd2"/>
              </a:cxn>
              <a:cxn ang="10800000">
                <a:pos x="wd2" y="hd2"/>
              </a:cxn>
              <a:cxn ang="16200000">
                <a:pos x="wd2" y="hd2"/>
              </a:cxn>
            </a:cxnLst>
            <a:rect l="0" t="0" r="r" b="b"/>
            <a:pathLst>
              <a:path w="21266" h="21514" extrusionOk="0">
                <a:moveTo>
                  <a:pt x="21153" y="6039"/>
                </a:moveTo>
                <a:cubicBezTo>
                  <a:pt x="21045" y="5824"/>
                  <a:pt x="21045" y="5610"/>
                  <a:pt x="20936" y="5502"/>
                </a:cubicBezTo>
                <a:cubicBezTo>
                  <a:pt x="20719" y="5395"/>
                  <a:pt x="20394" y="5502"/>
                  <a:pt x="20285" y="5395"/>
                </a:cubicBezTo>
                <a:cubicBezTo>
                  <a:pt x="19742" y="5287"/>
                  <a:pt x="19417" y="4857"/>
                  <a:pt x="19091" y="4642"/>
                </a:cubicBezTo>
                <a:cubicBezTo>
                  <a:pt x="18874" y="4535"/>
                  <a:pt x="18657" y="4427"/>
                  <a:pt x="18548" y="4320"/>
                </a:cubicBezTo>
                <a:cubicBezTo>
                  <a:pt x="18223" y="4213"/>
                  <a:pt x="18114" y="4320"/>
                  <a:pt x="17789" y="4320"/>
                </a:cubicBezTo>
                <a:cubicBezTo>
                  <a:pt x="17354" y="4427"/>
                  <a:pt x="16920" y="3890"/>
                  <a:pt x="16486" y="4105"/>
                </a:cubicBezTo>
                <a:cubicBezTo>
                  <a:pt x="16160" y="4213"/>
                  <a:pt x="15835" y="3675"/>
                  <a:pt x="15618" y="3568"/>
                </a:cubicBezTo>
                <a:cubicBezTo>
                  <a:pt x="15292" y="3353"/>
                  <a:pt x="14858" y="3138"/>
                  <a:pt x="14532" y="3138"/>
                </a:cubicBezTo>
                <a:cubicBezTo>
                  <a:pt x="14315" y="3030"/>
                  <a:pt x="14098" y="3030"/>
                  <a:pt x="13990" y="3138"/>
                </a:cubicBezTo>
                <a:cubicBezTo>
                  <a:pt x="13881" y="3460"/>
                  <a:pt x="13555" y="3568"/>
                  <a:pt x="13447" y="3783"/>
                </a:cubicBezTo>
                <a:cubicBezTo>
                  <a:pt x="13230" y="4105"/>
                  <a:pt x="13338" y="3998"/>
                  <a:pt x="13121" y="3783"/>
                </a:cubicBezTo>
                <a:cubicBezTo>
                  <a:pt x="13121" y="3783"/>
                  <a:pt x="13013" y="3675"/>
                  <a:pt x="13013" y="3675"/>
                </a:cubicBezTo>
                <a:cubicBezTo>
                  <a:pt x="12796" y="3568"/>
                  <a:pt x="12904" y="3783"/>
                  <a:pt x="12796" y="3890"/>
                </a:cubicBezTo>
                <a:cubicBezTo>
                  <a:pt x="12687" y="3998"/>
                  <a:pt x="12361" y="3030"/>
                  <a:pt x="12470" y="3030"/>
                </a:cubicBezTo>
                <a:cubicBezTo>
                  <a:pt x="12470" y="3030"/>
                  <a:pt x="12144" y="3460"/>
                  <a:pt x="12036" y="3460"/>
                </a:cubicBezTo>
                <a:cubicBezTo>
                  <a:pt x="12036" y="3460"/>
                  <a:pt x="12470" y="3138"/>
                  <a:pt x="12361" y="3030"/>
                </a:cubicBezTo>
                <a:cubicBezTo>
                  <a:pt x="12144" y="2923"/>
                  <a:pt x="12144" y="3460"/>
                  <a:pt x="11927" y="3460"/>
                </a:cubicBezTo>
                <a:cubicBezTo>
                  <a:pt x="11927" y="3460"/>
                  <a:pt x="12361" y="2815"/>
                  <a:pt x="12361" y="2708"/>
                </a:cubicBezTo>
                <a:cubicBezTo>
                  <a:pt x="12361" y="2601"/>
                  <a:pt x="12578" y="2601"/>
                  <a:pt x="12578" y="2493"/>
                </a:cubicBezTo>
                <a:cubicBezTo>
                  <a:pt x="12687" y="2386"/>
                  <a:pt x="12796" y="2601"/>
                  <a:pt x="12904" y="2386"/>
                </a:cubicBezTo>
                <a:cubicBezTo>
                  <a:pt x="13013" y="2278"/>
                  <a:pt x="12904" y="2278"/>
                  <a:pt x="12904" y="2063"/>
                </a:cubicBezTo>
                <a:cubicBezTo>
                  <a:pt x="13013" y="1956"/>
                  <a:pt x="13013" y="1741"/>
                  <a:pt x="12796" y="1633"/>
                </a:cubicBezTo>
                <a:cubicBezTo>
                  <a:pt x="12470" y="1526"/>
                  <a:pt x="12470" y="1096"/>
                  <a:pt x="12470" y="774"/>
                </a:cubicBezTo>
                <a:cubicBezTo>
                  <a:pt x="12470" y="666"/>
                  <a:pt x="12361" y="559"/>
                  <a:pt x="12253" y="451"/>
                </a:cubicBezTo>
                <a:cubicBezTo>
                  <a:pt x="12144" y="344"/>
                  <a:pt x="12036" y="666"/>
                  <a:pt x="11927" y="774"/>
                </a:cubicBezTo>
                <a:cubicBezTo>
                  <a:pt x="11819" y="1096"/>
                  <a:pt x="11602" y="1526"/>
                  <a:pt x="11276" y="1526"/>
                </a:cubicBezTo>
                <a:cubicBezTo>
                  <a:pt x="11167" y="1526"/>
                  <a:pt x="11059" y="1418"/>
                  <a:pt x="10842" y="1418"/>
                </a:cubicBezTo>
                <a:cubicBezTo>
                  <a:pt x="10733" y="1418"/>
                  <a:pt x="10625" y="1526"/>
                  <a:pt x="10516" y="1418"/>
                </a:cubicBezTo>
                <a:cubicBezTo>
                  <a:pt x="10299" y="1311"/>
                  <a:pt x="10191" y="1418"/>
                  <a:pt x="9973" y="1418"/>
                </a:cubicBezTo>
                <a:cubicBezTo>
                  <a:pt x="9756" y="1418"/>
                  <a:pt x="9865" y="1418"/>
                  <a:pt x="9756" y="1633"/>
                </a:cubicBezTo>
                <a:cubicBezTo>
                  <a:pt x="9648" y="1741"/>
                  <a:pt x="9105" y="1633"/>
                  <a:pt x="8997" y="1741"/>
                </a:cubicBezTo>
                <a:cubicBezTo>
                  <a:pt x="8780" y="1741"/>
                  <a:pt x="8454" y="1956"/>
                  <a:pt x="8237" y="1956"/>
                </a:cubicBezTo>
                <a:cubicBezTo>
                  <a:pt x="7911" y="1956"/>
                  <a:pt x="7694" y="1526"/>
                  <a:pt x="7694" y="1311"/>
                </a:cubicBezTo>
                <a:cubicBezTo>
                  <a:pt x="7477" y="989"/>
                  <a:pt x="7911" y="774"/>
                  <a:pt x="7803" y="451"/>
                </a:cubicBezTo>
                <a:cubicBezTo>
                  <a:pt x="7694" y="236"/>
                  <a:pt x="7586" y="-86"/>
                  <a:pt x="7368" y="21"/>
                </a:cubicBezTo>
                <a:cubicBezTo>
                  <a:pt x="7368" y="129"/>
                  <a:pt x="6609" y="451"/>
                  <a:pt x="6500" y="451"/>
                </a:cubicBezTo>
                <a:cubicBezTo>
                  <a:pt x="6392" y="451"/>
                  <a:pt x="6174" y="451"/>
                  <a:pt x="6174" y="559"/>
                </a:cubicBezTo>
                <a:cubicBezTo>
                  <a:pt x="6066" y="559"/>
                  <a:pt x="6066" y="881"/>
                  <a:pt x="5957" y="666"/>
                </a:cubicBezTo>
                <a:cubicBezTo>
                  <a:pt x="5849" y="559"/>
                  <a:pt x="4981" y="451"/>
                  <a:pt x="4981" y="559"/>
                </a:cubicBezTo>
                <a:cubicBezTo>
                  <a:pt x="4981" y="559"/>
                  <a:pt x="5198" y="666"/>
                  <a:pt x="5198" y="666"/>
                </a:cubicBezTo>
                <a:cubicBezTo>
                  <a:pt x="5306" y="774"/>
                  <a:pt x="5306" y="881"/>
                  <a:pt x="5306" y="1096"/>
                </a:cubicBezTo>
                <a:cubicBezTo>
                  <a:pt x="5415" y="1096"/>
                  <a:pt x="5415" y="1311"/>
                  <a:pt x="5523" y="1418"/>
                </a:cubicBezTo>
                <a:cubicBezTo>
                  <a:pt x="5523" y="1418"/>
                  <a:pt x="5740" y="1418"/>
                  <a:pt x="5740" y="1418"/>
                </a:cubicBezTo>
                <a:cubicBezTo>
                  <a:pt x="5740" y="1526"/>
                  <a:pt x="5523" y="1633"/>
                  <a:pt x="5415" y="1633"/>
                </a:cubicBezTo>
                <a:cubicBezTo>
                  <a:pt x="5306" y="1741"/>
                  <a:pt x="5306" y="1848"/>
                  <a:pt x="5198" y="1956"/>
                </a:cubicBezTo>
                <a:cubicBezTo>
                  <a:pt x="5198" y="1956"/>
                  <a:pt x="4655" y="2386"/>
                  <a:pt x="4546" y="2278"/>
                </a:cubicBezTo>
                <a:cubicBezTo>
                  <a:pt x="4546" y="2171"/>
                  <a:pt x="4438" y="2171"/>
                  <a:pt x="4329" y="2278"/>
                </a:cubicBezTo>
                <a:cubicBezTo>
                  <a:pt x="4221" y="2386"/>
                  <a:pt x="4004" y="2171"/>
                  <a:pt x="4004" y="2171"/>
                </a:cubicBezTo>
                <a:cubicBezTo>
                  <a:pt x="3787" y="2063"/>
                  <a:pt x="3678" y="1633"/>
                  <a:pt x="3569" y="1633"/>
                </a:cubicBezTo>
                <a:cubicBezTo>
                  <a:pt x="3352" y="1526"/>
                  <a:pt x="3027" y="1848"/>
                  <a:pt x="2810" y="1848"/>
                </a:cubicBezTo>
                <a:cubicBezTo>
                  <a:pt x="2593" y="1848"/>
                  <a:pt x="2375" y="1848"/>
                  <a:pt x="2158" y="1848"/>
                </a:cubicBezTo>
                <a:cubicBezTo>
                  <a:pt x="2158" y="1848"/>
                  <a:pt x="2158" y="2063"/>
                  <a:pt x="2267" y="2063"/>
                </a:cubicBezTo>
                <a:cubicBezTo>
                  <a:pt x="2267" y="2171"/>
                  <a:pt x="2484" y="2171"/>
                  <a:pt x="2593" y="2171"/>
                </a:cubicBezTo>
                <a:cubicBezTo>
                  <a:pt x="2593" y="2278"/>
                  <a:pt x="2158" y="2386"/>
                  <a:pt x="2050" y="2386"/>
                </a:cubicBezTo>
                <a:cubicBezTo>
                  <a:pt x="1941" y="2493"/>
                  <a:pt x="2158" y="2815"/>
                  <a:pt x="2267" y="2923"/>
                </a:cubicBezTo>
                <a:cubicBezTo>
                  <a:pt x="2484" y="3353"/>
                  <a:pt x="2484" y="3675"/>
                  <a:pt x="2267" y="4105"/>
                </a:cubicBezTo>
                <a:cubicBezTo>
                  <a:pt x="2267" y="4320"/>
                  <a:pt x="2267" y="4965"/>
                  <a:pt x="2050" y="4965"/>
                </a:cubicBezTo>
                <a:cubicBezTo>
                  <a:pt x="1941" y="5072"/>
                  <a:pt x="1724" y="4965"/>
                  <a:pt x="1507" y="5072"/>
                </a:cubicBezTo>
                <a:cubicBezTo>
                  <a:pt x="1399" y="5180"/>
                  <a:pt x="1073" y="5180"/>
                  <a:pt x="964" y="5180"/>
                </a:cubicBezTo>
                <a:cubicBezTo>
                  <a:pt x="422" y="5395"/>
                  <a:pt x="422" y="5610"/>
                  <a:pt x="422" y="6039"/>
                </a:cubicBezTo>
                <a:cubicBezTo>
                  <a:pt x="422" y="6254"/>
                  <a:pt x="96" y="6254"/>
                  <a:pt x="96" y="6362"/>
                </a:cubicBezTo>
                <a:cubicBezTo>
                  <a:pt x="96" y="6684"/>
                  <a:pt x="-121" y="6792"/>
                  <a:pt x="96" y="7007"/>
                </a:cubicBezTo>
                <a:cubicBezTo>
                  <a:pt x="313" y="7221"/>
                  <a:pt x="313" y="7436"/>
                  <a:pt x="422" y="7651"/>
                </a:cubicBezTo>
                <a:cubicBezTo>
                  <a:pt x="422" y="7759"/>
                  <a:pt x="530" y="7759"/>
                  <a:pt x="639" y="7759"/>
                </a:cubicBezTo>
                <a:cubicBezTo>
                  <a:pt x="747" y="7759"/>
                  <a:pt x="747" y="7866"/>
                  <a:pt x="856" y="7974"/>
                </a:cubicBezTo>
                <a:cubicBezTo>
                  <a:pt x="1073" y="8296"/>
                  <a:pt x="1616" y="7974"/>
                  <a:pt x="1833" y="7759"/>
                </a:cubicBezTo>
                <a:cubicBezTo>
                  <a:pt x="1833" y="8081"/>
                  <a:pt x="1616" y="8618"/>
                  <a:pt x="1941" y="8726"/>
                </a:cubicBezTo>
                <a:cubicBezTo>
                  <a:pt x="2050" y="8726"/>
                  <a:pt x="2375" y="8618"/>
                  <a:pt x="2484" y="8618"/>
                </a:cubicBezTo>
                <a:cubicBezTo>
                  <a:pt x="2810" y="8726"/>
                  <a:pt x="2918" y="8726"/>
                  <a:pt x="3135" y="8511"/>
                </a:cubicBezTo>
                <a:cubicBezTo>
                  <a:pt x="3135" y="8404"/>
                  <a:pt x="3352" y="8404"/>
                  <a:pt x="3461" y="8404"/>
                </a:cubicBezTo>
                <a:cubicBezTo>
                  <a:pt x="3678" y="8189"/>
                  <a:pt x="3895" y="8081"/>
                  <a:pt x="4112" y="8081"/>
                </a:cubicBezTo>
                <a:cubicBezTo>
                  <a:pt x="4329" y="7974"/>
                  <a:pt x="4872" y="7759"/>
                  <a:pt x="4655" y="8189"/>
                </a:cubicBezTo>
                <a:cubicBezTo>
                  <a:pt x="4655" y="8404"/>
                  <a:pt x="4546" y="8618"/>
                  <a:pt x="4655" y="8833"/>
                </a:cubicBezTo>
                <a:cubicBezTo>
                  <a:pt x="4763" y="9048"/>
                  <a:pt x="4981" y="9263"/>
                  <a:pt x="5198" y="9371"/>
                </a:cubicBezTo>
                <a:cubicBezTo>
                  <a:pt x="5415" y="9586"/>
                  <a:pt x="5740" y="9478"/>
                  <a:pt x="5957" y="9586"/>
                </a:cubicBezTo>
                <a:cubicBezTo>
                  <a:pt x="6066" y="9693"/>
                  <a:pt x="6174" y="9801"/>
                  <a:pt x="6283" y="9801"/>
                </a:cubicBezTo>
                <a:cubicBezTo>
                  <a:pt x="6392" y="9801"/>
                  <a:pt x="6500" y="9908"/>
                  <a:pt x="6500" y="10015"/>
                </a:cubicBezTo>
                <a:cubicBezTo>
                  <a:pt x="6717" y="10015"/>
                  <a:pt x="7260" y="9908"/>
                  <a:pt x="7260" y="10230"/>
                </a:cubicBezTo>
                <a:cubicBezTo>
                  <a:pt x="7368" y="10445"/>
                  <a:pt x="7260" y="10445"/>
                  <a:pt x="7368" y="10660"/>
                </a:cubicBezTo>
                <a:cubicBezTo>
                  <a:pt x="7477" y="10768"/>
                  <a:pt x="7368" y="10768"/>
                  <a:pt x="7260" y="10875"/>
                </a:cubicBezTo>
                <a:cubicBezTo>
                  <a:pt x="7260" y="10875"/>
                  <a:pt x="7477" y="11413"/>
                  <a:pt x="7477" y="11520"/>
                </a:cubicBezTo>
                <a:cubicBezTo>
                  <a:pt x="7477" y="11627"/>
                  <a:pt x="8345" y="11520"/>
                  <a:pt x="8454" y="11520"/>
                </a:cubicBezTo>
                <a:cubicBezTo>
                  <a:pt x="8454" y="11735"/>
                  <a:pt x="8345" y="12057"/>
                  <a:pt x="8562" y="12165"/>
                </a:cubicBezTo>
                <a:cubicBezTo>
                  <a:pt x="8888" y="12380"/>
                  <a:pt x="8888" y="12595"/>
                  <a:pt x="8780" y="13024"/>
                </a:cubicBezTo>
                <a:cubicBezTo>
                  <a:pt x="8671" y="13239"/>
                  <a:pt x="8562" y="13562"/>
                  <a:pt x="8671" y="13884"/>
                </a:cubicBezTo>
                <a:cubicBezTo>
                  <a:pt x="8671" y="13992"/>
                  <a:pt x="8780" y="14207"/>
                  <a:pt x="8780" y="14421"/>
                </a:cubicBezTo>
                <a:cubicBezTo>
                  <a:pt x="8780" y="14529"/>
                  <a:pt x="8562" y="14744"/>
                  <a:pt x="8780" y="14744"/>
                </a:cubicBezTo>
                <a:cubicBezTo>
                  <a:pt x="8888" y="14851"/>
                  <a:pt x="9214" y="14959"/>
                  <a:pt x="9431" y="14851"/>
                </a:cubicBezTo>
                <a:cubicBezTo>
                  <a:pt x="9648" y="14636"/>
                  <a:pt x="10082" y="15389"/>
                  <a:pt x="9973" y="15496"/>
                </a:cubicBezTo>
                <a:cubicBezTo>
                  <a:pt x="9973" y="15604"/>
                  <a:pt x="9973" y="15711"/>
                  <a:pt x="10082" y="15818"/>
                </a:cubicBezTo>
                <a:cubicBezTo>
                  <a:pt x="10191" y="15926"/>
                  <a:pt x="10408" y="15711"/>
                  <a:pt x="10516" y="15818"/>
                </a:cubicBezTo>
                <a:cubicBezTo>
                  <a:pt x="10950" y="16033"/>
                  <a:pt x="10516" y="16463"/>
                  <a:pt x="10516" y="16786"/>
                </a:cubicBezTo>
                <a:cubicBezTo>
                  <a:pt x="10733" y="16463"/>
                  <a:pt x="10950" y="17108"/>
                  <a:pt x="10950" y="17108"/>
                </a:cubicBezTo>
                <a:cubicBezTo>
                  <a:pt x="11059" y="17538"/>
                  <a:pt x="10842" y="17645"/>
                  <a:pt x="10516" y="17753"/>
                </a:cubicBezTo>
                <a:cubicBezTo>
                  <a:pt x="10082" y="17968"/>
                  <a:pt x="9865" y="18183"/>
                  <a:pt x="9648" y="18505"/>
                </a:cubicBezTo>
                <a:cubicBezTo>
                  <a:pt x="9539" y="18720"/>
                  <a:pt x="9431" y="18827"/>
                  <a:pt x="9214" y="18935"/>
                </a:cubicBezTo>
                <a:cubicBezTo>
                  <a:pt x="9105" y="19150"/>
                  <a:pt x="8888" y="19257"/>
                  <a:pt x="8671" y="19472"/>
                </a:cubicBezTo>
                <a:cubicBezTo>
                  <a:pt x="8888" y="19472"/>
                  <a:pt x="9105" y="19365"/>
                  <a:pt x="9214" y="19365"/>
                </a:cubicBezTo>
                <a:cubicBezTo>
                  <a:pt x="9322" y="19365"/>
                  <a:pt x="9431" y="19580"/>
                  <a:pt x="9539" y="19580"/>
                </a:cubicBezTo>
                <a:cubicBezTo>
                  <a:pt x="9539" y="19687"/>
                  <a:pt x="9648" y="19795"/>
                  <a:pt x="9756" y="19902"/>
                </a:cubicBezTo>
                <a:cubicBezTo>
                  <a:pt x="9865" y="20010"/>
                  <a:pt x="9973" y="19902"/>
                  <a:pt x="10082" y="20010"/>
                </a:cubicBezTo>
                <a:cubicBezTo>
                  <a:pt x="10299" y="20224"/>
                  <a:pt x="10733" y="20332"/>
                  <a:pt x="10842" y="20654"/>
                </a:cubicBezTo>
                <a:cubicBezTo>
                  <a:pt x="10950" y="20869"/>
                  <a:pt x="11059" y="21299"/>
                  <a:pt x="11167" y="21514"/>
                </a:cubicBezTo>
                <a:cubicBezTo>
                  <a:pt x="11276" y="21407"/>
                  <a:pt x="11385" y="21299"/>
                  <a:pt x="11493" y="21084"/>
                </a:cubicBezTo>
                <a:cubicBezTo>
                  <a:pt x="11493" y="20977"/>
                  <a:pt x="11602" y="20762"/>
                  <a:pt x="11710" y="20654"/>
                </a:cubicBezTo>
                <a:cubicBezTo>
                  <a:pt x="11819" y="20332"/>
                  <a:pt x="12144" y="20224"/>
                  <a:pt x="12470" y="20010"/>
                </a:cubicBezTo>
                <a:cubicBezTo>
                  <a:pt x="12687" y="19795"/>
                  <a:pt x="12687" y="19580"/>
                  <a:pt x="12796" y="19257"/>
                </a:cubicBezTo>
                <a:cubicBezTo>
                  <a:pt x="13013" y="18827"/>
                  <a:pt x="13338" y="18720"/>
                  <a:pt x="13555" y="18398"/>
                </a:cubicBezTo>
                <a:cubicBezTo>
                  <a:pt x="13881" y="18075"/>
                  <a:pt x="13555" y="17645"/>
                  <a:pt x="13664" y="17215"/>
                </a:cubicBezTo>
                <a:cubicBezTo>
                  <a:pt x="13772" y="17108"/>
                  <a:pt x="13772" y="17001"/>
                  <a:pt x="13772" y="16786"/>
                </a:cubicBezTo>
                <a:cubicBezTo>
                  <a:pt x="13772" y="16678"/>
                  <a:pt x="13772" y="16678"/>
                  <a:pt x="13881" y="16678"/>
                </a:cubicBezTo>
                <a:cubicBezTo>
                  <a:pt x="14098" y="16571"/>
                  <a:pt x="14207" y="16356"/>
                  <a:pt x="14315" y="16248"/>
                </a:cubicBezTo>
                <a:cubicBezTo>
                  <a:pt x="14424" y="16141"/>
                  <a:pt x="14532" y="16033"/>
                  <a:pt x="14749" y="15926"/>
                </a:cubicBezTo>
                <a:cubicBezTo>
                  <a:pt x="14858" y="15926"/>
                  <a:pt x="14966" y="15818"/>
                  <a:pt x="15184" y="15711"/>
                </a:cubicBezTo>
                <a:cubicBezTo>
                  <a:pt x="15292" y="15711"/>
                  <a:pt x="15401" y="15818"/>
                  <a:pt x="15509" y="15818"/>
                </a:cubicBezTo>
                <a:cubicBezTo>
                  <a:pt x="15618" y="15818"/>
                  <a:pt x="15509" y="15711"/>
                  <a:pt x="15509" y="15711"/>
                </a:cubicBezTo>
                <a:cubicBezTo>
                  <a:pt x="15401" y="15604"/>
                  <a:pt x="15835" y="15496"/>
                  <a:pt x="15835" y="15496"/>
                </a:cubicBezTo>
                <a:cubicBezTo>
                  <a:pt x="15835" y="15496"/>
                  <a:pt x="16052" y="15174"/>
                  <a:pt x="16052" y="15281"/>
                </a:cubicBezTo>
                <a:cubicBezTo>
                  <a:pt x="16160" y="15389"/>
                  <a:pt x="16703" y="15174"/>
                  <a:pt x="16703" y="15174"/>
                </a:cubicBezTo>
                <a:cubicBezTo>
                  <a:pt x="16812" y="15174"/>
                  <a:pt x="16703" y="15281"/>
                  <a:pt x="16812" y="15281"/>
                </a:cubicBezTo>
                <a:cubicBezTo>
                  <a:pt x="16920" y="15281"/>
                  <a:pt x="17246" y="15281"/>
                  <a:pt x="17354" y="15174"/>
                </a:cubicBezTo>
                <a:cubicBezTo>
                  <a:pt x="17463" y="15066"/>
                  <a:pt x="17463" y="14959"/>
                  <a:pt x="17571" y="14851"/>
                </a:cubicBezTo>
                <a:cubicBezTo>
                  <a:pt x="17680" y="14851"/>
                  <a:pt x="17789" y="14744"/>
                  <a:pt x="17789" y="14636"/>
                </a:cubicBezTo>
                <a:cubicBezTo>
                  <a:pt x="17897" y="14529"/>
                  <a:pt x="17789" y="14314"/>
                  <a:pt x="17897" y="14207"/>
                </a:cubicBezTo>
                <a:cubicBezTo>
                  <a:pt x="18006" y="14099"/>
                  <a:pt x="18114" y="13992"/>
                  <a:pt x="18223" y="13884"/>
                </a:cubicBezTo>
                <a:cubicBezTo>
                  <a:pt x="18440" y="13562"/>
                  <a:pt x="18548" y="13454"/>
                  <a:pt x="18548" y="13132"/>
                </a:cubicBezTo>
                <a:cubicBezTo>
                  <a:pt x="18548" y="12917"/>
                  <a:pt x="18548" y="12810"/>
                  <a:pt x="18657" y="12595"/>
                </a:cubicBezTo>
                <a:cubicBezTo>
                  <a:pt x="18657" y="12487"/>
                  <a:pt x="18765" y="12487"/>
                  <a:pt x="18874" y="12380"/>
                </a:cubicBezTo>
                <a:cubicBezTo>
                  <a:pt x="18983" y="12272"/>
                  <a:pt x="18874" y="12057"/>
                  <a:pt x="18874" y="11950"/>
                </a:cubicBezTo>
                <a:cubicBezTo>
                  <a:pt x="18874" y="11735"/>
                  <a:pt x="18983" y="11627"/>
                  <a:pt x="18983" y="11413"/>
                </a:cubicBezTo>
                <a:cubicBezTo>
                  <a:pt x="19091" y="11090"/>
                  <a:pt x="18983" y="10768"/>
                  <a:pt x="18983" y="10445"/>
                </a:cubicBezTo>
                <a:cubicBezTo>
                  <a:pt x="18983" y="10230"/>
                  <a:pt x="18874" y="10015"/>
                  <a:pt x="18983" y="9908"/>
                </a:cubicBezTo>
                <a:cubicBezTo>
                  <a:pt x="19091" y="9693"/>
                  <a:pt x="18983" y="9801"/>
                  <a:pt x="18983" y="9586"/>
                </a:cubicBezTo>
                <a:cubicBezTo>
                  <a:pt x="18983" y="9586"/>
                  <a:pt x="19200" y="9693"/>
                  <a:pt x="19200" y="9693"/>
                </a:cubicBezTo>
                <a:cubicBezTo>
                  <a:pt x="19200" y="9693"/>
                  <a:pt x="19200" y="9586"/>
                  <a:pt x="19200" y="9586"/>
                </a:cubicBezTo>
                <a:cubicBezTo>
                  <a:pt x="19200" y="9586"/>
                  <a:pt x="19308" y="9586"/>
                  <a:pt x="19308" y="9586"/>
                </a:cubicBezTo>
                <a:cubicBezTo>
                  <a:pt x="19525" y="9586"/>
                  <a:pt x="19634" y="9263"/>
                  <a:pt x="19634" y="9156"/>
                </a:cubicBezTo>
                <a:cubicBezTo>
                  <a:pt x="19742" y="9048"/>
                  <a:pt x="19851" y="8833"/>
                  <a:pt x="19959" y="8618"/>
                </a:cubicBezTo>
                <a:cubicBezTo>
                  <a:pt x="20176" y="8404"/>
                  <a:pt x="20394" y="8404"/>
                  <a:pt x="20502" y="8189"/>
                </a:cubicBezTo>
                <a:cubicBezTo>
                  <a:pt x="21045" y="7544"/>
                  <a:pt x="21479" y="6792"/>
                  <a:pt x="21153" y="6039"/>
                </a:cubicBezTo>
                <a:cubicBezTo>
                  <a:pt x="20936" y="5610"/>
                  <a:pt x="21370" y="6362"/>
                  <a:pt x="21153" y="6039"/>
                </a:cubicBezTo>
                <a:close/>
                <a:moveTo>
                  <a:pt x="12361" y="19902"/>
                </a:moveTo>
                <a:cubicBezTo>
                  <a:pt x="12144" y="20010"/>
                  <a:pt x="12036" y="20224"/>
                  <a:pt x="11819" y="20332"/>
                </a:cubicBezTo>
                <a:cubicBezTo>
                  <a:pt x="11493" y="20439"/>
                  <a:pt x="12036" y="20117"/>
                  <a:pt x="12036" y="20010"/>
                </a:cubicBezTo>
                <a:cubicBezTo>
                  <a:pt x="12144" y="19902"/>
                  <a:pt x="12253" y="19687"/>
                  <a:pt x="12470" y="19472"/>
                </a:cubicBezTo>
                <a:cubicBezTo>
                  <a:pt x="12687" y="19257"/>
                  <a:pt x="12578" y="19687"/>
                  <a:pt x="12361" y="19902"/>
                </a:cubicBezTo>
                <a:cubicBezTo>
                  <a:pt x="12361" y="19902"/>
                  <a:pt x="12470" y="19795"/>
                  <a:pt x="12361" y="19902"/>
                </a:cubicBezTo>
                <a:close/>
              </a:path>
            </a:pathLst>
          </a:custGeom>
          <a:solidFill>
            <a:srgbClr val="F7F5F9"/>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1699" name="Shape 1699"/>
          <p:cNvSpPr/>
          <p:nvPr/>
        </p:nvSpPr>
        <p:spPr>
          <a:xfrm>
            <a:off x="9643380" y="7195775"/>
            <a:ext cx="191839" cy="199073"/>
          </a:xfrm>
          <a:custGeom>
            <a:avLst/>
            <a:gdLst/>
            <a:ahLst/>
            <a:cxnLst>
              <a:cxn ang="0">
                <a:pos x="wd2" y="hd2"/>
              </a:cxn>
              <a:cxn ang="5400000">
                <a:pos x="wd2" y="hd2"/>
              </a:cxn>
              <a:cxn ang="10800000">
                <a:pos x="wd2" y="hd2"/>
              </a:cxn>
              <a:cxn ang="16200000">
                <a:pos x="wd2" y="hd2"/>
              </a:cxn>
            </a:cxnLst>
            <a:rect l="0" t="0" r="r" b="b"/>
            <a:pathLst>
              <a:path w="20839" h="20829" extrusionOk="0">
                <a:moveTo>
                  <a:pt x="16525" y="6943"/>
                </a:moveTo>
                <a:cubicBezTo>
                  <a:pt x="15725" y="5400"/>
                  <a:pt x="14125" y="5400"/>
                  <a:pt x="13325" y="4629"/>
                </a:cubicBezTo>
                <a:cubicBezTo>
                  <a:pt x="12525" y="3858"/>
                  <a:pt x="11725" y="4629"/>
                  <a:pt x="10925" y="3858"/>
                </a:cubicBezTo>
                <a:cubicBezTo>
                  <a:pt x="10125" y="3086"/>
                  <a:pt x="9325" y="2315"/>
                  <a:pt x="8525" y="1543"/>
                </a:cubicBezTo>
                <a:cubicBezTo>
                  <a:pt x="7725" y="-771"/>
                  <a:pt x="6925" y="0"/>
                  <a:pt x="4525" y="772"/>
                </a:cubicBezTo>
                <a:cubicBezTo>
                  <a:pt x="3725" y="772"/>
                  <a:pt x="3725" y="0"/>
                  <a:pt x="2925" y="1543"/>
                </a:cubicBezTo>
                <a:cubicBezTo>
                  <a:pt x="2125" y="2315"/>
                  <a:pt x="2125" y="3086"/>
                  <a:pt x="2125" y="3858"/>
                </a:cubicBezTo>
                <a:cubicBezTo>
                  <a:pt x="2125" y="5400"/>
                  <a:pt x="2125" y="6943"/>
                  <a:pt x="2125" y="8486"/>
                </a:cubicBezTo>
                <a:cubicBezTo>
                  <a:pt x="2125" y="9258"/>
                  <a:pt x="2125" y="10800"/>
                  <a:pt x="1325" y="12343"/>
                </a:cubicBezTo>
                <a:cubicBezTo>
                  <a:pt x="-275" y="13886"/>
                  <a:pt x="-275" y="13886"/>
                  <a:pt x="525" y="16200"/>
                </a:cubicBezTo>
                <a:cubicBezTo>
                  <a:pt x="1325" y="17743"/>
                  <a:pt x="1325" y="17743"/>
                  <a:pt x="2925" y="18515"/>
                </a:cubicBezTo>
                <a:cubicBezTo>
                  <a:pt x="4525" y="18515"/>
                  <a:pt x="6125" y="18515"/>
                  <a:pt x="6925" y="19286"/>
                </a:cubicBezTo>
                <a:cubicBezTo>
                  <a:pt x="7725" y="19286"/>
                  <a:pt x="9325" y="20829"/>
                  <a:pt x="10125" y="20829"/>
                </a:cubicBezTo>
                <a:cubicBezTo>
                  <a:pt x="11725" y="20058"/>
                  <a:pt x="13325" y="20829"/>
                  <a:pt x="14925" y="20829"/>
                </a:cubicBezTo>
                <a:cubicBezTo>
                  <a:pt x="15725" y="20829"/>
                  <a:pt x="18125" y="19286"/>
                  <a:pt x="18925" y="18515"/>
                </a:cubicBezTo>
                <a:cubicBezTo>
                  <a:pt x="20525" y="16972"/>
                  <a:pt x="21325" y="15429"/>
                  <a:pt x="20525" y="13886"/>
                </a:cubicBezTo>
                <a:cubicBezTo>
                  <a:pt x="19725" y="12343"/>
                  <a:pt x="19725" y="11572"/>
                  <a:pt x="18925" y="10029"/>
                </a:cubicBezTo>
                <a:cubicBezTo>
                  <a:pt x="18925" y="8486"/>
                  <a:pt x="18125" y="7715"/>
                  <a:pt x="16525" y="6943"/>
                </a:cubicBezTo>
                <a:cubicBezTo>
                  <a:pt x="15725" y="6172"/>
                  <a:pt x="17325" y="6943"/>
                  <a:pt x="16525" y="694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0" name="Shape 1700"/>
          <p:cNvSpPr/>
          <p:nvPr/>
        </p:nvSpPr>
        <p:spPr>
          <a:xfrm>
            <a:off x="9088197" y="6868945"/>
            <a:ext cx="739623" cy="1316438"/>
          </a:xfrm>
          <a:custGeom>
            <a:avLst/>
            <a:gdLst/>
            <a:ahLst/>
            <a:cxnLst>
              <a:cxn ang="0">
                <a:pos x="wd2" y="hd2"/>
              </a:cxn>
              <a:cxn ang="5400000">
                <a:pos x="wd2" y="hd2"/>
              </a:cxn>
              <a:cxn ang="10800000">
                <a:pos x="wd2" y="hd2"/>
              </a:cxn>
              <a:cxn ang="16200000">
                <a:pos x="wd2" y="hd2"/>
              </a:cxn>
            </a:cxnLst>
            <a:rect l="0" t="0" r="r" b="b"/>
            <a:pathLst>
              <a:path w="21017" h="21513" extrusionOk="0">
                <a:moveTo>
                  <a:pt x="15897" y="7395"/>
                </a:moveTo>
                <a:cubicBezTo>
                  <a:pt x="16526" y="7033"/>
                  <a:pt x="16107" y="6671"/>
                  <a:pt x="16317" y="6188"/>
                </a:cubicBezTo>
                <a:cubicBezTo>
                  <a:pt x="16317" y="6067"/>
                  <a:pt x="16317" y="5826"/>
                  <a:pt x="16317" y="5705"/>
                </a:cubicBezTo>
                <a:cubicBezTo>
                  <a:pt x="16526" y="5343"/>
                  <a:pt x="16946" y="5222"/>
                  <a:pt x="17365" y="4981"/>
                </a:cubicBezTo>
                <a:cubicBezTo>
                  <a:pt x="18204" y="4619"/>
                  <a:pt x="18623" y="4016"/>
                  <a:pt x="19462" y="3654"/>
                </a:cubicBezTo>
                <a:cubicBezTo>
                  <a:pt x="19882" y="3533"/>
                  <a:pt x="20511" y="3533"/>
                  <a:pt x="20930" y="3412"/>
                </a:cubicBezTo>
                <a:cubicBezTo>
                  <a:pt x="21140" y="3171"/>
                  <a:pt x="20930" y="2809"/>
                  <a:pt x="20721" y="2688"/>
                </a:cubicBezTo>
                <a:cubicBezTo>
                  <a:pt x="20511" y="2447"/>
                  <a:pt x="20721" y="2447"/>
                  <a:pt x="20301" y="2447"/>
                </a:cubicBezTo>
                <a:cubicBezTo>
                  <a:pt x="19882" y="2326"/>
                  <a:pt x="20091" y="2809"/>
                  <a:pt x="19882" y="2930"/>
                </a:cubicBezTo>
                <a:cubicBezTo>
                  <a:pt x="19672" y="3050"/>
                  <a:pt x="19462" y="3292"/>
                  <a:pt x="19253" y="3412"/>
                </a:cubicBezTo>
                <a:cubicBezTo>
                  <a:pt x="19043" y="3533"/>
                  <a:pt x="18414" y="3412"/>
                  <a:pt x="17994" y="3533"/>
                </a:cubicBezTo>
                <a:cubicBezTo>
                  <a:pt x="17785" y="3774"/>
                  <a:pt x="17156" y="3533"/>
                  <a:pt x="16736" y="3533"/>
                </a:cubicBezTo>
                <a:cubicBezTo>
                  <a:pt x="16526" y="3533"/>
                  <a:pt x="16107" y="3654"/>
                  <a:pt x="15897" y="3533"/>
                </a:cubicBezTo>
                <a:cubicBezTo>
                  <a:pt x="15478" y="3533"/>
                  <a:pt x="16107" y="3292"/>
                  <a:pt x="16107" y="3292"/>
                </a:cubicBezTo>
                <a:cubicBezTo>
                  <a:pt x="16317" y="3171"/>
                  <a:pt x="16107" y="3050"/>
                  <a:pt x="16107" y="3050"/>
                </a:cubicBezTo>
                <a:cubicBezTo>
                  <a:pt x="16107" y="2809"/>
                  <a:pt x="16317" y="2688"/>
                  <a:pt x="16526" y="2568"/>
                </a:cubicBezTo>
                <a:cubicBezTo>
                  <a:pt x="17365" y="2085"/>
                  <a:pt x="15688" y="1844"/>
                  <a:pt x="15058" y="1602"/>
                </a:cubicBezTo>
                <a:cubicBezTo>
                  <a:pt x="14429" y="1361"/>
                  <a:pt x="13590" y="1361"/>
                  <a:pt x="12961" y="999"/>
                </a:cubicBezTo>
                <a:cubicBezTo>
                  <a:pt x="12752" y="878"/>
                  <a:pt x="12332" y="758"/>
                  <a:pt x="12123" y="637"/>
                </a:cubicBezTo>
                <a:cubicBezTo>
                  <a:pt x="11913" y="396"/>
                  <a:pt x="11703" y="154"/>
                  <a:pt x="11493" y="154"/>
                </a:cubicBezTo>
                <a:cubicBezTo>
                  <a:pt x="11284" y="34"/>
                  <a:pt x="10655" y="34"/>
                  <a:pt x="10445" y="154"/>
                </a:cubicBezTo>
                <a:cubicBezTo>
                  <a:pt x="10235" y="275"/>
                  <a:pt x="10025" y="637"/>
                  <a:pt x="9606" y="396"/>
                </a:cubicBezTo>
                <a:cubicBezTo>
                  <a:pt x="9396" y="154"/>
                  <a:pt x="8977" y="154"/>
                  <a:pt x="8557" y="154"/>
                </a:cubicBezTo>
                <a:cubicBezTo>
                  <a:pt x="8138" y="154"/>
                  <a:pt x="8138" y="-87"/>
                  <a:pt x="7719" y="34"/>
                </a:cubicBezTo>
                <a:cubicBezTo>
                  <a:pt x="7509" y="154"/>
                  <a:pt x="6880" y="275"/>
                  <a:pt x="6880" y="396"/>
                </a:cubicBezTo>
                <a:cubicBezTo>
                  <a:pt x="6670" y="637"/>
                  <a:pt x="6880" y="878"/>
                  <a:pt x="6880" y="999"/>
                </a:cubicBezTo>
                <a:cubicBezTo>
                  <a:pt x="6670" y="1482"/>
                  <a:pt x="6041" y="1482"/>
                  <a:pt x="5412" y="1602"/>
                </a:cubicBezTo>
                <a:cubicBezTo>
                  <a:pt x="4992" y="1723"/>
                  <a:pt x="5202" y="2326"/>
                  <a:pt x="5202" y="2568"/>
                </a:cubicBezTo>
                <a:cubicBezTo>
                  <a:pt x="5202" y="2809"/>
                  <a:pt x="5412" y="3050"/>
                  <a:pt x="5412" y="3171"/>
                </a:cubicBezTo>
                <a:cubicBezTo>
                  <a:pt x="5412" y="3292"/>
                  <a:pt x="4783" y="3654"/>
                  <a:pt x="4783" y="3774"/>
                </a:cubicBezTo>
                <a:cubicBezTo>
                  <a:pt x="4573" y="3895"/>
                  <a:pt x="3944" y="4136"/>
                  <a:pt x="3944" y="4257"/>
                </a:cubicBezTo>
                <a:cubicBezTo>
                  <a:pt x="3944" y="4378"/>
                  <a:pt x="3944" y="4498"/>
                  <a:pt x="3944" y="4619"/>
                </a:cubicBezTo>
                <a:cubicBezTo>
                  <a:pt x="3944" y="4740"/>
                  <a:pt x="3734" y="4860"/>
                  <a:pt x="3734" y="4981"/>
                </a:cubicBezTo>
                <a:cubicBezTo>
                  <a:pt x="3734" y="5102"/>
                  <a:pt x="3944" y="5464"/>
                  <a:pt x="3524" y="5585"/>
                </a:cubicBezTo>
                <a:cubicBezTo>
                  <a:pt x="3524" y="5705"/>
                  <a:pt x="3524" y="5947"/>
                  <a:pt x="3524" y="6067"/>
                </a:cubicBezTo>
                <a:cubicBezTo>
                  <a:pt x="3315" y="6067"/>
                  <a:pt x="3105" y="6067"/>
                  <a:pt x="3105" y="6188"/>
                </a:cubicBezTo>
                <a:cubicBezTo>
                  <a:pt x="3105" y="6429"/>
                  <a:pt x="3524" y="6550"/>
                  <a:pt x="3524" y="6791"/>
                </a:cubicBezTo>
                <a:cubicBezTo>
                  <a:pt x="3524" y="6912"/>
                  <a:pt x="3524" y="7153"/>
                  <a:pt x="3734" y="7274"/>
                </a:cubicBezTo>
                <a:cubicBezTo>
                  <a:pt x="4154" y="7757"/>
                  <a:pt x="3315" y="8239"/>
                  <a:pt x="3315" y="8722"/>
                </a:cubicBezTo>
                <a:cubicBezTo>
                  <a:pt x="3105" y="8963"/>
                  <a:pt x="3524" y="9205"/>
                  <a:pt x="3315" y="9446"/>
                </a:cubicBezTo>
                <a:cubicBezTo>
                  <a:pt x="3105" y="9567"/>
                  <a:pt x="2686" y="9687"/>
                  <a:pt x="2476" y="9929"/>
                </a:cubicBezTo>
                <a:cubicBezTo>
                  <a:pt x="2266" y="10170"/>
                  <a:pt x="3105" y="11135"/>
                  <a:pt x="2686" y="11256"/>
                </a:cubicBezTo>
                <a:cubicBezTo>
                  <a:pt x="1847" y="11497"/>
                  <a:pt x="2057" y="12101"/>
                  <a:pt x="1847" y="12583"/>
                </a:cubicBezTo>
                <a:cubicBezTo>
                  <a:pt x="1427" y="12945"/>
                  <a:pt x="1637" y="13549"/>
                  <a:pt x="1637" y="14031"/>
                </a:cubicBezTo>
                <a:cubicBezTo>
                  <a:pt x="1637" y="14393"/>
                  <a:pt x="1637" y="14755"/>
                  <a:pt x="1637" y="15117"/>
                </a:cubicBezTo>
                <a:cubicBezTo>
                  <a:pt x="1637" y="15238"/>
                  <a:pt x="2686" y="15600"/>
                  <a:pt x="2266" y="15600"/>
                </a:cubicBezTo>
                <a:cubicBezTo>
                  <a:pt x="2266" y="15600"/>
                  <a:pt x="1427" y="15721"/>
                  <a:pt x="1847" y="15841"/>
                </a:cubicBezTo>
                <a:cubicBezTo>
                  <a:pt x="2266" y="15841"/>
                  <a:pt x="2266" y="15962"/>
                  <a:pt x="2057" y="16204"/>
                </a:cubicBezTo>
                <a:cubicBezTo>
                  <a:pt x="1847" y="16445"/>
                  <a:pt x="1847" y="16686"/>
                  <a:pt x="1847" y="17048"/>
                </a:cubicBezTo>
                <a:cubicBezTo>
                  <a:pt x="1847" y="17290"/>
                  <a:pt x="1427" y="17410"/>
                  <a:pt x="1218" y="17652"/>
                </a:cubicBezTo>
                <a:cubicBezTo>
                  <a:pt x="1008" y="17772"/>
                  <a:pt x="1218" y="18014"/>
                  <a:pt x="1218" y="18255"/>
                </a:cubicBezTo>
                <a:cubicBezTo>
                  <a:pt x="1218" y="18376"/>
                  <a:pt x="798" y="18738"/>
                  <a:pt x="589" y="18738"/>
                </a:cubicBezTo>
                <a:cubicBezTo>
                  <a:pt x="-460" y="18979"/>
                  <a:pt x="169" y="19703"/>
                  <a:pt x="379" y="20065"/>
                </a:cubicBezTo>
                <a:cubicBezTo>
                  <a:pt x="589" y="20306"/>
                  <a:pt x="1218" y="19944"/>
                  <a:pt x="1218" y="20427"/>
                </a:cubicBezTo>
                <a:cubicBezTo>
                  <a:pt x="1218" y="20548"/>
                  <a:pt x="1008" y="20910"/>
                  <a:pt x="1427" y="21030"/>
                </a:cubicBezTo>
                <a:cubicBezTo>
                  <a:pt x="1637" y="21151"/>
                  <a:pt x="1847" y="21151"/>
                  <a:pt x="2266" y="21151"/>
                </a:cubicBezTo>
                <a:cubicBezTo>
                  <a:pt x="2686" y="21272"/>
                  <a:pt x="3315" y="21272"/>
                  <a:pt x="3734" y="21272"/>
                </a:cubicBezTo>
                <a:cubicBezTo>
                  <a:pt x="3944" y="21272"/>
                  <a:pt x="4154" y="21272"/>
                  <a:pt x="4363" y="21392"/>
                </a:cubicBezTo>
                <a:cubicBezTo>
                  <a:pt x="4363" y="21272"/>
                  <a:pt x="4573" y="21272"/>
                  <a:pt x="4783" y="21272"/>
                </a:cubicBezTo>
                <a:cubicBezTo>
                  <a:pt x="4783" y="21392"/>
                  <a:pt x="5202" y="21513"/>
                  <a:pt x="5202" y="21513"/>
                </a:cubicBezTo>
                <a:cubicBezTo>
                  <a:pt x="5412" y="21513"/>
                  <a:pt x="4992" y="21151"/>
                  <a:pt x="4992" y="21030"/>
                </a:cubicBezTo>
                <a:cubicBezTo>
                  <a:pt x="4573" y="20789"/>
                  <a:pt x="4573" y="20548"/>
                  <a:pt x="4573" y="20306"/>
                </a:cubicBezTo>
                <a:cubicBezTo>
                  <a:pt x="4573" y="20065"/>
                  <a:pt x="4573" y="19944"/>
                  <a:pt x="5202" y="19703"/>
                </a:cubicBezTo>
                <a:cubicBezTo>
                  <a:pt x="5622" y="19582"/>
                  <a:pt x="4783" y="19582"/>
                  <a:pt x="4783" y="19582"/>
                </a:cubicBezTo>
                <a:cubicBezTo>
                  <a:pt x="4783" y="19582"/>
                  <a:pt x="5202" y="19462"/>
                  <a:pt x="4992" y="19462"/>
                </a:cubicBezTo>
                <a:cubicBezTo>
                  <a:pt x="5202" y="19462"/>
                  <a:pt x="5202" y="19582"/>
                  <a:pt x="5412" y="19582"/>
                </a:cubicBezTo>
                <a:cubicBezTo>
                  <a:pt x="5622" y="19703"/>
                  <a:pt x="5831" y="19582"/>
                  <a:pt x="6041" y="19582"/>
                </a:cubicBezTo>
                <a:cubicBezTo>
                  <a:pt x="6251" y="19341"/>
                  <a:pt x="6041" y="19100"/>
                  <a:pt x="6041" y="18858"/>
                </a:cubicBezTo>
                <a:cubicBezTo>
                  <a:pt x="6251" y="18617"/>
                  <a:pt x="6670" y="18496"/>
                  <a:pt x="7299" y="18376"/>
                </a:cubicBezTo>
                <a:cubicBezTo>
                  <a:pt x="7509" y="18255"/>
                  <a:pt x="7719" y="18255"/>
                  <a:pt x="7928" y="18134"/>
                </a:cubicBezTo>
                <a:cubicBezTo>
                  <a:pt x="8138" y="18014"/>
                  <a:pt x="7719" y="17893"/>
                  <a:pt x="7719" y="17893"/>
                </a:cubicBezTo>
                <a:cubicBezTo>
                  <a:pt x="7719" y="17772"/>
                  <a:pt x="8348" y="17652"/>
                  <a:pt x="8138" y="17410"/>
                </a:cubicBezTo>
                <a:cubicBezTo>
                  <a:pt x="7928" y="17169"/>
                  <a:pt x="7090" y="17410"/>
                  <a:pt x="6880" y="17169"/>
                </a:cubicBezTo>
                <a:cubicBezTo>
                  <a:pt x="6670" y="17048"/>
                  <a:pt x="6460" y="17048"/>
                  <a:pt x="6251" y="16807"/>
                </a:cubicBezTo>
                <a:cubicBezTo>
                  <a:pt x="6041" y="16566"/>
                  <a:pt x="6460" y="16204"/>
                  <a:pt x="6670" y="16083"/>
                </a:cubicBezTo>
                <a:cubicBezTo>
                  <a:pt x="7090" y="15962"/>
                  <a:pt x="7299" y="15721"/>
                  <a:pt x="7719" y="15721"/>
                </a:cubicBezTo>
                <a:cubicBezTo>
                  <a:pt x="8138" y="15600"/>
                  <a:pt x="8138" y="15841"/>
                  <a:pt x="8348" y="15479"/>
                </a:cubicBezTo>
                <a:cubicBezTo>
                  <a:pt x="8348" y="15238"/>
                  <a:pt x="8767" y="15117"/>
                  <a:pt x="8557" y="14876"/>
                </a:cubicBezTo>
                <a:cubicBezTo>
                  <a:pt x="8348" y="14514"/>
                  <a:pt x="9396" y="14514"/>
                  <a:pt x="9606" y="14273"/>
                </a:cubicBezTo>
                <a:cubicBezTo>
                  <a:pt x="9606" y="14273"/>
                  <a:pt x="8557" y="13790"/>
                  <a:pt x="9606" y="13911"/>
                </a:cubicBezTo>
                <a:cubicBezTo>
                  <a:pt x="9816" y="14031"/>
                  <a:pt x="9816" y="14152"/>
                  <a:pt x="10025" y="14152"/>
                </a:cubicBezTo>
                <a:cubicBezTo>
                  <a:pt x="10445" y="14152"/>
                  <a:pt x="10445" y="13790"/>
                  <a:pt x="10235" y="13669"/>
                </a:cubicBezTo>
                <a:cubicBezTo>
                  <a:pt x="10235" y="13549"/>
                  <a:pt x="9816" y="13790"/>
                  <a:pt x="9816" y="13790"/>
                </a:cubicBezTo>
                <a:cubicBezTo>
                  <a:pt x="9396" y="13790"/>
                  <a:pt x="8977" y="13669"/>
                  <a:pt x="8977" y="13549"/>
                </a:cubicBezTo>
                <a:cubicBezTo>
                  <a:pt x="8977" y="13428"/>
                  <a:pt x="8557" y="12583"/>
                  <a:pt x="8977" y="12583"/>
                </a:cubicBezTo>
                <a:cubicBezTo>
                  <a:pt x="9606" y="12704"/>
                  <a:pt x="10025" y="12945"/>
                  <a:pt x="10864" y="12945"/>
                </a:cubicBezTo>
                <a:cubicBezTo>
                  <a:pt x="11074" y="12945"/>
                  <a:pt x="11284" y="12825"/>
                  <a:pt x="11493" y="12825"/>
                </a:cubicBezTo>
                <a:cubicBezTo>
                  <a:pt x="11913" y="12583"/>
                  <a:pt x="11493" y="12463"/>
                  <a:pt x="11703" y="12221"/>
                </a:cubicBezTo>
                <a:cubicBezTo>
                  <a:pt x="11703" y="12101"/>
                  <a:pt x="11913" y="11980"/>
                  <a:pt x="11913" y="11980"/>
                </a:cubicBezTo>
                <a:cubicBezTo>
                  <a:pt x="12123" y="11739"/>
                  <a:pt x="11913" y="11739"/>
                  <a:pt x="11913" y="11618"/>
                </a:cubicBezTo>
                <a:cubicBezTo>
                  <a:pt x="11703" y="11497"/>
                  <a:pt x="11703" y="11256"/>
                  <a:pt x="11913" y="11256"/>
                </a:cubicBezTo>
                <a:cubicBezTo>
                  <a:pt x="12332" y="11256"/>
                  <a:pt x="12123" y="11497"/>
                  <a:pt x="12123" y="11497"/>
                </a:cubicBezTo>
                <a:cubicBezTo>
                  <a:pt x="11913" y="11377"/>
                  <a:pt x="13171" y="11377"/>
                  <a:pt x="13171" y="11377"/>
                </a:cubicBezTo>
                <a:cubicBezTo>
                  <a:pt x="14010" y="11377"/>
                  <a:pt x="14639" y="11135"/>
                  <a:pt x="15478" y="11135"/>
                </a:cubicBezTo>
                <a:cubicBezTo>
                  <a:pt x="15688" y="11015"/>
                  <a:pt x="16317" y="10894"/>
                  <a:pt x="16736" y="10773"/>
                </a:cubicBezTo>
                <a:cubicBezTo>
                  <a:pt x="16946" y="10653"/>
                  <a:pt x="16946" y="10532"/>
                  <a:pt x="17156" y="10411"/>
                </a:cubicBezTo>
                <a:cubicBezTo>
                  <a:pt x="17365" y="10291"/>
                  <a:pt x="17575" y="10170"/>
                  <a:pt x="17785" y="9929"/>
                </a:cubicBezTo>
                <a:cubicBezTo>
                  <a:pt x="17785" y="9567"/>
                  <a:pt x="17365" y="9567"/>
                  <a:pt x="16946" y="9325"/>
                </a:cubicBezTo>
                <a:cubicBezTo>
                  <a:pt x="16736" y="9084"/>
                  <a:pt x="17365" y="8963"/>
                  <a:pt x="16946" y="8722"/>
                </a:cubicBezTo>
                <a:cubicBezTo>
                  <a:pt x="16736" y="8601"/>
                  <a:pt x="15897" y="8481"/>
                  <a:pt x="15897" y="8239"/>
                </a:cubicBezTo>
                <a:cubicBezTo>
                  <a:pt x="15897" y="8239"/>
                  <a:pt x="15897" y="8119"/>
                  <a:pt x="16107" y="8119"/>
                </a:cubicBezTo>
                <a:cubicBezTo>
                  <a:pt x="16107" y="7998"/>
                  <a:pt x="15897" y="7998"/>
                  <a:pt x="15897" y="7877"/>
                </a:cubicBezTo>
                <a:cubicBezTo>
                  <a:pt x="15897" y="7757"/>
                  <a:pt x="15688" y="7515"/>
                  <a:pt x="15897" y="7395"/>
                </a:cubicBezTo>
                <a:cubicBezTo>
                  <a:pt x="16107" y="7274"/>
                  <a:pt x="15688" y="7515"/>
                  <a:pt x="15897" y="739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1" name="Shape 1701"/>
          <p:cNvSpPr/>
          <p:nvPr/>
        </p:nvSpPr>
        <p:spPr>
          <a:xfrm>
            <a:off x="8578691" y="5485417"/>
            <a:ext cx="161088" cy="164718"/>
          </a:xfrm>
          <a:custGeom>
            <a:avLst/>
            <a:gdLst/>
            <a:ahLst/>
            <a:cxnLst>
              <a:cxn ang="0">
                <a:pos x="wd2" y="hd2"/>
              </a:cxn>
              <a:cxn ang="5400000">
                <a:pos x="wd2" y="hd2"/>
              </a:cxn>
              <a:cxn ang="10800000">
                <a:pos x="wd2" y="hd2"/>
              </a:cxn>
              <a:cxn ang="16200000">
                <a:pos x="wd2" y="hd2"/>
              </a:cxn>
            </a:cxnLst>
            <a:rect l="0" t="0" r="r" b="b"/>
            <a:pathLst>
              <a:path w="21600" h="19904" extrusionOk="0">
                <a:moveTo>
                  <a:pt x="14727" y="19004"/>
                </a:moveTo>
                <a:cubicBezTo>
                  <a:pt x="15709" y="19904"/>
                  <a:pt x="16691" y="19904"/>
                  <a:pt x="18655" y="19904"/>
                </a:cubicBezTo>
                <a:cubicBezTo>
                  <a:pt x="16691" y="17204"/>
                  <a:pt x="18655" y="16304"/>
                  <a:pt x="18655" y="13604"/>
                </a:cubicBezTo>
                <a:cubicBezTo>
                  <a:pt x="18655" y="11804"/>
                  <a:pt x="19636" y="9104"/>
                  <a:pt x="19636" y="7304"/>
                </a:cubicBezTo>
                <a:cubicBezTo>
                  <a:pt x="19636" y="6404"/>
                  <a:pt x="20618" y="5504"/>
                  <a:pt x="20618" y="4604"/>
                </a:cubicBezTo>
                <a:cubicBezTo>
                  <a:pt x="21600" y="3704"/>
                  <a:pt x="20618" y="2804"/>
                  <a:pt x="21600" y="1004"/>
                </a:cubicBezTo>
                <a:cubicBezTo>
                  <a:pt x="21600" y="-1696"/>
                  <a:pt x="17673" y="1904"/>
                  <a:pt x="16691" y="1904"/>
                </a:cubicBezTo>
                <a:cubicBezTo>
                  <a:pt x="14727" y="1904"/>
                  <a:pt x="13745" y="1004"/>
                  <a:pt x="11782" y="2804"/>
                </a:cubicBezTo>
                <a:cubicBezTo>
                  <a:pt x="11782" y="2804"/>
                  <a:pt x="9818" y="6404"/>
                  <a:pt x="8836" y="5504"/>
                </a:cubicBezTo>
                <a:cubicBezTo>
                  <a:pt x="6873" y="5504"/>
                  <a:pt x="5891" y="5504"/>
                  <a:pt x="3927" y="6404"/>
                </a:cubicBezTo>
                <a:cubicBezTo>
                  <a:pt x="3927" y="7304"/>
                  <a:pt x="3927" y="9104"/>
                  <a:pt x="2945" y="9104"/>
                </a:cubicBezTo>
                <a:cubicBezTo>
                  <a:pt x="2945" y="10004"/>
                  <a:pt x="982" y="10004"/>
                  <a:pt x="0" y="10004"/>
                </a:cubicBezTo>
                <a:cubicBezTo>
                  <a:pt x="1964" y="11804"/>
                  <a:pt x="3927" y="14504"/>
                  <a:pt x="5891" y="15404"/>
                </a:cubicBezTo>
                <a:cubicBezTo>
                  <a:pt x="6873" y="17204"/>
                  <a:pt x="8836" y="18104"/>
                  <a:pt x="10800" y="18104"/>
                </a:cubicBezTo>
                <a:cubicBezTo>
                  <a:pt x="11782" y="18104"/>
                  <a:pt x="13745" y="18104"/>
                  <a:pt x="14727" y="19004"/>
                </a:cubicBezTo>
                <a:cubicBezTo>
                  <a:pt x="15709" y="19004"/>
                  <a:pt x="14727" y="18104"/>
                  <a:pt x="14727" y="1900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2" name="Shape 1702"/>
          <p:cNvSpPr/>
          <p:nvPr/>
        </p:nvSpPr>
        <p:spPr>
          <a:xfrm>
            <a:off x="8642822" y="5635026"/>
            <a:ext cx="112059" cy="104858"/>
          </a:xfrm>
          <a:custGeom>
            <a:avLst/>
            <a:gdLst/>
            <a:ahLst/>
            <a:cxnLst>
              <a:cxn ang="0">
                <a:pos x="wd2" y="hd2"/>
              </a:cxn>
              <a:cxn ang="5400000">
                <a:pos x="wd2" y="hd2"/>
              </a:cxn>
              <a:cxn ang="10800000">
                <a:pos x="wd2" y="hd2"/>
              </a:cxn>
              <a:cxn ang="16200000">
                <a:pos x="wd2" y="hd2"/>
              </a:cxn>
            </a:cxnLst>
            <a:rect l="0" t="0" r="r" b="b"/>
            <a:pathLst>
              <a:path w="19233" h="20446" extrusionOk="0">
                <a:moveTo>
                  <a:pt x="17962" y="14400"/>
                </a:moveTo>
                <a:cubicBezTo>
                  <a:pt x="17962" y="12960"/>
                  <a:pt x="17962" y="11520"/>
                  <a:pt x="19233" y="11520"/>
                </a:cubicBezTo>
                <a:cubicBezTo>
                  <a:pt x="17962" y="10080"/>
                  <a:pt x="17962" y="8640"/>
                  <a:pt x="16692" y="8640"/>
                </a:cubicBezTo>
                <a:cubicBezTo>
                  <a:pt x="15421" y="7200"/>
                  <a:pt x="14151" y="2880"/>
                  <a:pt x="12880" y="2880"/>
                </a:cubicBezTo>
                <a:cubicBezTo>
                  <a:pt x="10339" y="2880"/>
                  <a:pt x="9068" y="2880"/>
                  <a:pt x="7798" y="1440"/>
                </a:cubicBezTo>
                <a:cubicBezTo>
                  <a:pt x="6527" y="0"/>
                  <a:pt x="2715" y="0"/>
                  <a:pt x="1445" y="0"/>
                </a:cubicBezTo>
                <a:cubicBezTo>
                  <a:pt x="2715" y="1440"/>
                  <a:pt x="-2367" y="8640"/>
                  <a:pt x="1445" y="8640"/>
                </a:cubicBezTo>
                <a:cubicBezTo>
                  <a:pt x="2715" y="8640"/>
                  <a:pt x="2715" y="11520"/>
                  <a:pt x="5257" y="10080"/>
                </a:cubicBezTo>
                <a:cubicBezTo>
                  <a:pt x="6527" y="8640"/>
                  <a:pt x="2715" y="7200"/>
                  <a:pt x="2715" y="7200"/>
                </a:cubicBezTo>
                <a:cubicBezTo>
                  <a:pt x="3986" y="7200"/>
                  <a:pt x="6527" y="8640"/>
                  <a:pt x="6527" y="10080"/>
                </a:cubicBezTo>
                <a:cubicBezTo>
                  <a:pt x="7798" y="12960"/>
                  <a:pt x="10339" y="11520"/>
                  <a:pt x="11609" y="14400"/>
                </a:cubicBezTo>
                <a:cubicBezTo>
                  <a:pt x="12880" y="15840"/>
                  <a:pt x="12880" y="18720"/>
                  <a:pt x="15421" y="20160"/>
                </a:cubicBezTo>
                <a:cubicBezTo>
                  <a:pt x="19233" y="21600"/>
                  <a:pt x="19233" y="17280"/>
                  <a:pt x="17962" y="14400"/>
                </a:cubicBezTo>
                <a:cubicBezTo>
                  <a:pt x="17962" y="12960"/>
                  <a:pt x="17962" y="15840"/>
                  <a:pt x="17962" y="14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3" name="Shape 1703"/>
          <p:cNvSpPr/>
          <p:nvPr/>
        </p:nvSpPr>
        <p:spPr>
          <a:xfrm>
            <a:off x="8488080" y="5509145"/>
            <a:ext cx="83061" cy="49044"/>
          </a:xfrm>
          <a:custGeom>
            <a:avLst/>
            <a:gdLst/>
            <a:ahLst/>
            <a:cxnLst>
              <a:cxn ang="0">
                <a:pos x="wd2" y="hd2"/>
              </a:cxn>
              <a:cxn ang="5400000">
                <a:pos x="wd2" y="hd2"/>
              </a:cxn>
              <a:cxn ang="10800000">
                <a:pos x="wd2" y="hd2"/>
              </a:cxn>
              <a:cxn ang="16200000">
                <a:pos x="wd2" y="hd2"/>
              </a:cxn>
            </a:cxnLst>
            <a:rect l="0" t="0" r="r" b="b"/>
            <a:pathLst>
              <a:path w="21600" h="16183" extrusionOk="0">
                <a:moveTo>
                  <a:pt x="7855" y="2400"/>
                </a:moveTo>
                <a:cubicBezTo>
                  <a:pt x="7855" y="0"/>
                  <a:pt x="7855" y="0"/>
                  <a:pt x="7855" y="0"/>
                </a:cubicBezTo>
                <a:cubicBezTo>
                  <a:pt x="5891" y="2400"/>
                  <a:pt x="1964" y="7200"/>
                  <a:pt x="0" y="9600"/>
                </a:cubicBezTo>
                <a:cubicBezTo>
                  <a:pt x="3927" y="12000"/>
                  <a:pt x="21600" y="21600"/>
                  <a:pt x="21600" y="12000"/>
                </a:cubicBezTo>
                <a:cubicBezTo>
                  <a:pt x="21600" y="4800"/>
                  <a:pt x="11782" y="7200"/>
                  <a:pt x="7855" y="2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4" name="Shape 1704"/>
          <p:cNvSpPr/>
          <p:nvPr/>
        </p:nvSpPr>
        <p:spPr>
          <a:xfrm>
            <a:off x="8412491" y="5379849"/>
            <a:ext cx="135999" cy="155193"/>
          </a:xfrm>
          <a:custGeom>
            <a:avLst/>
            <a:gdLst/>
            <a:ahLst/>
            <a:cxnLst>
              <a:cxn ang="0">
                <a:pos x="wd2" y="hd2"/>
              </a:cxn>
              <a:cxn ang="5400000">
                <a:pos x="wd2" y="hd2"/>
              </a:cxn>
              <a:cxn ang="10800000">
                <a:pos x="wd2" y="hd2"/>
              </a:cxn>
              <a:cxn ang="16200000">
                <a:pos x="wd2" y="hd2"/>
              </a:cxn>
            </a:cxnLst>
            <a:rect l="0" t="0" r="r" b="b"/>
            <a:pathLst>
              <a:path w="19781" h="19581" extrusionOk="0">
                <a:moveTo>
                  <a:pt x="15461" y="14504"/>
                </a:moveTo>
                <a:cubicBezTo>
                  <a:pt x="15461" y="12626"/>
                  <a:pt x="18701" y="11687"/>
                  <a:pt x="19781" y="10748"/>
                </a:cubicBezTo>
                <a:cubicBezTo>
                  <a:pt x="16541" y="9808"/>
                  <a:pt x="15461" y="9808"/>
                  <a:pt x="15461" y="6991"/>
                </a:cubicBezTo>
                <a:cubicBezTo>
                  <a:pt x="15461" y="6052"/>
                  <a:pt x="16541" y="1356"/>
                  <a:pt x="15461" y="417"/>
                </a:cubicBezTo>
                <a:cubicBezTo>
                  <a:pt x="14381" y="-522"/>
                  <a:pt x="8981" y="417"/>
                  <a:pt x="6821" y="417"/>
                </a:cubicBezTo>
                <a:cubicBezTo>
                  <a:pt x="4661" y="417"/>
                  <a:pt x="4661" y="3235"/>
                  <a:pt x="5741" y="5113"/>
                </a:cubicBezTo>
                <a:cubicBezTo>
                  <a:pt x="6821" y="6052"/>
                  <a:pt x="11141" y="8869"/>
                  <a:pt x="6821" y="8869"/>
                </a:cubicBezTo>
                <a:cubicBezTo>
                  <a:pt x="5741" y="8869"/>
                  <a:pt x="3581" y="8869"/>
                  <a:pt x="2501" y="8869"/>
                </a:cubicBezTo>
                <a:cubicBezTo>
                  <a:pt x="341" y="8869"/>
                  <a:pt x="341" y="12626"/>
                  <a:pt x="341" y="13565"/>
                </a:cubicBezTo>
                <a:cubicBezTo>
                  <a:pt x="-1819" y="19200"/>
                  <a:pt x="6821" y="18261"/>
                  <a:pt x="11141" y="19200"/>
                </a:cubicBezTo>
                <a:cubicBezTo>
                  <a:pt x="12221" y="21078"/>
                  <a:pt x="15461" y="15443"/>
                  <a:pt x="15461" y="1450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5" name="Shape 1705"/>
          <p:cNvSpPr/>
          <p:nvPr/>
        </p:nvSpPr>
        <p:spPr>
          <a:xfrm>
            <a:off x="7501428" y="4795957"/>
            <a:ext cx="1104952" cy="705639"/>
          </a:xfrm>
          <a:custGeom>
            <a:avLst/>
            <a:gdLst/>
            <a:ahLst/>
            <a:cxnLst>
              <a:cxn ang="0">
                <a:pos x="wd2" y="hd2"/>
              </a:cxn>
              <a:cxn ang="5400000">
                <a:pos x="wd2" y="hd2"/>
              </a:cxn>
              <a:cxn ang="10800000">
                <a:pos x="wd2" y="hd2"/>
              </a:cxn>
              <a:cxn ang="16200000">
                <a:pos x="wd2" y="hd2"/>
              </a:cxn>
            </a:cxnLst>
            <a:rect l="0" t="0" r="r" b="b"/>
            <a:pathLst>
              <a:path w="21600" h="21468" extrusionOk="0">
                <a:moveTo>
                  <a:pt x="18144" y="19893"/>
                </a:moveTo>
                <a:cubicBezTo>
                  <a:pt x="18288" y="19893"/>
                  <a:pt x="19296" y="20118"/>
                  <a:pt x="19008" y="19668"/>
                </a:cubicBezTo>
                <a:cubicBezTo>
                  <a:pt x="18864" y="19218"/>
                  <a:pt x="18576" y="18993"/>
                  <a:pt x="18432" y="18543"/>
                </a:cubicBezTo>
                <a:cubicBezTo>
                  <a:pt x="18432" y="18543"/>
                  <a:pt x="18576" y="17868"/>
                  <a:pt x="18720" y="17868"/>
                </a:cubicBezTo>
                <a:cubicBezTo>
                  <a:pt x="18864" y="17643"/>
                  <a:pt x="19584" y="17868"/>
                  <a:pt x="19872" y="17868"/>
                </a:cubicBezTo>
                <a:cubicBezTo>
                  <a:pt x="20304" y="17868"/>
                  <a:pt x="20160" y="16743"/>
                  <a:pt x="20736" y="17418"/>
                </a:cubicBezTo>
                <a:cubicBezTo>
                  <a:pt x="20880" y="16968"/>
                  <a:pt x="21024" y="16743"/>
                  <a:pt x="21024" y="16293"/>
                </a:cubicBezTo>
                <a:cubicBezTo>
                  <a:pt x="21024" y="15843"/>
                  <a:pt x="20880" y="15393"/>
                  <a:pt x="21024" y="15168"/>
                </a:cubicBezTo>
                <a:cubicBezTo>
                  <a:pt x="21168" y="14718"/>
                  <a:pt x="21600" y="14268"/>
                  <a:pt x="21600" y="14043"/>
                </a:cubicBezTo>
                <a:cubicBezTo>
                  <a:pt x="21456" y="13593"/>
                  <a:pt x="21312" y="13593"/>
                  <a:pt x="21024" y="13593"/>
                </a:cubicBezTo>
                <a:cubicBezTo>
                  <a:pt x="20592" y="13593"/>
                  <a:pt x="20016" y="13593"/>
                  <a:pt x="19584" y="13818"/>
                </a:cubicBezTo>
                <a:cubicBezTo>
                  <a:pt x="19296" y="13818"/>
                  <a:pt x="19152" y="14043"/>
                  <a:pt x="19008" y="14268"/>
                </a:cubicBezTo>
                <a:cubicBezTo>
                  <a:pt x="18864" y="14718"/>
                  <a:pt x="19008" y="15168"/>
                  <a:pt x="18864" y="15618"/>
                </a:cubicBezTo>
                <a:cubicBezTo>
                  <a:pt x="18864" y="15843"/>
                  <a:pt x="18144" y="16968"/>
                  <a:pt x="18144" y="16968"/>
                </a:cubicBezTo>
                <a:cubicBezTo>
                  <a:pt x="17568" y="16743"/>
                  <a:pt x="16992" y="16968"/>
                  <a:pt x="16416" y="17418"/>
                </a:cubicBezTo>
                <a:cubicBezTo>
                  <a:pt x="16128" y="17418"/>
                  <a:pt x="15984" y="17193"/>
                  <a:pt x="15840" y="16968"/>
                </a:cubicBezTo>
                <a:cubicBezTo>
                  <a:pt x="15696" y="16743"/>
                  <a:pt x="15408" y="16743"/>
                  <a:pt x="15120" y="16518"/>
                </a:cubicBezTo>
                <a:cubicBezTo>
                  <a:pt x="14832" y="16518"/>
                  <a:pt x="14832" y="15843"/>
                  <a:pt x="14688" y="15393"/>
                </a:cubicBezTo>
                <a:cubicBezTo>
                  <a:pt x="14544" y="14943"/>
                  <a:pt x="14256" y="14718"/>
                  <a:pt x="14112" y="14268"/>
                </a:cubicBezTo>
                <a:cubicBezTo>
                  <a:pt x="13968" y="13368"/>
                  <a:pt x="13680" y="12243"/>
                  <a:pt x="13824" y="11343"/>
                </a:cubicBezTo>
                <a:cubicBezTo>
                  <a:pt x="13824" y="10668"/>
                  <a:pt x="13680" y="9768"/>
                  <a:pt x="13968" y="9093"/>
                </a:cubicBezTo>
                <a:cubicBezTo>
                  <a:pt x="14112" y="8868"/>
                  <a:pt x="14112" y="8643"/>
                  <a:pt x="14112" y="8418"/>
                </a:cubicBezTo>
                <a:cubicBezTo>
                  <a:pt x="14256" y="7968"/>
                  <a:pt x="13968" y="8193"/>
                  <a:pt x="13824" y="7968"/>
                </a:cubicBezTo>
                <a:cubicBezTo>
                  <a:pt x="13536" y="7968"/>
                  <a:pt x="13248" y="7743"/>
                  <a:pt x="12960" y="7743"/>
                </a:cubicBezTo>
                <a:cubicBezTo>
                  <a:pt x="12816" y="7518"/>
                  <a:pt x="12528" y="7068"/>
                  <a:pt x="12528" y="6618"/>
                </a:cubicBezTo>
                <a:cubicBezTo>
                  <a:pt x="12528" y="5943"/>
                  <a:pt x="12096" y="5718"/>
                  <a:pt x="11808" y="5268"/>
                </a:cubicBezTo>
                <a:cubicBezTo>
                  <a:pt x="11664" y="4818"/>
                  <a:pt x="11664" y="4368"/>
                  <a:pt x="11520" y="3918"/>
                </a:cubicBezTo>
                <a:cubicBezTo>
                  <a:pt x="11376" y="3693"/>
                  <a:pt x="11088" y="3693"/>
                  <a:pt x="10800" y="3693"/>
                </a:cubicBezTo>
                <a:cubicBezTo>
                  <a:pt x="10656" y="3468"/>
                  <a:pt x="10368" y="3468"/>
                  <a:pt x="10224" y="3693"/>
                </a:cubicBezTo>
                <a:cubicBezTo>
                  <a:pt x="10224" y="3918"/>
                  <a:pt x="10080" y="4368"/>
                  <a:pt x="9792" y="4368"/>
                </a:cubicBezTo>
                <a:cubicBezTo>
                  <a:pt x="9504" y="4368"/>
                  <a:pt x="9072" y="3918"/>
                  <a:pt x="8928" y="3468"/>
                </a:cubicBezTo>
                <a:cubicBezTo>
                  <a:pt x="8784" y="2793"/>
                  <a:pt x="8784" y="2568"/>
                  <a:pt x="8496" y="2118"/>
                </a:cubicBezTo>
                <a:cubicBezTo>
                  <a:pt x="8208" y="1893"/>
                  <a:pt x="7776" y="1218"/>
                  <a:pt x="7488" y="1218"/>
                </a:cubicBezTo>
                <a:cubicBezTo>
                  <a:pt x="7344" y="993"/>
                  <a:pt x="6480" y="993"/>
                  <a:pt x="6480" y="1218"/>
                </a:cubicBezTo>
                <a:cubicBezTo>
                  <a:pt x="6192" y="1893"/>
                  <a:pt x="6048" y="1668"/>
                  <a:pt x="5616" y="1668"/>
                </a:cubicBezTo>
                <a:cubicBezTo>
                  <a:pt x="5040" y="1668"/>
                  <a:pt x="4608" y="1668"/>
                  <a:pt x="4176" y="1668"/>
                </a:cubicBezTo>
                <a:cubicBezTo>
                  <a:pt x="4032" y="1668"/>
                  <a:pt x="3600" y="1218"/>
                  <a:pt x="3312" y="993"/>
                </a:cubicBezTo>
                <a:cubicBezTo>
                  <a:pt x="2880" y="768"/>
                  <a:pt x="2448" y="543"/>
                  <a:pt x="1872" y="93"/>
                </a:cubicBezTo>
                <a:cubicBezTo>
                  <a:pt x="1296" y="-132"/>
                  <a:pt x="576" y="93"/>
                  <a:pt x="0" y="318"/>
                </a:cubicBezTo>
                <a:cubicBezTo>
                  <a:pt x="144" y="1443"/>
                  <a:pt x="720" y="2343"/>
                  <a:pt x="1008" y="3468"/>
                </a:cubicBezTo>
                <a:cubicBezTo>
                  <a:pt x="1152" y="3918"/>
                  <a:pt x="1584" y="4368"/>
                  <a:pt x="1872" y="4593"/>
                </a:cubicBezTo>
                <a:cubicBezTo>
                  <a:pt x="2016" y="5043"/>
                  <a:pt x="2304" y="5718"/>
                  <a:pt x="2160" y="6168"/>
                </a:cubicBezTo>
                <a:cubicBezTo>
                  <a:pt x="2160" y="6168"/>
                  <a:pt x="1152" y="5718"/>
                  <a:pt x="1728" y="6393"/>
                </a:cubicBezTo>
                <a:cubicBezTo>
                  <a:pt x="1872" y="6618"/>
                  <a:pt x="2016" y="6843"/>
                  <a:pt x="2160" y="7068"/>
                </a:cubicBezTo>
                <a:cubicBezTo>
                  <a:pt x="2448" y="7068"/>
                  <a:pt x="2592" y="7068"/>
                  <a:pt x="2736" y="7293"/>
                </a:cubicBezTo>
                <a:cubicBezTo>
                  <a:pt x="3024" y="7518"/>
                  <a:pt x="3312" y="7968"/>
                  <a:pt x="3600" y="8418"/>
                </a:cubicBezTo>
                <a:cubicBezTo>
                  <a:pt x="3744" y="8643"/>
                  <a:pt x="3600" y="9093"/>
                  <a:pt x="3456" y="9318"/>
                </a:cubicBezTo>
                <a:cubicBezTo>
                  <a:pt x="3312" y="9543"/>
                  <a:pt x="3600" y="9768"/>
                  <a:pt x="3744" y="9768"/>
                </a:cubicBezTo>
                <a:cubicBezTo>
                  <a:pt x="4176" y="10218"/>
                  <a:pt x="4464" y="10668"/>
                  <a:pt x="4752" y="11118"/>
                </a:cubicBezTo>
                <a:cubicBezTo>
                  <a:pt x="4896" y="11343"/>
                  <a:pt x="5040" y="11793"/>
                  <a:pt x="5184" y="11793"/>
                </a:cubicBezTo>
                <a:cubicBezTo>
                  <a:pt x="5328" y="11793"/>
                  <a:pt x="5472" y="11343"/>
                  <a:pt x="5328" y="11118"/>
                </a:cubicBezTo>
                <a:cubicBezTo>
                  <a:pt x="5328" y="10893"/>
                  <a:pt x="5184" y="10668"/>
                  <a:pt x="5184" y="10443"/>
                </a:cubicBezTo>
                <a:cubicBezTo>
                  <a:pt x="5040" y="10218"/>
                  <a:pt x="4752" y="10443"/>
                  <a:pt x="4608" y="10218"/>
                </a:cubicBezTo>
                <a:cubicBezTo>
                  <a:pt x="4320" y="9768"/>
                  <a:pt x="4608" y="9768"/>
                  <a:pt x="4608" y="9318"/>
                </a:cubicBezTo>
                <a:cubicBezTo>
                  <a:pt x="4608" y="9318"/>
                  <a:pt x="4320" y="8868"/>
                  <a:pt x="4320" y="8643"/>
                </a:cubicBezTo>
                <a:cubicBezTo>
                  <a:pt x="4032" y="8193"/>
                  <a:pt x="4032" y="7518"/>
                  <a:pt x="3744" y="7068"/>
                </a:cubicBezTo>
                <a:cubicBezTo>
                  <a:pt x="3456" y="6843"/>
                  <a:pt x="3168" y="6393"/>
                  <a:pt x="3024" y="5943"/>
                </a:cubicBezTo>
                <a:cubicBezTo>
                  <a:pt x="3024" y="5718"/>
                  <a:pt x="3024" y="5268"/>
                  <a:pt x="2880" y="5043"/>
                </a:cubicBezTo>
                <a:cubicBezTo>
                  <a:pt x="2736" y="4818"/>
                  <a:pt x="2592" y="4593"/>
                  <a:pt x="2448" y="4368"/>
                </a:cubicBezTo>
                <a:cubicBezTo>
                  <a:pt x="2304" y="3918"/>
                  <a:pt x="2160" y="3693"/>
                  <a:pt x="1872" y="3468"/>
                </a:cubicBezTo>
                <a:cubicBezTo>
                  <a:pt x="1728" y="3243"/>
                  <a:pt x="1728" y="2793"/>
                  <a:pt x="1728" y="2568"/>
                </a:cubicBezTo>
                <a:cubicBezTo>
                  <a:pt x="1728" y="2343"/>
                  <a:pt x="1440" y="1218"/>
                  <a:pt x="1584" y="993"/>
                </a:cubicBezTo>
                <a:cubicBezTo>
                  <a:pt x="1728" y="768"/>
                  <a:pt x="1872" y="1443"/>
                  <a:pt x="2016" y="1443"/>
                </a:cubicBezTo>
                <a:cubicBezTo>
                  <a:pt x="2160" y="1443"/>
                  <a:pt x="2160" y="1443"/>
                  <a:pt x="2160" y="1443"/>
                </a:cubicBezTo>
                <a:cubicBezTo>
                  <a:pt x="2448" y="1218"/>
                  <a:pt x="2448" y="1443"/>
                  <a:pt x="2592" y="1668"/>
                </a:cubicBezTo>
                <a:cubicBezTo>
                  <a:pt x="2736" y="1668"/>
                  <a:pt x="2880" y="1668"/>
                  <a:pt x="2880" y="1893"/>
                </a:cubicBezTo>
                <a:cubicBezTo>
                  <a:pt x="2880" y="2343"/>
                  <a:pt x="3024" y="2793"/>
                  <a:pt x="3168" y="3243"/>
                </a:cubicBezTo>
                <a:cubicBezTo>
                  <a:pt x="3168" y="3468"/>
                  <a:pt x="3312" y="3918"/>
                  <a:pt x="3312" y="4143"/>
                </a:cubicBezTo>
                <a:cubicBezTo>
                  <a:pt x="3312" y="4368"/>
                  <a:pt x="3168" y="4593"/>
                  <a:pt x="3168" y="4818"/>
                </a:cubicBezTo>
                <a:cubicBezTo>
                  <a:pt x="3312" y="4818"/>
                  <a:pt x="3312" y="4368"/>
                  <a:pt x="3312" y="4368"/>
                </a:cubicBezTo>
                <a:cubicBezTo>
                  <a:pt x="3456" y="4143"/>
                  <a:pt x="3600" y="4818"/>
                  <a:pt x="3744" y="4818"/>
                </a:cubicBezTo>
                <a:cubicBezTo>
                  <a:pt x="3888" y="5043"/>
                  <a:pt x="4608" y="5718"/>
                  <a:pt x="4608" y="5943"/>
                </a:cubicBezTo>
                <a:cubicBezTo>
                  <a:pt x="4608" y="6393"/>
                  <a:pt x="4752" y="6618"/>
                  <a:pt x="4896" y="6618"/>
                </a:cubicBezTo>
                <a:cubicBezTo>
                  <a:pt x="5040" y="6843"/>
                  <a:pt x="5040" y="7068"/>
                  <a:pt x="5184" y="7293"/>
                </a:cubicBezTo>
                <a:cubicBezTo>
                  <a:pt x="5328" y="7518"/>
                  <a:pt x="5472" y="7293"/>
                  <a:pt x="5472" y="7518"/>
                </a:cubicBezTo>
                <a:cubicBezTo>
                  <a:pt x="5616" y="7743"/>
                  <a:pt x="5328" y="7968"/>
                  <a:pt x="5472" y="8418"/>
                </a:cubicBezTo>
                <a:cubicBezTo>
                  <a:pt x="5760" y="8643"/>
                  <a:pt x="6048" y="8868"/>
                  <a:pt x="6336" y="9318"/>
                </a:cubicBezTo>
                <a:cubicBezTo>
                  <a:pt x="6480" y="9543"/>
                  <a:pt x="6480" y="9768"/>
                  <a:pt x="6624" y="9993"/>
                </a:cubicBezTo>
                <a:cubicBezTo>
                  <a:pt x="6768" y="10218"/>
                  <a:pt x="6912" y="10218"/>
                  <a:pt x="7056" y="10668"/>
                </a:cubicBezTo>
                <a:cubicBezTo>
                  <a:pt x="7344" y="10893"/>
                  <a:pt x="7488" y="11343"/>
                  <a:pt x="7776" y="11793"/>
                </a:cubicBezTo>
                <a:cubicBezTo>
                  <a:pt x="7920" y="12018"/>
                  <a:pt x="8064" y="12243"/>
                  <a:pt x="8208" y="12468"/>
                </a:cubicBezTo>
                <a:cubicBezTo>
                  <a:pt x="8352" y="12918"/>
                  <a:pt x="8064" y="12918"/>
                  <a:pt x="8064" y="13143"/>
                </a:cubicBezTo>
                <a:cubicBezTo>
                  <a:pt x="8064" y="13368"/>
                  <a:pt x="8496" y="13143"/>
                  <a:pt x="8496" y="13593"/>
                </a:cubicBezTo>
                <a:cubicBezTo>
                  <a:pt x="8352" y="14043"/>
                  <a:pt x="8208" y="14043"/>
                  <a:pt x="8352" y="14493"/>
                </a:cubicBezTo>
                <a:cubicBezTo>
                  <a:pt x="8352" y="14493"/>
                  <a:pt x="8064" y="14943"/>
                  <a:pt x="8208" y="15168"/>
                </a:cubicBezTo>
                <a:cubicBezTo>
                  <a:pt x="8352" y="15393"/>
                  <a:pt x="8496" y="15843"/>
                  <a:pt x="8640" y="16068"/>
                </a:cubicBezTo>
                <a:cubicBezTo>
                  <a:pt x="8784" y="16293"/>
                  <a:pt x="8928" y="16293"/>
                  <a:pt x="9072" y="16293"/>
                </a:cubicBezTo>
                <a:cubicBezTo>
                  <a:pt x="9504" y="16518"/>
                  <a:pt x="9504" y="16968"/>
                  <a:pt x="9792" y="17193"/>
                </a:cubicBezTo>
                <a:cubicBezTo>
                  <a:pt x="10224" y="17643"/>
                  <a:pt x="10800" y="17643"/>
                  <a:pt x="11088" y="18093"/>
                </a:cubicBezTo>
                <a:cubicBezTo>
                  <a:pt x="11664" y="18543"/>
                  <a:pt x="12240" y="18993"/>
                  <a:pt x="12816" y="19218"/>
                </a:cubicBezTo>
                <a:cubicBezTo>
                  <a:pt x="13248" y="19668"/>
                  <a:pt x="13968" y="20118"/>
                  <a:pt x="14544" y="20343"/>
                </a:cubicBezTo>
                <a:cubicBezTo>
                  <a:pt x="15120" y="20343"/>
                  <a:pt x="15552" y="19443"/>
                  <a:pt x="16272" y="19668"/>
                </a:cubicBezTo>
                <a:cubicBezTo>
                  <a:pt x="16848" y="19893"/>
                  <a:pt x="17280" y="20793"/>
                  <a:pt x="17712" y="21468"/>
                </a:cubicBezTo>
                <a:cubicBezTo>
                  <a:pt x="17712" y="21243"/>
                  <a:pt x="17856" y="20118"/>
                  <a:pt x="18144" y="19893"/>
                </a:cubicBezTo>
                <a:cubicBezTo>
                  <a:pt x="18288" y="19893"/>
                  <a:pt x="18000" y="19893"/>
                  <a:pt x="18144" y="1989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6" name="Shape 1706"/>
          <p:cNvSpPr/>
          <p:nvPr/>
        </p:nvSpPr>
        <p:spPr>
          <a:xfrm>
            <a:off x="8516050" y="5457169"/>
            <a:ext cx="216179" cy="112403"/>
          </a:xfrm>
          <a:custGeom>
            <a:avLst/>
            <a:gdLst/>
            <a:ahLst/>
            <a:cxnLst>
              <a:cxn ang="0">
                <a:pos x="wd2" y="hd2"/>
              </a:cxn>
              <a:cxn ang="5400000">
                <a:pos x="wd2" y="hd2"/>
              </a:cxn>
              <a:cxn ang="10800000">
                <a:pos x="wd2" y="hd2"/>
              </a:cxn>
              <a:cxn ang="16200000">
                <a:pos x="wd2" y="hd2"/>
              </a:cxn>
            </a:cxnLst>
            <a:rect l="0" t="0" r="r" b="b"/>
            <a:pathLst>
              <a:path w="21082" h="20518" extrusionOk="0">
                <a:moveTo>
                  <a:pt x="8122" y="19168"/>
                </a:moveTo>
                <a:cubicBezTo>
                  <a:pt x="8842" y="19168"/>
                  <a:pt x="8842" y="17818"/>
                  <a:pt x="8842" y="16468"/>
                </a:cubicBezTo>
                <a:cubicBezTo>
                  <a:pt x="8842" y="15118"/>
                  <a:pt x="10282" y="13768"/>
                  <a:pt x="11002" y="13768"/>
                </a:cubicBezTo>
                <a:cubicBezTo>
                  <a:pt x="12442" y="12418"/>
                  <a:pt x="12442" y="15118"/>
                  <a:pt x="13882" y="12418"/>
                </a:cubicBezTo>
                <a:cubicBezTo>
                  <a:pt x="14602" y="11068"/>
                  <a:pt x="15322" y="7018"/>
                  <a:pt x="16762" y="8368"/>
                </a:cubicBezTo>
                <a:cubicBezTo>
                  <a:pt x="18922" y="8368"/>
                  <a:pt x="18922" y="7018"/>
                  <a:pt x="21082" y="5668"/>
                </a:cubicBezTo>
                <a:cubicBezTo>
                  <a:pt x="18202" y="2968"/>
                  <a:pt x="17482" y="-1082"/>
                  <a:pt x="13882" y="268"/>
                </a:cubicBezTo>
                <a:cubicBezTo>
                  <a:pt x="12442" y="268"/>
                  <a:pt x="11002" y="1618"/>
                  <a:pt x="9562" y="1618"/>
                </a:cubicBezTo>
                <a:cubicBezTo>
                  <a:pt x="8122" y="1618"/>
                  <a:pt x="6682" y="268"/>
                  <a:pt x="5242" y="268"/>
                </a:cubicBezTo>
                <a:cubicBezTo>
                  <a:pt x="3082" y="1618"/>
                  <a:pt x="2362" y="1618"/>
                  <a:pt x="922" y="4318"/>
                </a:cubicBezTo>
                <a:cubicBezTo>
                  <a:pt x="922" y="5668"/>
                  <a:pt x="-518" y="8368"/>
                  <a:pt x="202" y="11068"/>
                </a:cubicBezTo>
                <a:cubicBezTo>
                  <a:pt x="2362" y="13768"/>
                  <a:pt x="5242" y="11068"/>
                  <a:pt x="5242" y="17818"/>
                </a:cubicBezTo>
                <a:cubicBezTo>
                  <a:pt x="5242" y="17818"/>
                  <a:pt x="6682" y="17818"/>
                  <a:pt x="6682" y="17818"/>
                </a:cubicBezTo>
                <a:cubicBezTo>
                  <a:pt x="6682" y="17818"/>
                  <a:pt x="5962" y="20518"/>
                  <a:pt x="5962" y="20518"/>
                </a:cubicBezTo>
                <a:cubicBezTo>
                  <a:pt x="6682" y="20518"/>
                  <a:pt x="8122" y="20518"/>
                  <a:pt x="8122" y="1916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7" name="Shape 1707"/>
          <p:cNvSpPr/>
          <p:nvPr/>
        </p:nvSpPr>
        <p:spPr>
          <a:xfrm>
            <a:off x="8516397" y="5357157"/>
            <a:ext cx="47195" cy="99925"/>
          </a:xfrm>
          <a:custGeom>
            <a:avLst/>
            <a:gdLst/>
            <a:ahLst/>
            <a:cxnLst>
              <a:cxn ang="0">
                <a:pos x="wd2" y="hd2"/>
              </a:cxn>
              <a:cxn ang="5400000">
                <a:pos x="wd2" y="hd2"/>
              </a:cxn>
              <a:cxn ang="10800000">
                <a:pos x="wd2" y="hd2"/>
              </a:cxn>
              <a:cxn ang="16200000">
                <a:pos x="wd2" y="hd2"/>
              </a:cxn>
            </a:cxnLst>
            <a:rect l="0" t="0" r="r" b="b"/>
            <a:pathLst>
              <a:path w="19286" h="19484" extrusionOk="0">
                <a:moveTo>
                  <a:pt x="13115" y="640"/>
                </a:moveTo>
                <a:cubicBezTo>
                  <a:pt x="10029" y="-800"/>
                  <a:pt x="3857" y="3520"/>
                  <a:pt x="3857" y="4960"/>
                </a:cubicBezTo>
                <a:cubicBezTo>
                  <a:pt x="772" y="6400"/>
                  <a:pt x="772" y="4960"/>
                  <a:pt x="772" y="7840"/>
                </a:cubicBezTo>
                <a:cubicBezTo>
                  <a:pt x="772" y="9280"/>
                  <a:pt x="-2314" y="20800"/>
                  <a:pt x="3857" y="19360"/>
                </a:cubicBezTo>
                <a:cubicBezTo>
                  <a:pt x="3857" y="17920"/>
                  <a:pt x="13115" y="13600"/>
                  <a:pt x="16200" y="10720"/>
                </a:cubicBezTo>
                <a:cubicBezTo>
                  <a:pt x="16200" y="6400"/>
                  <a:pt x="16200" y="4960"/>
                  <a:pt x="19286" y="2080"/>
                </a:cubicBezTo>
                <a:cubicBezTo>
                  <a:pt x="19286" y="640"/>
                  <a:pt x="16200" y="640"/>
                  <a:pt x="13115" y="640"/>
                </a:cubicBezTo>
                <a:cubicBezTo>
                  <a:pt x="10029" y="-800"/>
                  <a:pt x="16200" y="640"/>
                  <a:pt x="13115" y="64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8" name="Shape 1708"/>
          <p:cNvSpPr/>
          <p:nvPr/>
        </p:nvSpPr>
        <p:spPr>
          <a:xfrm>
            <a:off x="9064464" y="5293423"/>
            <a:ext cx="95645" cy="74735"/>
          </a:xfrm>
          <a:custGeom>
            <a:avLst/>
            <a:gdLst/>
            <a:ahLst/>
            <a:cxnLst>
              <a:cxn ang="0">
                <a:pos x="wd2" y="hd2"/>
              </a:cxn>
              <a:cxn ang="5400000">
                <a:pos x="wd2" y="hd2"/>
              </a:cxn>
              <a:cxn ang="10800000">
                <a:pos x="wd2" y="hd2"/>
              </a:cxn>
              <a:cxn ang="16200000">
                <a:pos x="wd2" y="hd2"/>
              </a:cxn>
            </a:cxnLst>
            <a:rect l="0" t="0" r="r" b="b"/>
            <a:pathLst>
              <a:path w="21600" h="20037" extrusionOk="0">
                <a:moveTo>
                  <a:pt x="19938" y="4328"/>
                </a:moveTo>
                <a:cubicBezTo>
                  <a:pt x="16615" y="4328"/>
                  <a:pt x="13292" y="-1563"/>
                  <a:pt x="9969" y="401"/>
                </a:cubicBezTo>
                <a:cubicBezTo>
                  <a:pt x="4985" y="2364"/>
                  <a:pt x="11631" y="4328"/>
                  <a:pt x="11631" y="8255"/>
                </a:cubicBezTo>
                <a:cubicBezTo>
                  <a:pt x="13292" y="10219"/>
                  <a:pt x="16615" y="14146"/>
                  <a:pt x="14954" y="16110"/>
                </a:cubicBezTo>
                <a:cubicBezTo>
                  <a:pt x="13292" y="18073"/>
                  <a:pt x="11631" y="18073"/>
                  <a:pt x="9969" y="18073"/>
                </a:cubicBezTo>
                <a:cubicBezTo>
                  <a:pt x="6646" y="16110"/>
                  <a:pt x="9969" y="16110"/>
                  <a:pt x="8308" y="14146"/>
                </a:cubicBezTo>
                <a:cubicBezTo>
                  <a:pt x="8308" y="14146"/>
                  <a:pt x="0" y="16110"/>
                  <a:pt x="0" y="16110"/>
                </a:cubicBezTo>
                <a:cubicBezTo>
                  <a:pt x="0" y="20037"/>
                  <a:pt x="3323" y="20037"/>
                  <a:pt x="4985" y="20037"/>
                </a:cubicBezTo>
                <a:cubicBezTo>
                  <a:pt x="9969" y="18073"/>
                  <a:pt x="14954" y="20037"/>
                  <a:pt x="21600" y="20037"/>
                </a:cubicBezTo>
                <a:cubicBezTo>
                  <a:pt x="21600" y="14146"/>
                  <a:pt x="19938" y="8255"/>
                  <a:pt x="19938" y="4328"/>
                </a:cubicBezTo>
                <a:cubicBezTo>
                  <a:pt x="18277" y="4328"/>
                  <a:pt x="19938" y="8255"/>
                  <a:pt x="19938" y="432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09" name="Shape 1709"/>
          <p:cNvSpPr/>
          <p:nvPr/>
        </p:nvSpPr>
        <p:spPr>
          <a:xfrm>
            <a:off x="9152561" y="5292966"/>
            <a:ext cx="128769" cy="91345"/>
          </a:xfrm>
          <a:custGeom>
            <a:avLst/>
            <a:gdLst/>
            <a:ahLst/>
            <a:cxnLst>
              <a:cxn ang="0">
                <a:pos x="wd2" y="hd2"/>
              </a:cxn>
              <a:cxn ang="5400000">
                <a:pos x="wd2" y="hd2"/>
              </a:cxn>
              <a:cxn ang="10800000">
                <a:pos x="wd2" y="hd2"/>
              </a:cxn>
              <a:cxn ang="16200000">
                <a:pos x="wd2" y="hd2"/>
              </a:cxn>
            </a:cxnLst>
            <a:rect l="0" t="0" r="r" b="b"/>
            <a:pathLst>
              <a:path w="20850" h="17811" extrusionOk="0">
                <a:moveTo>
                  <a:pt x="16800" y="9032"/>
                </a:moveTo>
                <a:cubicBezTo>
                  <a:pt x="14400" y="7592"/>
                  <a:pt x="12000" y="4712"/>
                  <a:pt x="9600" y="3272"/>
                </a:cubicBezTo>
                <a:cubicBezTo>
                  <a:pt x="8400" y="1832"/>
                  <a:pt x="2400" y="-1048"/>
                  <a:pt x="1200" y="392"/>
                </a:cubicBezTo>
                <a:cubicBezTo>
                  <a:pt x="1200" y="392"/>
                  <a:pt x="3600" y="3272"/>
                  <a:pt x="0" y="3272"/>
                </a:cubicBezTo>
                <a:cubicBezTo>
                  <a:pt x="0" y="6152"/>
                  <a:pt x="1200" y="9032"/>
                  <a:pt x="1200" y="13352"/>
                </a:cubicBezTo>
                <a:cubicBezTo>
                  <a:pt x="1200" y="14792"/>
                  <a:pt x="1200" y="14792"/>
                  <a:pt x="2400" y="16232"/>
                </a:cubicBezTo>
                <a:cubicBezTo>
                  <a:pt x="3600" y="20552"/>
                  <a:pt x="3600" y="14792"/>
                  <a:pt x="4800" y="13352"/>
                </a:cubicBezTo>
                <a:cubicBezTo>
                  <a:pt x="7200" y="10472"/>
                  <a:pt x="13200" y="13352"/>
                  <a:pt x="15600" y="13352"/>
                </a:cubicBezTo>
                <a:cubicBezTo>
                  <a:pt x="18000" y="13352"/>
                  <a:pt x="18000" y="14792"/>
                  <a:pt x="20400" y="13352"/>
                </a:cubicBezTo>
                <a:cubicBezTo>
                  <a:pt x="21600" y="10472"/>
                  <a:pt x="20400" y="9032"/>
                  <a:pt x="16800" y="9032"/>
                </a:cubicBezTo>
                <a:cubicBezTo>
                  <a:pt x="14400" y="9032"/>
                  <a:pt x="19200" y="9032"/>
                  <a:pt x="16800" y="903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0" name="Shape 1710"/>
          <p:cNvSpPr/>
          <p:nvPr/>
        </p:nvSpPr>
        <p:spPr>
          <a:xfrm>
            <a:off x="5623996" y="2829852"/>
            <a:ext cx="1404244" cy="951856"/>
          </a:xfrm>
          <a:custGeom>
            <a:avLst/>
            <a:gdLst/>
            <a:ahLst/>
            <a:cxnLst>
              <a:cxn ang="0">
                <a:pos x="wd2" y="hd2"/>
              </a:cxn>
              <a:cxn ang="5400000">
                <a:pos x="wd2" y="hd2"/>
              </a:cxn>
              <a:cxn ang="10800000">
                <a:pos x="wd2" y="hd2"/>
              </a:cxn>
              <a:cxn ang="16200000">
                <a:pos x="wd2" y="hd2"/>
              </a:cxn>
            </a:cxnLst>
            <a:rect l="0" t="0" r="r" b="b"/>
            <a:pathLst>
              <a:path w="21179" h="21378" extrusionOk="0">
                <a:moveTo>
                  <a:pt x="21179" y="20834"/>
                </a:moveTo>
                <a:cubicBezTo>
                  <a:pt x="21068" y="20668"/>
                  <a:pt x="20845" y="20668"/>
                  <a:pt x="21068" y="20336"/>
                </a:cubicBezTo>
                <a:cubicBezTo>
                  <a:pt x="21068" y="20170"/>
                  <a:pt x="20956" y="20170"/>
                  <a:pt x="20845" y="20170"/>
                </a:cubicBezTo>
                <a:cubicBezTo>
                  <a:pt x="20622" y="19837"/>
                  <a:pt x="20177" y="19671"/>
                  <a:pt x="20066" y="19505"/>
                </a:cubicBezTo>
                <a:cubicBezTo>
                  <a:pt x="19620" y="18674"/>
                  <a:pt x="19398" y="17677"/>
                  <a:pt x="18952" y="17013"/>
                </a:cubicBezTo>
                <a:cubicBezTo>
                  <a:pt x="18730" y="16847"/>
                  <a:pt x="18507" y="16514"/>
                  <a:pt x="18395" y="16348"/>
                </a:cubicBezTo>
                <a:cubicBezTo>
                  <a:pt x="18173" y="16182"/>
                  <a:pt x="18173" y="15684"/>
                  <a:pt x="17950" y="15684"/>
                </a:cubicBezTo>
                <a:cubicBezTo>
                  <a:pt x="17839" y="15684"/>
                  <a:pt x="17505" y="16016"/>
                  <a:pt x="17505" y="16016"/>
                </a:cubicBezTo>
                <a:cubicBezTo>
                  <a:pt x="17616" y="16348"/>
                  <a:pt x="17282" y="16514"/>
                  <a:pt x="17171" y="16514"/>
                </a:cubicBezTo>
                <a:cubicBezTo>
                  <a:pt x="16837" y="16681"/>
                  <a:pt x="16503" y="16016"/>
                  <a:pt x="16280" y="15684"/>
                </a:cubicBezTo>
                <a:cubicBezTo>
                  <a:pt x="16169" y="15517"/>
                  <a:pt x="16057" y="15517"/>
                  <a:pt x="15946" y="15185"/>
                </a:cubicBezTo>
                <a:cubicBezTo>
                  <a:pt x="15835" y="14853"/>
                  <a:pt x="15612" y="15019"/>
                  <a:pt x="15501" y="15185"/>
                </a:cubicBezTo>
                <a:cubicBezTo>
                  <a:pt x="15278" y="15185"/>
                  <a:pt x="15278" y="15019"/>
                  <a:pt x="15055" y="15185"/>
                </a:cubicBezTo>
                <a:cubicBezTo>
                  <a:pt x="15055" y="15185"/>
                  <a:pt x="14944" y="15185"/>
                  <a:pt x="14944" y="15019"/>
                </a:cubicBezTo>
                <a:cubicBezTo>
                  <a:pt x="14944" y="14853"/>
                  <a:pt x="14944" y="14853"/>
                  <a:pt x="14944" y="14687"/>
                </a:cubicBezTo>
                <a:cubicBezTo>
                  <a:pt x="14944" y="14022"/>
                  <a:pt x="14944" y="13191"/>
                  <a:pt x="14944" y="12527"/>
                </a:cubicBezTo>
                <a:cubicBezTo>
                  <a:pt x="14944" y="10533"/>
                  <a:pt x="14944" y="8373"/>
                  <a:pt x="14944" y="6213"/>
                </a:cubicBezTo>
                <a:cubicBezTo>
                  <a:pt x="14944" y="5382"/>
                  <a:pt x="14944" y="4385"/>
                  <a:pt x="14944" y="3388"/>
                </a:cubicBezTo>
                <a:cubicBezTo>
                  <a:pt x="14944" y="3222"/>
                  <a:pt x="14944" y="2890"/>
                  <a:pt x="14944" y="2557"/>
                </a:cubicBezTo>
                <a:cubicBezTo>
                  <a:pt x="14944" y="2391"/>
                  <a:pt x="14833" y="2391"/>
                  <a:pt x="14610" y="2225"/>
                </a:cubicBezTo>
                <a:cubicBezTo>
                  <a:pt x="14053" y="1893"/>
                  <a:pt x="13719" y="1893"/>
                  <a:pt x="13163" y="1893"/>
                </a:cubicBezTo>
                <a:cubicBezTo>
                  <a:pt x="12606" y="1893"/>
                  <a:pt x="12160" y="1727"/>
                  <a:pt x="11604" y="1561"/>
                </a:cubicBezTo>
                <a:cubicBezTo>
                  <a:pt x="10936" y="1561"/>
                  <a:pt x="10379" y="1228"/>
                  <a:pt x="9822" y="1228"/>
                </a:cubicBezTo>
                <a:cubicBezTo>
                  <a:pt x="9488" y="1228"/>
                  <a:pt x="9266" y="1394"/>
                  <a:pt x="8932" y="1228"/>
                </a:cubicBezTo>
                <a:cubicBezTo>
                  <a:pt x="8932" y="1228"/>
                  <a:pt x="8486" y="1062"/>
                  <a:pt x="8486" y="1062"/>
                </a:cubicBezTo>
                <a:cubicBezTo>
                  <a:pt x="8486" y="1062"/>
                  <a:pt x="8598" y="730"/>
                  <a:pt x="8598" y="564"/>
                </a:cubicBezTo>
                <a:cubicBezTo>
                  <a:pt x="8598" y="564"/>
                  <a:pt x="8264" y="564"/>
                  <a:pt x="8264" y="564"/>
                </a:cubicBezTo>
                <a:cubicBezTo>
                  <a:pt x="8041" y="564"/>
                  <a:pt x="7707" y="730"/>
                  <a:pt x="7484" y="730"/>
                </a:cubicBezTo>
                <a:cubicBezTo>
                  <a:pt x="7261" y="730"/>
                  <a:pt x="7373" y="65"/>
                  <a:pt x="7039" y="397"/>
                </a:cubicBezTo>
                <a:cubicBezTo>
                  <a:pt x="6927" y="397"/>
                  <a:pt x="6816" y="730"/>
                  <a:pt x="6705" y="564"/>
                </a:cubicBezTo>
                <a:cubicBezTo>
                  <a:pt x="6482" y="564"/>
                  <a:pt x="6482" y="397"/>
                  <a:pt x="6705" y="231"/>
                </a:cubicBezTo>
                <a:cubicBezTo>
                  <a:pt x="6927" y="231"/>
                  <a:pt x="6593" y="65"/>
                  <a:pt x="6482" y="65"/>
                </a:cubicBezTo>
                <a:cubicBezTo>
                  <a:pt x="6037" y="-101"/>
                  <a:pt x="6037" y="65"/>
                  <a:pt x="5814" y="397"/>
                </a:cubicBezTo>
                <a:cubicBezTo>
                  <a:pt x="5480" y="896"/>
                  <a:pt x="5035" y="564"/>
                  <a:pt x="4589" y="730"/>
                </a:cubicBezTo>
                <a:cubicBezTo>
                  <a:pt x="4144" y="896"/>
                  <a:pt x="4589" y="1228"/>
                  <a:pt x="4589" y="1228"/>
                </a:cubicBezTo>
                <a:cubicBezTo>
                  <a:pt x="4478" y="1228"/>
                  <a:pt x="4367" y="1228"/>
                  <a:pt x="4367" y="1228"/>
                </a:cubicBezTo>
                <a:cubicBezTo>
                  <a:pt x="4367" y="1228"/>
                  <a:pt x="4478" y="1561"/>
                  <a:pt x="4367" y="1561"/>
                </a:cubicBezTo>
                <a:cubicBezTo>
                  <a:pt x="4255" y="1561"/>
                  <a:pt x="4255" y="1228"/>
                  <a:pt x="4255" y="1062"/>
                </a:cubicBezTo>
                <a:cubicBezTo>
                  <a:pt x="4144" y="1062"/>
                  <a:pt x="3810" y="1561"/>
                  <a:pt x="3810" y="1561"/>
                </a:cubicBezTo>
                <a:cubicBezTo>
                  <a:pt x="3587" y="1727"/>
                  <a:pt x="3365" y="1394"/>
                  <a:pt x="3142" y="1727"/>
                </a:cubicBezTo>
                <a:cubicBezTo>
                  <a:pt x="2919" y="1893"/>
                  <a:pt x="2697" y="2059"/>
                  <a:pt x="2585" y="2391"/>
                </a:cubicBezTo>
                <a:cubicBezTo>
                  <a:pt x="2585" y="2724"/>
                  <a:pt x="2585" y="3056"/>
                  <a:pt x="2363" y="3222"/>
                </a:cubicBezTo>
                <a:cubicBezTo>
                  <a:pt x="2140" y="3388"/>
                  <a:pt x="2028" y="3554"/>
                  <a:pt x="1806" y="3554"/>
                </a:cubicBezTo>
                <a:cubicBezTo>
                  <a:pt x="1694" y="3554"/>
                  <a:pt x="1026" y="3554"/>
                  <a:pt x="915" y="3721"/>
                </a:cubicBezTo>
                <a:cubicBezTo>
                  <a:pt x="915" y="3887"/>
                  <a:pt x="692" y="4385"/>
                  <a:pt x="692" y="4385"/>
                </a:cubicBezTo>
                <a:cubicBezTo>
                  <a:pt x="804" y="4551"/>
                  <a:pt x="1138" y="4551"/>
                  <a:pt x="1249" y="4717"/>
                </a:cubicBezTo>
                <a:cubicBezTo>
                  <a:pt x="1583" y="4884"/>
                  <a:pt x="1917" y="5216"/>
                  <a:pt x="2140" y="5548"/>
                </a:cubicBezTo>
                <a:cubicBezTo>
                  <a:pt x="2251" y="5714"/>
                  <a:pt x="2251" y="6047"/>
                  <a:pt x="2474" y="6213"/>
                </a:cubicBezTo>
                <a:cubicBezTo>
                  <a:pt x="2697" y="6213"/>
                  <a:pt x="2808" y="6213"/>
                  <a:pt x="3031" y="6047"/>
                </a:cubicBezTo>
                <a:cubicBezTo>
                  <a:pt x="3031" y="6047"/>
                  <a:pt x="3365" y="6213"/>
                  <a:pt x="3365" y="6213"/>
                </a:cubicBezTo>
                <a:cubicBezTo>
                  <a:pt x="3587" y="6711"/>
                  <a:pt x="3031" y="6379"/>
                  <a:pt x="3031" y="6379"/>
                </a:cubicBezTo>
                <a:cubicBezTo>
                  <a:pt x="2808" y="6379"/>
                  <a:pt x="3142" y="6711"/>
                  <a:pt x="3253" y="6877"/>
                </a:cubicBezTo>
                <a:cubicBezTo>
                  <a:pt x="3365" y="7210"/>
                  <a:pt x="3476" y="7044"/>
                  <a:pt x="3699" y="6877"/>
                </a:cubicBezTo>
                <a:cubicBezTo>
                  <a:pt x="3810" y="6711"/>
                  <a:pt x="4144" y="6711"/>
                  <a:pt x="4255" y="6877"/>
                </a:cubicBezTo>
                <a:cubicBezTo>
                  <a:pt x="4367" y="7044"/>
                  <a:pt x="3810" y="7210"/>
                  <a:pt x="3810" y="7210"/>
                </a:cubicBezTo>
                <a:cubicBezTo>
                  <a:pt x="3699" y="7210"/>
                  <a:pt x="3810" y="7210"/>
                  <a:pt x="3810" y="7376"/>
                </a:cubicBezTo>
                <a:cubicBezTo>
                  <a:pt x="3810" y="7542"/>
                  <a:pt x="3587" y="7376"/>
                  <a:pt x="3587" y="7376"/>
                </a:cubicBezTo>
                <a:cubicBezTo>
                  <a:pt x="3476" y="7376"/>
                  <a:pt x="3365" y="7542"/>
                  <a:pt x="3142" y="7542"/>
                </a:cubicBezTo>
                <a:cubicBezTo>
                  <a:pt x="2919" y="7542"/>
                  <a:pt x="2474" y="7708"/>
                  <a:pt x="2251" y="7542"/>
                </a:cubicBezTo>
                <a:cubicBezTo>
                  <a:pt x="2028" y="7376"/>
                  <a:pt x="2363" y="7044"/>
                  <a:pt x="2251" y="6877"/>
                </a:cubicBezTo>
                <a:cubicBezTo>
                  <a:pt x="2140" y="6877"/>
                  <a:pt x="1917" y="6877"/>
                  <a:pt x="1806" y="7044"/>
                </a:cubicBezTo>
                <a:cubicBezTo>
                  <a:pt x="1694" y="7044"/>
                  <a:pt x="1472" y="7044"/>
                  <a:pt x="1360" y="7044"/>
                </a:cubicBezTo>
                <a:cubicBezTo>
                  <a:pt x="1138" y="7210"/>
                  <a:pt x="1249" y="7542"/>
                  <a:pt x="1249" y="7542"/>
                </a:cubicBezTo>
                <a:cubicBezTo>
                  <a:pt x="1026" y="7542"/>
                  <a:pt x="804" y="7376"/>
                  <a:pt x="581" y="7542"/>
                </a:cubicBezTo>
                <a:cubicBezTo>
                  <a:pt x="470" y="7708"/>
                  <a:pt x="247" y="7874"/>
                  <a:pt x="136" y="8041"/>
                </a:cubicBezTo>
                <a:cubicBezTo>
                  <a:pt x="-421" y="8539"/>
                  <a:pt x="915" y="8539"/>
                  <a:pt x="915" y="8705"/>
                </a:cubicBezTo>
                <a:cubicBezTo>
                  <a:pt x="804" y="8871"/>
                  <a:pt x="470" y="8871"/>
                  <a:pt x="692" y="9037"/>
                </a:cubicBezTo>
                <a:cubicBezTo>
                  <a:pt x="804" y="9204"/>
                  <a:pt x="804" y="9536"/>
                  <a:pt x="915" y="9536"/>
                </a:cubicBezTo>
                <a:cubicBezTo>
                  <a:pt x="1360" y="9702"/>
                  <a:pt x="1694" y="9536"/>
                  <a:pt x="2140" y="9536"/>
                </a:cubicBezTo>
                <a:cubicBezTo>
                  <a:pt x="2251" y="9702"/>
                  <a:pt x="2363" y="9702"/>
                  <a:pt x="2474" y="9702"/>
                </a:cubicBezTo>
                <a:cubicBezTo>
                  <a:pt x="2697" y="9702"/>
                  <a:pt x="2585" y="9702"/>
                  <a:pt x="2808" y="9868"/>
                </a:cubicBezTo>
                <a:cubicBezTo>
                  <a:pt x="2808" y="9868"/>
                  <a:pt x="3031" y="9536"/>
                  <a:pt x="3142" y="9536"/>
                </a:cubicBezTo>
                <a:cubicBezTo>
                  <a:pt x="3253" y="9370"/>
                  <a:pt x="3365" y="9370"/>
                  <a:pt x="3476" y="9370"/>
                </a:cubicBezTo>
                <a:cubicBezTo>
                  <a:pt x="3587" y="9204"/>
                  <a:pt x="3699" y="9037"/>
                  <a:pt x="3699" y="9037"/>
                </a:cubicBezTo>
                <a:cubicBezTo>
                  <a:pt x="3810" y="9204"/>
                  <a:pt x="3921" y="9370"/>
                  <a:pt x="3810" y="9536"/>
                </a:cubicBezTo>
                <a:cubicBezTo>
                  <a:pt x="3699" y="9702"/>
                  <a:pt x="3587" y="9702"/>
                  <a:pt x="3810" y="10034"/>
                </a:cubicBezTo>
                <a:cubicBezTo>
                  <a:pt x="4033" y="10699"/>
                  <a:pt x="3810" y="11197"/>
                  <a:pt x="3253" y="11031"/>
                </a:cubicBezTo>
                <a:cubicBezTo>
                  <a:pt x="3253" y="11031"/>
                  <a:pt x="3142" y="10865"/>
                  <a:pt x="3031" y="11031"/>
                </a:cubicBezTo>
                <a:cubicBezTo>
                  <a:pt x="2919" y="11197"/>
                  <a:pt x="2808" y="11530"/>
                  <a:pt x="2697" y="11530"/>
                </a:cubicBezTo>
                <a:cubicBezTo>
                  <a:pt x="2474" y="11696"/>
                  <a:pt x="1806" y="11197"/>
                  <a:pt x="1917" y="11696"/>
                </a:cubicBezTo>
                <a:cubicBezTo>
                  <a:pt x="1917" y="11696"/>
                  <a:pt x="1583" y="12028"/>
                  <a:pt x="1694" y="12028"/>
                </a:cubicBezTo>
                <a:cubicBezTo>
                  <a:pt x="1694" y="12028"/>
                  <a:pt x="1806" y="12028"/>
                  <a:pt x="1806" y="12028"/>
                </a:cubicBezTo>
                <a:cubicBezTo>
                  <a:pt x="1917" y="12194"/>
                  <a:pt x="1583" y="12361"/>
                  <a:pt x="1472" y="12527"/>
                </a:cubicBezTo>
                <a:cubicBezTo>
                  <a:pt x="1360" y="12527"/>
                  <a:pt x="1249" y="12693"/>
                  <a:pt x="1249" y="12859"/>
                </a:cubicBezTo>
                <a:cubicBezTo>
                  <a:pt x="1138" y="13191"/>
                  <a:pt x="1360" y="13191"/>
                  <a:pt x="1138" y="13357"/>
                </a:cubicBezTo>
                <a:cubicBezTo>
                  <a:pt x="915" y="13524"/>
                  <a:pt x="1138" y="13856"/>
                  <a:pt x="1249" y="14022"/>
                </a:cubicBezTo>
                <a:cubicBezTo>
                  <a:pt x="1249" y="14188"/>
                  <a:pt x="1583" y="13357"/>
                  <a:pt x="1694" y="13357"/>
                </a:cubicBezTo>
                <a:cubicBezTo>
                  <a:pt x="1694" y="13357"/>
                  <a:pt x="1472" y="13856"/>
                  <a:pt x="1472" y="13856"/>
                </a:cubicBezTo>
                <a:cubicBezTo>
                  <a:pt x="1360" y="14022"/>
                  <a:pt x="1694" y="14354"/>
                  <a:pt x="1806" y="14354"/>
                </a:cubicBezTo>
                <a:cubicBezTo>
                  <a:pt x="1917" y="14521"/>
                  <a:pt x="1917" y="14687"/>
                  <a:pt x="2028" y="14521"/>
                </a:cubicBezTo>
                <a:cubicBezTo>
                  <a:pt x="2140" y="14354"/>
                  <a:pt x="2251" y="14188"/>
                  <a:pt x="2251" y="14188"/>
                </a:cubicBezTo>
                <a:cubicBezTo>
                  <a:pt x="2251" y="14354"/>
                  <a:pt x="2363" y="14687"/>
                  <a:pt x="2474" y="14687"/>
                </a:cubicBezTo>
                <a:cubicBezTo>
                  <a:pt x="2251" y="14853"/>
                  <a:pt x="2140" y="14687"/>
                  <a:pt x="2028" y="14687"/>
                </a:cubicBezTo>
                <a:cubicBezTo>
                  <a:pt x="1917" y="14853"/>
                  <a:pt x="1806" y="14354"/>
                  <a:pt x="1694" y="14354"/>
                </a:cubicBezTo>
                <a:cubicBezTo>
                  <a:pt x="1583" y="14354"/>
                  <a:pt x="1360" y="14853"/>
                  <a:pt x="1583" y="15019"/>
                </a:cubicBezTo>
                <a:cubicBezTo>
                  <a:pt x="1806" y="15185"/>
                  <a:pt x="1806" y="15351"/>
                  <a:pt x="2028" y="15517"/>
                </a:cubicBezTo>
                <a:cubicBezTo>
                  <a:pt x="2140" y="15850"/>
                  <a:pt x="2363" y="15684"/>
                  <a:pt x="2585" y="15684"/>
                </a:cubicBezTo>
                <a:cubicBezTo>
                  <a:pt x="2697" y="15517"/>
                  <a:pt x="2919" y="15684"/>
                  <a:pt x="2919" y="15351"/>
                </a:cubicBezTo>
                <a:cubicBezTo>
                  <a:pt x="2919" y="15019"/>
                  <a:pt x="3031" y="14521"/>
                  <a:pt x="3253" y="14687"/>
                </a:cubicBezTo>
                <a:cubicBezTo>
                  <a:pt x="3253" y="14521"/>
                  <a:pt x="3031" y="15185"/>
                  <a:pt x="3031" y="15351"/>
                </a:cubicBezTo>
                <a:cubicBezTo>
                  <a:pt x="3031" y="15517"/>
                  <a:pt x="3476" y="16016"/>
                  <a:pt x="3365" y="16182"/>
                </a:cubicBezTo>
                <a:cubicBezTo>
                  <a:pt x="3142" y="16514"/>
                  <a:pt x="3476" y="16681"/>
                  <a:pt x="3476" y="16681"/>
                </a:cubicBezTo>
                <a:cubicBezTo>
                  <a:pt x="3365" y="16681"/>
                  <a:pt x="3142" y="17179"/>
                  <a:pt x="3142" y="17179"/>
                </a:cubicBezTo>
                <a:cubicBezTo>
                  <a:pt x="3253" y="17345"/>
                  <a:pt x="3810" y="16847"/>
                  <a:pt x="3810" y="16847"/>
                </a:cubicBezTo>
                <a:cubicBezTo>
                  <a:pt x="3810" y="17013"/>
                  <a:pt x="3699" y="17013"/>
                  <a:pt x="3699" y="17179"/>
                </a:cubicBezTo>
                <a:cubicBezTo>
                  <a:pt x="3699" y="17179"/>
                  <a:pt x="3921" y="16847"/>
                  <a:pt x="4033" y="16681"/>
                </a:cubicBezTo>
                <a:cubicBezTo>
                  <a:pt x="4144" y="16681"/>
                  <a:pt x="4589" y="16847"/>
                  <a:pt x="4589" y="17013"/>
                </a:cubicBezTo>
                <a:cubicBezTo>
                  <a:pt x="4701" y="17179"/>
                  <a:pt x="4923" y="17677"/>
                  <a:pt x="4923" y="17345"/>
                </a:cubicBezTo>
                <a:cubicBezTo>
                  <a:pt x="4923" y="17179"/>
                  <a:pt x="5146" y="16514"/>
                  <a:pt x="5146" y="16514"/>
                </a:cubicBezTo>
                <a:cubicBezTo>
                  <a:pt x="5146" y="16348"/>
                  <a:pt x="5480" y="16847"/>
                  <a:pt x="5480" y="16681"/>
                </a:cubicBezTo>
                <a:cubicBezTo>
                  <a:pt x="5480" y="16681"/>
                  <a:pt x="5146" y="16681"/>
                  <a:pt x="5146" y="16847"/>
                </a:cubicBezTo>
                <a:cubicBezTo>
                  <a:pt x="5146" y="17179"/>
                  <a:pt x="5480" y="17179"/>
                  <a:pt x="5591" y="17013"/>
                </a:cubicBezTo>
                <a:cubicBezTo>
                  <a:pt x="5703" y="16847"/>
                  <a:pt x="5814" y="17013"/>
                  <a:pt x="5925" y="16847"/>
                </a:cubicBezTo>
                <a:cubicBezTo>
                  <a:pt x="5925" y="16847"/>
                  <a:pt x="6148" y="16514"/>
                  <a:pt x="6148" y="16514"/>
                </a:cubicBezTo>
                <a:cubicBezTo>
                  <a:pt x="6148" y="16514"/>
                  <a:pt x="5925" y="17013"/>
                  <a:pt x="5814" y="17179"/>
                </a:cubicBezTo>
                <a:cubicBezTo>
                  <a:pt x="5814" y="17345"/>
                  <a:pt x="5814" y="17345"/>
                  <a:pt x="5703" y="17511"/>
                </a:cubicBezTo>
                <a:cubicBezTo>
                  <a:pt x="5703" y="17677"/>
                  <a:pt x="5814" y="17511"/>
                  <a:pt x="5814" y="17677"/>
                </a:cubicBezTo>
                <a:cubicBezTo>
                  <a:pt x="5814" y="17677"/>
                  <a:pt x="5703" y="17844"/>
                  <a:pt x="5591" y="18010"/>
                </a:cubicBezTo>
                <a:cubicBezTo>
                  <a:pt x="5591" y="18342"/>
                  <a:pt x="5591" y="18342"/>
                  <a:pt x="5703" y="18508"/>
                </a:cubicBezTo>
                <a:cubicBezTo>
                  <a:pt x="5703" y="18508"/>
                  <a:pt x="5369" y="18841"/>
                  <a:pt x="5257" y="18841"/>
                </a:cubicBezTo>
                <a:cubicBezTo>
                  <a:pt x="5146" y="19173"/>
                  <a:pt x="5035" y="19339"/>
                  <a:pt x="4812" y="19505"/>
                </a:cubicBezTo>
                <a:cubicBezTo>
                  <a:pt x="4589" y="19505"/>
                  <a:pt x="4367" y="19837"/>
                  <a:pt x="4255" y="20004"/>
                </a:cubicBezTo>
                <a:cubicBezTo>
                  <a:pt x="4144" y="20004"/>
                  <a:pt x="4144" y="20170"/>
                  <a:pt x="4033" y="20170"/>
                </a:cubicBezTo>
                <a:cubicBezTo>
                  <a:pt x="4033" y="20336"/>
                  <a:pt x="4144" y="20502"/>
                  <a:pt x="4144" y="20502"/>
                </a:cubicBezTo>
                <a:cubicBezTo>
                  <a:pt x="4033" y="20668"/>
                  <a:pt x="3699" y="20502"/>
                  <a:pt x="3587" y="20502"/>
                </a:cubicBezTo>
                <a:cubicBezTo>
                  <a:pt x="3253" y="20502"/>
                  <a:pt x="3142" y="20668"/>
                  <a:pt x="2919" y="21001"/>
                </a:cubicBezTo>
                <a:cubicBezTo>
                  <a:pt x="2808" y="21167"/>
                  <a:pt x="2919" y="21499"/>
                  <a:pt x="3031" y="21333"/>
                </a:cubicBezTo>
                <a:cubicBezTo>
                  <a:pt x="3253" y="21167"/>
                  <a:pt x="3476" y="20668"/>
                  <a:pt x="3587" y="20834"/>
                </a:cubicBezTo>
                <a:cubicBezTo>
                  <a:pt x="3587" y="20668"/>
                  <a:pt x="3476" y="21333"/>
                  <a:pt x="3810" y="20834"/>
                </a:cubicBezTo>
                <a:cubicBezTo>
                  <a:pt x="3810" y="20834"/>
                  <a:pt x="4033" y="21333"/>
                  <a:pt x="4144" y="21001"/>
                </a:cubicBezTo>
                <a:cubicBezTo>
                  <a:pt x="4144" y="20834"/>
                  <a:pt x="4033" y="20834"/>
                  <a:pt x="4144" y="20834"/>
                </a:cubicBezTo>
                <a:cubicBezTo>
                  <a:pt x="4255" y="20668"/>
                  <a:pt x="4255" y="20668"/>
                  <a:pt x="4367" y="20668"/>
                </a:cubicBezTo>
                <a:cubicBezTo>
                  <a:pt x="4478" y="20668"/>
                  <a:pt x="4478" y="20668"/>
                  <a:pt x="4589" y="20502"/>
                </a:cubicBezTo>
                <a:cubicBezTo>
                  <a:pt x="4701" y="20336"/>
                  <a:pt x="4923" y="20336"/>
                  <a:pt x="5146" y="20170"/>
                </a:cubicBezTo>
                <a:cubicBezTo>
                  <a:pt x="5480" y="20004"/>
                  <a:pt x="5035" y="20004"/>
                  <a:pt x="5257" y="19837"/>
                </a:cubicBezTo>
                <a:cubicBezTo>
                  <a:pt x="5369" y="19671"/>
                  <a:pt x="5480" y="19505"/>
                  <a:pt x="5591" y="19505"/>
                </a:cubicBezTo>
                <a:cubicBezTo>
                  <a:pt x="5814" y="19339"/>
                  <a:pt x="6037" y="19173"/>
                  <a:pt x="6148" y="19173"/>
                </a:cubicBezTo>
                <a:cubicBezTo>
                  <a:pt x="6482" y="18841"/>
                  <a:pt x="6259" y="19007"/>
                  <a:pt x="6259" y="18674"/>
                </a:cubicBezTo>
                <a:cubicBezTo>
                  <a:pt x="6259" y="18674"/>
                  <a:pt x="7150" y="18010"/>
                  <a:pt x="7261" y="17844"/>
                </a:cubicBezTo>
                <a:cubicBezTo>
                  <a:pt x="7373" y="17844"/>
                  <a:pt x="7595" y="17844"/>
                  <a:pt x="7595" y="17677"/>
                </a:cubicBezTo>
                <a:cubicBezTo>
                  <a:pt x="7595" y="17179"/>
                  <a:pt x="7707" y="17345"/>
                  <a:pt x="7930" y="17179"/>
                </a:cubicBezTo>
                <a:cubicBezTo>
                  <a:pt x="8264" y="16847"/>
                  <a:pt x="7261" y="16681"/>
                  <a:pt x="7707" y="16016"/>
                </a:cubicBezTo>
                <a:cubicBezTo>
                  <a:pt x="7930" y="15850"/>
                  <a:pt x="8152" y="15850"/>
                  <a:pt x="8264" y="15684"/>
                </a:cubicBezTo>
                <a:cubicBezTo>
                  <a:pt x="8375" y="15517"/>
                  <a:pt x="8375" y="15019"/>
                  <a:pt x="8152" y="15019"/>
                </a:cubicBezTo>
                <a:cubicBezTo>
                  <a:pt x="8375" y="15019"/>
                  <a:pt x="8375" y="15185"/>
                  <a:pt x="8598" y="15019"/>
                </a:cubicBezTo>
                <a:cubicBezTo>
                  <a:pt x="8709" y="14853"/>
                  <a:pt x="8820" y="14521"/>
                  <a:pt x="9043" y="14354"/>
                </a:cubicBezTo>
                <a:cubicBezTo>
                  <a:pt x="9154" y="14188"/>
                  <a:pt x="9377" y="13856"/>
                  <a:pt x="9488" y="13856"/>
                </a:cubicBezTo>
                <a:cubicBezTo>
                  <a:pt x="9600" y="13856"/>
                  <a:pt x="10156" y="13856"/>
                  <a:pt x="10045" y="14188"/>
                </a:cubicBezTo>
                <a:cubicBezTo>
                  <a:pt x="9934" y="14354"/>
                  <a:pt x="9711" y="14022"/>
                  <a:pt x="9488" y="14188"/>
                </a:cubicBezTo>
                <a:cubicBezTo>
                  <a:pt x="9266" y="14354"/>
                  <a:pt x="9266" y="14521"/>
                  <a:pt x="9154" y="14853"/>
                </a:cubicBezTo>
                <a:cubicBezTo>
                  <a:pt x="9154" y="15185"/>
                  <a:pt x="8932" y="15517"/>
                  <a:pt x="8932" y="15850"/>
                </a:cubicBezTo>
                <a:cubicBezTo>
                  <a:pt x="8820" y="16016"/>
                  <a:pt x="9266" y="15850"/>
                  <a:pt x="9266" y="16016"/>
                </a:cubicBezTo>
                <a:cubicBezTo>
                  <a:pt x="9154" y="16016"/>
                  <a:pt x="8598" y="16348"/>
                  <a:pt x="9043" y="16348"/>
                </a:cubicBezTo>
                <a:cubicBezTo>
                  <a:pt x="9377" y="16348"/>
                  <a:pt x="9600" y="16016"/>
                  <a:pt x="9934" y="15850"/>
                </a:cubicBezTo>
                <a:cubicBezTo>
                  <a:pt x="10156" y="15517"/>
                  <a:pt x="10379" y="15517"/>
                  <a:pt x="10602" y="15351"/>
                </a:cubicBezTo>
                <a:cubicBezTo>
                  <a:pt x="11047" y="15185"/>
                  <a:pt x="10824" y="14853"/>
                  <a:pt x="10824" y="14521"/>
                </a:cubicBezTo>
                <a:cubicBezTo>
                  <a:pt x="10713" y="13856"/>
                  <a:pt x="11715" y="14354"/>
                  <a:pt x="11938" y="14521"/>
                </a:cubicBezTo>
                <a:cubicBezTo>
                  <a:pt x="12160" y="14521"/>
                  <a:pt x="12272" y="14853"/>
                  <a:pt x="12494" y="15019"/>
                </a:cubicBezTo>
                <a:cubicBezTo>
                  <a:pt x="12494" y="15019"/>
                  <a:pt x="12717" y="14521"/>
                  <a:pt x="12828" y="14687"/>
                </a:cubicBezTo>
                <a:cubicBezTo>
                  <a:pt x="12828" y="14687"/>
                  <a:pt x="12828" y="15019"/>
                  <a:pt x="12828" y="15185"/>
                </a:cubicBezTo>
                <a:cubicBezTo>
                  <a:pt x="13051" y="15351"/>
                  <a:pt x="13163" y="15351"/>
                  <a:pt x="13274" y="15351"/>
                </a:cubicBezTo>
                <a:cubicBezTo>
                  <a:pt x="13608" y="15351"/>
                  <a:pt x="13942" y="15185"/>
                  <a:pt x="14165" y="15351"/>
                </a:cubicBezTo>
                <a:cubicBezTo>
                  <a:pt x="14276" y="15351"/>
                  <a:pt x="14387" y="15517"/>
                  <a:pt x="14499" y="15351"/>
                </a:cubicBezTo>
                <a:cubicBezTo>
                  <a:pt x="14610" y="15351"/>
                  <a:pt x="14610" y="15517"/>
                  <a:pt x="14721" y="15684"/>
                </a:cubicBezTo>
                <a:cubicBezTo>
                  <a:pt x="14833" y="15684"/>
                  <a:pt x="15055" y="15850"/>
                  <a:pt x="15167" y="15850"/>
                </a:cubicBezTo>
                <a:cubicBezTo>
                  <a:pt x="15389" y="15850"/>
                  <a:pt x="15501" y="15517"/>
                  <a:pt x="15612" y="15517"/>
                </a:cubicBezTo>
                <a:cubicBezTo>
                  <a:pt x="15835" y="15351"/>
                  <a:pt x="15723" y="15850"/>
                  <a:pt x="15723" y="15850"/>
                </a:cubicBezTo>
                <a:cubicBezTo>
                  <a:pt x="15612" y="16016"/>
                  <a:pt x="15612" y="16016"/>
                  <a:pt x="15723" y="16182"/>
                </a:cubicBezTo>
                <a:cubicBezTo>
                  <a:pt x="16057" y="16348"/>
                  <a:pt x="16280" y="16514"/>
                  <a:pt x="16503" y="16681"/>
                </a:cubicBezTo>
                <a:cubicBezTo>
                  <a:pt x="16725" y="17013"/>
                  <a:pt x="16948" y="17345"/>
                  <a:pt x="17171" y="17511"/>
                </a:cubicBezTo>
                <a:cubicBezTo>
                  <a:pt x="17282" y="17511"/>
                  <a:pt x="17393" y="17345"/>
                  <a:pt x="17505" y="17345"/>
                </a:cubicBezTo>
                <a:cubicBezTo>
                  <a:pt x="17616" y="17179"/>
                  <a:pt x="17393" y="17013"/>
                  <a:pt x="17393" y="16847"/>
                </a:cubicBezTo>
                <a:cubicBezTo>
                  <a:pt x="17393" y="16681"/>
                  <a:pt x="17727" y="17013"/>
                  <a:pt x="17727" y="17013"/>
                </a:cubicBezTo>
                <a:cubicBezTo>
                  <a:pt x="17727" y="17179"/>
                  <a:pt x="18061" y="17511"/>
                  <a:pt x="18173" y="17345"/>
                </a:cubicBezTo>
                <a:cubicBezTo>
                  <a:pt x="18173" y="17345"/>
                  <a:pt x="17950" y="16348"/>
                  <a:pt x="17950" y="16348"/>
                </a:cubicBezTo>
                <a:cubicBezTo>
                  <a:pt x="18061" y="16348"/>
                  <a:pt x="18284" y="17179"/>
                  <a:pt x="18395" y="17179"/>
                </a:cubicBezTo>
                <a:cubicBezTo>
                  <a:pt x="18395" y="17345"/>
                  <a:pt x="18507" y="17677"/>
                  <a:pt x="18618" y="17677"/>
                </a:cubicBezTo>
                <a:cubicBezTo>
                  <a:pt x="18730" y="17677"/>
                  <a:pt x="18841" y="17345"/>
                  <a:pt x="18841" y="17345"/>
                </a:cubicBezTo>
                <a:cubicBezTo>
                  <a:pt x="18618" y="17511"/>
                  <a:pt x="19286" y="18176"/>
                  <a:pt x="19286" y="18342"/>
                </a:cubicBezTo>
                <a:cubicBezTo>
                  <a:pt x="19175" y="18342"/>
                  <a:pt x="19175" y="18342"/>
                  <a:pt x="19175" y="18342"/>
                </a:cubicBezTo>
                <a:cubicBezTo>
                  <a:pt x="19064" y="18508"/>
                  <a:pt x="19286" y="18508"/>
                  <a:pt x="19286" y="18674"/>
                </a:cubicBezTo>
                <a:cubicBezTo>
                  <a:pt x="19286" y="18674"/>
                  <a:pt x="19064" y="18841"/>
                  <a:pt x="19175" y="18841"/>
                </a:cubicBezTo>
                <a:cubicBezTo>
                  <a:pt x="19286" y="19007"/>
                  <a:pt x="19398" y="19173"/>
                  <a:pt x="19509" y="19339"/>
                </a:cubicBezTo>
                <a:cubicBezTo>
                  <a:pt x="19732" y="19671"/>
                  <a:pt x="19843" y="19837"/>
                  <a:pt x="20066" y="20004"/>
                </a:cubicBezTo>
                <a:cubicBezTo>
                  <a:pt x="20066" y="20004"/>
                  <a:pt x="19843" y="20668"/>
                  <a:pt x="19954" y="20668"/>
                </a:cubicBezTo>
                <a:cubicBezTo>
                  <a:pt x="20066" y="20834"/>
                  <a:pt x="20066" y="20502"/>
                  <a:pt x="20066" y="20502"/>
                </a:cubicBezTo>
                <a:cubicBezTo>
                  <a:pt x="20177" y="20336"/>
                  <a:pt x="20177" y="20834"/>
                  <a:pt x="20288" y="21001"/>
                </a:cubicBezTo>
                <a:cubicBezTo>
                  <a:pt x="20288" y="21001"/>
                  <a:pt x="20288" y="20834"/>
                  <a:pt x="20288" y="20668"/>
                </a:cubicBezTo>
                <a:cubicBezTo>
                  <a:pt x="20288" y="21001"/>
                  <a:pt x="20956" y="21499"/>
                  <a:pt x="21068" y="21001"/>
                </a:cubicBezTo>
                <a:cubicBezTo>
                  <a:pt x="21068" y="21001"/>
                  <a:pt x="21068" y="21167"/>
                  <a:pt x="21068" y="21167"/>
                </a:cubicBezTo>
                <a:cubicBezTo>
                  <a:pt x="21068" y="21167"/>
                  <a:pt x="21179" y="21001"/>
                  <a:pt x="21179" y="20834"/>
                </a:cubicBezTo>
                <a:cubicBezTo>
                  <a:pt x="21068" y="20834"/>
                  <a:pt x="21179" y="21001"/>
                  <a:pt x="21179" y="2083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1" name="Shape 1711"/>
          <p:cNvSpPr/>
          <p:nvPr/>
        </p:nvSpPr>
        <p:spPr>
          <a:xfrm>
            <a:off x="7217287" y="4057325"/>
            <a:ext cx="2121197" cy="1051519"/>
          </a:xfrm>
          <a:custGeom>
            <a:avLst/>
            <a:gdLst/>
            <a:ahLst/>
            <a:cxnLst>
              <a:cxn ang="0">
                <a:pos x="wd2" y="hd2"/>
              </a:cxn>
              <a:cxn ang="5400000">
                <a:pos x="wd2" y="hd2"/>
              </a:cxn>
              <a:cxn ang="10800000">
                <a:pos x="wd2" y="hd2"/>
              </a:cxn>
              <a:cxn ang="16200000">
                <a:pos x="wd2" y="hd2"/>
              </a:cxn>
            </a:cxnLst>
            <a:rect l="0" t="0" r="r" b="b"/>
            <a:pathLst>
              <a:path w="21492" h="21480" extrusionOk="0">
                <a:moveTo>
                  <a:pt x="5028" y="16193"/>
                </a:moveTo>
                <a:cubicBezTo>
                  <a:pt x="5253" y="16193"/>
                  <a:pt x="5477" y="16193"/>
                  <a:pt x="5776" y="16193"/>
                </a:cubicBezTo>
                <a:cubicBezTo>
                  <a:pt x="5850" y="16193"/>
                  <a:pt x="6000" y="16193"/>
                  <a:pt x="6075" y="16193"/>
                </a:cubicBezTo>
                <a:cubicBezTo>
                  <a:pt x="6149" y="16193"/>
                  <a:pt x="6149" y="15891"/>
                  <a:pt x="6224" y="15891"/>
                </a:cubicBezTo>
                <a:cubicBezTo>
                  <a:pt x="6299" y="15740"/>
                  <a:pt x="6747" y="15740"/>
                  <a:pt x="6747" y="15891"/>
                </a:cubicBezTo>
                <a:cubicBezTo>
                  <a:pt x="6972" y="16193"/>
                  <a:pt x="7196" y="16495"/>
                  <a:pt x="7420" y="16797"/>
                </a:cubicBezTo>
                <a:cubicBezTo>
                  <a:pt x="7420" y="16797"/>
                  <a:pt x="7495" y="17251"/>
                  <a:pt x="7495" y="17402"/>
                </a:cubicBezTo>
                <a:cubicBezTo>
                  <a:pt x="7570" y="17704"/>
                  <a:pt x="7570" y="17704"/>
                  <a:pt x="7794" y="17855"/>
                </a:cubicBezTo>
                <a:cubicBezTo>
                  <a:pt x="7943" y="18006"/>
                  <a:pt x="8018" y="18157"/>
                  <a:pt x="8093" y="17855"/>
                </a:cubicBezTo>
                <a:cubicBezTo>
                  <a:pt x="8167" y="17402"/>
                  <a:pt x="8242" y="17402"/>
                  <a:pt x="8466" y="17553"/>
                </a:cubicBezTo>
                <a:cubicBezTo>
                  <a:pt x="8616" y="17553"/>
                  <a:pt x="8840" y="17704"/>
                  <a:pt x="8840" y="18006"/>
                </a:cubicBezTo>
                <a:cubicBezTo>
                  <a:pt x="8990" y="18459"/>
                  <a:pt x="9139" y="18610"/>
                  <a:pt x="9289" y="19063"/>
                </a:cubicBezTo>
                <a:cubicBezTo>
                  <a:pt x="9438" y="19365"/>
                  <a:pt x="9363" y="19970"/>
                  <a:pt x="9588" y="20121"/>
                </a:cubicBezTo>
                <a:cubicBezTo>
                  <a:pt x="9737" y="20423"/>
                  <a:pt x="10036" y="20423"/>
                  <a:pt x="10185" y="20574"/>
                </a:cubicBezTo>
                <a:cubicBezTo>
                  <a:pt x="10185" y="20423"/>
                  <a:pt x="10036" y="19365"/>
                  <a:pt x="10036" y="19365"/>
                </a:cubicBezTo>
                <a:cubicBezTo>
                  <a:pt x="10185" y="19516"/>
                  <a:pt x="10111" y="19063"/>
                  <a:pt x="10185" y="19063"/>
                </a:cubicBezTo>
                <a:cubicBezTo>
                  <a:pt x="10185" y="18912"/>
                  <a:pt x="10335" y="18912"/>
                  <a:pt x="10410" y="18761"/>
                </a:cubicBezTo>
                <a:cubicBezTo>
                  <a:pt x="10484" y="18761"/>
                  <a:pt x="10559" y="18308"/>
                  <a:pt x="10559" y="18308"/>
                </a:cubicBezTo>
                <a:cubicBezTo>
                  <a:pt x="10634" y="18459"/>
                  <a:pt x="10709" y="18459"/>
                  <a:pt x="10783" y="18308"/>
                </a:cubicBezTo>
                <a:cubicBezTo>
                  <a:pt x="10933" y="18157"/>
                  <a:pt x="11008" y="18157"/>
                  <a:pt x="11082" y="17855"/>
                </a:cubicBezTo>
                <a:cubicBezTo>
                  <a:pt x="11232" y="17704"/>
                  <a:pt x="11008" y="17704"/>
                  <a:pt x="11008" y="17553"/>
                </a:cubicBezTo>
                <a:cubicBezTo>
                  <a:pt x="11008" y="17553"/>
                  <a:pt x="11232" y="17704"/>
                  <a:pt x="11307" y="17553"/>
                </a:cubicBezTo>
                <a:cubicBezTo>
                  <a:pt x="11456" y="17402"/>
                  <a:pt x="11531" y="17402"/>
                  <a:pt x="11680" y="17402"/>
                </a:cubicBezTo>
                <a:cubicBezTo>
                  <a:pt x="11830" y="17402"/>
                  <a:pt x="11904" y="17855"/>
                  <a:pt x="12054" y="17704"/>
                </a:cubicBezTo>
                <a:cubicBezTo>
                  <a:pt x="12278" y="17402"/>
                  <a:pt x="12353" y="17704"/>
                  <a:pt x="12502" y="17855"/>
                </a:cubicBezTo>
                <a:cubicBezTo>
                  <a:pt x="12652" y="18006"/>
                  <a:pt x="12727" y="17704"/>
                  <a:pt x="12801" y="17704"/>
                </a:cubicBezTo>
                <a:cubicBezTo>
                  <a:pt x="12876" y="17553"/>
                  <a:pt x="13100" y="17855"/>
                  <a:pt x="13100" y="18006"/>
                </a:cubicBezTo>
                <a:cubicBezTo>
                  <a:pt x="13175" y="18157"/>
                  <a:pt x="13250" y="18006"/>
                  <a:pt x="13175" y="17855"/>
                </a:cubicBezTo>
                <a:cubicBezTo>
                  <a:pt x="13175" y="17855"/>
                  <a:pt x="13100" y="17704"/>
                  <a:pt x="13026" y="17704"/>
                </a:cubicBezTo>
                <a:cubicBezTo>
                  <a:pt x="12951" y="17553"/>
                  <a:pt x="13100" y="17553"/>
                  <a:pt x="13100" y="17553"/>
                </a:cubicBezTo>
                <a:cubicBezTo>
                  <a:pt x="13026" y="17251"/>
                  <a:pt x="13026" y="17100"/>
                  <a:pt x="12876" y="17251"/>
                </a:cubicBezTo>
                <a:cubicBezTo>
                  <a:pt x="12876" y="17251"/>
                  <a:pt x="12577" y="17251"/>
                  <a:pt x="12727" y="16949"/>
                </a:cubicBezTo>
                <a:cubicBezTo>
                  <a:pt x="12876" y="16949"/>
                  <a:pt x="12951" y="17100"/>
                  <a:pt x="13026" y="17100"/>
                </a:cubicBezTo>
                <a:cubicBezTo>
                  <a:pt x="13250" y="16949"/>
                  <a:pt x="13399" y="16949"/>
                  <a:pt x="13624" y="16949"/>
                </a:cubicBezTo>
                <a:cubicBezTo>
                  <a:pt x="13698" y="16949"/>
                  <a:pt x="13624" y="16949"/>
                  <a:pt x="13698" y="17100"/>
                </a:cubicBezTo>
                <a:cubicBezTo>
                  <a:pt x="13698" y="17100"/>
                  <a:pt x="13773" y="17100"/>
                  <a:pt x="13848" y="16949"/>
                </a:cubicBezTo>
                <a:cubicBezTo>
                  <a:pt x="13997" y="16949"/>
                  <a:pt x="14147" y="16949"/>
                  <a:pt x="14296" y="16949"/>
                </a:cubicBezTo>
                <a:cubicBezTo>
                  <a:pt x="14446" y="16949"/>
                  <a:pt x="14446" y="17251"/>
                  <a:pt x="14595" y="17402"/>
                </a:cubicBezTo>
                <a:cubicBezTo>
                  <a:pt x="14745" y="17704"/>
                  <a:pt x="14894" y="17402"/>
                  <a:pt x="15044" y="17251"/>
                </a:cubicBezTo>
                <a:cubicBezTo>
                  <a:pt x="15118" y="17251"/>
                  <a:pt x="15567" y="18157"/>
                  <a:pt x="15567" y="18308"/>
                </a:cubicBezTo>
                <a:cubicBezTo>
                  <a:pt x="15642" y="18459"/>
                  <a:pt x="15492" y="18761"/>
                  <a:pt x="15567" y="18912"/>
                </a:cubicBezTo>
                <a:cubicBezTo>
                  <a:pt x="15642" y="19214"/>
                  <a:pt x="15567" y="19214"/>
                  <a:pt x="15642" y="19516"/>
                </a:cubicBezTo>
                <a:cubicBezTo>
                  <a:pt x="15642" y="19667"/>
                  <a:pt x="15716" y="19818"/>
                  <a:pt x="15716" y="19818"/>
                </a:cubicBezTo>
                <a:cubicBezTo>
                  <a:pt x="15791" y="19818"/>
                  <a:pt x="15791" y="19970"/>
                  <a:pt x="15866" y="19970"/>
                </a:cubicBezTo>
                <a:cubicBezTo>
                  <a:pt x="15940" y="20121"/>
                  <a:pt x="15866" y="20423"/>
                  <a:pt x="15940" y="20574"/>
                </a:cubicBezTo>
                <a:cubicBezTo>
                  <a:pt x="16015" y="20725"/>
                  <a:pt x="16090" y="20725"/>
                  <a:pt x="16165" y="21027"/>
                </a:cubicBezTo>
                <a:cubicBezTo>
                  <a:pt x="16314" y="21480"/>
                  <a:pt x="16239" y="21027"/>
                  <a:pt x="16389" y="21178"/>
                </a:cubicBezTo>
                <a:cubicBezTo>
                  <a:pt x="16389" y="21178"/>
                  <a:pt x="16389" y="21480"/>
                  <a:pt x="16389" y="21480"/>
                </a:cubicBezTo>
                <a:cubicBezTo>
                  <a:pt x="16464" y="21480"/>
                  <a:pt x="16538" y="20423"/>
                  <a:pt x="16538" y="20272"/>
                </a:cubicBezTo>
                <a:cubicBezTo>
                  <a:pt x="16538" y="19818"/>
                  <a:pt x="16464" y="19516"/>
                  <a:pt x="16389" y="18912"/>
                </a:cubicBezTo>
                <a:cubicBezTo>
                  <a:pt x="16239" y="18459"/>
                  <a:pt x="16239" y="18006"/>
                  <a:pt x="16165" y="17553"/>
                </a:cubicBezTo>
                <a:cubicBezTo>
                  <a:pt x="16015" y="17251"/>
                  <a:pt x="15940" y="16646"/>
                  <a:pt x="16015" y="16193"/>
                </a:cubicBezTo>
                <a:cubicBezTo>
                  <a:pt x="16090" y="15740"/>
                  <a:pt x="16239" y="15438"/>
                  <a:pt x="16464" y="15136"/>
                </a:cubicBezTo>
                <a:cubicBezTo>
                  <a:pt x="16538" y="14985"/>
                  <a:pt x="16613" y="14985"/>
                  <a:pt x="16688" y="14834"/>
                </a:cubicBezTo>
                <a:cubicBezTo>
                  <a:pt x="16763" y="14683"/>
                  <a:pt x="16837" y="14381"/>
                  <a:pt x="16912" y="14381"/>
                </a:cubicBezTo>
                <a:cubicBezTo>
                  <a:pt x="17062" y="14079"/>
                  <a:pt x="17286" y="14079"/>
                  <a:pt x="17435" y="13777"/>
                </a:cubicBezTo>
                <a:cubicBezTo>
                  <a:pt x="17510" y="13625"/>
                  <a:pt x="17585" y="13323"/>
                  <a:pt x="17734" y="13323"/>
                </a:cubicBezTo>
                <a:cubicBezTo>
                  <a:pt x="17734" y="13323"/>
                  <a:pt x="18033" y="13323"/>
                  <a:pt x="17958" y="13021"/>
                </a:cubicBezTo>
                <a:cubicBezTo>
                  <a:pt x="17958" y="13021"/>
                  <a:pt x="17734" y="13172"/>
                  <a:pt x="17734" y="13172"/>
                </a:cubicBezTo>
                <a:cubicBezTo>
                  <a:pt x="17734" y="13021"/>
                  <a:pt x="17884" y="13172"/>
                  <a:pt x="17809" y="12870"/>
                </a:cubicBezTo>
                <a:cubicBezTo>
                  <a:pt x="17809" y="12870"/>
                  <a:pt x="17734" y="12719"/>
                  <a:pt x="17809" y="12719"/>
                </a:cubicBezTo>
                <a:cubicBezTo>
                  <a:pt x="17809" y="12568"/>
                  <a:pt x="17809" y="12719"/>
                  <a:pt x="17884" y="12568"/>
                </a:cubicBezTo>
                <a:cubicBezTo>
                  <a:pt x="17809" y="12719"/>
                  <a:pt x="17958" y="12870"/>
                  <a:pt x="17958" y="12719"/>
                </a:cubicBezTo>
                <a:cubicBezTo>
                  <a:pt x="18033" y="12719"/>
                  <a:pt x="18257" y="12417"/>
                  <a:pt x="18183" y="12266"/>
                </a:cubicBezTo>
                <a:cubicBezTo>
                  <a:pt x="18183" y="12417"/>
                  <a:pt x="17734" y="12266"/>
                  <a:pt x="17809" y="12115"/>
                </a:cubicBezTo>
                <a:cubicBezTo>
                  <a:pt x="17809" y="11964"/>
                  <a:pt x="17884" y="12266"/>
                  <a:pt x="17958" y="12115"/>
                </a:cubicBezTo>
                <a:cubicBezTo>
                  <a:pt x="17958" y="12115"/>
                  <a:pt x="18108" y="11964"/>
                  <a:pt x="18108" y="11964"/>
                </a:cubicBezTo>
                <a:cubicBezTo>
                  <a:pt x="18108" y="11964"/>
                  <a:pt x="18033" y="11813"/>
                  <a:pt x="18033" y="11662"/>
                </a:cubicBezTo>
                <a:cubicBezTo>
                  <a:pt x="18108" y="11511"/>
                  <a:pt x="18108" y="11360"/>
                  <a:pt x="17958" y="11360"/>
                </a:cubicBezTo>
                <a:cubicBezTo>
                  <a:pt x="17958" y="11360"/>
                  <a:pt x="17659" y="11058"/>
                  <a:pt x="17659" y="11058"/>
                </a:cubicBezTo>
                <a:cubicBezTo>
                  <a:pt x="17734" y="10907"/>
                  <a:pt x="17809" y="11058"/>
                  <a:pt x="17884" y="11058"/>
                </a:cubicBezTo>
                <a:cubicBezTo>
                  <a:pt x="17958" y="10907"/>
                  <a:pt x="17809" y="10604"/>
                  <a:pt x="17734" y="10604"/>
                </a:cubicBezTo>
                <a:cubicBezTo>
                  <a:pt x="17659" y="10453"/>
                  <a:pt x="17585" y="10302"/>
                  <a:pt x="17585" y="10151"/>
                </a:cubicBezTo>
                <a:cubicBezTo>
                  <a:pt x="17510" y="10000"/>
                  <a:pt x="17734" y="9698"/>
                  <a:pt x="17659" y="9547"/>
                </a:cubicBezTo>
                <a:cubicBezTo>
                  <a:pt x="17734" y="9698"/>
                  <a:pt x="17659" y="9849"/>
                  <a:pt x="17659" y="10000"/>
                </a:cubicBezTo>
                <a:cubicBezTo>
                  <a:pt x="17659" y="10000"/>
                  <a:pt x="17809" y="10302"/>
                  <a:pt x="17809" y="10302"/>
                </a:cubicBezTo>
                <a:cubicBezTo>
                  <a:pt x="17958" y="10000"/>
                  <a:pt x="17809" y="9245"/>
                  <a:pt x="18033" y="9094"/>
                </a:cubicBezTo>
                <a:cubicBezTo>
                  <a:pt x="17958" y="9094"/>
                  <a:pt x="17958" y="9849"/>
                  <a:pt x="18033" y="10000"/>
                </a:cubicBezTo>
                <a:cubicBezTo>
                  <a:pt x="18033" y="10302"/>
                  <a:pt x="18183" y="10302"/>
                  <a:pt x="18183" y="10604"/>
                </a:cubicBezTo>
                <a:cubicBezTo>
                  <a:pt x="18183" y="10756"/>
                  <a:pt x="17958" y="11058"/>
                  <a:pt x="18033" y="11209"/>
                </a:cubicBezTo>
                <a:cubicBezTo>
                  <a:pt x="18033" y="11209"/>
                  <a:pt x="18482" y="10302"/>
                  <a:pt x="18407" y="10000"/>
                </a:cubicBezTo>
                <a:cubicBezTo>
                  <a:pt x="18407" y="9698"/>
                  <a:pt x="18257" y="9547"/>
                  <a:pt x="18257" y="9245"/>
                </a:cubicBezTo>
                <a:cubicBezTo>
                  <a:pt x="18183" y="9094"/>
                  <a:pt x="18257" y="8641"/>
                  <a:pt x="18407" y="8792"/>
                </a:cubicBezTo>
                <a:cubicBezTo>
                  <a:pt x="18332" y="8641"/>
                  <a:pt x="18257" y="9094"/>
                  <a:pt x="18332" y="9245"/>
                </a:cubicBezTo>
                <a:cubicBezTo>
                  <a:pt x="18482" y="9547"/>
                  <a:pt x="18482" y="9698"/>
                  <a:pt x="18631" y="9245"/>
                </a:cubicBezTo>
                <a:cubicBezTo>
                  <a:pt x="18706" y="9094"/>
                  <a:pt x="18855" y="8641"/>
                  <a:pt x="18781" y="8339"/>
                </a:cubicBezTo>
                <a:cubicBezTo>
                  <a:pt x="18781" y="8339"/>
                  <a:pt x="18706" y="8188"/>
                  <a:pt x="18781" y="8037"/>
                </a:cubicBezTo>
                <a:cubicBezTo>
                  <a:pt x="18781" y="8037"/>
                  <a:pt x="18855" y="7735"/>
                  <a:pt x="18855" y="7735"/>
                </a:cubicBezTo>
                <a:cubicBezTo>
                  <a:pt x="18855" y="7735"/>
                  <a:pt x="18855" y="8037"/>
                  <a:pt x="18855" y="8037"/>
                </a:cubicBezTo>
                <a:cubicBezTo>
                  <a:pt x="18855" y="8037"/>
                  <a:pt x="19229" y="7583"/>
                  <a:pt x="19379" y="7583"/>
                </a:cubicBezTo>
                <a:cubicBezTo>
                  <a:pt x="19453" y="7432"/>
                  <a:pt x="19603" y="7583"/>
                  <a:pt x="19677" y="7583"/>
                </a:cubicBezTo>
                <a:cubicBezTo>
                  <a:pt x="19827" y="7432"/>
                  <a:pt x="19752" y="7281"/>
                  <a:pt x="19752" y="7130"/>
                </a:cubicBezTo>
                <a:cubicBezTo>
                  <a:pt x="19827" y="7130"/>
                  <a:pt x="19827" y="7432"/>
                  <a:pt x="19902" y="7432"/>
                </a:cubicBezTo>
                <a:cubicBezTo>
                  <a:pt x="19902" y="7432"/>
                  <a:pt x="20051" y="7281"/>
                  <a:pt x="20051" y="7281"/>
                </a:cubicBezTo>
                <a:cubicBezTo>
                  <a:pt x="20201" y="7583"/>
                  <a:pt x="20500" y="6828"/>
                  <a:pt x="20275" y="6828"/>
                </a:cubicBezTo>
                <a:cubicBezTo>
                  <a:pt x="20275" y="6828"/>
                  <a:pt x="20275" y="7130"/>
                  <a:pt x="20201" y="7130"/>
                </a:cubicBezTo>
                <a:cubicBezTo>
                  <a:pt x="20126" y="7130"/>
                  <a:pt x="19976" y="6526"/>
                  <a:pt x="19976" y="6526"/>
                </a:cubicBezTo>
                <a:cubicBezTo>
                  <a:pt x="20051" y="6375"/>
                  <a:pt x="19976" y="6224"/>
                  <a:pt x="20051" y="6073"/>
                </a:cubicBezTo>
                <a:cubicBezTo>
                  <a:pt x="20126" y="5771"/>
                  <a:pt x="20201" y="5469"/>
                  <a:pt x="20275" y="5318"/>
                </a:cubicBezTo>
                <a:cubicBezTo>
                  <a:pt x="20350" y="5318"/>
                  <a:pt x="20425" y="5167"/>
                  <a:pt x="20425" y="5167"/>
                </a:cubicBezTo>
                <a:cubicBezTo>
                  <a:pt x="20574" y="5318"/>
                  <a:pt x="20649" y="4865"/>
                  <a:pt x="20724" y="4714"/>
                </a:cubicBezTo>
                <a:cubicBezTo>
                  <a:pt x="20724" y="4714"/>
                  <a:pt x="20873" y="4865"/>
                  <a:pt x="20948" y="4714"/>
                </a:cubicBezTo>
                <a:cubicBezTo>
                  <a:pt x="21098" y="4563"/>
                  <a:pt x="21247" y="4563"/>
                  <a:pt x="21322" y="4411"/>
                </a:cubicBezTo>
                <a:cubicBezTo>
                  <a:pt x="21397" y="4411"/>
                  <a:pt x="21546" y="4260"/>
                  <a:pt x="21471" y="4109"/>
                </a:cubicBezTo>
                <a:cubicBezTo>
                  <a:pt x="21322" y="3807"/>
                  <a:pt x="21322" y="3656"/>
                  <a:pt x="21247" y="3505"/>
                </a:cubicBezTo>
                <a:cubicBezTo>
                  <a:pt x="20948" y="3354"/>
                  <a:pt x="21397" y="1995"/>
                  <a:pt x="20948" y="1995"/>
                </a:cubicBezTo>
                <a:cubicBezTo>
                  <a:pt x="20873" y="1844"/>
                  <a:pt x="20799" y="2146"/>
                  <a:pt x="20724" y="1995"/>
                </a:cubicBezTo>
                <a:cubicBezTo>
                  <a:pt x="20649" y="1844"/>
                  <a:pt x="20649" y="1693"/>
                  <a:pt x="20574" y="1844"/>
                </a:cubicBezTo>
                <a:cubicBezTo>
                  <a:pt x="20500" y="1995"/>
                  <a:pt x="20425" y="2297"/>
                  <a:pt x="20350" y="2448"/>
                </a:cubicBezTo>
                <a:cubicBezTo>
                  <a:pt x="20275" y="2599"/>
                  <a:pt x="20275" y="2901"/>
                  <a:pt x="20201" y="3052"/>
                </a:cubicBezTo>
                <a:cubicBezTo>
                  <a:pt x="20201" y="3354"/>
                  <a:pt x="20126" y="3807"/>
                  <a:pt x="19976" y="3807"/>
                </a:cubicBezTo>
                <a:cubicBezTo>
                  <a:pt x="19827" y="3807"/>
                  <a:pt x="19827" y="4109"/>
                  <a:pt x="19677" y="4109"/>
                </a:cubicBezTo>
                <a:cubicBezTo>
                  <a:pt x="19304" y="4109"/>
                  <a:pt x="18930" y="4109"/>
                  <a:pt x="18556" y="4109"/>
                </a:cubicBezTo>
                <a:cubicBezTo>
                  <a:pt x="18407" y="4109"/>
                  <a:pt x="18407" y="4109"/>
                  <a:pt x="18332" y="4260"/>
                </a:cubicBezTo>
                <a:cubicBezTo>
                  <a:pt x="18257" y="4563"/>
                  <a:pt x="17958" y="4865"/>
                  <a:pt x="17958" y="5016"/>
                </a:cubicBezTo>
                <a:cubicBezTo>
                  <a:pt x="18033" y="5469"/>
                  <a:pt x="17809" y="5771"/>
                  <a:pt x="17659" y="5771"/>
                </a:cubicBezTo>
                <a:cubicBezTo>
                  <a:pt x="17510" y="5771"/>
                  <a:pt x="17435" y="5620"/>
                  <a:pt x="17286" y="5620"/>
                </a:cubicBezTo>
                <a:cubicBezTo>
                  <a:pt x="17136" y="5620"/>
                  <a:pt x="16987" y="5771"/>
                  <a:pt x="16912" y="5771"/>
                </a:cubicBezTo>
                <a:cubicBezTo>
                  <a:pt x="16912" y="5771"/>
                  <a:pt x="16912" y="6224"/>
                  <a:pt x="16987" y="6224"/>
                </a:cubicBezTo>
                <a:cubicBezTo>
                  <a:pt x="16912" y="6375"/>
                  <a:pt x="16837" y="6526"/>
                  <a:pt x="16688" y="6677"/>
                </a:cubicBezTo>
                <a:cubicBezTo>
                  <a:pt x="16538" y="6828"/>
                  <a:pt x="16314" y="7130"/>
                  <a:pt x="16090" y="7281"/>
                </a:cubicBezTo>
                <a:cubicBezTo>
                  <a:pt x="15866" y="7432"/>
                  <a:pt x="15642" y="7432"/>
                  <a:pt x="15417" y="7281"/>
                </a:cubicBezTo>
                <a:cubicBezTo>
                  <a:pt x="15343" y="7130"/>
                  <a:pt x="15268" y="6979"/>
                  <a:pt x="15343" y="6828"/>
                </a:cubicBezTo>
                <a:cubicBezTo>
                  <a:pt x="15343" y="6828"/>
                  <a:pt x="15417" y="6526"/>
                  <a:pt x="15492" y="6526"/>
                </a:cubicBezTo>
                <a:cubicBezTo>
                  <a:pt x="15492" y="6526"/>
                  <a:pt x="15492" y="6677"/>
                  <a:pt x="15492" y="6828"/>
                </a:cubicBezTo>
                <a:cubicBezTo>
                  <a:pt x="15642" y="6224"/>
                  <a:pt x="15716" y="5771"/>
                  <a:pt x="15567" y="5167"/>
                </a:cubicBezTo>
                <a:cubicBezTo>
                  <a:pt x="15492" y="5016"/>
                  <a:pt x="15343" y="5318"/>
                  <a:pt x="15268" y="5318"/>
                </a:cubicBezTo>
                <a:cubicBezTo>
                  <a:pt x="15193" y="5469"/>
                  <a:pt x="15193" y="5318"/>
                  <a:pt x="15118" y="5318"/>
                </a:cubicBezTo>
                <a:cubicBezTo>
                  <a:pt x="15044" y="5167"/>
                  <a:pt x="15193" y="5016"/>
                  <a:pt x="15193" y="5016"/>
                </a:cubicBezTo>
                <a:cubicBezTo>
                  <a:pt x="15492" y="4411"/>
                  <a:pt x="15268" y="3807"/>
                  <a:pt x="14969" y="3656"/>
                </a:cubicBezTo>
                <a:cubicBezTo>
                  <a:pt x="14745" y="3505"/>
                  <a:pt x="14745" y="3656"/>
                  <a:pt x="14595" y="3807"/>
                </a:cubicBezTo>
                <a:cubicBezTo>
                  <a:pt x="14595" y="3958"/>
                  <a:pt x="14595" y="3958"/>
                  <a:pt x="14595" y="4109"/>
                </a:cubicBezTo>
                <a:cubicBezTo>
                  <a:pt x="14595" y="4260"/>
                  <a:pt x="14446" y="4109"/>
                  <a:pt x="14371" y="4109"/>
                </a:cubicBezTo>
                <a:cubicBezTo>
                  <a:pt x="14296" y="4109"/>
                  <a:pt x="14147" y="5318"/>
                  <a:pt x="14147" y="5469"/>
                </a:cubicBezTo>
                <a:cubicBezTo>
                  <a:pt x="14221" y="6224"/>
                  <a:pt x="14296" y="6677"/>
                  <a:pt x="13997" y="6979"/>
                </a:cubicBezTo>
                <a:cubicBezTo>
                  <a:pt x="13997" y="7130"/>
                  <a:pt x="13773" y="7281"/>
                  <a:pt x="13773" y="7130"/>
                </a:cubicBezTo>
                <a:cubicBezTo>
                  <a:pt x="13773" y="6828"/>
                  <a:pt x="13698" y="6526"/>
                  <a:pt x="13698" y="6224"/>
                </a:cubicBezTo>
                <a:cubicBezTo>
                  <a:pt x="13698" y="6073"/>
                  <a:pt x="13848" y="4411"/>
                  <a:pt x="13848" y="4411"/>
                </a:cubicBezTo>
                <a:cubicBezTo>
                  <a:pt x="13773" y="4411"/>
                  <a:pt x="13624" y="4714"/>
                  <a:pt x="13624" y="4563"/>
                </a:cubicBezTo>
                <a:cubicBezTo>
                  <a:pt x="13624" y="4411"/>
                  <a:pt x="13848" y="3807"/>
                  <a:pt x="13922" y="3656"/>
                </a:cubicBezTo>
                <a:cubicBezTo>
                  <a:pt x="13997" y="3354"/>
                  <a:pt x="14221" y="3354"/>
                  <a:pt x="14371" y="3203"/>
                </a:cubicBezTo>
                <a:cubicBezTo>
                  <a:pt x="14595" y="3203"/>
                  <a:pt x="14819" y="3354"/>
                  <a:pt x="15044" y="3354"/>
                </a:cubicBezTo>
                <a:cubicBezTo>
                  <a:pt x="15268" y="3354"/>
                  <a:pt x="14969" y="2901"/>
                  <a:pt x="14819" y="2901"/>
                </a:cubicBezTo>
                <a:cubicBezTo>
                  <a:pt x="14670" y="2901"/>
                  <a:pt x="14819" y="2448"/>
                  <a:pt x="14595" y="2448"/>
                </a:cubicBezTo>
                <a:cubicBezTo>
                  <a:pt x="14446" y="2599"/>
                  <a:pt x="14296" y="2750"/>
                  <a:pt x="14072" y="2750"/>
                </a:cubicBezTo>
                <a:cubicBezTo>
                  <a:pt x="13922" y="2750"/>
                  <a:pt x="13773" y="2448"/>
                  <a:pt x="13624" y="2297"/>
                </a:cubicBezTo>
                <a:cubicBezTo>
                  <a:pt x="13624" y="2297"/>
                  <a:pt x="13399" y="2297"/>
                  <a:pt x="13474" y="2146"/>
                </a:cubicBezTo>
                <a:cubicBezTo>
                  <a:pt x="13549" y="2146"/>
                  <a:pt x="13698" y="1995"/>
                  <a:pt x="13698" y="1844"/>
                </a:cubicBezTo>
                <a:cubicBezTo>
                  <a:pt x="13698" y="1844"/>
                  <a:pt x="13100" y="2297"/>
                  <a:pt x="13026" y="2297"/>
                </a:cubicBezTo>
                <a:cubicBezTo>
                  <a:pt x="12951" y="2448"/>
                  <a:pt x="12876" y="2599"/>
                  <a:pt x="12801" y="2599"/>
                </a:cubicBezTo>
                <a:cubicBezTo>
                  <a:pt x="12652" y="2599"/>
                  <a:pt x="12652" y="2297"/>
                  <a:pt x="12502" y="2297"/>
                </a:cubicBezTo>
                <a:cubicBezTo>
                  <a:pt x="12428" y="2297"/>
                  <a:pt x="12054" y="2599"/>
                  <a:pt x="12278" y="2146"/>
                </a:cubicBezTo>
                <a:cubicBezTo>
                  <a:pt x="12502" y="1844"/>
                  <a:pt x="12727" y="1542"/>
                  <a:pt x="12951" y="1239"/>
                </a:cubicBezTo>
                <a:cubicBezTo>
                  <a:pt x="12801" y="1239"/>
                  <a:pt x="12652" y="937"/>
                  <a:pt x="12502" y="1239"/>
                </a:cubicBezTo>
                <a:cubicBezTo>
                  <a:pt x="12278" y="1390"/>
                  <a:pt x="12203" y="1088"/>
                  <a:pt x="11979" y="937"/>
                </a:cubicBezTo>
                <a:cubicBezTo>
                  <a:pt x="11904" y="937"/>
                  <a:pt x="11830" y="786"/>
                  <a:pt x="11755" y="635"/>
                </a:cubicBezTo>
                <a:cubicBezTo>
                  <a:pt x="11606" y="635"/>
                  <a:pt x="11531" y="786"/>
                  <a:pt x="11381" y="786"/>
                </a:cubicBezTo>
                <a:cubicBezTo>
                  <a:pt x="11307" y="635"/>
                  <a:pt x="11157" y="635"/>
                  <a:pt x="11157" y="333"/>
                </a:cubicBezTo>
                <a:cubicBezTo>
                  <a:pt x="11157" y="333"/>
                  <a:pt x="11008" y="-120"/>
                  <a:pt x="11008" y="31"/>
                </a:cubicBezTo>
                <a:cubicBezTo>
                  <a:pt x="10933" y="31"/>
                  <a:pt x="11008" y="484"/>
                  <a:pt x="10933" y="484"/>
                </a:cubicBezTo>
                <a:cubicBezTo>
                  <a:pt x="10858" y="484"/>
                  <a:pt x="10783" y="484"/>
                  <a:pt x="10783" y="484"/>
                </a:cubicBezTo>
                <a:cubicBezTo>
                  <a:pt x="10559" y="484"/>
                  <a:pt x="10335" y="484"/>
                  <a:pt x="10111" y="484"/>
                </a:cubicBezTo>
                <a:cubicBezTo>
                  <a:pt x="9289" y="484"/>
                  <a:pt x="8541" y="484"/>
                  <a:pt x="7794" y="484"/>
                </a:cubicBezTo>
                <a:cubicBezTo>
                  <a:pt x="5925" y="484"/>
                  <a:pt x="4057" y="484"/>
                  <a:pt x="2188" y="484"/>
                </a:cubicBezTo>
                <a:cubicBezTo>
                  <a:pt x="1740" y="484"/>
                  <a:pt x="1217" y="484"/>
                  <a:pt x="768" y="484"/>
                </a:cubicBezTo>
                <a:cubicBezTo>
                  <a:pt x="843" y="635"/>
                  <a:pt x="992" y="1844"/>
                  <a:pt x="768" y="1995"/>
                </a:cubicBezTo>
                <a:cubicBezTo>
                  <a:pt x="619" y="1995"/>
                  <a:pt x="544" y="1995"/>
                  <a:pt x="693" y="1693"/>
                </a:cubicBezTo>
                <a:cubicBezTo>
                  <a:pt x="843" y="1239"/>
                  <a:pt x="619" y="1239"/>
                  <a:pt x="469" y="1239"/>
                </a:cubicBezTo>
                <a:cubicBezTo>
                  <a:pt x="320" y="1239"/>
                  <a:pt x="95" y="937"/>
                  <a:pt x="21" y="937"/>
                </a:cubicBezTo>
                <a:cubicBezTo>
                  <a:pt x="-54" y="1088"/>
                  <a:pt x="95" y="1693"/>
                  <a:pt x="95" y="1693"/>
                </a:cubicBezTo>
                <a:cubicBezTo>
                  <a:pt x="170" y="2146"/>
                  <a:pt x="245" y="2297"/>
                  <a:pt x="245" y="2599"/>
                </a:cubicBezTo>
                <a:cubicBezTo>
                  <a:pt x="245" y="2750"/>
                  <a:pt x="469" y="3052"/>
                  <a:pt x="544" y="3052"/>
                </a:cubicBezTo>
                <a:cubicBezTo>
                  <a:pt x="469" y="3052"/>
                  <a:pt x="394" y="3052"/>
                  <a:pt x="320" y="3203"/>
                </a:cubicBezTo>
                <a:cubicBezTo>
                  <a:pt x="245" y="3354"/>
                  <a:pt x="320" y="3505"/>
                  <a:pt x="320" y="3656"/>
                </a:cubicBezTo>
                <a:cubicBezTo>
                  <a:pt x="320" y="4109"/>
                  <a:pt x="320" y="4411"/>
                  <a:pt x="245" y="4714"/>
                </a:cubicBezTo>
                <a:cubicBezTo>
                  <a:pt x="245" y="5167"/>
                  <a:pt x="170" y="5469"/>
                  <a:pt x="95" y="5922"/>
                </a:cubicBezTo>
                <a:cubicBezTo>
                  <a:pt x="21" y="6375"/>
                  <a:pt x="170" y="6828"/>
                  <a:pt x="245" y="7281"/>
                </a:cubicBezTo>
                <a:cubicBezTo>
                  <a:pt x="245" y="7735"/>
                  <a:pt x="170" y="8037"/>
                  <a:pt x="170" y="8339"/>
                </a:cubicBezTo>
                <a:cubicBezTo>
                  <a:pt x="170" y="8490"/>
                  <a:pt x="245" y="8641"/>
                  <a:pt x="245" y="8792"/>
                </a:cubicBezTo>
                <a:cubicBezTo>
                  <a:pt x="320" y="8943"/>
                  <a:pt x="320" y="9245"/>
                  <a:pt x="320" y="9396"/>
                </a:cubicBezTo>
                <a:cubicBezTo>
                  <a:pt x="394" y="9849"/>
                  <a:pt x="619" y="10000"/>
                  <a:pt x="693" y="10453"/>
                </a:cubicBezTo>
                <a:cubicBezTo>
                  <a:pt x="768" y="10756"/>
                  <a:pt x="768" y="10604"/>
                  <a:pt x="843" y="10453"/>
                </a:cubicBezTo>
                <a:cubicBezTo>
                  <a:pt x="843" y="10453"/>
                  <a:pt x="918" y="10907"/>
                  <a:pt x="918" y="10907"/>
                </a:cubicBezTo>
                <a:cubicBezTo>
                  <a:pt x="918" y="10907"/>
                  <a:pt x="843" y="10756"/>
                  <a:pt x="843" y="10907"/>
                </a:cubicBezTo>
                <a:cubicBezTo>
                  <a:pt x="843" y="11058"/>
                  <a:pt x="843" y="11209"/>
                  <a:pt x="918" y="11360"/>
                </a:cubicBezTo>
                <a:cubicBezTo>
                  <a:pt x="992" y="11360"/>
                  <a:pt x="992" y="11360"/>
                  <a:pt x="1067" y="11511"/>
                </a:cubicBezTo>
                <a:cubicBezTo>
                  <a:pt x="1142" y="11662"/>
                  <a:pt x="992" y="11813"/>
                  <a:pt x="1067" y="11964"/>
                </a:cubicBezTo>
                <a:cubicBezTo>
                  <a:pt x="1217" y="12417"/>
                  <a:pt x="1516" y="12719"/>
                  <a:pt x="1516" y="13172"/>
                </a:cubicBezTo>
                <a:cubicBezTo>
                  <a:pt x="1590" y="13474"/>
                  <a:pt x="1665" y="13474"/>
                  <a:pt x="1815" y="13625"/>
                </a:cubicBezTo>
                <a:cubicBezTo>
                  <a:pt x="1964" y="13777"/>
                  <a:pt x="2113" y="13928"/>
                  <a:pt x="2263" y="13928"/>
                </a:cubicBezTo>
                <a:cubicBezTo>
                  <a:pt x="2412" y="13928"/>
                  <a:pt x="2562" y="14230"/>
                  <a:pt x="2637" y="14381"/>
                </a:cubicBezTo>
                <a:cubicBezTo>
                  <a:pt x="2637" y="14532"/>
                  <a:pt x="2936" y="15136"/>
                  <a:pt x="2861" y="15287"/>
                </a:cubicBezTo>
                <a:cubicBezTo>
                  <a:pt x="3160" y="15136"/>
                  <a:pt x="3534" y="14985"/>
                  <a:pt x="3833" y="15136"/>
                </a:cubicBezTo>
                <a:cubicBezTo>
                  <a:pt x="4281" y="15438"/>
                  <a:pt x="4655" y="15891"/>
                  <a:pt x="5028" y="16193"/>
                </a:cubicBezTo>
                <a:close/>
              </a:path>
            </a:pathLst>
          </a:custGeom>
          <a:solidFill>
            <a:srgbClr val="F7F5F9"/>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2" name="Shape 1712"/>
          <p:cNvSpPr/>
          <p:nvPr/>
        </p:nvSpPr>
        <p:spPr>
          <a:xfrm>
            <a:off x="6615455" y="2780040"/>
            <a:ext cx="3137464" cy="1618836"/>
          </a:xfrm>
          <a:custGeom>
            <a:avLst/>
            <a:gdLst/>
            <a:ahLst/>
            <a:cxnLst>
              <a:cxn ang="0">
                <a:pos x="wd2" y="hd2"/>
              </a:cxn>
              <a:cxn ang="5400000">
                <a:pos x="wd2" y="hd2"/>
              </a:cxn>
              <a:cxn ang="10800000">
                <a:pos x="wd2" y="hd2"/>
              </a:cxn>
              <a:cxn ang="16200000">
                <a:pos x="wd2" y="hd2"/>
              </a:cxn>
            </a:cxnLst>
            <a:rect l="0" t="0" r="r" b="b"/>
            <a:pathLst>
              <a:path w="21523" h="21600" extrusionOk="0">
                <a:moveTo>
                  <a:pt x="11584" y="17162"/>
                </a:moveTo>
                <a:cubicBezTo>
                  <a:pt x="11584" y="17162"/>
                  <a:pt x="11584" y="17063"/>
                  <a:pt x="11584" y="17063"/>
                </a:cubicBezTo>
                <a:cubicBezTo>
                  <a:pt x="11584" y="17063"/>
                  <a:pt x="11736" y="17458"/>
                  <a:pt x="11736" y="17458"/>
                </a:cubicBezTo>
                <a:cubicBezTo>
                  <a:pt x="11837" y="17458"/>
                  <a:pt x="11888" y="17556"/>
                  <a:pt x="11938" y="17556"/>
                </a:cubicBezTo>
                <a:cubicBezTo>
                  <a:pt x="12039" y="17556"/>
                  <a:pt x="12039" y="17458"/>
                  <a:pt x="12090" y="17556"/>
                </a:cubicBezTo>
                <a:cubicBezTo>
                  <a:pt x="12242" y="17655"/>
                  <a:pt x="12343" y="17753"/>
                  <a:pt x="12444" y="17852"/>
                </a:cubicBezTo>
                <a:cubicBezTo>
                  <a:pt x="12495" y="17951"/>
                  <a:pt x="12545" y="17852"/>
                  <a:pt x="12596" y="17852"/>
                </a:cubicBezTo>
                <a:cubicBezTo>
                  <a:pt x="12646" y="17753"/>
                  <a:pt x="12697" y="17753"/>
                  <a:pt x="12748" y="17753"/>
                </a:cubicBezTo>
                <a:cubicBezTo>
                  <a:pt x="12798" y="17753"/>
                  <a:pt x="12849" y="17852"/>
                  <a:pt x="12899" y="17852"/>
                </a:cubicBezTo>
                <a:cubicBezTo>
                  <a:pt x="13000" y="17852"/>
                  <a:pt x="13051" y="17753"/>
                  <a:pt x="13102" y="17655"/>
                </a:cubicBezTo>
                <a:cubicBezTo>
                  <a:pt x="13152" y="17556"/>
                  <a:pt x="13304" y="17260"/>
                  <a:pt x="13355" y="17260"/>
                </a:cubicBezTo>
                <a:cubicBezTo>
                  <a:pt x="13355" y="17260"/>
                  <a:pt x="13405" y="17359"/>
                  <a:pt x="13405" y="17359"/>
                </a:cubicBezTo>
                <a:cubicBezTo>
                  <a:pt x="13506" y="17359"/>
                  <a:pt x="13557" y="17359"/>
                  <a:pt x="13607" y="17359"/>
                </a:cubicBezTo>
                <a:cubicBezTo>
                  <a:pt x="13810" y="17359"/>
                  <a:pt x="13759" y="17655"/>
                  <a:pt x="13860" y="17852"/>
                </a:cubicBezTo>
                <a:cubicBezTo>
                  <a:pt x="13911" y="17951"/>
                  <a:pt x="14113" y="17852"/>
                  <a:pt x="14113" y="18049"/>
                </a:cubicBezTo>
                <a:cubicBezTo>
                  <a:pt x="14113" y="18247"/>
                  <a:pt x="14164" y="18444"/>
                  <a:pt x="14215" y="18641"/>
                </a:cubicBezTo>
                <a:cubicBezTo>
                  <a:pt x="14215" y="19134"/>
                  <a:pt x="14670" y="19036"/>
                  <a:pt x="14822" y="19134"/>
                </a:cubicBezTo>
                <a:cubicBezTo>
                  <a:pt x="14923" y="19134"/>
                  <a:pt x="15074" y="19134"/>
                  <a:pt x="15125" y="19233"/>
                </a:cubicBezTo>
                <a:cubicBezTo>
                  <a:pt x="15176" y="19332"/>
                  <a:pt x="15429" y="19825"/>
                  <a:pt x="15378" y="19825"/>
                </a:cubicBezTo>
                <a:cubicBezTo>
                  <a:pt x="15277" y="20022"/>
                  <a:pt x="15277" y="20022"/>
                  <a:pt x="15176" y="19923"/>
                </a:cubicBezTo>
                <a:cubicBezTo>
                  <a:pt x="15125" y="19825"/>
                  <a:pt x="14923" y="19627"/>
                  <a:pt x="14923" y="19627"/>
                </a:cubicBezTo>
                <a:cubicBezTo>
                  <a:pt x="14923" y="19726"/>
                  <a:pt x="15074" y="19825"/>
                  <a:pt x="15024" y="20022"/>
                </a:cubicBezTo>
                <a:cubicBezTo>
                  <a:pt x="14973" y="20121"/>
                  <a:pt x="14923" y="20318"/>
                  <a:pt x="14923" y="20416"/>
                </a:cubicBezTo>
                <a:cubicBezTo>
                  <a:pt x="14923" y="20614"/>
                  <a:pt x="14923" y="20712"/>
                  <a:pt x="14872" y="20811"/>
                </a:cubicBezTo>
                <a:cubicBezTo>
                  <a:pt x="14872" y="20910"/>
                  <a:pt x="14720" y="21008"/>
                  <a:pt x="14720" y="21008"/>
                </a:cubicBezTo>
                <a:cubicBezTo>
                  <a:pt x="14670" y="21107"/>
                  <a:pt x="14518" y="21600"/>
                  <a:pt x="14720" y="21600"/>
                </a:cubicBezTo>
                <a:cubicBezTo>
                  <a:pt x="14771" y="21600"/>
                  <a:pt x="14872" y="21403"/>
                  <a:pt x="14973" y="21205"/>
                </a:cubicBezTo>
                <a:cubicBezTo>
                  <a:pt x="15074" y="21107"/>
                  <a:pt x="15125" y="21304"/>
                  <a:pt x="15226" y="21205"/>
                </a:cubicBezTo>
                <a:cubicBezTo>
                  <a:pt x="15378" y="21205"/>
                  <a:pt x="15429" y="21008"/>
                  <a:pt x="15580" y="21008"/>
                </a:cubicBezTo>
                <a:cubicBezTo>
                  <a:pt x="15580" y="20811"/>
                  <a:pt x="15580" y="20910"/>
                  <a:pt x="15479" y="20811"/>
                </a:cubicBezTo>
                <a:cubicBezTo>
                  <a:pt x="15429" y="20811"/>
                  <a:pt x="15429" y="20712"/>
                  <a:pt x="15479" y="20712"/>
                </a:cubicBezTo>
                <a:cubicBezTo>
                  <a:pt x="15530" y="20515"/>
                  <a:pt x="15580" y="20416"/>
                  <a:pt x="15732" y="20416"/>
                </a:cubicBezTo>
                <a:cubicBezTo>
                  <a:pt x="15783" y="20416"/>
                  <a:pt x="15934" y="20219"/>
                  <a:pt x="16036" y="20318"/>
                </a:cubicBezTo>
                <a:cubicBezTo>
                  <a:pt x="16137" y="20416"/>
                  <a:pt x="16187" y="20022"/>
                  <a:pt x="16289" y="20318"/>
                </a:cubicBezTo>
                <a:cubicBezTo>
                  <a:pt x="16390" y="20121"/>
                  <a:pt x="16440" y="20022"/>
                  <a:pt x="16541" y="19825"/>
                </a:cubicBezTo>
                <a:cubicBezTo>
                  <a:pt x="16643" y="19726"/>
                  <a:pt x="16693" y="19726"/>
                  <a:pt x="16794" y="19726"/>
                </a:cubicBezTo>
                <a:cubicBezTo>
                  <a:pt x="16946" y="19726"/>
                  <a:pt x="17148" y="19726"/>
                  <a:pt x="17300" y="19726"/>
                </a:cubicBezTo>
                <a:cubicBezTo>
                  <a:pt x="17452" y="19726"/>
                  <a:pt x="17503" y="19825"/>
                  <a:pt x="17553" y="19627"/>
                </a:cubicBezTo>
                <a:cubicBezTo>
                  <a:pt x="17604" y="19529"/>
                  <a:pt x="17654" y="19627"/>
                  <a:pt x="17705" y="19529"/>
                </a:cubicBezTo>
                <a:cubicBezTo>
                  <a:pt x="17756" y="19332"/>
                  <a:pt x="17806" y="19233"/>
                  <a:pt x="17806" y="19036"/>
                </a:cubicBezTo>
                <a:cubicBezTo>
                  <a:pt x="17857" y="18838"/>
                  <a:pt x="17857" y="18740"/>
                  <a:pt x="17907" y="18542"/>
                </a:cubicBezTo>
                <a:cubicBezTo>
                  <a:pt x="17958" y="18444"/>
                  <a:pt x="18008" y="18345"/>
                  <a:pt x="18059" y="18247"/>
                </a:cubicBezTo>
                <a:cubicBezTo>
                  <a:pt x="18110" y="18148"/>
                  <a:pt x="18160" y="18444"/>
                  <a:pt x="18261" y="18345"/>
                </a:cubicBezTo>
                <a:cubicBezTo>
                  <a:pt x="18363" y="18148"/>
                  <a:pt x="18464" y="18444"/>
                  <a:pt x="18464" y="18641"/>
                </a:cubicBezTo>
                <a:cubicBezTo>
                  <a:pt x="18464" y="18740"/>
                  <a:pt x="18413" y="19332"/>
                  <a:pt x="18514" y="19332"/>
                </a:cubicBezTo>
                <a:cubicBezTo>
                  <a:pt x="18565" y="19430"/>
                  <a:pt x="18615" y="19627"/>
                  <a:pt x="18666" y="19825"/>
                </a:cubicBezTo>
                <a:cubicBezTo>
                  <a:pt x="18717" y="19627"/>
                  <a:pt x="19273" y="19332"/>
                  <a:pt x="19273" y="19332"/>
                </a:cubicBezTo>
                <a:cubicBezTo>
                  <a:pt x="19273" y="19233"/>
                  <a:pt x="19222" y="19233"/>
                  <a:pt x="19222" y="19134"/>
                </a:cubicBezTo>
                <a:cubicBezTo>
                  <a:pt x="19222" y="19134"/>
                  <a:pt x="19324" y="19332"/>
                  <a:pt x="19324" y="19332"/>
                </a:cubicBezTo>
                <a:cubicBezTo>
                  <a:pt x="19324" y="19430"/>
                  <a:pt x="19222" y="19430"/>
                  <a:pt x="19222" y="19430"/>
                </a:cubicBezTo>
                <a:cubicBezTo>
                  <a:pt x="19222" y="19430"/>
                  <a:pt x="19526" y="19529"/>
                  <a:pt x="19526" y="19529"/>
                </a:cubicBezTo>
                <a:cubicBezTo>
                  <a:pt x="19526" y="19529"/>
                  <a:pt x="19526" y="19529"/>
                  <a:pt x="19526" y="19529"/>
                </a:cubicBezTo>
                <a:cubicBezTo>
                  <a:pt x="19526" y="19529"/>
                  <a:pt x="19526" y="19627"/>
                  <a:pt x="19526" y="19627"/>
                </a:cubicBezTo>
                <a:cubicBezTo>
                  <a:pt x="19475" y="19627"/>
                  <a:pt x="19425" y="19627"/>
                  <a:pt x="19374" y="19726"/>
                </a:cubicBezTo>
                <a:cubicBezTo>
                  <a:pt x="19374" y="19825"/>
                  <a:pt x="19324" y="19529"/>
                  <a:pt x="19324" y="19529"/>
                </a:cubicBezTo>
                <a:cubicBezTo>
                  <a:pt x="19273" y="19529"/>
                  <a:pt x="19273" y="19627"/>
                  <a:pt x="19273" y="19627"/>
                </a:cubicBezTo>
                <a:cubicBezTo>
                  <a:pt x="19273" y="19627"/>
                  <a:pt x="19273" y="19529"/>
                  <a:pt x="19222" y="19627"/>
                </a:cubicBezTo>
                <a:cubicBezTo>
                  <a:pt x="19172" y="19726"/>
                  <a:pt x="19121" y="19726"/>
                  <a:pt x="19071" y="19825"/>
                </a:cubicBezTo>
                <a:cubicBezTo>
                  <a:pt x="18970" y="19923"/>
                  <a:pt x="18767" y="20219"/>
                  <a:pt x="18868" y="20515"/>
                </a:cubicBezTo>
                <a:cubicBezTo>
                  <a:pt x="19020" y="20712"/>
                  <a:pt x="19121" y="20515"/>
                  <a:pt x="19172" y="20416"/>
                </a:cubicBezTo>
                <a:cubicBezTo>
                  <a:pt x="19222" y="20318"/>
                  <a:pt x="19425" y="20022"/>
                  <a:pt x="19425" y="19923"/>
                </a:cubicBezTo>
                <a:cubicBezTo>
                  <a:pt x="19425" y="20022"/>
                  <a:pt x="19526" y="20121"/>
                  <a:pt x="19577" y="20022"/>
                </a:cubicBezTo>
                <a:cubicBezTo>
                  <a:pt x="19577" y="19923"/>
                  <a:pt x="19728" y="19825"/>
                  <a:pt x="19779" y="19825"/>
                </a:cubicBezTo>
                <a:cubicBezTo>
                  <a:pt x="19880" y="19726"/>
                  <a:pt x="19981" y="19627"/>
                  <a:pt x="20082" y="19627"/>
                </a:cubicBezTo>
                <a:cubicBezTo>
                  <a:pt x="20133" y="19627"/>
                  <a:pt x="20133" y="19627"/>
                  <a:pt x="20133" y="19529"/>
                </a:cubicBezTo>
                <a:cubicBezTo>
                  <a:pt x="20082" y="19430"/>
                  <a:pt x="20133" y="19430"/>
                  <a:pt x="20133" y="19430"/>
                </a:cubicBezTo>
                <a:cubicBezTo>
                  <a:pt x="20133" y="19332"/>
                  <a:pt x="20032" y="19430"/>
                  <a:pt x="19981" y="19332"/>
                </a:cubicBezTo>
                <a:cubicBezTo>
                  <a:pt x="19931" y="19332"/>
                  <a:pt x="19981" y="19134"/>
                  <a:pt x="19880" y="19332"/>
                </a:cubicBezTo>
                <a:cubicBezTo>
                  <a:pt x="19779" y="19430"/>
                  <a:pt x="19577" y="19332"/>
                  <a:pt x="19475" y="19233"/>
                </a:cubicBezTo>
                <a:cubicBezTo>
                  <a:pt x="19425" y="19233"/>
                  <a:pt x="19475" y="19036"/>
                  <a:pt x="19425" y="19036"/>
                </a:cubicBezTo>
                <a:cubicBezTo>
                  <a:pt x="19425" y="19036"/>
                  <a:pt x="19324" y="19036"/>
                  <a:pt x="19273" y="18937"/>
                </a:cubicBezTo>
                <a:cubicBezTo>
                  <a:pt x="19222" y="18937"/>
                  <a:pt x="19222" y="18641"/>
                  <a:pt x="19222" y="18542"/>
                </a:cubicBezTo>
                <a:cubicBezTo>
                  <a:pt x="19222" y="18444"/>
                  <a:pt x="19121" y="18542"/>
                  <a:pt x="19071" y="18444"/>
                </a:cubicBezTo>
                <a:cubicBezTo>
                  <a:pt x="19071" y="18444"/>
                  <a:pt x="19172" y="18247"/>
                  <a:pt x="19172" y="18247"/>
                </a:cubicBezTo>
                <a:cubicBezTo>
                  <a:pt x="19222" y="18148"/>
                  <a:pt x="19222" y="17852"/>
                  <a:pt x="19121" y="17852"/>
                </a:cubicBezTo>
                <a:cubicBezTo>
                  <a:pt x="19121" y="17852"/>
                  <a:pt x="19020" y="18247"/>
                  <a:pt x="18970" y="18049"/>
                </a:cubicBezTo>
                <a:cubicBezTo>
                  <a:pt x="18970" y="17852"/>
                  <a:pt x="18919" y="17951"/>
                  <a:pt x="18868" y="17852"/>
                </a:cubicBezTo>
                <a:cubicBezTo>
                  <a:pt x="18868" y="17753"/>
                  <a:pt x="19020" y="17852"/>
                  <a:pt x="19020" y="17852"/>
                </a:cubicBezTo>
                <a:cubicBezTo>
                  <a:pt x="19121" y="17852"/>
                  <a:pt x="19172" y="17753"/>
                  <a:pt x="19222" y="17753"/>
                </a:cubicBezTo>
                <a:cubicBezTo>
                  <a:pt x="19273" y="17655"/>
                  <a:pt x="19324" y="17655"/>
                  <a:pt x="19374" y="17655"/>
                </a:cubicBezTo>
                <a:cubicBezTo>
                  <a:pt x="19425" y="17556"/>
                  <a:pt x="19324" y="17359"/>
                  <a:pt x="19324" y="17359"/>
                </a:cubicBezTo>
                <a:cubicBezTo>
                  <a:pt x="19324" y="17359"/>
                  <a:pt x="19374" y="17359"/>
                  <a:pt x="19374" y="17359"/>
                </a:cubicBezTo>
                <a:cubicBezTo>
                  <a:pt x="19374" y="17359"/>
                  <a:pt x="19172" y="17162"/>
                  <a:pt x="19172" y="17162"/>
                </a:cubicBezTo>
                <a:cubicBezTo>
                  <a:pt x="19071" y="17063"/>
                  <a:pt x="18970" y="17063"/>
                  <a:pt x="18868" y="17162"/>
                </a:cubicBezTo>
                <a:cubicBezTo>
                  <a:pt x="18666" y="17260"/>
                  <a:pt x="18514" y="17359"/>
                  <a:pt x="18363" y="17556"/>
                </a:cubicBezTo>
                <a:cubicBezTo>
                  <a:pt x="18211" y="17655"/>
                  <a:pt x="18110" y="17852"/>
                  <a:pt x="17958" y="18049"/>
                </a:cubicBezTo>
                <a:cubicBezTo>
                  <a:pt x="17907" y="18148"/>
                  <a:pt x="17857" y="18247"/>
                  <a:pt x="17806" y="18444"/>
                </a:cubicBezTo>
                <a:cubicBezTo>
                  <a:pt x="17806" y="18444"/>
                  <a:pt x="17604" y="18641"/>
                  <a:pt x="17604" y="18641"/>
                </a:cubicBezTo>
                <a:cubicBezTo>
                  <a:pt x="17604" y="18542"/>
                  <a:pt x="17857" y="18148"/>
                  <a:pt x="17907" y="18049"/>
                </a:cubicBezTo>
                <a:cubicBezTo>
                  <a:pt x="17907" y="17951"/>
                  <a:pt x="17958" y="17852"/>
                  <a:pt x="17907" y="17753"/>
                </a:cubicBezTo>
                <a:cubicBezTo>
                  <a:pt x="17857" y="17753"/>
                  <a:pt x="17756" y="17655"/>
                  <a:pt x="17705" y="17655"/>
                </a:cubicBezTo>
                <a:cubicBezTo>
                  <a:pt x="17756" y="17655"/>
                  <a:pt x="17857" y="17753"/>
                  <a:pt x="17907" y="17753"/>
                </a:cubicBezTo>
                <a:cubicBezTo>
                  <a:pt x="18008" y="17852"/>
                  <a:pt x="18110" y="17556"/>
                  <a:pt x="18160" y="17458"/>
                </a:cubicBezTo>
                <a:cubicBezTo>
                  <a:pt x="18211" y="17359"/>
                  <a:pt x="18261" y="17162"/>
                  <a:pt x="18363" y="17063"/>
                </a:cubicBezTo>
                <a:cubicBezTo>
                  <a:pt x="18464" y="17063"/>
                  <a:pt x="18565" y="17162"/>
                  <a:pt x="18615" y="16964"/>
                </a:cubicBezTo>
                <a:cubicBezTo>
                  <a:pt x="18666" y="16570"/>
                  <a:pt x="18767" y="16471"/>
                  <a:pt x="18970" y="16471"/>
                </a:cubicBezTo>
                <a:cubicBezTo>
                  <a:pt x="19172" y="16471"/>
                  <a:pt x="19374" y="16471"/>
                  <a:pt x="19577" y="16471"/>
                </a:cubicBezTo>
                <a:cubicBezTo>
                  <a:pt x="19931" y="16471"/>
                  <a:pt x="20437" y="16668"/>
                  <a:pt x="20689" y="16077"/>
                </a:cubicBezTo>
                <a:cubicBezTo>
                  <a:pt x="20791" y="15879"/>
                  <a:pt x="20841" y="15781"/>
                  <a:pt x="20942" y="15781"/>
                </a:cubicBezTo>
                <a:cubicBezTo>
                  <a:pt x="21044" y="15781"/>
                  <a:pt x="21145" y="15781"/>
                  <a:pt x="21296" y="15584"/>
                </a:cubicBezTo>
                <a:cubicBezTo>
                  <a:pt x="21347" y="15584"/>
                  <a:pt x="21499" y="15386"/>
                  <a:pt x="21499" y="15288"/>
                </a:cubicBezTo>
                <a:cubicBezTo>
                  <a:pt x="21600" y="14992"/>
                  <a:pt x="21347" y="15090"/>
                  <a:pt x="21347" y="14992"/>
                </a:cubicBezTo>
                <a:cubicBezTo>
                  <a:pt x="21347" y="14893"/>
                  <a:pt x="21448" y="14893"/>
                  <a:pt x="21448" y="14893"/>
                </a:cubicBezTo>
                <a:cubicBezTo>
                  <a:pt x="21499" y="14795"/>
                  <a:pt x="21448" y="14696"/>
                  <a:pt x="21448" y="14597"/>
                </a:cubicBezTo>
                <a:cubicBezTo>
                  <a:pt x="21448" y="14597"/>
                  <a:pt x="21499" y="14499"/>
                  <a:pt x="21499" y="14499"/>
                </a:cubicBezTo>
                <a:cubicBezTo>
                  <a:pt x="21499" y="14400"/>
                  <a:pt x="21398" y="14301"/>
                  <a:pt x="21398" y="14301"/>
                </a:cubicBezTo>
                <a:cubicBezTo>
                  <a:pt x="21347" y="14203"/>
                  <a:pt x="21296" y="14203"/>
                  <a:pt x="21296" y="14104"/>
                </a:cubicBezTo>
                <a:cubicBezTo>
                  <a:pt x="21246" y="14104"/>
                  <a:pt x="21145" y="14400"/>
                  <a:pt x="21094" y="14203"/>
                </a:cubicBezTo>
                <a:cubicBezTo>
                  <a:pt x="21094" y="14203"/>
                  <a:pt x="21195" y="14104"/>
                  <a:pt x="21145" y="14104"/>
                </a:cubicBezTo>
                <a:cubicBezTo>
                  <a:pt x="21145" y="14005"/>
                  <a:pt x="21094" y="13907"/>
                  <a:pt x="21044" y="13907"/>
                </a:cubicBezTo>
                <a:cubicBezTo>
                  <a:pt x="20993" y="13808"/>
                  <a:pt x="20791" y="13907"/>
                  <a:pt x="20740" y="14005"/>
                </a:cubicBezTo>
                <a:cubicBezTo>
                  <a:pt x="20689" y="14203"/>
                  <a:pt x="20538" y="14301"/>
                  <a:pt x="20437" y="14400"/>
                </a:cubicBezTo>
                <a:cubicBezTo>
                  <a:pt x="20386" y="14400"/>
                  <a:pt x="20234" y="14203"/>
                  <a:pt x="20234" y="14104"/>
                </a:cubicBezTo>
                <a:cubicBezTo>
                  <a:pt x="20234" y="14005"/>
                  <a:pt x="20386" y="14301"/>
                  <a:pt x="20386" y="14301"/>
                </a:cubicBezTo>
                <a:cubicBezTo>
                  <a:pt x="20437" y="14301"/>
                  <a:pt x="20639" y="14005"/>
                  <a:pt x="20639" y="14005"/>
                </a:cubicBezTo>
                <a:cubicBezTo>
                  <a:pt x="20639" y="14005"/>
                  <a:pt x="20538" y="13907"/>
                  <a:pt x="20538" y="13907"/>
                </a:cubicBezTo>
                <a:cubicBezTo>
                  <a:pt x="20689" y="13808"/>
                  <a:pt x="20841" y="13808"/>
                  <a:pt x="20993" y="13710"/>
                </a:cubicBezTo>
                <a:cubicBezTo>
                  <a:pt x="20993" y="13710"/>
                  <a:pt x="21094" y="13611"/>
                  <a:pt x="21044" y="13512"/>
                </a:cubicBezTo>
                <a:cubicBezTo>
                  <a:pt x="21044" y="13512"/>
                  <a:pt x="20942" y="13315"/>
                  <a:pt x="20942" y="13315"/>
                </a:cubicBezTo>
                <a:cubicBezTo>
                  <a:pt x="20841" y="13414"/>
                  <a:pt x="20740" y="13414"/>
                  <a:pt x="20689" y="13216"/>
                </a:cubicBezTo>
                <a:cubicBezTo>
                  <a:pt x="20639" y="13216"/>
                  <a:pt x="20437" y="13512"/>
                  <a:pt x="20437" y="13414"/>
                </a:cubicBezTo>
                <a:cubicBezTo>
                  <a:pt x="20437" y="13414"/>
                  <a:pt x="20588" y="13118"/>
                  <a:pt x="20437" y="13216"/>
                </a:cubicBezTo>
                <a:cubicBezTo>
                  <a:pt x="20437" y="13216"/>
                  <a:pt x="20234" y="13315"/>
                  <a:pt x="20234" y="13315"/>
                </a:cubicBezTo>
                <a:cubicBezTo>
                  <a:pt x="20285" y="13118"/>
                  <a:pt x="20437" y="13118"/>
                  <a:pt x="20335" y="12822"/>
                </a:cubicBezTo>
                <a:cubicBezTo>
                  <a:pt x="20335" y="12822"/>
                  <a:pt x="20133" y="12625"/>
                  <a:pt x="20133" y="12625"/>
                </a:cubicBezTo>
                <a:cubicBezTo>
                  <a:pt x="20032" y="12625"/>
                  <a:pt x="20032" y="12427"/>
                  <a:pt x="19931" y="12427"/>
                </a:cubicBezTo>
                <a:cubicBezTo>
                  <a:pt x="19981" y="12427"/>
                  <a:pt x="19830" y="12033"/>
                  <a:pt x="19830" y="12033"/>
                </a:cubicBezTo>
                <a:cubicBezTo>
                  <a:pt x="19830" y="12033"/>
                  <a:pt x="19880" y="12132"/>
                  <a:pt x="19931" y="12132"/>
                </a:cubicBezTo>
                <a:cubicBezTo>
                  <a:pt x="19981" y="12230"/>
                  <a:pt x="19981" y="12033"/>
                  <a:pt x="20032" y="12033"/>
                </a:cubicBezTo>
                <a:cubicBezTo>
                  <a:pt x="20234" y="11934"/>
                  <a:pt x="19880" y="11638"/>
                  <a:pt x="19830" y="11540"/>
                </a:cubicBezTo>
                <a:cubicBezTo>
                  <a:pt x="19830" y="11638"/>
                  <a:pt x="19931" y="11441"/>
                  <a:pt x="19931" y="11441"/>
                </a:cubicBezTo>
                <a:cubicBezTo>
                  <a:pt x="19981" y="11342"/>
                  <a:pt x="19880" y="11342"/>
                  <a:pt x="19830" y="11244"/>
                </a:cubicBezTo>
                <a:cubicBezTo>
                  <a:pt x="19830" y="11244"/>
                  <a:pt x="19779" y="11145"/>
                  <a:pt x="19728" y="11145"/>
                </a:cubicBezTo>
                <a:cubicBezTo>
                  <a:pt x="19728" y="11145"/>
                  <a:pt x="19627" y="11145"/>
                  <a:pt x="19627" y="11145"/>
                </a:cubicBezTo>
                <a:cubicBezTo>
                  <a:pt x="19678" y="11047"/>
                  <a:pt x="19779" y="11145"/>
                  <a:pt x="19728" y="10849"/>
                </a:cubicBezTo>
                <a:cubicBezTo>
                  <a:pt x="19678" y="10849"/>
                  <a:pt x="19526" y="10948"/>
                  <a:pt x="19526" y="10948"/>
                </a:cubicBezTo>
                <a:cubicBezTo>
                  <a:pt x="19526" y="10849"/>
                  <a:pt x="19678" y="10849"/>
                  <a:pt x="19627" y="10652"/>
                </a:cubicBezTo>
                <a:cubicBezTo>
                  <a:pt x="19627" y="10553"/>
                  <a:pt x="19627" y="10455"/>
                  <a:pt x="19577" y="10356"/>
                </a:cubicBezTo>
                <a:cubicBezTo>
                  <a:pt x="19577" y="10356"/>
                  <a:pt x="19526" y="10455"/>
                  <a:pt x="19526" y="10356"/>
                </a:cubicBezTo>
                <a:cubicBezTo>
                  <a:pt x="19526" y="10455"/>
                  <a:pt x="19425" y="10060"/>
                  <a:pt x="19425" y="10060"/>
                </a:cubicBezTo>
                <a:cubicBezTo>
                  <a:pt x="19374" y="9863"/>
                  <a:pt x="19324" y="9764"/>
                  <a:pt x="19324" y="9666"/>
                </a:cubicBezTo>
                <a:cubicBezTo>
                  <a:pt x="19273" y="9468"/>
                  <a:pt x="19273" y="9271"/>
                  <a:pt x="19172" y="9567"/>
                </a:cubicBezTo>
                <a:cubicBezTo>
                  <a:pt x="19172" y="9567"/>
                  <a:pt x="19121" y="9962"/>
                  <a:pt x="19172" y="9863"/>
                </a:cubicBezTo>
                <a:cubicBezTo>
                  <a:pt x="18970" y="9962"/>
                  <a:pt x="19071" y="9962"/>
                  <a:pt x="19121" y="10258"/>
                </a:cubicBezTo>
                <a:cubicBezTo>
                  <a:pt x="19121" y="10159"/>
                  <a:pt x="19071" y="10159"/>
                  <a:pt x="19071" y="10258"/>
                </a:cubicBezTo>
                <a:cubicBezTo>
                  <a:pt x="19020" y="10258"/>
                  <a:pt x="19020" y="10258"/>
                  <a:pt x="18970" y="10356"/>
                </a:cubicBezTo>
                <a:cubicBezTo>
                  <a:pt x="18970" y="10356"/>
                  <a:pt x="19071" y="10455"/>
                  <a:pt x="19071" y="10455"/>
                </a:cubicBezTo>
                <a:cubicBezTo>
                  <a:pt x="19020" y="10553"/>
                  <a:pt x="18919" y="10455"/>
                  <a:pt x="18919" y="10553"/>
                </a:cubicBezTo>
                <a:cubicBezTo>
                  <a:pt x="18868" y="10652"/>
                  <a:pt x="18970" y="10849"/>
                  <a:pt x="18868" y="10948"/>
                </a:cubicBezTo>
                <a:cubicBezTo>
                  <a:pt x="18919" y="10948"/>
                  <a:pt x="18818" y="10553"/>
                  <a:pt x="18717" y="10751"/>
                </a:cubicBezTo>
                <a:cubicBezTo>
                  <a:pt x="18717" y="10849"/>
                  <a:pt x="18514" y="11145"/>
                  <a:pt x="18514" y="11145"/>
                </a:cubicBezTo>
                <a:cubicBezTo>
                  <a:pt x="18464" y="11145"/>
                  <a:pt x="18464" y="11047"/>
                  <a:pt x="18464" y="10948"/>
                </a:cubicBezTo>
                <a:cubicBezTo>
                  <a:pt x="18413" y="10948"/>
                  <a:pt x="18413" y="11047"/>
                  <a:pt x="18413" y="11047"/>
                </a:cubicBezTo>
                <a:cubicBezTo>
                  <a:pt x="18363" y="10948"/>
                  <a:pt x="18413" y="10948"/>
                  <a:pt x="18413" y="10849"/>
                </a:cubicBezTo>
                <a:cubicBezTo>
                  <a:pt x="18413" y="10948"/>
                  <a:pt x="18059" y="11441"/>
                  <a:pt x="18059" y="11342"/>
                </a:cubicBezTo>
                <a:cubicBezTo>
                  <a:pt x="18008" y="11244"/>
                  <a:pt x="18211" y="11145"/>
                  <a:pt x="18261" y="11145"/>
                </a:cubicBezTo>
                <a:cubicBezTo>
                  <a:pt x="18363" y="10948"/>
                  <a:pt x="18363" y="10849"/>
                  <a:pt x="18312" y="10652"/>
                </a:cubicBezTo>
                <a:cubicBezTo>
                  <a:pt x="18261" y="10553"/>
                  <a:pt x="18110" y="10553"/>
                  <a:pt x="18059" y="10553"/>
                </a:cubicBezTo>
                <a:cubicBezTo>
                  <a:pt x="18008" y="10553"/>
                  <a:pt x="18008" y="10652"/>
                  <a:pt x="18008" y="10652"/>
                </a:cubicBezTo>
                <a:cubicBezTo>
                  <a:pt x="17958" y="10849"/>
                  <a:pt x="17857" y="10652"/>
                  <a:pt x="17806" y="10652"/>
                </a:cubicBezTo>
                <a:cubicBezTo>
                  <a:pt x="17857" y="10652"/>
                  <a:pt x="17958" y="10455"/>
                  <a:pt x="17958" y="10455"/>
                </a:cubicBezTo>
                <a:cubicBezTo>
                  <a:pt x="17958" y="10455"/>
                  <a:pt x="18008" y="10553"/>
                  <a:pt x="18008" y="10553"/>
                </a:cubicBezTo>
                <a:cubicBezTo>
                  <a:pt x="17958" y="10553"/>
                  <a:pt x="18059" y="10356"/>
                  <a:pt x="18059" y="10356"/>
                </a:cubicBezTo>
                <a:cubicBezTo>
                  <a:pt x="18110" y="10159"/>
                  <a:pt x="18008" y="10258"/>
                  <a:pt x="17958" y="10159"/>
                </a:cubicBezTo>
                <a:cubicBezTo>
                  <a:pt x="17958" y="10159"/>
                  <a:pt x="18008" y="9666"/>
                  <a:pt x="17907" y="9764"/>
                </a:cubicBezTo>
                <a:cubicBezTo>
                  <a:pt x="17958" y="9666"/>
                  <a:pt x="18008" y="9666"/>
                  <a:pt x="17958" y="9468"/>
                </a:cubicBezTo>
                <a:cubicBezTo>
                  <a:pt x="17857" y="9370"/>
                  <a:pt x="18059" y="9271"/>
                  <a:pt x="18008" y="9074"/>
                </a:cubicBezTo>
                <a:cubicBezTo>
                  <a:pt x="18008" y="8975"/>
                  <a:pt x="17907" y="9173"/>
                  <a:pt x="17857" y="9074"/>
                </a:cubicBezTo>
                <a:cubicBezTo>
                  <a:pt x="17806" y="8975"/>
                  <a:pt x="17705" y="8975"/>
                  <a:pt x="17654" y="8975"/>
                </a:cubicBezTo>
                <a:cubicBezTo>
                  <a:pt x="17553" y="8877"/>
                  <a:pt x="17503" y="8877"/>
                  <a:pt x="17452" y="8679"/>
                </a:cubicBezTo>
                <a:cubicBezTo>
                  <a:pt x="17452" y="8482"/>
                  <a:pt x="17300" y="8581"/>
                  <a:pt x="17300" y="8384"/>
                </a:cubicBezTo>
                <a:cubicBezTo>
                  <a:pt x="17300" y="8285"/>
                  <a:pt x="17199" y="8384"/>
                  <a:pt x="17199" y="8384"/>
                </a:cubicBezTo>
                <a:cubicBezTo>
                  <a:pt x="17250" y="8186"/>
                  <a:pt x="17148" y="8186"/>
                  <a:pt x="17098" y="8088"/>
                </a:cubicBezTo>
                <a:cubicBezTo>
                  <a:pt x="16997" y="7989"/>
                  <a:pt x="16997" y="7890"/>
                  <a:pt x="16896" y="7989"/>
                </a:cubicBezTo>
                <a:cubicBezTo>
                  <a:pt x="16794" y="8088"/>
                  <a:pt x="16744" y="8186"/>
                  <a:pt x="16643" y="8088"/>
                </a:cubicBezTo>
                <a:cubicBezTo>
                  <a:pt x="16541" y="7989"/>
                  <a:pt x="16491" y="8186"/>
                  <a:pt x="16390" y="8088"/>
                </a:cubicBezTo>
                <a:cubicBezTo>
                  <a:pt x="16289" y="7890"/>
                  <a:pt x="16187" y="7890"/>
                  <a:pt x="16086" y="7890"/>
                </a:cubicBezTo>
                <a:cubicBezTo>
                  <a:pt x="15985" y="7890"/>
                  <a:pt x="15884" y="7890"/>
                  <a:pt x="15833" y="8088"/>
                </a:cubicBezTo>
                <a:cubicBezTo>
                  <a:pt x="15783" y="8285"/>
                  <a:pt x="15934" y="8384"/>
                  <a:pt x="15934" y="8482"/>
                </a:cubicBezTo>
                <a:cubicBezTo>
                  <a:pt x="15985" y="8581"/>
                  <a:pt x="15934" y="8877"/>
                  <a:pt x="15884" y="8975"/>
                </a:cubicBezTo>
                <a:cubicBezTo>
                  <a:pt x="15884" y="9074"/>
                  <a:pt x="15884" y="8975"/>
                  <a:pt x="15833" y="9074"/>
                </a:cubicBezTo>
                <a:cubicBezTo>
                  <a:pt x="15833" y="9074"/>
                  <a:pt x="15934" y="9271"/>
                  <a:pt x="15934" y="9271"/>
                </a:cubicBezTo>
                <a:cubicBezTo>
                  <a:pt x="15934" y="9468"/>
                  <a:pt x="15985" y="9666"/>
                  <a:pt x="15985" y="9764"/>
                </a:cubicBezTo>
                <a:cubicBezTo>
                  <a:pt x="15985" y="9863"/>
                  <a:pt x="15985" y="9863"/>
                  <a:pt x="15985" y="9962"/>
                </a:cubicBezTo>
                <a:cubicBezTo>
                  <a:pt x="15985" y="10060"/>
                  <a:pt x="15934" y="9962"/>
                  <a:pt x="15934" y="9962"/>
                </a:cubicBezTo>
                <a:cubicBezTo>
                  <a:pt x="15884" y="10060"/>
                  <a:pt x="15884" y="10258"/>
                  <a:pt x="15884" y="10258"/>
                </a:cubicBezTo>
                <a:cubicBezTo>
                  <a:pt x="15833" y="10356"/>
                  <a:pt x="15783" y="10455"/>
                  <a:pt x="15783" y="10553"/>
                </a:cubicBezTo>
                <a:cubicBezTo>
                  <a:pt x="15732" y="10751"/>
                  <a:pt x="15732" y="10751"/>
                  <a:pt x="15783" y="10849"/>
                </a:cubicBezTo>
                <a:cubicBezTo>
                  <a:pt x="15934" y="11047"/>
                  <a:pt x="16086" y="11244"/>
                  <a:pt x="16187" y="11441"/>
                </a:cubicBezTo>
                <a:cubicBezTo>
                  <a:pt x="16238" y="11737"/>
                  <a:pt x="16289" y="12230"/>
                  <a:pt x="16238" y="12526"/>
                </a:cubicBezTo>
                <a:cubicBezTo>
                  <a:pt x="16137" y="12921"/>
                  <a:pt x="15833" y="13118"/>
                  <a:pt x="15681" y="13315"/>
                </a:cubicBezTo>
                <a:cubicBezTo>
                  <a:pt x="15631" y="13414"/>
                  <a:pt x="15580" y="13414"/>
                  <a:pt x="15530" y="13512"/>
                </a:cubicBezTo>
                <a:cubicBezTo>
                  <a:pt x="15378" y="13611"/>
                  <a:pt x="15580" y="13907"/>
                  <a:pt x="15580" y="14104"/>
                </a:cubicBezTo>
                <a:cubicBezTo>
                  <a:pt x="15580" y="14104"/>
                  <a:pt x="15631" y="14301"/>
                  <a:pt x="15631" y="14400"/>
                </a:cubicBezTo>
                <a:cubicBezTo>
                  <a:pt x="15631" y="14597"/>
                  <a:pt x="15631" y="14696"/>
                  <a:pt x="15681" y="14893"/>
                </a:cubicBezTo>
                <a:cubicBezTo>
                  <a:pt x="15732" y="15090"/>
                  <a:pt x="15732" y="15189"/>
                  <a:pt x="15631" y="15386"/>
                </a:cubicBezTo>
                <a:cubicBezTo>
                  <a:pt x="15631" y="15386"/>
                  <a:pt x="15681" y="15781"/>
                  <a:pt x="15631" y="15879"/>
                </a:cubicBezTo>
                <a:cubicBezTo>
                  <a:pt x="15580" y="15879"/>
                  <a:pt x="15530" y="15485"/>
                  <a:pt x="15479" y="15682"/>
                </a:cubicBezTo>
                <a:cubicBezTo>
                  <a:pt x="15429" y="15879"/>
                  <a:pt x="15530" y="16175"/>
                  <a:pt x="15530" y="16175"/>
                </a:cubicBezTo>
                <a:cubicBezTo>
                  <a:pt x="15530" y="16077"/>
                  <a:pt x="15226" y="15584"/>
                  <a:pt x="15074" y="15879"/>
                </a:cubicBezTo>
                <a:cubicBezTo>
                  <a:pt x="15125" y="15781"/>
                  <a:pt x="15277" y="15682"/>
                  <a:pt x="15176" y="15485"/>
                </a:cubicBezTo>
                <a:cubicBezTo>
                  <a:pt x="15125" y="15386"/>
                  <a:pt x="15074" y="15288"/>
                  <a:pt x="15024" y="15288"/>
                </a:cubicBezTo>
                <a:cubicBezTo>
                  <a:pt x="15024" y="15189"/>
                  <a:pt x="14923" y="15189"/>
                  <a:pt x="14872" y="15189"/>
                </a:cubicBezTo>
                <a:cubicBezTo>
                  <a:pt x="14872" y="15090"/>
                  <a:pt x="14923" y="15090"/>
                  <a:pt x="14872" y="14893"/>
                </a:cubicBezTo>
                <a:cubicBezTo>
                  <a:pt x="14822" y="14795"/>
                  <a:pt x="14771" y="14597"/>
                  <a:pt x="14822" y="14400"/>
                </a:cubicBezTo>
                <a:cubicBezTo>
                  <a:pt x="14872" y="14104"/>
                  <a:pt x="14720" y="14005"/>
                  <a:pt x="14720" y="13808"/>
                </a:cubicBezTo>
                <a:cubicBezTo>
                  <a:pt x="14720" y="13611"/>
                  <a:pt x="14822" y="13512"/>
                  <a:pt x="14771" y="13315"/>
                </a:cubicBezTo>
                <a:cubicBezTo>
                  <a:pt x="14670" y="13118"/>
                  <a:pt x="14467" y="13118"/>
                  <a:pt x="14316" y="13118"/>
                </a:cubicBezTo>
                <a:cubicBezTo>
                  <a:pt x="14265" y="13118"/>
                  <a:pt x="14215" y="13118"/>
                  <a:pt x="14113" y="13118"/>
                </a:cubicBezTo>
                <a:cubicBezTo>
                  <a:pt x="14113" y="13118"/>
                  <a:pt x="14012" y="13315"/>
                  <a:pt x="14012" y="13315"/>
                </a:cubicBezTo>
                <a:cubicBezTo>
                  <a:pt x="14012" y="13216"/>
                  <a:pt x="14063" y="13216"/>
                  <a:pt x="14012" y="13118"/>
                </a:cubicBezTo>
                <a:cubicBezTo>
                  <a:pt x="14012" y="13019"/>
                  <a:pt x="13962" y="12921"/>
                  <a:pt x="13911" y="12921"/>
                </a:cubicBezTo>
                <a:cubicBezTo>
                  <a:pt x="13810" y="12822"/>
                  <a:pt x="13709" y="12822"/>
                  <a:pt x="13607" y="12723"/>
                </a:cubicBezTo>
                <a:cubicBezTo>
                  <a:pt x="13456" y="12625"/>
                  <a:pt x="13355" y="12329"/>
                  <a:pt x="13203" y="12132"/>
                </a:cubicBezTo>
                <a:cubicBezTo>
                  <a:pt x="13102" y="12033"/>
                  <a:pt x="13000" y="11934"/>
                  <a:pt x="12950" y="11934"/>
                </a:cubicBezTo>
                <a:cubicBezTo>
                  <a:pt x="12849" y="11934"/>
                  <a:pt x="12748" y="11737"/>
                  <a:pt x="12646" y="11737"/>
                </a:cubicBezTo>
                <a:cubicBezTo>
                  <a:pt x="12596" y="11737"/>
                  <a:pt x="12141" y="11934"/>
                  <a:pt x="12141" y="11934"/>
                </a:cubicBezTo>
                <a:cubicBezTo>
                  <a:pt x="12141" y="11836"/>
                  <a:pt x="12191" y="11836"/>
                  <a:pt x="12242" y="11737"/>
                </a:cubicBezTo>
                <a:cubicBezTo>
                  <a:pt x="12242" y="11638"/>
                  <a:pt x="12191" y="11540"/>
                  <a:pt x="12191" y="11540"/>
                </a:cubicBezTo>
                <a:cubicBezTo>
                  <a:pt x="12141" y="11244"/>
                  <a:pt x="12090" y="11047"/>
                  <a:pt x="12039" y="10849"/>
                </a:cubicBezTo>
                <a:cubicBezTo>
                  <a:pt x="11989" y="10652"/>
                  <a:pt x="11938" y="10652"/>
                  <a:pt x="11837" y="10652"/>
                </a:cubicBezTo>
                <a:cubicBezTo>
                  <a:pt x="11685" y="10652"/>
                  <a:pt x="11635" y="10652"/>
                  <a:pt x="11635" y="10356"/>
                </a:cubicBezTo>
                <a:cubicBezTo>
                  <a:pt x="11685" y="10159"/>
                  <a:pt x="11635" y="9863"/>
                  <a:pt x="11635" y="9666"/>
                </a:cubicBezTo>
                <a:cubicBezTo>
                  <a:pt x="11685" y="9370"/>
                  <a:pt x="11786" y="9173"/>
                  <a:pt x="11837" y="8877"/>
                </a:cubicBezTo>
                <a:cubicBezTo>
                  <a:pt x="11888" y="8679"/>
                  <a:pt x="11888" y="8581"/>
                  <a:pt x="11989" y="8482"/>
                </a:cubicBezTo>
                <a:cubicBezTo>
                  <a:pt x="12039" y="8482"/>
                  <a:pt x="11989" y="8384"/>
                  <a:pt x="11989" y="8285"/>
                </a:cubicBezTo>
                <a:cubicBezTo>
                  <a:pt x="12039" y="8285"/>
                  <a:pt x="12141" y="8088"/>
                  <a:pt x="12141" y="8088"/>
                </a:cubicBezTo>
                <a:cubicBezTo>
                  <a:pt x="12141" y="8088"/>
                  <a:pt x="12141" y="8088"/>
                  <a:pt x="12090" y="7989"/>
                </a:cubicBezTo>
                <a:cubicBezTo>
                  <a:pt x="12090" y="7989"/>
                  <a:pt x="12141" y="7989"/>
                  <a:pt x="12141" y="7989"/>
                </a:cubicBezTo>
                <a:cubicBezTo>
                  <a:pt x="12141" y="7792"/>
                  <a:pt x="12242" y="7890"/>
                  <a:pt x="12292" y="7890"/>
                </a:cubicBezTo>
                <a:cubicBezTo>
                  <a:pt x="12343" y="7890"/>
                  <a:pt x="12343" y="7792"/>
                  <a:pt x="12343" y="7792"/>
                </a:cubicBezTo>
                <a:cubicBezTo>
                  <a:pt x="12393" y="7595"/>
                  <a:pt x="12292" y="7693"/>
                  <a:pt x="12242" y="7595"/>
                </a:cubicBezTo>
                <a:cubicBezTo>
                  <a:pt x="12242" y="7595"/>
                  <a:pt x="12343" y="7595"/>
                  <a:pt x="12343" y="7595"/>
                </a:cubicBezTo>
                <a:cubicBezTo>
                  <a:pt x="12393" y="7496"/>
                  <a:pt x="12444" y="7595"/>
                  <a:pt x="12444" y="7595"/>
                </a:cubicBezTo>
                <a:cubicBezTo>
                  <a:pt x="12545" y="7792"/>
                  <a:pt x="12545" y="7595"/>
                  <a:pt x="12646" y="7496"/>
                </a:cubicBezTo>
                <a:cubicBezTo>
                  <a:pt x="12748" y="7299"/>
                  <a:pt x="12545" y="7101"/>
                  <a:pt x="12444" y="7003"/>
                </a:cubicBezTo>
                <a:cubicBezTo>
                  <a:pt x="12393" y="7003"/>
                  <a:pt x="12191" y="7101"/>
                  <a:pt x="12191" y="7101"/>
                </a:cubicBezTo>
                <a:cubicBezTo>
                  <a:pt x="12141" y="6904"/>
                  <a:pt x="12292" y="6904"/>
                  <a:pt x="12141" y="6805"/>
                </a:cubicBezTo>
                <a:cubicBezTo>
                  <a:pt x="12090" y="6805"/>
                  <a:pt x="11837" y="6805"/>
                  <a:pt x="11837" y="6707"/>
                </a:cubicBezTo>
                <a:cubicBezTo>
                  <a:pt x="11837" y="6608"/>
                  <a:pt x="11938" y="6608"/>
                  <a:pt x="11938" y="6608"/>
                </a:cubicBezTo>
                <a:cubicBezTo>
                  <a:pt x="11989" y="6510"/>
                  <a:pt x="11989" y="6608"/>
                  <a:pt x="12039" y="6608"/>
                </a:cubicBezTo>
                <a:cubicBezTo>
                  <a:pt x="11989" y="6707"/>
                  <a:pt x="12141" y="6707"/>
                  <a:pt x="12141" y="6707"/>
                </a:cubicBezTo>
                <a:cubicBezTo>
                  <a:pt x="12242" y="6707"/>
                  <a:pt x="12393" y="6904"/>
                  <a:pt x="12444" y="6904"/>
                </a:cubicBezTo>
                <a:cubicBezTo>
                  <a:pt x="12495" y="6904"/>
                  <a:pt x="12545" y="7003"/>
                  <a:pt x="12596" y="7003"/>
                </a:cubicBezTo>
                <a:cubicBezTo>
                  <a:pt x="12697" y="7101"/>
                  <a:pt x="12646" y="7003"/>
                  <a:pt x="12697" y="7003"/>
                </a:cubicBezTo>
                <a:cubicBezTo>
                  <a:pt x="12748" y="7003"/>
                  <a:pt x="12899" y="7003"/>
                  <a:pt x="12849" y="6904"/>
                </a:cubicBezTo>
                <a:cubicBezTo>
                  <a:pt x="12798" y="6805"/>
                  <a:pt x="12849" y="6608"/>
                  <a:pt x="12899" y="6510"/>
                </a:cubicBezTo>
                <a:cubicBezTo>
                  <a:pt x="12899" y="6608"/>
                  <a:pt x="13051" y="6707"/>
                  <a:pt x="13051" y="6707"/>
                </a:cubicBezTo>
                <a:cubicBezTo>
                  <a:pt x="13152" y="6707"/>
                  <a:pt x="13203" y="6707"/>
                  <a:pt x="13304" y="6608"/>
                </a:cubicBezTo>
                <a:cubicBezTo>
                  <a:pt x="13355" y="6510"/>
                  <a:pt x="13405" y="6312"/>
                  <a:pt x="13456" y="6214"/>
                </a:cubicBezTo>
                <a:cubicBezTo>
                  <a:pt x="13506" y="6115"/>
                  <a:pt x="13607" y="6016"/>
                  <a:pt x="13557" y="5819"/>
                </a:cubicBezTo>
                <a:cubicBezTo>
                  <a:pt x="13506" y="5622"/>
                  <a:pt x="13355" y="5721"/>
                  <a:pt x="13304" y="5721"/>
                </a:cubicBezTo>
                <a:cubicBezTo>
                  <a:pt x="13152" y="5721"/>
                  <a:pt x="13051" y="5622"/>
                  <a:pt x="12950" y="5523"/>
                </a:cubicBezTo>
                <a:cubicBezTo>
                  <a:pt x="12899" y="5425"/>
                  <a:pt x="12849" y="5326"/>
                  <a:pt x="12748" y="5227"/>
                </a:cubicBezTo>
                <a:cubicBezTo>
                  <a:pt x="12748" y="5227"/>
                  <a:pt x="12495" y="5227"/>
                  <a:pt x="12495" y="5227"/>
                </a:cubicBezTo>
                <a:cubicBezTo>
                  <a:pt x="12495" y="5129"/>
                  <a:pt x="12748" y="5227"/>
                  <a:pt x="12798" y="5227"/>
                </a:cubicBezTo>
                <a:cubicBezTo>
                  <a:pt x="12899" y="5227"/>
                  <a:pt x="12899" y="5129"/>
                  <a:pt x="13000" y="5227"/>
                </a:cubicBezTo>
                <a:cubicBezTo>
                  <a:pt x="13203" y="5425"/>
                  <a:pt x="13405" y="5819"/>
                  <a:pt x="13607" y="5523"/>
                </a:cubicBezTo>
                <a:cubicBezTo>
                  <a:pt x="13709" y="5326"/>
                  <a:pt x="13759" y="5227"/>
                  <a:pt x="13810" y="5030"/>
                </a:cubicBezTo>
                <a:cubicBezTo>
                  <a:pt x="13860" y="4932"/>
                  <a:pt x="13557" y="4833"/>
                  <a:pt x="13709" y="4636"/>
                </a:cubicBezTo>
                <a:cubicBezTo>
                  <a:pt x="13759" y="4636"/>
                  <a:pt x="13911" y="4636"/>
                  <a:pt x="13962" y="4734"/>
                </a:cubicBezTo>
                <a:cubicBezTo>
                  <a:pt x="14113" y="4734"/>
                  <a:pt x="14113" y="4932"/>
                  <a:pt x="14265" y="4734"/>
                </a:cubicBezTo>
                <a:cubicBezTo>
                  <a:pt x="14265" y="4734"/>
                  <a:pt x="14417" y="4833"/>
                  <a:pt x="14366" y="4636"/>
                </a:cubicBezTo>
                <a:cubicBezTo>
                  <a:pt x="14316" y="4537"/>
                  <a:pt x="14113" y="4340"/>
                  <a:pt x="14063" y="4340"/>
                </a:cubicBezTo>
                <a:cubicBezTo>
                  <a:pt x="14164" y="4241"/>
                  <a:pt x="14265" y="4438"/>
                  <a:pt x="14366" y="4438"/>
                </a:cubicBezTo>
                <a:cubicBezTo>
                  <a:pt x="14417" y="4438"/>
                  <a:pt x="14518" y="4932"/>
                  <a:pt x="14619" y="4833"/>
                </a:cubicBezTo>
                <a:cubicBezTo>
                  <a:pt x="14619" y="4833"/>
                  <a:pt x="14569" y="4734"/>
                  <a:pt x="14569" y="4734"/>
                </a:cubicBezTo>
                <a:cubicBezTo>
                  <a:pt x="14619" y="4636"/>
                  <a:pt x="14670" y="4636"/>
                  <a:pt x="14771" y="4537"/>
                </a:cubicBezTo>
                <a:cubicBezTo>
                  <a:pt x="14822" y="4438"/>
                  <a:pt x="14973" y="4142"/>
                  <a:pt x="15024" y="4044"/>
                </a:cubicBezTo>
                <a:cubicBezTo>
                  <a:pt x="15024" y="3748"/>
                  <a:pt x="14923" y="3748"/>
                  <a:pt x="14822" y="3551"/>
                </a:cubicBezTo>
                <a:cubicBezTo>
                  <a:pt x="14822" y="3551"/>
                  <a:pt x="14670" y="2959"/>
                  <a:pt x="14670" y="3058"/>
                </a:cubicBezTo>
                <a:cubicBezTo>
                  <a:pt x="14720" y="2959"/>
                  <a:pt x="14923" y="2959"/>
                  <a:pt x="14973" y="2959"/>
                </a:cubicBezTo>
                <a:cubicBezTo>
                  <a:pt x="15125" y="2860"/>
                  <a:pt x="14872" y="2762"/>
                  <a:pt x="14872" y="2663"/>
                </a:cubicBezTo>
                <a:cubicBezTo>
                  <a:pt x="14822" y="2564"/>
                  <a:pt x="15024" y="2564"/>
                  <a:pt x="15024" y="2466"/>
                </a:cubicBezTo>
                <a:cubicBezTo>
                  <a:pt x="15024" y="2466"/>
                  <a:pt x="14518" y="2071"/>
                  <a:pt x="14518" y="2071"/>
                </a:cubicBezTo>
                <a:cubicBezTo>
                  <a:pt x="14569" y="2071"/>
                  <a:pt x="14670" y="1973"/>
                  <a:pt x="14720" y="1973"/>
                </a:cubicBezTo>
                <a:cubicBezTo>
                  <a:pt x="14569" y="1973"/>
                  <a:pt x="14417" y="1874"/>
                  <a:pt x="14265" y="1874"/>
                </a:cubicBezTo>
                <a:cubicBezTo>
                  <a:pt x="14164" y="1874"/>
                  <a:pt x="14012" y="1973"/>
                  <a:pt x="13962" y="1874"/>
                </a:cubicBezTo>
                <a:cubicBezTo>
                  <a:pt x="14063" y="1973"/>
                  <a:pt x="13911" y="2071"/>
                  <a:pt x="13962" y="2268"/>
                </a:cubicBezTo>
                <a:cubicBezTo>
                  <a:pt x="14012" y="2367"/>
                  <a:pt x="14164" y="2466"/>
                  <a:pt x="14164" y="2564"/>
                </a:cubicBezTo>
                <a:cubicBezTo>
                  <a:pt x="14164" y="2564"/>
                  <a:pt x="14063" y="2663"/>
                  <a:pt x="14063" y="2663"/>
                </a:cubicBezTo>
                <a:cubicBezTo>
                  <a:pt x="14063" y="2663"/>
                  <a:pt x="14164" y="2762"/>
                  <a:pt x="14113" y="2762"/>
                </a:cubicBezTo>
                <a:cubicBezTo>
                  <a:pt x="14012" y="2860"/>
                  <a:pt x="13962" y="2663"/>
                  <a:pt x="13911" y="3058"/>
                </a:cubicBezTo>
                <a:cubicBezTo>
                  <a:pt x="13860" y="3255"/>
                  <a:pt x="13860" y="3452"/>
                  <a:pt x="13810" y="3649"/>
                </a:cubicBezTo>
                <a:cubicBezTo>
                  <a:pt x="13759" y="3649"/>
                  <a:pt x="13709" y="3748"/>
                  <a:pt x="13709" y="3847"/>
                </a:cubicBezTo>
                <a:cubicBezTo>
                  <a:pt x="13709" y="3945"/>
                  <a:pt x="13658" y="3945"/>
                  <a:pt x="13658" y="4044"/>
                </a:cubicBezTo>
                <a:cubicBezTo>
                  <a:pt x="13506" y="4142"/>
                  <a:pt x="13557" y="4241"/>
                  <a:pt x="13456" y="3945"/>
                </a:cubicBezTo>
                <a:cubicBezTo>
                  <a:pt x="13405" y="3847"/>
                  <a:pt x="13253" y="3649"/>
                  <a:pt x="13253" y="3452"/>
                </a:cubicBezTo>
                <a:cubicBezTo>
                  <a:pt x="13253" y="3452"/>
                  <a:pt x="13253" y="3156"/>
                  <a:pt x="13304" y="3156"/>
                </a:cubicBezTo>
                <a:cubicBezTo>
                  <a:pt x="13304" y="3156"/>
                  <a:pt x="13405" y="3255"/>
                  <a:pt x="13405" y="3058"/>
                </a:cubicBezTo>
                <a:cubicBezTo>
                  <a:pt x="13355" y="2860"/>
                  <a:pt x="13355" y="2762"/>
                  <a:pt x="13253" y="2564"/>
                </a:cubicBezTo>
                <a:cubicBezTo>
                  <a:pt x="13152" y="2466"/>
                  <a:pt x="13051" y="2268"/>
                  <a:pt x="12950" y="2466"/>
                </a:cubicBezTo>
                <a:cubicBezTo>
                  <a:pt x="12899" y="2564"/>
                  <a:pt x="12899" y="2762"/>
                  <a:pt x="12899" y="2959"/>
                </a:cubicBezTo>
                <a:cubicBezTo>
                  <a:pt x="12899" y="3058"/>
                  <a:pt x="12697" y="3058"/>
                  <a:pt x="12697" y="2959"/>
                </a:cubicBezTo>
                <a:cubicBezTo>
                  <a:pt x="12697" y="2860"/>
                  <a:pt x="12697" y="2564"/>
                  <a:pt x="12646" y="2466"/>
                </a:cubicBezTo>
                <a:cubicBezTo>
                  <a:pt x="12444" y="2170"/>
                  <a:pt x="12697" y="2466"/>
                  <a:pt x="12697" y="2367"/>
                </a:cubicBezTo>
                <a:cubicBezTo>
                  <a:pt x="12748" y="2367"/>
                  <a:pt x="12798" y="2268"/>
                  <a:pt x="12748" y="2268"/>
                </a:cubicBezTo>
                <a:cubicBezTo>
                  <a:pt x="12748" y="2170"/>
                  <a:pt x="12697" y="2071"/>
                  <a:pt x="12646" y="2170"/>
                </a:cubicBezTo>
                <a:cubicBezTo>
                  <a:pt x="12596" y="2268"/>
                  <a:pt x="12596" y="2071"/>
                  <a:pt x="12545" y="2071"/>
                </a:cubicBezTo>
                <a:cubicBezTo>
                  <a:pt x="12495" y="1973"/>
                  <a:pt x="12444" y="2170"/>
                  <a:pt x="12393" y="2071"/>
                </a:cubicBezTo>
                <a:cubicBezTo>
                  <a:pt x="12292" y="1973"/>
                  <a:pt x="12242" y="2071"/>
                  <a:pt x="12292" y="1775"/>
                </a:cubicBezTo>
                <a:cubicBezTo>
                  <a:pt x="12292" y="1775"/>
                  <a:pt x="12292" y="1775"/>
                  <a:pt x="12343" y="1775"/>
                </a:cubicBezTo>
                <a:cubicBezTo>
                  <a:pt x="12343" y="1677"/>
                  <a:pt x="12343" y="1677"/>
                  <a:pt x="12343" y="1578"/>
                </a:cubicBezTo>
                <a:cubicBezTo>
                  <a:pt x="12393" y="1578"/>
                  <a:pt x="12393" y="1578"/>
                  <a:pt x="12444" y="1578"/>
                </a:cubicBezTo>
                <a:cubicBezTo>
                  <a:pt x="12393" y="1578"/>
                  <a:pt x="12343" y="1282"/>
                  <a:pt x="12343" y="1282"/>
                </a:cubicBezTo>
                <a:cubicBezTo>
                  <a:pt x="12292" y="1085"/>
                  <a:pt x="12191" y="1085"/>
                  <a:pt x="12191" y="986"/>
                </a:cubicBezTo>
                <a:cubicBezTo>
                  <a:pt x="12090" y="888"/>
                  <a:pt x="12141" y="888"/>
                  <a:pt x="12090" y="690"/>
                </a:cubicBezTo>
                <a:cubicBezTo>
                  <a:pt x="12090" y="493"/>
                  <a:pt x="11989" y="395"/>
                  <a:pt x="11989" y="296"/>
                </a:cubicBezTo>
                <a:cubicBezTo>
                  <a:pt x="11938" y="99"/>
                  <a:pt x="11837" y="99"/>
                  <a:pt x="11736" y="99"/>
                </a:cubicBezTo>
                <a:cubicBezTo>
                  <a:pt x="11685" y="99"/>
                  <a:pt x="11736" y="0"/>
                  <a:pt x="11635" y="0"/>
                </a:cubicBezTo>
                <a:cubicBezTo>
                  <a:pt x="11584" y="0"/>
                  <a:pt x="11533" y="0"/>
                  <a:pt x="11533" y="197"/>
                </a:cubicBezTo>
                <a:cubicBezTo>
                  <a:pt x="11533" y="197"/>
                  <a:pt x="11382" y="296"/>
                  <a:pt x="11382" y="296"/>
                </a:cubicBezTo>
                <a:cubicBezTo>
                  <a:pt x="11432" y="296"/>
                  <a:pt x="11533" y="296"/>
                  <a:pt x="11533" y="395"/>
                </a:cubicBezTo>
                <a:cubicBezTo>
                  <a:pt x="11533" y="395"/>
                  <a:pt x="11432" y="493"/>
                  <a:pt x="11432" y="493"/>
                </a:cubicBezTo>
                <a:cubicBezTo>
                  <a:pt x="11382" y="592"/>
                  <a:pt x="11331" y="395"/>
                  <a:pt x="11281" y="592"/>
                </a:cubicBezTo>
                <a:cubicBezTo>
                  <a:pt x="11230" y="592"/>
                  <a:pt x="11179" y="888"/>
                  <a:pt x="11179" y="986"/>
                </a:cubicBezTo>
                <a:cubicBezTo>
                  <a:pt x="11230" y="986"/>
                  <a:pt x="11331" y="986"/>
                  <a:pt x="11382" y="1085"/>
                </a:cubicBezTo>
                <a:cubicBezTo>
                  <a:pt x="11331" y="986"/>
                  <a:pt x="11230" y="1381"/>
                  <a:pt x="11230" y="1479"/>
                </a:cubicBezTo>
                <a:cubicBezTo>
                  <a:pt x="11230" y="1578"/>
                  <a:pt x="11331" y="1775"/>
                  <a:pt x="11382" y="1874"/>
                </a:cubicBezTo>
                <a:cubicBezTo>
                  <a:pt x="11432" y="1874"/>
                  <a:pt x="11533" y="2071"/>
                  <a:pt x="11584" y="2071"/>
                </a:cubicBezTo>
                <a:cubicBezTo>
                  <a:pt x="11685" y="1973"/>
                  <a:pt x="11685" y="1973"/>
                  <a:pt x="11736" y="2071"/>
                </a:cubicBezTo>
                <a:cubicBezTo>
                  <a:pt x="11786" y="2071"/>
                  <a:pt x="11888" y="2268"/>
                  <a:pt x="11888" y="2268"/>
                </a:cubicBezTo>
                <a:cubicBezTo>
                  <a:pt x="11837" y="2367"/>
                  <a:pt x="11786" y="2170"/>
                  <a:pt x="11786" y="2367"/>
                </a:cubicBezTo>
                <a:cubicBezTo>
                  <a:pt x="11786" y="2564"/>
                  <a:pt x="11736" y="2564"/>
                  <a:pt x="11736" y="2663"/>
                </a:cubicBezTo>
                <a:cubicBezTo>
                  <a:pt x="11685" y="2860"/>
                  <a:pt x="11786" y="2860"/>
                  <a:pt x="11837" y="2762"/>
                </a:cubicBezTo>
                <a:cubicBezTo>
                  <a:pt x="11837" y="2762"/>
                  <a:pt x="11938" y="2466"/>
                  <a:pt x="11938" y="2564"/>
                </a:cubicBezTo>
                <a:cubicBezTo>
                  <a:pt x="11989" y="2663"/>
                  <a:pt x="11938" y="2860"/>
                  <a:pt x="11938" y="2959"/>
                </a:cubicBezTo>
                <a:cubicBezTo>
                  <a:pt x="11888" y="3058"/>
                  <a:pt x="11837" y="3058"/>
                  <a:pt x="11786" y="3058"/>
                </a:cubicBezTo>
                <a:cubicBezTo>
                  <a:pt x="11786" y="3156"/>
                  <a:pt x="11786" y="3255"/>
                  <a:pt x="11736" y="3353"/>
                </a:cubicBezTo>
                <a:cubicBezTo>
                  <a:pt x="11685" y="3353"/>
                  <a:pt x="11584" y="3353"/>
                  <a:pt x="11533" y="3452"/>
                </a:cubicBezTo>
                <a:cubicBezTo>
                  <a:pt x="11483" y="3452"/>
                  <a:pt x="11432" y="3649"/>
                  <a:pt x="11432" y="3649"/>
                </a:cubicBezTo>
                <a:cubicBezTo>
                  <a:pt x="11483" y="3748"/>
                  <a:pt x="11533" y="3847"/>
                  <a:pt x="11533" y="4044"/>
                </a:cubicBezTo>
                <a:cubicBezTo>
                  <a:pt x="11533" y="4142"/>
                  <a:pt x="11483" y="4044"/>
                  <a:pt x="11432" y="3945"/>
                </a:cubicBezTo>
                <a:cubicBezTo>
                  <a:pt x="11432" y="3945"/>
                  <a:pt x="11382" y="3945"/>
                  <a:pt x="11382" y="4044"/>
                </a:cubicBezTo>
                <a:cubicBezTo>
                  <a:pt x="11331" y="4044"/>
                  <a:pt x="11230" y="3945"/>
                  <a:pt x="11230" y="3847"/>
                </a:cubicBezTo>
                <a:cubicBezTo>
                  <a:pt x="11230" y="3748"/>
                  <a:pt x="11331" y="3452"/>
                  <a:pt x="11331" y="3353"/>
                </a:cubicBezTo>
                <a:cubicBezTo>
                  <a:pt x="11382" y="3156"/>
                  <a:pt x="11230" y="3353"/>
                  <a:pt x="11230" y="3353"/>
                </a:cubicBezTo>
                <a:cubicBezTo>
                  <a:pt x="11179" y="3353"/>
                  <a:pt x="11028" y="3156"/>
                  <a:pt x="10977" y="3058"/>
                </a:cubicBezTo>
                <a:cubicBezTo>
                  <a:pt x="10876" y="2959"/>
                  <a:pt x="10926" y="3156"/>
                  <a:pt x="10825" y="3156"/>
                </a:cubicBezTo>
                <a:cubicBezTo>
                  <a:pt x="10775" y="3156"/>
                  <a:pt x="10623" y="3058"/>
                  <a:pt x="10724" y="3255"/>
                </a:cubicBezTo>
                <a:cubicBezTo>
                  <a:pt x="10775" y="3353"/>
                  <a:pt x="10775" y="3452"/>
                  <a:pt x="10876" y="3452"/>
                </a:cubicBezTo>
                <a:cubicBezTo>
                  <a:pt x="10926" y="3452"/>
                  <a:pt x="11028" y="3452"/>
                  <a:pt x="11028" y="3649"/>
                </a:cubicBezTo>
                <a:cubicBezTo>
                  <a:pt x="11129" y="4044"/>
                  <a:pt x="10825" y="3551"/>
                  <a:pt x="10775" y="3452"/>
                </a:cubicBezTo>
                <a:cubicBezTo>
                  <a:pt x="10674" y="3452"/>
                  <a:pt x="10674" y="3649"/>
                  <a:pt x="10572" y="3649"/>
                </a:cubicBezTo>
                <a:cubicBezTo>
                  <a:pt x="10471" y="3649"/>
                  <a:pt x="10421" y="3551"/>
                  <a:pt x="10319" y="3551"/>
                </a:cubicBezTo>
                <a:cubicBezTo>
                  <a:pt x="10117" y="3649"/>
                  <a:pt x="9965" y="3649"/>
                  <a:pt x="9763" y="3649"/>
                </a:cubicBezTo>
                <a:cubicBezTo>
                  <a:pt x="9611" y="3551"/>
                  <a:pt x="9409" y="3353"/>
                  <a:pt x="9207" y="3255"/>
                </a:cubicBezTo>
                <a:cubicBezTo>
                  <a:pt x="9156" y="3255"/>
                  <a:pt x="9055" y="3255"/>
                  <a:pt x="9004" y="3156"/>
                </a:cubicBezTo>
                <a:cubicBezTo>
                  <a:pt x="8954" y="2959"/>
                  <a:pt x="8954" y="2762"/>
                  <a:pt x="8903" y="2762"/>
                </a:cubicBezTo>
                <a:cubicBezTo>
                  <a:pt x="8802" y="2663"/>
                  <a:pt x="8701" y="2762"/>
                  <a:pt x="8650" y="2762"/>
                </a:cubicBezTo>
                <a:cubicBezTo>
                  <a:pt x="8498" y="2860"/>
                  <a:pt x="8397" y="2860"/>
                  <a:pt x="8296" y="2860"/>
                </a:cubicBezTo>
                <a:cubicBezTo>
                  <a:pt x="8245" y="2959"/>
                  <a:pt x="8144" y="3058"/>
                  <a:pt x="8144" y="3156"/>
                </a:cubicBezTo>
                <a:cubicBezTo>
                  <a:pt x="8144" y="3156"/>
                  <a:pt x="8347" y="3353"/>
                  <a:pt x="8397" y="3353"/>
                </a:cubicBezTo>
                <a:cubicBezTo>
                  <a:pt x="8397" y="3353"/>
                  <a:pt x="8347" y="3058"/>
                  <a:pt x="8448" y="3156"/>
                </a:cubicBezTo>
                <a:cubicBezTo>
                  <a:pt x="8498" y="3156"/>
                  <a:pt x="8498" y="3255"/>
                  <a:pt x="8549" y="3156"/>
                </a:cubicBezTo>
                <a:cubicBezTo>
                  <a:pt x="8600" y="3156"/>
                  <a:pt x="8903" y="2762"/>
                  <a:pt x="8903" y="2959"/>
                </a:cubicBezTo>
                <a:cubicBezTo>
                  <a:pt x="8903" y="3058"/>
                  <a:pt x="8751" y="3156"/>
                  <a:pt x="8701" y="3255"/>
                </a:cubicBezTo>
                <a:cubicBezTo>
                  <a:pt x="8650" y="3353"/>
                  <a:pt x="8549" y="3353"/>
                  <a:pt x="8448" y="3353"/>
                </a:cubicBezTo>
                <a:cubicBezTo>
                  <a:pt x="8397" y="3452"/>
                  <a:pt x="8245" y="3649"/>
                  <a:pt x="8347" y="3748"/>
                </a:cubicBezTo>
                <a:cubicBezTo>
                  <a:pt x="8448" y="3748"/>
                  <a:pt x="8448" y="3847"/>
                  <a:pt x="8397" y="4044"/>
                </a:cubicBezTo>
                <a:cubicBezTo>
                  <a:pt x="8397" y="4142"/>
                  <a:pt x="8498" y="4142"/>
                  <a:pt x="8498" y="4241"/>
                </a:cubicBezTo>
                <a:cubicBezTo>
                  <a:pt x="8549" y="4340"/>
                  <a:pt x="8549" y="4537"/>
                  <a:pt x="8448" y="4340"/>
                </a:cubicBezTo>
                <a:cubicBezTo>
                  <a:pt x="8347" y="4142"/>
                  <a:pt x="8448" y="4537"/>
                  <a:pt x="8397" y="4438"/>
                </a:cubicBezTo>
                <a:cubicBezTo>
                  <a:pt x="8347" y="4438"/>
                  <a:pt x="8245" y="4142"/>
                  <a:pt x="8195" y="4241"/>
                </a:cubicBezTo>
                <a:cubicBezTo>
                  <a:pt x="8296" y="4142"/>
                  <a:pt x="8448" y="4241"/>
                  <a:pt x="8296" y="4044"/>
                </a:cubicBezTo>
                <a:cubicBezTo>
                  <a:pt x="8347" y="4044"/>
                  <a:pt x="8397" y="3945"/>
                  <a:pt x="8296" y="3847"/>
                </a:cubicBezTo>
                <a:cubicBezTo>
                  <a:pt x="8397" y="3945"/>
                  <a:pt x="8144" y="3945"/>
                  <a:pt x="8195" y="3945"/>
                </a:cubicBezTo>
                <a:cubicBezTo>
                  <a:pt x="8195" y="3847"/>
                  <a:pt x="8195" y="3847"/>
                  <a:pt x="8245" y="3847"/>
                </a:cubicBezTo>
                <a:cubicBezTo>
                  <a:pt x="8245" y="3748"/>
                  <a:pt x="8094" y="3945"/>
                  <a:pt x="8094" y="3945"/>
                </a:cubicBezTo>
                <a:cubicBezTo>
                  <a:pt x="8043" y="3945"/>
                  <a:pt x="8094" y="3748"/>
                  <a:pt x="8043" y="3649"/>
                </a:cubicBezTo>
                <a:cubicBezTo>
                  <a:pt x="8043" y="3649"/>
                  <a:pt x="7942" y="3649"/>
                  <a:pt x="7942" y="3649"/>
                </a:cubicBezTo>
                <a:cubicBezTo>
                  <a:pt x="7841" y="3649"/>
                  <a:pt x="7841" y="3353"/>
                  <a:pt x="7740" y="3452"/>
                </a:cubicBezTo>
                <a:cubicBezTo>
                  <a:pt x="7638" y="3649"/>
                  <a:pt x="7588" y="3649"/>
                  <a:pt x="7436" y="3649"/>
                </a:cubicBezTo>
                <a:cubicBezTo>
                  <a:pt x="7234" y="3649"/>
                  <a:pt x="7082" y="3649"/>
                  <a:pt x="6880" y="3649"/>
                </a:cubicBezTo>
                <a:cubicBezTo>
                  <a:pt x="6829" y="3649"/>
                  <a:pt x="6475" y="3649"/>
                  <a:pt x="6475" y="3551"/>
                </a:cubicBezTo>
                <a:cubicBezTo>
                  <a:pt x="6424" y="3551"/>
                  <a:pt x="6576" y="3353"/>
                  <a:pt x="6627" y="3255"/>
                </a:cubicBezTo>
                <a:cubicBezTo>
                  <a:pt x="6677" y="3156"/>
                  <a:pt x="6728" y="3255"/>
                  <a:pt x="6829" y="3255"/>
                </a:cubicBezTo>
                <a:cubicBezTo>
                  <a:pt x="6880" y="3156"/>
                  <a:pt x="6728" y="2959"/>
                  <a:pt x="6728" y="2959"/>
                </a:cubicBezTo>
                <a:cubicBezTo>
                  <a:pt x="6627" y="2762"/>
                  <a:pt x="6576" y="2762"/>
                  <a:pt x="6475" y="2663"/>
                </a:cubicBezTo>
                <a:cubicBezTo>
                  <a:pt x="6424" y="2663"/>
                  <a:pt x="6374" y="2564"/>
                  <a:pt x="6323" y="2663"/>
                </a:cubicBezTo>
                <a:cubicBezTo>
                  <a:pt x="6273" y="2762"/>
                  <a:pt x="6222" y="2860"/>
                  <a:pt x="6171" y="2762"/>
                </a:cubicBezTo>
                <a:cubicBezTo>
                  <a:pt x="6020" y="2564"/>
                  <a:pt x="5868" y="2564"/>
                  <a:pt x="5716" y="2466"/>
                </a:cubicBezTo>
                <a:cubicBezTo>
                  <a:pt x="5514" y="2367"/>
                  <a:pt x="5362" y="2367"/>
                  <a:pt x="5160" y="2170"/>
                </a:cubicBezTo>
                <a:cubicBezTo>
                  <a:pt x="5008" y="1973"/>
                  <a:pt x="4907" y="1874"/>
                  <a:pt x="4704" y="1874"/>
                </a:cubicBezTo>
                <a:cubicBezTo>
                  <a:pt x="4654" y="1874"/>
                  <a:pt x="4603" y="1874"/>
                  <a:pt x="4553" y="1973"/>
                </a:cubicBezTo>
                <a:cubicBezTo>
                  <a:pt x="4502" y="2071"/>
                  <a:pt x="4452" y="2268"/>
                  <a:pt x="4401" y="2268"/>
                </a:cubicBezTo>
                <a:cubicBezTo>
                  <a:pt x="4350" y="2268"/>
                  <a:pt x="4199" y="2367"/>
                  <a:pt x="4199" y="2268"/>
                </a:cubicBezTo>
                <a:cubicBezTo>
                  <a:pt x="4199" y="2170"/>
                  <a:pt x="4300" y="2071"/>
                  <a:pt x="4300" y="1973"/>
                </a:cubicBezTo>
                <a:cubicBezTo>
                  <a:pt x="4300" y="1973"/>
                  <a:pt x="4148" y="2071"/>
                  <a:pt x="4148" y="1973"/>
                </a:cubicBezTo>
                <a:cubicBezTo>
                  <a:pt x="4199" y="1874"/>
                  <a:pt x="4199" y="1775"/>
                  <a:pt x="4148" y="1677"/>
                </a:cubicBezTo>
                <a:cubicBezTo>
                  <a:pt x="4148" y="1479"/>
                  <a:pt x="3946" y="1677"/>
                  <a:pt x="3946" y="1775"/>
                </a:cubicBezTo>
                <a:cubicBezTo>
                  <a:pt x="3946" y="1775"/>
                  <a:pt x="4047" y="1677"/>
                  <a:pt x="4047" y="1775"/>
                </a:cubicBezTo>
                <a:cubicBezTo>
                  <a:pt x="4097" y="1775"/>
                  <a:pt x="3895" y="1973"/>
                  <a:pt x="4047" y="1973"/>
                </a:cubicBezTo>
                <a:cubicBezTo>
                  <a:pt x="3996" y="1973"/>
                  <a:pt x="3946" y="1973"/>
                  <a:pt x="3946" y="2170"/>
                </a:cubicBezTo>
                <a:cubicBezTo>
                  <a:pt x="3946" y="2268"/>
                  <a:pt x="3895" y="2367"/>
                  <a:pt x="3844" y="2268"/>
                </a:cubicBezTo>
                <a:cubicBezTo>
                  <a:pt x="3693" y="2170"/>
                  <a:pt x="3642" y="2071"/>
                  <a:pt x="3592" y="1775"/>
                </a:cubicBezTo>
                <a:cubicBezTo>
                  <a:pt x="3541" y="1578"/>
                  <a:pt x="3440" y="1479"/>
                  <a:pt x="3339" y="1282"/>
                </a:cubicBezTo>
                <a:cubicBezTo>
                  <a:pt x="3288" y="1282"/>
                  <a:pt x="3237" y="1085"/>
                  <a:pt x="3187" y="1184"/>
                </a:cubicBezTo>
                <a:cubicBezTo>
                  <a:pt x="3187" y="1381"/>
                  <a:pt x="3339" y="1479"/>
                  <a:pt x="3389" y="1578"/>
                </a:cubicBezTo>
                <a:cubicBezTo>
                  <a:pt x="3389" y="1479"/>
                  <a:pt x="3187" y="1578"/>
                  <a:pt x="3187" y="1677"/>
                </a:cubicBezTo>
                <a:cubicBezTo>
                  <a:pt x="3136" y="1775"/>
                  <a:pt x="3187" y="1775"/>
                  <a:pt x="3136" y="1874"/>
                </a:cubicBezTo>
                <a:cubicBezTo>
                  <a:pt x="3086" y="1874"/>
                  <a:pt x="3035" y="2071"/>
                  <a:pt x="2985" y="1973"/>
                </a:cubicBezTo>
                <a:cubicBezTo>
                  <a:pt x="2985" y="1973"/>
                  <a:pt x="2985" y="1874"/>
                  <a:pt x="2985" y="1874"/>
                </a:cubicBezTo>
                <a:cubicBezTo>
                  <a:pt x="2985" y="1775"/>
                  <a:pt x="2732" y="1973"/>
                  <a:pt x="2732" y="2071"/>
                </a:cubicBezTo>
                <a:cubicBezTo>
                  <a:pt x="2681" y="2170"/>
                  <a:pt x="2630" y="2268"/>
                  <a:pt x="2529" y="2367"/>
                </a:cubicBezTo>
                <a:cubicBezTo>
                  <a:pt x="2479" y="2466"/>
                  <a:pt x="2529" y="2170"/>
                  <a:pt x="2479" y="2170"/>
                </a:cubicBezTo>
                <a:cubicBezTo>
                  <a:pt x="2428" y="2170"/>
                  <a:pt x="2378" y="2268"/>
                  <a:pt x="2327" y="2268"/>
                </a:cubicBezTo>
                <a:cubicBezTo>
                  <a:pt x="2276" y="2268"/>
                  <a:pt x="2276" y="2466"/>
                  <a:pt x="2226" y="2466"/>
                </a:cubicBezTo>
                <a:cubicBezTo>
                  <a:pt x="2175" y="2466"/>
                  <a:pt x="2023" y="2663"/>
                  <a:pt x="2074" y="2663"/>
                </a:cubicBezTo>
                <a:cubicBezTo>
                  <a:pt x="2074" y="2762"/>
                  <a:pt x="2175" y="2762"/>
                  <a:pt x="2023" y="2860"/>
                </a:cubicBezTo>
                <a:cubicBezTo>
                  <a:pt x="2023" y="2860"/>
                  <a:pt x="1872" y="2860"/>
                  <a:pt x="1872" y="2762"/>
                </a:cubicBezTo>
                <a:cubicBezTo>
                  <a:pt x="1872" y="2663"/>
                  <a:pt x="2023" y="2564"/>
                  <a:pt x="2023" y="2564"/>
                </a:cubicBezTo>
                <a:cubicBezTo>
                  <a:pt x="2074" y="2367"/>
                  <a:pt x="2175" y="2268"/>
                  <a:pt x="2226" y="2170"/>
                </a:cubicBezTo>
                <a:cubicBezTo>
                  <a:pt x="2327" y="2071"/>
                  <a:pt x="2378" y="2071"/>
                  <a:pt x="2479" y="2170"/>
                </a:cubicBezTo>
                <a:cubicBezTo>
                  <a:pt x="2428" y="2170"/>
                  <a:pt x="2833" y="1775"/>
                  <a:pt x="2833" y="1775"/>
                </a:cubicBezTo>
                <a:cubicBezTo>
                  <a:pt x="2934" y="1677"/>
                  <a:pt x="2883" y="1578"/>
                  <a:pt x="2833" y="1578"/>
                </a:cubicBezTo>
                <a:cubicBezTo>
                  <a:pt x="2732" y="1578"/>
                  <a:pt x="2630" y="1578"/>
                  <a:pt x="2529" y="1677"/>
                </a:cubicBezTo>
                <a:cubicBezTo>
                  <a:pt x="2479" y="1677"/>
                  <a:pt x="2479" y="1874"/>
                  <a:pt x="2378" y="1874"/>
                </a:cubicBezTo>
                <a:cubicBezTo>
                  <a:pt x="2327" y="1874"/>
                  <a:pt x="2226" y="1973"/>
                  <a:pt x="2175" y="1973"/>
                </a:cubicBezTo>
                <a:cubicBezTo>
                  <a:pt x="2074" y="1973"/>
                  <a:pt x="1821" y="2466"/>
                  <a:pt x="1770" y="2367"/>
                </a:cubicBezTo>
                <a:cubicBezTo>
                  <a:pt x="1720" y="2367"/>
                  <a:pt x="1821" y="2268"/>
                  <a:pt x="1821" y="2170"/>
                </a:cubicBezTo>
                <a:cubicBezTo>
                  <a:pt x="1821" y="2170"/>
                  <a:pt x="1669" y="2071"/>
                  <a:pt x="1669" y="2071"/>
                </a:cubicBezTo>
                <a:cubicBezTo>
                  <a:pt x="1669" y="2071"/>
                  <a:pt x="1518" y="2268"/>
                  <a:pt x="1467" y="2268"/>
                </a:cubicBezTo>
                <a:cubicBezTo>
                  <a:pt x="1416" y="2268"/>
                  <a:pt x="1315" y="2367"/>
                  <a:pt x="1265" y="2466"/>
                </a:cubicBezTo>
                <a:cubicBezTo>
                  <a:pt x="1214" y="2466"/>
                  <a:pt x="1315" y="2564"/>
                  <a:pt x="1315" y="2564"/>
                </a:cubicBezTo>
                <a:cubicBezTo>
                  <a:pt x="1366" y="2564"/>
                  <a:pt x="1315" y="2663"/>
                  <a:pt x="1315" y="2663"/>
                </a:cubicBezTo>
                <a:cubicBezTo>
                  <a:pt x="1315" y="2762"/>
                  <a:pt x="1518" y="2663"/>
                  <a:pt x="1518" y="2663"/>
                </a:cubicBezTo>
                <a:cubicBezTo>
                  <a:pt x="1568" y="2564"/>
                  <a:pt x="1669" y="2466"/>
                  <a:pt x="1720" y="2367"/>
                </a:cubicBezTo>
                <a:cubicBezTo>
                  <a:pt x="1467" y="2564"/>
                  <a:pt x="1720" y="2663"/>
                  <a:pt x="1669" y="2860"/>
                </a:cubicBezTo>
                <a:cubicBezTo>
                  <a:pt x="1669" y="2860"/>
                  <a:pt x="1619" y="2762"/>
                  <a:pt x="1619" y="2762"/>
                </a:cubicBezTo>
                <a:cubicBezTo>
                  <a:pt x="1518" y="2663"/>
                  <a:pt x="1467" y="2762"/>
                  <a:pt x="1416" y="2860"/>
                </a:cubicBezTo>
                <a:cubicBezTo>
                  <a:pt x="1366" y="2860"/>
                  <a:pt x="1163" y="2762"/>
                  <a:pt x="1062" y="2762"/>
                </a:cubicBezTo>
                <a:cubicBezTo>
                  <a:pt x="961" y="2762"/>
                  <a:pt x="809" y="2564"/>
                  <a:pt x="708" y="2466"/>
                </a:cubicBezTo>
                <a:cubicBezTo>
                  <a:pt x="658" y="2466"/>
                  <a:pt x="607" y="2367"/>
                  <a:pt x="556" y="2367"/>
                </a:cubicBezTo>
                <a:cubicBezTo>
                  <a:pt x="506" y="2268"/>
                  <a:pt x="455" y="2071"/>
                  <a:pt x="506" y="2071"/>
                </a:cubicBezTo>
                <a:cubicBezTo>
                  <a:pt x="455" y="2071"/>
                  <a:pt x="354" y="2071"/>
                  <a:pt x="304" y="2170"/>
                </a:cubicBezTo>
                <a:cubicBezTo>
                  <a:pt x="202" y="2170"/>
                  <a:pt x="101" y="2170"/>
                  <a:pt x="0" y="2071"/>
                </a:cubicBezTo>
                <a:cubicBezTo>
                  <a:pt x="0" y="4044"/>
                  <a:pt x="0" y="6016"/>
                  <a:pt x="0" y="7890"/>
                </a:cubicBezTo>
                <a:cubicBezTo>
                  <a:pt x="0" y="8384"/>
                  <a:pt x="0" y="8778"/>
                  <a:pt x="0" y="9271"/>
                </a:cubicBezTo>
                <a:cubicBezTo>
                  <a:pt x="0" y="9370"/>
                  <a:pt x="0" y="9468"/>
                  <a:pt x="0" y="9567"/>
                </a:cubicBezTo>
                <a:cubicBezTo>
                  <a:pt x="0" y="9764"/>
                  <a:pt x="101" y="9567"/>
                  <a:pt x="152" y="9567"/>
                </a:cubicBezTo>
                <a:cubicBezTo>
                  <a:pt x="253" y="9666"/>
                  <a:pt x="253" y="9567"/>
                  <a:pt x="354" y="9567"/>
                </a:cubicBezTo>
                <a:cubicBezTo>
                  <a:pt x="455" y="9567"/>
                  <a:pt x="455" y="9666"/>
                  <a:pt x="506" y="9764"/>
                </a:cubicBezTo>
                <a:cubicBezTo>
                  <a:pt x="556" y="9962"/>
                  <a:pt x="809" y="10553"/>
                  <a:pt x="911" y="10553"/>
                </a:cubicBezTo>
                <a:cubicBezTo>
                  <a:pt x="961" y="10553"/>
                  <a:pt x="1062" y="10455"/>
                  <a:pt x="1113" y="10356"/>
                </a:cubicBezTo>
                <a:cubicBezTo>
                  <a:pt x="1163" y="10258"/>
                  <a:pt x="1113" y="10159"/>
                  <a:pt x="1163" y="10060"/>
                </a:cubicBezTo>
                <a:cubicBezTo>
                  <a:pt x="1214" y="10060"/>
                  <a:pt x="1416" y="9962"/>
                  <a:pt x="1416" y="10060"/>
                </a:cubicBezTo>
                <a:cubicBezTo>
                  <a:pt x="1518" y="10258"/>
                  <a:pt x="1619" y="10356"/>
                  <a:pt x="1669" y="10553"/>
                </a:cubicBezTo>
                <a:cubicBezTo>
                  <a:pt x="1770" y="10751"/>
                  <a:pt x="1872" y="10849"/>
                  <a:pt x="1922" y="11047"/>
                </a:cubicBezTo>
                <a:cubicBezTo>
                  <a:pt x="1973" y="11145"/>
                  <a:pt x="1973" y="11244"/>
                  <a:pt x="2023" y="11441"/>
                </a:cubicBezTo>
                <a:cubicBezTo>
                  <a:pt x="2125" y="11638"/>
                  <a:pt x="2175" y="12033"/>
                  <a:pt x="2327" y="12230"/>
                </a:cubicBezTo>
                <a:cubicBezTo>
                  <a:pt x="2428" y="12427"/>
                  <a:pt x="2630" y="12526"/>
                  <a:pt x="2732" y="12625"/>
                </a:cubicBezTo>
                <a:cubicBezTo>
                  <a:pt x="2833" y="12723"/>
                  <a:pt x="2681" y="12822"/>
                  <a:pt x="2732" y="13019"/>
                </a:cubicBezTo>
                <a:cubicBezTo>
                  <a:pt x="2782" y="13019"/>
                  <a:pt x="2833" y="13019"/>
                  <a:pt x="2833" y="13118"/>
                </a:cubicBezTo>
                <a:cubicBezTo>
                  <a:pt x="2833" y="13118"/>
                  <a:pt x="2782" y="13414"/>
                  <a:pt x="2833" y="13315"/>
                </a:cubicBezTo>
                <a:cubicBezTo>
                  <a:pt x="2782" y="13414"/>
                  <a:pt x="2681" y="13414"/>
                  <a:pt x="2681" y="13611"/>
                </a:cubicBezTo>
                <a:cubicBezTo>
                  <a:pt x="2630" y="13710"/>
                  <a:pt x="2782" y="13907"/>
                  <a:pt x="2833" y="13907"/>
                </a:cubicBezTo>
                <a:cubicBezTo>
                  <a:pt x="2833" y="13907"/>
                  <a:pt x="2732" y="14104"/>
                  <a:pt x="2732" y="14104"/>
                </a:cubicBezTo>
                <a:cubicBezTo>
                  <a:pt x="2732" y="14104"/>
                  <a:pt x="2681" y="14005"/>
                  <a:pt x="2681" y="13907"/>
                </a:cubicBezTo>
                <a:cubicBezTo>
                  <a:pt x="2630" y="13907"/>
                  <a:pt x="2681" y="14104"/>
                  <a:pt x="2681" y="14104"/>
                </a:cubicBezTo>
                <a:cubicBezTo>
                  <a:pt x="2732" y="14203"/>
                  <a:pt x="2681" y="14301"/>
                  <a:pt x="2732" y="14400"/>
                </a:cubicBezTo>
                <a:cubicBezTo>
                  <a:pt x="2782" y="14597"/>
                  <a:pt x="2782" y="14597"/>
                  <a:pt x="2883" y="14499"/>
                </a:cubicBezTo>
                <a:cubicBezTo>
                  <a:pt x="2883" y="14499"/>
                  <a:pt x="2934" y="14499"/>
                  <a:pt x="2934" y="14499"/>
                </a:cubicBezTo>
                <a:cubicBezTo>
                  <a:pt x="2985" y="14499"/>
                  <a:pt x="2985" y="14301"/>
                  <a:pt x="2985" y="14301"/>
                </a:cubicBezTo>
                <a:cubicBezTo>
                  <a:pt x="2985" y="14301"/>
                  <a:pt x="3035" y="14499"/>
                  <a:pt x="3086" y="14499"/>
                </a:cubicBezTo>
                <a:cubicBezTo>
                  <a:pt x="3086" y="14499"/>
                  <a:pt x="3035" y="14696"/>
                  <a:pt x="3035" y="14795"/>
                </a:cubicBezTo>
                <a:cubicBezTo>
                  <a:pt x="2985" y="14893"/>
                  <a:pt x="2985" y="14992"/>
                  <a:pt x="3086" y="14893"/>
                </a:cubicBezTo>
                <a:cubicBezTo>
                  <a:pt x="3086" y="14795"/>
                  <a:pt x="3136" y="14795"/>
                  <a:pt x="3136" y="14795"/>
                </a:cubicBezTo>
                <a:cubicBezTo>
                  <a:pt x="3187" y="14795"/>
                  <a:pt x="3187" y="14696"/>
                  <a:pt x="3187" y="14696"/>
                </a:cubicBezTo>
                <a:cubicBezTo>
                  <a:pt x="3288" y="14597"/>
                  <a:pt x="3237" y="14893"/>
                  <a:pt x="3237" y="14992"/>
                </a:cubicBezTo>
                <a:cubicBezTo>
                  <a:pt x="3237" y="15090"/>
                  <a:pt x="3288" y="15189"/>
                  <a:pt x="3339" y="15189"/>
                </a:cubicBezTo>
                <a:cubicBezTo>
                  <a:pt x="3389" y="15189"/>
                  <a:pt x="3440" y="14992"/>
                  <a:pt x="3490" y="14992"/>
                </a:cubicBezTo>
                <a:cubicBezTo>
                  <a:pt x="3490" y="14992"/>
                  <a:pt x="3440" y="15090"/>
                  <a:pt x="3440" y="15090"/>
                </a:cubicBezTo>
                <a:cubicBezTo>
                  <a:pt x="3440" y="15090"/>
                  <a:pt x="3541" y="15189"/>
                  <a:pt x="3541" y="15189"/>
                </a:cubicBezTo>
                <a:cubicBezTo>
                  <a:pt x="3541" y="15189"/>
                  <a:pt x="3187" y="15386"/>
                  <a:pt x="3339" y="15584"/>
                </a:cubicBezTo>
                <a:cubicBezTo>
                  <a:pt x="3339" y="15584"/>
                  <a:pt x="3642" y="15485"/>
                  <a:pt x="3592" y="15584"/>
                </a:cubicBezTo>
                <a:cubicBezTo>
                  <a:pt x="3592" y="15584"/>
                  <a:pt x="3339" y="15584"/>
                  <a:pt x="3389" y="15781"/>
                </a:cubicBezTo>
                <a:cubicBezTo>
                  <a:pt x="3389" y="15781"/>
                  <a:pt x="3490" y="15781"/>
                  <a:pt x="3490" y="15781"/>
                </a:cubicBezTo>
                <a:cubicBezTo>
                  <a:pt x="3440" y="15879"/>
                  <a:pt x="3339" y="15879"/>
                  <a:pt x="3389" y="15978"/>
                </a:cubicBezTo>
                <a:cubicBezTo>
                  <a:pt x="3490" y="16077"/>
                  <a:pt x="3592" y="16077"/>
                  <a:pt x="3642" y="16077"/>
                </a:cubicBezTo>
                <a:cubicBezTo>
                  <a:pt x="3743" y="16077"/>
                  <a:pt x="3693" y="16175"/>
                  <a:pt x="3743" y="16175"/>
                </a:cubicBezTo>
                <a:cubicBezTo>
                  <a:pt x="3844" y="16274"/>
                  <a:pt x="3844" y="15978"/>
                  <a:pt x="3895" y="15978"/>
                </a:cubicBezTo>
                <a:cubicBezTo>
                  <a:pt x="3946" y="15978"/>
                  <a:pt x="3895" y="16175"/>
                  <a:pt x="3895" y="16175"/>
                </a:cubicBezTo>
                <a:cubicBezTo>
                  <a:pt x="3844" y="16274"/>
                  <a:pt x="3844" y="16274"/>
                  <a:pt x="3895" y="16373"/>
                </a:cubicBezTo>
                <a:cubicBezTo>
                  <a:pt x="4047" y="16570"/>
                  <a:pt x="4097" y="16077"/>
                  <a:pt x="4097" y="16077"/>
                </a:cubicBezTo>
                <a:cubicBezTo>
                  <a:pt x="4097" y="16077"/>
                  <a:pt x="4097" y="16373"/>
                  <a:pt x="4047" y="16373"/>
                </a:cubicBezTo>
                <a:cubicBezTo>
                  <a:pt x="4047" y="16471"/>
                  <a:pt x="4148" y="16373"/>
                  <a:pt x="4199" y="16373"/>
                </a:cubicBezTo>
                <a:cubicBezTo>
                  <a:pt x="4148" y="16570"/>
                  <a:pt x="4097" y="16668"/>
                  <a:pt x="4199" y="16767"/>
                </a:cubicBezTo>
                <a:cubicBezTo>
                  <a:pt x="4300" y="16866"/>
                  <a:pt x="4350" y="16570"/>
                  <a:pt x="4350" y="16570"/>
                </a:cubicBezTo>
                <a:cubicBezTo>
                  <a:pt x="4350" y="16570"/>
                  <a:pt x="4350" y="16668"/>
                  <a:pt x="4350" y="16767"/>
                </a:cubicBezTo>
                <a:cubicBezTo>
                  <a:pt x="4401" y="16964"/>
                  <a:pt x="4350" y="16866"/>
                  <a:pt x="4300" y="16866"/>
                </a:cubicBezTo>
                <a:cubicBezTo>
                  <a:pt x="4249" y="16964"/>
                  <a:pt x="4553" y="17063"/>
                  <a:pt x="4502" y="16866"/>
                </a:cubicBezTo>
                <a:cubicBezTo>
                  <a:pt x="4603" y="17162"/>
                  <a:pt x="4553" y="17359"/>
                  <a:pt x="4755" y="17359"/>
                </a:cubicBezTo>
                <a:cubicBezTo>
                  <a:pt x="4907" y="17359"/>
                  <a:pt x="5008" y="17359"/>
                  <a:pt x="5160" y="17359"/>
                </a:cubicBezTo>
                <a:cubicBezTo>
                  <a:pt x="5716" y="17359"/>
                  <a:pt x="6222" y="17359"/>
                  <a:pt x="6728" y="17359"/>
                </a:cubicBezTo>
                <a:cubicBezTo>
                  <a:pt x="7993" y="17359"/>
                  <a:pt x="9257" y="17359"/>
                  <a:pt x="10522" y="17359"/>
                </a:cubicBezTo>
                <a:cubicBezTo>
                  <a:pt x="10775" y="17359"/>
                  <a:pt x="11028" y="17359"/>
                  <a:pt x="11281" y="17359"/>
                </a:cubicBezTo>
                <a:cubicBezTo>
                  <a:pt x="11331" y="17359"/>
                  <a:pt x="11584" y="17458"/>
                  <a:pt x="11584" y="17162"/>
                </a:cubicBezTo>
                <a:close/>
                <a:moveTo>
                  <a:pt x="5666" y="5326"/>
                </a:moveTo>
                <a:cubicBezTo>
                  <a:pt x="5564" y="5326"/>
                  <a:pt x="5463" y="5227"/>
                  <a:pt x="5362" y="5326"/>
                </a:cubicBezTo>
                <a:cubicBezTo>
                  <a:pt x="5261" y="5622"/>
                  <a:pt x="5463" y="5523"/>
                  <a:pt x="5463" y="5622"/>
                </a:cubicBezTo>
                <a:cubicBezTo>
                  <a:pt x="5463" y="5523"/>
                  <a:pt x="5059" y="5918"/>
                  <a:pt x="5059" y="5918"/>
                </a:cubicBezTo>
                <a:cubicBezTo>
                  <a:pt x="4957" y="5819"/>
                  <a:pt x="5413" y="5227"/>
                  <a:pt x="5008" y="5523"/>
                </a:cubicBezTo>
                <a:cubicBezTo>
                  <a:pt x="4957" y="5523"/>
                  <a:pt x="4907" y="5622"/>
                  <a:pt x="4907" y="5622"/>
                </a:cubicBezTo>
                <a:cubicBezTo>
                  <a:pt x="4856" y="5721"/>
                  <a:pt x="4907" y="5819"/>
                  <a:pt x="4856" y="5918"/>
                </a:cubicBezTo>
                <a:cubicBezTo>
                  <a:pt x="4806" y="5918"/>
                  <a:pt x="4452" y="5819"/>
                  <a:pt x="4452" y="5819"/>
                </a:cubicBezTo>
                <a:cubicBezTo>
                  <a:pt x="4452" y="5721"/>
                  <a:pt x="4603" y="5819"/>
                  <a:pt x="4603" y="5721"/>
                </a:cubicBezTo>
                <a:cubicBezTo>
                  <a:pt x="4654" y="5622"/>
                  <a:pt x="4603" y="5622"/>
                  <a:pt x="4654" y="5523"/>
                </a:cubicBezTo>
                <a:cubicBezTo>
                  <a:pt x="4654" y="5425"/>
                  <a:pt x="4755" y="5326"/>
                  <a:pt x="4755" y="5326"/>
                </a:cubicBezTo>
                <a:cubicBezTo>
                  <a:pt x="4755" y="5227"/>
                  <a:pt x="4603" y="5129"/>
                  <a:pt x="4755" y="5129"/>
                </a:cubicBezTo>
                <a:cubicBezTo>
                  <a:pt x="4755" y="5129"/>
                  <a:pt x="4957" y="5227"/>
                  <a:pt x="4957" y="5129"/>
                </a:cubicBezTo>
                <a:cubicBezTo>
                  <a:pt x="4957" y="5030"/>
                  <a:pt x="4704" y="4932"/>
                  <a:pt x="4654" y="4932"/>
                </a:cubicBezTo>
                <a:cubicBezTo>
                  <a:pt x="4603" y="4932"/>
                  <a:pt x="4502" y="5030"/>
                  <a:pt x="4401" y="5030"/>
                </a:cubicBezTo>
                <a:cubicBezTo>
                  <a:pt x="4350" y="5030"/>
                  <a:pt x="4249" y="4932"/>
                  <a:pt x="4148" y="5030"/>
                </a:cubicBezTo>
                <a:cubicBezTo>
                  <a:pt x="4097" y="5030"/>
                  <a:pt x="3996" y="5227"/>
                  <a:pt x="4047" y="5030"/>
                </a:cubicBezTo>
                <a:cubicBezTo>
                  <a:pt x="4097" y="4833"/>
                  <a:pt x="4199" y="4932"/>
                  <a:pt x="4249" y="4833"/>
                </a:cubicBezTo>
                <a:cubicBezTo>
                  <a:pt x="4350" y="4833"/>
                  <a:pt x="4502" y="4734"/>
                  <a:pt x="4603" y="4636"/>
                </a:cubicBezTo>
                <a:cubicBezTo>
                  <a:pt x="4806" y="4537"/>
                  <a:pt x="5008" y="4537"/>
                  <a:pt x="5160" y="4340"/>
                </a:cubicBezTo>
                <a:cubicBezTo>
                  <a:pt x="5261" y="4340"/>
                  <a:pt x="5413" y="4241"/>
                  <a:pt x="5463" y="4438"/>
                </a:cubicBezTo>
                <a:cubicBezTo>
                  <a:pt x="5514" y="4537"/>
                  <a:pt x="5311" y="4636"/>
                  <a:pt x="5261" y="4734"/>
                </a:cubicBezTo>
                <a:cubicBezTo>
                  <a:pt x="5160" y="4833"/>
                  <a:pt x="5564" y="4833"/>
                  <a:pt x="5615" y="4833"/>
                </a:cubicBezTo>
                <a:cubicBezTo>
                  <a:pt x="5615" y="4833"/>
                  <a:pt x="5716" y="4833"/>
                  <a:pt x="5716" y="4833"/>
                </a:cubicBezTo>
                <a:cubicBezTo>
                  <a:pt x="5767" y="4734"/>
                  <a:pt x="5868" y="4537"/>
                  <a:pt x="5919" y="4636"/>
                </a:cubicBezTo>
                <a:cubicBezTo>
                  <a:pt x="5969" y="4734"/>
                  <a:pt x="5716" y="5326"/>
                  <a:pt x="5666" y="5326"/>
                </a:cubicBezTo>
                <a:cubicBezTo>
                  <a:pt x="5564" y="5326"/>
                  <a:pt x="5767" y="5326"/>
                  <a:pt x="5666" y="5326"/>
                </a:cubicBezTo>
                <a:close/>
                <a:moveTo>
                  <a:pt x="7942" y="7693"/>
                </a:moveTo>
                <a:cubicBezTo>
                  <a:pt x="7942" y="7693"/>
                  <a:pt x="7689" y="7693"/>
                  <a:pt x="7740" y="7693"/>
                </a:cubicBezTo>
                <a:cubicBezTo>
                  <a:pt x="7740" y="7792"/>
                  <a:pt x="7841" y="7693"/>
                  <a:pt x="7841" y="7792"/>
                </a:cubicBezTo>
                <a:cubicBezTo>
                  <a:pt x="7841" y="7890"/>
                  <a:pt x="7638" y="7989"/>
                  <a:pt x="7588" y="7989"/>
                </a:cubicBezTo>
                <a:cubicBezTo>
                  <a:pt x="7487" y="7989"/>
                  <a:pt x="7436" y="8186"/>
                  <a:pt x="7335" y="8285"/>
                </a:cubicBezTo>
                <a:cubicBezTo>
                  <a:pt x="7335" y="8285"/>
                  <a:pt x="7133" y="8285"/>
                  <a:pt x="7183" y="8384"/>
                </a:cubicBezTo>
                <a:cubicBezTo>
                  <a:pt x="7183" y="8482"/>
                  <a:pt x="7335" y="8482"/>
                  <a:pt x="7183" y="8679"/>
                </a:cubicBezTo>
                <a:cubicBezTo>
                  <a:pt x="7133" y="8679"/>
                  <a:pt x="6930" y="8679"/>
                  <a:pt x="6930" y="8778"/>
                </a:cubicBezTo>
                <a:cubicBezTo>
                  <a:pt x="6880" y="8778"/>
                  <a:pt x="6930" y="8877"/>
                  <a:pt x="6930" y="8877"/>
                </a:cubicBezTo>
                <a:cubicBezTo>
                  <a:pt x="6930" y="9074"/>
                  <a:pt x="6829" y="9074"/>
                  <a:pt x="6778" y="9074"/>
                </a:cubicBezTo>
                <a:cubicBezTo>
                  <a:pt x="6627" y="9173"/>
                  <a:pt x="6475" y="9173"/>
                  <a:pt x="6323" y="9173"/>
                </a:cubicBezTo>
                <a:cubicBezTo>
                  <a:pt x="6323" y="9173"/>
                  <a:pt x="6070" y="8877"/>
                  <a:pt x="6070" y="8877"/>
                </a:cubicBezTo>
                <a:cubicBezTo>
                  <a:pt x="6171" y="8778"/>
                  <a:pt x="6323" y="8877"/>
                  <a:pt x="6374" y="8778"/>
                </a:cubicBezTo>
                <a:cubicBezTo>
                  <a:pt x="6424" y="8778"/>
                  <a:pt x="6374" y="8581"/>
                  <a:pt x="6424" y="8581"/>
                </a:cubicBezTo>
                <a:cubicBezTo>
                  <a:pt x="6475" y="8384"/>
                  <a:pt x="6576" y="8482"/>
                  <a:pt x="6627" y="8384"/>
                </a:cubicBezTo>
                <a:cubicBezTo>
                  <a:pt x="6677" y="8384"/>
                  <a:pt x="6576" y="8186"/>
                  <a:pt x="6576" y="8186"/>
                </a:cubicBezTo>
                <a:cubicBezTo>
                  <a:pt x="6475" y="8088"/>
                  <a:pt x="6475" y="8088"/>
                  <a:pt x="6475" y="7989"/>
                </a:cubicBezTo>
                <a:cubicBezTo>
                  <a:pt x="6475" y="7792"/>
                  <a:pt x="6374" y="7890"/>
                  <a:pt x="6374" y="7792"/>
                </a:cubicBezTo>
                <a:cubicBezTo>
                  <a:pt x="6323" y="7693"/>
                  <a:pt x="6475" y="7792"/>
                  <a:pt x="6475" y="7792"/>
                </a:cubicBezTo>
                <a:cubicBezTo>
                  <a:pt x="6627" y="7890"/>
                  <a:pt x="6778" y="7989"/>
                  <a:pt x="6880" y="8088"/>
                </a:cubicBezTo>
                <a:cubicBezTo>
                  <a:pt x="6981" y="8285"/>
                  <a:pt x="7183" y="8186"/>
                  <a:pt x="7284" y="8088"/>
                </a:cubicBezTo>
                <a:cubicBezTo>
                  <a:pt x="7436" y="7989"/>
                  <a:pt x="7487" y="7693"/>
                  <a:pt x="7689" y="7595"/>
                </a:cubicBezTo>
                <a:cubicBezTo>
                  <a:pt x="7740" y="7496"/>
                  <a:pt x="7841" y="7496"/>
                  <a:pt x="7942" y="7595"/>
                </a:cubicBezTo>
                <a:cubicBezTo>
                  <a:pt x="7942" y="7595"/>
                  <a:pt x="8094" y="7693"/>
                  <a:pt x="8094" y="7693"/>
                </a:cubicBezTo>
                <a:cubicBezTo>
                  <a:pt x="8094" y="7693"/>
                  <a:pt x="7993" y="7693"/>
                  <a:pt x="7942" y="7693"/>
                </a:cubicBezTo>
                <a:close/>
                <a:moveTo>
                  <a:pt x="11230" y="16274"/>
                </a:moveTo>
                <a:cubicBezTo>
                  <a:pt x="11179" y="16471"/>
                  <a:pt x="11078" y="16077"/>
                  <a:pt x="11078" y="15978"/>
                </a:cubicBezTo>
                <a:cubicBezTo>
                  <a:pt x="11078" y="15781"/>
                  <a:pt x="11179" y="15682"/>
                  <a:pt x="11179" y="15485"/>
                </a:cubicBezTo>
                <a:cubicBezTo>
                  <a:pt x="11129" y="15386"/>
                  <a:pt x="11078" y="15682"/>
                  <a:pt x="11028" y="15584"/>
                </a:cubicBezTo>
                <a:cubicBezTo>
                  <a:pt x="11028" y="15485"/>
                  <a:pt x="11028" y="15189"/>
                  <a:pt x="10926" y="15189"/>
                </a:cubicBezTo>
                <a:cubicBezTo>
                  <a:pt x="10926" y="15189"/>
                  <a:pt x="10926" y="15386"/>
                  <a:pt x="10876" y="15386"/>
                </a:cubicBezTo>
                <a:cubicBezTo>
                  <a:pt x="10825" y="15288"/>
                  <a:pt x="10825" y="15189"/>
                  <a:pt x="10775" y="15090"/>
                </a:cubicBezTo>
                <a:cubicBezTo>
                  <a:pt x="10724" y="14992"/>
                  <a:pt x="10674" y="14893"/>
                  <a:pt x="10623" y="14795"/>
                </a:cubicBezTo>
                <a:cubicBezTo>
                  <a:pt x="10572" y="14696"/>
                  <a:pt x="10724" y="14696"/>
                  <a:pt x="10724" y="14597"/>
                </a:cubicBezTo>
                <a:cubicBezTo>
                  <a:pt x="10674" y="14499"/>
                  <a:pt x="10572" y="14597"/>
                  <a:pt x="10572" y="14499"/>
                </a:cubicBezTo>
                <a:cubicBezTo>
                  <a:pt x="10572" y="14400"/>
                  <a:pt x="10623" y="14104"/>
                  <a:pt x="10623" y="14005"/>
                </a:cubicBezTo>
                <a:cubicBezTo>
                  <a:pt x="10724" y="13808"/>
                  <a:pt x="10977" y="14499"/>
                  <a:pt x="10977" y="14597"/>
                </a:cubicBezTo>
                <a:cubicBezTo>
                  <a:pt x="11028" y="14795"/>
                  <a:pt x="11078" y="14893"/>
                  <a:pt x="11078" y="15090"/>
                </a:cubicBezTo>
                <a:cubicBezTo>
                  <a:pt x="11129" y="15288"/>
                  <a:pt x="11129" y="15189"/>
                  <a:pt x="11179" y="15386"/>
                </a:cubicBezTo>
                <a:cubicBezTo>
                  <a:pt x="11179" y="15485"/>
                  <a:pt x="11230" y="15584"/>
                  <a:pt x="11230" y="15682"/>
                </a:cubicBezTo>
                <a:cubicBezTo>
                  <a:pt x="11281" y="15879"/>
                  <a:pt x="11230" y="16077"/>
                  <a:pt x="11230" y="16274"/>
                </a:cubicBezTo>
                <a:cubicBezTo>
                  <a:pt x="11179" y="16373"/>
                  <a:pt x="11230" y="16175"/>
                  <a:pt x="11230" y="1627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3" name="Shape 1713"/>
          <p:cNvSpPr/>
          <p:nvPr/>
        </p:nvSpPr>
        <p:spPr>
          <a:xfrm>
            <a:off x="16277935" y="6382763"/>
            <a:ext cx="63092" cy="53883"/>
          </a:xfrm>
          <a:custGeom>
            <a:avLst/>
            <a:gdLst/>
            <a:ahLst/>
            <a:cxnLst>
              <a:cxn ang="0">
                <a:pos x="wd2" y="hd2"/>
              </a:cxn>
              <a:cxn ang="5400000">
                <a:pos x="wd2" y="hd2"/>
              </a:cxn>
              <a:cxn ang="10800000">
                <a:pos x="wd2" y="hd2"/>
              </a:cxn>
              <a:cxn ang="16200000">
                <a:pos x="wd2" y="hd2"/>
              </a:cxn>
            </a:cxnLst>
            <a:rect l="0" t="0" r="r" b="b"/>
            <a:pathLst>
              <a:path w="18048" h="17780" extrusionOk="0">
                <a:moveTo>
                  <a:pt x="15888" y="0"/>
                </a:moveTo>
                <a:cubicBezTo>
                  <a:pt x="11568" y="2400"/>
                  <a:pt x="-3552" y="9600"/>
                  <a:pt x="768" y="16800"/>
                </a:cubicBezTo>
                <a:cubicBezTo>
                  <a:pt x="5088" y="21600"/>
                  <a:pt x="15888" y="7200"/>
                  <a:pt x="18048" y="7200"/>
                </a:cubicBezTo>
                <a:cubicBezTo>
                  <a:pt x="18048" y="4800"/>
                  <a:pt x="15888" y="2400"/>
                  <a:pt x="15888"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4" name="Shape 1714"/>
          <p:cNvSpPr/>
          <p:nvPr/>
        </p:nvSpPr>
        <p:spPr>
          <a:xfrm>
            <a:off x="16332458" y="6367657"/>
            <a:ext cx="82582" cy="30975"/>
          </a:xfrm>
          <a:custGeom>
            <a:avLst/>
            <a:gdLst/>
            <a:ahLst/>
            <a:cxnLst>
              <a:cxn ang="0">
                <a:pos x="wd2" y="hd2"/>
              </a:cxn>
              <a:cxn ang="5400000">
                <a:pos x="wd2" y="hd2"/>
              </a:cxn>
              <a:cxn ang="10800000">
                <a:pos x="wd2" y="hd2"/>
              </a:cxn>
              <a:cxn ang="16200000">
                <a:pos x="wd2" y="hd2"/>
              </a:cxn>
            </a:cxnLst>
            <a:rect l="0" t="0" r="r" b="b"/>
            <a:pathLst>
              <a:path w="18650" h="18982" extrusionOk="0">
                <a:moveTo>
                  <a:pt x="18463" y="0"/>
                </a:moveTo>
                <a:cubicBezTo>
                  <a:pt x="20125" y="0"/>
                  <a:pt x="10156" y="0"/>
                  <a:pt x="10156" y="0"/>
                </a:cubicBezTo>
                <a:cubicBezTo>
                  <a:pt x="8494" y="0"/>
                  <a:pt x="-1475" y="4320"/>
                  <a:pt x="187" y="8640"/>
                </a:cubicBezTo>
                <a:cubicBezTo>
                  <a:pt x="3510" y="21600"/>
                  <a:pt x="1848" y="21600"/>
                  <a:pt x="6833" y="12960"/>
                </a:cubicBezTo>
                <a:cubicBezTo>
                  <a:pt x="11817" y="8640"/>
                  <a:pt x="15140" y="8640"/>
                  <a:pt x="18463"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5" name="Shape 1715"/>
          <p:cNvSpPr/>
          <p:nvPr/>
        </p:nvSpPr>
        <p:spPr>
          <a:xfrm>
            <a:off x="12258502" y="3970877"/>
            <a:ext cx="220390" cy="125883"/>
          </a:xfrm>
          <a:custGeom>
            <a:avLst/>
            <a:gdLst/>
            <a:ahLst/>
            <a:cxnLst>
              <a:cxn ang="0">
                <a:pos x="wd2" y="hd2"/>
              </a:cxn>
              <a:cxn ang="5400000">
                <a:pos x="wd2" y="hd2"/>
              </a:cxn>
              <a:cxn ang="10800000">
                <a:pos x="wd2" y="hd2"/>
              </a:cxn>
              <a:cxn ang="16200000">
                <a:pos x="wd2" y="hd2"/>
              </a:cxn>
            </a:cxnLst>
            <a:rect l="0" t="0" r="r" b="b"/>
            <a:pathLst>
              <a:path w="20784" h="21600" extrusionOk="0">
                <a:moveTo>
                  <a:pt x="6968" y="21600"/>
                </a:moveTo>
                <a:cubicBezTo>
                  <a:pt x="8361" y="21600"/>
                  <a:pt x="7665" y="17788"/>
                  <a:pt x="9058" y="17788"/>
                </a:cubicBezTo>
                <a:cubicBezTo>
                  <a:pt x="10452" y="17788"/>
                  <a:pt x="11148" y="20329"/>
                  <a:pt x="12542" y="20329"/>
                </a:cubicBezTo>
                <a:cubicBezTo>
                  <a:pt x="13239" y="20329"/>
                  <a:pt x="13935" y="20329"/>
                  <a:pt x="14632" y="20329"/>
                </a:cubicBezTo>
                <a:cubicBezTo>
                  <a:pt x="15329" y="20329"/>
                  <a:pt x="16026" y="19059"/>
                  <a:pt x="16026" y="19059"/>
                </a:cubicBezTo>
                <a:cubicBezTo>
                  <a:pt x="18116" y="17788"/>
                  <a:pt x="18813" y="16518"/>
                  <a:pt x="20206" y="13976"/>
                </a:cubicBezTo>
                <a:cubicBezTo>
                  <a:pt x="21600" y="11435"/>
                  <a:pt x="20206" y="10165"/>
                  <a:pt x="18813" y="8894"/>
                </a:cubicBezTo>
                <a:cubicBezTo>
                  <a:pt x="17419" y="7624"/>
                  <a:pt x="15329" y="3812"/>
                  <a:pt x="14632" y="6353"/>
                </a:cubicBezTo>
                <a:cubicBezTo>
                  <a:pt x="13239" y="10165"/>
                  <a:pt x="12542" y="5082"/>
                  <a:pt x="11845" y="3812"/>
                </a:cubicBezTo>
                <a:cubicBezTo>
                  <a:pt x="11148" y="2541"/>
                  <a:pt x="9058" y="3812"/>
                  <a:pt x="9058" y="0"/>
                </a:cubicBezTo>
                <a:cubicBezTo>
                  <a:pt x="9058" y="1271"/>
                  <a:pt x="8361" y="3812"/>
                  <a:pt x="7665" y="2541"/>
                </a:cubicBezTo>
                <a:cubicBezTo>
                  <a:pt x="6271" y="0"/>
                  <a:pt x="6271" y="0"/>
                  <a:pt x="5574" y="2541"/>
                </a:cubicBezTo>
                <a:cubicBezTo>
                  <a:pt x="4877" y="3812"/>
                  <a:pt x="0" y="6353"/>
                  <a:pt x="0" y="7624"/>
                </a:cubicBezTo>
                <a:cubicBezTo>
                  <a:pt x="0" y="7624"/>
                  <a:pt x="697" y="11435"/>
                  <a:pt x="1394" y="12706"/>
                </a:cubicBezTo>
                <a:cubicBezTo>
                  <a:pt x="1394" y="13976"/>
                  <a:pt x="2090" y="15247"/>
                  <a:pt x="2787" y="16518"/>
                </a:cubicBezTo>
                <a:cubicBezTo>
                  <a:pt x="4181" y="17788"/>
                  <a:pt x="5574" y="21600"/>
                  <a:pt x="6968"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6" name="Shape 1716"/>
          <p:cNvSpPr/>
          <p:nvPr/>
        </p:nvSpPr>
        <p:spPr>
          <a:xfrm>
            <a:off x="12155306" y="4074098"/>
            <a:ext cx="270229" cy="118330"/>
          </a:xfrm>
          <a:custGeom>
            <a:avLst/>
            <a:gdLst/>
            <a:ahLst/>
            <a:cxnLst>
              <a:cxn ang="0">
                <a:pos x="wd2" y="hd2"/>
              </a:cxn>
              <a:cxn ang="5400000">
                <a:pos x="wd2" y="hd2"/>
              </a:cxn>
              <a:cxn ang="10800000">
                <a:pos x="wd2" y="hd2"/>
              </a:cxn>
              <a:cxn ang="16200000">
                <a:pos x="wd2" y="hd2"/>
              </a:cxn>
            </a:cxnLst>
            <a:rect l="0" t="0" r="r" b="b"/>
            <a:pathLst>
              <a:path w="21276" h="21600" extrusionOk="0">
                <a:moveTo>
                  <a:pt x="18681" y="2700"/>
                </a:moveTo>
                <a:cubicBezTo>
                  <a:pt x="17514" y="2700"/>
                  <a:pt x="16346" y="0"/>
                  <a:pt x="15762" y="0"/>
                </a:cubicBezTo>
                <a:cubicBezTo>
                  <a:pt x="14595" y="0"/>
                  <a:pt x="15178" y="4050"/>
                  <a:pt x="14011" y="4050"/>
                </a:cubicBezTo>
                <a:cubicBezTo>
                  <a:pt x="12843" y="4050"/>
                  <a:pt x="12843" y="2700"/>
                  <a:pt x="11676" y="4050"/>
                </a:cubicBezTo>
                <a:cubicBezTo>
                  <a:pt x="11676" y="4050"/>
                  <a:pt x="9341" y="8100"/>
                  <a:pt x="9924" y="9450"/>
                </a:cubicBezTo>
                <a:cubicBezTo>
                  <a:pt x="9924" y="10800"/>
                  <a:pt x="11092" y="13500"/>
                  <a:pt x="9341" y="12150"/>
                </a:cubicBezTo>
                <a:cubicBezTo>
                  <a:pt x="8757" y="12150"/>
                  <a:pt x="8173" y="10800"/>
                  <a:pt x="7589" y="12150"/>
                </a:cubicBezTo>
                <a:cubicBezTo>
                  <a:pt x="7005" y="12150"/>
                  <a:pt x="5838" y="13500"/>
                  <a:pt x="5254" y="13500"/>
                </a:cubicBezTo>
                <a:cubicBezTo>
                  <a:pt x="4086" y="13500"/>
                  <a:pt x="3503" y="10800"/>
                  <a:pt x="2919" y="14850"/>
                </a:cubicBezTo>
                <a:cubicBezTo>
                  <a:pt x="2919" y="14850"/>
                  <a:pt x="584" y="12150"/>
                  <a:pt x="0" y="12150"/>
                </a:cubicBezTo>
                <a:cubicBezTo>
                  <a:pt x="0" y="14850"/>
                  <a:pt x="584" y="16200"/>
                  <a:pt x="2335" y="17550"/>
                </a:cubicBezTo>
                <a:cubicBezTo>
                  <a:pt x="2919" y="17550"/>
                  <a:pt x="2919" y="17550"/>
                  <a:pt x="3503" y="17550"/>
                </a:cubicBezTo>
                <a:cubicBezTo>
                  <a:pt x="4086" y="17550"/>
                  <a:pt x="4086" y="20250"/>
                  <a:pt x="4670" y="18900"/>
                </a:cubicBezTo>
                <a:cubicBezTo>
                  <a:pt x="5838" y="17550"/>
                  <a:pt x="5838" y="17550"/>
                  <a:pt x="7005" y="17550"/>
                </a:cubicBezTo>
                <a:cubicBezTo>
                  <a:pt x="8173" y="17550"/>
                  <a:pt x="7589" y="18900"/>
                  <a:pt x="8757" y="20250"/>
                </a:cubicBezTo>
                <a:cubicBezTo>
                  <a:pt x="9924" y="21600"/>
                  <a:pt x="11676" y="21600"/>
                  <a:pt x="12843" y="21600"/>
                </a:cubicBezTo>
                <a:cubicBezTo>
                  <a:pt x="14595" y="21600"/>
                  <a:pt x="15178" y="18900"/>
                  <a:pt x="16930" y="18900"/>
                </a:cubicBezTo>
                <a:cubicBezTo>
                  <a:pt x="18097" y="18900"/>
                  <a:pt x="19265" y="17550"/>
                  <a:pt x="19265" y="16200"/>
                </a:cubicBezTo>
                <a:cubicBezTo>
                  <a:pt x="19849" y="14850"/>
                  <a:pt x="19849" y="13500"/>
                  <a:pt x="19849" y="12150"/>
                </a:cubicBezTo>
                <a:cubicBezTo>
                  <a:pt x="19849" y="9450"/>
                  <a:pt x="20432" y="12150"/>
                  <a:pt x="21016" y="10800"/>
                </a:cubicBezTo>
                <a:cubicBezTo>
                  <a:pt x="21600" y="8100"/>
                  <a:pt x="21016" y="4050"/>
                  <a:pt x="21016" y="2700"/>
                </a:cubicBezTo>
                <a:cubicBezTo>
                  <a:pt x="19849" y="2700"/>
                  <a:pt x="19265" y="2700"/>
                  <a:pt x="18681" y="27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7" name="Shape 1717"/>
          <p:cNvSpPr/>
          <p:nvPr/>
        </p:nvSpPr>
        <p:spPr>
          <a:xfrm>
            <a:off x="12059660" y="4166334"/>
            <a:ext cx="410548" cy="403736"/>
          </a:xfrm>
          <a:custGeom>
            <a:avLst/>
            <a:gdLst/>
            <a:ahLst/>
            <a:cxnLst>
              <a:cxn ang="0">
                <a:pos x="wd2" y="hd2"/>
              </a:cxn>
              <a:cxn ang="5400000">
                <a:pos x="wd2" y="hd2"/>
              </a:cxn>
              <a:cxn ang="10800000">
                <a:pos x="wd2" y="hd2"/>
              </a:cxn>
              <a:cxn ang="16200000">
                <a:pos x="wd2" y="hd2"/>
              </a:cxn>
            </a:cxnLst>
            <a:rect l="0" t="0" r="r" b="b"/>
            <a:pathLst>
              <a:path w="21097" h="21382" extrusionOk="0">
                <a:moveTo>
                  <a:pt x="14021" y="3709"/>
                </a:moveTo>
                <a:cubicBezTo>
                  <a:pt x="14400" y="3317"/>
                  <a:pt x="15158" y="3709"/>
                  <a:pt x="15537" y="3317"/>
                </a:cubicBezTo>
                <a:cubicBezTo>
                  <a:pt x="16295" y="2924"/>
                  <a:pt x="15916" y="2531"/>
                  <a:pt x="16295" y="2138"/>
                </a:cubicBezTo>
                <a:cubicBezTo>
                  <a:pt x="16295" y="1746"/>
                  <a:pt x="16674" y="1353"/>
                  <a:pt x="17053" y="1353"/>
                </a:cubicBezTo>
                <a:cubicBezTo>
                  <a:pt x="17432" y="960"/>
                  <a:pt x="17053" y="960"/>
                  <a:pt x="17053" y="175"/>
                </a:cubicBezTo>
                <a:cubicBezTo>
                  <a:pt x="16674" y="567"/>
                  <a:pt x="16295" y="567"/>
                  <a:pt x="15537" y="567"/>
                </a:cubicBezTo>
                <a:cubicBezTo>
                  <a:pt x="14779" y="567"/>
                  <a:pt x="14021" y="1746"/>
                  <a:pt x="13642" y="1353"/>
                </a:cubicBezTo>
                <a:cubicBezTo>
                  <a:pt x="12505" y="960"/>
                  <a:pt x="10611" y="1353"/>
                  <a:pt x="10232" y="175"/>
                </a:cubicBezTo>
                <a:cubicBezTo>
                  <a:pt x="9853" y="-218"/>
                  <a:pt x="8716" y="175"/>
                  <a:pt x="8337" y="175"/>
                </a:cubicBezTo>
                <a:cubicBezTo>
                  <a:pt x="7579" y="960"/>
                  <a:pt x="7579" y="175"/>
                  <a:pt x="7200" y="175"/>
                </a:cubicBezTo>
                <a:cubicBezTo>
                  <a:pt x="6821" y="175"/>
                  <a:pt x="6821" y="960"/>
                  <a:pt x="6821" y="960"/>
                </a:cubicBezTo>
                <a:cubicBezTo>
                  <a:pt x="6821" y="960"/>
                  <a:pt x="6442" y="1353"/>
                  <a:pt x="6442" y="1353"/>
                </a:cubicBezTo>
                <a:cubicBezTo>
                  <a:pt x="6442" y="1746"/>
                  <a:pt x="6063" y="1746"/>
                  <a:pt x="5684" y="1746"/>
                </a:cubicBezTo>
                <a:cubicBezTo>
                  <a:pt x="5684" y="1746"/>
                  <a:pt x="5305" y="1746"/>
                  <a:pt x="4926" y="1746"/>
                </a:cubicBezTo>
                <a:cubicBezTo>
                  <a:pt x="4926" y="1746"/>
                  <a:pt x="4926" y="1746"/>
                  <a:pt x="4547" y="1353"/>
                </a:cubicBezTo>
                <a:cubicBezTo>
                  <a:pt x="4547" y="1353"/>
                  <a:pt x="4168" y="2531"/>
                  <a:pt x="4168" y="2924"/>
                </a:cubicBezTo>
                <a:cubicBezTo>
                  <a:pt x="4168" y="3317"/>
                  <a:pt x="3411" y="2138"/>
                  <a:pt x="3411" y="1746"/>
                </a:cubicBezTo>
                <a:cubicBezTo>
                  <a:pt x="2653" y="1353"/>
                  <a:pt x="2274" y="2531"/>
                  <a:pt x="1895" y="2531"/>
                </a:cubicBezTo>
                <a:cubicBezTo>
                  <a:pt x="1137" y="2531"/>
                  <a:pt x="379" y="2531"/>
                  <a:pt x="0" y="2531"/>
                </a:cubicBezTo>
                <a:cubicBezTo>
                  <a:pt x="0" y="2924"/>
                  <a:pt x="379" y="3317"/>
                  <a:pt x="379" y="3709"/>
                </a:cubicBezTo>
                <a:cubicBezTo>
                  <a:pt x="379" y="4495"/>
                  <a:pt x="0" y="4495"/>
                  <a:pt x="0" y="5280"/>
                </a:cubicBezTo>
                <a:cubicBezTo>
                  <a:pt x="0" y="5673"/>
                  <a:pt x="0" y="6851"/>
                  <a:pt x="758" y="6851"/>
                </a:cubicBezTo>
                <a:cubicBezTo>
                  <a:pt x="1137" y="7244"/>
                  <a:pt x="1516" y="6851"/>
                  <a:pt x="1516" y="8029"/>
                </a:cubicBezTo>
                <a:cubicBezTo>
                  <a:pt x="2274" y="7637"/>
                  <a:pt x="3789" y="6066"/>
                  <a:pt x="4547" y="6458"/>
                </a:cubicBezTo>
                <a:cubicBezTo>
                  <a:pt x="4926" y="6851"/>
                  <a:pt x="5305" y="7244"/>
                  <a:pt x="5684" y="7244"/>
                </a:cubicBezTo>
                <a:cubicBezTo>
                  <a:pt x="6063" y="7244"/>
                  <a:pt x="6442" y="8029"/>
                  <a:pt x="6442" y="8422"/>
                </a:cubicBezTo>
                <a:cubicBezTo>
                  <a:pt x="6821" y="8815"/>
                  <a:pt x="6821" y="9207"/>
                  <a:pt x="6821" y="9600"/>
                </a:cubicBezTo>
                <a:cubicBezTo>
                  <a:pt x="7200" y="9993"/>
                  <a:pt x="7579" y="10386"/>
                  <a:pt x="7958" y="10778"/>
                </a:cubicBezTo>
                <a:cubicBezTo>
                  <a:pt x="8716" y="11171"/>
                  <a:pt x="9474" y="11957"/>
                  <a:pt x="10611" y="12742"/>
                </a:cubicBezTo>
                <a:cubicBezTo>
                  <a:pt x="11368" y="13527"/>
                  <a:pt x="11747" y="13527"/>
                  <a:pt x="12505" y="13920"/>
                </a:cubicBezTo>
                <a:cubicBezTo>
                  <a:pt x="13642" y="14706"/>
                  <a:pt x="14400" y="15884"/>
                  <a:pt x="15916" y="16277"/>
                </a:cubicBezTo>
                <a:cubicBezTo>
                  <a:pt x="16674" y="16669"/>
                  <a:pt x="16674" y="17847"/>
                  <a:pt x="17053" y="18633"/>
                </a:cubicBezTo>
                <a:cubicBezTo>
                  <a:pt x="17053" y="19418"/>
                  <a:pt x="15916" y="20204"/>
                  <a:pt x="16295" y="21382"/>
                </a:cubicBezTo>
                <a:cubicBezTo>
                  <a:pt x="16295" y="20989"/>
                  <a:pt x="18568" y="19026"/>
                  <a:pt x="18568" y="18633"/>
                </a:cubicBezTo>
                <a:cubicBezTo>
                  <a:pt x="18947" y="18240"/>
                  <a:pt x="17811" y="17455"/>
                  <a:pt x="17811" y="17455"/>
                </a:cubicBezTo>
                <a:cubicBezTo>
                  <a:pt x="17053" y="16669"/>
                  <a:pt x="18568" y="15098"/>
                  <a:pt x="18947" y="15491"/>
                </a:cubicBezTo>
                <a:cubicBezTo>
                  <a:pt x="19326" y="15884"/>
                  <a:pt x="19705" y="15884"/>
                  <a:pt x="20084" y="15884"/>
                </a:cubicBezTo>
                <a:cubicBezTo>
                  <a:pt x="20463" y="16277"/>
                  <a:pt x="20463" y="16669"/>
                  <a:pt x="20842" y="17062"/>
                </a:cubicBezTo>
                <a:cubicBezTo>
                  <a:pt x="21600" y="17062"/>
                  <a:pt x="20463" y="15491"/>
                  <a:pt x="20084" y="15098"/>
                </a:cubicBezTo>
                <a:cubicBezTo>
                  <a:pt x="19326" y="14313"/>
                  <a:pt x="17811" y="14313"/>
                  <a:pt x="16674" y="13527"/>
                </a:cubicBezTo>
                <a:cubicBezTo>
                  <a:pt x="16295" y="13135"/>
                  <a:pt x="17432" y="12349"/>
                  <a:pt x="16674" y="12349"/>
                </a:cubicBezTo>
                <a:cubicBezTo>
                  <a:pt x="16295" y="11957"/>
                  <a:pt x="15537" y="12349"/>
                  <a:pt x="14779" y="11957"/>
                </a:cubicBezTo>
                <a:cubicBezTo>
                  <a:pt x="14021" y="11564"/>
                  <a:pt x="13642" y="10778"/>
                  <a:pt x="13263" y="9993"/>
                </a:cubicBezTo>
                <a:cubicBezTo>
                  <a:pt x="12884" y="9207"/>
                  <a:pt x="12884" y="8422"/>
                  <a:pt x="12126" y="8029"/>
                </a:cubicBezTo>
                <a:cubicBezTo>
                  <a:pt x="11747" y="7637"/>
                  <a:pt x="10232" y="7244"/>
                  <a:pt x="10232" y="6458"/>
                </a:cubicBezTo>
                <a:cubicBezTo>
                  <a:pt x="10232" y="6066"/>
                  <a:pt x="10232" y="5673"/>
                  <a:pt x="10232" y="5673"/>
                </a:cubicBezTo>
                <a:cubicBezTo>
                  <a:pt x="10611" y="4887"/>
                  <a:pt x="10611" y="4887"/>
                  <a:pt x="10611" y="4495"/>
                </a:cubicBezTo>
                <a:cubicBezTo>
                  <a:pt x="10232" y="3317"/>
                  <a:pt x="11368" y="3709"/>
                  <a:pt x="11368" y="3317"/>
                </a:cubicBezTo>
                <a:cubicBezTo>
                  <a:pt x="11747" y="2924"/>
                  <a:pt x="12126" y="2924"/>
                  <a:pt x="12126" y="2924"/>
                </a:cubicBezTo>
                <a:cubicBezTo>
                  <a:pt x="12884" y="2924"/>
                  <a:pt x="12884" y="3317"/>
                  <a:pt x="12884" y="3709"/>
                </a:cubicBezTo>
                <a:cubicBezTo>
                  <a:pt x="13263" y="3709"/>
                  <a:pt x="13642" y="3709"/>
                  <a:pt x="14021" y="3709"/>
                </a:cubicBezTo>
                <a:cubicBezTo>
                  <a:pt x="14021" y="3317"/>
                  <a:pt x="13642" y="3709"/>
                  <a:pt x="14021" y="370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8" name="Shape 1718"/>
          <p:cNvSpPr/>
          <p:nvPr/>
        </p:nvSpPr>
        <p:spPr>
          <a:xfrm>
            <a:off x="12307898" y="4184874"/>
            <a:ext cx="194750" cy="186306"/>
          </a:xfrm>
          <a:custGeom>
            <a:avLst/>
            <a:gdLst/>
            <a:ahLst/>
            <a:cxnLst>
              <a:cxn ang="0">
                <a:pos x="wd2" y="hd2"/>
              </a:cxn>
              <a:cxn ang="5400000">
                <a:pos x="wd2" y="hd2"/>
              </a:cxn>
              <a:cxn ang="10800000">
                <a:pos x="wd2" y="hd2"/>
              </a:cxn>
              <a:cxn ang="16200000">
                <a:pos x="wd2" y="hd2"/>
              </a:cxn>
            </a:cxnLst>
            <a:rect l="0" t="0" r="r" b="b"/>
            <a:pathLst>
              <a:path w="21156" h="21600" extrusionOk="0">
                <a:moveTo>
                  <a:pt x="9156" y="8640"/>
                </a:moveTo>
                <a:cubicBezTo>
                  <a:pt x="11556" y="8640"/>
                  <a:pt x="13956" y="6912"/>
                  <a:pt x="16356" y="7776"/>
                </a:cubicBezTo>
                <a:cubicBezTo>
                  <a:pt x="17956" y="7776"/>
                  <a:pt x="19556" y="8640"/>
                  <a:pt x="21156" y="9504"/>
                </a:cubicBezTo>
                <a:cubicBezTo>
                  <a:pt x="20356" y="7776"/>
                  <a:pt x="20356" y="6048"/>
                  <a:pt x="19556" y="3456"/>
                </a:cubicBezTo>
                <a:cubicBezTo>
                  <a:pt x="17156" y="5184"/>
                  <a:pt x="14756" y="3456"/>
                  <a:pt x="13156" y="2592"/>
                </a:cubicBezTo>
                <a:cubicBezTo>
                  <a:pt x="11556" y="1728"/>
                  <a:pt x="10756" y="1728"/>
                  <a:pt x="9956" y="0"/>
                </a:cubicBezTo>
                <a:cubicBezTo>
                  <a:pt x="9956" y="0"/>
                  <a:pt x="8356" y="864"/>
                  <a:pt x="8356" y="1728"/>
                </a:cubicBezTo>
                <a:cubicBezTo>
                  <a:pt x="6756" y="2592"/>
                  <a:pt x="7556" y="6912"/>
                  <a:pt x="4356" y="6048"/>
                </a:cubicBezTo>
                <a:cubicBezTo>
                  <a:pt x="2756" y="5184"/>
                  <a:pt x="1156" y="6048"/>
                  <a:pt x="356" y="6048"/>
                </a:cubicBezTo>
                <a:cubicBezTo>
                  <a:pt x="-444" y="6912"/>
                  <a:pt x="356" y="9504"/>
                  <a:pt x="356" y="9504"/>
                </a:cubicBezTo>
                <a:cubicBezTo>
                  <a:pt x="356" y="9504"/>
                  <a:pt x="1956" y="8640"/>
                  <a:pt x="1956" y="8640"/>
                </a:cubicBezTo>
                <a:cubicBezTo>
                  <a:pt x="2756" y="8640"/>
                  <a:pt x="2756" y="10368"/>
                  <a:pt x="2756" y="11232"/>
                </a:cubicBezTo>
                <a:cubicBezTo>
                  <a:pt x="2756" y="9504"/>
                  <a:pt x="3556" y="6912"/>
                  <a:pt x="4356" y="8640"/>
                </a:cubicBezTo>
                <a:cubicBezTo>
                  <a:pt x="5156" y="11232"/>
                  <a:pt x="6756" y="12960"/>
                  <a:pt x="8356" y="14688"/>
                </a:cubicBezTo>
                <a:cubicBezTo>
                  <a:pt x="10756" y="17280"/>
                  <a:pt x="14756" y="19008"/>
                  <a:pt x="17956" y="21600"/>
                </a:cubicBezTo>
                <a:cubicBezTo>
                  <a:pt x="17956" y="19872"/>
                  <a:pt x="17956" y="19872"/>
                  <a:pt x="16356" y="19008"/>
                </a:cubicBezTo>
                <a:cubicBezTo>
                  <a:pt x="14756" y="18144"/>
                  <a:pt x="13156" y="17280"/>
                  <a:pt x="12356" y="16416"/>
                </a:cubicBezTo>
                <a:cubicBezTo>
                  <a:pt x="10756" y="14688"/>
                  <a:pt x="6756" y="8640"/>
                  <a:pt x="9156" y="864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19" name="Shape 1719"/>
          <p:cNvSpPr/>
          <p:nvPr/>
        </p:nvSpPr>
        <p:spPr>
          <a:xfrm>
            <a:off x="11631621" y="3972720"/>
            <a:ext cx="474469" cy="411224"/>
          </a:xfrm>
          <a:custGeom>
            <a:avLst/>
            <a:gdLst/>
            <a:ahLst/>
            <a:cxnLst>
              <a:cxn ang="0">
                <a:pos x="wd2" y="hd2"/>
              </a:cxn>
              <a:cxn ang="5400000">
                <a:pos x="wd2" y="hd2"/>
              </a:cxn>
              <a:cxn ang="10800000">
                <a:pos x="wd2" y="hd2"/>
              </a:cxn>
              <a:cxn ang="16200000">
                <a:pos x="wd2" y="hd2"/>
              </a:cxn>
            </a:cxnLst>
            <a:rect l="0" t="0" r="r" b="b"/>
            <a:pathLst>
              <a:path w="20988" h="21126" extrusionOk="0">
                <a:moveTo>
                  <a:pt x="18982" y="11652"/>
                </a:moveTo>
                <a:cubicBezTo>
                  <a:pt x="18655" y="10894"/>
                  <a:pt x="17673" y="12410"/>
                  <a:pt x="18000" y="11273"/>
                </a:cubicBezTo>
                <a:cubicBezTo>
                  <a:pt x="18000" y="10894"/>
                  <a:pt x="18982" y="9000"/>
                  <a:pt x="19309" y="9000"/>
                </a:cubicBezTo>
                <a:cubicBezTo>
                  <a:pt x="19637" y="8621"/>
                  <a:pt x="19964" y="9379"/>
                  <a:pt x="20291" y="8621"/>
                </a:cubicBezTo>
                <a:cubicBezTo>
                  <a:pt x="20618" y="7484"/>
                  <a:pt x="20291" y="6726"/>
                  <a:pt x="20946" y="5589"/>
                </a:cubicBezTo>
                <a:cubicBezTo>
                  <a:pt x="21273" y="4831"/>
                  <a:pt x="19637" y="4831"/>
                  <a:pt x="19309" y="4831"/>
                </a:cubicBezTo>
                <a:cubicBezTo>
                  <a:pt x="18655" y="4831"/>
                  <a:pt x="18328" y="4452"/>
                  <a:pt x="18328" y="4073"/>
                </a:cubicBezTo>
                <a:cubicBezTo>
                  <a:pt x="18000" y="4073"/>
                  <a:pt x="17673" y="4073"/>
                  <a:pt x="17673" y="4073"/>
                </a:cubicBezTo>
                <a:cubicBezTo>
                  <a:pt x="17018" y="4073"/>
                  <a:pt x="15382" y="3316"/>
                  <a:pt x="15382" y="2558"/>
                </a:cubicBezTo>
                <a:cubicBezTo>
                  <a:pt x="15055" y="3694"/>
                  <a:pt x="14073" y="1800"/>
                  <a:pt x="13746" y="1800"/>
                </a:cubicBezTo>
                <a:cubicBezTo>
                  <a:pt x="13091" y="1421"/>
                  <a:pt x="12437" y="1042"/>
                  <a:pt x="12109" y="284"/>
                </a:cubicBezTo>
                <a:cubicBezTo>
                  <a:pt x="11782" y="-95"/>
                  <a:pt x="11128" y="-95"/>
                  <a:pt x="10800" y="284"/>
                </a:cubicBezTo>
                <a:cubicBezTo>
                  <a:pt x="10473" y="663"/>
                  <a:pt x="10146" y="1421"/>
                  <a:pt x="10473" y="1800"/>
                </a:cubicBezTo>
                <a:cubicBezTo>
                  <a:pt x="10473" y="2179"/>
                  <a:pt x="9818" y="2558"/>
                  <a:pt x="9491" y="2937"/>
                </a:cubicBezTo>
                <a:cubicBezTo>
                  <a:pt x="9164" y="2937"/>
                  <a:pt x="8509" y="2937"/>
                  <a:pt x="8182" y="3694"/>
                </a:cubicBezTo>
                <a:cubicBezTo>
                  <a:pt x="8182" y="4073"/>
                  <a:pt x="7855" y="4452"/>
                  <a:pt x="7528" y="4452"/>
                </a:cubicBezTo>
                <a:cubicBezTo>
                  <a:pt x="6873" y="4452"/>
                  <a:pt x="6546" y="4452"/>
                  <a:pt x="6218" y="4073"/>
                </a:cubicBezTo>
                <a:cubicBezTo>
                  <a:pt x="5564" y="4073"/>
                  <a:pt x="5564" y="3694"/>
                  <a:pt x="4909" y="3694"/>
                </a:cubicBezTo>
                <a:cubicBezTo>
                  <a:pt x="4255" y="3316"/>
                  <a:pt x="6218" y="5968"/>
                  <a:pt x="4909" y="5968"/>
                </a:cubicBezTo>
                <a:cubicBezTo>
                  <a:pt x="3928" y="5968"/>
                  <a:pt x="3273" y="6347"/>
                  <a:pt x="2618" y="5589"/>
                </a:cubicBezTo>
                <a:cubicBezTo>
                  <a:pt x="2291" y="5210"/>
                  <a:pt x="0" y="5968"/>
                  <a:pt x="0" y="6347"/>
                </a:cubicBezTo>
                <a:cubicBezTo>
                  <a:pt x="0" y="6726"/>
                  <a:pt x="982" y="6726"/>
                  <a:pt x="328" y="7105"/>
                </a:cubicBezTo>
                <a:cubicBezTo>
                  <a:pt x="-327" y="7484"/>
                  <a:pt x="655" y="7863"/>
                  <a:pt x="982" y="7863"/>
                </a:cubicBezTo>
                <a:cubicBezTo>
                  <a:pt x="1637" y="8242"/>
                  <a:pt x="4582" y="8621"/>
                  <a:pt x="4582" y="9379"/>
                </a:cubicBezTo>
                <a:cubicBezTo>
                  <a:pt x="4582" y="9758"/>
                  <a:pt x="3928" y="9758"/>
                  <a:pt x="4255" y="10516"/>
                </a:cubicBezTo>
                <a:cubicBezTo>
                  <a:pt x="4909" y="11273"/>
                  <a:pt x="5237" y="11273"/>
                  <a:pt x="5891" y="11652"/>
                </a:cubicBezTo>
                <a:cubicBezTo>
                  <a:pt x="6546" y="12031"/>
                  <a:pt x="5564" y="12789"/>
                  <a:pt x="6218" y="13168"/>
                </a:cubicBezTo>
                <a:cubicBezTo>
                  <a:pt x="6218" y="13168"/>
                  <a:pt x="6873" y="14305"/>
                  <a:pt x="6873" y="14305"/>
                </a:cubicBezTo>
                <a:cubicBezTo>
                  <a:pt x="6546" y="14684"/>
                  <a:pt x="6218" y="13547"/>
                  <a:pt x="5891" y="13547"/>
                </a:cubicBezTo>
                <a:cubicBezTo>
                  <a:pt x="5564" y="13547"/>
                  <a:pt x="5891" y="18094"/>
                  <a:pt x="4909" y="18473"/>
                </a:cubicBezTo>
                <a:cubicBezTo>
                  <a:pt x="5891" y="19231"/>
                  <a:pt x="7200" y="20368"/>
                  <a:pt x="8509" y="19989"/>
                </a:cubicBezTo>
                <a:cubicBezTo>
                  <a:pt x="8837" y="19989"/>
                  <a:pt x="9164" y="19610"/>
                  <a:pt x="9491" y="19989"/>
                </a:cubicBezTo>
                <a:cubicBezTo>
                  <a:pt x="9818" y="19989"/>
                  <a:pt x="10146" y="20368"/>
                  <a:pt x="10473" y="20747"/>
                </a:cubicBezTo>
                <a:cubicBezTo>
                  <a:pt x="11128" y="21126"/>
                  <a:pt x="13091" y="21505"/>
                  <a:pt x="12764" y="20368"/>
                </a:cubicBezTo>
                <a:cubicBezTo>
                  <a:pt x="12437" y="18473"/>
                  <a:pt x="14073" y="17716"/>
                  <a:pt x="15055" y="18094"/>
                </a:cubicBezTo>
                <a:cubicBezTo>
                  <a:pt x="16364" y="18473"/>
                  <a:pt x="17018" y="19610"/>
                  <a:pt x="18328" y="18852"/>
                </a:cubicBezTo>
                <a:cubicBezTo>
                  <a:pt x="18982" y="18473"/>
                  <a:pt x="19309" y="18094"/>
                  <a:pt x="19964" y="17716"/>
                </a:cubicBezTo>
                <a:cubicBezTo>
                  <a:pt x="19964" y="17716"/>
                  <a:pt x="20618" y="16958"/>
                  <a:pt x="19964" y="16958"/>
                </a:cubicBezTo>
                <a:cubicBezTo>
                  <a:pt x="19309" y="16579"/>
                  <a:pt x="18655" y="15063"/>
                  <a:pt x="18982" y="14305"/>
                </a:cubicBezTo>
                <a:cubicBezTo>
                  <a:pt x="19637" y="13547"/>
                  <a:pt x="19309" y="13547"/>
                  <a:pt x="18982" y="12789"/>
                </a:cubicBezTo>
                <a:cubicBezTo>
                  <a:pt x="18982" y="12410"/>
                  <a:pt x="18982" y="12031"/>
                  <a:pt x="18982" y="11652"/>
                </a:cubicBezTo>
                <a:cubicBezTo>
                  <a:pt x="18655" y="11273"/>
                  <a:pt x="18982" y="12031"/>
                  <a:pt x="18982" y="11652"/>
                </a:cubicBezTo>
                <a:close/>
              </a:path>
            </a:pathLst>
          </a:custGeom>
          <a:solidFill>
            <a:srgbClr val="F7F5F9"/>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0" name="Shape 1720"/>
          <p:cNvSpPr/>
          <p:nvPr/>
        </p:nvSpPr>
        <p:spPr>
          <a:xfrm>
            <a:off x="12034866" y="4138626"/>
            <a:ext cx="158194" cy="83045"/>
          </a:xfrm>
          <a:custGeom>
            <a:avLst/>
            <a:gdLst/>
            <a:ahLst/>
            <a:cxnLst>
              <a:cxn ang="0">
                <a:pos x="wd2" y="hd2"/>
              </a:cxn>
              <a:cxn ang="5400000">
                <a:pos x="wd2" y="hd2"/>
              </a:cxn>
              <a:cxn ang="10800000">
                <a:pos x="wd2" y="hd2"/>
              </a:cxn>
              <a:cxn ang="16200000">
                <a:pos x="wd2" y="hd2"/>
              </a:cxn>
            </a:cxnLst>
            <a:rect l="0" t="0" r="r" b="b"/>
            <a:pathLst>
              <a:path w="20886" h="16193" extrusionOk="0">
                <a:moveTo>
                  <a:pt x="15977" y="640"/>
                </a:moveTo>
                <a:cubicBezTo>
                  <a:pt x="13031" y="-800"/>
                  <a:pt x="11068" y="640"/>
                  <a:pt x="8122" y="640"/>
                </a:cubicBezTo>
                <a:cubicBezTo>
                  <a:pt x="6159" y="640"/>
                  <a:pt x="8122" y="640"/>
                  <a:pt x="7141" y="2080"/>
                </a:cubicBezTo>
                <a:cubicBezTo>
                  <a:pt x="6159" y="2080"/>
                  <a:pt x="4195" y="2080"/>
                  <a:pt x="4195" y="2080"/>
                </a:cubicBezTo>
                <a:cubicBezTo>
                  <a:pt x="3213" y="2080"/>
                  <a:pt x="2231" y="6400"/>
                  <a:pt x="2231" y="6400"/>
                </a:cubicBezTo>
                <a:cubicBezTo>
                  <a:pt x="1250" y="7840"/>
                  <a:pt x="-714" y="13600"/>
                  <a:pt x="268" y="12160"/>
                </a:cubicBezTo>
                <a:cubicBezTo>
                  <a:pt x="2231" y="12160"/>
                  <a:pt x="2231" y="10720"/>
                  <a:pt x="3213" y="13600"/>
                </a:cubicBezTo>
                <a:cubicBezTo>
                  <a:pt x="3213" y="16480"/>
                  <a:pt x="4195" y="15040"/>
                  <a:pt x="6159" y="15040"/>
                </a:cubicBezTo>
                <a:cubicBezTo>
                  <a:pt x="7141" y="15040"/>
                  <a:pt x="9104" y="15040"/>
                  <a:pt x="10086" y="13600"/>
                </a:cubicBezTo>
                <a:cubicBezTo>
                  <a:pt x="11068" y="10720"/>
                  <a:pt x="12050" y="12160"/>
                  <a:pt x="12050" y="13600"/>
                </a:cubicBezTo>
                <a:cubicBezTo>
                  <a:pt x="14995" y="20800"/>
                  <a:pt x="14013" y="10720"/>
                  <a:pt x="14995" y="10720"/>
                </a:cubicBezTo>
                <a:cubicBezTo>
                  <a:pt x="15977" y="10720"/>
                  <a:pt x="15977" y="12160"/>
                  <a:pt x="16959" y="12160"/>
                </a:cubicBezTo>
                <a:cubicBezTo>
                  <a:pt x="17941" y="12160"/>
                  <a:pt x="18922" y="12160"/>
                  <a:pt x="19904" y="10720"/>
                </a:cubicBezTo>
                <a:cubicBezTo>
                  <a:pt x="20886" y="9280"/>
                  <a:pt x="20886" y="9280"/>
                  <a:pt x="20886" y="6400"/>
                </a:cubicBezTo>
                <a:cubicBezTo>
                  <a:pt x="20886" y="6400"/>
                  <a:pt x="17941" y="4960"/>
                  <a:pt x="16959" y="4960"/>
                </a:cubicBezTo>
                <a:cubicBezTo>
                  <a:pt x="15977" y="3520"/>
                  <a:pt x="15977" y="2080"/>
                  <a:pt x="15977" y="64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1" name="Shape 1721"/>
          <p:cNvSpPr/>
          <p:nvPr/>
        </p:nvSpPr>
        <p:spPr>
          <a:xfrm>
            <a:off x="11903678" y="3955770"/>
            <a:ext cx="135085" cy="95670"/>
          </a:xfrm>
          <a:custGeom>
            <a:avLst/>
            <a:gdLst/>
            <a:ahLst/>
            <a:cxnLst>
              <a:cxn ang="0">
                <a:pos x="wd2" y="hd2"/>
              </a:cxn>
              <a:cxn ang="5400000">
                <a:pos x="wd2" y="hd2"/>
              </a:cxn>
              <a:cxn ang="10800000">
                <a:pos x="wd2" y="hd2"/>
              </a:cxn>
              <a:cxn ang="16200000">
                <a:pos x="wd2" y="hd2"/>
              </a:cxn>
            </a:cxnLst>
            <a:rect l="0" t="0" r="r" b="b"/>
            <a:pathLst>
              <a:path w="19004" h="21600" extrusionOk="0">
                <a:moveTo>
                  <a:pt x="17763" y="14954"/>
                </a:moveTo>
                <a:cubicBezTo>
                  <a:pt x="16734" y="14954"/>
                  <a:pt x="19820" y="11631"/>
                  <a:pt x="18791" y="9969"/>
                </a:cubicBezTo>
                <a:cubicBezTo>
                  <a:pt x="18791" y="8308"/>
                  <a:pt x="17763" y="4985"/>
                  <a:pt x="16734" y="4985"/>
                </a:cubicBezTo>
                <a:cubicBezTo>
                  <a:pt x="15706" y="3323"/>
                  <a:pt x="13649" y="0"/>
                  <a:pt x="11591" y="0"/>
                </a:cubicBezTo>
                <a:cubicBezTo>
                  <a:pt x="9534" y="0"/>
                  <a:pt x="8506" y="1662"/>
                  <a:pt x="6449" y="1662"/>
                </a:cubicBezTo>
                <a:cubicBezTo>
                  <a:pt x="4391" y="1662"/>
                  <a:pt x="3363" y="0"/>
                  <a:pt x="1306" y="1662"/>
                </a:cubicBezTo>
                <a:cubicBezTo>
                  <a:pt x="-1780" y="4985"/>
                  <a:pt x="1306" y="8308"/>
                  <a:pt x="3363" y="9969"/>
                </a:cubicBezTo>
                <a:cubicBezTo>
                  <a:pt x="5420" y="11631"/>
                  <a:pt x="6449" y="11631"/>
                  <a:pt x="8506" y="14954"/>
                </a:cubicBezTo>
                <a:cubicBezTo>
                  <a:pt x="8506" y="16615"/>
                  <a:pt x="10563" y="16615"/>
                  <a:pt x="10563" y="14954"/>
                </a:cubicBezTo>
                <a:cubicBezTo>
                  <a:pt x="10563" y="16615"/>
                  <a:pt x="15706" y="21600"/>
                  <a:pt x="16734" y="21600"/>
                </a:cubicBezTo>
                <a:cubicBezTo>
                  <a:pt x="16734" y="18277"/>
                  <a:pt x="16734" y="16615"/>
                  <a:pt x="17763" y="14954"/>
                </a:cubicBezTo>
                <a:cubicBezTo>
                  <a:pt x="17763" y="14954"/>
                  <a:pt x="15706" y="16615"/>
                  <a:pt x="17763" y="1495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2" name="Shape 1722"/>
          <p:cNvSpPr/>
          <p:nvPr/>
        </p:nvSpPr>
        <p:spPr>
          <a:xfrm>
            <a:off x="12023796" y="4023746"/>
            <a:ext cx="20766" cy="27696"/>
          </a:xfrm>
          <a:custGeom>
            <a:avLst/>
            <a:gdLst/>
            <a:ahLst/>
            <a:cxnLst>
              <a:cxn ang="0">
                <a:pos x="wd2" y="hd2"/>
              </a:cxn>
              <a:cxn ang="5400000">
                <a:pos x="wd2" y="hd2"/>
              </a:cxn>
              <a:cxn ang="10800000">
                <a:pos x="wd2" y="hd2"/>
              </a:cxn>
              <a:cxn ang="16200000">
                <a:pos x="wd2" y="hd2"/>
              </a:cxn>
            </a:cxnLst>
            <a:rect l="0" t="0" r="r" b="b"/>
            <a:pathLst>
              <a:path w="16200" h="21600" extrusionOk="0">
                <a:moveTo>
                  <a:pt x="5400" y="0"/>
                </a:moveTo>
                <a:cubicBezTo>
                  <a:pt x="0" y="0"/>
                  <a:pt x="0" y="10800"/>
                  <a:pt x="0" y="16200"/>
                </a:cubicBezTo>
                <a:cubicBezTo>
                  <a:pt x="0" y="21600"/>
                  <a:pt x="10800" y="21600"/>
                  <a:pt x="16200" y="21600"/>
                </a:cubicBezTo>
                <a:cubicBezTo>
                  <a:pt x="16200" y="10800"/>
                  <a:pt x="16200" y="5400"/>
                  <a:pt x="5400" y="0"/>
                </a:cubicBezTo>
                <a:cubicBezTo>
                  <a:pt x="-5400" y="5400"/>
                  <a:pt x="10800" y="5400"/>
                  <a:pt x="540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3" name="Shape 1723"/>
          <p:cNvSpPr/>
          <p:nvPr/>
        </p:nvSpPr>
        <p:spPr>
          <a:xfrm>
            <a:off x="11926261" y="3852547"/>
            <a:ext cx="148506" cy="133438"/>
          </a:xfrm>
          <a:custGeom>
            <a:avLst/>
            <a:gdLst/>
            <a:ahLst/>
            <a:cxnLst>
              <a:cxn ang="0">
                <a:pos x="wd2" y="hd2"/>
              </a:cxn>
              <a:cxn ang="5400000">
                <a:pos x="wd2" y="hd2"/>
              </a:cxn>
              <a:cxn ang="10800000">
                <a:pos x="wd2" y="hd2"/>
              </a:cxn>
              <a:cxn ang="16200000">
                <a:pos x="wd2" y="hd2"/>
              </a:cxn>
            </a:cxnLst>
            <a:rect l="0" t="0" r="r" b="b"/>
            <a:pathLst>
              <a:path w="21600" h="21600" extrusionOk="0">
                <a:moveTo>
                  <a:pt x="5400" y="16800"/>
                </a:moveTo>
                <a:cubicBezTo>
                  <a:pt x="7560" y="14400"/>
                  <a:pt x="14040" y="19200"/>
                  <a:pt x="15120" y="21600"/>
                </a:cubicBezTo>
                <a:cubicBezTo>
                  <a:pt x="16200" y="19200"/>
                  <a:pt x="16200" y="16800"/>
                  <a:pt x="15120" y="15600"/>
                </a:cubicBezTo>
                <a:cubicBezTo>
                  <a:pt x="14040" y="10800"/>
                  <a:pt x="16200" y="13200"/>
                  <a:pt x="18360" y="13200"/>
                </a:cubicBezTo>
                <a:cubicBezTo>
                  <a:pt x="20520" y="12000"/>
                  <a:pt x="20520" y="9600"/>
                  <a:pt x="19440" y="7200"/>
                </a:cubicBezTo>
                <a:cubicBezTo>
                  <a:pt x="19440" y="7200"/>
                  <a:pt x="21600" y="6000"/>
                  <a:pt x="21600" y="6000"/>
                </a:cubicBezTo>
                <a:cubicBezTo>
                  <a:pt x="21600" y="3600"/>
                  <a:pt x="21600" y="2400"/>
                  <a:pt x="20520" y="0"/>
                </a:cubicBezTo>
                <a:cubicBezTo>
                  <a:pt x="20520" y="0"/>
                  <a:pt x="16200" y="1200"/>
                  <a:pt x="16200" y="1200"/>
                </a:cubicBezTo>
                <a:cubicBezTo>
                  <a:pt x="14040" y="1200"/>
                  <a:pt x="12960" y="1200"/>
                  <a:pt x="10800" y="3600"/>
                </a:cubicBezTo>
                <a:cubicBezTo>
                  <a:pt x="10800" y="3600"/>
                  <a:pt x="14040" y="6000"/>
                  <a:pt x="12960" y="7200"/>
                </a:cubicBezTo>
                <a:cubicBezTo>
                  <a:pt x="10800" y="9600"/>
                  <a:pt x="9720" y="4800"/>
                  <a:pt x="10800" y="4800"/>
                </a:cubicBezTo>
                <a:cubicBezTo>
                  <a:pt x="10800" y="4800"/>
                  <a:pt x="7560" y="6000"/>
                  <a:pt x="7560" y="7200"/>
                </a:cubicBezTo>
                <a:cubicBezTo>
                  <a:pt x="7560" y="8400"/>
                  <a:pt x="6480" y="8400"/>
                  <a:pt x="5400" y="9600"/>
                </a:cubicBezTo>
                <a:cubicBezTo>
                  <a:pt x="5400" y="10800"/>
                  <a:pt x="3240" y="14400"/>
                  <a:pt x="5400" y="14400"/>
                </a:cubicBezTo>
                <a:cubicBezTo>
                  <a:pt x="5400" y="14400"/>
                  <a:pt x="4320" y="14400"/>
                  <a:pt x="3240" y="14400"/>
                </a:cubicBezTo>
                <a:cubicBezTo>
                  <a:pt x="3240" y="14400"/>
                  <a:pt x="4320" y="14400"/>
                  <a:pt x="4320" y="14400"/>
                </a:cubicBezTo>
                <a:cubicBezTo>
                  <a:pt x="4320" y="14400"/>
                  <a:pt x="3240" y="14400"/>
                  <a:pt x="3240" y="14400"/>
                </a:cubicBezTo>
                <a:cubicBezTo>
                  <a:pt x="2160" y="15600"/>
                  <a:pt x="4320" y="16800"/>
                  <a:pt x="4320" y="16800"/>
                </a:cubicBezTo>
                <a:cubicBezTo>
                  <a:pt x="4320" y="15600"/>
                  <a:pt x="2160" y="15600"/>
                  <a:pt x="2160" y="15600"/>
                </a:cubicBezTo>
                <a:cubicBezTo>
                  <a:pt x="2160" y="15600"/>
                  <a:pt x="3240" y="16800"/>
                  <a:pt x="3240" y="16800"/>
                </a:cubicBezTo>
                <a:cubicBezTo>
                  <a:pt x="3240" y="16800"/>
                  <a:pt x="2160" y="15600"/>
                  <a:pt x="1080" y="16800"/>
                </a:cubicBezTo>
                <a:cubicBezTo>
                  <a:pt x="1080" y="16800"/>
                  <a:pt x="2160" y="18000"/>
                  <a:pt x="2160" y="18000"/>
                </a:cubicBezTo>
                <a:cubicBezTo>
                  <a:pt x="2160" y="16800"/>
                  <a:pt x="1080" y="16800"/>
                  <a:pt x="0" y="18000"/>
                </a:cubicBezTo>
                <a:cubicBezTo>
                  <a:pt x="1080" y="18000"/>
                  <a:pt x="4320" y="19200"/>
                  <a:pt x="5400" y="16800"/>
                </a:cubicBezTo>
                <a:cubicBezTo>
                  <a:pt x="5400" y="16800"/>
                  <a:pt x="5400" y="18000"/>
                  <a:pt x="5400" y="16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4" name="Shape 1724"/>
          <p:cNvSpPr/>
          <p:nvPr/>
        </p:nvSpPr>
        <p:spPr>
          <a:xfrm>
            <a:off x="12104965" y="3635128"/>
            <a:ext cx="110747" cy="153935"/>
          </a:xfrm>
          <a:custGeom>
            <a:avLst/>
            <a:gdLst/>
            <a:ahLst/>
            <a:cxnLst>
              <a:cxn ang="0">
                <a:pos x="wd2" y="hd2"/>
              </a:cxn>
              <a:cxn ang="5400000">
                <a:pos x="wd2" y="hd2"/>
              </a:cxn>
              <a:cxn ang="10800000">
                <a:pos x="wd2" y="hd2"/>
              </a:cxn>
              <a:cxn ang="16200000">
                <a:pos x="wd2" y="hd2"/>
              </a:cxn>
            </a:cxnLst>
            <a:rect l="0" t="0" r="r" b="b"/>
            <a:pathLst>
              <a:path w="21600" h="20318" extrusionOk="0">
                <a:moveTo>
                  <a:pt x="14400" y="20073"/>
                </a:moveTo>
                <a:cubicBezTo>
                  <a:pt x="14400" y="19091"/>
                  <a:pt x="8640" y="17128"/>
                  <a:pt x="11520" y="16146"/>
                </a:cubicBezTo>
                <a:cubicBezTo>
                  <a:pt x="12960" y="15164"/>
                  <a:pt x="12960" y="12219"/>
                  <a:pt x="15840" y="11237"/>
                </a:cubicBezTo>
                <a:cubicBezTo>
                  <a:pt x="15840" y="11237"/>
                  <a:pt x="15840" y="12219"/>
                  <a:pt x="15840" y="12219"/>
                </a:cubicBezTo>
                <a:cubicBezTo>
                  <a:pt x="17280" y="12219"/>
                  <a:pt x="21600" y="10255"/>
                  <a:pt x="21600" y="9273"/>
                </a:cubicBezTo>
                <a:cubicBezTo>
                  <a:pt x="21600" y="8291"/>
                  <a:pt x="15840" y="8291"/>
                  <a:pt x="15840" y="6328"/>
                </a:cubicBezTo>
                <a:cubicBezTo>
                  <a:pt x="15840" y="5346"/>
                  <a:pt x="14400" y="5346"/>
                  <a:pt x="14400" y="4364"/>
                </a:cubicBezTo>
                <a:cubicBezTo>
                  <a:pt x="14400" y="3382"/>
                  <a:pt x="17280" y="4364"/>
                  <a:pt x="17280" y="3382"/>
                </a:cubicBezTo>
                <a:cubicBezTo>
                  <a:pt x="17280" y="2400"/>
                  <a:pt x="17280" y="1419"/>
                  <a:pt x="17280" y="437"/>
                </a:cubicBezTo>
                <a:cubicBezTo>
                  <a:pt x="17280" y="-545"/>
                  <a:pt x="17280" y="437"/>
                  <a:pt x="15840" y="437"/>
                </a:cubicBezTo>
                <a:cubicBezTo>
                  <a:pt x="11520" y="437"/>
                  <a:pt x="12960" y="1419"/>
                  <a:pt x="10080" y="3382"/>
                </a:cubicBezTo>
                <a:cubicBezTo>
                  <a:pt x="8640" y="4364"/>
                  <a:pt x="4320" y="2400"/>
                  <a:pt x="2880" y="4364"/>
                </a:cubicBezTo>
                <a:cubicBezTo>
                  <a:pt x="0" y="6328"/>
                  <a:pt x="4320" y="6328"/>
                  <a:pt x="5760" y="5346"/>
                </a:cubicBezTo>
                <a:cubicBezTo>
                  <a:pt x="7200" y="4364"/>
                  <a:pt x="10080" y="5346"/>
                  <a:pt x="8640" y="7310"/>
                </a:cubicBezTo>
                <a:cubicBezTo>
                  <a:pt x="8640" y="6328"/>
                  <a:pt x="5760" y="5346"/>
                  <a:pt x="5760" y="7310"/>
                </a:cubicBezTo>
                <a:cubicBezTo>
                  <a:pt x="4320" y="7310"/>
                  <a:pt x="2880" y="8291"/>
                  <a:pt x="2880" y="7310"/>
                </a:cubicBezTo>
                <a:cubicBezTo>
                  <a:pt x="2880" y="8291"/>
                  <a:pt x="0" y="6328"/>
                  <a:pt x="0" y="8291"/>
                </a:cubicBezTo>
                <a:cubicBezTo>
                  <a:pt x="0" y="10255"/>
                  <a:pt x="0" y="11237"/>
                  <a:pt x="0" y="13200"/>
                </a:cubicBezTo>
                <a:cubicBezTo>
                  <a:pt x="1440" y="14182"/>
                  <a:pt x="2880" y="14182"/>
                  <a:pt x="2880" y="15164"/>
                </a:cubicBezTo>
                <a:cubicBezTo>
                  <a:pt x="4320" y="17128"/>
                  <a:pt x="1440" y="18110"/>
                  <a:pt x="2880" y="19091"/>
                </a:cubicBezTo>
                <a:cubicBezTo>
                  <a:pt x="5760" y="21055"/>
                  <a:pt x="11520" y="20073"/>
                  <a:pt x="14400" y="2007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5" name="Shape 1725"/>
          <p:cNvSpPr/>
          <p:nvPr/>
        </p:nvSpPr>
        <p:spPr>
          <a:xfrm>
            <a:off x="12030233" y="3779539"/>
            <a:ext cx="322082" cy="376822"/>
          </a:xfrm>
          <a:custGeom>
            <a:avLst/>
            <a:gdLst/>
            <a:ahLst/>
            <a:cxnLst>
              <a:cxn ang="0">
                <a:pos x="wd2" y="hd2"/>
              </a:cxn>
              <a:cxn ang="5400000">
                <a:pos x="wd2" y="hd2"/>
              </a:cxn>
              <a:cxn ang="10800000">
                <a:pos x="wd2" y="hd2"/>
              </a:cxn>
              <a:cxn ang="16200000">
                <a:pos x="wd2" y="hd2"/>
              </a:cxn>
            </a:cxnLst>
            <a:rect l="0" t="0" r="r" b="b"/>
            <a:pathLst>
              <a:path w="21099" h="21269" extrusionOk="0">
                <a:moveTo>
                  <a:pt x="20739" y="9969"/>
                </a:moveTo>
                <a:cubicBezTo>
                  <a:pt x="20259" y="9138"/>
                  <a:pt x="20259" y="8308"/>
                  <a:pt x="20259" y="7477"/>
                </a:cubicBezTo>
                <a:cubicBezTo>
                  <a:pt x="19779" y="6646"/>
                  <a:pt x="19299" y="6231"/>
                  <a:pt x="19779" y="4985"/>
                </a:cubicBezTo>
                <a:cubicBezTo>
                  <a:pt x="20259" y="4154"/>
                  <a:pt x="19779" y="3323"/>
                  <a:pt x="19299" y="2908"/>
                </a:cubicBezTo>
                <a:cubicBezTo>
                  <a:pt x="18819" y="2492"/>
                  <a:pt x="17859" y="2077"/>
                  <a:pt x="17859" y="1662"/>
                </a:cubicBezTo>
                <a:cubicBezTo>
                  <a:pt x="17859" y="1662"/>
                  <a:pt x="18339" y="1246"/>
                  <a:pt x="17859" y="831"/>
                </a:cubicBezTo>
                <a:cubicBezTo>
                  <a:pt x="17379" y="831"/>
                  <a:pt x="17379" y="2077"/>
                  <a:pt x="17379" y="2077"/>
                </a:cubicBezTo>
                <a:cubicBezTo>
                  <a:pt x="16419" y="2077"/>
                  <a:pt x="16419" y="1662"/>
                  <a:pt x="15459" y="1662"/>
                </a:cubicBezTo>
                <a:cubicBezTo>
                  <a:pt x="14499" y="2077"/>
                  <a:pt x="13059" y="2908"/>
                  <a:pt x="11619" y="2908"/>
                </a:cubicBezTo>
                <a:cubicBezTo>
                  <a:pt x="11139" y="2492"/>
                  <a:pt x="12099" y="2077"/>
                  <a:pt x="12099" y="1662"/>
                </a:cubicBezTo>
                <a:cubicBezTo>
                  <a:pt x="11139" y="1662"/>
                  <a:pt x="10659" y="2077"/>
                  <a:pt x="9699" y="1662"/>
                </a:cubicBezTo>
                <a:cubicBezTo>
                  <a:pt x="9219" y="1246"/>
                  <a:pt x="10659" y="415"/>
                  <a:pt x="9219" y="415"/>
                </a:cubicBezTo>
                <a:cubicBezTo>
                  <a:pt x="8259" y="415"/>
                  <a:pt x="7299" y="415"/>
                  <a:pt x="5859" y="0"/>
                </a:cubicBezTo>
                <a:cubicBezTo>
                  <a:pt x="6339" y="415"/>
                  <a:pt x="6819" y="415"/>
                  <a:pt x="6819" y="1246"/>
                </a:cubicBezTo>
                <a:cubicBezTo>
                  <a:pt x="6339" y="1662"/>
                  <a:pt x="6339" y="1662"/>
                  <a:pt x="6819" y="2492"/>
                </a:cubicBezTo>
                <a:cubicBezTo>
                  <a:pt x="6819" y="3323"/>
                  <a:pt x="6819" y="2908"/>
                  <a:pt x="7779" y="2908"/>
                </a:cubicBezTo>
                <a:cubicBezTo>
                  <a:pt x="8259" y="2908"/>
                  <a:pt x="8739" y="3323"/>
                  <a:pt x="9219" y="3738"/>
                </a:cubicBezTo>
                <a:cubicBezTo>
                  <a:pt x="8739" y="3323"/>
                  <a:pt x="7299" y="3323"/>
                  <a:pt x="6819" y="3323"/>
                </a:cubicBezTo>
                <a:cubicBezTo>
                  <a:pt x="6819" y="3323"/>
                  <a:pt x="6339" y="3323"/>
                  <a:pt x="6339" y="3323"/>
                </a:cubicBezTo>
                <a:cubicBezTo>
                  <a:pt x="5859" y="3738"/>
                  <a:pt x="6339" y="4154"/>
                  <a:pt x="5859" y="4154"/>
                </a:cubicBezTo>
                <a:cubicBezTo>
                  <a:pt x="4899" y="4569"/>
                  <a:pt x="2979" y="2492"/>
                  <a:pt x="2499" y="4154"/>
                </a:cubicBezTo>
                <a:cubicBezTo>
                  <a:pt x="2979" y="4985"/>
                  <a:pt x="3459" y="5815"/>
                  <a:pt x="2499" y="6231"/>
                </a:cubicBezTo>
                <a:cubicBezTo>
                  <a:pt x="2019" y="7062"/>
                  <a:pt x="2019" y="6231"/>
                  <a:pt x="2499" y="7062"/>
                </a:cubicBezTo>
                <a:cubicBezTo>
                  <a:pt x="2499" y="9138"/>
                  <a:pt x="-381" y="8308"/>
                  <a:pt x="99" y="9138"/>
                </a:cubicBezTo>
                <a:cubicBezTo>
                  <a:pt x="99" y="9554"/>
                  <a:pt x="579" y="9969"/>
                  <a:pt x="579" y="10800"/>
                </a:cubicBezTo>
                <a:cubicBezTo>
                  <a:pt x="579" y="11631"/>
                  <a:pt x="99" y="11631"/>
                  <a:pt x="579" y="12462"/>
                </a:cubicBezTo>
                <a:cubicBezTo>
                  <a:pt x="1059" y="12877"/>
                  <a:pt x="-381" y="13708"/>
                  <a:pt x="99" y="13708"/>
                </a:cubicBezTo>
                <a:cubicBezTo>
                  <a:pt x="1059" y="14123"/>
                  <a:pt x="579" y="14954"/>
                  <a:pt x="1059" y="15369"/>
                </a:cubicBezTo>
                <a:cubicBezTo>
                  <a:pt x="1539" y="16615"/>
                  <a:pt x="3459" y="16200"/>
                  <a:pt x="4899" y="16615"/>
                </a:cubicBezTo>
                <a:cubicBezTo>
                  <a:pt x="4899" y="16615"/>
                  <a:pt x="3939" y="19938"/>
                  <a:pt x="3939" y="20354"/>
                </a:cubicBezTo>
                <a:cubicBezTo>
                  <a:pt x="5859" y="20354"/>
                  <a:pt x="6819" y="19938"/>
                  <a:pt x="8739" y="20354"/>
                </a:cubicBezTo>
                <a:cubicBezTo>
                  <a:pt x="8739" y="20354"/>
                  <a:pt x="10659" y="21600"/>
                  <a:pt x="10659" y="21185"/>
                </a:cubicBezTo>
                <a:cubicBezTo>
                  <a:pt x="11139" y="20354"/>
                  <a:pt x="11619" y="20354"/>
                  <a:pt x="12099" y="20769"/>
                </a:cubicBezTo>
                <a:cubicBezTo>
                  <a:pt x="12579" y="21185"/>
                  <a:pt x="14979" y="19938"/>
                  <a:pt x="15459" y="20354"/>
                </a:cubicBezTo>
                <a:cubicBezTo>
                  <a:pt x="15459" y="20354"/>
                  <a:pt x="17379" y="20769"/>
                  <a:pt x="16899" y="20354"/>
                </a:cubicBezTo>
                <a:cubicBezTo>
                  <a:pt x="16419" y="19108"/>
                  <a:pt x="15939" y="19108"/>
                  <a:pt x="16899" y="18692"/>
                </a:cubicBezTo>
                <a:cubicBezTo>
                  <a:pt x="17859" y="17862"/>
                  <a:pt x="17859" y="17862"/>
                  <a:pt x="18819" y="17862"/>
                </a:cubicBezTo>
                <a:cubicBezTo>
                  <a:pt x="19299" y="17446"/>
                  <a:pt x="16899" y="15785"/>
                  <a:pt x="16419" y="15369"/>
                </a:cubicBezTo>
                <a:cubicBezTo>
                  <a:pt x="15939" y="15369"/>
                  <a:pt x="14499" y="13292"/>
                  <a:pt x="14979" y="12877"/>
                </a:cubicBezTo>
                <a:cubicBezTo>
                  <a:pt x="16899" y="12462"/>
                  <a:pt x="17859" y="12046"/>
                  <a:pt x="19299" y="10800"/>
                </a:cubicBezTo>
                <a:cubicBezTo>
                  <a:pt x="19779" y="10385"/>
                  <a:pt x="20259" y="12046"/>
                  <a:pt x="20739" y="11631"/>
                </a:cubicBezTo>
                <a:cubicBezTo>
                  <a:pt x="21219" y="11215"/>
                  <a:pt x="21219" y="10385"/>
                  <a:pt x="20739" y="9969"/>
                </a:cubicBezTo>
                <a:cubicBezTo>
                  <a:pt x="20739" y="9554"/>
                  <a:pt x="20739" y="9969"/>
                  <a:pt x="20739" y="996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6" name="Shape 1726"/>
          <p:cNvSpPr/>
          <p:nvPr/>
        </p:nvSpPr>
        <p:spPr>
          <a:xfrm>
            <a:off x="12605843" y="3904387"/>
            <a:ext cx="651056" cy="375086"/>
          </a:xfrm>
          <a:custGeom>
            <a:avLst/>
            <a:gdLst/>
            <a:ahLst/>
            <a:cxnLst>
              <a:cxn ang="0">
                <a:pos x="wd2" y="hd2"/>
              </a:cxn>
              <a:cxn ang="5400000">
                <a:pos x="wd2" y="hd2"/>
              </a:cxn>
              <a:cxn ang="10800000">
                <a:pos x="wd2" y="hd2"/>
              </a:cxn>
              <a:cxn ang="16200000">
                <a:pos x="wd2" y="hd2"/>
              </a:cxn>
            </a:cxnLst>
            <a:rect l="0" t="0" r="r" b="b"/>
            <a:pathLst>
              <a:path w="21407" h="20762" extrusionOk="0">
                <a:moveTo>
                  <a:pt x="0" y="10643"/>
                </a:moveTo>
                <a:cubicBezTo>
                  <a:pt x="0" y="11865"/>
                  <a:pt x="1699" y="11865"/>
                  <a:pt x="2184" y="11865"/>
                </a:cubicBezTo>
                <a:cubicBezTo>
                  <a:pt x="2670" y="11865"/>
                  <a:pt x="3155" y="12681"/>
                  <a:pt x="3883" y="12273"/>
                </a:cubicBezTo>
                <a:cubicBezTo>
                  <a:pt x="4126" y="11458"/>
                  <a:pt x="4854" y="11050"/>
                  <a:pt x="5339" y="11050"/>
                </a:cubicBezTo>
                <a:cubicBezTo>
                  <a:pt x="6067" y="10235"/>
                  <a:pt x="7524" y="11050"/>
                  <a:pt x="8009" y="11865"/>
                </a:cubicBezTo>
                <a:cubicBezTo>
                  <a:pt x="8737" y="13496"/>
                  <a:pt x="8980" y="15126"/>
                  <a:pt x="9708" y="16348"/>
                </a:cubicBezTo>
                <a:cubicBezTo>
                  <a:pt x="10193" y="15941"/>
                  <a:pt x="10193" y="15533"/>
                  <a:pt x="10679" y="15126"/>
                </a:cubicBezTo>
                <a:cubicBezTo>
                  <a:pt x="11164" y="15126"/>
                  <a:pt x="11164" y="15941"/>
                  <a:pt x="11407" y="16348"/>
                </a:cubicBezTo>
                <a:cubicBezTo>
                  <a:pt x="11649" y="16756"/>
                  <a:pt x="13834" y="17164"/>
                  <a:pt x="13834" y="16756"/>
                </a:cubicBezTo>
                <a:cubicBezTo>
                  <a:pt x="13834" y="17164"/>
                  <a:pt x="12378" y="17979"/>
                  <a:pt x="12378" y="18386"/>
                </a:cubicBezTo>
                <a:cubicBezTo>
                  <a:pt x="12620" y="18794"/>
                  <a:pt x="13591" y="18386"/>
                  <a:pt x="13348" y="19609"/>
                </a:cubicBezTo>
                <a:cubicBezTo>
                  <a:pt x="13106" y="20424"/>
                  <a:pt x="13834" y="21239"/>
                  <a:pt x="14319" y="20424"/>
                </a:cubicBezTo>
                <a:cubicBezTo>
                  <a:pt x="14804" y="20016"/>
                  <a:pt x="15533" y="19201"/>
                  <a:pt x="16261" y="19201"/>
                </a:cubicBezTo>
                <a:cubicBezTo>
                  <a:pt x="16989" y="19201"/>
                  <a:pt x="17231" y="19201"/>
                  <a:pt x="17474" y="18386"/>
                </a:cubicBezTo>
                <a:cubicBezTo>
                  <a:pt x="17474" y="18386"/>
                  <a:pt x="16746" y="18386"/>
                  <a:pt x="16503" y="18386"/>
                </a:cubicBezTo>
                <a:cubicBezTo>
                  <a:pt x="16018" y="18386"/>
                  <a:pt x="15533" y="18794"/>
                  <a:pt x="15290" y="17571"/>
                </a:cubicBezTo>
                <a:cubicBezTo>
                  <a:pt x="14562" y="15941"/>
                  <a:pt x="16989" y="15126"/>
                  <a:pt x="17474" y="15126"/>
                </a:cubicBezTo>
                <a:cubicBezTo>
                  <a:pt x="17960" y="14718"/>
                  <a:pt x="18445" y="14311"/>
                  <a:pt x="18930" y="13903"/>
                </a:cubicBezTo>
                <a:cubicBezTo>
                  <a:pt x="19173" y="13088"/>
                  <a:pt x="19658" y="12273"/>
                  <a:pt x="20387" y="12273"/>
                </a:cubicBezTo>
                <a:cubicBezTo>
                  <a:pt x="20629" y="12273"/>
                  <a:pt x="21115" y="12273"/>
                  <a:pt x="21115" y="11050"/>
                </a:cubicBezTo>
                <a:cubicBezTo>
                  <a:pt x="21115" y="10643"/>
                  <a:pt x="20872" y="10643"/>
                  <a:pt x="20872" y="10235"/>
                </a:cubicBezTo>
                <a:cubicBezTo>
                  <a:pt x="20872" y="9828"/>
                  <a:pt x="21357" y="9828"/>
                  <a:pt x="21357" y="9828"/>
                </a:cubicBezTo>
                <a:cubicBezTo>
                  <a:pt x="21357" y="9828"/>
                  <a:pt x="20872" y="9420"/>
                  <a:pt x="20872" y="9420"/>
                </a:cubicBezTo>
                <a:cubicBezTo>
                  <a:pt x="20872" y="9013"/>
                  <a:pt x="21600" y="9013"/>
                  <a:pt x="21357" y="8197"/>
                </a:cubicBezTo>
                <a:cubicBezTo>
                  <a:pt x="21357" y="8197"/>
                  <a:pt x="20872" y="7790"/>
                  <a:pt x="20629" y="7382"/>
                </a:cubicBezTo>
                <a:cubicBezTo>
                  <a:pt x="20387" y="6975"/>
                  <a:pt x="20144" y="7790"/>
                  <a:pt x="19901" y="6975"/>
                </a:cubicBezTo>
                <a:cubicBezTo>
                  <a:pt x="19658" y="6567"/>
                  <a:pt x="19416" y="6567"/>
                  <a:pt x="18930" y="6975"/>
                </a:cubicBezTo>
                <a:cubicBezTo>
                  <a:pt x="18688" y="6975"/>
                  <a:pt x="18445" y="5752"/>
                  <a:pt x="18202" y="5752"/>
                </a:cubicBezTo>
                <a:cubicBezTo>
                  <a:pt x="17960" y="5345"/>
                  <a:pt x="17717" y="6160"/>
                  <a:pt x="17474" y="6567"/>
                </a:cubicBezTo>
                <a:cubicBezTo>
                  <a:pt x="17231" y="6567"/>
                  <a:pt x="16989" y="5345"/>
                  <a:pt x="16746" y="5345"/>
                </a:cubicBezTo>
                <a:cubicBezTo>
                  <a:pt x="16503" y="5345"/>
                  <a:pt x="15775" y="5752"/>
                  <a:pt x="15775" y="5345"/>
                </a:cubicBezTo>
                <a:cubicBezTo>
                  <a:pt x="15775" y="4937"/>
                  <a:pt x="15775" y="4122"/>
                  <a:pt x="15533" y="3714"/>
                </a:cubicBezTo>
                <a:cubicBezTo>
                  <a:pt x="15290" y="3307"/>
                  <a:pt x="14804" y="3714"/>
                  <a:pt x="14562" y="3307"/>
                </a:cubicBezTo>
                <a:cubicBezTo>
                  <a:pt x="14319" y="2899"/>
                  <a:pt x="14076" y="2084"/>
                  <a:pt x="14562" y="1677"/>
                </a:cubicBezTo>
                <a:cubicBezTo>
                  <a:pt x="14804" y="1677"/>
                  <a:pt x="14319" y="454"/>
                  <a:pt x="14076" y="454"/>
                </a:cubicBezTo>
                <a:cubicBezTo>
                  <a:pt x="13834" y="47"/>
                  <a:pt x="13106" y="454"/>
                  <a:pt x="12863" y="47"/>
                </a:cubicBezTo>
                <a:cubicBezTo>
                  <a:pt x="12135" y="-361"/>
                  <a:pt x="12135" y="2084"/>
                  <a:pt x="11407" y="454"/>
                </a:cubicBezTo>
                <a:cubicBezTo>
                  <a:pt x="11164" y="454"/>
                  <a:pt x="10679" y="862"/>
                  <a:pt x="10436" y="862"/>
                </a:cubicBezTo>
                <a:cubicBezTo>
                  <a:pt x="9951" y="1269"/>
                  <a:pt x="10193" y="3307"/>
                  <a:pt x="9951" y="3307"/>
                </a:cubicBezTo>
                <a:cubicBezTo>
                  <a:pt x="9708" y="3307"/>
                  <a:pt x="9465" y="2492"/>
                  <a:pt x="9222" y="2492"/>
                </a:cubicBezTo>
                <a:cubicBezTo>
                  <a:pt x="9222" y="2492"/>
                  <a:pt x="8980" y="2899"/>
                  <a:pt x="8737" y="2899"/>
                </a:cubicBezTo>
                <a:cubicBezTo>
                  <a:pt x="8494" y="2899"/>
                  <a:pt x="8252" y="2492"/>
                  <a:pt x="8252" y="2084"/>
                </a:cubicBezTo>
                <a:cubicBezTo>
                  <a:pt x="8252" y="1677"/>
                  <a:pt x="7766" y="2492"/>
                  <a:pt x="7524" y="2492"/>
                </a:cubicBezTo>
                <a:cubicBezTo>
                  <a:pt x="7281" y="2492"/>
                  <a:pt x="7281" y="2084"/>
                  <a:pt x="7038" y="2084"/>
                </a:cubicBezTo>
                <a:cubicBezTo>
                  <a:pt x="6796" y="2084"/>
                  <a:pt x="6796" y="2492"/>
                  <a:pt x="6796" y="2899"/>
                </a:cubicBezTo>
                <a:cubicBezTo>
                  <a:pt x="6796" y="2899"/>
                  <a:pt x="5097" y="1677"/>
                  <a:pt x="5097" y="1677"/>
                </a:cubicBezTo>
                <a:cubicBezTo>
                  <a:pt x="4369" y="1269"/>
                  <a:pt x="3640" y="1269"/>
                  <a:pt x="2912" y="1269"/>
                </a:cubicBezTo>
                <a:cubicBezTo>
                  <a:pt x="2427" y="1269"/>
                  <a:pt x="2184" y="2084"/>
                  <a:pt x="1456" y="2084"/>
                </a:cubicBezTo>
                <a:cubicBezTo>
                  <a:pt x="1456" y="3307"/>
                  <a:pt x="2184" y="3307"/>
                  <a:pt x="2184" y="4122"/>
                </a:cubicBezTo>
                <a:cubicBezTo>
                  <a:pt x="2184" y="4530"/>
                  <a:pt x="2427" y="4937"/>
                  <a:pt x="2427" y="5345"/>
                </a:cubicBezTo>
                <a:cubicBezTo>
                  <a:pt x="2184" y="5752"/>
                  <a:pt x="1456" y="5752"/>
                  <a:pt x="1213" y="6160"/>
                </a:cubicBezTo>
                <a:cubicBezTo>
                  <a:pt x="485" y="6975"/>
                  <a:pt x="728" y="7790"/>
                  <a:pt x="485" y="9013"/>
                </a:cubicBezTo>
                <a:cubicBezTo>
                  <a:pt x="485" y="9828"/>
                  <a:pt x="243" y="10235"/>
                  <a:pt x="0" y="1064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7" name="Shape 1727"/>
          <p:cNvSpPr/>
          <p:nvPr/>
        </p:nvSpPr>
        <p:spPr>
          <a:xfrm>
            <a:off x="12415511" y="4043886"/>
            <a:ext cx="205435" cy="86045"/>
          </a:xfrm>
          <a:custGeom>
            <a:avLst/>
            <a:gdLst/>
            <a:ahLst/>
            <a:cxnLst>
              <a:cxn ang="0">
                <a:pos x="wd2" y="hd2"/>
              </a:cxn>
              <a:cxn ang="5400000">
                <a:pos x="wd2" y="hd2"/>
              </a:cxn>
              <a:cxn ang="10800000">
                <a:pos x="wd2" y="hd2"/>
              </a:cxn>
              <a:cxn ang="16200000">
                <a:pos x="wd2" y="hd2"/>
              </a:cxn>
            </a:cxnLst>
            <a:rect l="0" t="0" r="r" b="b"/>
            <a:pathLst>
              <a:path w="20034" h="20506" extrusionOk="0">
                <a:moveTo>
                  <a:pt x="20034" y="7200"/>
                </a:moveTo>
                <a:cubicBezTo>
                  <a:pt x="17874" y="3600"/>
                  <a:pt x="17154" y="0"/>
                  <a:pt x="14274" y="0"/>
                </a:cubicBezTo>
                <a:cubicBezTo>
                  <a:pt x="12834" y="0"/>
                  <a:pt x="12114" y="0"/>
                  <a:pt x="10674" y="0"/>
                </a:cubicBezTo>
                <a:cubicBezTo>
                  <a:pt x="9234" y="0"/>
                  <a:pt x="9234" y="1800"/>
                  <a:pt x="8514" y="1800"/>
                </a:cubicBezTo>
                <a:cubicBezTo>
                  <a:pt x="7794" y="1800"/>
                  <a:pt x="7074" y="0"/>
                  <a:pt x="6354" y="0"/>
                </a:cubicBezTo>
                <a:cubicBezTo>
                  <a:pt x="5634" y="1800"/>
                  <a:pt x="4914" y="3600"/>
                  <a:pt x="4194" y="5400"/>
                </a:cubicBezTo>
                <a:cubicBezTo>
                  <a:pt x="2754" y="9000"/>
                  <a:pt x="-1566" y="7200"/>
                  <a:pt x="594" y="16200"/>
                </a:cubicBezTo>
                <a:cubicBezTo>
                  <a:pt x="1314" y="19800"/>
                  <a:pt x="4194" y="21600"/>
                  <a:pt x="6354" y="19800"/>
                </a:cubicBezTo>
                <a:cubicBezTo>
                  <a:pt x="7074" y="19800"/>
                  <a:pt x="7074" y="16200"/>
                  <a:pt x="7794" y="16200"/>
                </a:cubicBezTo>
                <a:cubicBezTo>
                  <a:pt x="9234" y="16200"/>
                  <a:pt x="10674" y="16200"/>
                  <a:pt x="11394" y="16200"/>
                </a:cubicBezTo>
                <a:cubicBezTo>
                  <a:pt x="12114" y="16200"/>
                  <a:pt x="12114" y="12600"/>
                  <a:pt x="12114" y="10800"/>
                </a:cubicBezTo>
                <a:cubicBezTo>
                  <a:pt x="12834" y="9000"/>
                  <a:pt x="14994" y="12600"/>
                  <a:pt x="15714" y="12600"/>
                </a:cubicBezTo>
                <a:cubicBezTo>
                  <a:pt x="16434" y="12600"/>
                  <a:pt x="17874" y="12600"/>
                  <a:pt x="18594" y="12600"/>
                </a:cubicBezTo>
                <a:cubicBezTo>
                  <a:pt x="19314" y="12600"/>
                  <a:pt x="19314" y="9000"/>
                  <a:pt x="20034" y="7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8" name="Shape 1728"/>
          <p:cNvSpPr/>
          <p:nvPr/>
        </p:nvSpPr>
        <p:spPr>
          <a:xfrm>
            <a:off x="12646133" y="3711560"/>
            <a:ext cx="338083" cy="248711"/>
          </a:xfrm>
          <a:custGeom>
            <a:avLst/>
            <a:gdLst/>
            <a:ahLst/>
            <a:cxnLst>
              <a:cxn ang="0">
                <a:pos x="wd2" y="hd2"/>
              </a:cxn>
              <a:cxn ang="5400000">
                <a:pos x="wd2" y="hd2"/>
              </a:cxn>
              <a:cxn ang="10800000">
                <a:pos x="wd2" y="hd2"/>
              </a:cxn>
              <a:cxn ang="16200000">
                <a:pos x="wd2" y="hd2"/>
              </a:cxn>
            </a:cxnLst>
            <a:rect l="0" t="0" r="r" b="b"/>
            <a:pathLst>
              <a:path w="21024" h="20716" extrusionOk="0">
                <a:moveTo>
                  <a:pt x="4897" y="17897"/>
                </a:moveTo>
                <a:cubicBezTo>
                  <a:pt x="6276" y="17897"/>
                  <a:pt x="7195" y="18514"/>
                  <a:pt x="8114" y="18514"/>
                </a:cubicBezTo>
                <a:cubicBezTo>
                  <a:pt x="8114" y="18514"/>
                  <a:pt x="10412" y="20366"/>
                  <a:pt x="10412" y="20366"/>
                </a:cubicBezTo>
                <a:cubicBezTo>
                  <a:pt x="10412" y="19749"/>
                  <a:pt x="10872" y="17897"/>
                  <a:pt x="11331" y="19131"/>
                </a:cubicBezTo>
                <a:cubicBezTo>
                  <a:pt x="12251" y="20983"/>
                  <a:pt x="12710" y="17897"/>
                  <a:pt x="13170" y="19749"/>
                </a:cubicBezTo>
                <a:cubicBezTo>
                  <a:pt x="13629" y="20983"/>
                  <a:pt x="14548" y="19749"/>
                  <a:pt x="15008" y="19749"/>
                </a:cubicBezTo>
                <a:cubicBezTo>
                  <a:pt x="15468" y="19131"/>
                  <a:pt x="16387" y="21600"/>
                  <a:pt x="16387" y="20366"/>
                </a:cubicBezTo>
                <a:cubicBezTo>
                  <a:pt x="16846" y="19131"/>
                  <a:pt x="16387" y="17897"/>
                  <a:pt x="17306" y="17280"/>
                </a:cubicBezTo>
                <a:cubicBezTo>
                  <a:pt x="17765" y="17280"/>
                  <a:pt x="18685" y="16663"/>
                  <a:pt x="19144" y="16663"/>
                </a:cubicBezTo>
                <a:cubicBezTo>
                  <a:pt x="18685" y="16046"/>
                  <a:pt x="18225" y="14811"/>
                  <a:pt x="18225" y="13577"/>
                </a:cubicBezTo>
                <a:cubicBezTo>
                  <a:pt x="18225" y="12343"/>
                  <a:pt x="19144" y="13577"/>
                  <a:pt x="20063" y="12960"/>
                </a:cubicBezTo>
                <a:cubicBezTo>
                  <a:pt x="20982" y="12960"/>
                  <a:pt x="21442" y="11726"/>
                  <a:pt x="20523" y="10491"/>
                </a:cubicBezTo>
                <a:cubicBezTo>
                  <a:pt x="20063" y="9874"/>
                  <a:pt x="19604" y="10491"/>
                  <a:pt x="19144" y="9257"/>
                </a:cubicBezTo>
                <a:cubicBezTo>
                  <a:pt x="18685" y="8640"/>
                  <a:pt x="18225" y="8023"/>
                  <a:pt x="17765" y="6789"/>
                </a:cubicBezTo>
                <a:cubicBezTo>
                  <a:pt x="17306" y="6171"/>
                  <a:pt x="17306" y="4937"/>
                  <a:pt x="17306" y="3703"/>
                </a:cubicBezTo>
                <a:cubicBezTo>
                  <a:pt x="17765" y="2469"/>
                  <a:pt x="16387" y="1234"/>
                  <a:pt x="15927" y="1234"/>
                </a:cubicBezTo>
                <a:cubicBezTo>
                  <a:pt x="15468" y="617"/>
                  <a:pt x="15468" y="1234"/>
                  <a:pt x="15008" y="1234"/>
                </a:cubicBezTo>
                <a:cubicBezTo>
                  <a:pt x="14089" y="1851"/>
                  <a:pt x="14089" y="1234"/>
                  <a:pt x="13629" y="617"/>
                </a:cubicBezTo>
                <a:cubicBezTo>
                  <a:pt x="13170" y="0"/>
                  <a:pt x="13170" y="1234"/>
                  <a:pt x="12710" y="1234"/>
                </a:cubicBezTo>
                <a:cubicBezTo>
                  <a:pt x="12251" y="1234"/>
                  <a:pt x="11331" y="0"/>
                  <a:pt x="11331" y="0"/>
                </a:cubicBezTo>
                <a:cubicBezTo>
                  <a:pt x="10412" y="0"/>
                  <a:pt x="10412" y="1234"/>
                  <a:pt x="9953" y="1234"/>
                </a:cubicBezTo>
                <a:cubicBezTo>
                  <a:pt x="9033" y="1851"/>
                  <a:pt x="8574" y="1851"/>
                  <a:pt x="7655" y="1851"/>
                </a:cubicBezTo>
                <a:cubicBezTo>
                  <a:pt x="7195" y="2469"/>
                  <a:pt x="7655" y="3703"/>
                  <a:pt x="7655" y="3703"/>
                </a:cubicBezTo>
                <a:cubicBezTo>
                  <a:pt x="7195" y="4937"/>
                  <a:pt x="5816" y="4320"/>
                  <a:pt x="5816" y="5554"/>
                </a:cubicBezTo>
                <a:cubicBezTo>
                  <a:pt x="5357" y="6171"/>
                  <a:pt x="5357" y="6789"/>
                  <a:pt x="5357" y="8023"/>
                </a:cubicBezTo>
                <a:cubicBezTo>
                  <a:pt x="5357" y="8640"/>
                  <a:pt x="3978" y="8640"/>
                  <a:pt x="3519" y="8640"/>
                </a:cubicBezTo>
                <a:cubicBezTo>
                  <a:pt x="2140" y="9257"/>
                  <a:pt x="1680" y="9874"/>
                  <a:pt x="302" y="9874"/>
                </a:cubicBezTo>
                <a:cubicBezTo>
                  <a:pt x="761" y="11726"/>
                  <a:pt x="2140" y="12960"/>
                  <a:pt x="761" y="14811"/>
                </a:cubicBezTo>
                <a:cubicBezTo>
                  <a:pt x="-158" y="15429"/>
                  <a:pt x="-158" y="16046"/>
                  <a:pt x="302" y="16663"/>
                </a:cubicBezTo>
                <a:cubicBezTo>
                  <a:pt x="1221" y="17280"/>
                  <a:pt x="302" y="18514"/>
                  <a:pt x="302" y="19131"/>
                </a:cubicBezTo>
                <a:cubicBezTo>
                  <a:pt x="1221" y="19131"/>
                  <a:pt x="1680" y="19131"/>
                  <a:pt x="2140" y="18514"/>
                </a:cubicBezTo>
                <a:cubicBezTo>
                  <a:pt x="3059" y="17897"/>
                  <a:pt x="4438" y="17897"/>
                  <a:pt x="4897" y="1789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29" name="Shape 1729"/>
          <p:cNvSpPr/>
          <p:nvPr/>
        </p:nvSpPr>
        <p:spPr>
          <a:xfrm>
            <a:off x="12563054" y="3700577"/>
            <a:ext cx="207231" cy="131589"/>
          </a:xfrm>
          <a:custGeom>
            <a:avLst/>
            <a:gdLst/>
            <a:ahLst/>
            <a:cxnLst>
              <a:cxn ang="0">
                <a:pos x="wd2" y="hd2"/>
              </a:cxn>
              <a:cxn ang="5400000">
                <a:pos x="wd2" y="hd2"/>
              </a:cxn>
              <a:cxn ang="10800000">
                <a:pos x="wd2" y="hd2"/>
              </a:cxn>
              <a:cxn ang="16200000">
                <a:pos x="wd2" y="hd2"/>
              </a:cxn>
            </a:cxnLst>
            <a:rect l="0" t="0" r="r" b="b"/>
            <a:pathLst>
              <a:path w="20922" h="20160" extrusionOk="0">
                <a:moveTo>
                  <a:pt x="11917" y="19831"/>
                </a:moveTo>
                <a:cubicBezTo>
                  <a:pt x="13407" y="17557"/>
                  <a:pt x="15641" y="17557"/>
                  <a:pt x="17131" y="16421"/>
                </a:cubicBezTo>
                <a:cubicBezTo>
                  <a:pt x="17131" y="15284"/>
                  <a:pt x="17131" y="14147"/>
                  <a:pt x="17131" y="13010"/>
                </a:cubicBezTo>
                <a:cubicBezTo>
                  <a:pt x="17876" y="10736"/>
                  <a:pt x="18621" y="10736"/>
                  <a:pt x="20110" y="9600"/>
                </a:cubicBezTo>
                <a:cubicBezTo>
                  <a:pt x="21600" y="8463"/>
                  <a:pt x="20855" y="5052"/>
                  <a:pt x="19366" y="3915"/>
                </a:cubicBezTo>
                <a:cubicBezTo>
                  <a:pt x="17876" y="2779"/>
                  <a:pt x="16386" y="1642"/>
                  <a:pt x="14152" y="505"/>
                </a:cubicBezTo>
                <a:cubicBezTo>
                  <a:pt x="12662" y="-632"/>
                  <a:pt x="9683" y="505"/>
                  <a:pt x="7448" y="505"/>
                </a:cubicBezTo>
                <a:cubicBezTo>
                  <a:pt x="5959" y="505"/>
                  <a:pt x="0" y="-632"/>
                  <a:pt x="0" y="3915"/>
                </a:cubicBezTo>
                <a:cubicBezTo>
                  <a:pt x="0" y="3915"/>
                  <a:pt x="745" y="5052"/>
                  <a:pt x="745" y="6189"/>
                </a:cubicBezTo>
                <a:cubicBezTo>
                  <a:pt x="1490" y="7326"/>
                  <a:pt x="745" y="8463"/>
                  <a:pt x="1490" y="9600"/>
                </a:cubicBezTo>
                <a:cubicBezTo>
                  <a:pt x="2234" y="9600"/>
                  <a:pt x="2979" y="11873"/>
                  <a:pt x="3724" y="10736"/>
                </a:cubicBezTo>
                <a:cubicBezTo>
                  <a:pt x="5214" y="10736"/>
                  <a:pt x="6703" y="9600"/>
                  <a:pt x="6703" y="11873"/>
                </a:cubicBezTo>
                <a:cubicBezTo>
                  <a:pt x="6703" y="13010"/>
                  <a:pt x="6703" y="15284"/>
                  <a:pt x="5959" y="16421"/>
                </a:cubicBezTo>
                <a:cubicBezTo>
                  <a:pt x="8193" y="16421"/>
                  <a:pt x="8193" y="16421"/>
                  <a:pt x="8938" y="19831"/>
                </a:cubicBezTo>
                <a:cubicBezTo>
                  <a:pt x="9683" y="19831"/>
                  <a:pt x="11917" y="19831"/>
                  <a:pt x="11917" y="19831"/>
                </a:cubicBezTo>
                <a:cubicBezTo>
                  <a:pt x="12662" y="18694"/>
                  <a:pt x="11172" y="20968"/>
                  <a:pt x="11917" y="1983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0" name="Shape 1730"/>
          <p:cNvSpPr/>
          <p:nvPr/>
        </p:nvSpPr>
        <p:spPr>
          <a:xfrm>
            <a:off x="12563054" y="3612843"/>
            <a:ext cx="264285" cy="123539"/>
          </a:xfrm>
          <a:custGeom>
            <a:avLst/>
            <a:gdLst/>
            <a:ahLst/>
            <a:cxnLst>
              <a:cxn ang="0">
                <a:pos x="wd2" y="hd2"/>
              </a:cxn>
              <a:cxn ang="5400000">
                <a:pos x="wd2" y="hd2"/>
              </a:cxn>
              <a:cxn ang="10800000">
                <a:pos x="wd2" y="hd2"/>
              </a:cxn>
              <a:cxn ang="16200000">
                <a:pos x="wd2" y="hd2"/>
              </a:cxn>
            </a:cxnLst>
            <a:rect l="0" t="0" r="r" b="b"/>
            <a:pathLst>
              <a:path w="21600" h="19998" extrusionOk="0">
                <a:moveTo>
                  <a:pt x="6600" y="14871"/>
                </a:moveTo>
                <a:cubicBezTo>
                  <a:pt x="8400" y="14871"/>
                  <a:pt x="9600" y="13671"/>
                  <a:pt x="11400" y="13671"/>
                </a:cubicBezTo>
                <a:cubicBezTo>
                  <a:pt x="12000" y="13671"/>
                  <a:pt x="14400" y="16071"/>
                  <a:pt x="15000" y="17271"/>
                </a:cubicBezTo>
                <a:cubicBezTo>
                  <a:pt x="15600" y="18471"/>
                  <a:pt x="16200" y="20871"/>
                  <a:pt x="17400" y="19671"/>
                </a:cubicBezTo>
                <a:cubicBezTo>
                  <a:pt x="18000" y="19671"/>
                  <a:pt x="18600" y="18471"/>
                  <a:pt x="19800" y="18471"/>
                </a:cubicBezTo>
                <a:cubicBezTo>
                  <a:pt x="20400" y="18471"/>
                  <a:pt x="20400" y="16071"/>
                  <a:pt x="21600" y="16071"/>
                </a:cubicBezTo>
                <a:cubicBezTo>
                  <a:pt x="21000" y="13671"/>
                  <a:pt x="19800" y="10071"/>
                  <a:pt x="20400" y="8871"/>
                </a:cubicBezTo>
                <a:cubicBezTo>
                  <a:pt x="21000" y="6471"/>
                  <a:pt x="19200" y="4071"/>
                  <a:pt x="18600" y="4071"/>
                </a:cubicBezTo>
                <a:cubicBezTo>
                  <a:pt x="17400" y="2871"/>
                  <a:pt x="16200" y="5271"/>
                  <a:pt x="15000" y="2871"/>
                </a:cubicBezTo>
                <a:cubicBezTo>
                  <a:pt x="13200" y="471"/>
                  <a:pt x="12600" y="-729"/>
                  <a:pt x="10800" y="471"/>
                </a:cubicBezTo>
                <a:cubicBezTo>
                  <a:pt x="9600" y="1671"/>
                  <a:pt x="10200" y="2871"/>
                  <a:pt x="10200" y="5271"/>
                </a:cubicBezTo>
                <a:cubicBezTo>
                  <a:pt x="9600" y="6471"/>
                  <a:pt x="9600" y="7671"/>
                  <a:pt x="9000" y="7671"/>
                </a:cubicBezTo>
                <a:cubicBezTo>
                  <a:pt x="7200" y="10071"/>
                  <a:pt x="6000" y="5271"/>
                  <a:pt x="4800" y="4071"/>
                </a:cubicBezTo>
                <a:cubicBezTo>
                  <a:pt x="1800" y="-729"/>
                  <a:pt x="0" y="12471"/>
                  <a:pt x="0" y="17271"/>
                </a:cubicBezTo>
                <a:cubicBezTo>
                  <a:pt x="2400" y="14871"/>
                  <a:pt x="4200" y="14871"/>
                  <a:pt x="6600" y="1487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1" name="Shape 1731"/>
          <p:cNvSpPr/>
          <p:nvPr/>
        </p:nvSpPr>
        <p:spPr>
          <a:xfrm>
            <a:off x="12643597" y="3527775"/>
            <a:ext cx="176190" cy="110776"/>
          </a:xfrm>
          <a:custGeom>
            <a:avLst/>
            <a:gdLst/>
            <a:ahLst/>
            <a:cxnLst>
              <a:cxn ang="0">
                <a:pos x="wd2" y="hd2"/>
              </a:cxn>
              <a:cxn ang="5400000">
                <a:pos x="wd2" y="hd2"/>
              </a:cxn>
              <a:cxn ang="10800000">
                <a:pos x="wd2" y="hd2"/>
              </a:cxn>
              <a:cxn ang="16200000">
                <a:pos x="wd2" y="hd2"/>
              </a:cxn>
            </a:cxnLst>
            <a:rect l="0" t="0" r="r" b="b"/>
            <a:pathLst>
              <a:path w="21600" h="21600" extrusionOk="0">
                <a:moveTo>
                  <a:pt x="14400" y="21600"/>
                </a:moveTo>
                <a:cubicBezTo>
                  <a:pt x="15300" y="21600"/>
                  <a:pt x="17100" y="21600"/>
                  <a:pt x="18000" y="21600"/>
                </a:cubicBezTo>
                <a:cubicBezTo>
                  <a:pt x="18000" y="20160"/>
                  <a:pt x="19800" y="20160"/>
                  <a:pt x="19800" y="18720"/>
                </a:cubicBezTo>
                <a:cubicBezTo>
                  <a:pt x="19800" y="17280"/>
                  <a:pt x="19800" y="15840"/>
                  <a:pt x="19800" y="14400"/>
                </a:cubicBezTo>
                <a:cubicBezTo>
                  <a:pt x="18900" y="11520"/>
                  <a:pt x="18000" y="10080"/>
                  <a:pt x="18900" y="7200"/>
                </a:cubicBezTo>
                <a:cubicBezTo>
                  <a:pt x="20700" y="5760"/>
                  <a:pt x="21600" y="2880"/>
                  <a:pt x="21600" y="0"/>
                </a:cubicBezTo>
                <a:cubicBezTo>
                  <a:pt x="19800" y="4320"/>
                  <a:pt x="13500" y="0"/>
                  <a:pt x="10800" y="0"/>
                </a:cubicBezTo>
                <a:cubicBezTo>
                  <a:pt x="9000" y="0"/>
                  <a:pt x="7200" y="0"/>
                  <a:pt x="5400" y="1440"/>
                </a:cubicBezTo>
                <a:cubicBezTo>
                  <a:pt x="4500" y="1440"/>
                  <a:pt x="0" y="7200"/>
                  <a:pt x="0" y="7200"/>
                </a:cubicBezTo>
                <a:cubicBezTo>
                  <a:pt x="0" y="8640"/>
                  <a:pt x="2700" y="7200"/>
                  <a:pt x="1800" y="8640"/>
                </a:cubicBezTo>
                <a:cubicBezTo>
                  <a:pt x="1800" y="10080"/>
                  <a:pt x="1800" y="10080"/>
                  <a:pt x="1800" y="11520"/>
                </a:cubicBezTo>
                <a:cubicBezTo>
                  <a:pt x="2700" y="14400"/>
                  <a:pt x="6300" y="12960"/>
                  <a:pt x="6300" y="12960"/>
                </a:cubicBezTo>
                <a:cubicBezTo>
                  <a:pt x="6300" y="14400"/>
                  <a:pt x="5400" y="17280"/>
                  <a:pt x="5400" y="18720"/>
                </a:cubicBezTo>
                <a:cubicBezTo>
                  <a:pt x="6300" y="17280"/>
                  <a:pt x="8100" y="15840"/>
                  <a:pt x="9900" y="17280"/>
                </a:cubicBezTo>
                <a:cubicBezTo>
                  <a:pt x="11700" y="18720"/>
                  <a:pt x="12600" y="21600"/>
                  <a:pt x="14400"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2" name="Shape 1732"/>
          <p:cNvSpPr/>
          <p:nvPr/>
        </p:nvSpPr>
        <p:spPr>
          <a:xfrm>
            <a:off x="12510199" y="3756878"/>
            <a:ext cx="118299" cy="51474"/>
          </a:xfrm>
          <a:custGeom>
            <a:avLst/>
            <a:gdLst/>
            <a:ahLst/>
            <a:cxnLst>
              <a:cxn ang="0">
                <a:pos x="wd2" y="hd2"/>
              </a:cxn>
              <a:cxn ang="5400000">
                <a:pos x="wd2" y="hd2"/>
              </a:cxn>
              <a:cxn ang="10800000">
                <a:pos x="wd2" y="hd2"/>
              </a:cxn>
              <a:cxn ang="16200000">
                <a:pos x="wd2" y="hd2"/>
              </a:cxn>
            </a:cxnLst>
            <a:rect l="0" t="0" r="r" b="b"/>
            <a:pathLst>
              <a:path w="21600" h="19200" extrusionOk="0">
                <a:moveTo>
                  <a:pt x="21600" y="10800"/>
                </a:moveTo>
                <a:cubicBezTo>
                  <a:pt x="21600" y="2700"/>
                  <a:pt x="18900" y="5400"/>
                  <a:pt x="16200" y="5400"/>
                </a:cubicBezTo>
                <a:cubicBezTo>
                  <a:pt x="14850" y="8100"/>
                  <a:pt x="13500" y="2700"/>
                  <a:pt x="10800" y="0"/>
                </a:cubicBezTo>
                <a:cubicBezTo>
                  <a:pt x="10800" y="2700"/>
                  <a:pt x="10800" y="5400"/>
                  <a:pt x="9450" y="8100"/>
                </a:cubicBezTo>
                <a:cubicBezTo>
                  <a:pt x="8100" y="8100"/>
                  <a:pt x="9450" y="2700"/>
                  <a:pt x="6750" y="5400"/>
                </a:cubicBezTo>
                <a:cubicBezTo>
                  <a:pt x="5400" y="5400"/>
                  <a:pt x="2700" y="5400"/>
                  <a:pt x="2700" y="8100"/>
                </a:cubicBezTo>
                <a:cubicBezTo>
                  <a:pt x="1350" y="13500"/>
                  <a:pt x="2700" y="16200"/>
                  <a:pt x="0" y="13500"/>
                </a:cubicBezTo>
                <a:cubicBezTo>
                  <a:pt x="0" y="13500"/>
                  <a:pt x="0" y="13500"/>
                  <a:pt x="0" y="16200"/>
                </a:cubicBezTo>
                <a:cubicBezTo>
                  <a:pt x="0" y="16200"/>
                  <a:pt x="1350" y="16200"/>
                  <a:pt x="2700" y="16200"/>
                </a:cubicBezTo>
                <a:cubicBezTo>
                  <a:pt x="5400" y="18900"/>
                  <a:pt x="8100" y="18900"/>
                  <a:pt x="10800" y="18900"/>
                </a:cubicBezTo>
                <a:cubicBezTo>
                  <a:pt x="13500" y="18900"/>
                  <a:pt x="21600" y="21600"/>
                  <a:pt x="21600" y="10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3" name="Shape 1733"/>
          <p:cNvSpPr/>
          <p:nvPr/>
        </p:nvSpPr>
        <p:spPr>
          <a:xfrm>
            <a:off x="12326458" y="3780620"/>
            <a:ext cx="352377" cy="294484"/>
          </a:xfrm>
          <a:custGeom>
            <a:avLst/>
            <a:gdLst/>
            <a:ahLst/>
            <a:cxnLst>
              <a:cxn ang="0">
                <a:pos x="wd2" y="hd2"/>
              </a:cxn>
              <a:cxn ang="5400000">
                <a:pos x="wd2" y="hd2"/>
              </a:cxn>
              <a:cxn ang="10800000">
                <a:pos x="wd2" y="hd2"/>
              </a:cxn>
              <a:cxn ang="16200000">
                <a:pos x="wd2" y="hd2"/>
              </a:cxn>
            </a:cxnLst>
            <a:rect l="0" t="0" r="r" b="b"/>
            <a:pathLst>
              <a:path w="21600" h="20541" extrusionOk="0">
                <a:moveTo>
                  <a:pt x="450" y="5568"/>
                </a:moveTo>
                <a:cubicBezTo>
                  <a:pt x="450" y="6083"/>
                  <a:pt x="0" y="7111"/>
                  <a:pt x="0" y="7626"/>
                </a:cubicBezTo>
                <a:cubicBezTo>
                  <a:pt x="450" y="8140"/>
                  <a:pt x="900" y="9168"/>
                  <a:pt x="900" y="9683"/>
                </a:cubicBezTo>
                <a:cubicBezTo>
                  <a:pt x="900" y="10711"/>
                  <a:pt x="1350" y="12254"/>
                  <a:pt x="1800" y="13283"/>
                </a:cubicBezTo>
                <a:cubicBezTo>
                  <a:pt x="2250" y="14826"/>
                  <a:pt x="3600" y="14311"/>
                  <a:pt x="4050" y="15340"/>
                </a:cubicBezTo>
                <a:cubicBezTo>
                  <a:pt x="4050" y="15340"/>
                  <a:pt x="4050" y="16368"/>
                  <a:pt x="4500" y="16368"/>
                </a:cubicBezTo>
                <a:cubicBezTo>
                  <a:pt x="4950" y="16883"/>
                  <a:pt x="5400" y="15854"/>
                  <a:pt x="5850" y="15854"/>
                </a:cubicBezTo>
                <a:cubicBezTo>
                  <a:pt x="6750" y="15340"/>
                  <a:pt x="8550" y="17397"/>
                  <a:pt x="9450" y="17911"/>
                </a:cubicBezTo>
                <a:cubicBezTo>
                  <a:pt x="9900" y="18426"/>
                  <a:pt x="10350" y="19454"/>
                  <a:pt x="11250" y="18426"/>
                </a:cubicBezTo>
                <a:cubicBezTo>
                  <a:pt x="11700" y="17911"/>
                  <a:pt x="13950" y="18426"/>
                  <a:pt x="14850" y="18426"/>
                </a:cubicBezTo>
                <a:cubicBezTo>
                  <a:pt x="16200" y="18426"/>
                  <a:pt x="16650" y="19454"/>
                  <a:pt x="17550" y="20483"/>
                </a:cubicBezTo>
                <a:cubicBezTo>
                  <a:pt x="18000" y="20997"/>
                  <a:pt x="18000" y="17911"/>
                  <a:pt x="18450" y="17397"/>
                </a:cubicBezTo>
                <a:cubicBezTo>
                  <a:pt x="18900" y="16883"/>
                  <a:pt x="19350" y="16368"/>
                  <a:pt x="19800" y="15854"/>
                </a:cubicBezTo>
                <a:cubicBezTo>
                  <a:pt x="20250" y="15854"/>
                  <a:pt x="21600" y="15854"/>
                  <a:pt x="21600" y="15340"/>
                </a:cubicBezTo>
                <a:cubicBezTo>
                  <a:pt x="21150" y="13797"/>
                  <a:pt x="21150" y="13283"/>
                  <a:pt x="20250" y="12768"/>
                </a:cubicBezTo>
                <a:cubicBezTo>
                  <a:pt x="19350" y="11740"/>
                  <a:pt x="20700" y="10197"/>
                  <a:pt x="19800" y="9168"/>
                </a:cubicBezTo>
                <a:cubicBezTo>
                  <a:pt x="18900" y="8654"/>
                  <a:pt x="21150" y="6597"/>
                  <a:pt x="20700" y="5568"/>
                </a:cubicBezTo>
                <a:cubicBezTo>
                  <a:pt x="20250" y="4540"/>
                  <a:pt x="19800" y="4026"/>
                  <a:pt x="19800" y="2997"/>
                </a:cubicBezTo>
                <a:cubicBezTo>
                  <a:pt x="19800" y="2483"/>
                  <a:pt x="19800" y="1968"/>
                  <a:pt x="18900" y="1968"/>
                </a:cubicBezTo>
                <a:cubicBezTo>
                  <a:pt x="16650" y="940"/>
                  <a:pt x="13500" y="2483"/>
                  <a:pt x="11250" y="1454"/>
                </a:cubicBezTo>
                <a:cubicBezTo>
                  <a:pt x="11250" y="2997"/>
                  <a:pt x="9450" y="426"/>
                  <a:pt x="9000" y="426"/>
                </a:cubicBezTo>
                <a:cubicBezTo>
                  <a:pt x="7650" y="-603"/>
                  <a:pt x="6750" y="426"/>
                  <a:pt x="5850" y="1454"/>
                </a:cubicBezTo>
                <a:cubicBezTo>
                  <a:pt x="4500" y="1968"/>
                  <a:pt x="3600" y="2483"/>
                  <a:pt x="2700" y="2483"/>
                </a:cubicBezTo>
                <a:cubicBezTo>
                  <a:pt x="2250" y="2997"/>
                  <a:pt x="1350" y="2997"/>
                  <a:pt x="900" y="2997"/>
                </a:cubicBezTo>
                <a:cubicBezTo>
                  <a:pt x="450" y="3511"/>
                  <a:pt x="1350" y="4026"/>
                  <a:pt x="450" y="4026"/>
                </a:cubicBezTo>
                <a:cubicBezTo>
                  <a:pt x="450" y="4540"/>
                  <a:pt x="450" y="5054"/>
                  <a:pt x="450" y="5568"/>
                </a:cubicBezTo>
                <a:cubicBezTo>
                  <a:pt x="450" y="6597"/>
                  <a:pt x="450" y="5568"/>
                  <a:pt x="450" y="556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4" name="Shape 1734"/>
          <p:cNvSpPr/>
          <p:nvPr/>
        </p:nvSpPr>
        <p:spPr>
          <a:xfrm>
            <a:off x="12540399" y="4096758"/>
            <a:ext cx="339793" cy="221553"/>
          </a:xfrm>
          <a:custGeom>
            <a:avLst/>
            <a:gdLst/>
            <a:ahLst/>
            <a:cxnLst>
              <a:cxn ang="0">
                <a:pos x="wd2" y="hd2"/>
              </a:cxn>
              <a:cxn ang="5400000">
                <a:pos x="wd2" y="hd2"/>
              </a:cxn>
              <a:cxn ang="10800000">
                <a:pos x="wd2" y="hd2"/>
              </a:cxn>
              <a:cxn ang="16200000">
                <a:pos x="wd2" y="hd2"/>
              </a:cxn>
            </a:cxnLst>
            <a:rect l="0" t="0" r="r" b="b"/>
            <a:pathLst>
              <a:path w="21600" h="21600" extrusionOk="0">
                <a:moveTo>
                  <a:pt x="17843" y="9360"/>
                </a:moveTo>
                <a:cubicBezTo>
                  <a:pt x="18313" y="7200"/>
                  <a:pt x="16904" y="5760"/>
                  <a:pt x="16435" y="4320"/>
                </a:cubicBezTo>
                <a:cubicBezTo>
                  <a:pt x="15496" y="3600"/>
                  <a:pt x="15026" y="1440"/>
                  <a:pt x="15026" y="0"/>
                </a:cubicBezTo>
                <a:cubicBezTo>
                  <a:pt x="13617" y="720"/>
                  <a:pt x="12209" y="2880"/>
                  <a:pt x="10330" y="2880"/>
                </a:cubicBezTo>
                <a:cubicBezTo>
                  <a:pt x="9861" y="2880"/>
                  <a:pt x="8922" y="2160"/>
                  <a:pt x="8452" y="2160"/>
                </a:cubicBezTo>
                <a:cubicBezTo>
                  <a:pt x="7513" y="2160"/>
                  <a:pt x="6574" y="2160"/>
                  <a:pt x="5635" y="2160"/>
                </a:cubicBezTo>
                <a:cubicBezTo>
                  <a:pt x="5635" y="2160"/>
                  <a:pt x="4226" y="4320"/>
                  <a:pt x="3757" y="4320"/>
                </a:cubicBezTo>
                <a:cubicBezTo>
                  <a:pt x="3287" y="6480"/>
                  <a:pt x="2348" y="7920"/>
                  <a:pt x="1878" y="10080"/>
                </a:cubicBezTo>
                <a:cubicBezTo>
                  <a:pt x="1409" y="10080"/>
                  <a:pt x="470" y="10080"/>
                  <a:pt x="0" y="10800"/>
                </a:cubicBezTo>
                <a:cubicBezTo>
                  <a:pt x="0" y="11520"/>
                  <a:pt x="1409" y="12240"/>
                  <a:pt x="1409" y="12960"/>
                </a:cubicBezTo>
                <a:cubicBezTo>
                  <a:pt x="1409" y="14400"/>
                  <a:pt x="1878" y="14400"/>
                  <a:pt x="2348" y="15840"/>
                </a:cubicBezTo>
                <a:cubicBezTo>
                  <a:pt x="2348" y="17280"/>
                  <a:pt x="2817" y="17280"/>
                  <a:pt x="3757" y="17280"/>
                </a:cubicBezTo>
                <a:cubicBezTo>
                  <a:pt x="4226" y="17280"/>
                  <a:pt x="5165" y="17280"/>
                  <a:pt x="5165" y="18000"/>
                </a:cubicBezTo>
                <a:cubicBezTo>
                  <a:pt x="5165" y="18720"/>
                  <a:pt x="5165" y="19440"/>
                  <a:pt x="5165" y="20160"/>
                </a:cubicBezTo>
                <a:cubicBezTo>
                  <a:pt x="6104" y="21600"/>
                  <a:pt x="8452" y="21600"/>
                  <a:pt x="9861" y="21600"/>
                </a:cubicBezTo>
                <a:cubicBezTo>
                  <a:pt x="11270" y="21600"/>
                  <a:pt x="12209" y="21600"/>
                  <a:pt x="13148" y="20160"/>
                </a:cubicBezTo>
                <a:cubicBezTo>
                  <a:pt x="15026" y="18720"/>
                  <a:pt x="16904" y="20160"/>
                  <a:pt x="18783" y="21600"/>
                </a:cubicBezTo>
                <a:cubicBezTo>
                  <a:pt x="18783" y="20160"/>
                  <a:pt x="18783" y="18000"/>
                  <a:pt x="19252" y="16560"/>
                </a:cubicBezTo>
                <a:cubicBezTo>
                  <a:pt x="19722" y="15840"/>
                  <a:pt x="21130" y="17280"/>
                  <a:pt x="21600" y="14400"/>
                </a:cubicBezTo>
                <a:cubicBezTo>
                  <a:pt x="20191" y="12960"/>
                  <a:pt x="19722" y="14400"/>
                  <a:pt x="18313" y="14400"/>
                </a:cubicBezTo>
                <a:cubicBezTo>
                  <a:pt x="17374" y="13680"/>
                  <a:pt x="17374" y="10080"/>
                  <a:pt x="17843" y="9360"/>
                </a:cubicBezTo>
                <a:cubicBezTo>
                  <a:pt x="18313" y="7920"/>
                  <a:pt x="17374" y="10800"/>
                  <a:pt x="17843" y="93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5" name="Shape 1735"/>
          <p:cNvSpPr/>
          <p:nvPr/>
        </p:nvSpPr>
        <p:spPr>
          <a:xfrm>
            <a:off x="12776996" y="4095116"/>
            <a:ext cx="111241" cy="142633"/>
          </a:xfrm>
          <a:custGeom>
            <a:avLst/>
            <a:gdLst/>
            <a:ahLst/>
            <a:cxnLst>
              <a:cxn ang="0">
                <a:pos x="wd2" y="hd2"/>
              </a:cxn>
              <a:cxn ang="5400000">
                <a:pos x="wd2" y="hd2"/>
              </a:cxn>
              <a:cxn ang="10800000">
                <a:pos x="wd2" y="hd2"/>
              </a:cxn>
              <a:cxn ang="16200000">
                <a:pos x="wd2" y="hd2"/>
              </a:cxn>
            </a:cxnLst>
            <a:rect l="0" t="0" r="r" b="b"/>
            <a:pathLst>
              <a:path w="19482" h="20740" extrusionOk="0">
                <a:moveTo>
                  <a:pt x="17788" y="9940"/>
                </a:moveTo>
                <a:cubicBezTo>
                  <a:pt x="15247" y="7780"/>
                  <a:pt x="13976" y="3460"/>
                  <a:pt x="11435" y="2380"/>
                </a:cubicBezTo>
                <a:cubicBezTo>
                  <a:pt x="10165" y="2380"/>
                  <a:pt x="0" y="-860"/>
                  <a:pt x="0" y="220"/>
                </a:cubicBezTo>
                <a:cubicBezTo>
                  <a:pt x="1271" y="4540"/>
                  <a:pt x="3812" y="6700"/>
                  <a:pt x="6353" y="9940"/>
                </a:cubicBezTo>
                <a:cubicBezTo>
                  <a:pt x="8894" y="13180"/>
                  <a:pt x="5082" y="17500"/>
                  <a:pt x="8894" y="20740"/>
                </a:cubicBezTo>
                <a:cubicBezTo>
                  <a:pt x="10165" y="19660"/>
                  <a:pt x="11435" y="16420"/>
                  <a:pt x="12706" y="14260"/>
                </a:cubicBezTo>
                <a:cubicBezTo>
                  <a:pt x="15247" y="13180"/>
                  <a:pt x="16518" y="14260"/>
                  <a:pt x="17788" y="14260"/>
                </a:cubicBezTo>
                <a:cubicBezTo>
                  <a:pt x="21600" y="14260"/>
                  <a:pt x="17788" y="9940"/>
                  <a:pt x="17788" y="9940"/>
                </a:cubicBezTo>
                <a:cubicBezTo>
                  <a:pt x="16518" y="8860"/>
                  <a:pt x="17788" y="9940"/>
                  <a:pt x="17788" y="994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6" name="Shape 1736"/>
          <p:cNvSpPr/>
          <p:nvPr/>
        </p:nvSpPr>
        <p:spPr>
          <a:xfrm>
            <a:off x="12827335" y="4177320"/>
            <a:ext cx="72993" cy="67977"/>
          </a:xfrm>
          <a:custGeom>
            <a:avLst/>
            <a:gdLst/>
            <a:ahLst/>
            <a:cxnLst>
              <a:cxn ang="0">
                <a:pos x="wd2" y="hd2"/>
              </a:cxn>
              <a:cxn ang="5400000">
                <a:pos x="wd2" y="hd2"/>
              </a:cxn>
              <a:cxn ang="10800000">
                <a:pos x="wd2" y="hd2"/>
              </a:cxn>
              <a:cxn ang="16200000">
                <a:pos x="wd2" y="hd2"/>
              </a:cxn>
            </a:cxnLst>
            <a:rect l="0" t="0" r="r" b="b"/>
            <a:pathLst>
              <a:path w="21600" h="19440" extrusionOk="0">
                <a:moveTo>
                  <a:pt x="15120" y="17280"/>
                </a:moveTo>
                <a:cubicBezTo>
                  <a:pt x="12960" y="15120"/>
                  <a:pt x="12960" y="15120"/>
                  <a:pt x="15120" y="12960"/>
                </a:cubicBezTo>
                <a:cubicBezTo>
                  <a:pt x="17280" y="10800"/>
                  <a:pt x="19440" y="8640"/>
                  <a:pt x="21600" y="6480"/>
                </a:cubicBezTo>
                <a:cubicBezTo>
                  <a:pt x="21600" y="6480"/>
                  <a:pt x="17280" y="2160"/>
                  <a:pt x="17280" y="0"/>
                </a:cubicBezTo>
                <a:cubicBezTo>
                  <a:pt x="17280" y="8640"/>
                  <a:pt x="6480" y="-2160"/>
                  <a:pt x="6480" y="6480"/>
                </a:cubicBezTo>
                <a:cubicBezTo>
                  <a:pt x="6480" y="10800"/>
                  <a:pt x="2160" y="15120"/>
                  <a:pt x="0" y="17280"/>
                </a:cubicBezTo>
                <a:cubicBezTo>
                  <a:pt x="0" y="19440"/>
                  <a:pt x="4320" y="17280"/>
                  <a:pt x="6480" y="17280"/>
                </a:cubicBezTo>
                <a:cubicBezTo>
                  <a:pt x="10800" y="17280"/>
                  <a:pt x="12960" y="17280"/>
                  <a:pt x="15120" y="19440"/>
                </a:cubicBezTo>
                <a:cubicBezTo>
                  <a:pt x="15120" y="19440"/>
                  <a:pt x="15120" y="17280"/>
                  <a:pt x="15120" y="17280"/>
                </a:cubicBezTo>
                <a:cubicBezTo>
                  <a:pt x="12960" y="15120"/>
                  <a:pt x="15120" y="17280"/>
                  <a:pt x="15120" y="172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7" name="Shape 1737"/>
          <p:cNvSpPr/>
          <p:nvPr/>
        </p:nvSpPr>
        <p:spPr>
          <a:xfrm>
            <a:off x="12612094" y="4288097"/>
            <a:ext cx="217771" cy="135647"/>
          </a:xfrm>
          <a:custGeom>
            <a:avLst/>
            <a:gdLst/>
            <a:ahLst/>
            <a:cxnLst>
              <a:cxn ang="0">
                <a:pos x="wd2" y="hd2"/>
              </a:cxn>
              <a:cxn ang="5400000">
                <a:pos x="wd2" y="hd2"/>
              </a:cxn>
              <a:cxn ang="10800000">
                <a:pos x="wd2" y="hd2"/>
              </a:cxn>
              <a:cxn ang="16200000">
                <a:pos x="wd2" y="hd2"/>
              </a:cxn>
            </a:cxnLst>
            <a:rect l="0" t="0" r="r" b="b"/>
            <a:pathLst>
              <a:path w="19881" h="20781" extrusionOk="0">
                <a:moveTo>
                  <a:pt x="10904" y="4547"/>
                </a:moveTo>
                <a:cubicBezTo>
                  <a:pt x="8204" y="4547"/>
                  <a:pt x="1454" y="6821"/>
                  <a:pt x="779" y="0"/>
                </a:cubicBezTo>
                <a:cubicBezTo>
                  <a:pt x="104" y="2274"/>
                  <a:pt x="-571" y="4547"/>
                  <a:pt x="779" y="5684"/>
                </a:cubicBezTo>
                <a:cubicBezTo>
                  <a:pt x="1454" y="6821"/>
                  <a:pt x="2129" y="7958"/>
                  <a:pt x="1454" y="9095"/>
                </a:cubicBezTo>
                <a:cubicBezTo>
                  <a:pt x="779" y="10232"/>
                  <a:pt x="104" y="10232"/>
                  <a:pt x="104" y="12505"/>
                </a:cubicBezTo>
                <a:cubicBezTo>
                  <a:pt x="779" y="14779"/>
                  <a:pt x="1454" y="15916"/>
                  <a:pt x="1454" y="19326"/>
                </a:cubicBezTo>
                <a:cubicBezTo>
                  <a:pt x="2804" y="19326"/>
                  <a:pt x="4154" y="19326"/>
                  <a:pt x="5504" y="19326"/>
                </a:cubicBezTo>
                <a:cubicBezTo>
                  <a:pt x="6854" y="19326"/>
                  <a:pt x="8879" y="21600"/>
                  <a:pt x="10229" y="20463"/>
                </a:cubicBezTo>
                <a:cubicBezTo>
                  <a:pt x="11579" y="20463"/>
                  <a:pt x="12929" y="18189"/>
                  <a:pt x="13604" y="17053"/>
                </a:cubicBezTo>
                <a:cubicBezTo>
                  <a:pt x="14954" y="14779"/>
                  <a:pt x="16304" y="15916"/>
                  <a:pt x="18329" y="15916"/>
                </a:cubicBezTo>
                <a:cubicBezTo>
                  <a:pt x="17654" y="13642"/>
                  <a:pt x="17654" y="12505"/>
                  <a:pt x="18329" y="9095"/>
                </a:cubicBezTo>
                <a:cubicBezTo>
                  <a:pt x="19004" y="6821"/>
                  <a:pt x="21029" y="4547"/>
                  <a:pt x="19004" y="3411"/>
                </a:cubicBezTo>
                <a:cubicBezTo>
                  <a:pt x="17654" y="2274"/>
                  <a:pt x="15629" y="1137"/>
                  <a:pt x="13604" y="2274"/>
                </a:cubicBezTo>
                <a:cubicBezTo>
                  <a:pt x="12254" y="2274"/>
                  <a:pt x="11579" y="4547"/>
                  <a:pt x="10904" y="454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8" name="Shape 1738"/>
          <p:cNvSpPr/>
          <p:nvPr/>
        </p:nvSpPr>
        <p:spPr>
          <a:xfrm>
            <a:off x="12383571" y="4252850"/>
            <a:ext cx="122124" cy="110776"/>
          </a:xfrm>
          <a:custGeom>
            <a:avLst/>
            <a:gdLst/>
            <a:ahLst/>
            <a:cxnLst>
              <a:cxn ang="0">
                <a:pos x="wd2" y="hd2"/>
              </a:cxn>
              <a:cxn ang="5400000">
                <a:pos x="wd2" y="hd2"/>
              </a:cxn>
              <a:cxn ang="10800000">
                <a:pos x="wd2" y="hd2"/>
              </a:cxn>
              <a:cxn ang="16200000">
                <a:pos x="wd2" y="hd2"/>
              </a:cxn>
            </a:cxnLst>
            <a:rect l="0" t="0" r="r" b="b"/>
            <a:pathLst>
              <a:path w="19774" h="21600" extrusionOk="0">
                <a:moveTo>
                  <a:pt x="10903" y="0"/>
                </a:moveTo>
                <a:cubicBezTo>
                  <a:pt x="8503" y="0"/>
                  <a:pt x="-1097" y="0"/>
                  <a:pt x="103" y="2880"/>
                </a:cubicBezTo>
                <a:cubicBezTo>
                  <a:pt x="103" y="4320"/>
                  <a:pt x="2503" y="10080"/>
                  <a:pt x="3703" y="11520"/>
                </a:cubicBezTo>
                <a:cubicBezTo>
                  <a:pt x="6103" y="15840"/>
                  <a:pt x="10903" y="18720"/>
                  <a:pt x="14503" y="21600"/>
                </a:cubicBezTo>
                <a:cubicBezTo>
                  <a:pt x="14503" y="18720"/>
                  <a:pt x="14503" y="15840"/>
                  <a:pt x="16903" y="14400"/>
                </a:cubicBezTo>
                <a:cubicBezTo>
                  <a:pt x="19303" y="12960"/>
                  <a:pt x="20503" y="11520"/>
                  <a:pt x="19303" y="8640"/>
                </a:cubicBezTo>
                <a:cubicBezTo>
                  <a:pt x="19303" y="5760"/>
                  <a:pt x="19303" y="4320"/>
                  <a:pt x="18103" y="2880"/>
                </a:cubicBezTo>
                <a:cubicBezTo>
                  <a:pt x="15703" y="1440"/>
                  <a:pt x="13303" y="0"/>
                  <a:pt x="10903"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39" name="Shape 1739"/>
          <p:cNvSpPr/>
          <p:nvPr/>
        </p:nvSpPr>
        <p:spPr>
          <a:xfrm>
            <a:off x="12472441" y="4205430"/>
            <a:ext cx="159247" cy="193442"/>
          </a:xfrm>
          <a:custGeom>
            <a:avLst/>
            <a:gdLst/>
            <a:ahLst/>
            <a:cxnLst>
              <a:cxn ang="0">
                <a:pos x="wd2" y="hd2"/>
              </a:cxn>
              <a:cxn ang="5400000">
                <a:pos x="wd2" y="hd2"/>
              </a:cxn>
              <a:cxn ang="10800000">
                <a:pos x="wd2" y="hd2"/>
              </a:cxn>
              <a:cxn ang="16200000">
                <a:pos x="wd2" y="hd2"/>
              </a:cxn>
            </a:cxnLst>
            <a:rect l="0" t="0" r="r" b="b"/>
            <a:pathLst>
              <a:path w="21025" h="21008" extrusionOk="0">
                <a:moveTo>
                  <a:pt x="20618" y="14608"/>
                </a:moveTo>
                <a:cubicBezTo>
                  <a:pt x="21600" y="13808"/>
                  <a:pt x="20618" y="13808"/>
                  <a:pt x="19636" y="13008"/>
                </a:cubicBezTo>
                <a:cubicBezTo>
                  <a:pt x="18655" y="12208"/>
                  <a:pt x="18655" y="11408"/>
                  <a:pt x="18655" y="9808"/>
                </a:cubicBezTo>
                <a:cubicBezTo>
                  <a:pt x="20618" y="7408"/>
                  <a:pt x="17673" y="7408"/>
                  <a:pt x="14727" y="7408"/>
                </a:cubicBezTo>
                <a:cubicBezTo>
                  <a:pt x="13745" y="7408"/>
                  <a:pt x="13745" y="6608"/>
                  <a:pt x="13745" y="5808"/>
                </a:cubicBezTo>
                <a:cubicBezTo>
                  <a:pt x="12764" y="4208"/>
                  <a:pt x="11782" y="5008"/>
                  <a:pt x="11782" y="3408"/>
                </a:cubicBezTo>
                <a:cubicBezTo>
                  <a:pt x="10800" y="1008"/>
                  <a:pt x="8836" y="-592"/>
                  <a:pt x="4909" y="208"/>
                </a:cubicBezTo>
                <a:cubicBezTo>
                  <a:pt x="1964" y="1008"/>
                  <a:pt x="1964" y="1008"/>
                  <a:pt x="1964" y="2608"/>
                </a:cubicBezTo>
                <a:cubicBezTo>
                  <a:pt x="2945" y="5008"/>
                  <a:pt x="3927" y="7408"/>
                  <a:pt x="3927" y="10608"/>
                </a:cubicBezTo>
                <a:cubicBezTo>
                  <a:pt x="4909" y="13008"/>
                  <a:pt x="1964" y="12208"/>
                  <a:pt x="982" y="14608"/>
                </a:cubicBezTo>
                <a:cubicBezTo>
                  <a:pt x="0" y="15408"/>
                  <a:pt x="0" y="17008"/>
                  <a:pt x="0" y="17808"/>
                </a:cubicBezTo>
                <a:cubicBezTo>
                  <a:pt x="0" y="19408"/>
                  <a:pt x="2945" y="20208"/>
                  <a:pt x="3927" y="21008"/>
                </a:cubicBezTo>
                <a:cubicBezTo>
                  <a:pt x="3927" y="20208"/>
                  <a:pt x="3927" y="17808"/>
                  <a:pt x="5891" y="17808"/>
                </a:cubicBezTo>
                <a:cubicBezTo>
                  <a:pt x="7855" y="17808"/>
                  <a:pt x="8836" y="18608"/>
                  <a:pt x="9818" y="20208"/>
                </a:cubicBezTo>
                <a:cubicBezTo>
                  <a:pt x="10800" y="20208"/>
                  <a:pt x="17673" y="18608"/>
                  <a:pt x="19636" y="18608"/>
                </a:cubicBezTo>
                <a:cubicBezTo>
                  <a:pt x="17673" y="17008"/>
                  <a:pt x="19636" y="16208"/>
                  <a:pt x="20618" y="14608"/>
                </a:cubicBezTo>
                <a:cubicBezTo>
                  <a:pt x="21600" y="13808"/>
                  <a:pt x="19636" y="15408"/>
                  <a:pt x="20618" y="1460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0" name="Shape 1740"/>
          <p:cNvSpPr/>
          <p:nvPr/>
        </p:nvSpPr>
        <p:spPr>
          <a:xfrm>
            <a:off x="12396696" y="4087883"/>
            <a:ext cx="235589" cy="134760"/>
          </a:xfrm>
          <a:custGeom>
            <a:avLst/>
            <a:gdLst/>
            <a:ahLst/>
            <a:cxnLst>
              <a:cxn ang="0">
                <a:pos x="wd2" y="hd2"/>
              </a:cxn>
              <a:cxn ang="5400000">
                <a:pos x="wd2" y="hd2"/>
              </a:cxn>
              <a:cxn ang="10800000">
                <a:pos x="wd2" y="hd2"/>
              </a:cxn>
              <a:cxn ang="16200000">
                <a:pos x="wd2" y="hd2"/>
              </a:cxn>
            </a:cxnLst>
            <a:rect l="0" t="0" r="r" b="b"/>
            <a:pathLst>
              <a:path w="19629" h="20646" extrusionOk="0">
                <a:moveTo>
                  <a:pt x="17485" y="2457"/>
                </a:moveTo>
                <a:cubicBezTo>
                  <a:pt x="17485" y="1320"/>
                  <a:pt x="14400" y="1320"/>
                  <a:pt x="13782" y="183"/>
                </a:cubicBezTo>
                <a:cubicBezTo>
                  <a:pt x="11314" y="-954"/>
                  <a:pt x="12548" y="3593"/>
                  <a:pt x="10697" y="3593"/>
                </a:cubicBezTo>
                <a:cubicBezTo>
                  <a:pt x="10080" y="2457"/>
                  <a:pt x="9462" y="3593"/>
                  <a:pt x="8228" y="3593"/>
                </a:cubicBezTo>
                <a:cubicBezTo>
                  <a:pt x="7611" y="3593"/>
                  <a:pt x="7611" y="5867"/>
                  <a:pt x="6994" y="5867"/>
                </a:cubicBezTo>
                <a:cubicBezTo>
                  <a:pt x="4525" y="8141"/>
                  <a:pt x="3291" y="5867"/>
                  <a:pt x="2057" y="3593"/>
                </a:cubicBezTo>
                <a:cubicBezTo>
                  <a:pt x="2057" y="4730"/>
                  <a:pt x="2057" y="5867"/>
                  <a:pt x="2057" y="7004"/>
                </a:cubicBezTo>
                <a:cubicBezTo>
                  <a:pt x="1440" y="8141"/>
                  <a:pt x="822" y="5867"/>
                  <a:pt x="822" y="8141"/>
                </a:cubicBezTo>
                <a:cubicBezTo>
                  <a:pt x="822" y="11551"/>
                  <a:pt x="-1029" y="13825"/>
                  <a:pt x="822" y="16099"/>
                </a:cubicBezTo>
                <a:cubicBezTo>
                  <a:pt x="2057" y="18372"/>
                  <a:pt x="3908" y="20646"/>
                  <a:pt x="5760" y="20646"/>
                </a:cubicBezTo>
                <a:cubicBezTo>
                  <a:pt x="8228" y="20646"/>
                  <a:pt x="9462" y="17235"/>
                  <a:pt x="11931" y="18372"/>
                </a:cubicBezTo>
                <a:cubicBezTo>
                  <a:pt x="11931" y="17235"/>
                  <a:pt x="13782" y="17235"/>
                  <a:pt x="14400" y="16099"/>
                </a:cubicBezTo>
                <a:cubicBezTo>
                  <a:pt x="15017" y="13825"/>
                  <a:pt x="15634" y="11551"/>
                  <a:pt x="16868" y="9278"/>
                </a:cubicBezTo>
                <a:cubicBezTo>
                  <a:pt x="17485" y="7004"/>
                  <a:pt x="18102" y="7004"/>
                  <a:pt x="19337" y="5867"/>
                </a:cubicBezTo>
                <a:cubicBezTo>
                  <a:pt x="20571" y="3593"/>
                  <a:pt x="17485" y="3593"/>
                  <a:pt x="17485" y="2457"/>
                </a:cubicBezTo>
                <a:cubicBezTo>
                  <a:pt x="17485" y="2457"/>
                  <a:pt x="17485" y="3593"/>
                  <a:pt x="17485" y="245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1" name="Shape 1741"/>
          <p:cNvSpPr/>
          <p:nvPr/>
        </p:nvSpPr>
        <p:spPr>
          <a:xfrm>
            <a:off x="12536544" y="4398874"/>
            <a:ext cx="225352" cy="229988"/>
          </a:xfrm>
          <a:custGeom>
            <a:avLst/>
            <a:gdLst/>
            <a:ahLst/>
            <a:cxnLst>
              <a:cxn ang="0">
                <a:pos x="wd2" y="hd2"/>
              </a:cxn>
              <a:cxn ang="5400000">
                <a:pos x="wd2" y="hd2"/>
              </a:cxn>
              <a:cxn ang="10800000">
                <a:pos x="wd2" y="hd2"/>
              </a:cxn>
              <a:cxn ang="16200000">
                <a:pos x="wd2" y="hd2"/>
              </a:cxn>
            </a:cxnLst>
            <a:rect l="0" t="0" r="r" b="b"/>
            <a:pathLst>
              <a:path w="21252" h="20991" extrusionOk="0">
                <a:moveTo>
                  <a:pt x="21252" y="0"/>
                </a:moveTo>
                <a:cubicBezTo>
                  <a:pt x="19162" y="1350"/>
                  <a:pt x="18465" y="2700"/>
                  <a:pt x="15678" y="2025"/>
                </a:cubicBezTo>
                <a:cubicBezTo>
                  <a:pt x="14284" y="1350"/>
                  <a:pt x="10104" y="675"/>
                  <a:pt x="8710" y="1350"/>
                </a:cubicBezTo>
                <a:cubicBezTo>
                  <a:pt x="8710" y="3375"/>
                  <a:pt x="6620" y="2025"/>
                  <a:pt x="5923" y="2700"/>
                </a:cubicBezTo>
                <a:cubicBezTo>
                  <a:pt x="5226" y="3375"/>
                  <a:pt x="4529" y="3375"/>
                  <a:pt x="3833" y="3375"/>
                </a:cubicBezTo>
                <a:cubicBezTo>
                  <a:pt x="2439" y="4050"/>
                  <a:pt x="2439" y="4725"/>
                  <a:pt x="2439" y="5400"/>
                </a:cubicBezTo>
                <a:cubicBezTo>
                  <a:pt x="1742" y="6075"/>
                  <a:pt x="1742" y="6750"/>
                  <a:pt x="1046" y="7425"/>
                </a:cubicBezTo>
                <a:cubicBezTo>
                  <a:pt x="-348" y="8775"/>
                  <a:pt x="-348" y="8775"/>
                  <a:pt x="1046" y="10125"/>
                </a:cubicBezTo>
                <a:cubicBezTo>
                  <a:pt x="1742" y="10800"/>
                  <a:pt x="2439" y="10800"/>
                  <a:pt x="2439" y="11475"/>
                </a:cubicBezTo>
                <a:cubicBezTo>
                  <a:pt x="2439" y="12825"/>
                  <a:pt x="2439" y="13500"/>
                  <a:pt x="3136" y="14850"/>
                </a:cubicBezTo>
                <a:cubicBezTo>
                  <a:pt x="3136" y="15525"/>
                  <a:pt x="3136" y="16200"/>
                  <a:pt x="3833" y="16875"/>
                </a:cubicBezTo>
                <a:cubicBezTo>
                  <a:pt x="5226" y="17550"/>
                  <a:pt x="3833" y="18225"/>
                  <a:pt x="4529" y="18900"/>
                </a:cubicBezTo>
                <a:cubicBezTo>
                  <a:pt x="4529" y="20250"/>
                  <a:pt x="5226" y="19575"/>
                  <a:pt x="5226" y="19575"/>
                </a:cubicBezTo>
                <a:cubicBezTo>
                  <a:pt x="6620" y="19575"/>
                  <a:pt x="6620" y="20250"/>
                  <a:pt x="6620" y="20925"/>
                </a:cubicBezTo>
                <a:cubicBezTo>
                  <a:pt x="7317" y="20925"/>
                  <a:pt x="8013" y="20250"/>
                  <a:pt x="8013" y="20250"/>
                </a:cubicBezTo>
                <a:cubicBezTo>
                  <a:pt x="8710" y="19575"/>
                  <a:pt x="8710" y="20925"/>
                  <a:pt x="8710" y="20925"/>
                </a:cubicBezTo>
                <a:cubicBezTo>
                  <a:pt x="9407" y="21600"/>
                  <a:pt x="8710" y="16875"/>
                  <a:pt x="8710" y="17550"/>
                </a:cubicBezTo>
                <a:cubicBezTo>
                  <a:pt x="8710" y="16875"/>
                  <a:pt x="10800" y="17550"/>
                  <a:pt x="11497" y="17550"/>
                </a:cubicBezTo>
                <a:cubicBezTo>
                  <a:pt x="11497" y="16875"/>
                  <a:pt x="9407" y="16200"/>
                  <a:pt x="9407" y="15525"/>
                </a:cubicBezTo>
                <a:cubicBezTo>
                  <a:pt x="10104" y="14175"/>
                  <a:pt x="11497" y="15525"/>
                  <a:pt x="11497" y="16200"/>
                </a:cubicBezTo>
                <a:cubicBezTo>
                  <a:pt x="12891" y="16875"/>
                  <a:pt x="12194" y="15525"/>
                  <a:pt x="12194" y="14850"/>
                </a:cubicBezTo>
                <a:cubicBezTo>
                  <a:pt x="12194" y="14175"/>
                  <a:pt x="14284" y="15525"/>
                  <a:pt x="14284" y="15525"/>
                </a:cubicBezTo>
                <a:cubicBezTo>
                  <a:pt x="14284" y="14850"/>
                  <a:pt x="12891" y="12825"/>
                  <a:pt x="12891" y="12825"/>
                </a:cubicBezTo>
                <a:cubicBezTo>
                  <a:pt x="12194" y="12150"/>
                  <a:pt x="10800" y="12150"/>
                  <a:pt x="10104" y="11475"/>
                </a:cubicBezTo>
                <a:cubicBezTo>
                  <a:pt x="10104" y="11475"/>
                  <a:pt x="10104" y="10125"/>
                  <a:pt x="10104" y="10800"/>
                </a:cubicBezTo>
                <a:cubicBezTo>
                  <a:pt x="9407" y="9450"/>
                  <a:pt x="7317" y="8100"/>
                  <a:pt x="7317" y="6750"/>
                </a:cubicBezTo>
                <a:cubicBezTo>
                  <a:pt x="8013" y="4050"/>
                  <a:pt x="10104" y="6750"/>
                  <a:pt x="10800" y="7425"/>
                </a:cubicBezTo>
                <a:cubicBezTo>
                  <a:pt x="10800" y="7425"/>
                  <a:pt x="10800" y="6750"/>
                  <a:pt x="10800" y="6750"/>
                </a:cubicBezTo>
                <a:cubicBezTo>
                  <a:pt x="11497" y="6075"/>
                  <a:pt x="12194" y="6750"/>
                  <a:pt x="12194" y="7425"/>
                </a:cubicBezTo>
                <a:cubicBezTo>
                  <a:pt x="12194" y="7425"/>
                  <a:pt x="11497" y="6075"/>
                  <a:pt x="11497" y="6075"/>
                </a:cubicBezTo>
                <a:cubicBezTo>
                  <a:pt x="12194" y="6075"/>
                  <a:pt x="13587" y="6750"/>
                  <a:pt x="14284" y="6750"/>
                </a:cubicBezTo>
                <a:cubicBezTo>
                  <a:pt x="14284" y="6075"/>
                  <a:pt x="11497" y="6075"/>
                  <a:pt x="11497" y="4725"/>
                </a:cubicBezTo>
                <a:cubicBezTo>
                  <a:pt x="11497" y="4725"/>
                  <a:pt x="14284" y="3375"/>
                  <a:pt x="14981" y="3375"/>
                </a:cubicBezTo>
                <a:cubicBezTo>
                  <a:pt x="14981" y="3375"/>
                  <a:pt x="14284" y="4725"/>
                  <a:pt x="14284" y="4725"/>
                </a:cubicBezTo>
                <a:cubicBezTo>
                  <a:pt x="14284" y="4725"/>
                  <a:pt x="16375" y="3375"/>
                  <a:pt x="17071" y="3375"/>
                </a:cubicBezTo>
                <a:cubicBezTo>
                  <a:pt x="17768" y="3375"/>
                  <a:pt x="18465" y="4050"/>
                  <a:pt x="19858" y="4725"/>
                </a:cubicBezTo>
                <a:cubicBezTo>
                  <a:pt x="20555" y="3375"/>
                  <a:pt x="21252" y="1350"/>
                  <a:pt x="21252"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2" name="Shape 1742"/>
          <p:cNvSpPr/>
          <p:nvPr/>
        </p:nvSpPr>
        <p:spPr>
          <a:xfrm>
            <a:off x="12744559" y="4389769"/>
            <a:ext cx="105431" cy="67700"/>
          </a:xfrm>
          <a:custGeom>
            <a:avLst/>
            <a:gdLst/>
            <a:ahLst/>
            <a:cxnLst>
              <a:cxn ang="0">
                <a:pos x="wd2" y="hd2"/>
              </a:cxn>
              <a:cxn ang="5400000">
                <a:pos x="wd2" y="hd2"/>
              </a:cxn>
              <a:cxn ang="10800000">
                <a:pos x="wd2" y="hd2"/>
              </a:cxn>
              <a:cxn ang="16200000">
                <a:pos x="wd2" y="hd2"/>
              </a:cxn>
            </a:cxnLst>
            <a:rect l="0" t="0" r="r" b="b"/>
            <a:pathLst>
              <a:path w="20563" h="20029" extrusionOk="0">
                <a:moveTo>
                  <a:pt x="20563" y="11929"/>
                </a:moveTo>
                <a:cubicBezTo>
                  <a:pt x="17683" y="7609"/>
                  <a:pt x="13363" y="7609"/>
                  <a:pt x="13363" y="1129"/>
                </a:cubicBezTo>
                <a:cubicBezTo>
                  <a:pt x="6163" y="-1031"/>
                  <a:pt x="4723" y="-1031"/>
                  <a:pt x="1843" y="9769"/>
                </a:cubicBezTo>
                <a:cubicBezTo>
                  <a:pt x="1843" y="11929"/>
                  <a:pt x="-1037" y="18409"/>
                  <a:pt x="403" y="18409"/>
                </a:cubicBezTo>
                <a:cubicBezTo>
                  <a:pt x="3283" y="20569"/>
                  <a:pt x="6163" y="20569"/>
                  <a:pt x="7603" y="18409"/>
                </a:cubicBezTo>
                <a:cubicBezTo>
                  <a:pt x="10483" y="16249"/>
                  <a:pt x="11923" y="14089"/>
                  <a:pt x="14803" y="14089"/>
                </a:cubicBezTo>
                <a:cubicBezTo>
                  <a:pt x="14803" y="14089"/>
                  <a:pt x="20563" y="14089"/>
                  <a:pt x="20563" y="11929"/>
                </a:cubicBezTo>
                <a:cubicBezTo>
                  <a:pt x="19123" y="11929"/>
                  <a:pt x="20563" y="14089"/>
                  <a:pt x="20563" y="1192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3" name="Shape 1743"/>
          <p:cNvSpPr/>
          <p:nvPr/>
        </p:nvSpPr>
        <p:spPr>
          <a:xfrm>
            <a:off x="12502647" y="4370319"/>
            <a:ext cx="57123" cy="126745"/>
          </a:xfrm>
          <a:custGeom>
            <a:avLst/>
            <a:gdLst/>
            <a:ahLst/>
            <a:cxnLst>
              <a:cxn ang="0">
                <a:pos x="wd2" y="hd2"/>
              </a:cxn>
              <a:cxn ang="5400000">
                <a:pos x="wd2" y="hd2"/>
              </a:cxn>
              <a:cxn ang="10800000">
                <a:pos x="wd2" y="hd2"/>
              </a:cxn>
              <a:cxn ang="16200000">
                <a:pos x="wd2" y="hd2"/>
              </a:cxn>
            </a:cxnLst>
            <a:rect l="0" t="0" r="r" b="b"/>
            <a:pathLst>
              <a:path w="18854" h="20517" extrusionOk="0">
                <a:moveTo>
                  <a:pt x="14400" y="18117"/>
                </a:moveTo>
                <a:cubicBezTo>
                  <a:pt x="16800" y="15717"/>
                  <a:pt x="21600" y="13317"/>
                  <a:pt x="16800" y="12117"/>
                </a:cubicBezTo>
                <a:cubicBezTo>
                  <a:pt x="14400" y="10917"/>
                  <a:pt x="12000" y="8517"/>
                  <a:pt x="14400" y="6117"/>
                </a:cubicBezTo>
                <a:cubicBezTo>
                  <a:pt x="14400" y="6117"/>
                  <a:pt x="16800" y="3717"/>
                  <a:pt x="16800" y="3717"/>
                </a:cubicBezTo>
                <a:cubicBezTo>
                  <a:pt x="14400" y="2517"/>
                  <a:pt x="9600" y="117"/>
                  <a:pt x="7200" y="117"/>
                </a:cubicBezTo>
                <a:cubicBezTo>
                  <a:pt x="0" y="-1083"/>
                  <a:pt x="0" y="7317"/>
                  <a:pt x="0" y="9717"/>
                </a:cubicBezTo>
                <a:cubicBezTo>
                  <a:pt x="0" y="14517"/>
                  <a:pt x="4800" y="16917"/>
                  <a:pt x="9600" y="20517"/>
                </a:cubicBezTo>
                <a:cubicBezTo>
                  <a:pt x="12000" y="19317"/>
                  <a:pt x="14400" y="18117"/>
                  <a:pt x="14400" y="18117"/>
                </a:cubicBezTo>
                <a:cubicBezTo>
                  <a:pt x="16800" y="15717"/>
                  <a:pt x="14400" y="18117"/>
                  <a:pt x="14400" y="1811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4" name="Shape 1744"/>
          <p:cNvSpPr/>
          <p:nvPr/>
        </p:nvSpPr>
        <p:spPr>
          <a:xfrm>
            <a:off x="12544859" y="4378733"/>
            <a:ext cx="81276" cy="65461"/>
          </a:xfrm>
          <a:custGeom>
            <a:avLst/>
            <a:gdLst/>
            <a:ahLst/>
            <a:cxnLst>
              <a:cxn ang="0">
                <a:pos x="wd2" y="hd2"/>
              </a:cxn>
              <a:cxn ang="5400000">
                <a:pos x="wd2" y="hd2"/>
              </a:cxn>
              <a:cxn ang="10800000">
                <a:pos x="wd2" y="hd2"/>
              </a:cxn>
              <a:cxn ang="16200000">
                <a:pos x="wd2" y="hd2"/>
              </a:cxn>
            </a:cxnLst>
            <a:rect l="0" t="0" r="r" b="b"/>
            <a:pathLst>
              <a:path w="18355" h="21600" extrusionOk="0">
                <a:moveTo>
                  <a:pt x="17270" y="0"/>
                </a:moveTo>
                <a:cubicBezTo>
                  <a:pt x="13947" y="0"/>
                  <a:pt x="2316" y="0"/>
                  <a:pt x="2316" y="4800"/>
                </a:cubicBezTo>
                <a:cubicBezTo>
                  <a:pt x="-1007" y="9600"/>
                  <a:pt x="-1007" y="19200"/>
                  <a:pt x="3978" y="21600"/>
                </a:cubicBezTo>
                <a:cubicBezTo>
                  <a:pt x="5639" y="19200"/>
                  <a:pt x="8962" y="21600"/>
                  <a:pt x="10624" y="19200"/>
                </a:cubicBezTo>
                <a:cubicBezTo>
                  <a:pt x="12285" y="19200"/>
                  <a:pt x="13947" y="14400"/>
                  <a:pt x="15608" y="16800"/>
                </a:cubicBezTo>
                <a:cubicBezTo>
                  <a:pt x="20593" y="21600"/>
                  <a:pt x="17270" y="2400"/>
                  <a:pt x="17270"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5" name="Shape 1745"/>
          <p:cNvSpPr/>
          <p:nvPr/>
        </p:nvSpPr>
        <p:spPr>
          <a:xfrm>
            <a:off x="13380404" y="4421529"/>
            <a:ext cx="111415" cy="109868"/>
          </a:xfrm>
          <a:custGeom>
            <a:avLst/>
            <a:gdLst/>
            <a:ahLst/>
            <a:cxnLst>
              <a:cxn ang="0">
                <a:pos x="wd2" y="hd2"/>
              </a:cxn>
              <a:cxn ang="5400000">
                <a:pos x="wd2" y="hd2"/>
              </a:cxn>
              <a:cxn ang="10800000">
                <a:pos x="wd2" y="hd2"/>
              </a:cxn>
              <a:cxn ang="16200000">
                <a:pos x="wd2" y="hd2"/>
              </a:cxn>
            </a:cxnLst>
            <a:rect l="0" t="0" r="r" b="b"/>
            <a:pathLst>
              <a:path w="17073" h="20055" extrusionOk="0">
                <a:moveTo>
                  <a:pt x="17073" y="18900"/>
                </a:moveTo>
                <a:cubicBezTo>
                  <a:pt x="17073" y="16200"/>
                  <a:pt x="17073" y="14850"/>
                  <a:pt x="14799" y="13500"/>
                </a:cubicBezTo>
                <a:cubicBezTo>
                  <a:pt x="12526" y="12150"/>
                  <a:pt x="14799" y="10800"/>
                  <a:pt x="13662" y="9450"/>
                </a:cubicBezTo>
                <a:cubicBezTo>
                  <a:pt x="12526" y="6750"/>
                  <a:pt x="11389" y="8100"/>
                  <a:pt x="11389" y="4050"/>
                </a:cubicBezTo>
                <a:cubicBezTo>
                  <a:pt x="11389" y="4050"/>
                  <a:pt x="7978" y="1350"/>
                  <a:pt x="9115" y="0"/>
                </a:cubicBezTo>
                <a:cubicBezTo>
                  <a:pt x="5705" y="0"/>
                  <a:pt x="-4527" y="1350"/>
                  <a:pt x="2294" y="8100"/>
                </a:cubicBezTo>
                <a:cubicBezTo>
                  <a:pt x="3431" y="9450"/>
                  <a:pt x="4568" y="10800"/>
                  <a:pt x="5705" y="12150"/>
                </a:cubicBezTo>
                <a:cubicBezTo>
                  <a:pt x="6841" y="13500"/>
                  <a:pt x="7978" y="13500"/>
                  <a:pt x="9115" y="14850"/>
                </a:cubicBezTo>
                <a:cubicBezTo>
                  <a:pt x="11389" y="14850"/>
                  <a:pt x="13662" y="14850"/>
                  <a:pt x="13662" y="17550"/>
                </a:cubicBezTo>
                <a:cubicBezTo>
                  <a:pt x="14799" y="18900"/>
                  <a:pt x="15936" y="21600"/>
                  <a:pt x="17073" y="18900"/>
                </a:cubicBezTo>
                <a:cubicBezTo>
                  <a:pt x="17073" y="17550"/>
                  <a:pt x="15936" y="20250"/>
                  <a:pt x="17073" y="189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6" name="Shape 1746"/>
          <p:cNvSpPr/>
          <p:nvPr/>
        </p:nvSpPr>
        <p:spPr>
          <a:xfrm>
            <a:off x="13403722" y="4496035"/>
            <a:ext cx="711549" cy="605254"/>
          </a:xfrm>
          <a:custGeom>
            <a:avLst/>
            <a:gdLst/>
            <a:ahLst/>
            <a:cxnLst>
              <a:cxn ang="0">
                <a:pos x="wd2" y="hd2"/>
              </a:cxn>
              <a:cxn ang="5400000">
                <a:pos x="wd2" y="hd2"/>
              </a:cxn>
              <a:cxn ang="10800000">
                <a:pos x="wd2" y="hd2"/>
              </a:cxn>
              <a:cxn ang="16200000">
                <a:pos x="wd2" y="hd2"/>
              </a:cxn>
            </a:cxnLst>
            <a:rect l="0" t="0" r="r" b="b"/>
            <a:pathLst>
              <a:path w="21056" h="21109" extrusionOk="0">
                <a:moveTo>
                  <a:pt x="20727" y="18280"/>
                </a:moveTo>
                <a:cubicBezTo>
                  <a:pt x="20291" y="18023"/>
                  <a:pt x="20509" y="17509"/>
                  <a:pt x="20291" y="16995"/>
                </a:cubicBezTo>
                <a:cubicBezTo>
                  <a:pt x="20291" y="16738"/>
                  <a:pt x="19855" y="16480"/>
                  <a:pt x="19636" y="16223"/>
                </a:cubicBezTo>
                <a:cubicBezTo>
                  <a:pt x="19200" y="15966"/>
                  <a:pt x="18982" y="15452"/>
                  <a:pt x="18764" y="14938"/>
                </a:cubicBezTo>
                <a:cubicBezTo>
                  <a:pt x="18327" y="14423"/>
                  <a:pt x="18545" y="14423"/>
                  <a:pt x="18982" y="13652"/>
                </a:cubicBezTo>
                <a:cubicBezTo>
                  <a:pt x="19200" y="13395"/>
                  <a:pt x="19636" y="12880"/>
                  <a:pt x="19418" y="12366"/>
                </a:cubicBezTo>
                <a:cubicBezTo>
                  <a:pt x="19200" y="12109"/>
                  <a:pt x="18545" y="12109"/>
                  <a:pt x="18327" y="12109"/>
                </a:cubicBezTo>
                <a:cubicBezTo>
                  <a:pt x="18109" y="11852"/>
                  <a:pt x="18327" y="11338"/>
                  <a:pt x="18327" y="11338"/>
                </a:cubicBezTo>
                <a:cubicBezTo>
                  <a:pt x="18109" y="10823"/>
                  <a:pt x="18109" y="10052"/>
                  <a:pt x="18327" y="9795"/>
                </a:cubicBezTo>
                <a:cubicBezTo>
                  <a:pt x="18764" y="9280"/>
                  <a:pt x="18109" y="9023"/>
                  <a:pt x="17891" y="8766"/>
                </a:cubicBezTo>
                <a:cubicBezTo>
                  <a:pt x="17891" y="8509"/>
                  <a:pt x="18327" y="7738"/>
                  <a:pt x="18545" y="7480"/>
                </a:cubicBezTo>
                <a:cubicBezTo>
                  <a:pt x="18545" y="7223"/>
                  <a:pt x="18982" y="4652"/>
                  <a:pt x="18764" y="4652"/>
                </a:cubicBezTo>
                <a:cubicBezTo>
                  <a:pt x="18109" y="4652"/>
                  <a:pt x="17891" y="4652"/>
                  <a:pt x="17236" y="4138"/>
                </a:cubicBezTo>
                <a:cubicBezTo>
                  <a:pt x="17018" y="3880"/>
                  <a:pt x="16800" y="3623"/>
                  <a:pt x="16582" y="3366"/>
                </a:cubicBezTo>
                <a:cubicBezTo>
                  <a:pt x="16364" y="3109"/>
                  <a:pt x="15709" y="3109"/>
                  <a:pt x="15491" y="2852"/>
                </a:cubicBezTo>
                <a:cubicBezTo>
                  <a:pt x="15055" y="2852"/>
                  <a:pt x="14836" y="2852"/>
                  <a:pt x="14400" y="2595"/>
                </a:cubicBezTo>
                <a:cubicBezTo>
                  <a:pt x="14182" y="2080"/>
                  <a:pt x="13745" y="2338"/>
                  <a:pt x="13309" y="2338"/>
                </a:cubicBezTo>
                <a:cubicBezTo>
                  <a:pt x="13091" y="2595"/>
                  <a:pt x="12655" y="2338"/>
                  <a:pt x="12436" y="2595"/>
                </a:cubicBezTo>
                <a:cubicBezTo>
                  <a:pt x="12000" y="2595"/>
                  <a:pt x="11782" y="3109"/>
                  <a:pt x="11564" y="3366"/>
                </a:cubicBezTo>
                <a:cubicBezTo>
                  <a:pt x="11345" y="3623"/>
                  <a:pt x="10691" y="3366"/>
                  <a:pt x="10691" y="3880"/>
                </a:cubicBezTo>
                <a:cubicBezTo>
                  <a:pt x="10691" y="4395"/>
                  <a:pt x="10473" y="4395"/>
                  <a:pt x="10036" y="4652"/>
                </a:cubicBezTo>
                <a:cubicBezTo>
                  <a:pt x="8945" y="4909"/>
                  <a:pt x="8073" y="4909"/>
                  <a:pt x="7200" y="4138"/>
                </a:cubicBezTo>
                <a:cubicBezTo>
                  <a:pt x="6982" y="3880"/>
                  <a:pt x="6764" y="3623"/>
                  <a:pt x="6545" y="3623"/>
                </a:cubicBezTo>
                <a:cubicBezTo>
                  <a:pt x="6109" y="3109"/>
                  <a:pt x="5891" y="3366"/>
                  <a:pt x="5455" y="3366"/>
                </a:cubicBezTo>
                <a:cubicBezTo>
                  <a:pt x="5236" y="3109"/>
                  <a:pt x="5236" y="2338"/>
                  <a:pt x="5236" y="2080"/>
                </a:cubicBezTo>
                <a:cubicBezTo>
                  <a:pt x="4582" y="1823"/>
                  <a:pt x="4364" y="1566"/>
                  <a:pt x="4364" y="795"/>
                </a:cubicBezTo>
                <a:cubicBezTo>
                  <a:pt x="4364" y="-491"/>
                  <a:pt x="3491" y="280"/>
                  <a:pt x="3055" y="795"/>
                </a:cubicBezTo>
                <a:cubicBezTo>
                  <a:pt x="2836" y="1052"/>
                  <a:pt x="2618" y="1309"/>
                  <a:pt x="2400" y="1309"/>
                </a:cubicBezTo>
                <a:cubicBezTo>
                  <a:pt x="1964" y="1052"/>
                  <a:pt x="1309" y="1052"/>
                  <a:pt x="1091" y="538"/>
                </a:cubicBezTo>
                <a:cubicBezTo>
                  <a:pt x="655" y="23"/>
                  <a:pt x="655" y="-234"/>
                  <a:pt x="218" y="280"/>
                </a:cubicBezTo>
                <a:cubicBezTo>
                  <a:pt x="218" y="538"/>
                  <a:pt x="0" y="538"/>
                  <a:pt x="0" y="795"/>
                </a:cubicBezTo>
                <a:cubicBezTo>
                  <a:pt x="0" y="1052"/>
                  <a:pt x="0" y="1309"/>
                  <a:pt x="218" y="1566"/>
                </a:cubicBezTo>
                <a:cubicBezTo>
                  <a:pt x="218" y="1566"/>
                  <a:pt x="436" y="2080"/>
                  <a:pt x="218" y="2080"/>
                </a:cubicBezTo>
                <a:cubicBezTo>
                  <a:pt x="218" y="2338"/>
                  <a:pt x="0" y="2338"/>
                  <a:pt x="218" y="2595"/>
                </a:cubicBezTo>
                <a:cubicBezTo>
                  <a:pt x="218" y="2852"/>
                  <a:pt x="655" y="2852"/>
                  <a:pt x="655" y="3109"/>
                </a:cubicBezTo>
                <a:cubicBezTo>
                  <a:pt x="655" y="3366"/>
                  <a:pt x="436" y="3623"/>
                  <a:pt x="655" y="3623"/>
                </a:cubicBezTo>
                <a:cubicBezTo>
                  <a:pt x="873" y="4138"/>
                  <a:pt x="873" y="4395"/>
                  <a:pt x="1091" y="4909"/>
                </a:cubicBezTo>
                <a:cubicBezTo>
                  <a:pt x="1309" y="5166"/>
                  <a:pt x="1309" y="5423"/>
                  <a:pt x="1745" y="5680"/>
                </a:cubicBezTo>
                <a:cubicBezTo>
                  <a:pt x="1745" y="5680"/>
                  <a:pt x="2182" y="5938"/>
                  <a:pt x="2182" y="5938"/>
                </a:cubicBezTo>
                <a:cubicBezTo>
                  <a:pt x="2400" y="6966"/>
                  <a:pt x="436" y="7995"/>
                  <a:pt x="1745" y="9023"/>
                </a:cubicBezTo>
                <a:cubicBezTo>
                  <a:pt x="2182" y="9280"/>
                  <a:pt x="2182" y="9795"/>
                  <a:pt x="2618" y="10052"/>
                </a:cubicBezTo>
                <a:cubicBezTo>
                  <a:pt x="3055" y="10566"/>
                  <a:pt x="3491" y="10823"/>
                  <a:pt x="3927" y="11595"/>
                </a:cubicBezTo>
                <a:cubicBezTo>
                  <a:pt x="3927" y="11852"/>
                  <a:pt x="3709" y="12109"/>
                  <a:pt x="3709" y="12366"/>
                </a:cubicBezTo>
                <a:cubicBezTo>
                  <a:pt x="3927" y="12623"/>
                  <a:pt x="4364" y="12623"/>
                  <a:pt x="4145" y="12880"/>
                </a:cubicBezTo>
                <a:cubicBezTo>
                  <a:pt x="4145" y="13652"/>
                  <a:pt x="4582" y="13909"/>
                  <a:pt x="4800" y="14423"/>
                </a:cubicBezTo>
                <a:cubicBezTo>
                  <a:pt x="5236" y="14166"/>
                  <a:pt x="5018" y="13909"/>
                  <a:pt x="5236" y="13652"/>
                </a:cubicBezTo>
                <a:cubicBezTo>
                  <a:pt x="5236" y="13652"/>
                  <a:pt x="5455" y="13909"/>
                  <a:pt x="5455" y="13909"/>
                </a:cubicBezTo>
                <a:cubicBezTo>
                  <a:pt x="5891" y="13909"/>
                  <a:pt x="5455" y="13909"/>
                  <a:pt x="5673" y="14166"/>
                </a:cubicBezTo>
                <a:cubicBezTo>
                  <a:pt x="5891" y="14423"/>
                  <a:pt x="6109" y="13652"/>
                  <a:pt x="6545" y="14166"/>
                </a:cubicBezTo>
                <a:cubicBezTo>
                  <a:pt x="6982" y="14938"/>
                  <a:pt x="7200" y="15709"/>
                  <a:pt x="7636" y="16480"/>
                </a:cubicBezTo>
                <a:cubicBezTo>
                  <a:pt x="8073" y="17252"/>
                  <a:pt x="9164" y="18023"/>
                  <a:pt x="10036" y="18538"/>
                </a:cubicBezTo>
                <a:cubicBezTo>
                  <a:pt x="10473" y="18795"/>
                  <a:pt x="10909" y="18795"/>
                  <a:pt x="11345" y="19052"/>
                </a:cubicBezTo>
                <a:cubicBezTo>
                  <a:pt x="11564" y="19052"/>
                  <a:pt x="12218" y="18795"/>
                  <a:pt x="12218" y="18795"/>
                </a:cubicBezTo>
                <a:cubicBezTo>
                  <a:pt x="12218" y="18795"/>
                  <a:pt x="12218" y="19052"/>
                  <a:pt x="12218" y="19052"/>
                </a:cubicBezTo>
                <a:cubicBezTo>
                  <a:pt x="12436" y="19052"/>
                  <a:pt x="13091" y="18538"/>
                  <a:pt x="13309" y="18280"/>
                </a:cubicBezTo>
                <a:cubicBezTo>
                  <a:pt x="13309" y="18280"/>
                  <a:pt x="13091" y="18280"/>
                  <a:pt x="13091" y="18280"/>
                </a:cubicBezTo>
                <a:cubicBezTo>
                  <a:pt x="13091" y="18023"/>
                  <a:pt x="13527" y="18280"/>
                  <a:pt x="13527" y="18280"/>
                </a:cubicBezTo>
                <a:cubicBezTo>
                  <a:pt x="13964" y="18538"/>
                  <a:pt x="13964" y="18795"/>
                  <a:pt x="14182" y="19309"/>
                </a:cubicBezTo>
                <a:cubicBezTo>
                  <a:pt x="14400" y="20080"/>
                  <a:pt x="14618" y="20080"/>
                  <a:pt x="15055" y="20338"/>
                </a:cubicBezTo>
                <a:cubicBezTo>
                  <a:pt x="16364" y="20595"/>
                  <a:pt x="17891" y="20852"/>
                  <a:pt x="19200" y="21109"/>
                </a:cubicBezTo>
                <a:cubicBezTo>
                  <a:pt x="19200" y="20080"/>
                  <a:pt x="19418" y="19823"/>
                  <a:pt x="20073" y="19309"/>
                </a:cubicBezTo>
                <a:cubicBezTo>
                  <a:pt x="20509" y="19052"/>
                  <a:pt x="21600" y="18795"/>
                  <a:pt x="20727" y="18280"/>
                </a:cubicBezTo>
                <a:cubicBezTo>
                  <a:pt x="20509" y="18023"/>
                  <a:pt x="21164" y="18538"/>
                  <a:pt x="20727" y="182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7" name="Shape 1747"/>
          <p:cNvSpPr/>
          <p:nvPr/>
        </p:nvSpPr>
        <p:spPr>
          <a:xfrm>
            <a:off x="13418824" y="4489507"/>
            <a:ext cx="57892" cy="42802"/>
          </a:xfrm>
          <a:custGeom>
            <a:avLst/>
            <a:gdLst/>
            <a:ahLst/>
            <a:cxnLst>
              <a:cxn ang="0">
                <a:pos x="wd2" y="hd2"/>
              </a:cxn>
              <a:cxn ang="5400000">
                <a:pos x="wd2" y="hd2"/>
              </a:cxn>
              <a:cxn ang="10800000">
                <a:pos x="wd2" y="hd2"/>
              </a:cxn>
              <a:cxn ang="16200000">
                <a:pos x="wd2" y="hd2"/>
              </a:cxn>
            </a:cxnLst>
            <a:rect l="0" t="0" r="r" b="b"/>
            <a:pathLst>
              <a:path w="21600" h="21600" extrusionOk="0">
                <a:moveTo>
                  <a:pt x="2700" y="3600"/>
                </a:moveTo>
                <a:cubicBezTo>
                  <a:pt x="5400" y="3600"/>
                  <a:pt x="5400" y="10800"/>
                  <a:pt x="8100" y="14400"/>
                </a:cubicBezTo>
                <a:cubicBezTo>
                  <a:pt x="13500" y="14400"/>
                  <a:pt x="16200" y="18000"/>
                  <a:pt x="21600" y="21600"/>
                </a:cubicBezTo>
                <a:cubicBezTo>
                  <a:pt x="18900" y="7200"/>
                  <a:pt x="8100" y="3600"/>
                  <a:pt x="0" y="0"/>
                </a:cubicBezTo>
                <a:cubicBezTo>
                  <a:pt x="0" y="3600"/>
                  <a:pt x="0" y="3600"/>
                  <a:pt x="2700" y="3600"/>
                </a:cubicBezTo>
                <a:cubicBezTo>
                  <a:pt x="5400" y="3600"/>
                  <a:pt x="0" y="3600"/>
                  <a:pt x="2700" y="3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8" name="Shape 1748"/>
          <p:cNvSpPr/>
          <p:nvPr/>
        </p:nvSpPr>
        <p:spPr>
          <a:xfrm>
            <a:off x="13247668" y="4320593"/>
            <a:ext cx="252842" cy="123599"/>
          </a:xfrm>
          <a:custGeom>
            <a:avLst/>
            <a:gdLst/>
            <a:ahLst/>
            <a:cxnLst>
              <a:cxn ang="0">
                <a:pos x="wd2" y="hd2"/>
              </a:cxn>
              <a:cxn ang="5400000">
                <a:pos x="wd2" y="hd2"/>
              </a:cxn>
              <a:cxn ang="10800000">
                <a:pos x="wd2" y="hd2"/>
              </a:cxn>
              <a:cxn ang="16200000">
                <a:pos x="wd2" y="hd2"/>
              </a:cxn>
            </a:cxnLst>
            <a:rect l="0" t="0" r="r" b="b"/>
            <a:pathLst>
              <a:path w="21066" h="20007" extrusionOk="0">
                <a:moveTo>
                  <a:pt x="16046" y="16407"/>
                </a:moveTo>
                <a:cubicBezTo>
                  <a:pt x="16663" y="15207"/>
                  <a:pt x="17897" y="17607"/>
                  <a:pt x="18514" y="18807"/>
                </a:cubicBezTo>
                <a:cubicBezTo>
                  <a:pt x="18514" y="18807"/>
                  <a:pt x="20983" y="18807"/>
                  <a:pt x="20983" y="18807"/>
                </a:cubicBezTo>
                <a:cubicBezTo>
                  <a:pt x="21600" y="17607"/>
                  <a:pt x="18514" y="12807"/>
                  <a:pt x="20366" y="12807"/>
                </a:cubicBezTo>
                <a:cubicBezTo>
                  <a:pt x="19749" y="11607"/>
                  <a:pt x="18514" y="11607"/>
                  <a:pt x="18514" y="10407"/>
                </a:cubicBezTo>
                <a:cubicBezTo>
                  <a:pt x="18514" y="8007"/>
                  <a:pt x="17897" y="6807"/>
                  <a:pt x="16663" y="6807"/>
                </a:cubicBezTo>
                <a:cubicBezTo>
                  <a:pt x="14811" y="6807"/>
                  <a:pt x="13577" y="8007"/>
                  <a:pt x="11726" y="5607"/>
                </a:cubicBezTo>
                <a:cubicBezTo>
                  <a:pt x="9874" y="4407"/>
                  <a:pt x="8023" y="4407"/>
                  <a:pt x="5554" y="3207"/>
                </a:cubicBezTo>
                <a:cubicBezTo>
                  <a:pt x="3703" y="2007"/>
                  <a:pt x="2469" y="-1593"/>
                  <a:pt x="0" y="807"/>
                </a:cubicBezTo>
                <a:cubicBezTo>
                  <a:pt x="1851" y="5607"/>
                  <a:pt x="6789" y="6807"/>
                  <a:pt x="4937" y="15207"/>
                </a:cubicBezTo>
                <a:cubicBezTo>
                  <a:pt x="6789" y="15207"/>
                  <a:pt x="11109" y="15207"/>
                  <a:pt x="11109" y="20007"/>
                </a:cubicBezTo>
                <a:cubicBezTo>
                  <a:pt x="11109" y="16407"/>
                  <a:pt x="14811" y="16407"/>
                  <a:pt x="16046" y="16407"/>
                </a:cubicBezTo>
                <a:cubicBezTo>
                  <a:pt x="16663" y="15207"/>
                  <a:pt x="11726" y="16407"/>
                  <a:pt x="16046" y="1640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49" name="Shape 1749"/>
          <p:cNvSpPr/>
          <p:nvPr/>
        </p:nvSpPr>
        <p:spPr>
          <a:xfrm>
            <a:off x="13442742" y="4398874"/>
            <a:ext cx="170711" cy="156095"/>
          </a:xfrm>
          <a:custGeom>
            <a:avLst/>
            <a:gdLst/>
            <a:ahLst/>
            <a:cxnLst>
              <a:cxn ang="0">
                <a:pos x="wd2" y="hd2"/>
              </a:cxn>
              <a:cxn ang="5400000">
                <a:pos x="wd2" y="hd2"/>
              </a:cxn>
              <a:cxn ang="10800000">
                <a:pos x="wd2" y="hd2"/>
              </a:cxn>
              <a:cxn ang="16200000">
                <a:pos x="wd2" y="hd2"/>
              </a:cxn>
            </a:cxnLst>
            <a:rect l="0" t="0" r="r" b="b"/>
            <a:pathLst>
              <a:path w="18544" h="21600" extrusionOk="0">
                <a:moveTo>
                  <a:pt x="4622" y="2057"/>
                </a:moveTo>
                <a:cubicBezTo>
                  <a:pt x="4622" y="2057"/>
                  <a:pt x="7022" y="4114"/>
                  <a:pt x="6222" y="5143"/>
                </a:cubicBezTo>
                <a:cubicBezTo>
                  <a:pt x="6222" y="5143"/>
                  <a:pt x="3822" y="5143"/>
                  <a:pt x="3822" y="5143"/>
                </a:cubicBezTo>
                <a:cubicBezTo>
                  <a:pt x="2222" y="5143"/>
                  <a:pt x="2222" y="3086"/>
                  <a:pt x="1422" y="3086"/>
                </a:cubicBezTo>
                <a:cubicBezTo>
                  <a:pt x="-1778" y="2057"/>
                  <a:pt x="1422" y="6171"/>
                  <a:pt x="1422" y="7200"/>
                </a:cubicBezTo>
                <a:cubicBezTo>
                  <a:pt x="1422" y="10286"/>
                  <a:pt x="3822" y="8229"/>
                  <a:pt x="3022" y="11314"/>
                </a:cubicBezTo>
                <a:cubicBezTo>
                  <a:pt x="2222" y="13371"/>
                  <a:pt x="3822" y="13371"/>
                  <a:pt x="4622" y="14400"/>
                </a:cubicBezTo>
                <a:cubicBezTo>
                  <a:pt x="5422" y="14400"/>
                  <a:pt x="5422" y="16457"/>
                  <a:pt x="5422" y="17486"/>
                </a:cubicBezTo>
                <a:cubicBezTo>
                  <a:pt x="6222" y="16457"/>
                  <a:pt x="9422" y="14400"/>
                  <a:pt x="11022" y="13371"/>
                </a:cubicBezTo>
                <a:cubicBezTo>
                  <a:pt x="11822" y="13371"/>
                  <a:pt x="11822" y="15429"/>
                  <a:pt x="11822" y="16457"/>
                </a:cubicBezTo>
                <a:cubicBezTo>
                  <a:pt x="11822" y="19543"/>
                  <a:pt x="12622" y="20571"/>
                  <a:pt x="15022" y="21600"/>
                </a:cubicBezTo>
                <a:cubicBezTo>
                  <a:pt x="15022" y="20571"/>
                  <a:pt x="15022" y="18514"/>
                  <a:pt x="15022" y="18514"/>
                </a:cubicBezTo>
                <a:cubicBezTo>
                  <a:pt x="15822" y="17486"/>
                  <a:pt x="16622" y="17486"/>
                  <a:pt x="16622" y="16457"/>
                </a:cubicBezTo>
                <a:cubicBezTo>
                  <a:pt x="17422" y="14400"/>
                  <a:pt x="17422" y="12343"/>
                  <a:pt x="18222" y="11314"/>
                </a:cubicBezTo>
                <a:cubicBezTo>
                  <a:pt x="19822" y="8229"/>
                  <a:pt x="15022" y="2057"/>
                  <a:pt x="13422" y="1029"/>
                </a:cubicBezTo>
                <a:cubicBezTo>
                  <a:pt x="11822" y="4114"/>
                  <a:pt x="10222" y="4114"/>
                  <a:pt x="7822" y="2057"/>
                </a:cubicBezTo>
                <a:cubicBezTo>
                  <a:pt x="7822" y="1029"/>
                  <a:pt x="6222" y="0"/>
                  <a:pt x="5422" y="0"/>
                </a:cubicBezTo>
                <a:cubicBezTo>
                  <a:pt x="4622" y="0"/>
                  <a:pt x="4622" y="1029"/>
                  <a:pt x="4622" y="2057"/>
                </a:cubicBezTo>
                <a:cubicBezTo>
                  <a:pt x="5422" y="3086"/>
                  <a:pt x="3822" y="0"/>
                  <a:pt x="4622" y="205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0" name="Shape 1750"/>
          <p:cNvSpPr/>
          <p:nvPr/>
        </p:nvSpPr>
        <p:spPr>
          <a:xfrm>
            <a:off x="13491818" y="4895935"/>
            <a:ext cx="65442" cy="66887"/>
          </a:xfrm>
          <a:custGeom>
            <a:avLst/>
            <a:gdLst/>
            <a:ahLst/>
            <a:cxnLst>
              <a:cxn ang="0">
                <a:pos x="wd2" y="hd2"/>
              </a:cxn>
              <a:cxn ang="5400000">
                <a:pos x="wd2" y="hd2"/>
              </a:cxn>
              <a:cxn ang="10800000">
                <a:pos x="wd2" y="hd2"/>
              </a:cxn>
              <a:cxn ang="16200000">
                <a:pos x="wd2" y="hd2"/>
              </a:cxn>
            </a:cxnLst>
            <a:rect l="0" t="0" r="r" b="b"/>
            <a:pathLst>
              <a:path w="21600" h="19128" extrusionOk="0">
                <a:moveTo>
                  <a:pt x="7200" y="1848"/>
                </a:moveTo>
                <a:cubicBezTo>
                  <a:pt x="2400" y="4008"/>
                  <a:pt x="0" y="8328"/>
                  <a:pt x="0" y="12648"/>
                </a:cubicBezTo>
                <a:cubicBezTo>
                  <a:pt x="2400" y="12648"/>
                  <a:pt x="9600" y="12648"/>
                  <a:pt x="9600" y="14808"/>
                </a:cubicBezTo>
                <a:cubicBezTo>
                  <a:pt x="14400" y="19128"/>
                  <a:pt x="16800" y="19128"/>
                  <a:pt x="21600" y="19128"/>
                </a:cubicBezTo>
                <a:cubicBezTo>
                  <a:pt x="21600" y="19128"/>
                  <a:pt x="16800" y="8328"/>
                  <a:pt x="16800" y="8328"/>
                </a:cubicBezTo>
                <a:cubicBezTo>
                  <a:pt x="19200" y="8328"/>
                  <a:pt x="21600" y="8328"/>
                  <a:pt x="19200" y="4008"/>
                </a:cubicBezTo>
                <a:cubicBezTo>
                  <a:pt x="14400" y="1848"/>
                  <a:pt x="12000" y="-2472"/>
                  <a:pt x="7200" y="1848"/>
                </a:cubicBezTo>
                <a:cubicBezTo>
                  <a:pt x="2400" y="6168"/>
                  <a:pt x="9600" y="-312"/>
                  <a:pt x="7200" y="184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1" name="Shape 1751"/>
          <p:cNvSpPr/>
          <p:nvPr/>
        </p:nvSpPr>
        <p:spPr>
          <a:xfrm>
            <a:off x="13090306" y="4607835"/>
            <a:ext cx="245461" cy="198892"/>
          </a:xfrm>
          <a:custGeom>
            <a:avLst/>
            <a:gdLst/>
            <a:ahLst/>
            <a:cxnLst>
              <a:cxn ang="0">
                <a:pos x="wd2" y="hd2"/>
              </a:cxn>
              <a:cxn ang="5400000">
                <a:pos x="wd2" y="hd2"/>
              </a:cxn>
              <a:cxn ang="10800000">
                <a:pos x="wd2" y="hd2"/>
              </a:cxn>
              <a:cxn ang="16200000">
                <a:pos x="wd2" y="hd2"/>
              </a:cxn>
            </a:cxnLst>
            <a:rect l="0" t="0" r="r" b="b"/>
            <a:pathLst>
              <a:path w="20652" h="21600" extrusionOk="0">
                <a:moveTo>
                  <a:pt x="16949" y="8000"/>
                </a:moveTo>
                <a:cubicBezTo>
                  <a:pt x="17566" y="7200"/>
                  <a:pt x="18183" y="6400"/>
                  <a:pt x="17566" y="5600"/>
                </a:cubicBezTo>
                <a:cubicBezTo>
                  <a:pt x="16949" y="4800"/>
                  <a:pt x="16332" y="4800"/>
                  <a:pt x="16949" y="4000"/>
                </a:cubicBezTo>
                <a:cubicBezTo>
                  <a:pt x="18183" y="2400"/>
                  <a:pt x="20652" y="2400"/>
                  <a:pt x="20652" y="0"/>
                </a:cubicBezTo>
                <a:cubicBezTo>
                  <a:pt x="18801" y="0"/>
                  <a:pt x="16332" y="0"/>
                  <a:pt x="14481" y="800"/>
                </a:cubicBezTo>
                <a:cubicBezTo>
                  <a:pt x="13246" y="800"/>
                  <a:pt x="12012" y="1600"/>
                  <a:pt x="10778" y="1600"/>
                </a:cubicBezTo>
                <a:cubicBezTo>
                  <a:pt x="8926" y="1600"/>
                  <a:pt x="8309" y="800"/>
                  <a:pt x="7075" y="1600"/>
                </a:cubicBezTo>
                <a:cubicBezTo>
                  <a:pt x="5841" y="2400"/>
                  <a:pt x="5223" y="2400"/>
                  <a:pt x="3989" y="1600"/>
                </a:cubicBezTo>
                <a:cubicBezTo>
                  <a:pt x="2755" y="0"/>
                  <a:pt x="3372" y="3200"/>
                  <a:pt x="3372" y="3200"/>
                </a:cubicBezTo>
                <a:cubicBezTo>
                  <a:pt x="2755" y="4000"/>
                  <a:pt x="2755" y="4800"/>
                  <a:pt x="2755" y="4800"/>
                </a:cubicBezTo>
                <a:cubicBezTo>
                  <a:pt x="2138" y="6400"/>
                  <a:pt x="1521" y="4800"/>
                  <a:pt x="903" y="4800"/>
                </a:cubicBezTo>
                <a:cubicBezTo>
                  <a:pt x="286" y="5600"/>
                  <a:pt x="903" y="7200"/>
                  <a:pt x="903" y="8000"/>
                </a:cubicBezTo>
                <a:cubicBezTo>
                  <a:pt x="903" y="8800"/>
                  <a:pt x="286" y="10400"/>
                  <a:pt x="1521" y="11200"/>
                </a:cubicBezTo>
                <a:cubicBezTo>
                  <a:pt x="4606" y="13600"/>
                  <a:pt x="2138" y="15200"/>
                  <a:pt x="286" y="17600"/>
                </a:cubicBezTo>
                <a:cubicBezTo>
                  <a:pt x="-948" y="19200"/>
                  <a:pt x="2138" y="21600"/>
                  <a:pt x="3372" y="21600"/>
                </a:cubicBezTo>
                <a:cubicBezTo>
                  <a:pt x="4606" y="21600"/>
                  <a:pt x="5841" y="20000"/>
                  <a:pt x="7075" y="19200"/>
                </a:cubicBezTo>
                <a:cubicBezTo>
                  <a:pt x="8926" y="17600"/>
                  <a:pt x="10778" y="16800"/>
                  <a:pt x="12629" y="15200"/>
                </a:cubicBezTo>
                <a:cubicBezTo>
                  <a:pt x="13863" y="14400"/>
                  <a:pt x="15098" y="13600"/>
                  <a:pt x="16332" y="12000"/>
                </a:cubicBezTo>
                <a:cubicBezTo>
                  <a:pt x="16949" y="10400"/>
                  <a:pt x="16332" y="8800"/>
                  <a:pt x="16949" y="8000"/>
                </a:cubicBezTo>
                <a:cubicBezTo>
                  <a:pt x="17566" y="6400"/>
                  <a:pt x="16949" y="8800"/>
                  <a:pt x="16949" y="80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2" name="Shape 1752"/>
          <p:cNvSpPr/>
          <p:nvPr/>
        </p:nvSpPr>
        <p:spPr>
          <a:xfrm>
            <a:off x="13203966" y="4598273"/>
            <a:ext cx="360843" cy="341889"/>
          </a:xfrm>
          <a:custGeom>
            <a:avLst/>
            <a:gdLst/>
            <a:ahLst/>
            <a:cxnLst>
              <a:cxn ang="0">
                <a:pos x="wd2" y="hd2"/>
              </a:cxn>
              <a:cxn ang="5400000">
                <a:pos x="wd2" y="hd2"/>
              </a:cxn>
              <a:cxn ang="10800000">
                <a:pos x="wd2" y="hd2"/>
              </a:cxn>
              <a:cxn ang="16200000">
                <a:pos x="wd2" y="hd2"/>
              </a:cxn>
            </a:cxnLst>
            <a:rect l="0" t="0" r="r" b="b"/>
            <a:pathLst>
              <a:path w="21210" h="21255" extrusionOk="0">
                <a:moveTo>
                  <a:pt x="19914" y="16200"/>
                </a:moveTo>
                <a:cubicBezTo>
                  <a:pt x="19914" y="16200"/>
                  <a:pt x="19050" y="15740"/>
                  <a:pt x="19050" y="15281"/>
                </a:cubicBezTo>
                <a:cubicBezTo>
                  <a:pt x="19050" y="14821"/>
                  <a:pt x="19482" y="14821"/>
                  <a:pt x="19482" y="14361"/>
                </a:cubicBezTo>
                <a:cubicBezTo>
                  <a:pt x="19050" y="13442"/>
                  <a:pt x="18186" y="12983"/>
                  <a:pt x="17322" y="12064"/>
                </a:cubicBezTo>
                <a:cubicBezTo>
                  <a:pt x="16890" y="12064"/>
                  <a:pt x="16026" y="11604"/>
                  <a:pt x="16026" y="11144"/>
                </a:cubicBezTo>
                <a:cubicBezTo>
                  <a:pt x="15594" y="10225"/>
                  <a:pt x="14730" y="9306"/>
                  <a:pt x="14730" y="7927"/>
                </a:cubicBezTo>
                <a:cubicBezTo>
                  <a:pt x="14298" y="7008"/>
                  <a:pt x="16890" y="5170"/>
                  <a:pt x="16026" y="4251"/>
                </a:cubicBezTo>
                <a:cubicBezTo>
                  <a:pt x="15162" y="3791"/>
                  <a:pt x="14730" y="3332"/>
                  <a:pt x="14298" y="2412"/>
                </a:cubicBezTo>
                <a:cubicBezTo>
                  <a:pt x="13866" y="1953"/>
                  <a:pt x="13866" y="1034"/>
                  <a:pt x="13434" y="574"/>
                </a:cubicBezTo>
                <a:cubicBezTo>
                  <a:pt x="13002" y="574"/>
                  <a:pt x="13002" y="1034"/>
                  <a:pt x="12570" y="1034"/>
                </a:cubicBezTo>
                <a:cubicBezTo>
                  <a:pt x="11706" y="1034"/>
                  <a:pt x="12138" y="115"/>
                  <a:pt x="11706" y="115"/>
                </a:cubicBezTo>
                <a:cubicBezTo>
                  <a:pt x="11274" y="115"/>
                  <a:pt x="10410" y="574"/>
                  <a:pt x="10410" y="574"/>
                </a:cubicBezTo>
                <a:cubicBezTo>
                  <a:pt x="9546" y="-345"/>
                  <a:pt x="9114" y="115"/>
                  <a:pt x="8250" y="115"/>
                </a:cubicBezTo>
                <a:cubicBezTo>
                  <a:pt x="7386" y="574"/>
                  <a:pt x="7818" y="1034"/>
                  <a:pt x="7386" y="1493"/>
                </a:cubicBezTo>
                <a:cubicBezTo>
                  <a:pt x="6522" y="1953"/>
                  <a:pt x="5658" y="1953"/>
                  <a:pt x="5226" y="2872"/>
                </a:cubicBezTo>
                <a:cubicBezTo>
                  <a:pt x="4794" y="3791"/>
                  <a:pt x="5658" y="3332"/>
                  <a:pt x="5658" y="4251"/>
                </a:cubicBezTo>
                <a:cubicBezTo>
                  <a:pt x="5658" y="4710"/>
                  <a:pt x="5226" y="4710"/>
                  <a:pt x="5226" y="5629"/>
                </a:cubicBezTo>
                <a:cubicBezTo>
                  <a:pt x="5226" y="7008"/>
                  <a:pt x="4794" y="7468"/>
                  <a:pt x="3498" y="8387"/>
                </a:cubicBezTo>
                <a:cubicBezTo>
                  <a:pt x="2634" y="8846"/>
                  <a:pt x="-390" y="10225"/>
                  <a:pt x="42" y="11144"/>
                </a:cubicBezTo>
                <a:cubicBezTo>
                  <a:pt x="474" y="11604"/>
                  <a:pt x="474" y="12983"/>
                  <a:pt x="906" y="13442"/>
                </a:cubicBezTo>
                <a:cubicBezTo>
                  <a:pt x="1338" y="13902"/>
                  <a:pt x="3066" y="13902"/>
                  <a:pt x="3498" y="13902"/>
                </a:cubicBezTo>
                <a:cubicBezTo>
                  <a:pt x="4794" y="14361"/>
                  <a:pt x="6090" y="15281"/>
                  <a:pt x="7386" y="16200"/>
                </a:cubicBezTo>
                <a:cubicBezTo>
                  <a:pt x="9114" y="17578"/>
                  <a:pt x="10410" y="18957"/>
                  <a:pt x="12138" y="20336"/>
                </a:cubicBezTo>
                <a:cubicBezTo>
                  <a:pt x="13434" y="21255"/>
                  <a:pt x="14730" y="21255"/>
                  <a:pt x="16026" y="21255"/>
                </a:cubicBezTo>
                <a:cubicBezTo>
                  <a:pt x="17322" y="21255"/>
                  <a:pt x="17322" y="19876"/>
                  <a:pt x="18186" y="18957"/>
                </a:cubicBezTo>
                <a:cubicBezTo>
                  <a:pt x="19050" y="18038"/>
                  <a:pt x="20778" y="19876"/>
                  <a:pt x="21210" y="19417"/>
                </a:cubicBezTo>
                <a:cubicBezTo>
                  <a:pt x="20778" y="18957"/>
                  <a:pt x="20346" y="18498"/>
                  <a:pt x="19914" y="17578"/>
                </a:cubicBezTo>
                <a:cubicBezTo>
                  <a:pt x="19914" y="17119"/>
                  <a:pt x="20346" y="16659"/>
                  <a:pt x="19914" y="16200"/>
                </a:cubicBezTo>
                <a:cubicBezTo>
                  <a:pt x="19482" y="15740"/>
                  <a:pt x="20346" y="16659"/>
                  <a:pt x="19914" y="16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3" name="Shape 1753"/>
          <p:cNvSpPr/>
          <p:nvPr/>
        </p:nvSpPr>
        <p:spPr>
          <a:xfrm>
            <a:off x="12742117" y="4391321"/>
            <a:ext cx="683934" cy="266869"/>
          </a:xfrm>
          <a:custGeom>
            <a:avLst/>
            <a:gdLst/>
            <a:ahLst/>
            <a:cxnLst>
              <a:cxn ang="0">
                <a:pos x="wd2" y="hd2"/>
              </a:cxn>
              <a:cxn ang="5400000">
                <a:pos x="wd2" y="hd2"/>
              </a:cxn>
              <a:cxn ang="10800000">
                <a:pos x="wd2" y="hd2"/>
              </a:cxn>
              <a:cxn ang="16200000">
                <a:pos x="wd2" y="hd2"/>
              </a:cxn>
            </a:cxnLst>
            <a:rect l="0" t="0" r="r" b="b"/>
            <a:pathLst>
              <a:path w="21113" h="21600" extrusionOk="0">
                <a:moveTo>
                  <a:pt x="11501" y="21600"/>
                </a:moveTo>
                <a:cubicBezTo>
                  <a:pt x="11729" y="21000"/>
                  <a:pt x="11956" y="19800"/>
                  <a:pt x="11956" y="19800"/>
                </a:cubicBezTo>
                <a:cubicBezTo>
                  <a:pt x="11729" y="18600"/>
                  <a:pt x="11956" y="18000"/>
                  <a:pt x="12183" y="18600"/>
                </a:cubicBezTo>
                <a:cubicBezTo>
                  <a:pt x="12638" y="19200"/>
                  <a:pt x="12865" y="18600"/>
                  <a:pt x="13320" y="18600"/>
                </a:cubicBezTo>
                <a:cubicBezTo>
                  <a:pt x="13775" y="18000"/>
                  <a:pt x="13775" y="18000"/>
                  <a:pt x="14230" y="18600"/>
                </a:cubicBezTo>
                <a:cubicBezTo>
                  <a:pt x="15139" y="18600"/>
                  <a:pt x="15821" y="17400"/>
                  <a:pt x="16731" y="17400"/>
                </a:cubicBezTo>
                <a:cubicBezTo>
                  <a:pt x="17413" y="17400"/>
                  <a:pt x="18322" y="17400"/>
                  <a:pt x="19004" y="16800"/>
                </a:cubicBezTo>
                <a:cubicBezTo>
                  <a:pt x="19459" y="16200"/>
                  <a:pt x="19459" y="17400"/>
                  <a:pt x="20141" y="16800"/>
                </a:cubicBezTo>
                <a:cubicBezTo>
                  <a:pt x="20596" y="16200"/>
                  <a:pt x="20369" y="17400"/>
                  <a:pt x="20596" y="18000"/>
                </a:cubicBezTo>
                <a:cubicBezTo>
                  <a:pt x="20823" y="18600"/>
                  <a:pt x="21278" y="17400"/>
                  <a:pt x="21051" y="16800"/>
                </a:cubicBezTo>
                <a:cubicBezTo>
                  <a:pt x="20823" y="16200"/>
                  <a:pt x="21278" y="15000"/>
                  <a:pt x="20596" y="14400"/>
                </a:cubicBezTo>
                <a:cubicBezTo>
                  <a:pt x="20369" y="13800"/>
                  <a:pt x="20823" y="13800"/>
                  <a:pt x="20596" y="13200"/>
                </a:cubicBezTo>
                <a:cubicBezTo>
                  <a:pt x="20596" y="12000"/>
                  <a:pt x="20369" y="11400"/>
                  <a:pt x="20369" y="10200"/>
                </a:cubicBezTo>
                <a:cubicBezTo>
                  <a:pt x="20369" y="9600"/>
                  <a:pt x="20823" y="8400"/>
                  <a:pt x="20823" y="8400"/>
                </a:cubicBezTo>
                <a:cubicBezTo>
                  <a:pt x="20596" y="7200"/>
                  <a:pt x="20141" y="6600"/>
                  <a:pt x="19914" y="4800"/>
                </a:cubicBezTo>
                <a:cubicBezTo>
                  <a:pt x="19459" y="3000"/>
                  <a:pt x="19459" y="2400"/>
                  <a:pt x="18550" y="1800"/>
                </a:cubicBezTo>
                <a:cubicBezTo>
                  <a:pt x="18322" y="1800"/>
                  <a:pt x="18095" y="1800"/>
                  <a:pt x="17867" y="1800"/>
                </a:cubicBezTo>
                <a:cubicBezTo>
                  <a:pt x="17413" y="1200"/>
                  <a:pt x="17640" y="1800"/>
                  <a:pt x="17413" y="1800"/>
                </a:cubicBezTo>
                <a:cubicBezTo>
                  <a:pt x="16958" y="3000"/>
                  <a:pt x="16503" y="3000"/>
                  <a:pt x="16276" y="3600"/>
                </a:cubicBezTo>
                <a:cubicBezTo>
                  <a:pt x="15594" y="4200"/>
                  <a:pt x="14684" y="3600"/>
                  <a:pt x="14002" y="3600"/>
                </a:cubicBezTo>
                <a:cubicBezTo>
                  <a:pt x="13547" y="3600"/>
                  <a:pt x="13093" y="3600"/>
                  <a:pt x="12865" y="3600"/>
                </a:cubicBezTo>
                <a:cubicBezTo>
                  <a:pt x="12411" y="3000"/>
                  <a:pt x="12411" y="2400"/>
                  <a:pt x="11956" y="2400"/>
                </a:cubicBezTo>
                <a:cubicBezTo>
                  <a:pt x="11501" y="2400"/>
                  <a:pt x="11274" y="1800"/>
                  <a:pt x="11046" y="1200"/>
                </a:cubicBezTo>
                <a:cubicBezTo>
                  <a:pt x="10819" y="1200"/>
                  <a:pt x="9910" y="0"/>
                  <a:pt x="10137" y="0"/>
                </a:cubicBezTo>
                <a:cubicBezTo>
                  <a:pt x="9682" y="600"/>
                  <a:pt x="8545" y="0"/>
                  <a:pt x="8091" y="0"/>
                </a:cubicBezTo>
                <a:cubicBezTo>
                  <a:pt x="7409" y="0"/>
                  <a:pt x="6726" y="1800"/>
                  <a:pt x="6272" y="2400"/>
                </a:cubicBezTo>
                <a:cubicBezTo>
                  <a:pt x="5590" y="3600"/>
                  <a:pt x="4453" y="2400"/>
                  <a:pt x="3771" y="3000"/>
                </a:cubicBezTo>
                <a:cubicBezTo>
                  <a:pt x="3543" y="3000"/>
                  <a:pt x="3316" y="3000"/>
                  <a:pt x="3316" y="3600"/>
                </a:cubicBezTo>
                <a:cubicBezTo>
                  <a:pt x="3316" y="3600"/>
                  <a:pt x="3771" y="3600"/>
                  <a:pt x="3771" y="4200"/>
                </a:cubicBezTo>
                <a:cubicBezTo>
                  <a:pt x="3771" y="4200"/>
                  <a:pt x="3089" y="4200"/>
                  <a:pt x="3089" y="4800"/>
                </a:cubicBezTo>
                <a:cubicBezTo>
                  <a:pt x="3089" y="5400"/>
                  <a:pt x="3089" y="5400"/>
                  <a:pt x="2634" y="5400"/>
                </a:cubicBezTo>
                <a:cubicBezTo>
                  <a:pt x="1952" y="5400"/>
                  <a:pt x="1270" y="5400"/>
                  <a:pt x="587" y="5400"/>
                </a:cubicBezTo>
                <a:cubicBezTo>
                  <a:pt x="133" y="5400"/>
                  <a:pt x="360" y="6000"/>
                  <a:pt x="360" y="6600"/>
                </a:cubicBezTo>
                <a:cubicBezTo>
                  <a:pt x="133" y="7800"/>
                  <a:pt x="-322" y="8400"/>
                  <a:pt x="360" y="9000"/>
                </a:cubicBezTo>
                <a:cubicBezTo>
                  <a:pt x="360" y="9000"/>
                  <a:pt x="815" y="8400"/>
                  <a:pt x="815" y="8400"/>
                </a:cubicBezTo>
                <a:cubicBezTo>
                  <a:pt x="815" y="9000"/>
                  <a:pt x="360" y="10200"/>
                  <a:pt x="360" y="10200"/>
                </a:cubicBezTo>
                <a:cubicBezTo>
                  <a:pt x="587" y="10800"/>
                  <a:pt x="587" y="10200"/>
                  <a:pt x="815" y="10200"/>
                </a:cubicBezTo>
                <a:cubicBezTo>
                  <a:pt x="815" y="10200"/>
                  <a:pt x="815" y="11400"/>
                  <a:pt x="815" y="11400"/>
                </a:cubicBezTo>
                <a:cubicBezTo>
                  <a:pt x="1270" y="13200"/>
                  <a:pt x="587" y="12000"/>
                  <a:pt x="360" y="12000"/>
                </a:cubicBezTo>
                <a:cubicBezTo>
                  <a:pt x="360" y="12000"/>
                  <a:pt x="133" y="13800"/>
                  <a:pt x="587" y="13200"/>
                </a:cubicBezTo>
                <a:cubicBezTo>
                  <a:pt x="1042" y="13200"/>
                  <a:pt x="587" y="14400"/>
                  <a:pt x="587" y="15000"/>
                </a:cubicBezTo>
                <a:cubicBezTo>
                  <a:pt x="587" y="15600"/>
                  <a:pt x="1270" y="15600"/>
                  <a:pt x="1497" y="16200"/>
                </a:cubicBezTo>
                <a:cubicBezTo>
                  <a:pt x="1724" y="16800"/>
                  <a:pt x="1270" y="18000"/>
                  <a:pt x="1270" y="18000"/>
                </a:cubicBezTo>
                <a:cubicBezTo>
                  <a:pt x="1497" y="18000"/>
                  <a:pt x="1724" y="16800"/>
                  <a:pt x="1952" y="18000"/>
                </a:cubicBezTo>
                <a:cubicBezTo>
                  <a:pt x="1952" y="18600"/>
                  <a:pt x="1497" y="18600"/>
                  <a:pt x="1497" y="18600"/>
                </a:cubicBezTo>
                <a:cubicBezTo>
                  <a:pt x="1497" y="18600"/>
                  <a:pt x="1952" y="18600"/>
                  <a:pt x="1952" y="18600"/>
                </a:cubicBezTo>
                <a:cubicBezTo>
                  <a:pt x="2179" y="19200"/>
                  <a:pt x="1952" y="19800"/>
                  <a:pt x="1724" y="20400"/>
                </a:cubicBezTo>
                <a:cubicBezTo>
                  <a:pt x="1724" y="21000"/>
                  <a:pt x="2179" y="21600"/>
                  <a:pt x="2179" y="21000"/>
                </a:cubicBezTo>
                <a:cubicBezTo>
                  <a:pt x="2406" y="20400"/>
                  <a:pt x="2179" y="19200"/>
                  <a:pt x="2406" y="18600"/>
                </a:cubicBezTo>
                <a:cubicBezTo>
                  <a:pt x="2634" y="18000"/>
                  <a:pt x="3089" y="19200"/>
                  <a:pt x="3316" y="19200"/>
                </a:cubicBezTo>
                <a:cubicBezTo>
                  <a:pt x="3771" y="19800"/>
                  <a:pt x="4225" y="21000"/>
                  <a:pt x="4680" y="19800"/>
                </a:cubicBezTo>
                <a:cubicBezTo>
                  <a:pt x="5362" y="19200"/>
                  <a:pt x="4907" y="17400"/>
                  <a:pt x="5817" y="18600"/>
                </a:cubicBezTo>
                <a:cubicBezTo>
                  <a:pt x="6272" y="19800"/>
                  <a:pt x="6954" y="21000"/>
                  <a:pt x="7636" y="21000"/>
                </a:cubicBezTo>
                <a:cubicBezTo>
                  <a:pt x="8091" y="20400"/>
                  <a:pt x="8773" y="19800"/>
                  <a:pt x="9227" y="19200"/>
                </a:cubicBezTo>
                <a:cubicBezTo>
                  <a:pt x="9455" y="18600"/>
                  <a:pt x="9455" y="18000"/>
                  <a:pt x="9682" y="18000"/>
                </a:cubicBezTo>
                <a:cubicBezTo>
                  <a:pt x="10137" y="18600"/>
                  <a:pt x="10364" y="19200"/>
                  <a:pt x="10592" y="18600"/>
                </a:cubicBezTo>
                <a:cubicBezTo>
                  <a:pt x="11274" y="18000"/>
                  <a:pt x="11274" y="18600"/>
                  <a:pt x="11046" y="19800"/>
                </a:cubicBezTo>
                <a:cubicBezTo>
                  <a:pt x="11046" y="20400"/>
                  <a:pt x="11501" y="20400"/>
                  <a:pt x="11046" y="21000"/>
                </a:cubicBezTo>
                <a:cubicBezTo>
                  <a:pt x="11274" y="21600"/>
                  <a:pt x="11274" y="21600"/>
                  <a:pt x="11501" y="21600"/>
                </a:cubicBezTo>
                <a:cubicBezTo>
                  <a:pt x="11729" y="21000"/>
                  <a:pt x="11274" y="21600"/>
                  <a:pt x="11501" y="21600"/>
                </a:cubicBezTo>
                <a:close/>
              </a:path>
            </a:pathLst>
          </a:custGeom>
          <a:solidFill>
            <a:srgbClr val="F7F5F9"/>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4" name="Shape 1754"/>
          <p:cNvSpPr/>
          <p:nvPr/>
        </p:nvSpPr>
        <p:spPr>
          <a:xfrm>
            <a:off x="13053314" y="4816133"/>
            <a:ext cx="770741" cy="620004"/>
          </a:xfrm>
          <a:custGeom>
            <a:avLst/>
            <a:gdLst/>
            <a:ahLst/>
            <a:cxnLst>
              <a:cxn ang="0">
                <a:pos x="wd2" y="hd2"/>
              </a:cxn>
              <a:cxn ang="5400000">
                <a:pos x="wd2" y="hd2"/>
              </a:cxn>
              <a:cxn ang="10800000">
                <a:pos x="wd2" y="hd2"/>
              </a:cxn>
              <a:cxn ang="16200000">
                <a:pos x="wd2" y="hd2"/>
              </a:cxn>
            </a:cxnLst>
            <a:rect l="0" t="0" r="r" b="b"/>
            <a:pathLst>
              <a:path w="21475" h="21536" extrusionOk="0">
                <a:moveTo>
                  <a:pt x="13246" y="5079"/>
                </a:moveTo>
                <a:cubicBezTo>
                  <a:pt x="13041" y="4307"/>
                  <a:pt x="13041" y="4307"/>
                  <a:pt x="12424" y="4307"/>
                </a:cubicBezTo>
                <a:cubicBezTo>
                  <a:pt x="11806" y="4307"/>
                  <a:pt x="11189" y="4307"/>
                  <a:pt x="10572" y="4307"/>
                </a:cubicBezTo>
                <a:cubicBezTo>
                  <a:pt x="10161" y="4307"/>
                  <a:pt x="9955" y="3793"/>
                  <a:pt x="9749" y="3793"/>
                </a:cubicBezTo>
                <a:cubicBezTo>
                  <a:pt x="9132" y="3022"/>
                  <a:pt x="8515" y="2507"/>
                  <a:pt x="8104" y="1993"/>
                </a:cubicBezTo>
                <a:cubicBezTo>
                  <a:pt x="7281" y="1222"/>
                  <a:pt x="6458" y="450"/>
                  <a:pt x="5429" y="193"/>
                </a:cubicBezTo>
                <a:cubicBezTo>
                  <a:pt x="5018" y="-64"/>
                  <a:pt x="4812" y="-64"/>
                  <a:pt x="4195" y="193"/>
                </a:cubicBezTo>
                <a:cubicBezTo>
                  <a:pt x="3784" y="193"/>
                  <a:pt x="3166" y="450"/>
                  <a:pt x="2549" y="707"/>
                </a:cubicBezTo>
                <a:cubicBezTo>
                  <a:pt x="2755" y="1222"/>
                  <a:pt x="3372" y="1736"/>
                  <a:pt x="3372" y="2250"/>
                </a:cubicBezTo>
                <a:cubicBezTo>
                  <a:pt x="3372" y="2765"/>
                  <a:pt x="2755" y="3022"/>
                  <a:pt x="2549" y="3022"/>
                </a:cubicBezTo>
                <a:cubicBezTo>
                  <a:pt x="2344" y="3279"/>
                  <a:pt x="2138" y="3022"/>
                  <a:pt x="1932" y="3022"/>
                </a:cubicBezTo>
                <a:cubicBezTo>
                  <a:pt x="1726" y="3279"/>
                  <a:pt x="1726" y="3536"/>
                  <a:pt x="1726" y="3536"/>
                </a:cubicBezTo>
                <a:cubicBezTo>
                  <a:pt x="1315" y="4307"/>
                  <a:pt x="492" y="3793"/>
                  <a:pt x="286" y="3536"/>
                </a:cubicBezTo>
                <a:cubicBezTo>
                  <a:pt x="81" y="4050"/>
                  <a:pt x="81" y="4307"/>
                  <a:pt x="81" y="4822"/>
                </a:cubicBezTo>
                <a:cubicBezTo>
                  <a:pt x="-125" y="5593"/>
                  <a:pt x="81" y="5336"/>
                  <a:pt x="492" y="5593"/>
                </a:cubicBezTo>
                <a:cubicBezTo>
                  <a:pt x="904" y="6107"/>
                  <a:pt x="1315" y="7136"/>
                  <a:pt x="1521" y="7907"/>
                </a:cubicBezTo>
                <a:cubicBezTo>
                  <a:pt x="1932" y="8422"/>
                  <a:pt x="2138" y="8936"/>
                  <a:pt x="2344" y="9707"/>
                </a:cubicBezTo>
                <a:cubicBezTo>
                  <a:pt x="2549" y="10222"/>
                  <a:pt x="2755" y="10479"/>
                  <a:pt x="2961" y="10736"/>
                </a:cubicBezTo>
                <a:cubicBezTo>
                  <a:pt x="3372" y="11250"/>
                  <a:pt x="3784" y="11250"/>
                  <a:pt x="3989" y="11765"/>
                </a:cubicBezTo>
                <a:cubicBezTo>
                  <a:pt x="4195" y="12279"/>
                  <a:pt x="4401" y="12793"/>
                  <a:pt x="4401" y="13565"/>
                </a:cubicBezTo>
                <a:cubicBezTo>
                  <a:pt x="4606" y="14079"/>
                  <a:pt x="4401" y="14593"/>
                  <a:pt x="4606" y="15107"/>
                </a:cubicBezTo>
                <a:cubicBezTo>
                  <a:pt x="5018" y="16136"/>
                  <a:pt x="5841" y="16393"/>
                  <a:pt x="6252" y="17165"/>
                </a:cubicBezTo>
                <a:cubicBezTo>
                  <a:pt x="6664" y="17936"/>
                  <a:pt x="6869" y="18965"/>
                  <a:pt x="7281" y="19479"/>
                </a:cubicBezTo>
                <a:cubicBezTo>
                  <a:pt x="7486" y="19993"/>
                  <a:pt x="7898" y="20507"/>
                  <a:pt x="8104" y="20765"/>
                </a:cubicBezTo>
                <a:cubicBezTo>
                  <a:pt x="8104" y="21022"/>
                  <a:pt x="8104" y="21536"/>
                  <a:pt x="8309" y="21536"/>
                </a:cubicBezTo>
                <a:cubicBezTo>
                  <a:pt x="8721" y="21536"/>
                  <a:pt x="8515" y="21022"/>
                  <a:pt x="8721" y="20765"/>
                </a:cubicBezTo>
                <a:cubicBezTo>
                  <a:pt x="8721" y="19993"/>
                  <a:pt x="9749" y="20250"/>
                  <a:pt x="10161" y="20250"/>
                </a:cubicBezTo>
                <a:cubicBezTo>
                  <a:pt x="10778" y="20250"/>
                  <a:pt x="11806" y="19993"/>
                  <a:pt x="12218" y="20507"/>
                </a:cubicBezTo>
                <a:cubicBezTo>
                  <a:pt x="12835" y="20765"/>
                  <a:pt x="13041" y="20250"/>
                  <a:pt x="13452" y="19736"/>
                </a:cubicBezTo>
                <a:cubicBezTo>
                  <a:pt x="14069" y="18707"/>
                  <a:pt x="14686" y="18707"/>
                  <a:pt x="15509" y="18450"/>
                </a:cubicBezTo>
                <a:cubicBezTo>
                  <a:pt x="16744" y="18450"/>
                  <a:pt x="17978" y="17936"/>
                  <a:pt x="19212" y="17422"/>
                </a:cubicBezTo>
                <a:cubicBezTo>
                  <a:pt x="19624" y="17165"/>
                  <a:pt x="20241" y="16907"/>
                  <a:pt x="20858" y="16907"/>
                </a:cubicBezTo>
                <a:cubicBezTo>
                  <a:pt x="21064" y="16650"/>
                  <a:pt x="21064" y="16136"/>
                  <a:pt x="21269" y="15622"/>
                </a:cubicBezTo>
                <a:cubicBezTo>
                  <a:pt x="21269" y="15365"/>
                  <a:pt x="21475" y="14850"/>
                  <a:pt x="21475" y="14336"/>
                </a:cubicBezTo>
                <a:cubicBezTo>
                  <a:pt x="21475" y="14079"/>
                  <a:pt x="21269" y="13307"/>
                  <a:pt x="21064" y="13050"/>
                </a:cubicBezTo>
                <a:cubicBezTo>
                  <a:pt x="20446" y="13050"/>
                  <a:pt x="19624" y="13050"/>
                  <a:pt x="19006" y="12793"/>
                </a:cubicBezTo>
                <a:cubicBezTo>
                  <a:pt x="18389" y="12793"/>
                  <a:pt x="18389" y="12536"/>
                  <a:pt x="17978" y="12022"/>
                </a:cubicBezTo>
                <a:cubicBezTo>
                  <a:pt x="17566" y="10993"/>
                  <a:pt x="16949" y="10736"/>
                  <a:pt x="16538" y="9965"/>
                </a:cubicBezTo>
                <a:cubicBezTo>
                  <a:pt x="16332" y="9965"/>
                  <a:pt x="15921" y="8936"/>
                  <a:pt x="15715" y="8679"/>
                </a:cubicBezTo>
                <a:cubicBezTo>
                  <a:pt x="15509" y="8165"/>
                  <a:pt x="16538" y="7907"/>
                  <a:pt x="15715" y="7393"/>
                </a:cubicBezTo>
                <a:cubicBezTo>
                  <a:pt x="15509" y="7393"/>
                  <a:pt x="15304" y="6879"/>
                  <a:pt x="15098" y="6879"/>
                </a:cubicBezTo>
                <a:cubicBezTo>
                  <a:pt x="14686" y="6879"/>
                  <a:pt x="14481" y="6107"/>
                  <a:pt x="14275" y="5593"/>
                </a:cubicBezTo>
                <a:cubicBezTo>
                  <a:pt x="14069" y="4822"/>
                  <a:pt x="14069" y="5079"/>
                  <a:pt x="13246" y="507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5" name="Shape 1755"/>
          <p:cNvSpPr/>
          <p:nvPr/>
        </p:nvSpPr>
        <p:spPr>
          <a:xfrm>
            <a:off x="13063932" y="4768962"/>
            <a:ext cx="153537" cy="163646"/>
          </a:xfrm>
          <a:custGeom>
            <a:avLst/>
            <a:gdLst/>
            <a:ahLst/>
            <a:cxnLst>
              <a:cxn ang="0">
                <a:pos x="wd2" y="hd2"/>
              </a:cxn>
              <a:cxn ang="5400000">
                <a:pos x="wd2" y="hd2"/>
              </a:cxn>
              <a:cxn ang="10800000">
                <a:pos x="wd2" y="hd2"/>
              </a:cxn>
              <a:cxn ang="16200000">
                <a:pos x="wd2" y="hd2"/>
              </a:cxn>
            </a:cxnLst>
            <a:rect l="0" t="0" r="r" b="b"/>
            <a:pathLst>
              <a:path w="21600" h="21600" extrusionOk="0">
                <a:moveTo>
                  <a:pt x="5143" y="21600"/>
                </a:moveTo>
                <a:cubicBezTo>
                  <a:pt x="7200" y="21600"/>
                  <a:pt x="7200" y="18655"/>
                  <a:pt x="8229" y="18655"/>
                </a:cubicBezTo>
                <a:cubicBezTo>
                  <a:pt x="9257" y="16691"/>
                  <a:pt x="11314" y="17673"/>
                  <a:pt x="12343" y="17673"/>
                </a:cubicBezTo>
                <a:cubicBezTo>
                  <a:pt x="13371" y="16691"/>
                  <a:pt x="16457" y="15709"/>
                  <a:pt x="15429" y="14727"/>
                </a:cubicBezTo>
                <a:cubicBezTo>
                  <a:pt x="14400" y="12764"/>
                  <a:pt x="13371" y="10800"/>
                  <a:pt x="11314" y="8836"/>
                </a:cubicBezTo>
                <a:cubicBezTo>
                  <a:pt x="15429" y="7855"/>
                  <a:pt x="18514" y="6873"/>
                  <a:pt x="21600" y="5891"/>
                </a:cubicBezTo>
                <a:cubicBezTo>
                  <a:pt x="21600" y="3927"/>
                  <a:pt x="20571" y="1964"/>
                  <a:pt x="19543" y="0"/>
                </a:cubicBezTo>
                <a:cubicBezTo>
                  <a:pt x="16457" y="982"/>
                  <a:pt x="12343" y="4909"/>
                  <a:pt x="9257" y="4909"/>
                </a:cubicBezTo>
                <a:cubicBezTo>
                  <a:pt x="7200" y="4909"/>
                  <a:pt x="4114" y="2945"/>
                  <a:pt x="4114" y="982"/>
                </a:cubicBezTo>
                <a:cubicBezTo>
                  <a:pt x="3086" y="4909"/>
                  <a:pt x="3086" y="7855"/>
                  <a:pt x="3086" y="10800"/>
                </a:cubicBezTo>
                <a:cubicBezTo>
                  <a:pt x="2057" y="12764"/>
                  <a:pt x="0" y="15709"/>
                  <a:pt x="0" y="17673"/>
                </a:cubicBezTo>
                <a:cubicBezTo>
                  <a:pt x="0" y="19636"/>
                  <a:pt x="0" y="19636"/>
                  <a:pt x="1029" y="20618"/>
                </a:cubicBezTo>
                <a:cubicBezTo>
                  <a:pt x="3086" y="20618"/>
                  <a:pt x="4114" y="21600"/>
                  <a:pt x="5143"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6" name="Shape 1756"/>
          <p:cNvSpPr/>
          <p:nvPr/>
        </p:nvSpPr>
        <p:spPr>
          <a:xfrm>
            <a:off x="13071481" y="4711060"/>
            <a:ext cx="52112" cy="61421"/>
          </a:xfrm>
          <a:custGeom>
            <a:avLst/>
            <a:gdLst/>
            <a:ahLst/>
            <a:cxnLst>
              <a:cxn ang="0">
                <a:pos x="wd2" y="hd2"/>
              </a:cxn>
              <a:cxn ang="5400000">
                <a:pos x="wd2" y="hd2"/>
              </a:cxn>
              <a:cxn ang="10800000">
                <a:pos x="wd2" y="hd2"/>
              </a:cxn>
              <a:cxn ang="16200000">
                <a:pos x="wd2" y="hd2"/>
              </a:cxn>
            </a:cxnLst>
            <a:rect l="0" t="0" r="r" b="b"/>
            <a:pathLst>
              <a:path w="19443" h="20267" extrusionOk="0">
                <a:moveTo>
                  <a:pt x="18900" y="4800"/>
                </a:moveTo>
                <a:cubicBezTo>
                  <a:pt x="18900" y="2400"/>
                  <a:pt x="13500" y="0"/>
                  <a:pt x="10800" y="0"/>
                </a:cubicBezTo>
                <a:cubicBezTo>
                  <a:pt x="8100" y="2400"/>
                  <a:pt x="8100" y="2400"/>
                  <a:pt x="5400" y="4800"/>
                </a:cubicBezTo>
                <a:cubicBezTo>
                  <a:pt x="5400" y="9600"/>
                  <a:pt x="2700" y="14400"/>
                  <a:pt x="0" y="19200"/>
                </a:cubicBezTo>
                <a:cubicBezTo>
                  <a:pt x="5400" y="19200"/>
                  <a:pt x="5400" y="21600"/>
                  <a:pt x="10800" y="19200"/>
                </a:cubicBezTo>
                <a:cubicBezTo>
                  <a:pt x="13500" y="16800"/>
                  <a:pt x="21600" y="9600"/>
                  <a:pt x="18900" y="4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7" name="Shape 1757"/>
          <p:cNvSpPr/>
          <p:nvPr/>
        </p:nvSpPr>
        <p:spPr>
          <a:xfrm>
            <a:off x="13063932" y="4799177"/>
            <a:ext cx="22655" cy="52871"/>
          </a:xfrm>
          <a:custGeom>
            <a:avLst/>
            <a:gdLst/>
            <a:ahLst/>
            <a:cxnLst>
              <a:cxn ang="0">
                <a:pos x="wd2" y="hd2"/>
              </a:cxn>
              <a:cxn ang="5400000">
                <a:pos x="wd2" y="hd2"/>
              </a:cxn>
              <a:cxn ang="10800000">
                <a:pos x="wd2" y="hd2"/>
              </a:cxn>
              <a:cxn ang="16200000">
                <a:pos x="wd2" y="hd2"/>
              </a:cxn>
            </a:cxnLst>
            <a:rect l="0" t="0" r="r" b="b"/>
            <a:pathLst>
              <a:path w="21600" h="21600" extrusionOk="0">
                <a:moveTo>
                  <a:pt x="0" y="9257"/>
                </a:moveTo>
                <a:cubicBezTo>
                  <a:pt x="0" y="15429"/>
                  <a:pt x="7200" y="18514"/>
                  <a:pt x="21600" y="21600"/>
                </a:cubicBezTo>
                <a:cubicBezTo>
                  <a:pt x="21600" y="15429"/>
                  <a:pt x="21600" y="9257"/>
                  <a:pt x="21600" y="3086"/>
                </a:cubicBezTo>
                <a:cubicBezTo>
                  <a:pt x="21600" y="0"/>
                  <a:pt x="21600" y="0"/>
                  <a:pt x="14400" y="0"/>
                </a:cubicBezTo>
                <a:cubicBezTo>
                  <a:pt x="0" y="0"/>
                  <a:pt x="0" y="6171"/>
                  <a:pt x="0" y="925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8" name="Shape 1758"/>
          <p:cNvSpPr/>
          <p:nvPr/>
        </p:nvSpPr>
        <p:spPr>
          <a:xfrm>
            <a:off x="13033730" y="4768962"/>
            <a:ext cx="57816" cy="193860"/>
          </a:xfrm>
          <a:custGeom>
            <a:avLst/>
            <a:gdLst/>
            <a:ahLst/>
            <a:cxnLst>
              <a:cxn ang="0">
                <a:pos x="wd2" y="hd2"/>
              </a:cxn>
              <a:cxn ang="5400000">
                <a:pos x="wd2" y="hd2"/>
              </a:cxn>
              <a:cxn ang="10800000">
                <a:pos x="wd2" y="hd2"/>
              </a:cxn>
              <a:cxn ang="16200000">
                <a:pos x="wd2" y="hd2"/>
              </a:cxn>
            </a:cxnLst>
            <a:rect l="0" t="0" r="r" b="b"/>
            <a:pathLst>
              <a:path w="20674" h="21600" extrusionOk="0">
                <a:moveTo>
                  <a:pt x="10800" y="14123"/>
                </a:moveTo>
                <a:cubicBezTo>
                  <a:pt x="10800" y="13292"/>
                  <a:pt x="13500" y="12462"/>
                  <a:pt x="16200" y="10800"/>
                </a:cubicBezTo>
                <a:cubicBezTo>
                  <a:pt x="18900" y="9138"/>
                  <a:pt x="16200" y="9969"/>
                  <a:pt x="13500" y="8308"/>
                </a:cubicBezTo>
                <a:cubicBezTo>
                  <a:pt x="8100" y="6646"/>
                  <a:pt x="10800" y="2492"/>
                  <a:pt x="18900" y="3323"/>
                </a:cubicBezTo>
                <a:cubicBezTo>
                  <a:pt x="21600" y="831"/>
                  <a:pt x="21600" y="831"/>
                  <a:pt x="16200" y="0"/>
                </a:cubicBezTo>
                <a:cubicBezTo>
                  <a:pt x="10800" y="0"/>
                  <a:pt x="8100" y="4154"/>
                  <a:pt x="5400" y="5815"/>
                </a:cubicBezTo>
                <a:cubicBezTo>
                  <a:pt x="2700" y="6646"/>
                  <a:pt x="0" y="7477"/>
                  <a:pt x="0" y="9138"/>
                </a:cubicBezTo>
                <a:cubicBezTo>
                  <a:pt x="0" y="9969"/>
                  <a:pt x="2700" y="11631"/>
                  <a:pt x="2700" y="13292"/>
                </a:cubicBezTo>
                <a:cubicBezTo>
                  <a:pt x="2700" y="15785"/>
                  <a:pt x="5400" y="18277"/>
                  <a:pt x="5400" y="21600"/>
                </a:cubicBezTo>
                <a:cubicBezTo>
                  <a:pt x="5400" y="20769"/>
                  <a:pt x="5400" y="20769"/>
                  <a:pt x="5400" y="20769"/>
                </a:cubicBezTo>
                <a:cubicBezTo>
                  <a:pt x="8100" y="19108"/>
                  <a:pt x="8100" y="16615"/>
                  <a:pt x="10800" y="14123"/>
                </a:cubicBezTo>
                <a:cubicBezTo>
                  <a:pt x="10800" y="13292"/>
                  <a:pt x="10800" y="14954"/>
                  <a:pt x="10800" y="1412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59" name="Shape 1759"/>
          <p:cNvSpPr/>
          <p:nvPr/>
        </p:nvSpPr>
        <p:spPr>
          <a:xfrm>
            <a:off x="13645351" y="5058490"/>
            <a:ext cx="27585" cy="57907"/>
          </a:xfrm>
          <a:custGeom>
            <a:avLst/>
            <a:gdLst/>
            <a:ahLst/>
            <a:cxnLst>
              <a:cxn ang="0">
                <a:pos x="wd2" y="hd2"/>
              </a:cxn>
              <a:cxn ang="5400000">
                <a:pos x="wd2" y="hd2"/>
              </a:cxn>
              <a:cxn ang="10800000">
                <a:pos x="wd2" y="hd2"/>
              </a:cxn>
              <a:cxn ang="16200000">
                <a:pos x="wd2" y="hd2"/>
              </a:cxn>
            </a:cxnLst>
            <a:rect l="0" t="0" r="r" b="b"/>
            <a:pathLst>
              <a:path w="15781" h="21600" extrusionOk="0">
                <a:moveTo>
                  <a:pt x="12960" y="21600"/>
                </a:moveTo>
                <a:cubicBezTo>
                  <a:pt x="12960" y="18900"/>
                  <a:pt x="21600" y="0"/>
                  <a:pt x="8640" y="0"/>
                </a:cubicBezTo>
                <a:cubicBezTo>
                  <a:pt x="4320" y="2700"/>
                  <a:pt x="0" y="8100"/>
                  <a:pt x="0" y="10800"/>
                </a:cubicBezTo>
                <a:cubicBezTo>
                  <a:pt x="0" y="16200"/>
                  <a:pt x="4320" y="18900"/>
                  <a:pt x="12960" y="21600"/>
                </a:cubicBezTo>
                <a:cubicBezTo>
                  <a:pt x="12960" y="21600"/>
                  <a:pt x="8640" y="21600"/>
                  <a:pt x="12960"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0" name="Shape 1760"/>
          <p:cNvSpPr/>
          <p:nvPr/>
        </p:nvSpPr>
        <p:spPr>
          <a:xfrm>
            <a:off x="13345168" y="5332914"/>
            <a:ext cx="384361" cy="243050"/>
          </a:xfrm>
          <a:custGeom>
            <a:avLst/>
            <a:gdLst/>
            <a:ahLst/>
            <a:cxnLst>
              <a:cxn ang="0">
                <a:pos x="wd2" y="hd2"/>
              </a:cxn>
              <a:cxn ang="5400000">
                <a:pos x="wd2" y="hd2"/>
              </a:cxn>
              <a:cxn ang="10800000">
                <a:pos x="wd2" y="hd2"/>
              </a:cxn>
              <a:cxn ang="16200000">
                <a:pos x="wd2" y="hd2"/>
              </a:cxn>
            </a:cxnLst>
            <a:rect l="0" t="0" r="r" b="b"/>
            <a:pathLst>
              <a:path w="21144" h="21063" extrusionOk="0">
                <a:moveTo>
                  <a:pt x="19053" y="0"/>
                </a:moveTo>
                <a:cubicBezTo>
                  <a:pt x="17830" y="635"/>
                  <a:pt x="16607" y="1271"/>
                  <a:pt x="15385" y="1271"/>
                </a:cubicBezTo>
                <a:cubicBezTo>
                  <a:pt x="14162" y="1906"/>
                  <a:pt x="12532" y="1271"/>
                  <a:pt x="11309" y="2541"/>
                </a:cubicBezTo>
                <a:cubicBezTo>
                  <a:pt x="10494" y="3812"/>
                  <a:pt x="10087" y="5082"/>
                  <a:pt x="9272" y="6353"/>
                </a:cubicBezTo>
                <a:cubicBezTo>
                  <a:pt x="8864" y="6988"/>
                  <a:pt x="7641" y="5718"/>
                  <a:pt x="6826" y="5718"/>
                </a:cubicBezTo>
                <a:cubicBezTo>
                  <a:pt x="5604" y="5718"/>
                  <a:pt x="4789" y="5718"/>
                  <a:pt x="3566" y="5718"/>
                </a:cubicBezTo>
                <a:cubicBezTo>
                  <a:pt x="2343" y="5718"/>
                  <a:pt x="1121" y="5082"/>
                  <a:pt x="1121" y="7624"/>
                </a:cubicBezTo>
                <a:cubicBezTo>
                  <a:pt x="713" y="8894"/>
                  <a:pt x="306" y="8259"/>
                  <a:pt x="306" y="9529"/>
                </a:cubicBezTo>
                <a:cubicBezTo>
                  <a:pt x="-102" y="10800"/>
                  <a:pt x="-102" y="12071"/>
                  <a:pt x="306" y="13341"/>
                </a:cubicBezTo>
                <a:cubicBezTo>
                  <a:pt x="306" y="14612"/>
                  <a:pt x="713" y="16518"/>
                  <a:pt x="1121" y="17788"/>
                </a:cubicBezTo>
                <a:cubicBezTo>
                  <a:pt x="1121" y="18424"/>
                  <a:pt x="1121" y="19694"/>
                  <a:pt x="1528" y="20329"/>
                </a:cubicBezTo>
                <a:cubicBezTo>
                  <a:pt x="1936" y="21600"/>
                  <a:pt x="3973" y="20965"/>
                  <a:pt x="4789" y="20329"/>
                </a:cubicBezTo>
                <a:cubicBezTo>
                  <a:pt x="5196" y="19694"/>
                  <a:pt x="5604" y="19059"/>
                  <a:pt x="6419" y="18424"/>
                </a:cubicBezTo>
                <a:cubicBezTo>
                  <a:pt x="6826" y="18424"/>
                  <a:pt x="7641" y="18424"/>
                  <a:pt x="8456" y="18424"/>
                </a:cubicBezTo>
                <a:cubicBezTo>
                  <a:pt x="8864" y="17788"/>
                  <a:pt x="9272" y="17153"/>
                  <a:pt x="9679" y="16518"/>
                </a:cubicBezTo>
                <a:cubicBezTo>
                  <a:pt x="10902" y="15882"/>
                  <a:pt x="11717" y="15882"/>
                  <a:pt x="12940" y="15247"/>
                </a:cubicBezTo>
                <a:cubicBezTo>
                  <a:pt x="14162" y="14612"/>
                  <a:pt x="15385" y="13976"/>
                  <a:pt x="16607" y="13341"/>
                </a:cubicBezTo>
                <a:cubicBezTo>
                  <a:pt x="17423" y="12706"/>
                  <a:pt x="19053" y="12071"/>
                  <a:pt x="19053" y="10800"/>
                </a:cubicBezTo>
                <a:cubicBezTo>
                  <a:pt x="19460" y="8894"/>
                  <a:pt x="21498" y="8894"/>
                  <a:pt x="21090" y="7624"/>
                </a:cubicBezTo>
                <a:cubicBezTo>
                  <a:pt x="20275" y="5082"/>
                  <a:pt x="19868" y="2541"/>
                  <a:pt x="19053"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1" name="Shape 1761"/>
          <p:cNvSpPr/>
          <p:nvPr/>
        </p:nvSpPr>
        <p:spPr>
          <a:xfrm>
            <a:off x="13690655" y="5058490"/>
            <a:ext cx="292260" cy="362539"/>
          </a:xfrm>
          <a:custGeom>
            <a:avLst/>
            <a:gdLst/>
            <a:ahLst/>
            <a:cxnLst>
              <a:cxn ang="0">
                <a:pos x="wd2" y="hd2"/>
              </a:cxn>
              <a:cxn ang="5400000">
                <a:pos x="wd2" y="hd2"/>
              </a:cxn>
              <a:cxn ang="10800000">
                <a:pos x="wd2" y="hd2"/>
              </a:cxn>
              <a:cxn ang="16200000">
                <a:pos x="wd2" y="hd2"/>
              </a:cxn>
            </a:cxnLst>
            <a:rect l="0" t="0" r="r" b="b"/>
            <a:pathLst>
              <a:path w="20901" h="21600" extrusionOk="0">
                <a:moveTo>
                  <a:pt x="20546" y="8376"/>
                </a:moveTo>
                <a:cubicBezTo>
                  <a:pt x="18966" y="8376"/>
                  <a:pt x="18439" y="7053"/>
                  <a:pt x="17912" y="6171"/>
                </a:cubicBezTo>
                <a:cubicBezTo>
                  <a:pt x="17385" y="5731"/>
                  <a:pt x="15278" y="5731"/>
                  <a:pt x="14751" y="5290"/>
                </a:cubicBezTo>
                <a:cubicBezTo>
                  <a:pt x="13171" y="4849"/>
                  <a:pt x="12644" y="3967"/>
                  <a:pt x="11590" y="2645"/>
                </a:cubicBezTo>
                <a:cubicBezTo>
                  <a:pt x="11590" y="2204"/>
                  <a:pt x="11063" y="1763"/>
                  <a:pt x="11063" y="1322"/>
                </a:cubicBezTo>
                <a:cubicBezTo>
                  <a:pt x="11063" y="1322"/>
                  <a:pt x="11590" y="0"/>
                  <a:pt x="11590" y="0"/>
                </a:cubicBezTo>
                <a:cubicBezTo>
                  <a:pt x="11063" y="0"/>
                  <a:pt x="9483" y="1763"/>
                  <a:pt x="8956" y="2204"/>
                </a:cubicBezTo>
                <a:cubicBezTo>
                  <a:pt x="7902" y="3086"/>
                  <a:pt x="6849" y="4408"/>
                  <a:pt x="5268" y="4408"/>
                </a:cubicBezTo>
                <a:cubicBezTo>
                  <a:pt x="4215" y="4849"/>
                  <a:pt x="3688" y="4408"/>
                  <a:pt x="2634" y="4408"/>
                </a:cubicBezTo>
                <a:cubicBezTo>
                  <a:pt x="1580" y="4849"/>
                  <a:pt x="527" y="5731"/>
                  <a:pt x="0" y="4849"/>
                </a:cubicBezTo>
                <a:cubicBezTo>
                  <a:pt x="527" y="6171"/>
                  <a:pt x="1054" y="7494"/>
                  <a:pt x="2634" y="7494"/>
                </a:cubicBezTo>
                <a:cubicBezTo>
                  <a:pt x="3688" y="7494"/>
                  <a:pt x="7902" y="7494"/>
                  <a:pt x="8429" y="8376"/>
                </a:cubicBezTo>
                <a:cubicBezTo>
                  <a:pt x="10010" y="10139"/>
                  <a:pt x="8956" y="11902"/>
                  <a:pt x="8429" y="14106"/>
                </a:cubicBezTo>
                <a:cubicBezTo>
                  <a:pt x="7902" y="14547"/>
                  <a:pt x="5795" y="14988"/>
                  <a:pt x="5795" y="14988"/>
                </a:cubicBezTo>
                <a:cubicBezTo>
                  <a:pt x="3688" y="15429"/>
                  <a:pt x="1580" y="15869"/>
                  <a:pt x="0" y="16310"/>
                </a:cubicBezTo>
                <a:cubicBezTo>
                  <a:pt x="1054" y="18073"/>
                  <a:pt x="2107" y="19837"/>
                  <a:pt x="2634" y="21600"/>
                </a:cubicBezTo>
                <a:cubicBezTo>
                  <a:pt x="4215" y="21159"/>
                  <a:pt x="5795" y="21159"/>
                  <a:pt x="7376" y="21159"/>
                </a:cubicBezTo>
                <a:cubicBezTo>
                  <a:pt x="9483" y="20718"/>
                  <a:pt x="7902" y="20278"/>
                  <a:pt x="8956" y="19396"/>
                </a:cubicBezTo>
                <a:cubicBezTo>
                  <a:pt x="10010" y="18955"/>
                  <a:pt x="11590" y="19396"/>
                  <a:pt x="12117" y="18514"/>
                </a:cubicBezTo>
                <a:cubicBezTo>
                  <a:pt x="13171" y="17633"/>
                  <a:pt x="13171" y="17192"/>
                  <a:pt x="14751" y="16751"/>
                </a:cubicBezTo>
                <a:cubicBezTo>
                  <a:pt x="15805" y="16310"/>
                  <a:pt x="15278" y="14988"/>
                  <a:pt x="15278" y="14106"/>
                </a:cubicBezTo>
                <a:cubicBezTo>
                  <a:pt x="14751" y="13224"/>
                  <a:pt x="15805" y="13224"/>
                  <a:pt x="16859" y="13224"/>
                </a:cubicBezTo>
                <a:cubicBezTo>
                  <a:pt x="18439" y="12784"/>
                  <a:pt x="18439" y="11461"/>
                  <a:pt x="19493" y="10580"/>
                </a:cubicBezTo>
                <a:cubicBezTo>
                  <a:pt x="20020" y="10139"/>
                  <a:pt x="21600" y="8816"/>
                  <a:pt x="20546" y="8376"/>
                </a:cubicBezTo>
                <a:cubicBezTo>
                  <a:pt x="20020" y="8376"/>
                  <a:pt x="21073" y="8816"/>
                  <a:pt x="20546" y="837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2" name="Shape 1762"/>
          <p:cNvSpPr/>
          <p:nvPr/>
        </p:nvSpPr>
        <p:spPr>
          <a:xfrm>
            <a:off x="14339332" y="4348521"/>
            <a:ext cx="398384" cy="172156"/>
          </a:xfrm>
          <a:custGeom>
            <a:avLst/>
            <a:gdLst/>
            <a:ahLst/>
            <a:cxnLst>
              <a:cxn ang="0">
                <a:pos x="wd2" y="hd2"/>
              </a:cxn>
              <a:cxn ang="5400000">
                <a:pos x="wd2" y="hd2"/>
              </a:cxn>
              <a:cxn ang="10800000">
                <a:pos x="wd2" y="hd2"/>
              </a:cxn>
              <a:cxn ang="16200000">
                <a:pos x="wd2" y="hd2"/>
              </a:cxn>
            </a:cxnLst>
            <a:rect l="0" t="0" r="r" b="b"/>
            <a:pathLst>
              <a:path w="21235" h="21100" extrusionOk="0">
                <a:moveTo>
                  <a:pt x="21235" y="4500"/>
                </a:moveTo>
                <a:cubicBezTo>
                  <a:pt x="20057" y="4500"/>
                  <a:pt x="19271" y="2700"/>
                  <a:pt x="18093" y="2700"/>
                </a:cubicBezTo>
                <a:cubicBezTo>
                  <a:pt x="16915" y="1800"/>
                  <a:pt x="15344" y="1800"/>
                  <a:pt x="13773" y="1800"/>
                </a:cubicBezTo>
                <a:cubicBezTo>
                  <a:pt x="12595" y="1800"/>
                  <a:pt x="11417" y="1800"/>
                  <a:pt x="10239" y="0"/>
                </a:cubicBezTo>
                <a:cubicBezTo>
                  <a:pt x="9453" y="0"/>
                  <a:pt x="8668" y="0"/>
                  <a:pt x="8275" y="1800"/>
                </a:cubicBezTo>
                <a:cubicBezTo>
                  <a:pt x="8275" y="3600"/>
                  <a:pt x="7882" y="4500"/>
                  <a:pt x="7097" y="3600"/>
                </a:cubicBezTo>
                <a:cubicBezTo>
                  <a:pt x="6311" y="2700"/>
                  <a:pt x="4348" y="900"/>
                  <a:pt x="3955" y="4500"/>
                </a:cubicBezTo>
                <a:cubicBezTo>
                  <a:pt x="3562" y="5400"/>
                  <a:pt x="3955" y="5400"/>
                  <a:pt x="3170" y="6300"/>
                </a:cubicBezTo>
                <a:cubicBezTo>
                  <a:pt x="2777" y="7200"/>
                  <a:pt x="1991" y="9000"/>
                  <a:pt x="2777" y="9900"/>
                </a:cubicBezTo>
                <a:cubicBezTo>
                  <a:pt x="3170" y="10800"/>
                  <a:pt x="4348" y="11700"/>
                  <a:pt x="4348" y="10800"/>
                </a:cubicBezTo>
                <a:cubicBezTo>
                  <a:pt x="4740" y="9000"/>
                  <a:pt x="5133" y="9900"/>
                  <a:pt x="5526" y="10800"/>
                </a:cubicBezTo>
                <a:cubicBezTo>
                  <a:pt x="5919" y="11700"/>
                  <a:pt x="7490" y="12600"/>
                  <a:pt x="7097" y="13500"/>
                </a:cubicBezTo>
                <a:cubicBezTo>
                  <a:pt x="7097" y="14400"/>
                  <a:pt x="5919" y="14400"/>
                  <a:pt x="5526" y="15300"/>
                </a:cubicBezTo>
                <a:cubicBezTo>
                  <a:pt x="5133" y="16200"/>
                  <a:pt x="4740" y="17100"/>
                  <a:pt x="3955" y="15300"/>
                </a:cubicBezTo>
                <a:cubicBezTo>
                  <a:pt x="3562" y="14400"/>
                  <a:pt x="3562" y="17100"/>
                  <a:pt x="3562" y="18000"/>
                </a:cubicBezTo>
                <a:cubicBezTo>
                  <a:pt x="1991" y="19800"/>
                  <a:pt x="1206" y="13500"/>
                  <a:pt x="28" y="18000"/>
                </a:cubicBezTo>
                <a:cubicBezTo>
                  <a:pt x="-365" y="18900"/>
                  <a:pt x="3562" y="20700"/>
                  <a:pt x="3955" y="19800"/>
                </a:cubicBezTo>
                <a:cubicBezTo>
                  <a:pt x="4348" y="18900"/>
                  <a:pt x="5133" y="19800"/>
                  <a:pt x="5526" y="20700"/>
                </a:cubicBezTo>
                <a:cubicBezTo>
                  <a:pt x="5919" y="20700"/>
                  <a:pt x="7097" y="21600"/>
                  <a:pt x="7882" y="20700"/>
                </a:cubicBezTo>
                <a:cubicBezTo>
                  <a:pt x="8275" y="19800"/>
                  <a:pt x="9060" y="20700"/>
                  <a:pt x="9453" y="18000"/>
                </a:cubicBezTo>
                <a:cubicBezTo>
                  <a:pt x="9453" y="17100"/>
                  <a:pt x="10239" y="16200"/>
                  <a:pt x="10631" y="15300"/>
                </a:cubicBezTo>
                <a:cubicBezTo>
                  <a:pt x="11024" y="14400"/>
                  <a:pt x="12595" y="14400"/>
                  <a:pt x="12595" y="14400"/>
                </a:cubicBezTo>
                <a:cubicBezTo>
                  <a:pt x="12988" y="16200"/>
                  <a:pt x="13380" y="14400"/>
                  <a:pt x="14166" y="14400"/>
                </a:cubicBezTo>
                <a:cubicBezTo>
                  <a:pt x="14559" y="14400"/>
                  <a:pt x="14951" y="11700"/>
                  <a:pt x="15344" y="11700"/>
                </a:cubicBezTo>
                <a:cubicBezTo>
                  <a:pt x="15737" y="10800"/>
                  <a:pt x="16522" y="11700"/>
                  <a:pt x="16915" y="10800"/>
                </a:cubicBezTo>
                <a:cubicBezTo>
                  <a:pt x="18486" y="9900"/>
                  <a:pt x="19271" y="8100"/>
                  <a:pt x="20842" y="6300"/>
                </a:cubicBezTo>
                <a:cubicBezTo>
                  <a:pt x="21235" y="6300"/>
                  <a:pt x="21235" y="6300"/>
                  <a:pt x="21235" y="45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3" name="Shape 1763"/>
          <p:cNvSpPr/>
          <p:nvPr/>
        </p:nvSpPr>
        <p:spPr>
          <a:xfrm>
            <a:off x="13843260" y="4237745"/>
            <a:ext cx="630259" cy="385197"/>
          </a:xfrm>
          <a:custGeom>
            <a:avLst/>
            <a:gdLst/>
            <a:ahLst/>
            <a:cxnLst>
              <a:cxn ang="0">
                <a:pos x="wd2" y="hd2"/>
              </a:cxn>
              <a:cxn ang="5400000">
                <a:pos x="wd2" y="hd2"/>
              </a:cxn>
              <a:cxn ang="10800000">
                <a:pos x="wd2" y="hd2"/>
              </a:cxn>
              <a:cxn ang="16200000">
                <a:pos x="wd2" y="hd2"/>
              </a:cxn>
            </a:cxnLst>
            <a:rect l="0" t="0" r="r" b="b"/>
            <a:pathLst>
              <a:path w="20723" h="21600" extrusionOk="0">
                <a:moveTo>
                  <a:pt x="18795" y="13292"/>
                </a:moveTo>
                <a:cubicBezTo>
                  <a:pt x="19038" y="13708"/>
                  <a:pt x="19038" y="14123"/>
                  <a:pt x="19523" y="13708"/>
                </a:cubicBezTo>
                <a:cubicBezTo>
                  <a:pt x="19766" y="13708"/>
                  <a:pt x="20009" y="12877"/>
                  <a:pt x="20252" y="12877"/>
                </a:cubicBezTo>
                <a:cubicBezTo>
                  <a:pt x="21465" y="12462"/>
                  <a:pt x="20009" y="11631"/>
                  <a:pt x="19523" y="10800"/>
                </a:cubicBezTo>
                <a:cubicBezTo>
                  <a:pt x="19281" y="10385"/>
                  <a:pt x="19281" y="10800"/>
                  <a:pt x="19038" y="11215"/>
                </a:cubicBezTo>
                <a:cubicBezTo>
                  <a:pt x="19038" y="11631"/>
                  <a:pt x="18310" y="11215"/>
                  <a:pt x="18067" y="11215"/>
                </a:cubicBezTo>
                <a:cubicBezTo>
                  <a:pt x="17096" y="10385"/>
                  <a:pt x="18553" y="9138"/>
                  <a:pt x="18795" y="8723"/>
                </a:cubicBezTo>
                <a:cubicBezTo>
                  <a:pt x="18795" y="8723"/>
                  <a:pt x="17825" y="9138"/>
                  <a:pt x="17825" y="9138"/>
                </a:cubicBezTo>
                <a:cubicBezTo>
                  <a:pt x="17339" y="9554"/>
                  <a:pt x="16854" y="9554"/>
                  <a:pt x="16368" y="10385"/>
                </a:cubicBezTo>
                <a:cubicBezTo>
                  <a:pt x="16126" y="10800"/>
                  <a:pt x="15883" y="11631"/>
                  <a:pt x="15640" y="12046"/>
                </a:cubicBezTo>
                <a:cubicBezTo>
                  <a:pt x="15398" y="13292"/>
                  <a:pt x="15155" y="12462"/>
                  <a:pt x="14912" y="11631"/>
                </a:cubicBezTo>
                <a:cubicBezTo>
                  <a:pt x="14669" y="10800"/>
                  <a:pt x="14184" y="11215"/>
                  <a:pt x="13699" y="11215"/>
                </a:cubicBezTo>
                <a:cubicBezTo>
                  <a:pt x="13213" y="11215"/>
                  <a:pt x="12971" y="9969"/>
                  <a:pt x="12728" y="9554"/>
                </a:cubicBezTo>
                <a:cubicBezTo>
                  <a:pt x="12243" y="8723"/>
                  <a:pt x="12971" y="7892"/>
                  <a:pt x="12485" y="7062"/>
                </a:cubicBezTo>
                <a:cubicBezTo>
                  <a:pt x="12243" y="6646"/>
                  <a:pt x="12000" y="5815"/>
                  <a:pt x="11757" y="5400"/>
                </a:cubicBezTo>
                <a:cubicBezTo>
                  <a:pt x="11514" y="4985"/>
                  <a:pt x="11029" y="4569"/>
                  <a:pt x="10786" y="4985"/>
                </a:cubicBezTo>
                <a:cubicBezTo>
                  <a:pt x="10301" y="5400"/>
                  <a:pt x="9816" y="4985"/>
                  <a:pt x="9087" y="4985"/>
                </a:cubicBezTo>
                <a:cubicBezTo>
                  <a:pt x="8602" y="4985"/>
                  <a:pt x="7874" y="5400"/>
                  <a:pt x="7389" y="4985"/>
                </a:cubicBezTo>
                <a:cubicBezTo>
                  <a:pt x="7146" y="4569"/>
                  <a:pt x="6661" y="3738"/>
                  <a:pt x="6418" y="3323"/>
                </a:cubicBezTo>
                <a:cubicBezTo>
                  <a:pt x="5932" y="2492"/>
                  <a:pt x="5690" y="2492"/>
                  <a:pt x="5447" y="3323"/>
                </a:cubicBezTo>
                <a:cubicBezTo>
                  <a:pt x="5204" y="3738"/>
                  <a:pt x="4962" y="4154"/>
                  <a:pt x="4476" y="4154"/>
                </a:cubicBezTo>
                <a:cubicBezTo>
                  <a:pt x="3748" y="4154"/>
                  <a:pt x="3748" y="3323"/>
                  <a:pt x="3991" y="2492"/>
                </a:cubicBezTo>
                <a:cubicBezTo>
                  <a:pt x="4234" y="1246"/>
                  <a:pt x="4234" y="1246"/>
                  <a:pt x="3505" y="415"/>
                </a:cubicBezTo>
                <a:cubicBezTo>
                  <a:pt x="3505" y="831"/>
                  <a:pt x="3505" y="1662"/>
                  <a:pt x="3505" y="2077"/>
                </a:cubicBezTo>
                <a:cubicBezTo>
                  <a:pt x="3505" y="2908"/>
                  <a:pt x="3748" y="3323"/>
                  <a:pt x="3263" y="3323"/>
                </a:cubicBezTo>
                <a:cubicBezTo>
                  <a:pt x="2777" y="2908"/>
                  <a:pt x="2777" y="1662"/>
                  <a:pt x="3020" y="1246"/>
                </a:cubicBezTo>
                <a:cubicBezTo>
                  <a:pt x="3020" y="1246"/>
                  <a:pt x="3505" y="0"/>
                  <a:pt x="3263" y="0"/>
                </a:cubicBezTo>
                <a:cubicBezTo>
                  <a:pt x="2049" y="415"/>
                  <a:pt x="1078" y="831"/>
                  <a:pt x="108" y="1662"/>
                </a:cubicBezTo>
                <a:cubicBezTo>
                  <a:pt x="-135" y="1662"/>
                  <a:pt x="108" y="5815"/>
                  <a:pt x="108" y="6231"/>
                </a:cubicBezTo>
                <a:cubicBezTo>
                  <a:pt x="108" y="7477"/>
                  <a:pt x="108" y="8723"/>
                  <a:pt x="108" y="9554"/>
                </a:cubicBezTo>
                <a:cubicBezTo>
                  <a:pt x="108" y="10385"/>
                  <a:pt x="-135" y="10800"/>
                  <a:pt x="350" y="10800"/>
                </a:cubicBezTo>
                <a:cubicBezTo>
                  <a:pt x="593" y="10800"/>
                  <a:pt x="836" y="10800"/>
                  <a:pt x="1321" y="10800"/>
                </a:cubicBezTo>
                <a:cubicBezTo>
                  <a:pt x="1807" y="10800"/>
                  <a:pt x="1078" y="9969"/>
                  <a:pt x="1321" y="9554"/>
                </a:cubicBezTo>
                <a:cubicBezTo>
                  <a:pt x="1564" y="8723"/>
                  <a:pt x="2049" y="9138"/>
                  <a:pt x="2292" y="8308"/>
                </a:cubicBezTo>
                <a:cubicBezTo>
                  <a:pt x="2777" y="7892"/>
                  <a:pt x="2777" y="7892"/>
                  <a:pt x="3020" y="7477"/>
                </a:cubicBezTo>
                <a:cubicBezTo>
                  <a:pt x="3505" y="7062"/>
                  <a:pt x="3748" y="7477"/>
                  <a:pt x="3991" y="7892"/>
                </a:cubicBezTo>
                <a:cubicBezTo>
                  <a:pt x="4234" y="8308"/>
                  <a:pt x="4962" y="8308"/>
                  <a:pt x="4962" y="8308"/>
                </a:cubicBezTo>
                <a:cubicBezTo>
                  <a:pt x="5204" y="9138"/>
                  <a:pt x="4962" y="9554"/>
                  <a:pt x="4962" y="9969"/>
                </a:cubicBezTo>
                <a:cubicBezTo>
                  <a:pt x="5204" y="11215"/>
                  <a:pt x="5932" y="11215"/>
                  <a:pt x="6175" y="11215"/>
                </a:cubicBezTo>
                <a:cubicBezTo>
                  <a:pt x="7389" y="11215"/>
                  <a:pt x="7389" y="12462"/>
                  <a:pt x="7874" y="14123"/>
                </a:cubicBezTo>
                <a:cubicBezTo>
                  <a:pt x="8117" y="14538"/>
                  <a:pt x="8602" y="14954"/>
                  <a:pt x="9087" y="15369"/>
                </a:cubicBezTo>
                <a:cubicBezTo>
                  <a:pt x="9330" y="15369"/>
                  <a:pt x="9573" y="15785"/>
                  <a:pt x="9816" y="16200"/>
                </a:cubicBezTo>
                <a:cubicBezTo>
                  <a:pt x="10544" y="17031"/>
                  <a:pt x="11272" y="18277"/>
                  <a:pt x="12000" y="18692"/>
                </a:cubicBezTo>
                <a:cubicBezTo>
                  <a:pt x="12971" y="19108"/>
                  <a:pt x="12971" y="19108"/>
                  <a:pt x="12971" y="20354"/>
                </a:cubicBezTo>
                <a:cubicBezTo>
                  <a:pt x="13456" y="20354"/>
                  <a:pt x="14184" y="21185"/>
                  <a:pt x="14669" y="21600"/>
                </a:cubicBezTo>
                <a:cubicBezTo>
                  <a:pt x="14669" y="20354"/>
                  <a:pt x="14427" y="20354"/>
                  <a:pt x="15155" y="19523"/>
                </a:cubicBezTo>
                <a:cubicBezTo>
                  <a:pt x="15398" y="18692"/>
                  <a:pt x="14912" y="18277"/>
                  <a:pt x="14912" y="17446"/>
                </a:cubicBezTo>
                <a:cubicBezTo>
                  <a:pt x="15155" y="16200"/>
                  <a:pt x="14427" y="16615"/>
                  <a:pt x="14184" y="15785"/>
                </a:cubicBezTo>
                <a:cubicBezTo>
                  <a:pt x="13941" y="14954"/>
                  <a:pt x="15155" y="15369"/>
                  <a:pt x="15398" y="14954"/>
                </a:cubicBezTo>
                <a:cubicBezTo>
                  <a:pt x="16126" y="14538"/>
                  <a:pt x="15398" y="13292"/>
                  <a:pt x="15883" y="13708"/>
                </a:cubicBezTo>
                <a:cubicBezTo>
                  <a:pt x="16854" y="13708"/>
                  <a:pt x="15883" y="12462"/>
                  <a:pt x="16368" y="12462"/>
                </a:cubicBezTo>
                <a:cubicBezTo>
                  <a:pt x="16611" y="12046"/>
                  <a:pt x="16854" y="12877"/>
                  <a:pt x="17096" y="12462"/>
                </a:cubicBezTo>
                <a:cubicBezTo>
                  <a:pt x="17339" y="12462"/>
                  <a:pt x="17582" y="12046"/>
                  <a:pt x="17825" y="12046"/>
                </a:cubicBezTo>
                <a:cubicBezTo>
                  <a:pt x="18310" y="12046"/>
                  <a:pt x="17825" y="13708"/>
                  <a:pt x="17825" y="14123"/>
                </a:cubicBezTo>
                <a:cubicBezTo>
                  <a:pt x="18067" y="14123"/>
                  <a:pt x="18553" y="12877"/>
                  <a:pt x="18553" y="14123"/>
                </a:cubicBezTo>
                <a:cubicBezTo>
                  <a:pt x="18553" y="14123"/>
                  <a:pt x="18553" y="13292"/>
                  <a:pt x="18795" y="13292"/>
                </a:cubicBezTo>
                <a:cubicBezTo>
                  <a:pt x="19038" y="13292"/>
                  <a:pt x="18553" y="13292"/>
                  <a:pt x="18795" y="1329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4" name="Shape 1764"/>
          <p:cNvSpPr/>
          <p:nvPr/>
        </p:nvSpPr>
        <p:spPr>
          <a:xfrm>
            <a:off x="14036403" y="4665741"/>
            <a:ext cx="1278" cy="7555"/>
          </a:xfrm>
          <a:prstGeom prst="ellipse">
            <a:avLst/>
          </a:pr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5" name="Shape 1765"/>
          <p:cNvSpPr/>
          <p:nvPr/>
        </p:nvSpPr>
        <p:spPr>
          <a:xfrm>
            <a:off x="13712966" y="4371179"/>
            <a:ext cx="523873" cy="317221"/>
          </a:xfrm>
          <a:custGeom>
            <a:avLst/>
            <a:gdLst/>
            <a:ahLst/>
            <a:cxnLst>
              <a:cxn ang="0">
                <a:pos x="wd2" y="hd2"/>
              </a:cxn>
              <a:cxn ang="5400000">
                <a:pos x="wd2" y="hd2"/>
              </a:cxn>
              <a:cxn ang="10800000">
                <a:pos x="wd2" y="hd2"/>
              </a:cxn>
              <a:cxn ang="16200000">
                <a:pos x="wd2" y="hd2"/>
              </a:cxn>
            </a:cxnLst>
            <a:rect l="0" t="0" r="r" b="b"/>
            <a:pathLst>
              <a:path w="21008" h="21600" extrusionOk="0">
                <a:moveTo>
                  <a:pt x="21008" y="14065"/>
                </a:moveTo>
                <a:cubicBezTo>
                  <a:pt x="20712" y="13563"/>
                  <a:pt x="20416" y="13563"/>
                  <a:pt x="19824" y="13563"/>
                </a:cubicBezTo>
                <a:cubicBezTo>
                  <a:pt x="19529" y="13060"/>
                  <a:pt x="18937" y="12558"/>
                  <a:pt x="18641" y="12056"/>
                </a:cubicBezTo>
                <a:cubicBezTo>
                  <a:pt x="18049" y="11553"/>
                  <a:pt x="17161" y="11051"/>
                  <a:pt x="16570" y="10047"/>
                </a:cubicBezTo>
                <a:cubicBezTo>
                  <a:pt x="16274" y="9042"/>
                  <a:pt x="15386" y="9042"/>
                  <a:pt x="14794" y="8037"/>
                </a:cubicBezTo>
                <a:cubicBezTo>
                  <a:pt x="14498" y="6530"/>
                  <a:pt x="14203" y="4521"/>
                  <a:pt x="13315" y="4521"/>
                </a:cubicBezTo>
                <a:cubicBezTo>
                  <a:pt x="12427" y="4521"/>
                  <a:pt x="11244" y="4521"/>
                  <a:pt x="11244" y="2512"/>
                </a:cubicBezTo>
                <a:cubicBezTo>
                  <a:pt x="11244" y="2009"/>
                  <a:pt x="11540" y="1005"/>
                  <a:pt x="11244" y="1005"/>
                </a:cubicBezTo>
                <a:cubicBezTo>
                  <a:pt x="10948" y="502"/>
                  <a:pt x="10652" y="1005"/>
                  <a:pt x="10060" y="502"/>
                </a:cubicBezTo>
                <a:cubicBezTo>
                  <a:pt x="10060" y="502"/>
                  <a:pt x="9764" y="0"/>
                  <a:pt x="9468" y="0"/>
                </a:cubicBezTo>
                <a:cubicBezTo>
                  <a:pt x="9172" y="0"/>
                  <a:pt x="8876" y="502"/>
                  <a:pt x="8581" y="502"/>
                </a:cubicBezTo>
                <a:cubicBezTo>
                  <a:pt x="8285" y="0"/>
                  <a:pt x="7989" y="1507"/>
                  <a:pt x="7693" y="1507"/>
                </a:cubicBezTo>
                <a:cubicBezTo>
                  <a:pt x="7397" y="1507"/>
                  <a:pt x="6509" y="2009"/>
                  <a:pt x="6805" y="3014"/>
                </a:cubicBezTo>
                <a:cubicBezTo>
                  <a:pt x="7101" y="4521"/>
                  <a:pt x="6805" y="4019"/>
                  <a:pt x="5918" y="4019"/>
                </a:cubicBezTo>
                <a:cubicBezTo>
                  <a:pt x="5622" y="4019"/>
                  <a:pt x="4734" y="4019"/>
                  <a:pt x="4438" y="4019"/>
                </a:cubicBezTo>
                <a:cubicBezTo>
                  <a:pt x="3846" y="3014"/>
                  <a:pt x="3550" y="2009"/>
                  <a:pt x="2959" y="1005"/>
                </a:cubicBezTo>
                <a:cubicBezTo>
                  <a:pt x="2071" y="0"/>
                  <a:pt x="887" y="1507"/>
                  <a:pt x="0" y="2512"/>
                </a:cubicBezTo>
                <a:cubicBezTo>
                  <a:pt x="296" y="3014"/>
                  <a:pt x="1183" y="5023"/>
                  <a:pt x="887" y="6028"/>
                </a:cubicBezTo>
                <a:cubicBezTo>
                  <a:pt x="-592" y="7535"/>
                  <a:pt x="1183" y="7535"/>
                  <a:pt x="1775" y="8540"/>
                </a:cubicBezTo>
                <a:cubicBezTo>
                  <a:pt x="1775" y="8540"/>
                  <a:pt x="1775" y="9544"/>
                  <a:pt x="1775" y="9544"/>
                </a:cubicBezTo>
                <a:cubicBezTo>
                  <a:pt x="1479" y="10047"/>
                  <a:pt x="2071" y="11051"/>
                  <a:pt x="2367" y="11051"/>
                </a:cubicBezTo>
                <a:cubicBezTo>
                  <a:pt x="2367" y="11553"/>
                  <a:pt x="2071" y="12056"/>
                  <a:pt x="2071" y="13060"/>
                </a:cubicBezTo>
                <a:cubicBezTo>
                  <a:pt x="2071" y="13563"/>
                  <a:pt x="2071" y="14567"/>
                  <a:pt x="2071" y="15572"/>
                </a:cubicBezTo>
                <a:cubicBezTo>
                  <a:pt x="2663" y="15572"/>
                  <a:pt x="2959" y="15572"/>
                  <a:pt x="3550" y="14567"/>
                </a:cubicBezTo>
                <a:cubicBezTo>
                  <a:pt x="3846" y="14065"/>
                  <a:pt x="4142" y="13563"/>
                  <a:pt x="4438" y="13060"/>
                </a:cubicBezTo>
                <a:cubicBezTo>
                  <a:pt x="5622" y="13060"/>
                  <a:pt x="6509" y="12558"/>
                  <a:pt x="7397" y="13563"/>
                </a:cubicBezTo>
                <a:cubicBezTo>
                  <a:pt x="7989" y="15070"/>
                  <a:pt x="9764" y="14065"/>
                  <a:pt x="10356" y="15572"/>
                </a:cubicBezTo>
                <a:cubicBezTo>
                  <a:pt x="10948" y="17079"/>
                  <a:pt x="11540" y="17581"/>
                  <a:pt x="12723" y="17581"/>
                </a:cubicBezTo>
                <a:cubicBezTo>
                  <a:pt x="13019" y="17581"/>
                  <a:pt x="13019" y="17581"/>
                  <a:pt x="13019" y="18586"/>
                </a:cubicBezTo>
                <a:cubicBezTo>
                  <a:pt x="13019" y="20093"/>
                  <a:pt x="13019" y="20093"/>
                  <a:pt x="13611" y="21098"/>
                </a:cubicBezTo>
                <a:cubicBezTo>
                  <a:pt x="14203" y="21098"/>
                  <a:pt x="14498" y="21600"/>
                  <a:pt x="15090" y="21600"/>
                </a:cubicBezTo>
                <a:cubicBezTo>
                  <a:pt x="15978" y="21600"/>
                  <a:pt x="15978" y="21098"/>
                  <a:pt x="16274" y="20093"/>
                </a:cubicBezTo>
                <a:cubicBezTo>
                  <a:pt x="16570" y="19088"/>
                  <a:pt x="17161" y="19591"/>
                  <a:pt x="17753" y="19088"/>
                </a:cubicBezTo>
                <a:cubicBezTo>
                  <a:pt x="18345" y="18586"/>
                  <a:pt x="18345" y="17581"/>
                  <a:pt x="18641" y="16577"/>
                </a:cubicBezTo>
                <a:cubicBezTo>
                  <a:pt x="18641" y="15572"/>
                  <a:pt x="19529" y="16577"/>
                  <a:pt x="19824" y="15572"/>
                </a:cubicBezTo>
                <a:cubicBezTo>
                  <a:pt x="19824" y="14567"/>
                  <a:pt x="20712" y="15572"/>
                  <a:pt x="21008" y="15572"/>
                </a:cubicBezTo>
                <a:cubicBezTo>
                  <a:pt x="21008" y="15070"/>
                  <a:pt x="21008" y="14567"/>
                  <a:pt x="21008" y="1406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6" name="Shape 1766"/>
          <p:cNvSpPr/>
          <p:nvPr/>
        </p:nvSpPr>
        <p:spPr>
          <a:xfrm>
            <a:off x="14273437" y="4449493"/>
            <a:ext cx="282790" cy="181059"/>
          </a:xfrm>
          <a:custGeom>
            <a:avLst/>
            <a:gdLst/>
            <a:ahLst/>
            <a:cxnLst>
              <a:cxn ang="0">
                <a:pos x="wd2" y="hd2"/>
              </a:cxn>
              <a:cxn ang="5400000">
                <a:pos x="wd2" y="hd2"/>
              </a:cxn>
              <a:cxn ang="10800000">
                <a:pos x="wd2" y="hd2"/>
              </a:cxn>
              <a:cxn ang="16200000">
                <a:pos x="wd2" y="hd2"/>
              </a:cxn>
            </a:cxnLst>
            <a:rect l="0" t="0" r="r" b="b"/>
            <a:pathLst>
              <a:path w="20742" h="19663" extrusionOk="0">
                <a:moveTo>
                  <a:pt x="15731" y="7424"/>
                </a:moveTo>
                <a:cubicBezTo>
                  <a:pt x="14651" y="8224"/>
                  <a:pt x="14111" y="7424"/>
                  <a:pt x="13031" y="7424"/>
                </a:cubicBezTo>
                <a:cubicBezTo>
                  <a:pt x="11951" y="7424"/>
                  <a:pt x="11411" y="5824"/>
                  <a:pt x="10871" y="5824"/>
                </a:cubicBezTo>
                <a:cubicBezTo>
                  <a:pt x="10331" y="5824"/>
                  <a:pt x="10331" y="6624"/>
                  <a:pt x="9791" y="6624"/>
                </a:cubicBezTo>
                <a:cubicBezTo>
                  <a:pt x="9791" y="7424"/>
                  <a:pt x="9251" y="6624"/>
                  <a:pt x="8711" y="6624"/>
                </a:cubicBezTo>
                <a:cubicBezTo>
                  <a:pt x="7631" y="6624"/>
                  <a:pt x="6011" y="6624"/>
                  <a:pt x="4931" y="5824"/>
                </a:cubicBezTo>
                <a:cubicBezTo>
                  <a:pt x="4391" y="5024"/>
                  <a:pt x="6011" y="3424"/>
                  <a:pt x="6011" y="3424"/>
                </a:cubicBezTo>
                <a:cubicBezTo>
                  <a:pt x="7091" y="2624"/>
                  <a:pt x="7631" y="5024"/>
                  <a:pt x="8171" y="5024"/>
                </a:cubicBezTo>
                <a:cubicBezTo>
                  <a:pt x="9251" y="5024"/>
                  <a:pt x="9791" y="4224"/>
                  <a:pt x="9791" y="3424"/>
                </a:cubicBezTo>
                <a:cubicBezTo>
                  <a:pt x="9251" y="2624"/>
                  <a:pt x="8711" y="4224"/>
                  <a:pt x="8171" y="4224"/>
                </a:cubicBezTo>
                <a:cubicBezTo>
                  <a:pt x="7631" y="3424"/>
                  <a:pt x="8711" y="1024"/>
                  <a:pt x="8171" y="224"/>
                </a:cubicBezTo>
                <a:cubicBezTo>
                  <a:pt x="8171" y="-576"/>
                  <a:pt x="7091" y="1024"/>
                  <a:pt x="7091" y="1024"/>
                </a:cubicBezTo>
                <a:cubicBezTo>
                  <a:pt x="6011" y="1824"/>
                  <a:pt x="5471" y="224"/>
                  <a:pt x="4931" y="1024"/>
                </a:cubicBezTo>
                <a:cubicBezTo>
                  <a:pt x="3851" y="1024"/>
                  <a:pt x="6011" y="3424"/>
                  <a:pt x="3851" y="3424"/>
                </a:cubicBezTo>
                <a:cubicBezTo>
                  <a:pt x="2771" y="2624"/>
                  <a:pt x="4391" y="5824"/>
                  <a:pt x="2771" y="5824"/>
                </a:cubicBezTo>
                <a:cubicBezTo>
                  <a:pt x="2231" y="6624"/>
                  <a:pt x="-469" y="5824"/>
                  <a:pt x="71" y="7424"/>
                </a:cubicBezTo>
                <a:cubicBezTo>
                  <a:pt x="611" y="9824"/>
                  <a:pt x="2231" y="8224"/>
                  <a:pt x="1691" y="10624"/>
                </a:cubicBezTo>
                <a:cubicBezTo>
                  <a:pt x="1691" y="13024"/>
                  <a:pt x="3311" y="13024"/>
                  <a:pt x="1691" y="14624"/>
                </a:cubicBezTo>
                <a:cubicBezTo>
                  <a:pt x="1151" y="15424"/>
                  <a:pt x="71" y="18624"/>
                  <a:pt x="1691" y="18624"/>
                </a:cubicBezTo>
                <a:cubicBezTo>
                  <a:pt x="2771" y="18624"/>
                  <a:pt x="3851" y="16224"/>
                  <a:pt x="4391" y="17024"/>
                </a:cubicBezTo>
                <a:cubicBezTo>
                  <a:pt x="6011" y="19424"/>
                  <a:pt x="4391" y="15424"/>
                  <a:pt x="6011" y="15424"/>
                </a:cubicBezTo>
                <a:cubicBezTo>
                  <a:pt x="7091" y="15424"/>
                  <a:pt x="7631" y="14624"/>
                  <a:pt x="8711" y="13024"/>
                </a:cubicBezTo>
                <a:cubicBezTo>
                  <a:pt x="9251" y="10624"/>
                  <a:pt x="9791" y="11424"/>
                  <a:pt x="10331" y="13024"/>
                </a:cubicBezTo>
                <a:cubicBezTo>
                  <a:pt x="10871" y="13824"/>
                  <a:pt x="11411" y="14624"/>
                  <a:pt x="11411" y="16224"/>
                </a:cubicBezTo>
                <a:cubicBezTo>
                  <a:pt x="11411" y="17024"/>
                  <a:pt x="10871" y="17824"/>
                  <a:pt x="10871" y="18624"/>
                </a:cubicBezTo>
                <a:cubicBezTo>
                  <a:pt x="11411" y="21024"/>
                  <a:pt x="13571" y="18624"/>
                  <a:pt x="14111" y="17824"/>
                </a:cubicBezTo>
                <a:cubicBezTo>
                  <a:pt x="14651" y="17024"/>
                  <a:pt x="16271" y="15424"/>
                  <a:pt x="16811" y="16224"/>
                </a:cubicBezTo>
                <a:cubicBezTo>
                  <a:pt x="17891" y="17824"/>
                  <a:pt x="18971" y="15424"/>
                  <a:pt x="20591" y="16224"/>
                </a:cubicBezTo>
                <a:cubicBezTo>
                  <a:pt x="21131" y="15424"/>
                  <a:pt x="20051" y="13824"/>
                  <a:pt x="20051" y="13824"/>
                </a:cubicBezTo>
                <a:cubicBezTo>
                  <a:pt x="19511" y="12224"/>
                  <a:pt x="20051" y="10624"/>
                  <a:pt x="18971" y="10624"/>
                </a:cubicBezTo>
                <a:cubicBezTo>
                  <a:pt x="17351" y="11424"/>
                  <a:pt x="16271" y="9024"/>
                  <a:pt x="16811" y="6624"/>
                </a:cubicBezTo>
                <a:cubicBezTo>
                  <a:pt x="16811" y="6624"/>
                  <a:pt x="16271" y="6624"/>
                  <a:pt x="15731" y="7424"/>
                </a:cubicBezTo>
                <a:cubicBezTo>
                  <a:pt x="15191" y="7424"/>
                  <a:pt x="16271" y="6624"/>
                  <a:pt x="15731" y="742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7" name="Shape 1767"/>
          <p:cNvSpPr/>
          <p:nvPr/>
        </p:nvSpPr>
        <p:spPr>
          <a:xfrm>
            <a:off x="14030450" y="4615388"/>
            <a:ext cx="611627" cy="540957"/>
          </a:xfrm>
          <a:custGeom>
            <a:avLst/>
            <a:gdLst/>
            <a:ahLst/>
            <a:cxnLst>
              <a:cxn ang="0">
                <a:pos x="wd2" y="hd2"/>
              </a:cxn>
              <a:cxn ang="5400000">
                <a:pos x="wd2" y="hd2"/>
              </a:cxn>
              <a:cxn ang="10800000">
                <a:pos x="wd2" y="hd2"/>
              </a:cxn>
              <a:cxn ang="16200000">
                <a:pos x="wd2" y="hd2"/>
              </a:cxn>
            </a:cxnLst>
            <a:rect l="0" t="0" r="r" b="b"/>
            <a:pathLst>
              <a:path w="21600" h="21388" extrusionOk="0">
                <a:moveTo>
                  <a:pt x="2082" y="14886"/>
                </a:moveTo>
                <a:cubicBezTo>
                  <a:pt x="2082" y="15178"/>
                  <a:pt x="2082" y="15470"/>
                  <a:pt x="2342" y="15762"/>
                </a:cubicBezTo>
                <a:cubicBezTo>
                  <a:pt x="2602" y="16054"/>
                  <a:pt x="2863" y="16346"/>
                  <a:pt x="2863" y="16638"/>
                </a:cubicBezTo>
                <a:cubicBezTo>
                  <a:pt x="2863" y="16930"/>
                  <a:pt x="1561" y="17514"/>
                  <a:pt x="1301" y="17805"/>
                </a:cubicBezTo>
                <a:cubicBezTo>
                  <a:pt x="1041" y="17805"/>
                  <a:pt x="781" y="18097"/>
                  <a:pt x="781" y="18681"/>
                </a:cubicBezTo>
                <a:cubicBezTo>
                  <a:pt x="781" y="19265"/>
                  <a:pt x="781" y="19265"/>
                  <a:pt x="1561" y="19265"/>
                </a:cubicBezTo>
                <a:cubicBezTo>
                  <a:pt x="2082" y="18973"/>
                  <a:pt x="2863" y="18973"/>
                  <a:pt x="3383" y="18681"/>
                </a:cubicBezTo>
                <a:cubicBezTo>
                  <a:pt x="3904" y="18681"/>
                  <a:pt x="4424" y="18681"/>
                  <a:pt x="4945" y="18973"/>
                </a:cubicBezTo>
                <a:cubicBezTo>
                  <a:pt x="5205" y="18973"/>
                  <a:pt x="5725" y="18973"/>
                  <a:pt x="5986" y="18973"/>
                </a:cubicBezTo>
                <a:cubicBezTo>
                  <a:pt x="6506" y="18973"/>
                  <a:pt x="6766" y="18681"/>
                  <a:pt x="7287" y="18681"/>
                </a:cubicBezTo>
                <a:cubicBezTo>
                  <a:pt x="7547" y="18681"/>
                  <a:pt x="7547" y="19265"/>
                  <a:pt x="7547" y="19557"/>
                </a:cubicBezTo>
                <a:cubicBezTo>
                  <a:pt x="7807" y="19849"/>
                  <a:pt x="8067" y="19849"/>
                  <a:pt x="8328" y="20141"/>
                </a:cubicBezTo>
                <a:cubicBezTo>
                  <a:pt x="8328" y="20432"/>
                  <a:pt x="8588" y="21016"/>
                  <a:pt x="8588" y="21308"/>
                </a:cubicBezTo>
                <a:cubicBezTo>
                  <a:pt x="9108" y="21600"/>
                  <a:pt x="8848" y="21016"/>
                  <a:pt x="8848" y="20724"/>
                </a:cubicBezTo>
                <a:cubicBezTo>
                  <a:pt x="9108" y="20724"/>
                  <a:pt x="9369" y="21308"/>
                  <a:pt x="9369" y="21308"/>
                </a:cubicBezTo>
                <a:cubicBezTo>
                  <a:pt x="9889" y="21016"/>
                  <a:pt x="10410" y="20432"/>
                  <a:pt x="11190" y="20724"/>
                </a:cubicBezTo>
                <a:cubicBezTo>
                  <a:pt x="11451" y="20724"/>
                  <a:pt x="11711" y="20724"/>
                  <a:pt x="11971" y="20432"/>
                </a:cubicBezTo>
                <a:cubicBezTo>
                  <a:pt x="12231" y="20432"/>
                  <a:pt x="12752" y="20432"/>
                  <a:pt x="13012" y="20432"/>
                </a:cubicBezTo>
                <a:cubicBezTo>
                  <a:pt x="13272" y="20141"/>
                  <a:pt x="12752" y="18681"/>
                  <a:pt x="12492" y="18681"/>
                </a:cubicBezTo>
                <a:cubicBezTo>
                  <a:pt x="12231" y="18389"/>
                  <a:pt x="11971" y="18389"/>
                  <a:pt x="11971" y="17805"/>
                </a:cubicBezTo>
                <a:cubicBezTo>
                  <a:pt x="11971" y="17222"/>
                  <a:pt x="11711" y="16930"/>
                  <a:pt x="11451" y="16638"/>
                </a:cubicBezTo>
                <a:cubicBezTo>
                  <a:pt x="10670" y="16346"/>
                  <a:pt x="11711" y="15762"/>
                  <a:pt x="11971" y="15178"/>
                </a:cubicBezTo>
                <a:cubicBezTo>
                  <a:pt x="12231" y="15178"/>
                  <a:pt x="12231" y="14886"/>
                  <a:pt x="12752" y="15178"/>
                </a:cubicBezTo>
                <a:cubicBezTo>
                  <a:pt x="13272" y="15762"/>
                  <a:pt x="13012" y="15178"/>
                  <a:pt x="13533" y="15178"/>
                </a:cubicBezTo>
                <a:cubicBezTo>
                  <a:pt x="14573" y="14886"/>
                  <a:pt x="14313" y="14011"/>
                  <a:pt x="14834" y="13427"/>
                </a:cubicBezTo>
                <a:cubicBezTo>
                  <a:pt x="15094" y="13135"/>
                  <a:pt x="15614" y="13135"/>
                  <a:pt x="15614" y="12843"/>
                </a:cubicBezTo>
                <a:cubicBezTo>
                  <a:pt x="15875" y="12551"/>
                  <a:pt x="16135" y="12259"/>
                  <a:pt x="16135" y="11968"/>
                </a:cubicBezTo>
                <a:cubicBezTo>
                  <a:pt x="16135" y="11676"/>
                  <a:pt x="16655" y="11384"/>
                  <a:pt x="16916" y="11384"/>
                </a:cubicBezTo>
                <a:cubicBezTo>
                  <a:pt x="17176" y="11384"/>
                  <a:pt x="17176" y="10800"/>
                  <a:pt x="17176" y="10800"/>
                </a:cubicBezTo>
                <a:cubicBezTo>
                  <a:pt x="17176" y="9924"/>
                  <a:pt x="18217" y="10508"/>
                  <a:pt x="17957" y="9632"/>
                </a:cubicBezTo>
                <a:cubicBezTo>
                  <a:pt x="17957" y="8757"/>
                  <a:pt x="17696" y="8465"/>
                  <a:pt x="18477" y="7881"/>
                </a:cubicBezTo>
                <a:cubicBezTo>
                  <a:pt x="18737" y="7881"/>
                  <a:pt x="17436" y="7005"/>
                  <a:pt x="17176" y="6714"/>
                </a:cubicBezTo>
                <a:cubicBezTo>
                  <a:pt x="16916" y="6130"/>
                  <a:pt x="17176" y="5254"/>
                  <a:pt x="16916" y="4670"/>
                </a:cubicBezTo>
                <a:cubicBezTo>
                  <a:pt x="16916" y="3795"/>
                  <a:pt x="17696" y="3795"/>
                  <a:pt x="18217" y="4086"/>
                </a:cubicBezTo>
                <a:cubicBezTo>
                  <a:pt x="18477" y="4086"/>
                  <a:pt x="18998" y="4378"/>
                  <a:pt x="19258" y="4378"/>
                </a:cubicBezTo>
                <a:cubicBezTo>
                  <a:pt x="19778" y="4378"/>
                  <a:pt x="19778" y="4086"/>
                  <a:pt x="20039" y="3795"/>
                </a:cubicBezTo>
                <a:cubicBezTo>
                  <a:pt x="20819" y="3795"/>
                  <a:pt x="21080" y="3795"/>
                  <a:pt x="21600" y="2919"/>
                </a:cubicBezTo>
                <a:cubicBezTo>
                  <a:pt x="20819" y="2627"/>
                  <a:pt x="20039" y="2335"/>
                  <a:pt x="19778" y="1751"/>
                </a:cubicBezTo>
                <a:cubicBezTo>
                  <a:pt x="19518" y="1459"/>
                  <a:pt x="19518" y="876"/>
                  <a:pt x="19258" y="584"/>
                </a:cubicBezTo>
                <a:cubicBezTo>
                  <a:pt x="18998" y="292"/>
                  <a:pt x="18737" y="292"/>
                  <a:pt x="18477" y="0"/>
                </a:cubicBezTo>
                <a:cubicBezTo>
                  <a:pt x="17957" y="0"/>
                  <a:pt x="17176" y="292"/>
                  <a:pt x="16916" y="292"/>
                </a:cubicBezTo>
                <a:cubicBezTo>
                  <a:pt x="15875" y="0"/>
                  <a:pt x="15354" y="584"/>
                  <a:pt x="14573" y="1168"/>
                </a:cubicBezTo>
                <a:cubicBezTo>
                  <a:pt x="13793" y="1459"/>
                  <a:pt x="13272" y="1459"/>
                  <a:pt x="13793" y="2335"/>
                </a:cubicBezTo>
                <a:cubicBezTo>
                  <a:pt x="14313" y="2919"/>
                  <a:pt x="13793" y="3503"/>
                  <a:pt x="13272" y="3795"/>
                </a:cubicBezTo>
                <a:cubicBezTo>
                  <a:pt x="12752" y="4378"/>
                  <a:pt x="13533" y="5546"/>
                  <a:pt x="12492" y="5254"/>
                </a:cubicBezTo>
                <a:cubicBezTo>
                  <a:pt x="11190" y="5254"/>
                  <a:pt x="12231" y="5546"/>
                  <a:pt x="12231" y="6130"/>
                </a:cubicBezTo>
                <a:cubicBezTo>
                  <a:pt x="12492" y="6422"/>
                  <a:pt x="11451" y="6714"/>
                  <a:pt x="11190" y="7005"/>
                </a:cubicBezTo>
                <a:cubicBezTo>
                  <a:pt x="10930" y="7589"/>
                  <a:pt x="10930" y="8757"/>
                  <a:pt x="10670" y="8757"/>
                </a:cubicBezTo>
                <a:cubicBezTo>
                  <a:pt x="10410" y="9049"/>
                  <a:pt x="10149" y="8757"/>
                  <a:pt x="9889" y="8757"/>
                </a:cubicBezTo>
                <a:cubicBezTo>
                  <a:pt x="9369" y="8757"/>
                  <a:pt x="9108" y="9049"/>
                  <a:pt x="8848" y="9341"/>
                </a:cubicBezTo>
                <a:cubicBezTo>
                  <a:pt x="8328" y="9632"/>
                  <a:pt x="8067" y="9341"/>
                  <a:pt x="7807" y="9632"/>
                </a:cubicBezTo>
                <a:cubicBezTo>
                  <a:pt x="7287" y="9924"/>
                  <a:pt x="7287" y="10216"/>
                  <a:pt x="7027" y="10800"/>
                </a:cubicBezTo>
                <a:cubicBezTo>
                  <a:pt x="7027" y="11676"/>
                  <a:pt x="6506" y="11968"/>
                  <a:pt x="5725" y="12259"/>
                </a:cubicBezTo>
                <a:cubicBezTo>
                  <a:pt x="4945" y="12551"/>
                  <a:pt x="4164" y="12551"/>
                  <a:pt x="3383" y="12551"/>
                </a:cubicBezTo>
                <a:cubicBezTo>
                  <a:pt x="2082" y="12551"/>
                  <a:pt x="1041" y="12259"/>
                  <a:pt x="0" y="11676"/>
                </a:cubicBezTo>
                <a:cubicBezTo>
                  <a:pt x="260" y="12259"/>
                  <a:pt x="520" y="12843"/>
                  <a:pt x="781" y="13427"/>
                </a:cubicBezTo>
                <a:cubicBezTo>
                  <a:pt x="1041" y="13719"/>
                  <a:pt x="2082" y="14011"/>
                  <a:pt x="2082" y="1488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8" name="Shape 1768"/>
          <p:cNvSpPr/>
          <p:nvPr/>
        </p:nvSpPr>
        <p:spPr>
          <a:xfrm>
            <a:off x="14011099" y="4553634"/>
            <a:ext cx="542880" cy="377266"/>
          </a:xfrm>
          <a:custGeom>
            <a:avLst/>
            <a:gdLst/>
            <a:ahLst/>
            <a:cxnLst>
              <a:cxn ang="0">
                <a:pos x="wd2" y="hd2"/>
              </a:cxn>
              <a:cxn ang="5400000">
                <a:pos x="wd2" y="hd2"/>
              </a:cxn>
              <a:cxn ang="10800000">
                <a:pos x="wd2" y="hd2"/>
              </a:cxn>
              <a:cxn ang="16200000">
                <a:pos x="wd2" y="hd2"/>
              </a:cxn>
            </a:cxnLst>
            <a:rect l="0" t="0" r="r" b="b"/>
            <a:pathLst>
              <a:path w="21177" h="20748" extrusionOk="0">
                <a:moveTo>
                  <a:pt x="20313" y="2511"/>
                </a:moveTo>
                <a:cubicBezTo>
                  <a:pt x="20025" y="2511"/>
                  <a:pt x="19737" y="3326"/>
                  <a:pt x="19449" y="2918"/>
                </a:cubicBezTo>
                <a:cubicBezTo>
                  <a:pt x="19161" y="2918"/>
                  <a:pt x="19161" y="2103"/>
                  <a:pt x="18873" y="2511"/>
                </a:cubicBezTo>
                <a:cubicBezTo>
                  <a:pt x="18297" y="2511"/>
                  <a:pt x="17721" y="3326"/>
                  <a:pt x="17433" y="3733"/>
                </a:cubicBezTo>
                <a:cubicBezTo>
                  <a:pt x="17145" y="3733"/>
                  <a:pt x="16569" y="4549"/>
                  <a:pt x="15993" y="4141"/>
                </a:cubicBezTo>
                <a:cubicBezTo>
                  <a:pt x="15705" y="3733"/>
                  <a:pt x="16569" y="2103"/>
                  <a:pt x="15993" y="1288"/>
                </a:cubicBezTo>
                <a:cubicBezTo>
                  <a:pt x="15993" y="1288"/>
                  <a:pt x="15417" y="-342"/>
                  <a:pt x="15129" y="66"/>
                </a:cubicBezTo>
                <a:cubicBezTo>
                  <a:pt x="14841" y="881"/>
                  <a:pt x="14553" y="1696"/>
                  <a:pt x="13977" y="2103"/>
                </a:cubicBezTo>
                <a:cubicBezTo>
                  <a:pt x="13401" y="2511"/>
                  <a:pt x="13113" y="2103"/>
                  <a:pt x="13113" y="2918"/>
                </a:cubicBezTo>
                <a:cubicBezTo>
                  <a:pt x="12825" y="4141"/>
                  <a:pt x="12537" y="2511"/>
                  <a:pt x="12249" y="2918"/>
                </a:cubicBezTo>
                <a:cubicBezTo>
                  <a:pt x="11673" y="3326"/>
                  <a:pt x="11385" y="3733"/>
                  <a:pt x="10809" y="3733"/>
                </a:cubicBezTo>
                <a:cubicBezTo>
                  <a:pt x="10233" y="3326"/>
                  <a:pt x="9657" y="2918"/>
                  <a:pt x="9369" y="2511"/>
                </a:cubicBezTo>
                <a:cubicBezTo>
                  <a:pt x="9081" y="2511"/>
                  <a:pt x="7641" y="2103"/>
                  <a:pt x="7641" y="2103"/>
                </a:cubicBezTo>
                <a:cubicBezTo>
                  <a:pt x="7353" y="2511"/>
                  <a:pt x="7641" y="2918"/>
                  <a:pt x="7353" y="2918"/>
                </a:cubicBezTo>
                <a:cubicBezTo>
                  <a:pt x="7065" y="2918"/>
                  <a:pt x="6489" y="2918"/>
                  <a:pt x="6489" y="3326"/>
                </a:cubicBezTo>
                <a:cubicBezTo>
                  <a:pt x="6201" y="4141"/>
                  <a:pt x="6201" y="4956"/>
                  <a:pt x="5625" y="5364"/>
                </a:cubicBezTo>
                <a:cubicBezTo>
                  <a:pt x="4761" y="6179"/>
                  <a:pt x="4473" y="5771"/>
                  <a:pt x="3897" y="6586"/>
                </a:cubicBezTo>
                <a:cubicBezTo>
                  <a:pt x="3609" y="7401"/>
                  <a:pt x="3033" y="7401"/>
                  <a:pt x="2745" y="7401"/>
                </a:cubicBezTo>
                <a:cubicBezTo>
                  <a:pt x="2457" y="6994"/>
                  <a:pt x="1017" y="6586"/>
                  <a:pt x="1017" y="6179"/>
                </a:cubicBezTo>
                <a:cubicBezTo>
                  <a:pt x="1017" y="7401"/>
                  <a:pt x="1017" y="8216"/>
                  <a:pt x="729" y="9032"/>
                </a:cubicBezTo>
                <a:cubicBezTo>
                  <a:pt x="153" y="9847"/>
                  <a:pt x="-423" y="10662"/>
                  <a:pt x="441" y="11477"/>
                </a:cubicBezTo>
                <a:cubicBezTo>
                  <a:pt x="729" y="11884"/>
                  <a:pt x="153" y="12292"/>
                  <a:pt x="153" y="13107"/>
                </a:cubicBezTo>
                <a:cubicBezTo>
                  <a:pt x="153" y="13515"/>
                  <a:pt x="153" y="14330"/>
                  <a:pt x="441" y="14737"/>
                </a:cubicBezTo>
                <a:cubicBezTo>
                  <a:pt x="441" y="15552"/>
                  <a:pt x="153" y="15960"/>
                  <a:pt x="729" y="15960"/>
                </a:cubicBezTo>
                <a:cubicBezTo>
                  <a:pt x="1593" y="16367"/>
                  <a:pt x="1881" y="15960"/>
                  <a:pt x="1881" y="17183"/>
                </a:cubicBezTo>
                <a:cubicBezTo>
                  <a:pt x="1881" y="17998"/>
                  <a:pt x="1017" y="19220"/>
                  <a:pt x="729" y="19628"/>
                </a:cubicBezTo>
                <a:cubicBezTo>
                  <a:pt x="3033" y="21258"/>
                  <a:pt x="5625" y="20850"/>
                  <a:pt x="7929" y="20035"/>
                </a:cubicBezTo>
                <a:cubicBezTo>
                  <a:pt x="8793" y="19628"/>
                  <a:pt x="8505" y="17998"/>
                  <a:pt x="8793" y="17183"/>
                </a:cubicBezTo>
                <a:cubicBezTo>
                  <a:pt x="9081" y="16367"/>
                  <a:pt x="10233" y="16775"/>
                  <a:pt x="10809" y="15960"/>
                </a:cubicBezTo>
                <a:cubicBezTo>
                  <a:pt x="11097" y="15960"/>
                  <a:pt x="11385" y="15552"/>
                  <a:pt x="11961" y="15552"/>
                </a:cubicBezTo>
                <a:cubicBezTo>
                  <a:pt x="11961" y="15552"/>
                  <a:pt x="12537" y="15960"/>
                  <a:pt x="12537" y="15552"/>
                </a:cubicBezTo>
                <a:cubicBezTo>
                  <a:pt x="12825" y="14737"/>
                  <a:pt x="12825" y="13922"/>
                  <a:pt x="13113" y="13107"/>
                </a:cubicBezTo>
                <a:cubicBezTo>
                  <a:pt x="13401" y="12700"/>
                  <a:pt x="14553" y="12292"/>
                  <a:pt x="14265" y="11884"/>
                </a:cubicBezTo>
                <a:cubicBezTo>
                  <a:pt x="14265" y="11477"/>
                  <a:pt x="13113" y="10662"/>
                  <a:pt x="14265" y="10662"/>
                </a:cubicBezTo>
                <a:cubicBezTo>
                  <a:pt x="14553" y="10662"/>
                  <a:pt x="15129" y="11069"/>
                  <a:pt x="15417" y="10254"/>
                </a:cubicBezTo>
                <a:cubicBezTo>
                  <a:pt x="15417" y="9847"/>
                  <a:pt x="15129" y="9439"/>
                  <a:pt x="15417" y="9032"/>
                </a:cubicBezTo>
                <a:cubicBezTo>
                  <a:pt x="15417" y="8216"/>
                  <a:pt x="16281" y="8216"/>
                  <a:pt x="16281" y="7401"/>
                </a:cubicBezTo>
                <a:cubicBezTo>
                  <a:pt x="16281" y="6586"/>
                  <a:pt x="15417" y="6179"/>
                  <a:pt x="15705" y="5364"/>
                </a:cubicBezTo>
                <a:cubicBezTo>
                  <a:pt x="16281" y="4956"/>
                  <a:pt x="17145" y="4549"/>
                  <a:pt x="17721" y="4141"/>
                </a:cubicBezTo>
                <a:cubicBezTo>
                  <a:pt x="18297" y="3326"/>
                  <a:pt x="19161" y="3733"/>
                  <a:pt x="19737" y="3733"/>
                </a:cubicBezTo>
                <a:cubicBezTo>
                  <a:pt x="20025" y="3733"/>
                  <a:pt x="20601" y="3733"/>
                  <a:pt x="20889" y="3326"/>
                </a:cubicBezTo>
                <a:cubicBezTo>
                  <a:pt x="20889" y="3326"/>
                  <a:pt x="21177" y="2918"/>
                  <a:pt x="21177" y="2511"/>
                </a:cubicBezTo>
                <a:cubicBezTo>
                  <a:pt x="20889" y="2511"/>
                  <a:pt x="20601" y="2511"/>
                  <a:pt x="20313" y="2511"/>
                </a:cubicBezTo>
                <a:cubicBezTo>
                  <a:pt x="20025" y="2918"/>
                  <a:pt x="20601" y="2511"/>
                  <a:pt x="20313" y="251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69" name="Shape 1769"/>
          <p:cNvSpPr/>
          <p:nvPr/>
        </p:nvSpPr>
        <p:spPr>
          <a:xfrm>
            <a:off x="13954788" y="4235629"/>
            <a:ext cx="15176" cy="24649"/>
          </a:xfrm>
          <a:custGeom>
            <a:avLst/>
            <a:gdLst/>
            <a:ahLst/>
            <a:cxnLst>
              <a:cxn ang="0">
                <a:pos x="wd2" y="hd2"/>
              </a:cxn>
              <a:cxn ang="5400000">
                <a:pos x="wd2" y="hd2"/>
              </a:cxn>
              <a:cxn ang="10800000">
                <a:pos x="wd2" y="hd2"/>
              </a:cxn>
              <a:cxn ang="16200000">
                <a:pos x="wd2" y="hd2"/>
              </a:cxn>
            </a:cxnLst>
            <a:rect l="0" t="0" r="r" b="b"/>
            <a:pathLst>
              <a:path w="16362" h="17712" extrusionOk="0">
                <a:moveTo>
                  <a:pt x="16362" y="6912"/>
                </a:moveTo>
                <a:cubicBezTo>
                  <a:pt x="9162" y="6912"/>
                  <a:pt x="1962" y="-3888"/>
                  <a:pt x="1962" y="1512"/>
                </a:cubicBezTo>
                <a:cubicBezTo>
                  <a:pt x="-5238" y="6912"/>
                  <a:pt x="9162" y="12312"/>
                  <a:pt x="16362" y="17712"/>
                </a:cubicBezTo>
                <a:cubicBezTo>
                  <a:pt x="16362" y="12312"/>
                  <a:pt x="16362" y="6912"/>
                  <a:pt x="16362" y="6912"/>
                </a:cubicBezTo>
                <a:cubicBezTo>
                  <a:pt x="9162" y="1512"/>
                  <a:pt x="16362" y="6912"/>
                  <a:pt x="16362" y="691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0" name="Shape 1770"/>
          <p:cNvSpPr/>
          <p:nvPr/>
        </p:nvSpPr>
        <p:spPr>
          <a:xfrm>
            <a:off x="13494058" y="3764432"/>
            <a:ext cx="1487807" cy="699091"/>
          </a:xfrm>
          <a:custGeom>
            <a:avLst/>
            <a:gdLst/>
            <a:ahLst/>
            <a:cxnLst>
              <a:cxn ang="0">
                <a:pos x="wd2" y="hd2"/>
              </a:cxn>
              <a:cxn ang="5400000">
                <a:pos x="wd2" y="hd2"/>
              </a:cxn>
              <a:cxn ang="10800000">
                <a:pos x="wd2" y="hd2"/>
              </a:cxn>
              <a:cxn ang="16200000">
                <a:pos x="wd2" y="hd2"/>
              </a:cxn>
            </a:cxnLst>
            <a:rect l="0" t="0" r="r" b="b"/>
            <a:pathLst>
              <a:path w="21459" h="21045" extrusionOk="0">
                <a:moveTo>
                  <a:pt x="21246" y="8685"/>
                </a:moveTo>
                <a:cubicBezTo>
                  <a:pt x="21246" y="8462"/>
                  <a:pt x="20821" y="8685"/>
                  <a:pt x="20821" y="8685"/>
                </a:cubicBezTo>
                <a:cubicBezTo>
                  <a:pt x="20608" y="8685"/>
                  <a:pt x="20501" y="8462"/>
                  <a:pt x="20501" y="8239"/>
                </a:cubicBezTo>
                <a:cubicBezTo>
                  <a:pt x="20395" y="7794"/>
                  <a:pt x="20182" y="7794"/>
                  <a:pt x="20182" y="7571"/>
                </a:cubicBezTo>
                <a:cubicBezTo>
                  <a:pt x="20076" y="7348"/>
                  <a:pt x="19969" y="6680"/>
                  <a:pt x="19650" y="6680"/>
                </a:cubicBezTo>
                <a:cubicBezTo>
                  <a:pt x="19331" y="6680"/>
                  <a:pt x="19012" y="7348"/>
                  <a:pt x="18692" y="6903"/>
                </a:cubicBezTo>
                <a:cubicBezTo>
                  <a:pt x="18586" y="6680"/>
                  <a:pt x="18480" y="6458"/>
                  <a:pt x="18373" y="6235"/>
                </a:cubicBezTo>
                <a:cubicBezTo>
                  <a:pt x="18267" y="6235"/>
                  <a:pt x="18054" y="6903"/>
                  <a:pt x="17948" y="6903"/>
                </a:cubicBezTo>
                <a:cubicBezTo>
                  <a:pt x="17841" y="7126"/>
                  <a:pt x="17203" y="4676"/>
                  <a:pt x="17203" y="4231"/>
                </a:cubicBezTo>
                <a:cubicBezTo>
                  <a:pt x="16990" y="3786"/>
                  <a:pt x="16884" y="3118"/>
                  <a:pt x="16564" y="2895"/>
                </a:cubicBezTo>
                <a:cubicBezTo>
                  <a:pt x="16458" y="2672"/>
                  <a:pt x="16352" y="2449"/>
                  <a:pt x="16245" y="2449"/>
                </a:cubicBezTo>
                <a:cubicBezTo>
                  <a:pt x="16032" y="2227"/>
                  <a:pt x="16245" y="1781"/>
                  <a:pt x="16245" y="1559"/>
                </a:cubicBezTo>
                <a:cubicBezTo>
                  <a:pt x="16245" y="1336"/>
                  <a:pt x="15500" y="2227"/>
                  <a:pt x="15394" y="2449"/>
                </a:cubicBezTo>
                <a:cubicBezTo>
                  <a:pt x="15288" y="2449"/>
                  <a:pt x="14436" y="3118"/>
                  <a:pt x="14436" y="2895"/>
                </a:cubicBezTo>
                <a:cubicBezTo>
                  <a:pt x="14436" y="2449"/>
                  <a:pt x="14649" y="2227"/>
                  <a:pt x="14436" y="2227"/>
                </a:cubicBezTo>
                <a:cubicBezTo>
                  <a:pt x="14330" y="2004"/>
                  <a:pt x="14224" y="1781"/>
                  <a:pt x="14117" y="2004"/>
                </a:cubicBezTo>
                <a:cubicBezTo>
                  <a:pt x="14117" y="2004"/>
                  <a:pt x="14117" y="2227"/>
                  <a:pt x="14011" y="2004"/>
                </a:cubicBezTo>
                <a:cubicBezTo>
                  <a:pt x="13798" y="1781"/>
                  <a:pt x="13904" y="1559"/>
                  <a:pt x="13585" y="1781"/>
                </a:cubicBezTo>
                <a:cubicBezTo>
                  <a:pt x="13266" y="2227"/>
                  <a:pt x="13266" y="1559"/>
                  <a:pt x="13266" y="1113"/>
                </a:cubicBezTo>
                <a:cubicBezTo>
                  <a:pt x="13372" y="223"/>
                  <a:pt x="12734" y="0"/>
                  <a:pt x="12415" y="0"/>
                </a:cubicBezTo>
                <a:cubicBezTo>
                  <a:pt x="12202" y="0"/>
                  <a:pt x="11989" y="223"/>
                  <a:pt x="11776" y="445"/>
                </a:cubicBezTo>
                <a:cubicBezTo>
                  <a:pt x="11563" y="668"/>
                  <a:pt x="11351" y="891"/>
                  <a:pt x="11031" y="891"/>
                </a:cubicBezTo>
                <a:cubicBezTo>
                  <a:pt x="10180" y="1336"/>
                  <a:pt x="9329" y="2004"/>
                  <a:pt x="8478" y="2004"/>
                </a:cubicBezTo>
                <a:cubicBezTo>
                  <a:pt x="8265" y="2004"/>
                  <a:pt x="8052" y="2004"/>
                  <a:pt x="7946" y="2227"/>
                </a:cubicBezTo>
                <a:cubicBezTo>
                  <a:pt x="7839" y="2449"/>
                  <a:pt x="8052" y="3118"/>
                  <a:pt x="8265" y="3118"/>
                </a:cubicBezTo>
                <a:cubicBezTo>
                  <a:pt x="8691" y="3786"/>
                  <a:pt x="7946" y="3563"/>
                  <a:pt x="7733" y="3786"/>
                </a:cubicBezTo>
                <a:cubicBezTo>
                  <a:pt x="7520" y="4008"/>
                  <a:pt x="7839" y="4231"/>
                  <a:pt x="7839" y="4454"/>
                </a:cubicBezTo>
                <a:cubicBezTo>
                  <a:pt x="7839" y="4899"/>
                  <a:pt x="7414" y="4899"/>
                  <a:pt x="7414" y="5122"/>
                </a:cubicBezTo>
                <a:cubicBezTo>
                  <a:pt x="7414" y="5790"/>
                  <a:pt x="8265" y="5567"/>
                  <a:pt x="8159" y="6458"/>
                </a:cubicBezTo>
                <a:cubicBezTo>
                  <a:pt x="8052" y="6680"/>
                  <a:pt x="7946" y="6903"/>
                  <a:pt x="7733" y="6903"/>
                </a:cubicBezTo>
                <a:cubicBezTo>
                  <a:pt x="7626" y="6903"/>
                  <a:pt x="7307" y="6903"/>
                  <a:pt x="7201" y="6903"/>
                </a:cubicBezTo>
                <a:cubicBezTo>
                  <a:pt x="6988" y="7126"/>
                  <a:pt x="7094" y="7348"/>
                  <a:pt x="6882" y="7126"/>
                </a:cubicBezTo>
                <a:cubicBezTo>
                  <a:pt x="6669" y="6903"/>
                  <a:pt x="6456" y="6458"/>
                  <a:pt x="6243" y="6458"/>
                </a:cubicBezTo>
                <a:cubicBezTo>
                  <a:pt x="6137" y="6235"/>
                  <a:pt x="5924" y="6680"/>
                  <a:pt x="5818" y="6680"/>
                </a:cubicBezTo>
                <a:cubicBezTo>
                  <a:pt x="5605" y="6458"/>
                  <a:pt x="5498" y="6458"/>
                  <a:pt x="5286" y="6680"/>
                </a:cubicBezTo>
                <a:cubicBezTo>
                  <a:pt x="5179" y="6903"/>
                  <a:pt x="5073" y="7348"/>
                  <a:pt x="4966" y="7126"/>
                </a:cubicBezTo>
                <a:cubicBezTo>
                  <a:pt x="4860" y="7126"/>
                  <a:pt x="4541" y="6458"/>
                  <a:pt x="4434" y="6680"/>
                </a:cubicBezTo>
                <a:cubicBezTo>
                  <a:pt x="4328" y="6680"/>
                  <a:pt x="4328" y="7348"/>
                  <a:pt x="4222" y="6903"/>
                </a:cubicBezTo>
                <a:cubicBezTo>
                  <a:pt x="4115" y="6458"/>
                  <a:pt x="4009" y="6235"/>
                  <a:pt x="3796" y="6012"/>
                </a:cubicBezTo>
                <a:cubicBezTo>
                  <a:pt x="3583" y="5790"/>
                  <a:pt x="3370" y="5790"/>
                  <a:pt x="3264" y="5567"/>
                </a:cubicBezTo>
                <a:cubicBezTo>
                  <a:pt x="2945" y="5344"/>
                  <a:pt x="2945" y="5790"/>
                  <a:pt x="2732" y="5790"/>
                </a:cubicBezTo>
                <a:cubicBezTo>
                  <a:pt x="2519" y="6012"/>
                  <a:pt x="2413" y="5344"/>
                  <a:pt x="2200" y="5567"/>
                </a:cubicBezTo>
                <a:cubicBezTo>
                  <a:pt x="2093" y="5790"/>
                  <a:pt x="2093" y="6012"/>
                  <a:pt x="1987" y="6012"/>
                </a:cubicBezTo>
                <a:cubicBezTo>
                  <a:pt x="1881" y="6235"/>
                  <a:pt x="1668" y="6235"/>
                  <a:pt x="1561" y="6235"/>
                </a:cubicBezTo>
                <a:cubicBezTo>
                  <a:pt x="1455" y="6458"/>
                  <a:pt x="1242" y="6903"/>
                  <a:pt x="1242" y="7126"/>
                </a:cubicBezTo>
                <a:cubicBezTo>
                  <a:pt x="1136" y="7348"/>
                  <a:pt x="1349" y="8016"/>
                  <a:pt x="1136" y="8016"/>
                </a:cubicBezTo>
                <a:cubicBezTo>
                  <a:pt x="923" y="8239"/>
                  <a:pt x="604" y="6903"/>
                  <a:pt x="497" y="7571"/>
                </a:cubicBezTo>
                <a:cubicBezTo>
                  <a:pt x="391" y="8016"/>
                  <a:pt x="285" y="8016"/>
                  <a:pt x="178" y="8462"/>
                </a:cubicBezTo>
                <a:cubicBezTo>
                  <a:pt x="72" y="8907"/>
                  <a:pt x="497" y="8907"/>
                  <a:pt x="285" y="9353"/>
                </a:cubicBezTo>
                <a:cubicBezTo>
                  <a:pt x="178" y="9575"/>
                  <a:pt x="-141" y="10021"/>
                  <a:pt x="72" y="10243"/>
                </a:cubicBezTo>
                <a:cubicBezTo>
                  <a:pt x="178" y="10243"/>
                  <a:pt x="285" y="10466"/>
                  <a:pt x="285" y="10466"/>
                </a:cubicBezTo>
                <a:cubicBezTo>
                  <a:pt x="391" y="10689"/>
                  <a:pt x="285" y="10911"/>
                  <a:pt x="391" y="11134"/>
                </a:cubicBezTo>
                <a:cubicBezTo>
                  <a:pt x="604" y="11357"/>
                  <a:pt x="817" y="10911"/>
                  <a:pt x="1029" y="11357"/>
                </a:cubicBezTo>
                <a:cubicBezTo>
                  <a:pt x="1136" y="11579"/>
                  <a:pt x="1349" y="12247"/>
                  <a:pt x="1349" y="12693"/>
                </a:cubicBezTo>
                <a:cubicBezTo>
                  <a:pt x="1242" y="12693"/>
                  <a:pt x="923" y="12470"/>
                  <a:pt x="1242" y="12915"/>
                </a:cubicBezTo>
                <a:cubicBezTo>
                  <a:pt x="1349" y="13138"/>
                  <a:pt x="1349" y="13361"/>
                  <a:pt x="1561" y="12915"/>
                </a:cubicBezTo>
                <a:cubicBezTo>
                  <a:pt x="1561" y="12693"/>
                  <a:pt x="1561" y="12693"/>
                  <a:pt x="1668" y="12693"/>
                </a:cubicBezTo>
                <a:cubicBezTo>
                  <a:pt x="2200" y="12693"/>
                  <a:pt x="2413" y="12025"/>
                  <a:pt x="2945" y="12470"/>
                </a:cubicBezTo>
                <a:cubicBezTo>
                  <a:pt x="3158" y="12693"/>
                  <a:pt x="3370" y="12025"/>
                  <a:pt x="3477" y="12470"/>
                </a:cubicBezTo>
                <a:cubicBezTo>
                  <a:pt x="3583" y="12693"/>
                  <a:pt x="3796" y="13584"/>
                  <a:pt x="3690" y="14029"/>
                </a:cubicBezTo>
                <a:cubicBezTo>
                  <a:pt x="3583" y="14029"/>
                  <a:pt x="3370" y="14252"/>
                  <a:pt x="3583" y="14252"/>
                </a:cubicBezTo>
                <a:cubicBezTo>
                  <a:pt x="3583" y="14474"/>
                  <a:pt x="3583" y="14474"/>
                  <a:pt x="3583" y="14474"/>
                </a:cubicBezTo>
                <a:cubicBezTo>
                  <a:pt x="3477" y="14697"/>
                  <a:pt x="3370" y="14697"/>
                  <a:pt x="3370" y="14697"/>
                </a:cubicBezTo>
                <a:cubicBezTo>
                  <a:pt x="3051" y="14697"/>
                  <a:pt x="2200" y="14252"/>
                  <a:pt x="2413" y="15365"/>
                </a:cubicBezTo>
                <a:cubicBezTo>
                  <a:pt x="2519" y="15810"/>
                  <a:pt x="2413" y="15810"/>
                  <a:pt x="2200" y="15588"/>
                </a:cubicBezTo>
                <a:cubicBezTo>
                  <a:pt x="1987" y="15365"/>
                  <a:pt x="2093" y="15810"/>
                  <a:pt x="2200" y="16033"/>
                </a:cubicBezTo>
                <a:cubicBezTo>
                  <a:pt x="2413" y="16033"/>
                  <a:pt x="2413" y="16701"/>
                  <a:pt x="2519" y="16924"/>
                </a:cubicBezTo>
                <a:cubicBezTo>
                  <a:pt x="2732" y="17146"/>
                  <a:pt x="2413" y="17592"/>
                  <a:pt x="2732" y="17592"/>
                </a:cubicBezTo>
                <a:cubicBezTo>
                  <a:pt x="2838" y="17592"/>
                  <a:pt x="3051" y="18037"/>
                  <a:pt x="3158" y="18260"/>
                </a:cubicBezTo>
                <a:cubicBezTo>
                  <a:pt x="3477" y="18260"/>
                  <a:pt x="3158" y="18928"/>
                  <a:pt x="3158" y="19373"/>
                </a:cubicBezTo>
                <a:cubicBezTo>
                  <a:pt x="3477" y="18928"/>
                  <a:pt x="3902" y="18260"/>
                  <a:pt x="4328" y="18928"/>
                </a:cubicBezTo>
                <a:cubicBezTo>
                  <a:pt x="4541" y="19373"/>
                  <a:pt x="4647" y="20041"/>
                  <a:pt x="4966" y="20041"/>
                </a:cubicBezTo>
                <a:cubicBezTo>
                  <a:pt x="5179" y="20041"/>
                  <a:pt x="5073" y="19596"/>
                  <a:pt x="5073" y="19373"/>
                </a:cubicBezTo>
                <a:cubicBezTo>
                  <a:pt x="5073" y="18705"/>
                  <a:pt x="5073" y="18037"/>
                  <a:pt x="5073" y="17369"/>
                </a:cubicBezTo>
                <a:cubicBezTo>
                  <a:pt x="5073" y="16924"/>
                  <a:pt x="4966" y="15142"/>
                  <a:pt x="5179" y="15142"/>
                </a:cubicBezTo>
                <a:cubicBezTo>
                  <a:pt x="5392" y="14920"/>
                  <a:pt x="5711" y="14697"/>
                  <a:pt x="5924" y="14474"/>
                </a:cubicBezTo>
                <a:cubicBezTo>
                  <a:pt x="6137" y="14474"/>
                  <a:pt x="6350" y="14252"/>
                  <a:pt x="6456" y="14252"/>
                </a:cubicBezTo>
                <a:cubicBezTo>
                  <a:pt x="6562" y="14029"/>
                  <a:pt x="6456" y="13584"/>
                  <a:pt x="6669" y="13806"/>
                </a:cubicBezTo>
                <a:cubicBezTo>
                  <a:pt x="6775" y="13806"/>
                  <a:pt x="7094" y="14252"/>
                  <a:pt x="7094" y="13806"/>
                </a:cubicBezTo>
                <a:cubicBezTo>
                  <a:pt x="7094" y="13584"/>
                  <a:pt x="7307" y="13361"/>
                  <a:pt x="7414" y="13806"/>
                </a:cubicBezTo>
                <a:cubicBezTo>
                  <a:pt x="7520" y="14029"/>
                  <a:pt x="7414" y="14252"/>
                  <a:pt x="7520" y="14697"/>
                </a:cubicBezTo>
                <a:cubicBezTo>
                  <a:pt x="7520" y="14920"/>
                  <a:pt x="7626" y="15365"/>
                  <a:pt x="7520" y="15588"/>
                </a:cubicBezTo>
                <a:cubicBezTo>
                  <a:pt x="7626" y="15810"/>
                  <a:pt x="7733" y="15810"/>
                  <a:pt x="7839" y="16033"/>
                </a:cubicBezTo>
                <a:cubicBezTo>
                  <a:pt x="8159" y="16701"/>
                  <a:pt x="8371" y="17146"/>
                  <a:pt x="8797" y="16924"/>
                </a:cubicBezTo>
                <a:cubicBezTo>
                  <a:pt x="9010" y="16924"/>
                  <a:pt x="9223" y="17146"/>
                  <a:pt x="9435" y="17146"/>
                </a:cubicBezTo>
                <a:cubicBezTo>
                  <a:pt x="9648" y="17146"/>
                  <a:pt x="9755" y="16701"/>
                  <a:pt x="9967" y="16701"/>
                </a:cubicBezTo>
                <a:cubicBezTo>
                  <a:pt x="10180" y="16924"/>
                  <a:pt x="10393" y="17592"/>
                  <a:pt x="10499" y="18037"/>
                </a:cubicBezTo>
                <a:cubicBezTo>
                  <a:pt x="10606" y="18260"/>
                  <a:pt x="10499" y="18482"/>
                  <a:pt x="10499" y="18928"/>
                </a:cubicBezTo>
                <a:cubicBezTo>
                  <a:pt x="10499" y="19373"/>
                  <a:pt x="10819" y="19596"/>
                  <a:pt x="10819" y="20041"/>
                </a:cubicBezTo>
                <a:cubicBezTo>
                  <a:pt x="10819" y="20264"/>
                  <a:pt x="11138" y="20264"/>
                  <a:pt x="11244" y="20264"/>
                </a:cubicBezTo>
                <a:cubicBezTo>
                  <a:pt x="11457" y="20264"/>
                  <a:pt x="11457" y="20264"/>
                  <a:pt x="11563" y="20709"/>
                </a:cubicBezTo>
                <a:cubicBezTo>
                  <a:pt x="11776" y="21600"/>
                  <a:pt x="11989" y="20487"/>
                  <a:pt x="12202" y="20041"/>
                </a:cubicBezTo>
                <a:cubicBezTo>
                  <a:pt x="12308" y="19373"/>
                  <a:pt x="12734" y="19373"/>
                  <a:pt x="12947" y="18928"/>
                </a:cubicBezTo>
                <a:cubicBezTo>
                  <a:pt x="13159" y="18928"/>
                  <a:pt x="13159" y="18928"/>
                  <a:pt x="13266" y="18705"/>
                </a:cubicBezTo>
                <a:cubicBezTo>
                  <a:pt x="13372" y="18037"/>
                  <a:pt x="13479" y="18260"/>
                  <a:pt x="13692" y="18260"/>
                </a:cubicBezTo>
                <a:cubicBezTo>
                  <a:pt x="13904" y="18260"/>
                  <a:pt x="14330" y="18928"/>
                  <a:pt x="14436" y="18482"/>
                </a:cubicBezTo>
                <a:cubicBezTo>
                  <a:pt x="14436" y="18037"/>
                  <a:pt x="14436" y="17814"/>
                  <a:pt x="14649" y="17592"/>
                </a:cubicBezTo>
                <a:cubicBezTo>
                  <a:pt x="14862" y="17369"/>
                  <a:pt x="15075" y="17814"/>
                  <a:pt x="15288" y="17814"/>
                </a:cubicBezTo>
                <a:cubicBezTo>
                  <a:pt x="15500" y="18037"/>
                  <a:pt x="15926" y="18037"/>
                  <a:pt x="16139" y="18037"/>
                </a:cubicBezTo>
                <a:cubicBezTo>
                  <a:pt x="16777" y="18037"/>
                  <a:pt x="17309" y="18482"/>
                  <a:pt x="17948" y="18705"/>
                </a:cubicBezTo>
                <a:cubicBezTo>
                  <a:pt x="17841" y="18260"/>
                  <a:pt x="18054" y="18037"/>
                  <a:pt x="18267" y="17592"/>
                </a:cubicBezTo>
                <a:cubicBezTo>
                  <a:pt x="18373" y="17369"/>
                  <a:pt x="18267" y="17369"/>
                  <a:pt x="18160" y="16924"/>
                </a:cubicBezTo>
                <a:cubicBezTo>
                  <a:pt x="18054" y="16701"/>
                  <a:pt x="18054" y="16256"/>
                  <a:pt x="18054" y="15810"/>
                </a:cubicBezTo>
                <a:cubicBezTo>
                  <a:pt x="17948" y="15810"/>
                  <a:pt x="17948" y="14920"/>
                  <a:pt x="17841" y="15142"/>
                </a:cubicBezTo>
                <a:cubicBezTo>
                  <a:pt x="17948" y="14920"/>
                  <a:pt x="18267" y="14920"/>
                  <a:pt x="18480" y="14697"/>
                </a:cubicBezTo>
                <a:cubicBezTo>
                  <a:pt x="18799" y="14697"/>
                  <a:pt x="19012" y="15142"/>
                  <a:pt x="19225" y="14697"/>
                </a:cubicBezTo>
                <a:cubicBezTo>
                  <a:pt x="19331" y="14697"/>
                  <a:pt x="19118" y="14474"/>
                  <a:pt x="19118" y="14252"/>
                </a:cubicBezTo>
                <a:cubicBezTo>
                  <a:pt x="19012" y="14029"/>
                  <a:pt x="19118" y="13584"/>
                  <a:pt x="19225" y="13361"/>
                </a:cubicBezTo>
                <a:cubicBezTo>
                  <a:pt x="19331" y="13138"/>
                  <a:pt x="19437" y="11802"/>
                  <a:pt x="19544" y="12025"/>
                </a:cubicBezTo>
                <a:cubicBezTo>
                  <a:pt x="19757" y="12247"/>
                  <a:pt x="19863" y="12470"/>
                  <a:pt x="20076" y="12470"/>
                </a:cubicBezTo>
                <a:cubicBezTo>
                  <a:pt x="20182" y="12247"/>
                  <a:pt x="20289" y="12693"/>
                  <a:pt x="20395" y="12470"/>
                </a:cubicBezTo>
                <a:cubicBezTo>
                  <a:pt x="20501" y="12470"/>
                  <a:pt x="20714" y="12247"/>
                  <a:pt x="20821" y="12025"/>
                </a:cubicBezTo>
                <a:cubicBezTo>
                  <a:pt x="20927" y="11802"/>
                  <a:pt x="20714" y="11357"/>
                  <a:pt x="20714" y="10911"/>
                </a:cubicBezTo>
                <a:cubicBezTo>
                  <a:pt x="20821" y="10243"/>
                  <a:pt x="21140" y="10466"/>
                  <a:pt x="21353" y="9798"/>
                </a:cubicBezTo>
                <a:cubicBezTo>
                  <a:pt x="21353" y="9575"/>
                  <a:pt x="21353" y="9575"/>
                  <a:pt x="21459" y="9353"/>
                </a:cubicBezTo>
                <a:cubicBezTo>
                  <a:pt x="21459" y="9130"/>
                  <a:pt x="21353" y="8907"/>
                  <a:pt x="21246" y="8685"/>
                </a:cubicBezTo>
                <a:cubicBezTo>
                  <a:pt x="21246" y="8462"/>
                  <a:pt x="21353" y="8685"/>
                  <a:pt x="21246" y="8685"/>
                </a:cubicBezTo>
                <a:close/>
                <a:moveTo>
                  <a:pt x="15607" y="12915"/>
                </a:moveTo>
                <a:cubicBezTo>
                  <a:pt x="15394" y="12915"/>
                  <a:pt x="15075" y="13584"/>
                  <a:pt x="14968" y="13806"/>
                </a:cubicBezTo>
                <a:cubicBezTo>
                  <a:pt x="14862" y="13806"/>
                  <a:pt x="14756" y="14252"/>
                  <a:pt x="14756" y="14474"/>
                </a:cubicBezTo>
                <a:cubicBezTo>
                  <a:pt x="14756" y="14697"/>
                  <a:pt x="14862" y="14920"/>
                  <a:pt x="14862" y="14920"/>
                </a:cubicBezTo>
                <a:cubicBezTo>
                  <a:pt x="14756" y="15142"/>
                  <a:pt x="14543" y="14252"/>
                  <a:pt x="14543" y="14029"/>
                </a:cubicBezTo>
                <a:cubicBezTo>
                  <a:pt x="14543" y="13584"/>
                  <a:pt x="14649" y="13361"/>
                  <a:pt x="14862" y="13138"/>
                </a:cubicBezTo>
                <a:cubicBezTo>
                  <a:pt x="15075" y="12915"/>
                  <a:pt x="15288" y="12693"/>
                  <a:pt x="15500" y="12693"/>
                </a:cubicBezTo>
                <a:cubicBezTo>
                  <a:pt x="15500" y="12693"/>
                  <a:pt x="16032" y="12915"/>
                  <a:pt x="16032" y="12915"/>
                </a:cubicBezTo>
                <a:cubicBezTo>
                  <a:pt x="15926" y="13138"/>
                  <a:pt x="15607" y="12915"/>
                  <a:pt x="15607" y="12915"/>
                </a:cubicBezTo>
                <a:cubicBezTo>
                  <a:pt x="15394" y="12915"/>
                  <a:pt x="15713" y="12915"/>
                  <a:pt x="15607" y="12915"/>
                </a:cubicBezTo>
                <a:close/>
                <a:moveTo>
                  <a:pt x="17416" y="13138"/>
                </a:moveTo>
                <a:cubicBezTo>
                  <a:pt x="17309" y="13584"/>
                  <a:pt x="16564" y="13361"/>
                  <a:pt x="16458" y="12915"/>
                </a:cubicBezTo>
                <a:cubicBezTo>
                  <a:pt x="16458" y="12915"/>
                  <a:pt x="16884" y="12915"/>
                  <a:pt x="16884" y="12915"/>
                </a:cubicBezTo>
                <a:cubicBezTo>
                  <a:pt x="17096" y="12915"/>
                  <a:pt x="17203" y="12915"/>
                  <a:pt x="17416" y="12693"/>
                </a:cubicBezTo>
                <a:cubicBezTo>
                  <a:pt x="17416" y="12693"/>
                  <a:pt x="17416" y="13138"/>
                  <a:pt x="17416" y="13138"/>
                </a:cubicBezTo>
                <a:cubicBezTo>
                  <a:pt x="17309" y="13361"/>
                  <a:pt x="17416" y="12915"/>
                  <a:pt x="17416" y="1313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1" name="Shape 1771"/>
          <p:cNvSpPr/>
          <p:nvPr/>
        </p:nvSpPr>
        <p:spPr>
          <a:xfrm>
            <a:off x="14294730" y="4665288"/>
            <a:ext cx="1024777" cy="1082613"/>
          </a:xfrm>
          <a:custGeom>
            <a:avLst/>
            <a:gdLst/>
            <a:ahLst/>
            <a:cxnLst>
              <a:cxn ang="0">
                <a:pos x="wd2" y="hd2"/>
              </a:cxn>
              <a:cxn ang="5400000">
                <a:pos x="wd2" y="hd2"/>
              </a:cxn>
              <a:cxn ang="10800000">
                <a:pos x="wd2" y="hd2"/>
              </a:cxn>
              <a:cxn ang="16200000">
                <a:pos x="wd2" y="hd2"/>
              </a:cxn>
            </a:cxnLst>
            <a:rect l="0" t="0" r="r" b="b"/>
            <a:pathLst>
              <a:path w="21397" h="21206" extrusionOk="0">
                <a:moveTo>
                  <a:pt x="18051" y="10878"/>
                </a:moveTo>
                <a:cubicBezTo>
                  <a:pt x="18669" y="11023"/>
                  <a:pt x="18360" y="10444"/>
                  <a:pt x="18514" y="10154"/>
                </a:cubicBezTo>
                <a:cubicBezTo>
                  <a:pt x="18514" y="9864"/>
                  <a:pt x="18669" y="9574"/>
                  <a:pt x="18669" y="9429"/>
                </a:cubicBezTo>
                <a:cubicBezTo>
                  <a:pt x="18823" y="9284"/>
                  <a:pt x="19131" y="9574"/>
                  <a:pt x="19286" y="9284"/>
                </a:cubicBezTo>
                <a:cubicBezTo>
                  <a:pt x="19440" y="8994"/>
                  <a:pt x="19440" y="8704"/>
                  <a:pt x="19440" y="8414"/>
                </a:cubicBezTo>
                <a:cubicBezTo>
                  <a:pt x="19594" y="8124"/>
                  <a:pt x="19903" y="7979"/>
                  <a:pt x="19903" y="7689"/>
                </a:cubicBezTo>
                <a:cubicBezTo>
                  <a:pt x="19903" y="7399"/>
                  <a:pt x="20366" y="7109"/>
                  <a:pt x="20520" y="6964"/>
                </a:cubicBezTo>
                <a:cubicBezTo>
                  <a:pt x="20983" y="6529"/>
                  <a:pt x="20829" y="6964"/>
                  <a:pt x="21137" y="7109"/>
                </a:cubicBezTo>
                <a:cubicBezTo>
                  <a:pt x="21137" y="7109"/>
                  <a:pt x="21137" y="6529"/>
                  <a:pt x="21137" y="6529"/>
                </a:cubicBezTo>
                <a:cubicBezTo>
                  <a:pt x="21137" y="6384"/>
                  <a:pt x="21600" y="6384"/>
                  <a:pt x="21291" y="6095"/>
                </a:cubicBezTo>
                <a:cubicBezTo>
                  <a:pt x="21137" y="6095"/>
                  <a:pt x="20829" y="6095"/>
                  <a:pt x="20674" y="6095"/>
                </a:cubicBezTo>
                <a:cubicBezTo>
                  <a:pt x="20674" y="5950"/>
                  <a:pt x="20829" y="5805"/>
                  <a:pt x="20829" y="5805"/>
                </a:cubicBezTo>
                <a:cubicBezTo>
                  <a:pt x="20983" y="5660"/>
                  <a:pt x="20829" y="5515"/>
                  <a:pt x="20674" y="5370"/>
                </a:cubicBezTo>
                <a:cubicBezTo>
                  <a:pt x="20520" y="5225"/>
                  <a:pt x="20520" y="5225"/>
                  <a:pt x="20366" y="5370"/>
                </a:cubicBezTo>
                <a:cubicBezTo>
                  <a:pt x="20057" y="5515"/>
                  <a:pt x="19903" y="5370"/>
                  <a:pt x="19594" y="5225"/>
                </a:cubicBezTo>
                <a:cubicBezTo>
                  <a:pt x="19440" y="5225"/>
                  <a:pt x="19131" y="5515"/>
                  <a:pt x="19131" y="5660"/>
                </a:cubicBezTo>
                <a:cubicBezTo>
                  <a:pt x="18977" y="5805"/>
                  <a:pt x="18823" y="5660"/>
                  <a:pt x="18669" y="5805"/>
                </a:cubicBezTo>
                <a:cubicBezTo>
                  <a:pt x="18514" y="5805"/>
                  <a:pt x="18360" y="5950"/>
                  <a:pt x="18360" y="6095"/>
                </a:cubicBezTo>
                <a:cubicBezTo>
                  <a:pt x="18051" y="6384"/>
                  <a:pt x="17897" y="6529"/>
                  <a:pt x="17589" y="6384"/>
                </a:cubicBezTo>
                <a:cubicBezTo>
                  <a:pt x="17434" y="6529"/>
                  <a:pt x="17589" y="6819"/>
                  <a:pt x="17743" y="6964"/>
                </a:cubicBezTo>
                <a:cubicBezTo>
                  <a:pt x="18051" y="7544"/>
                  <a:pt x="16663" y="7109"/>
                  <a:pt x="16354" y="7254"/>
                </a:cubicBezTo>
                <a:cubicBezTo>
                  <a:pt x="16200" y="7399"/>
                  <a:pt x="15737" y="7254"/>
                  <a:pt x="15583" y="7109"/>
                </a:cubicBezTo>
                <a:cubicBezTo>
                  <a:pt x="15429" y="6964"/>
                  <a:pt x="15583" y="6674"/>
                  <a:pt x="15583" y="6674"/>
                </a:cubicBezTo>
                <a:cubicBezTo>
                  <a:pt x="15583" y="6674"/>
                  <a:pt x="15583" y="6240"/>
                  <a:pt x="15429" y="6384"/>
                </a:cubicBezTo>
                <a:cubicBezTo>
                  <a:pt x="15120" y="6384"/>
                  <a:pt x="14811" y="6384"/>
                  <a:pt x="14811" y="6819"/>
                </a:cubicBezTo>
                <a:cubicBezTo>
                  <a:pt x="14966" y="6964"/>
                  <a:pt x="15120" y="7399"/>
                  <a:pt x="14966" y="7399"/>
                </a:cubicBezTo>
                <a:cubicBezTo>
                  <a:pt x="14657" y="7399"/>
                  <a:pt x="14503" y="7689"/>
                  <a:pt x="14194" y="7399"/>
                </a:cubicBezTo>
                <a:cubicBezTo>
                  <a:pt x="14040" y="7109"/>
                  <a:pt x="13886" y="7544"/>
                  <a:pt x="13731" y="7399"/>
                </a:cubicBezTo>
                <a:cubicBezTo>
                  <a:pt x="13269" y="7254"/>
                  <a:pt x="13114" y="7254"/>
                  <a:pt x="12651" y="7109"/>
                </a:cubicBezTo>
                <a:cubicBezTo>
                  <a:pt x="12343" y="6964"/>
                  <a:pt x="12189" y="6674"/>
                  <a:pt x="11880" y="6674"/>
                </a:cubicBezTo>
                <a:cubicBezTo>
                  <a:pt x="11417" y="6819"/>
                  <a:pt x="11417" y="6674"/>
                  <a:pt x="11109" y="6529"/>
                </a:cubicBezTo>
                <a:cubicBezTo>
                  <a:pt x="10800" y="6384"/>
                  <a:pt x="10491" y="6529"/>
                  <a:pt x="10337" y="6384"/>
                </a:cubicBezTo>
                <a:cubicBezTo>
                  <a:pt x="10029" y="6095"/>
                  <a:pt x="9720" y="5950"/>
                  <a:pt x="9566" y="5805"/>
                </a:cubicBezTo>
                <a:cubicBezTo>
                  <a:pt x="9257" y="5660"/>
                  <a:pt x="9103" y="5660"/>
                  <a:pt x="9257" y="5370"/>
                </a:cubicBezTo>
                <a:cubicBezTo>
                  <a:pt x="9411" y="5225"/>
                  <a:pt x="9257" y="4935"/>
                  <a:pt x="9566" y="4790"/>
                </a:cubicBezTo>
                <a:cubicBezTo>
                  <a:pt x="9874" y="4645"/>
                  <a:pt x="10029" y="4790"/>
                  <a:pt x="9720" y="4500"/>
                </a:cubicBezTo>
                <a:cubicBezTo>
                  <a:pt x="9411" y="4355"/>
                  <a:pt x="9103" y="4065"/>
                  <a:pt x="8794" y="3920"/>
                </a:cubicBezTo>
                <a:cubicBezTo>
                  <a:pt x="8640" y="3920"/>
                  <a:pt x="8486" y="3630"/>
                  <a:pt x="8177" y="3630"/>
                </a:cubicBezTo>
                <a:cubicBezTo>
                  <a:pt x="8177" y="3630"/>
                  <a:pt x="8177" y="3195"/>
                  <a:pt x="8023" y="3050"/>
                </a:cubicBezTo>
                <a:cubicBezTo>
                  <a:pt x="7251" y="2325"/>
                  <a:pt x="8794" y="3195"/>
                  <a:pt x="8794" y="2615"/>
                </a:cubicBezTo>
                <a:cubicBezTo>
                  <a:pt x="8794" y="2325"/>
                  <a:pt x="8640" y="2325"/>
                  <a:pt x="8331" y="2035"/>
                </a:cubicBezTo>
                <a:cubicBezTo>
                  <a:pt x="8177" y="1891"/>
                  <a:pt x="8177" y="1746"/>
                  <a:pt x="8486" y="1601"/>
                </a:cubicBezTo>
                <a:cubicBezTo>
                  <a:pt x="8794" y="1601"/>
                  <a:pt x="8640" y="1166"/>
                  <a:pt x="8949" y="1021"/>
                </a:cubicBezTo>
                <a:cubicBezTo>
                  <a:pt x="9103" y="876"/>
                  <a:pt x="9411" y="731"/>
                  <a:pt x="9257" y="441"/>
                </a:cubicBezTo>
                <a:cubicBezTo>
                  <a:pt x="8949" y="6"/>
                  <a:pt x="8177" y="-139"/>
                  <a:pt x="7714" y="151"/>
                </a:cubicBezTo>
                <a:cubicBezTo>
                  <a:pt x="7560" y="296"/>
                  <a:pt x="7560" y="296"/>
                  <a:pt x="7251" y="441"/>
                </a:cubicBezTo>
                <a:cubicBezTo>
                  <a:pt x="7097" y="441"/>
                  <a:pt x="7097" y="731"/>
                  <a:pt x="6943" y="876"/>
                </a:cubicBezTo>
                <a:cubicBezTo>
                  <a:pt x="6634" y="1021"/>
                  <a:pt x="6326" y="876"/>
                  <a:pt x="6171" y="1021"/>
                </a:cubicBezTo>
                <a:cubicBezTo>
                  <a:pt x="6017" y="1166"/>
                  <a:pt x="5709" y="1166"/>
                  <a:pt x="5400" y="1021"/>
                </a:cubicBezTo>
                <a:cubicBezTo>
                  <a:pt x="5091" y="1021"/>
                  <a:pt x="4937" y="876"/>
                  <a:pt x="4629" y="1021"/>
                </a:cubicBezTo>
                <a:cubicBezTo>
                  <a:pt x="4320" y="1021"/>
                  <a:pt x="4474" y="1456"/>
                  <a:pt x="4629" y="1601"/>
                </a:cubicBezTo>
                <a:cubicBezTo>
                  <a:pt x="4629" y="1891"/>
                  <a:pt x="4629" y="2180"/>
                  <a:pt x="4629" y="2325"/>
                </a:cubicBezTo>
                <a:cubicBezTo>
                  <a:pt x="4783" y="2615"/>
                  <a:pt x="5091" y="2615"/>
                  <a:pt x="5400" y="2760"/>
                </a:cubicBezTo>
                <a:cubicBezTo>
                  <a:pt x="5554" y="3050"/>
                  <a:pt x="5246" y="3050"/>
                  <a:pt x="5091" y="3050"/>
                </a:cubicBezTo>
                <a:cubicBezTo>
                  <a:pt x="4937" y="3340"/>
                  <a:pt x="5091" y="3630"/>
                  <a:pt x="5091" y="3920"/>
                </a:cubicBezTo>
                <a:cubicBezTo>
                  <a:pt x="5091" y="4065"/>
                  <a:pt x="4783" y="4065"/>
                  <a:pt x="4783" y="4065"/>
                </a:cubicBezTo>
                <a:cubicBezTo>
                  <a:pt x="4474" y="4210"/>
                  <a:pt x="4783" y="4645"/>
                  <a:pt x="4474" y="4645"/>
                </a:cubicBezTo>
                <a:cubicBezTo>
                  <a:pt x="4166" y="4790"/>
                  <a:pt x="4011" y="4935"/>
                  <a:pt x="4011" y="5080"/>
                </a:cubicBezTo>
                <a:cubicBezTo>
                  <a:pt x="3857" y="5370"/>
                  <a:pt x="3703" y="5370"/>
                  <a:pt x="3394" y="5515"/>
                </a:cubicBezTo>
                <a:cubicBezTo>
                  <a:pt x="3086" y="5660"/>
                  <a:pt x="3086" y="6095"/>
                  <a:pt x="2931" y="6240"/>
                </a:cubicBezTo>
                <a:cubicBezTo>
                  <a:pt x="2777" y="6529"/>
                  <a:pt x="2469" y="6384"/>
                  <a:pt x="2314" y="6674"/>
                </a:cubicBezTo>
                <a:cubicBezTo>
                  <a:pt x="2006" y="6819"/>
                  <a:pt x="1851" y="6240"/>
                  <a:pt x="1697" y="6529"/>
                </a:cubicBezTo>
                <a:cubicBezTo>
                  <a:pt x="1543" y="6674"/>
                  <a:pt x="926" y="6964"/>
                  <a:pt x="1080" y="7109"/>
                </a:cubicBezTo>
                <a:cubicBezTo>
                  <a:pt x="1080" y="7399"/>
                  <a:pt x="1543" y="7399"/>
                  <a:pt x="1543" y="7689"/>
                </a:cubicBezTo>
                <a:cubicBezTo>
                  <a:pt x="1389" y="8124"/>
                  <a:pt x="1697" y="8124"/>
                  <a:pt x="2006" y="8269"/>
                </a:cubicBezTo>
                <a:cubicBezTo>
                  <a:pt x="2006" y="8559"/>
                  <a:pt x="2160" y="8849"/>
                  <a:pt x="2160" y="9139"/>
                </a:cubicBezTo>
                <a:cubicBezTo>
                  <a:pt x="2160" y="9139"/>
                  <a:pt x="1697" y="9139"/>
                  <a:pt x="1543" y="9139"/>
                </a:cubicBezTo>
                <a:cubicBezTo>
                  <a:pt x="1389" y="9139"/>
                  <a:pt x="1234" y="9284"/>
                  <a:pt x="1080" y="9284"/>
                </a:cubicBezTo>
                <a:cubicBezTo>
                  <a:pt x="1080" y="9284"/>
                  <a:pt x="926" y="9139"/>
                  <a:pt x="771" y="9139"/>
                </a:cubicBezTo>
                <a:cubicBezTo>
                  <a:pt x="617" y="9139"/>
                  <a:pt x="0" y="9429"/>
                  <a:pt x="0" y="9574"/>
                </a:cubicBezTo>
                <a:cubicBezTo>
                  <a:pt x="309" y="9864"/>
                  <a:pt x="463" y="10009"/>
                  <a:pt x="771" y="10299"/>
                </a:cubicBezTo>
                <a:cubicBezTo>
                  <a:pt x="771" y="10299"/>
                  <a:pt x="1697" y="10299"/>
                  <a:pt x="1697" y="10299"/>
                </a:cubicBezTo>
                <a:cubicBezTo>
                  <a:pt x="1697" y="10444"/>
                  <a:pt x="1389" y="10589"/>
                  <a:pt x="1234" y="10589"/>
                </a:cubicBezTo>
                <a:cubicBezTo>
                  <a:pt x="1080" y="10733"/>
                  <a:pt x="617" y="10444"/>
                  <a:pt x="617" y="10733"/>
                </a:cubicBezTo>
                <a:cubicBezTo>
                  <a:pt x="617" y="11023"/>
                  <a:pt x="1389" y="11458"/>
                  <a:pt x="1697" y="11748"/>
                </a:cubicBezTo>
                <a:cubicBezTo>
                  <a:pt x="1851" y="11893"/>
                  <a:pt x="2006" y="11893"/>
                  <a:pt x="2314" y="11893"/>
                </a:cubicBezTo>
                <a:cubicBezTo>
                  <a:pt x="2623" y="11748"/>
                  <a:pt x="3086" y="11603"/>
                  <a:pt x="3240" y="11313"/>
                </a:cubicBezTo>
                <a:cubicBezTo>
                  <a:pt x="3240" y="11313"/>
                  <a:pt x="3086" y="11168"/>
                  <a:pt x="2931" y="11168"/>
                </a:cubicBezTo>
                <a:cubicBezTo>
                  <a:pt x="2931" y="11023"/>
                  <a:pt x="3086" y="11023"/>
                  <a:pt x="3086" y="11023"/>
                </a:cubicBezTo>
                <a:cubicBezTo>
                  <a:pt x="3240" y="10878"/>
                  <a:pt x="3086" y="10733"/>
                  <a:pt x="3240" y="10733"/>
                </a:cubicBezTo>
                <a:cubicBezTo>
                  <a:pt x="3240" y="10733"/>
                  <a:pt x="3549" y="10733"/>
                  <a:pt x="3549" y="10733"/>
                </a:cubicBezTo>
                <a:cubicBezTo>
                  <a:pt x="3549" y="10878"/>
                  <a:pt x="3240" y="10878"/>
                  <a:pt x="3394" y="11023"/>
                </a:cubicBezTo>
                <a:cubicBezTo>
                  <a:pt x="3394" y="11023"/>
                  <a:pt x="3549" y="11023"/>
                  <a:pt x="3549" y="11023"/>
                </a:cubicBezTo>
                <a:cubicBezTo>
                  <a:pt x="3549" y="11168"/>
                  <a:pt x="3394" y="11168"/>
                  <a:pt x="3394" y="11168"/>
                </a:cubicBezTo>
                <a:cubicBezTo>
                  <a:pt x="3240" y="11168"/>
                  <a:pt x="3549" y="11168"/>
                  <a:pt x="3549" y="11168"/>
                </a:cubicBezTo>
                <a:cubicBezTo>
                  <a:pt x="3549" y="11313"/>
                  <a:pt x="3394" y="11313"/>
                  <a:pt x="3394" y="11458"/>
                </a:cubicBezTo>
                <a:cubicBezTo>
                  <a:pt x="3240" y="11458"/>
                  <a:pt x="3549" y="11603"/>
                  <a:pt x="3703" y="11748"/>
                </a:cubicBezTo>
                <a:cubicBezTo>
                  <a:pt x="3857" y="11893"/>
                  <a:pt x="3549" y="12183"/>
                  <a:pt x="3394" y="12473"/>
                </a:cubicBezTo>
                <a:cubicBezTo>
                  <a:pt x="3394" y="12618"/>
                  <a:pt x="3549" y="12763"/>
                  <a:pt x="3703" y="12908"/>
                </a:cubicBezTo>
                <a:cubicBezTo>
                  <a:pt x="3703" y="13198"/>
                  <a:pt x="3703" y="13343"/>
                  <a:pt x="3703" y="13633"/>
                </a:cubicBezTo>
                <a:cubicBezTo>
                  <a:pt x="3703" y="13923"/>
                  <a:pt x="3549" y="14358"/>
                  <a:pt x="3549" y="14503"/>
                </a:cubicBezTo>
                <a:cubicBezTo>
                  <a:pt x="3549" y="14503"/>
                  <a:pt x="3703" y="14213"/>
                  <a:pt x="3703" y="14213"/>
                </a:cubicBezTo>
                <a:cubicBezTo>
                  <a:pt x="3857" y="14358"/>
                  <a:pt x="4011" y="15227"/>
                  <a:pt x="4011" y="15372"/>
                </a:cubicBezTo>
                <a:cubicBezTo>
                  <a:pt x="4166" y="15662"/>
                  <a:pt x="4474" y="16097"/>
                  <a:pt x="4629" y="16532"/>
                </a:cubicBezTo>
                <a:cubicBezTo>
                  <a:pt x="4783" y="16967"/>
                  <a:pt x="4783" y="17402"/>
                  <a:pt x="4937" y="17837"/>
                </a:cubicBezTo>
                <a:cubicBezTo>
                  <a:pt x="5246" y="18417"/>
                  <a:pt x="5709" y="18852"/>
                  <a:pt x="6017" y="19287"/>
                </a:cubicBezTo>
                <a:cubicBezTo>
                  <a:pt x="6171" y="19721"/>
                  <a:pt x="6171" y="20156"/>
                  <a:pt x="6326" y="20591"/>
                </a:cubicBezTo>
                <a:cubicBezTo>
                  <a:pt x="6634" y="21026"/>
                  <a:pt x="6943" y="21461"/>
                  <a:pt x="7406" y="21026"/>
                </a:cubicBezTo>
                <a:cubicBezTo>
                  <a:pt x="7714" y="20881"/>
                  <a:pt x="7714" y="20736"/>
                  <a:pt x="7714" y="20591"/>
                </a:cubicBezTo>
                <a:cubicBezTo>
                  <a:pt x="7714" y="20301"/>
                  <a:pt x="8023" y="20156"/>
                  <a:pt x="8177" y="20011"/>
                </a:cubicBezTo>
                <a:cubicBezTo>
                  <a:pt x="8331" y="19866"/>
                  <a:pt x="8640" y="19866"/>
                  <a:pt x="8794" y="19721"/>
                </a:cubicBezTo>
                <a:cubicBezTo>
                  <a:pt x="8949" y="19576"/>
                  <a:pt x="8794" y="19142"/>
                  <a:pt x="8794" y="18997"/>
                </a:cubicBezTo>
                <a:cubicBezTo>
                  <a:pt x="8640" y="18417"/>
                  <a:pt x="9411" y="17982"/>
                  <a:pt x="9257" y="17547"/>
                </a:cubicBezTo>
                <a:cubicBezTo>
                  <a:pt x="9103" y="17112"/>
                  <a:pt x="8949" y="16677"/>
                  <a:pt x="8949" y="16242"/>
                </a:cubicBezTo>
                <a:cubicBezTo>
                  <a:pt x="8949" y="15662"/>
                  <a:pt x="9566" y="15517"/>
                  <a:pt x="10029" y="15372"/>
                </a:cubicBezTo>
                <a:cubicBezTo>
                  <a:pt x="10183" y="15227"/>
                  <a:pt x="10646" y="15227"/>
                  <a:pt x="10646" y="15082"/>
                </a:cubicBezTo>
                <a:cubicBezTo>
                  <a:pt x="10800" y="14793"/>
                  <a:pt x="10954" y="14648"/>
                  <a:pt x="11109" y="14503"/>
                </a:cubicBezTo>
                <a:cubicBezTo>
                  <a:pt x="11571" y="14068"/>
                  <a:pt x="12034" y="13633"/>
                  <a:pt x="12497" y="13343"/>
                </a:cubicBezTo>
                <a:cubicBezTo>
                  <a:pt x="12651" y="13198"/>
                  <a:pt x="12806" y="12908"/>
                  <a:pt x="12960" y="12763"/>
                </a:cubicBezTo>
                <a:cubicBezTo>
                  <a:pt x="13114" y="12618"/>
                  <a:pt x="13423" y="12618"/>
                  <a:pt x="13577" y="12473"/>
                </a:cubicBezTo>
                <a:cubicBezTo>
                  <a:pt x="13731" y="12328"/>
                  <a:pt x="13886" y="12183"/>
                  <a:pt x="14040" y="12038"/>
                </a:cubicBezTo>
                <a:cubicBezTo>
                  <a:pt x="14194" y="11893"/>
                  <a:pt x="13886" y="11748"/>
                  <a:pt x="13886" y="11603"/>
                </a:cubicBezTo>
                <a:cubicBezTo>
                  <a:pt x="14040" y="11313"/>
                  <a:pt x="14503" y="11313"/>
                  <a:pt x="14657" y="11168"/>
                </a:cubicBezTo>
                <a:cubicBezTo>
                  <a:pt x="14811" y="11168"/>
                  <a:pt x="15120" y="10733"/>
                  <a:pt x="15120" y="10589"/>
                </a:cubicBezTo>
                <a:cubicBezTo>
                  <a:pt x="15120" y="10878"/>
                  <a:pt x="14811" y="10878"/>
                  <a:pt x="14966" y="11168"/>
                </a:cubicBezTo>
                <a:cubicBezTo>
                  <a:pt x="15274" y="11313"/>
                  <a:pt x="15429" y="10878"/>
                  <a:pt x="15429" y="10878"/>
                </a:cubicBezTo>
                <a:cubicBezTo>
                  <a:pt x="15583" y="11023"/>
                  <a:pt x="15429" y="11168"/>
                  <a:pt x="15583" y="11168"/>
                </a:cubicBezTo>
                <a:cubicBezTo>
                  <a:pt x="15737" y="10733"/>
                  <a:pt x="15583" y="10299"/>
                  <a:pt x="15274" y="9864"/>
                </a:cubicBezTo>
                <a:cubicBezTo>
                  <a:pt x="15120" y="9574"/>
                  <a:pt x="14811" y="9284"/>
                  <a:pt x="14966" y="8849"/>
                </a:cubicBezTo>
                <a:cubicBezTo>
                  <a:pt x="15120" y="8414"/>
                  <a:pt x="15891" y="8704"/>
                  <a:pt x="15429" y="8269"/>
                </a:cubicBezTo>
                <a:cubicBezTo>
                  <a:pt x="15274" y="8124"/>
                  <a:pt x="14966" y="7979"/>
                  <a:pt x="15120" y="7689"/>
                </a:cubicBezTo>
                <a:cubicBezTo>
                  <a:pt x="15274" y="7544"/>
                  <a:pt x="15429" y="7689"/>
                  <a:pt x="15737" y="7834"/>
                </a:cubicBezTo>
                <a:cubicBezTo>
                  <a:pt x="15891" y="7979"/>
                  <a:pt x="16046" y="7834"/>
                  <a:pt x="16046" y="8124"/>
                </a:cubicBezTo>
                <a:cubicBezTo>
                  <a:pt x="16046" y="8269"/>
                  <a:pt x="16046" y="8414"/>
                  <a:pt x="16354" y="8559"/>
                </a:cubicBezTo>
                <a:cubicBezTo>
                  <a:pt x="16509" y="8559"/>
                  <a:pt x="16817" y="8559"/>
                  <a:pt x="16971" y="8559"/>
                </a:cubicBezTo>
                <a:cubicBezTo>
                  <a:pt x="17126" y="8559"/>
                  <a:pt x="17434" y="8704"/>
                  <a:pt x="17589" y="8559"/>
                </a:cubicBezTo>
                <a:cubicBezTo>
                  <a:pt x="18360" y="8414"/>
                  <a:pt x="17743" y="9284"/>
                  <a:pt x="17434" y="9429"/>
                </a:cubicBezTo>
                <a:cubicBezTo>
                  <a:pt x="16971" y="9429"/>
                  <a:pt x="17280" y="10009"/>
                  <a:pt x="17280" y="10154"/>
                </a:cubicBezTo>
                <a:cubicBezTo>
                  <a:pt x="17434" y="10154"/>
                  <a:pt x="17743" y="9574"/>
                  <a:pt x="17743" y="9719"/>
                </a:cubicBezTo>
                <a:cubicBezTo>
                  <a:pt x="17743" y="10154"/>
                  <a:pt x="18051" y="10589"/>
                  <a:pt x="18051" y="1087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2" name="Shape 1772"/>
          <p:cNvSpPr/>
          <p:nvPr/>
        </p:nvSpPr>
        <p:spPr>
          <a:xfrm>
            <a:off x="15145467" y="4972408"/>
            <a:ext cx="302037" cy="715491"/>
          </a:xfrm>
          <a:custGeom>
            <a:avLst/>
            <a:gdLst/>
            <a:ahLst/>
            <a:cxnLst>
              <a:cxn ang="0">
                <a:pos x="wd2" y="hd2"/>
              </a:cxn>
              <a:cxn ang="5400000">
                <a:pos x="wd2" y="hd2"/>
              </a:cxn>
              <a:cxn ang="10800000">
                <a:pos x="wd2" y="hd2"/>
              </a:cxn>
              <a:cxn ang="16200000">
                <a:pos x="wd2" y="hd2"/>
              </a:cxn>
            </a:cxnLst>
            <a:rect l="0" t="0" r="r" b="b"/>
            <a:pathLst>
              <a:path w="21600" h="21314" extrusionOk="0">
                <a:moveTo>
                  <a:pt x="20546" y="8090"/>
                </a:moveTo>
                <a:cubicBezTo>
                  <a:pt x="20020" y="8090"/>
                  <a:pt x="19493" y="8310"/>
                  <a:pt x="19493" y="7869"/>
                </a:cubicBezTo>
                <a:cubicBezTo>
                  <a:pt x="19493" y="7869"/>
                  <a:pt x="19493" y="7649"/>
                  <a:pt x="19493" y="7649"/>
                </a:cubicBezTo>
                <a:cubicBezTo>
                  <a:pt x="19493" y="7428"/>
                  <a:pt x="17912" y="7428"/>
                  <a:pt x="17912" y="7428"/>
                </a:cubicBezTo>
                <a:cubicBezTo>
                  <a:pt x="17385" y="7208"/>
                  <a:pt x="17912" y="6767"/>
                  <a:pt x="17912" y="6547"/>
                </a:cubicBezTo>
                <a:cubicBezTo>
                  <a:pt x="18439" y="6106"/>
                  <a:pt x="16859" y="6326"/>
                  <a:pt x="16332" y="6106"/>
                </a:cubicBezTo>
                <a:cubicBezTo>
                  <a:pt x="16332" y="5885"/>
                  <a:pt x="15805" y="5885"/>
                  <a:pt x="15805" y="5665"/>
                </a:cubicBezTo>
                <a:cubicBezTo>
                  <a:pt x="15805" y="5445"/>
                  <a:pt x="16859" y="5224"/>
                  <a:pt x="16859" y="5224"/>
                </a:cubicBezTo>
                <a:cubicBezTo>
                  <a:pt x="16332" y="4783"/>
                  <a:pt x="13171" y="5445"/>
                  <a:pt x="12644" y="5224"/>
                </a:cubicBezTo>
                <a:cubicBezTo>
                  <a:pt x="12644" y="5224"/>
                  <a:pt x="13171" y="4783"/>
                  <a:pt x="13171" y="4563"/>
                </a:cubicBezTo>
                <a:cubicBezTo>
                  <a:pt x="12644" y="4343"/>
                  <a:pt x="14224" y="3902"/>
                  <a:pt x="14224" y="3681"/>
                </a:cubicBezTo>
                <a:cubicBezTo>
                  <a:pt x="15278" y="3020"/>
                  <a:pt x="16332" y="2579"/>
                  <a:pt x="15805" y="1918"/>
                </a:cubicBezTo>
                <a:cubicBezTo>
                  <a:pt x="15805" y="1698"/>
                  <a:pt x="16332" y="1477"/>
                  <a:pt x="16332" y="1257"/>
                </a:cubicBezTo>
                <a:cubicBezTo>
                  <a:pt x="16332" y="816"/>
                  <a:pt x="15278" y="1257"/>
                  <a:pt x="14751" y="1036"/>
                </a:cubicBezTo>
                <a:cubicBezTo>
                  <a:pt x="14751" y="596"/>
                  <a:pt x="14224" y="375"/>
                  <a:pt x="14224" y="155"/>
                </a:cubicBezTo>
                <a:cubicBezTo>
                  <a:pt x="13171" y="-286"/>
                  <a:pt x="13171" y="375"/>
                  <a:pt x="12117" y="155"/>
                </a:cubicBezTo>
                <a:cubicBezTo>
                  <a:pt x="12644" y="596"/>
                  <a:pt x="11590" y="596"/>
                  <a:pt x="11590" y="816"/>
                </a:cubicBezTo>
                <a:cubicBezTo>
                  <a:pt x="11590" y="816"/>
                  <a:pt x="11590" y="1698"/>
                  <a:pt x="11590" y="1698"/>
                </a:cubicBezTo>
                <a:cubicBezTo>
                  <a:pt x="11063" y="1698"/>
                  <a:pt x="11063" y="1257"/>
                  <a:pt x="11063" y="1257"/>
                </a:cubicBezTo>
                <a:cubicBezTo>
                  <a:pt x="10010" y="1257"/>
                  <a:pt x="9483" y="1477"/>
                  <a:pt x="9483" y="1698"/>
                </a:cubicBezTo>
                <a:cubicBezTo>
                  <a:pt x="8956" y="1918"/>
                  <a:pt x="7902" y="1918"/>
                  <a:pt x="7376" y="2138"/>
                </a:cubicBezTo>
                <a:cubicBezTo>
                  <a:pt x="6849" y="2359"/>
                  <a:pt x="7376" y="2800"/>
                  <a:pt x="6849" y="3020"/>
                </a:cubicBezTo>
                <a:cubicBezTo>
                  <a:pt x="6849" y="3241"/>
                  <a:pt x="6322" y="3461"/>
                  <a:pt x="5795" y="3681"/>
                </a:cubicBezTo>
                <a:cubicBezTo>
                  <a:pt x="5795" y="3902"/>
                  <a:pt x="5795" y="4122"/>
                  <a:pt x="5795" y="4343"/>
                </a:cubicBezTo>
                <a:cubicBezTo>
                  <a:pt x="5795" y="4783"/>
                  <a:pt x="5268" y="5224"/>
                  <a:pt x="4741" y="5224"/>
                </a:cubicBezTo>
                <a:cubicBezTo>
                  <a:pt x="4215" y="5224"/>
                  <a:pt x="3688" y="5224"/>
                  <a:pt x="3161" y="5224"/>
                </a:cubicBezTo>
                <a:cubicBezTo>
                  <a:pt x="2634" y="5665"/>
                  <a:pt x="3161" y="7428"/>
                  <a:pt x="2107" y="7428"/>
                </a:cubicBezTo>
                <a:cubicBezTo>
                  <a:pt x="2107" y="7428"/>
                  <a:pt x="1054" y="7428"/>
                  <a:pt x="1054" y="7428"/>
                </a:cubicBezTo>
                <a:cubicBezTo>
                  <a:pt x="1054" y="7649"/>
                  <a:pt x="1054" y="7869"/>
                  <a:pt x="1054" y="7869"/>
                </a:cubicBezTo>
                <a:cubicBezTo>
                  <a:pt x="1054" y="8090"/>
                  <a:pt x="527" y="8310"/>
                  <a:pt x="0" y="8530"/>
                </a:cubicBezTo>
                <a:cubicBezTo>
                  <a:pt x="0" y="8751"/>
                  <a:pt x="2107" y="9853"/>
                  <a:pt x="2634" y="10073"/>
                </a:cubicBezTo>
                <a:cubicBezTo>
                  <a:pt x="2634" y="10073"/>
                  <a:pt x="2107" y="9412"/>
                  <a:pt x="2107" y="9412"/>
                </a:cubicBezTo>
                <a:cubicBezTo>
                  <a:pt x="2107" y="9412"/>
                  <a:pt x="3688" y="10294"/>
                  <a:pt x="3688" y="10294"/>
                </a:cubicBezTo>
                <a:cubicBezTo>
                  <a:pt x="4215" y="10734"/>
                  <a:pt x="3161" y="10734"/>
                  <a:pt x="3688" y="11175"/>
                </a:cubicBezTo>
                <a:cubicBezTo>
                  <a:pt x="3161" y="10955"/>
                  <a:pt x="4215" y="10955"/>
                  <a:pt x="4741" y="11175"/>
                </a:cubicBezTo>
                <a:cubicBezTo>
                  <a:pt x="5268" y="11616"/>
                  <a:pt x="5795" y="12057"/>
                  <a:pt x="5795" y="12498"/>
                </a:cubicBezTo>
                <a:cubicBezTo>
                  <a:pt x="5795" y="12498"/>
                  <a:pt x="5268" y="14481"/>
                  <a:pt x="5268" y="14481"/>
                </a:cubicBezTo>
                <a:cubicBezTo>
                  <a:pt x="5795" y="14481"/>
                  <a:pt x="5795" y="13820"/>
                  <a:pt x="5795" y="13820"/>
                </a:cubicBezTo>
                <a:cubicBezTo>
                  <a:pt x="5795" y="13820"/>
                  <a:pt x="5795" y="14481"/>
                  <a:pt x="5795" y="14481"/>
                </a:cubicBezTo>
                <a:cubicBezTo>
                  <a:pt x="5795" y="14481"/>
                  <a:pt x="6322" y="14261"/>
                  <a:pt x="6322" y="14261"/>
                </a:cubicBezTo>
                <a:cubicBezTo>
                  <a:pt x="6322" y="14261"/>
                  <a:pt x="6322" y="14702"/>
                  <a:pt x="6322" y="14702"/>
                </a:cubicBezTo>
                <a:cubicBezTo>
                  <a:pt x="6849" y="14702"/>
                  <a:pt x="6849" y="14261"/>
                  <a:pt x="7376" y="14261"/>
                </a:cubicBezTo>
                <a:cubicBezTo>
                  <a:pt x="7376" y="14261"/>
                  <a:pt x="7376" y="14481"/>
                  <a:pt x="7376" y="14481"/>
                </a:cubicBezTo>
                <a:cubicBezTo>
                  <a:pt x="7376" y="14481"/>
                  <a:pt x="8956" y="14261"/>
                  <a:pt x="8956" y="14041"/>
                </a:cubicBezTo>
                <a:cubicBezTo>
                  <a:pt x="9483" y="14041"/>
                  <a:pt x="12117" y="13379"/>
                  <a:pt x="11063" y="13159"/>
                </a:cubicBezTo>
                <a:cubicBezTo>
                  <a:pt x="11590" y="13159"/>
                  <a:pt x="11063" y="13600"/>
                  <a:pt x="11590" y="13820"/>
                </a:cubicBezTo>
                <a:cubicBezTo>
                  <a:pt x="12117" y="13820"/>
                  <a:pt x="12644" y="13820"/>
                  <a:pt x="12644" y="14041"/>
                </a:cubicBezTo>
                <a:cubicBezTo>
                  <a:pt x="13171" y="14481"/>
                  <a:pt x="13171" y="15143"/>
                  <a:pt x="13171" y="15583"/>
                </a:cubicBezTo>
                <a:cubicBezTo>
                  <a:pt x="13698" y="16245"/>
                  <a:pt x="13698" y="16685"/>
                  <a:pt x="14751" y="17126"/>
                </a:cubicBezTo>
                <a:cubicBezTo>
                  <a:pt x="14751" y="17126"/>
                  <a:pt x="15278" y="17347"/>
                  <a:pt x="15278" y="17347"/>
                </a:cubicBezTo>
                <a:cubicBezTo>
                  <a:pt x="15278" y="17787"/>
                  <a:pt x="15805" y="17787"/>
                  <a:pt x="15805" y="17787"/>
                </a:cubicBezTo>
                <a:cubicBezTo>
                  <a:pt x="16332" y="18008"/>
                  <a:pt x="15278" y="18449"/>
                  <a:pt x="15805" y="18449"/>
                </a:cubicBezTo>
                <a:cubicBezTo>
                  <a:pt x="15805" y="18449"/>
                  <a:pt x="15805" y="18449"/>
                  <a:pt x="16332" y="18449"/>
                </a:cubicBezTo>
                <a:cubicBezTo>
                  <a:pt x="16332" y="18669"/>
                  <a:pt x="15278" y="18890"/>
                  <a:pt x="15278" y="19110"/>
                </a:cubicBezTo>
                <a:cubicBezTo>
                  <a:pt x="15278" y="19551"/>
                  <a:pt x="15805" y="19110"/>
                  <a:pt x="16332" y="19330"/>
                </a:cubicBezTo>
                <a:cubicBezTo>
                  <a:pt x="16332" y="19330"/>
                  <a:pt x="15278" y="21094"/>
                  <a:pt x="15278" y="21314"/>
                </a:cubicBezTo>
                <a:cubicBezTo>
                  <a:pt x="16332" y="20873"/>
                  <a:pt x="16859" y="19992"/>
                  <a:pt x="17385" y="19551"/>
                </a:cubicBezTo>
                <a:cubicBezTo>
                  <a:pt x="17912" y="19110"/>
                  <a:pt x="18439" y="18890"/>
                  <a:pt x="17912" y="18449"/>
                </a:cubicBezTo>
                <a:cubicBezTo>
                  <a:pt x="17385" y="18008"/>
                  <a:pt x="17385" y="17787"/>
                  <a:pt x="17385" y="17347"/>
                </a:cubicBezTo>
                <a:cubicBezTo>
                  <a:pt x="16859" y="16906"/>
                  <a:pt x="14224" y="16024"/>
                  <a:pt x="14751" y="15363"/>
                </a:cubicBezTo>
                <a:cubicBezTo>
                  <a:pt x="14751" y="15363"/>
                  <a:pt x="15805" y="15143"/>
                  <a:pt x="15805" y="14922"/>
                </a:cubicBezTo>
                <a:cubicBezTo>
                  <a:pt x="15278" y="14481"/>
                  <a:pt x="15805" y="14481"/>
                  <a:pt x="15805" y="14041"/>
                </a:cubicBezTo>
                <a:cubicBezTo>
                  <a:pt x="16332" y="13379"/>
                  <a:pt x="14224" y="12938"/>
                  <a:pt x="13698" y="12498"/>
                </a:cubicBezTo>
                <a:cubicBezTo>
                  <a:pt x="12117" y="12057"/>
                  <a:pt x="13171" y="11175"/>
                  <a:pt x="13698" y="10514"/>
                </a:cubicBezTo>
                <a:cubicBezTo>
                  <a:pt x="13698" y="10073"/>
                  <a:pt x="14224" y="10073"/>
                  <a:pt x="15278" y="10073"/>
                </a:cubicBezTo>
                <a:cubicBezTo>
                  <a:pt x="16332" y="10073"/>
                  <a:pt x="17385" y="9632"/>
                  <a:pt x="17912" y="9412"/>
                </a:cubicBezTo>
                <a:cubicBezTo>
                  <a:pt x="18966" y="9192"/>
                  <a:pt x="19493" y="9412"/>
                  <a:pt x="20546" y="8971"/>
                </a:cubicBezTo>
                <a:cubicBezTo>
                  <a:pt x="21073" y="8530"/>
                  <a:pt x="21600" y="8310"/>
                  <a:pt x="21600" y="8090"/>
                </a:cubicBezTo>
                <a:cubicBezTo>
                  <a:pt x="21600" y="8090"/>
                  <a:pt x="21073" y="8090"/>
                  <a:pt x="20546" y="809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3" name="Shape 1773"/>
          <p:cNvSpPr/>
          <p:nvPr/>
        </p:nvSpPr>
        <p:spPr>
          <a:xfrm>
            <a:off x="15009849" y="5055255"/>
            <a:ext cx="150759" cy="202127"/>
          </a:xfrm>
          <a:custGeom>
            <a:avLst/>
            <a:gdLst/>
            <a:ahLst/>
            <a:cxnLst>
              <a:cxn ang="0">
                <a:pos x="wd2" y="hd2"/>
              </a:cxn>
              <a:cxn ang="5400000">
                <a:pos x="wd2" y="hd2"/>
              </a:cxn>
              <a:cxn ang="10800000">
                <a:pos x="wd2" y="hd2"/>
              </a:cxn>
              <a:cxn ang="16200000">
                <a:pos x="wd2" y="hd2"/>
              </a:cxn>
            </a:cxnLst>
            <a:rect l="0" t="0" r="r" b="b"/>
            <a:pathLst>
              <a:path w="19310" h="21148" extrusionOk="0">
                <a:moveTo>
                  <a:pt x="19039" y="19605"/>
                </a:moveTo>
                <a:cubicBezTo>
                  <a:pt x="19978" y="18062"/>
                  <a:pt x="18100" y="14205"/>
                  <a:pt x="18100" y="12662"/>
                </a:cubicBezTo>
                <a:cubicBezTo>
                  <a:pt x="18100" y="12662"/>
                  <a:pt x="17160" y="9577"/>
                  <a:pt x="16221" y="11891"/>
                </a:cubicBezTo>
                <a:cubicBezTo>
                  <a:pt x="16221" y="11891"/>
                  <a:pt x="15282" y="12662"/>
                  <a:pt x="14343" y="13434"/>
                </a:cubicBezTo>
                <a:cubicBezTo>
                  <a:pt x="14343" y="12662"/>
                  <a:pt x="12465" y="9577"/>
                  <a:pt x="15282" y="9577"/>
                </a:cubicBezTo>
                <a:cubicBezTo>
                  <a:pt x="17160" y="8805"/>
                  <a:pt x="20917" y="4177"/>
                  <a:pt x="16221" y="4948"/>
                </a:cubicBezTo>
                <a:cubicBezTo>
                  <a:pt x="15282" y="5719"/>
                  <a:pt x="13404" y="4948"/>
                  <a:pt x="12465" y="4948"/>
                </a:cubicBezTo>
                <a:cubicBezTo>
                  <a:pt x="11526" y="4948"/>
                  <a:pt x="9647" y="4948"/>
                  <a:pt x="8708" y="4948"/>
                </a:cubicBezTo>
                <a:cubicBezTo>
                  <a:pt x="6830" y="4177"/>
                  <a:pt x="6830" y="3405"/>
                  <a:pt x="6830" y="2634"/>
                </a:cubicBezTo>
                <a:cubicBezTo>
                  <a:pt x="6830" y="1091"/>
                  <a:pt x="5891" y="1862"/>
                  <a:pt x="4952" y="1091"/>
                </a:cubicBezTo>
                <a:cubicBezTo>
                  <a:pt x="3074" y="319"/>
                  <a:pt x="2134" y="-452"/>
                  <a:pt x="1195" y="319"/>
                </a:cubicBezTo>
                <a:cubicBezTo>
                  <a:pt x="256" y="1862"/>
                  <a:pt x="2134" y="2634"/>
                  <a:pt x="3074" y="3405"/>
                </a:cubicBezTo>
                <a:cubicBezTo>
                  <a:pt x="5891" y="5719"/>
                  <a:pt x="1195" y="4177"/>
                  <a:pt x="256" y="6491"/>
                </a:cubicBezTo>
                <a:cubicBezTo>
                  <a:pt x="-683" y="8805"/>
                  <a:pt x="1195" y="10348"/>
                  <a:pt x="2134" y="11891"/>
                </a:cubicBezTo>
                <a:cubicBezTo>
                  <a:pt x="4013" y="14205"/>
                  <a:pt x="4952" y="16519"/>
                  <a:pt x="4013" y="18834"/>
                </a:cubicBezTo>
                <a:cubicBezTo>
                  <a:pt x="4952" y="19605"/>
                  <a:pt x="4952" y="17291"/>
                  <a:pt x="4952" y="16519"/>
                </a:cubicBezTo>
                <a:cubicBezTo>
                  <a:pt x="4952" y="17291"/>
                  <a:pt x="4952" y="18062"/>
                  <a:pt x="5891" y="18062"/>
                </a:cubicBezTo>
                <a:cubicBezTo>
                  <a:pt x="5891" y="18062"/>
                  <a:pt x="5891" y="17291"/>
                  <a:pt x="5891" y="17291"/>
                </a:cubicBezTo>
                <a:cubicBezTo>
                  <a:pt x="6830" y="19605"/>
                  <a:pt x="6830" y="17291"/>
                  <a:pt x="6830" y="15748"/>
                </a:cubicBezTo>
                <a:cubicBezTo>
                  <a:pt x="6830" y="16519"/>
                  <a:pt x="10587" y="18834"/>
                  <a:pt x="11526" y="16519"/>
                </a:cubicBezTo>
                <a:cubicBezTo>
                  <a:pt x="11526" y="15748"/>
                  <a:pt x="10587" y="11891"/>
                  <a:pt x="9647" y="11891"/>
                </a:cubicBezTo>
                <a:cubicBezTo>
                  <a:pt x="10587" y="11891"/>
                  <a:pt x="11526" y="13434"/>
                  <a:pt x="11526" y="14205"/>
                </a:cubicBezTo>
                <a:cubicBezTo>
                  <a:pt x="12465" y="14977"/>
                  <a:pt x="15282" y="13434"/>
                  <a:pt x="15282" y="14977"/>
                </a:cubicBezTo>
                <a:cubicBezTo>
                  <a:pt x="15282" y="15748"/>
                  <a:pt x="16221" y="14977"/>
                  <a:pt x="16221" y="16519"/>
                </a:cubicBezTo>
                <a:cubicBezTo>
                  <a:pt x="16221" y="18062"/>
                  <a:pt x="16221" y="19605"/>
                  <a:pt x="17160" y="21148"/>
                </a:cubicBezTo>
                <a:cubicBezTo>
                  <a:pt x="18100" y="20377"/>
                  <a:pt x="18100" y="20377"/>
                  <a:pt x="19039" y="19605"/>
                </a:cubicBezTo>
                <a:cubicBezTo>
                  <a:pt x="19978" y="18834"/>
                  <a:pt x="18100" y="20377"/>
                  <a:pt x="19039" y="1960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4" name="Shape 1774"/>
          <p:cNvSpPr/>
          <p:nvPr/>
        </p:nvSpPr>
        <p:spPr>
          <a:xfrm>
            <a:off x="15321652" y="5283325"/>
            <a:ext cx="304227" cy="561596"/>
          </a:xfrm>
          <a:custGeom>
            <a:avLst/>
            <a:gdLst/>
            <a:ahLst/>
            <a:cxnLst>
              <a:cxn ang="0">
                <a:pos x="wd2" y="hd2"/>
              </a:cxn>
              <a:cxn ang="5400000">
                <a:pos x="wd2" y="hd2"/>
              </a:cxn>
              <a:cxn ang="10800000">
                <a:pos x="wd2" y="hd2"/>
              </a:cxn>
              <a:cxn ang="16200000">
                <a:pos x="wd2" y="hd2"/>
              </a:cxn>
            </a:cxnLst>
            <a:rect l="0" t="0" r="r" b="b"/>
            <a:pathLst>
              <a:path w="21226" h="21319" extrusionOk="0">
                <a:moveTo>
                  <a:pt x="20571" y="8291"/>
                </a:moveTo>
                <a:cubicBezTo>
                  <a:pt x="21086" y="8291"/>
                  <a:pt x="20571" y="7730"/>
                  <a:pt x="21086" y="7449"/>
                </a:cubicBezTo>
                <a:cubicBezTo>
                  <a:pt x="21600" y="7169"/>
                  <a:pt x="20571" y="6607"/>
                  <a:pt x="20057" y="6607"/>
                </a:cubicBezTo>
                <a:cubicBezTo>
                  <a:pt x="19543" y="6327"/>
                  <a:pt x="18514" y="6046"/>
                  <a:pt x="18514" y="5485"/>
                </a:cubicBezTo>
                <a:cubicBezTo>
                  <a:pt x="18514" y="4924"/>
                  <a:pt x="19029" y="4644"/>
                  <a:pt x="18000" y="4083"/>
                </a:cubicBezTo>
                <a:cubicBezTo>
                  <a:pt x="17486" y="3802"/>
                  <a:pt x="16457" y="3241"/>
                  <a:pt x="15429" y="3241"/>
                </a:cubicBezTo>
                <a:cubicBezTo>
                  <a:pt x="14400" y="3241"/>
                  <a:pt x="13886" y="3802"/>
                  <a:pt x="12857" y="3802"/>
                </a:cubicBezTo>
                <a:cubicBezTo>
                  <a:pt x="11829" y="3522"/>
                  <a:pt x="11829" y="3522"/>
                  <a:pt x="10800" y="3802"/>
                </a:cubicBezTo>
                <a:cubicBezTo>
                  <a:pt x="10800" y="3802"/>
                  <a:pt x="9257" y="4644"/>
                  <a:pt x="8743" y="4363"/>
                </a:cubicBezTo>
                <a:cubicBezTo>
                  <a:pt x="8743" y="4083"/>
                  <a:pt x="10286" y="3522"/>
                  <a:pt x="9771" y="3241"/>
                </a:cubicBezTo>
                <a:cubicBezTo>
                  <a:pt x="8743" y="2961"/>
                  <a:pt x="9771" y="2680"/>
                  <a:pt x="9771" y="2400"/>
                </a:cubicBezTo>
                <a:cubicBezTo>
                  <a:pt x="9771" y="2119"/>
                  <a:pt x="9771" y="1278"/>
                  <a:pt x="9257" y="1278"/>
                </a:cubicBezTo>
                <a:cubicBezTo>
                  <a:pt x="8229" y="1558"/>
                  <a:pt x="7200" y="1558"/>
                  <a:pt x="7714" y="997"/>
                </a:cubicBezTo>
                <a:cubicBezTo>
                  <a:pt x="8229" y="-125"/>
                  <a:pt x="5657" y="-125"/>
                  <a:pt x="4629" y="156"/>
                </a:cubicBezTo>
                <a:cubicBezTo>
                  <a:pt x="4114" y="717"/>
                  <a:pt x="3086" y="997"/>
                  <a:pt x="2057" y="997"/>
                </a:cubicBezTo>
                <a:cubicBezTo>
                  <a:pt x="1029" y="997"/>
                  <a:pt x="514" y="1839"/>
                  <a:pt x="514" y="2119"/>
                </a:cubicBezTo>
                <a:cubicBezTo>
                  <a:pt x="514" y="2680"/>
                  <a:pt x="0" y="2961"/>
                  <a:pt x="0" y="3522"/>
                </a:cubicBezTo>
                <a:cubicBezTo>
                  <a:pt x="0" y="4083"/>
                  <a:pt x="514" y="4083"/>
                  <a:pt x="1543" y="4363"/>
                </a:cubicBezTo>
                <a:cubicBezTo>
                  <a:pt x="2057" y="4924"/>
                  <a:pt x="2571" y="5205"/>
                  <a:pt x="3086" y="5485"/>
                </a:cubicBezTo>
                <a:cubicBezTo>
                  <a:pt x="3600" y="6046"/>
                  <a:pt x="2571" y="6327"/>
                  <a:pt x="2571" y="6607"/>
                </a:cubicBezTo>
                <a:cubicBezTo>
                  <a:pt x="2571" y="6888"/>
                  <a:pt x="3086" y="7169"/>
                  <a:pt x="2571" y="7449"/>
                </a:cubicBezTo>
                <a:cubicBezTo>
                  <a:pt x="2571" y="7449"/>
                  <a:pt x="2057" y="7449"/>
                  <a:pt x="2057" y="7730"/>
                </a:cubicBezTo>
                <a:cubicBezTo>
                  <a:pt x="1543" y="8010"/>
                  <a:pt x="2571" y="8852"/>
                  <a:pt x="3086" y="9132"/>
                </a:cubicBezTo>
                <a:cubicBezTo>
                  <a:pt x="3600" y="9413"/>
                  <a:pt x="4114" y="9693"/>
                  <a:pt x="4629" y="10254"/>
                </a:cubicBezTo>
                <a:cubicBezTo>
                  <a:pt x="4629" y="10815"/>
                  <a:pt x="4629" y="11096"/>
                  <a:pt x="5143" y="11657"/>
                </a:cubicBezTo>
                <a:cubicBezTo>
                  <a:pt x="5657" y="12779"/>
                  <a:pt x="4114" y="13620"/>
                  <a:pt x="3086" y="14462"/>
                </a:cubicBezTo>
                <a:cubicBezTo>
                  <a:pt x="3086" y="14743"/>
                  <a:pt x="2571" y="15023"/>
                  <a:pt x="2571" y="15304"/>
                </a:cubicBezTo>
                <a:cubicBezTo>
                  <a:pt x="2057" y="15584"/>
                  <a:pt x="2057" y="15865"/>
                  <a:pt x="2057" y="16145"/>
                </a:cubicBezTo>
                <a:cubicBezTo>
                  <a:pt x="2057" y="16426"/>
                  <a:pt x="1543" y="17267"/>
                  <a:pt x="2571" y="17267"/>
                </a:cubicBezTo>
                <a:cubicBezTo>
                  <a:pt x="4114" y="17828"/>
                  <a:pt x="4629" y="18670"/>
                  <a:pt x="5657" y="19231"/>
                </a:cubicBezTo>
                <a:cubicBezTo>
                  <a:pt x="6171" y="19511"/>
                  <a:pt x="6171" y="19792"/>
                  <a:pt x="6686" y="20072"/>
                </a:cubicBezTo>
                <a:cubicBezTo>
                  <a:pt x="7200" y="20072"/>
                  <a:pt x="7714" y="20072"/>
                  <a:pt x="8229" y="20072"/>
                </a:cubicBezTo>
                <a:cubicBezTo>
                  <a:pt x="8743" y="20353"/>
                  <a:pt x="9257" y="20353"/>
                  <a:pt x="9257" y="20633"/>
                </a:cubicBezTo>
                <a:cubicBezTo>
                  <a:pt x="9257" y="20914"/>
                  <a:pt x="9257" y="21194"/>
                  <a:pt x="9771" y="21194"/>
                </a:cubicBezTo>
                <a:cubicBezTo>
                  <a:pt x="9771" y="21475"/>
                  <a:pt x="10286" y="21194"/>
                  <a:pt x="10800" y="21194"/>
                </a:cubicBezTo>
                <a:cubicBezTo>
                  <a:pt x="11314" y="21194"/>
                  <a:pt x="11829" y="20633"/>
                  <a:pt x="11829" y="20633"/>
                </a:cubicBezTo>
                <a:cubicBezTo>
                  <a:pt x="10800" y="19792"/>
                  <a:pt x="10286" y="19511"/>
                  <a:pt x="8229" y="19231"/>
                </a:cubicBezTo>
                <a:cubicBezTo>
                  <a:pt x="7714" y="19231"/>
                  <a:pt x="7200" y="18950"/>
                  <a:pt x="6686" y="18670"/>
                </a:cubicBezTo>
                <a:cubicBezTo>
                  <a:pt x="6686" y="18109"/>
                  <a:pt x="7200" y="18670"/>
                  <a:pt x="7714" y="18670"/>
                </a:cubicBezTo>
                <a:cubicBezTo>
                  <a:pt x="7200" y="18670"/>
                  <a:pt x="6171" y="16987"/>
                  <a:pt x="6171" y="16706"/>
                </a:cubicBezTo>
                <a:cubicBezTo>
                  <a:pt x="6171" y="16426"/>
                  <a:pt x="6171" y="16426"/>
                  <a:pt x="5657" y="16145"/>
                </a:cubicBezTo>
                <a:cubicBezTo>
                  <a:pt x="5143" y="16145"/>
                  <a:pt x="4629" y="15865"/>
                  <a:pt x="4629" y="15584"/>
                </a:cubicBezTo>
                <a:cubicBezTo>
                  <a:pt x="4114" y="14743"/>
                  <a:pt x="5143" y="13901"/>
                  <a:pt x="5657" y="13340"/>
                </a:cubicBezTo>
                <a:cubicBezTo>
                  <a:pt x="5657" y="12779"/>
                  <a:pt x="6686" y="12218"/>
                  <a:pt x="6686" y="11937"/>
                </a:cubicBezTo>
                <a:cubicBezTo>
                  <a:pt x="6686" y="11376"/>
                  <a:pt x="6171" y="10254"/>
                  <a:pt x="7200" y="9974"/>
                </a:cubicBezTo>
                <a:cubicBezTo>
                  <a:pt x="8743" y="9974"/>
                  <a:pt x="8743" y="10254"/>
                  <a:pt x="8743" y="11096"/>
                </a:cubicBezTo>
                <a:cubicBezTo>
                  <a:pt x="8229" y="11657"/>
                  <a:pt x="10286" y="11376"/>
                  <a:pt x="11314" y="11376"/>
                </a:cubicBezTo>
                <a:cubicBezTo>
                  <a:pt x="11829" y="11376"/>
                  <a:pt x="13371" y="11937"/>
                  <a:pt x="13886" y="12218"/>
                </a:cubicBezTo>
                <a:cubicBezTo>
                  <a:pt x="13886" y="11657"/>
                  <a:pt x="12857" y="11376"/>
                  <a:pt x="12343" y="10535"/>
                </a:cubicBezTo>
                <a:cubicBezTo>
                  <a:pt x="12343" y="9974"/>
                  <a:pt x="13371" y="9693"/>
                  <a:pt x="14400" y="9132"/>
                </a:cubicBezTo>
                <a:cubicBezTo>
                  <a:pt x="14914" y="8852"/>
                  <a:pt x="16457" y="8852"/>
                  <a:pt x="17486" y="8852"/>
                </a:cubicBezTo>
                <a:cubicBezTo>
                  <a:pt x="18514" y="8852"/>
                  <a:pt x="19029" y="8852"/>
                  <a:pt x="19543" y="9132"/>
                </a:cubicBezTo>
                <a:cubicBezTo>
                  <a:pt x="20571" y="9132"/>
                  <a:pt x="20057" y="8852"/>
                  <a:pt x="20571" y="8291"/>
                </a:cubicBezTo>
                <a:cubicBezTo>
                  <a:pt x="21086" y="8291"/>
                  <a:pt x="20571" y="8571"/>
                  <a:pt x="20571" y="829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5" name="Shape 1775"/>
          <p:cNvSpPr/>
          <p:nvPr/>
        </p:nvSpPr>
        <p:spPr>
          <a:xfrm>
            <a:off x="15490291" y="5172175"/>
            <a:ext cx="276625" cy="559871"/>
          </a:xfrm>
          <a:custGeom>
            <a:avLst/>
            <a:gdLst/>
            <a:ahLst/>
            <a:cxnLst>
              <a:cxn ang="0">
                <a:pos x="wd2" y="hd2"/>
              </a:cxn>
              <a:cxn ang="5400000">
                <a:pos x="wd2" y="hd2"/>
              </a:cxn>
              <a:cxn ang="10800000">
                <a:pos x="wd2" y="hd2"/>
              </a:cxn>
              <a:cxn ang="16200000">
                <a:pos x="wd2" y="hd2"/>
              </a:cxn>
            </a:cxnLst>
            <a:rect l="0" t="0" r="r" b="b"/>
            <a:pathLst>
              <a:path w="21196" h="20976" extrusionOk="0">
                <a:moveTo>
                  <a:pt x="21032" y="14839"/>
                </a:moveTo>
                <a:cubicBezTo>
                  <a:pt x="20463" y="14562"/>
                  <a:pt x="20463" y="14008"/>
                  <a:pt x="20463" y="13177"/>
                </a:cubicBezTo>
                <a:cubicBezTo>
                  <a:pt x="19895" y="12346"/>
                  <a:pt x="19326" y="11793"/>
                  <a:pt x="18189" y="10962"/>
                </a:cubicBezTo>
                <a:cubicBezTo>
                  <a:pt x="17621" y="10408"/>
                  <a:pt x="17053" y="10131"/>
                  <a:pt x="15916" y="9854"/>
                </a:cubicBezTo>
                <a:cubicBezTo>
                  <a:pt x="14779" y="9300"/>
                  <a:pt x="13074" y="9023"/>
                  <a:pt x="12505" y="8193"/>
                </a:cubicBezTo>
                <a:cubicBezTo>
                  <a:pt x="12505" y="7639"/>
                  <a:pt x="11368" y="7362"/>
                  <a:pt x="10232" y="6808"/>
                </a:cubicBezTo>
                <a:cubicBezTo>
                  <a:pt x="9663" y="6531"/>
                  <a:pt x="10232" y="5423"/>
                  <a:pt x="10800" y="5146"/>
                </a:cubicBezTo>
                <a:cubicBezTo>
                  <a:pt x="11937" y="4870"/>
                  <a:pt x="13074" y="4316"/>
                  <a:pt x="13074" y="3762"/>
                </a:cubicBezTo>
                <a:cubicBezTo>
                  <a:pt x="13642" y="3485"/>
                  <a:pt x="15916" y="2931"/>
                  <a:pt x="16484" y="2654"/>
                </a:cubicBezTo>
                <a:cubicBezTo>
                  <a:pt x="15347" y="2377"/>
                  <a:pt x="14211" y="2100"/>
                  <a:pt x="13074" y="1546"/>
                </a:cubicBezTo>
                <a:cubicBezTo>
                  <a:pt x="11937" y="1270"/>
                  <a:pt x="13642" y="1270"/>
                  <a:pt x="13642" y="716"/>
                </a:cubicBezTo>
                <a:cubicBezTo>
                  <a:pt x="13642" y="716"/>
                  <a:pt x="10800" y="439"/>
                  <a:pt x="10800" y="439"/>
                </a:cubicBezTo>
                <a:cubicBezTo>
                  <a:pt x="9663" y="162"/>
                  <a:pt x="8526" y="-392"/>
                  <a:pt x="7958" y="439"/>
                </a:cubicBezTo>
                <a:cubicBezTo>
                  <a:pt x="7389" y="716"/>
                  <a:pt x="6821" y="716"/>
                  <a:pt x="6253" y="993"/>
                </a:cubicBezTo>
                <a:cubicBezTo>
                  <a:pt x="5116" y="1823"/>
                  <a:pt x="5116" y="716"/>
                  <a:pt x="4547" y="993"/>
                </a:cubicBezTo>
                <a:cubicBezTo>
                  <a:pt x="3411" y="1270"/>
                  <a:pt x="3411" y="993"/>
                  <a:pt x="2842" y="993"/>
                </a:cubicBezTo>
                <a:cubicBezTo>
                  <a:pt x="2274" y="1270"/>
                  <a:pt x="1705" y="1270"/>
                  <a:pt x="1705" y="993"/>
                </a:cubicBezTo>
                <a:cubicBezTo>
                  <a:pt x="1705" y="716"/>
                  <a:pt x="568" y="1270"/>
                  <a:pt x="0" y="1270"/>
                </a:cubicBezTo>
                <a:cubicBezTo>
                  <a:pt x="0" y="1546"/>
                  <a:pt x="1705" y="2100"/>
                  <a:pt x="2274" y="2100"/>
                </a:cubicBezTo>
                <a:cubicBezTo>
                  <a:pt x="2842" y="2654"/>
                  <a:pt x="2274" y="2931"/>
                  <a:pt x="2842" y="3208"/>
                </a:cubicBezTo>
                <a:cubicBezTo>
                  <a:pt x="2842" y="3762"/>
                  <a:pt x="4547" y="3762"/>
                  <a:pt x="5116" y="3485"/>
                </a:cubicBezTo>
                <a:cubicBezTo>
                  <a:pt x="6253" y="3208"/>
                  <a:pt x="6821" y="4039"/>
                  <a:pt x="6821" y="4316"/>
                </a:cubicBezTo>
                <a:cubicBezTo>
                  <a:pt x="7389" y="4870"/>
                  <a:pt x="8526" y="4870"/>
                  <a:pt x="7389" y="5423"/>
                </a:cubicBezTo>
                <a:cubicBezTo>
                  <a:pt x="6253" y="5700"/>
                  <a:pt x="5684" y="4870"/>
                  <a:pt x="5684" y="5700"/>
                </a:cubicBezTo>
                <a:cubicBezTo>
                  <a:pt x="5684" y="6254"/>
                  <a:pt x="7389" y="6254"/>
                  <a:pt x="7958" y="6531"/>
                </a:cubicBezTo>
                <a:cubicBezTo>
                  <a:pt x="9095" y="7085"/>
                  <a:pt x="9663" y="7639"/>
                  <a:pt x="10800" y="8193"/>
                </a:cubicBezTo>
                <a:cubicBezTo>
                  <a:pt x="11368" y="8746"/>
                  <a:pt x="12505" y="8746"/>
                  <a:pt x="13074" y="9300"/>
                </a:cubicBezTo>
                <a:cubicBezTo>
                  <a:pt x="13642" y="9854"/>
                  <a:pt x="13642" y="10131"/>
                  <a:pt x="14779" y="10408"/>
                </a:cubicBezTo>
                <a:cubicBezTo>
                  <a:pt x="15347" y="10685"/>
                  <a:pt x="14779" y="11239"/>
                  <a:pt x="15916" y="11516"/>
                </a:cubicBezTo>
                <a:cubicBezTo>
                  <a:pt x="16484" y="11793"/>
                  <a:pt x="15916" y="12623"/>
                  <a:pt x="15347" y="12900"/>
                </a:cubicBezTo>
                <a:cubicBezTo>
                  <a:pt x="14779" y="13177"/>
                  <a:pt x="15347" y="13731"/>
                  <a:pt x="15916" y="14008"/>
                </a:cubicBezTo>
                <a:cubicBezTo>
                  <a:pt x="15916" y="14562"/>
                  <a:pt x="15916" y="14839"/>
                  <a:pt x="15916" y="15393"/>
                </a:cubicBezTo>
                <a:cubicBezTo>
                  <a:pt x="14779" y="15946"/>
                  <a:pt x="14779" y="15946"/>
                  <a:pt x="13074" y="16223"/>
                </a:cubicBezTo>
                <a:cubicBezTo>
                  <a:pt x="11937" y="16223"/>
                  <a:pt x="13642" y="17054"/>
                  <a:pt x="11368" y="16777"/>
                </a:cubicBezTo>
                <a:cubicBezTo>
                  <a:pt x="10232" y="16777"/>
                  <a:pt x="11368" y="17331"/>
                  <a:pt x="11368" y="17608"/>
                </a:cubicBezTo>
                <a:cubicBezTo>
                  <a:pt x="11937" y="18162"/>
                  <a:pt x="10800" y="17885"/>
                  <a:pt x="10232" y="17885"/>
                </a:cubicBezTo>
                <a:cubicBezTo>
                  <a:pt x="9095" y="17885"/>
                  <a:pt x="8526" y="17885"/>
                  <a:pt x="7958" y="18162"/>
                </a:cubicBezTo>
                <a:cubicBezTo>
                  <a:pt x="6253" y="18716"/>
                  <a:pt x="7389" y="18716"/>
                  <a:pt x="8526" y="18993"/>
                </a:cubicBezTo>
                <a:cubicBezTo>
                  <a:pt x="9095" y="18993"/>
                  <a:pt x="7958" y="19823"/>
                  <a:pt x="7958" y="20100"/>
                </a:cubicBezTo>
                <a:cubicBezTo>
                  <a:pt x="7389" y="20100"/>
                  <a:pt x="7389" y="21208"/>
                  <a:pt x="7958" y="20931"/>
                </a:cubicBezTo>
                <a:cubicBezTo>
                  <a:pt x="9095" y="20654"/>
                  <a:pt x="9663" y="20377"/>
                  <a:pt x="10232" y="20377"/>
                </a:cubicBezTo>
                <a:cubicBezTo>
                  <a:pt x="12505" y="20100"/>
                  <a:pt x="11368" y="19823"/>
                  <a:pt x="10800" y="19270"/>
                </a:cubicBezTo>
                <a:cubicBezTo>
                  <a:pt x="11368" y="19270"/>
                  <a:pt x="11937" y="19823"/>
                  <a:pt x="12505" y="19546"/>
                </a:cubicBezTo>
                <a:cubicBezTo>
                  <a:pt x="13074" y="19270"/>
                  <a:pt x="11937" y="18993"/>
                  <a:pt x="11937" y="18993"/>
                </a:cubicBezTo>
                <a:cubicBezTo>
                  <a:pt x="11937" y="18716"/>
                  <a:pt x="13074" y="19270"/>
                  <a:pt x="13074" y="19270"/>
                </a:cubicBezTo>
                <a:cubicBezTo>
                  <a:pt x="12505" y="19270"/>
                  <a:pt x="13074" y="18162"/>
                  <a:pt x="13642" y="18162"/>
                </a:cubicBezTo>
                <a:cubicBezTo>
                  <a:pt x="13642" y="17885"/>
                  <a:pt x="14779" y="18439"/>
                  <a:pt x="14779" y="18439"/>
                </a:cubicBezTo>
                <a:cubicBezTo>
                  <a:pt x="15916" y="18439"/>
                  <a:pt x="16484" y="18162"/>
                  <a:pt x="17053" y="17885"/>
                </a:cubicBezTo>
                <a:cubicBezTo>
                  <a:pt x="17621" y="17608"/>
                  <a:pt x="20463" y="17054"/>
                  <a:pt x="20463" y="16500"/>
                </a:cubicBezTo>
                <a:cubicBezTo>
                  <a:pt x="20463" y="16223"/>
                  <a:pt x="19895" y="15946"/>
                  <a:pt x="20463" y="15393"/>
                </a:cubicBezTo>
                <a:cubicBezTo>
                  <a:pt x="20463" y="15116"/>
                  <a:pt x="21600" y="15393"/>
                  <a:pt x="21032" y="14839"/>
                </a:cubicBezTo>
                <a:cubicBezTo>
                  <a:pt x="20463" y="14562"/>
                  <a:pt x="21600" y="15116"/>
                  <a:pt x="21032" y="1483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6" name="Shape 1776"/>
          <p:cNvSpPr/>
          <p:nvPr/>
        </p:nvSpPr>
        <p:spPr>
          <a:xfrm>
            <a:off x="15424850" y="5207031"/>
            <a:ext cx="271834" cy="324122"/>
          </a:xfrm>
          <a:custGeom>
            <a:avLst/>
            <a:gdLst/>
            <a:ahLst/>
            <a:cxnLst>
              <a:cxn ang="0">
                <a:pos x="wd2" y="hd2"/>
              </a:cxn>
              <a:cxn ang="5400000">
                <a:pos x="wd2" y="hd2"/>
              </a:cxn>
              <a:cxn ang="10800000">
                <a:pos x="wd2" y="hd2"/>
              </a:cxn>
              <a:cxn ang="16200000">
                <a:pos x="wd2" y="hd2"/>
              </a:cxn>
            </a:cxnLst>
            <a:rect l="0" t="0" r="r" b="b"/>
            <a:pathLst>
              <a:path w="21600" h="21067" extrusionOk="0">
                <a:moveTo>
                  <a:pt x="21600" y="18240"/>
                </a:moveTo>
                <a:cubicBezTo>
                  <a:pt x="21600" y="17760"/>
                  <a:pt x="21016" y="17760"/>
                  <a:pt x="20432" y="16800"/>
                </a:cubicBezTo>
                <a:cubicBezTo>
                  <a:pt x="20432" y="15840"/>
                  <a:pt x="19849" y="16320"/>
                  <a:pt x="19265" y="15360"/>
                </a:cubicBezTo>
                <a:cubicBezTo>
                  <a:pt x="18681" y="14400"/>
                  <a:pt x="18681" y="13920"/>
                  <a:pt x="17514" y="13440"/>
                </a:cubicBezTo>
                <a:cubicBezTo>
                  <a:pt x="16346" y="12480"/>
                  <a:pt x="15762" y="11520"/>
                  <a:pt x="15178" y="10560"/>
                </a:cubicBezTo>
                <a:cubicBezTo>
                  <a:pt x="14595" y="10080"/>
                  <a:pt x="13427" y="9120"/>
                  <a:pt x="12843" y="8640"/>
                </a:cubicBezTo>
                <a:cubicBezTo>
                  <a:pt x="11676" y="8160"/>
                  <a:pt x="11092" y="8640"/>
                  <a:pt x="11092" y="7200"/>
                </a:cubicBezTo>
                <a:cubicBezTo>
                  <a:pt x="11092" y="6720"/>
                  <a:pt x="12259" y="7680"/>
                  <a:pt x="12843" y="6720"/>
                </a:cubicBezTo>
                <a:cubicBezTo>
                  <a:pt x="14011" y="6240"/>
                  <a:pt x="12843" y="5760"/>
                  <a:pt x="12259" y="4800"/>
                </a:cubicBezTo>
                <a:cubicBezTo>
                  <a:pt x="11092" y="2400"/>
                  <a:pt x="9341" y="5280"/>
                  <a:pt x="8173" y="3840"/>
                </a:cubicBezTo>
                <a:cubicBezTo>
                  <a:pt x="7589" y="3360"/>
                  <a:pt x="8173" y="2400"/>
                  <a:pt x="7589" y="1920"/>
                </a:cubicBezTo>
                <a:cubicBezTo>
                  <a:pt x="7005" y="1440"/>
                  <a:pt x="5838" y="960"/>
                  <a:pt x="5254" y="0"/>
                </a:cubicBezTo>
                <a:cubicBezTo>
                  <a:pt x="5254" y="0"/>
                  <a:pt x="4086" y="0"/>
                  <a:pt x="4086" y="0"/>
                </a:cubicBezTo>
                <a:cubicBezTo>
                  <a:pt x="3503" y="480"/>
                  <a:pt x="4670" y="1440"/>
                  <a:pt x="4670" y="1920"/>
                </a:cubicBezTo>
                <a:cubicBezTo>
                  <a:pt x="4670" y="2400"/>
                  <a:pt x="5254" y="3360"/>
                  <a:pt x="4670" y="3360"/>
                </a:cubicBezTo>
                <a:cubicBezTo>
                  <a:pt x="3503" y="3360"/>
                  <a:pt x="3503" y="2400"/>
                  <a:pt x="2335" y="2400"/>
                </a:cubicBezTo>
                <a:cubicBezTo>
                  <a:pt x="1751" y="1920"/>
                  <a:pt x="0" y="4800"/>
                  <a:pt x="0" y="4800"/>
                </a:cubicBezTo>
                <a:cubicBezTo>
                  <a:pt x="584" y="6240"/>
                  <a:pt x="0" y="8160"/>
                  <a:pt x="2335" y="7200"/>
                </a:cubicBezTo>
                <a:cubicBezTo>
                  <a:pt x="3503" y="6720"/>
                  <a:pt x="2335" y="10560"/>
                  <a:pt x="2335" y="10560"/>
                </a:cubicBezTo>
                <a:cubicBezTo>
                  <a:pt x="3503" y="11040"/>
                  <a:pt x="2335" y="11520"/>
                  <a:pt x="1751" y="12480"/>
                </a:cubicBezTo>
                <a:cubicBezTo>
                  <a:pt x="1751" y="12960"/>
                  <a:pt x="3503" y="12000"/>
                  <a:pt x="4086" y="12000"/>
                </a:cubicBezTo>
                <a:cubicBezTo>
                  <a:pt x="4086" y="11520"/>
                  <a:pt x="5254" y="11040"/>
                  <a:pt x="5838" y="11040"/>
                </a:cubicBezTo>
                <a:cubicBezTo>
                  <a:pt x="7005" y="11520"/>
                  <a:pt x="7589" y="11520"/>
                  <a:pt x="8757" y="10560"/>
                </a:cubicBezTo>
                <a:cubicBezTo>
                  <a:pt x="9924" y="10080"/>
                  <a:pt x="14011" y="12000"/>
                  <a:pt x="13427" y="13440"/>
                </a:cubicBezTo>
                <a:cubicBezTo>
                  <a:pt x="12259" y="15360"/>
                  <a:pt x="14595" y="15840"/>
                  <a:pt x="15762" y="17280"/>
                </a:cubicBezTo>
                <a:cubicBezTo>
                  <a:pt x="15762" y="17760"/>
                  <a:pt x="15762" y="18240"/>
                  <a:pt x="15762" y="18720"/>
                </a:cubicBezTo>
                <a:cubicBezTo>
                  <a:pt x="15762" y="19200"/>
                  <a:pt x="15178" y="20160"/>
                  <a:pt x="14595" y="20640"/>
                </a:cubicBezTo>
                <a:cubicBezTo>
                  <a:pt x="15178" y="20640"/>
                  <a:pt x="16930" y="21600"/>
                  <a:pt x="16930" y="20640"/>
                </a:cubicBezTo>
                <a:cubicBezTo>
                  <a:pt x="16930" y="20160"/>
                  <a:pt x="18097" y="19680"/>
                  <a:pt x="18681" y="20160"/>
                </a:cubicBezTo>
                <a:cubicBezTo>
                  <a:pt x="19265" y="20640"/>
                  <a:pt x="19849" y="20640"/>
                  <a:pt x="20432" y="20160"/>
                </a:cubicBezTo>
                <a:cubicBezTo>
                  <a:pt x="21600" y="20160"/>
                  <a:pt x="21600" y="19200"/>
                  <a:pt x="21600" y="1824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7" name="Shape 1777"/>
          <p:cNvSpPr/>
          <p:nvPr/>
        </p:nvSpPr>
        <p:spPr>
          <a:xfrm>
            <a:off x="16590204" y="6108339"/>
            <a:ext cx="332241" cy="281975"/>
          </a:xfrm>
          <a:custGeom>
            <a:avLst/>
            <a:gdLst/>
            <a:ahLst/>
            <a:cxnLst>
              <a:cxn ang="0">
                <a:pos x="wd2" y="hd2"/>
              </a:cxn>
              <a:cxn ang="5400000">
                <a:pos x="wd2" y="hd2"/>
              </a:cxn>
              <a:cxn ang="10800000">
                <a:pos x="wd2" y="hd2"/>
              </a:cxn>
              <a:cxn ang="16200000">
                <a:pos x="wd2" y="hd2"/>
              </a:cxn>
            </a:cxnLst>
            <a:rect l="0" t="0" r="r" b="b"/>
            <a:pathLst>
              <a:path w="21600" h="21600" extrusionOk="0">
                <a:moveTo>
                  <a:pt x="21600" y="16484"/>
                </a:moveTo>
                <a:cubicBezTo>
                  <a:pt x="21600" y="15916"/>
                  <a:pt x="21120" y="15347"/>
                  <a:pt x="21600" y="14779"/>
                </a:cubicBezTo>
                <a:cubicBezTo>
                  <a:pt x="21600" y="14211"/>
                  <a:pt x="21600" y="14211"/>
                  <a:pt x="21600" y="13642"/>
                </a:cubicBezTo>
                <a:cubicBezTo>
                  <a:pt x="21600" y="11937"/>
                  <a:pt x="21600" y="10232"/>
                  <a:pt x="21600" y="8526"/>
                </a:cubicBezTo>
                <a:cubicBezTo>
                  <a:pt x="21600" y="6821"/>
                  <a:pt x="21600" y="5116"/>
                  <a:pt x="21600" y="3411"/>
                </a:cubicBezTo>
                <a:cubicBezTo>
                  <a:pt x="21600" y="3411"/>
                  <a:pt x="17280" y="1705"/>
                  <a:pt x="16800" y="1705"/>
                </a:cubicBezTo>
                <a:cubicBezTo>
                  <a:pt x="15840" y="1137"/>
                  <a:pt x="15360" y="568"/>
                  <a:pt x="14400" y="0"/>
                </a:cubicBezTo>
                <a:cubicBezTo>
                  <a:pt x="12960" y="0"/>
                  <a:pt x="12960" y="1137"/>
                  <a:pt x="12480" y="1705"/>
                </a:cubicBezTo>
                <a:cubicBezTo>
                  <a:pt x="12480" y="2274"/>
                  <a:pt x="11040" y="2274"/>
                  <a:pt x="10560" y="2842"/>
                </a:cubicBezTo>
                <a:cubicBezTo>
                  <a:pt x="10080" y="3979"/>
                  <a:pt x="9600" y="5116"/>
                  <a:pt x="8640" y="5684"/>
                </a:cubicBezTo>
                <a:cubicBezTo>
                  <a:pt x="7680" y="6253"/>
                  <a:pt x="6720" y="5684"/>
                  <a:pt x="6720" y="4547"/>
                </a:cubicBezTo>
                <a:cubicBezTo>
                  <a:pt x="6240" y="3411"/>
                  <a:pt x="5760" y="3411"/>
                  <a:pt x="5280" y="2842"/>
                </a:cubicBezTo>
                <a:cubicBezTo>
                  <a:pt x="5280" y="1705"/>
                  <a:pt x="4800" y="2842"/>
                  <a:pt x="4320" y="3411"/>
                </a:cubicBezTo>
                <a:cubicBezTo>
                  <a:pt x="3840" y="3411"/>
                  <a:pt x="3360" y="2842"/>
                  <a:pt x="3360" y="2842"/>
                </a:cubicBezTo>
                <a:cubicBezTo>
                  <a:pt x="2880" y="2842"/>
                  <a:pt x="2400" y="3411"/>
                  <a:pt x="1920" y="3411"/>
                </a:cubicBezTo>
                <a:cubicBezTo>
                  <a:pt x="1920" y="3979"/>
                  <a:pt x="0" y="3411"/>
                  <a:pt x="0" y="3979"/>
                </a:cubicBezTo>
                <a:cubicBezTo>
                  <a:pt x="0" y="4547"/>
                  <a:pt x="960" y="4547"/>
                  <a:pt x="1440" y="4547"/>
                </a:cubicBezTo>
                <a:cubicBezTo>
                  <a:pt x="1920" y="5116"/>
                  <a:pt x="1920" y="5684"/>
                  <a:pt x="1920" y="6253"/>
                </a:cubicBezTo>
                <a:cubicBezTo>
                  <a:pt x="1920" y="7389"/>
                  <a:pt x="3360" y="7389"/>
                  <a:pt x="3360" y="7958"/>
                </a:cubicBezTo>
                <a:cubicBezTo>
                  <a:pt x="3360" y="6821"/>
                  <a:pt x="3360" y="5116"/>
                  <a:pt x="4320" y="4547"/>
                </a:cubicBezTo>
                <a:cubicBezTo>
                  <a:pt x="3360" y="5116"/>
                  <a:pt x="3840" y="6253"/>
                  <a:pt x="4800" y="6821"/>
                </a:cubicBezTo>
                <a:cubicBezTo>
                  <a:pt x="5760" y="7389"/>
                  <a:pt x="6240" y="7389"/>
                  <a:pt x="7200" y="6821"/>
                </a:cubicBezTo>
                <a:cubicBezTo>
                  <a:pt x="5760" y="7389"/>
                  <a:pt x="8160" y="8526"/>
                  <a:pt x="8640" y="8526"/>
                </a:cubicBezTo>
                <a:cubicBezTo>
                  <a:pt x="10080" y="9095"/>
                  <a:pt x="11520" y="10232"/>
                  <a:pt x="12960" y="10800"/>
                </a:cubicBezTo>
                <a:cubicBezTo>
                  <a:pt x="13920" y="11368"/>
                  <a:pt x="14880" y="11937"/>
                  <a:pt x="15360" y="12505"/>
                </a:cubicBezTo>
                <a:cubicBezTo>
                  <a:pt x="15360" y="13642"/>
                  <a:pt x="15840" y="14211"/>
                  <a:pt x="16320" y="14779"/>
                </a:cubicBezTo>
                <a:cubicBezTo>
                  <a:pt x="16320" y="14779"/>
                  <a:pt x="17280" y="15347"/>
                  <a:pt x="17280" y="15347"/>
                </a:cubicBezTo>
                <a:cubicBezTo>
                  <a:pt x="17280" y="15347"/>
                  <a:pt x="16320" y="15916"/>
                  <a:pt x="16320" y="15916"/>
                </a:cubicBezTo>
                <a:cubicBezTo>
                  <a:pt x="16320" y="15916"/>
                  <a:pt x="17280" y="15916"/>
                  <a:pt x="17280" y="16484"/>
                </a:cubicBezTo>
                <a:cubicBezTo>
                  <a:pt x="17280" y="15916"/>
                  <a:pt x="16800" y="16484"/>
                  <a:pt x="16800" y="17053"/>
                </a:cubicBezTo>
                <a:cubicBezTo>
                  <a:pt x="16320" y="17621"/>
                  <a:pt x="15840" y="17053"/>
                  <a:pt x="15360" y="17621"/>
                </a:cubicBezTo>
                <a:cubicBezTo>
                  <a:pt x="14880" y="17621"/>
                  <a:pt x="13440" y="19326"/>
                  <a:pt x="13920" y="19326"/>
                </a:cubicBezTo>
                <a:cubicBezTo>
                  <a:pt x="14400" y="19895"/>
                  <a:pt x="15360" y="19895"/>
                  <a:pt x="16320" y="19895"/>
                </a:cubicBezTo>
                <a:cubicBezTo>
                  <a:pt x="16320" y="19326"/>
                  <a:pt x="16800" y="17053"/>
                  <a:pt x="17280" y="17621"/>
                </a:cubicBezTo>
                <a:cubicBezTo>
                  <a:pt x="17280" y="18189"/>
                  <a:pt x="15840" y="18758"/>
                  <a:pt x="17280" y="18758"/>
                </a:cubicBezTo>
                <a:cubicBezTo>
                  <a:pt x="18240" y="19326"/>
                  <a:pt x="18720" y="19326"/>
                  <a:pt x="19200" y="18189"/>
                </a:cubicBezTo>
                <a:cubicBezTo>
                  <a:pt x="18720" y="19326"/>
                  <a:pt x="21120" y="21032"/>
                  <a:pt x="21600" y="21600"/>
                </a:cubicBezTo>
                <a:cubicBezTo>
                  <a:pt x="21600" y="19895"/>
                  <a:pt x="21600" y="18189"/>
                  <a:pt x="21600" y="1648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8" name="Shape 1778"/>
          <p:cNvSpPr/>
          <p:nvPr/>
        </p:nvSpPr>
        <p:spPr>
          <a:xfrm>
            <a:off x="16919007" y="6153659"/>
            <a:ext cx="368168" cy="298022"/>
          </a:xfrm>
          <a:custGeom>
            <a:avLst/>
            <a:gdLst/>
            <a:ahLst/>
            <a:cxnLst>
              <a:cxn ang="0">
                <a:pos x="wd2" y="hd2"/>
              </a:cxn>
              <a:cxn ang="5400000">
                <a:pos x="wd2" y="hd2"/>
              </a:cxn>
              <a:cxn ang="10800000">
                <a:pos x="wd2" y="hd2"/>
              </a:cxn>
              <a:cxn ang="16200000">
                <a:pos x="wd2" y="hd2"/>
              </a:cxn>
            </a:cxnLst>
            <a:rect l="0" t="0" r="r" b="b"/>
            <a:pathLst>
              <a:path w="21063" h="21307" extrusionOk="0">
                <a:moveTo>
                  <a:pt x="20941" y="20546"/>
                </a:moveTo>
                <a:cubicBezTo>
                  <a:pt x="20094" y="20020"/>
                  <a:pt x="19247" y="20020"/>
                  <a:pt x="18824" y="19493"/>
                </a:cubicBezTo>
                <a:cubicBezTo>
                  <a:pt x="18400" y="18966"/>
                  <a:pt x="19247" y="18439"/>
                  <a:pt x="19671" y="18966"/>
                </a:cubicBezTo>
                <a:cubicBezTo>
                  <a:pt x="18824" y="18439"/>
                  <a:pt x="17553" y="18966"/>
                  <a:pt x="17553" y="17912"/>
                </a:cubicBezTo>
                <a:cubicBezTo>
                  <a:pt x="17553" y="16859"/>
                  <a:pt x="16283" y="16859"/>
                  <a:pt x="15859" y="15805"/>
                </a:cubicBezTo>
                <a:cubicBezTo>
                  <a:pt x="15436" y="15278"/>
                  <a:pt x="15859" y="15278"/>
                  <a:pt x="15436" y="14751"/>
                </a:cubicBezTo>
                <a:cubicBezTo>
                  <a:pt x="15012" y="14224"/>
                  <a:pt x="14589" y="14224"/>
                  <a:pt x="14165" y="13698"/>
                </a:cubicBezTo>
                <a:cubicBezTo>
                  <a:pt x="14165" y="13698"/>
                  <a:pt x="12471" y="11063"/>
                  <a:pt x="12047" y="11063"/>
                </a:cubicBezTo>
                <a:cubicBezTo>
                  <a:pt x="12471" y="10537"/>
                  <a:pt x="13741" y="11063"/>
                  <a:pt x="14165" y="11063"/>
                </a:cubicBezTo>
                <a:cubicBezTo>
                  <a:pt x="15012" y="11063"/>
                  <a:pt x="14589" y="10537"/>
                  <a:pt x="14165" y="9483"/>
                </a:cubicBezTo>
                <a:cubicBezTo>
                  <a:pt x="14165" y="8956"/>
                  <a:pt x="13318" y="8956"/>
                  <a:pt x="12894" y="8956"/>
                </a:cubicBezTo>
                <a:cubicBezTo>
                  <a:pt x="11624" y="7902"/>
                  <a:pt x="10777" y="7376"/>
                  <a:pt x="10353" y="6322"/>
                </a:cubicBezTo>
                <a:cubicBezTo>
                  <a:pt x="9930" y="5268"/>
                  <a:pt x="8659" y="4215"/>
                  <a:pt x="7812" y="3688"/>
                </a:cubicBezTo>
                <a:cubicBezTo>
                  <a:pt x="7389" y="3161"/>
                  <a:pt x="6965" y="3161"/>
                  <a:pt x="6541" y="3161"/>
                </a:cubicBezTo>
                <a:cubicBezTo>
                  <a:pt x="6118" y="3161"/>
                  <a:pt x="5694" y="2107"/>
                  <a:pt x="5271" y="2107"/>
                </a:cubicBezTo>
                <a:cubicBezTo>
                  <a:pt x="4847" y="1580"/>
                  <a:pt x="4000" y="1580"/>
                  <a:pt x="3153" y="1054"/>
                </a:cubicBezTo>
                <a:cubicBezTo>
                  <a:pt x="2306" y="1054"/>
                  <a:pt x="1459" y="0"/>
                  <a:pt x="189" y="0"/>
                </a:cubicBezTo>
                <a:cubicBezTo>
                  <a:pt x="189" y="1580"/>
                  <a:pt x="189" y="3688"/>
                  <a:pt x="189" y="5268"/>
                </a:cubicBezTo>
                <a:cubicBezTo>
                  <a:pt x="189" y="6849"/>
                  <a:pt x="612" y="8956"/>
                  <a:pt x="189" y="10537"/>
                </a:cubicBezTo>
                <a:cubicBezTo>
                  <a:pt x="-235" y="11063"/>
                  <a:pt x="189" y="12117"/>
                  <a:pt x="189" y="13171"/>
                </a:cubicBezTo>
                <a:cubicBezTo>
                  <a:pt x="189" y="14224"/>
                  <a:pt x="189" y="14751"/>
                  <a:pt x="189" y="15805"/>
                </a:cubicBezTo>
                <a:cubicBezTo>
                  <a:pt x="189" y="17385"/>
                  <a:pt x="612" y="17385"/>
                  <a:pt x="1459" y="17385"/>
                </a:cubicBezTo>
                <a:cubicBezTo>
                  <a:pt x="2730" y="17385"/>
                  <a:pt x="4000" y="17385"/>
                  <a:pt x="5271" y="16332"/>
                </a:cubicBezTo>
                <a:cubicBezTo>
                  <a:pt x="5694" y="16332"/>
                  <a:pt x="3577" y="14751"/>
                  <a:pt x="3577" y="14751"/>
                </a:cubicBezTo>
                <a:cubicBezTo>
                  <a:pt x="4000" y="14751"/>
                  <a:pt x="5694" y="16332"/>
                  <a:pt x="5694" y="15805"/>
                </a:cubicBezTo>
                <a:cubicBezTo>
                  <a:pt x="5694" y="15278"/>
                  <a:pt x="5271" y="14751"/>
                  <a:pt x="5271" y="13698"/>
                </a:cubicBezTo>
                <a:cubicBezTo>
                  <a:pt x="5271" y="13698"/>
                  <a:pt x="6541" y="14751"/>
                  <a:pt x="6118" y="14224"/>
                </a:cubicBezTo>
                <a:cubicBezTo>
                  <a:pt x="6118" y="13171"/>
                  <a:pt x="6965" y="13171"/>
                  <a:pt x="7389" y="13171"/>
                </a:cubicBezTo>
                <a:cubicBezTo>
                  <a:pt x="7812" y="13171"/>
                  <a:pt x="10777" y="14751"/>
                  <a:pt x="10777" y="14224"/>
                </a:cubicBezTo>
                <a:cubicBezTo>
                  <a:pt x="10777" y="15278"/>
                  <a:pt x="12471" y="16332"/>
                  <a:pt x="12894" y="17385"/>
                </a:cubicBezTo>
                <a:cubicBezTo>
                  <a:pt x="13318" y="18439"/>
                  <a:pt x="14165" y="20020"/>
                  <a:pt x="15012" y="20020"/>
                </a:cubicBezTo>
                <a:cubicBezTo>
                  <a:pt x="16283" y="20020"/>
                  <a:pt x="17553" y="20546"/>
                  <a:pt x="18824" y="21073"/>
                </a:cubicBezTo>
                <a:cubicBezTo>
                  <a:pt x="19247" y="21073"/>
                  <a:pt x="20094" y="21600"/>
                  <a:pt x="20094" y="21073"/>
                </a:cubicBezTo>
                <a:cubicBezTo>
                  <a:pt x="20094" y="20546"/>
                  <a:pt x="21365" y="20546"/>
                  <a:pt x="20941" y="20546"/>
                </a:cubicBezTo>
                <a:cubicBezTo>
                  <a:pt x="20518" y="20020"/>
                  <a:pt x="21365" y="20546"/>
                  <a:pt x="20941" y="2054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79" name="Shape 1779"/>
          <p:cNvSpPr/>
          <p:nvPr/>
        </p:nvSpPr>
        <p:spPr>
          <a:xfrm>
            <a:off x="15741986" y="5892162"/>
            <a:ext cx="367721" cy="310579"/>
          </a:xfrm>
          <a:custGeom>
            <a:avLst/>
            <a:gdLst/>
            <a:ahLst/>
            <a:cxnLst>
              <a:cxn ang="0">
                <a:pos x="wd2" y="hd2"/>
              </a:cxn>
              <a:cxn ang="5400000">
                <a:pos x="wd2" y="hd2"/>
              </a:cxn>
              <a:cxn ang="10800000">
                <a:pos x="wd2" y="hd2"/>
              </a:cxn>
              <a:cxn ang="16200000">
                <a:pos x="wd2" y="hd2"/>
              </a:cxn>
            </a:cxnLst>
            <a:rect l="0" t="0" r="r" b="b"/>
            <a:pathLst>
              <a:path w="21038" h="20186" extrusionOk="0">
                <a:moveTo>
                  <a:pt x="13976" y="1560"/>
                </a:moveTo>
                <a:cubicBezTo>
                  <a:pt x="13553" y="3000"/>
                  <a:pt x="13129" y="3960"/>
                  <a:pt x="12282" y="5400"/>
                </a:cubicBezTo>
                <a:cubicBezTo>
                  <a:pt x="11859" y="7320"/>
                  <a:pt x="9741" y="7320"/>
                  <a:pt x="8471" y="6840"/>
                </a:cubicBezTo>
                <a:cubicBezTo>
                  <a:pt x="7624" y="6360"/>
                  <a:pt x="6776" y="7320"/>
                  <a:pt x="6353" y="7800"/>
                </a:cubicBezTo>
                <a:cubicBezTo>
                  <a:pt x="5929" y="8280"/>
                  <a:pt x="4659" y="7800"/>
                  <a:pt x="4235" y="8280"/>
                </a:cubicBezTo>
                <a:cubicBezTo>
                  <a:pt x="3388" y="8760"/>
                  <a:pt x="3388" y="8760"/>
                  <a:pt x="2965" y="7800"/>
                </a:cubicBezTo>
                <a:cubicBezTo>
                  <a:pt x="2118" y="7320"/>
                  <a:pt x="1694" y="6840"/>
                  <a:pt x="1271" y="5880"/>
                </a:cubicBezTo>
                <a:cubicBezTo>
                  <a:pt x="847" y="5400"/>
                  <a:pt x="0" y="8280"/>
                  <a:pt x="0" y="8760"/>
                </a:cubicBezTo>
                <a:cubicBezTo>
                  <a:pt x="0" y="10200"/>
                  <a:pt x="1271" y="11640"/>
                  <a:pt x="1694" y="13080"/>
                </a:cubicBezTo>
                <a:cubicBezTo>
                  <a:pt x="2541" y="14520"/>
                  <a:pt x="2118" y="15960"/>
                  <a:pt x="3388" y="16920"/>
                </a:cubicBezTo>
                <a:cubicBezTo>
                  <a:pt x="4235" y="17400"/>
                  <a:pt x="5082" y="17880"/>
                  <a:pt x="5506" y="17880"/>
                </a:cubicBezTo>
                <a:cubicBezTo>
                  <a:pt x="6776" y="17400"/>
                  <a:pt x="5506" y="18360"/>
                  <a:pt x="5929" y="18840"/>
                </a:cubicBezTo>
                <a:cubicBezTo>
                  <a:pt x="6353" y="18840"/>
                  <a:pt x="7624" y="18840"/>
                  <a:pt x="8047" y="18840"/>
                </a:cubicBezTo>
                <a:cubicBezTo>
                  <a:pt x="8471" y="18360"/>
                  <a:pt x="8471" y="17400"/>
                  <a:pt x="8894" y="17880"/>
                </a:cubicBezTo>
                <a:cubicBezTo>
                  <a:pt x="9318" y="18360"/>
                  <a:pt x="10165" y="18840"/>
                  <a:pt x="10588" y="18360"/>
                </a:cubicBezTo>
                <a:cubicBezTo>
                  <a:pt x="11012" y="18360"/>
                  <a:pt x="11859" y="17880"/>
                  <a:pt x="11859" y="18360"/>
                </a:cubicBezTo>
                <a:cubicBezTo>
                  <a:pt x="12282" y="19800"/>
                  <a:pt x="11435" y="20760"/>
                  <a:pt x="13129" y="19800"/>
                </a:cubicBezTo>
                <a:cubicBezTo>
                  <a:pt x="13553" y="19800"/>
                  <a:pt x="13976" y="19320"/>
                  <a:pt x="14400" y="19320"/>
                </a:cubicBezTo>
                <a:cubicBezTo>
                  <a:pt x="14824" y="19320"/>
                  <a:pt x="15247" y="19800"/>
                  <a:pt x="15247" y="19800"/>
                </a:cubicBezTo>
                <a:cubicBezTo>
                  <a:pt x="15671" y="18840"/>
                  <a:pt x="14824" y="17880"/>
                  <a:pt x="15671" y="16920"/>
                </a:cubicBezTo>
                <a:cubicBezTo>
                  <a:pt x="16094" y="16440"/>
                  <a:pt x="15671" y="15960"/>
                  <a:pt x="15671" y="15000"/>
                </a:cubicBezTo>
                <a:cubicBezTo>
                  <a:pt x="15671" y="14520"/>
                  <a:pt x="16094" y="14040"/>
                  <a:pt x="16518" y="13560"/>
                </a:cubicBezTo>
                <a:cubicBezTo>
                  <a:pt x="17365" y="12600"/>
                  <a:pt x="18212" y="12120"/>
                  <a:pt x="17788" y="10680"/>
                </a:cubicBezTo>
                <a:cubicBezTo>
                  <a:pt x="17788" y="9720"/>
                  <a:pt x="19059" y="7800"/>
                  <a:pt x="19906" y="8280"/>
                </a:cubicBezTo>
                <a:cubicBezTo>
                  <a:pt x="20329" y="8760"/>
                  <a:pt x="21600" y="8280"/>
                  <a:pt x="20753" y="7800"/>
                </a:cubicBezTo>
                <a:cubicBezTo>
                  <a:pt x="20329" y="6840"/>
                  <a:pt x="19059" y="6360"/>
                  <a:pt x="19059" y="5400"/>
                </a:cubicBezTo>
                <a:cubicBezTo>
                  <a:pt x="19059" y="4440"/>
                  <a:pt x="18212" y="3480"/>
                  <a:pt x="17788" y="2520"/>
                </a:cubicBezTo>
                <a:cubicBezTo>
                  <a:pt x="17365" y="1080"/>
                  <a:pt x="18635" y="2520"/>
                  <a:pt x="18635" y="2040"/>
                </a:cubicBezTo>
                <a:cubicBezTo>
                  <a:pt x="19059" y="1560"/>
                  <a:pt x="17365" y="1080"/>
                  <a:pt x="18635" y="600"/>
                </a:cubicBezTo>
                <a:cubicBezTo>
                  <a:pt x="16941" y="120"/>
                  <a:pt x="14400" y="-840"/>
                  <a:pt x="13976" y="1560"/>
                </a:cubicBezTo>
                <a:cubicBezTo>
                  <a:pt x="13553" y="2520"/>
                  <a:pt x="14400" y="600"/>
                  <a:pt x="13976" y="15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80" name="Shape 1780"/>
          <p:cNvSpPr/>
          <p:nvPr/>
        </p:nvSpPr>
        <p:spPr>
          <a:xfrm>
            <a:off x="15764640" y="5797370"/>
            <a:ext cx="355349" cy="230407"/>
          </a:xfrm>
          <a:custGeom>
            <a:avLst/>
            <a:gdLst/>
            <a:ahLst/>
            <a:cxnLst>
              <a:cxn ang="0">
                <a:pos x="wd2" y="hd2"/>
              </a:cxn>
              <a:cxn ang="5400000">
                <a:pos x="wd2" y="hd2"/>
              </a:cxn>
              <a:cxn ang="10800000">
                <a:pos x="wd2" y="hd2"/>
              </a:cxn>
              <a:cxn ang="16200000">
                <a:pos x="wd2" y="hd2"/>
              </a:cxn>
            </a:cxnLst>
            <a:rect l="0" t="0" r="r" b="b"/>
            <a:pathLst>
              <a:path w="21177" h="21029" extrusionOk="0">
                <a:moveTo>
                  <a:pt x="19837" y="6179"/>
                </a:moveTo>
                <a:cubicBezTo>
                  <a:pt x="21159" y="6179"/>
                  <a:pt x="21600" y="5504"/>
                  <a:pt x="20718" y="4829"/>
                </a:cubicBezTo>
                <a:cubicBezTo>
                  <a:pt x="19837" y="4154"/>
                  <a:pt x="19837" y="3479"/>
                  <a:pt x="18955" y="4154"/>
                </a:cubicBezTo>
                <a:cubicBezTo>
                  <a:pt x="18514" y="4829"/>
                  <a:pt x="18955" y="4154"/>
                  <a:pt x="18514" y="3479"/>
                </a:cubicBezTo>
                <a:cubicBezTo>
                  <a:pt x="18514" y="3479"/>
                  <a:pt x="18073" y="3479"/>
                  <a:pt x="18073" y="3479"/>
                </a:cubicBezTo>
                <a:cubicBezTo>
                  <a:pt x="18073" y="3479"/>
                  <a:pt x="18073" y="2129"/>
                  <a:pt x="18073" y="2129"/>
                </a:cubicBezTo>
                <a:cubicBezTo>
                  <a:pt x="17633" y="1454"/>
                  <a:pt x="17192" y="779"/>
                  <a:pt x="17192" y="779"/>
                </a:cubicBezTo>
                <a:cubicBezTo>
                  <a:pt x="16310" y="-571"/>
                  <a:pt x="16751" y="104"/>
                  <a:pt x="16310" y="779"/>
                </a:cubicBezTo>
                <a:cubicBezTo>
                  <a:pt x="15869" y="1454"/>
                  <a:pt x="15869" y="104"/>
                  <a:pt x="15869" y="104"/>
                </a:cubicBezTo>
                <a:cubicBezTo>
                  <a:pt x="15429" y="104"/>
                  <a:pt x="14106" y="2804"/>
                  <a:pt x="14106" y="3479"/>
                </a:cubicBezTo>
                <a:cubicBezTo>
                  <a:pt x="13665" y="3479"/>
                  <a:pt x="13224" y="4154"/>
                  <a:pt x="13224" y="4829"/>
                </a:cubicBezTo>
                <a:cubicBezTo>
                  <a:pt x="12784" y="4829"/>
                  <a:pt x="12784" y="5504"/>
                  <a:pt x="12784" y="5504"/>
                </a:cubicBezTo>
                <a:cubicBezTo>
                  <a:pt x="12784" y="6179"/>
                  <a:pt x="12784" y="6179"/>
                  <a:pt x="12784" y="6179"/>
                </a:cubicBezTo>
                <a:cubicBezTo>
                  <a:pt x="12784" y="6854"/>
                  <a:pt x="11461" y="6854"/>
                  <a:pt x="11020" y="7529"/>
                </a:cubicBezTo>
                <a:cubicBezTo>
                  <a:pt x="9698" y="7529"/>
                  <a:pt x="10139" y="8879"/>
                  <a:pt x="11020" y="9554"/>
                </a:cubicBezTo>
                <a:cubicBezTo>
                  <a:pt x="11902" y="10904"/>
                  <a:pt x="11461" y="9554"/>
                  <a:pt x="11902" y="8879"/>
                </a:cubicBezTo>
                <a:cubicBezTo>
                  <a:pt x="11902" y="8204"/>
                  <a:pt x="12784" y="8204"/>
                  <a:pt x="12784" y="8204"/>
                </a:cubicBezTo>
                <a:cubicBezTo>
                  <a:pt x="12784" y="8204"/>
                  <a:pt x="12343" y="7529"/>
                  <a:pt x="12343" y="6854"/>
                </a:cubicBezTo>
                <a:cubicBezTo>
                  <a:pt x="12343" y="7529"/>
                  <a:pt x="12784" y="8204"/>
                  <a:pt x="12784" y="8204"/>
                </a:cubicBezTo>
                <a:cubicBezTo>
                  <a:pt x="12784" y="8204"/>
                  <a:pt x="11902" y="8204"/>
                  <a:pt x="11461" y="8879"/>
                </a:cubicBezTo>
                <a:cubicBezTo>
                  <a:pt x="11461" y="10904"/>
                  <a:pt x="10580" y="8879"/>
                  <a:pt x="10139" y="8204"/>
                </a:cubicBezTo>
                <a:cubicBezTo>
                  <a:pt x="8816" y="10229"/>
                  <a:pt x="7935" y="12254"/>
                  <a:pt x="6171" y="12929"/>
                </a:cubicBezTo>
                <a:cubicBezTo>
                  <a:pt x="5290" y="13604"/>
                  <a:pt x="4408" y="13604"/>
                  <a:pt x="3967" y="14954"/>
                </a:cubicBezTo>
                <a:cubicBezTo>
                  <a:pt x="3527" y="15629"/>
                  <a:pt x="3527" y="16304"/>
                  <a:pt x="3086" y="16979"/>
                </a:cubicBezTo>
                <a:cubicBezTo>
                  <a:pt x="3086" y="17654"/>
                  <a:pt x="3967" y="18329"/>
                  <a:pt x="3967" y="18329"/>
                </a:cubicBezTo>
                <a:cubicBezTo>
                  <a:pt x="3527" y="19004"/>
                  <a:pt x="441" y="16979"/>
                  <a:pt x="0" y="16979"/>
                </a:cubicBezTo>
                <a:cubicBezTo>
                  <a:pt x="441" y="18329"/>
                  <a:pt x="1322" y="20354"/>
                  <a:pt x="2204" y="21029"/>
                </a:cubicBezTo>
                <a:cubicBezTo>
                  <a:pt x="2645" y="21029"/>
                  <a:pt x="3086" y="20354"/>
                  <a:pt x="3086" y="20354"/>
                </a:cubicBezTo>
                <a:cubicBezTo>
                  <a:pt x="3967" y="19679"/>
                  <a:pt x="5290" y="20354"/>
                  <a:pt x="5290" y="19679"/>
                </a:cubicBezTo>
                <a:cubicBezTo>
                  <a:pt x="6612" y="17654"/>
                  <a:pt x="7494" y="18329"/>
                  <a:pt x="8816" y="19004"/>
                </a:cubicBezTo>
                <a:cubicBezTo>
                  <a:pt x="10139" y="19004"/>
                  <a:pt x="11461" y="17654"/>
                  <a:pt x="11902" y="15629"/>
                </a:cubicBezTo>
                <a:cubicBezTo>
                  <a:pt x="12343" y="14279"/>
                  <a:pt x="12784" y="12929"/>
                  <a:pt x="13224" y="11579"/>
                </a:cubicBezTo>
                <a:cubicBezTo>
                  <a:pt x="13224" y="9554"/>
                  <a:pt x="13665" y="8879"/>
                  <a:pt x="14988" y="8879"/>
                </a:cubicBezTo>
                <a:cubicBezTo>
                  <a:pt x="16310" y="8879"/>
                  <a:pt x="17633" y="9554"/>
                  <a:pt x="18955" y="8879"/>
                </a:cubicBezTo>
                <a:cubicBezTo>
                  <a:pt x="20718" y="8204"/>
                  <a:pt x="17633" y="6179"/>
                  <a:pt x="19837" y="617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81" name="Shape 1781"/>
          <p:cNvSpPr/>
          <p:nvPr/>
        </p:nvSpPr>
        <p:spPr>
          <a:xfrm>
            <a:off x="15037939" y="4975685"/>
            <a:ext cx="108854" cy="63423"/>
          </a:xfrm>
          <a:custGeom>
            <a:avLst/>
            <a:gdLst/>
            <a:ahLst/>
            <a:cxnLst>
              <a:cxn ang="0">
                <a:pos x="wd2" y="hd2"/>
              </a:cxn>
              <a:cxn ang="5400000">
                <a:pos x="wd2" y="hd2"/>
              </a:cxn>
              <a:cxn ang="10800000">
                <a:pos x="wd2" y="hd2"/>
              </a:cxn>
              <a:cxn ang="16200000">
                <a:pos x="wd2" y="hd2"/>
              </a:cxn>
            </a:cxnLst>
            <a:rect l="0" t="0" r="r" b="b"/>
            <a:pathLst>
              <a:path w="18683" h="18763" extrusionOk="0">
                <a:moveTo>
                  <a:pt x="692" y="15709"/>
                </a:moveTo>
                <a:cubicBezTo>
                  <a:pt x="1963" y="17869"/>
                  <a:pt x="5775" y="20029"/>
                  <a:pt x="7045" y="17869"/>
                </a:cubicBezTo>
                <a:cubicBezTo>
                  <a:pt x="9586" y="15709"/>
                  <a:pt x="10857" y="20029"/>
                  <a:pt x="13398" y="17869"/>
                </a:cubicBezTo>
                <a:cubicBezTo>
                  <a:pt x="14669" y="17869"/>
                  <a:pt x="19751" y="17869"/>
                  <a:pt x="18480" y="15709"/>
                </a:cubicBezTo>
                <a:cubicBezTo>
                  <a:pt x="17210" y="11389"/>
                  <a:pt x="15939" y="9229"/>
                  <a:pt x="17210" y="4909"/>
                </a:cubicBezTo>
                <a:cubicBezTo>
                  <a:pt x="14669" y="2749"/>
                  <a:pt x="12127" y="7069"/>
                  <a:pt x="10857" y="4909"/>
                </a:cubicBezTo>
                <a:cubicBezTo>
                  <a:pt x="9586" y="2749"/>
                  <a:pt x="7045" y="-1571"/>
                  <a:pt x="5775" y="589"/>
                </a:cubicBezTo>
                <a:cubicBezTo>
                  <a:pt x="3233" y="4909"/>
                  <a:pt x="-1849" y="11389"/>
                  <a:pt x="692" y="15709"/>
                </a:cubicBezTo>
                <a:cubicBezTo>
                  <a:pt x="1963" y="17869"/>
                  <a:pt x="-578" y="13549"/>
                  <a:pt x="692" y="1570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82" name="Shape 1782"/>
          <p:cNvSpPr/>
          <p:nvPr/>
        </p:nvSpPr>
        <p:spPr>
          <a:xfrm>
            <a:off x="14737715" y="4887293"/>
            <a:ext cx="274349" cy="165783"/>
          </a:xfrm>
          <a:custGeom>
            <a:avLst/>
            <a:gdLst/>
            <a:ahLst/>
            <a:cxnLst>
              <a:cxn ang="0">
                <a:pos x="wd2" y="hd2"/>
              </a:cxn>
              <a:cxn ang="5400000">
                <a:pos x="wd2" y="hd2"/>
              </a:cxn>
              <a:cxn ang="10800000">
                <a:pos x="wd2" y="hd2"/>
              </a:cxn>
              <a:cxn ang="16200000">
                <a:pos x="wd2" y="hd2"/>
              </a:cxn>
            </a:cxnLst>
            <a:rect l="0" t="0" r="r" b="b"/>
            <a:pathLst>
              <a:path w="21600" h="20917" extrusionOk="0">
                <a:moveTo>
                  <a:pt x="584" y="2817"/>
                </a:moveTo>
                <a:cubicBezTo>
                  <a:pt x="0" y="3757"/>
                  <a:pt x="0" y="7513"/>
                  <a:pt x="0" y="8452"/>
                </a:cubicBezTo>
                <a:cubicBezTo>
                  <a:pt x="584" y="9391"/>
                  <a:pt x="2335" y="10330"/>
                  <a:pt x="2919" y="12209"/>
                </a:cubicBezTo>
                <a:cubicBezTo>
                  <a:pt x="3503" y="12209"/>
                  <a:pt x="4086" y="13148"/>
                  <a:pt x="4086" y="13148"/>
                </a:cubicBezTo>
                <a:cubicBezTo>
                  <a:pt x="5254" y="14087"/>
                  <a:pt x="5838" y="13148"/>
                  <a:pt x="7005" y="14087"/>
                </a:cubicBezTo>
                <a:cubicBezTo>
                  <a:pt x="7589" y="14087"/>
                  <a:pt x="8173" y="15026"/>
                  <a:pt x="8757" y="15026"/>
                </a:cubicBezTo>
                <a:cubicBezTo>
                  <a:pt x="9341" y="15026"/>
                  <a:pt x="10508" y="15026"/>
                  <a:pt x="11092" y="15026"/>
                </a:cubicBezTo>
                <a:cubicBezTo>
                  <a:pt x="11676" y="15965"/>
                  <a:pt x="12259" y="16904"/>
                  <a:pt x="12843" y="17843"/>
                </a:cubicBezTo>
                <a:cubicBezTo>
                  <a:pt x="13427" y="17843"/>
                  <a:pt x="14595" y="17843"/>
                  <a:pt x="15178" y="18783"/>
                </a:cubicBezTo>
                <a:cubicBezTo>
                  <a:pt x="15762" y="18783"/>
                  <a:pt x="16346" y="20661"/>
                  <a:pt x="16930" y="20661"/>
                </a:cubicBezTo>
                <a:cubicBezTo>
                  <a:pt x="17514" y="20661"/>
                  <a:pt x="18097" y="18783"/>
                  <a:pt x="18681" y="18783"/>
                </a:cubicBezTo>
                <a:cubicBezTo>
                  <a:pt x="19265" y="19722"/>
                  <a:pt x="19265" y="21600"/>
                  <a:pt x="20432" y="20661"/>
                </a:cubicBezTo>
                <a:cubicBezTo>
                  <a:pt x="20432" y="20661"/>
                  <a:pt x="21600" y="19722"/>
                  <a:pt x="21600" y="19722"/>
                </a:cubicBezTo>
                <a:cubicBezTo>
                  <a:pt x="21600" y="18783"/>
                  <a:pt x="21600" y="17843"/>
                  <a:pt x="21600" y="16904"/>
                </a:cubicBezTo>
                <a:cubicBezTo>
                  <a:pt x="21016" y="15965"/>
                  <a:pt x="21600" y="15026"/>
                  <a:pt x="21600" y="13148"/>
                </a:cubicBezTo>
                <a:cubicBezTo>
                  <a:pt x="20432" y="13148"/>
                  <a:pt x="19849" y="14087"/>
                  <a:pt x="18681" y="13148"/>
                </a:cubicBezTo>
                <a:cubicBezTo>
                  <a:pt x="18681" y="13148"/>
                  <a:pt x="18097" y="12209"/>
                  <a:pt x="18097" y="12209"/>
                </a:cubicBezTo>
                <a:cubicBezTo>
                  <a:pt x="17514" y="12209"/>
                  <a:pt x="16930" y="13148"/>
                  <a:pt x="16346" y="12209"/>
                </a:cubicBezTo>
                <a:cubicBezTo>
                  <a:pt x="16346" y="12209"/>
                  <a:pt x="15762" y="11270"/>
                  <a:pt x="15178" y="11270"/>
                </a:cubicBezTo>
                <a:cubicBezTo>
                  <a:pt x="14595" y="11270"/>
                  <a:pt x="14011" y="13148"/>
                  <a:pt x="14011" y="11270"/>
                </a:cubicBezTo>
                <a:cubicBezTo>
                  <a:pt x="12843" y="9391"/>
                  <a:pt x="12259" y="10330"/>
                  <a:pt x="11676" y="9391"/>
                </a:cubicBezTo>
                <a:cubicBezTo>
                  <a:pt x="11092" y="8452"/>
                  <a:pt x="11092" y="7513"/>
                  <a:pt x="10508" y="7513"/>
                </a:cubicBezTo>
                <a:cubicBezTo>
                  <a:pt x="9924" y="6574"/>
                  <a:pt x="9341" y="6574"/>
                  <a:pt x="9341" y="6574"/>
                </a:cubicBezTo>
                <a:cubicBezTo>
                  <a:pt x="8173" y="5635"/>
                  <a:pt x="6422" y="3757"/>
                  <a:pt x="5838" y="1878"/>
                </a:cubicBezTo>
                <a:cubicBezTo>
                  <a:pt x="5838" y="939"/>
                  <a:pt x="5254" y="0"/>
                  <a:pt x="4670" y="0"/>
                </a:cubicBezTo>
                <a:cubicBezTo>
                  <a:pt x="3503" y="0"/>
                  <a:pt x="3503" y="939"/>
                  <a:pt x="2919" y="1878"/>
                </a:cubicBezTo>
                <a:cubicBezTo>
                  <a:pt x="2919" y="2817"/>
                  <a:pt x="2335" y="1878"/>
                  <a:pt x="2335" y="1878"/>
                </a:cubicBezTo>
                <a:cubicBezTo>
                  <a:pt x="1751" y="2817"/>
                  <a:pt x="1168" y="2817"/>
                  <a:pt x="584" y="2817"/>
                </a:cubicBezTo>
                <a:cubicBezTo>
                  <a:pt x="0" y="3757"/>
                  <a:pt x="1168" y="2817"/>
                  <a:pt x="584" y="281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83" name="Shape 1783"/>
          <p:cNvSpPr/>
          <p:nvPr/>
        </p:nvSpPr>
        <p:spPr>
          <a:xfrm>
            <a:off x="15497840" y="5514505"/>
            <a:ext cx="200546" cy="165838"/>
          </a:xfrm>
          <a:custGeom>
            <a:avLst/>
            <a:gdLst/>
            <a:ahLst/>
            <a:cxnLst>
              <a:cxn ang="0">
                <a:pos x="wd2" y="hd2"/>
              </a:cxn>
              <a:cxn ang="5400000">
                <a:pos x="wd2" y="hd2"/>
              </a:cxn>
              <a:cxn ang="10800000">
                <a:pos x="wd2" y="hd2"/>
              </a:cxn>
              <a:cxn ang="16200000">
                <a:pos x="wd2" y="hd2"/>
              </a:cxn>
            </a:cxnLst>
            <a:rect l="0" t="0" r="r" b="b"/>
            <a:pathLst>
              <a:path w="20988" h="20924" extrusionOk="0">
                <a:moveTo>
                  <a:pt x="10800" y="17167"/>
                </a:moveTo>
                <a:cubicBezTo>
                  <a:pt x="10800" y="16228"/>
                  <a:pt x="15429" y="18107"/>
                  <a:pt x="14657" y="16228"/>
                </a:cubicBezTo>
                <a:cubicBezTo>
                  <a:pt x="14657" y="16228"/>
                  <a:pt x="13886" y="13411"/>
                  <a:pt x="14657" y="13411"/>
                </a:cubicBezTo>
                <a:cubicBezTo>
                  <a:pt x="15429" y="13411"/>
                  <a:pt x="16200" y="14350"/>
                  <a:pt x="16200" y="12472"/>
                </a:cubicBezTo>
                <a:cubicBezTo>
                  <a:pt x="16200" y="10594"/>
                  <a:pt x="17743" y="11533"/>
                  <a:pt x="18514" y="10594"/>
                </a:cubicBezTo>
                <a:cubicBezTo>
                  <a:pt x="20057" y="10594"/>
                  <a:pt x="20057" y="8715"/>
                  <a:pt x="20829" y="7776"/>
                </a:cubicBezTo>
                <a:cubicBezTo>
                  <a:pt x="21600" y="5898"/>
                  <a:pt x="19286" y="1202"/>
                  <a:pt x="20057" y="263"/>
                </a:cubicBezTo>
                <a:cubicBezTo>
                  <a:pt x="18514" y="1202"/>
                  <a:pt x="18514" y="1202"/>
                  <a:pt x="16971" y="263"/>
                </a:cubicBezTo>
                <a:cubicBezTo>
                  <a:pt x="16200" y="-676"/>
                  <a:pt x="14657" y="1202"/>
                  <a:pt x="14657" y="1202"/>
                </a:cubicBezTo>
                <a:cubicBezTo>
                  <a:pt x="14657" y="3081"/>
                  <a:pt x="13114" y="1202"/>
                  <a:pt x="13114" y="1202"/>
                </a:cubicBezTo>
                <a:cubicBezTo>
                  <a:pt x="10029" y="263"/>
                  <a:pt x="4629" y="-676"/>
                  <a:pt x="2314" y="2141"/>
                </a:cubicBezTo>
                <a:cubicBezTo>
                  <a:pt x="1543" y="3081"/>
                  <a:pt x="0" y="4020"/>
                  <a:pt x="0" y="5898"/>
                </a:cubicBezTo>
                <a:cubicBezTo>
                  <a:pt x="0" y="6837"/>
                  <a:pt x="771" y="7776"/>
                  <a:pt x="771" y="8715"/>
                </a:cubicBezTo>
                <a:cubicBezTo>
                  <a:pt x="2314" y="9654"/>
                  <a:pt x="2314" y="11533"/>
                  <a:pt x="2314" y="12472"/>
                </a:cubicBezTo>
                <a:cubicBezTo>
                  <a:pt x="3086" y="14350"/>
                  <a:pt x="3086" y="15289"/>
                  <a:pt x="3857" y="16228"/>
                </a:cubicBezTo>
                <a:cubicBezTo>
                  <a:pt x="3857" y="17167"/>
                  <a:pt x="4629" y="16228"/>
                  <a:pt x="4629" y="17167"/>
                </a:cubicBezTo>
                <a:cubicBezTo>
                  <a:pt x="5400" y="17167"/>
                  <a:pt x="4629" y="18107"/>
                  <a:pt x="5400" y="19046"/>
                </a:cubicBezTo>
                <a:cubicBezTo>
                  <a:pt x="6943" y="19046"/>
                  <a:pt x="6171" y="19985"/>
                  <a:pt x="6171" y="20924"/>
                </a:cubicBezTo>
                <a:cubicBezTo>
                  <a:pt x="6171" y="19985"/>
                  <a:pt x="10800" y="18107"/>
                  <a:pt x="10800" y="17167"/>
                </a:cubicBezTo>
                <a:cubicBezTo>
                  <a:pt x="10800" y="17167"/>
                  <a:pt x="10800" y="18107"/>
                  <a:pt x="10800" y="1716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84" name="Shape 1784"/>
          <p:cNvSpPr/>
          <p:nvPr/>
        </p:nvSpPr>
        <p:spPr>
          <a:xfrm>
            <a:off x="15417296" y="5811259"/>
            <a:ext cx="156167" cy="193860"/>
          </a:xfrm>
          <a:custGeom>
            <a:avLst/>
            <a:gdLst/>
            <a:ahLst/>
            <a:cxnLst>
              <a:cxn ang="0">
                <a:pos x="wd2" y="hd2"/>
              </a:cxn>
              <a:cxn ang="5400000">
                <a:pos x="wd2" y="hd2"/>
              </a:cxn>
              <a:cxn ang="10800000">
                <a:pos x="wd2" y="hd2"/>
              </a:cxn>
              <a:cxn ang="16200000">
                <a:pos x="wd2" y="hd2"/>
              </a:cxn>
            </a:cxnLst>
            <a:rect l="0" t="0" r="r" b="b"/>
            <a:pathLst>
              <a:path w="20618" h="21600" extrusionOk="0">
                <a:moveTo>
                  <a:pt x="9818" y="2492"/>
                </a:moveTo>
                <a:cubicBezTo>
                  <a:pt x="8836" y="2492"/>
                  <a:pt x="7855" y="3323"/>
                  <a:pt x="6873" y="3323"/>
                </a:cubicBezTo>
                <a:cubicBezTo>
                  <a:pt x="6873" y="2492"/>
                  <a:pt x="5891" y="3323"/>
                  <a:pt x="5891" y="3323"/>
                </a:cubicBezTo>
                <a:cubicBezTo>
                  <a:pt x="4909" y="3323"/>
                  <a:pt x="4909" y="1662"/>
                  <a:pt x="4909" y="831"/>
                </a:cubicBezTo>
                <a:cubicBezTo>
                  <a:pt x="3927" y="0"/>
                  <a:pt x="1964" y="0"/>
                  <a:pt x="0" y="0"/>
                </a:cubicBezTo>
                <a:cubicBezTo>
                  <a:pt x="982" y="831"/>
                  <a:pt x="982" y="3323"/>
                  <a:pt x="982" y="4985"/>
                </a:cubicBezTo>
                <a:cubicBezTo>
                  <a:pt x="1964" y="6646"/>
                  <a:pt x="2945" y="9138"/>
                  <a:pt x="3927" y="11631"/>
                </a:cubicBezTo>
                <a:cubicBezTo>
                  <a:pt x="5891" y="13292"/>
                  <a:pt x="6873" y="15785"/>
                  <a:pt x="8836" y="17446"/>
                </a:cubicBezTo>
                <a:cubicBezTo>
                  <a:pt x="11782" y="18277"/>
                  <a:pt x="14727" y="21600"/>
                  <a:pt x="18655" y="21600"/>
                </a:cubicBezTo>
                <a:cubicBezTo>
                  <a:pt x="21600" y="21600"/>
                  <a:pt x="20618" y="20769"/>
                  <a:pt x="19636" y="19108"/>
                </a:cubicBezTo>
                <a:cubicBezTo>
                  <a:pt x="17673" y="16615"/>
                  <a:pt x="15709" y="14954"/>
                  <a:pt x="15709" y="11631"/>
                </a:cubicBezTo>
                <a:cubicBezTo>
                  <a:pt x="15709" y="9138"/>
                  <a:pt x="17673" y="7477"/>
                  <a:pt x="15709" y="4985"/>
                </a:cubicBezTo>
                <a:cubicBezTo>
                  <a:pt x="14727" y="4154"/>
                  <a:pt x="10800" y="0"/>
                  <a:pt x="9818" y="2492"/>
                </a:cubicBezTo>
                <a:cubicBezTo>
                  <a:pt x="8836" y="3323"/>
                  <a:pt x="9818" y="1662"/>
                  <a:pt x="9818" y="249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85" name="Shape 1785"/>
          <p:cNvSpPr/>
          <p:nvPr/>
        </p:nvSpPr>
        <p:spPr>
          <a:xfrm>
            <a:off x="14501978" y="3857044"/>
            <a:ext cx="2198334" cy="1438104"/>
          </a:xfrm>
          <a:custGeom>
            <a:avLst/>
            <a:gdLst/>
            <a:ahLst/>
            <a:cxnLst>
              <a:cxn ang="0">
                <a:pos x="wd2" y="hd2"/>
              </a:cxn>
              <a:cxn ang="5400000">
                <a:pos x="wd2" y="hd2"/>
              </a:cxn>
              <a:cxn ang="10800000">
                <a:pos x="wd2" y="hd2"/>
              </a:cxn>
              <a:cxn ang="16200000">
                <a:pos x="wd2" y="hd2"/>
              </a:cxn>
            </a:cxnLst>
            <a:rect l="0" t="0" r="r" b="b"/>
            <a:pathLst>
              <a:path w="21462" h="21533" extrusionOk="0">
                <a:moveTo>
                  <a:pt x="21398" y="4031"/>
                </a:moveTo>
                <a:cubicBezTo>
                  <a:pt x="21398" y="3810"/>
                  <a:pt x="21110" y="3921"/>
                  <a:pt x="21038" y="4031"/>
                </a:cubicBezTo>
                <a:cubicBezTo>
                  <a:pt x="20894" y="4031"/>
                  <a:pt x="20822" y="4142"/>
                  <a:pt x="20678" y="4253"/>
                </a:cubicBezTo>
                <a:cubicBezTo>
                  <a:pt x="20534" y="4364"/>
                  <a:pt x="20030" y="4364"/>
                  <a:pt x="20030" y="4031"/>
                </a:cubicBezTo>
                <a:cubicBezTo>
                  <a:pt x="19886" y="3588"/>
                  <a:pt x="19814" y="3367"/>
                  <a:pt x="19526" y="3145"/>
                </a:cubicBezTo>
                <a:cubicBezTo>
                  <a:pt x="19310" y="3035"/>
                  <a:pt x="18878" y="3035"/>
                  <a:pt x="18806" y="2591"/>
                </a:cubicBezTo>
                <a:cubicBezTo>
                  <a:pt x="18734" y="1927"/>
                  <a:pt x="18590" y="1151"/>
                  <a:pt x="18302" y="598"/>
                </a:cubicBezTo>
                <a:cubicBezTo>
                  <a:pt x="18086" y="265"/>
                  <a:pt x="17798" y="265"/>
                  <a:pt x="17510" y="44"/>
                </a:cubicBezTo>
                <a:cubicBezTo>
                  <a:pt x="17222" y="-67"/>
                  <a:pt x="16718" y="44"/>
                  <a:pt x="16430" y="265"/>
                </a:cubicBezTo>
                <a:cubicBezTo>
                  <a:pt x="16358" y="376"/>
                  <a:pt x="16214" y="487"/>
                  <a:pt x="16142" y="598"/>
                </a:cubicBezTo>
                <a:cubicBezTo>
                  <a:pt x="16142" y="708"/>
                  <a:pt x="16358" y="708"/>
                  <a:pt x="16358" y="819"/>
                </a:cubicBezTo>
                <a:cubicBezTo>
                  <a:pt x="16430" y="1262"/>
                  <a:pt x="16070" y="1595"/>
                  <a:pt x="15998" y="1927"/>
                </a:cubicBezTo>
                <a:cubicBezTo>
                  <a:pt x="15926" y="2038"/>
                  <a:pt x="15926" y="2148"/>
                  <a:pt x="15926" y="2259"/>
                </a:cubicBezTo>
                <a:cubicBezTo>
                  <a:pt x="15926" y="2370"/>
                  <a:pt x="15926" y="2370"/>
                  <a:pt x="15926" y="2481"/>
                </a:cubicBezTo>
                <a:cubicBezTo>
                  <a:pt x="15926" y="2702"/>
                  <a:pt x="15710" y="2702"/>
                  <a:pt x="15566" y="2813"/>
                </a:cubicBezTo>
                <a:cubicBezTo>
                  <a:pt x="15494" y="2813"/>
                  <a:pt x="15422" y="2924"/>
                  <a:pt x="15350" y="2924"/>
                </a:cubicBezTo>
                <a:cubicBezTo>
                  <a:pt x="15278" y="2924"/>
                  <a:pt x="14918" y="2702"/>
                  <a:pt x="14918" y="2702"/>
                </a:cubicBezTo>
                <a:cubicBezTo>
                  <a:pt x="14846" y="2924"/>
                  <a:pt x="14774" y="3256"/>
                  <a:pt x="14702" y="3478"/>
                </a:cubicBezTo>
                <a:cubicBezTo>
                  <a:pt x="14702" y="3588"/>
                  <a:pt x="14630" y="3699"/>
                  <a:pt x="14630" y="3810"/>
                </a:cubicBezTo>
                <a:cubicBezTo>
                  <a:pt x="14630" y="3810"/>
                  <a:pt x="14486" y="4475"/>
                  <a:pt x="14702" y="4253"/>
                </a:cubicBezTo>
                <a:cubicBezTo>
                  <a:pt x="14774" y="4142"/>
                  <a:pt x="14774" y="4142"/>
                  <a:pt x="14918" y="4142"/>
                </a:cubicBezTo>
                <a:cubicBezTo>
                  <a:pt x="14990" y="4142"/>
                  <a:pt x="15134" y="4364"/>
                  <a:pt x="15206" y="4253"/>
                </a:cubicBezTo>
                <a:cubicBezTo>
                  <a:pt x="15494" y="3921"/>
                  <a:pt x="15710" y="4142"/>
                  <a:pt x="15926" y="4585"/>
                </a:cubicBezTo>
                <a:cubicBezTo>
                  <a:pt x="15998" y="4696"/>
                  <a:pt x="16142" y="4918"/>
                  <a:pt x="16070" y="5028"/>
                </a:cubicBezTo>
                <a:cubicBezTo>
                  <a:pt x="16070" y="5028"/>
                  <a:pt x="15782" y="4918"/>
                  <a:pt x="15710" y="4918"/>
                </a:cubicBezTo>
                <a:cubicBezTo>
                  <a:pt x="15494" y="5028"/>
                  <a:pt x="15206" y="5028"/>
                  <a:pt x="14990" y="5139"/>
                </a:cubicBezTo>
                <a:cubicBezTo>
                  <a:pt x="14774" y="5250"/>
                  <a:pt x="14774" y="5915"/>
                  <a:pt x="14486" y="5915"/>
                </a:cubicBezTo>
                <a:cubicBezTo>
                  <a:pt x="14342" y="5915"/>
                  <a:pt x="14198" y="5804"/>
                  <a:pt x="14126" y="6025"/>
                </a:cubicBezTo>
                <a:cubicBezTo>
                  <a:pt x="14054" y="6136"/>
                  <a:pt x="13910" y="6358"/>
                  <a:pt x="13766" y="6358"/>
                </a:cubicBezTo>
                <a:cubicBezTo>
                  <a:pt x="13550" y="6247"/>
                  <a:pt x="13118" y="5804"/>
                  <a:pt x="13046" y="6468"/>
                </a:cubicBezTo>
                <a:cubicBezTo>
                  <a:pt x="13046" y="6690"/>
                  <a:pt x="13190" y="6801"/>
                  <a:pt x="13190" y="6911"/>
                </a:cubicBezTo>
                <a:cubicBezTo>
                  <a:pt x="13190" y="7133"/>
                  <a:pt x="12974" y="7133"/>
                  <a:pt x="12902" y="7244"/>
                </a:cubicBezTo>
                <a:cubicBezTo>
                  <a:pt x="12686" y="7576"/>
                  <a:pt x="12614" y="7908"/>
                  <a:pt x="12326" y="7908"/>
                </a:cubicBezTo>
                <a:cubicBezTo>
                  <a:pt x="11966" y="7908"/>
                  <a:pt x="11606" y="7908"/>
                  <a:pt x="11246" y="8019"/>
                </a:cubicBezTo>
                <a:cubicBezTo>
                  <a:pt x="11102" y="8130"/>
                  <a:pt x="10814" y="8573"/>
                  <a:pt x="10742" y="8462"/>
                </a:cubicBezTo>
                <a:cubicBezTo>
                  <a:pt x="10598" y="8462"/>
                  <a:pt x="10526" y="8241"/>
                  <a:pt x="10454" y="8241"/>
                </a:cubicBezTo>
                <a:cubicBezTo>
                  <a:pt x="10310" y="8241"/>
                  <a:pt x="10238" y="8241"/>
                  <a:pt x="10094" y="8241"/>
                </a:cubicBezTo>
                <a:cubicBezTo>
                  <a:pt x="9950" y="8130"/>
                  <a:pt x="9806" y="8130"/>
                  <a:pt x="9662" y="7908"/>
                </a:cubicBezTo>
                <a:cubicBezTo>
                  <a:pt x="9518" y="7798"/>
                  <a:pt x="9446" y="7798"/>
                  <a:pt x="9374" y="7687"/>
                </a:cubicBezTo>
                <a:cubicBezTo>
                  <a:pt x="9086" y="7687"/>
                  <a:pt x="8942" y="7687"/>
                  <a:pt x="8654" y="7687"/>
                </a:cubicBezTo>
                <a:cubicBezTo>
                  <a:pt x="8438" y="7687"/>
                  <a:pt x="8078" y="7798"/>
                  <a:pt x="7790" y="7687"/>
                </a:cubicBezTo>
                <a:cubicBezTo>
                  <a:pt x="7718" y="7687"/>
                  <a:pt x="7646" y="7465"/>
                  <a:pt x="7646" y="7355"/>
                </a:cubicBezTo>
                <a:cubicBezTo>
                  <a:pt x="7502" y="7133"/>
                  <a:pt x="7430" y="6911"/>
                  <a:pt x="7286" y="6690"/>
                </a:cubicBezTo>
                <a:cubicBezTo>
                  <a:pt x="7070" y="6468"/>
                  <a:pt x="6926" y="6136"/>
                  <a:pt x="6710" y="6136"/>
                </a:cubicBezTo>
                <a:cubicBezTo>
                  <a:pt x="6566" y="6136"/>
                  <a:pt x="5774" y="6136"/>
                  <a:pt x="5918" y="5693"/>
                </a:cubicBezTo>
                <a:cubicBezTo>
                  <a:pt x="6062" y="5250"/>
                  <a:pt x="5990" y="4475"/>
                  <a:pt x="5630" y="4142"/>
                </a:cubicBezTo>
                <a:cubicBezTo>
                  <a:pt x="5342" y="3810"/>
                  <a:pt x="4982" y="3810"/>
                  <a:pt x="4910" y="3145"/>
                </a:cubicBezTo>
                <a:cubicBezTo>
                  <a:pt x="4838" y="3256"/>
                  <a:pt x="4766" y="3145"/>
                  <a:pt x="4694" y="3256"/>
                </a:cubicBezTo>
                <a:cubicBezTo>
                  <a:pt x="4622" y="3367"/>
                  <a:pt x="4622" y="3367"/>
                  <a:pt x="4622" y="3478"/>
                </a:cubicBezTo>
                <a:cubicBezTo>
                  <a:pt x="4478" y="3810"/>
                  <a:pt x="4262" y="3699"/>
                  <a:pt x="4190" y="4031"/>
                </a:cubicBezTo>
                <a:cubicBezTo>
                  <a:pt x="4190" y="4253"/>
                  <a:pt x="4334" y="4475"/>
                  <a:pt x="4262" y="4585"/>
                </a:cubicBezTo>
                <a:cubicBezTo>
                  <a:pt x="4190" y="4696"/>
                  <a:pt x="4046" y="4807"/>
                  <a:pt x="3974" y="4807"/>
                </a:cubicBezTo>
                <a:cubicBezTo>
                  <a:pt x="3902" y="4918"/>
                  <a:pt x="3830" y="4696"/>
                  <a:pt x="3758" y="4807"/>
                </a:cubicBezTo>
                <a:cubicBezTo>
                  <a:pt x="3614" y="4807"/>
                  <a:pt x="3542" y="4696"/>
                  <a:pt x="3398" y="4585"/>
                </a:cubicBezTo>
                <a:cubicBezTo>
                  <a:pt x="3326" y="4475"/>
                  <a:pt x="3254" y="5028"/>
                  <a:pt x="3182" y="5139"/>
                </a:cubicBezTo>
                <a:cubicBezTo>
                  <a:pt x="3182" y="5250"/>
                  <a:pt x="3110" y="5471"/>
                  <a:pt x="3110" y="5582"/>
                </a:cubicBezTo>
                <a:cubicBezTo>
                  <a:pt x="3110" y="5804"/>
                  <a:pt x="3182" y="5804"/>
                  <a:pt x="3182" y="5915"/>
                </a:cubicBezTo>
                <a:cubicBezTo>
                  <a:pt x="3182" y="6136"/>
                  <a:pt x="2750" y="5915"/>
                  <a:pt x="2750" y="5915"/>
                </a:cubicBezTo>
                <a:cubicBezTo>
                  <a:pt x="2606" y="6025"/>
                  <a:pt x="2318" y="6025"/>
                  <a:pt x="2246" y="6136"/>
                </a:cubicBezTo>
                <a:cubicBezTo>
                  <a:pt x="2318" y="6025"/>
                  <a:pt x="2390" y="6801"/>
                  <a:pt x="2390" y="6911"/>
                </a:cubicBezTo>
                <a:cubicBezTo>
                  <a:pt x="2462" y="7022"/>
                  <a:pt x="2534" y="7133"/>
                  <a:pt x="2606" y="7244"/>
                </a:cubicBezTo>
                <a:cubicBezTo>
                  <a:pt x="2606" y="7355"/>
                  <a:pt x="2390" y="7576"/>
                  <a:pt x="2318" y="7687"/>
                </a:cubicBezTo>
                <a:cubicBezTo>
                  <a:pt x="2246" y="7798"/>
                  <a:pt x="2318" y="8130"/>
                  <a:pt x="2246" y="8130"/>
                </a:cubicBezTo>
                <a:cubicBezTo>
                  <a:pt x="2174" y="8241"/>
                  <a:pt x="2030" y="8241"/>
                  <a:pt x="1958" y="8351"/>
                </a:cubicBezTo>
                <a:cubicBezTo>
                  <a:pt x="1814" y="8462"/>
                  <a:pt x="1742" y="8573"/>
                  <a:pt x="1670" y="8684"/>
                </a:cubicBezTo>
                <a:cubicBezTo>
                  <a:pt x="1526" y="8684"/>
                  <a:pt x="1454" y="8684"/>
                  <a:pt x="1310" y="8795"/>
                </a:cubicBezTo>
                <a:cubicBezTo>
                  <a:pt x="1166" y="8795"/>
                  <a:pt x="1094" y="8905"/>
                  <a:pt x="1022" y="9127"/>
                </a:cubicBezTo>
                <a:cubicBezTo>
                  <a:pt x="1022" y="9127"/>
                  <a:pt x="734" y="9238"/>
                  <a:pt x="734" y="9238"/>
                </a:cubicBezTo>
                <a:cubicBezTo>
                  <a:pt x="734" y="9238"/>
                  <a:pt x="734" y="9127"/>
                  <a:pt x="734" y="9127"/>
                </a:cubicBezTo>
                <a:cubicBezTo>
                  <a:pt x="662" y="9127"/>
                  <a:pt x="590" y="9127"/>
                  <a:pt x="446" y="9127"/>
                </a:cubicBezTo>
                <a:cubicBezTo>
                  <a:pt x="374" y="9127"/>
                  <a:pt x="158" y="9348"/>
                  <a:pt x="158" y="9459"/>
                </a:cubicBezTo>
                <a:cubicBezTo>
                  <a:pt x="86" y="9681"/>
                  <a:pt x="14" y="9902"/>
                  <a:pt x="14" y="10013"/>
                </a:cubicBezTo>
                <a:cubicBezTo>
                  <a:pt x="-58" y="10235"/>
                  <a:pt x="158" y="10456"/>
                  <a:pt x="230" y="10456"/>
                </a:cubicBezTo>
                <a:cubicBezTo>
                  <a:pt x="446" y="10456"/>
                  <a:pt x="374" y="10456"/>
                  <a:pt x="446" y="10788"/>
                </a:cubicBezTo>
                <a:cubicBezTo>
                  <a:pt x="446" y="10899"/>
                  <a:pt x="518" y="10899"/>
                  <a:pt x="518" y="11121"/>
                </a:cubicBezTo>
                <a:cubicBezTo>
                  <a:pt x="518" y="11121"/>
                  <a:pt x="446" y="11342"/>
                  <a:pt x="446" y="11342"/>
                </a:cubicBezTo>
                <a:cubicBezTo>
                  <a:pt x="590" y="11453"/>
                  <a:pt x="662" y="11453"/>
                  <a:pt x="734" y="11564"/>
                </a:cubicBezTo>
                <a:cubicBezTo>
                  <a:pt x="878" y="11785"/>
                  <a:pt x="806" y="12007"/>
                  <a:pt x="950" y="12118"/>
                </a:cubicBezTo>
                <a:cubicBezTo>
                  <a:pt x="1094" y="12228"/>
                  <a:pt x="1238" y="12339"/>
                  <a:pt x="1382" y="12450"/>
                </a:cubicBezTo>
                <a:cubicBezTo>
                  <a:pt x="1454" y="12450"/>
                  <a:pt x="1526" y="12339"/>
                  <a:pt x="1598" y="12228"/>
                </a:cubicBezTo>
                <a:cubicBezTo>
                  <a:pt x="1814" y="12007"/>
                  <a:pt x="2174" y="12118"/>
                  <a:pt x="2318" y="12450"/>
                </a:cubicBezTo>
                <a:cubicBezTo>
                  <a:pt x="2390" y="12671"/>
                  <a:pt x="2246" y="12782"/>
                  <a:pt x="2174" y="12893"/>
                </a:cubicBezTo>
                <a:cubicBezTo>
                  <a:pt x="2102" y="13004"/>
                  <a:pt x="2102" y="13004"/>
                  <a:pt x="2102" y="13115"/>
                </a:cubicBezTo>
                <a:cubicBezTo>
                  <a:pt x="2030" y="13336"/>
                  <a:pt x="1958" y="13336"/>
                  <a:pt x="1886" y="13336"/>
                </a:cubicBezTo>
                <a:cubicBezTo>
                  <a:pt x="1670" y="13558"/>
                  <a:pt x="2246" y="13890"/>
                  <a:pt x="2030" y="14111"/>
                </a:cubicBezTo>
                <a:cubicBezTo>
                  <a:pt x="1958" y="14333"/>
                  <a:pt x="1886" y="14222"/>
                  <a:pt x="1742" y="14222"/>
                </a:cubicBezTo>
                <a:cubicBezTo>
                  <a:pt x="1454" y="14111"/>
                  <a:pt x="1814" y="14555"/>
                  <a:pt x="1814" y="14555"/>
                </a:cubicBezTo>
                <a:cubicBezTo>
                  <a:pt x="1814" y="14776"/>
                  <a:pt x="1742" y="14887"/>
                  <a:pt x="1886" y="14887"/>
                </a:cubicBezTo>
                <a:cubicBezTo>
                  <a:pt x="2030" y="14998"/>
                  <a:pt x="2030" y="15108"/>
                  <a:pt x="2174" y="15219"/>
                </a:cubicBezTo>
                <a:cubicBezTo>
                  <a:pt x="2318" y="15219"/>
                  <a:pt x="2390" y="15441"/>
                  <a:pt x="2534" y="15551"/>
                </a:cubicBezTo>
                <a:cubicBezTo>
                  <a:pt x="2534" y="15551"/>
                  <a:pt x="2606" y="15662"/>
                  <a:pt x="2678" y="15662"/>
                </a:cubicBezTo>
                <a:cubicBezTo>
                  <a:pt x="2750" y="15662"/>
                  <a:pt x="2678" y="15441"/>
                  <a:pt x="2822" y="15441"/>
                </a:cubicBezTo>
                <a:cubicBezTo>
                  <a:pt x="3110" y="15441"/>
                  <a:pt x="3254" y="16216"/>
                  <a:pt x="3542" y="16216"/>
                </a:cubicBezTo>
                <a:cubicBezTo>
                  <a:pt x="3686" y="16216"/>
                  <a:pt x="3686" y="16548"/>
                  <a:pt x="3830" y="16548"/>
                </a:cubicBezTo>
                <a:cubicBezTo>
                  <a:pt x="3974" y="16659"/>
                  <a:pt x="4046" y="16881"/>
                  <a:pt x="4118" y="16881"/>
                </a:cubicBezTo>
                <a:cubicBezTo>
                  <a:pt x="4262" y="16659"/>
                  <a:pt x="4262" y="16991"/>
                  <a:pt x="4406" y="16991"/>
                </a:cubicBezTo>
                <a:cubicBezTo>
                  <a:pt x="4478" y="16991"/>
                  <a:pt x="4478" y="16881"/>
                  <a:pt x="4550" y="16881"/>
                </a:cubicBezTo>
                <a:cubicBezTo>
                  <a:pt x="4622" y="16881"/>
                  <a:pt x="4622" y="16991"/>
                  <a:pt x="4694" y="17102"/>
                </a:cubicBezTo>
                <a:cubicBezTo>
                  <a:pt x="4838" y="17102"/>
                  <a:pt x="4982" y="17102"/>
                  <a:pt x="5126" y="16991"/>
                </a:cubicBezTo>
                <a:cubicBezTo>
                  <a:pt x="5342" y="16881"/>
                  <a:pt x="5198" y="17102"/>
                  <a:pt x="5270" y="17213"/>
                </a:cubicBezTo>
                <a:cubicBezTo>
                  <a:pt x="5270" y="17213"/>
                  <a:pt x="5414" y="16881"/>
                  <a:pt x="5486" y="16881"/>
                </a:cubicBezTo>
                <a:cubicBezTo>
                  <a:pt x="5558" y="16770"/>
                  <a:pt x="5702" y="16770"/>
                  <a:pt x="5774" y="16881"/>
                </a:cubicBezTo>
                <a:cubicBezTo>
                  <a:pt x="5918" y="17102"/>
                  <a:pt x="6062" y="16881"/>
                  <a:pt x="6206" y="16991"/>
                </a:cubicBezTo>
                <a:cubicBezTo>
                  <a:pt x="6350" y="17102"/>
                  <a:pt x="6494" y="16881"/>
                  <a:pt x="6566" y="16659"/>
                </a:cubicBezTo>
                <a:cubicBezTo>
                  <a:pt x="6638" y="16659"/>
                  <a:pt x="6638" y="16548"/>
                  <a:pt x="6710" y="16548"/>
                </a:cubicBezTo>
                <a:cubicBezTo>
                  <a:pt x="6782" y="16438"/>
                  <a:pt x="6854" y="16548"/>
                  <a:pt x="6926" y="16438"/>
                </a:cubicBezTo>
                <a:cubicBezTo>
                  <a:pt x="6998" y="16327"/>
                  <a:pt x="7070" y="16105"/>
                  <a:pt x="7214" y="16216"/>
                </a:cubicBezTo>
                <a:cubicBezTo>
                  <a:pt x="7358" y="16327"/>
                  <a:pt x="7358" y="16327"/>
                  <a:pt x="7574" y="16105"/>
                </a:cubicBezTo>
                <a:cubicBezTo>
                  <a:pt x="7646" y="15995"/>
                  <a:pt x="7790" y="16327"/>
                  <a:pt x="7790" y="16438"/>
                </a:cubicBezTo>
                <a:cubicBezTo>
                  <a:pt x="7718" y="16659"/>
                  <a:pt x="7574" y="16770"/>
                  <a:pt x="7718" y="16770"/>
                </a:cubicBezTo>
                <a:cubicBezTo>
                  <a:pt x="7934" y="16770"/>
                  <a:pt x="7934" y="16770"/>
                  <a:pt x="8150" y="16659"/>
                </a:cubicBezTo>
                <a:cubicBezTo>
                  <a:pt x="8222" y="16659"/>
                  <a:pt x="8294" y="16991"/>
                  <a:pt x="8294" y="17102"/>
                </a:cubicBezTo>
                <a:cubicBezTo>
                  <a:pt x="8294" y="17102"/>
                  <a:pt x="8294" y="17324"/>
                  <a:pt x="8366" y="17213"/>
                </a:cubicBezTo>
                <a:cubicBezTo>
                  <a:pt x="8366" y="17213"/>
                  <a:pt x="8510" y="17213"/>
                  <a:pt x="8510" y="17324"/>
                </a:cubicBezTo>
                <a:cubicBezTo>
                  <a:pt x="8510" y="17435"/>
                  <a:pt x="8366" y="17545"/>
                  <a:pt x="8438" y="17656"/>
                </a:cubicBezTo>
                <a:cubicBezTo>
                  <a:pt x="8510" y="17878"/>
                  <a:pt x="8438" y="18210"/>
                  <a:pt x="8366" y="18321"/>
                </a:cubicBezTo>
                <a:cubicBezTo>
                  <a:pt x="8294" y="18542"/>
                  <a:pt x="8150" y="18653"/>
                  <a:pt x="8078" y="18764"/>
                </a:cubicBezTo>
                <a:cubicBezTo>
                  <a:pt x="8078" y="18875"/>
                  <a:pt x="8078" y="19428"/>
                  <a:pt x="8006" y="19318"/>
                </a:cubicBezTo>
                <a:cubicBezTo>
                  <a:pt x="8078" y="19428"/>
                  <a:pt x="8510" y="19096"/>
                  <a:pt x="8582" y="19318"/>
                </a:cubicBezTo>
                <a:cubicBezTo>
                  <a:pt x="8582" y="19318"/>
                  <a:pt x="8438" y="19428"/>
                  <a:pt x="8510" y="19650"/>
                </a:cubicBezTo>
                <a:cubicBezTo>
                  <a:pt x="8582" y="19871"/>
                  <a:pt x="8798" y="19871"/>
                  <a:pt x="8726" y="19982"/>
                </a:cubicBezTo>
                <a:cubicBezTo>
                  <a:pt x="8726" y="20093"/>
                  <a:pt x="8654" y="20315"/>
                  <a:pt x="8654" y="20425"/>
                </a:cubicBezTo>
                <a:cubicBezTo>
                  <a:pt x="8726" y="20536"/>
                  <a:pt x="8942" y="20425"/>
                  <a:pt x="8942" y="20536"/>
                </a:cubicBezTo>
                <a:cubicBezTo>
                  <a:pt x="8942" y="20536"/>
                  <a:pt x="8942" y="20647"/>
                  <a:pt x="8942" y="20647"/>
                </a:cubicBezTo>
                <a:cubicBezTo>
                  <a:pt x="8942" y="20868"/>
                  <a:pt x="9014" y="20758"/>
                  <a:pt x="9086" y="20758"/>
                </a:cubicBezTo>
                <a:cubicBezTo>
                  <a:pt x="9158" y="20758"/>
                  <a:pt x="9230" y="20647"/>
                  <a:pt x="9302" y="20758"/>
                </a:cubicBezTo>
                <a:cubicBezTo>
                  <a:pt x="9374" y="20758"/>
                  <a:pt x="9446" y="20868"/>
                  <a:pt x="9518" y="20979"/>
                </a:cubicBezTo>
                <a:cubicBezTo>
                  <a:pt x="9662" y="21090"/>
                  <a:pt x="9590" y="20647"/>
                  <a:pt x="9590" y="20536"/>
                </a:cubicBezTo>
                <a:cubicBezTo>
                  <a:pt x="9446" y="20093"/>
                  <a:pt x="9590" y="20315"/>
                  <a:pt x="9734" y="20093"/>
                </a:cubicBezTo>
                <a:cubicBezTo>
                  <a:pt x="9878" y="19982"/>
                  <a:pt x="9806" y="20093"/>
                  <a:pt x="9950" y="20204"/>
                </a:cubicBezTo>
                <a:cubicBezTo>
                  <a:pt x="9950" y="20204"/>
                  <a:pt x="10094" y="20093"/>
                  <a:pt x="10094" y="20093"/>
                </a:cubicBezTo>
                <a:cubicBezTo>
                  <a:pt x="10094" y="20204"/>
                  <a:pt x="10238" y="19982"/>
                  <a:pt x="10238" y="20093"/>
                </a:cubicBezTo>
                <a:cubicBezTo>
                  <a:pt x="10310" y="20204"/>
                  <a:pt x="10310" y="20315"/>
                  <a:pt x="10454" y="20093"/>
                </a:cubicBezTo>
                <a:cubicBezTo>
                  <a:pt x="10526" y="19982"/>
                  <a:pt x="10526" y="20093"/>
                  <a:pt x="10598" y="19982"/>
                </a:cubicBezTo>
                <a:cubicBezTo>
                  <a:pt x="10670" y="19871"/>
                  <a:pt x="10670" y="19650"/>
                  <a:pt x="10814" y="19650"/>
                </a:cubicBezTo>
                <a:cubicBezTo>
                  <a:pt x="10886" y="19650"/>
                  <a:pt x="10958" y="19871"/>
                  <a:pt x="11102" y="19871"/>
                </a:cubicBezTo>
                <a:cubicBezTo>
                  <a:pt x="11102" y="19871"/>
                  <a:pt x="11390" y="19982"/>
                  <a:pt x="11390" y="19982"/>
                </a:cubicBezTo>
                <a:cubicBezTo>
                  <a:pt x="11390" y="20093"/>
                  <a:pt x="11246" y="20204"/>
                  <a:pt x="11246" y="20315"/>
                </a:cubicBezTo>
                <a:cubicBezTo>
                  <a:pt x="11318" y="20425"/>
                  <a:pt x="11462" y="20536"/>
                  <a:pt x="11534" y="20647"/>
                </a:cubicBezTo>
                <a:cubicBezTo>
                  <a:pt x="11678" y="20758"/>
                  <a:pt x="11966" y="20868"/>
                  <a:pt x="12038" y="20536"/>
                </a:cubicBezTo>
                <a:cubicBezTo>
                  <a:pt x="12038" y="20536"/>
                  <a:pt x="12182" y="20758"/>
                  <a:pt x="12182" y="20758"/>
                </a:cubicBezTo>
                <a:cubicBezTo>
                  <a:pt x="12254" y="20868"/>
                  <a:pt x="12326" y="20647"/>
                  <a:pt x="12470" y="20758"/>
                </a:cubicBezTo>
                <a:cubicBezTo>
                  <a:pt x="12542" y="20868"/>
                  <a:pt x="12398" y="20979"/>
                  <a:pt x="12398" y="21090"/>
                </a:cubicBezTo>
                <a:cubicBezTo>
                  <a:pt x="12398" y="21201"/>
                  <a:pt x="12542" y="21422"/>
                  <a:pt x="12542" y="21533"/>
                </a:cubicBezTo>
                <a:cubicBezTo>
                  <a:pt x="12614" y="21533"/>
                  <a:pt x="12686" y="21422"/>
                  <a:pt x="12758" y="21422"/>
                </a:cubicBezTo>
                <a:cubicBezTo>
                  <a:pt x="12758" y="21311"/>
                  <a:pt x="12542" y="21201"/>
                  <a:pt x="12614" y="21090"/>
                </a:cubicBezTo>
                <a:cubicBezTo>
                  <a:pt x="12758" y="20758"/>
                  <a:pt x="12902" y="20758"/>
                  <a:pt x="13118" y="20647"/>
                </a:cubicBezTo>
                <a:cubicBezTo>
                  <a:pt x="13262" y="20536"/>
                  <a:pt x="13406" y="20536"/>
                  <a:pt x="13550" y="20536"/>
                </a:cubicBezTo>
                <a:cubicBezTo>
                  <a:pt x="13622" y="20536"/>
                  <a:pt x="13622" y="20315"/>
                  <a:pt x="13694" y="20315"/>
                </a:cubicBezTo>
                <a:cubicBezTo>
                  <a:pt x="13838" y="20315"/>
                  <a:pt x="13766" y="20204"/>
                  <a:pt x="13766" y="20093"/>
                </a:cubicBezTo>
                <a:cubicBezTo>
                  <a:pt x="13766" y="20204"/>
                  <a:pt x="14054" y="20093"/>
                  <a:pt x="14054" y="20093"/>
                </a:cubicBezTo>
                <a:cubicBezTo>
                  <a:pt x="14198" y="19982"/>
                  <a:pt x="14342" y="20093"/>
                  <a:pt x="14486" y="20093"/>
                </a:cubicBezTo>
                <a:cubicBezTo>
                  <a:pt x="14630" y="20093"/>
                  <a:pt x="14702" y="19982"/>
                  <a:pt x="14846" y="19871"/>
                </a:cubicBezTo>
                <a:cubicBezTo>
                  <a:pt x="14918" y="19871"/>
                  <a:pt x="14918" y="19539"/>
                  <a:pt x="14990" y="19539"/>
                </a:cubicBezTo>
                <a:cubicBezTo>
                  <a:pt x="15134" y="19539"/>
                  <a:pt x="15206" y="19428"/>
                  <a:pt x="15278" y="19318"/>
                </a:cubicBezTo>
                <a:cubicBezTo>
                  <a:pt x="15350" y="19318"/>
                  <a:pt x="15422" y="19207"/>
                  <a:pt x="15422" y="19096"/>
                </a:cubicBezTo>
                <a:cubicBezTo>
                  <a:pt x="15350" y="19096"/>
                  <a:pt x="15638" y="18985"/>
                  <a:pt x="15638" y="18985"/>
                </a:cubicBezTo>
                <a:cubicBezTo>
                  <a:pt x="15710" y="18875"/>
                  <a:pt x="15782" y="18653"/>
                  <a:pt x="15854" y="18542"/>
                </a:cubicBezTo>
                <a:cubicBezTo>
                  <a:pt x="15926" y="18431"/>
                  <a:pt x="15926" y="18431"/>
                  <a:pt x="15926" y="18321"/>
                </a:cubicBezTo>
                <a:cubicBezTo>
                  <a:pt x="15998" y="18099"/>
                  <a:pt x="15854" y="18210"/>
                  <a:pt x="15854" y="18099"/>
                </a:cubicBezTo>
                <a:cubicBezTo>
                  <a:pt x="15854" y="18099"/>
                  <a:pt x="16214" y="18099"/>
                  <a:pt x="15998" y="17878"/>
                </a:cubicBezTo>
                <a:cubicBezTo>
                  <a:pt x="15926" y="17767"/>
                  <a:pt x="15998" y="17767"/>
                  <a:pt x="16070" y="17767"/>
                </a:cubicBezTo>
                <a:cubicBezTo>
                  <a:pt x="16142" y="17767"/>
                  <a:pt x="16142" y="17656"/>
                  <a:pt x="16214" y="17545"/>
                </a:cubicBezTo>
                <a:cubicBezTo>
                  <a:pt x="16286" y="17435"/>
                  <a:pt x="16286" y="17324"/>
                  <a:pt x="16358" y="17213"/>
                </a:cubicBezTo>
                <a:cubicBezTo>
                  <a:pt x="16358" y="17213"/>
                  <a:pt x="16358" y="16991"/>
                  <a:pt x="16358" y="16991"/>
                </a:cubicBezTo>
                <a:cubicBezTo>
                  <a:pt x="16430" y="16881"/>
                  <a:pt x="16502" y="16881"/>
                  <a:pt x="16574" y="16770"/>
                </a:cubicBezTo>
                <a:cubicBezTo>
                  <a:pt x="16646" y="16659"/>
                  <a:pt x="16574" y="16548"/>
                  <a:pt x="16574" y="16548"/>
                </a:cubicBezTo>
                <a:cubicBezTo>
                  <a:pt x="16574" y="16438"/>
                  <a:pt x="16646" y="16438"/>
                  <a:pt x="16646" y="16438"/>
                </a:cubicBezTo>
                <a:cubicBezTo>
                  <a:pt x="16718" y="16438"/>
                  <a:pt x="16646" y="16216"/>
                  <a:pt x="16646" y="16216"/>
                </a:cubicBezTo>
                <a:cubicBezTo>
                  <a:pt x="16646" y="16216"/>
                  <a:pt x="16790" y="16327"/>
                  <a:pt x="16790" y="16216"/>
                </a:cubicBezTo>
                <a:cubicBezTo>
                  <a:pt x="16934" y="16105"/>
                  <a:pt x="16790" y="16105"/>
                  <a:pt x="16718" y="15995"/>
                </a:cubicBezTo>
                <a:cubicBezTo>
                  <a:pt x="16718" y="15995"/>
                  <a:pt x="16934" y="15773"/>
                  <a:pt x="16934" y="15773"/>
                </a:cubicBezTo>
                <a:cubicBezTo>
                  <a:pt x="16862" y="15995"/>
                  <a:pt x="16646" y="15662"/>
                  <a:pt x="16574" y="15551"/>
                </a:cubicBezTo>
                <a:cubicBezTo>
                  <a:pt x="16574" y="15551"/>
                  <a:pt x="16502" y="15662"/>
                  <a:pt x="16430" y="15662"/>
                </a:cubicBezTo>
                <a:cubicBezTo>
                  <a:pt x="16358" y="15773"/>
                  <a:pt x="16286" y="15551"/>
                  <a:pt x="16214" y="15662"/>
                </a:cubicBezTo>
                <a:cubicBezTo>
                  <a:pt x="16358" y="15551"/>
                  <a:pt x="16502" y="15441"/>
                  <a:pt x="16574" y="15330"/>
                </a:cubicBezTo>
                <a:cubicBezTo>
                  <a:pt x="16646" y="15219"/>
                  <a:pt x="16862" y="15219"/>
                  <a:pt x="16718" y="14998"/>
                </a:cubicBezTo>
                <a:cubicBezTo>
                  <a:pt x="16574" y="14887"/>
                  <a:pt x="16502" y="14776"/>
                  <a:pt x="16358" y="14555"/>
                </a:cubicBezTo>
                <a:cubicBezTo>
                  <a:pt x="16358" y="14444"/>
                  <a:pt x="15998" y="14665"/>
                  <a:pt x="15998" y="14333"/>
                </a:cubicBezTo>
                <a:cubicBezTo>
                  <a:pt x="15998" y="14555"/>
                  <a:pt x="16358" y="14555"/>
                  <a:pt x="16430" y="14555"/>
                </a:cubicBezTo>
                <a:cubicBezTo>
                  <a:pt x="16502" y="14555"/>
                  <a:pt x="16718" y="14887"/>
                  <a:pt x="16790" y="14665"/>
                </a:cubicBezTo>
                <a:cubicBezTo>
                  <a:pt x="16862" y="14444"/>
                  <a:pt x="16430" y="14222"/>
                  <a:pt x="16430" y="14001"/>
                </a:cubicBezTo>
                <a:cubicBezTo>
                  <a:pt x="16358" y="13779"/>
                  <a:pt x="16358" y="13336"/>
                  <a:pt x="16214" y="13225"/>
                </a:cubicBezTo>
                <a:cubicBezTo>
                  <a:pt x="16142" y="13004"/>
                  <a:pt x="15710" y="13004"/>
                  <a:pt x="15854" y="12671"/>
                </a:cubicBezTo>
                <a:cubicBezTo>
                  <a:pt x="15926" y="12450"/>
                  <a:pt x="15998" y="12339"/>
                  <a:pt x="16070" y="12228"/>
                </a:cubicBezTo>
                <a:cubicBezTo>
                  <a:pt x="16214" y="12007"/>
                  <a:pt x="16070" y="12118"/>
                  <a:pt x="16142" y="12007"/>
                </a:cubicBezTo>
                <a:cubicBezTo>
                  <a:pt x="16142" y="11896"/>
                  <a:pt x="16358" y="12007"/>
                  <a:pt x="16358" y="12007"/>
                </a:cubicBezTo>
                <a:cubicBezTo>
                  <a:pt x="16430" y="11896"/>
                  <a:pt x="16286" y="11785"/>
                  <a:pt x="16430" y="11675"/>
                </a:cubicBezTo>
                <a:cubicBezTo>
                  <a:pt x="16574" y="11675"/>
                  <a:pt x="16646" y="11564"/>
                  <a:pt x="16718" y="11453"/>
                </a:cubicBezTo>
                <a:cubicBezTo>
                  <a:pt x="16790" y="11453"/>
                  <a:pt x="16862" y="11453"/>
                  <a:pt x="16862" y="11453"/>
                </a:cubicBezTo>
                <a:cubicBezTo>
                  <a:pt x="16934" y="11453"/>
                  <a:pt x="16862" y="11564"/>
                  <a:pt x="16934" y="11564"/>
                </a:cubicBezTo>
                <a:cubicBezTo>
                  <a:pt x="17006" y="11675"/>
                  <a:pt x="17078" y="11342"/>
                  <a:pt x="17078" y="11231"/>
                </a:cubicBezTo>
                <a:cubicBezTo>
                  <a:pt x="16934" y="11010"/>
                  <a:pt x="16790" y="11121"/>
                  <a:pt x="16718" y="11121"/>
                </a:cubicBezTo>
                <a:cubicBezTo>
                  <a:pt x="16574" y="11121"/>
                  <a:pt x="16502" y="10899"/>
                  <a:pt x="16358" y="11010"/>
                </a:cubicBezTo>
                <a:cubicBezTo>
                  <a:pt x="16286" y="11010"/>
                  <a:pt x="16214" y="11231"/>
                  <a:pt x="16070" y="11231"/>
                </a:cubicBezTo>
                <a:cubicBezTo>
                  <a:pt x="15998" y="11342"/>
                  <a:pt x="15854" y="11342"/>
                  <a:pt x="15782" y="11231"/>
                </a:cubicBezTo>
                <a:cubicBezTo>
                  <a:pt x="15710" y="11121"/>
                  <a:pt x="15854" y="10899"/>
                  <a:pt x="15782" y="10788"/>
                </a:cubicBezTo>
                <a:cubicBezTo>
                  <a:pt x="15638" y="10678"/>
                  <a:pt x="15062" y="10678"/>
                  <a:pt x="15278" y="10124"/>
                </a:cubicBezTo>
                <a:cubicBezTo>
                  <a:pt x="15350" y="10013"/>
                  <a:pt x="15422" y="10124"/>
                  <a:pt x="15566" y="10124"/>
                </a:cubicBezTo>
                <a:cubicBezTo>
                  <a:pt x="15638" y="10124"/>
                  <a:pt x="15782" y="10013"/>
                  <a:pt x="15854" y="9902"/>
                </a:cubicBezTo>
                <a:cubicBezTo>
                  <a:pt x="15998" y="9570"/>
                  <a:pt x="16214" y="9348"/>
                  <a:pt x="16430" y="9127"/>
                </a:cubicBezTo>
                <a:cubicBezTo>
                  <a:pt x="16502" y="8905"/>
                  <a:pt x="16574" y="8905"/>
                  <a:pt x="16718" y="8905"/>
                </a:cubicBezTo>
                <a:cubicBezTo>
                  <a:pt x="16718" y="9016"/>
                  <a:pt x="16934" y="9016"/>
                  <a:pt x="16934" y="9127"/>
                </a:cubicBezTo>
                <a:cubicBezTo>
                  <a:pt x="16862" y="9238"/>
                  <a:pt x="16862" y="9459"/>
                  <a:pt x="16790" y="9570"/>
                </a:cubicBezTo>
                <a:cubicBezTo>
                  <a:pt x="16718" y="9570"/>
                  <a:pt x="16574" y="9681"/>
                  <a:pt x="16574" y="9791"/>
                </a:cubicBezTo>
                <a:cubicBezTo>
                  <a:pt x="16574" y="9902"/>
                  <a:pt x="16790" y="9902"/>
                  <a:pt x="16790" y="9902"/>
                </a:cubicBezTo>
                <a:cubicBezTo>
                  <a:pt x="16790" y="9902"/>
                  <a:pt x="16502" y="10235"/>
                  <a:pt x="16574" y="10235"/>
                </a:cubicBezTo>
                <a:cubicBezTo>
                  <a:pt x="16646" y="10345"/>
                  <a:pt x="17006" y="9791"/>
                  <a:pt x="17078" y="9791"/>
                </a:cubicBezTo>
                <a:cubicBezTo>
                  <a:pt x="17222" y="9681"/>
                  <a:pt x="17366" y="9570"/>
                  <a:pt x="17510" y="9570"/>
                </a:cubicBezTo>
                <a:cubicBezTo>
                  <a:pt x="17654" y="9570"/>
                  <a:pt x="17654" y="9570"/>
                  <a:pt x="17726" y="9348"/>
                </a:cubicBezTo>
                <a:cubicBezTo>
                  <a:pt x="17870" y="9238"/>
                  <a:pt x="18086" y="9127"/>
                  <a:pt x="18230" y="8905"/>
                </a:cubicBezTo>
                <a:cubicBezTo>
                  <a:pt x="18302" y="8795"/>
                  <a:pt x="18446" y="8462"/>
                  <a:pt x="18590" y="8462"/>
                </a:cubicBezTo>
                <a:cubicBezTo>
                  <a:pt x="18662" y="8351"/>
                  <a:pt x="19094" y="8795"/>
                  <a:pt x="19094" y="8462"/>
                </a:cubicBezTo>
                <a:cubicBezTo>
                  <a:pt x="19094" y="8351"/>
                  <a:pt x="19022" y="8241"/>
                  <a:pt x="19094" y="8130"/>
                </a:cubicBezTo>
                <a:cubicBezTo>
                  <a:pt x="19166" y="8130"/>
                  <a:pt x="19238" y="8130"/>
                  <a:pt x="19310" y="8130"/>
                </a:cubicBezTo>
                <a:cubicBezTo>
                  <a:pt x="19454" y="8130"/>
                  <a:pt x="19382" y="8019"/>
                  <a:pt x="19454" y="7908"/>
                </a:cubicBezTo>
                <a:cubicBezTo>
                  <a:pt x="19598" y="7798"/>
                  <a:pt x="19670" y="7908"/>
                  <a:pt x="19670" y="7687"/>
                </a:cubicBezTo>
                <a:cubicBezTo>
                  <a:pt x="19670" y="7355"/>
                  <a:pt x="19886" y="7687"/>
                  <a:pt x="19958" y="7798"/>
                </a:cubicBezTo>
                <a:cubicBezTo>
                  <a:pt x="19958" y="7576"/>
                  <a:pt x="20174" y="7576"/>
                  <a:pt x="20174" y="7355"/>
                </a:cubicBezTo>
                <a:cubicBezTo>
                  <a:pt x="20174" y="7133"/>
                  <a:pt x="20246" y="6801"/>
                  <a:pt x="20174" y="6579"/>
                </a:cubicBezTo>
                <a:cubicBezTo>
                  <a:pt x="20030" y="6247"/>
                  <a:pt x="20102" y="6358"/>
                  <a:pt x="20246" y="6136"/>
                </a:cubicBezTo>
                <a:cubicBezTo>
                  <a:pt x="20390" y="6025"/>
                  <a:pt x="20462" y="5915"/>
                  <a:pt x="20606" y="6025"/>
                </a:cubicBezTo>
                <a:cubicBezTo>
                  <a:pt x="20822" y="6136"/>
                  <a:pt x="20822" y="6136"/>
                  <a:pt x="20894" y="5804"/>
                </a:cubicBezTo>
                <a:cubicBezTo>
                  <a:pt x="20966" y="5582"/>
                  <a:pt x="21110" y="5471"/>
                  <a:pt x="21182" y="5139"/>
                </a:cubicBezTo>
                <a:cubicBezTo>
                  <a:pt x="21182" y="4918"/>
                  <a:pt x="21254" y="4696"/>
                  <a:pt x="21398" y="4475"/>
                </a:cubicBezTo>
                <a:cubicBezTo>
                  <a:pt x="21542" y="4253"/>
                  <a:pt x="21398" y="4253"/>
                  <a:pt x="21398" y="4031"/>
                </a:cubicBezTo>
                <a:close/>
              </a:path>
            </a:pathLst>
          </a:custGeom>
          <a:solidFill>
            <a:srgbClr val="F7F5F9"/>
          </a:solidFill>
          <a:ln>
            <a:solidFill>
              <a:srgbClr val="FFFFFF"/>
            </a:solidFill>
          </a:ln>
        </p:spPr>
        <p:txBody>
          <a:bodyPr lIns="45719" rIns="45719"/>
          <a:lstStyle/>
          <a:p>
            <a:pPr algn="l" defTabSz="1828433">
              <a:lnSpc>
                <a:spcPct val="100000"/>
              </a:lnSpc>
              <a:defRPr sz="3600">
                <a:solidFill>
                  <a:srgbClr val="A3C3EB"/>
                </a:solidFill>
              </a:defRPr>
            </a:pPr>
            <a:endParaRPr/>
          </a:p>
        </p:txBody>
      </p:sp>
      <p:sp>
        <p:nvSpPr>
          <p:cNvPr id="1786" name="Shape 1786"/>
          <p:cNvSpPr/>
          <p:nvPr/>
        </p:nvSpPr>
        <p:spPr>
          <a:xfrm>
            <a:off x="15004516" y="3931454"/>
            <a:ext cx="1141820" cy="491760"/>
          </a:xfrm>
          <a:custGeom>
            <a:avLst/>
            <a:gdLst/>
            <a:ahLst/>
            <a:cxnLst>
              <a:cxn ang="0">
                <a:pos x="wd2" y="hd2"/>
              </a:cxn>
              <a:cxn ang="5400000">
                <a:pos x="wd2" y="hd2"/>
              </a:cxn>
              <a:cxn ang="10800000">
                <a:pos x="wd2" y="hd2"/>
              </a:cxn>
              <a:cxn ang="16200000">
                <a:pos x="wd2" y="hd2"/>
              </a:cxn>
            </a:cxnLst>
            <a:rect l="0" t="0" r="r" b="b"/>
            <a:pathLst>
              <a:path w="21302" h="21095" extrusionOk="0">
                <a:moveTo>
                  <a:pt x="0" y="5782"/>
                </a:moveTo>
                <a:cubicBezTo>
                  <a:pt x="138" y="7053"/>
                  <a:pt x="413" y="7688"/>
                  <a:pt x="963" y="8006"/>
                </a:cubicBezTo>
                <a:cubicBezTo>
                  <a:pt x="1238" y="8323"/>
                  <a:pt x="1376" y="8641"/>
                  <a:pt x="1651" y="8959"/>
                </a:cubicBezTo>
                <a:cubicBezTo>
                  <a:pt x="1789" y="9594"/>
                  <a:pt x="1926" y="10547"/>
                  <a:pt x="2064" y="11182"/>
                </a:cubicBezTo>
                <a:cubicBezTo>
                  <a:pt x="2201" y="11500"/>
                  <a:pt x="2064" y="11500"/>
                  <a:pt x="2064" y="11818"/>
                </a:cubicBezTo>
                <a:cubicBezTo>
                  <a:pt x="1926" y="11818"/>
                  <a:pt x="2064" y="12135"/>
                  <a:pt x="2064" y="12453"/>
                </a:cubicBezTo>
                <a:cubicBezTo>
                  <a:pt x="1926" y="13406"/>
                  <a:pt x="1789" y="13406"/>
                  <a:pt x="2201" y="14041"/>
                </a:cubicBezTo>
                <a:cubicBezTo>
                  <a:pt x="2752" y="14359"/>
                  <a:pt x="3302" y="14041"/>
                  <a:pt x="3852" y="14676"/>
                </a:cubicBezTo>
                <a:cubicBezTo>
                  <a:pt x="4127" y="15312"/>
                  <a:pt x="4678" y="16265"/>
                  <a:pt x="4953" y="16900"/>
                </a:cubicBezTo>
                <a:cubicBezTo>
                  <a:pt x="5090" y="17218"/>
                  <a:pt x="5228" y="17853"/>
                  <a:pt x="5366" y="18488"/>
                </a:cubicBezTo>
                <a:cubicBezTo>
                  <a:pt x="5503" y="19123"/>
                  <a:pt x="5916" y="18806"/>
                  <a:pt x="6054" y="18806"/>
                </a:cubicBezTo>
                <a:cubicBezTo>
                  <a:pt x="6604" y="18806"/>
                  <a:pt x="7154" y="18806"/>
                  <a:pt x="7704" y="18806"/>
                </a:cubicBezTo>
                <a:cubicBezTo>
                  <a:pt x="7980" y="18806"/>
                  <a:pt x="8530" y="18806"/>
                  <a:pt x="8805" y="19123"/>
                </a:cubicBezTo>
                <a:cubicBezTo>
                  <a:pt x="9080" y="19441"/>
                  <a:pt x="9218" y="20076"/>
                  <a:pt x="9493" y="20076"/>
                </a:cubicBezTo>
                <a:cubicBezTo>
                  <a:pt x="9768" y="20394"/>
                  <a:pt x="10181" y="20712"/>
                  <a:pt x="10456" y="20712"/>
                </a:cubicBezTo>
                <a:cubicBezTo>
                  <a:pt x="10731" y="20394"/>
                  <a:pt x="11006" y="21347"/>
                  <a:pt x="11144" y="21029"/>
                </a:cubicBezTo>
                <a:cubicBezTo>
                  <a:pt x="11694" y="20394"/>
                  <a:pt x="12107" y="19759"/>
                  <a:pt x="12795" y="19441"/>
                </a:cubicBezTo>
                <a:cubicBezTo>
                  <a:pt x="13345" y="19441"/>
                  <a:pt x="14171" y="19759"/>
                  <a:pt x="14583" y="19123"/>
                </a:cubicBezTo>
                <a:cubicBezTo>
                  <a:pt x="14996" y="18488"/>
                  <a:pt x="15134" y="17535"/>
                  <a:pt x="15546" y="17218"/>
                </a:cubicBezTo>
                <a:cubicBezTo>
                  <a:pt x="15959" y="16900"/>
                  <a:pt x="15959" y="16582"/>
                  <a:pt x="15684" y="15947"/>
                </a:cubicBezTo>
                <a:cubicBezTo>
                  <a:pt x="15546" y="15629"/>
                  <a:pt x="15546" y="14994"/>
                  <a:pt x="15822" y="14676"/>
                </a:cubicBezTo>
                <a:cubicBezTo>
                  <a:pt x="16234" y="13723"/>
                  <a:pt x="16785" y="15629"/>
                  <a:pt x="17335" y="14359"/>
                </a:cubicBezTo>
                <a:cubicBezTo>
                  <a:pt x="17473" y="14041"/>
                  <a:pt x="17610" y="13723"/>
                  <a:pt x="17885" y="13723"/>
                </a:cubicBezTo>
                <a:cubicBezTo>
                  <a:pt x="18298" y="13406"/>
                  <a:pt x="18436" y="13723"/>
                  <a:pt x="18848" y="13088"/>
                </a:cubicBezTo>
                <a:cubicBezTo>
                  <a:pt x="18986" y="12771"/>
                  <a:pt x="18986" y="11818"/>
                  <a:pt x="19124" y="11818"/>
                </a:cubicBezTo>
                <a:cubicBezTo>
                  <a:pt x="19399" y="11500"/>
                  <a:pt x="19536" y="11500"/>
                  <a:pt x="19674" y="11500"/>
                </a:cubicBezTo>
                <a:cubicBezTo>
                  <a:pt x="20224" y="11182"/>
                  <a:pt x="20637" y="10865"/>
                  <a:pt x="21187" y="11182"/>
                </a:cubicBezTo>
                <a:cubicBezTo>
                  <a:pt x="21600" y="11182"/>
                  <a:pt x="20775" y="8959"/>
                  <a:pt x="20637" y="8959"/>
                </a:cubicBezTo>
                <a:cubicBezTo>
                  <a:pt x="20499" y="8641"/>
                  <a:pt x="20224" y="8323"/>
                  <a:pt x="19949" y="8641"/>
                </a:cubicBezTo>
                <a:cubicBezTo>
                  <a:pt x="19674" y="8641"/>
                  <a:pt x="19674" y="9276"/>
                  <a:pt x="19399" y="8959"/>
                </a:cubicBezTo>
                <a:cubicBezTo>
                  <a:pt x="19261" y="8641"/>
                  <a:pt x="18848" y="8323"/>
                  <a:pt x="18711" y="8641"/>
                </a:cubicBezTo>
                <a:cubicBezTo>
                  <a:pt x="18573" y="9276"/>
                  <a:pt x="18436" y="8959"/>
                  <a:pt x="18436" y="8323"/>
                </a:cubicBezTo>
                <a:cubicBezTo>
                  <a:pt x="18436" y="7688"/>
                  <a:pt x="18848" y="6418"/>
                  <a:pt x="18848" y="5782"/>
                </a:cubicBezTo>
                <a:cubicBezTo>
                  <a:pt x="18986" y="5147"/>
                  <a:pt x="19399" y="4194"/>
                  <a:pt x="18848" y="4194"/>
                </a:cubicBezTo>
                <a:cubicBezTo>
                  <a:pt x="18436" y="4194"/>
                  <a:pt x="18436" y="4512"/>
                  <a:pt x="18023" y="4194"/>
                </a:cubicBezTo>
                <a:cubicBezTo>
                  <a:pt x="17610" y="3876"/>
                  <a:pt x="17473" y="3876"/>
                  <a:pt x="17060" y="4512"/>
                </a:cubicBezTo>
                <a:cubicBezTo>
                  <a:pt x="16647" y="5147"/>
                  <a:pt x="16097" y="5465"/>
                  <a:pt x="15684" y="5782"/>
                </a:cubicBezTo>
                <a:cubicBezTo>
                  <a:pt x="14996" y="6100"/>
                  <a:pt x="14721" y="5782"/>
                  <a:pt x="14171" y="5782"/>
                </a:cubicBezTo>
                <a:cubicBezTo>
                  <a:pt x="13896" y="5465"/>
                  <a:pt x="13758" y="5465"/>
                  <a:pt x="13483" y="5147"/>
                </a:cubicBezTo>
                <a:cubicBezTo>
                  <a:pt x="13345" y="5147"/>
                  <a:pt x="13208" y="4512"/>
                  <a:pt x="12932" y="4512"/>
                </a:cubicBezTo>
                <a:cubicBezTo>
                  <a:pt x="12382" y="4194"/>
                  <a:pt x="12107" y="3559"/>
                  <a:pt x="11419" y="3241"/>
                </a:cubicBezTo>
                <a:cubicBezTo>
                  <a:pt x="11144" y="3241"/>
                  <a:pt x="10869" y="3559"/>
                  <a:pt x="10594" y="3876"/>
                </a:cubicBezTo>
                <a:cubicBezTo>
                  <a:pt x="10318" y="4194"/>
                  <a:pt x="10043" y="3876"/>
                  <a:pt x="9768" y="3559"/>
                </a:cubicBezTo>
                <a:cubicBezTo>
                  <a:pt x="9493" y="3241"/>
                  <a:pt x="9355" y="3241"/>
                  <a:pt x="9355" y="2288"/>
                </a:cubicBezTo>
                <a:cubicBezTo>
                  <a:pt x="9218" y="1653"/>
                  <a:pt x="9218" y="1653"/>
                  <a:pt x="8805" y="1335"/>
                </a:cubicBezTo>
                <a:cubicBezTo>
                  <a:pt x="8530" y="1018"/>
                  <a:pt x="8255" y="700"/>
                  <a:pt x="7980" y="700"/>
                </a:cubicBezTo>
                <a:cubicBezTo>
                  <a:pt x="7704" y="700"/>
                  <a:pt x="7292" y="-253"/>
                  <a:pt x="7154" y="65"/>
                </a:cubicBezTo>
                <a:cubicBezTo>
                  <a:pt x="6879" y="65"/>
                  <a:pt x="6329" y="1335"/>
                  <a:pt x="6191" y="1971"/>
                </a:cubicBezTo>
                <a:cubicBezTo>
                  <a:pt x="6191" y="2606"/>
                  <a:pt x="6604" y="3241"/>
                  <a:pt x="6466" y="3876"/>
                </a:cubicBezTo>
                <a:cubicBezTo>
                  <a:pt x="6329" y="4512"/>
                  <a:pt x="5916" y="5147"/>
                  <a:pt x="5641" y="4512"/>
                </a:cubicBezTo>
                <a:cubicBezTo>
                  <a:pt x="5366" y="4512"/>
                  <a:pt x="5228" y="4194"/>
                  <a:pt x="5090" y="4194"/>
                </a:cubicBezTo>
                <a:cubicBezTo>
                  <a:pt x="4953" y="4194"/>
                  <a:pt x="4815" y="4194"/>
                  <a:pt x="4678" y="4194"/>
                </a:cubicBezTo>
                <a:cubicBezTo>
                  <a:pt x="4265" y="3876"/>
                  <a:pt x="4265" y="3241"/>
                  <a:pt x="3852" y="2923"/>
                </a:cubicBezTo>
                <a:cubicBezTo>
                  <a:pt x="3577" y="2606"/>
                  <a:pt x="3164" y="2288"/>
                  <a:pt x="2889" y="2606"/>
                </a:cubicBezTo>
                <a:cubicBezTo>
                  <a:pt x="2476" y="2923"/>
                  <a:pt x="2201" y="3559"/>
                  <a:pt x="1789" y="3876"/>
                </a:cubicBezTo>
                <a:cubicBezTo>
                  <a:pt x="1513" y="4194"/>
                  <a:pt x="1238" y="4829"/>
                  <a:pt x="963" y="5147"/>
                </a:cubicBezTo>
                <a:cubicBezTo>
                  <a:pt x="550" y="5147"/>
                  <a:pt x="275" y="5782"/>
                  <a:pt x="0" y="578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87" name="Shape 1787"/>
          <p:cNvSpPr/>
          <p:nvPr/>
        </p:nvSpPr>
        <p:spPr>
          <a:xfrm>
            <a:off x="12215711" y="2964713"/>
            <a:ext cx="463123" cy="792169"/>
          </a:xfrm>
          <a:custGeom>
            <a:avLst/>
            <a:gdLst/>
            <a:ahLst/>
            <a:cxnLst>
              <a:cxn ang="0">
                <a:pos x="wd2" y="hd2"/>
              </a:cxn>
              <a:cxn ang="5400000">
                <a:pos x="wd2" y="hd2"/>
              </a:cxn>
              <a:cxn ang="10800000">
                <a:pos x="wd2" y="hd2"/>
              </a:cxn>
              <a:cxn ang="16200000">
                <a:pos x="wd2" y="hd2"/>
              </a:cxn>
            </a:cxnLst>
            <a:rect l="0" t="0" r="r" b="b"/>
            <a:pathLst>
              <a:path w="21600" h="21440" extrusionOk="0">
                <a:moveTo>
                  <a:pt x="20914" y="4840"/>
                </a:moveTo>
                <a:cubicBezTo>
                  <a:pt x="20571" y="4640"/>
                  <a:pt x="21257" y="4240"/>
                  <a:pt x="20914" y="3840"/>
                </a:cubicBezTo>
                <a:cubicBezTo>
                  <a:pt x="20571" y="3440"/>
                  <a:pt x="20914" y="3440"/>
                  <a:pt x="20914" y="3040"/>
                </a:cubicBezTo>
                <a:cubicBezTo>
                  <a:pt x="20914" y="2840"/>
                  <a:pt x="20571" y="2640"/>
                  <a:pt x="20571" y="2440"/>
                </a:cubicBezTo>
                <a:cubicBezTo>
                  <a:pt x="20229" y="2240"/>
                  <a:pt x="20571" y="2240"/>
                  <a:pt x="20571" y="2040"/>
                </a:cubicBezTo>
                <a:cubicBezTo>
                  <a:pt x="20229" y="1640"/>
                  <a:pt x="20229" y="1440"/>
                  <a:pt x="19543" y="1240"/>
                </a:cubicBezTo>
                <a:cubicBezTo>
                  <a:pt x="18857" y="1040"/>
                  <a:pt x="18171" y="1040"/>
                  <a:pt x="17486" y="840"/>
                </a:cubicBezTo>
                <a:cubicBezTo>
                  <a:pt x="16800" y="440"/>
                  <a:pt x="16114" y="-160"/>
                  <a:pt x="15086" y="40"/>
                </a:cubicBezTo>
                <a:cubicBezTo>
                  <a:pt x="14743" y="40"/>
                  <a:pt x="15086" y="640"/>
                  <a:pt x="15086" y="840"/>
                </a:cubicBezTo>
                <a:cubicBezTo>
                  <a:pt x="14743" y="1440"/>
                  <a:pt x="12686" y="1040"/>
                  <a:pt x="11657" y="840"/>
                </a:cubicBezTo>
                <a:cubicBezTo>
                  <a:pt x="11657" y="1240"/>
                  <a:pt x="11657" y="1440"/>
                  <a:pt x="11657" y="1840"/>
                </a:cubicBezTo>
                <a:cubicBezTo>
                  <a:pt x="11314" y="1840"/>
                  <a:pt x="10629" y="1640"/>
                  <a:pt x="9943" y="1840"/>
                </a:cubicBezTo>
                <a:cubicBezTo>
                  <a:pt x="9600" y="1840"/>
                  <a:pt x="9600" y="2040"/>
                  <a:pt x="9257" y="2240"/>
                </a:cubicBezTo>
                <a:cubicBezTo>
                  <a:pt x="9257" y="2440"/>
                  <a:pt x="8571" y="2640"/>
                  <a:pt x="8571" y="2840"/>
                </a:cubicBezTo>
                <a:cubicBezTo>
                  <a:pt x="8229" y="3040"/>
                  <a:pt x="8914" y="3440"/>
                  <a:pt x="8571" y="3440"/>
                </a:cubicBezTo>
                <a:cubicBezTo>
                  <a:pt x="8571" y="3640"/>
                  <a:pt x="8229" y="3640"/>
                  <a:pt x="8229" y="3840"/>
                </a:cubicBezTo>
                <a:cubicBezTo>
                  <a:pt x="7543" y="4040"/>
                  <a:pt x="6857" y="4440"/>
                  <a:pt x="6857" y="4840"/>
                </a:cubicBezTo>
                <a:cubicBezTo>
                  <a:pt x="6857" y="5240"/>
                  <a:pt x="6171" y="4840"/>
                  <a:pt x="5829" y="5240"/>
                </a:cubicBezTo>
                <a:cubicBezTo>
                  <a:pt x="5829" y="5640"/>
                  <a:pt x="5829" y="6040"/>
                  <a:pt x="5486" y="6440"/>
                </a:cubicBezTo>
                <a:cubicBezTo>
                  <a:pt x="5486" y="6840"/>
                  <a:pt x="4457" y="7040"/>
                  <a:pt x="4457" y="7440"/>
                </a:cubicBezTo>
                <a:cubicBezTo>
                  <a:pt x="4457" y="7640"/>
                  <a:pt x="5486" y="8040"/>
                  <a:pt x="5143" y="8240"/>
                </a:cubicBezTo>
                <a:cubicBezTo>
                  <a:pt x="4457" y="8640"/>
                  <a:pt x="3771" y="8440"/>
                  <a:pt x="3086" y="8640"/>
                </a:cubicBezTo>
                <a:cubicBezTo>
                  <a:pt x="2057" y="8840"/>
                  <a:pt x="1714" y="9440"/>
                  <a:pt x="1714" y="10040"/>
                </a:cubicBezTo>
                <a:cubicBezTo>
                  <a:pt x="2057" y="10440"/>
                  <a:pt x="2057" y="10840"/>
                  <a:pt x="2057" y="11240"/>
                </a:cubicBezTo>
                <a:cubicBezTo>
                  <a:pt x="2057" y="11840"/>
                  <a:pt x="1371" y="12040"/>
                  <a:pt x="2743" y="12440"/>
                </a:cubicBezTo>
                <a:cubicBezTo>
                  <a:pt x="3429" y="12840"/>
                  <a:pt x="3086" y="13040"/>
                  <a:pt x="2400" y="13240"/>
                </a:cubicBezTo>
                <a:cubicBezTo>
                  <a:pt x="2057" y="13440"/>
                  <a:pt x="2743" y="14240"/>
                  <a:pt x="2400" y="14640"/>
                </a:cubicBezTo>
                <a:cubicBezTo>
                  <a:pt x="2400" y="15040"/>
                  <a:pt x="1371" y="15040"/>
                  <a:pt x="1371" y="15440"/>
                </a:cubicBezTo>
                <a:cubicBezTo>
                  <a:pt x="1371" y="15640"/>
                  <a:pt x="1371" y="16440"/>
                  <a:pt x="1029" y="16440"/>
                </a:cubicBezTo>
                <a:cubicBezTo>
                  <a:pt x="1029" y="16440"/>
                  <a:pt x="343" y="16240"/>
                  <a:pt x="0" y="16240"/>
                </a:cubicBezTo>
                <a:cubicBezTo>
                  <a:pt x="0" y="17040"/>
                  <a:pt x="1371" y="17240"/>
                  <a:pt x="1371" y="17840"/>
                </a:cubicBezTo>
                <a:cubicBezTo>
                  <a:pt x="1029" y="18040"/>
                  <a:pt x="2057" y="19040"/>
                  <a:pt x="2400" y="19240"/>
                </a:cubicBezTo>
                <a:cubicBezTo>
                  <a:pt x="3086" y="19640"/>
                  <a:pt x="2743" y="19840"/>
                  <a:pt x="2743" y="20240"/>
                </a:cubicBezTo>
                <a:cubicBezTo>
                  <a:pt x="2743" y="20440"/>
                  <a:pt x="3429" y="20840"/>
                  <a:pt x="3429" y="21240"/>
                </a:cubicBezTo>
                <a:cubicBezTo>
                  <a:pt x="3086" y="21440"/>
                  <a:pt x="4457" y="21240"/>
                  <a:pt x="4800" y="21440"/>
                </a:cubicBezTo>
                <a:cubicBezTo>
                  <a:pt x="5486" y="21440"/>
                  <a:pt x="5143" y="21240"/>
                  <a:pt x="5143" y="20840"/>
                </a:cubicBezTo>
                <a:cubicBezTo>
                  <a:pt x="5143" y="19840"/>
                  <a:pt x="7886" y="20640"/>
                  <a:pt x="8229" y="20040"/>
                </a:cubicBezTo>
                <a:cubicBezTo>
                  <a:pt x="8571" y="19440"/>
                  <a:pt x="8914" y="18840"/>
                  <a:pt x="9257" y="18240"/>
                </a:cubicBezTo>
                <a:cubicBezTo>
                  <a:pt x="9257" y="17840"/>
                  <a:pt x="9257" y="17440"/>
                  <a:pt x="8914" y="17240"/>
                </a:cubicBezTo>
                <a:cubicBezTo>
                  <a:pt x="8571" y="16840"/>
                  <a:pt x="8914" y="16840"/>
                  <a:pt x="9600" y="16640"/>
                </a:cubicBezTo>
                <a:cubicBezTo>
                  <a:pt x="9943" y="16640"/>
                  <a:pt x="10971" y="16440"/>
                  <a:pt x="10971" y="16240"/>
                </a:cubicBezTo>
                <a:cubicBezTo>
                  <a:pt x="10971" y="16240"/>
                  <a:pt x="10971" y="16040"/>
                  <a:pt x="10971" y="16040"/>
                </a:cubicBezTo>
                <a:cubicBezTo>
                  <a:pt x="11314" y="16040"/>
                  <a:pt x="12000" y="16040"/>
                  <a:pt x="12000" y="15840"/>
                </a:cubicBezTo>
                <a:cubicBezTo>
                  <a:pt x="12000" y="15640"/>
                  <a:pt x="11657" y="15640"/>
                  <a:pt x="11657" y="15440"/>
                </a:cubicBezTo>
                <a:cubicBezTo>
                  <a:pt x="12000" y="15440"/>
                  <a:pt x="12343" y="15240"/>
                  <a:pt x="12343" y="15240"/>
                </a:cubicBezTo>
                <a:cubicBezTo>
                  <a:pt x="13029" y="14840"/>
                  <a:pt x="12686" y="14640"/>
                  <a:pt x="12000" y="14440"/>
                </a:cubicBezTo>
                <a:cubicBezTo>
                  <a:pt x="11314" y="14040"/>
                  <a:pt x="9943" y="13840"/>
                  <a:pt x="9943" y="13040"/>
                </a:cubicBezTo>
                <a:cubicBezTo>
                  <a:pt x="9943" y="12640"/>
                  <a:pt x="9943" y="12240"/>
                  <a:pt x="10286" y="11840"/>
                </a:cubicBezTo>
                <a:cubicBezTo>
                  <a:pt x="10629" y="11440"/>
                  <a:pt x="10629" y="11440"/>
                  <a:pt x="10286" y="11040"/>
                </a:cubicBezTo>
                <a:cubicBezTo>
                  <a:pt x="9943" y="11040"/>
                  <a:pt x="11314" y="10440"/>
                  <a:pt x="11314" y="10440"/>
                </a:cubicBezTo>
                <a:cubicBezTo>
                  <a:pt x="12000" y="10040"/>
                  <a:pt x="12343" y="9640"/>
                  <a:pt x="13371" y="9440"/>
                </a:cubicBezTo>
                <a:cubicBezTo>
                  <a:pt x="14400" y="9240"/>
                  <a:pt x="16114" y="8640"/>
                  <a:pt x="16800" y="8040"/>
                </a:cubicBezTo>
                <a:cubicBezTo>
                  <a:pt x="17486" y="7440"/>
                  <a:pt x="15771" y="7040"/>
                  <a:pt x="17143" y="6840"/>
                </a:cubicBezTo>
                <a:cubicBezTo>
                  <a:pt x="17829" y="6640"/>
                  <a:pt x="17486" y="6640"/>
                  <a:pt x="17143" y="6240"/>
                </a:cubicBezTo>
                <a:cubicBezTo>
                  <a:pt x="17143" y="6040"/>
                  <a:pt x="18171" y="5840"/>
                  <a:pt x="18514" y="5840"/>
                </a:cubicBezTo>
                <a:cubicBezTo>
                  <a:pt x="19200" y="5440"/>
                  <a:pt x="19543" y="5240"/>
                  <a:pt x="19886" y="5640"/>
                </a:cubicBezTo>
                <a:cubicBezTo>
                  <a:pt x="20229" y="5640"/>
                  <a:pt x="20571" y="5440"/>
                  <a:pt x="20571" y="5440"/>
                </a:cubicBezTo>
                <a:cubicBezTo>
                  <a:pt x="20914" y="5440"/>
                  <a:pt x="21257" y="5440"/>
                  <a:pt x="21600" y="5440"/>
                </a:cubicBezTo>
                <a:cubicBezTo>
                  <a:pt x="21600" y="5240"/>
                  <a:pt x="21257" y="5240"/>
                  <a:pt x="20914" y="4840"/>
                </a:cubicBezTo>
                <a:cubicBezTo>
                  <a:pt x="20571" y="4640"/>
                  <a:pt x="20914" y="5040"/>
                  <a:pt x="20914" y="484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88" name="Shape 1788"/>
          <p:cNvSpPr/>
          <p:nvPr/>
        </p:nvSpPr>
        <p:spPr>
          <a:xfrm>
            <a:off x="12555502" y="2898369"/>
            <a:ext cx="392444" cy="615942"/>
          </a:xfrm>
          <a:custGeom>
            <a:avLst/>
            <a:gdLst/>
            <a:ahLst/>
            <a:cxnLst>
              <a:cxn ang="0">
                <a:pos x="wd2" y="hd2"/>
              </a:cxn>
              <a:cxn ang="5400000">
                <a:pos x="wd2" y="hd2"/>
              </a:cxn>
              <a:cxn ang="10800000">
                <a:pos x="wd2" y="hd2"/>
              </a:cxn>
              <a:cxn ang="16200000">
                <a:pos x="wd2" y="hd2"/>
              </a:cxn>
            </a:cxnLst>
            <a:rect l="0" t="0" r="r" b="b"/>
            <a:pathLst>
              <a:path w="21315" h="21395" extrusionOk="0">
                <a:moveTo>
                  <a:pt x="21200" y="15171"/>
                </a:moveTo>
                <a:cubicBezTo>
                  <a:pt x="20800" y="14657"/>
                  <a:pt x="19600" y="14400"/>
                  <a:pt x="18800" y="14143"/>
                </a:cubicBezTo>
                <a:cubicBezTo>
                  <a:pt x="17600" y="13629"/>
                  <a:pt x="19200" y="13629"/>
                  <a:pt x="19600" y="13114"/>
                </a:cubicBezTo>
                <a:cubicBezTo>
                  <a:pt x="19600" y="13114"/>
                  <a:pt x="18000" y="11571"/>
                  <a:pt x="17600" y="11314"/>
                </a:cubicBezTo>
                <a:cubicBezTo>
                  <a:pt x="17600" y="11314"/>
                  <a:pt x="18400" y="11057"/>
                  <a:pt x="18400" y="11057"/>
                </a:cubicBezTo>
                <a:cubicBezTo>
                  <a:pt x="18400" y="10800"/>
                  <a:pt x="17600" y="10029"/>
                  <a:pt x="17600" y="9771"/>
                </a:cubicBezTo>
                <a:cubicBezTo>
                  <a:pt x="17600" y="9514"/>
                  <a:pt x="18000" y="9514"/>
                  <a:pt x="18000" y="9257"/>
                </a:cubicBezTo>
                <a:cubicBezTo>
                  <a:pt x="18400" y="9000"/>
                  <a:pt x="17600" y="8486"/>
                  <a:pt x="17600" y="8229"/>
                </a:cubicBezTo>
                <a:cubicBezTo>
                  <a:pt x="16800" y="7714"/>
                  <a:pt x="16000" y="7200"/>
                  <a:pt x="16800" y="6686"/>
                </a:cubicBezTo>
                <a:cubicBezTo>
                  <a:pt x="17200" y="6429"/>
                  <a:pt x="18000" y="6171"/>
                  <a:pt x="18000" y="5914"/>
                </a:cubicBezTo>
                <a:cubicBezTo>
                  <a:pt x="18400" y="5400"/>
                  <a:pt x="17600" y="5143"/>
                  <a:pt x="17600" y="4886"/>
                </a:cubicBezTo>
                <a:cubicBezTo>
                  <a:pt x="17200" y="4629"/>
                  <a:pt x="14400" y="3857"/>
                  <a:pt x="15200" y="3343"/>
                </a:cubicBezTo>
                <a:cubicBezTo>
                  <a:pt x="15200" y="3343"/>
                  <a:pt x="16000" y="3086"/>
                  <a:pt x="16000" y="3086"/>
                </a:cubicBezTo>
                <a:cubicBezTo>
                  <a:pt x="16000" y="3086"/>
                  <a:pt x="14800" y="2571"/>
                  <a:pt x="15600" y="2571"/>
                </a:cubicBezTo>
                <a:cubicBezTo>
                  <a:pt x="16800" y="2571"/>
                  <a:pt x="17600" y="1286"/>
                  <a:pt x="16400" y="771"/>
                </a:cubicBezTo>
                <a:cubicBezTo>
                  <a:pt x="16000" y="514"/>
                  <a:pt x="15200" y="514"/>
                  <a:pt x="14800" y="257"/>
                </a:cubicBezTo>
                <a:cubicBezTo>
                  <a:pt x="14400" y="0"/>
                  <a:pt x="14000" y="0"/>
                  <a:pt x="13600" y="0"/>
                </a:cubicBezTo>
                <a:cubicBezTo>
                  <a:pt x="12800" y="257"/>
                  <a:pt x="12400" y="0"/>
                  <a:pt x="11600" y="257"/>
                </a:cubicBezTo>
                <a:cubicBezTo>
                  <a:pt x="11200" y="514"/>
                  <a:pt x="10400" y="1029"/>
                  <a:pt x="10000" y="1286"/>
                </a:cubicBezTo>
                <a:cubicBezTo>
                  <a:pt x="10000" y="1543"/>
                  <a:pt x="10000" y="2571"/>
                  <a:pt x="9600" y="2571"/>
                </a:cubicBezTo>
                <a:cubicBezTo>
                  <a:pt x="9200" y="2829"/>
                  <a:pt x="8800" y="3086"/>
                  <a:pt x="8400" y="3343"/>
                </a:cubicBezTo>
                <a:cubicBezTo>
                  <a:pt x="8000" y="3343"/>
                  <a:pt x="7200" y="2829"/>
                  <a:pt x="6800" y="2829"/>
                </a:cubicBezTo>
                <a:cubicBezTo>
                  <a:pt x="6400" y="2829"/>
                  <a:pt x="6000" y="3086"/>
                  <a:pt x="5600" y="3086"/>
                </a:cubicBezTo>
                <a:cubicBezTo>
                  <a:pt x="4400" y="3343"/>
                  <a:pt x="3600" y="3086"/>
                  <a:pt x="2800" y="2571"/>
                </a:cubicBezTo>
                <a:cubicBezTo>
                  <a:pt x="2800" y="2314"/>
                  <a:pt x="2000" y="1800"/>
                  <a:pt x="1600" y="1800"/>
                </a:cubicBezTo>
                <a:cubicBezTo>
                  <a:pt x="1200" y="1800"/>
                  <a:pt x="400" y="2314"/>
                  <a:pt x="0" y="2314"/>
                </a:cubicBezTo>
                <a:cubicBezTo>
                  <a:pt x="800" y="2829"/>
                  <a:pt x="2000" y="3343"/>
                  <a:pt x="3200" y="3600"/>
                </a:cubicBezTo>
                <a:cubicBezTo>
                  <a:pt x="3600" y="3600"/>
                  <a:pt x="4400" y="3857"/>
                  <a:pt x="4800" y="4114"/>
                </a:cubicBezTo>
                <a:cubicBezTo>
                  <a:pt x="5200" y="4371"/>
                  <a:pt x="5200" y="4629"/>
                  <a:pt x="5600" y="4886"/>
                </a:cubicBezTo>
                <a:cubicBezTo>
                  <a:pt x="5600" y="5143"/>
                  <a:pt x="5200" y="5143"/>
                  <a:pt x="5600" y="5400"/>
                </a:cubicBezTo>
                <a:cubicBezTo>
                  <a:pt x="5600" y="5657"/>
                  <a:pt x="6400" y="5914"/>
                  <a:pt x="6000" y="6171"/>
                </a:cubicBezTo>
                <a:cubicBezTo>
                  <a:pt x="6000" y="6429"/>
                  <a:pt x="5600" y="6686"/>
                  <a:pt x="6000" y="6943"/>
                </a:cubicBezTo>
                <a:cubicBezTo>
                  <a:pt x="6000" y="6943"/>
                  <a:pt x="6400" y="7457"/>
                  <a:pt x="6400" y="7457"/>
                </a:cubicBezTo>
                <a:cubicBezTo>
                  <a:pt x="6000" y="7714"/>
                  <a:pt x="6000" y="8229"/>
                  <a:pt x="6000" y="8486"/>
                </a:cubicBezTo>
                <a:cubicBezTo>
                  <a:pt x="6000" y="8486"/>
                  <a:pt x="6800" y="9257"/>
                  <a:pt x="6800" y="9257"/>
                </a:cubicBezTo>
                <a:cubicBezTo>
                  <a:pt x="7200" y="9514"/>
                  <a:pt x="8000" y="9771"/>
                  <a:pt x="8400" y="9771"/>
                </a:cubicBezTo>
                <a:cubicBezTo>
                  <a:pt x="8800" y="10029"/>
                  <a:pt x="8800" y="10286"/>
                  <a:pt x="8800" y="10543"/>
                </a:cubicBezTo>
                <a:cubicBezTo>
                  <a:pt x="8800" y="10800"/>
                  <a:pt x="9200" y="11057"/>
                  <a:pt x="9200" y="11314"/>
                </a:cubicBezTo>
                <a:cubicBezTo>
                  <a:pt x="9200" y="11571"/>
                  <a:pt x="8400" y="11314"/>
                  <a:pt x="8000" y="11314"/>
                </a:cubicBezTo>
                <a:cubicBezTo>
                  <a:pt x="7600" y="11314"/>
                  <a:pt x="6400" y="12343"/>
                  <a:pt x="6400" y="12600"/>
                </a:cubicBezTo>
                <a:cubicBezTo>
                  <a:pt x="6000" y="12857"/>
                  <a:pt x="5600" y="12857"/>
                  <a:pt x="5200" y="13114"/>
                </a:cubicBezTo>
                <a:cubicBezTo>
                  <a:pt x="4800" y="13371"/>
                  <a:pt x="4400" y="13629"/>
                  <a:pt x="4000" y="13886"/>
                </a:cubicBezTo>
                <a:cubicBezTo>
                  <a:pt x="3600" y="13886"/>
                  <a:pt x="1600" y="14914"/>
                  <a:pt x="1600" y="14657"/>
                </a:cubicBezTo>
                <a:cubicBezTo>
                  <a:pt x="1600" y="15171"/>
                  <a:pt x="800" y="15429"/>
                  <a:pt x="800" y="15943"/>
                </a:cubicBezTo>
                <a:cubicBezTo>
                  <a:pt x="1200" y="16457"/>
                  <a:pt x="800" y="17229"/>
                  <a:pt x="1600" y="17229"/>
                </a:cubicBezTo>
                <a:cubicBezTo>
                  <a:pt x="2000" y="17229"/>
                  <a:pt x="1600" y="18514"/>
                  <a:pt x="1600" y="18771"/>
                </a:cubicBezTo>
                <a:cubicBezTo>
                  <a:pt x="1600" y="19286"/>
                  <a:pt x="800" y="19800"/>
                  <a:pt x="1600" y="20057"/>
                </a:cubicBezTo>
                <a:cubicBezTo>
                  <a:pt x="1600" y="20057"/>
                  <a:pt x="3200" y="20314"/>
                  <a:pt x="2800" y="20571"/>
                </a:cubicBezTo>
                <a:cubicBezTo>
                  <a:pt x="2800" y="20571"/>
                  <a:pt x="2000" y="20829"/>
                  <a:pt x="2000" y="20829"/>
                </a:cubicBezTo>
                <a:cubicBezTo>
                  <a:pt x="2800" y="20829"/>
                  <a:pt x="2800" y="20314"/>
                  <a:pt x="3200" y="20314"/>
                </a:cubicBezTo>
                <a:cubicBezTo>
                  <a:pt x="4000" y="20057"/>
                  <a:pt x="3200" y="21343"/>
                  <a:pt x="3200" y="21343"/>
                </a:cubicBezTo>
                <a:cubicBezTo>
                  <a:pt x="3200" y="21343"/>
                  <a:pt x="4400" y="20571"/>
                  <a:pt x="4400" y="20571"/>
                </a:cubicBezTo>
                <a:cubicBezTo>
                  <a:pt x="4800" y="20314"/>
                  <a:pt x="4400" y="21343"/>
                  <a:pt x="4400" y="21343"/>
                </a:cubicBezTo>
                <a:cubicBezTo>
                  <a:pt x="5600" y="21600"/>
                  <a:pt x="8000" y="20829"/>
                  <a:pt x="9200" y="20571"/>
                </a:cubicBezTo>
                <a:cubicBezTo>
                  <a:pt x="10800" y="20314"/>
                  <a:pt x="12400" y="20314"/>
                  <a:pt x="14400" y="20057"/>
                </a:cubicBezTo>
                <a:cubicBezTo>
                  <a:pt x="15600" y="19029"/>
                  <a:pt x="17200" y="18257"/>
                  <a:pt x="18400" y="17486"/>
                </a:cubicBezTo>
                <a:cubicBezTo>
                  <a:pt x="19200" y="16971"/>
                  <a:pt x="21600" y="15943"/>
                  <a:pt x="21200" y="15171"/>
                </a:cubicBezTo>
                <a:cubicBezTo>
                  <a:pt x="20800" y="14657"/>
                  <a:pt x="21600" y="15943"/>
                  <a:pt x="21200" y="1517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89" name="Shape 1789"/>
          <p:cNvSpPr/>
          <p:nvPr/>
        </p:nvSpPr>
        <p:spPr>
          <a:xfrm>
            <a:off x="11990764" y="2829684"/>
            <a:ext cx="933879" cy="786208"/>
          </a:xfrm>
          <a:custGeom>
            <a:avLst/>
            <a:gdLst/>
            <a:ahLst/>
            <a:cxnLst>
              <a:cxn ang="0">
                <a:pos x="wd2" y="hd2"/>
              </a:cxn>
              <a:cxn ang="5400000">
                <a:pos x="wd2" y="hd2"/>
              </a:cxn>
              <a:cxn ang="10800000">
                <a:pos x="wd2" y="hd2"/>
              </a:cxn>
              <a:cxn ang="16200000">
                <a:pos x="wd2" y="hd2"/>
              </a:cxn>
            </a:cxnLst>
            <a:rect l="0" t="0" r="r" b="b"/>
            <a:pathLst>
              <a:path w="21371" h="21482" extrusionOk="0">
                <a:moveTo>
                  <a:pt x="5643" y="20271"/>
                </a:moveTo>
                <a:cubicBezTo>
                  <a:pt x="5643" y="20271"/>
                  <a:pt x="5812" y="19665"/>
                  <a:pt x="5812" y="19463"/>
                </a:cubicBezTo>
                <a:cubicBezTo>
                  <a:pt x="5812" y="19060"/>
                  <a:pt x="5981" y="18858"/>
                  <a:pt x="6318" y="18656"/>
                </a:cubicBezTo>
                <a:cubicBezTo>
                  <a:pt x="6656" y="18252"/>
                  <a:pt x="6318" y="17646"/>
                  <a:pt x="6318" y="17445"/>
                </a:cubicBezTo>
                <a:cubicBezTo>
                  <a:pt x="6318" y="16839"/>
                  <a:pt x="6993" y="16839"/>
                  <a:pt x="6487" y="16435"/>
                </a:cubicBezTo>
                <a:cubicBezTo>
                  <a:pt x="6150" y="16032"/>
                  <a:pt x="5981" y="16032"/>
                  <a:pt x="6150" y="15426"/>
                </a:cubicBezTo>
                <a:cubicBezTo>
                  <a:pt x="6318" y="15022"/>
                  <a:pt x="6150" y="14618"/>
                  <a:pt x="6150" y="14215"/>
                </a:cubicBezTo>
                <a:cubicBezTo>
                  <a:pt x="5981" y="13609"/>
                  <a:pt x="5812" y="13003"/>
                  <a:pt x="6318" y="12600"/>
                </a:cubicBezTo>
                <a:cubicBezTo>
                  <a:pt x="6487" y="12398"/>
                  <a:pt x="6825" y="12398"/>
                  <a:pt x="6993" y="12196"/>
                </a:cubicBezTo>
                <a:cubicBezTo>
                  <a:pt x="7162" y="12196"/>
                  <a:pt x="7331" y="12398"/>
                  <a:pt x="7500" y="12196"/>
                </a:cubicBezTo>
                <a:cubicBezTo>
                  <a:pt x="7668" y="11792"/>
                  <a:pt x="7500" y="11590"/>
                  <a:pt x="7331" y="11389"/>
                </a:cubicBezTo>
                <a:cubicBezTo>
                  <a:pt x="7331" y="10985"/>
                  <a:pt x="7668" y="10783"/>
                  <a:pt x="7837" y="10379"/>
                </a:cubicBezTo>
                <a:cubicBezTo>
                  <a:pt x="7837" y="10177"/>
                  <a:pt x="8006" y="9572"/>
                  <a:pt x="8006" y="9168"/>
                </a:cubicBezTo>
                <a:cubicBezTo>
                  <a:pt x="8006" y="8764"/>
                  <a:pt x="8681" y="8764"/>
                  <a:pt x="8512" y="8562"/>
                </a:cubicBezTo>
                <a:cubicBezTo>
                  <a:pt x="8512" y="8159"/>
                  <a:pt x="8850" y="7957"/>
                  <a:pt x="9018" y="7553"/>
                </a:cubicBezTo>
                <a:cubicBezTo>
                  <a:pt x="9356" y="7149"/>
                  <a:pt x="9356" y="7351"/>
                  <a:pt x="9356" y="6746"/>
                </a:cubicBezTo>
                <a:cubicBezTo>
                  <a:pt x="9187" y="6544"/>
                  <a:pt x="9862" y="5534"/>
                  <a:pt x="10031" y="5534"/>
                </a:cubicBezTo>
                <a:cubicBezTo>
                  <a:pt x="10200" y="5332"/>
                  <a:pt x="10706" y="5534"/>
                  <a:pt x="10875" y="5534"/>
                </a:cubicBezTo>
                <a:cubicBezTo>
                  <a:pt x="10875" y="5131"/>
                  <a:pt x="10875" y="4929"/>
                  <a:pt x="10875" y="4525"/>
                </a:cubicBezTo>
                <a:cubicBezTo>
                  <a:pt x="11381" y="4727"/>
                  <a:pt x="11718" y="4727"/>
                  <a:pt x="12056" y="4929"/>
                </a:cubicBezTo>
                <a:cubicBezTo>
                  <a:pt x="12731" y="4929"/>
                  <a:pt x="12393" y="4121"/>
                  <a:pt x="12562" y="3718"/>
                </a:cubicBezTo>
                <a:cubicBezTo>
                  <a:pt x="12562" y="3718"/>
                  <a:pt x="12900" y="3718"/>
                  <a:pt x="13069" y="3718"/>
                </a:cubicBezTo>
                <a:cubicBezTo>
                  <a:pt x="13237" y="3516"/>
                  <a:pt x="13575" y="3112"/>
                  <a:pt x="13743" y="3516"/>
                </a:cubicBezTo>
                <a:cubicBezTo>
                  <a:pt x="14081" y="3718"/>
                  <a:pt x="14081" y="4121"/>
                  <a:pt x="14418" y="4323"/>
                </a:cubicBezTo>
                <a:cubicBezTo>
                  <a:pt x="14587" y="4323"/>
                  <a:pt x="14925" y="4323"/>
                  <a:pt x="15093" y="4323"/>
                </a:cubicBezTo>
                <a:cubicBezTo>
                  <a:pt x="15262" y="4323"/>
                  <a:pt x="15431" y="4121"/>
                  <a:pt x="15769" y="4121"/>
                </a:cubicBezTo>
                <a:cubicBezTo>
                  <a:pt x="15937" y="4121"/>
                  <a:pt x="16106" y="4525"/>
                  <a:pt x="16443" y="4525"/>
                </a:cubicBezTo>
                <a:cubicBezTo>
                  <a:pt x="16443" y="4323"/>
                  <a:pt x="17118" y="3919"/>
                  <a:pt x="17118" y="3919"/>
                </a:cubicBezTo>
                <a:cubicBezTo>
                  <a:pt x="17118" y="3314"/>
                  <a:pt x="17118" y="3112"/>
                  <a:pt x="17287" y="2708"/>
                </a:cubicBezTo>
                <a:cubicBezTo>
                  <a:pt x="17456" y="2506"/>
                  <a:pt x="17794" y="2103"/>
                  <a:pt x="17962" y="2103"/>
                </a:cubicBezTo>
                <a:cubicBezTo>
                  <a:pt x="18131" y="2103"/>
                  <a:pt x="18300" y="2103"/>
                  <a:pt x="18468" y="2103"/>
                </a:cubicBezTo>
                <a:cubicBezTo>
                  <a:pt x="18637" y="2103"/>
                  <a:pt x="18637" y="1901"/>
                  <a:pt x="18806" y="1901"/>
                </a:cubicBezTo>
                <a:cubicBezTo>
                  <a:pt x="18975" y="1901"/>
                  <a:pt x="19312" y="2304"/>
                  <a:pt x="19481" y="2304"/>
                </a:cubicBezTo>
                <a:cubicBezTo>
                  <a:pt x="19818" y="2506"/>
                  <a:pt x="19987" y="2708"/>
                  <a:pt x="19987" y="3314"/>
                </a:cubicBezTo>
                <a:cubicBezTo>
                  <a:pt x="20325" y="3314"/>
                  <a:pt x="21169" y="2708"/>
                  <a:pt x="20831" y="2304"/>
                </a:cubicBezTo>
                <a:cubicBezTo>
                  <a:pt x="21169" y="2506"/>
                  <a:pt x="20325" y="2506"/>
                  <a:pt x="20156" y="2506"/>
                </a:cubicBezTo>
                <a:cubicBezTo>
                  <a:pt x="21000" y="2304"/>
                  <a:pt x="19818" y="1699"/>
                  <a:pt x="19650" y="1901"/>
                </a:cubicBezTo>
                <a:cubicBezTo>
                  <a:pt x="19818" y="1699"/>
                  <a:pt x="19987" y="1901"/>
                  <a:pt x="19987" y="1901"/>
                </a:cubicBezTo>
                <a:cubicBezTo>
                  <a:pt x="20325" y="1901"/>
                  <a:pt x="20662" y="1901"/>
                  <a:pt x="20831" y="1699"/>
                </a:cubicBezTo>
                <a:cubicBezTo>
                  <a:pt x="21000" y="1699"/>
                  <a:pt x="21506" y="1295"/>
                  <a:pt x="21337" y="1093"/>
                </a:cubicBezTo>
                <a:cubicBezTo>
                  <a:pt x="21000" y="891"/>
                  <a:pt x="20494" y="689"/>
                  <a:pt x="19987" y="488"/>
                </a:cubicBezTo>
                <a:cubicBezTo>
                  <a:pt x="19818" y="286"/>
                  <a:pt x="19650" y="689"/>
                  <a:pt x="19481" y="891"/>
                </a:cubicBezTo>
                <a:cubicBezTo>
                  <a:pt x="19481" y="891"/>
                  <a:pt x="19143" y="1497"/>
                  <a:pt x="19143" y="1295"/>
                </a:cubicBezTo>
                <a:cubicBezTo>
                  <a:pt x="19143" y="1295"/>
                  <a:pt x="19143" y="1093"/>
                  <a:pt x="19143" y="891"/>
                </a:cubicBezTo>
                <a:cubicBezTo>
                  <a:pt x="19143" y="891"/>
                  <a:pt x="18806" y="891"/>
                  <a:pt x="18806" y="891"/>
                </a:cubicBezTo>
                <a:cubicBezTo>
                  <a:pt x="18975" y="689"/>
                  <a:pt x="19312" y="891"/>
                  <a:pt x="19312" y="689"/>
                </a:cubicBezTo>
                <a:cubicBezTo>
                  <a:pt x="19312" y="689"/>
                  <a:pt x="18806" y="689"/>
                  <a:pt x="18806" y="689"/>
                </a:cubicBezTo>
                <a:cubicBezTo>
                  <a:pt x="18806" y="488"/>
                  <a:pt x="19481" y="488"/>
                  <a:pt x="19481" y="286"/>
                </a:cubicBezTo>
                <a:cubicBezTo>
                  <a:pt x="19312" y="84"/>
                  <a:pt x="18300" y="-118"/>
                  <a:pt x="18468" y="286"/>
                </a:cubicBezTo>
                <a:cubicBezTo>
                  <a:pt x="18637" y="488"/>
                  <a:pt x="18637" y="488"/>
                  <a:pt x="18468" y="689"/>
                </a:cubicBezTo>
                <a:cubicBezTo>
                  <a:pt x="18300" y="891"/>
                  <a:pt x="17962" y="1295"/>
                  <a:pt x="17794" y="1295"/>
                </a:cubicBezTo>
                <a:cubicBezTo>
                  <a:pt x="17625" y="1295"/>
                  <a:pt x="17794" y="488"/>
                  <a:pt x="17794" y="488"/>
                </a:cubicBezTo>
                <a:cubicBezTo>
                  <a:pt x="17794" y="286"/>
                  <a:pt x="16950" y="1699"/>
                  <a:pt x="16781" y="1699"/>
                </a:cubicBezTo>
                <a:cubicBezTo>
                  <a:pt x="16275" y="1699"/>
                  <a:pt x="16781" y="891"/>
                  <a:pt x="16950" y="689"/>
                </a:cubicBezTo>
                <a:cubicBezTo>
                  <a:pt x="17118" y="689"/>
                  <a:pt x="17287" y="286"/>
                  <a:pt x="17287" y="286"/>
                </a:cubicBezTo>
                <a:cubicBezTo>
                  <a:pt x="17118" y="84"/>
                  <a:pt x="16781" y="-118"/>
                  <a:pt x="16781" y="84"/>
                </a:cubicBezTo>
                <a:cubicBezTo>
                  <a:pt x="16781" y="84"/>
                  <a:pt x="16950" y="286"/>
                  <a:pt x="16950" y="286"/>
                </a:cubicBezTo>
                <a:cubicBezTo>
                  <a:pt x="16950" y="286"/>
                  <a:pt x="16612" y="286"/>
                  <a:pt x="16443" y="286"/>
                </a:cubicBezTo>
                <a:cubicBezTo>
                  <a:pt x="16275" y="488"/>
                  <a:pt x="16443" y="286"/>
                  <a:pt x="16275" y="84"/>
                </a:cubicBezTo>
                <a:cubicBezTo>
                  <a:pt x="16275" y="84"/>
                  <a:pt x="15937" y="488"/>
                  <a:pt x="15937" y="488"/>
                </a:cubicBezTo>
                <a:cubicBezTo>
                  <a:pt x="15937" y="689"/>
                  <a:pt x="16275" y="891"/>
                  <a:pt x="16106" y="891"/>
                </a:cubicBezTo>
                <a:cubicBezTo>
                  <a:pt x="15937" y="891"/>
                  <a:pt x="15937" y="891"/>
                  <a:pt x="15937" y="891"/>
                </a:cubicBezTo>
                <a:cubicBezTo>
                  <a:pt x="15769" y="891"/>
                  <a:pt x="15769" y="1093"/>
                  <a:pt x="15769" y="1295"/>
                </a:cubicBezTo>
                <a:cubicBezTo>
                  <a:pt x="15937" y="891"/>
                  <a:pt x="15262" y="1093"/>
                  <a:pt x="15262" y="1093"/>
                </a:cubicBezTo>
                <a:cubicBezTo>
                  <a:pt x="15262" y="1093"/>
                  <a:pt x="15600" y="891"/>
                  <a:pt x="15600" y="689"/>
                </a:cubicBezTo>
                <a:cubicBezTo>
                  <a:pt x="15600" y="891"/>
                  <a:pt x="14925" y="1093"/>
                  <a:pt x="14756" y="1093"/>
                </a:cubicBezTo>
                <a:cubicBezTo>
                  <a:pt x="14587" y="1093"/>
                  <a:pt x="15262" y="1699"/>
                  <a:pt x="15262" y="1699"/>
                </a:cubicBezTo>
                <a:cubicBezTo>
                  <a:pt x="15262" y="1699"/>
                  <a:pt x="15093" y="2103"/>
                  <a:pt x="15093" y="2103"/>
                </a:cubicBezTo>
                <a:cubicBezTo>
                  <a:pt x="15093" y="2103"/>
                  <a:pt x="14587" y="1497"/>
                  <a:pt x="14587" y="1497"/>
                </a:cubicBezTo>
                <a:cubicBezTo>
                  <a:pt x="14587" y="1497"/>
                  <a:pt x="14250" y="2103"/>
                  <a:pt x="14250" y="1497"/>
                </a:cubicBezTo>
                <a:cubicBezTo>
                  <a:pt x="14081" y="1295"/>
                  <a:pt x="13575" y="1699"/>
                  <a:pt x="13406" y="1497"/>
                </a:cubicBezTo>
                <a:cubicBezTo>
                  <a:pt x="13575" y="1699"/>
                  <a:pt x="14081" y="1699"/>
                  <a:pt x="14081" y="1901"/>
                </a:cubicBezTo>
                <a:cubicBezTo>
                  <a:pt x="14081" y="1901"/>
                  <a:pt x="13912" y="1901"/>
                  <a:pt x="13912" y="2103"/>
                </a:cubicBezTo>
                <a:cubicBezTo>
                  <a:pt x="13912" y="2304"/>
                  <a:pt x="14081" y="2304"/>
                  <a:pt x="14081" y="2506"/>
                </a:cubicBezTo>
                <a:cubicBezTo>
                  <a:pt x="14081" y="2506"/>
                  <a:pt x="13575" y="2304"/>
                  <a:pt x="13575" y="2103"/>
                </a:cubicBezTo>
                <a:cubicBezTo>
                  <a:pt x="13406" y="2103"/>
                  <a:pt x="13406" y="2304"/>
                  <a:pt x="13406" y="2506"/>
                </a:cubicBezTo>
                <a:cubicBezTo>
                  <a:pt x="13237" y="2506"/>
                  <a:pt x="13237" y="2304"/>
                  <a:pt x="13237" y="2103"/>
                </a:cubicBezTo>
                <a:cubicBezTo>
                  <a:pt x="13237" y="2103"/>
                  <a:pt x="12900" y="2506"/>
                  <a:pt x="12900" y="2506"/>
                </a:cubicBezTo>
                <a:cubicBezTo>
                  <a:pt x="12731" y="2708"/>
                  <a:pt x="13069" y="2708"/>
                  <a:pt x="13069" y="2910"/>
                </a:cubicBezTo>
                <a:cubicBezTo>
                  <a:pt x="13069" y="2910"/>
                  <a:pt x="12731" y="2910"/>
                  <a:pt x="12731" y="2910"/>
                </a:cubicBezTo>
                <a:cubicBezTo>
                  <a:pt x="12562" y="2708"/>
                  <a:pt x="12731" y="2506"/>
                  <a:pt x="12731" y="2304"/>
                </a:cubicBezTo>
                <a:cubicBezTo>
                  <a:pt x="12731" y="2304"/>
                  <a:pt x="12225" y="2708"/>
                  <a:pt x="12225" y="2708"/>
                </a:cubicBezTo>
                <a:cubicBezTo>
                  <a:pt x="12225" y="2708"/>
                  <a:pt x="12225" y="2708"/>
                  <a:pt x="12393" y="2708"/>
                </a:cubicBezTo>
                <a:cubicBezTo>
                  <a:pt x="12225" y="2708"/>
                  <a:pt x="12056" y="3112"/>
                  <a:pt x="12056" y="3112"/>
                </a:cubicBezTo>
                <a:cubicBezTo>
                  <a:pt x="11887" y="2910"/>
                  <a:pt x="12225" y="2708"/>
                  <a:pt x="12056" y="2708"/>
                </a:cubicBezTo>
                <a:cubicBezTo>
                  <a:pt x="11887" y="2506"/>
                  <a:pt x="11718" y="2506"/>
                  <a:pt x="11718" y="2304"/>
                </a:cubicBezTo>
                <a:cubicBezTo>
                  <a:pt x="11718" y="2304"/>
                  <a:pt x="12056" y="2304"/>
                  <a:pt x="12056" y="2304"/>
                </a:cubicBezTo>
                <a:cubicBezTo>
                  <a:pt x="12056" y="2103"/>
                  <a:pt x="11550" y="1901"/>
                  <a:pt x="11381" y="1901"/>
                </a:cubicBezTo>
                <a:cubicBezTo>
                  <a:pt x="11381" y="2103"/>
                  <a:pt x="11550" y="2506"/>
                  <a:pt x="11550" y="2506"/>
                </a:cubicBezTo>
                <a:cubicBezTo>
                  <a:pt x="11550" y="2506"/>
                  <a:pt x="10875" y="2708"/>
                  <a:pt x="11044" y="2708"/>
                </a:cubicBezTo>
                <a:cubicBezTo>
                  <a:pt x="11044" y="2708"/>
                  <a:pt x="11381" y="2708"/>
                  <a:pt x="11381" y="2708"/>
                </a:cubicBezTo>
                <a:cubicBezTo>
                  <a:pt x="11381" y="2708"/>
                  <a:pt x="11212" y="2708"/>
                  <a:pt x="11212" y="2708"/>
                </a:cubicBezTo>
                <a:cubicBezTo>
                  <a:pt x="11381" y="3112"/>
                  <a:pt x="11718" y="2708"/>
                  <a:pt x="11550" y="2708"/>
                </a:cubicBezTo>
                <a:cubicBezTo>
                  <a:pt x="11718" y="2910"/>
                  <a:pt x="11550" y="3112"/>
                  <a:pt x="11550" y="3112"/>
                </a:cubicBezTo>
                <a:cubicBezTo>
                  <a:pt x="11550" y="3314"/>
                  <a:pt x="11212" y="2910"/>
                  <a:pt x="11212" y="2910"/>
                </a:cubicBezTo>
                <a:cubicBezTo>
                  <a:pt x="11044" y="2910"/>
                  <a:pt x="11044" y="2708"/>
                  <a:pt x="10875" y="2708"/>
                </a:cubicBezTo>
                <a:cubicBezTo>
                  <a:pt x="10875" y="2708"/>
                  <a:pt x="10706" y="3112"/>
                  <a:pt x="10537" y="2910"/>
                </a:cubicBezTo>
                <a:cubicBezTo>
                  <a:pt x="10537" y="2708"/>
                  <a:pt x="10031" y="3112"/>
                  <a:pt x="10031" y="3112"/>
                </a:cubicBezTo>
                <a:cubicBezTo>
                  <a:pt x="10031" y="3112"/>
                  <a:pt x="10031" y="3718"/>
                  <a:pt x="10031" y="3718"/>
                </a:cubicBezTo>
                <a:cubicBezTo>
                  <a:pt x="10031" y="3919"/>
                  <a:pt x="10200" y="3314"/>
                  <a:pt x="10368" y="3516"/>
                </a:cubicBezTo>
                <a:cubicBezTo>
                  <a:pt x="10368" y="3516"/>
                  <a:pt x="10706" y="3718"/>
                  <a:pt x="10706" y="3516"/>
                </a:cubicBezTo>
                <a:cubicBezTo>
                  <a:pt x="10706" y="3718"/>
                  <a:pt x="10537" y="3718"/>
                  <a:pt x="10537" y="3919"/>
                </a:cubicBezTo>
                <a:cubicBezTo>
                  <a:pt x="10368" y="3919"/>
                  <a:pt x="10537" y="4323"/>
                  <a:pt x="10368" y="4323"/>
                </a:cubicBezTo>
                <a:cubicBezTo>
                  <a:pt x="10368" y="4525"/>
                  <a:pt x="10200" y="4121"/>
                  <a:pt x="10200" y="4121"/>
                </a:cubicBezTo>
                <a:cubicBezTo>
                  <a:pt x="10031" y="4121"/>
                  <a:pt x="10031" y="4525"/>
                  <a:pt x="9862" y="4525"/>
                </a:cubicBezTo>
                <a:cubicBezTo>
                  <a:pt x="9862" y="4525"/>
                  <a:pt x="9862" y="4121"/>
                  <a:pt x="9862" y="4121"/>
                </a:cubicBezTo>
                <a:cubicBezTo>
                  <a:pt x="9693" y="4121"/>
                  <a:pt x="9693" y="4323"/>
                  <a:pt x="9525" y="4323"/>
                </a:cubicBezTo>
                <a:cubicBezTo>
                  <a:pt x="9525" y="4323"/>
                  <a:pt x="9525" y="3919"/>
                  <a:pt x="9525" y="3919"/>
                </a:cubicBezTo>
                <a:cubicBezTo>
                  <a:pt x="9525" y="3718"/>
                  <a:pt x="9356" y="4323"/>
                  <a:pt x="9187" y="4323"/>
                </a:cubicBezTo>
                <a:cubicBezTo>
                  <a:pt x="8850" y="4525"/>
                  <a:pt x="9356" y="3314"/>
                  <a:pt x="9356" y="3314"/>
                </a:cubicBezTo>
                <a:cubicBezTo>
                  <a:pt x="9187" y="3314"/>
                  <a:pt x="8850" y="3516"/>
                  <a:pt x="8850" y="3516"/>
                </a:cubicBezTo>
                <a:cubicBezTo>
                  <a:pt x="8681" y="3718"/>
                  <a:pt x="9018" y="3919"/>
                  <a:pt x="9018" y="3919"/>
                </a:cubicBezTo>
                <a:cubicBezTo>
                  <a:pt x="8850" y="3919"/>
                  <a:pt x="8850" y="3919"/>
                  <a:pt x="8681" y="3919"/>
                </a:cubicBezTo>
                <a:cubicBezTo>
                  <a:pt x="8681" y="3919"/>
                  <a:pt x="8681" y="4121"/>
                  <a:pt x="8512" y="4323"/>
                </a:cubicBezTo>
                <a:cubicBezTo>
                  <a:pt x="8681" y="4121"/>
                  <a:pt x="7837" y="4121"/>
                  <a:pt x="8175" y="4323"/>
                </a:cubicBezTo>
                <a:cubicBezTo>
                  <a:pt x="8175" y="4525"/>
                  <a:pt x="8512" y="4323"/>
                  <a:pt x="8512" y="4323"/>
                </a:cubicBezTo>
                <a:cubicBezTo>
                  <a:pt x="8512" y="4323"/>
                  <a:pt x="8343" y="4525"/>
                  <a:pt x="8512" y="4525"/>
                </a:cubicBezTo>
                <a:cubicBezTo>
                  <a:pt x="8512" y="4525"/>
                  <a:pt x="8681" y="4525"/>
                  <a:pt x="8681" y="4323"/>
                </a:cubicBezTo>
                <a:cubicBezTo>
                  <a:pt x="8681" y="4323"/>
                  <a:pt x="8681" y="4727"/>
                  <a:pt x="8512" y="4727"/>
                </a:cubicBezTo>
                <a:cubicBezTo>
                  <a:pt x="8343" y="4727"/>
                  <a:pt x="8343" y="4525"/>
                  <a:pt x="8175" y="4525"/>
                </a:cubicBezTo>
                <a:cubicBezTo>
                  <a:pt x="8006" y="4727"/>
                  <a:pt x="8006" y="5131"/>
                  <a:pt x="7837" y="5131"/>
                </a:cubicBezTo>
                <a:cubicBezTo>
                  <a:pt x="7837" y="5131"/>
                  <a:pt x="7331" y="5131"/>
                  <a:pt x="7331" y="5131"/>
                </a:cubicBezTo>
                <a:cubicBezTo>
                  <a:pt x="7331" y="5736"/>
                  <a:pt x="8512" y="4929"/>
                  <a:pt x="8512" y="4929"/>
                </a:cubicBezTo>
                <a:cubicBezTo>
                  <a:pt x="8681" y="4929"/>
                  <a:pt x="8850" y="4727"/>
                  <a:pt x="9018" y="4929"/>
                </a:cubicBezTo>
                <a:cubicBezTo>
                  <a:pt x="9356" y="4929"/>
                  <a:pt x="9187" y="4525"/>
                  <a:pt x="9018" y="4525"/>
                </a:cubicBezTo>
                <a:cubicBezTo>
                  <a:pt x="9187" y="4525"/>
                  <a:pt x="9187" y="4525"/>
                  <a:pt x="9187" y="4525"/>
                </a:cubicBezTo>
                <a:cubicBezTo>
                  <a:pt x="9356" y="4929"/>
                  <a:pt x="9525" y="4525"/>
                  <a:pt x="9693" y="4525"/>
                </a:cubicBezTo>
                <a:cubicBezTo>
                  <a:pt x="9525" y="4525"/>
                  <a:pt x="9525" y="4929"/>
                  <a:pt x="9356" y="4929"/>
                </a:cubicBezTo>
                <a:cubicBezTo>
                  <a:pt x="9525" y="4929"/>
                  <a:pt x="9693" y="4929"/>
                  <a:pt x="9693" y="4929"/>
                </a:cubicBezTo>
                <a:cubicBezTo>
                  <a:pt x="9693" y="4929"/>
                  <a:pt x="9356" y="5131"/>
                  <a:pt x="9356" y="5332"/>
                </a:cubicBezTo>
                <a:cubicBezTo>
                  <a:pt x="9356" y="5332"/>
                  <a:pt x="10200" y="4929"/>
                  <a:pt x="10200" y="5131"/>
                </a:cubicBezTo>
                <a:cubicBezTo>
                  <a:pt x="10031" y="5332"/>
                  <a:pt x="9525" y="5131"/>
                  <a:pt x="9525" y="5534"/>
                </a:cubicBezTo>
                <a:cubicBezTo>
                  <a:pt x="9356" y="6140"/>
                  <a:pt x="9018" y="5332"/>
                  <a:pt x="9018" y="5332"/>
                </a:cubicBezTo>
                <a:cubicBezTo>
                  <a:pt x="9018" y="5131"/>
                  <a:pt x="9018" y="5736"/>
                  <a:pt x="9018" y="5736"/>
                </a:cubicBezTo>
                <a:cubicBezTo>
                  <a:pt x="9018" y="5736"/>
                  <a:pt x="8850" y="5332"/>
                  <a:pt x="8681" y="5332"/>
                </a:cubicBezTo>
                <a:cubicBezTo>
                  <a:pt x="8512" y="5534"/>
                  <a:pt x="8175" y="5938"/>
                  <a:pt x="8175" y="6140"/>
                </a:cubicBezTo>
                <a:cubicBezTo>
                  <a:pt x="8175" y="6140"/>
                  <a:pt x="8512" y="5938"/>
                  <a:pt x="8512" y="5938"/>
                </a:cubicBezTo>
                <a:cubicBezTo>
                  <a:pt x="8512" y="6140"/>
                  <a:pt x="8850" y="5938"/>
                  <a:pt x="8850" y="6140"/>
                </a:cubicBezTo>
                <a:cubicBezTo>
                  <a:pt x="8850" y="5938"/>
                  <a:pt x="8343" y="6140"/>
                  <a:pt x="8343" y="6342"/>
                </a:cubicBezTo>
                <a:cubicBezTo>
                  <a:pt x="8512" y="6544"/>
                  <a:pt x="9018" y="6140"/>
                  <a:pt x="8850" y="6544"/>
                </a:cubicBezTo>
                <a:cubicBezTo>
                  <a:pt x="9018" y="6140"/>
                  <a:pt x="7837" y="6746"/>
                  <a:pt x="7837" y="6746"/>
                </a:cubicBezTo>
                <a:cubicBezTo>
                  <a:pt x="7837" y="6544"/>
                  <a:pt x="8850" y="6947"/>
                  <a:pt x="8681" y="6947"/>
                </a:cubicBezTo>
                <a:cubicBezTo>
                  <a:pt x="8512" y="7149"/>
                  <a:pt x="8343" y="6746"/>
                  <a:pt x="8175" y="6947"/>
                </a:cubicBezTo>
                <a:cubicBezTo>
                  <a:pt x="8175" y="6947"/>
                  <a:pt x="8175" y="6947"/>
                  <a:pt x="8175" y="6947"/>
                </a:cubicBezTo>
                <a:cubicBezTo>
                  <a:pt x="8175" y="7149"/>
                  <a:pt x="7668" y="6746"/>
                  <a:pt x="7500" y="7149"/>
                </a:cubicBezTo>
                <a:cubicBezTo>
                  <a:pt x="7500" y="7149"/>
                  <a:pt x="8006" y="7149"/>
                  <a:pt x="8006" y="7149"/>
                </a:cubicBezTo>
                <a:cubicBezTo>
                  <a:pt x="7668" y="7553"/>
                  <a:pt x="7331" y="7149"/>
                  <a:pt x="7500" y="7755"/>
                </a:cubicBezTo>
                <a:cubicBezTo>
                  <a:pt x="7500" y="7755"/>
                  <a:pt x="7162" y="7957"/>
                  <a:pt x="7162" y="7957"/>
                </a:cubicBezTo>
                <a:cubicBezTo>
                  <a:pt x="6993" y="8159"/>
                  <a:pt x="6993" y="8159"/>
                  <a:pt x="6993" y="8159"/>
                </a:cubicBezTo>
                <a:cubicBezTo>
                  <a:pt x="6993" y="8361"/>
                  <a:pt x="6825" y="8361"/>
                  <a:pt x="6825" y="8361"/>
                </a:cubicBezTo>
                <a:cubicBezTo>
                  <a:pt x="6825" y="8562"/>
                  <a:pt x="6993" y="8361"/>
                  <a:pt x="6993" y="8361"/>
                </a:cubicBezTo>
                <a:cubicBezTo>
                  <a:pt x="7162" y="8361"/>
                  <a:pt x="6993" y="8562"/>
                  <a:pt x="6993" y="8562"/>
                </a:cubicBezTo>
                <a:cubicBezTo>
                  <a:pt x="7162" y="8562"/>
                  <a:pt x="7500" y="8764"/>
                  <a:pt x="7668" y="8562"/>
                </a:cubicBezTo>
                <a:cubicBezTo>
                  <a:pt x="7331" y="8764"/>
                  <a:pt x="7331" y="8764"/>
                  <a:pt x="6993" y="8764"/>
                </a:cubicBezTo>
                <a:cubicBezTo>
                  <a:pt x="6825" y="8764"/>
                  <a:pt x="6318" y="8764"/>
                  <a:pt x="6318" y="8966"/>
                </a:cubicBezTo>
                <a:cubicBezTo>
                  <a:pt x="6318" y="8966"/>
                  <a:pt x="6487" y="8966"/>
                  <a:pt x="6487" y="8966"/>
                </a:cubicBezTo>
                <a:cubicBezTo>
                  <a:pt x="6487" y="8966"/>
                  <a:pt x="6318" y="9168"/>
                  <a:pt x="6318" y="9168"/>
                </a:cubicBezTo>
                <a:cubicBezTo>
                  <a:pt x="6318" y="9168"/>
                  <a:pt x="6656" y="8966"/>
                  <a:pt x="6656" y="9168"/>
                </a:cubicBezTo>
                <a:cubicBezTo>
                  <a:pt x="6656" y="9168"/>
                  <a:pt x="6318" y="9572"/>
                  <a:pt x="6318" y="9572"/>
                </a:cubicBezTo>
                <a:cubicBezTo>
                  <a:pt x="6318" y="9572"/>
                  <a:pt x="6487" y="9572"/>
                  <a:pt x="6487" y="9774"/>
                </a:cubicBezTo>
                <a:cubicBezTo>
                  <a:pt x="6487" y="9774"/>
                  <a:pt x="6150" y="9774"/>
                  <a:pt x="6150" y="9774"/>
                </a:cubicBezTo>
                <a:cubicBezTo>
                  <a:pt x="6150" y="9774"/>
                  <a:pt x="6487" y="9975"/>
                  <a:pt x="6487" y="9975"/>
                </a:cubicBezTo>
                <a:cubicBezTo>
                  <a:pt x="6318" y="9975"/>
                  <a:pt x="6150" y="9975"/>
                  <a:pt x="6150" y="9975"/>
                </a:cubicBezTo>
                <a:cubicBezTo>
                  <a:pt x="6150" y="10177"/>
                  <a:pt x="6318" y="10379"/>
                  <a:pt x="6487" y="10379"/>
                </a:cubicBezTo>
                <a:cubicBezTo>
                  <a:pt x="6150" y="10379"/>
                  <a:pt x="5812" y="10379"/>
                  <a:pt x="5643" y="10783"/>
                </a:cubicBezTo>
                <a:cubicBezTo>
                  <a:pt x="5643" y="10985"/>
                  <a:pt x="4968" y="10783"/>
                  <a:pt x="4968" y="10783"/>
                </a:cubicBezTo>
                <a:cubicBezTo>
                  <a:pt x="4968" y="11389"/>
                  <a:pt x="5981" y="10783"/>
                  <a:pt x="6150" y="10783"/>
                </a:cubicBezTo>
                <a:cubicBezTo>
                  <a:pt x="5981" y="10783"/>
                  <a:pt x="5812" y="11187"/>
                  <a:pt x="5812" y="11187"/>
                </a:cubicBezTo>
                <a:cubicBezTo>
                  <a:pt x="5306" y="11187"/>
                  <a:pt x="5643" y="11389"/>
                  <a:pt x="5475" y="11590"/>
                </a:cubicBezTo>
                <a:cubicBezTo>
                  <a:pt x="5306" y="11792"/>
                  <a:pt x="4968" y="11389"/>
                  <a:pt x="4800" y="11590"/>
                </a:cubicBezTo>
                <a:cubicBezTo>
                  <a:pt x="4800" y="11792"/>
                  <a:pt x="4293" y="12196"/>
                  <a:pt x="4293" y="12196"/>
                </a:cubicBezTo>
                <a:cubicBezTo>
                  <a:pt x="4293" y="12398"/>
                  <a:pt x="4462" y="12398"/>
                  <a:pt x="4462" y="12398"/>
                </a:cubicBezTo>
                <a:cubicBezTo>
                  <a:pt x="4462" y="12600"/>
                  <a:pt x="3956" y="12600"/>
                  <a:pt x="3956" y="12600"/>
                </a:cubicBezTo>
                <a:cubicBezTo>
                  <a:pt x="3956" y="12600"/>
                  <a:pt x="4125" y="12802"/>
                  <a:pt x="4125" y="13003"/>
                </a:cubicBezTo>
                <a:cubicBezTo>
                  <a:pt x="4125" y="13205"/>
                  <a:pt x="4462" y="13003"/>
                  <a:pt x="4631" y="13003"/>
                </a:cubicBezTo>
                <a:cubicBezTo>
                  <a:pt x="4800" y="12802"/>
                  <a:pt x="4968" y="13003"/>
                  <a:pt x="5137" y="12802"/>
                </a:cubicBezTo>
                <a:cubicBezTo>
                  <a:pt x="5137" y="12802"/>
                  <a:pt x="4968" y="12600"/>
                  <a:pt x="4968" y="12398"/>
                </a:cubicBezTo>
                <a:cubicBezTo>
                  <a:pt x="4968" y="12398"/>
                  <a:pt x="5306" y="12600"/>
                  <a:pt x="5475" y="12802"/>
                </a:cubicBezTo>
                <a:cubicBezTo>
                  <a:pt x="5475" y="12802"/>
                  <a:pt x="4968" y="13205"/>
                  <a:pt x="4968" y="13205"/>
                </a:cubicBezTo>
                <a:cubicBezTo>
                  <a:pt x="4800" y="13205"/>
                  <a:pt x="4631" y="13407"/>
                  <a:pt x="4631" y="13205"/>
                </a:cubicBezTo>
                <a:cubicBezTo>
                  <a:pt x="4462" y="13003"/>
                  <a:pt x="4293" y="13407"/>
                  <a:pt x="4125" y="13407"/>
                </a:cubicBezTo>
                <a:cubicBezTo>
                  <a:pt x="3956" y="13205"/>
                  <a:pt x="3956" y="12600"/>
                  <a:pt x="3787" y="13205"/>
                </a:cubicBezTo>
                <a:cubicBezTo>
                  <a:pt x="3450" y="14013"/>
                  <a:pt x="3281" y="13003"/>
                  <a:pt x="3450" y="13003"/>
                </a:cubicBezTo>
                <a:cubicBezTo>
                  <a:pt x="3112" y="13003"/>
                  <a:pt x="3450" y="13811"/>
                  <a:pt x="3112" y="13609"/>
                </a:cubicBezTo>
                <a:cubicBezTo>
                  <a:pt x="2437" y="13609"/>
                  <a:pt x="2943" y="14013"/>
                  <a:pt x="2775" y="14215"/>
                </a:cubicBezTo>
                <a:cubicBezTo>
                  <a:pt x="2606" y="14215"/>
                  <a:pt x="2606" y="13811"/>
                  <a:pt x="2606" y="13811"/>
                </a:cubicBezTo>
                <a:cubicBezTo>
                  <a:pt x="2268" y="13811"/>
                  <a:pt x="1931" y="14013"/>
                  <a:pt x="1762" y="14215"/>
                </a:cubicBezTo>
                <a:cubicBezTo>
                  <a:pt x="1762" y="14417"/>
                  <a:pt x="2437" y="14417"/>
                  <a:pt x="2606" y="14417"/>
                </a:cubicBezTo>
                <a:cubicBezTo>
                  <a:pt x="2606" y="14417"/>
                  <a:pt x="3112" y="14215"/>
                  <a:pt x="3112" y="14215"/>
                </a:cubicBezTo>
                <a:cubicBezTo>
                  <a:pt x="3281" y="14417"/>
                  <a:pt x="2437" y="14417"/>
                  <a:pt x="2437" y="14417"/>
                </a:cubicBezTo>
                <a:cubicBezTo>
                  <a:pt x="2268" y="14417"/>
                  <a:pt x="2268" y="14618"/>
                  <a:pt x="2100" y="14618"/>
                </a:cubicBezTo>
                <a:cubicBezTo>
                  <a:pt x="1931" y="14618"/>
                  <a:pt x="1762" y="14618"/>
                  <a:pt x="1593" y="14618"/>
                </a:cubicBezTo>
                <a:cubicBezTo>
                  <a:pt x="1256" y="14417"/>
                  <a:pt x="1087" y="14618"/>
                  <a:pt x="1425" y="14820"/>
                </a:cubicBezTo>
                <a:cubicBezTo>
                  <a:pt x="1593" y="14820"/>
                  <a:pt x="1931" y="14820"/>
                  <a:pt x="1931" y="15224"/>
                </a:cubicBezTo>
                <a:cubicBezTo>
                  <a:pt x="1931" y="15224"/>
                  <a:pt x="1762" y="15628"/>
                  <a:pt x="1762" y="15426"/>
                </a:cubicBezTo>
                <a:cubicBezTo>
                  <a:pt x="1593" y="15426"/>
                  <a:pt x="1931" y="15022"/>
                  <a:pt x="1593" y="14820"/>
                </a:cubicBezTo>
                <a:cubicBezTo>
                  <a:pt x="1087" y="14820"/>
                  <a:pt x="1425" y="15022"/>
                  <a:pt x="1256" y="15224"/>
                </a:cubicBezTo>
                <a:cubicBezTo>
                  <a:pt x="1256" y="15224"/>
                  <a:pt x="1256" y="14618"/>
                  <a:pt x="1087" y="14618"/>
                </a:cubicBezTo>
                <a:cubicBezTo>
                  <a:pt x="1087" y="14417"/>
                  <a:pt x="750" y="15628"/>
                  <a:pt x="918" y="15426"/>
                </a:cubicBezTo>
                <a:cubicBezTo>
                  <a:pt x="750" y="15426"/>
                  <a:pt x="750" y="15022"/>
                  <a:pt x="750" y="15022"/>
                </a:cubicBezTo>
                <a:cubicBezTo>
                  <a:pt x="581" y="15022"/>
                  <a:pt x="581" y="15426"/>
                  <a:pt x="581" y="15426"/>
                </a:cubicBezTo>
                <a:cubicBezTo>
                  <a:pt x="412" y="15628"/>
                  <a:pt x="75" y="15426"/>
                  <a:pt x="75" y="15628"/>
                </a:cubicBezTo>
                <a:cubicBezTo>
                  <a:pt x="75" y="15830"/>
                  <a:pt x="-94" y="16032"/>
                  <a:pt x="75" y="16032"/>
                </a:cubicBezTo>
                <a:cubicBezTo>
                  <a:pt x="243" y="16032"/>
                  <a:pt x="412" y="16032"/>
                  <a:pt x="581" y="16233"/>
                </a:cubicBezTo>
                <a:cubicBezTo>
                  <a:pt x="581" y="16233"/>
                  <a:pt x="-94" y="16435"/>
                  <a:pt x="75" y="16637"/>
                </a:cubicBezTo>
                <a:cubicBezTo>
                  <a:pt x="75" y="16839"/>
                  <a:pt x="412" y="16839"/>
                  <a:pt x="412" y="16839"/>
                </a:cubicBezTo>
                <a:cubicBezTo>
                  <a:pt x="412" y="16839"/>
                  <a:pt x="918" y="16637"/>
                  <a:pt x="918" y="16839"/>
                </a:cubicBezTo>
                <a:cubicBezTo>
                  <a:pt x="750" y="17041"/>
                  <a:pt x="243" y="16839"/>
                  <a:pt x="75" y="17243"/>
                </a:cubicBezTo>
                <a:cubicBezTo>
                  <a:pt x="-94" y="17445"/>
                  <a:pt x="918" y="17445"/>
                  <a:pt x="581" y="17848"/>
                </a:cubicBezTo>
                <a:cubicBezTo>
                  <a:pt x="581" y="17848"/>
                  <a:pt x="412" y="17445"/>
                  <a:pt x="243" y="17646"/>
                </a:cubicBezTo>
                <a:cubicBezTo>
                  <a:pt x="75" y="17848"/>
                  <a:pt x="75" y="18050"/>
                  <a:pt x="243" y="18252"/>
                </a:cubicBezTo>
                <a:cubicBezTo>
                  <a:pt x="412" y="18252"/>
                  <a:pt x="750" y="18454"/>
                  <a:pt x="918" y="18454"/>
                </a:cubicBezTo>
                <a:cubicBezTo>
                  <a:pt x="1087" y="18252"/>
                  <a:pt x="1256" y="17848"/>
                  <a:pt x="1425" y="18050"/>
                </a:cubicBezTo>
                <a:cubicBezTo>
                  <a:pt x="1256" y="18050"/>
                  <a:pt x="1087" y="18252"/>
                  <a:pt x="1087" y="18252"/>
                </a:cubicBezTo>
                <a:cubicBezTo>
                  <a:pt x="1087" y="18454"/>
                  <a:pt x="918" y="18454"/>
                  <a:pt x="750" y="18454"/>
                </a:cubicBezTo>
                <a:cubicBezTo>
                  <a:pt x="750" y="18454"/>
                  <a:pt x="1087" y="18656"/>
                  <a:pt x="1087" y="18858"/>
                </a:cubicBezTo>
                <a:cubicBezTo>
                  <a:pt x="1087" y="18858"/>
                  <a:pt x="581" y="18454"/>
                  <a:pt x="750" y="18858"/>
                </a:cubicBezTo>
                <a:cubicBezTo>
                  <a:pt x="750" y="19060"/>
                  <a:pt x="1256" y="19261"/>
                  <a:pt x="1256" y="19261"/>
                </a:cubicBezTo>
                <a:cubicBezTo>
                  <a:pt x="1256" y="19463"/>
                  <a:pt x="750" y="19060"/>
                  <a:pt x="581" y="19261"/>
                </a:cubicBezTo>
                <a:cubicBezTo>
                  <a:pt x="243" y="19261"/>
                  <a:pt x="581" y="18656"/>
                  <a:pt x="412" y="18656"/>
                </a:cubicBezTo>
                <a:cubicBezTo>
                  <a:pt x="412" y="18656"/>
                  <a:pt x="75" y="19060"/>
                  <a:pt x="243" y="19261"/>
                </a:cubicBezTo>
                <a:cubicBezTo>
                  <a:pt x="412" y="19261"/>
                  <a:pt x="243" y="19665"/>
                  <a:pt x="243" y="19665"/>
                </a:cubicBezTo>
                <a:cubicBezTo>
                  <a:pt x="412" y="19867"/>
                  <a:pt x="581" y="19463"/>
                  <a:pt x="750" y="19261"/>
                </a:cubicBezTo>
                <a:cubicBezTo>
                  <a:pt x="750" y="19261"/>
                  <a:pt x="750" y="19463"/>
                  <a:pt x="750" y="19463"/>
                </a:cubicBezTo>
                <a:cubicBezTo>
                  <a:pt x="918" y="19463"/>
                  <a:pt x="918" y="19261"/>
                  <a:pt x="1087" y="19261"/>
                </a:cubicBezTo>
                <a:cubicBezTo>
                  <a:pt x="1087" y="19261"/>
                  <a:pt x="1087" y="19665"/>
                  <a:pt x="918" y="19665"/>
                </a:cubicBezTo>
                <a:cubicBezTo>
                  <a:pt x="581" y="19867"/>
                  <a:pt x="1256" y="20271"/>
                  <a:pt x="1256" y="20069"/>
                </a:cubicBezTo>
                <a:cubicBezTo>
                  <a:pt x="1256" y="20473"/>
                  <a:pt x="75" y="20069"/>
                  <a:pt x="750" y="20675"/>
                </a:cubicBezTo>
                <a:cubicBezTo>
                  <a:pt x="1087" y="20876"/>
                  <a:pt x="1256" y="21078"/>
                  <a:pt x="1593" y="21078"/>
                </a:cubicBezTo>
                <a:cubicBezTo>
                  <a:pt x="1593" y="21078"/>
                  <a:pt x="2100" y="21482"/>
                  <a:pt x="2268" y="21482"/>
                </a:cubicBezTo>
                <a:cubicBezTo>
                  <a:pt x="2775" y="21482"/>
                  <a:pt x="3450" y="20876"/>
                  <a:pt x="3787" y="20473"/>
                </a:cubicBezTo>
                <a:cubicBezTo>
                  <a:pt x="3956" y="20069"/>
                  <a:pt x="4125" y="20069"/>
                  <a:pt x="4462" y="19867"/>
                </a:cubicBezTo>
                <a:cubicBezTo>
                  <a:pt x="4631" y="19665"/>
                  <a:pt x="4631" y="19060"/>
                  <a:pt x="4800" y="19060"/>
                </a:cubicBezTo>
                <a:cubicBezTo>
                  <a:pt x="4800" y="19060"/>
                  <a:pt x="4800" y="19665"/>
                  <a:pt x="4968" y="19665"/>
                </a:cubicBezTo>
                <a:cubicBezTo>
                  <a:pt x="5306" y="19867"/>
                  <a:pt x="5137" y="19867"/>
                  <a:pt x="5137" y="20069"/>
                </a:cubicBezTo>
                <a:cubicBezTo>
                  <a:pt x="5306" y="20069"/>
                  <a:pt x="5475" y="20069"/>
                  <a:pt x="5643" y="20271"/>
                </a:cubicBezTo>
                <a:cubicBezTo>
                  <a:pt x="5643" y="20473"/>
                  <a:pt x="5475" y="20069"/>
                  <a:pt x="5643" y="2027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90" name="Shape 1790"/>
          <p:cNvSpPr/>
          <p:nvPr/>
        </p:nvSpPr>
        <p:spPr>
          <a:xfrm>
            <a:off x="12793903" y="2356373"/>
            <a:ext cx="5966101" cy="2068938"/>
          </a:xfrm>
          <a:custGeom>
            <a:avLst/>
            <a:gdLst/>
            <a:ahLst/>
            <a:cxnLst>
              <a:cxn ang="0">
                <a:pos x="wd2" y="hd2"/>
              </a:cxn>
              <a:cxn ang="5400000">
                <a:pos x="wd2" y="hd2"/>
              </a:cxn>
              <a:cxn ang="10800000">
                <a:pos x="wd2" y="hd2"/>
              </a:cxn>
              <a:cxn ang="16200000">
                <a:pos x="wd2" y="hd2"/>
              </a:cxn>
            </a:cxnLst>
            <a:rect l="0" t="0" r="r" b="b"/>
            <a:pathLst>
              <a:path w="21558" h="21438" extrusionOk="0">
                <a:moveTo>
                  <a:pt x="21531" y="8457"/>
                </a:moveTo>
                <a:cubicBezTo>
                  <a:pt x="21477" y="8304"/>
                  <a:pt x="21397" y="8227"/>
                  <a:pt x="21344" y="8074"/>
                </a:cubicBezTo>
                <a:cubicBezTo>
                  <a:pt x="21317" y="7998"/>
                  <a:pt x="21291" y="7921"/>
                  <a:pt x="21237" y="7844"/>
                </a:cubicBezTo>
                <a:cubicBezTo>
                  <a:pt x="21211" y="7844"/>
                  <a:pt x="21157" y="7844"/>
                  <a:pt x="21131" y="7768"/>
                </a:cubicBezTo>
                <a:cubicBezTo>
                  <a:pt x="21131" y="7844"/>
                  <a:pt x="21157" y="7844"/>
                  <a:pt x="21157" y="7844"/>
                </a:cubicBezTo>
                <a:cubicBezTo>
                  <a:pt x="21184" y="7844"/>
                  <a:pt x="21104" y="7921"/>
                  <a:pt x="21077" y="7844"/>
                </a:cubicBezTo>
                <a:cubicBezTo>
                  <a:pt x="21077" y="7844"/>
                  <a:pt x="21104" y="7844"/>
                  <a:pt x="21104" y="7768"/>
                </a:cubicBezTo>
                <a:cubicBezTo>
                  <a:pt x="21077" y="7691"/>
                  <a:pt x="20944" y="7844"/>
                  <a:pt x="20917" y="7768"/>
                </a:cubicBezTo>
                <a:cubicBezTo>
                  <a:pt x="20971" y="7844"/>
                  <a:pt x="20971" y="7844"/>
                  <a:pt x="20971" y="8074"/>
                </a:cubicBezTo>
                <a:cubicBezTo>
                  <a:pt x="20944" y="8151"/>
                  <a:pt x="20997" y="8304"/>
                  <a:pt x="20997" y="8304"/>
                </a:cubicBezTo>
                <a:cubicBezTo>
                  <a:pt x="20971" y="8304"/>
                  <a:pt x="20971" y="8227"/>
                  <a:pt x="20971" y="8227"/>
                </a:cubicBezTo>
                <a:cubicBezTo>
                  <a:pt x="20944" y="8151"/>
                  <a:pt x="20944" y="8304"/>
                  <a:pt x="20917" y="8304"/>
                </a:cubicBezTo>
                <a:cubicBezTo>
                  <a:pt x="20917" y="8304"/>
                  <a:pt x="20864" y="7998"/>
                  <a:pt x="20864" y="7998"/>
                </a:cubicBezTo>
                <a:cubicBezTo>
                  <a:pt x="20864" y="7921"/>
                  <a:pt x="20864" y="7921"/>
                  <a:pt x="20864" y="7921"/>
                </a:cubicBezTo>
                <a:cubicBezTo>
                  <a:pt x="20864" y="7844"/>
                  <a:pt x="20837" y="7768"/>
                  <a:pt x="20864" y="7691"/>
                </a:cubicBezTo>
                <a:cubicBezTo>
                  <a:pt x="20891" y="7538"/>
                  <a:pt x="20837" y="7615"/>
                  <a:pt x="20811" y="7538"/>
                </a:cubicBezTo>
                <a:cubicBezTo>
                  <a:pt x="20811" y="7461"/>
                  <a:pt x="20757" y="7385"/>
                  <a:pt x="20731" y="7385"/>
                </a:cubicBezTo>
                <a:cubicBezTo>
                  <a:pt x="20544" y="7078"/>
                  <a:pt x="20384" y="6772"/>
                  <a:pt x="20197" y="6619"/>
                </a:cubicBezTo>
                <a:cubicBezTo>
                  <a:pt x="20144" y="6542"/>
                  <a:pt x="20117" y="6466"/>
                  <a:pt x="20091" y="6389"/>
                </a:cubicBezTo>
                <a:cubicBezTo>
                  <a:pt x="20064" y="6312"/>
                  <a:pt x="20011" y="6236"/>
                  <a:pt x="19957" y="6236"/>
                </a:cubicBezTo>
                <a:cubicBezTo>
                  <a:pt x="19877" y="6159"/>
                  <a:pt x="19797" y="6083"/>
                  <a:pt x="19691" y="5929"/>
                </a:cubicBezTo>
                <a:cubicBezTo>
                  <a:pt x="19611" y="5929"/>
                  <a:pt x="19504" y="5929"/>
                  <a:pt x="19451" y="5929"/>
                </a:cubicBezTo>
                <a:cubicBezTo>
                  <a:pt x="19397" y="5929"/>
                  <a:pt x="19371" y="5929"/>
                  <a:pt x="19344" y="5929"/>
                </a:cubicBezTo>
                <a:cubicBezTo>
                  <a:pt x="19344" y="5929"/>
                  <a:pt x="19317" y="5853"/>
                  <a:pt x="19317" y="5853"/>
                </a:cubicBezTo>
                <a:cubicBezTo>
                  <a:pt x="19291" y="5929"/>
                  <a:pt x="19291" y="6006"/>
                  <a:pt x="19264" y="5929"/>
                </a:cubicBezTo>
                <a:cubicBezTo>
                  <a:pt x="19184" y="5929"/>
                  <a:pt x="19104" y="5853"/>
                  <a:pt x="19024" y="5776"/>
                </a:cubicBezTo>
                <a:cubicBezTo>
                  <a:pt x="18997" y="5776"/>
                  <a:pt x="18917" y="5700"/>
                  <a:pt x="18917" y="5853"/>
                </a:cubicBezTo>
                <a:cubicBezTo>
                  <a:pt x="18891" y="6006"/>
                  <a:pt x="18864" y="6006"/>
                  <a:pt x="18917" y="6083"/>
                </a:cubicBezTo>
                <a:cubicBezTo>
                  <a:pt x="18971" y="6236"/>
                  <a:pt x="19024" y="6542"/>
                  <a:pt x="18891" y="6619"/>
                </a:cubicBezTo>
                <a:cubicBezTo>
                  <a:pt x="18864" y="6695"/>
                  <a:pt x="18784" y="6695"/>
                  <a:pt x="18757" y="6542"/>
                </a:cubicBezTo>
                <a:cubicBezTo>
                  <a:pt x="18731" y="6466"/>
                  <a:pt x="18731" y="6389"/>
                  <a:pt x="18651" y="6389"/>
                </a:cubicBezTo>
                <a:cubicBezTo>
                  <a:pt x="18571" y="6312"/>
                  <a:pt x="18624" y="6236"/>
                  <a:pt x="18597" y="6159"/>
                </a:cubicBezTo>
                <a:cubicBezTo>
                  <a:pt x="18597" y="6083"/>
                  <a:pt x="18517" y="6006"/>
                  <a:pt x="18491" y="6083"/>
                </a:cubicBezTo>
                <a:cubicBezTo>
                  <a:pt x="18411" y="6312"/>
                  <a:pt x="18277" y="6083"/>
                  <a:pt x="18171" y="6083"/>
                </a:cubicBezTo>
                <a:cubicBezTo>
                  <a:pt x="18064" y="6083"/>
                  <a:pt x="17957" y="6006"/>
                  <a:pt x="17851" y="6006"/>
                </a:cubicBezTo>
                <a:cubicBezTo>
                  <a:pt x="17797" y="6006"/>
                  <a:pt x="17771" y="6006"/>
                  <a:pt x="17717" y="6083"/>
                </a:cubicBezTo>
                <a:cubicBezTo>
                  <a:pt x="17664" y="6159"/>
                  <a:pt x="17691" y="6389"/>
                  <a:pt x="17691" y="6542"/>
                </a:cubicBezTo>
                <a:cubicBezTo>
                  <a:pt x="17691" y="6542"/>
                  <a:pt x="17691" y="6542"/>
                  <a:pt x="17691" y="6542"/>
                </a:cubicBezTo>
                <a:cubicBezTo>
                  <a:pt x="17664" y="6542"/>
                  <a:pt x="17637" y="6159"/>
                  <a:pt x="17611" y="6083"/>
                </a:cubicBezTo>
                <a:cubicBezTo>
                  <a:pt x="17584" y="6083"/>
                  <a:pt x="17477" y="6083"/>
                  <a:pt x="17451" y="5929"/>
                </a:cubicBezTo>
                <a:cubicBezTo>
                  <a:pt x="17451" y="5700"/>
                  <a:pt x="17557" y="5623"/>
                  <a:pt x="17451" y="5393"/>
                </a:cubicBezTo>
                <a:cubicBezTo>
                  <a:pt x="17397" y="5317"/>
                  <a:pt x="17344" y="5240"/>
                  <a:pt x="17264" y="5164"/>
                </a:cubicBezTo>
                <a:cubicBezTo>
                  <a:pt x="17104" y="5010"/>
                  <a:pt x="16917" y="5164"/>
                  <a:pt x="16757" y="5240"/>
                </a:cubicBezTo>
                <a:cubicBezTo>
                  <a:pt x="16677" y="5240"/>
                  <a:pt x="16597" y="5240"/>
                  <a:pt x="16491" y="5240"/>
                </a:cubicBezTo>
                <a:cubicBezTo>
                  <a:pt x="16464" y="5240"/>
                  <a:pt x="16464" y="5240"/>
                  <a:pt x="16437" y="5240"/>
                </a:cubicBezTo>
                <a:cubicBezTo>
                  <a:pt x="16384" y="5164"/>
                  <a:pt x="16437" y="5164"/>
                  <a:pt x="16464" y="5087"/>
                </a:cubicBezTo>
                <a:cubicBezTo>
                  <a:pt x="16464" y="5010"/>
                  <a:pt x="16331" y="4934"/>
                  <a:pt x="16331" y="4934"/>
                </a:cubicBezTo>
                <a:cubicBezTo>
                  <a:pt x="16304" y="4857"/>
                  <a:pt x="16197" y="4934"/>
                  <a:pt x="16171" y="4934"/>
                </a:cubicBezTo>
                <a:cubicBezTo>
                  <a:pt x="16171" y="4934"/>
                  <a:pt x="16277" y="4857"/>
                  <a:pt x="16251" y="4781"/>
                </a:cubicBezTo>
                <a:cubicBezTo>
                  <a:pt x="16224" y="4781"/>
                  <a:pt x="16197" y="4857"/>
                  <a:pt x="16171" y="4857"/>
                </a:cubicBezTo>
                <a:cubicBezTo>
                  <a:pt x="16144" y="4781"/>
                  <a:pt x="16091" y="4704"/>
                  <a:pt x="16091" y="4704"/>
                </a:cubicBezTo>
                <a:cubicBezTo>
                  <a:pt x="16064" y="4704"/>
                  <a:pt x="15984" y="4551"/>
                  <a:pt x="16037" y="4551"/>
                </a:cubicBezTo>
                <a:cubicBezTo>
                  <a:pt x="16064" y="4551"/>
                  <a:pt x="16117" y="4551"/>
                  <a:pt x="16144" y="4551"/>
                </a:cubicBezTo>
                <a:cubicBezTo>
                  <a:pt x="16224" y="4551"/>
                  <a:pt x="16117" y="4321"/>
                  <a:pt x="16091" y="4321"/>
                </a:cubicBezTo>
                <a:cubicBezTo>
                  <a:pt x="16037" y="4168"/>
                  <a:pt x="15904" y="4244"/>
                  <a:pt x="15824" y="4168"/>
                </a:cubicBezTo>
                <a:cubicBezTo>
                  <a:pt x="15771" y="4168"/>
                  <a:pt x="15744" y="4321"/>
                  <a:pt x="15691" y="4474"/>
                </a:cubicBezTo>
                <a:cubicBezTo>
                  <a:pt x="15691" y="4474"/>
                  <a:pt x="15504" y="4781"/>
                  <a:pt x="15504" y="4551"/>
                </a:cubicBezTo>
                <a:cubicBezTo>
                  <a:pt x="15531" y="4398"/>
                  <a:pt x="15557" y="4551"/>
                  <a:pt x="15611" y="4474"/>
                </a:cubicBezTo>
                <a:cubicBezTo>
                  <a:pt x="15611" y="4474"/>
                  <a:pt x="15584" y="4244"/>
                  <a:pt x="15557" y="4244"/>
                </a:cubicBezTo>
                <a:cubicBezTo>
                  <a:pt x="15557" y="4244"/>
                  <a:pt x="15397" y="4244"/>
                  <a:pt x="15397" y="4244"/>
                </a:cubicBezTo>
                <a:cubicBezTo>
                  <a:pt x="15424" y="4168"/>
                  <a:pt x="15477" y="4091"/>
                  <a:pt x="15531" y="4091"/>
                </a:cubicBezTo>
                <a:cubicBezTo>
                  <a:pt x="15557" y="4168"/>
                  <a:pt x="15744" y="4168"/>
                  <a:pt x="15744" y="4168"/>
                </a:cubicBezTo>
                <a:cubicBezTo>
                  <a:pt x="15744" y="4091"/>
                  <a:pt x="15584" y="4091"/>
                  <a:pt x="15557" y="4015"/>
                </a:cubicBezTo>
                <a:cubicBezTo>
                  <a:pt x="15504" y="4015"/>
                  <a:pt x="15451" y="4015"/>
                  <a:pt x="15397" y="4015"/>
                </a:cubicBezTo>
                <a:cubicBezTo>
                  <a:pt x="15291" y="3938"/>
                  <a:pt x="15184" y="3938"/>
                  <a:pt x="15077" y="3861"/>
                </a:cubicBezTo>
                <a:cubicBezTo>
                  <a:pt x="15051" y="3861"/>
                  <a:pt x="14944" y="3785"/>
                  <a:pt x="14944" y="3785"/>
                </a:cubicBezTo>
                <a:cubicBezTo>
                  <a:pt x="14944" y="3861"/>
                  <a:pt x="14971" y="3938"/>
                  <a:pt x="14944" y="3938"/>
                </a:cubicBezTo>
                <a:cubicBezTo>
                  <a:pt x="14917" y="4015"/>
                  <a:pt x="14891" y="4015"/>
                  <a:pt x="14864" y="4015"/>
                </a:cubicBezTo>
                <a:cubicBezTo>
                  <a:pt x="14837" y="4015"/>
                  <a:pt x="14704" y="4091"/>
                  <a:pt x="14731" y="4244"/>
                </a:cubicBezTo>
                <a:cubicBezTo>
                  <a:pt x="14757" y="4398"/>
                  <a:pt x="14811" y="4168"/>
                  <a:pt x="14837" y="4244"/>
                </a:cubicBezTo>
                <a:cubicBezTo>
                  <a:pt x="14837" y="4244"/>
                  <a:pt x="14757" y="4321"/>
                  <a:pt x="14784" y="4474"/>
                </a:cubicBezTo>
                <a:cubicBezTo>
                  <a:pt x="14811" y="4474"/>
                  <a:pt x="14784" y="4551"/>
                  <a:pt x="14784" y="4627"/>
                </a:cubicBezTo>
                <a:cubicBezTo>
                  <a:pt x="14811" y="4627"/>
                  <a:pt x="14837" y="4704"/>
                  <a:pt x="14837" y="4781"/>
                </a:cubicBezTo>
                <a:cubicBezTo>
                  <a:pt x="14837" y="4781"/>
                  <a:pt x="14731" y="4781"/>
                  <a:pt x="14704" y="4781"/>
                </a:cubicBezTo>
                <a:cubicBezTo>
                  <a:pt x="14651" y="4781"/>
                  <a:pt x="14704" y="4704"/>
                  <a:pt x="14704" y="4704"/>
                </a:cubicBezTo>
                <a:cubicBezTo>
                  <a:pt x="14677" y="4627"/>
                  <a:pt x="14597" y="4704"/>
                  <a:pt x="14597" y="4704"/>
                </a:cubicBezTo>
                <a:cubicBezTo>
                  <a:pt x="14544" y="4781"/>
                  <a:pt x="14491" y="4704"/>
                  <a:pt x="14464" y="4704"/>
                </a:cubicBezTo>
                <a:cubicBezTo>
                  <a:pt x="14437" y="4704"/>
                  <a:pt x="14544" y="4781"/>
                  <a:pt x="14544" y="4781"/>
                </a:cubicBezTo>
                <a:cubicBezTo>
                  <a:pt x="14624" y="4857"/>
                  <a:pt x="14544" y="5010"/>
                  <a:pt x="14517" y="4934"/>
                </a:cubicBezTo>
                <a:cubicBezTo>
                  <a:pt x="14491" y="4934"/>
                  <a:pt x="14491" y="4857"/>
                  <a:pt x="14491" y="4781"/>
                </a:cubicBezTo>
                <a:cubicBezTo>
                  <a:pt x="14464" y="4781"/>
                  <a:pt x="14437" y="4781"/>
                  <a:pt x="14411" y="4781"/>
                </a:cubicBezTo>
                <a:cubicBezTo>
                  <a:pt x="14357" y="4704"/>
                  <a:pt x="14304" y="4627"/>
                  <a:pt x="14224" y="4704"/>
                </a:cubicBezTo>
                <a:cubicBezTo>
                  <a:pt x="14144" y="4704"/>
                  <a:pt x="14091" y="4934"/>
                  <a:pt x="14011" y="4781"/>
                </a:cubicBezTo>
                <a:cubicBezTo>
                  <a:pt x="13957" y="4704"/>
                  <a:pt x="13904" y="4627"/>
                  <a:pt x="13877" y="4474"/>
                </a:cubicBezTo>
                <a:cubicBezTo>
                  <a:pt x="13851" y="4398"/>
                  <a:pt x="13797" y="4704"/>
                  <a:pt x="13771" y="4704"/>
                </a:cubicBezTo>
                <a:cubicBezTo>
                  <a:pt x="13744" y="4857"/>
                  <a:pt x="13717" y="5317"/>
                  <a:pt x="13637" y="5240"/>
                </a:cubicBezTo>
                <a:cubicBezTo>
                  <a:pt x="13584" y="5164"/>
                  <a:pt x="13531" y="5164"/>
                  <a:pt x="13477" y="5010"/>
                </a:cubicBezTo>
                <a:cubicBezTo>
                  <a:pt x="13451" y="4934"/>
                  <a:pt x="13397" y="4781"/>
                  <a:pt x="13371" y="4704"/>
                </a:cubicBezTo>
                <a:cubicBezTo>
                  <a:pt x="13344" y="4551"/>
                  <a:pt x="13291" y="4474"/>
                  <a:pt x="13264" y="4398"/>
                </a:cubicBezTo>
                <a:cubicBezTo>
                  <a:pt x="13211" y="4244"/>
                  <a:pt x="13317" y="4321"/>
                  <a:pt x="13344" y="4321"/>
                </a:cubicBezTo>
                <a:cubicBezTo>
                  <a:pt x="13371" y="4321"/>
                  <a:pt x="13424" y="4244"/>
                  <a:pt x="13424" y="4168"/>
                </a:cubicBezTo>
                <a:cubicBezTo>
                  <a:pt x="13424" y="4168"/>
                  <a:pt x="13291" y="3938"/>
                  <a:pt x="13291" y="3938"/>
                </a:cubicBezTo>
                <a:cubicBezTo>
                  <a:pt x="13291" y="3938"/>
                  <a:pt x="13371" y="3938"/>
                  <a:pt x="13371" y="3861"/>
                </a:cubicBezTo>
                <a:cubicBezTo>
                  <a:pt x="13344" y="3785"/>
                  <a:pt x="13291" y="3785"/>
                  <a:pt x="13291" y="3785"/>
                </a:cubicBezTo>
                <a:cubicBezTo>
                  <a:pt x="13291" y="3632"/>
                  <a:pt x="13424" y="3555"/>
                  <a:pt x="13291" y="3478"/>
                </a:cubicBezTo>
                <a:cubicBezTo>
                  <a:pt x="13264" y="3478"/>
                  <a:pt x="13237" y="3325"/>
                  <a:pt x="13184" y="3325"/>
                </a:cubicBezTo>
                <a:cubicBezTo>
                  <a:pt x="13157" y="3325"/>
                  <a:pt x="13104" y="3249"/>
                  <a:pt x="13077" y="3325"/>
                </a:cubicBezTo>
                <a:cubicBezTo>
                  <a:pt x="13051" y="3325"/>
                  <a:pt x="13051" y="3402"/>
                  <a:pt x="13024" y="3402"/>
                </a:cubicBezTo>
                <a:cubicBezTo>
                  <a:pt x="12997" y="3325"/>
                  <a:pt x="12997" y="3325"/>
                  <a:pt x="12971" y="3325"/>
                </a:cubicBezTo>
                <a:cubicBezTo>
                  <a:pt x="12944" y="3325"/>
                  <a:pt x="12891" y="3325"/>
                  <a:pt x="12864" y="3249"/>
                </a:cubicBezTo>
                <a:cubicBezTo>
                  <a:pt x="12837" y="3249"/>
                  <a:pt x="12811" y="3249"/>
                  <a:pt x="12784" y="3095"/>
                </a:cubicBezTo>
                <a:cubicBezTo>
                  <a:pt x="12757" y="3095"/>
                  <a:pt x="12784" y="3019"/>
                  <a:pt x="12731" y="3095"/>
                </a:cubicBezTo>
                <a:cubicBezTo>
                  <a:pt x="12731" y="3095"/>
                  <a:pt x="12704" y="3172"/>
                  <a:pt x="12677" y="3172"/>
                </a:cubicBezTo>
                <a:cubicBezTo>
                  <a:pt x="12651" y="3172"/>
                  <a:pt x="12651" y="3095"/>
                  <a:pt x="12624" y="3172"/>
                </a:cubicBezTo>
                <a:cubicBezTo>
                  <a:pt x="12624" y="3249"/>
                  <a:pt x="12597" y="3325"/>
                  <a:pt x="12597" y="3402"/>
                </a:cubicBezTo>
                <a:cubicBezTo>
                  <a:pt x="12597" y="3478"/>
                  <a:pt x="12651" y="3478"/>
                  <a:pt x="12624" y="3555"/>
                </a:cubicBezTo>
                <a:cubicBezTo>
                  <a:pt x="12597" y="3632"/>
                  <a:pt x="12624" y="3632"/>
                  <a:pt x="12597" y="3632"/>
                </a:cubicBezTo>
                <a:cubicBezTo>
                  <a:pt x="12571" y="3632"/>
                  <a:pt x="12517" y="3632"/>
                  <a:pt x="12491" y="3708"/>
                </a:cubicBezTo>
                <a:cubicBezTo>
                  <a:pt x="12517" y="3632"/>
                  <a:pt x="12597" y="3785"/>
                  <a:pt x="12597" y="3785"/>
                </a:cubicBezTo>
                <a:cubicBezTo>
                  <a:pt x="12571" y="3861"/>
                  <a:pt x="12491" y="3708"/>
                  <a:pt x="12437" y="3708"/>
                </a:cubicBezTo>
                <a:cubicBezTo>
                  <a:pt x="12384" y="3708"/>
                  <a:pt x="12304" y="3708"/>
                  <a:pt x="12224" y="3708"/>
                </a:cubicBezTo>
                <a:cubicBezTo>
                  <a:pt x="12197" y="3708"/>
                  <a:pt x="12197" y="3632"/>
                  <a:pt x="12171" y="3632"/>
                </a:cubicBezTo>
                <a:cubicBezTo>
                  <a:pt x="12144" y="3555"/>
                  <a:pt x="12064" y="3632"/>
                  <a:pt x="12037" y="3632"/>
                </a:cubicBezTo>
                <a:cubicBezTo>
                  <a:pt x="12011" y="3555"/>
                  <a:pt x="11957" y="3555"/>
                  <a:pt x="11931" y="3478"/>
                </a:cubicBezTo>
                <a:cubicBezTo>
                  <a:pt x="11931" y="3402"/>
                  <a:pt x="11984" y="3402"/>
                  <a:pt x="11984" y="3325"/>
                </a:cubicBezTo>
                <a:cubicBezTo>
                  <a:pt x="12011" y="3249"/>
                  <a:pt x="11771" y="3249"/>
                  <a:pt x="11744" y="3249"/>
                </a:cubicBezTo>
                <a:cubicBezTo>
                  <a:pt x="11611" y="3172"/>
                  <a:pt x="11504" y="3249"/>
                  <a:pt x="11371" y="3249"/>
                </a:cubicBezTo>
                <a:cubicBezTo>
                  <a:pt x="11291" y="3249"/>
                  <a:pt x="11317" y="3249"/>
                  <a:pt x="11344" y="3402"/>
                </a:cubicBezTo>
                <a:cubicBezTo>
                  <a:pt x="11344" y="3478"/>
                  <a:pt x="11291" y="3402"/>
                  <a:pt x="11291" y="3402"/>
                </a:cubicBezTo>
                <a:cubicBezTo>
                  <a:pt x="11237" y="3402"/>
                  <a:pt x="11264" y="3325"/>
                  <a:pt x="11264" y="3249"/>
                </a:cubicBezTo>
                <a:cubicBezTo>
                  <a:pt x="11264" y="3095"/>
                  <a:pt x="11237" y="2866"/>
                  <a:pt x="11184" y="3019"/>
                </a:cubicBezTo>
                <a:cubicBezTo>
                  <a:pt x="11184" y="3172"/>
                  <a:pt x="11077" y="3172"/>
                  <a:pt x="11024" y="3095"/>
                </a:cubicBezTo>
                <a:cubicBezTo>
                  <a:pt x="10997" y="3019"/>
                  <a:pt x="11051" y="2866"/>
                  <a:pt x="10944" y="2942"/>
                </a:cubicBezTo>
                <a:cubicBezTo>
                  <a:pt x="10917" y="2942"/>
                  <a:pt x="10891" y="2942"/>
                  <a:pt x="10864" y="2942"/>
                </a:cubicBezTo>
                <a:cubicBezTo>
                  <a:pt x="10837" y="2866"/>
                  <a:pt x="10811" y="2942"/>
                  <a:pt x="10757" y="3019"/>
                </a:cubicBezTo>
                <a:cubicBezTo>
                  <a:pt x="10704" y="3172"/>
                  <a:pt x="10837" y="3095"/>
                  <a:pt x="10837" y="3172"/>
                </a:cubicBezTo>
                <a:cubicBezTo>
                  <a:pt x="10837" y="3325"/>
                  <a:pt x="10731" y="3249"/>
                  <a:pt x="10704" y="3325"/>
                </a:cubicBezTo>
                <a:cubicBezTo>
                  <a:pt x="10677" y="3402"/>
                  <a:pt x="10624" y="3402"/>
                  <a:pt x="10571" y="3478"/>
                </a:cubicBezTo>
                <a:cubicBezTo>
                  <a:pt x="10517" y="3555"/>
                  <a:pt x="10464" y="3555"/>
                  <a:pt x="10384" y="3555"/>
                </a:cubicBezTo>
                <a:cubicBezTo>
                  <a:pt x="10331" y="3555"/>
                  <a:pt x="10331" y="3555"/>
                  <a:pt x="10304" y="3708"/>
                </a:cubicBezTo>
                <a:cubicBezTo>
                  <a:pt x="10277" y="3785"/>
                  <a:pt x="10171" y="3861"/>
                  <a:pt x="10144" y="3861"/>
                </a:cubicBezTo>
                <a:cubicBezTo>
                  <a:pt x="10144" y="3785"/>
                  <a:pt x="10197" y="3785"/>
                  <a:pt x="10197" y="3785"/>
                </a:cubicBezTo>
                <a:cubicBezTo>
                  <a:pt x="10251" y="3708"/>
                  <a:pt x="10251" y="3555"/>
                  <a:pt x="10277" y="3478"/>
                </a:cubicBezTo>
                <a:cubicBezTo>
                  <a:pt x="10304" y="3325"/>
                  <a:pt x="10331" y="3478"/>
                  <a:pt x="10357" y="3402"/>
                </a:cubicBezTo>
                <a:cubicBezTo>
                  <a:pt x="10384" y="3402"/>
                  <a:pt x="10384" y="3325"/>
                  <a:pt x="10411" y="3325"/>
                </a:cubicBezTo>
                <a:cubicBezTo>
                  <a:pt x="10491" y="3172"/>
                  <a:pt x="10597" y="3095"/>
                  <a:pt x="10677" y="2942"/>
                </a:cubicBezTo>
                <a:cubicBezTo>
                  <a:pt x="10731" y="2866"/>
                  <a:pt x="10784" y="2789"/>
                  <a:pt x="10837" y="2712"/>
                </a:cubicBezTo>
                <a:cubicBezTo>
                  <a:pt x="10944" y="2483"/>
                  <a:pt x="11077" y="2329"/>
                  <a:pt x="11184" y="2176"/>
                </a:cubicBezTo>
                <a:cubicBezTo>
                  <a:pt x="11264" y="2100"/>
                  <a:pt x="11344" y="1946"/>
                  <a:pt x="11264" y="1717"/>
                </a:cubicBezTo>
                <a:cubicBezTo>
                  <a:pt x="11237" y="1640"/>
                  <a:pt x="11237" y="1793"/>
                  <a:pt x="11211" y="1717"/>
                </a:cubicBezTo>
                <a:cubicBezTo>
                  <a:pt x="11184" y="1640"/>
                  <a:pt x="11157" y="1640"/>
                  <a:pt x="11131" y="1564"/>
                </a:cubicBezTo>
                <a:cubicBezTo>
                  <a:pt x="11131" y="1487"/>
                  <a:pt x="11264" y="1640"/>
                  <a:pt x="11264" y="1640"/>
                </a:cubicBezTo>
                <a:cubicBezTo>
                  <a:pt x="11291" y="1640"/>
                  <a:pt x="11371" y="1640"/>
                  <a:pt x="11317" y="1487"/>
                </a:cubicBezTo>
                <a:cubicBezTo>
                  <a:pt x="11291" y="1410"/>
                  <a:pt x="11291" y="1334"/>
                  <a:pt x="11264" y="1257"/>
                </a:cubicBezTo>
                <a:cubicBezTo>
                  <a:pt x="11237" y="1104"/>
                  <a:pt x="11211" y="1410"/>
                  <a:pt x="11184" y="1410"/>
                </a:cubicBezTo>
                <a:cubicBezTo>
                  <a:pt x="11184" y="1334"/>
                  <a:pt x="11184" y="1257"/>
                  <a:pt x="11184" y="1257"/>
                </a:cubicBezTo>
                <a:cubicBezTo>
                  <a:pt x="11184" y="1181"/>
                  <a:pt x="11184" y="1181"/>
                  <a:pt x="11157" y="1104"/>
                </a:cubicBezTo>
                <a:cubicBezTo>
                  <a:pt x="11157" y="1027"/>
                  <a:pt x="11104" y="951"/>
                  <a:pt x="11077" y="951"/>
                </a:cubicBezTo>
                <a:cubicBezTo>
                  <a:pt x="11024" y="874"/>
                  <a:pt x="10997" y="874"/>
                  <a:pt x="10944" y="798"/>
                </a:cubicBezTo>
                <a:cubicBezTo>
                  <a:pt x="10891" y="798"/>
                  <a:pt x="10891" y="798"/>
                  <a:pt x="10811" y="874"/>
                </a:cubicBezTo>
                <a:cubicBezTo>
                  <a:pt x="10757" y="874"/>
                  <a:pt x="10571" y="644"/>
                  <a:pt x="10544" y="874"/>
                </a:cubicBezTo>
                <a:cubicBezTo>
                  <a:pt x="10517" y="951"/>
                  <a:pt x="10357" y="1027"/>
                  <a:pt x="10331" y="951"/>
                </a:cubicBezTo>
                <a:cubicBezTo>
                  <a:pt x="10331" y="951"/>
                  <a:pt x="10491" y="644"/>
                  <a:pt x="10437" y="568"/>
                </a:cubicBezTo>
                <a:cubicBezTo>
                  <a:pt x="10437" y="568"/>
                  <a:pt x="10251" y="644"/>
                  <a:pt x="10224" y="568"/>
                </a:cubicBezTo>
                <a:cubicBezTo>
                  <a:pt x="10224" y="491"/>
                  <a:pt x="10277" y="491"/>
                  <a:pt x="10277" y="491"/>
                </a:cubicBezTo>
                <a:cubicBezTo>
                  <a:pt x="10277" y="415"/>
                  <a:pt x="10064" y="491"/>
                  <a:pt x="10064" y="491"/>
                </a:cubicBezTo>
                <a:cubicBezTo>
                  <a:pt x="10091" y="338"/>
                  <a:pt x="10197" y="415"/>
                  <a:pt x="10224" y="338"/>
                </a:cubicBezTo>
                <a:cubicBezTo>
                  <a:pt x="10251" y="261"/>
                  <a:pt x="10304" y="338"/>
                  <a:pt x="10277" y="261"/>
                </a:cubicBezTo>
                <a:cubicBezTo>
                  <a:pt x="10277" y="185"/>
                  <a:pt x="10277" y="108"/>
                  <a:pt x="10251" y="108"/>
                </a:cubicBezTo>
                <a:cubicBezTo>
                  <a:pt x="10171" y="108"/>
                  <a:pt x="10144" y="32"/>
                  <a:pt x="10064" y="32"/>
                </a:cubicBezTo>
                <a:cubicBezTo>
                  <a:pt x="10011" y="-45"/>
                  <a:pt x="9957" y="32"/>
                  <a:pt x="9904" y="108"/>
                </a:cubicBezTo>
                <a:cubicBezTo>
                  <a:pt x="9797" y="185"/>
                  <a:pt x="9691" y="415"/>
                  <a:pt x="9637" y="568"/>
                </a:cubicBezTo>
                <a:cubicBezTo>
                  <a:pt x="9611" y="644"/>
                  <a:pt x="9611" y="644"/>
                  <a:pt x="9637" y="721"/>
                </a:cubicBezTo>
                <a:cubicBezTo>
                  <a:pt x="9664" y="721"/>
                  <a:pt x="9637" y="798"/>
                  <a:pt x="9637" y="874"/>
                </a:cubicBezTo>
                <a:cubicBezTo>
                  <a:pt x="9637" y="1027"/>
                  <a:pt x="9744" y="951"/>
                  <a:pt x="9744" y="1027"/>
                </a:cubicBezTo>
                <a:cubicBezTo>
                  <a:pt x="9744" y="951"/>
                  <a:pt x="9611" y="1027"/>
                  <a:pt x="9584" y="1027"/>
                </a:cubicBezTo>
                <a:cubicBezTo>
                  <a:pt x="9557" y="1027"/>
                  <a:pt x="9397" y="951"/>
                  <a:pt x="9371" y="1027"/>
                </a:cubicBezTo>
                <a:cubicBezTo>
                  <a:pt x="9371" y="951"/>
                  <a:pt x="9451" y="1257"/>
                  <a:pt x="9451" y="1257"/>
                </a:cubicBezTo>
                <a:cubicBezTo>
                  <a:pt x="9477" y="1334"/>
                  <a:pt x="9344" y="1181"/>
                  <a:pt x="9317" y="1181"/>
                </a:cubicBezTo>
                <a:cubicBezTo>
                  <a:pt x="9291" y="1181"/>
                  <a:pt x="9237" y="1257"/>
                  <a:pt x="9184" y="1334"/>
                </a:cubicBezTo>
                <a:cubicBezTo>
                  <a:pt x="9184" y="1334"/>
                  <a:pt x="9184" y="1334"/>
                  <a:pt x="9157" y="1334"/>
                </a:cubicBezTo>
                <a:cubicBezTo>
                  <a:pt x="9104" y="1334"/>
                  <a:pt x="9157" y="1334"/>
                  <a:pt x="9131" y="1257"/>
                </a:cubicBezTo>
                <a:cubicBezTo>
                  <a:pt x="9131" y="1334"/>
                  <a:pt x="8997" y="1487"/>
                  <a:pt x="8997" y="1487"/>
                </a:cubicBezTo>
                <a:cubicBezTo>
                  <a:pt x="8997" y="1410"/>
                  <a:pt x="9051" y="1334"/>
                  <a:pt x="9051" y="1334"/>
                </a:cubicBezTo>
                <a:cubicBezTo>
                  <a:pt x="9051" y="1257"/>
                  <a:pt x="8917" y="1334"/>
                  <a:pt x="8891" y="1257"/>
                </a:cubicBezTo>
                <a:cubicBezTo>
                  <a:pt x="8891" y="1257"/>
                  <a:pt x="8944" y="1181"/>
                  <a:pt x="8944" y="1181"/>
                </a:cubicBezTo>
                <a:cubicBezTo>
                  <a:pt x="8917" y="1257"/>
                  <a:pt x="8784" y="1334"/>
                  <a:pt x="8731" y="1334"/>
                </a:cubicBezTo>
                <a:cubicBezTo>
                  <a:pt x="8597" y="1410"/>
                  <a:pt x="8757" y="1410"/>
                  <a:pt x="8784" y="1487"/>
                </a:cubicBezTo>
                <a:cubicBezTo>
                  <a:pt x="8757" y="1410"/>
                  <a:pt x="8624" y="1564"/>
                  <a:pt x="8597" y="1564"/>
                </a:cubicBezTo>
                <a:cubicBezTo>
                  <a:pt x="8571" y="1564"/>
                  <a:pt x="8544" y="1564"/>
                  <a:pt x="8517" y="1640"/>
                </a:cubicBezTo>
                <a:cubicBezTo>
                  <a:pt x="8491" y="1717"/>
                  <a:pt x="8437" y="1640"/>
                  <a:pt x="8384" y="1640"/>
                </a:cubicBezTo>
                <a:cubicBezTo>
                  <a:pt x="8357" y="1640"/>
                  <a:pt x="8331" y="1793"/>
                  <a:pt x="8277" y="1793"/>
                </a:cubicBezTo>
                <a:cubicBezTo>
                  <a:pt x="8224" y="1870"/>
                  <a:pt x="8197" y="1793"/>
                  <a:pt x="8171" y="1870"/>
                </a:cubicBezTo>
                <a:cubicBezTo>
                  <a:pt x="8144" y="1946"/>
                  <a:pt x="8117" y="2023"/>
                  <a:pt x="8091" y="2023"/>
                </a:cubicBezTo>
                <a:cubicBezTo>
                  <a:pt x="8037" y="2023"/>
                  <a:pt x="7984" y="2023"/>
                  <a:pt x="7957" y="2023"/>
                </a:cubicBezTo>
                <a:cubicBezTo>
                  <a:pt x="7957" y="2023"/>
                  <a:pt x="8037" y="2176"/>
                  <a:pt x="8037" y="2176"/>
                </a:cubicBezTo>
                <a:cubicBezTo>
                  <a:pt x="8011" y="2253"/>
                  <a:pt x="7851" y="2253"/>
                  <a:pt x="7851" y="2253"/>
                </a:cubicBezTo>
                <a:cubicBezTo>
                  <a:pt x="7851" y="2253"/>
                  <a:pt x="7957" y="2253"/>
                  <a:pt x="7957" y="2253"/>
                </a:cubicBezTo>
                <a:cubicBezTo>
                  <a:pt x="7957" y="2253"/>
                  <a:pt x="7904" y="2253"/>
                  <a:pt x="7877" y="2253"/>
                </a:cubicBezTo>
                <a:cubicBezTo>
                  <a:pt x="7904" y="2253"/>
                  <a:pt x="7957" y="2329"/>
                  <a:pt x="7957" y="2329"/>
                </a:cubicBezTo>
                <a:cubicBezTo>
                  <a:pt x="7931" y="2329"/>
                  <a:pt x="7931" y="2329"/>
                  <a:pt x="7904" y="2329"/>
                </a:cubicBezTo>
                <a:cubicBezTo>
                  <a:pt x="7931" y="2329"/>
                  <a:pt x="7904" y="2406"/>
                  <a:pt x="7904" y="2406"/>
                </a:cubicBezTo>
                <a:cubicBezTo>
                  <a:pt x="7904" y="2483"/>
                  <a:pt x="7824" y="2406"/>
                  <a:pt x="7824" y="2406"/>
                </a:cubicBezTo>
                <a:cubicBezTo>
                  <a:pt x="7824" y="2483"/>
                  <a:pt x="7877" y="2483"/>
                  <a:pt x="7877" y="2559"/>
                </a:cubicBezTo>
                <a:cubicBezTo>
                  <a:pt x="7904" y="2559"/>
                  <a:pt x="7851" y="2559"/>
                  <a:pt x="7851" y="2559"/>
                </a:cubicBezTo>
                <a:cubicBezTo>
                  <a:pt x="7851" y="2712"/>
                  <a:pt x="7957" y="2559"/>
                  <a:pt x="7931" y="2712"/>
                </a:cubicBezTo>
                <a:cubicBezTo>
                  <a:pt x="7877" y="2866"/>
                  <a:pt x="8011" y="2942"/>
                  <a:pt x="7931" y="3019"/>
                </a:cubicBezTo>
                <a:cubicBezTo>
                  <a:pt x="7877" y="3019"/>
                  <a:pt x="7824" y="3019"/>
                  <a:pt x="7771" y="3019"/>
                </a:cubicBezTo>
                <a:cubicBezTo>
                  <a:pt x="7744" y="3095"/>
                  <a:pt x="7744" y="3172"/>
                  <a:pt x="7691" y="3095"/>
                </a:cubicBezTo>
                <a:cubicBezTo>
                  <a:pt x="7664" y="3095"/>
                  <a:pt x="7637" y="3095"/>
                  <a:pt x="7611" y="3095"/>
                </a:cubicBezTo>
                <a:cubicBezTo>
                  <a:pt x="7504" y="3172"/>
                  <a:pt x="7397" y="3172"/>
                  <a:pt x="7291" y="3172"/>
                </a:cubicBezTo>
                <a:cubicBezTo>
                  <a:pt x="7237" y="3172"/>
                  <a:pt x="7184" y="3172"/>
                  <a:pt x="7157" y="3249"/>
                </a:cubicBezTo>
                <a:cubicBezTo>
                  <a:pt x="7131" y="3325"/>
                  <a:pt x="7104" y="3402"/>
                  <a:pt x="7104" y="3478"/>
                </a:cubicBezTo>
                <a:cubicBezTo>
                  <a:pt x="7104" y="3555"/>
                  <a:pt x="7157" y="3632"/>
                  <a:pt x="7157" y="3708"/>
                </a:cubicBezTo>
                <a:cubicBezTo>
                  <a:pt x="7131" y="3861"/>
                  <a:pt x="7131" y="3938"/>
                  <a:pt x="7157" y="4015"/>
                </a:cubicBezTo>
                <a:cubicBezTo>
                  <a:pt x="7211" y="4168"/>
                  <a:pt x="7291" y="4091"/>
                  <a:pt x="7344" y="4244"/>
                </a:cubicBezTo>
                <a:cubicBezTo>
                  <a:pt x="7344" y="4244"/>
                  <a:pt x="7397" y="4551"/>
                  <a:pt x="7397" y="4551"/>
                </a:cubicBezTo>
                <a:cubicBezTo>
                  <a:pt x="7291" y="4551"/>
                  <a:pt x="7264" y="4551"/>
                  <a:pt x="7184" y="4398"/>
                </a:cubicBezTo>
                <a:cubicBezTo>
                  <a:pt x="7104" y="4244"/>
                  <a:pt x="6971" y="4091"/>
                  <a:pt x="6864" y="4091"/>
                </a:cubicBezTo>
                <a:cubicBezTo>
                  <a:pt x="6811" y="4091"/>
                  <a:pt x="6837" y="4015"/>
                  <a:pt x="6784" y="3938"/>
                </a:cubicBezTo>
                <a:cubicBezTo>
                  <a:pt x="6757" y="3938"/>
                  <a:pt x="6651" y="3938"/>
                  <a:pt x="6651" y="4091"/>
                </a:cubicBezTo>
                <a:cubicBezTo>
                  <a:pt x="6651" y="4168"/>
                  <a:pt x="6757" y="4168"/>
                  <a:pt x="6757" y="4168"/>
                </a:cubicBezTo>
                <a:cubicBezTo>
                  <a:pt x="6757" y="4168"/>
                  <a:pt x="6677" y="4244"/>
                  <a:pt x="6704" y="4244"/>
                </a:cubicBezTo>
                <a:cubicBezTo>
                  <a:pt x="6757" y="4321"/>
                  <a:pt x="6784" y="4244"/>
                  <a:pt x="6811" y="4398"/>
                </a:cubicBezTo>
                <a:cubicBezTo>
                  <a:pt x="6811" y="4551"/>
                  <a:pt x="6731" y="4474"/>
                  <a:pt x="6704" y="4474"/>
                </a:cubicBezTo>
                <a:cubicBezTo>
                  <a:pt x="6651" y="4398"/>
                  <a:pt x="6624" y="4321"/>
                  <a:pt x="6571" y="4398"/>
                </a:cubicBezTo>
                <a:cubicBezTo>
                  <a:pt x="6517" y="4398"/>
                  <a:pt x="6544" y="4627"/>
                  <a:pt x="6571" y="4704"/>
                </a:cubicBezTo>
                <a:cubicBezTo>
                  <a:pt x="6597" y="4781"/>
                  <a:pt x="6651" y="4781"/>
                  <a:pt x="6677" y="4781"/>
                </a:cubicBezTo>
                <a:cubicBezTo>
                  <a:pt x="6731" y="4857"/>
                  <a:pt x="6784" y="4857"/>
                  <a:pt x="6811" y="4934"/>
                </a:cubicBezTo>
                <a:cubicBezTo>
                  <a:pt x="6837" y="5010"/>
                  <a:pt x="6837" y="5087"/>
                  <a:pt x="6837" y="5087"/>
                </a:cubicBezTo>
                <a:cubicBezTo>
                  <a:pt x="6864" y="5087"/>
                  <a:pt x="6891" y="5087"/>
                  <a:pt x="6917" y="5087"/>
                </a:cubicBezTo>
                <a:cubicBezTo>
                  <a:pt x="6917" y="5087"/>
                  <a:pt x="6837" y="5164"/>
                  <a:pt x="6837" y="5164"/>
                </a:cubicBezTo>
                <a:cubicBezTo>
                  <a:pt x="6784" y="5164"/>
                  <a:pt x="6784" y="5087"/>
                  <a:pt x="6757" y="5010"/>
                </a:cubicBezTo>
                <a:cubicBezTo>
                  <a:pt x="6704" y="4934"/>
                  <a:pt x="6624" y="4934"/>
                  <a:pt x="6544" y="4934"/>
                </a:cubicBezTo>
                <a:cubicBezTo>
                  <a:pt x="6517" y="4934"/>
                  <a:pt x="6384" y="4857"/>
                  <a:pt x="6437" y="4704"/>
                </a:cubicBezTo>
                <a:cubicBezTo>
                  <a:pt x="6464" y="4704"/>
                  <a:pt x="6437" y="4627"/>
                  <a:pt x="6437" y="4551"/>
                </a:cubicBezTo>
                <a:cubicBezTo>
                  <a:pt x="6411" y="4474"/>
                  <a:pt x="6437" y="4398"/>
                  <a:pt x="6437" y="4321"/>
                </a:cubicBezTo>
                <a:cubicBezTo>
                  <a:pt x="6464" y="4168"/>
                  <a:pt x="6491" y="3861"/>
                  <a:pt x="6437" y="3785"/>
                </a:cubicBezTo>
                <a:cubicBezTo>
                  <a:pt x="6331" y="3708"/>
                  <a:pt x="6411" y="4091"/>
                  <a:pt x="6384" y="4244"/>
                </a:cubicBezTo>
                <a:cubicBezTo>
                  <a:pt x="6331" y="4398"/>
                  <a:pt x="6251" y="4474"/>
                  <a:pt x="6197" y="4627"/>
                </a:cubicBezTo>
                <a:cubicBezTo>
                  <a:pt x="6117" y="4857"/>
                  <a:pt x="6144" y="4781"/>
                  <a:pt x="6197" y="4934"/>
                </a:cubicBezTo>
                <a:cubicBezTo>
                  <a:pt x="6224" y="5010"/>
                  <a:pt x="6304" y="5240"/>
                  <a:pt x="6304" y="5393"/>
                </a:cubicBezTo>
                <a:cubicBezTo>
                  <a:pt x="6304" y="5393"/>
                  <a:pt x="6277" y="5546"/>
                  <a:pt x="6251" y="5546"/>
                </a:cubicBezTo>
                <a:cubicBezTo>
                  <a:pt x="6224" y="5700"/>
                  <a:pt x="6197" y="5853"/>
                  <a:pt x="6197" y="6006"/>
                </a:cubicBezTo>
                <a:cubicBezTo>
                  <a:pt x="6197" y="6006"/>
                  <a:pt x="6224" y="6389"/>
                  <a:pt x="6251" y="6389"/>
                </a:cubicBezTo>
                <a:cubicBezTo>
                  <a:pt x="6304" y="6389"/>
                  <a:pt x="6357" y="6389"/>
                  <a:pt x="6411" y="6312"/>
                </a:cubicBezTo>
                <a:cubicBezTo>
                  <a:pt x="6464" y="6236"/>
                  <a:pt x="6544" y="6312"/>
                  <a:pt x="6597" y="6389"/>
                </a:cubicBezTo>
                <a:cubicBezTo>
                  <a:pt x="6677" y="6389"/>
                  <a:pt x="6731" y="6542"/>
                  <a:pt x="6757" y="6772"/>
                </a:cubicBezTo>
                <a:cubicBezTo>
                  <a:pt x="6784" y="6925"/>
                  <a:pt x="6677" y="7155"/>
                  <a:pt x="6731" y="7232"/>
                </a:cubicBezTo>
                <a:cubicBezTo>
                  <a:pt x="6731" y="7232"/>
                  <a:pt x="6891" y="7385"/>
                  <a:pt x="6891" y="7385"/>
                </a:cubicBezTo>
                <a:cubicBezTo>
                  <a:pt x="6891" y="7461"/>
                  <a:pt x="6704" y="7308"/>
                  <a:pt x="6677" y="7308"/>
                </a:cubicBezTo>
                <a:cubicBezTo>
                  <a:pt x="6677" y="7308"/>
                  <a:pt x="6651" y="7078"/>
                  <a:pt x="6651" y="7078"/>
                </a:cubicBezTo>
                <a:cubicBezTo>
                  <a:pt x="6677" y="6925"/>
                  <a:pt x="6704" y="6849"/>
                  <a:pt x="6651" y="6772"/>
                </a:cubicBezTo>
                <a:cubicBezTo>
                  <a:pt x="6597" y="6695"/>
                  <a:pt x="6624" y="6542"/>
                  <a:pt x="6571" y="6466"/>
                </a:cubicBezTo>
                <a:cubicBezTo>
                  <a:pt x="6517" y="6466"/>
                  <a:pt x="6464" y="6542"/>
                  <a:pt x="6411" y="6542"/>
                </a:cubicBezTo>
                <a:cubicBezTo>
                  <a:pt x="6411" y="6542"/>
                  <a:pt x="6304" y="6619"/>
                  <a:pt x="6304" y="6695"/>
                </a:cubicBezTo>
                <a:cubicBezTo>
                  <a:pt x="6331" y="6695"/>
                  <a:pt x="6357" y="6695"/>
                  <a:pt x="6331" y="6695"/>
                </a:cubicBezTo>
                <a:cubicBezTo>
                  <a:pt x="6331" y="6772"/>
                  <a:pt x="6277" y="6849"/>
                  <a:pt x="6304" y="6925"/>
                </a:cubicBezTo>
                <a:cubicBezTo>
                  <a:pt x="6411" y="7078"/>
                  <a:pt x="6331" y="7308"/>
                  <a:pt x="6277" y="7461"/>
                </a:cubicBezTo>
                <a:cubicBezTo>
                  <a:pt x="6251" y="7538"/>
                  <a:pt x="6224" y="7691"/>
                  <a:pt x="6224" y="7768"/>
                </a:cubicBezTo>
                <a:cubicBezTo>
                  <a:pt x="6197" y="7844"/>
                  <a:pt x="6144" y="7921"/>
                  <a:pt x="6091" y="7921"/>
                </a:cubicBezTo>
                <a:cubicBezTo>
                  <a:pt x="6064" y="7998"/>
                  <a:pt x="6037" y="7998"/>
                  <a:pt x="6037" y="8151"/>
                </a:cubicBezTo>
                <a:cubicBezTo>
                  <a:pt x="6011" y="8304"/>
                  <a:pt x="5957" y="8227"/>
                  <a:pt x="5931" y="8227"/>
                </a:cubicBezTo>
                <a:cubicBezTo>
                  <a:pt x="5851" y="8151"/>
                  <a:pt x="5797" y="8227"/>
                  <a:pt x="5744" y="8151"/>
                </a:cubicBezTo>
                <a:cubicBezTo>
                  <a:pt x="5717" y="8151"/>
                  <a:pt x="5691" y="8074"/>
                  <a:pt x="5664" y="8074"/>
                </a:cubicBezTo>
                <a:cubicBezTo>
                  <a:pt x="5611" y="8074"/>
                  <a:pt x="5611" y="7998"/>
                  <a:pt x="5584" y="7921"/>
                </a:cubicBezTo>
                <a:cubicBezTo>
                  <a:pt x="5584" y="7921"/>
                  <a:pt x="5637" y="7844"/>
                  <a:pt x="5637" y="7921"/>
                </a:cubicBezTo>
                <a:cubicBezTo>
                  <a:pt x="5664" y="8074"/>
                  <a:pt x="5717" y="8074"/>
                  <a:pt x="5717" y="7998"/>
                </a:cubicBezTo>
                <a:cubicBezTo>
                  <a:pt x="5744" y="7921"/>
                  <a:pt x="5877" y="8151"/>
                  <a:pt x="5931" y="7998"/>
                </a:cubicBezTo>
                <a:cubicBezTo>
                  <a:pt x="5931" y="7921"/>
                  <a:pt x="5877" y="7844"/>
                  <a:pt x="5931" y="7844"/>
                </a:cubicBezTo>
                <a:cubicBezTo>
                  <a:pt x="5957" y="7768"/>
                  <a:pt x="6011" y="7691"/>
                  <a:pt x="6037" y="7615"/>
                </a:cubicBezTo>
                <a:cubicBezTo>
                  <a:pt x="6064" y="7461"/>
                  <a:pt x="6037" y="7461"/>
                  <a:pt x="6117" y="7385"/>
                </a:cubicBezTo>
                <a:cubicBezTo>
                  <a:pt x="6197" y="7232"/>
                  <a:pt x="6091" y="7078"/>
                  <a:pt x="6144" y="6925"/>
                </a:cubicBezTo>
                <a:cubicBezTo>
                  <a:pt x="6197" y="6849"/>
                  <a:pt x="6197" y="6772"/>
                  <a:pt x="6144" y="6695"/>
                </a:cubicBezTo>
                <a:cubicBezTo>
                  <a:pt x="6117" y="6695"/>
                  <a:pt x="6091" y="6619"/>
                  <a:pt x="6064" y="6542"/>
                </a:cubicBezTo>
                <a:cubicBezTo>
                  <a:pt x="6037" y="6389"/>
                  <a:pt x="6064" y="6159"/>
                  <a:pt x="6064" y="6006"/>
                </a:cubicBezTo>
                <a:cubicBezTo>
                  <a:pt x="6064" y="5853"/>
                  <a:pt x="6037" y="5700"/>
                  <a:pt x="6064" y="5546"/>
                </a:cubicBezTo>
                <a:cubicBezTo>
                  <a:pt x="6064" y="5393"/>
                  <a:pt x="6117" y="5393"/>
                  <a:pt x="6117" y="5240"/>
                </a:cubicBezTo>
                <a:cubicBezTo>
                  <a:pt x="6091" y="5087"/>
                  <a:pt x="6037" y="5010"/>
                  <a:pt x="6011" y="4934"/>
                </a:cubicBezTo>
                <a:cubicBezTo>
                  <a:pt x="5984" y="4857"/>
                  <a:pt x="5957" y="4781"/>
                  <a:pt x="5984" y="4704"/>
                </a:cubicBezTo>
                <a:cubicBezTo>
                  <a:pt x="6037" y="4627"/>
                  <a:pt x="6037" y="4474"/>
                  <a:pt x="6064" y="4321"/>
                </a:cubicBezTo>
                <a:cubicBezTo>
                  <a:pt x="6091" y="4244"/>
                  <a:pt x="6117" y="4015"/>
                  <a:pt x="6091" y="3938"/>
                </a:cubicBezTo>
                <a:cubicBezTo>
                  <a:pt x="6091" y="3861"/>
                  <a:pt x="5984" y="3785"/>
                  <a:pt x="5931" y="3708"/>
                </a:cubicBezTo>
                <a:cubicBezTo>
                  <a:pt x="5877" y="3708"/>
                  <a:pt x="5824" y="3708"/>
                  <a:pt x="5771" y="3708"/>
                </a:cubicBezTo>
                <a:cubicBezTo>
                  <a:pt x="5744" y="3708"/>
                  <a:pt x="5664" y="3632"/>
                  <a:pt x="5637" y="3708"/>
                </a:cubicBezTo>
                <a:cubicBezTo>
                  <a:pt x="5557" y="3861"/>
                  <a:pt x="5557" y="4398"/>
                  <a:pt x="5477" y="4551"/>
                </a:cubicBezTo>
                <a:cubicBezTo>
                  <a:pt x="5424" y="4781"/>
                  <a:pt x="5264" y="4857"/>
                  <a:pt x="5264" y="5164"/>
                </a:cubicBezTo>
                <a:cubicBezTo>
                  <a:pt x="5264" y="5240"/>
                  <a:pt x="5344" y="5164"/>
                  <a:pt x="5344" y="5164"/>
                </a:cubicBezTo>
                <a:cubicBezTo>
                  <a:pt x="5371" y="5240"/>
                  <a:pt x="5344" y="5546"/>
                  <a:pt x="5344" y="5546"/>
                </a:cubicBezTo>
                <a:cubicBezTo>
                  <a:pt x="5317" y="5700"/>
                  <a:pt x="5371" y="5776"/>
                  <a:pt x="5291" y="5776"/>
                </a:cubicBezTo>
                <a:cubicBezTo>
                  <a:pt x="5291" y="5853"/>
                  <a:pt x="5264" y="5853"/>
                  <a:pt x="5264" y="5929"/>
                </a:cubicBezTo>
                <a:cubicBezTo>
                  <a:pt x="5291" y="6006"/>
                  <a:pt x="5317" y="6006"/>
                  <a:pt x="5344" y="6006"/>
                </a:cubicBezTo>
                <a:cubicBezTo>
                  <a:pt x="5371" y="6006"/>
                  <a:pt x="5477" y="6006"/>
                  <a:pt x="5477" y="6083"/>
                </a:cubicBezTo>
                <a:cubicBezTo>
                  <a:pt x="5477" y="6236"/>
                  <a:pt x="5477" y="6389"/>
                  <a:pt x="5531" y="6466"/>
                </a:cubicBezTo>
                <a:cubicBezTo>
                  <a:pt x="5584" y="6542"/>
                  <a:pt x="5637" y="6466"/>
                  <a:pt x="5584" y="6619"/>
                </a:cubicBezTo>
                <a:cubicBezTo>
                  <a:pt x="5557" y="6695"/>
                  <a:pt x="5557" y="6849"/>
                  <a:pt x="5531" y="6925"/>
                </a:cubicBezTo>
                <a:cubicBezTo>
                  <a:pt x="5504" y="7078"/>
                  <a:pt x="5371" y="6695"/>
                  <a:pt x="5344" y="6619"/>
                </a:cubicBezTo>
                <a:cubicBezTo>
                  <a:pt x="5264" y="6466"/>
                  <a:pt x="5157" y="6389"/>
                  <a:pt x="5077" y="6312"/>
                </a:cubicBezTo>
                <a:cubicBezTo>
                  <a:pt x="5024" y="6236"/>
                  <a:pt x="4997" y="6159"/>
                  <a:pt x="4944" y="6083"/>
                </a:cubicBezTo>
                <a:cubicBezTo>
                  <a:pt x="4917" y="6083"/>
                  <a:pt x="4864" y="6006"/>
                  <a:pt x="4837" y="6006"/>
                </a:cubicBezTo>
                <a:cubicBezTo>
                  <a:pt x="4757" y="6006"/>
                  <a:pt x="4677" y="5929"/>
                  <a:pt x="4597" y="5929"/>
                </a:cubicBezTo>
                <a:cubicBezTo>
                  <a:pt x="4491" y="5929"/>
                  <a:pt x="4384" y="5929"/>
                  <a:pt x="4464" y="6312"/>
                </a:cubicBezTo>
                <a:cubicBezTo>
                  <a:pt x="4517" y="6389"/>
                  <a:pt x="4491" y="6542"/>
                  <a:pt x="4437" y="6619"/>
                </a:cubicBezTo>
                <a:cubicBezTo>
                  <a:pt x="4411" y="6695"/>
                  <a:pt x="4331" y="6542"/>
                  <a:pt x="4357" y="6772"/>
                </a:cubicBezTo>
                <a:cubicBezTo>
                  <a:pt x="4384" y="6849"/>
                  <a:pt x="4171" y="6849"/>
                  <a:pt x="4277" y="6619"/>
                </a:cubicBezTo>
                <a:cubicBezTo>
                  <a:pt x="4304" y="6542"/>
                  <a:pt x="4224" y="6389"/>
                  <a:pt x="4197" y="6466"/>
                </a:cubicBezTo>
                <a:cubicBezTo>
                  <a:pt x="4144" y="6466"/>
                  <a:pt x="4091" y="6542"/>
                  <a:pt x="4064" y="6619"/>
                </a:cubicBezTo>
                <a:cubicBezTo>
                  <a:pt x="3984" y="6772"/>
                  <a:pt x="3904" y="6619"/>
                  <a:pt x="3824" y="6695"/>
                </a:cubicBezTo>
                <a:cubicBezTo>
                  <a:pt x="3744" y="6772"/>
                  <a:pt x="3691" y="6925"/>
                  <a:pt x="3637" y="6925"/>
                </a:cubicBezTo>
                <a:cubicBezTo>
                  <a:pt x="3611" y="6925"/>
                  <a:pt x="3451" y="6925"/>
                  <a:pt x="3477" y="6849"/>
                </a:cubicBezTo>
                <a:cubicBezTo>
                  <a:pt x="3531" y="6849"/>
                  <a:pt x="3531" y="6849"/>
                  <a:pt x="3531" y="6772"/>
                </a:cubicBezTo>
                <a:cubicBezTo>
                  <a:pt x="3531" y="6542"/>
                  <a:pt x="3584" y="6619"/>
                  <a:pt x="3584" y="6466"/>
                </a:cubicBezTo>
                <a:cubicBezTo>
                  <a:pt x="3611" y="6389"/>
                  <a:pt x="3424" y="6542"/>
                  <a:pt x="3424" y="6542"/>
                </a:cubicBezTo>
                <a:cubicBezTo>
                  <a:pt x="3397" y="6542"/>
                  <a:pt x="3371" y="6542"/>
                  <a:pt x="3371" y="6619"/>
                </a:cubicBezTo>
                <a:cubicBezTo>
                  <a:pt x="3371" y="6695"/>
                  <a:pt x="3371" y="6772"/>
                  <a:pt x="3371" y="6849"/>
                </a:cubicBezTo>
                <a:cubicBezTo>
                  <a:pt x="3344" y="6849"/>
                  <a:pt x="3291" y="6772"/>
                  <a:pt x="3264" y="6772"/>
                </a:cubicBezTo>
                <a:cubicBezTo>
                  <a:pt x="3211" y="6772"/>
                  <a:pt x="3131" y="6849"/>
                  <a:pt x="3077" y="6925"/>
                </a:cubicBezTo>
                <a:cubicBezTo>
                  <a:pt x="2997" y="7002"/>
                  <a:pt x="2917" y="7155"/>
                  <a:pt x="2837" y="7232"/>
                </a:cubicBezTo>
                <a:cubicBezTo>
                  <a:pt x="2784" y="7232"/>
                  <a:pt x="2757" y="7308"/>
                  <a:pt x="2731" y="7461"/>
                </a:cubicBezTo>
                <a:cubicBezTo>
                  <a:pt x="2731" y="7538"/>
                  <a:pt x="2731" y="7768"/>
                  <a:pt x="2677" y="7768"/>
                </a:cubicBezTo>
                <a:cubicBezTo>
                  <a:pt x="2624" y="7768"/>
                  <a:pt x="2571" y="7844"/>
                  <a:pt x="2517" y="7844"/>
                </a:cubicBezTo>
                <a:cubicBezTo>
                  <a:pt x="2491" y="7844"/>
                  <a:pt x="2464" y="7691"/>
                  <a:pt x="2437" y="7615"/>
                </a:cubicBezTo>
                <a:cubicBezTo>
                  <a:pt x="2384" y="7461"/>
                  <a:pt x="2304" y="7538"/>
                  <a:pt x="2357" y="7308"/>
                </a:cubicBezTo>
                <a:cubicBezTo>
                  <a:pt x="2384" y="7155"/>
                  <a:pt x="2464" y="7232"/>
                  <a:pt x="2491" y="7155"/>
                </a:cubicBezTo>
                <a:cubicBezTo>
                  <a:pt x="2544" y="7155"/>
                  <a:pt x="2597" y="7232"/>
                  <a:pt x="2571" y="7078"/>
                </a:cubicBezTo>
                <a:cubicBezTo>
                  <a:pt x="2544" y="7002"/>
                  <a:pt x="2517" y="6849"/>
                  <a:pt x="2491" y="6772"/>
                </a:cubicBezTo>
                <a:cubicBezTo>
                  <a:pt x="2437" y="6619"/>
                  <a:pt x="2357" y="6695"/>
                  <a:pt x="2304" y="6695"/>
                </a:cubicBezTo>
                <a:cubicBezTo>
                  <a:pt x="2277" y="6695"/>
                  <a:pt x="2117" y="6619"/>
                  <a:pt x="2117" y="6619"/>
                </a:cubicBezTo>
                <a:cubicBezTo>
                  <a:pt x="2117" y="6619"/>
                  <a:pt x="2197" y="6695"/>
                  <a:pt x="2197" y="6695"/>
                </a:cubicBezTo>
                <a:cubicBezTo>
                  <a:pt x="2224" y="6772"/>
                  <a:pt x="2224" y="6849"/>
                  <a:pt x="2224" y="6925"/>
                </a:cubicBezTo>
                <a:cubicBezTo>
                  <a:pt x="2224" y="7002"/>
                  <a:pt x="2224" y="7155"/>
                  <a:pt x="2224" y="7232"/>
                </a:cubicBezTo>
                <a:cubicBezTo>
                  <a:pt x="2197" y="7308"/>
                  <a:pt x="2171" y="7385"/>
                  <a:pt x="2171" y="7461"/>
                </a:cubicBezTo>
                <a:cubicBezTo>
                  <a:pt x="2197" y="7615"/>
                  <a:pt x="2304" y="7615"/>
                  <a:pt x="2277" y="7844"/>
                </a:cubicBezTo>
                <a:cubicBezTo>
                  <a:pt x="2251" y="7921"/>
                  <a:pt x="2224" y="8074"/>
                  <a:pt x="2224" y="8151"/>
                </a:cubicBezTo>
                <a:cubicBezTo>
                  <a:pt x="2224" y="8151"/>
                  <a:pt x="2224" y="8457"/>
                  <a:pt x="2224" y="8457"/>
                </a:cubicBezTo>
                <a:cubicBezTo>
                  <a:pt x="2224" y="8457"/>
                  <a:pt x="2197" y="8227"/>
                  <a:pt x="2197" y="8227"/>
                </a:cubicBezTo>
                <a:cubicBezTo>
                  <a:pt x="2171" y="8227"/>
                  <a:pt x="2144" y="8381"/>
                  <a:pt x="2117" y="8304"/>
                </a:cubicBezTo>
                <a:cubicBezTo>
                  <a:pt x="2117" y="8304"/>
                  <a:pt x="2171" y="8227"/>
                  <a:pt x="2171" y="8151"/>
                </a:cubicBezTo>
                <a:cubicBezTo>
                  <a:pt x="2144" y="8074"/>
                  <a:pt x="2091" y="8074"/>
                  <a:pt x="2064" y="8074"/>
                </a:cubicBezTo>
                <a:cubicBezTo>
                  <a:pt x="2037" y="8074"/>
                  <a:pt x="2011" y="7998"/>
                  <a:pt x="1984" y="8074"/>
                </a:cubicBezTo>
                <a:cubicBezTo>
                  <a:pt x="1931" y="8074"/>
                  <a:pt x="1904" y="8227"/>
                  <a:pt x="1851" y="8227"/>
                </a:cubicBezTo>
                <a:cubicBezTo>
                  <a:pt x="1797" y="8381"/>
                  <a:pt x="1771" y="8381"/>
                  <a:pt x="1717" y="8534"/>
                </a:cubicBezTo>
                <a:cubicBezTo>
                  <a:pt x="1664" y="8687"/>
                  <a:pt x="1611" y="8687"/>
                  <a:pt x="1691" y="8840"/>
                </a:cubicBezTo>
                <a:cubicBezTo>
                  <a:pt x="1717" y="8917"/>
                  <a:pt x="1771" y="9146"/>
                  <a:pt x="1744" y="9223"/>
                </a:cubicBezTo>
                <a:cubicBezTo>
                  <a:pt x="1717" y="9300"/>
                  <a:pt x="1557" y="9146"/>
                  <a:pt x="1531" y="9146"/>
                </a:cubicBezTo>
                <a:cubicBezTo>
                  <a:pt x="1504" y="9070"/>
                  <a:pt x="1424" y="9146"/>
                  <a:pt x="1397" y="9146"/>
                </a:cubicBezTo>
                <a:cubicBezTo>
                  <a:pt x="1424" y="9070"/>
                  <a:pt x="1291" y="8764"/>
                  <a:pt x="1264" y="8917"/>
                </a:cubicBezTo>
                <a:cubicBezTo>
                  <a:pt x="1131" y="9223"/>
                  <a:pt x="1424" y="9300"/>
                  <a:pt x="1424" y="9453"/>
                </a:cubicBezTo>
                <a:cubicBezTo>
                  <a:pt x="1397" y="9759"/>
                  <a:pt x="1317" y="9606"/>
                  <a:pt x="1237" y="9606"/>
                </a:cubicBezTo>
                <a:cubicBezTo>
                  <a:pt x="1157" y="9529"/>
                  <a:pt x="1131" y="9376"/>
                  <a:pt x="1051" y="9300"/>
                </a:cubicBezTo>
                <a:cubicBezTo>
                  <a:pt x="997" y="9223"/>
                  <a:pt x="997" y="9146"/>
                  <a:pt x="971" y="8993"/>
                </a:cubicBezTo>
                <a:cubicBezTo>
                  <a:pt x="971" y="8840"/>
                  <a:pt x="944" y="8840"/>
                  <a:pt x="917" y="8764"/>
                </a:cubicBezTo>
                <a:cubicBezTo>
                  <a:pt x="917" y="8687"/>
                  <a:pt x="997" y="8534"/>
                  <a:pt x="997" y="8534"/>
                </a:cubicBezTo>
                <a:cubicBezTo>
                  <a:pt x="1024" y="8304"/>
                  <a:pt x="891" y="8151"/>
                  <a:pt x="837" y="8151"/>
                </a:cubicBezTo>
                <a:cubicBezTo>
                  <a:pt x="784" y="8074"/>
                  <a:pt x="784" y="7921"/>
                  <a:pt x="731" y="7921"/>
                </a:cubicBezTo>
                <a:cubicBezTo>
                  <a:pt x="757" y="7844"/>
                  <a:pt x="624" y="7538"/>
                  <a:pt x="624" y="7538"/>
                </a:cubicBezTo>
                <a:cubicBezTo>
                  <a:pt x="677" y="7461"/>
                  <a:pt x="731" y="7691"/>
                  <a:pt x="757" y="7768"/>
                </a:cubicBezTo>
                <a:cubicBezTo>
                  <a:pt x="784" y="7844"/>
                  <a:pt x="811" y="7844"/>
                  <a:pt x="811" y="7768"/>
                </a:cubicBezTo>
                <a:cubicBezTo>
                  <a:pt x="837" y="7768"/>
                  <a:pt x="864" y="7844"/>
                  <a:pt x="864" y="7844"/>
                </a:cubicBezTo>
                <a:cubicBezTo>
                  <a:pt x="944" y="7921"/>
                  <a:pt x="997" y="7998"/>
                  <a:pt x="1077" y="7998"/>
                </a:cubicBezTo>
                <a:cubicBezTo>
                  <a:pt x="1131" y="8074"/>
                  <a:pt x="1211" y="8074"/>
                  <a:pt x="1291" y="8151"/>
                </a:cubicBezTo>
                <a:cubicBezTo>
                  <a:pt x="1424" y="8304"/>
                  <a:pt x="1531" y="8304"/>
                  <a:pt x="1664" y="8074"/>
                </a:cubicBezTo>
                <a:cubicBezTo>
                  <a:pt x="1717" y="7998"/>
                  <a:pt x="1744" y="7921"/>
                  <a:pt x="1797" y="7844"/>
                </a:cubicBezTo>
                <a:cubicBezTo>
                  <a:pt x="1877" y="7691"/>
                  <a:pt x="1824" y="7615"/>
                  <a:pt x="1824" y="7385"/>
                </a:cubicBezTo>
                <a:cubicBezTo>
                  <a:pt x="1824" y="7155"/>
                  <a:pt x="1637" y="7078"/>
                  <a:pt x="1584" y="6925"/>
                </a:cubicBezTo>
                <a:cubicBezTo>
                  <a:pt x="1504" y="6772"/>
                  <a:pt x="1397" y="6619"/>
                  <a:pt x="1317" y="6542"/>
                </a:cubicBezTo>
                <a:cubicBezTo>
                  <a:pt x="1237" y="6389"/>
                  <a:pt x="1131" y="6236"/>
                  <a:pt x="1051" y="6236"/>
                </a:cubicBezTo>
                <a:cubicBezTo>
                  <a:pt x="1024" y="6159"/>
                  <a:pt x="1024" y="6236"/>
                  <a:pt x="997" y="6236"/>
                </a:cubicBezTo>
                <a:cubicBezTo>
                  <a:pt x="971" y="6236"/>
                  <a:pt x="944" y="6159"/>
                  <a:pt x="917" y="6159"/>
                </a:cubicBezTo>
                <a:cubicBezTo>
                  <a:pt x="864" y="6083"/>
                  <a:pt x="811" y="6389"/>
                  <a:pt x="757" y="6389"/>
                </a:cubicBezTo>
                <a:cubicBezTo>
                  <a:pt x="757" y="6312"/>
                  <a:pt x="864" y="6083"/>
                  <a:pt x="757" y="6083"/>
                </a:cubicBezTo>
                <a:cubicBezTo>
                  <a:pt x="731" y="6083"/>
                  <a:pt x="624" y="5929"/>
                  <a:pt x="624" y="5929"/>
                </a:cubicBezTo>
                <a:cubicBezTo>
                  <a:pt x="651" y="5853"/>
                  <a:pt x="757" y="6083"/>
                  <a:pt x="757" y="5929"/>
                </a:cubicBezTo>
                <a:cubicBezTo>
                  <a:pt x="757" y="5853"/>
                  <a:pt x="651" y="5700"/>
                  <a:pt x="624" y="5700"/>
                </a:cubicBezTo>
                <a:cubicBezTo>
                  <a:pt x="597" y="5776"/>
                  <a:pt x="517" y="5929"/>
                  <a:pt x="517" y="5929"/>
                </a:cubicBezTo>
                <a:cubicBezTo>
                  <a:pt x="517" y="5853"/>
                  <a:pt x="517" y="5853"/>
                  <a:pt x="491" y="5776"/>
                </a:cubicBezTo>
                <a:cubicBezTo>
                  <a:pt x="437" y="5776"/>
                  <a:pt x="437" y="5853"/>
                  <a:pt x="411" y="5929"/>
                </a:cubicBezTo>
                <a:cubicBezTo>
                  <a:pt x="411" y="5929"/>
                  <a:pt x="411" y="5929"/>
                  <a:pt x="411" y="5853"/>
                </a:cubicBezTo>
                <a:cubicBezTo>
                  <a:pt x="384" y="5929"/>
                  <a:pt x="357" y="6083"/>
                  <a:pt x="331" y="6083"/>
                </a:cubicBezTo>
                <a:cubicBezTo>
                  <a:pt x="304" y="6159"/>
                  <a:pt x="251" y="6159"/>
                  <a:pt x="251" y="6159"/>
                </a:cubicBezTo>
                <a:cubicBezTo>
                  <a:pt x="224" y="6312"/>
                  <a:pt x="117" y="6312"/>
                  <a:pt x="144" y="6466"/>
                </a:cubicBezTo>
                <a:cubicBezTo>
                  <a:pt x="224" y="6619"/>
                  <a:pt x="117" y="6466"/>
                  <a:pt x="117" y="6695"/>
                </a:cubicBezTo>
                <a:cubicBezTo>
                  <a:pt x="117" y="6849"/>
                  <a:pt x="224" y="6925"/>
                  <a:pt x="251" y="7002"/>
                </a:cubicBezTo>
                <a:cubicBezTo>
                  <a:pt x="304" y="7078"/>
                  <a:pt x="357" y="7232"/>
                  <a:pt x="331" y="7385"/>
                </a:cubicBezTo>
                <a:cubicBezTo>
                  <a:pt x="304" y="7538"/>
                  <a:pt x="224" y="7615"/>
                  <a:pt x="224" y="7768"/>
                </a:cubicBezTo>
                <a:cubicBezTo>
                  <a:pt x="251" y="7921"/>
                  <a:pt x="304" y="8074"/>
                  <a:pt x="331" y="8227"/>
                </a:cubicBezTo>
                <a:cubicBezTo>
                  <a:pt x="357" y="8381"/>
                  <a:pt x="304" y="8381"/>
                  <a:pt x="304" y="8534"/>
                </a:cubicBezTo>
                <a:cubicBezTo>
                  <a:pt x="304" y="8687"/>
                  <a:pt x="384" y="8840"/>
                  <a:pt x="331" y="8917"/>
                </a:cubicBezTo>
                <a:cubicBezTo>
                  <a:pt x="277" y="8993"/>
                  <a:pt x="357" y="9223"/>
                  <a:pt x="357" y="9300"/>
                </a:cubicBezTo>
                <a:cubicBezTo>
                  <a:pt x="411" y="9453"/>
                  <a:pt x="464" y="9453"/>
                  <a:pt x="384" y="9606"/>
                </a:cubicBezTo>
                <a:cubicBezTo>
                  <a:pt x="331" y="9759"/>
                  <a:pt x="357" y="9759"/>
                  <a:pt x="384" y="9836"/>
                </a:cubicBezTo>
                <a:cubicBezTo>
                  <a:pt x="517" y="10066"/>
                  <a:pt x="597" y="10219"/>
                  <a:pt x="464" y="10525"/>
                </a:cubicBezTo>
                <a:cubicBezTo>
                  <a:pt x="331" y="10908"/>
                  <a:pt x="197" y="11215"/>
                  <a:pt x="91" y="11598"/>
                </a:cubicBezTo>
                <a:cubicBezTo>
                  <a:pt x="144" y="11598"/>
                  <a:pt x="144" y="11521"/>
                  <a:pt x="171" y="11598"/>
                </a:cubicBezTo>
                <a:cubicBezTo>
                  <a:pt x="197" y="11751"/>
                  <a:pt x="251" y="11751"/>
                  <a:pt x="277" y="11827"/>
                </a:cubicBezTo>
                <a:cubicBezTo>
                  <a:pt x="437" y="11981"/>
                  <a:pt x="224" y="11981"/>
                  <a:pt x="171" y="11981"/>
                </a:cubicBezTo>
                <a:cubicBezTo>
                  <a:pt x="117" y="11981"/>
                  <a:pt x="91" y="12057"/>
                  <a:pt x="91" y="12210"/>
                </a:cubicBezTo>
                <a:cubicBezTo>
                  <a:pt x="91" y="12364"/>
                  <a:pt x="37" y="12440"/>
                  <a:pt x="11" y="12593"/>
                </a:cubicBezTo>
                <a:cubicBezTo>
                  <a:pt x="-16" y="12670"/>
                  <a:pt x="11" y="12823"/>
                  <a:pt x="37" y="12976"/>
                </a:cubicBezTo>
                <a:cubicBezTo>
                  <a:pt x="37" y="13129"/>
                  <a:pt x="-16" y="13283"/>
                  <a:pt x="11" y="13359"/>
                </a:cubicBezTo>
                <a:cubicBezTo>
                  <a:pt x="64" y="13436"/>
                  <a:pt x="64" y="13436"/>
                  <a:pt x="64" y="13589"/>
                </a:cubicBezTo>
                <a:cubicBezTo>
                  <a:pt x="37" y="13742"/>
                  <a:pt x="91" y="13819"/>
                  <a:pt x="91" y="13972"/>
                </a:cubicBezTo>
                <a:cubicBezTo>
                  <a:pt x="91" y="14049"/>
                  <a:pt x="171" y="14202"/>
                  <a:pt x="197" y="14202"/>
                </a:cubicBezTo>
                <a:cubicBezTo>
                  <a:pt x="197" y="14202"/>
                  <a:pt x="224" y="14125"/>
                  <a:pt x="251" y="14125"/>
                </a:cubicBezTo>
                <a:cubicBezTo>
                  <a:pt x="277" y="14125"/>
                  <a:pt x="277" y="14278"/>
                  <a:pt x="304" y="14278"/>
                </a:cubicBezTo>
                <a:cubicBezTo>
                  <a:pt x="357" y="14202"/>
                  <a:pt x="357" y="14125"/>
                  <a:pt x="411" y="14278"/>
                </a:cubicBezTo>
                <a:cubicBezTo>
                  <a:pt x="464" y="14355"/>
                  <a:pt x="464" y="14355"/>
                  <a:pt x="464" y="14508"/>
                </a:cubicBezTo>
                <a:cubicBezTo>
                  <a:pt x="437" y="14891"/>
                  <a:pt x="544" y="15198"/>
                  <a:pt x="624" y="15351"/>
                </a:cubicBezTo>
                <a:cubicBezTo>
                  <a:pt x="677" y="15427"/>
                  <a:pt x="704" y="15504"/>
                  <a:pt x="651" y="15581"/>
                </a:cubicBezTo>
                <a:cubicBezTo>
                  <a:pt x="624" y="15734"/>
                  <a:pt x="597" y="15657"/>
                  <a:pt x="544" y="15657"/>
                </a:cubicBezTo>
                <a:cubicBezTo>
                  <a:pt x="491" y="15657"/>
                  <a:pt x="571" y="16346"/>
                  <a:pt x="624" y="16270"/>
                </a:cubicBezTo>
                <a:cubicBezTo>
                  <a:pt x="651" y="16193"/>
                  <a:pt x="677" y="15964"/>
                  <a:pt x="704" y="16040"/>
                </a:cubicBezTo>
                <a:cubicBezTo>
                  <a:pt x="731" y="16040"/>
                  <a:pt x="757" y="16117"/>
                  <a:pt x="811" y="16117"/>
                </a:cubicBezTo>
                <a:cubicBezTo>
                  <a:pt x="864" y="16117"/>
                  <a:pt x="917" y="16193"/>
                  <a:pt x="917" y="16346"/>
                </a:cubicBezTo>
                <a:cubicBezTo>
                  <a:pt x="917" y="16423"/>
                  <a:pt x="891" y="16423"/>
                  <a:pt x="891" y="16423"/>
                </a:cubicBezTo>
                <a:cubicBezTo>
                  <a:pt x="864" y="16500"/>
                  <a:pt x="891" y="16653"/>
                  <a:pt x="917" y="16653"/>
                </a:cubicBezTo>
                <a:cubicBezTo>
                  <a:pt x="944" y="16729"/>
                  <a:pt x="997" y="16653"/>
                  <a:pt x="1024" y="16729"/>
                </a:cubicBezTo>
                <a:cubicBezTo>
                  <a:pt x="1051" y="16806"/>
                  <a:pt x="1051" y="16959"/>
                  <a:pt x="1051" y="17036"/>
                </a:cubicBezTo>
                <a:cubicBezTo>
                  <a:pt x="1051" y="17112"/>
                  <a:pt x="1131" y="17036"/>
                  <a:pt x="1157" y="17036"/>
                </a:cubicBezTo>
                <a:cubicBezTo>
                  <a:pt x="1184" y="17112"/>
                  <a:pt x="1237" y="17342"/>
                  <a:pt x="1264" y="17189"/>
                </a:cubicBezTo>
                <a:cubicBezTo>
                  <a:pt x="1291" y="17036"/>
                  <a:pt x="1317" y="17112"/>
                  <a:pt x="1344" y="17189"/>
                </a:cubicBezTo>
                <a:cubicBezTo>
                  <a:pt x="1397" y="17342"/>
                  <a:pt x="1397" y="17266"/>
                  <a:pt x="1451" y="17266"/>
                </a:cubicBezTo>
                <a:cubicBezTo>
                  <a:pt x="1477" y="17266"/>
                  <a:pt x="1504" y="17495"/>
                  <a:pt x="1531" y="17419"/>
                </a:cubicBezTo>
                <a:cubicBezTo>
                  <a:pt x="1584" y="17342"/>
                  <a:pt x="1637" y="17495"/>
                  <a:pt x="1664" y="17572"/>
                </a:cubicBezTo>
                <a:cubicBezTo>
                  <a:pt x="1717" y="17649"/>
                  <a:pt x="1637" y="17725"/>
                  <a:pt x="1637" y="17725"/>
                </a:cubicBezTo>
                <a:cubicBezTo>
                  <a:pt x="1584" y="17802"/>
                  <a:pt x="1664" y="17878"/>
                  <a:pt x="1664" y="17878"/>
                </a:cubicBezTo>
                <a:cubicBezTo>
                  <a:pt x="1664" y="17878"/>
                  <a:pt x="1584" y="17878"/>
                  <a:pt x="1611" y="18032"/>
                </a:cubicBezTo>
                <a:cubicBezTo>
                  <a:pt x="1664" y="18108"/>
                  <a:pt x="1637" y="18185"/>
                  <a:pt x="1611" y="18261"/>
                </a:cubicBezTo>
                <a:cubicBezTo>
                  <a:pt x="1611" y="18338"/>
                  <a:pt x="1531" y="18338"/>
                  <a:pt x="1504" y="18338"/>
                </a:cubicBezTo>
                <a:cubicBezTo>
                  <a:pt x="1451" y="18338"/>
                  <a:pt x="1424" y="18491"/>
                  <a:pt x="1397" y="18644"/>
                </a:cubicBezTo>
                <a:cubicBezTo>
                  <a:pt x="1424" y="18644"/>
                  <a:pt x="1531" y="18644"/>
                  <a:pt x="1531" y="18721"/>
                </a:cubicBezTo>
                <a:cubicBezTo>
                  <a:pt x="1531" y="18798"/>
                  <a:pt x="1397" y="18874"/>
                  <a:pt x="1397" y="18951"/>
                </a:cubicBezTo>
                <a:cubicBezTo>
                  <a:pt x="1397" y="19027"/>
                  <a:pt x="1451" y="19027"/>
                  <a:pt x="1451" y="19181"/>
                </a:cubicBezTo>
                <a:cubicBezTo>
                  <a:pt x="1451" y="19181"/>
                  <a:pt x="1371" y="19257"/>
                  <a:pt x="1371" y="19257"/>
                </a:cubicBezTo>
                <a:cubicBezTo>
                  <a:pt x="1344" y="19334"/>
                  <a:pt x="1344" y="19410"/>
                  <a:pt x="1317" y="19487"/>
                </a:cubicBezTo>
                <a:cubicBezTo>
                  <a:pt x="1317" y="19564"/>
                  <a:pt x="1264" y="19487"/>
                  <a:pt x="1264" y="19640"/>
                </a:cubicBezTo>
                <a:cubicBezTo>
                  <a:pt x="1237" y="19717"/>
                  <a:pt x="1291" y="19870"/>
                  <a:pt x="1344" y="19870"/>
                </a:cubicBezTo>
                <a:cubicBezTo>
                  <a:pt x="1397" y="19946"/>
                  <a:pt x="1451" y="20023"/>
                  <a:pt x="1531" y="20176"/>
                </a:cubicBezTo>
                <a:cubicBezTo>
                  <a:pt x="1557" y="20253"/>
                  <a:pt x="1584" y="20329"/>
                  <a:pt x="1611" y="20329"/>
                </a:cubicBezTo>
                <a:cubicBezTo>
                  <a:pt x="1637" y="20483"/>
                  <a:pt x="1637" y="20406"/>
                  <a:pt x="1691" y="20329"/>
                </a:cubicBezTo>
                <a:cubicBezTo>
                  <a:pt x="1771" y="20329"/>
                  <a:pt x="1851" y="20559"/>
                  <a:pt x="1931" y="20559"/>
                </a:cubicBezTo>
                <a:cubicBezTo>
                  <a:pt x="2011" y="20559"/>
                  <a:pt x="2091" y="20712"/>
                  <a:pt x="2171" y="20789"/>
                </a:cubicBezTo>
                <a:cubicBezTo>
                  <a:pt x="2251" y="20866"/>
                  <a:pt x="2304" y="20789"/>
                  <a:pt x="2384" y="20789"/>
                </a:cubicBezTo>
                <a:cubicBezTo>
                  <a:pt x="2411" y="20866"/>
                  <a:pt x="2437" y="20942"/>
                  <a:pt x="2437" y="21019"/>
                </a:cubicBezTo>
                <a:cubicBezTo>
                  <a:pt x="2437" y="21095"/>
                  <a:pt x="2464" y="21095"/>
                  <a:pt x="2491" y="21095"/>
                </a:cubicBezTo>
                <a:cubicBezTo>
                  <a:pt x="2571" y="21172"/>
                  <a:pt x="2624" y="21555"/>
                  <a:pt x="2731" y="21402"/>
                </a:cubicBezTo>
                <a:cubicBezTo>
                  <a:pt x="2757" y="21325"/>
                  <a:pt x="2811" y="21249"/>
                  <a:pt x="2784" y="21172"/>
                </a:cubicBezTo>
                <a:cubicBezTo>
                  <a:pt x="2757" y="21095"/>
                  <a:pt x="2731" y="21019"/>
                  <a:pt x="2704" y="20942"/>
                </a:cubicBezTo>
                <a:cubicBezTo>
                  <a:pt x="2651" y="20789"/>
                  <a:pt x="2624" y="20636"/>
                  <a:pt x="2651" y="20406"/>
                </a:cubicBezTo>
                <a:cubicBezTo>
                  <a:pt x="2651" y="20253"/>
                  <a:pt x="2624" y="20100"/>
                  <a:pt x="2571" y="20023"/>
                </a:cubicBezTo>
                <a:cubicBezTo>
                  <a:pt x="2517" y="19946"/>
                  <a:pt x="2597" y="19793"/>
                  <a:pt x="2624" y="19717"/>
                </a:cubicBezTo>
                <a:cubicBezTo>
                  <a:pt x="2651" y="19564"/>
                  <a:pt x="2651" y="19410"/>
                  <a:pt x="2731" y="19410"/>
                </a:cubicBezTo>
                <a:cubicBezTo>
                  <a:pt x="2757" y="19410"/>
                  <a:pt x="2784" y="19334"/>
                  <a:pt x="2811" y="19257"/>
                </a:cubicBezTo>
                <a:cubicBezTo>
                  <a:pt x="2837" y="19181"/>
                  <a:pt x="2864" y="19181"/>
                  <a:pt x="2891" y="19104"/>
                </a:cubicBezTo>
                <a:cubicBezTo>
                  <a:pt x="2864" y="19104"/>
                  <a:pt x="2811" y="19027"/>
                  <a:pt x="2811" y="18951"/>
                </a:cubicBezTo>
                <a:cubicBezTo>
                  <a:pt x="2811" y="18874"/>
                  <a:pt x="2864" y="18951"/>
                  <a:pt x="2864" y="18951"/>
                </a:cubicBezTo>
                <a:cubicBezTo>
                  <a:pt x="2864" y="18874"/>
                  <a:pt x="2811" y="18644"/>
                  <a:pt x="2784" y="18568"/>
                </a:cubicBezTo>
                <a:cubicBezTo>
                  <a:pt x="2757" y="18415"/>
                  <a:pt x="2731" y="18415"/>
                  <a:pt x="2677" y="18415"/>
                </a:cubicBezTo>
                <a:cubicBezTo>
                  <a:pt x="2597" y="18415"/>
                  <a:pt x="2651" y="18261"/>
                  <a:pt x="2597" y="18185"/>
                </a:cubicBezTo>
                <a:cubicBezTo>
                  <a:pt x="2571" y="18108"/>
                  <a:pt x="2491" y="18108"/>
                  <a:pt x="2544" y="17955"/>
                </a:cubicBezTo>
                <a:cubicBezTo>
                  <a:pt x="2571" y="17802"/>
                  <a:pt x="2624" y="17725"/>
                  <a:pt x="2571" y="17649"/>
                </a:cubicBezTo>
                <a:cubicBezTo>
                  <a:pt x="2544" y="17495"/>
                  <a:pt x="2597" y="17419"/>
                  <a:pt x="2624" y="17342"/>
                </a:cubicBezTo>
                <a:cubicBezTo>
                  <a:pt x="2624" y="17266"/>
                  <a:pt x="2677" y="17036"/>
                  <a:pt x="2677" y="17112"/>
                </a:cubicBezTo>
                <a:cubicBezTo>
                  <a:pt x="2704" y="17189"/>
                  <a:pt x="2731" y="17342"/>
                  <a:pt x="2757" y="17419"/>
                </a:cubicBezTo>
                <a:cubicBezTo>
                  <a:pt x="2811" y="17419"/>
                  <a:pt x="2837" y="17342"/>
                  <a:pt x="2837" y="17266"/>
                </a:cubicBezTo>
                <a:cubicBezTo>
                  <a:pt x="2811" y="17112"/>
                  <a:pt x="2811" y="17036"/>
                  <a:pt x="2864" y="16959"/>
                </a:cubicBezTo>
                <a:cubicBezTo>
                  <a:pt x="2917" y="16883"/>
                  <a:pt x="2917" y="16729"/>
                  <a:pt x="2971" y="16729"/>
                </a:cubicBezTo>
                <a:cubicBezTo>
                  <a:pt x="3024" y="16653"/>
                  <a:pt x="3077" y="16423"/>
                  <a:pt x="3131" y="16500"/>
                </a:cubicBezTo>
                <a:cubicBezTo>
                  <a:pt x="3184" y="16500"/>
                  <a:pt x="3184" y="16653"/>
                  <a:pt x="3237" y="16500"/>
                </a:cubicBezTo>
                <a:cubicBezTo>
                  <a:pt x="3291" y="16423"/>
                  <a:pt x="3291" y="16500"/>
                  <a:pt x="3344" y="16576"/>
                </a:cubicBezTo>
                <a:cubicBezTo>
                  <a:pt x="3397" y="16576"/>
                  <a:pt x="3451" y="16576"/>
                  <a:pt x="3504" y="16653"/>
                </a:cubicBezTo>
                <a:cubicBezTo>
                  <a:pt x="3557" y="16729"/>
                  <a:pt x="3557" y="16883"/>
                  <a:pt x="3611" y="17036"/>
                </a:cubicBezTo>
                <a:cubicBezTo>
                  <a:pt x="3611" y="17036"/>
                  <a:pt x="3611" y="16806"/>
                  <a:pt x="3664" y="16883"/>
                </a:cubicBezTo>
                <a:cubicBezTo>
                  <a:pt x="3691" y="16883"/>
                  <a:pt x="3717" y="17036"/>
                  <a:pt x="3771" y="17036"/>
                </a:cubicBezTo>
                <a:cubicBezTo>
                  <a:pt x="3797" y="17112"/>
                  <a:pt x="3824" y="16959"/>
                  <a:pt x="3851" y="16883"/>
                </a:cubicBezTo>
                <a:cubicBezTo>
                  <a:pt x="3904" y="16729"/>
                  <a:pt x="3931" y="16883"/>
                  <a:pt x="3984" y="16883"/>
                </a:cubicBezTo>
                <a:cubicBezTo>
                  <a:pt x="4037" y="16883"/>
                  <a:pt x="4064" y="16729"/>
                  <a:pt x="4117" y="16806"/>
                </a:cubicBezTo>
                <a:cubicBezTo>
                  <a:pt x="4171" y="16883"/>
                  <a:pt x="4197" y="16959"/>
                  <a:pt x="4251" y="17036"/>
                </a:cubicBezTo>
                <a:cubicBezTo>
                  <a:pt x="4304" y="17112"/>
                  <a:pt x="4277" y="17036"/>
                  <a:pt x="4331" y="16959"/>
                </a:cubicBezTo>
                <a:cubicBezTo>
                  <a:pt x="4357" y="16883"/>
                  <a:pt x="4464" y="16959"/>
                  <a:pt x="4491" y="16959"/>
                </a:cubicBezTo>
                <a:cubicBezTo>
                  <a:pt x="4517" y="16959"/>
                  <a:pt x="4571" y="16806"/>
                  <a:pt x="4571" y="16729"/>
                </a:cubicBezTo>
                <a:cubicBezTo>
                  <a:pt x="4571" y="16576"/>
                  <a:pt x="4491" y="16576"/>
                  <a:pt x="4464" y="16500"/>
                </a:cubicBezTo>
                <a:cubicBezTo>
                  <a:pt x="4277" y="16270"/>
                  <a:pt x="4544" y="16346"/>
                  <a:pt x="4491" y="16040"/>
                </a:cubicBezTo>
                <a:cubicBezTo>
                  <a:pt x="4464" y="15964"/>
                  <a:pt x="4411" y="15964"/>
                  <a:pt x="4491" y="15887"/>
                </a:cubicBezTo>
                <a:cubicBezTo>
                  <a:pt x="4517" y="15810"/>
                  <a:pt x="4571" y="15887"/>
                  <a:pt x="4597" y="15810"/>
                </a:cubicBezTo>
                <a:cubicBezTo>
                  <a:pt x="4704" y="15810"/>
                  <a:pt x="4411" y="15427"/>
                  <a:pt x="4544" y="15274"/>
                </a:cubicBezTo>
                <a:cubicBezTo>
                  <a:pt x="4571" y="15274"/>
                  <a:pt x="4624" y="15274"/>
                  <a:pt x="4651" y="15274"/>
                </a:cubicBezTo>
                <a:cubicBezTo>
                  <a:pt x="4731" y="15274"/>
                  <a:pt x="4784" y="15274"/>
                  <a:pt x="4864" y="15198"/>
                </a:cubicBezTo>
                <a:cubicBezTo>
                  <a:pt x="4917" y="15121"/>
                  <a:pt x="4971" y="15121"/>
                  <a:pt x="5024" y="15121"/>
                </a:cubicBezTo>
                <a:cubicBezTo>
                  <a:pt x="5077" y="15044"/>
                  <a:pt x="5131" y="14968"/>
                  <a:pt x="5211" y="14968"/>
                </a:cubicBezTo>
                <a:cubicBezTo>
                  <a:pt x="5317" y="14891"/>
                  <a:pt x="5424" y="14815"/>
                  <a:pt x="5531" y="14661"/>
                </a:cubicBezTo>
                <a:cubicBezTo>
                  <a:pt x="5611" y="14508"/>
                  <a:pt x="5771" y="14508"/>
                  <a:pt x="5824" y="14815"/>
                </a:cubicBezTo>
                <a:cubicBezTo>
                  <a:pt x="5851" y="14968"/>
                  <a:pt x="5824" y="14968"/>
                  <a:pt x="5851" y="15121"/>
                </a:cubicBezTo>
                <a:cubicBezTo>
                  <a:pt x="5851" y="15351"/>
                  <a:pt x="5957" y="15121"/>
                  <a:pt x="6011" y="15198"/>
                </a:cubicBezTo>
                <a:cubicBezTo>
                  <a:pt x="6037" y="15198"/>
                  <a:pt x="6011" y="15274"/>
                  <a:pt x="6037" y="15274"/>
                </a:cubicBezTo>
                <a:cubicBezTo>
                  <a:pt x="6064" y="15351"/>
                  <a:pt x="6064" y="15274"/>
                  <a:pt x="6064" y="15274"/>
                </a:cubicBezTo>
                <a:cubicBezTo>
                  <a:pt x="6091" y="15198"/>
                  <a:pt x="6117" y="15274"/>
                  <a:pt x="6144" y="15351"/>
                </a:cubicBezTo>
                <a:cubicBezTo>
                  <a:pt x="6171" y="15351"/>
                  <a:pt x="6171" y="15351"/>
                  <a:pt x="6144" y="15427"/>
                </a:cubicBezTo>
                <a:cubicBezTo>
                  <a:pt x="6117" y="15657"/>
                  <a:pt x="6304" y="15504"/>
                  <a:pt x="6357" y="15427"/>
                </a:cubicBezTo>
                <a:cubicBezTo>
                  <a:pt x="6357" y="15427"/>
                  <a:pt x="6597" y="15044"/>
                  <a:pt x="6597" y="15121"/>
                </a:cubicBezTo>
                <a:cubicBezTo>
                  <a:pt x="6597" y="15198"/>
                  <a:pt x="6544" y="15351"/>
                  <a:pt x="6597" y="15427"/>
                </a:cubicBezTo>
                <a:cubicBezTo>
                  <a:pt x="6651" y="15427"/>
                  <a:pt x="6677" y="15504"/>
                  <a:pt x="6704" y="15581"/>
                </a:cubicBezTo>
                <a:cubicBezTo>
                  <a:pt x="6784" y="15810"/>
                  <a:pt x="6811" y="16040"/>
                  <a:pt x="6864" y="16270"/>
                </a:cubicBezTo>
                <a:cubicBezTo>
                  <a:pt x="6917" y="16500"/>
                  <a:pt x="6944" y="16729"/>
                  <a:pt x="6997" y="16883"/>
                </a:cubicBezTo>
                <a:cubicBezTo>
                  <a:pt x="7077" y="17112"/>
                  <a:pt x="7077" y="16576"/>
                  <a:pt x="7157" y="16806"/>
                </a:cubicBezTo>
                <a:cubicBezTo>
                  <a:pt x="7264" y="17112"/>
                  <a:pt x="7317" y="16959"/>
                  <a:pt x="7451" y="16883"/>
                </a:cubicBezTo>
                <a:cubicBezTo>
                  <a:pt x="7504" y="16806"/>
                  <a:pt x="7531" y="17036"/>
                  <a:pt x="7557" y="17112"/>
                </a:cubicBezTo>
                <a:cubicBezTo>
                  <a:pt x="7584" y="17266"/>
                  <a:pt x="7637" y="17266"/>
                  <a:pt x="7664" y="17419"/>
                </a:cubicBezTo>
                <a:cubicBezTo>
                  <a:pt x="7691" y="17572"/>
                  <a:pt x="7744" y="17572"/>
                  <a:pt x="7797" y="17572"/>
                </a:cubicBezTo>
                <a:cubicBezTo>
                  <a:pt x="7877" y="17495"/>
                  <a:pt x="7851" y="17572"/>
                  <a:pt x="7877" y="17649"/>
                </a:cubicBezTo>
                <a:cubicBezTo>
                  <a:pt x="7931" y="17955"/>
                  <a:pt x="8091" y="17572"/>
                  <a:pt x="8171" y="17572"/>
                </a:cubicBezTo>
                <a:cubicBezTo>
                  <a:pt x="8251" y="17495"/>
                  <a:pt x="8331" y="17266"/>
                  <a:pt x="8411" y="17189"/>
                </a:cubicBezTo>
                <a:cubicBezTo>
                  <a:pt x="8517" y="16959"/>
                  <a:pt x="8571" y="16959"/>
                  <a:pt x="8704" y="17036"/>
                </a:cubicBezTo>
                <a:cubicBezTo>
                  <a:pt x="8757" y="17036"/>
                  <a:pt x="8757" y="17112"/>
                  <a:pt x="8811" y="17266"/>
                </a:cubicBezTo>
                <a:cubicBezTo>
                  <a:pt x="8837" y="17342"/>
                  <a:pt x="8891" y="17342"/>
                  <a:pt x="8944" y="17342"/>
                </a:cubicBezTo>
                <a:cubicBezTo>
                  <a:pt x="8997" y="17342"/>
                  <a:pt x="9024" y="17419"/>
                  <a:pt x="9077" y="17419"/>
                </a:cubicBezTo>
                <a:cubicBezTo>
                  <a:pt x="9131" y="17572"/>
                  <a:pt x="9157" y="17419"/>
                  <a:pt x="9211" y="17342"/>
                </a:cubicBezTo>
                <a:cubicBezTo>
                  <a:pt x="9291" y="17112"/>
                  <a:pt x="9157" y="16959"/>
                  <a:pt x="9211" y="16729"/>
                </a:cubicBezTo>
                <a:cubicBezTo>
                  <a:pt x="9237" y="16576"/>
                  <a:pt x="9344" y="16270"/>
                  <a:pt x="9397" y="16346"/>
                </a:cubicBezTo>
                <a:cubicBezTo>
                  <a:pt x="9504" y="16500"/>
                  <a:pt x="9637" y="16500"/>
                  <a:pt x="9744" y="16653"/>
                </a:cubicBezTo>
                <a:cubicBezTo>
                  <a:pt x="9797" y="16729"/>
                  <a:pt x="9771" y="16883"/>
                  <a:pt x="9797" y="16959"/>
                </a:cubicBezTo>
                <a:cubicBezTo>
                  <a:pt x="9824" y="17189"/>
                  <a:pt x="9877" y="17189"/>
                  <a:pt x="9957" y="17266"/>
                </a:cubicBezTo>
                <a:cubicBezTo>
                  <a:pt x="10064" y="17342"/>
                  <a:pt x="10171" y="17112"/>
                  <a:pt x="10277" y="17189"/>
                </a:cubicBezTo>
                <a:cubicBezTo>
                  <a:pt x="10304" y="17189"/>
                  <a:pt x="10357" y="17189"/>
                  <a:pt x="10384" y="17266"/>
                </a:cubicBezTo>
                <a:cubicBezTo>
                  <a:pt x="10437" y="17342"/>
                  <a:pt x="10491" y="17342"/>
                  <a:pt x="10544" y="17495"/>
                </a:cubicBezTo>
                <a:cubicBezTo>
                  <a:pt x="10677" y="17802"/>
                  <a:pt x="10891" y="17802"/>
                  <a:pt x="11051" y="17649"/>
                </a:cubicBezTo>
                <a:cubicBezTo>
                  <a:pt x="11157" y="17572"/>
                  <a:pt x="11237" y="17419"/>
                  <a:pt x="11344" y="17342"/>
                </a:cubicBezTo>
                <a:cubicBezTo>
                  <a:pt x="11397" y="17189"/>
                  <a:pt x="11477" y="17342"/>
                  <a:pt x="11531" y="17342"/>
                </a:cubicBezTo>
                <a:cubicBezTo>
                  <a:pt x="11584" y="17419"/>
                  <a:pt x="11611" y="17266"/>
                  <a:pt x="11664" y="17342"/>
                </a:cubicBezTo>
                <a:cubicBezTo>
                  <a:pt x="11691" y="17419"/>
                  <a:pt x="11797" y="17649"/>
                  <a:pt x="11851" y="17572"/>
                </a:cubicBezTo>
                <a:cubicBezTo>
                  <a:pt x="11877" y="17572"/>
                  <a:pt x="11931" y="17495"/>
                  <a:pt x="11957" y="17419"/>
                </a:cubicBezTo>
                <a:cubicBezTo>
                  <a:pt x="12037" y="17342"/>
                  <a:pt x="12064" y="17342"/>
                  <a:pt x="12064" y="17189"/>
                </a:cubicBezTo>
                <a:cubicBezTo>
                  <a:pt x="12064" y="16883"/>
                  <a:pt x="12144" y="16576"/>
                  <a:pt x="12197" y="16423"/>
                </a:cubicBezTo>
                <a:cubicBezTo>
                  <a:pt x="12224" y="16346"/>
                  <a:pt x="12251" y="16193"/>
                  <a:pt x="12224" y="16117"/>
                </a:cubicBezTo>
                <a:cubicBezTo>
                  <a:pt x="12197" y="16040"/>
                  <a:pt x="12117" y="16040"/>
                  <a:pt x="12171" y="15887"/>
                </a:cubicBezTo>
                <a:cubicBezTo>
                  <a:pt x="12251" y="15657"/>
                  <a:pt x="12384" y="15657"/>
                  <a:pt x="12517" y="15581"/>
                </a:cubicBezTo>
                <a:cubicBezTo>
                  <a:pt x="12571" y="15581"/>
                  <a:pt x="12624" y="15581"/>
                  <a:pt x="12677" y="15657"/>
                </a:cubicBezTo>
                <a:cubicBezTo>
                  <a:pt x="12731" y="15734"/>
                  <a:pt x="12811" y="15734"/>
                  <a:pt x="12864" y="15810"/>
                </a:cubicBezTo>
                <a:cubicBezTo>
                  <a:pt x="12944" y="15887"/>
                  <a:pt x="12971" y="16193"/>
                  <a:pt x="13024" y="16423"/>
                </a:cubicBezTo>
                <a:cubicBezTo>
                  <a:pt x="13051" y="16653"/>
                  <a:pt x="13104" y="16883"/>
                  <a:pt x="13131" y="17112"/>
                </a:cubicBezTo>
                <a:cubicBezTo>
                  <a:pt x="13131" y="17189"/>
                  <a:pt x="13131" y="17342"/>
                  <a:pt x="13157" y="17495"/>
                </a:cubicBezTo>
                <a:cubicBezTo>
                  <a:pt x="13157" y="17572"/>
                  <a:pt x="13237" y="17572"/>
                  <a:pt x="13264" y="17572"/>
                </a:cubicBezTo>
                <a:cubicBezTo>
                  <a:pt x="13371" y="17649"/>
                  <a:pt x="13504" y="17802"/>
                  <a:pt x="13531" y="18108"/>
                </a:cubicBezTo>
                <a:cubicBezTo>
                  <a:pt x="13557" y="18338"/>
                  <a:pt x="13584" y="18491"/>
                  <a:pt x="13691" y="18491"/>
                </a:cubicBezTo>
                <a:cubicBezTo>
                  <a:pt x="13717" y="18491"/>
                  <a:pt x="13771" y="18491"/>
                  <a:pt x="13797" y="18491"/>
                </a:cubicBezTo>
                <a:cubicBezTo>
                  <a:pt x="13851" y="18491"/>
                  <a:pt x="13851" y="18338"/>
                  <a:pt x="13904" y="18338"/>
                </a:cubicBezTo>
                <a:cubicBezTo>
                  <a:pt x="13984" y="18338"/>
                  <a:pt x="14064" y="18108"/>
                  <a:pt x="14117" y="18415"/>
                </a:cubicBezTo>
                <a:cubicBezTo>
                  <a:pt x="14117" y="18568"/>
                  <a:pt x="14117" y="18568"/>
                  <a:pt x="14091" y="18644"/>
                </a:cubicBezTo>
                <a:cubicBezTo>
                  <a:pt x="14037" y="18798"/>
                  <a:pt x="14037" y="18874"/>
                  <a:pt x="14011" y="19027"/>
                </a:cubicBezTo>
                <a:cubicBezTo>
                  <a:pt x="13984" y="19257"/>
                  <a:pt x="13931" y="19487"/>
                  <a:pt x="13877" y="19717"/>
                </a:cubicBezTo>
                <a:cubicBezTo>
                  <a:pt x="13851" y="19870"/>
                  <a:pt x="13824" y="19793"/>
                  <a:pt x="13797" y="19717"/>
                </a:cubicBezTo>
                <a:cubicBezTo>
                  <a:pt x="13744" y="19640"/>
                  <a:pt x="13744" y="19717"/>
                  <a:pt x="13691" y="19793"/>
                </a:cubicBezTo>
                <a:cubicBezTo>
                  <a:pt x="13664" y="19793"/>
                  <a:pt x="13611" y="19870"/>
                  <a:pt x="13611" y="19870"/>
                </a:cubicBezTo>
                <a:cubicBezTo>
                  <a:pt x="13584" y="19946"/>
                  <a:pt x="13664" y="20253"/>
                  <a:pt x="13664" y="20406"/>
                </a:cubicBezTo>
                <a:cubicBezTo>
                  <a:pt x="13637" y="20483"/>
                  <a:pt x="13637" y="20636"/>
                  <a:pt x="13637" y="20712"/>
                </a:cubicBezTo>
                <a:cubicBezTo>
                  <a:pt x="13611" y="20866"/>
                  <a:pt x="13557" y="20789"/>
                  <a:pt x="13557" y="20942"/>
                </a:cubicBezTo>
                <a:cubicBezTo>
                  <a:pt x="13611" y="20866"/>
                  <a:pt x="13637" y="20942"/>
                  <a:pt x="13691" y="20789"/>
                </a:cubicBezTo>
                <a:cubicBezTo>
                  <a:pt x="13717" y="20636"/>
                  <a:pt x="13771" y="20789"/>
                  <a:pt x="13824" y="20789"/>
                </a:cubicBezTo>
                <a:cubicBezTo>
                  <a:pt x="13931" y="20942"/>
                  <a:pt x="14037" y="20789"/>
                  <a:pt x="14144" y="20559"/>
                </a:cubicBezTo>
                <a:cubicBezTo>
                  <a:pt x="14224" y="20329"/>
                  <a:pt x="14304" y="20023"/>
                  <a:pt x="14384" y="19793"/>
                </a:cubicBezTo>
                <a:cubicBezTo>
                  <a:pt x="14464" y="19487"/>
                  <a:pt x="14544" y="19181"/>
                  <a:pt x="14624" y="18874"/>
                </a:cubicBezTo>
                <a:cubicBezTo>
                  <a:pt x="14757" y="18338"/>
                  <a:pt x="14891" y="17955"/>
                  <a:pt x="14864" y="17266"/>
                </a:cubicBezTo>
                <a:cubicBezTo>
                  <a:pt x="14864" y="16959"/>
                  <a:pt x="14891" y="16806"/>
                  <a:pt x="14944" y="16576"/>
                </a:cubicBezTo>
                <a:cubicBezTo>
                  <a:pt x="14971" y="16423"/>
                  <a:pt x="14971" y="16346"/>
                  <a:pt x="14997" y="16193"/>
                </a:cubicBezTo>
                <a:cubicBezTo>
                  <a:pt x="14997" y="16193"/>
                  <a:pt x="14997" y="16117"/>
                  <a:pt x="14997" y="16040"/>
                </a:cubicBezTo>
                <a:cubicBezTo>
                  <a:pt x="14997" y="15964"/>
                  <a:pt x="14944" y="15887"/>
                  <a:pt x="14944" y="15810"/>
                </a:cubicBezTo>
                <a:cubicBezTo>
                  <a:pt x="14944" y="15810"/>
                  <a:pt x="14997" y="15887"/>
                  <a:pt x="14997" y="15810"/>
                </a:cubicBezTo>
                <a:cubicBezTo>
                  <a:pt x="14971" y="15734"/>
                  <a:pt x="14971" y="15657"/>
                  <a:pt x="14944" y="15657"/>
                </a:cubicBezTo>
                <a:cubicBezTo>
                  <a:pt x="14917" y="15581"/>
                  <a:pt x="14864" y="15351"/>
                  <a:pt x="14837" y="15274"/>
                </a:cubicBezTo>
                <a:cubicBezTo>
                  <a:pt x="14811" y="15274"/>
                  <a:pt x="14677" y="15121"/>
                  <a:pt x="14651" y="15198"/>
                </a:cubicBezTo>
                <a:cubicBezTo>
                  <a:pt x="14651" y="15274"/>
                  <a:pt x="14677" y="15351"/>
                  <a:pt x="14651" y="15351"/>
                </a:cubicBezTo>
                <a:cubicBezTo>
                  <a:pt x="14597" y="15351"/>
                  <a:pt x="14597" y="15504"/>
                  <a:pt x="14571" y="15504"/>
                </a:cubicBezTo>
                <a:cubicBezTo>
                  <a:pt x="14517" y="15657"/>
                  <a:pt x="14491" y="15427"/>
                  <a:pt x="14491" y="15351"/>
                </a:cubicBezTo>
                <a:cubicBezTo>
                  <a:pt x="14491" y="15198"/>
                  <a:pt x="14544" y="15121"/>
                  <a:pt x="14464" y="15198"/>
                </a:cubicBezTo>
                <a:cubicBezTo>
                  <a:pt x="14384" y="15274"/>
                  <a:pt x="14491" y="15427"/>
                  <a:pt x="14384" y="15427"/>
                </a:cubicBezTo>
                <a:cubicBezTo>
                  <a:pt x="14357" y="15427"/>
                  <a:pt x="14411" y="15044"/>
                  <a:pt x="14384" y="14968"/>
                </a:cubicBezTo>
                <a:cubicBezTo>
                  <a:pt x="14384" y="15044"/>
                  <a:pt x="14091" y="15044"/>
                  <a:pt x="14224" y="14815"/>
                </a:cubicBezTo>
                <a:cubicBezTo>
                  <a:pt x="14331" y="14585"/>
                  <a:pt x="14437" y="14355"/>
                  <a:pt x="14544" y="14125"/>
                </a:cubicBezTo>
                <a:cubicBezTo>
                  <a:pt x="14571" y="14049"/>
                  <a:pt x="14597" y="13895"/>
                  <a:pt x="14624" y="13819"/>
                </a:cubicBezTo>
                <a:cubicBezTo>
                  <a:pt x="14704" y="13666"/>
                  <a:pt x="14784" y="13512"/>
                  <a:pt x="14837" y="13359"/>
                </a:cubicBezTo>
                <a:cubicBezTo>
                  <a:pt x="14864" y="13283"/>
                  <a:pt x="14891" y="13129"/>
                  <a:pt x="14944" y="13053"/>
                </a:cubicBezTo>
                <a:cubicBezTo>
                  <a:pt x="14997" y="12900"/>
                  <a:pt x="15051" y="12746"/>
                  <a:pt x="15104" y="12593"/>
                </a:cubicBezTo>
                <a:cubicBezTo>
                  <a:pt x="15211" y="12364"/>
                  <a:pt x="15371" y="12364"/>
                  <a:pt x="15504" y="12364"/>
                </a:cubicBezTo>
                <a:cubicBezTo>
                  <a:pt x="15531" y="12364"/>
                  <a:pt x="15557" y="12364"/>
                  <a:pt x="15584" y="12364"/>
                </a:cubicBezTo>
                <a:cubicBezTo>
                  <a:pt x="15611" y="12440"/>
                  <a:pt x="15611" y="12517"/>
                  <a:pt x="15637" y="12517"/>
                </a:cubicBezTo>
                <a:cubicBezTo>
                  <a:pt x="15664" y="12440"/>
                  <a:pt x="15717" y="12440"/>
                  <a:pt x="15744" y="12364"/>
                </a:cubicBezTo>
                <a:cubicBezTo>
                  <a:pt x="15771" y="12364"/>
                  <a:pt x="15797" y="12440"/>
                  <a:pt x="15824" y="12440"/>
                </a:cubicBezTo>
                <a:cubicBezTo>
                  <a:pt x="15851" y="12440"/>
                  <a:pt x="15877" y="12440"/>
                  <a:pt x="15904" y="12440"/>
                </a:cubicBezTo>
                <a:cubicBezTo>
                  <a:pt x="15904" y="12364"/>
                  <a:pt x="15931" y="12440"/>
                  <a:pt x="15957" y="12440"/>
                </a:cubicBezTo>
                <a:cubicBezTo>
                  <a:pt x="16011" y="12440"/>
                  <a:pt x="16011" y="12210"/>
                  <a:pt x="16091" y="12210"/>
                </a:cubicBezTo>
                <a:cubicBezTo>
                  <a:pt x="16117" y="12210"/>
                  <a:pt x="16171" y="12210"/>
                  <a:pt x="16197" y="12210"/>
                </a:cubicBezTo>
                <a:cubicBezTo>
                  <a:pt x="16224" y="12287"/>
                  <a:pt x="16251" y="12364"/>
                  <a:pt x="16277" y="12364"/>
                </a:cubicBezTo>
                <a:cubicBezTo>
                  <a:pt x="16304" y="12440"/>
                  <a:pt x="16411" y="12287"/>
                  <a:pt x="16411" y="12517"/>
                </a:cubicBezTo>
                <a:cubicBezTo>
                  <a:pt x="16411" y="12517"/>
                  <a:pt x="16331" y="12517"/>
                  <a:pt x="16331" y="12593"/>
                </a:cubicBezTo>
                <a:cubicBezTo>
                  <a:pt x="16304" y="12746"/>
                  <a:pt x="16411" y="12670"/>
                  <a:pt x="16411" y="12670"/>
                </a:cubicBezTo>
                <a:cubicBezTo>
                  <a:pt x="16464" y="12670"/>
                  <a:pt x="16517" y="12670"/>
                  <a:pt x="16544" y="12670"/>
                </a:cubicBezTo>
                <a:cubicBezTo>
                  <a:pt x="16571" y="12593"/>
                  <a:pt x="16571" y="12593"/>
                  <a:pt x="16597" y="12517"/>
                </a:cubicBezTo>
                <a:cubicBezTo>
                  <a:pt x="16624" y="12517"/>
                  <a:pt x="16651" y="12593"/>
                  <a:pt x="16704" y="12593"/>
                </a:cubicBezTo>
                <a:cubicBezTo>
                  <a:pt x="16731" y="12593"/>
                  <a:pt x="16917" y="12440"/>
                  <a:pt x="16811" y="12364"/>
                </a:cubicBezTo>
                <a:cubicBezTo>
                  <a:pt x="16757" y="12364"/>
                  <a:pt x="16731" y="12440"/>
                  <a:pt x="16731" y="12210"/>
                </a:cubicBezTo>
                <a:cubicBezTo>
                  <a:pt x="16731" y="12134"/>
                  <a:pt x="16784" y="11904"/>
                  <a:pt x="16811" y="11827"/>
                </a:cubicBezTo>
                <a:cubicBezTo>
                  <a:pt x="16864" y="11751"/>
                  <a:pt x="16891" y="11674"/>
                  <a:pt x="16944" y="11521"/>
                </a:cubicBezTo>
                <a:cubicBezTo>
                  <a:pt x="16971" y="11444"/>
                  <a:pt x="17024" y="11444"/>
                  <a:pt x="17051" y="11291"/>
                </a:cubicBezTo>
                <a:cubicBezTo>
                  <a:pt x="17077" y="11138"/>
                  <a:pt x="17104" y="11061"/>
                  <a:pt x="17157" y="11061"/>
                </a:cubicBezTo>
                <a:cubicBezTo>
                  <a:pt x="17211" y="11061"/>
                  <a:pt x="17291" y="10985"/>
                  <a:pt x="17344" y="10985"/>
                </a:cubicBezTo>
                <a:cubicBezTo>
                  <a:pt x="17397" y="10985"/>
                  <a:pt x="17424" y="11138"/>
                  <a:pt x="17451" y="11138"/>
                </a:cubicBezTo>
                <a:cubicBezTo>
                  <a:pt x="17477" y="11061"/>
                  <a:pt x="17504" y="10908"/>
                  <a:pt x="17531" y="10985"/>
                </a:cubicBezTo>
                <a:cubicBezTo>
                  <a:pt x="17557" y="11061"/>
                  <a:pt x="17477" y="11291"/>
                  <a:pt x="17477" y="11368"/>
                </a:cubicBezTo>
                <a:cubicBezTo>
                  <a:pt x="17477" y="11521"/>
                  <a:pt x="17504" y="11368"/>
                  <a:pt x="17557" y="11444"/>
                </a:cubicBezTo>
                <a:cubicBezTo>
                  <a:pt x="17557" y="11444"/>
                  <a:pt x="17504" y="11598"/>
                  <a:pt x="17504" y="11674"/>
                </a:cubicBezTo>
                <a:cubicBezTo>
                  <a:pt x="17504" y="11751"/>
                  <a:pt x="17691" y="11368"/>
                  <a:pt x="17691" y="11368"/>
                </a:cubicBezTo>
                <a:cubicBezTo>
                  <a:pt x="17717" y="11291"/>
                  <a:pt x="17744" y="11215"/>
                  <a:pt x="17797" y="11138"/>
                </a:cubicBezTo>
                <a:cubicBezTo>
                  <a:pt x="17824" y="11061"/>
                  <a:pt x="17904" y="11215"/>
                  <a:pt x="17904" y="11061"/>
                </a:cubicBezTo>
                <a:cubicBezTo>
                  <a:pt x="17877" y="10908"/>
                  <a:pt x="17904" y="10602"/>
                  <a:pt x="17984" y="10602"/>
                </a:cubicBezTo>
                <a:cubicBezTo>
                  <a:pt x="18011" y="10525"/>
                  <a:pt x="18064" y="10449"/>
                  <a:pt x="18091" y="10525"/>
                </a:cubicBezTo>
                <a:cubicBezTo>
                  <a:pt x="18117" y="10525"/>
                  <a:pt x="18171" y="10678"/>
                  <a:pt x="18197" y="10602"/>
                </a:cubicBezTo>
                <a:cubicBezTo>
                  <a:pt x="18144" y="10678"/>
                  <a:pt x="18064" y="10602"/>
                  <a:pt x="18037" y="10832"/>
                </a:cubicBezTo>
                <a:cubicBezTo>
                  <a:pt x="18037" y="10908"/>
                  <a:pt x="18037" y="10985"/>
                  <a:pt x="18037" y="11061"/>
                </a:cubicBezTo>
                <a:cubicBezTo>
                  <a:pt x="18037" y="11138"/>
                  <a:pt x="17984" y="11138"/>
                  <a:pt x="18011" y="11215"/>
                </a:cubicBezTo>
                <a:cubicBezTo>
                  <a:pt x="18011" y="11291"/>
                  <a:pt x="18037" y="11291"/>
                  <a:pt x="18011" y="11368"/>
                </a:cubicBezTo>
                <a:cubicBezTo>
                  <a:pt x="17984" y="11368"/>
                  <a:pt x="17957" y="11444"/>
                  <a:pt x="17984" y="11521"/>
                </a:cubicBezTo>
                <a:cubicBezTo>
                  <a:pt x="17984" y="11521"/>
                  <a:pt x="17824" y="11674"/>
                  <a:pt x="17824" y="11751"/>
                </a:cubicBezTo>
                <a:cubicBezTo>
                  <a:pt x="17771" y="11827"/>
                  <a:pt x="17744" y="11981"/>
                  <a:pt x="17691" y="12057"/>
                </a:cubicBezTo>
                <a:cubicBezTo>
                  <a:pt x="17637" y="12210"/>
                  <a:pt x="17584" y="12287"/>
                  <a:pt x="17531" y="12440"/>
                </a:cubicBezTo>
                <a:cubicBezTo>
                  <a:pt x="17424" y="12670"/>
                  <a:pt x="17344" y="13206"/>
                  <a:pt x="17211" y="13206"/>
                </a:cubicBezTo>
                <a:cubicBezTo>
                  <a:pt x="17184" y="13206"/>
                  <a:pt x="17077" y="13283"/>
                  <a:pt x="17077" y="13359"/>
                </a:cubicBezTo>
                <a:cubicBezTo>
                  <a:pt x="17077" y="13589"/>
                  <a:pt x="17077" y="13666"/>
                  <a:pt x="16997" y="13819"/>
                </a:cubicBezTo>
                <a:cubicBezTo>
                  <a:pt x="16891" y="14049"/>
                  <a:pt x="16891" y="14508"/>
                  <a:pt x="16917" y="14891"/>
                </a:cubicBezTo>
                <a:cubicBezTo>
                  <a:pt x="16944" y="15274"/>
                  <a:pt x="16917" y="15734"/>
                  <a:pt x="16997" y="16040"/>
                </a:cubicBezTo>
                <a:cubicBezTo>
                  <a:pt x="17024" y="16193"/>
                  <a:pt x="17024" y="16423"/>
                  <a:pt x="17024" y="16576"/>
                </a:cubicBezTo>
                <a:cubicBezTo>
                  <a:pt x="17024" y="16576"/>
                  <a:pt x="17024" y="16729"/>
                  <a:pt x="17051" y="16729"/>
                </a:cubicBezTo>
                <a:cubicBezTo>
                  <a:pt x="17077" y="16729"/>
                  <a:pt x="17024" y="16959"/>
                  <a:pt x="17051" y="16959"/>
                </a:cubicBezTo>
                <a:cubicBezTo>
                  <a:pt x="17051" y="16959"/>
                  <a:pt x="17184" y="16653"/>
                  <a:pt x="17184" y="16576"/>
                </a:cubicBezTo>
                <a:cubicBezTo>
                  <a:pt x="17237" y="16423"/>
                  <a:pt x="17264" y="16270"/>
                  <a:pt x="17291" y="16040"/>
                </a:cubicBezTo>
                <a:cubicBezTo>
                  <a:pt x="17317" y="15887"/>
                  <a:pt x="17424" y="15734"/>
                  <a:pt x="17451" y="15734"/>
                </a:cubicBezTo>
                <a:cubicBezTo>
                  <a:pt x="17531" y="15887"/>
                  <a:pt x="17451" y="15427"/>
                  <a:pt x="17477" y="15351"/>
                </a:cubicBezTo>
                <a:cubicBezTo>
                  <a:pt x="17531" y="15121"/>
                  <a:pt x="17557" y="15044"/>
                  <a:pt x="17637" y="15044"/>
                </a:cubicBezTo>
                <a:cubicBezTo>
                  <a:pt x="17717" y="15044"/>
                  <a:pt x="17824" y="15044"/>
                  <a:pt x="17771" y="14815"/>
                </a:cubicBezTo>
                <a:cubicBezTo>
                  <a:pt x="17691" y="14585"/>
                  <a:pt x="17744" y="14355"/>
                  <a:pt x="17824" y="14202"/>
                </a:cubicBezTo>
                <a:cubicBezTo>
                  <a:pt x="17851" y="14125"/>
                  <a:pt x="17851" y="14278"/>
                  <a:pt x="17877" y="14278"/>
                </a:cubicBezTo>
                <a:cubicBezTo>
                  <a:pt x="17931" y="14278"/>
                  <a:pt x="17931" y="14049"/>
                  <a:pt x="17931" y="13972"/>
                </a:cubicBezTo>
                <a:cubicBezTo>
                  <a:pt x="17877" y="13819"/>
                  <a:pt x="17824" y="13742"/>
                  <a:pt x="17877" y="13512"/>
                </a:cubicBezTo>
                <a:cubicBezTo>
                  <a:pt x="17877" y="13512"/>
                  <a:pt x="17957" y="13436"/>
                  <a:pt x="17931" y="13359"/>
                </a:cubicBezTo>
                <a:cubicBezTo>
                  <a:pt x="17904" y="13359"/>
                  <a:pt x="17877" y="13206"/>
                  <a:pt x="17851" y="13206"/>
                </a:cubicBezTo>
                <a:cubicBezTo>
                  <a:pt x="17824" y="13206"/>
                  <a:pt x="17851" y="13283"/>
                  <a:pt x="17824" y="13283"/>
                </a:cubicBezTo>
                <a:cubicBezTo>
                  <a:pt x="17771" y="13283"/>
                  <a:pt x="17744" y="13206"/>
                  <a:pt x="17771" y="13053"/>
                </a:cubicBezTo>
                <a:cubicBezTo>
                  <a:pt x="17797" y="12900"/>
                  <a:pt x="17851" y="12823"/>
                  <a:pt x="17904" y="12593"/>
                </a:cubicBezTo>
                <a:cubicBezTo>
                  <a:pt x="17931" y="12440"/>
                  <a:pt x="17931" y="12210"/>
                  <a:pt x="18011" y="12057"/>
                </a:cubicBezTo>
                <a:cubicBezTo>
                  <a:pt x="18037" y="11981"/>
                  <a:pt x="18037" y="12134"/>
                  <a:pt x="18037" y="12134"/>
                </a:cubicBezTo>
                <a:cubicBezTo>
                  <a:pt x="18091" y="12134"/>
                  <a:pt x="18091" y="11981"/>
                  <a:pt x="18117" y="12057"/>
                </a:cubicBezTo>
                <a:cubicBezTo>
                  <a:pt x="18144" y="12057"/>
                  <a:pt x="18144" y="12134"/>
                  <a:pt x="18171" y="12057"/>
                </a:cubicBezTo>
                <a:cubicBezTo>
                  <a:pt x="18224" y="11981"/>
                  <a:pt x="18251" y="11904"/>
                  <a:pt x="18304" y="11827"/>
                </a:cubicBezTo>
                <a:cubicBezTo>
                  <a:pt x="18384" y="11751"/>
                  <a:pt x="18277" y="12057"/>
                  <a:pt x="18331" y="12134"/>
                </a:cubicBezTo>
                <a:cubicBezTo>
                  <a:pt x="18331" y="12210"/>
                  <a:pt x="18437" y="11904"/>
                  <a:pt x="18464" y="11904"/>
                </a:cubicBezTo>
                <a:cubicBezTo>
                  <a:pt x="18517" y="11827"/>
                  <a:pt x="18571" y="11751"/>
                  <a:pt x="18651" y="11751"/>
                </a:cubicBezTo>
                <a:cubicBezTo>
                  <a:pt x="18704" y="11751"/>
                  <a:pt x="18757" y="11751"/>
                  <a:pt x="18784" y="11904"/>
                </a:cubicBezTo>
                <a:cubicBezTo>
                  <a:pt x="18811" y="11904"/>
                  <a:pt x="18837" y="11981"/>
                  <a:pt x="18864" y="12057"/>
                </a:cubicBezTo>
                <a:cubicBezTo>
                  <a:pt x="18891" y="12134"/>
                  <a:pt x="18891" y="11904"/>
                  <a:pt x="18917" y="11904"/>
                </a:cubicBezTo>
                <a:cubicBezTo>
                  <a:pt x="19131" y="11368"/>
                  <a:pt x="19371" y="11138"/>
                  <a:pt x="19611" y="10832"/>
                </a:cubicBezTo>
                <a:cubicBezTo>
                  <a:pt x="19664" y="10755"/>
                  <a:pt x="19744" y="10678"/>
                  <a:pt x="19771" y="10525"/>
                </a:cubicBezTo>
                <a:cubicBezTo>
                  <a:pt x="19797" y="10372"/>
                  <a:pt x="19797" y="10602"/>
                  <a:pt x="19851" y="10602"/>
                </a:cubicBezTo>
                <a:cubicBezTo>
                  <a:pt x="19877" y="10602"/>
                  <a:pt x="19931" y="10602"/>
                  <a:pt x="19957" y="10602"/>
                </a:cubicBezTo>
                <a:cubicBezTo>
                  <a:pt x="19984" y="10678"/>
                  <a:pt x="20011" y="10755"/>
                  <a:pt x="20037" y="10755"/>
                </a:cubicBezTo>
                <a:cubicBezTo>
                  <a:pt x="20117" y="10755"/>
                  <a:pt x="20117" y="10449"/>
                  <a:pt x="20091" y="10295"/>
                </a:cubicBezTo>
                <a:cubicBezTo>
                  <a:pt x="20091" y="10219"/>
                  <a:pt x="19984" y="10066"/>
                  <a:pt x="20011" y="9989"/>
                </a:cubicBezTo>
                <a:cubicBezTo>
                  <a:pt x="20011" y="9912"/>
                  <a:pt x="19957" y="9529"/>
                  <a:pt x="19931" y="9606"/>
                </a:cubicBezTo>
                <a:cubicBezTo>
                  <a:pt x="19931" y="9683"/>
                  <a:pt x="19877" y="9529"/>
                  <a:pt x="19851" y="9529"/>
                </a:cubicBezTo>
                <a:cubicBezTo>
                  <a:pt x="19824" y="9453"/>
                  <a:pt x="19851" y="9376"/>
                  <a:pt x="19824" y="9300"/>
                </a:cubicBezTo>
                <a:cubicBezTo>
                  <a:pt x="19824" y="9223"/>
                  <a:pt x="19744" y="9300"/>
                  <a:pt x="19744" y="9300"/>
                </a:cubicBezTo>
                <a:cubicBezTo>
                  <a:pt x="19717" y="9376"/>
                  <a:pt x="19637" y="9300"/>
                  <a:pt x="19664" y="9223"/>
                </a:cubicBezTo>
                <a:cubicBezTo>
                  <a:pt x="19664" y="9146"/>
                  <a:pt x="19744" y="9223"/>
                  <a:pt x="19771" y="9223"/>
                </a:cubicBezTo>
                <a:cubicBezTo>
                  <a:pt x="19771" y="9146"/>
                  <a:pt x="19691" y="9146"/>
                  <a:pt x="19691" y="9146"/>
                </a:cubicBezTo>
                <a:cubicBezTo>
                  <a:pt x="19691" y="8917"/>
                  <a:pt x="19904" y="9300"/>
                  <a:pt x="19931" y="9300"/>
                </a:cubicBezTo>
                <a:cubicBezTo>
                  <a:pt x="19984" y="9376"/>
                  <a:pt x="20144" y="9223"/>
                  <a:pt x="20197" y="9070"/>
                </a:cubicBezTo>
                <a:cubicBezTo>
                  <a:pt x="20224" y="8993"/>
                  <a:pt x="20171" y="8993"/>
                  <a:pt x="20171" y="8917"/>
                </a:cubicBezTo>
                <a:cubicBezTo>
                  <a:pt x="20171" y="8917"/>
                  <a:pt x="20277" y="8917"/>
                  <a:pt x="20277" y="8764"/>
                </a:cubicBezTo>
                <a:cubicBezTo>
                  <a:pt x="20251" y="8687"/>
                  <a:pt x="20197" y="8610"/>
                  <a:pt x="20224" y="8534"/>
                </a:cubicBezTo>
                <a:cubicBezTo>
                  <a:pt x="20224" y="8457"/>
                  <a:pt x="20277" y="8304"/>
                  <a:pt x="20277" y="8304"/>
                </a:cubicBezTo>
                <a:cubicBezTo>
                  <a:pt x="20304" y="8304"/>
                  <a:pt x="20411" y="8381"/>
                  <a:pt x="20411" y="8304"/>
                </a:cubicBezTo>
                <a:cubicBezTo>
                  <a:pt x="20384" y="8381"/>
                  <a:pt x="20304" y="8457"/>
                  <a:pt x="20331" y="8534"/>
                </a:cubicBezTo>
                <a:cubicBezTo>
                  <a:pt x="20357" y="8610"/>
                  <a:pt x="20384" y="8687"/>
                  <a:pt x="20384" y="8687"/>
                </a:cubicBezTo>
                <a:cubicBezTo>
                  <a:pt x="20384" y="8764"/>
                  <a:pt x="20357" y="8840"/>
                  <a:pt x="20384" y="8840"/>
                </a:cubicBezTo>
                <a:cubicBezTo>
                  <a:pt x="20437" y="8840"/>
                  <a:pt x="20491" y="8764"/>
                  <a:pt x="20544" y="8764"/>
                </a:cubicBezTo>
                <a:cubicBezTo>
                  <a:pt x="20597" y="8764"/>
                  <a:pt x="20651" y="8764"/>
                  <a:pt x="20704" y="8840"/>
                </a:cubicBezTo>
                <a:cubicBezTo>
                  <a:pt x="20731" y="8917"/>
                  <a:pt x="20731" y="8917"/>
                  <a:pt x="20731" y="9070"/>
                </a:cubicBezTo>
                <a:cubicBezTo>
                  <a:pt x="20731" y="9146"/>
                  <a:pt x="20837" y="9223"/>
                  <a:pt x="20864" y="9223"/>
                </a:cubicBezTo>
                <a:cubicBezTo>
                  <a:pt x="20891" y="9300"/>
                  <a:pt x="21051" y="9606"/>
                  <a:pt x="21077" y="9453"/>
                </a:cubicBezTo>
                <a:cubicBezTo>
                  <a:pt x="21051" y="9683"/>
                  <a:pt x="21211" y="9453"/>
                  <a:pt x="21211" y="9453"/>
                </a:cubicBezTo>
                <a:cubicBezTo>
                  <a:pt x="21211" y="9376"/>
                  <a:pt x="21104" y="9376"/>
                  <a:pt x="21131" y="9300"/>
                </a:cubicBezTo>
                <a:cubicBezTo>
                  <a:pt x="21131" y="9146"/>
                  <a:pt x="21211" y="9300"/>
                  <a:pt x="21211" y="9300"/>
                </a:cubicBezTo>
                <a:cubicBezTo>
                  <a:pt x="21211" y="9146"/>
                  <a:pt x="21184" y="9300"/>
                  <a:pt x="21211" y="9070"/>
                </a:cubicBezTo>
                <a:cubicBezTo>
                  <a:pt x="21211" y="8993"/>
                  <a:pt x="21211" y="8917"/>
                  <a:pt x="21211" y="8840"/>
                </a:cubicBezTo>
                <a:cubicBezTo>
                  <a:pt x="21184" y="8764"/>
                  <a:pt x="21157" y="8764"/>
                  <a:pt x="21157" y="8687"/>
                </a:cubicBezTo>
                <a:cubicBezTo>
                  <a:pt x="21157" y="8687"/>
                  <a:pt x="21344" y="8840"/>
                  <a:pt x="21371" y="8764"/>
                </a:cubicBezTo>
                <a:cubicBezTo>
                  <a:pt x="21371" y="8764"/>
                  <a:pt x="21344" y="8687"/>
                  <a:pt x="21317" y="8687"/>
                </a:cubicBezTo>
                <a:cubicBezTo>
                  <a:pt x="21344" y="8687"/>
                  <a:pt x="21424" y="8764"/>
                  <a:pt x="21451" y="8687"/>
                </a:cubicBezTo>
                <a:cubicBezTo>
                  <a:pt x="21451" y="8610"/>
                  <a:pt x="21451" y="8534"/>
                  <a:pt x="21477" y="8457"/>
                </a:cubicBezTo>
                <a:cubicBezTo>
                  <a:pt x="21477" y="8457"/>
                  <a:pt x="21557" y="8457"/>
                  <a:pt x="21557" y="8457"/>
                </a:cubicBezTo>
                <a:cubicBezTo>
                  <a:pt x="21557" y="8457"/>
                  <a:pt x="21531" y="8457"/>
                  <a:pt x="21531" y="8457"/>
                </a:cubicBezTo>
                <a:cubicBezTo>
                  <a:pt x="21504" y="8381"/>
                  <a:pt x="21584" y="8457"/>
                  <a:pt x="21531" y="8457"/>
                </a:cubicBezTo>
                <a:close/>
                <a:moveTo>
                  <a:pt x="10784" y="14661"/>
                </a:moveTo>
                <a:cubicBezTo>
                  <a:pt x="10757" y="14891"/>
                  <a:pt x="10757" y="15121"/>
                  <a:pt x="10731" y="15351"/>
                </a:cubicBezTo>
                <a:cubicBezTo>
                  <a:pt x="10704" y="15504"/>
                  <a:pt x="10624" y="15427"/>
                  <a:pt x="10624" y="15581"/>
                </a:cubicBezTo>
                <a:cubicBezTo>
                  <a:pt x="10624" y="15581"/>
                  <a:pt x="10677" y="15581"/>
                  <a:pt x="10704" y="15581"/>
                </a:cubicBezTo>
                <a:cubicBezTo>
                  <a:pt x="10704" y="15581"/>
                  <a:pt x="10464" y="16040"/>
                  <a:pt x="10437" y="16040"/>
                </a:cubicBezTo>
                <a:cubicBezTo>
                  <a:pt x="10411" y="16117"/>
                  <a:pt x="10384" y="16193"/>
                  <a:pt x="10331" y="16193"/>
                </a:cubicBezTo>
                <a:cubicBezTo>
                  <a:pt x="10304" y="16270"/>
                  <a:pt x="10277" y="16423"/>
                  <a:pt x="10251" y="16500"/>
                </a:cubicBezTo>
                <a:cubicBezTo>
                  <a:pt x="10224" y="16576"/>
                  <a:pt x="10037" y="16729"/>
                  <a:pt x="10011" y="16576"/>
                </a:cubicBezTo>
                <a:cubicBezTo>
                  <a:pt x="10011" y="16500"/>
                  <a:pt x="10197" y="16346"/>
                  <a:pt x="10224" y="16270"/>
                </a:cubicBezTo>
                <a:cubicBezTo>
                  <a:pt x="10304" y="16117"/>
                  <a:pt x="10384" y="15887"/>
                  <a:pt x="10464" y="15734"/>
                </a:cubicBezTo>
                <a:cubicBezTo>
                  <a:pt x="10517" y="15657"/>
                  <a:pt x="10517" y="15427"/>
                  <a:pt x="10571" y="15351"/>
                </a:cubicBezTo>
                <a:cubicBezTo>
                  <a:pt x="10624" y="15121"/>
                  <a:pt x="10677" y="14891"/>
                  <a:pt x="10704" y="14661"/>
                </a:cubicBezTo>
                <a:cubicBezTo>
                  <a:pt x="10704" y="14508"/>
                  <a:pt x="10704" y="14508"/>
                  <a:pt x="10757" y="14432"/>
                </a:cubicBezTo>
                <a:cubicBezTo>
                  <a:pt x="10811" y="14355"/>
                  <a:pt x="10784" y="14585"/>
                  <a:pt x="10784" y="14661"/>
                </a:cubicBezTo>
                <a:cubicBezTo>
                  <a:pt x="10757" y="14738"/>
                  <a:pt x="10784" y="14508"/>
                  <a:pt x="10784" y="1466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chemeClr val="accent1">
                    <a:satOff val="-3355"/>
                    <a:lumOff val="26614"/>
                  </a:schemeClr>
                </a:solidFill>
              </a:defRPr>
            </a:pPr>
            <a:endParaRPr/>
          </a:p>
        </p:txBody>
      </p:sp>
      <p:sp>
        <p:nvSpPr>
          <p:cNvPr id="1791" name="Shape 1791"/>
          <p:cNvSpPr/>
          <p:nvPr/>
        </p:nvSpPr>
        <p:spPr>
          <a:xfrm>
            <a:off x="16948235" y="3822338"/>
            <a:ext cx="100058" cy="236658"/>
          </a:xfrm>
          <a:custGeom>
            <a:avLst/>
            <a:gdLst/>
            <a:ahLst/>
            <a:cxnLst>
              <a:cxn ang="0">
                <a:pos x="wd2" y="hd2"/>
              </a:cxn>
              <a:cxn ang="5400000">
                <a:pos x="wd2" y="hd2"/>
              </a:cxn>
              <a:cxn ang="10800000">
                <a:pos x="wd2" y="hd2"/>
              </a:cxn>
              <a:cxn ang="16200000">
                <a:pos x="wd2" y="hd2"/>
              </a:cxn>
            </a:cxnLst>
            <a:rect l="0" t="0" r="r" b="b"/>
            <a:pathLst>
              <a:path w="19515" h="21600" extrusionOk="0">
                <a:moveTo>
                  <a:pt x="16635" y="17550"/>
                </a:moveTo>
                <a:cubicBezTo>
                  <a:pt x="16635" y="14850"/>
                  <a:pt x="10875" y="11475"/>
                  <a:pt x="12315" y="8775"/>
                </a:cubicBezTo>
                <a:cubicBezTo>
                  <a:pt x="13755" y="6750"/>
                  <a:pt x="12315" y="4725"/>
                  <a:pt x="10875" y="2700"/>
                </a:cubicBezTo>
                <a:cubicBezTo>
                  <a:pt x="10875" y="2025"/>
                  <a:pt x="10875" y="1350"/>
                  <a:pt x="10875" y="675"/>
                </a:cubicBezTo>
                <a:cubicBezTo>
                  <a:pt x="10875" y="0"/>
                  <a:pt x="6555" y="0"/>
                  <a:pt x="6555" y="0"/>
                </a:cubicBezTo>
                <a:cubicBezTo>
                  <a:pt x="6555" y="675"/>
                  <a:pt x="7995" y="1350"/>
                  <a:pt x="7995" y="2025"/>
                </a:cubicBezTo>
                <a:cubicBezTo>
                  <a:pt x="9435" y="2700"/>
                  <a:pt x="7995" y="3375"/>
                  <a:pt x="6555" y="3375"/>
                </a:cubicBezTo>
                <a:cubicBezTo>
                  <a:pt x="5115" y="4050"/>
                  <a:pt x="3675" y="3375"/>
                  <a:pt x="3675" y="4725"/>
                </a:cubicBezTo>
                <a:cubicBezTo>
                  <a:pt x="3675" y="5400"/>
                  <a:pt x="3675" y="5400"/>
                  <a:pt x="3675" y="6075"/>
                </a:cubicBezTo>
                <a:cubicBezTo>
                  <a:pt x="2235" y="7425"/>
                  <a:pt x="2235" y="8775"/>
                  <a:pt x="795" y="9450"/>
                </a:cubicBezTo>
                <a:cubicBezTo>
                  <a:pt x="-2085" y="10125"/>
                  <a:pt x="3675" y="12150"/>
                  <a:pt x="5115" y="13500"/>
                </a:cubicBezTo>
                <a:cubicBezTo>
                  <a:pt x="6555" y="14850"/>
                  <a:pt x="3675" y="21600"/>
                  <a:pt x="6555" y="21600"/>
                </a:cubicBezTo>
                <a:cubicBezTo>
                  <a:pt x="10875" y="21600"/>
                  <a:pt x="15195" y="21600"/>
                  <a:pt x="19515" y="21600"/>
                </a:cubicBezTo>
                <a:cubicBezTo>
                  <a:pt x="19515" y="20250"/>
                  <a:pt x="18075" y="18900"/>
                  <a:pt x="16635" y="17550"/>
                </a:cubicBezTo>
                <a:cubicBezTo>
                  <a:pt x="16635" y="16200"/>
                  <a:pt x="16635" y="18225"/>
                  <a:pt x="16635" y="1755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92" name="Shape 1792"/>
          <p:cNvSpPr/>
          <p:nvPr/>
        </p:nvSpPr>
        <p:spPr>
          <a:xfrm>
            <a:off x="16965514" y="4057022"/>
            <a:ext cx="105432" cy="165615"/>
          </a:xfrm>
          <a:custGeom>
            <a:avLst/>
            <a:gdLst/>
            <a:ahLst/>
            <a:cxnLst>
              <a:cxn ang="0">
                <a:pos x="wd2" y="hd2"/>
              </a:cxn>
              <a:cxn ang="5400000">
                <a:pos x="wd2" y="hd2"/>
              </a:cxn>
              <a:cxn ang="10800000">
                <a:pos x="wd2" y="hd2"/>
              </a:cxn>
              <a:cxn ang="16200000">
                <a:pos x="wd2" y="hd2"/>
              </a:cxn>
            </a:cxnLst>
            <a:rect l="0" t="0" r="r" b="b"/>
            <a:pathLst>
              <a:path w="20563" h="20896" extrusionOk="0">
                <a:moveTo>
                  <a:pt x="16243" y="235"/>
                </a:moveTo>
                <a:cubicBezTo>
                  <a:pt x="14803" y="235"/>
                  <a:pt x="11923" y="235"/>
                  <a:pt x="9043" y="235"/>
                </a:cubicBezTo>
                <a:cubicBezTo>
                  <a:pt x="6163" y="235"/>
                  <a:pt x="3283" y="-704"/>
                  <a:pt x="1843" y="1174"/>
                </a:cubicBezTo>
                <a:cubicBezTo>
                  <a:pt x="1843" y="3053"/>
                  <a:pt x="403" y="3992"/>
                  <a:pt x="403" y="5870"/>
                </a:cubicBezTo>
                <a:cubicBezTo>
                  <a:pt x="403" y="6809"/>
                  <a:pt x="1843" y="7748"/>
                  <a:pt x="1843" y="9626"/>
                </a:cubicBezTo>
                <a:cubicBezTo>
                  <a:pt x="1843" y="10566"/>
                  <a:pt x="-1037" y="20896"/>
                  <a:pt x="403" y="20896"/>
                </a:cubicBezTo>
                <a:cubicBezTo>
                  <a:pt x="3283" y="19957"/>
                  <a:pt x="403" y="17139"/>
                  <a:pt x="4723" y="18079"/>
                </a:cubicBezTo>
                <a:cubicBezTo>
                  <a:pt x="6163" y="18079"/>
                  <a:pt x="9043" y="17139"/>
                  <a:pt x="9043" y="18079"/>
                </a:cubicBezTo>
                <a:cubicBezTo>
                  <a:pt x="10483" y="18079"/>
                  <a:pt x="10483" y="20896"/>
                  <a:pt x="11923" y="20896"/>
                </a:cubicBezTo>
                <a:cubicBezTo>
                  <a:pt x="11923" y="20896"/>
                  <a:pt x="11923" y="18079"/>
                  <a:pt x="11923" y="18079"/>
                </a:cubicBezTo>
                <a:cubicBezTo>
                  <a:pt x="11923" y="16200"/>
                  <a:pt x="9043" y="15261"/>
                  <a:pt x="7603" y="14322"/>
                </a:cubicBezTo>
                <a:cubicBezTo>
                  <a:pt x="6163" y="12444"/>
                  <a:pt x="1843" y="7748"/>
                  <a:pt x="4723" y="5870"/>
                </a:cubicBezTo>
                <a:cubicBezTo>
                  <a:pt x="9043" y="3992"/>
                  <a:pt x="7603" y="3053"/>
                  <a:pt x="11923" y="2113"/>
                </a:cubicBezTo>
                <a:cubicBezTo>
                  <a:pt x="14803" y="1174"/>
                  <a:pt x="19123" y="3053"/>
                  <a:pt x="20563" y="4931"/>
                </a:cubicBezTo>
                <a:cubicBezTo>
                  <a:pt x="19123" y="3053"/>
                  <a:pt x="17683" y="1174"/>
                  <a:pt x="16243" y="23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93" name="Shape 1793"/>
          <p:cNvSpPr/>
          <p:nvPr/>
        </p:nvSpPr>
        <p:spPr>
          <a:xfrm>
            <a:off x="16376263" y="4554967"/>
            <a:ext cx="150704" cy="180940"/>
          </a:xfrm>
          <a:custGeom>
            <a:avLst/>
            <a:gdLst/>
            <a:ahLst/>
            <a:cxnLst>
              <a:cxn ang="0">
                <a:pos x="wd2" y="hd2"/>
              </a:cxn>
              <a:cxn ang="5400000">
                <a:pos x="wd2" y="hd2"/>
              </a:cxn>
              <a:cxn ang="10800000">
                <a:pos x="wd2" y="hd2"/>
              </a:cxn>
              <a:cxn ang="16200000">
                <a:pos x="wd2" y="hd2"/>
              </a:cxn>
            </a:cxnLst>
            <a:rect l="0" t="0" r="r" b="b"/>
            <a:pathLst>
              <a:path w="20859" h="20978" extrusionOk="0">
                <a:moveTo>
                  <a:pt x="5143" y="864"/>
                </a:moveTo>
                <a:cubicBezTo>
                  <a:pt x="3086" y="1728"/>
                  <a:pt x="2057" y="5184"/>
                  <a:pt x="4114" y="6048"/>
                </a:cubicBezTo>
                <a:cubicBezTo>
                  <a:pt x="7200" y="8640"/>
                  <a:pt x="2057" y="7776"/>
                  <a:pt x="1029" y="7776"/>
                </a:cubicBezTo>
                <a:cubicBezTo>
                  <a:pt x="1029" y="7776"/>
                  <a:pt x="3086" y="9504"/>
                  <a:pt x="3086" y="9504"/>
                </a:cubicBezTo>
                <a:cubicBezTo>
                  <a:pt x="3086" y="11232"/>
                  <a:pt x="3086" y="11232"/>
                  <a:pt x="2057" y="12096"/>
                </a:cubicBezTo>
                <a:cubicBezTo>
                  <a:pt x="2057" y="12096"/>
                  <a:pt x="3086" y="12960"/>
                  <a:pt x="3086" y="13824"/>
                </a:cubicBezTo>
                <a:cubicBezTo>
                  <a:pt x="2057" y="14688"/>
                  <a:pt x="1029" y="17280"/>
                  <a:pt x="1029" y="17280"/>
                </a:cubicBezTo>
                <a:cubicBezTo>
                  <a:pt x="1029" y="17280"/>
                  <a:pt x="3086" y="17280"/>
                  <a:pt x="3086" y="18144"/>
                </a:cubicBezTo>
                <a:cubicBezTo>
                  <a:pt x="3086" y="18144"/>
                  <a:pt x="0" y="19872"/>
                  <a:pt x="0" y="20736"/>
                </a:cubicBezTo>
                <a:cubicBezTo>
                  <a:pt x="0" y="20736"/>
                  <a:pt x="1029" y="19872"/>
                  <a:pt x="2057" y="19872"/>
                </a:cubicBezTo>
                <a:cubicBezTo>
                  <a:pt x="2057" y="19872"/>
                  <a:pt x="2057" y="21600"/>
                  <a:pt x="3086" y="20736"/>
                </a:cubicBezTo>
                <a:cubicBezTo>
                  <a:pt x="3086" y="19872"/>
                  <a:pt x="5143" y="19008"/>
                  <a:pt x="6171" y="19008"/>
                </a:cubicBezTo>
                <a:cubicBezTo>
                  <a:pt x="7200" y="18144"/>
                  <a:pt x="6171" y="21600"/>
                  <a:pt x="8229" y="19008"/>
                </a:cubicBezTo>
                <a:cubicBezTo>
                  <a:pt x="9257" y="17280"/>
                  <a:pt x="8229" y="18144"/>
                  <a:pt x="9257" y="19008"/>
                </a:cubicBezTo>
                <a:cubicBezTo>
                  <a:pt x="9257" y="19008"/>
                  <a:pt x="12343" y="18144"/>
                  <a:pt x="12343" y="18144"/>
                </a:cubicBezTo>
                <a:cubicBezTo>
                  <a:pt x="14400" y="18144"/>
                  <a:pt x="13371" y="17280"/>
                  <a:pt x="14400" y="17280"/>
                </a:cubicBezTo>
                <a:cubicBezTo>
                  <a:pt x="16457" y="17280"/>
                  <a:pt x="16457" y="16416"/>
                  <a:pt x="17486" y="15552"/>
                </a:cubicBezTo>
                <a:cubicBezTo>
                  <a:pt x="18514" y="13824"/>
                  <a:pt x="19543" y="16416"/>
                  <a:pt x="20571" y="17280"/>
                </a:cubicBezTo>
                <a:cubicBezTo>
                  <a:pt x="21600" y="17280"/>
                  <a:pt x="19543" y="13824"/>
                  <a:pt x="19543" y="13824"/>
                </a:cubicBezTo>
                <a:cubicBezTo>
                  <a:pt x="18514" y="12960"/>
                  <a:pt x="17486" y="12096"/>
                  <a:pt x="17486" y="10368"/>
                </a:cubicBezTo>
                <a:cubicBezTo>
                  <a:pt x="17486" y="6048"/>
                  <a:pt x="14400" y="3456"/>
                  <a:pt x="12343" y="0"/>
                </a:cubicBezTo>
                <a:cubicBezTo>
                  <a:pt x="10286" y="1728"/>
                  <a:pt x="8229" y="864"/>
                  <a:pt x="5143" y="864"/>
                </a:cubicBezTo>
                <a:cubicBezTo>
                  <a:pt x="5143" y="1728"/>
                  <a:pt x="6171" y="864"/>
                  <a:pt x="5143" y="86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94" name="Shape 1794"/>
          <p:cNvSpPr/>
          <p:nvPr/>
        </p:nvSpPr>
        <p:spPr>
          <a:xfrm>
            <a:off x="16310823" y="4361448"/>
            <a:ext cx="236596" cy="223730"/>
          </a:xfrm>
          <a:custGeom>
            <a:avLst/>
            <a:gdLst/>
            <a:ahLst/>
            <a:cxnLst>
              <a:cxn ang="0">
                <a:pos x="wd2" y="hd2"/>
              </a:cxn>
              <a:cxn ang="5400000">
                <a:pos x="wd2" y="hd2"/>
              </a:cxn>
              <a:cxn ang="10800000">
                <a:pos x="wd2" y="hd2"/>
              </a:cxn>
              <a:cxn ang="16200000">
                <a:pos x="wd2" y="hd2"/>
              </a:cxn>
            </a:cxnLst>
            <a:rect l="0" t="0" r="r" b="b"/>
            <a:pathLst>
              <a:path w="21600" h="21093" extrusionOk="0">
                <a:moveTo>
                  <a:pt x="21600" y="1583"/>
                </a:moveTo>
                <a:cubicBezTo>
                  <a:pt x="20925" y="887"/>
                  <a:pt x="20250" y="-507"/>
                  <a:pt x="19575" y="190"/>
                </a:cubicBezTo>
                <a:cubicBezTo>
                  <a:pt x="18900" y="190"/>
                  <a:pt x="18900" y="1583"/>
                  <a:pt x="18225" y="2280"/>
                </a:cubicBezTo>
                <a:cubicBezTo>
                  <a:pt x="18225" y="2280"/>
                  <a:pt x="17550" y="1583"/>
                  <a:pt x="16875" y="2977"/>
                </a:cubicBezTo>
                <a:cubicBezTo>
                  <a:pt x="16200" y="3674"/>
                  <a:pt x="14850" y="3674"/>
                  <a:pt x="13500" y="3674"/>
                </a:cubicBezTo>
                <a:cubicBezTo>
                  <a:pt x="12150" y="4370"/>
                  <a:pt x="14850" y="5764"/>
                  <a:pt x="13500" y="6461"/>
                </a:cubicBezTo>
                <a:cubicBezTo>
                  <a:pt x="11475" y="7158"/>
                  <a:pt x="10800" y="5764"/>
                  <a:pt x="8775" y="5764"/>
                </a:cubicBezTo>
                <a:cubicBezTo>
                  <a:pt x="8100" y="5067"/>
                  <a:pt x="6750" y="7158"/>
                  <a:pt x="6750" y="7854"/>
                </a:cubicBezTo>
                <a:cubicBezTo>
                  <a:pt x="4725" y="9945"/>
                  <a:pt x="675" y="9945"/>
                  <a:pt x="0" y="12732"/>
                </a:cubicBezTo>
                <a:cubicBezTo>
                  <a:pt x="0" y="12732"/>
                  <a:pt x="4050" y="14125"/>
                  <a:pt x="4050" y="14125"/>
                </a:cubicBezTo>
                <a:cubicBezTo>
                  <a:pt x="4050" y="14822"/>
                  <a:pt x="3375" y="16216"/>
                  <a:pt x="3375" y="16216"/>
                </a:cubicBezTo>
                <a:cubicBezTo>
                  <a:pt x="3375" y="17609"/>
                  <a:pt x="4050" y="16912"/>
                  <a:pt x="4050" y="17609"/>
                </a:cubicBezTo>
                <a:cubicBezTo>
                  <a:pt x="4050" y="16912"/>
                  <a:pt x="1350" y="19003"/>
                  <a:pt x="2025" y="19699"/>
                </a:cubicBezTo>
                <a:cubicBezTo>
                  <a:pt x="2025" y="19699"/>
                  <a:pt x="3375" y="20396"/>
                  <a:pt x="3375" y="20396"/>
                </a:cubicBezTo>
                <a:cubicBezTo>
                  <a:pt x="4050" y="20396"/>
                  <a:pt x="3375" y="20396"/>
                  <a:pt x="3375" y="21093"/>
                </a:cubicBezTo>
                <a:cubicBezTo>
                  <a:pt x="3375" y="20396"/>
                  <a:pt x="6075" y="20396"/>
                  <a:pt x="6075" y="21093"/>
                </a:cubicBezTo>
                <a:cubicBezTo>
                  <a:pt x="6750" y="21093"/>
                  <a:pt x="7425" y="21093"/>
                  <a:pt x="8100" y="21093"/>
                </a:cubicBezTo>
                <a:cubicBezTo>
                  <a:pt x="8100" y="21093"/>
                  <a:pt x="8775" y="19699"/>
                  <a:pt x="9450" y="19003"/>
                </a:cubicBezTo>
                <a:cubicBezTo>
                  <a:pt x="11475" y="19003"/>
                  <a:pt x="12825" y="19699"/>
                  <a:pt x="14175" y="18306"/>
                </a:cubicBezTo>
                <a:cubicBezTo>
                  <a:pt x="14175" y="16912"/>
                  <a:pt x="10800" y="15519"/>
                  <a:pt x="10800" y="14822"/>
                </a:cubicBezTo>
                <a:cubicBezTo>
                  <a:pt x="11475" y="14125"/>
                  <a:pt x="12150" y="13428"/>
                  <a:pt x="13500" y="12732"/>
                </a:cubicBezTo>
                <a:cubicBezTo>
                  <a:pt x="14850" y="11338"/>
                  <a:pt x="16200" y="9945"/>
                  <a:pt x="18225" y="9248"/>
                </a:cubicBezTo>
                <a:cubicBezTo>
                  <a:pt x="19575" y="7854"/>
                  <a:pt x="17550" y="5764"/>
                  <a:pt x="18225" y="5067"/>
                </a:cubicBezTo>
                <a:cubicBezTo>
                  <a:pt x="19575" y="3674"/>
                  <a:pt x="20250" y="2280"/>
                  <a:pt x="21600" y="158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95" name="Shape 1795"/>
          <p:cNvSpPr/>
          <p:nvPr/>
        </p:nvSpPr>
        <p:spPr>
          <a:xfrm>
            <a:off x="11417835" y="3776066"/>
            <a:ext cx="166555" cy="179702"/>
          </a:xfrm>
          <a:custGeom>
            <a:avLst/>
            <a:gdLst/>
            <a:ahLst/>
            <a:cxnLst>
              <a:cxn ang="0">
                <a:pos x="wd2" y="hd2"/>
              </a:cxn>
              <a:cxn ang="5400000">
                <a:pos x="wd2" y="hd2"/>
              </a:cxn>
              <a:cxn ang="10800000">
                <a:pos x="wd2" y="hd2"/>
              </a:cxn>
              <a:cxn ang="16200000">
                <a:pos x="wd2" y="hd2"/>
              </a:cxn>
            </a:cxnLst>
            <a:rect l="0" t="0" r="r" b="b"/>
            <a:pathLst>
              <a:path w="20419" h="21120" extrusionOk="0">
                <a:moveTo>
                  <a:pt x="18900" y="6432"/>
                </a:moveTo>
                <a:cubicBezTo>
                  <a:pt x="18000" y="6432"/>
                  <a:pt x="17100" y="3840"/>
                  <a:pt x="16200" y="3840"/>
                </a:cubicBezTo>
                <a:cubicBezTo>
                  <a:pt x="14400" y="4704"/>
                  <a:pt x="15300" y="5568"/>
                  <a:pt x="13500" y="4704"/>
                </a:cubicBezTo>
                <a:cubicBezTo>
                  <a:pt x="9900" y="3840"/>
                  <a:pt x="13500" y="2112"/>
                  <a:pt x="14400" y="384"/>
                </a:cubicBezTo>
                <a:cubicBezTo>
                  <a:pt x="12600" y="384"/>
                  <a:pt x="9900" y="-480"/>
                  <a:pt x="9000" y="384"/>
                </a:cubicBezTo>
                <a:cubicBezTo>
                  <a:pt x="9000" y="384"/>
                  <a:pt x="10800" y="384"/>
                  <a:pt x="9000" y="1248"/>
                </a:cubicBezTo>
                <a:cubicBezTo>
                  <a:pt x="9000" y="1248"/>
                  <a:pt x="7200" y="2112"/>
                  <a:pt x="8100" y="2112"/>
                </a:cubicBezTo>
                <a:cubicBezTo>
                  <a:pt x="8100" y="2976"/>
                  <a:pt x="9900" y="2112"/>
                  <a:pt x="9900" y="2976"/>
                </a:cubicBezTo>
                <a:cubicBezTo>
                  <a:pt x="10800" y="3840"/>
                  <a:pt x="8100" y="3840"/>
                  <a:pt x="8100" y="3840"/>
                </a:cubicBezTo>
                <a:cubicBezTo>
                  <a:pt x="6300" y="4704"/>
                  <a:pt x="2700" y="3840"/>
                  <a:pt x="1800" y="4704"/>
                </a:cubicBezTo>
                <a:cubicBezTo>
                  <a:pt x="1800" y="4704"/>
                  <a:pt x="2700" y="4704"/>
                  <a:pt x="2700" y="5568"/>
                </a:cubicBezTo>
                <a:cubicBezTo>
                  <a:pt x="2700" y="5568"/>
                  <a:pt x="900" y="5568"/>
                  <a:pt x="1800" y="6432"/>
                </a:cubicBezTo>
                <a:cubicBezTo>
                  <a:pt x="1800" y="6432"/>
                  <a:pt x="1800" y="6432"/>
                  <a:pt x="1800" y="6432"/>
                </a:cubicBezTo>
                <a:cubicBezTo>
                  <a:pt x="2700" y="6432"/>
                  <a:pt x="900" y="6432"/>
                  <a:pt x="900" y="6432"/>
                </a:cubicBezTo>
                <a:cubicBezTo>
                  <a:pt x="900" y="7296"/>
                  <a:pt x="4500" y="7296"/>
                  <a:pt x="2700" y="8160"/>
                </a:cubicBezTo>
                <a:cubicBezTo>
                  <a:pt x="0" y="9888"/>
                  <a:pt x="3600" y="10752"/>
                  <a:pt x="5400" y="10752"/>
                </a:cubicBezTo>
                <a:cubicBezTo>
                  <a:pt x="6300" y="10752"/>
                  <a:pt x="4500" y="13344"/>
                  <a:pt x="4500" y="14208"/>
                </a:cubicBezTo>
                <a:cubicBezTo>
                  <a:pt x="3600" y="14208"/>
                  <a:pt x="1800" y="17664"/>
                  <a:pt x="900" y="16800"/>
                </a:cubicBezTo>
                <a:cubicBezTo>
                  <a:pt x="900" y="16800"/>
                  <a:pt x="2700" y="16800"/>
                  <a:pt x="2700" y="16800"/>
                </a:cubicBezTo>
                <a:cubicBezTo>
                  <a:pt x="1800" y="17664"/>
                  <a:pt x="900" y="16800"/>
                  <a:pt x="0" y="18528"/>
                </a:cubicBezTo>
                <a:cubicBezTo>
                  <a:pt x="0" y="18528"/>
                  <a:pt x="2700" y="17664"/>
                  <a:pt x="2700" y="17664"/>
                </a:cubicBezTo>
                <a:cubicBezTo>
                  <a:pt x="2700" y="17664"/>
                  <a:pt x="1800" y="19392"/>
                  <a:pt x="1800" y="20256"/>
                </a:cubicBezTo>
                <a:cubicBezTo>
                  <a:pt x="1800" y="20256"/>
                  <a:pt x="3600" y="19392"/>
                  <a:pt x="3600" y="19392"/>
                </a:cubicBezTo>
                <a:cubicBezTo>
                  <a:pt x="3600" y="19392"/>
                  <a:pt x="3600" y="20256"/>
                  <a:pt x="3600" y="21120"/>
                </a:cubicBezTo>
                <a:cubicBezTo>
                  <a:pt x="4500" y="21120"/>
                  <a:pt x="6300" y="20256"/>
                  <a:pt x="7200" y="20256"/>
                </a:cubicBezTo>
                <a:cubicBezTo>
                  <a:pt x="9900" y="19392"/>
                  <a:pt x="12600" y="16800"/>
                  <a:pt x="15300" y="16800"/>
                </a:cubicBezTo>
                <a:cubicBezTo>
                  <a:pt x="18900" y="16800"/>
                  <a:pt x="18000" y="15936"/>
                  <a:pt x="19800" y="13344"/>
                </a:cubicBezTo>
                <a:cubicBezTo>
                  <a:pt x="21600" y="10752"/>
                  <a:pt x="18900" y="9024"/>
                  <a:pt x="18900" y="6432"/>
                </a:cubicBezTo>
                <a:cubicBezTo>
                  <a:pt x="18000" y="6432"/>
                  <a:pt x="18900" y="7296"/>
                  <a:pt x="18900" y="643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96" name="Shape 1796"/>
          <p:cNvSpPr/>
          <p:nvPr/>
        </p:nvSpPr>
        <p:spPr>
          <a:xfrm>
            <a:off x="11511832" y="3766938"/>
            <a:ext cx="89784" cy="59319"/>
          </a:xfrm>
          <a:custGeom>
            <a:avLst/>
            <a:gdLst/>
            <a:ahLst/>
            <a:cxnLst>
              <a:cxn ang="0">
                <a:pos x="wd2" y="hd2"/>
              </a:cxn>
              <a:cxn ang="5400000">
                <a:pos x="wd2" y="hd2"/>
              </a:cxn>
              <a:cxn ang="10800000">
                <a:pos x="wd2" y="hd2"/>
              </a:cxn>
              <a:cxn ang="16200000">
                <a:pos x="wd2" y="hd2"/>
              </a:cxn>
            </a:cxnLst>
            <a:rect l="0" t="0" r="r" b="b"/>
            <a:pathLst>
              <a:path w="16394" h="17549" extrusionOk="0">
                <a:moveTo>
                  <a:pt x="272" y="12219"/>
                </a:moveTo>
                <a:cubicBezTo>
                  <a:pt x="-1078" y="14379"/>
                  <a:pt x="2972" y="16539"/>
                  <a:pt x="4322" y="16539"/>
                </a:cubicBezTo>
                <a:cubicBezTo>
                  <a:pt x="4322" y="16539"/>
                  <a:pt x="5672" y="14379"/>
                  <a:pt x="5672" y="14379"/>
                </a:cubicBezTo>
                <a:cubicBezTo>
                  <a:pt x="7022" y="12219"/>
                  <a:pt x="8372" y="14379"/>
                  <a:pt x="9722" y="16539"/>
                </a:cubicBezTo>
                <a:cubicBezTo>
                  <a:pt x="12422" y="20859"/>
                  <a:pt x="20522" y="10059"/>
                  <a:pt x="13772" y="7899"/>
                </a:cubicBezTo>
                <a:cubicBezTo>
                  <a:pt x="15122" y="7899"/>
                  <a:pt x="13772" y="3579"/>
                  <a:pt x="13772" y="3579"/>
                </a:cubicBezTo>
                <a:cubicBezTo>
                  <a:pt x="12422" y="-741"/>
                  <a:pt x="11072" y="-741"/>
                  <a:pt x="8372" y="1419"/>
                </a:cubicBezTo>
                <a:cubicBezTo>
                  <a:pt x="7022" y="1419"/>
                  <a:pt x="4322" y="1419"/>
                  <a:pt x="4322" y="3579"/>
                </a:cubicBezTo>
                <a:cubicBezTo>
                  <a:pt x="2972" y="5739"/>
                  <a:pt x="272" y="7899"/>
                  <a:pt x="272" y="12219"/>
                </a:cubicBezTo>
                <a:cubicBezTo>
                  <a:pt x="272" y="12219"/>
                  <a:pt x="272" y="10059"/>
                  <a:pt x="272" y="1221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97" name="Shape 1797"/>
          <p:cNvSpPr/>
          <p:nvPr/>
        </p:nvSpPr>
        <p:spPr>
          <a:xfrm>
            <a:off x="11469352" y="4318308"/>
            <a:ext cx="456909" cy="335553"/>
          </a:xfrm>
          <a:custGeom>
            <a:avLst/>
            <a:gdLst/>
            <a:ahLst/>
            <a:cxnLst>
              <a:cxn ang="0">
                <a:pos x="wd2" y="hd2"/>
              </a:cxn>
              <a:cxn ang="5400000">
                <a:pos x="wd2" y="hd2"/>
              </a:cxn>
              <a:cxn ang="10800000">
                <a:pos x="wd2" y="hd2"/>
              </a:cxn>
              <a:cxn ang="16200000">
                <a:pos x="wd2" y="hd2"/>
              </a:cxn>
            </a:cxnLst>
            <a:rect l="0" t="0" r="r" b="b"/>
            <a:pathLst>
              <a:path w="21310" h="21325" extrusionOk="0">
                <a:moveTo>
                  <a:pt x="19596" y="3757"/>
                </a:moveTo>
                <a:cubicBezTo>
                  <a:pt x="18567" y="3757"/>
                  <a:pt x="18224" y="3287"/>
                  <a:pt x="17539" y="2817"/>
                </a:cubicBezTo>
                <a:cubicBezTo>
                  <a:pt x="17196" y="2348"/>
                  <a:pt x="16853" y="2817"/>
                  <a:pt x="16510" y="2817"/>
                </a:cubicBezTo>
                <a:cubicBezTo>
                  <a:pt x="16167" y="2817"/>
                  <a:pt x="15481" y="2817"/>
                  <a:pt x="15139" y="2817"/>
                </a:cubicBezTo>
                <a:cubicBezTo>
                  <a:pt x="14453" y="2348"/>
                  <a:pt x="13767" y="1878"/>
                  <a:pt x="13424" y="1878"/>
                </a:cubicBezTo>
                <a:cubicBezTo>
                  <a:pt x="13081" y="1409"/>
                  <a:pt x="13081" y="1409"/>
                  <a:pt x="12739" y="939"/>
                </a:cubicBezTo>
                <a:cubicBezTo>
                  <a:pt x="12396" y="1409"/>
                  <a:pt x="12053" y="939"/>
                  <a:pt x="11710" y="939"/>
                </a:cubicBezTo>
                <a:cubicBezTo>
                  <a:pt x="11024" y="470"/>
                  <a:pt x="10681" y="939"/>
                  <a:pt x="10339" y="939"/>
                </a:cubicBezTo>
                <a:cubicBezTo>
                  <a:pt x="9653" y="939"/>
                  <a:pt x="9310" y="939"/>
                  <a:pt x="8967" y="939"/>
                </a:cubicBezTo>
                <a:cubicBezTo>
                  <a:pt x="7939" y="939"/>
                  <a:pt x="6910" y="470"/>
                  <a:pt x="5539" y="470"/>
                </a:cubicBezTo>
                <a:cubicBezTo>
                  <a:pt x="4853" y="470"/>
                  <a:pt x="3481" y="0"/>
                  <a:pt x="2453" y="0"/>
                </a:cubicBezTo>
                <a:cubicBezTo>
                  <a:pt x="2110" y="470"/>
                  <a:pt x="1081" y="939"/>
                  <a:pt x="396" y="1409"/>
                </a:cubicBezTo>
                <a:cubicBezTo>
                  <a:pt x="-290" y="1878"/>
                  <a:pt x="53" y="2348"/>
                  <a:pt x="396" y="2817"/>
                </a:cubicBezTo>
                <a:cubicBezTo>
                  <a:pt x="396" y="3757"/>
                  <a:pt x="396" y="4226"/>
                  <a:pt x="396" y="5165"/>
                </a:cubicBezTo>
                <a:cubicBezTo>
                  <a:pt x="739" y="5165"/>
                  <a:pt x="1424" y="4696"/>
                  <a:pt x="1424" y="4696"/>
                </a:cubicBezTo>
                <a:cubicBezTo>
                  <a:pt x="1767" y="4696"/>
                  <a:pt x="1424" y="5635"/>
                  <a:pt x="2110" y="5635"/>
                </a:cubicBezTo>
                <a:cubicBezTo>
                  <a:pt x="2796" y="5635"/>
                  <a:pt x="3139" y="5165"/>
                  <a:pt x="3824" y="5165"/>
                </a:cubicBezTo>
                <a:cubicBezTo>
                  <a:pt x="4510" y="4696"/>
                  <a:pt x="5196" y="6104"/>
                  <a:pt x="4510" y="6574"/>
                </a:cubicBezTo>
                <a:cubicBezTo>
                  <a:pt x="3824" y="7513"/>
                  <a:pt x="4167" y="7983"/>
                  <a:pt x="4167" y="9391"/>
                </a:cubicBezTo>
                <a:cubicBezTo>
                  <a:pt x="3824" y="9861"/>
                  <a:pt x="4167" y="11270"/>
                  <a:pt x="3824" y="11739"/>
                </a:cubicBezTo>
                <a:cubicBezTo>
                  <a:pt x="2796" y="11739"/>
                  <a:pt x="3139" y="12209"/>
                  <a:pt x="3824" y="13148"/>
                </a:cubicBezTo>
                <a:cubicBezTo>
                  <a:pt x="4167" y="13617"/>
                  <a:pt x="3139" y="14557"/>
                  <a:pt x="3139" y="15496"/>
                </a:cubicBezTo>
                <a:cubicBezTo>
                  <a:pt x="3824" y="16435"/>
                  <a:pt x="3139" y="16904"/>
                  <a:pt x="3139" y="17843"/>
                </a:cubicBezTo>
                <a:cubicBezTo>
                  <a:pt x="4167" y="17374"/>
                  <a:pt x="4853" y="19722"/>
                  <a:pt x="5539" y="20661"/>
                </a:cubicBezTo>
                <a:cubicBezTo>
                  <a:pt x="5539" y="21130"/>
                  <a:pt x="6224" y="21600"/>
                  <a:pt x="6567" y="21130"/>
                </a:cubicBezTo>
                <a:cubicBezTo>
                  <a:pt x="6567" y="21130"/>
                  <a:pt x="6910" y="20661"/>
                  <a:pt x="6910" y="20191"/>
                </a:cubicBezTo>
                <a:cubicBezTo>
                  <a:pt x="7253" y="20191"/>
                  <a:pt x="7939" y="19722"/>
                  <a:pt x="7939" y="19722"/>
                </a:cubicBezTo>
                <a:cubicBezTo>
                  <a:pt x="9310" y="19252"/>
                  <a:pt x="10681" y="19722"/>
                  <a:pt x="12053" y="19252"/>
                </a:cubicBezTo>
                <a:cubicBezTo>
                  <a:pt x="12396" y="18783"/>
                  <a:pt x="12396" y="18313"/>
                  <a:pt x="13081" y="17843"/>
                </a:cubicBezTo>
                <a:cubicBezTo>
                  <a:pt x="13767" y="17374"/>
                  <a:pt x="14110" y="16904"/>
                  <a:pt x="14453" y="16435"/>
                </a:cubicBezTo>
                <a:cubicBezTo>
                  <a:pt x="14796" y="15026"/>
                  <a:pt x="15139" y="14557"/>
                  <a:pt x="15824" y="14087"/>
                </a:cubicBezTo>
                <a:cubicBezTo>
                  <a:pt x="16167" y="13617"/>
                  <a:pt x="15481" y="12678"/>
                  <a:pt x="15139" y="12209"/>
                </a:cubicBezTo>
                <a:cubicBezTo>
                  <a:pt x="15139" y="11739"/>
                  <a:pt x="15824" y="10330"/>
                  <a:pt x="16167" y="9861"/>
                </a:cubicBezTo>
                <a:cubicBezTo>
                  <a:pt x="16167" y="9861"/>
                  <a:pt x="16510" y="9391"/>
                  <a:pt x="16853" y="8922"/>
                </a:cubicBezTo>
                <a:cubicBezTo>
                  <a:pt x="16853" y="8922"/>
                  <a:pt x="16853" y="7983"/>
                  <a:pt x="17196" y="7983"/>
                </a:cubicBezTo>
                <a:cubicBezTo>
                  <a:pt x="18224" y="7043"/>
                  <a:pt x="19253" y="6574"/>
                  <a:pt x="20281" y="6104"/>
                </a:cubicBezTo>
                <a:cubicBezTo>
                  <a:pt x="20624" y="5635"/>
                  <a:pt x="21310" y="5165"/>
                  <a:pt x="21310" y="4226"/>
                </a:cubicBezTo>
                <a:cubicBezTo>
                  <a:pt x="20967" y="3287"/>
                  <a:pt x="20281" y="4226"/>
                  <a:pt x="19596" y="3757"/>
                </a:cubicBezTo>
                <a:cubicBezTo>
                  <a:pt x="18567" y="3757"/>
                  <a:pt x="20281" y="4226"/>
                  <a:pt x="19596" y="375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98" name="Shape 1798"/>
          <p:cNvSpPr/>
          <p:nvPr/>
        </p:nvSpPr>
        <p:spPr>
          <a:xfrm>
            <a:off x="11463138" y="4391321"/>
            <a:ext cx="109636" cy="224072"/>
          </a:xfrm>
          <a:custGeom>
            <a:avLst/>
            <a:gdLst/>
            <a:ahLst/>
            <a:cxnLst>
              <a:cxn ang="0">
                <a:pos x="wd2" y="hd2"/>
              </a:cxn>
              <a:cxn ang="5400000">
                <a:pos x="wd2" y="hd2"/>
              </a:cxn>
              <a:cxn ang="10800000">
                <a:pos x="wd2" y="hd2"/>
              </a:cxn>
              <a:cxn ang="16200000">
                <a:pos x="wd2" y="hd2"/>
              </a:cxn>
            </a:cxnLst>
            <a:rect l="0" t="0" r="r" b="b"/>
            <a:pathLst>
              <a:path w="20018" h="21600" extrusionOk="0">
                <a:moveTo>
                  <a:pt x="14850" y="18000"/>
                </a:moveTo>
                <a:cubicBezTo>
                  <a:pt x="16200" y="16560"/>
                  <a:pt x="13500" y="15840"/>
                  <a:pt x="14850" y="15120"/>
                </a:cubicBezTo>
                <a:cubicBezTo>
                  <a:pt x="16200" y="12960"/>
                  <a:pt x="16200" y="12960"/>
                  <a:pt x="13500" y="11520"/>
                </a:cubicBezTo>
                <a:cubicBezTo>
                  <a:pt x="12150" y="10080"/>
                  <a:pt x="14850" y="10800"/>
                  <a:pt x="16200" y="10080"/>
                </a:cubicBezTo>
                <a:cubicBezTo>
                  <a:pt x="17550" y="9360"/>
                  <a:pt x="17550" y="7200"/>
                  <a:pt x="17550" y="6480"/>
                </a:cubicBezTo>
                <a:cubicBezTo>
                  <a:pt x="17550" y="4320"/>
                  <a:pt x="16200" y="4320"/>
                  <a:pt x="18900" y="2880"/>
                </a:cubicBezTo>
                <a:cubicBezTo>
                  <a:pt x="21600" y="2160"/>
                  <a:pt x="18900" y="0"/>
                  <a:pt x="16200" y="720"/>
                </a:cubicBezTo>
                <a:cubicBezTo>
                  <a:pt x="13500" y="720"/>
                  <a:pt x="12150" y="1440"/>
                  <a:pt x="9450" y="1440"/>
                </a:cubicBezTo>
                <a:cubicBezTo>
                  <a:pt x="6750" y="1440"/>
                  <a:pt x="8100" y="0"/>
                  <a:pt x="6750" y="0"/>
                </a:cubicBezTo>
                <a:cubicBezTo>
                  <a:pt x="8100" y="0"/>
                  <a:pt x="4050" y="0"/>
                  <a:pt x="5400" y="0"/>
                </a:cubicBezTo>
                <a:cubicBezTo>
                  <a:pt x="2700" y="720"/>
                  <a:pt x="4050" y="1440"/>
                  <a:pt x="4050" y="2880"/>
                </a:cubicBezTo>
                <a:cubicBezTo>
                  <a:pt x="4050" y="3600"/>
                  <a:pt x="4050" y="5040"/>
                  <a:pt x="4050" y="5760"/>
                </a:cubicBezTo>
                <a:cubicBezTo>
                  <a:pt x="2700" y="7200"/>
                  <a:pt x="2700" y="8640"/>
                  <a:pt x="2700" y="9360"/>
                </a:cubicBezTo>
                <a:cubicBezTo>
                  <a:pt x="1350" y="11520"/>
                  <a:pt x="0" y="12240"/>
                  <a:pt x="0" y="14400"/>
                </a:cubicBezTo>
                <a:cubicBezTo>
                  <a:pt x="1350" y="15120"/>
                  <a:pt x="2700" y="14400"/>
                  <a:pt x="2700" y="15840"/>
                </a:cubicBezTo>
                <a:cubicBezTo>
                  <a:pt x="4050" y="16560"/>
                  <a:pt x="2700" y="18720"/>
                  <a:pt x="2700" y="20160"/>
                </a:cubicBezTo>
                <a:cubicBezTo>
                  <a:pt x="2700" y="21600"/>
                  <a:pt x="5400" y="21600"/>
                  <a:pt x="8100" y="21600"/>
                </a:cubicBezTo>
                <a:cubicBezTo>
                  <a:pt x="13500" y="21600"/>
                  <a:pt x="12150" y="19440"/>
                  <a:pt x="14850" y="18000"/>
                </a:cubicBezTo>
                <a:cubicBezTo>
                  <a:pt x="16200" y="16560"/>
                  <a:pt x="13500" y="18720"/>
                  <a:pt x="14850" y="180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799" name="Shape 1799"/>
          <p:cNvSpPr/>
          <p:nvPr/>
        </p:nvSpPr>
        <p:spPr>
          <a:xfrm>
            <a:off x="12887742" y="6428497"/>
            <a:ext cx="383596" cy="637237"/>
          </a:xfrm>
          <a:custGeom>
            <a:avLst/>
            <a:gdLst/>
            <a:ahLst/>
            <a:cxnLst>
              <a:cxn ang="0">
                <a:pos x="wd2" y="hd2"/>
              </a:cxn>
              <a:cxn ang="5400000">
                <a:pos x="wd2" y="hd2"/>
              </a:cxn>
              <a:cxn ang="10800000">
                <a:pos x="wd2" y="hd2"/>
              </a:cxn>
              <a:cxn ang="16200000">
                <a:pos x="wd2" y="hd2"/>
              </a:cxn>
            </a:cxnLst>
            <a:rect l="0" t="0" r="r" b="b"/>
            <a:pathLst>
              <a:path w="21238" h="21109" extrusionOk="0">
                <a:moveTo>
                  <a:pt x="21192" y="5298"/>
                </a:moveTo>
                <a:cubicBezTo>
                  <a:pt x="19970" y="3826"/>
                  <a:pt x="20377" y="1862"/>
                  <a:pt x="20377" y="389"/>
                </a:cubicBezTo>
                <a:cubicBezTo>
                  <a:pt x="20377" y="-347"/>
                  <a:pt x="19562" y="144"/>
                  <a:pt x="18747" y="389"/>
                </a:cubicBezTo>
                <a:cubicBezTo>
                  <a:pt x="18340" y="635"/>
                  <a:pt x="17525" y="1126"/>
                  <a:pt x="16709" y="1126"/>
                </a:cubicBezTo>
                <a:cubicBezTo>
                  <a:pt x="16302" y="1126"/>
                  <a:pt x="15487" y="880"/>
                  <a:pt x="15487" y="1371"/>
                </a:cubicBezTo>
                <a:cubicBezTo>
                  <a:pt x="14672" y="2108"/>
                  <a:pt x="13857" y="1371"/>
                  <a:pt x="13042" y="1371"/>
                </a:cubicBezTo>
                <a:cubicBezTo>
                  <a:pt x="12226" y="1371"/>
                  <a:pt x="12226" y="1862"/>
                  <a:pt x="11411" y="1371"/>
                </a:cubicBezTo>
                <a:cubicBezTo>
                  <a:pt x="11004" y="1371"/>
                  <a:pt x="9781" y="1371"/>
                  <a:pt x="9374" y="1371"/>
                </a:cubicBezTo>
                <a:cubicBezTo>
                  <a:pt x="8151" y="1371"/>
                  <a:pt x="8558" y="3580"/>
                  <a:pt x="9781" y="4071"/>
                </a:cubicBezTo>
                <a:cubicBezTo>
                  <a:pt x="9781" y="4071"/>
                  <a:pt x="9781" y="4562"/>
                  <a:pt x="10189" y="4562"/>
                </a:cubicBezTo>
                <a:cubicBezTo>
                  <a:pt x="10189" y="4808"/>
                  <a:pt x="10596" y="4808"/>
                  <a:pt x="11004" y="5053"/>
                </a:cubicBezTo>
                <a:cubicBezTo>
                  <a:pt x="11004" y="5544"/>
                  <a:pt x="11004" y="6280"/>
                  <a:pt x="11004" y="6526"/>
                </a:cubicBezTo>
                <a:cubicBezTo>
                  <a:pt x="11004" y="7017"/>
                  <a:pt x="11411" y="7262"/>
                  <a:pt x="10189" y="7262"/>
                </a:cubicBezTo>
                <a:cubicBezTo>
                  <a:pt x="9781" y="7262"/>
                  <a:pt x="9781" y="7998"/>
                  <a:pt x="9781" y="8244"/>
                </a:cubicBezTo>
                <a:cubicBezTo>
                  <a:pt x="9374" y="7998"/>
                  <a:pt x="8558" y="7508"/>
                  <a:pt x="8151" y="7262"/>
                </a:cubicBezTo>
                <a:cubicBezTo>
                  <a:pt x="7743" y="6771"/>
                  <a:pt x="8558" y="6280"/>
                  <a:pt x="8558" y="5789"/>
                </a:cubicBezTo>
                <a:cubicBezTo>
                  <a:pt x="8966" y="4562"/>
                  <a:pt x="7743" y="5544"/>
                  <a:pt x="6521" y="5053"/>
                </a:cubicBezTo>
                <a:cubicBezTo>
                  <a:pt x="6113" y="4808"/>
                  <a:pt x="6113" y="4317"/>
                  <a:pt x="5298" y="4562"/>
                </a:cubicBezTo>
                <a:cubicBezTo>
                  <a:pt x="3668" y="5053"/>
                  <a:pt x="2445" y="5298"/>
                  <a:pt x="815" y="5544"/>
                </a:cubicBezTo>
                <a:cubicBezTo>
                  <a:pt x="408" y="5789"/>
                  <a:pt x="0" y="5789"/>
                  <a:pt x="0" y="6035"/>
                </a:cubicBezTo>
                <a:cubicBezTo>
                  <a:pt x="0" y="6280"/>
                  <a:pt x="408" y="6771"/>
                  <a:pt x="408" y="7017"/>
                </a:cubicBezTo>
                <a:cubicBezTo>
                  <a:pt x="1630" y="7017"/>
                  <a:pt x="4891" y="7508"/>
                  <a:pt x="4891" y="8244"/>
                </a:cubicBezTo>
                <a:cubicBezTo>
                  <a:pt x="5298" y="8980"/>
                  <a:pt x="5298" y="9717"/>
                  <a:pt x="5298" y="10453"/>
                </a:cubicBezTo>
                <a:cubicBezTo>
                  <a:pt x="4891" y="10944"/>
                  <a:pt x="5706" y="11680"/>
                  <a:pt x="4891" y="12417"/>
                </a:cubicBezTo>
                <a:cubicBezTo>
                  <a:pt x="4075" y="13153"/>
                  <a:pt x="3260" y="14135"/>
                  <a:pt x="2445" y="14871"/>
                </a:cubicBezTo>
                <a:cubicBezTo>
                  <a:pt x="1630" y="15362"/>
                  <a:pt x="2445" y="16344"/>
                  <a:pt x="2445" y="16589"/>
                </a:cubicBezTo>
                <a:cubicBezTo>
                  <a:pt x="3260" y="17571"/>
                  <a:pt x="3260" y="18062"/>
                  <a:pt x="3260" y="18798"/>
                </a:cubicBezTo>
                <a:cubicBezTo>
                  <a:pt x="3260" y="19535"/>
                  <a:pt x="3260" y="20271"/>
                  <a:pt x="3668" y="21008"/>
                </a:cubicBezTo>
                <a:cubicBezTo>
                  <a:pt x="3668" y="21253"/>
                  <a:pt x="4891" y="21008"/>
                  <a:pt x="4891" y="20762"/>
                </a:cubicBezTo>
                <a:cubicBezTo>
                  <a:pt x="5298" y="20517"/>
                  <a:pt x="5298" y="20026"/>
                  <a:pt x="5298" y="20026"/>
                </a:cubicBezTo>
                <a:cubicBezTo>
                  <a:pt x="4891" y="20026"/>
                  <a:pt x="4483" y="20026"/>
                  <a:pt x="4483" y="20026"/>
                </a:cubicBezTo>
                <a:cubicBezTo>
                  <a:pt x="4483" y="19289"/>
                  <a:pt x="5706" y="18798"/>
                  <a:pt x="6521" y="18553"/>
                </a:cubicBezTo>
                <a:cubicBezTo>
                  <a:pt x="7743" y="18308"/>
                  <a:pt x="9374" y="18062"/>
                  <a:pt x="10189" y="17326"/>
                </a:cubicBezTo>
                <a:cubicBezTo>
                  <a:pt x="10189" y="17080"/>
                  <a:pt x="10189" y="15853"/>
                  <a:pt x="10189" y="15362"/>
                </a:cubicBezTo>
                <a:cubicBezTo>
                  <a:pt x="10189" y="14871"/>
                  <a:pt x="8558" y="11435"/>
                  <a:pt x="8558" y="11435"/>
                </a:cubicBezTo>
                <a:cubicBezTo>
                  <a:pt x="8966" y="11189"/>
                  <a:pt x="8966" y="11926"/>
                  <a:pt x="9781" y="11435"/>
                </a:cubicBezTo>
                <a:cubicBezTo>
                  <a:pt x="10596" y="10944"/>
                  <a:pt x="11004" y="10698"/>
                  <a:pt x="11819" y="10453"/>
                </a:cubicBezTo>
                <a:cubicBezTo>
                  <a:pt x="12634" y="10208"/>
                  <a:pt x="13042" y="8735"/>
                  <a:pt x="14264" y="8980"/>
                </a:cubicBezTo>
                <a:cubicBezTo>
                  <a:pt x="14672" y="8980"/>
                  <a:pt x="15487" y="8489"/>
                  <a:pt x="16302" y="8489"/>
                </a:cubicBezTo>
                <a:cubicBezTo>
                  <a:pt x="17117" y="8244"/>
                  <a:pt x="17932" y="7998"/>
                  <a:pt x="18747" y="7508"/>
                </a:cubicBezTo>
                <a:cubicBezTo>
                  <a:pt x="19155" y="7262"/>
                  <a:pt x="21600" y="5789"/>
                  <a:pt x="21192" y="5298"/>
                </a:cubicBezTo>
                <a:cubicBezTo>
                  <a:pt x="20785" y="5053"/>
                  <a:pt x="21192" y="5544"/>
                  <a:pt x="21192" y="529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0" name="Shape 1800"/>
          <p:cNvSpPr/>
          <p:nvPr/>
        </p:nvSpPr>
        <p:spPr>
          <a:xfrm>
            <a:off x="12981742" y="6397866"/>
            <a:ext cx="106488" cy="279460"/>
          </a:xfrm>
          <a:custGeom>
            <a:avLst/>
            <a:gdLst/>
            <a:ahLst/>
            <a:cxnLst>
              <a:cxn ang="0">
                <a:pos x="wd2" y="hd2"/>
              </a:cxn>
              <a:cxn ang="5400000">
                <a:pos x="wd2" y="hd2"/>
              </a:cxn>
              <a:cxn ang="10800000">
                <a:pos x="wd2" y="hd2"/>
              </a:cxn>
              <a:cxn ang="16200000">
                <a:pos x="wd2" y="hd2"/>
              </a:cxn>
            </a:cxnLst>
            <a:rect l="0" t="0" r="r" b="b"/>
            <a:pathLst>
              <a:path w="19443" h="21600" extrusionOk="0">
                <a:moveTo>
                  <a:pt x="4322" y="14211"/>
                </a:moveTo>
                <a:cubicBezTo>
                  <a:pt x="7022" y="14779"/>
                  <a:pt x="11072" y="13642"/>
                  <a:pt x="11072" y="14779"/>
                </a:cubicBezTo>
                <a:cubicBezTo>
                  <a:pt x="12422" y="15916"/>
                  <a:pt x="11072" y="16484"/>
                  <a:pt x="9722" y="17621"/>
                </a:cubicBezTo>
                <a:cubicBezTo>
                  <a:pt x="7022" y="18758"/>
                  <a:pt x="12422" y="20463"/>
                  <a:pt x="15122" y="21600"/>
                </a:cubicBezTo>
                <a:cubicBezTo>
                  <a:pt x="16472" y="21032"/>
                  <a:pt x="15122" y="19895"/>
                  <a:pt x="15122" y="19326"/>
                </a:cubicBezTo>
                <a:cubicBezTo>
                  <a:pt x="16472" y="18758"/>
                  <a:pt x="20522" y="19895"/>
                  <a:pt x="19172" y="18758"/>
                </a:cubicBezTo>
                <a:cubicBezTo>
                  <a:pt x="19172" y="17621"/>
                  <a:pt x="19172" y="16484"/>
                  <a:pt x="19172" y="15347"/>
                </a:cubicBezTo>
                <a:cubicBezTo>
                  <a:pt x="17822" y="14211"/>
                  <a:pt x="16472" y="13642"/>
                  <a:pt x="15122" y="12505"/>
                </a:cubicBezTo>
                <a:cubicBezTo>
                  <a:pt x="13772" y="14211"/>
                  <a:pt x="9722" y="11937"/>
                  <a:pt x="9722" y="11368"/>
                </a:cubicBezTo>
                <a:cubicBezTo>
                  <a:pt x="9722" y="10232"/>
                  <a:pt x="9722" y="9663"/>
                  <a:pt x="9722" y="9095"/>
                </a:cubicBezTo>
                <a:cubicBezTo>
                  <a:pt x="9722" y="7958"/>
                  <a:pt x="9722" y="8526"/>
                  <a:pt x="8372" y="7958"/>
                </a:cubicBezTo>
                <a:cubicBezTo>
                  <a:pt x="7022" y="7958"/>
                  <a:pt x="9722" y="4547"/>
                  <a:pt x="9722" y="4547"/>
                </a:cubicBezTo>
                <a:cubicBezTo>
                  <a:pt x="9722" y="3411"/>
                  <a:pt x="8372" y="2842"/>
                  <a:pt x="8372" y="1705"/>
                </a:cubicBezTo>
                <a:cubicBezTo>
                  <a:pt x="7022" y="1137"/>
                  <a:pt x="5672" y="0"/>
                  <a:pt x="8372" y="568"/>
                </a:cubicBezTo>
                <a:cubicBezTo>
                  <a:pt x="7022" y="0"/>
                  <a:pt x="2972" y="0"/>
                  <a:pt x="1622" y="0"/>
                </a:cubicBezTo>
                <a:cubicBezTo>
                  <a:pt x="1622" y="568"/>
                  <a:pt x="7022" y="2842"/>
                  <a:pt x="4322" y="3411"/>
                </a:cubicBezTo>
                <a:cubicBezTo>
                  <a:pt x="272" y="3979"/>
                  <a:pt x="1622" y="6821"/>
                  <a:pt x="4322" y="7958"/>
                </a:cubicBezTo>
                <a:cubicBezTo>
                  <a:pt x="4322" y="8526"/>
                  <a:pt x="1622" y="8526"/>
                  <a:pt x="1622" y="9095"/>
                </a:cubicBezTo>
                <a:cubicBezTo>
                  <a:pt x="272" y="9095"/>
                  <a:pt x="272" y="10800"/>
                  <a:pt x="272" y="11368"/>
                </a:cubicBezTo>
                <a:cubicBezTo>
                  <a:pt x="-1078" y="12505"/>
                  <a:pt x="2972" y="13642"/>
                  <a:pt x="4322" y="14211"/>
                </a:cubicBezTo>
                <a:cubicBezTo>
                  <a:pt x="5672" y="14779"/>
                  <a:pt x="4322" y="13642"/>
                  <a:pt x="4322" y="1421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1" name="Shape 1801"/>
          <p:cNvSpPr/>
          <p:nvPr/>
        </p:nvSpPr>
        <p:spPr>
          <a:xfrm>
            <a:off x="12581839" y="6344997"/>
            <a:ext cx="426986" cy="370094"/>
          </a:xfrm>
          <a:custGeom>
            <a:avLst/>
            <a:gdLst/>
            <a:ahLst/>
            <a:cxnLst>
              <a:cxn ang="0">
                <a:pos x="wd2" y="hd2"/>
              </a:cxn>
              <a:cxn ang="5400000">
                <a:pos x="wd2" y="hd2"/>
              </a:cxn>
              <a:cxn ang="10800000">
                <a:pos x="wd2" y="hd2"/>
              </a:cxn>
              <a:cxn ang="16200000">
                <a:pos x="wd2" y="hd2"/>
              </a:cxn>
            </a:cxnLst>
            <a:rect l="0" t="0" r="r" b="b"/>
            <a:pathLst>
              <a:path w="20820" h="21600" extrusionOk="0">
                <a:moveTo>
                  <a:pt x="19858" y="12960"/>
                </a:moveTo>
                <a:cubicBezTo>
                  <a:pt x="19138" y="11664"/>
                  <a:pt x="19858" y="11664"/>
                  <a:pt x="19498" y="10368"/>
                </a:cubicBezTo>
                <a:cubicBezTo>
                  <a:pt x="19498" y="9936"/>
                  <a:pt x="19858" y="9936"/>
                  <a:pt x="20218" y="9504"/>
                </a:cubicBezTo>
                <a:cubicBezTo>
                  <a:pt x="20578" y="9072"/>
                  <a:pt x="20218" y="8640"/>
                  <a:pt x="20218" y="8208"/>
                </a:cubicBezTo>
                <a:cubicBezTo>
                  <a:pt x="19858" y="7344"/>
                  <a:pt x="19858" y="6048"/>
                  <a:pt x="20578" y="5616"/>
                </a:cubicBezTo>
                <a:cubicBezTo>
                  <a:pt x="21298" y="5184"/>
                  <a:pt x="20218" y="3888"/>
                  <a:pt x="19858" y="3456"/>
                </a:cubicBezTo>
                <a:cubicBezTo>
                  <a:pt x="19498" y="2592"/>
                  <a:pt x="18778" y="2160"/>
                  <a:pt x="18058" y="2160"/>
                </a:cubicBezTo>
                <a:cubicBezTo>
                  <a:pt x="17698" y="1728"/>
                  <a:pt x="17338" y="1296"/>
                  <a:pt x="16978" y="1296"/>
                </a:cubicBezTo>
                <a:cubicBezTo>
                  <a:pt x="16618" y="864"/>
                  <a:pt x="16258" y="432"/>
                  <a:pt x="15898" y="0"/>
                </a:cubicBezTo>
                <a:cubicBezTo>
                  <a:pt x="15898" y="0"/>
                  <a:pt x="13738" y="432"/>
                  <a:pt x="13378" y="432"/>
                </a:cubicBezTo>
                <a:cubicBezTo>
                  <a:pt x="12658" y="432"/>
                  <a:pt x="12658" y="1296"/>
                  <a:pt x="11938" y="1728"/>
                </a:cubicBezTo>
                <a:cubicBezTo>
                  <a:pt x="11578" y="2592"/>
                  <a:pt x="11938" y="3888"/>
                  <a:pt x="12298" y="4320"/>
                </a:cubicBezTo>
                <a:cubicBezTo>
                  <a:pt x="12298" y="5616"/>
                  <a:pt x="11578" y="6048"/>
                  <a:pt x="11578" y="7344"/>
                </a:cubicBezTo>
                <a:cubicBezTo>
                  <a:pt x="11578" y="7776"/>
                  <a:pt x="12298" y="9072"/>
                  <a:pt x="13018" y="9072"/>
                </a:cubicBezTo>
                <a:cubicBezTo>
                  <a:pt x="13738" y="9072"/>
                  <a:pt x="14098" y="8640"/>
                  <a:pt x="14098" y="9936"/>
                </a:cubicBezTo>
                <a:cubicBezTo>
                  <a:pt x="14098" y="10800"/>
                  <a:pt x="14098" y="11232"/>
                  <a:pt x="13738" y="11232"/>
                </a:cubicBezTo>
                <a:cubicBezTo>
                  <a:pt x="13018" y="11664"/>
                  <a:pt x="12658" y="12096"/>
                  <a:pt x="12298" y="11232"/>
                </a:cubicBezTo>
                <a:cubicBezTo>
                  <a:pt x="11938" y="10368"/>
                  <a:pt x="11578" y="9504"/>
                  <a:pt x="10858" y="9504"/>
                </a:cubicBezTo>
                <a:cubicBezTo>
                  <a:pt x="10138" y="9072"/>
                  <a:pt x="9778" y="8208"/>
                  <a:pt x="9418" y="7344"/>
                </a:cubicBezTo>
                <a:cubicBezTo>
                  <a:pt x="8698" y="9072"/>
                  <a:pt x="7978" y="8208"/>
                  <a:pt x="6898" y="7776"/>
                </a:cubicBezTo>
                <a:cubicBezTo>
                  <a:pt x="6178" y="7776"/>
                  <a:pt x="6178" y="6912"/>
                  <a:pt x="5458" y="6912"/>
                </a:cubicBezTo>
                <a:cubicBezTo>
                  <a:pt x="5458" y="6912"/>
                  <a:pt x="5098" y="7344"/>
                  <a:pt x="4738" y="6912"/>
                </a:cubicBezTo>
                <a:cubicBezTo>
                  <a:pt x="4378" y="6912"/>
                  <a:pt x="4378" y="6048"/>
                  <a:pt x="3658" y="6048"/>
                </a:cubicBezTo>
                <a:cubicBezTo>
                  <a:pt x="3658" y="6912"/>
                  <a:pt x="3658" y="7776"/>
                  <a:pt x="3658" y="8640"/>
                </a:cubicBezTo>
                <a:cubicBezTo>
                  <a:pt x="3658" y="9504"/>
                  <a:pt x="4018" y="10368"/>
                  <a:pt x="3298" y="10368"/>
                </a:cubicBezTo>
                <a:cubicBezTo>
                  <a:pt x="2218" y="10368"/>
                  <a:pt x="1138" y="10368"/>
                  <a:pt x="418" y="10368"/>
                </a:cubicBezTo>
                <a:cubicBezTo>
                  <a:pt x="58" y="10368"/>
                  <a:pt x="58" y="12096"/>
                  <a:pt x="58" y="12528"/>
                </a:cubicBezTo>
                <a:cubicBezTo>
                  <a:pt x="58" y="14256"/>
                  <a:pt x="-302" y="17280"/>
                  <a:pt x="778" y="18576"/>
                </a:cubicBezTo>
                <a:cubicBezTo>
                  <a:pt x="1138" y="19008"/>
                  <a:pt x="2218" y="20736"/>
                  <a:pt x="2578" y="20736"/>
                </a:cubicBezTo>
                <a:cubicBezTo>
                  <a:pt x="3298" y="20304"/>
                  <a:pt x="6538" y="20304"/>
                  <a:pt x="5458" y="21600"/>
                </a:cubicBezTo>
                <a:cubicBezTo>
                  <a:pt x="6178" y="21600"/>
                  <a:pt x="5818" y="21600"/>
                  <a:pt x="6178" y="21600"/>
                </a:cubicBezTo>
                <a:cubicBezTo>
                  <a:pt x="6898" y="21168"/>
                  <a:pt x="7258" y="21600"/>
                  <a:pt x="7618" y="21600"/>
                </a:cubicBezTo>
                <a:cubicBezTo>
                  <a:pt x="8698" y="21600"/>
                  <a:pt x="9418" y="21600"/>
                  <a:pt x="9778" y="20304"/>
                </a:cubicBezTo>
                <a:cubicBezTo>
                  <a:pt x="10138" y="19872"/>
                  <a:pt x="10498" y="19440"/>
                  <a:pt x="10858" y="19008"/>
                </a:cubicBezTo>
                <a:cubicBezTo>
                  <a:pt x="11218" y="18576"/>
                  <a:pt x="11938" y="18576"/>
                  <a:pt x="12298" y="17712"/>
                </a:cubicBezTo>
                <a:cubicBezTo>
                  <a:pt x="12658" y="17280"/>
                  <a:pt x="12658" y="16848"/>
                  <a:pt x="13018" y="16416"/>
                </a:cubicBezTo>
                <a:cubicBezTo>
                  <a:pt x="13738" y="16416"/>
                  <a:pt x="14458" y="16416"/>
                  <a:pt x="15178" y="16416"/>
                </a:cubicBezTo>
                <a:cubicBezTo>
                  <a:pt x="14818" y="15984"/>
                  <a:pt x="14818" y="15120"/>
                  <a:pt x="14818" y="15120"/>
                </a:cubicBezTo>
                <a:cubicBezTo>
                  <a:pt x="15538" y="14688"/>
                  <a:pt x="15898" y="14688"/>
                  <a:pt x="16258" y="14256"/>
                </a:cubicBezTo>
                <a:cubicBezTo>
                  <a:pt x="17338" y="13824"/>
                  <a:pt x="18778" y="13392"/>
                  <a:pt x="19858" y="12960"/>
                </a:cubicBezTo>
                <a:cubicBezTo>
                  <a:pt x="19498" y="12528"/>
                  <a:pt x="19498" y="12960"/>
                  <a:pt x="19858" y="129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2" name="Shape 1802"/>
          <p:cNvSpPr/>
          <p:nvPr/>
        </p:nvSpPr>
        <p:spPr>
          <a:xfrm>
            <a:off x="12244561" y="6677324"/>
            <a:ext cx="453834" cy="463915"/>
          </a:xfrm>
          <a:custGeom>
            <a:avLst/>
            <a:gdLst/>
            <a:ahLst/>
            <a:cxnLst>
              <a:cxn ang="0">
                <a:pos x="wd2" y="hd2"/>
              </a:cxn>
              <a:cxn ang="5400000">
                <a:pos x="wd2" y="hd2"/>
              </a:cxn>
              <a:cxn ang="10800000">
                <a:pos x="wd2" y="hd2"/>
              </a:cxn>
              <a:cxn ang="16200000">
                <a:pos x="wd2" y="hd2"/>
              </a:cxn>
            </a:cxnLst>
            <a:rect l="0" t="0" r="r" b="b"/>
            <a:pathLst>
              <a:path w="20827" h="21514" extrusionOk="0">
                <a:moveTo>
                  <a:pt x="10854" y="1714"/>
                </a:moveTo>
                <a:cubicBezTo>
                  <a:pt x="10516" y="1714"/>
                  <a:pt x="10179" y="686"/>
                  <a:pt x="10179" y="686"/>
                </a:cubicBezTo>
                <a:cubicBezTo>
                  <a:pt x="9841" y="686"/>
                  <a:pt x="9504" y="686"/>
                  <a:pt x="9166" y="686"/>
                </a:cubicBezTo>
                <a:cubicBezTo>
                  <a:pt x="8154" y="686"/>
                  <a:pt x="6804" y="686"/>
                  <a:pt x="5791" y="686"/>
                </a:cubicBezTo>
                <a:cubicBezTo>
                  <a:pt x="4779" y="686"/>
                  <a:pt x="4104" y="686"/>
                  <a:pt x="3091" y="686"/>
                </a:cubicBezTo>
                <a:cubicBezTo>
                  <a:pt x="2754" y="686"/>
                  <a:pt x="2754" y="0"/>
                  <a:pt x="2079" y="0"/>
                </a:cubicBezTo>
                <a:cubicBezTo>
                  <a:pt x="1741" y="0"/>
                  <a:pt x="1404" y="686"/>
                  <a:pt x="1066" y="686"/>
                </a:cubicBezTo>
                <a:cubicBezTo>
                  <a:pt x="729" y="686"/>
                  <a:pt x="391" y="686"/>
                  <a:pt x="54" y="686"/>
                </a:cubicBezTo>
                <a:cubicBezTo>
                  <a:pt x="-284" y="2400"/>
                  <a:pt x="1066" y="3086"/>
                  <a:pt x="1741" y="4800"/>
                </a:cubicBezTo>
                <a:cubicBezTo>
                  <a:pt x="2079" y="5486"/>
                  <a:pt x="2416" y="6514"/>
                  <a:pt x="2754" y="7200"/>
                </a:cubicBezTo>
                <a:cubicBezTo>
                  <a:pt x="3091" y="8229"/>
                  <a:pt x="3766" y="8914"/>
                  <a:pt x="4104" y="9943"/>
                </a:cubicBezTo>
                <a:cubicBezTo>
                  <a:pt x="4104" y="10286"/>
                  <a:pt x="4104" y="11314"/>
                  <a:pt x="4104" y="11657"/>
                </a:cubicBezTo>
                <a:cubicBezTo>
                  <a:pt x="4104" y="12686"/>
                  <a:pt x="4441" y="13371"/>
                  <a:pt x="4441" y="14400"/>
                </a:cubicBezTo>
                <a:cubicBezTo>
                  <a:pt x="4779" y="15429"/>
                  <a:pt x="4779" y="16457"/>
                  <a:pt x="5116" y="17486"/>
                </a:cubicBezTo>
                <a:cubicBezTo>
                  <a:pt x="5454" y="18857"/>
                  <a:pt x="6466" y="19886"/>
                  <a:pt x="7141" y="20914"/>
                </a:cubicBezTo>
                <a:cubicBezTo>
                  <a:pt x="8154" y="19886"/>
                  <a:pt x="8154" y="20571"/>
                  <a:pt x="9166" y="21257"/>
                </a:cubicBezTo>
                <a:cubicBezTo>
                  <a:pt x="9504" y="21600"/>
                  <a:pt x="10516" y="21600"/>
                  <a:pt x="10854" y="21257"/>
                </a:cubicBezTo>
                <a:cubicBezTo>
                  <a:pt x="11866" y="21257"/>
                  <a:pt x="12541" y="20914"/>
                  <a:pt x="12541" y="19886"/>
                </a:cubicBezTo>
                <a:cubicBezTo>
                  <a:pt x="12541" y="17829"/>
                  <a:pt x="12541" y="15771"/>
                  <a:pt x="12541" y="13714"/>
                </a:cubicBezTo>
                <a:cubicBezTo>
                  <a:pt x="12541" y="12343"/>
                  <a:pt x="12541" y="10971"/>
                  <a:pt x="12541" y="9600"/>
                </a:cubicBezTo>
                <a:cubicBezTo>
                  <a:pt x="12541" y="9257"/>
                  <a:pt x="12541" y="8914"/>
                  <a:pt x="12879" y="8914"/>
                </a:cubicBezTo>
                <a:cubicBezTo>
                  <a:pt x="12879" y="8914"/>
                  <a:pt x="14229" y="8914"/>
                  <a:pt x="14229" y="8914"/>
                </a:cubicBezTo>
                <a:cubicBezTo>
                  <a:pt x="14229" y="6857"/>
                  <a:pt x="14229" y="4457"/>
                  <a:pt x="14229" y="2400"/>
                </a:cubicBezTo>
                <a:cubicBezTo>
                  <a:pt x="15241" y="2743"/>
                  <a:pt x="15916" y="2057"/>
                  <a:pt x="16929" y="2057"/>
                </a:cubicBezTo>
                <a:cubicBezTo>
                  <a:pt x="16929" y="1714"/>
                  <a:pt x="17266" y="1714"/>
                  <a:pt x="17604" y="1714"/>
                </a:cubicBezTo>
                <a:cubicBezTo>
                  <a:pt x="17604" y="1714"/>
                  <a:pt x="18279" y="2743"/>
                  <a:pt x="18616" y="2743"/>
                </a:cubicBezTo>
                <a:cubicBezTo>
                  <a:pt x="18954" y="2400"/>
                  <a:pt x="18616" y="2057"/>
                  <a:pt x="19291" y="2057"/>
                </a:cubicBezTo>
                <a:cubicBezTo>
                  <a:pt x="19628" y="2057"/>
                  <a:pt x="19966" y="1714"/>
                  <a:pt x="20641" y="1714"/>
                </a:cubicBezTo>
                <a:cubicBezTo>
                  <a:pt x="21316" y="1371"/>
                  <a:pt x="19966" y="686"/>
                  <a:pt x="19628" y="686"/>
                </a:cubicBezTo>
                <a:cubicBezTo>
                  <a:pt x="17941" y="686"/>
                  <a:pt x="16591" y="1714"/>
                  <a:pt x="14904" y="1714"/>
                </a:cubicBezTo>
                <a:cubicBezTo>
                  <a:pt x="13554" y="1714"/>
                  <a:pt x="12204" y="1714"/>
                  <a:pt x="10854" y="171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3" name="Shape 1803"/>
          <p:cNvSpPr/>
          <p:nvPr/>
        </p:nvSpPr>
        <p:spPr>
          <a:xfrm>
            <a:off x="12255053" y="5845805"/>
            <a:ext cx="666084" cy="698089"/>
          </a:xfrm>
          <a:custGeom>
            <a:avLst/>
            <a:gdLst/>
            <a:ahLst/>
            <a:cxnLst>
              <a:cxn ang="0">
                <a:pos x="wd2" y="hd2"/>
              </a:cxn>
              <a:cxn ang="5400000">
                <a:pos x="wd2" y="hd2"/>
              </a:cxn>
              <a:cxn ang="10800000">
                <a:pos x="wd2" y="hd2"/>
              </a:cxn>
              <a:cxn ang="16200000">
                <a:pos x="wd2" y="hd2"/>
              </a:cxn>
            </a:cxnLst>
            <a:rect l="0" t="0" r="r" b="b"/>
            <a:pathLst>
              <a:path w="21409" h="21467" extrusionOk="0">
                <a:moveTo>
                  <a:pt x="21231" y="3278"/>
                </a:moveTo>
                <a:cubicBezTo>
                  <a:pt x="20993" y="3050"/>
                  <a:pt x="20993" y="2595"/>
                  <a:pt x="20993" y="2141"/>
                </a:cubicBezTo>
                <a:cubicBezTo>
                  <a:pt x="20993" y="1913"/>
                  <a:pt x="20519" y="1686"/>
                  <a:pt x="20281" y="1459"/>
                </a:cubicBezTo>
                <a:cubicBezTo>
                  <a:pt x="20281" y="1231"/>
                  <a:pt x="19806" y="776"/>
                  <a:pt x="19569" y="776"/>
                </a:cubicBezTo>
                <a:cubicBezTo>
                  <a:pt x="19332" y="776"/>
                  <a:pt x="19332" y="1231"/>
                  <a:pt x="18857" y="1004"/>
                </a:cubicBezTo>
                <a:cubicBezTo>
                  <a:pt x="18382" y="776"/>
                  <a:pt x="18620" y="1004"/>
                  <a:pt x="18145" y="1231"/>
                </a:cubicBezTo>
                <a:cubicBezTo>
                  <a:pt x="18145" y="1231"/>
                  <a:pt x="17670" y="1004"/>
                  <a:pt x="17670" y="776"/>
                </a:cubicBezTo>
                <a:cubicBezTo>
                  <a:pt x="17433" y="549"/>
                  <a:pt x="17195" y="322"/>
                  <a:pt x="16958" y="94"/>
                </a:cubicBezTo>
                <a:cubicBezTo>
                  <a:pt x="16721" y="-133"/>
                  <a:pt x="16483" y="322"/>
                  <a:pt x="16246" y="322"/>
                </a:cubicBezTo>
                <a:cubicBezTo>
                  <a:pt x="16009" y="549"/>
                  <a:pt x="15534" y="322"/>
                  <a:pt x="15297" y="94"/>
                </a:cubicBezTo>
                <a:cubicBezTo>
                  <a:pt x="14822" y="-133"/>
                  <a:pt x="14822" y="94"/>
                  <a:pt x="14347" y="322"/>
                </a:cubicBezTo>
                <a:cubicBezTo>
                  <a:pt x="14110" y="549"/>
                  <a:pt x="13635" y="322"/>
                  <a:pt x="13398" y="322"/>
                </a:cubicBezTo>
                <a:cubicBezTo>
                  <a:pt x="13160" y="549"/>
                  <a:pt x="12448" y="549"/>
                  <a:pt x="12211" y="549"/>
                </a:cubicBezTo>
                <a:cubicBezTo>
                  <a:pt x="11499" y="94"/>
                  <a:pt x="11973" y="1231"/>
                  <a:pt x="11261" y="1231"/>
                </a:cubicBezTo>
                <a:cubicBezTo>
                  <a:pt x="10787" y="1459"/>
                  <a:pt x="9837" y="1231"/>
                  <a:pt x="9363" y="1004"/>
                </a:cubicBezTo>
                <a:cubicBezTo>
                  <a:pt x="8888" y="776"/>
                  <a:pt x="8650" y="322"/>
                  <a:pt x="8176" y="322"/>
                </a:cubicBezTo>
                <a:cubicBezTo>
                  <a:pt x="7938" y="94"/>
                  <a:pt x="7464" y="549"/>
                  <a:pt x="7226" y="776"/>
                </a:cubicBezTo>
                <a:cubicBezTo>
                  <a:pt x="6752" y="1231"/>
                  <a:pt x="7226" y="1913"/>
                  <a:pt x="6989" y="2595"/>
                </a:cubicBezTo>
                <a:cubicBezTo>
                  <a:pt x="6277" y="3732"/>
                  <a:pt x="6277" y="5096"/>
                  <a:pt x="5565" y="6006"/>
                </a:cubicBezTo>
                <a:cubicBezTo>
                  <a:pt x="5090" y="6688"/>
                  <a:pt x="4853" y="7143"/>
                  <a:pt x="4378" y="7825"/>
                </a:cubicBezTo>
                <a:cubicBezTo>
                  <a:pt x="4141" y="8280"/>
                  <a:pt x="4141" y="8734"/>
                  <a:pt x="4141" y="9189"/>
                </a:cubicBezTo>
                <a:cubicBezTo>
                  <a:pt x="4141" y="9871"/>
                  <a:pt x="4378" y="10326"/>
                  <a:pt x="3903" y="10781"/>
                </a:cubicBezTo>
                <a:cubicBezTo>
                  <a:pt x="3666" y="10781"/>
                  <a:pt x="2479" y="11463"/>
                  <a:pt x="2479" y="11463"/>
                </a:cubicBezTo>
                <a:cubicBezTo>
                  <a:pt x="2242" y="11463"/>
                  <a:pt x="2716" y="10781"/>
                  <a:pt x="2242" y="11008"/>
                </a:cubicBezTo>
                <a:cubicBezTo>
                  <a:pt x="1530" y="11463"/>
                  <a:pt x="1530" y="11918"/>
                  <a:pt x="1055" y="11235"/>
                </a:cubicBezTo>
                <a:cubicBezTo>
                  <a:pt x="817" y="11463"/>
                  <a:pt x="343" y="11918"/>
                  <a:pt x="343" y="12372"/>
                </a:cubicBezTo>
                <a:cubicBezTo>
                  <a:pt x="343" y="12372"/>
                  <a:pt x="343" y="12600"/>
                  <a:pt x="105" y="12600"/>
                </a:cubicBezTo>
                <a:cubicBezTo>
                  <a:pt x="-132" y="12827"/>
                  <a:pt x="105" y="13054"/>
                  <a:pt x="105" y="13282"/>
                </a:cubicBezTo>
                <a:cubicBezTo>
                  <a:pt x="1055" y="12600"/>
                  <a:pt x="1767" y="12827"/>
                  <a:pt x="2954" y="12827"/>
                </a:cubicBezTo>
                <a:cubicBezTo>
                  <a:pt x="3428" y="12827"/>
                  <a:pt x="3666" y="12827"/>
                  <a:pt x="4141" y="12827"/>
                </a:cubicBezTo>
                <a:cubicBezTo>
                  <a:pt x="4615" y="12827"/>
                  <a:pt x="4853" y="13509"/>
                  <a:pt x="5090" y="13964"/>
                </a:cubicBezTo>
                <a:cubicBezTo>
                  <a:pt x="5327" y="14419"/>
                  <a:pt x="5565" y="15101"/>
                  <a:pt x="6039" y="15328"/>
                </a:cubicBezTo>
                <a:cubicBezTo>
                  <a:pt x="6277" y="15555"/>
                  <a:pt x="7226" y="15328"/>
                  <a:pt x="7701" y="15101"/>
                </a:cubicBezTo>
                <a:cubicBezTo>
                  <a:pt x="7938" y="15101"/>
                  <a:pt x="7938" y="14419"/>
                  <a:pt x="8176" y="14191"/>
                </a:cubicBezTo>
                <a:cubicBezTo>
                  <a:pt x="8176" y="13736"/>
                  <a:pt x="8888" y="13964"/>
                  <a:pt x="9125" y="13964"/>
                </a:cubicBezTo>
                <a:cubicBezTo>
                  <a:pt x="9125" y="14419"/>
                  <a:pt x="9125" y="14419"/>
                  <a:pt x="9600" y="14419"/>
                </a:cubicBezTo>
                <a:cubicBezTo>
                  <a:pt x="9837" y="14419"/>
                  <a:pt x="10549" y="14191"/>
                  <a:pt x="10549" y="14646"/>
                </a:cubicBezTo>
                <a:cubicBezTo>
                  <a:pt x="10549" y="15101"/>
                  <a:pt x="10787" y="15328"/>
                  <a:pt x="10787" y="15783"/>
                </a:cubicBezTo>
                <a:cubicBezTo>
                  <a:pt x="10787" y="16010"/>
                  <a:pt x="10787" y="16238"/>
                  <a:pt x="10549" y="16692"/>
                </a:cubicBezTo>
                <a:cubicBezTo>
                  <a:pt x="10549" y="16920"/>
                  <a:pt x="10787" y="17374"/>
                  <a:pt x="11024" y="17602"/>
                </a:cubicBezTo>
                <a:cubicBezTo>
                  <a:pt x="11261" y="17829"/>
                  <a:pt x="11024" y="18284"/>
                  <a:pt x="11024" y="18511"/>
                </a:cubicBezTo>
                <a:cubicBezTo>
                  <a:pt x="11024" y="19193"/>
                  <a:pt x="12211" y="18511"/>
                  <a:pt x="12448" y="18511"/>
                </a:cubicBezTo>
                <a:cubicBezTo>
                  <a:pt x="12923" y="18511"/>
                  <a:pt x="13160" y="18511"/>
                  <a:pt x="13398" y="18739"/>
                </a:cubicBezTo>
                <a:cubicBezTo>
                  <a:pt x="13872" y="19193"/>
                  <a:pt x="13635" y="18966"/>
                  <a:pt x="14110" y="18966"/>
                </a:cubicBezTo>
                <a:cubicBezTo>
                  <a:pt x="14584" y="18966"/>
                  <a:pt x="14584" y="19193"/>
                  <a:pt x="14822" y="19421"/>
                </a:cubicBezTo>
                <a:cubicBezTo>
                  <a:pt x="15059" y="19421"/>
                  <a:pt x="15297" y="19648"/>
                  <a:pt x="15534" y="19648"/>
                </a:cubicBezTo>
                <a:cubicBezTo>
                  <a:pt x="16246" y="19875"/>
                  <a:pt x="16483" y="19875"/>
                  <a:pt x="16721" y="19193"/>
                </a:cubicBezTo>
                <a:cubicBezTo>
                  <a:pt x="16958" y="19875"/>
                  <a:pt x="17195" y="20103"/>
                  <a:pt x="17908" y="20330"/>
                </a:cubicBezTo>
                <a:cubicBezTo>
                  <a:pt x="18382" y="20558"/>
                  <a:pt x="18382" y="21240"/>
                  <a:pt x="18857" y="21467"/>
                </a:cubicBezTo>
                <a:cubicBezTo>
                  <a:pt x="18857" y="21467"/>
                  <a:pt x="19806" y="21240"/>
                  <a:pt x="19806" y="21240"/>
                </a:cubicBezTo>
                <a:cubicBezTo>
                  <a:pt x="19806" y="20785"/>
                  <a:pt x="20044" y="19875"/>
                  <a:pt x="19569" y="20103"/>
                </a:cubicBezTo>
                <a:cubicBezTo>
                  <a:pt x="18857" y="20330"/>
                  <a:pt x="18382" y="19875"/>
                  <a:pt x="18145" y="19193"/>
                </a:cubicBezTo>
                <a:cubicBezTo>
                  <a:pt x="18145" y="18739"/>
                  <a:pt x="18620" y="18056"/>
                  <a:pt x="18382" y="17374"/>
                </a:cubicBezTo>
                <a:cubicBezTo>
                  <a:pt x="18382" y="17147"/>
                  <a:pt x="18145" y="16692"/>
                  <a:pt x="18382" y="16465"/>
                </a:cubicBezTo>
                <a:cubicBezTo>
                  <a:pt x="18382" y="16465"/>
                  <a:pt x="18382" y="16238"/>
                  <a:pt x="18620" y="16238"/>
                </a:cubicBezTo>
                <a:cubicBezTo>
                  <a:pt x="18857" y="16238"/>
                  <a:pt x="18620" y="15783"/>
                  <a:pt x="18857" y="15783"/>
                </a:cubicBezTo>
                <a:cubicBezTo>
                  <a:pt x="19094" y="15328"/>
                  <a:pt x="20281" y="15328"/>
                  <a:pt x="20519" y="15328"/>
                </a:cubicBezTo>
                <a:cubicBezTo>
                  <a:pt x="20044" y="15101"/>
                  <a:pt x="20281" y="14419"/>
                  <a:pt x="19806" y="14191"/>
                </a:cubicBezTo>
                <a:cubicBezTo>
                  <a:pt x="19569" y="13964"/>
                  <a:pt x="19332" y="13736"/>
                  <a:pt x="19332" y="13509"/>
                </a:cubicBezTo>
                <a:cubicBezTo>
                  <a:pt x="19332" y="13054"/>
                  <a:pt x="19332" y="12600"/>
                  <a:pt x="19094" y="12372"/>
                </a:cubicBezTo>
                <a:cubicBezTo>
                  <a:pt x="19094" y="11918"/>
                  <a:pt x="18857" y="11690"/>
                  <a:pt x="18857" y="11235"/>
                </a:cubicBezTo>
                <a:cubicBezTo>
                  <a:pt x="18857" y="11008"/>
                  <a:pt x="18857" y="9871"/>
                  <a:pt x="19094" y="10099"/>
                </a:cubicBezTo>
                <a:cubicBezTo>
                  <a:pt x="18857" y="9189"/>
                  <a:pt x="18857" y="8734"/>
                  <a:pt x="19332" y="7825"/>
                </a:cubicBezTo>
                <a:cubicBezTo>
                  <a:pt x="19569" y="7143"/>
                  <a:pt x="19569" y="6915"/>
                  <a:pt x="19569" y="6233"/>
                </a:cubicBezTo>
                <a:cubicBezTo>
                  <a:pt x="19569" y="5551"/>
                  <a:pt x="20044" y="5096"/>
                  <a:pt x="20519" y="4642"/>
                </a:cubicBezTo>
                <a:cubicBezTo>
                  <a:pt x="20756" y="4414"/>
                  <a:pt x="20993" y="4187"/>
                  <a:pt x="21231" y="3960"/>
                </a:cubicBezTo>
                <a:cubicBezTo>
                  <a:pt x="21468" y="3732"/>
                  <a:pt x="21468" y="3732"/>
                  <a:pt x="21231" y="3278"/>
                </a:cubicBezTo>
                <a:cubicBezTo>
                  <a:pt x="20993" y="3278"/>
                  <a:pt x="21468" y="3505"/>
                  <a:pt x="21231" y="327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4" name="Shape 1804"/>
          <p:cNvSpPr/>
          <p:nvPr/>
        </p:nvSpPr>
        <p:spPr>
          <a:xfrm>
            <a:off x="12243396" y="6262427"/>
            <a:ext cx="415302" cy="453647"/>
          </a:xfrm>
          <a:custGeom>
            <a:avLst/>
            <a:gdLst/>
            <a:ahLst/>
            <a:cxnLst>
              <a:cxn ang="0">
                <a:pos x="wd2" y="hd2"/>
              </a:cxn>
              <a:cxn ang="5400000">
                <a:pos x="wd2" y="hd2"/>
              </a:cxn>
              <a:cxn ang="10800000">
                <a:pos x="wd2" y="hd2"/>
              </a:cxn>
              <a:cxn ang="16200000">
                <a:pos x="wd2" y="hd2"/>
              </a:cxn>
            </a:cxnLst>
            <a:rect l="0" t="0" r="r" b="b"/>
            <a:pathLst>
              <a:path w="21600" h="21038" extrusionOk="0">
                <a:moveTo>
                  <a:pt x="19671" y="9000"/>
                </a:moveTo>
                <a:cubicBezTo>
                  <a:pt x="18900" y="9000"/>
                  <a:pt x="18514" y="9343"/>
                  <a:pt x="18514" y="8657"/>
                </a:cubicBezTo>
                <a:cubicBezTo>
                  <a:pt x="18514" y="7972"/>
                  <a:pt x="18514" y="7629"/>
                  <a:pt x="18129" y="6943"/>
                </a:cubicBezTo>
                <a:cubicBezTo>
                  <a:pt x="17357" y="5914"/>
                  <a:pt x="18514" y="4886"/>
                  <a:pt x="17743" y="3857"/>
                </a:cubicBezTo>
                <a:cubicBezTo>
                  <a:pt x="17743" y="3514"/>
                  <a:pt x="17743" y="2486"/>
                  <a:pt x="17743" y="2486"/>
                </a:cubicBezTo>
                <a:cubicBezTo>
                  <a:pt x="17743" y="2486"/>
                  <a:pt x="16586" y="2486"/>
                  <a:pt x="16586" y="2486"/>
                </a:cubicBezTo>
                <a:cubicBezTo>
                  <a:pt x="15429" y="2486"/>
                  <a:pt x="15429" y="2829"/>
                  <a:pt x="15429" y="1800"/>
                </a:cubicBezTo>
                <a:cubicBezTo>
                  <a:pt x="14271" y="1800"/>
                  <a:pt x="13886" y="1457"/>
                  <a:pt x="13500" y="2486"/>
                </a:cubicBezTo>
                <a:cubicBezTo>
                  <a:pt x="13500" y="2486"/>
                  <a:pt x="13500" y="3514"/>
                  <a:pt x="13114" y="3514"/>
                </a:cubicBezTo>
                <a:cubicBezTo>
                  <a:pt x="12729" y="3857"/>
                  <a:pt x="11957" y="3857"/>
                  <a:pt x="11186" y="3857"/>
                </a:cubicBezTo>
                <a:cubicBezTo>
                  <a:pt x="8486" y="4200"/>
                  <a:pt x="9257" y="86"/>
                  <a:pt x="6943" y="86"/>
                </a:cubicBezTo>
                <a:cubicBezTo>
                  <a:pt x="5014" y="86"/>
                  <a:pt x="2700" y="-257"/>
                  <a:pt x="1157" y="429"/>
                </a:cubicBezTo>
                <a:cubicBezTo>
                  <a:pt x="386" y="1114"/>
                  <a:pt x="2314" y="3172"/>
                  <a:pt x="2314" y="3857"/>
                </a:cubicBezTo>
                <a:cubicBezTo>
                  <a:pt x="2700" y="4200"/>
                  <a:pt x="2700" y="4886"/>
                  <a:pt x="2314" y="5229"/>
                </a:cubicBezTo>
                <a:cubicBezTo>
                  <a:pt x="1543" y="5572"/>
                  <a:pt x="2314" y="6257"/>
                  <a:pt x="2314" y="6600"/>
                </a:cubicBezTo>
                <a:cubicBezTo>
                  <a:pt x="3471" y="7972"/>
                  <a:pt x="4243" y="9686"/>
                  <a:pt x="3086" y="11057"/>
                </a:cubicBezTo>
                <a:cubicBezTo>
                  <a:pt x="2314" y="12086"/>
                  <a:pt x="1543" y="12772"/>
                  <a:pt x="1157" y="13800"/>
                </a:cubicBezTo>
                <a:cubicBezTo>
                  <a:pt x="771" y="14829"/>
                  <a:pt x="386" y="15857"/>
                  <a:pt x="0" y="16886"/>
                </a:cubicBezTo>
                <a:cubicBezTo>
                  <a:pt x="0" y="17572"/>
                  <a:pt x="0" y="18257"/>
                  <a:pt x="0" y="18600"/>
                </a:cubicBezTo>
                <a:cubicBezTo>
                  <a:pt x="0" y="18943"/>
                  <a:pt x="0" y="19629"/>
                  <a:pt x="0" y="19972"/>
                </a:cubicBezTo>
                <a:cubicBezTo>
                  <a:pt x="386" y="19972"/>
                  <a:pt x="771" y="19972"/>
                  <a:pt x="1157" y="19972"/>
                </a:cubicBezTo>
                <a:cubicBezTo>
                  <a:pt x="1929" y="19972"/>
                  <a:pt x="1929" y="18943"/>
                  <a:pt x="3086" y="19629"/>
                </a:cubicBezTo>
                <a:cubicBezTo>
                  <a:pt x="3086" y="19629"/>
                  <a:pt x="3471" y="19972"/>
                  <a:pt x="3471" y="19972"/>
                </a:cubicBezTo>
                <a:cubicBezTo>
                  <a:pt x="4629" y="19972"/>
                  <a:pt x="5400" y="19972"/>
                  <a:pt x="6171" y="19972"/>
                </a:cubicBezTo>
                <a:cubicBezTo>
                  <a:pt x="7329" y="19972"/>
                  <a:pt x="8486" y="19972"/>
                  <a:pt x="9643" y="19972"/>
                </a:cubicBezTo>
                <a:cubicBezTo>
                  <a:pt x="10029" y="19972"/>
                  <a:pt x="11186" y="19972"/>
                  <a:pt x="11571" y="19972"/>
                </a:cubicBezTo>
                <a:cubicBezTo>
                  <a:pt x="12343" y="21343"/>
                  <a:pt x="13886" y="21000"/>
                  <a:pt x="15043" y="21000"/>
                </a:cubicBezTo>
                <a:cubicBezTo>
                  <a:pt x="16971" y="21000"/>
                  <a:pt x="18514" y="20657"/>
                  <a:pt x="20443" y="20314"/>
                </a:cubicBezTo>
                <a:cubicBezTo>
                  <a:pt x="19286" y="19286"/>
                  <a:pt x="17743" y="18600"/>
                  <a:pt x="17743" y="17229"/>
                </a:cubicBezTo>
                <a:cubicBezTo>
                  <a:pt x="17743" y="15514"/>
                  <a:pt x="17743" y="13800"/>
                  <a:pt x="17743" y="12429"/>
                </a:cubicBezTo>
                <a:cubicBezTo>
                  <a:pt x="17743" y="12086"/>
                  <a:pt x="21600" y="12772"/>
                  <a:pt x="21600" y="11743"/>
                </a:cubicBezTo>
                <a:cubicBezTo>
                  <a:pt x="21600" y="11057"/>
                  <a:pt x="21600" y="10029"/>
                  <a:pt x="21600" y="9000"/>
                </a:cubicBezTo>
                <a:cubicBezTo>
                  <a:pt x="21600" y="7972"/>
                  <a:pt x="20443" y="9000"/>
                  <a:pt x="19671" y="90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5" name="Shape 1805"/>
          <p:cNvSpPr/>
          <p:nvPr/>
        </p:nvSpPr>
        <p:spPr>
          <a:xfrm>
            <a:off x="12514301" y="6714774"/>
            <a:ext cx="328968" cy="340196"/>
          </a:xfrm>
          <a:custGeom>
            <a:avLst/>
            <a:gdLst/>
            <a:ahLst/>
            <a:cxnLst>
              <a:cxn ang="0">
                <a:pos x="wd2" y="hd2"/>
              </a:cxn>
              <a:cxn ang="5400000">
                <a:pos x="wd2" y="hd2"/>
              </a:cxn>
              <a:cxn ang="10800000">
                <a:pos x="wd2" y="hd2"/>
              </a:cxn>
              <a:cxn ang="16200000">
                <a:pos x="wd2" y="hd2"/>
              </a:cxn>
            </a:cxnLst>
            <a:rect l="0" t="0" r="r" b="b"/>
            <a:pathLst>
              <a:path w="20912" h="20700" extrusionOk="0">
                <a:moveTo>
                  <a:pt x="11478" y="0"/>
                </a:moveTo>
                <a:cubicBezTo>
                  <a:pt x="11009" y="450"/>
                  <a:pt x="10069" y="450"/>
                  <a:pt x="9600" y="450"/>
                </a:cubicBezTo>
                <a:cubicBezTo>
                  <a:pt x="8661" y="450"/>
                  <a:pt x="9130" y="1800"/>
                  <a:pt x="8191" y="900"/>
                </a:cubicBezTo>
                <a:cubicBezTo>
                  <a:pt x="6782" y="-900"/>
                  <a:pt x="4435" y="1350"/>
                  <a:pt x="2556" y="900"/>
                </a:cubicBezTo>
                <a:cubicBezTo>
                  <a:pt x="2556" y="3150"/>
                  <a:pt x="2556" y="5400"/>
                  <a:pt x="2556" y="7200"/>
                </a:cubicBezTo>
                <a:cubicBezTo>
                  <a:pt x="2556" y="7650"/>
                  <a:pt x="3026" y="9450"/>
                  <a:pt x="2556" y="9450"/>
                </a:cubicBezTo>
                <a:cubicBezTo>
                  <a:pt x="2087" y="9900"/>
                  <a:pt x="209" y="9000"/>
                  <a:pt x="209" y="9900"/>
                </a:cubicBezTo>
                <a:cubicBezTo>
                  <a:pt x="209" y="10800"/>
                  <a:pt x="209" y="12150"/>
                  <a:pt x="209" y="13050"/>
                </a:cubicBezTo>
                <a:cubicBezTo>
                  <a:pt x="209" y="13950"/>
                  <a:pt x="-261" y="15300"/>
                  <a:pt x="209" y="16200"/>
                </a:cubicBezTo>
                <a:cubicBezTo>
                  <a:pt x="2087" y="16650"/>
                  <a:pt x="2556" y="18900"/>
                  <a:pt x="1617" y="20250"/>
                </a:cubicBezTo>
                <a:cubicBezTo>
                  <a:pt x="1617" y="20700"/>
                  <a:pt x="3496" y="20700"/>
                  <a:pt x="3496" y="20700"/>
                </a:cubicBezTo>
                <a:cubicBezTo>
                  <a:pt x="4435" y="20700"/>
                  <a:pt x="4904" y="19800"/>
                  <a:pt x="5843" y="18900"/>
                </a:cubicBezTo>
                <a:cubicBezTo>
                  <a:pt x="6782" y="18000"/>
                  <a:pt x="6782" y="16650"/>
                  <a:pt x="8661" y="17550"/>
                </a:cubicBezTo>
                <a:cubicBezTo>
                  <a:pt x="10539" y="18450"/>
                  <a:pt x="12417" y="18900"/>
                  <a:pt x="13356" y="16650"/>
                </a:cubicBezTo>
                <a:cubicBezTo>
                  <a:pt x="13356" y="16200"/>
                  <a:pt x="13356" y="15750"/>
                  <a:pt x="14296" y="15750"/>
                </a:cubicBezTo>
                <a:cubicBezTo>
                  <a:pt x="15235" y="15750"/>
                  <a:pt x="15704" y="14850"/>
                  <a:pt x="15704" y="14400"/>
                </a:cubicBezTo>
                <a:cubicBezTo>
                  <a:pt x="16643" y="13050"/>
                  <a:pt x="18522" y="11700"/>
                  <a:pt x="19930" y="10800"/>
                </a:cubicBezTo>
                <a:cubicBezTo>
                  <a:pt x="20869" y="10350"/>
                  <a:pt x="21339" y="9900"/>
                  <a:pt x="20400" y="9000"/>
                </a:cubicBezTo>
                <a:cubicBezTo>
                  <a:pt x="19930" y="8550"/>
                  <a:pt x="18522" y="9000"/>
                  <a:pt x="18522" y="8550"/>
                </a:cubicBezTo>
                <a:cubicBezTo>
                  <a:pt x="18052" y="8100"/>
                  <a:pt x="17582" y="7650"/>
                  <a:pt x="17582" y="6750"/>
                </a:cubicBezTo>
                <a:cubicBezTo>
                  <a:pt x="17582" y="6750"/>
                  <a:pt x="18052" y="6300"/>
                  <a:pt x="18052" y="5850"/>
                </a:cubicBezTo>
                <a:cubicBezTo>
                  <a:pt x="17582" y="5850"/>
                  <a:pt x="17113" y="5850"/>
                  <a:pt x="16643" y="5400"/>
                </a:cubicBezTo>
                <a:cubicBezTo>
                  <a:pt x="16643" y="5400"/>
                  <a:pt x="17113" y="4950"/>
                  <a:pt x="16643" y="4950"/>
                </a:cubicBezTo>
                <a:cubicBezTo>
                  <a:pt x="16174" y="4950"/>
                  <a:pt x="16174" y="4500"/>
                  <a:pt x="15704" y="4500"/>
                </a:cubicBezTo>
                <a:cubicBezTo>
                  <a:pt x="14765" y="4050"/>
                  <a:pt x="14296" y="3600"/>
                  <a:pt x="13826" y="2250"/>
                </a:cubicBezTo>
                <a:cubicBezTo>
                  <a:pt x="13826" y="1800"/>
                  <a:pt x="12417" y="0"/>
                  <a:pt x="11478" y="0"/>
                </a:cubicBezTo>
                <a:cubicBezTo>
                  <a:pt x="11478" y="0"/>
                  <a:pt x="11948" y="0"/>
                  <a:pt x="11478"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6" name="Shape 1806"/>
          <p:cNvSpPr/>
          <p:nvPr/>
        </p:nvSpPr>
        <p:spPr>
          <a:xfrm>
            <a:off x="12704681" y="6626970"/>
            <a:ext cx="278709" cy="256799"/>
          </a:xfrm>
          <a:custGeom>
            <a:avLst/>
            <a:gdLst/>
            <a:ahLst/>
            <a:cxnLst>
              <a:cxn ang="0">
                <a:pos x="wd2" y="hd2"/>
              </a:cxn>
              <a:cxn ang="5400000">
                <a:pos x="wd2" y="hd2"/>
              </a:cxn>
              <a:cxn ang="10800000">
                <a:pos x="wd2" y="hd2"/>
              </a:cxn>
              <a:cxn ang="16200000">
                <a:pos x="wd2" y="hd2"/>
              </a:cxn>
            </a:cxnLst>
            <a:rect l="0" t="0" r="r" b="b"/>
            <a:pathLst>
              <a:path w="20798" h="21600" extrusionOk="0">
                <a:moveTo>
                  <a:pt x="20798" y="13577"/>
                </a:moveTo>
                <a:cubicBezTo>
                  <a:pt x="20798" y="12960"/>
                  <a:pt x="20244" y="11726"/>
                  <a:pt x="20244" y="11109"/>
                </a:cubicBezTo>
                <a:cubicBezTo>
                  <a:pt x="20244" y="9874"/>
                  <a:pt x="20798" y="9257"/>
                  <a:pt x="20798" y="8640"/>
                </a:cubicBezTo>
                <a:cubicBezTo>
                  <a:pt x="20798" y="6789"/>
                  <a:pt x="20798" y="5554"/>
                  <a:pt x="20244" y="4320"/>
                </a:cubicBezTo>
                <a:cubicBezTo>
                  <a:pt x="20244" y="2469"/>
                  <a:pt x="15260" y="1234"/>
                  <a:pt x="14152" y="1234"/>
                </a:cubicBezTo>
                <a:cubicBezTo>
                  <a:pt x="14152" y="0"/>
                  <a:pt x="14152" y="0"/>
                  <a:pt x="12490" y="0"/>
                </a:cubicBezTo>
                <a:cubicBezTo>
                  <a:pt x="10829" y="0"/>
                  <a:pt x="10829" y="617"/>
                  <a:pt x="9721" y="1851"/>
                </a:cubicBezTo>
                <a:cubicBezTo>
                  <a:pt x="9167" y="3086"/>
                  <a:pt x="7506" y="3703"/>
                  <a:pt x="6398" y="4320"/>
                </a:cubicBezTo>
                <a:cubicBezTo>
                  <a:pt x="5844" y="5554"/>
                  <a:pt x="5290" y="7406"/>
                  <a:pt x="4183" y="7406"/>
                </a:cubicBezTo>
                <a:cubicBezTo>
                  <a:pt x="3075" y="7406"/>
                  <a:pt x="1967" y="6789"/>
                  <a:pt x="306" y="7406"/>
                </a:cubicBezTo>
                <a:cubicBezTo>
                  <a:pt x="-802" y="8023"/>
                  <a:pt x="1413" y="9257"/>
                  <a:pt x="1967" y="9874"/>
                </a:cubicBezTo>
                <a:cubicBezTo>
                  <a:pt x="2521" y="11109"/>
                  <a:pt x="2521" y="12343"/>
                  <a:pt x="3629" y="12960"/>
                </a:cubicBezTo>
                <a:cubicBezTo>
                  <a:pt x="4183" y="13577"/>
                  <a:pt x="4736" y="14194"/>
                  <a:pt x="5290" y="14194"/>
                </a:cubicBezTo>
                <a:cubicBezTo>
                  <a:pt x="5844" y="14194"/>
                  <a:pt x="5290" y="14811"/>
                  <a:pt x="5290" y="14811"/>
                </a:cubicBezTo>
                <a:cubicBezTo>
                  <a:pt x="5844" y="14811"/>
                  <a:pt x="6398" y="15429"/>
                  <a:pt x="6952" y="15429"/>
                </a:cubicBezTo>
                <a:cubicBezTo>
                  <a:pt x="6952" y="16046"/>
                  <a:pt x="6398" y="16663"/>
                  <a:pt x="6398" y="17280"/>
                </a:cubicBezTo>
                <a:cubicBezTo>
                  <a:pt x="6398" y="17897"/>
                  <a:pt x="6952" y="19131"/>
                  <a:pt x="7506" y="19131"/>
                </a:cubicBezTo>
                <a:cubicBezTo>
                  <a:pt x="9167" y="19131"/>
                  <a:pt x="9721" y="19131"/>
                  <a:pt x="10275" y="20983"/>
                </a:cubicBezTo>
                <a:cubicBezTo>
                  <a:pt x="10829" y="21600"/>
                  <a:pt x="11936" y="20983"/>
                  <a:pt x="13044" y="21600"/>
                </a:cubicBezTo>
                <a:cubicBezTo>
                  <a:pt x="13598" y="21600"/>
                  <a:pt x="13598" y="21600"/>
                  <a:pt x="14152" y="21600"/>
                </a:cubicBezTo>
                <a:cubicBezTo>
                  <a:pt x="16367" y="21600"/>
                  <a:pt x="16921" y="20983"/>
                  <a:pt x="18029" y="19131"/>
                </a:cubicBezTo>
                <a:cubicBezTo>
                  <a:pt x="18583" y="18514"/>
                  <a:pt x="19136" y="17280"/>
                  <a:pt x="19136" y="16663"/>
                </a:cubicBezTo>
                <a:cubicBezTo>
                  <a:pt x="19690" y="15429"/>
                  <a:pt x="20798" y="14811"/>
                  <a:pt x="20798" y="1357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7" name="Shape 1807"/>
          <p:cNvSpPr/>
          <p:nvPr/>
        </p:nvSpPr>
        <p:spPr>
          <a:xfrm>
            <a:off x="12905121" y="7016550"/>
            <a:ext cx="46449" cy="63260"/>
          </a:xfrm>
          <a:custGeom>
            <a:avLst/>
            <a:gdLst/>
            <a:ahLst/>
            <a:cxnLst>
              <a:cxn ang="0">
                <a:pos x="wd2" y="hd2"/>
              </a:cxn>
              <a:cxn ang="5400000">
                <a:pos x="wd2" y="hd2"/>
              </a:cxn>
              <a:cxn ang="10800000">
                <a:pos x="wd2" y="hd2"/>
              </a:cxn>
              <a:cxn ang="16200000">
                <a:pos x="wd2" y="hd2"/>
              </a:cxn>
            </a:cxnLst>
            <a:rect l="0" t="0" r="r" b="b"/>
            <a:pathLst>
              <a:path w="13745" h="16446" extrusionOk="0">
                <a:moveTo>
                  <a:pt x="5657" y="170"/>
                </a:moveTo>
                <a:cubicBezTo>
                  <a:pt x="-5143" y="2133"/>
                  <a:pt x="1337" y="19806"/>
                  <a:pt x="9977" y="15879"/>
                </a:cubicBezTo>
                <a:cubicBezTo>
                  <a:pt x="16457" y="13915"/>
                  <a:pt x="14297" y="-1794"/>
                  <a:pt x="5657" y="170"/>
                </a:cubicBezTo>
                <a:cubicBezTo>
                  <a:pt x="1337" y="170"/>
                  <a:pt x="7817" y="170"/>
                  <a:pt x="5657" y="17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8" name="Shape 1808"/>
          <p:cNvSpPr/>
          <p:nvPr/>
        </p:nvSpPr>
        <p:spPr>
          <a:xfrm>
            <a:off x="12400357" y="6878758"/>
            <a:ext cx="575479" cy="502641"/>
          </a:xfrm>
          <a:custGeom>
            <a:avLst/>
            <a:gdLst/>
            <a:ahLst/>
            <a:cxnLst>
              <a:cxn ang="0">
                <a:pos x="wd2" y="hd2"/>
              </a:cxn>
              <a:cxn ang="5400000">
                <a:pos x="wd2" y="hd2"/>
              </a:cxn>
              <a:cxn ang="10800000">
                <a:pos x="wd2" y="hd2"/>
              </a:cxn>
              <a:cxn ang="16200000">
                <a:pos x="wd2" y="hd2"/>
              </a:cxn>
            </a:cxnLst>
            <a:rect l="0" t="0" r="r" b="b"/>
            <a:pathLst>
              <a:path w="21287" h="21243" extrusionOk="0">
                <a:moveTo>
                  <a:pt x="19920" y="8345"/>
                </a:moveTo>
                <a:cubicBezTo>
                  <a:pt x="19100" y="8345"/>
                  <a:pt x="18279" y="7406"/>
                  <a:pt x="18553" y="6780"/>
                </a:cubicBezTo>
                <a:cubicBezTo>
                  <a:pt x="18553" y="6154"/>
                  <a:pt x="19100" y="5841"/>
                  <a:pt x="19373" y="5841"/>
                </a:cubicBezTo>
                <a:cubicBezTo>
                  <a:pt x="19646" y="5841"/>
                  <a:pt x="19920" y="6154"/>
                  <a:pt x="20193" y="6154"/>
                </a:cubicBezTo>
                <a:cubicBezTo>
                  <a:pt x="20193" y="5215"/>
                  <a:pt x="20467" y="4276"/>
                  <a:pt x="20193" y="3336"/>
                </a:cubicBezTo>
                <a:cubicBezTo>
                  <a:pt x="19920" y="3023"/>
                  <a:pt x="19646" y="2397"/>
                  <a:pt x="19646" y="2084"/>
                </a:cubicBezTo>
                <a:cubicBezTo>
                  <a:pt x="19373" y="1458"/>
                  <a:pt x="19373" y="832"/>
                  <a:pt x="19373" y="206"/>
                </a:cubicBezTo>
                <a:cubicBezTo>
                  <a:pt x="18826" y="519"/>
                  <a:pt x="18006" y="206"/>
                  <a:pt x="17733" y="206"/>
                </a:cubicBezTo>
                <a:cubicBezTo>
                  <a:pt x="16912" y="-107"/>
                  <a:pt x="16365" y="-107"/>
                  <a:pt x="16092" y="519"/>
                </a:cubicBezTo>
                <a:cubicBezTo>
                  <a:pt x="15545" y="832"/>
                  <a:pt x="14998" y="832"/>
                  <a:pt x="14725" y="1458"/>
                </a:cubicBezTo>
                <a:cubicBezTo>
                  <a:pt x="14452" y="1771"/>
                  <a:pt x="13905" y="2084"/>
                  <a:pt x="13631" y="2397"/>
                </a:cubicBezTo>
                <a:cubicBezTo>
                  <a:pt x="13358" y="2710"/>
                  <a:pt x="13358" y="3336"/>
                  <a:pt x="13084" y="3650"/>
                </a:cubicBezTo>
                <a:cubicBezTo>
                  <a:pt x="12811" y="4276"/>
                  <a:pt x="12264" y="3650"/>
                  <a:pt x="11991" y="4276"/>
                </a:cubicBezTo>
                <a:cubicBezTo>
                  <a:pt x="11717" y="4589"/>
                  <a:pt x="11991" y="4902"/>
                  <a:pt x="11717" y="5215"/>
                </a:cubicBezTo>
                <a:cubicBezTo>
                  <a:pt x="11171" y="6467"/>
                  <a:pt x="9803" y="5528"/>
                  <a:pt x="8983" y="5215"/>
                </a:cubicBezTo>
                <a:cubicBezTo>
                  <a:pt x="8163" y="4589"/>
                  <a:pt x="7890" y="5841"/>
                  <a:pt x="7343" y="6467"/>
                </a:cubicBezTo>
                <a:cubicBezTo>
                  <a:pt x="7069" y="6780"/>
                  <a:pt x="6796" y="7406"/>
                  <a:pt x="6249" y="7406"/>
                </a:cubicBezTo>
                <a:cubicBezTo>
                  <a:pt x="6249" y="7406"/>
                  <a:pt x="5155" y="7406"/>
                  <a:pt x="5155" y="7093"/>
                </a:cubicBezTo>
                <a:cubicBezTo>
                  <a:pt x="5702" y="6154"/>
                  <a:pt x="5429" y="4589"/>
                  <a:pt x="4335" y="4276"/>
                </a:cubicBezTo>
                <a:cubicBezTo>
                  <a:pt x="4335" y="5841"/>
                  <a:pt x="4335" y="7406"/>
                  <a:pt x="4335" y="8971"/>
                </a:cubicBezTo>
                <a:cubicBezTo>
                  <a:pt x="4335" y="8971"/>
                  <a:pt x="4609" y="9910"/>
                  <a:pt x="4335" y="10223"/>
                </a:cubicBezTo>
                <a:cubicBezTo>
                  <a:pt x="3515" y="10850"/>
                  <a:pt x="3241" y="11163"/>
                  <a:pt x="2148" y="10850"/>
                </a:cubicBezTo>
                <a:cubicBezTo>
                  <a:pt x="1874" y="10850"/>
                  <a:pt x="1601" y="10850"/>
                  <a:pt x="1328" y="10536"/>
                </a:cubicBezTo>
                <a:cubicBezTo>
                  <a:pt x="1054" y="9910"/>
                  <a:pt x="781" y="9597"/>
                  <a:pt x="234" y="10223"/>
                </a:cubicBezTo>
                <a:cubicBezTo>
                  <a:pt x="-313" y="10850"/>
                  <a:pt x="234" y="11789"/>
                  <a:pt x="507" y="12415"/>
                </a:cubicBezTo>
                <a:cubicBezTo>
                  <a:pt x="781" y="12728"/>
                  <a:pt x="1054" y="13354"/>
                  <a:pt x="1054" y="13980"/>
                </a:cubicBezTo>
                <a:cubicBezTo>
                  <a:pt x="1601" y="15232"/>
                  <a:pt x="2695" y="15858"/>
                  <a:pt x="2148" y="17423"/>
                </a:cubicBezTo>
                <a:cubicBezTo>
                  <a:pt x="1874" y="18050"/>
                  <a:pt x="1601" y="18050"/>
                  <a:pt x="1874" y="18676"/>
                </a:cubicBezTo>
                <a:cubicBezTo>
                  <a:pt x="2148" y="18989"/>
                  <a:pt x="2148" y="19302"/>
                  <a:pt x="2148" y="19302"/>
                </a:cubicBezTo>
                <a:cubicBezTo>
                  <a:pt x="2421" y="19615"/>
                  <a:pt x="2148" y="20241"/>
                  <a:pt x="2421" y="20554"/>
                </a:cubicBezTo>
                <a:cubicBezTo>
                  <a:pt x="2421" y="20554"/>
                  <a:pt x="2421" y="19928"/>
                  <a:pt x="2695" y="19928"/>
                </a:cubicBezTo>
                <a:cubicBezTo>
                  <a:pt x="2695" y="19928"/>
                  <a:pt x="3515" y="20867"/>
                  <a:pt x="3788" y="21180"/>
                </a:cubicBezTo>
                <a:cubicBezTo>
                  <a:pt x="4335" y="21493"/>
                  <a:pt x="4882" y="20554"/>
                  <a:pt x="5429" y="20554"/>
                </a:cubicBezTo>
                <a:cubicBezTo>
                  <a:pt x="5976" y="20241"/>
                  <a:pt x="6522" y="20867"/>
                  <a:pt x="6796" y="20241"/>
                </a:cubicBezTo>
                <a:cubicBezTo>
                  <a:pt x="7343" y="19928"/>
                  <a:pt x="7616" y="19928"/>
                  <a:pt x="8163" y="19928"/>
                </a:cubicBezTo>
                <a:cubicBezTo>
                  <a:pt x="8710" y="19928"/>
                  <a:pt x="9257" y="19928"/>
                  <a:pt x="10077" y="19928"/>
                </a:cubicBezTo>
                <a:cubicBezTo>
                  <a:pt x="10077" y="19928"/>
                  <a:pt x="10350" y="19928"/>
                  <a:pt x="10350" y="19928"/>
                </a:cubicBezTo>
                <a:cubicBezTo>
                  <a:pt x="10624" y="19928"/>
                  <a:pt x="10624" y="19615"/>
                  <a:pt x="10897" y="19615"/>
                </a:cubicBezTo>
                <a:cubicBezTo>
                  <a:pt x="10897" y="19615"/>
                  <a:pt x="10897" y="19302"/>
                  <a:pt x="11171" y="19302"/>
                </a:cubicBezTo>
                <a:cubicBezTo>
                  <a:pt x="11171" y="19615"/>
                  <a:pt x="11171" y="20241"/>
                  <a:pt x="11717" y="20241"/>
                </a:cubicBezTo>
                <a:cubicBezTo>
                  <a:pt x="11717" y="20241"/>
                  <a:pt x="11444" y="18989"/>
                  <a:pt x="12264" y="19302"/>
                </a:cubicBezTo>
                <a:cubicBezTo>
                  <a:pt x="13358" y="19615"/>
                  <a:pt x="14452" y="18363"/>
                  <a:pt x="15272" y="17423"/>
                </a:cubicBezTo>
                <a:cubicBezTo>
                  <a:pt x="16092" y="16797"/>
                  <a:pt x="16639" y="15858"/>
                  <a:pt x="17459" y="14919"/>
                </a:cubicBezTo>
                <a:cubicBezTo>
                  <a:pt x="18279" y="13980"/>
                  <a:pt x="18553" y="12728"/>
                  <a:pt x="19373" y="11476"/>
                </a:cubicBezTo>
                <a:cubicBezTo>
                  <a:pt x="19646" y="11163"/>
                  <a:pt x="20467" y="10850"/>
                  <a:pt x="20740" y="10223"/>
                </a:cubicBezTo>
                <a:cubicBezTo>
                  <a:pt x="21014" y="9597"/>
                  <a:pt x="21287" y="8345"/>
                  <a:pt x="21287" y="7719"/>
                </a:cubicBezTo>
                <a:cubicBezTo>
                  <a:pt x="21014" y="7719"/>
                  <a:pt x="20740" y="7719"/>
                  <a:pt x="20467" y="7719"/>
                </a:cubicBezTo>
                <a:cubicBezTo>
                  <a:pt x="20193" y="7719"/>
                  <a:pt x="20193" y="8345"/>
                  <a:pt x="19920" y="8345"/>
                </a:cubicBezTo>
                <a:close/>
                <a:moveTo>
                  <a:pt x="16639" y="12102"/>
                </a:moveTo>
                <a:cubicBezTo>
                  <a:pt x="16365" y="12102"/>
                  <a:pt x="16365" y="12728"/>
                  <a:pt x="16365" y="12728"/>
                </a:cubicBezTo>
                <a:cubicBezTo>
                  <a:pt x="16092" y="13354"/>
                  <a:pt x="15545" y="13041"/>
                  <a:pt x="15272" y="13354"/>
                </a:cubicBezTo>
                <a:cubicBezTo>
                  <a:pt x="14998" y="13354"/>
                  <a:pt x="14998" y="13667"/>
                  <a:pt x="14725" y="13667"/>
                </a:cubicBezTo>
                <a:cubicBezTo>
                  <a:pt x="14178" y="13667"/>
                  <a:pt x="13905" y="13041"/>
                  <a:pt x="13905" y="12728"/>
                </a:cubicBezTo>
                <a:cubicBezTo>
                  <a:pt x="13631" y="12102"/>
                  <a:pt x="14452" y="11163"/>
                  <a:pt x="14998" y="10850"/>
                </a:cubicBezTo>
                <a:cubicBezTo>
                  <a:pt x="15272" y="10536"/>
                  <a:pt x="15819" y="10536"/>
                  <a:pt x="16092" y="10850"/>
                </a:cubicBezTo>
                <a:cubicBezTo>
                  <a:pt x="16365" y="11163"/>
                  <a:pt x="17186" y="11789"/>
                  <a:pt x="16639" y="12102"/>
                </a:cubicBezTo>
                <a:cubicBezTo>
                  <a:pt x="16365" y="12102"/>
                  <a:pt x="16912" y="11789"/>
                  <a:pt x="16639" y="12102"/>
                </a:cubicBezTo>
                <a:close/>
              </a:path>
            </a:pathLst>
          </a:custGeom>
          <a:solidFill>
            <a:srgbClr val="F7F5F9"/>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1809" name="Shape 1809"/>
          <p:cNvSpPr/>
          <p:nvPr/>
        </p:nvSpPr>
        <p:spPr>
          <a:xfrm>
            <a:off x="12776137" y="7131531"/>
            <a:ext cx="79001" cy="70300"/>
          </a:xfrm>
          <a:custGeom>
            <a:avLst/>
            <a:gdLst/>
            <a:ahLst/>
            <a:cxnLst>
              <a:cxn ang="0">
                <a:pos x="wd2" y="hd2"/>
              </a:cxn>
              <a:cxn ang="5400000">
                <a:pos x="wd2" y="hd2"/>
              </a:cxn>
              <a:cxn ang="10800000">
                <a:pos x="wd2" y="hd2"/>
              </a:cxn>
              <a:cxn ang="16200000">
                <a:pos x="wd2" y="hd2"/>
              </a:cxn>
            </a:cxnLst>
            <a:rect l="0" t="0" r="r" b="b"/>
            <a:pathLst>
              <a:path w="17841" h="15465" extrusionOk="0">
                <a:moveTo>
                  <a:pt x="16765" y="4203"/>
                </a:moveTo>
                <a:cubicBezTo>
                  <a:pt x="13442" y="880"/>
                  <a:pt x="6796" y="-2443"/>
                  <a:pt x="3473" y="2542"/>
                </a:cubicBezTo>
                <a:cubicBezTo>
                  <a:pt x="150" y="5865"/>
                  <a:pt x="-1512" y="9188"/>
                  <a:pt x="1811" y="12511"/>
                </a:cubicBezTo>
                <a:cubicBezTo>
                  <a:pt x="5134" y="19157"/>
                  <a:pt x="6796" y="12511"/>
                  <a:pt x="10119" y="12511"/>
                </a:cubicBezTo>
                <a:cubicBezTo>
                  <a:pt x="15103" y="12511"/>
                  <a:pt x="20088" y="5865"/>
                  <a:pt x="16765" y="4203"/>
                </a:cubicBezTo>
                <a:cubicBezTo>
                  <a:pt x="15103" y="2542"/>
                  <a:pt x="18426" y="4203"/>
                  <a:pt x="16765" y="420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0" name="Shape 1810"/>
          <p:cNvSpPr/>
          <p:nvPr/>
        </p:nvSpPr>
        <p:spPr>
          <a:xfrm>
            <a:off x="12250951" y="6209502"/>
            <a:ext cx="37755" cy="54929"/>
          </a:xfrm>
          <a:custGeom>
            <a:avLst/>
            <a:gdLst/>
            <a:ahLst/>
            <a:cxnLst>
              <a:cxn ang="0">
                <a:pos x="wd2" y="hd2"/>
              </a:cxn>
              <a:cxn ang="5400000">
                <a:pos x="wd2" y="hd2"/>
              </a:cxn>
              <a:cxn ang="10800000">
                <a:pos x="wd2" y="hd2"/>
              </a:cxn>
              <a:cxn ang="16200000">
                <a:pos x="wd2" y="hd2"/>
              </a:cxn>
            </a:cxnLst>
            <a:rect l="0" t="0" r="r" b="b"/>
            <a:pathLst>
              <a:path w="21600" h="19636" extrusionOk="0">
                <a:moveTo>
                  <a:pt x="8640" y="11536"/>
                </a:moveTo>
                <a:cubicBezTo>
                  <a:pt x="8640" y="8836"/>
                  <a:pt x="17280" y="3436"/>
                  <a:pt x="21600" y="736"/>
                </a:cubicBezTo>
                <a:cubicBezTo>
                  <a:pt x="17280" y="-1964"/>
                  <a:pt x="8640" y="3436"/>
                  <a:pt x="4320" y="6136"/>
                </a:cubicBezTo>
                <a:cubicBezTo>
                  <a:pt x="0" y="8836"/>
                  <a:pt x="0" y="14236"/>
                  <a:pt x="0" y="19636"/>
                </a:cubicBezTo>
                <a:cubicBezTo>
                  <a:pt x="8640" y="16936"/>
                  <a:pt x="8640" y="14236"/>
                  <a:pt x="8640" y="1153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1" name="Shape 1811"/>
          <p:cNvSpPr/>
          <p:nvPr/>
        </p:nvSpPr>
        <p:spPr>
          <a:xfrm>
            <a:off x="12215710" y="5907213"/>
            <a:ext cx="256732" cy="327010"/>
          </a:xfrm>
          <a:custGeom>
            <a:avLst/>
            <a:gdLst/>
            <a:ahLst/>
            <a:cxnLst>
              <a:cxn ang="0">
                <a:pos x="wd2" y="hd2"/>
              </a:cxn>
              <a:cxn ang="5400000">
                <a:pos x="wd2" y="hd2"/>
              </a:cxn>
              <a:cxn ang="10800000">
                <a:pos x="wd2" y="hd2"/>
              </a:cxn>
              <a:cxn ang="16200000">
                <a:pos x="wd2" y="hd2"/>
              </a:cxn>
            </a:cxnLst>
            <a:rect l="0" t="0" r="r" b="b"/>
            <a:pathLst>
              <a:path w="21600" h="21254" extrusionOk="0">
                <a:moveTo>
                  <a:pt x="6789" y="20774"/>
                </a:moveTo>
                <a:cubicBezTo>
                  <a:pt x="7406" y="20774"/>
                  <a:pt x="8640" y="19814"/>
                  <a:pt x="9257" y="19334"/>
                </a:cubicBezTo>
                <a:cubicBezTo>
                  <a:pt x="10491" y="18854"/>
                  <a:pt x="9257" y="20294"/>
                  <a:pt x="9874" y="20294"/>
                </a:cubicBezTo>
                <a:cubicBezTo>
                  <a:pt x="9874" y="20294"/>
                  <a:pt x="14194" y="18374"/>
                  <a:pt x="14194" y="17414"/>
                </a:cubicBezTo>
                <a:cubicBezTo>
                  <a:pt x="14194" y="15494"/>
                  <a:pt x="14194" y="13574"/>
                  <a:pt x="15429" y="12134"/>
                </a:cubicBezTo>
                <a:cubicBezTo>
                  <a:pt x="16663" y="10214"/>
                  <a:pt x="18514" y="8774"/>
                  <a:pt x="19131" y="7334"/>
                </a:cubicBezTo>
                <a:cubicBezTo>
                  <a:pt x="19749" y="5894"/>
                  <a:pt x="19749" y="4934"/>
                  <a:pt x="20366" y="3494"/>
                </a:cubicBezTo>
                <a:cubicBezTo>
                  <a:pt x="20366" y="2534"/>
                  <a:pt x="21600" y="1574"/>
                  <a:pt x="21600" y="614"/>
                </a:cubicBezTo>
                <a:cubicBezTo>
                  <a:pt x="20366" y="614"/>
                  <a:pt x="19131" y="-346"/>
                  <a:pt x="17897" y="134"/>
                </a:cubicBezTo>
                <a:cubicBezTo>
                  <a:pt x="17280" y="134"/>
                  <a:pt x="16046" y="134"/>
                  <a:pt x="16046" y="614"/>
                </a:cubicBezTo>
                <a:cubicBezTo>
                  <a:pt x="15429" y="1574"/>
                  <a:pt x="15429" y="2054"/>
                  <a:pt x="15429" y="2534"/>
                </a:cubicBezTo>
                <a:cubicBezTo>
                  <a:pt x="14811" y="3974"/>
                  <a:pt x="14194" y="4454"/>
                  <a:pt x="12343" y="4454"/>
                </a:cubicBezTo>
                <a:cubicBezTo>
                  <a:pt x="10491" y="3974"/>
                  <a:pt x="8023" y="3494"/>
                  <a:pt x="6171" y="3494"/>
                </a:cubicBezTo>
                <a:cubicBezTo>
                  <a:pt x="6171" y="4454"/>
                  <a:pt x="5554" y="6374"/>
                  <a:pt x="8023" y="5894"/>
                </a:cubicBezTo>
                <a:cubicBezTo>
                  <a:pt x="10491" y="4934"/>
                  <a:pt x="8640" y="7814"/>
                  <a:pt x="8640" y="8774"/>
                </a:cubicBezTo>
                <a:cubicBezTo>
                  <a:pt x="8640" y="9254"/>
                  <a:pt x="8640" y="9734"/>
                  <a:pt x="9257" y="10214"/>
                </a:cubicBezTo>
                <a:cubicBezTo>
                  <a:pt x="9874" y="10694"/>
                  <a:pt x="9874" y="11174"/>
                  <a:pt x="9874" y="11654"/>
                </a:cubicBezTo>
                <a:cubicBezTo>
                  <a:pt x="9874" y="12614"/>
                  <a:pt x="9874" y="14054"/>
                  <a:pt x="9257" y="15014"/>
                </a:cubicBezTo>
                <a:cubicBezTo>
                  <a:pt x="9257" y="15494"/>
                  <a:pt x="8023" y="14534"/>
                  <a:pt x="8023" y="14534"/>
                </a:cubicBezTo>
                <a:cubicBezTo>
                  <a:pt x="6789" y="14534"/>
                  <a:pt x="6789" y="15494"/>
                  <a:pt x="6171" y="15014"/>
                </a:cubicBezTo>
                <a:cubicBezTo>
                  <a:pt x="6171" y="14534"/>
                  <a:pt x="5554" y="14054"/>
                  <a:pt x="4937" y="13574"/>
                </a:cubicBezTo>
                <a:cubicBezTo>
                  <a:pt x="4320" y="13574"/>
                  <a:pt x="4320" y="14534"/>
                  <a:pt x="3703" y="15014"/>
                </a:cubicBezTo>
                <a:cubicBezTo>
                  <a:pt x="3703" y="15014"/>
                  <a:pt x="2469" y="15014"/>
                  <a:pt x="2469" y="15014"/>
                </a:cubicBezTo>
                <a:cubicBezTo>
                  <a:pt x="1234" y="15014"/>
                  <a:pt x="1851" y="15974"/>
                  <a:pt x="1851" y="16454"/>
                </a:cubicBezTo>
                <a:cubicBezTo>
                  <a:pt x="2469" y="17894"/>
                  <a:pt x="1851" y="17414"/>
                  <a:pt x="0" y="18374"/>
                </a:cubicBezTo>
                <a:cubicBezTo>
                  <a:pt x="1234" y="19334"/>
                  <a:pt x="2469" y="19814"/>
                  <a:pt x="3086" y="21254"/>
                </a:cubicBezTo>
                <a:cubicBezTo>
                  <a:pt x="3703" y="20774"/>
                  <a:pt x="4320" y="20294"/>
                  <a:pt x="4937" y="19814"/>
                </a:cubicBezTo>
                <a:cubicBezTo>
                  <a:pt x="6171" y="19334"/>
                  <a:pt x="6171" y="20294"/>
                  <a:pt x="6789" y="20774"/>
                </a:cubicBezTo>
                <a:cubicBezTo>
                  <a:pt x="7406" y="20774"/>
                  <a:pt x="6171" y="20294"/>
                  <a:pt x="6789" y="2077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2" name="Shape 1812"/>
          <p:cNvSpPr/>
          <p:nvPr/>
        </p:nvSpPr>
        <p:spPr>
          <a:xfrm>
            <a:off x="12337270" y="5635026"/>
            <a:ext cx="441688" cy="332328"/>
          </a:xfrm>
          <a:custGeom>
            <a:avLst/>
            <a:gdLst/>
            <a:ahLst/>
            <a:cxnLst>
              <a:cxn ang="0">
                <a:pos x="wd2" y="hd2"/>
              </a:cxn>
              <a:cxn ang="5400000">
                <a:pos x="wd2" y="hd2"/>
              </a:cxn>
              <a:cxn ang="10800000">
                <a:pos x="wd2" y="hd2"/>
              </a:cxn>
              <a:cxn ang="16200000">
                <a:pos x="wd2" y="hd2"/>
              </a:cxn>
            </a:cxnLst>
            <a:rect l="0" t="0" r="r" b="b"/>
            <a:pathLst>
              <a:path w="20270" h="21600" extrusionOk="0">
                <a:moveTo>
                  <a:pt x="3554" y="17760"/>
                </a:moveTo>
                <a:cubicBezTo>
                  <a:pt x="3891" y="17760"/>
                  <a:pt x="4904" y="17280"/>
                  <a:pt x="5242" y="17760"/>
                </a:cubicBezTo>
                <a:cubicBezTo>
                  <a:pt x="5242" y="18240"/>
                  <a:pt x="6254" y="18240"/>
                  <a:pt x="6254" y="18240"/>
                </a:cubicBezTo>
                <a:cubicBezTo>
                  <a:pt x="6592" y="17280"/>
                  <a:pt x="6254" y="16320"/>
                  <a:pt x="6592" y="15840"/>
                </a:cubicBezTo>
                <a:cubicBezTo>
                  <a:pt x="6592" y="15360"/>
                  <a:pt x="7267" y="13920"/>
                  <a:pt x="7941" y="14400"/>
                </a:cubicBezTo>
                <a:cubicBezTo>
                  <a:pt x="8617" y="14400"/>
                  <a:pt x="8954" y="15360"/>
                  <a:pt x="9629" y="15840"/>
                </a:cubicBezTo>
                <a:cubicBezTo>
                  <a:pt x="10304" y="16320"/>
                  <a:pt x="10979" y="16320"/>
                  <a:pt x="11654" y="16320"/>
                </a:cubicBezTo>
                <a:cubicBezTo>
                  <a:pt x="11992" y="16320"/>
                  <a:pt x="12666" y="16800"/>
                  <a:pt x="12666" y="16320"/>
                </a:cubicBezTo>
                <a:cubicBezTo>
                  <a:pt x="13004" y="15840"/>
                  <a:pt x="13004" y="13920"/>
                  <a:pt x="13342" y="14400"/>
                </a:cubicBezTo>
                <a:cubicBezTo>
                  <a:pt x="14017" y="14880"/>
                  <a:pt x="14017" y="14880"/>
                  <a:pt x="14692" y="14880"/>
                </a:cubicBezTo>
                <a:cubicBezTo>
                  <a:pt x="15367" y="14400"/>
                  <a:pt x="15704" y="14880"/>
                  <a:pt x="16379" y="14880"/>
                </a:cubicBezTo>
                <a:cubicBezTo>
                  <a:pt x="17054" y="14880"/>
                  <a:pt x="17392" y="13440"/>
                  <a:pt x="18067" y="13920"/>
                </a:cubicBezTo>
                <a:cubicBezTo>
                  <a:pt x="18404" y="13920"/>
                  <a:pt x="19079" y="14880"/>
                  <a:pt x="19754" y="14400"/>
                </a:cubicBezTo>
                <a:cubicBezTo>
                  <a:pt x="21104" y="13440"/>
                  <a:pt x="19417" y="12480"/>
                  <a:pt x="19079" y="11520"/>
                </a:cubicBezTo>
                <a:cubicBezTo>
                  <a:pt x="18742" y="10560"/>
                  <a:pt x="18742" y="10080"/>
                  <a:pt x="18067" y="9600"/>
                </a:cubicBezTo>
                <a:cubicBezTo>
                  <a:pt x="17392" y="9120"/>
                  <a:pt x="17054" y="8640"/>
                  <a:pt x="16717" y="7680"/>
                </a:cubicBezTo>
                <a:cubicBezTo>
                  <a:pt x="16717" y="6720"/>
                  <a:pt x="16042" y="6720"/>
                  <a:pt x="15367" y="6240"/>
                </a:cubicBezTo>
                <a:cubicBezTo>
                  <a:pt x="15367" y="6240"/>
                  <a:pt x="15367" y="5760"/>
                  <a:pt x="15029" y="5760"/>
                </a:cubicBezTo>
                <a:cubicBezTo>
                  <a:pt x="15029" y="5760"/>
                  <a:pt x="14354" y="5760"/>
                  <a:pt x="14354" y="5760"/>
                </a:cubicBezTo>
                <a:cubicBezTo>
                  <a:pt x="14017" y="5280"/>
                  <a:pt x="14354" y="3360"/>
                  <a:pt x="14354" y="2880"/>
                </a:cubicBezTo>
                <a:cubicBezTo>
                  <a:pt x="14354" y="1920"/>
                  <a:pt x="13679" y="1440"/>
                  <a:pt x="13342" y="480"/>
                </a:cubicBezTo>
                <a:cubicBezTo>
                  <a:pt x="13342" y="480"/>
                  <a:pt x="13342" y="0"/>
                  <a:pt x="13342" y="0"/>
                </a:cubicBezTo>
                <a:cubicBezTo>
                  <a:pt x="13004" y="0"/>
                  <a:pt x="12666" y="0"/>
                  <a:pt x="12329" y="0"/>
                </a:cubicBezTo>
                <a:cubicBezTo>
                  <a:pt x="11654" y="480"/>
                  <a:pt x="11654" y="480"/>
                  <a:pt x="11317" y="1440"/>
                </a:cubicBezTo>
                <a:cubicBezTo>
                  <a:pt x="11317" y="2880"/>
                  <a:pt x="8954" y="4800"/>
                  <a:pt x="8279" y="4800"/>
                </a:cubicBezTo>
                <a:cubicBezTo>
                  <a:pt x="7941" y="4800"/>
                  <a:pt x="6592" y="4800"/>
                  <a:pt x="6929" y="5280"/>
                </a:cubicBezTo>
                <a:cubicBezTo>
                  <a:pt x="7267" y="6240"/>
                  <a:pt x="6254" y="7200"/>
                  <a:pt x="5917" y="7200"/>
                </a:cubicBezTo>
                <a:cubicBezTo>
                  <a:pt x="5242" y="7680"/>
                  <a:pt x="4567" y="8160"/>
                  <a:pt x="3891" y="8160"/>
                </a:cubicBezTo>
                <a:cubicBezTo>
                  <a:pt x="3216" y="8640"/>
                  <a:pt x="3216" y="7680"/>
                  <a:pt x="2541" y="8160"/>
                </a:cubicBezTo>
                <a:cubicBezTo>
                  <a:pt x="1866" y="8640"/>
                  <a:pt x="1529" y="8160"/>
                  <a:pt x="1529" y="8640"/>
                </a:cubicBezTo>
                <a:cubicBezTo>
                  <a:pt x="1191" y="9600"/>
                  <a:pt x="854" y="10560"/>
                  <a:pt x="516" y="11040"/>
                </a:cubicBezTo>
                <a:cubicBezTo>
                  <a:pt x="-496" y="12960"/>
                  <a:pt x="179" y="14400"/>
                  <a:pt x="854" y="16320"/>
                </a:cubicBezTo>
                <a:cubicBezTo>
                  <a:pt x="1191" y="17280"/>
                  <a:pt x="1191" y="17760"/>
                  <a:pt x="1529" y="18720"/>
                </a:cubicBezTo>
                <a:cubicBezTo>
                  <a:pt x="2204" y="19680"/>
                  <a:pt x="2541" y="20160"/>
                  <a:pt x="2541" y="21600"/>
                </a:cubicBezTo>
                <a:cubicBezTo>
                  <a:pt x="2541" y="21120"/>
                  <a:pt x="2879" y="17760"/>
                  <a:pt x="3554" y="177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3" name="Shape 1813"/>
          <p:cNvSpPr/>
          <p:nvPr/>
        </p:nvSpPr>
        <p:spPr>
          <a:xfrm>
            <a:off x="11814202" y="5161713"/>
            <a:ext cx="852050" cy="606749"/>
          </a:xfrm>
          <a:custGeom>
            <a:avLst/>
            <a:gdLst/>
            <a:ahLst/>
            <a:cxnLst>
              <a:cxn ang="0">
                <a:pos x="wd2" y="hd2"/>
              </a:cxn>
              <a:cxn ang="5400000">
                <a:pos x="wd2" y="hd2"/>
              </a:cxn>
              <a:cxn ang="10800000">
                <a:pos x="wd2" y="hd2"/>
              </a:cxn>
              <a:cxn ang="16200000">
                <a:pos x="wd2" y="hd2"/>
              </a:cxn>
            </a:cxnLst>
            <a:rect l="0" t="0" r="r" b="b"/>
            <a:pathLst>
              <a:path w="21318" h="21600" extrusionOk="0">
                <a:moveTo>
                  <a:pt x="14487" y="21337"/>
                </a:moveTo>
                <a:cubicBezTo>
                  <a:pt x="14672" y="21073"/>
                  <a:pt x="14856" y="21600"/>
                  <a:pt x="15041" y="21600"/>
                </a:cubicBezTo>
                <a:cubicBezTo>
                  <a:pt x="15410" y="21337"/>
                  <a:pt x="15780" y="21073"/>
                  <a:pt x="16149" y="20810"/>
                </a:cubicBezTo>
                <a:cubicBezTo>
                  <a:pt x="16333" y="20810"/>
                  <a:pt x="16887" y="20546"/>
                  <a:pt x="16887" y="20020"/>
                </a:cubicBezTo>
                <a:cubicBezTo>
                  <a:pt x="16887" y="19493"/>
                  <a:pt x="17072" y="19756"/>
                  <a:pt x="17441" y="19493"/>
                </a:cubicBezTo>
                <a:cubicBezTo>
                  <a:pt x="17995" y="19493"/>
                  <a:pt x="18733" y="18702"/>
                  <a:pt x="19103" y="17912"/>
                </a:cubicBezTo>
                <a:cubicBezTo>
                  <a:pt x="19287" y="17649"/>
                  <a:pt x="19287" y="17385"/>
                  <a:pt x="19472" y="17122"/>
                </a:cubicBezTo>
                <a:cubicBezTo>
                  <a:pt x="19656" y="16859"/>
                  <a:pt x="20026" y="16859"/>
                  <a:pt x="20395" y="16859"/>
                </a:cubicBezTo>
                <a:cubicBezTo>
                  <a:pt x="20395" y="16332"/>
                  <a:pt x="20026" y="16068"/>
                  <a:pt x="19841" y="15541"/>
                </a:cubicBezTo>
                <a:cubicBezTo>
                  <a:pt x="19841" y="15278"/>
                  <a:pt x="20026" y="14488"/>
                  <a:pt x="19472" y="14488"/>
                </a:cubicBezTo>
                <a:cubicBezTo>
                  <a:pt x="19287" y="14488"/>
                  <a:pt x="19841" y="13961"/>
                  <a:pt x="19656" y="13698"/>
                </a:cubicBezTo>
                <a:cubicBezTo>
                  <a:pt x="19656" y="12907"/>
                  <a:pt x="19841" y="12644"/>
                  <a:pt x="20026" y="12117"/>
                </a:cubicBezTo>
                <a:cubicBezTo>
                  <a:pt x="20026" y="11590"/>
                  <a:pt x="20395" y="11590"/>
                  <a:pt x="20395" y="11063"/>
                </a:cubicBezTo>
                <a:cubicBezTo>
                  <a:pt x="20395" y="10800"/>
                  <a:pt x="20580" y="10537"/>
                  <a:pt x="20764" y="10537"/>
                </a:cubicBezTo>
                <a:cubicBezTo>
                  <a:pt x="21318" y="10537"/>
                  <a:pt x="21318" y="10537"/>
                  <a:pt x="21318" y="10010"/>
                </a:cubicBezTo>
                <a:cubicBezTo>
                  <a:pt x="21318" y="8429"/>
                  <a:pt x="21318" y="7112"/>
                  <a:pt x="21318" y="5532"/>
                </a:cubicBezTo>
                <a:cubicBezTo>
                  <a:pt x="21318" y="5005"/>
                  <a:pt x="20580" y="4741"/>
                  <a:pt x="20210" y="4478"/>
                </a:cubicBezTo>
                <a:cubicBezTo>
                  <a:pt x="18364" y="3161"/>
                  <a:pt x="16518" y="1580"/>
                  <a:pt x="14672" y="263"/>
                </a:cubicBezTo>
                <a:cubicBezTo>
                  <a:pt x="14487" y="263"/>
                  <a:pt x="14487" y="0"/>
                  <a:pt x="14303" y="0"/>
                </a:cubicBezTo>
                <a:cubicBezTo>
                  <a:pt x="14118" y="263"/>
                  <a:pt x="13749" y="527"/>
                  <a:pt x="13564" y="527"/>
                </a:cubicBezTo>
                <a:cubicBezTo>
                  <a:pt x="13380" y="790"/>
                  <a:pt x="13010" y="1317"/>
                  <a:pt x="12826" y="1317"/>
                </a:cubicBezTo>
                <a:cubicBezTo>
                  <a:pt x="12641" y="1317"/>
                  <a:pt x="12456" y="790"/>
                  <a:pt x="12087" y="527"/>
                </a:cubicBezTo>
                <a:cubicBezTo>
                  <a:pt x="11903" y="263"/>
                  <a:pt x="11718" y="263"/>
                  <a:pt x="11533" y="263"/>
                </a:cubicBezTo>
                <a:cubicBezTo>
                  <a:pt x="11164" y="0"/>
                  <a:pt x="10980" y="0"/>
                  <a:pt x="10610" y="263"/>
                </a:cubicBezTo>
                <a:cubicBezTo>
                  <a:pt x="9318" y="1317"/>
                  <a:pt x="8026" y="2634"/>
                  <a:pt x="6733" y="3688"/>
                </a:cubicBezTo>
                <a:cubicBezTo>
                  <a:pt x="6180" y="4215"/>
                  <a:pt x="5626" y="4741"/>
                  <a:pt x="5072" y="5532"/>
                </a:cubicBezTo>
                <a:cubicBezTo>
                  <a:pt x="4887" y="5795"/>
                  <a:pt x="4703" y="5795"/>
                  <a:pt x="4518" y="5795"/>
                </a:cubicBezTo>
                <a:cubicBezTo>
                  <a:pt x="3964" y="5795"/>
                  <a:pt x="3780" y="5795"/>
                  <a:pt x="3780" y="6585"/>
                </a:cubicBezTo>
                <a:cubicBezTo>
                  <a:pt x="3780" y="7376"/>
                  <a:pt x="3780" y="8166"/>
                  <a:pt x="3780" y="8956"/>
                </a:cubicBezTo>
                <a:cubicBezTo>
                  <a:pt x="3780" y="9746"/>
                  <a:pt x="3595" y="10537"/>
                  <a:pt x="3226" y="11063"/>
                </a:cubicBezTo>
                <a:cubicBezTo>
                  <a:pt x="3041" y="11327"/>
                  <a:pt x="2487" y="11327"/>
                  <a:pt x="2303" y="11327"/>
                </a:cubicBezTo>
                <a:cubicBezTo>
                  <a:pt x="1933" y="11327"/>
                  <a:pt x="1564" y="11327"/>
                  <a:pt x="1195" y="11327"/>
                </a:cubicBezTo>
                <a:cubicBezTo>
                  <a:pt x="826" y="11327"/>
                  <a:pt x="456" y="11590"/>
                  <a:pt x="87" y="11590"/>
                </a:cubicBezTo>
                <a:cubicBezTo>
                  <a:pt x="-282" y="11590"/>
                  <a:pt x="641" y="13434"/>
                  <a:pt x="641" y="13434"/>
                </a:cubicBezTo>
                <a:cubicBezTo>
                  <a:pt x="826" y="14224"/>
                  <a:pt x="1010" y="14751"/>
                  <a:pt x="1564" y="15015"/>
                </a:cubicBezTo>
                <a:cubicBezTo>
                  <a:pt x="1564" y="15015"/>
                  <a:pt x="1749" y="14751"/>
                  <a:pt x="1749" y="14751"/>
                </a:cubicBezTo>
                <a:cubicBezTo>
                  <a:pt x="1933" y="15015"/>
                  <a:pt x="1933" y="15805"/>
                  <a:pt x="2303" y="15278"/>
                </a:cubicBezTo>
                <a:cubicBezTo>
                  <a:pt x="2672" y="14751"/>
                  <a:pt x="3041" y="16068"/>
                  <a:pt x="3226" y="16332"/>
                </a:cubicBezTo>
                <a:cubicBezTo>
                  <a:pt x="3226" y="16068"/>
                  <a:pt x="3410" y="15541"/>
                  <a:pt x="3410" y="15278"/>
                </a:cubicBezTo>
                <a:cubicBezTo>
                  <a:pt x="3410" y="15015"/>
                  <a:pt x="3595" y="14751"/>
                  <a:pt x="3595" y="14488"/>
                </a:cubicBezTo>
                <a:cubicBezTo>
                  <a:pt x="3780" y="13698"/>
                  <a:pt x="3780" y="13698"/>
                  <a:pt x="4333" y="13434"/>
                </a:cubicBezTo>
                <a:cubicBezTo>
                  <a:pt x="4518" y="13171"/>
                  <a:pt x="4703" y="13171"/>
                  <a:pt x="4887" y="13171"/>
                </a:cubicBezTo>
                <a:cubicBezTo>
                  <a:pt x="5072" y="12907"/>
                  <a:pt x="5256" y="13434"/>
                  <a:pt x="5441" y="13434"/>
                </a:cubicBezTo>
                <a:cubicBezTo>
                  <a:pt x="5810" y="13434"/>
                  <a:pt x="5995" y="13698"/>
                  <a:pt x="6180" y="13961"/>
                </a:cubicBezTo>
                <a:cubicBezTo>
                  <a:pt x="6364" y="14224"/>
                  <a:pt x="6549" y="14224"/>
                  <a:pt x="6918" y="14224"/>
                </a:cubicBezTo>
                <a:cubicBezTo>
                  <a:pt x="7472" y="13698"/>
                  <a:pt x="7656" y="14488"/>
                  <a:pt x="8210" y="14488"/>
                </a:cubicBezTo>
                <a:cubicBezTo>
                  <a:pt x="8764" y="14488"/>
                  <a:pt x="9318" y="13961"/>
                  <a:pt x="9872" y="13961"/>
                </a:cubicBezTo>
                <a:cubicBezTo>
                  <a:pt x="10241" y="13961"/>
                  <a:pt x="10980" y="14224"/>
                  <a:pt x="11533" y="13961"/>
                </a:cubicBezTo>
                <a:cubicBezTo>
                  <a:pt x="11718" y="13961"/>
                  <a:pt x="11903" y="13698"/>
                  <a:pt x="12087" y="13434"/>
                </a:cubicBezTo>
                <a:cubicBezTo>
                  <a:pt x="12456" y="13171"/>
                  <a:pt x="12272" y="12907"/>
                  <a:pt x="12272" y="12380"/>
                </a:cubicBezTo>
                <a:cubicBezTo>
                  <a:pt x="12272" y="11063"/>
                  <a:pt x="13195" y="10273"/>
                  <a:pt x="13933" y="9220"/>
                </a:cubicBezTo>
                <a:cubicBezTo>
                  <a:pt x="14118" y="8956"/>
                  <a:pt x="13933" y="8429"/>
                  <a:pt x="13933" y="8166"/>
                </a:cubicBezTo>
                <a:cubicBezTo>
                  <a:pt x="13933" y="7376"/>
                  <a:pt x="13933" y="6849"/>
                  <a:pt x="13933" y="6059"/>
                </a:cubicBezTo>
                <a:cubicBezTo>
                  <a:pt x="14118" y="5532"/>
                  <a:pt x="14303" y="4741"/>
                  <a:pt x="14303" y="4215"/>
                </a:cubicBezTo>
                <a:cubicBezTo>
                  <a:pt x="14118" y="3688"/>
                  <a:pt x="13933" y="3161"/>
                  <a:pt x="13749" y="2898"/>
                </a:cubicBezTo>
                <a:cubicBezTo>
                  <a:pt x="13380" y="2107"/>
                  <a:pt x="13564" y="1317"/>
                  <a:pt x="13564" y="527"/>
                </a:cubicBezTo>
                <a:cubicBezTo>
                  <a:pt x="13564" y="1317"/>
                  <a:pt x="13564" y="1844"/>
                  <a:pt x="13564" y="2371"/>
                </a:cubicBezTo>
                <a:cubicBezTo>
                  <a:pt x="13564" y="2898"/>
                  <a:pt x="14118" y="3688"/>
                  <a:pt x="14118" y="4215"/>
                </a:cubicBezTo>
                <a:cubicBezTo>
                  <a:pt x="14303" y="5005"/>
                  <a:pt x="13933" y="6059"/>
                  <a:pt x="13933" y="6849"/>
                </a:cubicBezTo>
                <a:cubicBezTo>
                  <a:pt x="13933" y="7376"/>
                  <a:pt x="14118" y="8429"/>
                  <a:pt x="13933" y="9220"/>
                </a:cubicBezTo>
                <a:cubicBezTo>
                  <a:pt x="13749" y="9746"/>
                  <a:pt x="13010" y="10273"/>
                  <a:pt x="12826" y="10800"/>
                </a:cubicBezTo>
                <a:cubicBezTo>
                  <a:pt x="12456" y="11063"/>
                  <a:pt x="12272" y="11590"/>
                  <a:pt x="12272" y="12117"/>
                </a:cubicBezTo>
                <a:cubicBezTo>
                  <a:pt x="12087" y="12907"/>
                  <a:pt x="12456" y="13171"/>
                  <a:pt x="12641" y="13961"/>
                </a:cubicBezTo>
                <a:cubicBezTo>
                  <a:pt x="12641" y="14224"/>
                  <a:pt x="12826" y="14224"/>
                  <a:pt x="13010" y="14488"/>
                </a:cubicBezTo>
                <a:cubicBezTo>
                  <a:pt x="13380" y="14751"/>
                  <a:pt x="13564" y="15015"/>
                  <a:pt x="13564" y="15541"/>
                </a:cubicBezTo>
                <a:cubicBezTo>
                  <a:pt x="13564" y="16068"/>
                  <a:pt x="13564" y="16595"/>
                  <a:pt x="13564" y="17122"/>
                </a:cubicBezTo>
                <a:cubicBezTo>
                  <a:pt x="13564" y="17385"/>
                  <a:pt x="13749" y="17912"/>
                  <a:pt x="13933" y="18439"/>
                </a:cubicBezTo>
                <a:cubicBezTo>
                  <a:pt x="13380" y="18439"/>
                  <a:pt x="12087" y="18439"/>
                  <a:pt x="13010" y="19493"/>
                </a:cubicBezTo>
                <a:cubicBezTo>
                  <a:pt x="13380" y="19756"/>
                  <a:pt x="13564" y="20020"/>
                  <a:pt x="13749" y="20546"/>
                </a:cubicBezTo>
                <a:cubicBezTo>
                  <a:pt x="13749" y="20810"/>
                  <a:pt x="13933" y="21073"/>
                  <a:pt x="13933" y="21337"/>
                </a:cubicBezTo>
                <a:cubicBezTo>
                  <a:pt x="13933" y="21600"/>
                  <a:pt x="14487" y="21337"/>
                  <a:pt x="14487" y="21337"/>
                </a:cubicBezTo>
                <a:cubicBezTo>
                  <a:pt x="14856" y="21073"/>
                  <a:pt x="14487" y="21337"/>
                  <a:pt x="14487" y="2133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4" name="Shape 1814"/>
          <p:cNvSpPr/>
          <p:nvPr/>
        </p:nvSpPr>
        <p:spPr>
          <a:xfrm>
            <a:off x="12588514" y="5176818"/>
            <a:ext cx="601265" cy="741183"/>
          </a:xfrm>
          <a:custGeom>
            <a:avLst/>
            <a:gdLst/>
            <a:ahLst/>
            <a:cxnLst>
              <a:cxn ang="0">
                <a:pos x="wd2" y="hd2"/>
              </a:cxn>
              <a:cxn ang="5400000">
                <a:pos x="wd2" y="hd2"/>
              </a:cxn>
              <a:cxn ang="10800000">
                <a:pos x="wd2" y="hd2"/>
              </a:cxn>
              <a:cxn ang="16200000">
                <a:pos x="wd2" y="hd2"/>
              </a:cxn>
            </a:cxnLst>
            <a:rect l="0" t="0" r="r" b="b"/>
            <a:pathLst>
              <a:path w="21410" h="21411" extrusionOk="0">
                <a:moveTo>
                  <a:pt x="1390" y="8341"/>
                </a:moveTo>
                <a:cubicBezTo>
                  <a:pt x="1390" y="8341"/>
                  <a:pt x="1390" y="8554"/>
                  <a:pt x="1390" y="8768"/>
                </a:cubicBezTo>
                <a:cubicBezTo>
                  <a:pt x="1127" y="8982"/>
                  <a:pt x="864" y="8982"/>
                  <a:pt x="864" y="9196"/>
                </a:cubicBezTo>
                <a:cubicBezTo>
                  <a:pt x="864" y="9624"/>
                  <a:pt x="337" y="10051"/>
                  <a:pt x="337" y="10479"/>
                </a:cubicBezTo>
                <a:cubicBezTo>
                  <a:pt x="337" y="10693"/>
                  <a:pt x="600" y="10907"/>
                  <a:pt x="337" y="10907"/>
                </a:cubicBezTo>
                <a:cubicBezTo>
                  <a:pt x="337" y="11121"/>
                  <a:pt x="-190" y="11335"/>
                  <a:pt x="73" y="11335"/>
                </a:cubicBezTo>
                <a:cubicBezTo>
                  <a:pt x="864" y="11335"/>
                  <a:pt x="600" y="12190"/>
                  <a:pt x="864" y="12404"/>
                </a:cubicBezTo>
                <a:cubicBezTo>
                  <a:pt x="864" y="12618"/>
                  <a:pt x="1127" y="12618"/>
                  <a:pt x="1390" y="12832"/>
                </a:cubicBezTo>
                <a:cubicBezTo>
                  <a:pt x="1390" y="13046"/>
                  <a:pt x="1390" y="13259"/>
                  <a:pt x="1390" y="13473"/>
                </a:cubicBezTo>
                <a:cubicBezTo>
                  <a:pt x="1654" y="13901"/>
                  <a:pt x="2181" y="14115"/>
                  <a:pt x="2181" y="14543"/>
                </a:cubicBezTo>
                <a:cubicBezTo>
                  <a:pt x="2181" y="14756"/>
                  <a:pt x="1917" y="15826"/>
                  <a:pt x="2181" y="15826"/>
                </a:cubicBezTo>
                <a:cubicBezTo>
                  <a:pt x="2971" y="15826"/>
                  <a:pt x="3234" y="16040"/>
                  <a:pt x="3761" y="16253"/>
                </a:cubicBezTo>
                <a:cubicBezTo>
                  <a:pt x="4288" y="16467"/>
                  <a:pt x="4025" y="17109"/>
                  <a:pt x="4551" y="17323"/>
                </a:cubicBezTo>
                <a:cubicBezTo>
                  <a:pt x="4815" y="17537"/>
                  <a:pt x="5605" y="17537"/>
                  <a:pt x="5605" y="17964"/>
                </a:cubicBezTo>
                <a:cubicBezTo>
                  <a:pt x="5605" y="18392"/>
                  <a:pt x="6395" y="18606"/>
                  <a:pt x="6659" y="18820"/>
                </a:cubicBezTo>
                <a:cubicBezTo>
                  <a:pt x="6659" y="19034"/>
                  <a:pt x="6659" y="19248"/>
                  <a:pt x="6659" y="19461"/>
                </a:cubicBezTo>
                <a:cubicBezTo>
                  <a:pt x="6922" y="19461"/>
                  <a:pt x="7186" y="19675"/>
                  <a:pt x="7186" y="19675"/>
                </a:cubicBezTo>
                <a:cubicBezTo>
                  <a:pt x="7449" y="19889"/>
                  <a:pt x="7712" y="20317"/>
                  <a:pt x="8239" y="20531"/>
                </a:cubicBezTo>
                <a:cubicBezTo>
                  <a:pt x="8503" y="20745"/>
                  <a:pt x="8503" y="19889"/>
                  <a:pt x="9030" y="20317"/>
                </a:cubicBezTo>
                <a:cubicBezTo>
                  <a:pt x="9556" y="20531"/>
                  <a:pt x="9556" y="20103"/>
                  <a:pt x="10083" y="20103"/>
                </a:cubicBezTo>
                <a:cubicBezTo>
                  <a:pt x="10610" y="20317"/>
                  <a:pt x="10873" y="20958"/>
                  <a:pt x="11400" y="21386"/>
                </a:cubicBezTo>
                <a:cubicBezTo>
                  <a:pt x="11927" y="20317"/>
                  <a:pt x="12717" y="21600"/>
                  <a:pt x="13244" y="21386"/>
                </a:cubicBezTo>
                <a:cubicBezTo>
                  <a:pt x="13508" y="21172"/>
                  <a:pt x="13771" y="20958"/>
                  <a:pt x="14298" y="20958"/>
                </a:cubicBezTo>
                <a:cubicBezTo>
                  <a:pt x="14561" y="20958"/>
                  <a:pt x="15088" y="20958"/>
                  <a:pt x="15351" y="20745"/>
                </a:cubicBezTo>
                <a:cubicBezTo>
                  <a:pt x="15878" y="19889"/>
                  <a:pt x="16932" y="19461"/>
                  <a:pt x="17986" y="20103"/>
                </a:cubicBezTo>
                <a:cubicBezTo>
                  <a:pt x="17986" y="19889"/>
                  <a:pt x="17986" y="19675"/>
                  <a:pt x="17986" y="19461"/>
                </a:cubicBezTo>
                <a:cubicBezTo>
                  <a:pt x="17986" y="19248"/>
                  <a:pt x="17195" y="19248"/>
                  <a:pt x="17195" y="19248"/>
                </a:cubicBezTo>
                <a:cubicBezTo>
                  <a:pt x="16669" y="18820"/>
                  <a:pt x="16405" y="18178"/>
                  <a:pt x="15878" y="17750"/>
                </a:cubicBezTo>
                <a:cubicBezTo>
                  <a:pt x="15615" y="17537"/>
                  <a:pt x="15615" y="17323"/>
                  <a:pt x="15351" y="17109"/>
                </a:cubicBezTo>
                <a:cubicBezTo>
                  <a:pt x="15088" y="16895"/>
                  <a:pt x="14825" y="16895"/>
                  <a:pt x="14561" y="16681"/>
                </a:cubicBezTo>
                <a:cubicBezTo>
                  <a:pt x="13771" y="16040"/>
                  <a:pt x="15351" y="16040"/>
                  <a:pt x="15351" y="16040"/>
                </a:cubicBezTo>
                <a:cubicBezTo>
                  <a:pt x="15878" y="15826"/>
                  <a:pt x="15615" y="14756"/>
                  <a:pt x="15878" y="14329"/>
                </a:cubicBezTo>
                <a:cubicBezTo>
                  <a:pt x="15878" y="14115"/>
                  <a:pt x="15878" y="13687"/>
                  <a:pt x="16142" y="13687"/>
                </a:cubicBezTo>
                <a:cubicBezTo>
                  <a:pt x="16405" y="13473"/>
                  <a:pt x="16932" y="13473"/>
                  <a:pt x="16932" y="13259"/>
                </a:cubicBezTo>
                <a:cubicBezTo>
                  <a:pt x="16932" y="13046"/>
                  <a:pt x="16932" y="12832"/>
                  <a:pt x="16932" y="12404"/>
                </a:cubicBezTo>
                <a:cubicBezTo>
                  <a:pt x="16932" y="12190"/>
                  <a:pt x="17195" y="11976"/>
                  <a:pt x="17459" y="11762"/>
                </a:cubicBezTo>
                <a:cubicBezTo>
                  <a:pt x="17722" y="11335"/>
                  <a:pt x="18249" y="11549"/>
                  <a:pt x="18512" y="11121"/>
                </a:cubicBezTo>
                <a:cubicBezTo>
                  <a:pt x="18512" y="10693"/>
                  <a:pt x="18776" y="10265"/>
                  <a:pt x="18776" y="9624"/>
                </a:cubicBezTo>
                <a:cubicBezTo>
                  <a:pt x="18776" y="9410"/>
                  <a:pt x="18776" y="9196"/>
                  <a:pt x="18776" y="8982"/>
                </a:cubicBezTo>
                <a:cubicBezTo>
                  <a:pt x="18776" y="8554"/>
                  <a:pt x="19303" y="8127"/>
                  <a:pt x="19303" y="7913"/>
                </a:cubicBezTo>
                <a:cubicBezTo>
                  <a:pt x="19303" y="7057"/>
                  <a:pt x="19566" y="6416"/>
                  <a:pt x="20620" y="6202"/>
                </a:cubicBezTo>
                <a:cubicBezTo>
                  <a:pt x="20883" y="6202"/>
                  <a:pt x="21147" y="6202"/>
                  <a:pt x="21410" y="5774"/>
                </a:cubicBezTo>
                <a:cubicBezTo>
                  <a:pt x="21410" y="5560"/>
                  <a:pt x="20883" y="5133"/>
                  <a:pt x="20620" y="4919"/>
                </a:cubicBezTo>
                <a:cubicBezTo>
                  <a:pt x="20093" y="4491"/>
                  <a:pt x="19830" y="4063"/>
                  <a:pt x="19830" y="3636"/>
                </a:cubicBezTo>
                <a:cubicBezTo>
                  <a:pt x="19830" y="3422"/>
                  <a:pt x="19566" y="2352"/>
                  <a:pt x="19830" y="2352"/>
                </a:cubicBezTo>
                <a:cubicBezTo>
                  <a:pt x="20093" y="2139"/>
                  <a:pt x="19830" y="2139"/>
                  <a:pt x="19566" y="1925"/>
                </a:cubicBezTo>
                <a:cubicBezTo>
                  <a:pt x="19303" y="1711"/>
                  <a:pt x="19303" y="1497"/>
                  <a:pt x="19303" y="1069"/>
                </a:cubicBezTo>
                <a:cubicBezTo>
                  <a:pt x="18776" y="642"/>
                  <a:pt x="17986" y="428"/>
                  <a:pt x="17722" y="0"/>
                </a:cubicBezTo>
                <a:cubicBezTo>
                  <a:pt x="17459" y="0"/>
                  <a:pt x="16932" y="214"/>
                  <a:pt x="16669" y="428"/>
                </a:cubicBezTo>
                <a:cubicBezTo>
                  <a:pt x="16405" y="1069"/>
                  <a:pt x="15878" y="642"/>
                  <a:pt x="15615" y="1069"/>
                </a:cubicBezTo>
                <a:cubicBezTo>
                  <a:pt x="15351" y="1925"/>
                  <a:pt x="15088" y="1069"/>
                  <a:pt x="14561" y="1069"/>
                </a:cubicBezTo>
                <a:cubicBezTo>
                  <a:pt x="13508" y="1069"/>
                  <a:pt x="12717" y="1069"/>
                  <a:pt x="11927" y="1069"/>
                </a:cubicBezTo>
                <a:cubicBezTo>
                  <a:pt x="9556" y="1069"/>
                  <a:pt x="6922" y="1069"/>
                  <a:pt x="4288" y="1069"/>
                </a:cubicBezTo>
                <a:cubicBezTo>
                  <a:pt x="3761" y="1069"/>
                  <a:pt x="4025" y="2566"/>
                  <a:pt x="4025" y="2994"/>
                </a:cubicBezTo>
                <a:cubicBezTo>
                  <a:pt x="4025" y="3422"/>
                  <a:pt x="3761" y="3422"/>
                  <a:pt x="3234" y="3422"/>
                </a:cubicBezTo>
                <a:cubicBezTo>
                  <a:pt x="2444" y="3422"/>
                  <a:pt x="2708" y="3422"/>
                  <a:pt x="2708" y="3850"/>
                </a:cubicBezTo>
                <a:cubicBezTo>
                  <a:pt x="2708" y="4919"/>
                  <a:pt x="2708" y="5774"/>
                  <a:pt x="2708" y="6844"/>
                </a:cubicBezTo>
                <a:cubicBezTo>
                  <a:pt x="2708" y="7271"/>
                  <a:pt x="2708" y="7699"/>
                  <a:pt x="2708" y="7913"/>
                </a:cubicBezTo>
                <a:cubicBezTo>
                  <a:pt x="2708" y="8341"/>
                  <a:pt x="1654" y="8127"/>
                  <a:pt x="1390" y="834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5" name="Shape 1815"/>
          <p:cNvSpPr/>
          <p:nvPr/>
        </p:nvSpPr>
        <p:spPr>
          <a:xfrm>
            <a:off x="13114272" y="5368158"/>
            <a:ext cx="236597" cy="214001"/>
          </a:xfrm>
          <a:custGeom>
            <a:avLst/>
            <a:gdLst/>
            <a:ahLst/>
            <a:cxnLst>
              <a:cxn ang="0">
                <a:pos x="wd2" y="hd2"/>
              </a:cxn>
              <a:cxn ang="5400000">
                <a:pos x="wd2" y="hd2"/>
              </a:cxn>
              <a:cxn ang="10800000">
                <a:pos x="wd2" y="hd2"/>
              </a:cxn>
              <a:cxn ang="16200000">
                <a:pos x="wd2" y="hd2"/>
              </a:cxn>
            </a:cxnLst>
            <a:rect l="0" t="0" r="r" b="b"/>
            <a:pathLst>
              <a:path w="21600" h="21600" extrusionOk="0">
                <a:moveTo>
                  <a:pt x="2025" y="14152"/>
                </a:moveTo>
                <a:cubicBezTo>
                  <a:pt x="2700" y="14152"/>
                  <a:pt x="4050" y="15641"/>
                  <a:pt x="4725" y="14897"/>
                </a:cubicBezTo>
                <a:cubicBezTo>
                  <a:pt x="4725" y="14152"/>
                  <a:pt x="4050" y="12662"/>
                  <a:pt x="4725" y="12662"/>
                </a:cubicBezTo>
                <a:cubicBezTo>
                  <a:pt x="6075" y="12662"/>
                  <a:pt x="6075" y="14152"/>
                  <a:pt x="6750" y="14152"/>
                </a:cubicBezTo>
                <a:cubicBezTo>
                  <a:pt x="7425" y="14152"/>
                  <a:pt x="8100" y="13407"/>
                  <a:pt x="8100" y="13407"/>
                </a:cubicBezTo>
                <a:cubicBezTo>
                  <a:pt x="8775" y="12662"/>
                  <a:pt x="9450" y="13407"/>
                  <a:pt x="9450" y="13407"/>
                </a:cubicBezTo>
                <a:cubicBezTo>
                  <a:pt x="14850" y="13407"/>
                  <a:pt x="16875" y="17876"/>
                  <a:pt x="19575" y="21600"/>
                </a:cubicBezTo>
                <a:cubicBezTo>
                  <a:pt x="20250" y="21600"/>
                  <a:pt x="20925" y="20855"/>
                  <a:pt x="21600" y="20110"/>
                </a:cubicBezTo>
                <a:cubicBezTo>
                  <a:pt x="19575" y="18621"/>
                  <a:pt x="17550" y="16386"/>
                  <a:pt x="16200" y="14152"/>
                </a:cubicBezTo>
                <a:cubicBezTo>
                  <a:pt x="15525" y="12662"/>
                  <a:pt x="14175" y="12662"/>
                  <a:pt x="12825" y="11917"/>
                </a:cubicBezTo>
                <a:cubicBezTo>
                  <a:pt x="12150" y="11917"/>
                  <a:pt x="12150" y="10428"/>
                  <a:pt x="11475" y="10428"/>
                </a:cubicBezTo>
                <a:cubicBezTo>
                  <a:pt x="10800" y="10428"/>
                  <a:pt x="11475" y="11172"/>
                  <a:pt x="11475" y="11917"/>
                </a:cubicBezTo>
                <a:cubicBezTo>
                  <a:pt x="11475" y="11917"/>
                  <a:pt x="10800" y="10428"/>
                  <a:pt x="10800" y="10428"/>
                </a:cubicBezTo>
                <a:cubicBezTo>
                  <a:pt x="10125" y="8938"/>
                  <a:pt x="9450" y="8193"/>
                  <a:pt x="9450" y="6703"/>
                </a:cubicBezTo>
                <a:cubicBezTo>
                  <a:pt x="8775" y="4469"/>
                  <a:pt x="8775" y="2234"/>
                  <a:pt x="6750" y="0"/>
                </a:cubicBezTo>
                <a:cubicBezTo>
                  <a:pt x="6075" y="2979"/>
                  <a:pt x="2700" y="2979"/>
                  <a:pt x="1350" y="5214"/>
                </a:cubicBezTo>
                <a:cubicBezTo>
                  <a:pt x="675" y="6703"/>
                  <a:pt x="1350" y="8193"/>
                  <a:pt x="675" y="9683"/>
                </a:cubicBezTo>
                <a:cubicBezTo>
                  <a:pt x="0" y="11172"/>
                  <a:pt x="0" y="12662"/>
                  <a:pt x="0" y="14897"/>
                </a:cubicBezTo>
                <a:cubicBezTo>
                  <a:pt x="675" y="14152"/>
                  <a:pt x="1350" y="14152"/>
                  <a:pt x="2025" y="1415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6" name="Shape 1816"/>
          <p:cNvSpPr/>
          <p:nvPr/>
        </p:nvSpPr>
        <p:spPr>
          <a:xfrm>
            <a:off x="12993472" y="5494707"/>
            <a:ext cx="543650" cy="424501"/>
          </a:xfrm>
          <a:custGeom>
            <a:avLst/>
            <a:gdLst/>
            <a:ahLst/>
            <a:cxnLst>
              <a:cxn ang="0">
                <a:pos x="wd2" y="hd2"/>
              </a:cxn>
              <a:cxn ang="5400000">
                <a:pos x="wd2" y="hd2"/>
              </a:cxn>
              <a:cxn ang="10800000">
                <a:pos x="wd2" y="hd2"/>
              </a:cxn>
              <a:cxn ang="16200000">
                <a:pos x="wd2" y="hd2"/>
              </a:cxn>
            </a:cxnLst>
            <a:rect l="0" t="0" r="r" b="b"/>
            <a:pathLst>
              <a:path w="21500" h="20233" extrusionOk="0">
                <a:moveTo>
                  <a:pt x="20332" y="12344"/>
                </a:moveTo>
                <a:cubicBezTo>
                  <a:pt x="18873" y="11636"/>
                  <a:pt x="17705" y="11281"/>
                  <a:pt x="16538" y="10573"/>
                </a:cubicBezTo>
                <a:cubicBezTo>
                  <a:pt x="15662" y="10219"/>
                  <a:pt x="15370" y="9865"/>
                  <a:pt x="14786" y="9157"/>
                </a:cubicBezTo>
                <a:cubicBezTo>
                  <a:pt x="14495" y="8803"/>
                  <a:pt x="14203" y="8095"/>
                  <a:pt x="13911" y="7386"/>
                </a:cubicBezTo>
                <a:cubicBezTo>
                  <a:pt x="13911" y="7032"/>
                  <a:pt x="14786" y="6324"/>
                  <a:pt x="14786" y="5970"/>
                </a:cubicBezTo>
                <a:cubicBezTo>
                  <a:pt x="14203" y="6324"/>
                  <a:pt x="13619" y="6678"/>
                  <a:pt x="13035" y="7032"/>
                </a:cubicBezTo>
                <a:cubicBezTo>
                  <a:pt x="12451" y="7032"/>
                  <a:pt x="12451" y="5616"/>
                  <a:pt x="12743" y="5262"/>
                </a:cubicBezTo>
                <a:cubicBezTo>
                  <a:pt x="13619" y="4199"/>
                  <a:pt x="13327" y="4199"/>
                  <a:pt x="12743" y="3137"/>
                </a:cubicBezTo>
                <a:cubicBezTo>
                  <a:pt x="12159" y="2429"/>
                  <a:pt x="11576" y="1013"/>
                  <a:pt x="10700" y="658"/>
                </a:cubicBezTo>
                <a:cubicBezTo>
                  <a:pt x="10116" y="658"/>
                  <a:pt x="8657" y="-50"/>
                  <a:pt x="8073" y="304"/>
                </a:cubicBezTo>
                <a:cubicBezTo>
                  <a:pt x="7489" y="1367"/>
                  <a:pt x="6905" y="-1112"/>
                  <a:pt x="6905" y="658"/>
                </a:cubicBezTo>
                <a:cubicBezTo>
                  <a:pt x="6905" y="1367"/>
                  <a:pt x="6322" y="1013"/>
                  <a:pt x="6030" y="658"/>
                </a:cubicBezTo>
                <a:cubicBezTo>
                  <a:pt x="5738" y="658"/>
                  <a:pt x="5446" y="658"/>
                  <a:pt x="5154" y="658"/>
                </a:cubicBezTo>
                <a:cubicBezTo>
                  <a:pt x="4570" y="1013"/>
                  <a:pt x="4862" y="1013"/>
                  <a:pt x="4862" y="1721"/>
                </a:cubicBezTo>
                <a:cubicBezTo>
                  <a:pt x="4862" y="2075"/>
                  <a:pt x="4570" y="3137"/>
                  <a:pt x="4278" y="3491"/>
                </a:cubicBezTo>
                <a:cubicBezTo>
                  <a:pt x="4278" y="3845"/>
                  <a:pt x="3403" y="3491"/>
                  <a:pt x="3403" y="3845"/>
                </a:cubicBezTo>
                <a:cubicBezTo>
                  <a:pt x="3403" y="4554"/>
                  <a:pt x="2819" y="4908"/>
                  <a:pt x="2819" y="5262"/>
                </a:cubicBezTo>
                <a:cubicBezTo>
                  <a:pt x="2819" y="5616"/>
                  <a:pt x="3111" y="6678"/>
                  <a:pt x="2819" y="7032"/>
                </a:cubicBezTo>
                <a:cubicBezTo>
                  <a:pt x="1068" y="7386"/>
                  <a:pt x="1651" y="9511"/>
                  <a:pt x="1359" y="10927"/>
                </a:cubicBezTo>
                <a:cubicBezTo>
                  <a:pt x="1068" y="11281"/>
                  <a:pt x="776" y="11281"/>
                  <a:pt x="192" y="11281"/>
                </a:cubicBezTo>
                <a:cubicBezTo>
                  <a:pt x="-100" y="11636"/>
                  <a:pt x="-100" y="12344"/>
                  <a:pt x="484" y="12344"/>
                </a:cubicBezTo>
                <a:cubicBezTo>
                  <a:pt x="1359" y="12698"/>
                  <a:pt x="2235" y="14822"/>
                  <a:pt x="2527" y="15531"/>
                </a:cubicBezTo>
                <a:cubicBezTo>
                  <a:pt x="2819" y="16239"/>
                  <a:pt x="3111" y="16239"/>
                  <a:pt x="3695" y="16593"/>
                </a:cubicBezTo>
                <a:cubicBezTo>
                  <a:pt x="3986" y="16947"/>
                  <a:pt x="3695" y="17655"/>
                  <a:pt x="3986" y="18009"/>
                </a:cubicBezTo>
                <a:cubicBezTo>
                  <a:pt x="4570" y="18718"/>
                  <a:pt x="5154" y="18009"/>
                  <a:pt x="5738" y="18363"/>
                </a:cubicBezTo>
                <a:cubicBezTo>
                  <a:pt x="6030" y="18718"/>
                  <a:pt x="6614" y="19426"/>
                  <a:pt x="7197" y="19780"/>
                </a:cubicBezTo>
                <a:cubicBezTo>
                  <a:pt x="7781" y="19780"/>
                  <a:pt x="8949" y="20488"/>
                  <a:pt x="9532" y="20134"/>
                </a:cubicBezTo>
                <a:cubicBezTo>
                  <a:pt x="10116" y="19426"/>
                  <a:pt x="10408" y="18718"/>
                  <a:pt x="11284" y="19072"/>
                </a:cubicBezTo>
                <a:cubicBezTo>
                  <a:pt x="12159" y="19426"/>
                  <a:pt x="13035" y="19072"/>
                  <a:pt x="13619" y="18718"/>
                </a:cubicBezTo>
                <a:cubicBezTo>
                  <a:pt x="14203" y="18009"/>
                  <a:pt x="14786" y="17655"/>
                  <a:pt x="15662" y="17655"/>
                </a:cubicBezTo>
                <a:cubicBezTo>
                  <a:pt x="15954" y="17655"/>
                  <a:pt x="17122" y="17655"/>
                  <a:pt x="17122" y="17655"/>
                </a:cubicBezTo>
                <a:cubicBezTo>
                  <a:pt x="18581" y="15885"/>
                  <a:pt x="20041" y="14114"/>
                  <a:pt x="21500" y="12344"/>
                </a:cubicBezTo>
                <a:cubicBezTo>
                  <a:pt x="21208" y="12344"/>
                  <a:pt x="20624" y="12344"/>
                  <a:pt x="20332" y="1234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7" name="Shape 1817"/>
          <p:cNvSpPr/>
          <p:nvPr/>
        </p:nvSpPr>
        <p:spPr>
          <a:xfrm>
            <a:off x="13018625" y="5604816"/>
            <a:ext cx="635936" cy="614301"/>
          </a:xfrm>
          <a:custGeom>
            <a:avLst/>
            <a:gdLst/>
            <a:ahLst/>
            <a:cxnLst>
              <a:cxn ang="0">
                <a:pos x="wd2" y="hd2"/>
              </a:cxn>
              <a:cxn ang="5400000">
                <a:pos x="wd2" y="hd2"/>
              </a:cxn>
              <a:cxn ang="10800000">
                <a:pos x="wd2" y="hd2"/>
              </a:cxn>
              <a:cxn ang="16200000">
                <a:pos x="wd2" y="hd2"/>
              </a:cxn>
            </a:cxnLst>
            <a:rect l="0" t="0" r="r" b="b"/>
            <a:pathLst>
              <a:path w="21402" h="21600" extrusionOk="0">
                <a:moveTo>
                  <a:pt x="21352" y="260"/>
                </a:moveTo>
                <a:cubicBezTo>
                  <a:pt x="21600" y="0"/>
                  <a:pt x="20855" y="0"/>
                  <a:pt x="20607" y="0"/>
                </a:cubicBezTo>
                <a:cubicBezTo>
                  <a:pt x="20359" y="260"/>
                  <a:pt x="20110" y="520"/>
                  <a:pt x="19614" y="781"/>
                </a:cubicBezTo>
                <a:cubicBezTo>
                  <a:pt x="19117" y="781"/>
                  <a:pt x="18372" y="781"/>
                  <a:pt x="17628" y="781"/>
                </a:cubicBezTo>
                <a:cubicBezTo>
                  <a:pt x="17628" y="1041"/>
                  <a:pt x="17379" y="1041"/>
                  <a:pt x="17131" y="1041"/>
                </a:cubicBezTo>
                <a:cubicBezTo>
                  <a:pt x="16883" y="1041"/>
                  <a:pt x="16883" y="781"/>
                  <a:pt x="16883" y="781"/>
                </a:cubicBezTo>
                <a:cubicBezTo>
                  <a:pt x="16386" y="1041"/>
                  <a:pt x="16138" y="1561"/>
                  <a:pt x="15641" y="1561"/>
                </a:cubicBezTo>
                <a:cubicBezTo>
                  <a:pt x="15145" y="1561"/>
                  <a:pt x="15145" y="1301"/>
                  <a:pt x="14400" y="1301"/>
                </a:cubicBezTo>
                <a:cubicBezTo>
                  <a:pt x="14152" y="1561"/>
                  <a:pt x="13655" y="2082"/>
                  <a:pt x="13159" y="1822"/>
                </a:cubicBezTo>
                <a:cubicBezTo>
                  <a:pt x="12414" y="1561"/>
                  <a:pt x="12166" y="1301"/>
                  <a:pt x="11669" y="520"/>
                </a:cubicBezTo>
                <a:cubicBezTo>
                  <a:pt x="11669" y="781"/>
                  <a:pt x="10924" y="1301"/>
                  <a:pt x="10924" y="1561"/>
                </a:cubicBezTo>
                <a:cubicBezTo>
                  <a:pt x="11172" y="2082"/>
                  <a:pt x="11421" y="2602"/>
                  <a:pt x="11917" y="3123"/>
                </a:cubicBezTo>
                <a:cubicBezTo>
                  <a:pt x="12414" y="3643"/>
                  <a:pt x="13159" y="3904"/>
                  <a:pt x="13903" y="4164"/>
                </a:cubicBezTo>
                <a:cubicBezTo>
                  <a:pt x="15145" y="4684"/>
                  <a:pt x="16138" y="5205"/>
                  <a:pt x="17379" y="5205"/>
                </a:cubicBezTo>
                <a:cubicBezTo>
                  <a:pt x="16883" y="5725"/>
                  <a:pt x="16138" y="6506"/>
                  <a:pt x="15641" y="7027"/>
                </a:cubicBezTo>
                <a:cubicBezTo>
                  <a:pt x="15145" y="7547"/>
                  <a:pt x="14648" y="8067"/>
                  <a:pt x="14400" y="8588"/>
                </a:cubicBezTo>
                <a:cubicBezTo>
                  <a:pt x="14152" y="8588"/>
                  <a:pt x="13903" y="9108"/>
                  <a:pt x="13655" y="9108"/>
                </a:cubicBezTo>
                <a:cubicBezTo>
                  <a:pt x="13159" y="9369"/>
                  <a:pt x="12414" y="8848"/>
                  <a:pt x="11917" y="9108"/>
                </a:cubicBezTo>
                <a:cubicBezTo>
                  <a:pt x="11421" y="9108"/>
                  <a:pt x="10924" y="9629"/>
                  <a:pt x="10428" y="9889"/>
                </a:cubicBezTo>
                <a:cubicBezTo>
                  <a:pt x="9931" y="10149"/>
                  <a:pt x="9434" y="10410"/>
                  <a:pt x="8938" y="10149"/>
                </a:cubicBezTo>
                <a:cubicBezTo>
                  <a:pt x="8690" y="10149"/>
                  <a:pt x="8193" y="9889"/>
                  <a:pt x="7945" y="10149"/>
                </a:cubicBezTo>
                <a:cubicBezTo>
                  <a:pt x="7200" y="10670"/>
                  <a:pt x="7200" y="11190"/>
                  <a:pt x="6455" y="10930"/>
                </a:cubicBezTo>
                <a:cubicBezTo>
                  <a:pt x="5959" y="10670"/>
                  <a:pt x="5462" y="10670"/>
                  <a:pt x="5214" y="10670"/>
                </a:cubicBezTo>
                <a:cubicBezTo>
                  <a:pt x="4717" y="10410"/>
                  <a:pt x="4221" y="9889"/>
                  <a:pt x="3972" y="9629"/>
                </a:cubicBezTo>
                <a:cubicBezTo>
                  <a:pt x="3724" y="9629"/>
                  <a:pt x="2979" y="9889"/>
                  <a:pt x="2731" y="9629"/>
                </a:cubicBezTo>
                <a:cubicBezTo>
                  <a:pt x="2483" y="9369"/>
                  <a:pt x="1986" y="8848"/>
                  <a:pt x="1738" y="8848"/>
                </a:cubicBezTo>
                <a:cubicBezTo>
                  <a:pt x="745" y="9108"/>
                  <a:pt x="497" y="9369"/>
                  <a:pt x="0" y="10149"/>
                </a:cubicBezTo>
                <a:cubicBezTo>
                  <a:pt x="0" y="10410"/>
                  <a:pt x="745" y="10410"/>
                  <a:pt x="745" y="10670"/>
                </a:cubicBezTo>
                <a:cubicBezTo>
                  <a:pt x="745" y="11190"/>
                  <a:pt x="745" y="11451"/>
                  <a:pt x="993" y="11711"/>
                </a:cubicBezTo>
                <a:cubicBezTo>
                  <a:pt x="1490" y="12231"/>
                  <a:pt x="1241" y="13533"/>
                  <a:pt x="745" y="14053"/>
                </a:cubicBezTo>
                <a:cubicBezTo>
                  <a:pt x="497" y="14313"/>
                  <a:pt x="248" y="14573"/>
                  <a:pt x="0" y="15094"/>
                </a:cubicBezTo>
                <a:cubicBezTo>
                  <a:pt x="0" y="15875"/>
                  <a:pt x="497" y="15354"/>
                  <a:pt x="745" y="15614"/>
                </a:cubicBezTo>
                <a:cubicBezTo>
                  <a:pt x="745" y="15614"/>
                  <a:pt x="0" y="16655"/>
                  <a:pt x="248" y="16916"/>
                </a:cubicBezTo>
                <a:cubicBezTo>
                  <a:pt x="497" y="16916"/>
                  <a:pt x="745" y="17176"/>
                  <a:pt x="993" y="17176"/>
                </a:cubicBezTo>
                <a:cubicBezTo>
                  <a:pt x="1986" y="17957"/>
                  <a:pt x="2979" y="18477"/>
                  <a:pt x="3724" y="18998"/>
                </a:cubicBezTo>
                <a:cubicBezTo>
                  <a:pt x="4469" y="19258"/>
                  <a:pt x="4717" y="19258"/>
                  <a:pt x="4717" y="20039"/>
                </a:cubicBezTo>
                <a:cubicBezTo>
                  <a:pt x="4717" y="20559"/>
                  <a:pt x="6207" y="21340"/>
                  <a:pt x="6455" y="21600"/>
                </a:cubicBezTo>
                <a:cubicBezTo>
                  <a:pt x="6952" y="20819"/>
                  <a:pt x="7200" y="20299"/>
                  <a:pt x="7448" y="19778"/>
                </a:cubicBezTo>
                <a:cubicBezTo>
                  <a:pt x="7448" y="19258"/>
                  <a:pt x="7697" y="18737"/>
                  <a:pt x="8193" y="18737"/>
                </a:cubicBezTo>
                <a:cubicBezTo>
                  <a:pt x="8441" y="18477"/>
                  <a:pt x="8441" y="18217"/>
                  <a:pt x="8690" y="17957"/>
                </a:cubicBezTo>
                <a:cubicBezTo>
                  <a:pt x="9186" y="17696"/>
                  <a:pt x="9434" y="17436"/>
                  <a:pt x="9931" y="16916"/>
                </a:cubicBezTo>
                <a:cubicBezTo>
                  <a:pt x="11172" y="14834"/>
                  <a:pt x="12910" y="13793"/>
                  <a:pt x="14648" y="12492"/>
                </a:cubicBezTo>
                <a:cubicBezTo>
                  <a:pt x="16883" y="10930"/>
                  <a:pt x="18124" y="8588"/>
                  <a:pt x="19117" y="6246"/>
                </a:cubicBezTo>
                <a:cubicBezTo>
                  <a:pt x="19614" y="5205"/>
                  <a:pt x="20359" y="4684"/>
                  <a:pt x="20855" y="3643"/>
                </a:cubicBezTo>
                <a:cubicBezTo>
                  <a:pt x="21103" y="3123"/>
                  <a:pt x="21103" y="2342"/>
                  <a:pt x="21352" y="1822"/>
                </a:cubicBezTo>
                <a:cubicBezTo>
                  <a:pt x="21352" y="1561"/>
                  <a:pt x="21103" y="520"/>
                  <a:pt x="21352" y="260"/>
                </a:cubicBezTo>
                <a:cubicBezTo>
                  <a:pt x="21352" y="260"/>
                  <a:pt x="21352" y="260"/>
                  <a:pt x="21352" y="2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8" name="Shape 1818"/>
          <p:cNvSpPr/>
          <p:nvPr/>
        </p:nvSpPr>
        <p:spPr>
          <a:xfrm>
            <a:off x="13308080" y="5574009"/>
            <a:ext cx="59329" cy="69976"/>
          </a:xfrm>
          <a:custGeom>
            <a:avLst/>
            <a:gdLst/>
            <a:ahLst/>
            <a:cxnLst>
              <a:cxn ang="0">
                <a:pos x="wd2" y="hd2"/>
              </a:cxn>
              <a:cxn ang="5400000">
                <a:pos x="wd2" y="hd2"/>
              </a:cxn>
              <a:cxn ang="10800000">
                <a:pos x="wd2" y="hd2"/>
              </a:cxn>
              <a:cxn ang="16200000">
                <a:pos x="wd2" y="hd2"/>
              </a:cxn>
            </a:cxnLst>
            <a:rect l="0" t="0" r="r" b="b"/>
            <a:pathLst>
              <a:path w="19582" h="18761" extrusionOk="0">
                <a:moveTo>
                  <a:pt x="7200" y="2737"/>
                </a:moveTo>
                <a:cubicBezTo>
                  <a:pt x="4800" y="4701"/>
                  <a:pt x="2400" y="6665"/>
                  <a:pt x="2400" y="8628"/>
                </a:cubicBezTo>
                <a:cubicBezTo>
                  <a:pt x="0" y="8628"/>
                  <a:pt x="0" y="16483"/>
                  <a:pt x="0" y="18446"/>
                </a:cubicBezTo>
                <a:cubicBezTo>
                  <a:pt x="4800" y="20410"/>
                  <a:pt x="16800" y="12555"/>
                  <a:pt x="19200" y="12555"/>
                </a:cubicBezTo>
                <a:cubicBezTo>
                  <a:pt x="19200" y="10592"/>
                  <a:pt x="12000" y="8628"/>
                  <a:pt x="9600" y="10592"/>
                </a:cubicBezTo>
                <a:cubicBezTo>
                  <a:pt x="12000" y="8628"/>
                  <a:pt x="21600" y="6665"/>
                  <a:pt x="19200" y="4701"/>
                </a:cubicBezTo>
                <a:cubicBezTo>
                  <a:pt x="16800" y="-1190"/>
                  <a:pt x="12000" y="-1190"/>
                  <a:pt x="7200" y="2737"/>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19" name="Shape 1819"/>
          <p:cNvSpPr/>
          <p:nvPr/>
        </p:nvSpPr>
        <p:spPr>
          <a:xfrm>
            <a:off x="12865092" y="5894343"/>
            <a:ext cx="191288" cy="202128"/>
          </a:xfrm>
          <a:custGeom>
            <a:avLst/>
            <a:gdLst/>
            <a:ahLst/>
            <a:cxnLst>
              <a:cxn ang="0">
                <a:pos x="wd2" y="hd2"/>
              </a:cxn>
              <a:cxn ang="5400000">
                <a:pos x="wd2" y="hd2"/>
              </a:cxn>
              <a:cxn ang="10800000">
                <a:pos x="wd2" y="hd2"/>
              </a:cxn>
              <a:cxn ang="16200000">
                <a:pos x="wd2" y="hd2"/>
              </a:cxn>
            </a:cxnLst>
            <a:rect l="0" t="0" r="r" b="b"/>
            <a:pathLst>
              <a:path w="21600" h="21148" extrusionOk="0">
                <a:moveTo>
                  <a:pt x="18277" y="13886"/>
                </a:moveTo>
                <a:cubicBezTo>
                  <a:pt x="18277" y="12343"/>
                  <a:pt x="19938" y="11571"/>
                  <a:pt x="20769" y="10800"/>
                </a:cubicBezTo>
                <a:cubicBezTo>
                  <a:pt x="21600" y="10029"/>
                  <a:pt x="21600" y="7714"/>
                  <a:pt x="21600" y="6171"/>
                </a:cubicBezTo>
                <a:cubicBezTo>
                  <a:pt x="21600" y="4629"/>
                  <a:pt x="19938" y="3857"/>
                  <a:pt x="19938" y="2314"/>
                </a:cubicBezTo>
                <a:cubicBezTo>
                  <a:pt x="19938" y="771"/>
                  <a:pt x="18277" y="771"/>
                  <a:pt x="17446" y="0"/>
                </a:cubicBezTo>
                <a:cubicBezTo>
                  <a:pt x="16615" y="771"/>
                  <a:pt x="14954" y="0"/>
                  <a:pt x="13292" y="771"/>
                </a:cubicBezTo>
                <a:cubicBezTo>
                  <a:pt x="12462" y="1543"/>
                  <a:pt x="10800" y="3086"/>
                  <a:pt x="9969" y="2314"/>
                </a:cubicBezTo>
                <a:cubicBezTo>
                  <a:pt x="8308" y="771"/>
                  <a:pt x="5815" y="0"/>
                  <a:pt x="4985" y="1543"/>
                </a:cubicBezTo>
                <a:cubicBezTo>
                  <a:pt x="4154" y="3086"/>
                  <a:pt x="4985" y="5400"/>
                  <a:pt x="5815" y="6171"/>
                </a:cubicBezTo>
                <a:cubicBezTo>
                  <a:pt x="6646" y="7714"/>
                  <a:pt x="5815" y="7714"/>
                  <a:pt x="4985" y="9257"/>
                </a:cubicBezTo>
                <a:cubicBezTo>
                  <a:pt x="4154" y="10800"/>
                  <a:pt x="2492" y="11571"/>
                  <a:pt x="1662" y="12343"/>
                </a:cubicBezTo>
                <a:cubicBezTo>
                  <a:pt x="831" y="13886"/>
                  <a:pt x="0" y="14657"/>
                  <a:pt x="0" y="16971"/>
                </a:cubicBezTo>
                <a:cubicBezTo>
                  <a:pt x="0" y="17743"/>
                  <a:pt x="831" y="19286"/>
                  <a:pt x="0" y="20829"/>
                </a:cubicBezTo>
                <a:cubicBezTo>
                  <a:pt x="1662" y="21600"/>
                  <a:pt x="1662" y="20829"/>
                  <a:pt x="3323" y="20057"/>
                </a:cubicBezTo>
                <a:cubicBezTo>
                  <a:pt x="4985" y="19286"/>
                  <a:pt x="7477" y="19286"/>
                  <a:pt x="9138" y="19286"/>
                </a:cubicBezTo>
                <a:cubicBezTo>
                  <a:pt x="8308" y="16971"/>
                  <a:pt x="9969" y="16200"/>
                  <a:pt x="11631" y="15429"/>
                </a:cubicBezTo>
                <a:cubicBezTo>
                  <a:pt x="13292" y="14657"/>
                  <a:pt x="16615" y="13114"/>
                  <a:pt x="17446" y="15429"/>
                </a:cubicBezTo>
                <a:cubicBezTo>
                  <a:pt x="17446" y="14657"/>
                  <a:pt x="17446" y="13886"/>
                  <a:pt x="18277" y="13886"/>
                </a:cubicBezTo>
                <a:cubicBezTo>
                  <a:pt x="18277" y="12343"/>
                  <a:pt x="17446" y="13886"/>
                  <a:pt x="18277" y="1388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0" name="Shape 1820"/>
          <p:cNvSpPr/>
          <p:nvPr/>
        </p:nvSpPr>
        <p:spPr>
          <a:xfrm>
            <a:off x="12842438" y="6130999"/>
            <a:ext cx="66676" cy="73012"/>
          </a:xfrm>
          <a:custGeom>
            <a:avLst/>
            <a:gdLst/>
            <a:ahLst/>
            <a:cxnLst>
              <a:cxn ang="0">
                <a:pos x="wd2" y="hd2"/>
              </a:cxn>
              <a:cxn ang="5400000">
                <a:pos x="wd2" y="hd2"/>
              </a:cxn>
              <a:cxn ang="10800000">
                <a:pos x="wd2" y="hd2"/>
              </a:cxn>
              <a:cxn ang="16200000">
                <a:pos x="wd2" y="hd2"/>
              </a:cxn>
            </a:cxnLst>
            <a:rect l="0" t="0" r="r" b="b"/>
            <a:pathLst>
              <a:path w="19731" h="21600" extrusionOk="0">
                <a:moveTo>
                  <a:pt x="2160" y="12960"/>
                </a:moveTo>
                <a:cubicBezTo>
                  <a:pt x="4320" y="15120"/>
                  <a:pt x="4320" y="19440"/>
                  <a:pt x="6480" y="21600"/>
                </a:cubicBezTo>
                <a:cubicBezTo>
                  <a:pt x="10800" y="19440"/>
                  <a:pt x="15120" y="15120"/>
                  <a:pt x="19440" y="10800"/>
                </a:cubicBezTo>
                <a:cubicBezTo>
                  <a:pt x="21600" y="6480"/>
                  <a:pt x="10800" y="8640"/>
                  <a:pt x="17280" y="0"/>
                </a:cubicBezTo>
                <a:cubicBezTo>
                  <a:pt x="15120" y="0"/>
                  <a:pt x="6480" y="0"/>
                  <a:pt x="8640" y="2160"/>
                </a:cubicBezTo>
                <a:cubicBezTo>
                  <a:pt x="10800" y="6480"/>
                  <a:pt x="2160" y="4320"/>
                  <a:pt x="0" y="2160"/>
                </a:cubicBezTo>
                <a:cubicBezTo>
                  <a:pt x="0" y="6480"/>
                  <a:pt x="2160" y="8640"/>
                  <a:pt x="2160" y="129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1" name="Shape 1821"/>
          <p:cNvSpPr/>
          <p:nvPr/>
        </p:nvSpPr>
        <p:spPr>
          <a:xfrm>
            <a:off x="12842438" y="6085684"/>
            <a:ext cx="68088" cy="61592"/>
          </a:xfrm>
          <a:custGeom>
            <a:avLst/>
            <a:gdLst/>
            <a:ahLst/>
            <a:cxnLst>
              <a:cxn ang="0">
                <a:pos x="wd2" y="hd2"/>
              </a:cxn>
              <a:cxn ang="5400000">
                <a:pos x="wd2" y="hd2"/>
              </a:cxn>
              <a:cxn ang="10800000">
                <a:pos x="wd2" y="hd2"/>
              </a:cxn>
              <a:cxn ang="16200000">
                <a:pos x="wd2" y="hd2"/>
              </a:cxn>
            </a:cxnLst>
            <a:rect l="0" t="0" r="r" b="b"/>
            <a:pathLst>
              <a:path w="18260" h="19571" extrusionOk="0">
                <a:moveTo>
                  <a:pt x="5891" y="2400"/>
                </a:moveTo>
                <a:cubicBezTo>
                  <a:pt x="1964" y="4800"/>
                  <a:pt x="0" y="12000"/>
                  <a:pt x="0" y="16800"/>
                </a:cubicBezTo>
                <a:cubicBezTo>
                  <a:pt x="1964" y="19200"/>
                  <a:pt x="9818" y="21600"/>
                  <a:pt x="7855" y="16800"/>
                </a:cubicBezTo>
                <a:cubicBezTo>
                  <a:pt x="5891" y="14400"/>
                  <a:pt x="13745" y="14400"/>
                  <a:pt x="15709" y="14400"/>
                </a:cubicBezTo>
                <a:cubicBezTo>
                  <a:pt x="21600" y="12000"/>
                  <a:pt x="15709" y="2400"/>
                  <a:pt x="13745" y="0"/>
                </a:cubicBezTo>
                <a:cubicBezTo>
                  <a:pt x="9818" y="2400"/>
                  <a:pt x="9818" y="4800"/>
                  <a:pt x="5891" y="2400"/>
                </a:cubicBezTo>
                <a:cubicBezTo>
                  <a:pt x="3927" y="2400"/>
                  <a:pt x="7855" y="2400"/>
                  <a:pt x="5891" y="2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2" name="Shape 1822"/>
          <p:cNvSpPr/>
          <p:nvPr/>
        </p:nvSpPr>
        <p:spPr>
          <a:xfrm>
            <a:off x="12863063" y="6074952"/>
            <a:ext cx="392160" cy="406816"/>
          </a:xfrm>
          <a:custGeom>
            <a:avLst/>
            <a:gdLst/>
            <a:ahLst/>
            <a:cxnLst>
              <a:cxn ang="0">
                <a:pos x="wd2" y="hd2"/>
              </a:cxn>
              <a:cxn ang="5400000">
                <a:pos x="wd2" y="hd2"/>
              </a:cxn>
              <a:cxn ang="10800000">
                <a:pos x="wd2" y="hd2"/>
              </a:cxn>
              <a:cxn ang="16200000">
                <a:pos x="wd2" y="hd2"/>
              </a:cxn>
            </a:cxnLst>
            <a:rect l="0" t="0" r="r" b="b"/>
            <a:pathLst>
              <a:path w="21300" h="20411" extrusionOk="0">
                <a:moveTo>
                  <a:pt x="16100" y="4243"/>
                </a:moveTo>
                <a:cubicBezTo>
                  <a:pt x="13700" y="2754"/>
                  <a:pt x="11300" y="1636"/>
                  <a:pt x="8900" y="519"/>
                </a:cubicBezTo>
                <a:cubicBezTo>
                  <a:pt x="8500" y="1264"/>
                  <a:pt x="7300" y="2009"/>
                  <a:pt x="6500" y="2009"/>
                </a:cubicBezTo>
                <a:cubicBezTo>
                  <a:pt x="6500" y="2009"/>
                  <a:pt x="8100" y="2381"/>
                  <a:pt x="8100" y="2754"/>
                </a:cubicBezTo>
                <a:cubicBezTo>
                  <a:pt x="7700" y="3126"/>
                  <a:pt x="6900" y="2754"/>
                  <a:pt x="6500" y="2754"/>
                </a:cubicBezTo>
                <a:cubicBezTo>
                  <a:pt x="5700" y="2381"/>
                  <a:pt x="5700" y="2754"/>
                  <a:pt x="4900" y="3126"/>
                </a:cubicBezTo>
                <a:cubicBezTo>
                  <a:pt x="4900" y="3126"/>
                  <a:pt x="4100" y="2754"/>
                  <a:pt x="4100" y="2381"/>
                </a:cubicBezTo>
                <a:cubicBezTo>
                  <a:pt x="3700" y="2009"/>
                  <a:pt x="4100" y="1264"/>
                  <a:pt x="4500" y="892"/>
                </a:cubicBezTo>
                <a:cubicBezTo>
                  <a:pt x="4900" y="-598"/>
                  <a:pt x="2500" y="147"/>
                  <a:pt x="1700" y="519"/>
                </a:cubicBezTo>
                <a:cubicBezTo>
                  <a:pt x="2100" y="892"/>
                  <a:pt x="2900" y="2009"/>
                  <a:pt x="2500" y="2381"/>
                </a:cubicBezTo>
                <a:cubicBezTo>
                  <a:pt x="2500" y="2754"/>
                  <a:pt x="900" y="3871"/>
                  <a:pt x="1700" y="3871"/>
                </a:cubicBezTo>
                <a:cubicBezTo>
                  <a:pt x="2900" y="4243"/>
                  <a:pt x="2500" y="4616"/>
                  <a:pt x="2100" y="5361"/>
                </a:cubicBezTo>
                <a:cubicBezTo>
                  <a:pt x="1700" y="5361"/>
                  <a:pt x="900" y="5733"/>
                  <a:pt x="500" y="6105"/>
                </a:cubicBezTo>
                <a:cubicBezTo>
                  <a:pt x="-300" y="6478"/>
                  <a:pt x="100" y="6478"/>
                  <a:pt x="100" y="7223"/>
                </a:cubicBezTo>
                <a:cubicBezTo>
                  <a:pt x="500" y="9085"/>
                  <a:pt x="1300" y="10202"/>
                  <a:pt x="1700" y="11692"/>
                </a:cubicBezTo>
                <a:cubicBezTo>
                  <a:pt x="1700" y="13554"/>
                  <a:pt x="3300" y="14299"/>
                  <a:pt x="4500" y="15043"/>
                </a:cubicBezTo>
                <a:cubicBezTo>
                  <a:pt x="4900" y="15416"/>
                  <a:pt x="5300" y="15416"/>
                  <a:pt x="5700" y="15416"/>
                </a:cubicBezTo>
                <a:cubicBezTo>
                  <a:pt x="6100" y="15416"/>
                  <a:pt x="6100" y="15788"/>
                  <a:pt x="6500" y="16161"/>
                </a:cubicBezTo>
                <a:cubicBezTo>
                  <a:pt x="7300" y="16161"/>
                  <a:pt x="8500" y="16161"/>
                  <a:pt x="9300" y="16905"/>
                </a:cubicBezTo>
                <a:cubicBezTo>
                  <a:pt x="9700" y="17278"/>
                  <a:pt x="9700" y="18395"/>
                  <a:pt x="9700" y="19140"/>
                </a:cubicBezTo>
                <a:cubicBezTo>
                  <a:pt x="10100" y="19512"/>
                  <a:pt x="9700" y="19885"/>
                  <a:pt x="10500" y="19885"/>
                </a:cubicBezTo>
                <a:cubicBezTo>
                  <a:pt x="10900" y="19885"/>
                  <a:pt x="11300" y="19885"/>
                  <a:pt x="11700" y="19885"/>
                </a:cubicBezTo>
                <a:cubicBezTo>
                  <a:pt x="12100" y="19885"/>
                  <a:pt x="12500" y="19885"/>
                  <a:pt x="12900" y="20257"/>
                </a:cubicBezTo>
                <a:cubicBezTo>
                  <a:pt x="13300" y="20630"/>
                  <a:pt x="13700" y="20257"/>
                  <a:pt x="14100" y="19885"/>
                </a:cubicBezTo>
                <a:cubicBezTo>
                  <a:pt x="14900" y="19512"/>
                  <a:pt x="15700" y="21002"/>
                  <a:pt x="16500" y="19885"/>
                </a:cubicBezTo>
                <a:cubicBezTo>
                  <a:pt x="16500" y="19140"/>
                  <a:pt x="17700" y="19512"/>
                  <a:pt x="18100" y="19512"/>
                </a:cubicBezTo>
                <a:cubicBezTo>
                  <a:pt x="19300" y="19140"/>
                  <a:pt x="20100" y="18395"/>
                  <a:pt x="21300" y="17650"/>
                </a:cubicBezTo>
                <a:cubicBezTo>
                  <a:pt x="19300" y="16533"/>
                  <a:pt x="19300" y="15043"/>
                  <a:pt x="19300" y="12809"/>
                </a:cubicBezTo>
                <a:cubicBezTo>
                  <a:pt x="18900" y="12436"/>
                  <a:pt x="19700" y="11692"/>
                  <a:pt x="19300" y="11319"/>
                </a:cubicBezTo>
                <a:cubicBezTo>
                  <a:pt x="18900" y="10947"/>
                  <a:pt x="18100" y="10574"/>
                  <a:pt x="18100" y="9830"/>
                </a:cubicBezTo>
                <a:cubicBezTo>
                  <a:pt x="18100" y="9457"/>
                  <a:pt x="18900" y="6850"/>
                  <a:pt x="18900" y="6850"/>
                </a:cubicBezTo>
                <a:cubicBezTo>
                  <a:pt x="18500" y="6850"/>
                  <a:pt x="18100" y="6478"/>
                  <a:pt x="17700" y="6105"/>
                </a:cubicBezTo>
                <a:cubicBezTo>
                  <a:pt x="17300" y="5733"/>
                  <a:pt x="16900" y="5733"/>
                  <a:pt x="16100" y="5361"/>
                </a:cubicBezTo>
                <a:cubicBezTo>
                  <a:pt x="16100" y="4988"/>
                  <a:pt x="16100" y="4616"/>
                  <a:pt x="16100" y="424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3" name="Shape 1823"/>
          <p:cNvSpPr/>
          <p:nvPr/>
        </p:nvSpPr>
        <p:spPr>
          <a:xfrm>
            <a:off x="12135170" y="5959801"/>
            <a:ext cx="197000" cy="229107"/>
          </a:xfrm>
          <a:custGeom>
            <a:avLst/>
            <a:gdLst/>
            <a:ahLst/>
            <a:cxnLst>
              <a:cxn ang="0">
                <a:pos x="wd2" y="hd2"/>
              </a:cxn>
              <a:cxn ang="5400000">
                <a:pos x="wd2" y="hd2"/>
              </a:cxn>
              <a:cxn ang="10800000">
                <a:pos x="wd2" y="hd2"/>
              </a:cxn>
              <a:cxn ang="16200000">
                <a:pos x="wd2" y="hd2"/>
              </a:cxn>
            </a:cxnLst>
            <a:rect l="0" t="0" r="r" b="b"/>
            <a:pathLst>
              <a:path w="21400" h="21600" extrusionOk="0">
                <a:moveTo>
                  <a:pt x="12000" y="20206"/>
                </a:moveTo>
                <a:cubicBezTo>
                  <a:pt x="12000" y="19510"/>
                  <a:pt x="10400" y="16723"/>
                  <a:pt x="12000" y="16723"/>
                </a:cubicBezTo>
                <a:cubicBezTo>
                  <a:pt x="12000" y="16723"/>
                  <a:pt x="13600" y="16723"/>
                  <a:pt x="13600" y="16723"/>
                </a:cubicBezTo>
                <a:cubicBezTo>
                  <a:pt x="14400" y="16026"/>
                  <a:pt x="14400" y="14632"/>
                  <a:pt x="15200" y="14632"/>
                </a:cubicBezTo>
                <a:cubicBezTo>
                  <a:pt x="16000" y="15329"/>
                  <a:pt x="16800" y="16026"/>
                  <a:pt x="16800" y="16723"/>
                </a:cubicBezTo>
                <a:cubicBezTo>
                  <a:pt x="17600" y="17419"/>
                  <a:pt x="17600" y="16026"/>
                  <a:pt x="19200" y="16026"/>
                </a:cubicBezTo>
                <a:cubicBezTo>
                  <a:pt x="19200" y="16026"/>
                  <a:pt x="20800" y="17419"/>
                  <a:pt x="20800" y="16723"/>
                </a:cubicBezTo>
                <a:cubicBezTo>
                  <a:pt x="20800" y="16026"/>
                  <a:pt x="20800" y="15329"/>
                  <a:pt x="20800" y="14632"/>
                </a:cubicBezTo>
                <a:cubicBezTo>
                  <a:pt x="21600" y="13239"/>
                  <a:pt x="21600" y="11148"/>
                  <a:pt x="20800" y="9755"/>
                </a:cubicBezTo>
                <a:cubicBezTo>
                  <a:pt x="20000" y="9058"/>
                  <a:pt x="20000" y="8361"/>
                  <a:pt x="20000" y="7665"/>
                </a:cubicBezTo>
                <a:cubicBezTo>
                  <a:pt x="20000" y="6271"/>
                  <a:pt x="21600" y="5574"/>
                  <a:pt x="20800" y="4181"/>
                </a:cubicBezTo>
                <a:cubicBezTo>
                  <a:pt x="20000" y="2090"/>
                  <a:pt x="16800" y="4877"/>
                  <a:pt x="16800" y="2787"/>
                </a:cubicBezTo>
                <a:cubicBezTo>
                  <a:pt x="16800" y="1394"/>
                  <a:pt x="17600" y="0"/>
                  <a:pt x="15200" y="0"/>
                </a:cubicBezTo>
                <a:cubicBezTo>
                  <a:pt x="14400" y="0"/>
                  <a:pt x="12800" y="0"/>
                  <a:pt x="11200" y="0"/>
                </a:cubicBezTo>
                <a:cubicBezTo>
                  <a:pt x="8000" y="0"/>
                  <a:pt x="12000" y="4877"/>
                  <a:pt x="8800" y="4877"/>
                </a:cubicBezTo>
                <a:cubicBezTo>
                  <a:pt x="7200" y="4877"/>
                  <a:pt x="5600" y="4877"/>
                  <a:pt x="4000" y="4877"/>
                </a:cubicBezTo>
                <a:cubicBezTo>
                  <a:pt x="3200" y="4877"/>
                  <a:pt x="3200" y="4877"/>
                  <a:pt x="3200" y="4877"/>
                </a:cubicBezTo>
                <a:cubicBezTo>
                  <a:pt x="1600" y="6271"/>
                  <a:pt x="3200" y="6271"/>
                  <a:pt x="3200" y="6968"/>
                </a:cubicBezTo>
                <a:cubicBezTo>
                  <a:pt x="3200" y="8361"/>
                  <a:pt x="0" y="9755"/>
                  <a:pt x="0" y="11148"/>
                </a:cubicBezTo>
                <a:cubicBezTo>
                  <a:pt x="800" y="12542"/>
                  <a:pt x="2400" y="14632"/>
                  <a:pt x="3200" y="16026"/>
                </a:cubicBezTo>
                <a:cubicBezTo>
                  <a:pt x="4800" y="16723"/>
                  <a:pt x="5600" y="18116"/>
                  <a:pt x="7200" y="19510"/>
                </a:cubicBezTo>
                <a:cubicBezTo>
                  <a:pt x="8000" y="20206"/>
                  <a:pt x="8800" y="20903"/>
                  <a:pt x="8800" y="21600"/>
                </a:cubicBezTo>
                <a:cubicBezTo>
                  <a:pt x="9600" y="20903"/>
                  <a:pt x="11200" y="20903"/>
                  <a:pt x="12000" y="20206"/>
                </a:cubicBezTo>
                <a:cubicBezTo>
                  <a:pt x="12000" y="20206"/>
                  <a:pt x="11200" y="20903"/>
                  <a:pt x="12000" y="2020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4" name="Shape 1824"/>
          <p:cNvSpPr/>
          <p:nvPr/>
        </p:nvSpPr>
        <p:spPr>
          <a:xfrm>
            <a:off x="12147755" y="5959801"/>
            <a:ext cx="83061" cy="52871"/>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600" y="15429"/>
                  <a:pt x="21600" y="6171"/>
                  <a:pt x="21600" y="0"/>
                </a:cubicBezTo>
                <a:cubicBezTo>
                  <a:pt x="15709" y="0"/>
                  <a:pt x="11782" y="3086"/>
                  <a:pt x="5891" y="3086"/>
                </a:cubicBezTo>
                <a:cubicBezTo>
                  <a:pt x="7855" y="6171"/>
                  <a:pt x="1964" y="9257"/>
                  <a:pt x="0" y="12343"/>
                </a:cubicBezTo>
                <a:cubicBezTo>
                  <a:pt x="0" y="15429"/>
                  <a:pt x="3927" y="18514"/>
                  <a:pt x="3927" y="21600"/>
                </a:cubicBezTo>
                <a:lnTo>
                  <a:pt x="21600" y="21600"/>
                </a:ln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5" name="Shape 1825"/>
          <p:cNvSpPr/>
          <p:nvPr/>
        </p:nvSpPr>
        <p:spPr>
          <a:xfrm>
            <a:off x="12125356" y="5562017"/>
            <a:ext cx="266545" cy="412248"/>
          </a:xfrm>
          <a:custGeom>
            <a:avLst/>
            <a:gdLst/>
            <a:ahLst/>
            <a:cxnLst>
              <a:cxn ang="0">
                <a:pos x="wd2" y="hd2"/>
              </a:cxn>
              <a:cxn ang="5400000">
                <a:pos x="wd2" y="hd2"/>
              </a:cxn>
              <a:cxn ang="10800000">
                <a:pos x="wd2" y="hd2"/>
              </a:cxn>
              <a:cxn ang="16200000">
                <a:pos x="wd2" y="hd2"/>
              </a:cxn>
            </a:cxnLst>
            <a:rect l="0" t="0" r="r" b="b"/>
            <a:pathLst>
              <a:path w="21180" h="21179" extrusionOk="0">
                <a:moveTo>
                  <a:pt x="16510" y="20842"/>
                </a:moveTo>
                <a:cubicBezTo>
                  <a:pt x="18261" y="20842"/>
                  <a:pt x="20012" y="21600"/>
                  <a:pt x="21180" y="20842"/>
                </a:cubicBezTo>
                <a:cubicBezTo>
                  <a:pt x="21180" y="19326"/>
                  <a:pt x="20012" y="18947"/>
                  <a:pt x="18845" y="18189"/>
                </a:cubicBezTo>
                <a:cubicBezTo>
                  <a:pt x="18261" y="17811"/>
                  <a:pt x="18261" y="17432"/>
                  <a:pt x="18261" y="16674"/>
                </a:cubicBezTo>
                <a:cubicBezTo>
                  <a:pt x="17677" y="16295"/>
                  <a:pt x="17094" y="15916"/>
                  <a:pt x="17094" y="15158"/>
                </a:cubicBezTo>
                <a:cubicBezTo>
                  <a:pt x="16510" y="13642"/>
                  <a:pt x="17677" y="13263"/>
                  <a:pt x="18261" y="12126"/>
                </a:cubicBezTo>
                <a:cubicBezTo>
                  <a:pt x="18845" y="11368"/>
                  <a:pt x="19429" y="10989"/>
                  <a:pt x="19429" y="10232"/>
                </a:cubicBezTo>
                <a:cubicBezTo>
                  <a:pt x="18845" y="9474"/>
                  <a:pt x="18845" y="8716"/>
                  <a:pt x="17677" y="7958"/>
                </a:cubicBezTo>
                <a:cubicBezTo>
                  <a:pt x="17677" y="7958"/>
                  <a:pt x="14758" y="6821"/>
                  <a:pt x="15926" y="6063"/>
                </a:cubicBezTo>
                <a:cubicBezTo>
                  <a:pt x="16510" y="5684"/>
                  <a:pt x="18261" y="6063"/>
                  <a:pt x="19429" y="6063"/>
                </a:cubicBezTo>
                <a:cubicBezTo>
                  <a:pt x="18261" y="4547"/>
                  <a:pt x="18261" y="3789"/>
                  <a:pt x="18261" y="2274"/>
                </a:cubicBezTo>
                <a:cubicBezTo>
                  <a:pt x="18261" y="1895"/>
                  <a:pt x="18261" y="1137"/>
                  <a:pt x="17094" y="758"/>
                </a:cubicBezTo>
                <a:cubicBezTo>
                  <a:pt x="17094" y="379"/>
                  <a:pt x="15342" y="0"/>
                  <a:pt x="15342" y="0"/>
                </a:cubicBezTo>
                <a:cubicBezTo>
                  <a:pt x="15342" y="758"/>
                  <a:pt x="18845" y="2653"/>
                  <a:pt x="15926" y="3411"/>
                </a:cubicBezTo>
                <a:cubicBezTo>
                  <a:pt x="14175" y="4168"/>
                  <a:pt x="13591" y="5305"/>
                  <a:pt x="13007" y="6821"/>
                </a:cubicBezTo>
                <a:cubicBezTo>
                  <a:pt x="12423" y="7200"/>
                  <a:pt x="12423" y="8337"/>
                  <a:pt x="11839" y="8337"/>
                </a:cubicBezTo>
                <a:cubicBezTo>
                  <a:pt x="10672" y="8716"/>
                  <a:pt x="10672" y="9474"/>
                  <a:pt x="10088" y="10232"/>
                </a:cubicBezTo>
                <a:cubicBezTo>
                  <a:pt x="9504" y="10989"/>
                  <a:pt x="8921" y="11747"/>
                  <a:pt x="8337" y="12505"/>
                </a:cubicBezTo>
                <a:cubicBezTo>
                  <a:pt x="7169" y="13263"/>
                  <a:pt x="6585" y="11747"/>
                  <a:pt x="6002" y="11747"/>
                </a:cubicBezTo>
                <a:cubicBezTo>
                  <a:pt x="3083" y="11747"/>
                  <a:pt x="1331" y="13263"/>
                  <a:pt x="748" y="14779"/>
                </a:cubicBezTo>
                <a:cubicBezTo>
                  <a:pt x="748" y="15158"/>
                  <a:pt x="-420" y="15537"/>
                  <a:pt x="164" y="15916"/>
                </a:cubicBezTo>
                <a:cubicBezTo>
                  <a:pt x="748" y="16295"/>
                  <a:pt x="1331" y="16674"/>
                  <a:pt x="1915" y="17053"/>
                </a:cubicBezTo>
                <a:cubicBezTo>
                  <a:pt x="1915" y="17432"/>
                  <a:pt x="2499" y="16674"/>
                  <a:pt x="2499" y="17053"/>
                </a:cubicBezTo>
                <a:cubicBezTo>
                  <a:pt x="3083" y="17432"/>
                  <a:pt x="3666" y="17811"/>
                  <a:pt x="3666" y="18189"/>
                </a:cubicBezTo>
                <a:cubicBezTo>
                  <a:pt x="4250" y="18947"/>
                  <a:pt x="3666" y="20084"/>
                  <a:pt x="3666" y="20842"/>
                </a:cubicBezTo>
                <a:cubicBezTo>
                  <a:pt x="5418" y="20463"/>
                  <a:pt x="7169" y="20463"/>
                  <a:pt x="8921" y="20463"/>
                </a:cubicBezTo>
                <a:cubicBezTo>
                  <a:pt x="11256" y="20463"/>
                  <a:pt x="14175" y="20842"/>
                  <a:pt x="16510" y="2084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6" name="Shape 1826"/>
          <p:cNvSpPr/>
          <p:nvPr/>
        </p:nvSpPr>
        <p:spPr>
          <a:xfrm>
            <a:off x="11835989" y="5582158"/>
            <a:ext cx="105377" cy="229107"/>
          </a:xfrm>
          <a:custGeom>
            <a:avLst/>
            <a:gdLst/>
            <a:ahLst/>
            <a:cxnLst>
              <a:cxn ang="0">
                <a:pos x="wd2" y="hd2"/>
              </a:cxn>
              <a:cxn ang="5400000">
                <a:pos x="wd2" y="hd2"/>
              </a:cxn>
              <a:cxn ang="10800000">
                <a:pos x="wd2" y="hd2"/>
              </a:cxn>
              <a:cxn ang="16200000">
                <a:pos x="wd2" y="hd2"/>
              </a:cxn>
            </a:cxnLst>
            <a:rect l="0" t="0" r="r" b="b"/>
            <a:pathLst>
              <a:path w="20552" h="21600" extrusionOk="0">
                <a:moveTo>
                  <a:pt x="14792" y="0"/>
                </a:moveTo>
                <a:cubicBezTo>
                  <a:pt x="11912" y="1394"/>
                  <a:pt x="13352" y="1394"/>
                  <a:pt x="11912" y="2787"/>
                </a:cubicBezTo>
                <a:cubicBezTo>
                  <a:pt x="10472" y="4181"/>
                  <a:pt x="7592" y="3484"/>
                  <a:pt x="4712" y="3484"/>
                </a:cubicBezTo>
                <a:cubicBezTo>
                  <a:pt x="4712" y="3484"/>
                  <a:pt x="1832" y="4877"/>
                  <a:pt x="392" y="5574"/>
                </a:cubicBezTo>
                <a:cubicBezTo>
                  <a:pt x="-1048" y="6271"/>
                  <a:pt x="1832" y="7665"/>
                  <a:pt x="3272" y="9058"/>
                </a:cubicBezTo>
                <a:cubicBezTo>
                  <a:pt x="9032" y="12542"/>
                  <a:pt x="4712" y="17419"/>
                  <a:pt x="7592" y="21600"/>
                </a:cubicBezTo>
                <a:cubicBezTo>
                  <a:pt x="9032" y="21600"/>
                  <a:pt x="11912" y="21600"/>
                  <a:pt x="14792" y="20903"/>
                </a:cubicBezTo>
                <a:cubicBezTo>
                  <a:pt x="16232" y="20903"/>
                  <a:pt x="16232" y="20206"/>
                  <a:pt x="14792" y="18813"/>
                </a:cubicBezTo>
                <a:cubicBezTo>
                  <a:pt x="14792" y="16723"/>
                  <a:pt x="14792" y="14632"/>
                  <a:pt x="14792" y="12542"/>
                </a:cubicBezTo>
                <a:cubicBezTo>
                  <a:pt x="14792" y="9755"/>
                  <a:pt x="19112" y="8361"/>
                  <a:pt x="20552" y="6271"/>
                </a:cubicBezTo>
                <a:cubicBezTo>
                  <a:pt x="20552" y="4181"/>
                  <a:pt x="20552" y="3484"/>
                  <a:pt x="19112" y="2090"/>
                </a:cubicBezTo>
                <a:cubicBezTo>
                  <a:pt x="19112" y="2090"/>
                  <a:pt x="14792" y="0"/>
                  <a:pt x="14792" y="0"/>
                </a:cubicBezTo>
                <a:cubicBezTo>
                  <a:pt x="13352" y="697"/>
                  <a:pt x="14792" y="0"/>
                  <a:pt x="14792"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7" name="Shape 1827"/>
          <p:cNvSpPr/>
          <p:nvPr/>
        </p:nvSpPr>
        <p:spPr>
          <a:xfrm>
            <a:off x="11910450" y="5529636"/>
            <a:ext cx="431114" cy="357237"/>
          </a:xfrm>
          <a:custGeom>
            <a:avLst/>
            <a:gdLst/>
            <a:ahLst/>
            <a:cxnLst>
              <a:cxn ang="0">
                <a:pos x="wd2" y="hd2"/>
              </a:cxn>
              <a:cxn ang="5400000">
                <a:pos x="wd2" y="hd2"/>
              </a:cxn>
              <a:cxn ang="10800000">
                <a:pos x="wd2" y="hd2"/>
              </a:cxn>
              <a:cxn ang="16200000">
                <a:pos x="wd2" y="hd2"/>
              </a:cxn>
            </a:cxnLst>
            <a:rect l="0" t="0" r="r" b="b"/>
            <a:pathLst>
              <a:path w="21386" h="20433" extrusionOk="0">
                <a:moveTo>
                  <a:pt x="11135" y="17480"/>
                </a:moveTo>
                <a:cubicBezTo>
                  <a:pt x="11501" y="16633"/>
                  <a:pt x="12600" y="15363"/>
                  <a:pt x="13332" y="15363"/>
                </a:cubicBezTo>
                <a:cubicBezTo>
                  <a:pt x="13698" y="14939"/>
                  <a:pt x="14430" y="14939"/>
                  <a:pt x="14430" y="14939"/>
                </a:cubicBezTo>
                <a:cubicBezTo>
                  <a:pt x="14796" y="15363"/>
                  <a:pt x="15162" y="16210"/>
                  <a:pt x="15528" y="15786"/>
                </a:cubicBezTo>
                <a:cubicBezTo>
                  <a:pt x="16261" y="15363"/>
                  <a:pt x="16627" y="14092"/>
                  <a:pt x="16993" y="13245"/>
                </a:cubicBezTo>
                <a:cubicBezTo>
                  <a:pt x="16993" y="12821"/>
                  <a:pt x="17359" y="11974"/>
                  <a:pt x="17359" y="11551"/>
                </a:cubicBezTo>
                <a:cubicBezTo>
                  <a:pt x="17725" y="11127"/>
                  <a:pt x="18091" y="11551"/>
                  <a:pt x="18457" y="11127"/>
                </a:cubicBezTo>
                <a:cubicBezTo>
                  <a:pt x="18457" y="10280"/>
                  <a:pt x="19189" y="5621"/>
                  <a:pt x="20288" y="5621"/>
                </a:cubicBezTo>
                <a:cubicBezTo>
                  <a:pt x="21020" y="5621"/>
                  <a:pt x="21386" y="4774"/>
                  <a:pt x="21386" y="4351"/>
                </a:cubicBezTo>
                <a:cubicBezTo>
                  <a:pt x="21386" y="3504"/>
                  <a:pt x="20654" y="3504"/>
                  <a:pt x="20654" y="3080"/>
                </a:cubicBezTo>
                <a:cubicBezTo>
                  <a:pt x="20654" y="2657"/>
                  <a:pt x="20288" y="2657"/>
                  <a:pt x="20288" y="2233"/>
                </a:cubicBezTo>
                <a:cubicBezTo>
                  <a:pt x="19922" y="1386"/>
                  <a:pt x="19922" y="963"/>
                  <a:pt x="19555" y="116"/>
                </a:cubicBezTo>
                <a:cubicBezTo>
                  <a:pt x="19189" y="539"/>
                  <a:pt x="18091" y="1810"/>
                  <a:pt x="17359" y="1810"/>
                </a:cubicBezTo>
                <a:cubicBezTo>
                  <a:pt x="16261" y="1386"/>
                  <a:pt x="15528" y="1386"/>
                  <a:pt x="14430" y="1386"/>
                </a:cubicBezTo>
                <a:cubicBezTo>
                  <a:pt x="13332" y="1386"/>
                  <a:pt x="12600" y="2233"/>
                  <a:pt x="11501" y="2233"/>
                </a:cubicBezTo>
                <a:cubicBezTo>
                  <a:pt x="10769" y="2233"/>
                  <a:pt x="10037" y="963"/>
                  <a:pt x="9305" y="1386"/>
                </a:cubicBezTo>
                <a:cubicBezTo>
                  <a:pt x="7840" y="2233"/>
                  <a:pt x="7474" y="1810"/>
                  <a:pt x="6742" y="963"/>
                </a:cubicBezTo>
                <a:cubicBezTo>
                  <a:pt x="6376" y="539"/>
                  <a:pt x="5278" y="-308"/>
                  <a:pt x="4545" y="116"/>
                </a:cubicBezTo>
                <a:cubicBezTo>
                  <a:pt x="4179" y="116"/>
                  <a:pt x="3081" y="539"/>
                  <a:pt x="2715" y="963"/>
                </a:cubicBezTo>
                <a:cubicBezTo>
                  <a:pt x="2349" y="1386"/>
                  <a:pt x="2715" y="1810"/>
                  <a:pt x="2349" y="2233"/>
                </a:cubicBezTo>
                <a:cubicBezTo>
                  <a:pt x="2349" y="2657"/>
                  <a:pt x="1983" y="3504"/>
                  <a:pt x="1983" y="3927"/>
                </a:cubicBezTo>
                <a:cubicBezTo>
                  <a:pt x="1617" y="4774"/>
                  <a:pt x="1617" y="5621"/>
                  <a:pt x="1617" y="6468"/>
                </a:cubicBezTo>
                <a:cubicBezTo>
                  <a:pt x="1617" y="7739"/>
                  <a:pt x="518" y="8586"/>
                  <a:pt x="152" y="9857"/>
                </a:cubicBezTo>
                <a:cubicBezTo>
                  <a:pt x="-214" y="11127"/>
                  <a:pt x="152" y="14092"/>
                  <a:pt x="518" y="15786"/>
                </a:cubicBezTo>
                <a:cubicBezTo>
                  <a:pt x="518" y="16210"/>
                  <a:pt x="1250" y="15786"/>
                  <a:pt x="1617" y="15786"/>
                </a:cubicBezTo>
                <a:cubicBezTo>
                  <a:pt x="1983" y="15786"/>
                  <a:pt x="2715" y="16210"/>
                  <a:pt x="3081" y="16210"/>
                </a:cubicBezTo>
                <a:cubicBezTo>
                  <a:pt x="3447" y="16633"/>
                  <a:pt x="4911" y="17480"/>
                  <a:pt x="4911" y="17904"/>
                </a:cubicBezTo>
                <a:cubicBezTo>
                  <a:pt x="4911" y="18327"/>
                  <a:pt x="4911" y="18327"/>
                  <a:pt x="4911" y="18751"/>
                </a:cubicBezTo>
                <a:cubicBezTo>
                  <a:pt x="4911" y="19174"/>
                  <a:pt x="5278" y="19598"/>
                  <a:pt x="5644" y="20021"/>
                </a:cubicBezTo>
                <a:cubicBezTo>
                  <a:pt x="6376" y="21292"/>
                  <a:pt x="7474" y="19174"/>
                  <a:pt x="8206" y="19598"/>
                </a:cubicBezTo>
                <a:cubicBezTo>
                  <a:pt x="8206" y="19598"/>
                  <a:pt x="7840" y="20021"/>
                  <a:pt x="7840" y="20021"/>
                </a:cubicBezTo>
                <a:cubicBezTo>
                  <a:pt x="7840" y="19598"/>
                  <a:pt x="9671" y="19598"/>
                  <a:pt x="9671" y="19598"/>
                </a:cubicBezTo>
                <a:cubicBezTo>
                  <a:pt x="10403" y="19598"/>
                  <a:pt x="10403" y="18751"/>
                  <a:pt x="10769" y="19598"/>
                </a:cubicBezTo>
                <a:cubicBezTo>
                  <a:pt x="11135" y="18751"/>
                  <a:pt x="11135" y="18327"/>
                  <a:pt x="11135" y="17480"/>
                </a:cubicBezTo>
                <a:cubicBezTo>
                  <a:pt x="11501" y="17057"/>
                  <a:pt x="11135" y="17904"/>
                  <a:pt x="11135" y="1748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8" name="Shape 1828"/>
          <p:cNvSpPr/>
          <p:nvPr/>
        </p:nvSpPr>
        <p:spPr>
          <a:xfrm>
            <a:off x="11600453" y="5478931"/>
            <a:ext cx="299739" cy="221553"/>
          </a:xfrm>
          <a:custGeom>
            <a:avLst/>
            <a:gdLst/>
            <a:ahLst/>
            <a:cxnLst>
              <a:cxn ang="0">
                <a:pos x="wd2" y="hd2"/>
              </a:cxn>
              <a:cxn ang="5400000">
                <a:pos x="wd2" y="hd2"/>
              </a:cxn>
              <a:cxn ang="10800000">
                <a:pos x="wd2" y="hd2"/>
              </a:cxn>
              <a:cxn ang="16200000">
                <a:pos x="wd2" y="hd2"/>
              </a:cxn>
            </a:cxnLst>
            <a:rect l="0" t="0" r="r" b="b"/>
            <a:pathLst>
              <a:path w="20744" h="21600" extrusionOk="0">
                <a:moveTo>
                  <a:pt x="17555" y="14400"/>
                </a:moveTo>
                <a:cubicBezTo>
                  <a:pt x="18584" y="12240"/>
                  <a:pt x="20126" y="14400"/>
                  <a:pt x="20641" y="12240"/>
                </a:cubicBezTo>
                <a:cubicBezTo>
                  <a:pt x="21155" y="11520"/>
                  <a:pt x="19612" y="9360"/>
                  <a:pt x="19098" y="9360"/>
                </a:cubicBezTo>
                <a:cubicBezTo>
                  <a:pt x="18584" y="10800"/>
                  <a:pt x="17041" y="7920"/>
                  <a:pt x="16526" y="7200"/>
                </a:cubicBezTo>
                <a:cubicBezTo>
                  <a:pt x="16526" y="6480"/>
                  <a:pt x="16526" y="5760"/>
                  <a:pt x="16012" y="5040"/>
                </a:cubicBezTo>
                <a:cubicBezTo>
                  <a:pt x="14984" y="3600"/>
                  <a:pt x="14984" y="2880"/>
                  <a:pt x="14984" y="720"/>
                </a:cubicBezTo>
                <a:cubicBezTo>
                  <a:pt x="14469" y="720"/>
                  <a:pt x="13441" y="0"/>
                  <a:pt x="12926" y="0"/>
                </a:cubicBezTo>
                <a:cubicBezTo>
                  <a:pt x="11898" y="720"/>
                  <a:pt x="11384" y="1440"/>
                  <a:pt x="10869" y="1440"/>
                </a:cubicBezTo>
                <a:cubicBezTo>
                  <a:pt x="10355" y="2160"/>
                  <a:pt x="9841" y="2880"/>
                  <a:pt x="9326" y="2880"/>
                </a:cubicBezTo>
                <a:cubicBezTo>
                  <a:pt x="8812" y="4320"/>
                  <a:pt x="8812" y="2880"/>
                  <a:pt x="8298" y="3600"/>
                </a:cubicBezTo>
                <a:cubicBezTo>
                  <a:pt x="7269" y="4320"/>
                  <a:pt x="6241" y="7920"/>
                  <a:pt x="5212" y="7200"/>
                </a:cubicBezTo>
                <a:cubicBezTo>
                  <a:pt x="4698" y="7200"/>
                  <a:pt x="4184" y="5760"/>
                  <a:pt x="4184" y="7200"/>
                </a:cubicBezTo>
                <a:cubicBezTo>
                  <a:pt x="3669" y="7920"/>
                  <a:pt x="3669" y="9360"/>
                  <a:pt x="3155" y="10080"/>
                </a:cubicBezTo>
                <a:cubicBezTo>
                  <a:pt x="3155" y="10800"/>
                  <a:pt x="3155" y="11520"/>
                  <a:pt x="2126" y="11520"/>
                </a:cubicBezTo>
                <a:cubicBezTo>
                  <a:pt x="2126" y="11520"/>
                  <a:pt x="69" y="12240"/>
                  <a:pt x="584" y="12960"/>
                </a:cubicBezTo>
                <a:cubicBezTo>
                  <a:pt x="2126" y="14400"/>
                  <a:pt x="-445" y="16560"/>
                  <a:pt x="69" y="17280"/>
                </a:cubicBezTo>
                <a:cubicBezTo>
                  <a:pt x="1098" y="18000"/>
                  <a:pt x="2126" y="21600"/>
                  <a:pt x="3669" y="20160"/>
                </a:cubicBezTo>
                <a:cubicBezTo>
                  <a:pt x="5212" y="18720"/>
                  <a:pt x="6241" y="19440"/>
                  <a:pt x="7784" y="21600"/>
                </a:cubicBezTo>
                <a:cubicBezTo>
                  <a:pt x="7269" y="19440"/>
                  <a:pt x="7269" y="17280"/>
                  <a:pt x="7269" y="15840"/>
                </a:cubicBezTo>
                <a:cubicBezTo>
                  <a:pt x="9326" y="15840"/>
                  <a:pt x="10869" y="15840"/>
                  <a:pt x="12926" y="15840"/>
                </a:cubicBezTo>
                <a:cubicBezTo>
                  <a:pt x="14469" y="15840"/>
                  <a:pt x="17041" y="16560"/>
                  <a:pt x="17555" y="14400"/>
                </a:cubicBezTo>
                <a:cubicBezTo>
                  <a:pt x="18069" y="12960"/>
                  <a:pt x="17555" y="14400"/>
                  <a:pt x="17555" y="14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29" name="Shape 1829"/>
          <p:cNvSpPr/>
          <p:nvPr/>
        </p:nvSpPr>
        <p:spPr>
          <a:xfrm>
            <a:off x="11811041" y="5642578"/>
            <a:ext cx="59052" cy="174400"/>
          </a:xfrm>
          <a:custGeom>
            <a:avLst/>
            <a:gdLst/>
            <a:ahLst/>
            <a:cxnLst>
              <a:cxn ang="0">
                <a:pos x="wd2" y="hd2"/>
              </a:cxn>
              <a:cxn ang="5400000">
                <a:pos x="wd2" y="hd2"/>
              </a:cxn>
              <a:cxn ang="10800000">
                <a:pos x="wd2" y="hd2"/>
              </a:cxn>
              <a:cxn ang="16200000">
                <a:pos x="wd2" y="hd2"/>
              </a:cxn>
            </a:cxnLst>
            <a:rect l="0" t="0" r="r" b="b"/>
            <a:pathLst>
              <a:path w="17475" h="21375" extrusionOk="0">
                <a:moveTo>
                  <a:pt x="17040" y="9000"/>
                </a:moveTo>
                <a:cubicBezTo>
                  <a:pt x="17040" y="8100"/>
                  <a:pt x="17040" y="6300"/>
                  <a:pt x="14880" y="5400"/>
                </a:cubicBezTo>
                <a:cubicBezTo>
                  <a:pt x="12720" y="4500"/>
                  <a:pt x="6240" y="900"/>
                  <a:pt x="8400" y="0"/>
                </a:cubicBezTo>
                <a:cubicBezTo>
                  <a:pt x="6240" y="0"/>
                  <a:pt x="4080" y="0"/>
                  <a:pt x="1920" y="0"/>
                </a:cubicBezTo>
                <a:cubicBezTo>
                  <a:pt x="-2400" y="0"/>
                  <a:pt x="1920" y="1800"/>
                  <a:pt x="1920" y="2700"/>
                </a:cubicBezTo>
                <a:cubicBezTo>
                  <a:pt x="4080" y="4500"/>
                  <a:pt x="1920" y="6300"/>
                  <a:pt x="1920" y="8100"/>
                </a:cubicBezTo>
                <a:cubicBezTo>
                  <a:pt x="-240" y="10800"/>
                  <a:pt x="4080" y="10800"/>
                  <a:pt x="6240" y="13500"/>
                </a:cubicBezTo>
                <a:cubicBezTo>
                  <a:pt x="6240" y="15300"/>
                  <a:pt x="4080" y="17100"/>
                  <a:pt x="6240" y="18900"/>
                </a:cubicBezTo>
                <a:cubicBezTo>
                  <a:pt x="6240" y="19800"/>
                  <a:pt x="8400" y="20700"/>
                  <a:pt x="10560" y="20700"/>
                </a:cubicBezTo>
                <a:cubicBezTo>
                  <a:pt x="12720" y="21600"/>
                  <a:pt x="19200" y="21600"/>
                  <a:pt x="17040" y="20700"/>
                </a:cubicBezTo>
                <a:cubicBezTo>
                  <a:pt x="17040" y="17100"/>
                  <a:pt x="17040" y="13500"/>
                  <a:pt x="17040" y="9000"/>
                </a:cubicBezTo>
                <a:cubicBezTo>
                  <a:pt x="17040" y="6300"/>
                  <a:pt x="17040" y="11700"/>
                  <a:pt x="17040" y="90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0" name="Shape 1830"/>
          <p:cNvSpPr/>
          <p:nvPr/>
        </p:nvSpPr>
        <p:spPr>
          <a:xfrm>
            <a:off x="11495643" y="5655454"/>
            <a:ext cx="215125" cy="223785"/>
          </a:xfrm>
          <a:custGeom>
            <a:avLst/>
            <a:gdLst/>
            <a:ahLst/>
            <a:cxnLst>
              <a:cxn ang="0">
                <a:pos x="wd2" y="hd2"/>
              </a:cxn>
              <a:cxn ang="5400000">
                <a:pos x="wd2" y="hd2"/>
              </a:cxn>
              <a:cxn ang="10800000">
                <a:pos x="wd2" y="hd2"/>
              </a:cxn>
              <a:cxn ang="16200000">
                <a:pos x="wd2" y="hd2"/>
              </a:cxn>
            </a:cxnLst>
            <a:rect l="0" t="0" r="r" b="b"/>
            <a:pathLst>
              <a:path w="19851" h="21098" extrusionOk="0">
                <a:moveTo>
                  <a:pt x="16641" y="2285"/>
                </a:moveTo>
                <a:cubicBezTo>
                  <a:pt x="15291" y="2285"/>
                  <a:pt x="14616" y="3679"/>
                  <a:pt x="13266" y="2982"/>
                </a:cubicBezTo>
                <a:cubicBezTo>
                  <a:pt x="11916" y="2982"/>
                  <a:pt x="10566" y="-502"/>
                  <a:pt x="9216" y="195"/>
                </a:cubicBezTo>
                <a:cubicBezTo>
                  <a:pt x="8541" y="892"/>
                  <a:pt x="7866" y="892"/>
                  <a:pt x="7866" y="195"/>
                </a:cubicBezTo>
                <a:cubicBezTo>
                  <a:pt x="7191" y="-502"/>
                  <a:pt x="6516" y="892"/>
                  <a:pt x="5841" y="892"/>
                </a:cubicBezTo>
                <a:cubicBezTo>
                  <a:pt x="4491" y="1588"/>
                  <a:pt x="3816" y="892"/>
                  <a:pt x="3141" y="892"/>
                </a:cubicBezTo>
                <a:cubicBezTo>
                  <a:pt x="2466" y="195"/>
                  <a:pt x="2466" y="1588"/>
                  <a:pt x="1791" y="1588"/>
                </a:cubicBezTo>
                <a:cubicBezTo>
                  <a:pt x="1116" y="1588"/>
                  <a:pt x="441" y="2982"/>
                  <a:pt x="1116" y="3679"/>
                </a:cubicBezTo>
                <a:cubicBezTo>
                  <a:pt x="1116" y="4375"/>
                  <a:pt x="2466" y="4375"/>
                  <a:pt x="2466" y="4375"/>
                </a:cubicBezTo>
                <a:cubicBezTo>
                  <a:pt x="2466" y="5072"/>
                  <a:pt x="1116" y="5769"/>
                  <a:pt x="1116" y="5769"/>
                </a:cubicBezTo>
                <a:cubicBezTo>
                  <a:pt x="1116" y="6466"/>
                  <a:pt x="2466" y="7163"/>
                  <a:pt x="2466" y="7859"/>
                </a:cubicBezTo>
                <a:cubicBezTo>
                  <a:pt x="2466" y="7859"/>
                  <a:pt x="1116" y="7163"/>
                  <a:pt x="1116" y="8556"/>
                </a:cubicBezTo>
                <a:cubicBezTo>
                  <a:pt x="1116" y="9253"/>
                  <a:pt x="1791" y="10646"/>
                  <a:pt x="441" y="10646"/>
                </a:cubicBezTo>
                <a:cubicBezTo>
                  <a:pt x="1116" y="11343"/>
                  <a:pt x="1116" y="12040"/>
                  <a:pt x="441" y="12737"/>
                </a:cubicBezTo>
                <a:cubicBezTo>
                  <a:pt x="441" y="14130"/>
                  <a:pt x="-909" y="14130"/>
                  <a:pt x="1116" y="15524"/>
                </a:cubicBezTo>
                <a:cubicBezTo>
                  <a:pt x="1791" y="15524"/>
                  <a:pt x="3141" y="16221"/>
                  <a:pt x="3816" y="17614"/>
                </a:cubicBezTo>
                <a:cubicBezTo>
                  <a:pt x="4491" y="18311"/>
                  <a:pt x="3816" y="19704"/>
                  <a:pt x="3816" y="21098"/>
                </a:cubicBezTo>
                <a:cubicBezTo>
                  <a:pt x="6516" y="20401"/>
                  <a:pt x="8541" y="19008"/>
                  <a:pt x="11916" y="19008"/>
                </a:cubicBezTo>
                <a:cubicBezTo>
                  <a:pt x="13266" y="18311"/>
                  <a:pt x="15291" y="19008"/>
                  <a:pt x="16641" y="19008"/>
                </a:cubicBezTo>
                <a:cubicBezTo>
                  <a:pt x="17991" y="19008"/>
                  <a:pt x="20016" y="19704"/>
                  <a:pt x="19341" y="17614"/>
                </a:cubicBezTo>
                <a:cubicBezTo>
                  <a:pt x="19341" y="16221"/>
                  <a:pt x="18666" y="15524"/>
                  <a:pt x="17991" y="14130"/>
                </a:cubicBezTo>
                <a:cubicBezTo>
                  <a:pt x="17991" y="12737"/>
                  <a:pt x="18666" y="11343"/>
                  <a:pt x="19341" y="9950"/>
                </a:cubicBezTo>
                <a:cubicBezTo>
                  <a:pt x="20016" y="7163"/>
                  <a:pt x="20691" y="2285"/>
                  <a:pt x="16641" y="228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1" name="Shape 1831"/>
          <p:cNvSpPr/>
          <p:nvPr/>
        </p:nvSpPr>
        <p:spPr>
          <a:xfrm>
            <a:off x="11690789" y="5642578"/>
            <a:ext cx="162485" cy="221552"/>
          </a:xfrm>
          <a:custGeom>
            <a:avLst/>
            <a:gdLst/>
            <a:ahLst/>
            <a:cxnLst>
              <a:cxn ang="0">
                <a:pos x="wd2" y="hd2"/>
              </a:cxn>
              <a:cxn ang="5400000">
                <a:pos x="wd2" y="hd2"/>
              </a:cxn>
              <a:cxn ang="10800000">
                <a:pos x="wd2" y="hd2"/>
              </a:cxn>
              <a:cxn ang="16200000">
                <a:pos x="wd2" y="hd2"/>
              </a:cxn>
            </a:cxnLst>
            <a:rect l="0" t="0" r="r" b="b"/>
            <a:pathLst>
              <a:path w="20812" h="21600" extrusionOk="0">
                <a:moveTo>
                  <a:pt x="17055" y="9360"/>
                </a:moveTo>
                <a:cubicBezTo>
                  <a:pt x="15177" y="7920"/>
                  <a:pt x="16116" y="5760"/>
                  <a:pt x="16116" y="4320"/>
                </a:cubicBezTo>
                <a:cubicBezTo>
                  <a:pt x="17055" y="2880"/>
                  <a:pt x="14238" y="1440"/>
                  <a:pt x="15177" y="0"/>
                </a:cubicBezTo>
                <a:cubicBezTo>
                  <a:pt x="10482" y="0"/>
                  <a:pt x="6725" y="0"/>
                  <a:pt x="2029" y="0"/>
                </a:cubicBezTo>
                <a:cubicBezTo>
                  <a:pt x="2029" y="2160"/>
                  <a:pt x="2969" y="5040"/>
                  <a:pt x="2969" y="7920"/>
                </a:cubicBezTo>
                <a:cubicBezTo>
                  <a:pt x="2969" y="10800"/>
                  <a:pt x="-788" y="12960"/>
                  <a:pt x="151" y="15840"/>
                </a:cubicBezTo>
                <a:cubicBezTo>
                  <a:pt x="1090" y="18000"/>
                  <a:pt x="2969" y="18720"/>
                  <a:pt x="2029" y="21600"/>
                </a:cubicBezTo>
                <a:cubicBezTo>
                  <a:pt x="4847" y="21600"/>
                  <a:pt x="5786" y="21600"/>
                  <a:pt x="8603" y="20880"/>
                </a:cubicBezTo>
                <a:cubicBezTo>
                  <a:pt x="13299" y="20160"/>
                  <a:pt x="17055" y="18720"/>
                  <a:pt x="20812" y="17280"/>
                </a:cubicBezTo>
                <a:cubicBezTo>
                  <a:pt x="18934" y="16560"/>
                  <a:pt x="17995" y="15120"/>
                  <a:pt x="17995" y="13680"/>
                </a:cubicBezTo>
                <a:cubicBezTo>
                  <a:pt x="17995" y="12240"/>
                  <a:pt x="17995" y="10800"/>
                  <a:pt x="17055" y="9360"/>
                </a:cubicBezTo>
                <a:cubicBezTo>
                  <a:pt x="15177" y="7920"/>
                  <a:pt x="17995" y="10800"/>
                  <a:pt x="17055" y="936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2" name="Shape 1832"/>
          <p:cNvSpPr/>
          <p:nvPr/>
        </p:nvSpPr>
        <p:spPr>
          <a:xfrm>
            <a:off x="11320555" y="5676768"/>
            <a:ext cx="101863" cy="115638"/>
          </a:xfrm>
          <a:custGeom>
            <a:avLst/>
            <a:gdLst/>
            <a:ahLst/>
            <a:cxnLst>
              <a:cxn ang="0">
                <a:pos x="wd2" y="hd2"/>
              </a:cxn>
              <a:cxn ang="5400000">
                <a:pos x="wd2" y="hd2"/>
              </a:cxn>
              <a:cxn ang="10800000">
                <a:pos x="wd2" y="hd2"/>
              </a:cxn>
              <a:cxn ang="16200000">
                <a:pos x="wd2" y="hd2"/>
              </a:cxn>
            </a:cxnLst>
            <a:rect l="0" t="0" r="r" b="b"/>
            <a:pathLst>
              <a:path w="19867" h="18719" extrusionOk="0">
                <a:moveTo>
                  <a:pt x="16126" y="14933"/>
                </a:moveTo>
                <a:cubicBezTo>
                  <a:pt x="20446" y="13733"/>
                  <a:pt x="20446" y="7733"/>
                  <a:pt x="19006" y="5333"/>
                </a:cubicBezTo>
                <a:cubicBezTo>
                  <a:pt x="16126" y="533"/>
                  <a:pt x="10366" y="-1867"/>
                  <a:pt x="6046" y="1733"/>
                </a:cubicBezTo>
                <a:cubicBezTo>
                  <a:pt x="3166" y="2933"/>
                  <a:pt x="-1154" y="5333"/>
                  <a:pt x="286" y="7733"/>
                </a:cubicBezTo>
                <a:cubicBezTo>
                  <a:pt x="1726" y="10133"/>
                  <a:pt x="1726" y="11333"/>
                  <a:pt x="4606" y="12533"/>
                </a:cubicBezTo>
                <a:cubicBezTo>
                  <a:pt x="6046" y="14933"/>
                  <a:pt x="6046" y="16133"/>
                  <a:pt x="8926" y="17333"/>
                </a:cubicBezTo>
                <a:cubicBezTo>
                  <a:pt x="10366" y="18533"/>
                  <a:pt x="11806" y="19733"/>
                  <a:pt x="13246" y="17333"/>
                </a:cubicBezTo>
                <a:cubicBezTo>
                  <a:pt x="13246" y="16133"/>
                  <a:pt x="14686" y="16133"/>
                  <a:pt x="16126" y="14933"/>
                </a:cubicBezTo>
                <a:cubicBezTo>
                  <a:pt x="19006" y="13733"/>
                  <a:pt x="14686" y="16133"/>
                  <a:pt x="16126" y="1493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3" name="Shape 1833"/>
          <p:cNvSpPr/>
          <p:nvPr/>
        </p:nvSpPr>
        <p:spPr>
          <a:xfrm>
            <a:off x="11380079" y="5729933"/>
            <a:ext cx="159472" cy="149306"/>
          </a:xfrm>
          <a:custGeom>
            <a:avLst/>
            <a:gdLst/>
            <a:ahLst/>
            <a:cxnLst>
              <a:cxn ang="0">
                <a:pos x="wd2" y="hd2"/>
              </a:cxn>
              <a:cxn ang="5400000">
                <a:pos x="wd2" y="hd2"/>
              </a:cxn>
              <a:cxn ang="10800000">
                <a:pos x="wd2" y="hd2"/>
              </a:cxn>
              <a:cxn ang="16200000">
                <a:pos x="wd2" y="hd2"/>
              </a:cxn>
            </a:cxnLst>
            <a:rect l="0" t="0" r="r" b="b"/>
            <a:pathLst>
              <a:path w="21055" h="20660" extrusionOk="0">
                <a:moveTo>
                  <a:pt x="20618" y="16546"/>
                </a:moveTo>
                <a:cubicBezTo>
                  <a:pt x="21600" y="14489"/>
                  <a:pt x="19636" y="13460"/>
                  <a:pt x="18655" y="12431"/>
                </a:cubicBezTo>
                <a:cubicBezTo>
                  <a:pt x="17673" y="12431"/>
                  <a:pt x="13745" y="11403"/>
                  <a:pt x="15709" y="10374"/>
                </a:cubicBezTo>
                <a:cubicBezTo>
                  <a:pt x="16691" y="9346"/>
                  <a:pt x="16691" y="6260"/>
                  <a:pt x="15709" y="5231"/>
                </a:cubicBezTo>
                <a:cubicBezTo>
                  <a:pt x="14727" y="3174"/>
                  <a:pt x="13745" y="7289"/>
                  <a:pt x="12764" y="7289"/>
                </a:cubicBezTo>
                <a:cubicBezTo>
                  <a:pt x="9818" y="7289"/>
                  <a:pt x="10800" y="-940"/>
                  <a:pt x="8836" y="89"/>
                </a:cubicBezTo>
                <a:cubicBezTo>
                  <a:pt x="7855" y="1117"/>
                  <a:pt x="5891" y="2146"/>
                  <a:pt x="4909" y="3174"/>
                </a:cubicBezTo>
                <a:cubicBezTo>
                  <a:pt x="3927" y="5231"/>
                  <a:pt x="1964" y="6260"/>
                  <a:pt x="0" y="8317"/>
                </a:cubicBezTo>
                <a:cubicBezTo>
                  <a:pt x="4909" y="11403"/>
                  <a:pt x="7855" y="14489"/>
                  <a:pt x="11782" y="17574"/>
                </a:cubicBezTo>
                <a:cubicBezTo>
                  <a:pt x="13745" y="19631"/>
                  <a:pt x="15709" y="20660"/>
                  <a:pt x="18655" y="20660"/>
                </a:cubicBezTo>
                <a:cubicBezTo>
                  <a:pt x="21600" y="20660"/>
                  <a:pt x="19636" y="18603"/>
                  <a:pt x="20618" y="16546"/>
                </a:cubicBezTo>
                <a:cubicBezTo>
                  <a:pt x="21600" y="14489"/>
                  <a:pt x="20618" y="18603"/>
                  <a:pt x="20618" y="1654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4" name="Shape 1834"/>
          <p:cNvSpPr/>
          <p:nvPr/>
        </p:nvSpPr>
        <p:spPr>
          <a:xfrm>
            <a:off x="11264296" y="5576470"/>
            <a:ext cx="256733" cy="201892"/>
          </a:xfrm>
          <a:custGeom>
            <a:avLst/>
            <a:gdLst/>
            <a:ahLst/>
            <a:cxnLst>
              <a:cxn ang="0">
                <a:pos x="wd2" y="hd2"/>
              </a:cxn>
              <a:cxn ang="5400000">
                <a:pos x="wd2" y="hd2"/>
              </a:cxn>
              <a:cxn ang="10800000">
                <a:pos x="wd2" y="hd2"/>
              </a:cxn>
              <a:cxn ang="16200000">
                <a:pos x="wd2" y="hd2"/>
              </a:cxn>
            </a:cxnLst>
            <a:rect l="0" t="0" r="r" b="b"/>
            <a:pathLst>
              <a:path w="21600" h="20141" extrusionOk="0">
                <a:moveTo>
                  <a:pt x="6171" y="11731"/>
                </a:moveTo>
                <a:cubicBezTo>
                  <a:pt x="8640" y="10242"/>
                  <a:pt x="11109" y="8752"/>
                  <a:pt x="12343" y="12476"/>
                </a:cubicBezTo>
                <a:cubicBezTo>
                  <a:pt x="13577" y="13966"/>
                  <a:pt x="12960" y="14711"/>
                  <a:pt x="12960" y="16945"/>
                </a:cubicBezTo>
                <a:cubicBezTo>
                  <a:pt x="13577" y="17690"/>
                  <a:pt x="14811" y="15455"/>
                  <a:pt x="15429" y="15455"/>
                </a:cubicBezTo>
                <a:cubicBezTo>
                  <a:pt x="16663" y="14711"/>
                  <a:pt x="16663" y="21414"/>
                  <a:pt x="17897" y="19924"/>
                </a:cubicBezTo>
                <a:cubicBezTo>
                  <a:pt x="18514" y="19924"/>
                  <a:pt x="18514" y="19180"/>
                  <a:pt x="19131" y="19180"/>
                </a:cubicBezTo>
                <a:cubicBezTo>
                  <a:pt x="19131" y="18435"/>
                  <a:pt x="20366" y="19180"/>
                  <a:pt x="20366" y="18435"/>
                </a:cubicBezTo>
                <a:cubicBezTo>
                  <a:pt x="20983" y="17690"/>
                  <a:pt x="20366" y="16945"/>
                  <a:pt x="20366" y="16945"/>
                </a:cubicBezTo>
                <a:cubicBezTo>
                  <a:pt x="20366" y="15455"/>
                  <a:pt x="21600" y="16200"/>
                  <a:pt x="21600" y="16200"/>
                </a:cubicBezTo>
                <a:cubicBezTo>
                  <a:pt x="21600" y="15455"/>
                  <a:pt x="19749" y="14711"/>
                  <a:pt x="20983" y="13966"/>
                </a:cubicBezTo>
                <a:cubicBezTo>
                  <a:pt x="21600" y="13221"/>
                  <a:pt x="21600" y="12476"/>
                  <a:pt x="20366" y="11731"/>
                </a:cubicBezTo>
                <a:cubicBezTo>
                  <a:pt x="19749" y="10986"/>
                  <a:pt x="20983" y="9497"/>
                  <a:pt x="20366" y="8752"/>
                </a:cubicBezTo>
                <a:cubicBezTo>
                  <a:pt x="19749" y="8007"/>
                  <a:pt x="20366" y="7262"/>
                  <a:pt x="19749" y="5773"/>
                </a:cubicBezTo>
                <a:cubicBezTo>
                  <a:pt x="19131" y="5028"/>
                  <a:pt x="17897" y="-186"/>
                  <a:pt x="16046" y="1304"/>
                </a:cubicBezTo>
                <a:cubicBezTo>
                  <a:pt x="16046" y="1304"/>
                  <a:pt x="15429" y="2048"/>
                  <a:pt x="14811" y="2048"/>
                </a:cubicBezTo>
                <a:cubicBezTo>
                  <a:pt x="14194" y="2048"/>
                  <a:pt x="14194" y="2048"/>
                  <a:pt x="13577" y="2048"/>
                </a:cubicBezTo>
                <a:cubicBezTo>
                  <a:pt x="12960" y="2793"/>
                  <a:pt x="12343" y="2048"/>
                  <a:pt x="11726" y="2048"/>
                </a:cubicBezTo>
                <a:cubicBezTo>
                  <a:pt x="11109" y="2048"/>
                  <a:pt x="11109" y="2793"/>
                  <a:pt x="11109" y="2048"/>
                </a:cubicBezTo>
                <a:cubicBezTo>
                  <a:pt x="9874" y="1304"/>
                  <a:pt x="10491" y="1304"/>
                  <a:pt x="9257" y="1304"/>
                </a:cubicBezTo>
                <a:cubicBezTo>
                  <a:pt x="7406" y="2048"/>
                  <a:pt x="7406" y="559"/>
                  <a:pt x="6171" y="559"/>
                </a:cubicBezTo>
                <a:cubicBezTo>
                  <a:pt x="4937" y="-186"/>
                  <a:pt x="3703" y="-186"/>
                  <a:pt x="3086" y="559"/>
                </a:cubicBezTo>
                <a:cubicBezTo>
                  <a:pt x="3086" y="1304"/>
                  <a:pt x="1851" y="2048"/>
                  <a:pt x="3086" y="2793"/>
                </a:cubicBezTo>
                <a:cubicBezTo>
                  <a:pt x="3703" y="3538"/>
                  <a:pt x="3086" y="4283"/>
                  <a:pt x="1851" y="4283"/>
                </a:cubicBezTo>
                <a:cubicBezTo>
                  <a:pt x="617" y="4283"/>
                  <a:pt x="0" y="4283"/>
                  <a:pt x="0" y="5773"/>
                </a:cubicBezTo>
                <a:cubicBezTo>
                  <a:pt x="617" y="7262"/>
                  <a:pt x="1234" y="8007"/>
                  <a:pt x="1851" y="9497"/>
                </a:cubicBezTo>
                <a:cubicBezTo>
                  <a:pt x="3086" y="10986"/>
                  <a:pt x="3703" y="11731"/>
                  <a:pt x="4937" y="13966"/>
                </a:cubicBezTo>
                <a:cubicBezTo>
                  <a:pt x="5554" y="13221"/>
                  <a:pt x="5554" y="12476"/>
                  <a:pt x="6171" y="11731"/>
                </a:cubicBezTo>
                <a:cubicBezTo>
                  <a:pt x="6789" y="11731"/>
                  <a:pt x="6171" y="12476"/>
                  <a:pt x="6171" y="1173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5" name="Shape 1835"/>
          <p:cNvSpPr/>
          <p:nvPr/>
        </p:nvSpPr>
        <p:spPr>
          <a:xfrm>
            <a:off x="11196340" y="5582158"/>
            <a:ext cx="106970" cy="52871"/>
          </a:xfrm>
          <a:custGeom>
            <a:avLst/>
            <a:gdLst/>
            <a:ahLst/>
            <a:cxnLst>
              <a:cxn ang="0">
                <a:pos x="wd2" y="hd2"/>
              </a:cxn>
              <a:cxn ang="5400000">
                <a:pos x="wd2" y="hd2"/>
              </a:cxn>
              <a:cxn ang="10800000">
                <a:pos x="wd2" y="hd2"/>
              </a:cxn>
              <a:cxn ang="16200000">
                <a:pos x="wd2" y="hd2"/>
              </a:cxn>
            </a:cxnLst>
            <a:rect l="0" t="0" r="r" b="b"/>
            <a:pathLst>
              <a:path w="19531" h="21600" extrusionOk="0">
                <a:moveTo>
                  <a:pt x="13500" y="15429"/>
                </a:moveTo>
                <a:cubicBezTo>
                  <a:pt x="14850" y="15429"/>
                  <a:pt x="21600" y="15429"/>
                  <a:pt x="18900" y="9257"/>
                </a:cubicBezTo>
                <a:cubicBezTo>
                  <a:pt x="16200" y="6171"/>
                  <a:pt x="18900" y="3086"/>
                  <a:pt x="18900" y="0"/>
                </a:cubicBezTo>
                <a:cubicBezTo>
                  <a:pt x="16200" y="0"/>
                  <a:pt x="12150" y="0"/>
                  <a:pt x="9450" y="0"/>
                </a:cubicBezTo>
                <a:cubicBezTo>
                  <a:pt x="6750" y="0"/>
                  <a:pt x="6750" y="3086"/>
                  <a:pt x="5400" y="0"/>
                </a:cubicBezTo>
                <a:cubicBezTo>
                  <a:pt x="2700" y="0"/>
                  <a:pt x="2700" y="0"/>
                  <a:pt x="0" y="3086"/>
                </a:cubicBezTo>
                <a:cubicBezTo>
                  <a:pt x="1350" y="6171"/>
                  <a:pt x="1350" y="9257"/>
                  <a:pt x="4050" y="9257"/>
                </a:cubicBezTo>
                <a:cubicBezTo>
                  <a:pt x="5400" y="9257"/>
                  <a:pt x="9450" y="9257"/>
                  <a:pt x="9450" y="9257"/>
                </a:cubicBezTo>
                <a:cubicBezTo>
                  <a:pt x="6750" y="15429"/>
                  <a:pt x="9450" y="18514"/>
                  <a:pt x="12150" y="21600"/>
                </a:cubicBezTo>
                <a:cubicBezTo>
                  <a:pt x="12150" y="21600"/>
                  <a:pt x="12150" y="15429"/>
                  <a:pt x="13500" y="1542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6" name="Shape 1836"/>
          <p:cNvSpPr/>
          <p:nvPr/>
        </p:nvSpPr>
        <p:spPr>
          <a:xfrm>
            <a:off x="11188788" y="5537792"/>
            <a:ext cx="110747" cy="24224"/>
          </a:xfrm>
          <a:custGeom>
            <a:avLst/>
            <a:gdLst/>
            <a:ahLst/>
            <a:cxnLst>
              <a:cxn ang="0">
                <a:pos x="wd2" y="hd2"/>
              </a:cxn>
              <a:cxn ang="5400000">
                <a:pos x="wd2" y="hd2"/>
              </a:cxn>
              <a:cxn ang="10800000">
                <a:pos x="wd2" y="hd2"/>
              </a:cxn>
              <a:cxn ang="16200000">
                <a:pos x="wd2" y="hd2"/>
              </a:cxn>
            </a:cxnLst>
            <a:rect l="0" t="0" r="r" b="b"/>
            <a:pathLst>
              <a:path w="21600" h="17318" extrusionOk="0">
                <a:moveTo>
                  <a:pt x="5760" y="17318"/>
                </a:moveTo>
                <a:cubicBezTo>
                  <a:pt x="8640" y="11918"/>
                  <a:pt x="10080" y="6518"/>
                  <a:pt x="12960" y="11918"/>
                </a:cubicBezTo>
                <a:cubicBezTo>
                  <a:pt x="14400" y="11918"/>
                  <a:pt x="20160" y="17318"/>
                  <a:pt x="21600" y="6518"/>
                </a:cubicBezTo>
                <a:cubicBezTo>
                  <a:pt x="21600" y="11918"/>
                  <a:pt x="12960" y="-4282"/>
                  <a:pt x="11520" y="1118"/>
                </a:cubicBezTo>
                <a:cubicBezTo>
                  <a:pt x="7200" y="6518"/>
                  <a:pt x="1440" y="-4282"/>
                  <a:pt x="0" y="17318"/>
                </a:cubicBezTo>
                <a:cubicBezTo>
                  <a:pt x="2880" y="17318"/>
                  <a:pt x="4320" y="17318"/>
                  <a:pt x="5760" y="17318"/>
                </a:cubicBezTo>
                <a:cubicBezTo>
                  <a:pt x="7200" y="17318"/>
                  <a:pt x="5760" y="17318"/>
                  <a:pt x="5760" y="1731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7" name="Shape 1837"/>
          <p:cNvSpPr/>
          <p:nvPr/>
        </p:nvSpPr>
        <p:spPr>
          <a:xfrm>
            <a:off x="11179056" y="5013173"/>
            <a:ext cx="437616" cy="486811"/>
          </a:xfrm>
          <a:custGeom>
            <a:avLst/>
            <a:gdLst/>
            <a:ahLst/>
            <a:cxnLst>
              <a:cxn ang="0">
                <a:pos x="wd2" y="hd2"/>
              </a:cxn>
              <a:cxn ang="5400000">
                <a:pos x="wd2" y="hd2"/>
              </a:cxn>
              <a:cxn ang="10800000">
                <a:pos x="wd2" y="hd2"/>
              </a:cxn>
              <a:cxn ang="16200000">
                <a:pos x="wd2" y="hd2"/>
              </a:cxn>
            </a:cxnLst>
            <a:rect l="0" t="0" r="r" b="b"/>
            <a:pathLst>
              <a:path w="21338" h="20883" extrusionOk="0">
                <a:moveTo>
                  <a:pt x="1538" y="18106"/>
                </a:moveTo>
                <a:cubicBezTo>
                  <a:pt x="2258" y="18106"/>
                  <a:pt x="4418" y="17471"/>
                  <a:pt x="5138" y="18106"/>
                </a:cubicBezTo>
                <a:cubicBezTo>
                  <a:pt x="5498" y="18424"/>
                  <a:pt x="5858" y="18424"/>
                  <a:pt x="6218" y="18741"/>
                </a:cubicBezTo>
                <a:cubicBezTo>
                  <a:pt x="6578" y="19376"/>
                  <a:pt x="6938" y="19694"/>
                  <a:pt x="7298" y="20012"/>
                </a:cubicBezTo>
                <a:cubicBezTo>
                  <a:pt x="7658" y="20329"/>
                  <a:pt x="9098" y="21600"/>
                  <a:pt x="9458" y="20329"/>
                </a:cubicBezTo>
                <a:cubicBezTo>
                  <a:pt x="9818" y="18424"/>
                  <a:pt x="10538" y="20647"/>
                  <a:pt x="11258" y="20329"/>
                </a:cubicBezTo>
                <a:cubicBezTo>
                  <a:pt x="11618" y="19694"/>
                  <a:pt x="11618" y="19694"/>
                  <a:pt x="12338" y="19694"/>
                </a:cubicBezTo>
                <a:cubicBezTo>
                  <a:pt x="13058" y="19694"/>
                  <a:pt x="13418" y="19694"/>
                  <a:pt x="13778" y="19694"/>
                </a:cubicBezTo>
                <a:cubicBezTo>
                  <a:pt x="14498" y="19376"/>
                  <a:pt x="15218" y="19376"/>
                  <a:pt x="15578" y="19376"/>
                </a:cubicBezTo>
                <a:cubicBezTo>
                  <a:pt x="16658" y="19376"/>
                  <a:pt x="17738" y="19376"/>
                  <a:pt x="18818" y="19376"/>
                </a:cubicBezTo>
                <a:cubicBezTo>
                  <a:pt x="19178" y="19376"/>
                  <a:pt x="20258" y="19694"/>
                  <a:pt x="20618" y="19376"/>
                </a:cubicBezTo>
                <a:cubicBezTo>
                  <a:pt x="20978" y="19376"/>
                  <a:pt x="20618" y="17471"/>
                  <a:pt x="20618" y="17153"/>
                </a:cubicBezTo>
                <a:cubicBezTo>
                  <a:pt x="20258" y="15247"/>
                  <a:pt x="19898" y="13659"/>
                  <a:pt x="19898" y="12071"/>
                </a:cubicBezTo>
                <a:cubicBezTo>
                  <a:pt x="19538" y="9212"/>
                  <a:pt x="18818" y="6671"/>
                  <a:pt x="18458" y="3812"/>
                </a:cubicBezTo>
                <a:cubicBezTo>
                  <a:pt x="19538" y="3812"/>
                  <a:pt x="20618" y="3812"/>
                  <a:pt x="21338" y="3812"/>
                </a:cubicBezTo>
                <a:cubicBezTo>
                  <a:pt x="19178" y="2541"/>
                  <a:pt x="17018" y="1271"/>
                  <a:pt x="15218" y="0"/>
                </a:cubicBezTo>
                <a:cubicBezTo>
                  <a:pt x="15218" y="318"/>
                  <a:pt x="15218" y="2224"/>
                  <a:pt x="14858" y="2224"/>
                </a:cubicBezTo>
                <a:cubicBezTo>
                  <a:pt x="14498" y="2224"/>
                  <a:pt x="13778" y="2224"/>
                  <a:pt x="13058" y="2224"/>
                </a:cubicBezTo>
                <a:cubicBezTo>
                  <a:pt x="12338" y="2224"/>
                  <a:pt x="11258" y="2224"/>
                  <a:pt x="10178" y="2224"/>
                </a:cubicBezTo>
                <a:cubicBezTo>
                  <a:pt x="10178" y="2224"/>
                  <a:pt x="9098" y="2224"/>
                  <a:pt x="9098" y="2224"/>
                </a:cubicBezTo>
                <a:cubicBezTo>
                  <a:pt x="8738" y="2541"/>
                  <a:pt x="9098" y="3494"/>
                  <a:pt x="9098" y="3812"/>
                </a:cubicBezTo>
                <a:cubicBezTo>
                  <a:pt x="9098" y="4447"/>
                  <a:pt x="9098" y="5400"/>
                  <a:pt x="9098" y="6035"/>
                </a:cubicBezTo>
                <a:cubicBezTo>
                  <a:pt x="9098" y="6988"/>
                  <a:pt x="6938" y="6671"/>
                  <a:pt x="6938" y="7941"/>
                </a:cubicBezTo>
                <a:cubicBezTo>
                  <a:pt x="6938" y="8259"/>
                  <a:pt x="7298" y="9847"/>
                  <a:pt x="6938" y="10165"/>
                </a:cubicBezTo>
                <a:cubicBezTo>
                  <a:pt x="6938" y="10165"/>
                  <a:pt x="5858" y="10165"/>
                  <a:pt x="5498" y="10165"/>
                </a:cubicBezTo>
                <a:cubicBezTo>
                  <a:pt x="4058" y="10165"/>
                  <a:pt x="2258" y="10165"/>
                  <a:pt x="818" y="10165"/>
                </a:cubicBezTo>
                <a:cubicBezTo>
                  <a:pt x="458" y="10165"/>
                  <a:pt x="-262" y="9847"/>
                  <a:pt x="98" y="10482"/>
                </a:cubicBezTo>
                <a:cubicBezTo>
                  <a:pt x="458" y="10800"/>
                  <a:pt x="818" y="11118"/>
                  <a:pt x="1178" y="11435"/>
                </a:cubicBezTo>
                <a:cubicBezTo>
                  <a:pt x="1538" y="12071"/>
                  <a:pt x="1178" y="12706"/>
                  <a:pt x="818" y="13024"/>
                </a:cubicBezTo>
                <a:cubicBezTo>
                  <a:pt x="818" y="13976"/>
                  <a:pt x="1898" y="14294"/>
                  <a:pt x="1898" y="15247"/>
                </a:cubicBezTo>
                <a:cubicBezTo>
                  <a:pt x="2258" y="16200"/>
                  <a:pt x="1178" y="17471"/>
                  <a:pt x="818" y="18424"/>
                </a:cubicBezTo>
                <a:cubicBezTo>
                  <a:pt x="1178" y="18424"/>
                  <a:pt x="1178" y="18106"/>
                  <a:pt x="1538" y="18106"/>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8" name="Shape 1838"/>
          <p:cNvSpPr/>
          <p:nvPr/>
        </p:nvSpPr>
        <p:spPr>
          <a:xfrm>
            <a:off x="11179536" y="5432654"/>
            <a:ext cx="208093" cy="160314"/>
          </a:xfrm>
          <a:custGeom>
            <a:avLst/>
            <a:gdLst/>
            <a:ahLst/>
            <a:cxnLst>
              <a:cxn ang="0">
                <a:pos x="wd2" y="hd2"/>
              </a:cxn>
              <a:cxn ang="5400000">
                <a:pos x="wd2" y="hd2"/>
              </a:cxn>
              <a:cxn ang="10800000">
                <a:pos x="wd2" y="hd2"/>
              </a:cxn>
              <a:cxn ang="16200000">
                <a:pos x="wd2" y="hd2"/>
              </a:cxn>
            </a:cxnLst>
            <a:rect l="0" t="0" r="r" b="b"/>
            <a:pathLst>
              <a:path w="21009" h="20528" extrusionOk="0">
                <a:moveTo>
                  <a:pt x="5368" y="20139"/>
                </a:moveTo>
                <a:cubicBezTo>
                  <a:pt x="6112" y="20139"/>
                  <a:pt x="6112" y="19200"/>
                  <a:pt x="6857" y="19200"/>
                </a:cubicBezTo>
                <a:cubicBezTo>
                  <a:pt x="8347" y="19200"/>
                  <a:pt x="9092" y="19200"/>
                  <a:pt x="10581" y="19200"/>
                </a:cubicBezTo>
                <a:cubicBezTo>
                  <a:pt x="12071" y="19200"/>
                  <a:pt x="14306" y="18261"/>
                  <a:pt x="16540" y="19200"/>
                </a:cubicBezTo>
                <a:cubicBezTo>
                  <a:pt x="17285" y="20139"/>
                  <a:pt x="18030" y="21078"/>
                  <a:pt x="19519" y="20139"/>
                </a:cubicBezTo>
                <a:cubicBezTo>
                  <a:pt x="21009" y="20139"/>
                  <a:pt x="21009" y="19200"/>
                  <a:pt x="21009" y="17321"/>
                </a:cubicBezTo>
                <a:cubicBezTo>
                  <a:pt x="21009" y="15443"/>
                  <a:pt x="18030" y="14504"/>
                  <a:pt x="18030" y="12626"/>
                </a:cubicBezTo>
                <a:cubicBezTo>
                  <a:pt x="18030" y="12626"/>
                  <a:pt x="18030" y="8869"/>
                  <a:pt x="18030" y="8869"/>
                </a:cubicBezTo>
                <a:cubicBezTo>
                  <a:pt x="17285" y="8869"/>
                  <a:pt x="14306" y="4174"/>
                  <a:pt x="13561" y="3235"/>
                </a:cubicBezTo>
                <a:cubicBezTo>
                  <a:pt x="11326" y="417"/>
                  <a:pt x="9092" y="-522"/>
                  <a:pt x="6112" y="417"/>
                </a:cubicBezTo>
                <a:cubicBezTo>
                  <a:pt x="5368" y="417"/>
                  <a:pt x="3133" y="-522"/>
                  <a:pt x="3133" y="417"/>
                </a:cubicBezTo>
                <a:cubicBezTo>
                  <a:pt x="2388" y="1356"/>
                  <a:pt x="899" y="3235"/>
                  <a:pt x="899" y="5113"/>
                </a:cubicBezTo>
                <a:cubicBezTo>
                  <a:pt x="1643" y="6991"/>
                  <a:pt x="1643" y="7930"/>
                  <a:pt x="154" y="8869"/>
                </a:cubicBezTo>
                <a:cubicBezTo>
                  <a:pt x="-591" y="8869"/>
                  <a:pt x="1643" y="10748"/>
                  <a:pt x="899" y="10748"/>
                </a:cubicBezTo>
                <a:cubicBezTo>
                  <a:pt x="2388" y="11687"/>
                  <a:pt x="899" y="11687"/>
                  <a:pt x="899" y="12626"/>
                </a:cubicBezTo>
                <a:cubicBezTo>
                  <a:pt x="899" y="12626"/>
                  <a:pt x="1643" y="13565"/>
                  <a:pt x="2388" y="13565"/>
                </a:cubicBezTo>
                <a:cubicBezTo>
                  <a:pt x="2388" y="14504"/>
                  <a:pt x="5368" y="13565"/>
                  <a:pt x="6112" y="13565"/>
                </a:cubicBezTo>
                <a:cubicBezTo>
                  <a:pt x="6857" y="13565"/>
                  <a:pt x="6857" y="12626"/>
                  <a:pt x="6857" y="12626"/>
                </a:cubicBezTo>
                <a:cubicBezTo>
                  <a:pt x="7602" y="12626"/>
                  <a:pt x="12071" y="15443"/>
                  <a:pt x="12071" y="14504"/>
                </a:cubicBezTo>
                <a:cubicBezTo>
                  <a:pt x="11326" y="16382"/>
                  <a:pt x="8347" y="15443"/>
                  <a:pt x="7602" y="15443"/>
                </a:cubicBezTo>
                <a:cubicBezTo>
                  <a:pt x="6112" y="14504"/>
                  <a:pt x="5368" y="16382"/>
                  <a:pt x="3878" y="16382"/>
                </a:cubicBezTo>
                <a:cubicBezTo>
                  <a:pt x="1643" y="16382"/>
                  <a:pt x="154" y="16382"/>
                  <a:pt x="1643" y="19200"/>
                </a:cubicBezTo>
                <a:cubicBezTo>
                  <a:pt x="1643" y="20139"/>
                  <a:pt x="2388" y="19200"/>
                  <a:pt x="3133" y="19200"/>
                </a:cubicBezTo>
                <a:cubicBezTo>
                  <a:pt x="3878" y="19200"/>
                  <a:pt x="4623" y="20139"/>
                  <a:pt x="5368" y="20139"/>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39" name="Shape 1839"/>
          <p:cNvSpPr/>
          <p:nvPr/>
        </p:nvSpPr>
        <p:spPr>
          <a:xfrm>
            <a:off x="11359942" y="5100361"/>
            <a:ext cx="606791" cy="570584"/>
          </a:xfrm>
          <a:custGeom>
            <a:avLst/>
            <a:gdLst/>
            <a:ahLst/>
            <a:cxnLst>
              <a:cxn ang="0">
                <a:pos x="wd2" y="hd2"/>
              </a:cxn>
              <a:cxn ang="5400000">
                <a:pos x="wd2" y="hd2"/>
              </a:cxn>
              <a:cxn ang="10800000">
                <a:pos x="wd2" y="hd2"/>
              </a:cxn>
              <a:cxn ang="16200000">
                <a:pos x="wd2" y="hd2"/>
              </a:cxn>
            </a:cxnLst>
            <a:rect l="0" t="0" r="r" b="b"/>
            <a:pathLst>
              <a:path w="21168" h="21377" extrusionOk="0">
                <a:moveTo>
                  <a:pt x="6943" y="123"/>
                </a:moveTo>
                <a:cubicBezTo>
                  <a:pt x="7457" y="4277"/>
                  <a:pt x="7971" y="8431"/>
                  <a:pt x="8486" y="12308"/>
                </a:cubicBezTo>
                <a:cubicBezTo>
                  <a:pt x="8486" y="12861"/>
                  <a:pt x="9000" y="13692"/>
                  <a:pt x="8229" y="13692"/>
                </a:cubicBezTo>
                <a:cubicBezTo>
                  <a:pt x="7200" y="13692"/>
                  <a:pt x="5914" y="13692"/>
                  <a:pt x="4886" y="13692"/>
                </a:cubicBezTo>
                <a:cubicBezTo>
                  <a:pt x="4371" y="13692"/>
                  <a:pt x="4114" y="13692"/>
                  <a:pt x="3857" y="13692"/>
                </a:cubicBezTo>
                <a:cubicBezTo>
                  <a:pt x="3600" y="13692"/>
                  <a:pt x="3343" y="13969"/>
                  <a:pt x="3086" y="13969"/>
                </a:cubicBezTo>
                <a:cubicBezTo>
                  <a:pt x="2829" y="14246"/>
                  <a:pt x="2571" y="13969"/>
                  <a:pt x="2057" y="13969"/>
                </a:cubicBezTo>
                <a:cubicBezTo>
                  <a:pt x="1800" y="13969"/>
                  <a:pt x="1800" y="14523"/>
                  <a:pt x="1543" y="14246"/>
                </a:cubicBezTo>
                <a:cubicBezTo>
                  <a:pt x="1286" y="14246"/>
                  <a:pt x="1029" y="13692"/>
                  <a:pt x="771" y="13692"/>
                </a:cubicBezTo>
                <a:cubicBezTo>
                  <a:pt x="514" y="13692"/>
                  <a:pt x="514" y="15354"/>
                  <a:pt x="0" y="15077"/>
                </a:cubicBezTo>
                <a:cubicBezTo>
                  <a:pt x="0" y="15354"/>
                  <a:pt x="0" y="15908"/>
                  <a:pt x="0" y="16184"/>
                </a:cubicBezTo>
                <a:cubicBezTo>
                  <a:pt x="0" y="16738"/>
                  <a:pt x="514" y="16738"/>
                  <a:pt x="771" y="17292"/>
                </a:cubicBezTo>
                <a:cubicBezTo>
                  <a:pt x="1029" y="17569"/>
                  <a:pt x="771" y="18123"/>
                  <a:pt x="1029" y="18400"/>
                </a:cubicBezTo>
                <a:cubicBezTo>
                  <a:pt x="1286" y="18954"/>
                  <a:pt x="1543" y="18400"/>
                  <a:pt x="1800" y="18677"/>
                </a:cubicBezTo>
                <a:cubicBezTo>
                  <a:pt x="1800" y="18954"/>
                  <a:pt x="2571" y="18677"/>
                  <a:pt x="2829" y="18677"/>
                </a:cubicBezTo>
                <a:cubicBezTo>
                  <a:pt x="3086" y="18677"/>
                  <a:pt x="3600" y="18123"/>
                  <a:pt x="3857" y="18123"/>
                </a:cubicBezTo>
                <a:cubicBezTo>
                  <a:pt x="4371" y="18677"/>
                  <a:pt x="4629" y="20061"/>
                  <a:pt x="5143" y="20615"/>
                </a:cubicBezTo>
                <a:cubicBezTo>
                  <a:pt x="5143" y="20615"/>
                  <a:pt x="4886" y="21169"/>
                  <a:pt x="5143" y="21169"/>
                </a:cubicBezTo>
                <a:cubicBezTo>
                  <a:pt x="5400" y="21446"/>
                  <a:pt x="5657" y="20892"/>
                  <a:pt x="5914" y="21169"/>
                </a:cubicBezTo>
                <a:cubicBezTo>
                  <a:pt x="6171" y="21446"/>
                  <a:pt x="6686" y="21446"/>
                  <a:pt x="6943" y="21169"/>
                </a:cubicBezTo>
                <a:cubicBezTo>
                  <a:pt x="7457" y="20615"/>
                  <a:pt x="7457" y="21169"/>
                  <a:pt x="7714" y="21169"/>
                </a:cubicBezTo>
                <a:cubicBezTo>
                  <a:pt x="8486" y="21169"/>
                  <a:pt x="9000" y="20061"/>
                  <a:pt x="9000" y="19508"/>
                </a:cubicBezTo>
                <a:cubicBezTo>
                  <a:pt x="9000" y="19231"/>
                  <a:pt x="8486" y="19231"/>
                  <a:pt x="9000" y="18954"/>
                </a:cubicBezTo>
                <a:cubicBezTo>
                  <a:pt x="9257" y="18677"/>
                  <a:pt x="9771" y="18954"/>
                  <a:pt x="10029" y="18400"/>
                </a:cubicBezTo>
                <a:cubicBezTo>
                  <a:pt x="10029" y="18123"/>
                  <a:pt x="10286" y="17569"/>
                  <a:pt x="10286" y="17292"/>
                </a:cubicBezTo>
                <a:cubicBezTo>
                  <a:pt x="10543" y="16738"/>
                  <a:pt x="10543" y="16461"/>
                  <a:pt x="10800" y="17015"/>
                </a:cubicBezTo>
                <a:cubicBezTo>
                  <a:pt x="11571" y="17569"/>
                  <a:pt x="12086" y="15354"/>
                  <a:pt x="12600" y="15631"/>
                </a:cubicBezTo>
                <a:cubicBezTo>
                  <a:pt x="12857" y="15631"/>
                  <a:pt x="12857" y="15631"/>
                  <a:pt x="13114" y="15631"/>
                </a:cubicBezTo>
                <a:cubicBezTo>
                  <a:pt x="13114" y="15631"/>
                  <a:pt x="13371" y="15354"/>
                  <a:pt x="13371" y="15354"/>
                </a:cubicBezTo>
                <a:cubicBezTo>
                  <a:pt x="13629" y="15077"/>
                  <a:pt x="13886" y="15077"/>
                  <a:pt x="14143" y="14800"/>
                </a:cubicBezTo>
                <a:cubicBezTo>
                  <a:pt x="14914" y="13969"/>
                  <a:pt x="15686" y="14800"/>
                  <a:pt x="16714" y="14523"/>
                </a:cubicBezTo>
                <a:cubicBezTo>
                  <a:pt x="17229" y="14523"/>
                  <a:pt x="17486" y="14246"/>
                  <a:pt x="18000" y="14246"/>
                </a:cubicBezTo>
                <a:cubicBezTo>
                  <a:pt x="18771" y="14246"/>
                  <a:pt x="19543" y="14246"/>
                  <a:pt x="20057" y="13969"/>
                </a:cubicBezTo>
                <a:cubicBezTo>
                  <a:pt x="21600" y="13415"/>
                  <a:pt x="21086" y="9815"/>
                  <a:pt x="21086" y="8431"/>
                </a:cubicBezTo>
                <a:cubicBezTo>
                  <a:pt x="20829" y="8708"/>
                  <a:pt x="20057" y="9261"/>
                  <a:pt x="19800" y="8708"/>
                </a:cubicBezTo>
                <a:cubicBezTo>
                  <a:pt x="19543" y="8431"/>
                  <a:pt x="20057" y="7877"/>
                  <a:pt x="19800" y="7600"/>
                </a:cubicBezTo>
                <a:cubicBezTo>
                  <a:pt x="19543" y="7046"/>
                  <a:pt x="18514" y="7323"/>
                  <a:pt x="18000" y="7046"/>
                </a:cubicBezTo>
                <a:cubicBezTo>
                  <a:pt x="17486" y="7046"/>
                  <a:pt x="17229" y="6215"/>
                  <a:pt x="16971" y="5938"/>
                </a:cubicBezTo>
                <a:cubicBezTo>
                  <a:pt x="16971" y="5661"/>
                  <a:pt x="16714" y="5384"/>
                  <a:pt x="16200" y="5384"/>
                </a:cubicBezTo>
                <a:cubicBezTo>
                  <a:pt x="15686" y="4831"/>
                  <a:pt x="14914" y="4277"/>
                  <a:pt x="14400" y="3723"/>
                </a:cubicBezTo>
                <a:cubicBezTo>
                  <a:pt x="12857" y="2892"/>
                  <a:pt x="11314" y="1784"/>
                  <a:pt x="10029" y="677"/>
                </a:cubicBezTo>
                <a:cubicBezTo>
                  <a:pt x="9771" y="677"/>
                  <a:pt x="9257" y="123"/>
                  <a:pt x="9000" y="123"/>
                </a:cubicBezTo>
                <a:cubicBezTo>
                  <a:pt x="8486" y="-154"/>
                  <a:pt x="7714" y="123"/>
                  <a:pt x="6943" y="123"/>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0" name="Shape 1840"/>
          <p:cNvSpPr/>
          <p:nvPr/>
        </p:nvSpPr>
        <p:spPr>
          <a:xfrm>
            <a:off x="12692264" y="4829385"/>
            <a:ext cx="401871" cy="397786"/>
          </a:xfrm>
          <a:custGeom>
            <a:avLst/>
            <a:gdLst/>
            <a:ahLst/>
            <a:cxnLst>
              <a:cxn ang="0">
                <a:pos x="wd2" y="hd2"/>
              </a:cxn>
              <a:cxn ang="5400000">
                <a:pos x="wd2" y="hd2"/>
              </a:cxn>
              <a:cxn ang="10800000">
                <a:pos x="wd2" y="hd2"/>
              </a:cxn>
              <a:cxn ang="16200000">
                <a:pos x="wd2" y="hd2"/>
              </a:cxn>
            </a:cxnLst>
            <a:rect l="0" t="0" r="r" b="b"/>
            <a:pathLst>
              <a:path w="21289" h="21600" extrusionOk="0">
                <a:moveTo>
                  <a:pt x="17362" y="21600"/>
                </a:moveTo>
                <a:cubicBezTo>
                  <a:pt x="17754" y="21600"/>
                  <a:pt x="17754" y="20400"/>
                  <a:pt x="18540" y="20400"/>
                </a:cubicBezTo>
                <a:cubicBezTo>
                  <a:pt x="19718" y="20400"/>
                  <a:pt x="18933" y="19600"/>
                  <a:pt x="19718" y="19200"/>
                </a:cubicBezTo>
                <a:cubicBezTo>
                  <a:pt x="20896" y="18800"/>
                  <a:pt x="20896" y="18800"/>
                  <a:pt x="20896" y="17600"/>
                </a:cubicBezTo>
                <a:cubicBezTo>
                  <a:pt x="20504" y="16800"/>
                  <a:pt x="20504" y="16800"/>
                  <a:pt x="21289" y="16800"/>
                </a:cubicBezTo>
                <a:cubicBezTo>
                  <a:pt x="20896" y="16800"/>
                  <a:pt x="19718" y="14800"/>
                  <a:pt x="19325" y="14400"/>
                </a:cubicBezTo>
                <a:cubicBezTo>
                  <a:pt x="18933" y="12800"/>
                  <a:pt x="18147" y="11200"/>
                  <a:pt x="17362" y="10000"/>
                </a:cubicBezTo>
                <a:cubicBezTo>
                  <a:pt x="16576" y="8800"/>
                  <a:pt x="16184" y="7200"/>
                  <a:pt x="15398" y="6400"/>
                </a:cubicBezTo>
                <a:cubicBezTo>
                  <a:pt x="15005" y="6000"/>
                  <a:pt x="14220" y="3600"/>
                  <a:pt x="14613" y="3200"/>
                </a:cubicBezTo>
                <a:cubicBezTo>
                  <a:pt x="14613" y="3200"/>
                  <a:pt x="17754" y="8800"/>
                  <a:pt x="18147" y="8800"/>
                </a:cubicBezTo>
                <a:cubicBezTo>
                  <a:pt x="18540" y="8800"/>
                  <a:pt x="18933" y="7600"/>
                  <a:pt x="18933" y="7600"/>
                </a:cubicBezTo>
                <a:cubicBezTo>
                  <a:pt x="18933" y="6800"/>
                  <a:pt x="18933" y="6000"/>
                  <a:pt x="18540" y="5600"/>
                </a:cubicBezTo>
                <a:cubicBezTo>
                  <a:pt x="18540" y="4000"/>
                  <a:pt x="18147" y="2400"/>
                  <a:pt x="18147" y="800"/>
                </a:cubicBezTo>
                <a:cubicBezTo>
                  <a:pt x="17362" y="1600"/>
                  <a:pt x="15398" y="1600"/>
                  <a:pt x="14613" y="800"/>
                </a:cubicBezTo>
                <a:cubicBezTo>
                  <a:pt x="13042" y="0"/>
                  <a:pt x="11078" y="400"/>
                  <a:pt x="9507" y="1200"/>
                </a:cubicBezTo>
                <a:cubicBezTo>
                  <a:pt x="8329" y="2000"/>
                  <a:pt x="7151" y="1600"/>
                  <a:pt x="5973" y="1200"/>
                </a:cubicBezTo>
                <a:cubicBezTo>
                  <a:pt x="4402" y="800"/>
                  <a:pt x="2831" y="800"/>
                  <a:pt x="1260" y="400"/>
                </a:cubicBezTo>
                <a:cubicBezTo>
                  <a:pt x="1260" y="400"/>
                  <a:pt x="867" y="0"/>
                  <a:pt x="867" y="0"/>
                </a:cubicBezTo>
                <a:cubicBezTo>
                  <a:pt x="474" y="400"/>
                  <a:pt x="474" y="800"/>
                  <a:pt x="82" y="1200"/>
                </a:cubicBezTo>
                <a:cubicBezTo>
                  <a:pt x="-311" y="1600"/>
                  <a:pt x="867" y="2000"/>
                  <a:pt x="474" y="2800"/>
                </a:cubicBezTo>
                <a:cubicBezTo>
                  <a:pt x="82" y="3200"/>
                  <a:pt x="82" y="3600"/>
                  <a:pt x="82" y="4400"/>
                </a:cubicBezTo>
                <a:cubicBezTo>
                  <a:pt x="474" y="4400"/>
                  <a:pt x="474" y="4800"/>
                  <a:pt x="474" y="5200"/>
                </a:cubicBezTo>
                <a:cubicBezTo>
                  <a:pt x="474" y="6800"/>
                  <a:pt x="474" y="8400"/>
                  <a:pt x="474" y="10000"/>
                </a:cubicBezTo>
                <a:cubicBezTo>
                  <a:pt x="474" y="11200"/>
                  <a:pt x="474" y="20800"/>
                  <a:pt x="474" y="20800"/>
                </a:cubicBezTo>
                <a:cubicBezTo>
                  <a:pt x="4794" y="20800"/>
                  <a:pt x="8722" y="20800"/>
                  <a:pt x="13042" y="20800"/>
                </a:cubicBezTo>
                <a:cubicBezTo>
                  <a:pt x="13827" y="20800"/>
                  <a:pt x="14613" y="20800"/>
                  <a:pt x="15398" y="20800"/>
                </a:cubicBezTo>
                <a:cubicBezTo>
                  <a:pt x="16184" y="20800"/>
                  <a:pt x="16576" y="21600"/>
                  <a:pt x="17362"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1" name="Shape 1841"/>
          <p:cNvSpPr/>
          <p:nvPr/>
        </p:nvSpPr>
        <p:spPr>
          <a:xfrm>
            <a:off x="12084860" y="4600283"/>
            <a:ext cx="145957" cy="287011"/>
          </a:xfrm>
          <a:custGeom>
            <a:avLst/>
            <a:gdLst/>
            <a:ahLst/>
            <a:cxnLst>
              <a:cxn ang="0">
                <a:pos x="wd2" y="hd2"/>
              </a:cxn>
              <a:cxn ang="5400000">
                <a:pos x="wd2" y="hd2"/>
              </a:cxn>
              <a:cxn ang="10800000">
                <a:pos x="wd2" y="hd2"/>
              </a:cxn>
              <a:cxn ang="16200000">
                <a:pos x="wd2" y="hd2"/>
              </a:cxn>
            </a:cxnLst>
            <a:rect l="0" t="0" r="r" b="b"/>
            <a:pathLst>
              <a:path w="21229" h="21600" extrusionOk="0">
                <a:moveTo>
                  <a:pt x="14749" y="18831"/>
                </a:moveTo>
                <a:cubicBezTo>
                  <a:pt x="12589" y="17723"/>
                  <a:pt x="16909" y="16615"/>
                  <a:pt x="17989" y="16615"/>
                </a:cubicBezTo>
                <a:cubicBezTo>
                  <a:pt x="20149" y="16062"/>
                  <a:pt x="21229" y="15508"/>
                  <a:pt x="21229" y="14954"/>
                </a:cubicBezTo>
                <a:cubicBezTo>
                  <a:pt x="21229" y="14400"/>
                  <a:pt x="21229" y="13846"/>
                  <a:pt x="21229" y="13292"/>
                </a:cubicBezTo>
                <a:cubicBezTo>
                  <a:pt x="21229" y="12738"/>
                  <a:pt x="20149" y="12738"/>
                  <a:pt x="20149" y="12738"/>
                </a:cubicBezTo>
                <a:cubicBezTo>
                  <a:pt x="19069" y="12185"/>
                  <a:pt x="19069" y="11631"/>
                  <a:pt x="17989" y="11077"/>
                </a:cubicBezTo>
                <a:cubicBezTo>
                  <a:pt x="16909" y="11077"/>
                  <a:pt x="15829" y="11631"/>
                  <a:pt x="14749" y="11077"/>
                </a:cubicBezTo>
                <a:cubicBezTo>
                  <a:pt x="11509" y="9969"/>
                  <a:pt x="14749" y="9415"/>
                  <a:pt x="16909" y="8862"/>
                </a:cubicBezTo>
                <a:cubicBezTo>
                  <a:pt x="19069" y="8308"/>
                  <a:pt x="20149" y="6646"/>
                  <a:pt x="17989" y="5538"/>
                </a:cubicBezTo>
                <a:cubicBezTo>
                  <a:pt x="17989" y="4985"/>
                  <a:pt x="14749" y="3877"/>
                  <a:pt x="15829" y="3323"/>
                </a:cubicBezTo>
                <a:cubicBezTo>
                  <a:pt x="16909" y="2769"/>
                  <a:pt x="17989" y="2769"/>
                  <a:pt x="19069" y="2215"/>
                </a:cubicBezTo>
                <a:cubicBezTo>
                  <a:pt x="19069" y="2215"/>
                  <a:pt x="19069" y="554"/>
                  <a:pt x="19069" y="554"/>
                </a:cubicBezTo>
                <a:cubicBezTo>
                  <a:pt x="17989" y="554"/>
                  <a:pt x="16909" y="2215"/>
                  <a:pt x="15829" y="1662"/>
                </a:cubicBezTo>
                <a:cubicBezTo>
                  <a:pt x="15829" y="1662"/>
                  <a:pt x="14749" y="1108"/>
                  <a:pt x="14749" y="1108"/>
                </a:cubicBezTo>
                <a:cubicBezTo>
                  <a:pt x="13669" y="554"/>
                  <a:pt x="12589" y="0"/>
                  <a:pt x="11509" y="0"/>
                </a:cubicBezTo>
                <a:cubicBezTo>
                  <a:pt x="9349" y="554"/>
                  <a:pt x="6109" y="1108"/>
                  <a:pt x="5029" y="2215"/>
                </a:cubicBezTo>
                <a:cubicBezTo>
                  <a:pt x="2869" y="4431"/>
                  <a:pt x="5029" y="7754"/>
                  <a:pt x="1789" y="9415"/>
                </a:cubicBezTo>
                <a:cubicBezTo>
                  <a:pt x="-371" y="10523"/>
                  <a:pt x="-371" y="10523"/>
                  <a:pt x="709" y="11631"/>
                </a:cubicBezTo>
                <a:cubicBezTo>
                  <a:pt x="709" y="12738"/>
                  <a:pt x="3949" y="13292"/>
                  <a:pt x="3949" y="14400"/>
                </a:cubicBezTo>
                <a:cubicBezTo>
                  <a:pt x="5029" y="15508"/>
                  <a:pt x="8269" y="16062"/>
                  <a:pt x="8269" y="16615"/>
                </a:cubicBezTo>
                <a:cubicBezTo>
                  <a:pt x="9349" y="18277"/>
                  <a:pt x="10429" y="20492"/>
                  <a:pt x="10429" y="21600"/>
                </a:cubicBezTo>
                <a:cubicBezTo>
                  <a:pt x="12589" y="21600"/>
                  <a:pt x="16909" y="20492"/>
                  <a:pt x="14749" y="18831"/>
                </a:cubicBezTo>
                <a:cubicBezTo>
                  <a:pt x="13669" y="18277"/>
                  <a:pt x="15829" y="19385"/>
                  <a:pt x="14749" y="1883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2" name="Shape 1842"/>
          <p:cNvSpPr/>
          <p:nvPr/>
        </p:nvSpPr>
        <p:spPr>
          <a:xfrm>
            <a:off x="12153634" y="4768962"/>
            <a:ext cx="555409" cy="541292"/>
          </a:xfrm>
          <a:custGeom>
            <a:avLst/>
            <a:gdLst/>
            <a:ahLst/>
            <a:cxnLst>
              <a:cxn ang="0">
                <a:pos x="wd2" y="hd2"/>
              </a:cxn>
              <a:cxn ang="5400000">
                <a:pos x="wd2" y="hd2"/>
              </a:cxn>
              <a:cxn ang="10800000">
                <a:pos x="wd2" y="hd2"/>
              </a:cxn>
              <a:cxn ang="16200000">
                <a:pos x="wd2" y="hd2"/>
              </a:cxn>
            </a:cxnLst>
            <a:rect l="0" t="0" r="r" b="b"/>
            <a:pathLst>
              <a:path w="21374" h="21600" extrusionOk="0">
                <a:moveTo>
                  <a:pt x="5742" y="16274"/>
                </a:moveTo>
                <a:cubicBezTo>
                  <a:pt x="5742" y="16570"/>
                  <a:pt x="6595" y="17162"/>
                  <a:pt x="6879" y="16866"/>
                </a:cubicBezTo>
                <a:cubicBezTo>
                  <a:pt x="7163" y="16570"/>
                  <a:pt x="7448" y="16570"/>
                  <a:pt x="7732" y="16274"/>
                </a:cubicBezTo>
                <a:cubicBezTo>
                  <a:pt x="8016" y="16274"/>
                  <a:pt x="8869" y="15682"/>
                  <a:pt x="9153" y="15682"/>
                </a:cubicBezTo>
                <a:cubicBezTo>
                  <a:pt x="10290" y="16274"/>
                  <a:pt x="11142" y="16866"/>
                  <a:pt x="12279" y="17458"/>
                </a:cubicBezTo>
                <a:cubicBezTo>
                  <a:pt x="14837" y="18937"/>
                  <a:pt x="17111" y="20416"/>
                  <a:pt x="19669" y="21600"/>
                </a:cubicBezTo>
                <a:cubicBezTo>
                  <a:pt x="19669" y="21008"/>
                  <a:pt x="19385" y="21008"/>
                  <a:pt x="19953" y="21008"/>
                </a:cubicBezTo>
                <a:cubicBezTo>
                  <a:pt x="19953" y="21008"/>
                  <a:pt x="21090" y="21008"/>
                  <a:pt x="21090" y="21008"/>
                </a:cubicBezTo>
                <a:cubicBezTo>
                  <a:pt x="21090" y="20416"/>
                  <a:pt x="21090" y="20121"/>
                  <a:pt x="21090" y="19529"/>
                </a:cubicBezTo>
                <a:cubicBezTo>
                  <a:pt x="21090" y="17458"/>
                  <a:pt x="21090" y="15386"/>
                  <a:pt x="21090" y="13019"/>
                </a:cubicBezTo>
                <a:cubicBezTo>
                  <a:pt x="21090" y="10948"/>
                  <a:pt x="21090" y="8877"/>
                  <a:pt x="21090" y="7101"/>
                </a:cubicBezTo>
                <a:cubicBezTo>
                  <a:pt x="21090" y="6510"/>
                  <a:pt x="21090" y="6214"/>
                  <a:pt x="21090" y="5918"/>
                </a:cubicBezTo>
                <a:cubicBezTo>
                  <a:pt x="20806" y="5622"/>
                  <a:pt x="20806" y="5326"/>
                  <a:pt x="20806" y="5030"/>
                </a:cubicBezTo>
                <a:cubicBezTo>
                  <a:pt x="20806" y="4734"/>
                  <a:pt x="21374" y="4438"/>
                  <a:pt x="21374" y="4142"/>
                </a:cubicBezTo>
                <a:cubicBezTo>
                  <a:pt x="21374" y="3847"/>
                  <a:pt x="20806" y="3551"/>
                  <a:pt x="20806" y="3255"/>
                </a:cubicBezTo>
                <a:cubicBezTo>
                  <a:pt x="20806" y="2959"/>
                  <a:pt x="21090" y="2663"/>
                  <a:pt x="21374" y="2367"/>
                </a:cubicBezTo>
                <a:cubicBezTo>
                  <a:pt x="20521" y="1775"/>
                  <a:pt x="19669" y="2071"/>
                  <a:pt x="18816" y="1479"/>
                </a:cubicBezTo>
                <a:cubicBezTo>
                  <a:pt x="18248" y="1184"/>
                  <a:pt x="17963" y="592"/>
                  <a:pt x="17111" y="592"/>
                </a:cubicBezTo>
                <a:cubicBezTo>
                  <a:pt x="15974" y="592"/>
                  <a:pt x="14837" y="888"/>
                  <a:pt x="14269" y="1775"/>
                </a:cubicBezTo>
                <a:cubicBezTo>
                  <a:pt x="13985" y="2071"/>
                  <a:pt x="13985" y="2367"/>
                  <a:pt x="14269" y="2663"/>
                </a:cubicBezTo>
                <a:cubicBezTo>
                  <a:pt x="14553" y="3255"/>
                  <a:pt x="14269" y="3551"/>
                  <a:pt x="13985" y="4142"/>
                </a:cubicBezTo>
                <a:cubicBezTo>
                  <a:pt x="13416" y="5030"/>
                  <a:pt x="12279" y="4438"/>
                  <a:pt x="11427" y="3847"/>
                </a:cubicBezTo>
                <a:cubicBezTo>
                  <a:pt x="10858" y="3847"/>
                  <a:pt x="10574" y="3551"/>
                  <a:pt x="10006" y="3551"/>
                </a:cubicBezTo>
                <a:cubicBezTo>
                  <a:pt x="9437" y="3255"/>
                  <a:pt x="8869" y="3551"/>
                  <a:pt x="8585" y="2959"/>
                </a:cubicBezTo>
                <a:cubicBezTo>
                  <a:pt x="8300" y="2663"/>
                  <a:pt x="8300" y="2071"/>
                  <a:pt x="8016" y="1775"/>
                </a:cubicBezTo>
                <a:cubicBezTo>
                  <a:pt x="7732" y="1184"/>
                  <a:pt x="6879" y="1184"/>
                  <a:pt x="6311" y="888"/>
                </a:cubicBezTo>
                <a:cubicBezTo>
                  <a:pt x="5742" y="592"/>
                  <a:pt x="5174" y="592"/>
                  <a:pt x="4606" y="592"/>
                </a:cubicBezTo>
                <a:cubicBezTo>
                  <a:pt x="4037" y="592"/>
                  <a:pt x="3753" y="296"/>
                  <a:pt x="2900" y="0"/>
                </a:cubicBezTo>
                <a:cubicBezTo>
                  <a:pt x="2900" y="296"/>
                  <a:pt x="2900" y="592"/>
                  <a:pt x="2900" y="1184"/>
                </a:cubicBezTo>
                <a:cubicBezTo>
                  <a:pt x="2900" y="1479"/>
                  <a:pt x="2900" y="1184"/>
                  <a:pt x="2332" y="1775"/>
                </a:cubicBezTo>
                <a:cubicBezTo>
                  <a:pt x="2048" y="2071"/>
                  <a:pt x="1763" y="2071"/>
                  <a:pt x="1195" y="2367"/>
                </a:cubicBezTo>
                <a:cubicBezTo>
                  <a:pt x="627" y="2959"/>
                  <a:pt x="1479" y="3551"/>
                  <a:pt x="1195" y="4142"/>
                </a:cubicBezTo>
                <a:cubicBezTo>
                  <a:pt x="911" y="4734"/>
                  <a:pt x="58" y="4734"/>
                  <a:pt x="58" y="5030"/>
                </a:cubicBezTo>
                <a:cubicBezTo>
                  <a:pt x="58" y="5622"/>
                  <a:pt x="342" y="5918"/>
                  <a:pt x="627" y="6214"/>
                </a:cubicBezTo>
                <a:cubicBezTo>
                  <a:pt x="627" y="6805"/>
                  <a:pt x="627" y="7397"/>
                  <a:pt x="627" y="7693"/>
                </a:cubicBezTo>
                <a:cubicBezTo>
                  <a:pt x="627" y="8285"/>
                  <a:pt x="911" y="8581"/>
                  <a:pt x="627" y="9173"/>
                </a:cubicBezTo>
                <a:cubicBezTo>
                  <a:pt x="627" y="9468"/>
                  <a:pt x="627" y="9764"/>
                  <a:pt x="627" y="10060"/>
                </a:cubicBezTo>
                <a:cubicBezTo>
                  <a:pt x="627" y="10356"/>
                  <a:pt x="911" y="10652"/>
                  <a:pt x="627" y="10948"/>
                </a:cubicBezTo>
                <a:cubicBezTo>
                  <a:pt x="627" y="11244"/>
                  <a:pt x="-226" y="11244"/>
                  <a:pt x="58" y="11836"/>
                </a:cubicBezTo>
                <a:cubicBezTo>
                  <a:pt x="627" y="12427"/>
                  <a:pt x="911" y="12723"/>
                  <a:pt x="911" y="13611"/>
                </a:cubicBezTo>
                <a:cubicBezTo>
                  <a:pt x="911" y="14203"/>
                  <a:pt x="1479" y="13907"/>
                  <a:pt x="1763" y="14203"/>
                </a:cubicBezTo>
                <a:cubicBezTo>
                  <a:pt x="2332" y="14203"/>
                  <a:pt x="2616" y="14203"/>
                  <a:pt x="2900" y="14499"/>
                </a:cubicBezTo>
                <a:cubicBezTo>
                  <a:pt x="3185" y="14795"/>
                  <a:pt x="3469" y="15386"/>
                  <a:pt x="3753" y="15682"/>
                </a:cubicBezTo>
                <a:cubicBezTo>
                  <a:pt x="4321" y="15978"/>
                  <a:pt x="5174" y="15682"/>
                  <a:pt x="5742" y="16274"/>
                </a:cubicBezTo>
                <a:cubicBezTo>
                  <a:pt x="6027" y="16570"/>
                  <a:pt x="5458" y="15978"/>
                  <a:pt x="5742" y="1627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3" name="Shape 1843"/>
          <p:cNvSpPr/>
          <p:nvPr/>
        </p:nvSpPr>
        <p:spPr>
          <a:xfrm>
            <a:off x="11181237" y="4998068"/>
            <a:ext cx="309589" cy="251765"/>
          </a:xfrm>
          <a:custGeom>
            <a:avLst/>
            <a:gdLst/>
            <a:ahLst/>
            <a:cxnLst>
              <a:cxn ang="0">
                <a:pos x="wd2" y="hd2"/>
              </a:cxn>
              <a:cxn ang="5400000">
                <a:pos x="wd2" y="hd2"/>
              </a:cxn>
              <a:cxn ang="10800000">
                <a:pos x="wd2" y="hd2"/>
              </a:cxn>
              <a:cxn ang="16200000">
                <a:pos x="wd2" y="hd2"/>
              </a:cxn>
            </a:cxnLst>
            <a:rect l="0" t="0" r="r" b="b"/>
            <a:pathLst>
              <a:path w="21600" h="21600" extrusionOk="0">
                <a:moveTo>
                  <a:pt x="9771" y="21600"/>
                </a:moveTo>
                <a:cubicBezTo>
                  <a:pt x="9771" y="19694"/>
                  <a:pt x="9257" y="16518"/>
                  <a:pt x="10286" y="15882"/>
                </a:cubicBezTo>
                <a:cubicBezTo>
                  <a:pt x="10800" y="15247"/>
                  <a:pt x="11829" y="14612"/>
                  <a:pt x="12343" y="13976"/>
                </a:cubicBezTo>
                <a:cubicBezTo>
                  <a:pt x="12857" y="13976"/>
                  <a:pt x="12857" y="12706"/>
                  <a:pt x="12857" y="12706"/>
                </a:cubicBezTo>
                <a:cubicBezTo>
                  <a:pt x="12857" y="10165"/>
                  <a:pt x="12857" y="8259"/>
                  <a:pt x="12857" y="5718"/>
                </a:cubicBezTo>
                <a:cubicBezTo>
                  <a:pt x="12857" y="5718"/>
                  <a:pt x="15943" y="5718"/>
                  <a:pt x="16457" y="5718"/>
                </a:cubicBezTo>
                <a:cubicBezTo>
                  <a:pt x="18000" y="5718"/>
                  <a:pt x="19543" y="5718"/>
                  <a:pt x="21086" y="5718"/>
                </a:cubicBezTo>
                <a:cubicBezTo>
                  <a:pt x="21600" y="5718"/>
                  <a:pt x="21600" y="1906"/>
                  <a:pt x="21600" y="1271"/>
                </a:cubicBezTo>
                <a:cubicBezTo>
                  <a:pt x="21600" y="0"/>
                  <a:pt x="21600" y="0"/>
                  <a:pt x="20571" y="0"/>
                </a:cubicBezTo>
                <a:cubicBezTo>
                  <a:pt x="16971" y="0"/>
                  <a:pt x="13886" y="0"/>
                  <a:pt x="10286" y="0"/>
                </a:cubicBezTo>
                <a:cubicBezTo>
                  <a:pt x="9257" y="1271"/>
                  <a:pt x="8743" y="2541"/>
                  <a:pt x="7714" y="3812"/>
                </a:cubicBezTo>
                <a:cubicBezTo>
                  <a:pt x="5657" y="5718"/>
                  <a:pt x="5657" y="7624"/>
                  <a:pt x="5143" y="10800"/>
                </a:cubicBezTo>
                <a:cubicBezTo>
                  <a:pt x="5143" y="10800"/>
                  <a:pt x="4629" y="11435"/>
                  <a:pt x="4114" y="11435"/>
                </a:cubicBezTo>
                <a:cubicBezTo>
                  <a:pt x="3086" y="12706"/>
                  <a:pt x="2571" y="13976"/>
                  <a:pt x="2057" y="15882"/>
                </a:cubicBezTo>
                <a:cubicBezTo>
                  <a:pt x="1029" y="17788"/>
                  <a:pt x="0" y="19059"/>
                  <a:pt x="0" y="21600"/>
                </a:cubicBezTo>
                <a:cubicBezTo>
                  <a:pt x="3086" y="21600"/>
                  <a:pt x="6686" y="21600"/>
                  <a:pt x="9771"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4" name="Shape 1844"/>
          <p:cNvSpPr/>
          <p:nvPr/>
        </p:nvSpPr>
        <p:spPr>
          <a:xfrm>
            <a:off x="11329737" y="4662494"/>
            <a:ext cx="432356" cy="335574"/>
          </a:xfrm>
          <a:custGeom>
            <a:avLst/>
            <a:gdLst/>
            <a:ahLst/>
            <a:cxnLst>
              <a:cxn ang="0">
                <a:pos x="wd2" y="hd2"/>
              </a:cxn>
              <a:cxn ang="5400000">
                <a:pos x="wd2" y="hd2"/>
              </a:cxn>
              <a:cxn ang="10800000">
                <a:pos x="wd2" y="hd2"/>
              </a:cxn>
              <a:cxn ang="16200000">
                <a:pos x="wd2" y="hd2"/>
              </a:cxn>
            </a:cxnLst>
            <a:rect l="0" t="0" r="r" b="b"/>
            <a:pathLst>
              <a:path w="21082" h="20419" extrusionOk="0">
                <a:moveTo>
                  <a:pt x="7920" y="20419"/>
                </a:moveTo>
                <a:cubicBezTo>
                  <a:pt x="7920" y="19069"/>
                  <a:pt x="7560" y="18169"/>
                  <a:pt x="8280" y="17269"/>
                </a:cubicBezTo>
                <a:cubicBezTo>
                  <a:pt x="9000" y="16819"/>
                  <a:pt x="10080" y="16369"/>
                  <a:pt x="10440" y="15469"/>
                </a:cubicBezTo>
                <a:cubicBezTo>
                  <a:pt x="10800" y="15469"/>
                  <a:pt x="11520" y="15469"/>
                  <a:pt x="11880" y="15469"/>
                </a:cubicBezTo>
                <a:cubicBezTo>
                  <a:pt x="12240" y="15019"/>
                  <a:pt x="12960" y="15019"/>
                  <a:pt x="13680" y="14569"/>
                </a:cubicBezTo>
                <a:cubicBezTo>
                  <a:pt x="14040" y="14119"/>
                  <a:pt x="14040" y="13669"/>
                  <a:pt x="14400" y="13219"/>
                </a:cubicBezTo>
                <a:cubicBezTo>
                  <a:pt x="14760" y="12769"/>
                  <a:pt x="15840" y="13219"/>
                  <a:pt x="16200" y="12769"/>
                </a:cubicBezTo>
                <a:cubicBezTo>
                  <a:pt x="16560" y="12319"/>
                  <a:pt x="16560" y="11869"/>
                  <a:pt x="16560" y="11419"/>
                </a:cubicBezTo>
                <a:cubicBezTo>
                  <a:pt x="16560" y="10519"/>
                  <a:pt x="17640" y="10519"/>
                  <a:pt x="18000" y="10069"/>
                </a:cubicBezTo>
                <a:cubicBezTo>
                  <a:pt x="18360" y="9619"/>
                  <a:pt x="18360" y="9169"/>
                  <a:pt x="19080" y="9169"/>
                </a:cubicBezTo>
                <a:cubicBezTo>
                  <a:pt x="19440" y="9169"/>
                  <a:pt x="20520" y="9619"/>
                  <a:pt x="20880" y="9619"/>
                </a:cubicBezTo>
                <a:cubicBezTo>
                  <a:pt x="21600" y="9169"/>
                  <a:pt x="20160" y="6469"/>
                  <a:pt x="20160" y="6019"/>
                </a:cubicBezTo>
                <a:cubicBezTo>
                  <a:pt x="20160" y="5119"/>
                  <a:pt x="20160" y="4219"/>
                  <a:pt x="20160" y="3319"/>
                </a:cubicBezTo>
                <a:cubicBezTo>
                  <a:pt x="19800" y="2869"/>
                  <a:pt x="19800" y="2419"/>
                  <a:pt x="19800" y="1969"/>
                </a:cubicBezTo>
                <a:cubicBezTo>
                  <a:pt x="19080" y="1969"/>
                  <a:pt x="18720" y="1519"/>
                  <a:pt x="18360" y="1519"/>
                </a:cubicBezTo>
                <a:cubicBezTo>
                  <a:pt x="18000" y="1069"/>
                  <a:pt x="17280" y="1519"/>
                  <a:pt x="16920" y="1519"/>
                </a:cubicBezTo>
                <a:cubicBezTo>
                  <a:pt x="16560" y="1069"/>
                  <a:pt x="15840" y="1519"/>
                  <a:pt x="15120" y="1519"/>
                </a:cubicBezTo>
                <a:cubicBezTo>
                  <a:pt x="14400" y="1519"/>
                  <a:pt x="12960" y="-1181"/>
                  <a:pt x="12600" y="619"/>
                </a:cubicBezTo>
                <a:cubicBezTo>
                  <a:pt x="12240" y="1969"/>
                  <a:pt x="11880" y="3319"/>
                  <a:pt x="10800" y="4669"/>
                </a:cubicBezTo>
                <a:cubicBezTo>
                  <a:pt x="9720" y="6019"/>
                  <a:pt x="8280" y="6019"/>
                  <a:pt x="7200" y="7369"/>
                </a:cubicBezTo>
                <a:cubicBezTo>
                  <a:pt x="6480" y="8269"/>
                  <a:pt x="6120" y="9619"/>
                  <a:pt x="5760" y="10969"/>
                </a:cubicBezTo>
                <a:cubicBezTo>
                  <a:pt x="5760" y="11869"/>
                  <a:pt x="6120" y="13219"/>
                  <a:pt x="5760" y="14569"/>
                </a:cubicBezTo>
                <a:cubicBezTo>
                  <a:pt x="5400" y="15019"/>
                  <a:pt x="5040" y="15919"/>
                  <a:pt x="5040" y="16369"/>
                </a:cubicBezTo>
                <a:cubicBezTo>
                  <a:pt x="4680" y="17269"/>
                  <a:pt x="3960" y="17269"/>
                  <a:pt x="3240" y="17719"/>
                </a:cubicBezTo>
                <a:cubicBezTo>
                  <a:pt x="2880" y="18169"/>
                  <a:pt x="2520" y="18619"/>
                  <a:pt x="1800" y="19069"/>
                </a:cubicBezTo>
                <a:cubicBezTo>
                  <a:pt x="1440" y="19519"/>
                  <a:pt x="720" y="19519"/>
                  <a:pt x="0" y="20419"/>
                </a:cubicBezTo>
                <a:lnTo>
                  <a:pt x="7920" y="20419"/>
                </a:ln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5" name="Shape 1845"/>
          <p:cNvSpPr/>
          <p:nvPr/>
        </p:nvSpPr>
        <p:spPr>
          <a:xfrm>
            <a:off x="11491310" y="4607835"/>
            <a:ext cx="759643" cy="730112"/>
          </a:xfrm>
          <a:custGeom>
            <a:avLst/>
            <a:gdLst/>
            <a:ahLst/>
            <a:cxnLst>
              <a:cxn ang="0">
                <a:pos x="wd2" y="hd2"/>
              </a:cxn>
              <a:cxn ang="5400000">
                <a:pos x="wd2" y="hd2"/>
              </a:cxn>
              <a:cxn ang="10800000">
                <a:pos x="wd2" y="hd2"/>
              </a:cxn>
              <a:cxn ang="16200000">
                <a:pos x="wd2" y="hd2"/>
              </a:cxn>
            </a:cxnLst>
            <a:rect l="0" t="0" r="r" b="b"/>
            <a:pathLst>
              <a:path w="21444" h="21600" extrusionOk="0">
                <a:moveTo>
                  <a:pt x="7113" y="4800"/>
                </a:moveTo>
                <a:cubicBezTo>
                  <a:pt x="7321" y="5018"/>
                  <a:pt x="8152" y="6327"/>
                  <a:pt x="7321" y="6327"/>
                </a:cubicBezTo>
                <a:cubicBezTo>
                  <a:pt x="7113" y="6109"/>
                  <a:pt x="6490" y="5891"/>
                  <a:pt x="6282" y="6109"/>
                </a:cubicBezTo>
                <a:cubicBezTo>
                  <a:pt x="6075" y="6327"/>
                  <a:pt x="6075" y="6327"/>
                  <a:pt x="5867" y="6545"/>
                </a:cubicBezTo>
                <a:cubicBezTo>
                  <a:pt x="5659" y="6764"/>
                  <a:pt x="5452" y="6764"/>
                  <a:pt x="5244" y="6764"/>
                </a:cubicBezTo>
                <a:cubicBezTo>
                  <a:pt x="4829" y="6982"/>
                  <a:pt x="5036" y="7418"/>
                  <a:pt x="4829" y="7636"/>
                </a:cubicBezTo>
                <a:cubicBezTo>
                  <a:pt x="4829" y="8073"/>
                  <a:pt x="4206" y="7855"/>
                  <a:pt x="3998" y="8073"/>
                </a:cubicBezTo>
                <a:cubicBezTo>
                  <a:pt x="3582" y="8073"/>
                  <a:pt x="3582" y="8509"/>
                  <a:pt x="3375" y="8727"/>
                </a:cubicBezTo>
                <a:cubicBezTo>
                  <a:pt x="2959" y="9164"/>
                  <a:pt x="2544" y="8945"/>
                  <a:pt x="2129" y="9164"/>
                </a:cubicBezTo>
                <a:cubicBezTo>
                  <a:pt x="1921" y="9164"/>
                  <a:pt x="1713" y="9164"/>
                  <a:pt x="1506" y="9382"/>
                </a:cubicBezTo>
                <a:cubicBezTo>
                  <a:pt x="1298" y="9382"/>
                  <a:pt x="882" y="9600"/>
                  <a:pt x="675" y="9818"/>
                </a:cubicBezTo>
                <a:cubicBezTo>
                  <a:pt x="-156" y="10255"/>
                  <a:pt x="52" y="10473"/>
                  <a:pt x="52" y="11345"/>
                </a:cubicBezTo>
                <a:cubicBezTo>
                  <a:pt x="52" y="12000"/>
                  <a:pt x="-156" y="12000"/>
                  <a:pt x="259" y="12218"/>
                </a:cubicBezTo>
                <a:cubicBezTo>
                  <a:pt x="467" y="12436"/>
                  <a:pt x="882" y="12655"/>
                  <a:pt x="1090" y="12873"/>
                </a:cubicBezTo>
                <a:cubicBezTo>
                  <a:pt x="3167" y="14400"/>
                  <a:pt x="5244" y="15709"/>
                  <a:pt x="7529" y="17236"/>
                </a:cubicBezTo>
                <a:cubicBezTo>
                  <a:pt x="8152" y="17673"/>
                  <a:pt x="8982" y="18327"/>
                  <a:pt x="9813" y="18764"/>
                </a:cubicBezTo>
                <a:cubicBezTo>
                  <a:pt x="9813" y="18982"/>
                  <a:pt x="10021" y="18982"/>
                  <a:pt x="10021" y="18982"/>
                </a:cubicBezTo>
                <a:cubicBezTo>
                  <a:pt x="10644" y="20073"/>
                  <a:pt x="11059" y="20073"/>
                  <a:pt x="11890" y="20291"/>
                </a:cubicBezTo>
                <a:cubicBezTo>
                  <a:pt x="12513" y="20509"/>
                  <a:pt x="11890" y="21382"/>
                  <a:pt x="12513" y="21600"/>
                </a:cubicBezTo>
                <a:cubicBezTo>
                  <a:pt x="12721" y="21600"/>
                  <a:pt x="13344" y="21382"/>
                  <a:pt x="13759" y="21164"/>
                </a:cubicBezTo>
                <a:cubicBezTo>
                  <a:pt x="13967" y="21164"/>
                  <a:pt x="14590" y="21164"/>
                  <a:pt x="14798" y="20945"/>
                </a:cubicBezTo>
                <a:cubicBezTo>
                  <a:pt x="15629" y="20291"/>
                  <a:pt x="16459" y="19636"/>
                  <a:pt x="17498" y="18982"/>
                </a:cubicBezTo>
                <a:cubicBezTo>
                  <a:pt x="18536" y="18327"/>
                  <a:pt x="19575" y="17455"/>
                  <a:pt x="20613" y="16800"/>
                </a:cubicBezTo>
                <a:cubicBezTo>
                  <a:pt x="20821" y="16800"/>
                  <a:pt x="21029" y="16582"/>
                  <a:pt x="21444" y="16364"/>
                </a:cubicBezTo>
                <a:cubicBezTo>
                  <a:pt x="21029" y="15491"/>
                  <a:pt x="20821" y="15273"/>
                  <a:pt x="19990" y="15055"/>
                </a:cubicBezTo>
                <a:cubicBezTo>
                  <a:pt x="19782" y="15055"/>
                  <a:pt x="19367" y="15055"/>
                  <a:pt x="19367" y="15055"/>
                </a:cubicBezTo>
                <a:cubicBezTo>
                  <a:pt x="19367" y="14400"/>
                  <a:pt x="19367" y="14182"/>
                  <a:pt x="18952" y="13745"/>
                </a:cubicBezTo>
                <a:cubicBezTo>
                  <a:pt x="18744" y="13309"/>
                  <a:pt x="18744" y="13309"/>
                  <a:pt x="18952" y="13091"/>
                </a:cubicBezTo>
                <a:cubicBezTo>
                  <a:pt x="19367" y="12655"/>
                  <a:pt x="19159" y="12436"/>
                  <a:pt x="19159" y="12000"/>
                </a:cubicBezTo>
                <a:cubicBezTo>
                  <a:pt x="19159" y="11564"/>
                  <a:pt x="19367" y="11345"/>
                  <a:pt x="19159" y="10909"/>
                </a:cubicBezTo>
                <a:cubicBezTo>
                  <a:pt x="19159" y="10691"/>
                  <a:pt x="19159" y="10473"/>
                  <a:pt x="19159" y="10036"/>
                </a:cubicBezTo>
                <a:cubicBezTo>
                  <a:pt x="19159" y="9818"/>
                  <a:pt x="19159" y="9382"/>
                  <a:pt x="18952" y="9164"/>
                </a:cubicBezTo>
                <a:cubicBezTo>
                  <a:pt x="18744" y="8945"/>
                  <a:pt x="18744" y="8509"/>
                  <a:pt x="18744" y="8073"/>
                </a:cubicBezTo>
                <a:cubicBezTo>
                  <a:pt x="18744" y="7418"/>
                  <a:pt x="18536" y="6545"/>
                  <a:pt x="17913" y="5891"/>
                </a:cubicBezTo>
                <a:cubicBezTo>
                  <a:pt x="17498" y="5455"/>
                  <a:pt x="17082" y="5018"/>
                  <a:pt x="16875" y="4364"/>
                </a:cubicBezTo>
                <a:cubicBezTo>
                  <a:pt x="16459" y="3491"/>
                  <a:pt x="17290" y="3709"/>
                  <a:pt x="17498" y="2836"/>
                </a:cubicBezTo>
                <a:cubicBezTo>
                  <a:pt x="17498" y="1964"/>
                  <a:pt x="17498" y="1309"/>
                  <a:pt x="17706" y="436"/>
                </a:cubicBezTo>
                <a:cubicBezTo>
                  <a:pt x="17498" y="436"/>
                  <a:pt x="17498" y="218"/>
                  <a:pt x="17290" y="218"/>
                </a:cubicBezTo>
                <a:cubicBezTo>
                  <a:pt x="16875" y="436"/>
                  <a:pt x="16875" y="0"/>
                  <a:pt x="16667" y="0"/>
                </a:cubicBezTo>
                <a:cubicBezTo>
                  <a:pt x="16459" y="0"/>
                  <a:pt x="16459" y="218"/>
                  <a:pt x="16252" y="218"/>
                </a:cubicBezTo>
                <a:cubicBezTo>
                  <a:pt x="15836" y="218"/>
                  <a:pt x="15836" y="0"/>
                  <a:pt x="15421" y="0"/>
                </a:cubicBezTo>
                <a:cubicBezTo>
                  <a:pt x="15213" y="218"/>
                  <a:pt x="15006" y="218"/>
                  <a:pt x="14798" y="436"/>
                </a:cubicBezTo>
                <a:cubicBezTo>
                  <a:pt x="14382" y="655"/>
                  <a:pt x="14382" y="436"/>
                  <a:pt x="13967" y="218"/>
                </a:cubicBezTo>
                <a:cubicBezTo>
                  <a:pt x="13552" y="218"/>
                  <a:pt x="12929" y="218"/>
                  <a:pt x="12513" y="436"/>
                </a:cubicBezTo>
                <a:cubicBezTo>
                  <a:pt x="11475" y="655"/>
                  <a:pt x="10436" y="655"/>
                  <a:pt x="9398" y="1091"/>
                </a:cubicBezTo>
                <a:cubicBezTo>
                  <a:pt x="9190" y="1309"/>
                  <a:pt x="8982" y="1527"/>
                  <a:pt x="8775" y="1527"/>
                </a:cubicBezTo>
                <a:cubicBezTo>
                  <a:pt x="8567" y="1745"/>
                  <a:pt x="8152" y="1745"/>
                  <a:pt x="7944" y="1745"/>
                </a:cubicBezTo>
                <a:cubicBezTo>
                  <a:pt x="7529" y="1964"/>
                  <a:pt x="7529" y="2618"/>
                  <a:pt x="6906" y="2618"/>
                </a:cubicBezTo>
                <a:cubicBezTo>
                  <a:pt x="7113" y="3273"/>
                  <a:pt x="7113" y="3927"/>
                  <a:pt x="7113" y="4800"/>
                </a:cubicBezTo>
                <a:cubicBezTo>
                  <a:pt x="7321" y="5018"/>
                  <a:pt x="7113" y="4364"/>
                  <a:pt x="7113" y="48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6" name="Shape 1846"/>
          <p:cNvSpPr/>
          <p:nvPr/>
        </p:nvSpPr>
        <p:spPr>
          <a:xfrm>
            <a:off x="9114805" y="1840965"/>
            <a:ext cx="2246489" cy="1679258"/>
          </a:xfrm>
          <a:custGeom>
            <a:avLst/>
            <a:gdLst/>
            <a:ahLst/>
            <a:cxnLst>
              <a:cxn ang="0">
                <a:pos x="wd2" y="hd2"/>
              </a:cxn>
              <a:cxn ang="5400000">
                <a:pos x="wd2" y="hd2"/>
              </a:cxn>
              <a:cxn ang="10800000">
                <a:pos x="wd2" y="hd2"/>
              </a:cxn>
              <a:cxn ang="16200000">
                <a:pos x="wd2" y="hd2"/>
              </a:cxn>
            </a:cxnLst>
            <a:rect l="0" t="0" r="r" b="b"/>
            <a:pathLst>
              <a:path w="21541" h="21600" extrusionOk="0">
                <a:moveTo>
                  <a:pt x="2266" y="3521"/>
                </a:moveTo>
                <a:cubicBezTo>
                  <a:pt x="2195" y="3616"/>
                  <a:pt x="1841" y="3806"/>
                  <a:pt x="1912" y="3901"/>
                </a:cubicBezTo>
                <a:cubicBezTo>
                  <a:pt x="1983" y="3996"/>
                  <a:pt x="2125" y="3996"/>
                  <a:pt x="2266" y="4092"/>
                </a:cubicBezTo>
                <a:cubicBezTo>
                  <a:pt x="2408" y="4092"/>
                  <a:pt x="2550" y="4092"/>
                  <a:pt x="2762" y="4092"/>
                </a:cubicBezTo>
                <a:cubicBezTo>
                  <a:pt x="2762" y="4092"/>
                  <a:pt x="3116" y="3996"/>
                  <a:pt x="3187" y="3996"/>
                </a:cubicBezTo>
                <a:cubicBezTo>
                  <a:pt x="3116" y="3996"/>
                  <a:pt x="2974" y="4092"/>
                  <a:pt x="2904" y="4187"/>
                </a:cubicBezTo>
                <a:cubicBezTo>
                  <a:pt x="2833" y="4282"/>
                  <a:pt x="2762" y="4377"/>
                  <a:pt x="2833" y="4567"/>
                </a:cubicBezTo>
                <a:cubicBezTo>
                  <a:pt x="2974" y="4758"/>
                  <a:pt x="2550" y="5233"/>
                  <a:pt x="2337" y="5138"/>
                </a:cubicBezTo>
                <a:cubicBezTo>
                  <a:pt x="2266" y="5043"/>
                  <a:pt x="2125" y="5138"/>
                  <a:pt x="1983" y="5138"/>
                </a:cubicBezTo>
                <a:cubicBezTo>
                  <a:pt x="1912" y="5043"/>
                  <a:pt x="1770" y="5138"/>
                  <a:pt x="1700" y="5138"/>
                </a:cubicBezTo>
                <a:cubicBezTo>
                  <a:pt x="1629" y="5138"/>
                  <a:pt x="1487" y="5138"/>
                  <a:pt x="1416" y="5329"/>
                </a:cubicBezTo>
                <a:cubicBezTo>
                  <a:pt x="1346" y="5424"/>
                  <a:pt x="1275" y="5424"/>
                  <a:pt x="1133" y="5424"/>
                </a:cubicBezTo>
                <a:cubicBezTo>
                  <a:pt x="921" y="5519"/>
                  <a:pt x="708" y="5614"/>
                  <a:pt x="496" y="5614"/>
                </a:cubicBezTo>
                <a:cubicBezTo>
                  <a:pt x="425" y="5614"/>
                  <a:pt x="283" y="5519"/>
                  <a:pt x="283" y="5614"/>
                </a:cubicBezTo>
                <a:cubicBezTo>
                  <a:pt x="212" y="5709"/>
                  <a:pt x="0" y="5709"/>
                  <a:pt x="0" y="5900"/>
                </a:cubicBezTo>
                <a:cubicBezTo>
                  <a:pt x="0" y="5995"/>
                  <a:pt x="71" y="5900"/>
                  <a:pt x="71" y="5995"/>
                </a:cubicBezTo>
                <a:cubicBezTo>
                  <a:pt x="71" y="5995"/>
                  <a:pt x="0" y="6090"/>
                  <a:pt x="0" y="6090"/>
                </a:cubicBezTo>
                <a:cubicBezTo>
                  <a:pt x="0" y="6185"/>
                  <a:pt x="142" y="6375"/>
                  <a:pt x="212" y="6470"/>
                </a:cubicBezTo>
                <a:cubicBezTo>
                  <a:pt x="212" y="6470"/>
                  <a:pt x="283" y="6375"/>
                  <a:pt x="283" y="6375"/>
                </a:cubicBezTo>
                <a:cubicBezTo>
                  <a:pt x="354" y="6280"/>
                  <a:pt x="425" y="6375"/>
                  <a:pt x="496" y="6470"/>
                </a:cubicBezTo>
                <a:cubicBezTo>
                  <a:pt x="567" y="6470"/>
                  <a:pt x="921" y="6566"/>
                  <a:pt x="921" y="6375"/>
                </a:cubicBezTo>
                <a:cubicBezTo>
                  <a:pt x="921" y="6470"/>
                  <a:pt x="850" y="6470"/>
                  <a:pt x="921" y="6566"/>
                </a:cubicBezTo>
                <a:cubicBezTo>
                  <a:pt x="921" y="6661"/>
                  <a:pt x="1062" y="6756"/>
                  <a:pt x="1133" y="6756"/>
                </a:cubicBezTo>
                <a:cubicBezTo>
                  <a:pt x="1204" y="6851"/>
                  <a:pt x="1275" y="6851"/>
                  <a:pt x="1346" y="6851"/>
                </a:cubicBezTo>
                <a:cubicBezTo>
                  <a:pt x="1487" y="6851"/>
                  <a:pt x="1487" y="6661"/>
                  <a:pt x="1558" y="6756"/>
                </a:cubicBezTo>
                <a:cubicBezTo>
                  <a:pt x="1700" y="6756"/>
                  <a:pt x="1912" y="6756"/>
                  <a:pt x="1983" y="6756"/>
                </a:cubicBezTo>
                <a:cubicBezTo>
                  <a:pt x="2054" y="6756"/>
                  <a:pt x="2054" y="6661"/>
                  <a:pt x="2125" y="6566"/>
                </a:cubicBezTo>
                <a:cubicBezTo>
                  <a:pt x="2195" y="6566"/>
                  <a:pt x="2408" y="6756"/>
                  <a:pt x="2408" y="6851"/>
                </a:cubicBezTo>
                <a:cubicBezTo>
                  <a:pt x="2408" y="6946"/>
                  <a:pt x="1700" y="6851"/>
                  <a:pt x="1558" y="6946"/>
                </a:cubicBezTo>
                <a:cubicBezTo>
                  <a:pt x="1416" y="6946"/>
                  <a:pt x="1629" y="7041"/>
                  <a:pt x="1700" y="7041"/>
                </a:cubicBezTo>
                <a:cubicBezTo>
                  <a:pt x="1841" y="7137"/>
                  <a:pt x="1912" y="7041"/>
                  <a:pt x="2054" y="7137"/>
                </a:cubicBezTo>
                <a:cubicBezTo>
                  <a:pt x="1983" y="7041"/>
                  <a:pt x="1841" y="7137"/>
                  <a:pt x="1700" y="7137"/>
                </a:cubicBezTo>
                <a:cubicBezTo>
                  <a:pt x="1487" y="7137"/>
                  <a:pt x="1275" y="7041"/>
                  <a:pt x="1062" y="7041"/>
                </a:cubicBezTo>
                <a:cubicBezTo>
                  <a:pt x="921" y="7041"/>
                  <a:pt x="637" y="7041"/>
                  <a:pt x="637" y="7232"/>
                </a:cubicBezTo>
                <a:cubicBezTo>
                  <a:pt x="567" y="7327"/>
                  <a:pt x="779" y="7422"/>
                  <a:pt x="850" y="7422"/>
                </a:cubicBezTo>
                <a:cubicBezTo>
                  <a:pt x="921" y="7422"/>
                  <a:pt x="1062" y="7327"/>
                  <a:pt x="1062" y="7327"/>
                </a:cubicBezTo>
                <a:cubicBezTo>
                  <a:pt x="1133" y="7422"/>
                  <a:pt x="1062" y="7422"/>
                  <a:pt x="1062" y="7517"/>
                </a:cubicBezTo>
                <a:cubicBezTo>
                  <a:pt x="1133" y="7612"/>
                  <a:pt x="1275" y="7612"/>
                  <a:pt x="1346" y="7612"/>
                </a:cubicBezTo>
                <a:cubicBezTo>
                  <a:pt x="1487" y="7612"/>
                  <a:pt x="1629" y="7612"/>
                  <a:pt x="1770" y="7612"/>
                </a:cubicBezTo>
                <a:cubicBezTo>
                  <a:pt x="1770" y="7612"/>
                  <a:pt x="1487" y="7707"/>
                  <a:pt x="1416" y="7707"/>
                </a:cubicBezTo>
                <a:cubicBezTo>
                  <a:pt x="1133" y="7803"/>
                  <a:pt x="1346" y="7993"/>
                  <a:pt x="1487" y="8088"/>
                </a:cubicBezTo>
                <a:cubicBezTo>
                  <a:pt x="1629" y="8183"/>
                  <a:pt x="1770" y="8183"/>
                  <a:pt x="1912" y="8278"/>
                </a:cubicBezTo>
                <a:cubicBezTo>
                  <a:pt x="1912" y="8278"/>
                  <a:pt x="2195" y="8278"/>
                  <a:pt x="2195" y="8278"/>
                </a:cubicBezTo>
                <a:cubicBezTo>
                  <a:pt x="2195" y="8278"/>
                  <a:pt x="2054" y="8183"/>
                  <a:pt x="2054" y="8088"/>
                </a:cubicBezTo>
                <a:cubicBezTo>
                  <a:pt x="2054" y="7993"/>
                  <a:pt x="2195" y="8088"/>
                  <a:pt x="2195" y="8088"/>
                </a:cubicBezTo>
                <a:cubicBezTo>
                  <a:pt x="2266" y="8183"/>
                  <a:pt x="2337" y="8088"/>
                  <a:pt x="2408" y="7993"/>
                </a:cubicBezTo>
                <a:cubicBezTo>
                  <a:pt x="2408" y="7993"/>
                  <a:pt x="2479" y="7898"/>
                  <a:pt x="2550" y="7898"/>
                </a:cubicBezTo>
                <a:cubicBezTo>
                  <a:pt x="2620" y="7993"/>
                  <a:pt x="2550" y="8183"/>
                  <a:pt x="2550" y="8183"/>
                </a:cubicBezTo>
                <a:cubicBezTo>
                  <a:pt x="2620" y="8278"/>
                  <a:pt x="2833" y="8088"/>
                  <a:pt x="2904" y="8088"/>
                </a:cubicBezTo>
                <a:cubicBezTo>
                  <a:pt x="3045" y="7993"/>
                  <a:pt x="3045" y="7993"/>
                  <a:pt x="3116" y="8088"/>
                </a:cubicBezTo>
                <a:cubicBezTo>
                  <a:pt x="3187" y="8183"/>
                  <a:pt x="3258" y="7993"/>
                  <a:pt x="3329" y="7993"/>
                </a:cubicBezTo>
                <a:cubicBezTo>
                  <a:pt x="3399" y="7898"/>
                  <a:pt x="3541" y="7993"/>
                  <a:pt x="3612" y="7993"/>
                </a:cubicBezTo>
                <a:cubicBezTo>
                  <a:pt x="3824" y="7993"/>
                  <a:pt x="4108" y="8088"/>
                  <a:pt x="4320" y="8183"/>
                </a:cubicBezTo>
                <a:cubicBezTo>
                  <a:pt x="4462" y="8183"/>
                  <a:pt x="4603" y="8374"/>
                  <a:pt x="4745" y="8374"/>
                </a:cubicBezTo>
                <a:cubicBezTo>
                  <a:pt x="4887" y="8374"/>
                  <a:pt x="5028" y="8469"/>
                  <a:pt x="5099" y="8564"/>
                </a:cubicBezTo>
                <a:cubicBezTo>
                  <a:pt x="5241" y="8659"/>
                  <a:pt x="5170" y="8754"/>
                  <a:pt x="5170" y="8849"/>
                </a:cubicBezTo>
                <a:cubicBezTo>
                  <a:pt x="5170" y="8944"/>
                  <a:pt x="5311" y="9135"/>
                  <a:pt x="5382" y="9135"/>
                </a:cubicBezTo>
                <a:cubicBezTo>
                  <a:pt x="5453" y="9230"/>
                  <a:pt x="5595" y="9135"/>
                  <a:pt x="5666" y="9230"/>
                </a:cubicBezTo>
                <a:cubicBezTo>
                  <a:pt x="5666" y="9420"/>
                  <a:pt x="5807" y="9515"/>
                  <a:pt x="5878" y="9611"/>
                </a:cubicBezTo>
                <a:cubicBezTo>
                  <a:pt x="5949" y="9706"/>
                  <a:pt x="5878" y="9896"/>
                  <a:pt x="5949" y="9991"/>
                </a:cubicBezTo>
                <a:cubicBezTo>
                  <a:pt x="5949" y="10086"/>
                  <a:pt x="6090" y="10181"/>
                  <a:pt x="6090" y="10372"/>
                </a:cubicBezTo>
                <a:cubicBezTo>
                  <a:pt x="6090" y="10467"/>
                  <a:pt x="6020" y="10467"/>
                  <a:pt x="6090" y="10562"/>
                </a:cubicBezTo>
                <a:cubicBezTo>
                  <a:pt x="6090" y="10562"/>
                  <a:pt x="6161" y="10657"/>
                  <a:pt x="6161" y="10657"/>
                </a:cubicBezTo>
                <a:cubicBezTo>
                  <a:pt x="6161" y="10657"/>
                  <a:pt x="6161" y="10657"/>
                  <a:pt x="6161" y="10657"/>
                </a:cubicBezTo>
                <a:cubicBezTo>
                  <a:pt x="6232" y="10562"/>
                  <a:pt x="6374" y="10752"/>
                  <a:pt x="6303" y="10848"/>
                </a:cubicBezTo>
                <a:cubicBezTo>
                  <a:pt x="6232" y="10943"/>
                  <a:pt x="6232" y="10943"/>
                  <a:pt x="6232" y="11133"/>
                </a:cubicBezTo>
                <a:cubicBezTo>
                  <a:pt x="6232" y="11038"/>
                  <a:pt x="6374" y="10943"/>
                  <a:pt x="6445" y="11133"/>
                </a:cubicBezTo>
                <a:cubicBezTo>
                  <a:pt x="6445" y="11228"/>
                  <a:pt x="6445" y="11228"/>
                  <a:pt x="6445" y="11323"/>
                </a:cubicBezTo>
                <a:cubicBezTo>
                  <a:pt x="6445" y="11323"/>
                  <a:pt x="6445" y="11514"/>
                  <a:pt x="6445" y="11419"/>
                </a:cubicBezTo>
                <a:cubicBezTo>
                  <a:pt x="6445" y="11514"/>
                  <a:pt x="6586" y="11514"/>
                  <a:pt x="6586" y="11514"/>
                </a:cubicBezTo>
                <a:cubicBezTo>
                  <a:pt x="6515" y="11419"/>
                  <a:pt x="6303" y="11989"/>
                  <a:pt x="6374" y="11609"/>
                </a:cubicBezTo>
                <a:cubicBezTo>
                  <a:pt x="6374" y="11609"/>
                  <a:pt x="6232" y="11514"/>
                  <a:pt x="6232" y="11609"/>
                </a:cubicBezTo>
                <a:cubicBezTo>
                  <a:pt x="6232" y="11609"/>
                  <a:pt x="6303" y="11609"/>
                  <a:pt x="6303" y="11609"/>
                </a:cubicBezTo>
                <a:cubicBezTo>
                  <a:pt x="6303" y="11704"/>
                  <a:pt x="6090" y="11704"/>
                  <a:pt x="6161" y="11799"/>
                </a:cubicBezTo>
                <a:cubicBezTo>
                  <a:pt x="6161" y="11799"/>
                  <a:pt x="6374" y="11894"/>
                  <a:pt x="6303" y="11894"/>
                </a:cubicBezTo>
                <a:cubicBezTo>
                  <a:pt x="6161" y="12085"/>
                  <a:pt x="6445" y="12085"/>
                  <a:pt x="6515" y="11989"/>
                </a:cubicBezTo>
                <a:cubicBezTo>
                  <a:pt x="6445" y="12085"/>
                  <a:pt x="6374" y="12085"/>
                  <a:pt x="6232" y="12085"/>
                </a:cubicBezTo>
                <a:cubicBezTo>
                  <a:pt x="6232" y="12085"/>
                  <a:pt x="6090" y="12275"/>
                  <a:pt x="6090" y="12275"/>
                </a:cubicBezTo>
                <a:cubicBezTo>
                  <a:pt x="6090" y="12275"/>
                  <a:pt x="6161" y="12370"/>
                  <a:pt x="6161" y="12370"/>
                </a:cubicBezTo>
                <a:cubicBezTo>
                  <a:pt x="6303" y="12465"/>
                  <a:pt x="6232" y="12465"/>
                  <a:pt x="6303" y="12465"/>
                </a:cubicBezTo>
                <a:cubicBezTo>
                  <a:pt x="6374" y="12465"/>
                  <a:pt x="6657" y="12656"/>
                  <a:pt x="6728" y="12465"/>
                </a:cubicBezTo>
                <a:cubicBezTo>
                  <a:pt x="6728" y="12180"/>
                  <a:pt x="6870" y="12275"/>
                  <a:pt x="6940" y="12180"/>
                </a:cubicBezTo>
                <a:cubicBezTo>
                  <a:pt x="6940" y="12180"/>
                  <a:pt x="6799" y="11609"/>
                  <a:pt x="6799" y="11609"/>
                </a:cubicBezTo>
                <a:cubicBezTo>
                  <a:pt x="6799" y="11704"/>
                  <a:pt x="6940" y="11989"/>
                  <a:pt x="6940" y="11989"/>
                </a:cubicBezTo>
                <a:cubicBezTo>
                  <a:pt x="7011" y="12180"/>
                  <a:pt x="7082" y="11989"/>
                  <a:pt x="7153" y="11989"/>
                </a:cubicBezTo>
                <a:cubicBezTo>
                  <a:pt x="7153" y="11989"/>
                  <a:pt x="6940" y="12370"/>
                  <a:pt x="6940" y="12370"/>
                </a:cubicBezTo>
                <a:cubicBezTo>
                  <a:pt x="6940" y="12370"/>
                  <a:pt x="7224" y="12275"/>
                  <a:pt x="7224" y="12275"/>
                </a:cubicBezTo>
                <a:cubicBezTo>
                  <a:pt x="7294" y="12275"/>
                  <a:pt x="7365" y="12275"/>
                  <a:pt x="7365" y="12275"/>
                </a:cubicBezTo>
                <a:cubicBezTo>
                  <a:pt x="7436" y="12275"/>
                  <a:pt x="7507" y="12180"/>
                  <a:pt x="7578" y="12180"/>
                </a:cubicBezTo>
                <a:cubicBezTo>
                  <a:pt x="7578" y="12275"/>
                  <a:pt x="7507" y="12370"/>
                  <a:pt x="7436" y="12370"/>
                </a:cubicBezTo>
                <a:cubicBezTo>
                  <a:pt x="7365" y="12370"/>
                  <a:pt x="7224" y="12370"/>
                  <a:pt x="7153" y="12465"/>
                </a:cubicBezTo>
                <a:cubicBezTo>
                  <a:pt x="7082" y="12560"/>
                  <a:pt x="7294" y="12465"/>
                  <a:pt x="7294" y="12465"/>
                </a:cubicBezTo>
                <a:cubicBezTo>
                  <a:pt x="7436" y="12465"/>
                  <a:pt x="7578" y="12465"/>
                  <a:pt x="7719" y="12465"/>
                </a:cubicBezTo>
                <a:cubicBezTo>
                  <a:pt x="7649" y="12465"/>
                  <a:pt x="7365" y="12465"/>
                  <a:pt x="7365" y="12560"/>
                </a:cubicBezTo>
                <a:cubicBezTo>
                  <a:pt x="7365" y="12560"/>
                  <a:pt x="7507" y="12656"/>
                  <a:pt x="7507" y="12751"/>
                </a:cubicBezTo>
                <a:cubicBezTo>
                  <a:pt x="7507" y="12751"/>
                  <a:pt x="7507" y="12846"/>
                  <a:pt x="7507" y="12846"/>
                </a:cubicBezTo>
                <a:cubicBezTo>
                  <a:pt x="7507" y="12941"/>
                  <a:pt x="7436" y="12941"/>
                  <a:pt x="7507" y="13036"/>
                </a:cubicBezTo>
                <a:cubicBezTo>
                  <a:pt x="7507" y="13036"/>
                  <a:pt x="7649" y="12941"/>
                  <a:pt x="7719" y="12941"/>
                </a:cubicBezTo>
                <a:cubicBezTo>
                  <a:pt x="7790" y="12941"/>
                  <a:pt x="7719" y="12941"/>
                  <a:pt x="7790" y="13036"/>
                </a:cubicBezTo>
                <a:cubicBezTo>
                  <a:pt x="7861" y="13131"/>
                  <a:pt x="7861" y="13226"/>
                  <a:pt x="7932" y="13322"/>
                </a:cubicBezTo>
                <a:cubicBezTo>
                  <a:pt x="7932" y="13417"/>
                  <a:pt x="7719" y="13417"/>
                  <a:pt x="7719" y="13417"/>
                </a:cubicBezTo>
                <a:cubicBezTo>
                  <a:pt x="7436" y="13131"/>
                  <a:pt x="7011" y="12941"/>
                  <a:pt x="6728" y="13036"/>
                </a:cubicBezTo>
                <a:cubicBezTo>
                  <a:pt x="6445" y="13036"/>
                  <a:pt x="6799" y="13322"/>
                  <a:pt x="6940" y="13322"/>
                </a:cubicBezTo>
                <a:cubicBezTo>
                  <a:pt x="7153" y="13417"/>
                  <a:pt x="7294" y="13702"/>
                  <a:pt x="7507" y="13702"/>
                </a:cubicBezTo>
                <a:cubicBezTo>
                  <a:pt x="7578" y="13702"/>
                  <a:pt x="7649" y="13607"/>
                  <a:pt x="7790" y="13607"/>
                </a:cubicBezTo>
                <a:cubicBezTo>
                  <a:pt x="7790" y="13702"/>
                  <a:pt x="8003" y="13702"/>
                  <a:pt x="8003" y="13702"/>
                </a:cubicBezTo>
                <a:cubicBezTo>
                  <a:pt x="8073" y="13797"/>
                  <a:pt x="8003" y="13893"/>
                  <a:pt x="8003" y="13893"/>
                </a:cubicBezTo>
                <a:cubicBezTo>
                  <a:pt x="7790" y="13988"/>
                  <a:pt x="8073" y="14083"/>
                  <a:pt x="8003" y="14178"/>
                </a:cubicBezTo>
                <a:cubicBezTo>
                  <a:pt x="8003" y="14273"/>
                  <a:pt x="7861" y="14178"/>
                  <a:pt x="7861" y="14368"/>
                </a:cubicBezTo>
                <a:cubicBezTo>
                  <a:pt x="7861" y="14463"/>
                  <a:pt x="8003" y="14463"/>
                  <a:pt x="8003" y="14463"/>
                </a:cubicBezTo>
                <a:cubicBezTo>
                  <a:pt x="7932" y="14559"/>
                  <a:pt x="7790" y="14368"/>
                  <a:pt x="7790" y="14463"/>
                </a:cubicBezTo>
                <a:cubicBezTo>
                  <a:pt x="7719" y="14559"/>
                  <a:pt x="7719" y="14654"/>
                  <a:pt x="7719" y="14749"/>
                </a:cubicBezTo>
                <a:cubicBezTo>
                  <a:pt x="7719" y="14749"/>
                  <a:pt x="7861" y="14749"/>
                  <a:pt x="7861" y="14749"/>
                </a:cubicBezTo>
                <a:cubicBezTo>
                  <a:pt x="7861" y="14844"/>
                  <a:pt x="7719" y="14939"/>
                  <a:pt x="7649" y="14939"/>
                </a:cubicBezTo>
                <a:cubicBezTo>
                  <a:pt x="7578" y="14939"/>
                  <a:pt x="7507" y="14939"/>
                  <a:pt x="7436" y="14939"/>
                </a:cubicBezTo>
                <a:cubicBezTo>
                  <a:pt x="7365" y="14844"/>
                  <a:pt x="7294" y="14844"/>
                  <a:pt x="7224" y="14939"/>
                </a:cubicBezTo>
                <a:cubicBezTo>
                  <a:pt x="7153" y="15034"/>
                  <a:pt x="7153" y="14939"/>
                  <a:pt x="7082" y="15034"/>
                </a:cubicBezTo>
                <a:cubicBezTo>
                  <a:pt x="7082" y="15034"/>
                  <a:pt x="7294" y="15320"/>
                  <a:pt x="7365" y="15320"/>
                </a:cubicBezTo>
                <a:cubicBezTo>
                  <a:pt x="7365" y="15225"/>
                  <a:pt x="7365" y="15225"/>
                  <a:pt x="7294" y="15225"/>
                </a:cubicBezTo>
                <a:cubicBezTo>
                  <a:pt x="7294" y="15225"/>
                  <a:pt x="7507" y="15225"/>
                  <a:pt x="7507" y="15225"/>
                </a:cubicBezTo>
                <a:cubicBezTo>
                  <a:pt x="7507" y="15225"/>
                  <a:pt x="7861" y="15034"/>
                  <a:pt x="7861" y="15130"/>
                </a:cubicBezTo>
                <a:cubicBezTo>
                  <a:pt x="7790" y="15130"/>
                  <a:pt x="7719" y="15130"/>
                  <a:pt x="7649" y="15225"/>
                </a:cubicBezTo>
                <a:cubicBezTo>
                  <a:pt x="7719" y="15130"/>
                  <a:pt x="7861" y="15320"/>
                  <a:pt x="7790" y="15320"/>
                </a:cubicBezTo>
                <a:cubicBezTo>
                  <a:pt x="7861" y="15320"/>
                  <a:pt x="8073" y="15415"/>
                  <a:pt x="8144" y="15415"/>
                </a:cubicBezTo>
                <a:cubicBezTo>
                  <a:pt x="8073" y="15415"/>
                  <a:pt x="7932" y="15415"/>
                  <a:pt x="7932" y="15415"/>
                </a:cubicBezTo>
                <a:cubicBezTo>
                  <a:pt x="7932" y="15415"/>
                  <a:pt x="8215" y="15700"/>
                  <a:pt x="8215" y="15700"/>
                </a:cubicBezTo>
                <a:cubicBezTo>
                  <a:pt x="8003" y="15700"/>
                  <a:pt x="7861" y="15320"/>
                  <a:pt x="7649" y="15320"/>
                </a:cubicBezTo>
                <a:cubicBezTo>
                  <a:pt x="7507" y="15320"/>
                  <a:pt x="7153" y="15225"/>
                  <a:pt x="7082" y="15415"/>
                </a:cubicBezTo>
                <a:cubicBezTo>
                  <a:pt x="7082" y="15510"/>
                  <a:pt x="7011" y="15510"/>
                  <a:pt x="6940" y="15605"/>
                </a:cubicBezTo>
                <a:cubicBezTo>
                  <a:pt x="6870" y="15605"/>
                  <a:pt x="6870" y="15796"/>
                  <a:pt x="6940" y="15700"/>
                </a:cubicBezTo>
                <a:cubicBezTo>
                  <a:pt x="7082" y="15700"/>
                  <a:pt x="7224" y="15605"/>
                  <a:pt x="7294" y="15415"/>
                </a:cubicBezTo>
                <a:cubicBezTo>
                  <a:pt x="7294" y="15510"/>
                  <a:pt x="7436" y="15510"/>
                  <a:pt x="7436" y="15510"/>
                </a:cubicBezTo>
                <a:cubicBezTo>
                  <a:pt x="7507" y="15510"/>
                  <a:pt x="7649" y="15796"/>
                  <a:pt x="7649" y="15510"/>
                </a:cubicBezTo>
                <a:cubicBezTo>
                  <a:pt x="7649" y="15415"/>
                  <a:pt x="7790" y="15605"/>
                  <a:pt x="7790" y="15605"/>
                </a:cubicBezTo>
                <a:cubicBezTo>
                  <a:pt x="7790" y="15605"/>
                  <a:pt x="8073" y="15605"/>
                  <a:pt x="8003" y="15700"/>
                </a:cubicBezTo>
                <a:cubicBezTo>
                  <a:pt x="8003" y="15700"/>
                  <a:pt x="7932" y="15700"/>
                  <a:pt x="7932" y="15700"/>
                </a:cubicBezTo>
                <a:cubicBezTo>
                  <a:pt x="7932" y="15700"/>
                  <a:pt x="8073" y="15796"/>
                  <a:pt x="8073" y="15796"/>
                </a:cubicBezTo>
                <a:cubicBezTo>
                  <a:pt x="8003" y="15796"/>
                  <a:pt x="7861" y="15796"/>
                  <a:pt x="7790" y="15700"/>
                </a:cubicBezTo>
                <a:cubicBezTo>
                  <a:pt x="7719" y="15605"/>
                  <a:pt x="7719" y="15700"/>
                  <a:pt x="7719" y="15796"/>
                </a:cubicBezTo>
                <a:cubicBezTo>
                  <a:pt x="7719" y="15700"/>
                  <a:pt x="7294" y="15605"/>
                  <a:pt x="7224" y="15605"/>
                </a:cubicBezTo>
                <a:cubicBezTo>
                  <a:pt x="7153" y="15605"/>
                  <a:pt x="6728" y="15796"/>
                  <a:pt x="6799" y="15986"/>
                </a:cubicBezTo>
                <a:cubicBezTo>
                  <a:pt x="6870" y="16081"/>
                  <a:pt x="7294" y="15891"/>
                  <a:pt x="7365" y="15891"/>
                </a:cubicBezTo>
                <a:cubicBezTo>
                  <a:pt x="7436" y="15891"/>
                  <a:pt x="7578" y="15891"/>
                  <a:pt x="7649" y="15986"/>
                </a:cubicBezTo>
                <a:cubicBezTo>
                  <a:pt x="7649" y="15986"/>
                  <a:pt x="7932" y="16081"/>
                  <a:pt x="7932" y="16081"/>
                </a:cubicBezTo>
                <a:cubicBezTo>
                  <a:pt x="7932" y="16176"/>
                  <a:pt x="7578" y="15986"/>
                  <a:pt x="7578" y="15986"/>
                </a:cubicBezTo>
                <a:cubicBezTo>
                  <a:pt x="7436" y="15891"/>
                  <a:pt x="7224" y="15986"/>
                  <a:pt x="7082" y="15986"/>
                </a:cubicBezTo>
                <a:cubicBezTo>
                  <a:pt x="6586" y="16176"/>
                  <a:pt x="7153" y="16367"/>
                  <a:pt x="7294" y="16271"/>
                </a:cubicBezTo>
                <a:cubicBezTo>
                  <a:pt x="7224" y="16367"/>
                  <a:pt x="7153" y="16462"/>
                  <a:pt x="7011" y="16462"/>
                </a:cubicBezTo>
                <a:cubicBezTo>
                  <a:pt x="6799" y="16557"/>
                  <a:pt x="7153" y="16652"/>
                  <a:pt x="7153" y="16652"/>
                </a:cubicBezTo>
                <a:cubicBezTo>
                  <a:pt x="7153" y="16652"/>
                  <a:pt x="6870" y="16557"/>
                  <a:pt x="6870" y="16747"/>
                </a:cubicBezTo>
                <a:cubicBezTo>
                  <a:pt x="6870" y="17033"/>
                  <a:pt x="7011" y="16842"/>
                  <a:pt x="7153" y="16747"/>
                </a:cubicBezTo>
                <a:cubicBezTo>
                  <a:pt x="7294" y="16652"/>
                  <a:pt x="7436" y="16462"/>
                  <a:pt x="7578" y="16367"/>
                </a:cubicBezTo>
                <a:cubicBezTo>
                  <a:pt x="7649" y="16367"/>
                  <a:pt x="8073" y="16081"/>
                  <a:pt x="8073" y="16271"/>
                </a:cubicBezTo>
                <a:cubicBezTo>
                  <a:pt x="8073" y="16271"/>
                  <a:pt x="7861" y="16271"/>
                  <a:pt x="7861" y="16271"/>
                </a:cubicBezTo>
                <a:cubicBezTo>
                  <a:pt x="7861" y="16271"/>
                  <a:pt x="8003" y="16271"/>
                  <a:pt x="8073" y="16367"/>
                </a:cubicBezTo>
                <a:cubicBezTo>
                  <a:pt x="7861" y="16176"/>
                  <a:pt x="6940" y="16937"/>
                  <a:pt x="7011" y="17033"/>
                </a:cubicBezTo>
                <a:cubicBezTo>
                  <a:pt x="7011" y="17128"/>
                  <a:pt x="7436" y="16937"/>
                  <a:pt x="7507" y="16937"/>
                </a:cubicBezTo>
                <a:cubicBezTo>
                  <a:pt x="7507" y="16937"/>
                  <a:pt x="7224" y="17033"/>
                  <a:pt x="7153" y="17128"/>
                </a:cubicBezTo>
                <a:cubicBezTo>
                  <a:pt x="7153" y="17128"/>
                  <a:pt x="7294" y="17508"/>
                  <a:pt x="7365" y="17413"/>
                </a:cubicBezTo>
                <a:cubicBezTo>
                  <a:pt x="7436" y="17318"/>
                  <a:pt x="7507" y="17128"/>
                  <a:pt x="7578" y="17128"/>
                </a:cubicBezTo>
                <a:cubicBezTo>
                  <a:pt x="7649" y="17128"/>
                  <a:pt x="7932" y="17223"/>
                  <a:pt x="7932" y="17223"/>
                </a:cubicBezTo>
                <a:cubicBezTo>
                  <a:pt x="7932" y="17223"/>
                  <a:pt x="7649" y="17223"/>
                  <a:pt x="7649" y="17223"/>
                </a:cubicBezTo>
                <a:cubicBezTo>
                  <a:pt x="7507" y="17223"/>
                  <a:pt x="7436" y="17318"/>
                  <a:pt x="7365" y="17413"/>
                </a:cubicBezTo>
                <a:cubicBezTo>
                  <a:pt x="7365" y="17508"/>
                  <a:pt x="7365" y="17604"/>
                  <a:pt x="7365" y="17699"/>
                </a:cubicBezTo>
                <a:cubicBezTo>
                  <a:pt x="7436" y="17984"/>
                  <a:pt x="7436" y="17889"/>
                  <a:pt x="7578" y="17794"/>
                </a:cubicBezTo>
                <a:cubicBezTo>
                  <a:pt x="7507" y="17889"/>
                  <a:pt x="7436" y="18270"/>
                  <a:pt x="7507" y="18365"/>
                </a:cubicBezTo>
                <a:cubicBezTo>
                  <a:pt x="7507" y="18365"/>
                  <a:pt x="7719" y="17984"/>
                  <a:pt x="7790" y="17984"/>
                </a:cubicBezTo>
                <a:cubicBezTo>
                  <a:pt x="7790" y="18079"/>
                  <a:pt x="7719" y="18174"/>
                  <a:pt x="7790" y="18270"/>
                </a:cubicBezTo>
                <a:cubicBezTo>
                  <a:pt x="7790" y="18365"/>
                  <a:pt x="7861" y="18174"/>
                  <a:pt x="7932" y="18174"/>
                </a:cubicBezTo>
                <a:cubicBezTo>
                  <a:pt x="8073" y="17984"/>
                  <a:pt x="7790" y="17794"/>
                  <a:pt x="7790" y="17699"/>
                </a:cubicBezTo>
                <a:cubicBezTo>
                  <a:pt x="7790" y="17699"/>
                  <a:pt x="7932" y="17984"/>
                  <a:pt x="8003" y="17984"/>
                </a:cubicBezTo>
                <a:cubicBezTo>
                  <a:pt x="8073" y="18079"/>
                  <a:pt x="8073" y="17984"/>
                  <a:pt x="8144" y="17889"/>
                </a:cubicBezTo>
                <a:cubicBezTo>
                  <a:pt x="8073" y="17889"/>
                  <a:pt x="8286" y="18174"/>
                  <a:pt x="8215" y="18270"/>
                </a:cubicBezTo>
                <a:cubicBezTo>
                  <a:pt x="8286" y="18174"/>
                  <a:pt x="8073" y="17984"/>
                  <a:pt x="8073" y="18174"/>
                </a:cubicBezTo>
                <a:cubicBezTo>
                  <a:pt x="8073" y="18365"/>
                  <a:pt x="8215" y="18555"/>
                  <a:pt x="8073" y="18650"/>
                </a:cubicBezTo>
                <a:cubicBezTo>
                  <a:pt x="8073" y="18650"/>
                  <a:pt x="8073" y="18365"/>
                  <a:pt x="8073" y="18365"/>
                </a:cubicBezTo>
                <a:cubicBezTo>
                  <a:pt x="8073" y="18270"/>
                  <a:pt x="7932" y="18460"/>
                  <a:pt x="7861" y="18460"/>
                </a:cubicBezTo>
                <a:cubicBezTo>
                  <a:pt x="7790" y="18460"/>
                  <a:pt x="7719" y="18650"/>
                  <a:pt x="7719" y="18745"/>
                </a:cubicBezTo>
                <a:cubicBezTo>
                  <a:pt x="7649" y="18936"/>
                  <a:pt x="7861" y="18745"/>
                  <a:pt x="7861" y="18841"/>
                </a:cubicBezTo>
                <a:cubicBezTo>
                  <a:pt x="7932" y="18936"/>
                  <a:pt x="7790" y="19031"/>
                  <a:pt x="7790" y="19031"/>
                </a:cubicBezTo>
                <a:cubicBezTo>
                  <a:pt x="7790" y="19031"/>
                  <a:pt x="7932" y="18936"/>
                  <a:pt x="8003" y="19126"/>
                </a:cubicBezTo>
                <a:cubicBezTo>
                  <a:pt x="8003" y="19316"/>
                  <a:pt x="8144" y="19411"/>
                  <a:pt x="8144" y="19507"/>
                </a:cubicBezTo>
                <a:cubicBezTo>
                  <a:pt x="8073" y="19697"/>
                  <a:pt x="8144" y="19697"/>
                  <a:pt x="8286" y="19887"/>
                </a:cubicBezTo>
                <a:cubicBezTo>
                  <a:pt x="8357" y="19982"/>
                  <a:pt x="8428" y="20173"/>
                  <a:pt x="8498" y="19982"/>
                </a:cubicBezTo>
                <a:cubicBezTo>
                  <a:pt x="8498" y="19982"/>
                  <a:pt x="8569" y="20458"/>
                  <a:pt x="8640" y="20458"/>
                </a:cubicBezTo>
                <a:cubicBezTo>
                  <a:pt x="8711" y="20553"/>
                  <a:pt x="8640" y="20458"/>
                  <a:pt x="8711" y="20458"/>
                </a:cubicBezTo>
                <a:cubicBezTo>
                  <a:pt x="8782" y="20553"/>
                  <a:pt x="8852" y="20648"/>
                  <a:pt x="8923" y="20744"/>
                </a:cubicBezTo>
                <a:cubicBezTo>
                  <a:pt x="9065" y="20839"/>
                  <a:pt x="9207" y="20934"/>
                  <a:pt x="9348" y="20839"/>
                </a:cubicBezTo>
                <a:cubicBezTo>
                  <a:pt x="9419" y="20839"/>
                  <a:pt x="9631" y="20839"/>
                  <a:pt x="9631" y="20744"/>
                </a:cubicBezTo>
                <a:cubicBezTo>
                  <a:pt x="9631" y="20744"/>
                  <a:pt x="9631" y="21029"/>
                  <a:pt x="9631" y="21029"/>
                </a:cubicBezTo>
                <a:cubicBezTo>
                  <a:pt x="9631" y="21029"/>
                  <a:pt x="9773" y="20648"/>
                  <a:pt x="9773" y="20744"/>
                </a:cubicBezTo>
                <a:cubicBezTo>
                  <a:pt x="9844" y="20744"/>
                  <a:pt x="9773" y="20839"/>
                  <a:pt x="9773" y="20839"/>
                </a:cubicBezTo>
                <a:cubicBezTo>
                  <a:pt x="9773" y="20934"/>
                  <a:pt x="9844" y="20934"/>
                  <a:pt x="9844" y="20934"/>
                </a:cubicBezTo>
                <a:cubicBezTo>
                  <a:pt x="9844" y="20934"/>
                  <a:pt x="9631" y="21029"/>
                  <a:pt x="9702" y="21124"/>
                </a:cubicBezTo>
                <a:cubicBezTo>
                  <a:pt x="9773" y="21124"/>
                  <a:pt x="9773" y="21124"/>
                  <a:pt x="9844" y="21029"/>
                </a:cubicBezTo>
                <a:cubicBezTo>
                  <a:pt x="9915" y="21124"/>
                  <a:pt x="9844" y="21219"/>
                  <a:pt x="9844" y="21219"/>
                </a:cubicBezTo>
                <a:cubicBezTo>
                  <a:pt x="9844" y="21315"/>
                  <a:pt x="10056" y="21029"/>
                  <a:pt x="10056" y="21124"/>
                </a:cubicBezTo>
                <a:cubicBezTo>
                  <a:pt x="10056" y="21219"/>
                  <a:pt x="9915" y="21315"/>
                  <a:pt x="9915" y="21410"/>
                </a:cubicBezTo>
                <a:cubicBezTo>
                  <a:pt x="9915" y="21315"/>
                  <a:pt x="10127" y="21219"/>
                  <a:pt x="10056" y="21410"/>
                </a:cubicBezTo>
                <a:cubicBezTo>
                  <a:pt x="10056" y="21410"/>
                  <a:pt x="10056" y="21410"/>
                  <a:pt x="10056" y="21315"/>
                </a:cubicBezTo>
                <a:cubicBezTo>
                  <a:pt x="10056" y="21505"/>
                  <a:pt x="10269" y="21219"/>
                  <a:pt x="10269" y="21219"/>
                </a:cubicBezTo>
                <a:cubicBezTo>
                  <a:pt x="10340" y="21315"/>
                  <a:pt x="10269" y="21505"/>
                  <a:pt x="10269" y="21600"/>
                </a:cubicBezTo>
                <a:cubicBezTo>
                  <a:pt x="10198" y="21410"/>
                  <a:pt x="10835" y="21410"/>
                  <a:pt x="10410" y="21124"/>
                </a:cubicBezTo>
                <a:cubicBezTo>
                  <a:pt x="10481" y="21124"/>
                  <a:pt x="10835" y="21124"/>
                  <a:pt x="10623" y="21029"/>
                </a:cubicBezTo>
                <a:cubicBezTo>
                  <a:pt x="10410" y="20839"/>
                  <a:pt x="10694" y="20934"/>
                  <a:pt x="10765" y="20744"/>
                </a:cubicBezTo>
                <a:cubicBezTo>
                  <a:pt x="10765" y="20744"/>
                  <a:pt x="10552" y="20744"/>
                  <a:pt x="10552" y="20744"/>
                </a:cubicBezTo>
                <a:cubicBezTo>
                  <a:pt x="10623" y="20648"/>
                  <a:pt x="10694" y="20553"/>
                  <a:pt x="10765" y="20553"/>
                </a:cubicBezTo>
                <a:cubicBezTo>
                  <a:pt x="10906" y="20363"/>
                  <a:pt x="10694" y="20458"/>
                  <a:pt x="10694" y="20363"/>
                </a:cubicBezTo>
                <a:cubicBezTo>
                  <a:pt x="10694" y="20363"/>
                  <a:pt x="10906" y="20268"/>
                  <a:pt x="10906" y="20173"/>
                </a:cubicBezTo>
                <a:cubicBezTo>
                  <a:pt x="10906" y="20078"/>
                  <a:pt x="10906" y="19887"/>
                  <a:pt x="10835" y="19792"/>
                </a:cubicBezTo>
                <a:cubicBezTo>
                  <a:pt x="10765" y="19792"/>
                  <a:pt x="10906" y="19697"/>
                  <a:pt x="10835" y="19602"/>
                </a:cubicBezTo>
                <a:cubicBezTo>
                  <a:pt x="10835" y="19602"/>
                  <a:pt x="10694" y="19507"/>
                  <a:pt x="10694" y="19507"/>
                </a:cubicBezTo>
                <a:cubicBezTo>
                  <a:pt x="10694" y="19507"/>
                  <a:pt x="10977" y="19411"/>
                  <a:pt x="11048" y="19411"/>
                </a:cubicBezTo>
                <a:cubicBezTo>
                  <a:pt x="11260" y="19411"/>
                  <a:pt x="11048" y="19316"/>
                  <a:pt x="10977" y="19221"/>
                </a:cubicBezTo>
                <a:cubicBezTo>
                  <a:pt x="10977" y="19221"/>
                  <a:pt x="11331" y="19221"/>
                  <a:pt x="11331" y="19221"/>
                </a:cubicBezTo>
                <a:cubicBezTo>
                  <a:pt x="11260" y="19126"/>
                  <a:pt x="11119" y="19126"/>
                  <a:pt x="11048" y="19031"/>
                </a:cubicBezTo>
                <a:cubicBezTo>
                  <a:pt x="11048" y="19031"/>
                  <a:pt x="11331" y="19126"/>
                  <a:pt x="11331" y="19031"/>
                </a:cubicBezTo>
                <a:cubicBezTo>
                  <a:pt x="11402" y="19031"/>
                  <a:pt x="11331" y="19031"/>
                  <a:pt x="11331" y="18936"/>
                </a:cubicBezTo>
                <a:cubicBezTo>
                  <a:pt x="11402" y="18936"/>
                  <a:pt x="11402" y="18936"/>
                  <a:pt x="11402" y="18936"/>
                </a:cubicBezTo>
                <a:cubicBezTo>
                  <a:pt x="11473" y="18841"/>
                  <a:pt x="11190" y="18745"/>
                  <a:pt x="11190" y="18745"/>
                </a:cubicBezTo>
                <a:cubicBezTo>
                  <a:pt x="11190" y="18745"/>
                  <a:pt x="11544" y="18745"/>
                  <a:pt x="11473" y="18650"/>
                </a:cubicBezTo>
                <a:cubicBezTo>
                  <a:pt x="11473" y="18555"/>
                  <a:pt x="11544" y="18555"/>
                  <a:pt x="11402" y="18460"/>
                </a:cubicBezTo>
                <a:cubicBezTo>
                  <a:pt x="11402" y="18460"/>
                  <a:pt x="11190" y="18460"/>
                  <a:pt x="11190" y="18365"/>
                </a:cubicBezTo>
                <a:cubicBezTo>
                  <a:pt x="11190" y="18365"/>
                  <a:pt x="11544" y="18270"/>
                  <a:pt x="11544" y="18270"/>
                </a:cubicBezTo>
                <a:cubicBezTo>
                  <a:pt x="11685" y="18270"/>
                  <a:pt x="11614" y="17984"/>
                  <a:pt x="11473" y="17984"/>
                </a:cubicBezTo>
                <a:cubicBezTo>
                  <a:pt x="11402" y="17889"/>
                  <a:pt x="11190" y="17794"/>
                  <a:pt x="11402" y="17699"/>
                </a:cubicBezTo>
                <a:cubicBezTo>
                  <a:pt x="11544" y="17699"/>
                  <a:pt x="11756" y="17794"/>
                  <a:pt x="11827" y="17604"/>
                </a:cubicBezTo>
                <a:cubicBezTo>
                  <a:pt x="11827" y="17604"/>
                  <a:pt x="11685" y="17413"/>
                  <a:pt x="11685" y="17413"/>
                </a:cubicBezTo>
                <a:cubicBezTo>
                  <a:pt x="11685" y="17318"/>
                  <a:pt x="11827" y="17318"/>
                  <a:pt x="11827" y="17318"/>
                </a:cubicBezTo>
                <a:cubicBezTo>
                  <a:pt x="11898" y="17223"/>
                  <a:pt x="12039" y="17223"/>
                  <a:pt x="12181" y="17318"/>
                </a:cubicBezTo>
                <a:cubicBezTo>
                  <a:pt x="12181" y="17318"/>
                  <a:pt x="12323" y="17318"/>
                  <a:pt x="12323" y="17318"/>
                </a:cubicBezTo>
                <a:cubicBezTo>
                  <a:pt x="12393" y="17223"/>
                  <a:pt x="12252" y="17128"/>
                  <a:pt x="12252" y="17033"/>
                </a:cubicBezTo>
                <a:cubicBezTo>
                  <a:pt x="12323" y="16937"/>
                  <a:pt x="12535" y="16557"/>
                  <a:pt x="12677" y="16747"/>
                </a:cubicBezTo>
                <a:cubicBezTo>
                  <a:pt x="12606" y="16652"/>
                  <a:pt x="12393" y="17223"/>
                  <a:pt x="12464" y="17223"/>
                </a:cubicBezTo>
                <a:cubicBezTo>
                  <a:pt x="12535" y="17318"/>
                  <a:pt x="12677" y="17033"/>
                  <a:pt x="12818" y="17033"/>
                </a:cubicBezTo>
                <a:cubicBezTo>
                  <a:pt x="12818" y="17033"/>
                  <a:pt x="12960" y="17128"/>
                  <a:pt x="12960" y="17128"/>
                </a:cubicBezTo>
                <a:cubicBezTo>
                  <a:pt x="12960" y="17128"/>
                  <a:pt x="12960" y="16937"/>
                  <a:pt x="12960" y="16937"/>
                </a:cubicBezTo>
                <a:cubicBezTo>
                  <a:pt x="13172" y="17033"/>
                  <a:pt x="13172" y="16937"/>
                  <a:pt x="13243" y="16842"/>
                </a:cubicBezTo>
                <a:cubicBezTo>
                  <a:pt x="13314" y="16747"/>
                  <a:pt x="13385" y="16747"/>
                  <a:pt x="13456" y="16747"/>
                </a:cubicBezTo>
                <a:cubicBezTo>
                  <a:pt x="13597" y="16652"/>
                  <a:pt x="13597" y="16557"/>
                  <a:pt x="13668" y="16462"/>
                </a:cubicBezTo>
                <a:cubicBezTo>
                  <a:pt x="13739" y="16367"/>
                  <a:pt x="13881" y="16176"/>
                  <a:pt x="13951" y="15986"/>
                </a:cubicBezTo>
                <a:cubicBezTo>
                  <a:pt x="14093" y="15796"/>
                  <a:pt x="14093" y="15700"/>
                  <a:pt x="14235" y="15700"/>
                </a:cubicBezTo>
                <a:cubicBezTo>
                  <a:pt x="14306" y="15605"/>
                  <a:pt x="14518" y="15605"/>
                  <a:pt x="14518" y="15415"/>
                </a:cubicBezTo>
                <a:cubicBezTo>
                  <a:pt x="14447" y="15415"/>
                  <a:pt x="14376" y="14939"/>
                  <a:pt x="14376" y="14939"/>
                </a:cubicBezTo>
                <a:cubicBezTo>
                  <a:pt x="14447" y="14939"/>
                  <a:pt x="14660" y="15225"/>
                  <a:pt x="14730" y="15225"/>
                </a:cubicBezTo>
                <a:cubicBezTo>
                  <a:pt x="14801" y="15320"/>
                  <a:pt x="14872" y="15320"/>
                  <a:pt x="14943" y="15320"/>
                </a:cubicBezTo>
                <a:cubicBezTo>
                  <a:pt x="14943" y="15320"/>
                  <a:pt x="15085" y="15225"/>
                  <a:pt x="15085" y="15225"/>
                </a:cubicBezTo>
                <a:cubicBezTo>
                  <a:pt x="15155" y="15225"/>
                  <a:pt x="15226" y="15320"/>
                  <a:pt x="15297" y="15225"/>
                </a:cubicBezTo>
                <a:cubicBezTo>
                  <a:pt x="15297" y="15225"/>
                  <a:pt x="15155" y="15034"/>
                  <a:pt x="15368" y="15130"/>
                </a:cubicBezTo>
                <a:cubicBezTo>
                  <a:pt x="15510" y="15130"/>
                  <a:pt x="15651" y="15130"/>
                  <a:pt x="15793" y="15034"/>
                </a:cubicBezTo>
                <a:cubicBezTo>
                  <a:pt x="16147" y="14939"/>
                  <a:pt x="16430" y="14844"/>
                  <a:pt x="16784" y="14654"/>
                </a:cubicBezTo>
                <a:cubicBezTo>
                  <a:pt x="16855" y="14559"/>
                  <a:pt x="17988" y="13607"/>
                  <a:pt x="18059" y="13607"/>
                </a:cubicBezTo>
                <a:cubicBezTo>
                  <a:pt x="17988" y="13607"/>
                  <a:pt x="17492" y="13607"/>
                  <a:pt x="17422" y="13607"/>
                </a:cubicBezTo>
                <a:cubicBezTo>
                  <a:pt x="17280" y="13512"/>
                  <a:pt x="17138" y="13417"/>
                  <a:pt x="16997" y="13417"/>
                </a:cubicBezTo>
                <a:cubicBezTo>
                  <a:pt x="16855" y="13417"/>
                  <a:pt x="16713" y="13512"/>
                  <a:pt x="16643" y="13512"/>
                </a:cubicBezTo>
                <a:cubicBezTo>
                  <a:pt x="16501" y="13607"/>
                  <a:pt x="16501" y="13417"/>
                  <a:pt x="16430" y="13512"/>
                </a:cubicBezTo>
                <a:cubicBezTo>
                  <a:pt x="16359" y="13512"/>
                  <a:pt x="16289" y="13702"/>
                  <a:pt x="16218" y="13702"/>
                </a:cubicBezTo>
                <a:cubicBezTo>
                  <a:pt x="15934" y="13702"/>
                  <a:pt x="16430" y="13322"/>
                  <a:pt x="16501" y="13417"/>
                </a:cubicBezTo>
                <a:cubicBezTo>
                  <a:pt x="16430" y="13322"/>
                  <a:pt x="16218" y="13417"/>
                  <a:pt x="16147" y="13417"/>
                </a:cubicBezTo>
                <a:cubicBezTo>
                  <a:pt x="15934" y="13417"/>
                  <a:pt x="15793" y="13322"/>
                  <a:pt x="15651" y="13322"/>
                </a:cubicBezTo>
                <a:cubicBezTo>
                  <a:pt x="15722" y="13322"/>
                  <a:pt x="15934" y="13131"/>
                  <a:pt x="16005" y="13036"/>
                </a:cubicBezTo>
                <a:cubicBezTo>
                  <a:pt x="16005" y="12751"/>
                  <a:pt x="16147" y="12846"/>
                  <a:pt x="16218" y="12941"/>
                </a:cubicBezTo>
                <a:cubicBezTo>
                  <a:pt x="16359" y="12941"/>
                  <a:pt x="16926" y="12751"/>
                  <a:pt x="16997" y="12656"/>
                </a:cubicBezTo>
                <a:cubicBezTo>
                  <a:pt x="16997" y="12560"/>
                  <a:pt x="16643" y="12465"/>
                  <a:pt x="16572" y="12370"/>
                </a:cubicBezTo>
                <a:cubicBezTo>
                  <a:pt x="16643" y="12465"/>
                  <a:pt x="16926" y="12560"/>
                  <a:pt x="16997" y="12560"/>
                </a:cubicBezTo>
                <a:cubicBezTo>
                  <a:pt x="17068" y="12656"/>
                  <a:pt x="17351" y="12656"/>
                  <a:pt x="17351" y="12846"/>
                </a:cubicBezTo>
                <a:cubicBezTo>
                  <a:pt x="17280" y="13131"/>
                  <a:pt x="17422" y="13226"/>
                  <a:pt x="17563" y="13226"/>
                </a:cubicBezTo>
                <a:cubicBezTo>
                  <a:pt x="17563" y="13226"/>
                  <a:pt x="17988" y="13226"/>
                  <a:pt x="17917" y="13131"/>
                </a:cubicBezTo>
                <a:cubicBezTo>
                  <a:pt x="17917" y="13131"/>
                  <a:pt x="17917" y="13322"/>
                  <a:pt x="17988" y="13322"/>
                </a:cubicBezTo>
                <a:cubicBezTo>
                  <a:pt x="18130" y="13226"/>
                  <a:pt x="18201" y="12941"/>
                  <a:pt x="18201" y="12751"/>
                </a:cubicBezTo>
                <a:cubicBezTo>
                  <a:pt x="18201" y="12656"/>
                  <a:pt x="18201" y="12275"/>
                  <a:pt x="18059" y="12370"/>
                </a:cubicBezTo>
                <a:cubicBezTo>
                  <a:pt x="17917" y="12560"/>
                  <a:pt x="17988" y="12370"/>
                  <a:pt x="17917" y="12275"/>
                </a:cubicBezTo>
                <a:cubicBezTo>
                  <a:pt x="17776" y="12085"/>
                  <a:pt x="17563" y="11989"/>
                  <a:pt x="17351" y="11799"/>
                </a:cubicBezTo>
                <a:cubicBezTo>
                  <a:pt x="17280" y="11704"/>
                  <a:pt x="17209" y="11704"/>
                  <a:pt x="17138" y="11609"/>
                </a:cubicBezTo>
                <a:cubicBezTo>
                  <a:pt x="17138" y="11609"/>
                  <a:pt x="16855" y="11704"/>
                  <a:pt x="16855" y="11799"/>
                </a:cubicBezTo>
                <a:cubicBezTo>
                  <a:pt x="16855" y="11799"/>
                  <a:pt x="16926" y="11704"/>
                  <a:pt x="16855" y="11704"/>
                </a:cubicBezTo>
                <a:cubicBezTo>
                  <a:pt x="16855" y="11704"/>
                  <a:pt x="16784" y="11609"/>
                  <a:pt x="16784" y="11609"/>
                </a:cubicBezTo>
                <a:cubicBezTo>
                  <a:pt x="16784" y="11514"/>
                  <a:pt x="17068" y="11609"/>
                  <a:pt x="17068" y="11514"/>
                </a:cubicBezTo>
                <a:cubicBezTo>
                  <a:pt x="17068" y="11323"/>
                  <a:pt x="17068" y="11228"/>
                  <a:pt x="16855" y="11228"/>
                </a:cubicBezTo>
                <a:cubicBezTo>
                  <a:pt x="16713" y="11323"/>
                  <a:pt x="16643" y="11514"/>
                  <a:pt x="16501" y="11323"/>
                </a:cubicBezTo>
                <a:cubicBezTo>
                  <a:pt x="16501" y="11323"/>
                  <a:pt x="16218" y="11323"/>
                  <a:pt x="16218" y="11228"/>
                </a:cubicBezTo>
                <a:cubicBezTo>
                  <a:pt x="16218" y="11038"/>
                  <a:pt x="16572" y="11323"/>
                  <a:pt x="16572" y="11323"/>
                </a:cubicBezTo>
                <a:cubicBezTo>
                  <a:pt x="16643" y="11323"/>
                  <a:pt x="16997" y="11228"/>
                  <a:pt x="16997" y="11133"/>
                </a:cubicBezTo>
                <a:cubicBezTo>
                  <a:pt x="17068" y="11133"/>
                  <a:pt x="16713" y="10943"/>
                  <a:pt x="16643" y="10943"/>
                </a:cubicBezTo>
                <a:cubicBezTo>
                  <a:pt x="16501" y="10943"/>
                  <a:pt x="16289" y="10943"/>
                  <a:pt x="16147" y="11038"/>
                </a:cubicBezTo>
                <a:cubicBezTo>
                  <a:pt x="16218" y="11038"/>
                  <a:pt x="16501" y="10752"/>
                  <a:pt x="16501" y="10848"/>
                </a:cubicBezTo>
                <a:cubicBezTo>
                  <a:pt x="16501" y="10752"/>
                  <a:pt x="16218" y="10752"/>
                  <a:pt x="16218" y="10657"/>
                </a:cubicBezTo>
                <a:cubicBezTo>
                  <a:pt x="16430" y="10752"/>
                  <a:pt x="16643" y="10943"/>
                  <a:pt x="16855" y="10752"/>
                </a:cubicBezTo>
                <a:cubicBezTo>
                  <a:pt x="16855" y="10752"/>
                  <a:pt x="17068" y="10657"/>
                  <a:pt x="17068" y="10562"/>
                </a:cubicBezTo>
                <a:cubicBezTo>
                  <a:pt x="16997" y="10467"/>
                  <a:pt x="16855" y="10372"/>
                  <a:pt x="16855" y="10277"/>
                </a:cubicBezTo>
                <a:cubicBezTo>
                  <a:pt x="16855" y="10372"/>
                  <a:pt x="17068" y="10467"/>
                  <a:pt x="17138" y="10467"/>
                </a:cubicBezTo>
                <a:cubicBezTo>
                  <a:pt x="17280" y="10562"/>
                  <a:pt x="17209" y="10372"/>
                  <a:pt x="17351" y="10372"/>
                </a:cubicBezTo>
                <a:cubicBezTo>
                  <a:pt x="17422" y="10372"/>
                  <a:pt x="17988" y="10562"/>
                  <a:pt x="17988" y="10562"/>
                </a:cubicBezTo>
                <a:cubicBezTo>
                  <a:pt x="17917" y="10562"/>
                  <a:pt x="17422" y="10467"/>
                  <a:pt x="17422" y="10467"/>
                </a:cubicBezTo>
                <a:cubicBezTo>
                  <a:pt x="17563" y="10848"/>
                  <a:pt x="17988" y="10752"/>
                  <a:pt x="18201" y="10752"/>
                </a:cubicBezTo>
                <a:cubicBezTo>
                  <a:pt x="18271" y="10657"/>
                  <a:pt x="18484" y="10752"/>
                  <a:pt x="18555" y="10657"/>
                </a:cubicBezTo>
                <a:cubicBezTo>
                  <a:pt x="18767" y="10562"/>
                  <a:pt x="18696" y="10372"/>
                  <a:pt x="18555" y="10277"/>
                </a:cubicBezTo>
                <a:cubicBezTo>
                  <a:pt x="18484" y="10181"/>
                  <a:pt x="18271" y="10086"/>
                  <a:pt x="18201" y="10086"/>
                </a:cubicBezTo>
                <a:cubicBezTo>
                  <a:pt x="18130" y="10086"/>
                  <a:pt x="18201" y="10372"/>
                  <a:pt x="18201" y="10467"/>
                </a:cubicBezTo>
                <a:cubicBezTo>
                  <a:pt x="18130" y="10372"/>
                  <a:pt x="18130" y="10277"/>
                  <a:pt x="18059" y="10181"/>
                </a:cubicBezTo>
                <a:cubicBezTo>
                  <a:pt x="18059" y="10086"/>
                  <a:pt x="17988" y="10181"/>
                  <a:pt x="17917" y="10086"/>
                </a:cubicBezTo>
                <a:cubicBezTo>
                  <a:pt x="17988" y="10181"/>
                  <a:pt x="18130" y="9611"/>
                  <a:pt x="18130" y="9515"/>
                </a:cubicBezTo>
                <a:cubicBezTo>
                  <a:pt x="18130" y="9515"/>
                  <a:pt x="18201" y="9801"/>
                  <a:pt x="18201" y="9801"/>
                </a:cubicBezTo>
                <a:cubicBezTo>
                  <a:pt x="18201" y="9991"/>
                  <a:pt x="18201" y="10086"/>
                  <a:pt x="18271" y="10086"/>
                </a:cubicBezTo>
                <a:cubicBezTo>
                  <a:pt x="18484" y="10086"/>
                  <a:pt x="18626" y="9991"/>
                  <a:pt x="18767" y="9991"/>
                </a:cubicBezTo>
                <a:cubicBezTo>
                  <a:pt x="18838" y="9991"/>
                  <a:pt x="19263" y="9801"/>
                  <a:pt x="19121" y="9611"/>
                </a:cubicBezTo>
                <a:cubicBezTo>
                  <a:pt x="18980" y="9515"/>
                  <a:pt x="18909" y="9706"/>
                  <a:pt x="18838" y="9611"/>
                </a:cubicBezTo>
                <a:cubicBezTo>
                  <a:pt x="18838" y="9515"/>
                  <a:pt x="18838" y="9515"/>
                  <a:pt x="18838" y="9420"/>
                </a:cubicBezTo>
                <a:cubicBezTo>
                  <a:pt x="18909" y="9325"/>
                  <a:pt x="18838" y="9230"/>
                  <a:pt x="18767" y="9230"/>
                </a:cubicBezTo>
                <a:cubicBezTo>
                  <a:pt x="18767" y="9135"/>
                  <a:pt x="18555" y="9135"/>
                  <a:pt x="18484" y="9135"/>
                </a:cubicBezTo>
                <a:cubicBezTo>
                  <a:pt x="18342" y="9135"/>
                  <a:pt x="18271" y="9325"/>
                  <a:pt x="18130" y="9135"/>
                </a:cubicBezTo>
                <a:cubicBezTo>
                  <a:pt x="18413" y="9420"/>
                  <a:pt x="18555" y="8659"/>
                  <a:pt x="18838" y="9040"/>
                </a:cubicBezTo>
                <a:cubicBezTo>
                  <a:pt x="18909" y="9230"/>
                  <a:pt x="19050" y="8944"/>
                  <a:pt x="19050" y="8754"/>
                </a:cubicBezTo>
                <a:cubicBezTo>
                  <a:pt x="19050" y="8659"/>
                  <a:pt x="18838" y="8374"/>
                  <a:pt x="18838" y="8374"/>
                </a:cubicBezTo>
                <a:cubicBezTo>
                  <a:pt x="18838" y="8278"/>
                  <a:pt x="19050" y="8564"/>
                  <a:pt x="19050" y="8659"/>
                </a:cubicBezTo>
                <a:cubicBezTo>
                  <a:pt x="19050" y="8754"/>
                  <a:pt x="19192" y="8564"/>
                  <a:pt x="19121" y="8374"/>
                </a:cubicBezTo>
                <a:cubicBezTo>
                  <a:pt x="19050" y="8278"/>
                  <a:pt x="18909" y="8088"/>
                  <a:pt x="18838" y="7993"/>
                </a:cubicBezTo>
                <a:cubicBezTo>
                  <a:pt x="18696" y="7993"/>
                  <a:pt x="18484" y="8088"/>
                  <a:pt x="18342" y="7993"/>
                </a:cubicBezTo>
                <a:cubicBezTo>
                  <a:pt x="18271" y="7898"/>
                  <a:pt x="18271" y="7707"/>
                  <a:pt x="18130" y="7707"/>
                </a:cubicBezTo>
                <a:cubicBezTo>
                  <a:pt x="18130" y="7612"/>
                  <a:pt x="17847" y="7707"/>
                  <a:pt x="17917" y="7612"/>
                </a:cubicBezTo>
                <a:cubicBezTo>
                  <a:pt x="17988" y="7422"/>
                  <a:pt x="17988" y="7327"/>
                  <a:pt x="18130" y="7517"/>
                </a:cubicBezTo>
                <a:cubicBezTo>
                  <a:pt x="18271" y="7707"/>
                  <a:pt x="18413" y="7422"/>
                  <a:pt x="18555" y="7327"/>
                </a:cubicBezTo>
                <a:cubicBezTo>
                  <a:pt x="18767" y="7137"/>
                  <a:pt x="19192" y="7707"/>
                  <a:pt x="19405" y="7422"/>
                </a:cubicBezTo>
                <a:cubicBezTo>
                  <a:pt x="19475" y="7327"/>
                  <a:pt x="19475" y="6851"/>
                  <a:pt x="19263" y="6946"/>
                </a:cubicBezTo>
                <a:cubicBezTo>
                  <a:pt x="19192" y="6946"/>
                  <a:pt x="19121" y="7041"/>
                  <a:pt x="19050" y="6946"/>
                </a:cubicBezTo>
                <a:cubicBezTo>
                  <a:pt x="18909" y="6946"/>
                  <a:pt x="18767" y="6851"/>
                  <a:pt x="18626" y="6661"/>
                </a:cubicBezTo>
                <a:cubicBezTo>
                  <a:pt x="18413" y="6470"/>
                  <a:pt x="19192" y="6756"/>
                  <a:pt x="19192" y="6661"/>
                </a:cubicBezTo>
                <a:cubicBezTo>
                  <a:pt x="19121" y="6470"/>
                  <a:pt x="18767" y="6375"/>
                  <a:pt x="18626" y="6280"/>
                </a:cubicBezTo>
                <a:cubicBezTo>
                  <a:pt x="18413" y="6185"/>
                  <a:pt x="18413" y="6280"/>
                  <a:pt x="18342" y="6470"/>
                </a:cubicBezTo>
                <a:cubicBezTo>
                  <a:pt x="18342" y="6566"/>
                  <a:pt x="18201" y="6661"/>
                  <a:pt x="18130" y="6566"/>
                </a:cubicBezTo>
                <a:cubicBezTo>
                  <a:pt x="18059" y="6566"/>
                  <a:pt x="18271" y="6185"/>
                  <a:pt x="18271" y="6090"/>
                </a:cubicBezTo>
                <a:cubicBezTo>
                  <a:pt x="18271" y="5995"/>
                  <a:pt x="18342" y="5804"/>
                  <a:pt x="18413" y="5709"/>
                </a:cubicBezTo>
                <a:cubicBezTo>
                  <a:pt x="18413" y="5614"/>
                  <a:pt x="18413" y="5424"/>
                  <a:pt x="18484" y="5424"/>
                </a:cubicBezTo>
                <a:cubicBezTo>
                  <a:pt x="18555" y="5424"/>
                  <a:pt x="18696" y="5424"/>
                  <a:pt x="18767" y="5329"/>
                </a:cubicBezTo>
                <a:cubicBezTo>
                  <a:pt x="18767" y="5329"/>
                  <a:pt x="19121" y="4853"/>
                  <a:pt x="19121" y="4948"/>
                </a:cubicBezTo>
                <a:cubicBezTo>
                  <a:pt x="19121" y="4948"/>
                  <a:pt x="18980" y="4853"/>
                  <a:pt x="18980" y="4853"/>
                </a:cubicBezTo>
                <a:cubicBezTo>
                  <a:pt x="18980" y="4758"/>
                  <a:pt x="18980" y="4663"/>
                  <a:pt x="18980" y="4567"/>
                </a:cubicBezTo>
                <a:cubicBezTo>
                  <a:pt x="18980" y="4377"/>
                  <a:pt x="19050" y="4377"/>
                  <a:pt x="19192" y="4377"/>
                </a:cubicBezTo>
                <a:cubicBezTo>
                  <a:pt x="19334" y="4377"/>
                  <a:pt x="19900" y="4092"/>
                  <a:pt x="19546" y="4092"/>
                </a:cubicBezTo>
                <a:cubicBezTo>
                  <a:pt x="19334" y="4092"/>
                  <a:pt x="18980" y="3996"/>
                  <a:pt x="18838" y="4187"/>
                </a:cubicBezTo>
                <a:cubicBezTo>
                  <a:pt x="18767" y="4282"/>
                  <a:pt x="18767" y="4472"/>
                  <a:pt x="18626" y="4377"/>
                </a:cubicBezTo>
                <a:cubicBezTo>
                  <a:pt x="18484" y="4282"/>
                  <a:pt x="18626" y="4092"/>
                  <a:pt x="18696" y="3996"/>
                </a:cubicBezTo>
                <a:cubicBezTo>
                  <a:pt x="18838" y="3711"/>
                  <a:pt x="19121" y="3901"/>
                  <a:pt x="19334" y="3901"/>
                </a:cubicBezTo>
                <a:cubicBezTo>
                  <a:pt x="19617" y="3901"/>
                  <a:pt x="19900" y="3996"/>
                  <a:pt x="20042" y="3616"/>
                </a:cubicBezTo>
                <a:cubicBezTo>
                  <a:pt x="20113" y="3616"/>
                  <a:pt x="19830" y="3521"/>
                  <a:pt x="19830" y="3521"/>
                </a:cubicBezTo>
                <a:cubicBezTo>
                  <a:pt x="19688" y="3426"/>
                  <a:pt x="19546" y="3521"/>
                  <a:pt x="19405" y="3521"/>
                </a:cubicBezTo>
                <a:cubicBezTo>
                  <a:pt x="19263" y="3521"/>
                  <a:pt x="19192" y="3426"/>
                  <a:pt x="19050" y="3426"/>
                </a:cubicBezTo>
                <a:cubicBezTo>
                  <a:pt x="18980" y="3426"/>
                  <a:pt x="18838" y="3426"/>
                  <a:pt x="18767" y="3426"/>
                </a:cubicBezTo>
                <a:cubicBezTo>
                  <a:pt x="18838" y="3521"/>
                  <a:pt x="19050" y="3426"/>
                  <a:pt x="19192" y="3426"/>
                </a:cubicBezTo>
                <a:cubicBezTo>
                  <a:pt x="19405" y="3426"/>
                  <a:pt x="19546" y="3330"/>
                  <a:pt x="19759" y="3330"/>
                </a:cubicBezTo>
                <a:cubicBezTo>
                  <a:pt x="20042" y="3426"/>
                  <a:pt x="20184" y="3235"/>
                  <a:pt x="20396" y="3235"/>
                </a:cubicBezTo>
                <a:cubicBezTo>
                  <a:pt x="20467" y="3235"/>
                  <a:pt x="20609" y="3235"/>
                  <a:pt x="20609" y="3140"/>
                </a:cubicBezTo>
                <a:cubicBezTo>
                  <a:pt x="20609" y="3140"/>
                  <a:pt x="20467" y="2950"/>
                  <a:pt x="20538" y="2950"/>
                </a:cubicBezTo>
                <a:cubicBezTo>
                  <a:pt x="20892" y="2855"/>
                  <a:pt x="21246" y="2759"/>
                  <a:pt x="21529" y="2474"/>
                </a:cubicBezTo>
                <a:cubicBezTo>
                  <a:pt x="21600" y="2379"/>
                  <a:pt x="21317" y="2284"/>
                  <a:pt x="21317" y="2284"/>
                </a:cubicBezTo>
                <a:cubicBezTo>
                  <a:pt x="21104" y="2189"/>
                  <a:pt x="20892" y="2093"/>
                  <a:pt x="20750" y="2093"/>
                </a:cubicBezTo>
                <a:cubicBezTo>
                  <a:pt x="20325" y="1998"/>
                  <a:pt x="19971" y="1903"/>
                  <a:pt x="19617" y="2379"/>
                </a:cubicBezTo>
                <a:cubicBezTo>
                  <a:pt x="19475" y="2664"/>
                  <a:pt x="19334" y="2474"/>
                  <a:pt x="19050" y="2474"/>
                </a:cubicBezTo>
                <a:cubicBezTo>
                  <a:pt x="18980" y="2474"/>
                  <a:pt x="18696" y="2759"/>
                  <a:pt x="18767" y="2474"/>
                </a:cubicBezTo>
                <a:cubicBezTo>
                  <a:pt x="18767" y="2284"/>
                  <a:pt x="18413" y="2569"/>
                  <a:pt x="18342" y="2664"/>
                </a:cubicBezTo>
                <a:cubicBezTo>
                  <a:pt x="18201" y="2759"/>
                  <a:pt x="18059" y="2855"/>
                  <a:pt x="17917" y="2950"/>
                </a:cubicBezTo>
                <a:cubicBezTo>
                  <a:pt x="17847" y="2950"/>
                  <a:pt x="17280" y="3521"/>
                  <a:pt x="17280" y="3521"/>
                </a:cubicBezTo>
                <a:cubicBezTo>
                  <a:pt x="17138" y="3330"/>
                  <a:pt x="18696" y="2093"/>
                  <a:pt x="17776" y="1808"/>
                </a:cubicBezTo>
                <a:cubicBezTo>
                  <a:pt x="17422" y="1808"/>
                  <a:pt x="17492" y="2093"/>
                  <a:pt x="17209" y="2284"/>
                </a:cubicBezTo>
                <a:cubicBezTo>
                  <a:pt x="16997" y="2379"/>
                  <a:pt x="16855" y="2379"/>
                  <a:pt x="16643" y="2474"/>
                </a:cubicBezTo>
                <a:cubicBezTo>
                  <a:pt x="16572" y="2474"/>
                  <a:pt x="16218" y="2664"/>
                  <a:pt x="16147" y="2664"/>
                </a:cubicBezTo>
                <a:cubicBezTo>
                  <a:pt x="16005" y="2379"/>
                  <a:pt x="16501" y="2284"/>
                  <a:pt x="16643" y="2284"/>
                </a:cubicBezTo>
                <a:cubicBezTo>
                  <a:pt x="16643" y="2189"/>
                  <a:pt x="17068" y="2093"/>
                  <a:pt x="16855" y="1998"/>
                </a:cubicBezTo>
                <a:cubicBezTo>
                  <a:pt x="16643" y="1903"/>
                  <a:pt x="16430" y="1903"/>
                  <a:pt x="16218" y="1903"/>
                </a:cubicBezTo>
                <a:cubicBezTo>
                  <a:pt x="15651" y="1903"/>
                  <a:pt x="15085" y="1998"/>
                  <a:pt x="14518" y="2189"/>
                </a:cubicBezTo>
                <a:cubicBezTo>
                  <a:pt x="14518" y="2189"/>
                  <a:pt x="14306" y="2379"/>
                  <a:pt x="14235" y="2284"/>
                </a:cubicBezTo>
                <a:cubicBezTo>
                  <a:pt x="14235" y="2093"/>
                  <a:pt x="14164" y="2093"/>
                  <a:pt x="14306" y="2093"/>
                </a:cubicBezTo>
                <a:cubicBezTo>
                  <a:pt x="14589" y="1903"/>
                  <a:pt x="14872" y="1808"/>
                  <a:pt x="15155" y="1713"/>
                </a:cubicBezTo>
                <a:cubicBezTo>
                  <a:pt x="15651" y="1618"/>
                  <a:pt x="16218" y="1713"/>
                  <a:pt x="16784" y="1713"/>
                </a:cubicBezTo>
                <a:cubicBezTo>
                  <a:pt x="16926" y="1713"/>
                  <a:pt x="17068" y="1713"/>
                  <a:pt x="17209" y="1713"/>
                </a:cubicBezTo>
                <a:cubicBezTo>
                  <a:pt x="17492" y="1522"/>
                  <a:pt x="17847" y="1522"/>
                  <a:pt x="18130" y="1332"/>
                </a:cubicBezTo>
                <a:cubicBezTo>
                  <a:pt x="18271" y="1332"/>
                  <a:pt x="18342" y="1237"/>
                  <a:pt x="18130" y="1142"/>
                </a:cubicBezTo>
                <a:cubicBezTo>
                  <a:pt x="17988" y="1047"/>
                  <a:pt x="17705" y="952"/>
                  <a:pt x="17563" y="1047"/>
                </a:cubicBezTo>
                <a:cubicBezTo>
                  <a:pt x="17422" y="1047"/>
                  <a:pt x="17422" y="952"/>
                  <a:pt x="17280" y="856"/>
                </a:cubicBezTo>
                <a:cubicBezTo>
                  <a:pt x="17138" y="856"/>
                  <a:pt x="16997" y="1047"/>
                  <a:pt x="16855" y="1047"/>
                </a:cubicBezTo>
                <a:cubicBezTo>
                  <a:pt x="16855" y="1047"/>
                  <a:pt x="16997" y="761"/>
                  <a:pt x="17068" y="761"/>
                </a:cubicBezTo>
                <a:cubicBezTo>
                  <a:pt x="17138" y="571"/>
                  <a:pt x="16855" y="571"/>
                  <a:pt x="16784" y="571"/>
                </a:cubicBezTo>
                <a:cubicBezTo>
                  <a:pt x="16359" y="666"/>
                  <a:pt x="16005" y="666"/>
                  <a:pt x="15580" y="571"/>
                </a:cubicBezTo>
                <a:cubicBezTo>
                  <a:pt x="15226" y="571"/>
                  <a:pt x="14943" y="761"/>
                  <a:pt x="14589" y="761"/>
                </a:cubicBezTo>
                <a:cubicBezTo>
                  <a:pt x="14447" y="761"/>
                  <a:pt x="14235" y="761"/>
                  <a:pt x="14093" y="761"/>
                </a:cubicBezTo>
                <a:cubicBezTo>
                  <a:pt x="13951" y="856"/>
                  <a:pt x="13739" y="761"/>
                  <a:pt x="13668" y="856"/>
                </a:cubicBezTo>
                <a:cubicBezTo>
                  <a:pt x="13881" y="761"/>
                  <a:pt x="14093" y="761"/>
                  <a:pt x="14306" y="666"/>
                </a:cubicBezTo>
                <a:cubicBezTo>
                  <a:pt x="14660" y="666"/>
                  <a:pt x="14943" y="571"/>
                  <a:pt x="15226" y="571"/>
                </a:cubicBezTo>
                <a:cubicBezTo>
                  <a:pt x="15368" y="571"/>
                  <a:pt x="16784" y="571"/>
                  <a:pt x="16784" y="381"/>
                </a:cubicBezTo>
                <a:cubicBezTo>
                  <a:pt x="16713" y="381"/>
                  <a:pt x="16501" y="285"/>
                  <a:pt x="16430" y="190"/>
                </a:cubicBezTo>
                <a:cubicBezTo>
                  <a:pt x="16218" y="190"/>
                  <a:pt x="16076" y="190"/>
                  <a:pt x="15864" y="190"/>
                </a:cubicBezTo>
                <a:cubicBezTo>
                  <a:pt x="15580" y="190"/>
                  <a:pt x="15297" y="95"/>
                  <a:pt x="15085" y="0"/>
                </a:cubicBezTo>
                <a:cubicBezTo>
                  <a:pt x="14589" y="0"/>
                  <a:pt x="14164" y="0"/>
                  <a:pt x="13739" y="0"/>
                </a:cubicBezTo>
                <a:cubicBezTo>
                  <a:pt x="13527" y="95"/>
                  <a:pt x="13314" y="95"/>
                  <a:pt x="13102" y="95"/>
                </a:cubicBezTo>
                <a:cubicBezTo>
                  <a:pt x="13031" y="95"/>
                  <a:pt x="12960" y="285"/>
                  <a:pt x="12960" y="285"/>
                </a:cubicBezTo>
                <a:cubicBezTo>
                  <a:pt x="12818" y="285"/>
                  <a:pt x="12677" y="190"/>
                  <a:pt x="12535" y="190"/>
                </a:cubicBezTo>
                <a:cubicBezTo>
                  <a:pt x="12464" y="190"/>
                  <a:pt x="12393" y="285"/>
                  <a:pt x="12252" y="285"/>
                </a:cubicBezTo>
                <a:cubicBezTo>
                  <a:pt x="12110" y="285"/>
                  <a:pt x="12110" y="381"/>
                  <a:pt x="12252" y="381"/>
                </a:cubicBezTo>
                <a:cubicBezTo>
                  <a:pt x="12464" y="476"/>
                  <a:pt x="12677" y="476"/>
                  <a:pt x="12818" y="571"/>
                </a:cubicBezTo>
                <a:cubicBezTo>
                  <a:pt x="12748" y="476"/>
                  <a:pt x="12323" y="666"/>
                  <a:pt x="12252" y="761"/>
                </a:cubicBezTo>
                <a:cubicBezTo>
                  <a:pt x="12252" y="761"/>
                  <a:pt x="12039" y="761"/>
                  <a:pt x="12039" y="761"/>
                </a:cubicBezTo>
                <a:cubicBezTo>
                  <a:pt x="12039" y="761"/>
                  <a:pt x="12181" y="952"/>
                  <a:pt x="12181" y="952"/>
                </a:cubicBezTo>
                <a:cubicBezTo>
                  <a:pt x="12110" y="952"/>
                  <a:pt x="11969" y="856"/>
                  <a:pt x="11898" y="761"/>
                </a:cubicBezTo>
                <a:cubicBezTo>
                  <a:pt x="11827" y="666"/>
                  <a:pt x="11614" y="761"/>
                  <a:pt x="11544" y="761"/>
                </a:cubicBezTo>
                <a:cubicBezTo>
                  <a:pt x="11331" y="666"/>
                  <a:pt x="11119" y="571"/>
                  <a:pt x="10906" y="476"/>
                </a:cubicBezTo>
                <a:cubicBezTo>
                  <a:pt x="10765" y="381"/>
                  <a:pt x="10623" y="571"/>
                  <a:pt x="10410" y="571"/>
                </a:cubicBezTo>
                <a:cubicBezTo>
                  <a:pt x="10340" y="571"/>
                  <a:pt x="9915" y="476"/>
                  <a:pt x="9915" y="666"/>
                </a:cubicBezTo>
                <a:cubicBezTo>
                  <a:pt x="9844" y="666"/>
                  <a:pt x="10835" y="856"/>
                  <a:pt x="10977" y="952"/>
                </a:cubicBezTo>
                <a:cubicBezTo>
                  <a:pt x="11190" y="952"/>
                  <a:pt x="11402" y="952"/>
                  <a:pt x="11544" y="1047"/>
                </a:cubicBezTo>
                <a:cubicBezTo>
                  <a:pt x="11614" y="1047"/>
                  <a:pt x="11685" y="1047"/>
                  <a:pt x="11756" y="1142"/>
                </a:cubicBezTo>
                <a:cubicBezTo>
                  <a:pt x="11756" y="1142"/>
                  <a:pt x="11756" y="1427"/>
                  <a:pt x="11756" y="1427"/>
                </a:cubicBezTo>
                <a:cubicBezTo>
                  <a:pt x="11756" y="1522"/>
                  <a:pt x="11685" y="1332"/>
                  <a:pt x="11685" y="1237"/>
                </a:cubicBezTo>
                <a:cubicBezTo>
                  <a:pt x="11614" y="1142"/>
                  <a:pt x="11402" y="1142"/>
                  <a:pt x="11331" y="1047"/>
                </a:cubicBezTo>
                <a:cubicBezTo>
                  <a:pt x="11331" y="1047"/>
                  <a:pt x="11119" y="1047"/>
                  <a:pt x="11119" y="1047"/>
                </a:cubicBezTo>
                <a:cubicBezTo>
                  <a:pt x="11119" y="1142"/>
                  <a:pt x="11190" y="1332"/>
                  <a:pt x="11190" y="1332"/>
                </a:cubicBezTo>
                <a:cubicBezTo>
                  <a:pt x="11048" y="1332"/>
                  <a:pt x="10977" y="1047"/>
                  <a:pt x="10906" y="1047"/>
                </a:cubicBezTo>
                <a:cubicBezTo>
                  <a:pt x="10765" y="1047"/>
                  <a:pt x="10623" y="1047"/>
                  <a:pt x="10481" y="952"/>
                </a:cubicBezTo>
                <a:cubicBezTo>
                  <a:pt x="10410" y="952"/>
                  <a:pt x="9844" y="952"/>
                  <a:pt x="9844" y="952"/>
                </a:cubicBezTo>
                <a:cubicBezTo>
                  <a:pt x="9773" y="1142"/>
                  <a:pt x="10694" y="1618"/>
                  <a:pt x="10694" y="1618"/>
                </a:cubicBezTo>
                <a:cubicBezTo>
                  <a:pt x="10694" y="1713"/>
                  <a:pt x="10340" y="1618"/>
                  <a:pt x="10340" y="1618"/>
                </a:cubicBezTo>
                <a:cubicBezTo>
                  <a:pt x="10127" y="1618"/>
                  <a:pt x="10056" y="1522"/>
                  <a:pt x="10127" y="1808"/>
                </a:cubicBezTo>
                <a:cubicBezTo>
                  <a:pt x="10056" y="1808"/>
                  <a:pt x="9986" y="1713"/>
                  <a:pt x="9915" y="1618"/>
                </a:cubicBezTo>
                <a:cubicBezTo>
                  <a:pt x="9915" y="1522"/>
                  <a:pt x="10056" y="1618"/>
                  <a:pt x="10127" y="1522"/>
                </a:cubicBezTo>
                <a:cubicBezTo>
                  <a:pt x="10127" y="1522"/>
                  <a:pt x="9986" y="1332"/>
                  <a:pt x="9915" y="1332"/>
                </a:cubicBezTo>
                <a:cubicBezTo>
                  <a:pt x="9773" y="1237"/>
                  <a:pt x="9631" y="1142"/>
                  <a:pt x="9419" y="1142"/>
                </a:cubicBezTo>
                <a:cubicBezTo>
                  <a:pt x="9348" y="1142"/>
                  <a:pt x="9207" y="1047"/>
                  <a:pt x="9136" y="1142"/>
                </a:cubicBezTo>
                <a:cubicBezTo>
                  <a:pt x="9065" y="1142"/>
                  <a:pt x="9277" y="1427"/>
                  <a:pt x="9277" y="1427"/>
                </a:cubicBezTo>
                <a:cubicBezTo>
                  <a:pt x="9490" y="1618"/>
                  <a:pt x="9773" y="1618"/>
                  <a:pt x="10056" y="1903"/>
                </a:cubicBezTo>
                <a:cubicBezTo>
                  <a:pt x="10127" y="1903"/>
                  <a:pt x="10198" y="1998"/>
                  <a:pt x="10127" y="2093"/>
                </a:cubicBezTo>
                <a:cubicBezTo>
                  <a:pt x="9986" y="2284"/>
                  <a:pt x="9844" y="2093"/>
                  <a:pt x="9702" y="1998"/>
                </a:cubicBezTo>
                <a:cubicBezTo>
                  <a:pt x="9348" y="1713"/>
                  <a:pt x="8923" y="1522"/>
                  <a:pt x="8498" y="1427"/>
                </a:cubicBezTo>
                <a:cubicBezTo>
                  <a:pt x="8286" y="1332"/>
                  <a:pt x="8073" y="1237"/>
                  <a:pt x="7861" y="1332"/>
                </a:cubicBezTo>
                <a:cubicBezTo>
                  <a:pt x="7790" y="1332"/>
                  <a:pt x="8003" y="1618"/>
                  <a:pt x="8003" y="1713"/>
                </a:cubicBezTo>
                <a:cubicBezTo>
                  <a:pt x="8003" y="1713"/>
                  <a:pt x="8286" y="1998"/>
                  <a:pt x="8286" y="1998"/>
                </a:cubicBezTo>
                <a:cubicBezTo>
                  <a:pt x="8286" y="2093"/>
                  <a:pt x="7861" y="1998"/>
                  <a:pt x="7861" y="1998"/>
                </a:cubicBezTo>
                <a:cubicBezTo>
                  <a:pt x="7861" y="2189"/>
                  <a:pt x="8144" y="2093"/>
                  <a:pt x="8144" y="2284"/>
                </a:cubicBezTo>
                <a:cubicBezTo>
                  <a:pt x="8144" y="2284"/>
                  <a:pt x="7861" y="2189"/>
                  <a:pt x="7790" y="2093"/>
                </a:cubicBezTo>
                <a:cubicBezTo>
                  <a:pt x="7649" y="1998"/>
                  <a:pt x="7507" y="1998"/>
                  <a:pt x="7294" y="1903"/>
                </a:cubicBezTo>
                <a:cubicBezTo>
                  <a:pt x="7153" y="1808"/>
                  <a:pt x="7153" y="1903"/>
                  <a:pt x="7153" y="2093"/>
                </a:cubicBezTo>
                <a:cubicBezTo>
                  <a:pt x="7082" y="2189"/>
                  <a:pt x="7011" y="2189"/>
                  <a:pt x="6940" y="2189"/>
                </a:cubicBezTo>
                <a:cubicBezTo>
                  <a:pt x="6940" y="2284"/>
                  <a:pt x="6940" y="2474"/>
                  <a:pt x="6870" y="2474"/>
                </a:cubicBezTo>
                <a:cubicBezTo>
                  <a:pt x="6870" y="2569"/>
                  <a:pt x="6870" y="2284"/>
                  <a:pt x="6870" y="2189"/>
                </a:cubicBezTo>
                <a:cubicBezTo>
                  <a:pt x="6870" y="2093"/>
                  <a:pt x="6940" y="1998"/>
                  <a:pt x="6940" y="1903"/>
                </a:cubicBezTo>
                <a:cubicBezTo>
                  <a:pt x="6870" y="1522"/>
                  <a:pt x="6586" y="1522"/>
                  <a:pt x="6374" y="1522"/>
                </a:cubicBezTo>
                <a:cubicBezTo>
                  <a:pt x="6090" y="1618"/>
                  <a:pt x="5807" y="1713"/>
                  <a:pt x="5524" y="1713"/>
                </a:cubicBezTo>
                <a:cubicBezTo>
                  <a:pt x="5453" y="1808"/>
                  <a:pt x="5311" y="1808"/>
                  <a:pt x="5241" y="1808"/>
                </a:cubicBezTo>
                <a:cubicBezTo>
                  <a:pt x="5241" y="1808"/>
                  <a:pt x="4887" y="1903"/>
                  <a:pt x="4887" y="1903"/>
                </a:cubicBezTo>
                <a:cubicBezTo>
                  <a:pt x="4957" y="1998"/>
                  <a:pt x="5099" y="1998"/>
                  <a:pt x="5170" y="1998"/>
                </a:cubicBezTo>
                <a:cubicBezTo>
                  <a:pt x="5241" y="2093"/>
                  <a:pt x="5311" y="2189"/>
                  <a:pt x="5453" y="2284"/>
                </a:cubicBezTo>
                <a:cubicBezTo>
                  <a:pt x="5453" y="2284"/>
                  <a:pt x="5736" y="2569"/>
                  <a:pt x="5736" y="2569"/>
                </a:cubicBezTo>
                <a:cubicBezTo>
                  <a:pt x="5666" y="2569"/>
                  <a:pt x="5382" y="2379"/>
                  <a:pt x="5311" y="2379"/>
                </a:cubicBezTo>
                <a:cubicBezTo>
                  <a:pt x="5170" y="2284"/>
                  <a:pt x="5099" y="2093"/>
                  <a:pt x="4957" y="2093"/>
                </a:cubicBezTo>
                <a:cubicBezTo>
                  <a:pt x="4745" y="1998"/>
                  <a:pt x="4532" y="2093"/>
                  <a:pt x="4320" y="2093"/>
                </a:cubicBezTo>
                <a:cubicBezTo>
                  <a:pt x="4108" y="2189"/>
                  <a:pt x="4108" y="2093"/>
                  <a:pt x="4249" y="2379"/>
                </a:cubicBezTo>
                <a:cubicBezTo>
                  <a:pt x="4249" y="2474"/>
                  <a:pt x="4249" y="2759"/>
                  <a:pt x="4249" y="2855"/>
                </a:cubicBezTo>
                <a:cubicBezTo>
                  <a:pt x="4249" y="3045"/>
                  <a:pt x="3966" y="2855"/>
                  <a:pt x="3895" y="2855"/>
                </a:cubicBezTo>
                <a:cubicBezTo>
                  <a:pt x="3824" y="2855"/>
                  <a:pt x="3612" y="2664"/>
                  <a:pt x="3541" y="2855"/>
                </a:cubicBezTo>
                <a:cubicBezTo>
                  <a:pt x="3470" y="2950"/>
                  <a:pt x="3541" y="3235"/>
                  <a:pt x="3541" y="3235"/>
                </a:cubicBezTo>
                <a:cubicBezTo>
                  <a:pt x="3470" y="3330"/>
                  <a:pt x="3399" y="3140"/>
                  <a:pt x="3329" y="3045"/>
                </a:cubicBezTo>
                <a:cubicBezTo>
                  <a:pt x="3187" y="2950"/>
                  <a:pt x="3045" y="2950"/>
                  <a:pt x="2974" y="3045"/>
                </a:cubicBezTo>
                <a:cubicBezTo>
                  <a:pt x="2762" y="3235"/>
                  <a:pt x="2550" y="3426"/>
                  <a:pt x="2266" y="3521"/>
                </a:cubicBezTo>
                <a:cubicBezTo>
                  <a:pt x="2195" y="3616"/>
                  <a:pt x="2408" y="3521"/>
                  <a:pt x="2266" y="352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7" name="Shape 1847"/>
          <p:cNvSpPr/>
          <p:nvPr/>
        </p:nvSpPr>
        <p:spPr>
          <a:xfrm>
            <a:off x="9784664" y="2887459"/>
            <a:ext cx="112921" cy="68763"/>
          </a:xfrm>
          <a:custGeom>
            <a:avLst/>
            <a:gdLst/>
            <a:ahLst/>
            <a:cxnLst>
              <a:cxn ang="0">
                <a:pos x="wd2" y="hd2"/>
              </a:cxn>
              <a:cxn ang="5400000">
                <a:pos x="wd2" y="hd2"/>
              </a:cxn>
              <a:cxn ang="10800000">
                <a:pos x="wd2" y="hd2"/>
              </a:cxn>
              <a:cxn ang="16200000">
                <a:pos x="wd2" y="hd2"/>
              </a:cxn>
            </a:cxnLst>
            <a:rect l="0" t="0" r="r" b="b"/>
            <a:pathLst>
              <a:path w="20618" h="17877" extrusionOk="0">
                <a:moveTo>
                  <a:pt x="20618" y="10691"/>
                </a:moveTo>
                <a:cubicBezTo>
                  <a:pt x="19268" y="8727"/>
                  <a:pt x="13868" y="4800"/>
                  <a:pt x="13868" y="4800"/>
                </a:cubicBezTo>
                <a:cubicBezTo>
                  <a:pt x="11168" y="2836"/>
                  <a:pt x="8468" y="873"/>
                  <a:pt x="5768" y="873"/>
                </a:cubicBezTo>
                <a:cubicBezTo>
                  <a:pt x="4418" y="873"/>
                  <a:pt x="1718" y="-1091"/>
                  <a:pt x="368" y="873"/>
                </a:cubicBezTo>
                <a:cubicBezTo>
                  <a:pt x="-982" y="2836"/>
                  <a:pt x="3068" y="4800"/>
                  <a:pt x="3068" y="4800"/>
                </a:cubicBezTo>
                <a:cubicBezTo>
                  <a:pt x="1718" y="4800"/>
                  <a:pt x="-982" y="10691"/>
                  <a:pt x="368" y="12654"/>
                </a:cubicBezTo>
                <a:cubicBezTo>
                  <a:pt x="1718" y="12654"/>
                  <a:pt x="4418" y="10691"/>
                  <a:pt x="5768" y="12654"/>
                </a:cubicBezTo>
                <a:cubicBezTo>
                  <a:pt x="8468" y="14618"/>
                  <a:pt x="5768" y="14618"/>
                  <a:pt x="5768" y="16582"/>
                </a:cubicBezTo>
                <a:cubicBezTo>
                  <a:pt x="5768" y="20509"/>
                  <a:pt x="20618" y="14618"/>
                  <a:pt x="20618" y="10691"/>
                </a:cubicBezTo>
                <a:cubicBezTo>
                  <a:pt x="19268" y="8727"/>
                  <a:pt x="20618" y="12654"/>
                  <a:pt x="20618" y="10691"/>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8" name="Shape 1848"/>
          <p:cNvSpPr/>
          <p:nvPr/>
        </p:nvSpPr>
        <p:spPr>
          <a:xfrm>
            <a:off x="9823425" y="2825356"/>
            <a:ext cx="17350" cy="15031"/>
          </a:xfrm>
          <a:custGeom>
            <a:avLst/>
            <a:gdLst/>
            <a:ahLst/>
            <a:cxnLst>
              <a:cxn ang="0">
                <a:pos x="wd2" y="hd2"/>
              </a:cxn>
              <a:cxn ang="5400000">
                <a:pos x="wd2" y="hd2"/>
              </a:cxn>
              <a:cxn ang="10800000">
                <a:pos x="wd2" y="hd2"/>
              </a:cxn>
              <a:cxn ang="16200000">
                <a:pos x="wd2" y="hd2"/>
              </a:cxn>
            </a:cxnLst>
            <a:rect l="0" t="0" r="r" b="b"/>
            <a:pathLst>
              <a:path w="12471" h="21600" extrusionOk="0">
                <a:moveTo>
                  <a:pt x="6235" y="21600"/>
                </a:moveTo>
                <a:cubicBezTo>
                  <a:pt x="-4565" y="21600"/>
                  <a:pt x="835" y="0"/>
                  <a:pt x="6235" y="0"/>
                </a:cubicBezTo>
                <a:cubicBezTo>
                  <a:pt x="11635" y="0"/>
                  <a:pt x="17035" y="21600"/>
                  <a:pt x="6235"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49" name="Shape 1849"/>
          <p:cNvSpPr/>
          <p:nvPr/>
        </p:nvSpPr>
        <p:spPr>
          <a:xfrm>
            <a:off x="9848073" y="1957773"/>
            <a:ext cx="68503" cy="34860"/>
          </a:xfrm>
          <a:custGeom>
            <a:avLst/>
            <a:gdLst/>
            <a:ahLst/>
            <a:cxnLst>
              <a:cxn ang="0">
                <a:pos x="wd2" y="hd2"/>
              </a:cxn>
              <a:cxn ang="5400000">
                <a:pos x="wd2" y="hd2"/>
              </a:cxn>
              <a:cxn ang="10800000">
                <a:pos x="wd2" y="hd2"/>
              </a:cxn>
              <a:cxn ang="16200000">
                <a:pos x="wd2" y="hd2"/>
              </a:cxn>
            </a:cxnLst>
            <a:rect l="0" t="0" r="r" b="b"/>
            <a:pathLst>
              <a:path w="18371" h="16616" extrusionOk="0">
                <a:moveTo>
                  <a:pt x="15426" y="11525"/>
                </a:moveTo>
                <a:cubicBezTo>
                  <a:pt x="19353" y="15125"/>
                  <a:pt x="19353" y="18725"/>
                  <a:pt x="15426" y="15125"/>
                </a:cubicBezTo>
                <a:cubicBezTo>
                  <a:pt x="11498" y="15125"/>
                  <a:pt x="5608" y="11525"/>
                  <a:pt x="3644" y="11525"/>
                </a:cubicBezTo>
                <a:cubicBezTo>
                  <a:pt x="1680" y="7925"/>
                  <a:pt x="-2247" y="-2875"/>
                  <a:pt x="1680" y="725"/>
                </a:cubicBezTo>
                <a:cubicBezTo>
                  <a:pt x="5608" y="4325"/>
                  <a:pt x="11498" y="7925"/>
                  <a:pt x="15426" y="11525"/>
                </a:cubicBezTo>
                <a:cubicBezTo>
                  <a:pt x="19353" y="15125"/>
                  <a:pt x="11498" y="7925"/>
                  <a:pt x="15426" y="1152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0" name="Shape 1850"/>
          <p:cNvSpPr/>
          <p:nvPr/>
        </p:nvSpPr>
        <p:spPr>
          <a:xfrm>
            <a:off x="10088874" y="1892694"/>
            <a:ext cx="60408" cy="22420"/>
          </a:xfrm>
          <a:custGeom>
            <a:avLst/>
            <a:gdLst/>
            <a:ahLst/>
            <a:cxnLst>
              <a:cxn ang="0">
                <a:pos x="wd2" y="hd2"/>
              </a:cxn>
              <a:cxn ang="5400000">
                <a:pos x="wd2" y="hd2"/>
              </a:cxn>
              <a:cxn ang="10800000">
                <a:pos x="wd2" y="hd2"/>
              </a:cxn>
              <a:cxn ang="16200000">
                <a:pos x="wd2" y="hd2"/>
              </a:cxn>
            </a:cxnLst>
            <a:rect l="0" t="0" r="r" b="b"/>
            <a:pathLst>
              <a:path w="21600" h="13739" extrusionOk="0">
                <a:moveTo>
                  <a:pt x="21600" y="9030"/>
                </a:moveTo>
                <a:cubicBezTo>
                  <a:pt x="21600" y="17670"/>
                  <a:pt x="0" y="13350"/>
                  <a:pt x="0" y="4710"/>
                </a:cubicBezTo>
                <a:cubicBezTo>
                  <a:pt x="0" y="-3930"/>
                  <a:pt x="21600" y="390"/>
                  <a:pt x="21600" y="903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1" name="Shape 1851"/>
          <p:cNvSpPr/>
          <p:nvPr/>
        </p:nvSpPr>
        <p:spPr>
          <a:xfrm>
            <a:off x="11048801" y="1981952"/>
            <a:ext cx="30798" cy="23872"/>
          </a:xfrm>
          <a:custGeom>
            <a:avLst/>
            <a:gdLst/>
            <a:ahLst/>
            <a:cxnLst>
              <a:cxn ang="0">
                <a:pos x="wd2" y="hd2"/>
              </a:cxn>
              <a:cxn ang="5400000">
                <a:pos x="wd2" y="hd2"/>
              </a:cxn>
              <a:cxn ang="10800000">
                <a:pos x="wd2" y="hd2"/>
              </a:cxn>
              <a:cxn ang="16200000">
                <a:pos x="wd2" y="hd2"/>
              </a:cxn>
            </a:cxnLst>
            <a:rect l="0" t="0" r="r" b="b"/>
            <a:pathLst>
              <a:path w="15546" h="17067" extrusionOk="0">
                <a:moveTo>
                  <a:pt x="14973" y="16200"/>
                </a:moveTo>
                <a:cubicBezTo>
                  <a:pt x="11373" y="21600"/>
                  <a:pt x="-3027" y="0"/>
                  <a:pt x="573" y="0"/>
                </a:cubicBezTo>
                <a:cubicBezTo>
                  <a:pt x="4173" y="0"/>
                  <a:pt x="18573" y="10800"/>
                  <a:pt x="14973" y="16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2" name="Shape 1852"/>
          <p:cNvSpPr/>
          <p:nvPr/>
        </p:nvSpPr>
        <p:spPr>
          <a:xfrm>
            <a:off x="11109542" y="2012162"/>
            <a:ext cx="23297" cy="7517"/>
          </a:xfrm>
          <a:custGeom>
            <a:avLst/>
            <a:gdLst/>
            <a:ahLst/>
            <a:cxnLst>
              <a:cxn ang="0">
                <a:pos x="wd2" y="hd2"/>
              </a:cxn>
              <a:cxn ang="5400000">
                <a:pos x="wd2" y="hd2"/>
              </a:cxn>
              <a:cxn ang="10800000">
                <a:pos x="wd2" y="hd2"/>
              </a:cxn>
              <a:cxn ang="16200000">
                <a:pos x="wd2" y="hd2"/>
              </a:cxn>
            </a:cxnLst>
            <a:rect l="0" t="0" r="r" b="b"/>
            <a:pathLst>
              <a:path w="13396" h="21600" extrusionOk="0">
                <a:moveTo>
                  <a:pt x="12219" y="21600"/>
                </a:moveTo>
                <a:cubicBezTo>
                  <a:pt x="3579" y="21600"/>
                  <a:pt x="-5061" y="0"/>
                  <a:pt x="3579" y="0"/>
                </a:cubicBezTo>
                <a:cubicBezTo>
                  <a:pt x="7899" y="0"/>
                  <a:pt x="16539" y="21600"/>
                  <a:pt x="12219"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3" name="Shape 1853"/>
          <p:cNvSpPr/>
          <p:nvPr/>
        </p:nvSpPr>
        <p:spPr>
          <a:xfrm>
            <a:off x="11110718" y="2432606"/>
            <a:ext cx="20183" cy="52871"/>
          </a:xfrm>
          <a:custGeom>
            <a:avLst/>
            <a:gdLst/>
            <a:ahLst/>
            <a:cxnLst>
              <a:cxn ang="0">
                <a:pos x="wd2" y="hd2"/>
              </a:cxn>
              <a:cxn ang="5400000">
                <a:pos x="wd2" y="hd2"/>
              </a:cxn>
              <a:cxn ang="10800000">
                <a:pos x="wd2" y="hd2"/>
              </a:cxn>
              <a:cxn ang="16200000">
                <a:pos x="wd2" y="hd2"/>
              </a:cxn>
            </a:cxnLst>
            <a:rect l="0" t="0" r="r" b="b"/>
            <a:pathLst>
              <a:path w="14433" h="21600" extrusionOk="0">
                <a:moveTo>
                  <a:pt x="3633" y="0"/>
                </a:moveTo>
                <a:cubicBezTo>
                  <a:pt x="-7167" y="0"/>
                  <a:pt x="9033" y="21600"/>
                  <a:pt x="14433" y="21600"/>
                </a:cubicBezTo>
                <a:cubicBezTo>
                  <a:pt x="14433" y="21600"/>
                  <a:pt x="9033" y="0"/>
                  <a:pt x="3633"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4" name="Shape 1854"/>
          <p:cNvSpPr/>
          <p:nvPr/>
        </p:nvSpPr>
        <p:spPr>
          <a:xfrm>
            <a:off x="11117595" y="2528274"/>
            <a:ext cx="37096" cy="30213"/>
          </a:xfrm>
          <a:custGeom>
            <a:avLst/>
            <a:gdLst/>
            <a:ahLst/>
            <a:cxnLst>
              <a:cxn ang="0">
                <a:pos x="wd2" y="hd2"/>
              </a:cxn>
              <a:cxn ang="5400000">
                <a:pos x="wd2" y="hd2"/>
              </a:cxn>
              <a:cxn ang="10800000">
                <a:pos x="wd2" y="hd2"/>
              </a:cxn>
              <a:cxn ang="16200000">
                <a:pos x="wd2" y="hd2"/>
              </a:cxn>
            </a:cxnLst>
            <a:rect l="0" t="0" r="r" b="b"/>
            <a:pathLst>
              <a:path w="15917" h="21600" extrusionOk="0">
                <a:moveTo>
                  <a:pt x="2315" y="0"/>
                </a:moveTo>
                <a:cubicBezTo>
                  <a:pt x="-771" y="5400"/>
                  <a:pt x="-771" y="16200"/>
                  <a:pt x="2315" y="21600"/>
                </a:cubicBezTo>
                <a:cubicBezTo>
                  <a:pt x="5400" y="21600"/>
                  <a:pt x="8486" y="21600"/>
                  <a:pt x="14658" y="21600"/>
                </a:cubicBezTo>
                <a:cubicBezTo>
                  <a:pt x="20829" y="21600"/>
                  <a:pt x="2315" y="0"/>
                  <a:pt x="2315" y="0"/>
                </a:cubicBezTo>
                <a:cubicBezTo>
                  <a:pt x="-771" y="5400"/>
                  <a:pt x="2315" y="0"/>
                  <a:pt x="2315"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5" name="Shape 1855"/>
          <p:cNvSpPr/>
          <p:nvPr/>
        </p:nvSpPr>
        <p:spPr>
          <a:xfrm>
            <a:off x="10909406" y="2702872"/>
            <a:ext cx="93762" cy="62060"/>
          </a:xfrm>
          <a:custGeom>
            <a:avLst/>
            <a:gdLst/>
            <a:ahLst/>
            <a:cxnLst>
              <a:cxn ang="0">
                <a:pos x="wd2" y="hd2"/>
              </a:cxn>
              <a:cxn ang="5400000">
                <a:pos x="wd2" y="hd2"/>
              </a:cxn>
              <a:cxn ang="10800000">
                <a:pos x="wd2" y="hd2"/>
              </a:cxn>
              <a:cxn ang="16200000">
                <a:pos x="wd2" y="hd2"/>
              </a:cxn>
            </a:cxnLst>
            <a:rect l="0" t="0" r="r" b="b"/>
            <a:pathLst>
              <a:path w="16093" h="18360" extrusionOk="0">
                <a:moveTo>
                  <a:pt x="0" y="5400"/>
                </a:moveTo>
                <a:cubicBezTo>
                  <a:pt x="1271" y="-3240"/>
                  <a:pt x="8894" y="1080"/>
                  <a:pt x="12706" y="1080"/>
                </a:cubicBezTo>
                <a:cubicBezTo>
                  <a:pt x="21600" y="3240"/>
                  <a:pt x="10165" y="5400"/>
                  <a:pt x="10165" y="5400"/>
                </a:cubicBezTo>
                <a:cubicBezTo>
                  <a:pt x="10165" y="9720"/>
                  <a:pt x="15247" y="7560"/>
                  <a:pt x="15247" y="11880"/>
                </a:cubicBezTo>
                <a:cubicBezTo>
                  <a:pt x="15247" y="11880"/>
                  <a:pt x="12706" y="9720"/>
                  <a:pt x="11435" y="11880"/>
                </a:cubicBezTo>
                <a:cubicBezTo>
                  <a:pt x="11435" y="11880"/>
                  <a:pt x="15247" y="18360"/>
                  <a:pt x="13976" y="18360"/>
                </a:cubicBezTo>
                <a:cubicBezTo>
                  <a:pt x="12706" y="18360"/>
                  <a:pt x="11435" y="16200"/>
                  <a:pt x="10165" y="16200"/>
                </a:cubicBezTo>
                <a:cubicBezTo>
                  <a:pt x="7624" y="14040"/>
                  <a:pt x="0" y="11880"/>
                  <a:pt x="0" y="5400"/>
                </a:cubicBezTo>
                <a:cubicBezTo>
                  <a:pt x="0" y="3240"/>
                  <a:pt x="0" y="11880"/>
                  <a:pt x="0" y="54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6" name="Shape 1856"/>
          <p:cNvSpPr/>
          <p:nvPr/>
        </p:nvSpPr>
        <p:spPr>
          <a:xfrm>
            <a:off x="10886754" y="2676817"/>
            <a:ext cx="60270" cy="12747"/>
          </a:xfrm>
          <a:custGeom>
            <a:avLst/>
            <a:gdLst/>
            <a:ahLst/>
            <a:cxnLst>
              <a:cxn ang="0">
                <a:pos x="wd2" y="hd2"/>
              </a:cxn>
              <a:cxn ang="5400000">
                <a:pos x="wd2" y="hd2"/>
              </a:cxn>
              <a:cxn ang="10800000">
                <a:pos x="wd2" y="hd2"/>
              </a:cxn>
              <a:cxn ang="16200000">
                <a:pos x="wd2" y="hd2"/>
              </a:cxn>
            </a:cxnLst>
            <a:rect l="0" t="0" r="r" b="b"/>
            <a:pathLst>
              <a:path w="19893" h="12150" extrusionOk="0">
                <a:moveTo>
                  <a:pt x="19200" y="7200"/>
                </a:moveTo>
                <a:cubicBezTo>
                  <a:pt x="21600" y="7200"/>
                  <a:pt x="12000" y="0"/>
                  <a:pt x="12000" y="0"/>
                </a:cubicBezTo>
                <a:cubicBezTo>
                  <a:pt x="7200" y="0"/>
                  <a:pt x="2400" y="0"/>
                  <a:pt x="0" y="0"/>
                </a:cubicBezTo>
                <a:cubicBezTo>
                  <a:pt x="4800" y="0"/>
                  <a:pt x="14400" y="21600"/>
                  <a:pt x="19200" y="7200"/>
                </a:cubicBezTo>
                <a:cubicBezTo>
                  <a:pt x="21600" y="7200"/>
                  <a:pt x="16800" y="14400"/>
                  <a:pt x="19200" y="72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7" name="Shape 1857"/>
          <p:cNvSpPr/>
          <p:nvPr/>
        </p:nvSpPr>
        <p:spPr>
          <a:xfrm>
            <a:off x="10783558" y="2837122"/>
            <a:ext cx="93805" cy="39595"/>
          </a:xfrm>
          <a:custGeom>
            <a:avLst/>
            <a:gdLst/>
            <a:ahLst/>
            <a:cxnLst>
              <a:cxn ang="0">
                <a:pos x="wd2" y="hd2"/>
              </a:cxn>
              <a:cxn ang="5400000">
                <a:pos x="wd2" y="hd2"/>
              </a:cxn>
              <a:cxn ang="10800000">
                <a:pos x="wd2" y="hd2"/>
              </a:cxn>
              <a:cxn ang="16200000">
                <a:pos x="wd2" y="hd2"/>
              </a:cxn>
            </a:cxnLst>
            <a:rect l="0" t="0" r="r" b="b"/>
            <a:pathLst>
              <a:path w="21185" h="16985" extrusionOk="0">
                <a:moveTo>
                  <a:pt x="19938" y="10535"/>
                </a:moveTo>
                <a:cubicBezTo>
                  <a:pt x="21600" y="7449"/>
                  <a:pt x="21600" y="4363"/>
                  <a:pt x="19938" y="1278"/>
                </a:cubicBezTo>
                <a:cubicBezTo>
                  <a:pt x="18277" y="-1808"/>
                  <a:pt x="13292" y="1278"/>
                  <a:pt x="11631" y="4363"/>
                </a:cubicBezTo>
                <a:cubicBezTo>
                  <a:pt x="9969" y="4363"/>
                  <a:pt x="6646" y="4363"/>
                  <a:pt x="4985" y="7449"/>
                </a:cubicBezTo>
                <a:cubicBezTo>
                  <a:pt x="4985" y="7449"/>
                  <a:pt x="0" y="13621"/>
                  <a:pt x="0" y="13621"/>
                </a:cubicBezTo>
                <a:cubicBezTo>
                  <a:pt x="4985" y="19792"/>
                  <a:pt x="16615" y="16706"/>
                  <a:pt x="19938" y="10535"/>
                </a:cubicBezTo>
                <a:cubicBezTo>
                  <a:pt x="21600" y="7449"/>
                  <a:pt x="14954" y="16706"/>
                  <a:pt x="19938" y="1053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8" name="Shape 1858"/>
          <p:cNvSpPr/>
          <p:nvPr/>
        </p:nvSpPr>
        <p:spPr>
          <a:xfrm>
            <a:off x="9919015" y="2912792"/>
            <a:ext cx="19681" cy="27342"/>
          </a:xfrm>
          <a:custGeom>
            <a:avLst/>
            <a:gdLst/>
            <a:ahLst/>
            <a:cxnLst>
              <a:cxn ang="0">
                <a:pos x="wd2" y="hd2"/>
              </a:cxn>
              <a:cxn ang="5400000">
                <a:pos x="wd2" y="hd2"/>
              </a:cxn>
              <a:cxn ang="10800000">
                <a:pos x="wd2" y="hd2"/>
              </a:cxn>
              <a:cxn ang="16200000">
                <a:pos x="wd2" y="hd2"/>
              </a:cxn>
            </a:cxnLst>
            <a:rect l="0" t="0" r="r" b="b"/>
            <a:pathLst>
              <a:path w="14074" h="13032" extrusionOk="0">
                <a:moveTo>
                  <a:pt x="11674" y="3925"/>
                </a:moveTo>
                <a:cubicBezTo>
                  <a:pt x="6274" y="-3275"/>
                  <a:pt x="874" y="325"/>
                  <a:pt x="874" y="7525"/>
                </a:cubicBezTo>
                <a:cubicBezTo>
                  <a:pt x="-4526" y="18325"/>
                  <a:pt x="17074" y="11125"/>
                  <a:pt x="11674" y="3925"/>
                </a:cubicBezTo>
                <a:cubicBezTo>
                  <a:pt x="11674" y="3925"/>
                  <a:pt x="17074" y="7525"/>
                  <a:pt x="11674" y="3925"/>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59" name="Shape 1859"/>
          <p:cNvSpPr/>
          <p:nvPr/>
        </p:nvSpPr>
        <p:spPr>
          <a:xfrm>
            <a:off x="9853055" y="2815688"/>
            <a:ext cx="21766" cy="14528"/>
          </a:xfrm>
          <a:custGeom>
            <a:avLst/>
            <a:gdLst/>
            <a:ahLst/>
            <a:cxnLst>
              <a:cxn ang="0">
                <a:pos x="wd2" y="hd2"/>
              </a:cxn>
              <a:cxn ang="5400000">
                <a:pos x="wd2" y="hd2"/>
              </a:cxn>
              <a:cxn ang="10800000">
                <a:pos x="wd2" y="hd2"/>
              </a:cxn>
              <a:cxn ang="16200000">
                <a:pos x="wd2" y="hd2"/>
              </a:cxn>
            </a:cxnLst>
            <a:rect l="0" t="0" r="r" b="b"/>
            <a:pathLst>
              <a:path w="17067" h="10439" extrusionOk="0">
                <a:moveTo>
                  <a:pt x="17067" y="6912"/>
                </a:moveTo>
                <a:cubicBezTo>
                  <a:pt x="11667" y="6912"/>
                  <a:pt x="867" y="-3888"/>
                  <a:pt x="867" y="1512"/>
                </a:cubicBezTo>
                <a:cubicBezTo>
                  <a:pt x="-4533" y="17712"/>
                  <a:pt x="17067" y="6912"/>
                  <a:pt x="17067" y="6912"/>
                </a:cubicBezTo>
                <a:cubicBezTo>
                  <a:pt x="11667" y="6912"/>
                  <a:pt x="17067" y="6912"/>
                  <a:pt x="17067" y="691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60" name="Shape 1860"/>
          <p:cNvSpPr/>
          <p:nvPr/>
        </p:nvSpPr>
        <p:spPr>
          <a:xfrm>
            <a:off x="11146001" y="2341361"/>
            <a:ext cx="15026" cy="10629"/>
          </a:xfrm>
          <a:custGeom>
            <a:avLst/>
            <a:gdLst/>
            <a:ahLst/>
            <a:cxnLst>
              <a:cxn ang="0">
                <a:pos x="wd2" y="hd2"/>
              </a:cxn>
              <a:cxn ang="5400000">
                <a:pos x="wd2" y="hd2"/>
              </a:cxn>
              <a:cxn ang="10800000">
                <a:pos x="wd2" y="hd2"/>
              </a:cxn>
              <a:cxn ang="16200000">
                <a:pos x="wd2" y="hd2"/>
              </a:cxn>
            </a:cxnLst>
            <a:rect l="0" t="0" r="r" b="b"/>
            <a:pathLst>
              <a:path w="21600" h="15274" extrusionOk="0">
                <a:moveTo>
                  <a:pt x="21600" y="4474"/>
                </a:moveTo>
                <a:cubicBezTo>
                  <a:pt x="21600" y="-6326"/>
                  <a:pt x="0" y="4474"/>
                  <a:pt x="0" y="15274"/>
                </a:cubicBezTo>
                <a:cubicBezTo>
                  <a:pt x="10800" y="15274"/>
                  <a:pt x="21600" y="15274"/>
                  <a:pt x="21600" y="4474"/>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61" name="Shape 1861"/>
          <p:cNvSpPr/>
          <p:nvPr/>
        </p:nvSpPr>
        <p:spPr>
          <a:xfrm>
            <a:off x="11090017" y="2256372"/>
            <a:ext cx="13738" cy="8857"/>
          </a:xfrm>
          <a:custGeom>
            <a:avLst/>
            <a:gdLst/>
            <a:ahLst/>
            <a:cxnLst>
              <a:cxn ang="0">
                <a:pos x="wd2" y="hd2"/>
              </a:cxn>
              <a:cxn ang="5400000">
                <a:pos x="wd2" y="hd2"/>
              </a:cxn>
              <a:cxn ang="10800000">
                <a:pos x="wd2" y="hd2"/>
              </a:cxn>
              <a:cxn ang="16200000">
                <a:pos x="wd2" y="hd2"/>
              </a:cxn>
            </a:cxnLst>
            <a:rect l="0" t="0" r="r" b="b"/>
            <a:pathLst>
              <a:path w="13165" h="15274" extrusionOk="0">
                <a:moveTo>
                  <a:pt x="10182" y="0"/>
                </a:moveTo>
                <a:cubicBezTo>
                  <a:pt x="2982" y="0"/>
                  <a:pt x="-4218" y="10800"/>
                  <a:pt x="2982" y="10800"/>
                </a:cubicBezTo>
                <a:cubicBezTo>
                  <a:pt x="10182" y="21600"/>
                  <a:pt x="17382" y="10800"/>
                  <a:pt x="10182" y="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62" name="Shape 1862"/>
          <p:cNvSpPr/>
          <p:nvPr/>
        </p:nvSpPr>
        <p:spPr>
          <a:xfrm>
            <a:off x="11150832" y="2230585"/>
            <a:ext cx="10418" cy="12733"/>
          </a:xfrm>
          <a:custGeom>
            <a:avLst/>
            <a:gdLst/>
            <a:ahLst/>
            <a:cxnLst>
              <a:cxn ang="0">
                <a:pos x="wd2" y="hd2"/>
              </a:cxn>
              <a:cxn ang="5400000">
                <a:pos x="wd2" y="hd2"/>
              </a:cxn>
              <a:cxn ang="10800000">
                <a:pos x="wd2" y="hd2"/>
              </a:cxn>
              <a:cxn ang="16200000">
                <a:pos x="wd2" y="hd2"/>
              </a:cxn>
            </a:cxnLst>
            <a:rect l="0" t="0" r="r" b="b"/>
            <a:pathLst>
              <a:path w="11232" h="12198" extrusionOk="0">
                <a:moveTo>
                  <a:pt x="9216" y="2982"/>
                </a:moveTo>
                <a:cubicBezTo>
                  <a:pt x="9216" y="-4218"/>
                  <a:pt x="-5184" y="2982"/>
                  <a:pt x="2016" y="10182"/>
                </a:cubicBezTo>
                <a:cubicBezTo>
                  <a:pt x="2016" y="17382"/>
                  <a:pt x="16416" y="2982"/>
                  <a:pt x="9216" y="2982"/>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63" name="Shape 1863"/>
          <p:cNvSpPr/>
          <p:nvPr/>
        </p:nvSpPr>
        <p:spPr>
          <a:xfrm>
            <a:off x="9136257" y="2374701"/>
            <a:ext cx="31406" cy="5035"/>
          </a:xfrm>
          <a:custGeom>
            <a:avLst/>
            <a:gdLst/>
            <a:ahLst/>
            <a:cxnLst>
              <a:cxn ang="0">
                <a:pos x="wd2" y="hd2"/>
              </a:cxn>
              <a:cxn ang="5400000">
                <a:pos x="wd2" y="hd2"/>
              </a:cxn>
              <a:cxn ang="10800000">
                <a:pos x="wd2" y="hd2"/>
              </a:cxn>
              <a:cxn ang="16200000">
                <a:pos x="wd2" y="hd2"/>
              </a:cxn>
            </a:cxnLst>
            <a:rect l="0" t="0" r="r" b="b"/>
            <a:pathLst>
              <a:path w="17968" h="21600" extrusionOk="0">
                <a:moveTo>
                  <a:pt x="17968" y="21600"/>
                </a:moveTo>
                <a:cubicBezTo>
                  <a:pt x="13648" y="0"/>
                  <a:pt x="-3632" y="0"/>
                  <a:pt x="688" y="0"/>
                </a:cubicBezTo>
                <a:cubicBezTo>
                  <a:pt x="5008" y="21600"/>
                  <a:pt x="17968" y="21600"/>
                  <a:pt x="17968"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64" name="Shape 1864"/>
          <p:cNvSpPr/>
          <p:nvPr/>
        </p:nvSpPr>
        <p:spPr>
          <a:xfrm>
            <a:off x="9181560" y="2373106"/>
            <a:ext cx="32607" cy="1277"/>
          </a:xfrm>
          <a:prstGeom prst="ellipse">
            <a:avLst/>
          </a:pr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65" name="Shape 1865"/>
          <p:cNvSpPr/>
          <p:nvPr/>
        </p:nvSpPr>
        <p:spPr>
          <a:xfrm>
            <a:off x="10030304" y="1906425"/>
            <a:ext cx="18815" cy="15030"/>
          </a:xfrm>
          <a:custGeom>
            <a:avLst/>
            <a:gdLst/>
            <a:ahLst/>
            <a:cxnLst>
              <a:cxn ang="0">
                <a:pos x="wd2" y="hd2"/>
              </a:cxn>
              <a:cxn ang="5400000">
                <a:pos x="wd2" y="hd2"/>
              </a:cxn>
              <a:cxn ang="10800000">
                <a:pos x="wd2" y="hd2"/>
              </a:cxn>
              <a:cxn ang="16200000">
                <a:pos x="wd2" y="hd2"/>
              </a:cxn>
            </a:cxnLst>
            <a:rect l="0" t="0" r="r" b="b"/>
            <a:pathLst>
              <a:path w="13524" h="21600" extrusionOk="0">
                <a:moveTo>
                  <a:pt x="11287" y="21600"/>
                </a:moveTo>
                <a:cubicBezTo>
                  <a:pt x="487" y="21600"/>
                  <a:pt x="-4913" y="0"/>
                  <a:pt x="5887" y="0"/>
                </a:cubicBezTo>
                <a:cubicBezTo>
                  <a:pt x="11287" y="0"/>
                  <a:pt x="16687" y="21600"/>
                  <a:pt x="11287" y="21600"/>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66" name="Shape 1866"/>
          <p:cNvSpPr/>
          <p:nvPr/>
        </p:nvSpPr>
        <p:spPr>
          <a:xfrm>
            <a:off x="6879729" y="3717743"/>
            <a:ext cx="67960" cy="76687"/>
          </a:xfrm>
          <a:custGeom>
            <a:avLst/>
            <a:gdLst/>
            <a:ahLst/>
            <a:cxnLst>
              <a:cxn ang="0">
                <a:pos x="wd2" y="hd2"/>
              </a:cxn>
              <a:cxn ang="5400000">
                <a:pos x="wd2" y="hd2"/>
              </a:cxn>
              <a:cxn ang="10800000">
                <a:pos x="wd2" y="hd2"/>
              </a:cxn>
              <a:cxn ang="16200000">
                <a:pos x="wd2" y="hd2"/>
              </a:cxn>
            </a:cxnLst>
            <a:rect l="0" t="0" r="r" b="b"/>
            <a:pathLst>
              <a:path w="21600" h="18798" extrusionOk="0">
                <a:moveTo>
                  <a:pt x="21600" y="18278"/>
                </a:moveTo>
                <a:cubicBezTo>
                  <a:pt x="19200" y="12878"/>
                  <a:pt x="16800" y="5678"/>
                  <a:pt x="12000" y="2078"/>
                </a:cubicBezTo>
                <a:cubicBezTo>
                  <a:pt x="9600" y="278"/>
                  <a:pt x="7200" y="-1522"/>
                  <a:pt x="4800" y="2078"/>
                </a:cubicBezTo>
                <a:cubicBezTo>
                  <a:pt x="4800" y="2078"/>
                  <a:pt x="0" y="2078"/>
                  <a:pt x="0" y="3878"/>
                </a:cubicBezTo>
                <a:cubicBezTo>
                  <a:pt x="2400" y="5678"/>
                  <a:pt x="7200" y="3878"/>
                  <a:pt x="7200" y="7478"/>
                </a:cubicBezTo>
                <a:cubicBezTo>
                  <a:pt x="7200" y="9278"/>
                  <a:pt x="7200" y="9278"/>
                  <a:pt x="7200" y="11078"/>
                </a:cubicBezTo>
                <a:cubicBezTo>
                  <a:pt x="7200" y="12878"/>
                  <a:pt x="9600" y="11078"/>
                  <a:pt x="9600" y="11078"/>
                </a:cubicBezTo>
                <a:cubicBezTo>
                  <a:pt x="12000" y="12878"/>
                  <a:pt x="7200" y="12878"/>
                  <a:pt x="7200" y="12878"/>
                </a:cubicBezTo>
                <a:cubicBezTo>
                  <a:pt x="7200" y="14678"/>
                  <a:pt x="12000" y="18278"/>
                  <a:pt x="14400" y="18278"/>
                </a:cubicBezTo>
                <a:cubicBezTo>
                  <a:pt x="14400" y="18278"/>
                  <a:pt x="4800" y="11078"/>
                  <a:pt x="14400" y="14678"/>
                </a:cubicBezTo>
                <a:cubicBezTo>
                  <a:pt x="16800" y="14678"/>
                  <a:pt x="21600" y="20078"/>
                  <a:pt x="21600" y="18278"/>
                </a:cubicBezTo>
                <a:cubicBezTo>
                  <a:pt x="19200" y="16478"/>
                  <a:pt x="21600" y="20078"/>
                  <a:pt x="21600" y="18278"/>
                </a:cubicBezTo>
                <a:close/>
              </a:path>
            </a:pathLst>
          </a:custGeom>
          <a:solidFill>
            <a:srgbClr val="F7F5F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67" name="Shape 1867"/>
          <p:cNvSpPr/>
          <p:nvPr/>
        </p:nvSpPr>
        <p:spPr>
          <a:xfrm>
            <a:off x="7898530" y="3086825"/>
            <a:ext cx="8390764" cy="3149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nSpc>
                <a:spcPct val="100000"/>
              </a:lnSpc>
              <a:defRPr sz="9000" i="1">
                <a:solidFill>
                  <a:srgbClr val="68686A"/>
                </a:solidFill>
              </a:defRPr>
            </a:pPr>
            <a:r>
              <a:t>We work all over</a:t>
            </a:r>
          </a:p>
          <a:p>
            <a:pPr>
              <a:lnSpc>
                <a:spcPct val="100000"/>
              </a:lnSpc>
              <a:defRPr sz="9000" i="1"/>
            </a:pPr>
            <a:r>
              <a:rPr>
                <a:solidFill>
                  <a:srgbClr val="68686A"/>
                </a:solidFill>
              </a:rPr>
              <a:t>the</a:t>
            </a:r>
            <a:r>
              <a:t> </a:t>
            </a:r>
            <a:r>
              <a:rPr>
                <a:solidFill>
                  <a:srgbClr val="75C1EA"/>
                </a:solidFill>
              </a:rPr>
              <a:t>world</a:t>
            </a:r>
          </a:p>
        </p:txBody>
      </p:sp>
      <p:sp>
        <p:nvSpPr>
          <p:cNvPr id="1868" name="Shape 1868"/>
          <p:cNvSpPr/>
          <p:nvPr/>
        </p:nvSpPr>
        <p:spPr>
          <a:xfrm>
            <a:off x="6496355" y="9726895"/>
            <a:ext cx="11391291" cy="17272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 If you are</a:t>
            </a:r>
          </a:p>
          <a:p>
            <a:pPr>
              <a:defRPr>
                <a:solidFill>
                  <a:srgbClr val="717172"/>
                </a:solidFill>
              </a:defRPr>
            </a:pPr>
            <a:r>
              <a:t>going to use a of Lorem Ipsum, you need to be sure there isn’е</a:t>
            </a:r>
          </a:p>
          <a:p>
            <a:pPr>
              <a:defRPr>
                <a:solidFill>
                  <a:srgbClr val="717172"/>
                </a:solidFill>
              </a:defRPr>
            </a:pPr>
            <a:r>
              <a:t>embarrassing hidden in the middle of text. </a:t>
            </a:r>
          </a:p>
        </p:txBody>
      </p:sp>
    </p:spTree>
  </p:cSld>
  <p:clrMapOvr>
    <a:masterClrMapping/>
  </p:clrMapOvr>
  <mc:AlternateContent xmlns:mc="http://schemas.openxmlformats.org/markup-compatibility/2006" xmlns:p14="http://schemas.microsoft.com/office/powerpoint/2010/main">
    <mc:Choice Requires="p14">
      <p:transition spd="slow" p14:dur="1750">
        <p:dissolve/>
      </p:transition>
    </mc:Choice>
    <mc:Fallback xmlns="">
      <p:transition spd="slow">
        <p:fade/>
      </p:transition>
    </mc:Fallback>
  </mc:AlternateContent>
</p:sld>
</file>

<file path=ppt/slides/slide8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70" name="Shape 1870"/>
          <p:cNvSpPr/>
          <p:nvPr/>
        </p:nvSpPr>
        <p:spPr>
          <a:xfrm>
            <a:off x="4277477" y="9959711"/>
            <a:ext cx="2199895"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Great stats</a:t>
            </a:r>
          </a:p>
        </p:txBody>
      </p:sp>
      <p:sp>
        <p:nvSpPr>
          <p:cNvPr id="1871" name="Shape 1871"/>
          <p:cNvSpPr/>
          <p:nvPr/>
        </p:nvSpPr>
        <p:spPr>
          <a:xfrm>
            <a:off x="3099398" y="10719725"/>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 major</a:t>
            </a:r>
          </a:p>
        </p:txBody>
      </p:sp>
      <p:sp>
        <p:nvSpPr>
          <p:cNvPr id="1872" name="Shape 1872"/>
          <p:cNvSpPr/>
          <p:nvPr/>
        </p:nvSpPr>
        <p:spPr>
          <a:xfrm>
            <a:off x="17448820" y="9959711"/>
            <a:ext cx="3048001"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Many branches</a:t>
            </a:r>
          </a:p>
        </p:txBody>
      </p:sp>
      <p:sp>
        <p:nvSpPr>
          <p:cNvPr id="1873" name="Shape 1873"/>
          <p:cNvSpPr/>
          <p:nvPr/>
        </p:nvSpPr>
        <p:spPr>
          <a:xfrm>
            <a:off x="16661039" y="10719725"/>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 major</a:t>
            </a:r>
          </a:p>
        </p:txBody>
      </p:sp>
      <p:sp>
        <p:nvSpPr>
          <p:cNvPr id="1874" name="Shape 1874"/>
          <p:cNvSpPr/>
          <p:nvPr/>
        </p:nvSpPr>
        <p:spPr>
          <a:xfrm>
            <a:off x="9891331" y="9959711"/>
            <a:ext cx="4601338" cy="571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3000">
                <a:latin typeface="+mj-lt"/>
                <a:ea typeface="+mj-ea"/>
                <a:cs typeface="+mj-cs"/>
                <a:sym typeface="Montserrat-Regular"/>
              </a:defRPr>
            </a:lvl1pPr>
          </a:lstStyle>
          <a:p>
            <a:r>
              <a:t>Recognition worldwide</a:t>
            </a:r>
          </a:p>
        </p:txBody>
      </p:sp>
      <p:sp>
        <p:nvSpPr>
          <p:cNvPr id="1875" name="Shape 1875"/>
          <p:cNvSpPr/>
          <p:nvPr/>
        </p:nvSpPr>
        <p:spPr>
          <a:xfrm>
            <a:off x="9883376" y="10719725"/>
            <a:ext cx="4623563" cy="95885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sz="2000">
                <a:solidFill>
                  <a:srgbClr val="717172"/>
                </a:solidFill>
              </a:defRPr>
            </a:pPr>
            <a:r>
              <a:t>There are many variations of passages</a:t>
            </a:r>
          </a:p>
          <a:p>
            <a:pPr>
              <a:defRPr sz="2000">
                <a:solidFill>
                  <a:srgbClr val="717172"/>
                </a:solidFill>
              </a:defRPr>
            </a:pPr>
            <a:r>
              <a:t>of Lorem Ipsum available, but the major</a:t>
            </a:r>
          </a:p>
        </p:txBody>
      </p:sp>
      <p:sp>
        <p:nvSpPr>
          <p:cNvPr id="1876" name="Shape 1876"/>
          <p:cNvSpPr/>
          <p:nvPr/>
        </p:nvSpPr>
        <p:spPr>
          <a:xfrm>
            <a:off x="10317919" y="1490177"/>
            <a:ext cx="67959" cy="26017"/>
          </a:xfrm>
          <a:custGeom>
            <a:avLst/>
            <a:gdLst/>
            <a:ahLst/>
            <a:cxnLst>
              <a:cxn ang="0">
                <a:pos x="wd2" y="hd2"/>
              </a:cxn>
              <a:cxn ang="5400000">
                <a:pos x="wd2" y="hd2"/>
              </a:cxn>
              <a:cxn ang="10800000">
                <a:pos x="wd2" y="hd2"/>
              </a:cxn>
              <a:cxn ang="16200000">
                <a:pos x="wd2" y="hd2"/>
              </a:cxn>
            </a:cxnLst>
            <a:rect l="0" t="0" r="r" b="b"/>
            <a:pathLst>
              <a:path w="21600" h="18600" extrusionOk="0">
                <a:moveTo>
                  <a:pt x="9600" y="16200"/>
                </a:moveTo>
                <a:cubicBezTo>
                  <a:pt x="9600" y="16200"/>
                  <a:pt x="2400" y="10800"/>
                  <a:pt x="2400" y="10800"/>
                </a:cubicBezTo>
                <a:cubicBezTo>
                  <a:pt x="2400" y="10800"/>
                  <a:pt x="9600" y="10800"/>
                  <a:pt x="12000" y="10800"/>
                </a:cubicBezTo>
                <a:cubicBezTo>
                  <a:pt x="7200" y="5400"/>
                  <a:pt x="2400" y="10800"/>
                  <a:pt x="0" y="0"/>
                </a:cubicBezTo>
                <a:cubicBezTo>
                  <a:pt x="2400" y="5400"/>
                  <a:pt x="19200" y="0"/>
                  <a:pt x="21600" y="10800"/>
                </a:cubicBezTo>
                <a:cubicBezTo>
                  <a:pt x="21600" y="10800"/>
                  <a:pt x="14400" y="10800"/>
                  <a:pt x="12000" y="10800"/>
                </a:cubicBezTo>
                <a:cubicBezTo>
                  <a:pt x="12000" y="10800"/>
                  <a:pt x="16800" y="21600"/>
                  <a:pt x="9600" y="16200"/>
                </a:cubicBezTo>
                <a:cubicBezTo>
                  <a:pt x="7200" y="16200"/>
                  <a:pt x="14400" y="21600"/>
                  <a:pt x="9600"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77" name="Shape 1877"/>
          <p:cNvSpPr/>
          <p:nvPr/>
        </p:nvSpPr>
        <p:spPr>
          <a:xfrm>
            <a:off x="15882940" y="6074774"/>
            <a:ext cx="1500827" cy="1125377"/>
          </a:xfrm>
          <a:custGeom>
            <a:avLst/>
            <a:gdLst/>
            <a:ahLst/>
            <a:cxnLst>
              <a:cxn ang="0">
                <a:pos x="wd2" y="hd2"/>
              </a:cxn>
              <a:cxn ang="5400000">
                <a:pos x="wd2" y="hd2"/>
              </a:cxn>
              <a:cxn ang="10800000">
                <a:pos x="wd2" y="hd2"/>
              </a:cxn>
              <a:cxn ang="16200000">
                <a:pos x="wd2" y="hd2"/>
              </a:cxn>
            </a:cxnLst>
            <a:rect l="0" t="0" r="r" b="b"/>
            <a:pathLst>
              <a:path w="21538" h="21600" extrusionOk="0">
                <a:moveTo>
                  <a:pt x="10694" y="568"/>
                </a:moveTo>
                <a:cubicBezTo>
                  <a:pt x="10482" y="568"/>
                  <a:pt x="10376" y="284"/>
                  <a:pt x="10165" y="284"/>
                </a:cubicBezTo>
                <a:cubicBezTo>
                  <a:pt x="10059" y="142"/>
                  <a:pt x="10059" y="284"/>
                  <a:pt x="10165" y="426"/>
                </a:cubicBezTo>
                <a:cubicBezTo>
                  <a:pt x="10165" y="568"/>
                  <a:pt x="10376" y="426"/>
                  <a:pt x="10376" y="426"/>
                </a:cubicBezTo>
                <a:cubicBezTo>
                  <a:pt x="10482" y="568"/>
                  <a:pt x="10376" y="853"/>
                  <a:pt x="10482" y="853"/>
                </a:cubicBezTo>
                <a:cubicBezTo>
                  <a:pt x="10482" y="995"/>
                  <a:pt x="10376" y="995"/>
                  <a:pt x="10271" y="995"/>
                </a:cubicBezTo>
                <a:cubicBezTo>
                  <a:pt x="10165" y="1137"/>
                  <a:pt x="10059" y="1137"/>
                  <a:pt x="9953" y="1137"/>
                </a:cubicBezTo>
                <a:cubicBezTo>
                  <a:pt x="9741" y="995"/>
                  <a:pt x="9741" y="1137"/>
                  <a:pt x="9529" y="1137"/>
                </a:cubicBezTo>
                <a:cubicBezTo>
                  <a:pt x="9212" y="1279"/>
                  <a:pt x="9318" y="1705"/>
                  <a:pt x="9106" y="1847"/>
                </a:cubicBezTo>
                <a:cubicBezTo>
                  <a:pt x="8894" y="2132"/>
                  <a:pt x="8788" y="2558"/>
                  <a:pt x="8894" y="2842"/>
                </a:cubicBezTo>
                <a:cubicBezTo>
                  <a:pt x="9106" y="3268"/>
                  <a:pt x="8576" y="2984"/>
                  <a:pt x="8471" y="2984"/>
                </a:cubicBezTo>
                <a:cubicBezTo>
                  <a:pt x="8365" y="2984"/>
                  <a:pt x="8047" y="3411"/>
                  <a:pt x="8047" y="3411"/>
                </a:cubicBezTo>
                <a:cubicBezTo>
                  <a:pt x="8047" y="3411"/>
                  <a:pt x="7941" y="2700"/>
                  <a:pt x="7835" y="2558"/>
                </a:cubicBezTo>
                <a:cubicBezTo>
                  <a:pt x="7835" y="2416"/>
                  <a:pt x="7729" y="2416"/>
                  <a:pt x="7624" y="2416"/>
                </a:cubicBezTo>
                <a:cubicBezTo>
                  <a:pt x="7518" y="2274"/>
                  <a:pt x="7518" y="2274"/>
                  <a:pt x="7518" y="2132"/>
                </a:cubicBezTo>
                <a:cubicBezTo>
                  <a:pt x="7412" y="1989"/>
                  <a:pt x="7412" y="2274"/>
                  <a:pt x="7412" y="2416"/>
                </a:cubicBezTo>
                <a:cubicBezTo>
                  <a:pt x="7306" y="2416"/>
                  <a:pt x="7200" y="2416"/>
                  <a:pt x="7200" y="2274"/>
                </a:cubicBezTo>
                <a:cubicBezTo>
                  <a:pt x="6988" y="2274"/>
                  <a:pt x="7094" y="2842"/>
                  <a:pt x="6882" y="2700"/>
                </a:cubicBezTo>
                <a:cubicBezTo>
                  <a:pt x="6882" y="2700"/>
                  <a:pt x="6776" y="2558"/>
                  <a:pt x="6776" y="2558"/>
                </a:cubicBezTo>
                <a:cubicBezTo>
                  <a:pt x="6671" y="2700"/>
                  <a:pt x="6671" y="2700"/>
                  <a:pt x="6671" y="2700"/>
                </a:cubicBezTo>
                <a:cubicBezTo>
                  <a:pt x="6353" y="2558"/>
                  <a:pt x="6565" y="3126"/>
                  <a:pt x="6565" y="3126"/>
                </a:cubicBezTo>
                <a:cubicBezTo>
                  <a:pt x="6565" y="3126"/>
                  <a:pt x="6353" y="3126"/>
                  <a:pt x="6353" y="3126"/>
                </a:cubicBezTo>
                <a:cubicBezTo>
                  <a:pt x="6353" y="3268"/>
                  <a:pt x="6459" y="3268"/>
                  <a:pt x="6459" y="3268"/>
                </a:cubicBezTo>
                <a:cubicBezTo>
                  <a:pt x="6353" y="3553"/>
                  <a:pt x="6247" y="3268"/>
                  <a:pt x="6247" y="3695"/>
                </a:cubicBezTo>
                <a:cubicBezTo>
                  <a:pt x="6247" y="3837"/>
                  <a:pt x="6353" y="3837"/>
                  <a:pt x="6353" y="3979"/>
                </a:cubicBezTo>
                <a:cubicBezTo>
                  <a:pt x="6353" y="4263"/>
                  <a:pt x="5612" y="3695"/>
                  <a:pt x="5612" y="4121"/>
                </a:cubicBezTo>
                <a:cubicBezTo>
                  <a:pt x="5612" y="4263"/>
                  <a:pt x="6035" y="4547"/>
                  <a:pt x="5824" y="4689"/>
                </a:cubicBezTo>
                <a:cubicBezTo>
                  <a:pt x="5718" y="4689"/>
                  <a:pt x="5718" y="4547"/>
                  <a:pt x="5718" y="4689"/>
                </a:cubicBezTo>
                <a:cubicBezTo>
                  <a:pt x="5612" y="4832"/>
                  <a:pt x="5612" y="4832"/>
                  <a:pt x="5506" y="4689"/>
                </a:cubicBezTo>
                <a:cubicBezTo>
                  <a:pt x="5400" y="4689"/>
                  <a:pt x="5506" y="4405"/>
                  <a:pt x="5400" y="4263"/>
                </a:cubicBezTo>
                <a:cubicBezTo>
                  <a:pt x="5294" y="3979"/>
                  <a:pt x="5082" y="4547"/>
                  <a:pt x="4976" y="4689"/>
                </a:cubicBezTo>
                <a:cubicBezTo>
                  <a:pt x="4976" y="4832"/>
                  <a:pt x="4871" y="4974"/>
                  <a:pt x="4871" y="5116"/>
                </a:cubicBezTo>
                <a:cubicBezTo>
                  <a:pt x="4871" y="5116"/>
                  <a:pt x="4976" y="5258"/>
                  <a:pt x="4976" y="5400"/>
                </a:cubicBezTo>
                <a:cubicBezTo>
                  <a:pt x="4976" y="5400"/>
                  <a:pt x="4765" y="5684"/>
                  <a:pt x="4659" y="5826"/>
                </a:cubicBezTo>
                <a:cubicBezTo>
                  <a:pt x="4341" y="6253"/>
                  <a:pt x="4024" y="6537"/>
                  <a:pt x="3600" y="6679"/>
                </a:cubicBezTo>
                <a:cubicBezTo>
                  <a:pt x="3282" y="6679"/>
                  <a:pt x="2965" y="6963"/>
                  <a:pt x="2541" y="7105"/>
                </a:cubicBezTo>
                <a:cubicBezTo>
                  <a:pt x="2224" y="7247"/>
                  <a:pt x="1906" y="7247"/>
                  <a:pt x="1588" y="7532"/>
                </a:cubicBezTo>
                <a:cubicBezTo>
                  <a:pt x="1376" y="7816"/>
                  <a:pt x="1271" y="7816"/>
                  <a:pt x="1059" y="7958"/>
                </a:cubicBezTo>
                <a:cubicBezTo>
                  <a:pt x="953" y="8100"/>
                  <a:pt x="741" y="8526"/>
                  <a:pt x="741" y="8526"/>
                </a:cubicBezTo>
                <a:cubicBezTo>
                  <a:pt x="635" y="8526"/>
                  <a:pt x="741" y="8100"/>
                  <a:pt x="741" y="7958"/>
                </a:cubicBezTo>
                <a:cubicBezTo>
                  <a:pt x="529" y="7958"/>
                  <a:pt x="424" y="8668"/>
                  <a:pt x="424" y="8668"/>
                </a:cubicBezTo>
                <a:cubicBezTo>
                  <a:pt x="529" y="9095"/>
                  <a:pt x="318" y="9237"/>
                  <a:pt x="318" y="9663"/>
                </a:cubicBezTo>
                <a:cubicBezTo>
                  <a:pt x="318" y="9805"/>
                  <a:pt x="847" y="11368"/>
                  <a:pt x="635" y="11511"/>
                </a:cubicBezTo>
                <a:cubicBezTo>
                  <a:pt x="635" y="11511"/>
                  <a:pt x="318" y="10942"/>
                  <a:pt x="318" y="10942"/>
                </a:cubicBezTo>
                <a:cubicBezTo>
                  <a:pt x="318" y="11084"/>
                  <a:pt x="635" y="11511"/>
                  <a:pt x="424" y="11653"/>
                </a:cubicBezTo>
                <a:cubicBezTo>
                  <a:pt x="212" y="11653"/>
                  <a:pt x="212" y="10942"/>
                  <a:pt x="0" y="10942"/>
                </a:cubicBezTo>
                <a:cubicBezTo>
                  <a:pt x="0" y="10942"/>
                  <a:pt x="635" y="12079"/>
                  <a:pt x="635" y="12221"/>
                </a:cubicBezTo>
                <a:cubicBezTo>
                  <a:pt x="741" y="12363"/>
                  <a:pt x="635" y="12647"/>
                  <a:pt x="741" y="12932"/>
                </a:cubicBezTo>
                <a:cubicBezTo>
                  <a:pt x="847" y="13216"/>
                  <a:pt x="953" y="13358"/>
                  <a:pt x="1059" y="13642"/>
                </a:cubicBezTo>
                <a:cubicBezTo>
                  <a:pt x="1165" y="13784"/>
                  <a:pt x="1165" y="14211"/>
                  <a:pt x="1165" y="14353"/>
                </a:cubicBezTo>
                <a:cubicBezTo>
                  <a:pt x="1165" y="14637"/>
                  <a:pt x="1271" y="14921"/>
                  <a:pt x="1376" y="15063"/>
                </a:cubicBezTo>
                <a:cubicBezTo>
                  <a:pt x="1482" y="15489"/>
                  <a:pt x="1482" y="15632"/>
                  <a:pt x="1482" y="16058"/>
                </a:cubicBezTo>
                <a:cubicBezTo>
                  <a:pt x="1482" y="16200"/>
                  <a:pt x="1482" y="16911"/>
                  <a:pt x="1482" y="16911"/>
                </a:cubicBezTo>
                <a:cubicBezTo>
                  <a:pt x="1376" y="17053"/>
                  <a:pt x="1271" y="17053"/>
                  <a:pt x="1165" y="17195"/>
                </a:cubicBezTo>
                <a:cubicBezTo>
                  <a:pt x="1059" y="17621"/>
                  <a:pt x="1271" y="17621"/>
                  <a:pt x="1376" y="17763"/>
                </a:cubicBezTo>
                <a:cubicBezTo>
                  <a:pt x="1800" y="18047"/>
                  <a:pt x="2118" y="18332"/>
                  <a:pt x="2647" y="18189"/>
                </a:cubicBezTo>
                <a:cubicBezTo>
                  <a:pt x="2859" y="18047"/>
                  <a:pt x="3071" y="17905"/>
                  <a:pt x="3176" y="17763"/>
                </a:cubicBezTo>
                <a:cubicBezTo>
                  <a:pt x="3494" y="17621"/>
                  <a:pt x="3388" y="17763"/>
                  <a:pt x="3494" y="17479"/>
                </a:cubicBezTo>
                <a:cubicBezTo>
                  <a:pt x="3706" y="17195"/>
                  <a:pt x="4447" y="17195"/>
                  <a:pt x="4659" y="17337"/>
                </a:cubicBezTo>
                <a:cubicBezTo>
                  <a:pt x="4976" y="17337"/>
                  <a:pt x="5506" y="17621"/>
                  <a:pt x="5718" y="17195"/>
                </a:cubicBezTo>
                <a:cubicBezTo>
                  <a:pt x="5824" y="17053"/>
                  <a:pt x="5824" y="16768"/>
                  <a:pt x="6035" y="16626"/>
                </a:cubicBezTo>
                <a:cubicBezTo>
                  <a:pt x="6247" y="16484"/>
                  <a:pt x="6459" y="16342"/>
                  <a:pt x="6671" y="16200"/>
                </a:cubicBezTo>
                <a:cubicBezTo>
                  <a:pt x="6988" y="15916"/>
                  <a:pt x="7412" y="16200"/>
                  <a:pt x="7729" y="15916"/>
                </a:cubicBezTo>
                <a:cubicBezTo>
                  <a:pt x="8259" y="15632"/>
                  <a:pt x="8682" y="15632"/>
                  <a:pt x="9318" y="15489"/>
                </a:cubicBezTo>
                <a:cubicBezTo>
                  <a:pt x="9424" y="15489"/>
                  <a:pt x="9529" y="15347"/>
                  <a:pt x="9741" y="15347"/>
                </a:cubicBezTo>
                <a:cubicBezTo>
                  <a:pt x="9847" y="15489"/>
                  <a:pt x="10059" y="15632"/>
                  <a:pt x="10165" y="15774"/>
                </a:cubicBezTo>
                <a:cubicBezTo>
                  <a:pt x="10271" y="15774"/>
                  <a:pt x="11329" y="16058"/>
                  <a:pt x="11329" y="16200"/>
                </a:cubicBezTo>
                <a:cubicBezTo>
                  <a:pt x="11224" y="16342"/>
                  <a:pt x="11118" y="16768"/>
                  <a:pt x="11329" y="16626"/>
                </a:cubicBezTo>
                <a:cubicBezTo>
                  <a:pt x="11435" y="16626"/>
                  <a:pt x="11647" y="17053"/>
                  <a:pt x="11753" y="17195"/>
                </a:cubicBezTo>
                <a:cubicBezTo>
                  <a:pt x="11859" y="17337"/>
                  <a:pt x="11859" y="17479"/>
                  <a:pt x="11859" y="17763"/>
                </a:cubicBezTo>
                <a:cubicBezTo>
                  <a:pt x="11965" y="17905"/>
                  <a:pt x="12176" y="18189"/>
                  <a:pt x="12176" y="18189"/>
                </a:cubicBezTo>
                <a:cubicBezTo>
                  <a:pt x="12176" y="18047"/>
                  <a:pt x="12071" y="17905"/>
                  <a:pt x="12282" y="17763"/>
                </a:cubicBezTo>
                <a:cubicBezTo>
                  <a:pt x="12388" y="17621"/>
                  <a:pt x="12494" y="17479"/>
                  <a:pt x="12706" y="17337"/>
                </a:cubicBezTo>
                <a:cubicBezTo>
                  <a:pt x="12812" y="17195"/>
                  <a:pt x="13341" y="16484"/>
                  <a:pt x="13235" y="16342"/>
                </a:cubicBezTo>
                <a:cubicBezTo>
                  <a:pt x="13341" y="16626"/>
                  <a:pt x="13235" y="16768"/>
                  <a:pt x="13235" y="17053"/>
                </a:cubicBezTo>
                <a:cubicBezTo>
                  <a:pt x="13341" y="17195"/>
                  <a:pt x="13129" y="17337"/>
                  <a:pt x="13129" y="17337"/>
                </a:cubicBezTo>
                <a:cubicBezTo>
                  <a:pt x="13024" y="17621"/>
                  <a:pt x="13024" y="17763"/>
                  <a:pt x="13024" y="17905"/>
                </a:cubicBezTo>
                <a:cubicBezTo>
                  <a:pt x="13024" y="18189"/>
                  <a:pt x="12600" y="18332"/>
                  <a:pt x="12918" y="18332"/>
                </a:cubicBezTo>
                <a:cubicBezTo>
                  <a:pt x="13341" y="18332"/>
                  <a:pt x="13129" y="17763"/>
                  <a:pt x="13235" y="17479"/>
                </a:cubicBezTo>
                <a:cubicBezTo>
                  <a:pt x="13235" y="17479"/>
                  <a:pt x="13659" y="18047"/>
                  <a:pt x="13553" y="18332"/>
                </a:cubicBezTo>
                <a:cubicBezTo>
                  <a:pt x="13235" y="18900"/>
                  <a:pt x="13659" y="18474"/>
                  <a:pt x="13871" y="18758"/>
                </a:cubicBezTo>
                <a:cubicBezTo>
                  <a:pt x="14188" y="19184"/>
                  <a:pt x="14188" y="19326"/>
                  <a:pt x="14188" y="19753"/>
                </a:cubicBezTo>
                <a:cubicBezTo>
                  <a:pt x="14082" y="20179"/>
                  <a:pt x="14506" y="20605"/>
                  <a:pt x="14718" y="20605"/>
                </a:cubicBezTo>
                <a:cubicBezTo>
                  <a:pt x="14929" y="20747"/>
                  <a:pt x="15141" y="20889"/>
                  <a:pt x="15353" y="20889"/>
                </a:cubicBezTo>
                <a:cubicBezTo>
                  <a:pt x="15565" y="20889"/>
                  <a:pt x="15988" y="21600"/>
                  <a:pt x="16200" y="21458"/>
                </a:cubicBezTo>
                <a:cubicBezTo>
                  <a:pt x="16412" y="21316"/>
                  <a:pt x="16624" y="21174"/>
                  <a:pt x="16729" y="20889"/>
                </a:cubicBezTo>
                <a:cubicBezTo>
                  <a:pt x="16729" y="20889"/>
                  <a:pt x="16941" y="20463"/>
                  <a:pt x="17047" y="20605"/>
                </a:cubicBezTo>
                <a:cubicBezTo>
                  <a:pt x="17047" y="20747"/>
                  <a:pt x="16835" y="20889"/>
                  <a:pt x="16941" y="21032"/>
                </a:cubicBezTo>
                <a:cubicBezTo>
                  <a:pt x="17047" y="21174"/>
                  <a:pt x="17047" y="20747"/>
                  <a:pt x="17153" y="20747"/>
                </a:cubicBezTo>
                <a:cubicBezTo>
                  <a:pt x="17153" y="20747"/>
                  <a:pt x="17365" y="21174"/>
                  <a:pt x="17471" y="21174"/>
                </a:cubicBezTo>
                <a:cubicBezTo>
                  <a:pt x="17471" y="21316"/>
                  <a:pt x="17682" y="21600"/>
                  <a:pt x="17788" y="21600"/>
                </a:cubicBezTo>
                <a:cubicBezTo>
                  <a:pt x="17682" y="21600"/>
                  <a:pt x="18000" y="21174"/>
                  <a:pt x="18000" y="21174"/>
                </a:cubicBezTo>
                <a:cubicBezTo>
                  <a:pt x="18212" y="21032"/>
                  <a:pt x="18318" y="20747"/>
                  <a:pt x="18424" y="20605"/>
                </a:cubicBezTo>
                <a:cubicBezTo>
                  <a:pt x="18741" y="20463"/>
                  <a:pt x="19588" y="20747"/>
                  <a:pt x="19588" y="20179"/>
                </a:cubicBezTo>
                <a:cubicBezTo>
                  <a:pt x="19694" y="19468"/>
                  <a:pt x="19800" y="19042"/>
                  <a:pt x="19906" y="18474"/>
                </a:cubicBezTo>
                <a:cubicBezTo>
                  <a:pt x="20118" y="17905"/>
                  <a:pt x="20224" y="17337"/>
                  <a:pt x="20541" y="16768"/>
                </a:cubicBezTo>
                <a:cubicBezTo>
                  <a:pt x="20647" y="16626"/>
                  <a:pt x="20859" y="16484"/>
                  <a:pt x="20965" y="16200"/>
                </a:cubicBezTo>
                <a:cubicBezTo>
                  <a:pt x="20965" y="16058"/>
                  <a:pt x="20965" y="16058"/>
                  <a:pt x="20965" y="15916"/>
                </a:cubicBezTo>
                <a:cubicBezTo>
                  <a:pt x="21071" y="15774"/>
                  <a:pt x="21176" y="15632"/>
                  <a:pt x="21176" y="15347"/>
                </a:cubicBezTo>
                <a:cubicBezTo>
                  <a:pt x="21282" y="15063"/>
                  <a:pt x="21176" y="14779"/>
                  <a:pt x="21282" y="14495"/>
                </a:cubicBezTo>
                <a:cubicBezTo>
                  <a:pt x="21282" y="14353"/>
                  <a:pt x="21388" y="14211"/>
                  <a:pt x="21388" y="14068"/>
                </a:cubicBezTo>
                <a:cubicBezTo>
                  <a:pt x="21494" y="13926"/>
                  <a:pt x="21282" y="13784"/>
                  <a:pt x="21388" y="13642"/>
                </a:cubicBezTo>
                <a:cubicBezTo>
                  <a:pt x="21494" y="13500"/>
                  <a:pt x="21600" y="13074"/>
                  <a:pt x="21494" y="12932"/>
                </a:cubicBezTo>
                <a:cubicBezTo>
                  <a:pt x="21494" y="12647"/>
                  <a:pt x="21388" y="12505"/>
                  <a:pt x="21388" y="12363"/>
                </a:cubicBezTo>
                <a:cubicBezTo>
                  <a:pt x="21282" y="12221"/>
                  <a:pt x="21282" y="11937"/>
                  <a:pt x="21282" y="11795"/>
                </a:cubicBezTo>
                <a:cubicBezTo>
                  <a:pt x="21176" y="11226"/>
                  <a:pt x="21494" y="10942"/>
                  <a:pt x="21388" y="10374"/>
                </a:cubicBezTo>
                <a:cubicBezTo>
                  <a:pt x="21388" y="10516"/>
                  <a:pt x="21282" y="10800"/>
                  <a:pt x="21176" y="10800"/>
                </a:cubicBezTo>
                <a:cubicBezTo>
                  <a:pt x="20965" y="10800"/>
                  <a:pt x="20859" y="10232"/>
                  <a:pt x="20753" y="9947"/>
                </a:cubicBezTo>
                <a:cubicBezTo>
                  <a:pt x="20541" y="9521"/>
                  <a:pt x="20118" y="9521"/>
                  <a:pt x="20118" y="8811"/>
                </a:cubicBezTo>
                <a:cubicBezTo>
                  <a:pt x="20012" y="8526"/>
                  <a:pt x="19906" y="8526"/>
                  <a:pt x="19800" y="8384"/>
                </a:cubicBezTo>
                <a:cubicBezTo>
                  <a:pt x="19588" y="8242"/>
                  <a:pt x="19588" y="8668"/>
                  <a:pt x="19482" y="8384"/>
                </a:cubicBezTo>
                <a:cubicBezTo>
                  <a:pt x="19482" y="7958"/>
                  <a:pt x="19376" y="7816"/>
                  <a:pt x="19165" y="7532"/>
                </a:cubicBezTo>
                <a:cubicBezTo>
                  <a:pt x="19165" y="7532"/>
                  <a:pt x="19059" y="7389"/>
                  <a:pt x="19059" y="7247"/>
                </a:cubicBezTo>
                <a:cubicBezTo>
                  <a:pt x="18953" y="7247"/>
                  <a:pt x="19059" y="6963"/>
                  <a:pt x="19059" y="7105"/>
                </a:cubicBezTo>
                <a:cubicBezTo>
                  <a:pt x="18847" y="6821"/>
                  <a:pt x="18635" y="6679"/>
                  <a:pt x="18424" y="6537"/>
                </a:cubicBezTo>
                <a:cubicBezTo>
                  <a:pt x="18212" y="6253"/>
                  <a:pt x="17894" y="6395"/>
                  <a:pt x="17788" y="6111"/>
                </a:cubicBezTo>
                <a:cubicBezTo>
                  <a:pt x="17576" y="5826"/>
                  <a:pt x="17682" y="5258"/>
                  <a:pt x="17576" y="5116"/>
                </a:cubicBezTo>
                <a:cubicBezTo>
                  <a:pt x="17576" y="4832"/>
                  <a:pt x="17576" y="4547"/>
                  <a:pt x="17471" y="4405"/>
                </a:cubicBezTo>
                <a:cubicBezTo>
                  <a:pt x="17365" y="4263"/>
                  <a:pt x="17259" y="4263"/>
                  <a:pt x="17259" y="3979"/>
                </a:cubicBezTo>
                <a:cubicBezTo>
                  <a:pt x="17259" y="3695"/>
                  <a:pt x="17259" y="3268"/>
                  <a:pt x="17047" y="2842"/>
                </a:cubicBezTo>
                <a:cubicBezTo>
                  <a:pt x="16941" y="2842"/>
                  <a:pt x="16729" y="2416"/>
                  <a:pt x="16729" y="2558"/>
                </a:cubicBezTo>
                <a:cubicBezTo>
                  <a:pt x="16518" y="2558"/>
                  <a:pt x="16518" y="2700"/>
                  <a:pt x="16412" y="2416"/>
                </a:cubicBezTo>
                <a:cubicBezTo>
                  <a:pt x="16200" y="2132"/>
                  <a:pt x="16306" y="1563"/>
                  <a:pt x="16094" y="1137"/>
                </a:cubicBezTo>
                <a:cubicBezTo>
                  <a:pt x="16094" y="995"/>
                  <a:pt x="15671" y="0"/>
                  <a:pt x="15671" y="0"/>
                </a:cubicBezTo>
                <a:cubicBezTo>
                  <a:pt x="15565" y="0"/>
                  <a:pt x="15565" y="284"/>
                  <a:pt x="15565" y="426"/>
                </a:cubicBezTo>
                <a:cubicBezTo>
                  <a:pt x="15565" y="568"/>
                  <a:pt x="15459" y="711"/>
                  <a:pt x="15353" y="853"/>
                </a:cubicBezTo>
                <a:cubicBezTo>
                  <a:pt x="15353" y="853"/>
                  <a:pt x="15141" y="1137"/>
                  <a:pt x="15247" y="1279"/>
                </a:cubicBezTo>
                <a:cubicBezTo>
                  <a:pt x="15247" y="1279"/>
                  <a:pt x="15459" y="1279"/>
                  <a:pt x="15353" y="1421"/>
                </a:cubicBezTo>
                <a:cubicBezTo>
                  <a:pt x="15247" y="1421"/>
                  <a:pt x="15141" y="2132"/>
                  <a:pt x="15141" y="2274"/>
                </a:cubicBezTo>
                <a:cubicBezTo>
                  <a:pt x="15247" y="2558"/>
                  <a:pt x="15247" y="2842"/>
                  <a:pt x="15247" y="3126"/>
                </a:cubicBezTo>
                <a:cubicBezTo>
                  <a:pt x="15141" y="3695"/>
                  <a:pt x="15141" y="5116"/>
                  <a:pt x="14506" y="5116"/>
                </a:cubicBezTo>
                <a:cubicBezTo>
                  <a:pt x="14082" y="5116"/>
                  <a:pt x="14082" y="4547"/>
                  <a:pt x="13765" y="4405"/>
                </a:cubicBezTo>
                <a:cubicBezTo>
                  <a:pt x="13553" y="4263"/>
                  <a:pt x="13341" y="4263"/>
                  <a:pt x="13129" y="3979"/>
                </a:cubicBezTo>
                <a:cubicBezTo>
                  <a:pt x="13024" y="3837"/>
                  <a:pt x="11859" y="2984"/>
                  <a:pt x="11965" y="2842"/>
                </a:cubicBezTo>
                <a:cubicBezTo>
                  <a:pt x="11965" y="2700"/>
                  <a:pt x="12071" y="2558"/>
                  <a:pt x="12176" y="2416"/>
                </a:cubicBezTo>
                <a:cubicBezTo>
                  <a:pt x="12176" y="2274"/>
                  <a:pt x="12388" y="2274"/>
                  <a:pt x="12388" y="2132"/>
                </a:cubicBezTo>
                <a:cubicBezTo>
                  <a:pt x="12388" y="2132"/>
                  <a:pt x="12282" y="1989"/>
                  <a:pt x="12282" y="1847"/>
                </a:cubicBezTo>
                <a:cubicBezTo>
                  <a:pt x="12388" y="1705"/>
                  <a:pt x="12388" y="1705"/>
                  <a:pt x="12494" y="1563"/>
                </a:cubicBezTo>
                <a:cubicBezTo>
                  <a:pt x="12494" y="1421"/>
                  <a:pt x="12706" y="1279"/>
                  <a:pt x="12812" y="1137"/>
                </a:cubicBezTo>
                <a:cubicBezTo>
                  <a:pt x="12812" y="995"/>
                  <a:pt x="12600" y="711"/>
                  <a:pt x="12494" y="853"/>
                </a:cubicBezTo>
                <a:cubicBezTo>
                  <a:pt x="12494" y="853"/>
                  <a:pt x="12388" y="1137"/>
                  <a:pt x="12388" y="1137"/>
                </a:cubicBezTo>
                <a:cubicBezTo>
                  <a:pt x="12282" y="995"/>
                  <a:pt x="12282" y="995"/>
                  <a:pt x="12176" y="853"/>
                </a:cubicBezTo>
                <a:cubicBezTo>
                  <a:pt x="12176" y="711"/>
                  <a:pt x="11965" y="995"/>
                  <a:pt x="11859" y="995"/>
                </a:cubicBezTo>
                <a:cubicBezTo>
                  <a:pt x="11753" y="1137"/>
                  <a:pt x="11647" y="995"/>
                  <a:pt x="11541" y="995"/>
                </a:cubicBezTo>
                <a:cubicBezTo>
                  <a:pt x="11329" y="853"/>
                  <a:pt x="11012" y="711"/>
                  <a:pt x="10694" y="568"/>
                </a:cubicBezTo>
                <a:cubicBezTo>
                  <a:pt x="10482" y="568"/>
                  <a:pt x="10906" y="711"/>
                  <a:pt x="10694" y="568"/>
                </a:cubicBezTo>
                <a:close/>
              </a:path>
            </a:pathLst>
          </a:custGeom>
          <a:solidFill>
            <a:srgbClr val="CEE1AA"/>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78" name="Shape 1878"/>
          <p:cNvSpPr/>
          <p:nvPr/>
        </p:nvSpPr>
        <p:spPr>
          <a:xfrm>
            <a:off x="11581435" y="3204680"/>
            <a:ext cx="286346" cy="445619"/>
          </a:xfrm>
          <a:custGeom>
            <a:avLst/>
            <a:gdLst/>
            <a:ahLst/>
            <a:cxnLst>
              <a:cxn ang="0">
                <a:pos x="wd2" y="hd2"/>
              </a:cxn>
              <a:cxn ang="5400000">
                <a:pos x="wd2" y="hd2"/>
              </a:cxn>
              <a:cxn ang="10800000">
                <a:pos x="wd2" y="hd2"/>
              </a:cxn>
              <a:cxn ang="16200000">
                <a:pos x="wd2" y="hd2"/>
              </a:cxn>
            </a:cxnLst>
            <a:rect l="0" t="0" r="r" b="b"/>
            <a:pathLst>
              <a:path w="21003" h="21600" extrusionOk="0">
                <a:moveTo>
                  <a:pt x="8100" y="0"/>
                </a:moveTo>
                <a:cubicBezTo>
                  <a:pt x="6480" y="0"/>
                  <a:pt x="5400" y="360"/>
                  <a:pt x="3780" y="0"/>
                </a:cubicBezTo>
                <a:cubicBezTo>
                  <a:pt x="3240" y="0"/>
                  <a:pt x="2700" y="0"/>
                  <a:pt x="2700" y="360"/>
                </a:cubicBezTo>
                <a:cubicBezTo>
                  <a:pt x="3240" y="1080"/>
                  <a:pt x="2700" y="720"/>
                  <a:pt x="2160" y="1080"/>
                </a:cubicBezTo>
                <a:cubicBezTo>
                  <a:pt x="2700" y="720"/>
                  <a:pt x="2700" y="1440"/>
                  <a:pt x="2700" y="1440"/>
                </a:cubicBezTo>
                <a:cubicBezTo>
                  <a:pt x="2160" y="2160"/>
                  <a:pt x="540" y="1800"/>
                  <a:pt x="1080" y="2880"/>
                </a:cubicBezTo>
                <a:cubicBezTo>
                  <a:pt x="2160" y="3600"/>
                  <a:pt x="1620" y="3960"/>
                  <a:pt x="1080" y="4680"/>
                </a:cubicBezTo>
                <a:cubicBezTo>
                  <a:pt x="1080" y="5400"/>
                  <a:pt x="2160" y="5400"/>
                  <a:pt x="2700" y="5040"/>
                </a:cubicBezTo>
                <a:cubicBezTo>
                  <a:pt x="2160" y="5400"/>
                  <a:pt x="2700" y="5400"/>
                  <a:pt x="2700" y="5760"/>
                </a:cubicBezTo>
                <a:cubicBezTo>
                  <a:pt x="2700" y="5400"/>
                  <a:pt x="1620" y="6480"/>
                  <a:pt x="1620" y="6480"/>
                </a:cubicBezTo>
                <a:cubicBezTo>
                  <a:pt x="1080" y="6480"/>
                  <a:pt x="0" y="6480"/>
                  <a:pt x="0" y="7200"/>
                </a:cubicBezTo>
                <a:cubicBezTo>
                  <a:pt x="540" y="7200"/>
                  <a:pt x="1080" y="6480"/>
                  <a:pt x="1620" y="6840"/>
                </a:cubicBezTo>
                <a:cubicBezTo>
                  <a:pt x="1620" y="7200"/>
                  <a:pt x="1620" y="7560"/>
                  <a:pt x="1620" y="7560"/>
                </a:cubicBezTo>
                <a:cubicBezTo>
                  <a:pt x="1080" y="7920"/>
                  <a:pt x="1080" y="8280"/>
                  <a:pt x="1080" y="8280"/>
                </a:cubicBezTo>
                <a:cubicBezTo>
                  <a:pt x="1080" y="8640"/>
                  <a:pt x="1620" y="7920"/>
                  <a:pt x="2160" y="7920"/>
                </a:cubicBezTo>
                <a:cubicBezTo>
                  <a:pt x="2160" y="7560"/>
                  <a:pt x="2700" y="8280"/>
                  <a:pt x="2700" y="8280"/>
                </a:cubicBezTo>
                <a:cubicBezTo>
                  <a:pt x="3240" y="8280"/>
                  <a:pt x="2700" y="6840"/>
                  <a:pt x="2160" y="6840"/>
                </a:cubicBezTo>
                <a:cubicBezTo>
                  <a:pt x="2700" y="6840"/>
                  <a:pt x="3780" y="7200"/>
                  <a:pt x="3780" y="6840"/>
                </a:cubicBezTo>
                <a:cubicBezTo>
                  <a:pt x="3780" y="6840"/>
                  <a:pt x="3240" y="7200"/>
                  <a:pt x="3240" y="7200"/>
                </a:cubicBezTo>
                <a:cubicBezTo>
                  <a:pt x="3240" y="7560"/>
                  <a:pt x="3780" y="7920"/>
                  <a:pt x="3780" y="8280"/>
                </a:cubicBezTo>
                <a:cubicBezTo>
                  <a:pt x="3780" y="8640"/>
                  <a:pt x="2160" y="9720"/>
                  <a:pt x="3780" y="9720"/>
                </a:cubicBezTo>
                <a:cubicBezTo>
                  <a:pt x="3780" y="9720"/>
                  <a:pt x="5400" y="9720"/>
                  <a:pt x="5940" y="9720"/>
                </a:cubicBezTo>
                <a:cubicBezTo>
                  <a:pt x="6480" y="9360"/>
                  <a:pt x="8100" y="9360"/>
                  <a:pt x="8100" y="9360"/>
                </a:cubicBezTo>
                <a:cubicBezTo>
                  <a:pt x="7560" y="10080"/>
                  <a:pt x="7020" y="10080"/>
                  <a:pt x="7560" y="10800"/>
                </a:cubicBezTo>
                <a:cubicBezTo>
                  <a:pt x="8100" y="11880"/>
                  <a:pt x="8100" y="11160"/>
                  <a:pt x="8640" y="11520"/>
                </a:cubicBezTo>
                <a:cubicBezTo>
                  <a:pt x="8640" y="11880"/>
                  <a:pt x="8100" y="12600"/>
                  <a:pt x="8640" y="12960"/>
                </a:cubicBezTo>
                <a:cubicBezTo>
                  <a:pt x="9180" y="13680"/>
                  <a:pt x="7560" y="13680"/>
                  <a:pt x="7020" y="13680"/>
                </a:cubicBezTo>
                <a:cubicBezTo>
                  <a:pt x="5940" y="14040"/>
                  <a:pt x="5400" y="13320"/>
                  <a:pt x="4320" y="14040"/>
                </a:cubicBezTo>
                <a:cubicBezTo>
                  <a:pt x="3780" y="14760"/>
                  <a:pt x="6480" y="14400"/>
                  <a:pt x="5940" y="14760"/>
                </a:cubicBezTo>
                <a:cubicBezTo>
                  <a:pt x="5940" y="14760"/>
                  <a:pt x="4860" y="15120"/>
                  <a:pt x="4860" y="15120"/>
                </a:cubicBezTo>
                <a:cubicBezTo>
                  <a:pt x="4860" y="15480"/>
                  <a:pt x="5400" y="15480"/>
                  <a:pt x="4860" y="15840"/>
                </a:cubicBezTo>
                <a:cubicBezTo>
                  <a:pt x="4320" y="16200"/>
                  <a:pt x="3780" y="16560"/>
                  <a:pt x="2700" y="16920"/>
                </a:cubicBezTo>
                <a:cubicBezTo>
                  <a:pt x="2160" y="17280"/>
                  <a:pt x="3240" y="17640"/>
                  <a:pt x="3240" y="17640"/>
                </a:cubicBezTo>
                <a:cubicBezTo>
                  <a:pt x="3780" y="17640"/>
                  <a:pt x="4860" y="17280"/>
                  <a:pt x="4860" y="17280"/>
                </a:cubicBezTo>
                <a:cubicBezTo>
                  <a:pt x="4860" y="17640"/>
                  <a:pt x="6480" y="17640"/>
                  <a:pt x="7020" y="18000"/>
                </a:cubicBezTo>
                <a:cubicBezTo>
                  <a:pt x="8100" y="18000"/>
                  <a:pt x="9180" y="17280"/>
                  <a:pt x="9720" y="17280"/>
                </a:cubicBezTo>
                <a:cubicBezTo>
                  <a:pt x="9720" y="17280"/>
                  <a:pt x="8640" y="19080"/>
                  <a:pt x="7020" y="18720"/>
                </a:cubicBezTo>
                <a:cubicBezTo>
                  <a:pt x="6480" y="18360"/>
                  <a:pt x="5940" y="18720"/>
                  <a:pt x="5400" y="18720"/>
                </a:cubicBezTo>
                <a:cubicBezTo>
                  <a:pt x="4320" y="18720"/>
                  <a:pt x="4860" y="18360"/>
                  <a:pt x="4320" y="18360"/>
                </a:cubicBezTo>
                <a:cubicBezTo>
                  <a:pt x="4320" y="18360"/>
                  <a:pt x="4320" y="19440"/>
                  <a:pt x="3780" y="19800"/>
                </a:cubicBezTo>
                <a:cubicBezTo>
                  <a:pt x="3780" y="19800"/>
                  <a:pt x="3240" y="20160"/>
                  <a:pt x="2700" y="20520"/>
                </a:cubicBezTo>
                <a:cubicBezTo>
                  <a:pt x="2700" y="20520"/>
                  <a:pt x="1620" y="20880"/>
                  <a:pt x="1620" y="21240"/>
                </a:cubicBezTo>
                <a:cubicBezTo>
                  <a:pt x="1620" y="21240"/>
                  <a:pt x="2700" y="21240"/>
                  <a:pt x="2700" y="21240"/>
                </a:cubicBezTo>
                <a:cubicBezTo>
                  <a:pt x="2700" y="21240"/>
                  <a:pt x="2160" y="21240"/>
                  <a:pt x="2700" y="21600"/>
                </a:cubicBezTo>
                <a:cubicBezTo>
                  <a:pt x="2700" y="21600"/>
                  <a:pt x="3780" y="20520"/>
                  <a:pt x="4320" y="20520"/>
                </a:cubicBezTo>
                <a:cubicBezTo>
                  <a:pt x="4860" y="20520"/>
                  <a:pt x="5940" y="20880"/>
                  <a:pt x="6480" y="20520"/>
                </a:cubicBezTo>
                <a:cubicBezTo>
                  <a:pt x="7560" y="20520"/>
                  <a:pt x="7020" y="19800"/>
                  <a:pt x="8100" y="19800"/>
                </a:cubicBezTo>
                <a:cubicBezTo>
                  <a:pt x="8640" y="19440"/>
                  <a:pt x="9180" y="19800"/>
                  <a:pt x="10260" y="19800"/>
                </a:cubicBezTo>
                <a:cubicBezTo>
                  <a:pt x="10800" y="20160"/>
                  <a:pt x="11340" y="19440"/>
                  <a:pt x="12420" y="19800"/>
                </a:cubicBezTo>
                <a:cubicBezTo>
                  <a:pt x="12960" y="20160"/>
                  <a:pt x="14040" y="19800"/>
                  <a:pt x="14580" y="19440"/>
                </a:cubicBezTo>
                <a:cubicBezTo>
                  <a:pt x="15660" y="19440"/>
                  <a:pt x="17280" y="19440"/>
                  <a:pt x="18360" y="19440"/>
                </a:cubicBezTo>
                <a:cubicBezTo>
                  <a:pt x="18360" y="19440"/>
                  <a:pt x="20520" y="18360"/>
                  <a:pt x="20520" y="18360"/>
                </a:cubicBezTo>
                <a:cubicBezTo>
                  <a:pt x="19980" y="18000"/>
                  <a:pt x="17820" y="18360"/>
                  <a:pt x="17820" y="18000"/>
                </a:cubicBezTo>
                <a:cubicBezTo>
                  <a:pt x="17820" y="17640"/>
                  <a:pt x="19980" y="16560"/>
                  <a:pt x="20520" y="16560"/>
                </a:cubicBezTo>
                <a:cubicBezTo>
                  <a:pt x="21060" y="15840"/>
                  <a:pt x="21600" y="14400"/>
                  <a:pt x="19440" y="14400"/>
                </a:cubicBezTo>
                <a:cubicBezTo>
                  <a:pt x="18900" y="14400"/>
                  <a:pt x="17820" y="14760"/>
                  <a:pt x="17280" y="14760"/>
                </a:cubicBezTo>
                <a:cubicBezTo>
                  <a:pt x="16200" y="14400"/>
                  <a:pt x="17280" y="14400"/>
                  <a:pt x="17280" y="14040"/>
                </a:cubicBezTo>
                <a:cubicBezTo>
                  <a:pt x="17280" y="13680"/>
                  <a:pt x="17280" y="13320"/>
                  <a:pt x="16740" y="12960"/>
                </a:cubicBezTo>
                <a:cubicBezTo>
                  <a:pt x="16740" y="12960"/>
                  <a:pt x="14580" y="12600"/>
                  <a:pt x="15120" y="12240"/>
                </a:cubicBezTo>
                <a:cubicBezTo>
                  <a:pt x="15120" y="12240"/>
                  <a:pt x="16200" y="12600"/>
                  <a:pt x="16200" y="12240"/>
                </a:cubicBezTo>
                <a:cubicBezTo>
                  <a:pt x="16740" y="11880"/>
                  <a:pt x="16200" y="11520"/>
                  <a:pt x="15660" y="11160"/>
                </a:cubicBezTo>
                <a:cubicBezTo>
                  <a:pt x="14040" y="10440"/>
                  <a:pt x="13500" y="10440"/>
                  <a:pt x="12420" y="9000"/>
                </a:cubicBezTo>
                <a:cubicBezTo>
                  <a:pt x="11880" y="8280"/>
                  <a:pt x="11340" y="7560"/>
                  <a:pt x="9720" y="6840"/>
                </a:cubicBezTo>
                <a:cubicBezTo>
                  <a:pt x="9180" y="6480"/>
                  <a:pt x="7020" y="7200"/>
                  <a:pt x="6480" y="6480"/>
                </a:cubicBezTo>
                <a:cubicBezTo>
                  <a:pt x="6480" y="6480"/>
                  <a:pt x="9720" y="6120"/>
                  <a:pt x="9180" y="5760"/>
                </a:cubicBezTo>
                <a:cubicBezTo>
                  <a:pt x="9180" y="5760"/>
                  <a:pt x="8100" y="6120"/>
                  <a:pt x="7560" y="5760"/>
                </a:cubicBezTo>
                <a:cubicBezTo>
                  <a:pt x="7560" y="5760"/>
                  <a:pt x="9720" y="5400"/>
                  <a:pt x="9720" y="5400"/>
                </a:cubicBezTo>
                <a:cubicBezTo>
                  <a:pt x="10260" y="5040"/>
                  <a:pt x="11880" y="3240"/>
                  <a:pt x="11340" y="2880"/>
                </a:cubicBezTo>
                <a:cubicBezTo>
                  <a:pt x="10800" y="2160"/>
                  <a:pt x="9180" y="2160"/>
                  <a:pt x="8100" y="2160"/>
                </a:cubicBezTo>
                <a:cubicBezTo>
                  <a:pt x="7560" y="2520"/>
                  <a:pt x="4860" y="2520"/>
                  <a:pt x="4860" y="2520"/>
                </a:cubicBezTo>
                <a:cubicBezTo>
                  <a:pt x="4860" y="2520"/>
                  <a:pt x="5940" y="2160"/>
                  <a:pt x="5940" y="2160"/>
                </a:cubicBezTo>
                <a:cubicBezTo>
                  <a:pt x="5940" y="2160"/>
                  <a:pt x="4860" y="1800"/>
                  <a:pt x="4860" y="2160"/>
                </a:cubicBezTo>
                <a:cubicBezTo>
                  <a:pt x="4860" y="1800"/>
                  <a:pt x="9720" y="360"/>
                  <a:pt x="8100" y="0"/>
                </a:cubicBezTo>
                <a:cubicBezTo>
                  <a:pt x="7560" y="0"/>
                  <a:pt x="9180" y="360"/>
                  <a:pt x="81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79" name="Shape 1879"/>
          <p:cNvSpPr/>
          <p:nvPr/>
        </p:nvSpPr>
        <p:spPr>
          <a:xfrm>
            <a:off x="10915243" y="2746377"/>
            <a:ext cx="391844" cy="186403"/>
          </a:xfrm>
          <a:custGeom>
            <a:avLst/>
            <a:gdLst/>
            <a:ahLst/>
            <a:cxnLst>
              <a:cxn ang="0">
                <a:pos x="wd2" y="hd2"/>
              </a:cxn>
              <a:cxn ang="5400000">
                <a:pos x="wd2" y="hd2"/>
              </a:cxn>
              <a:cxn ang="10800000">
                <a:pos x="wd2" y="hd2"/>
              </a:cxn>
              <a:cxn ang="16200000">
                <a:pos x="wd2" y="hd2"/>
              </a:cxn>
            </a:cxnLst>
            <a:rect l="0" t="0" r="r" b="b"/>
            <a:pathLst>
              <a:path w="21283" h="20769" extrusionOk="0">
                <a:moveTo>
                  <a:pt x="20883" y="7477"/>
                </a:moveTo>
                <a:cubicBezTo>
                  <a:pt x="20883" y="7477"/>
                  <a:pt x="19283" y="6646"/>
                  <a:pt x="19283" y="6646"/>
                </a:cubicBezTo>
                <a:cubicBezTo>
                  <a:pt x="19283" y="6646"/>
                  <a:pt x="19683" y="5815"/>
                  <a:pt x="19683" y="5815"/>
                </a:cubicBezTo>
                <a:cubicBezTo>
                  <a:pt x="19283" y="5815"/>
                  <a:pt x="18483" y="5815"/>
                  <a:pt x="18883" y="4984"/>
                </a:cubicBezTo>
                <a:cubicBezTo>
                  <a:pt x="18883" y="4984"/>
                  <a:pt x="19283" y="4154"/>
                  <a:pt x="19283" y="4154"/>
                </a:cubicBezTo>
                <a:cubicBezTo>
                  <a:pt x="18883" y="3323"/>
                  <a:pt x="18083" y="3323"/>
                  <a:pt x="18083" y="3323"/>
                </a:cubicBezTo>
                <a:cubicBezTo>
                  <a:pt x="18083" y="2492"/>
                  <a:pt x="18883" y="1661"/>
                  <a:pt x="18883" y="1661"/>
                </a:cubicBezTo>
                <a:cubicBezTo>
                  <a:pt x="18883" y="1661"/>
                  <a:pt x="17283" y="2492"/>
                  <a:pt x="16883" y="1661"/>
                </a:cubicBezTo>
                <a:cubicBezTo>
                  <a:pt x="16483" y="831"/>
                  <a:pt x="16083" y="0"/>
                  <a:pt x="15283" y="0"/>
                </a:cubicBezTo>
                <a:cubicBezTo>
                  <a:pt x="14883" y="0"/>
                  <a:pt x="15683" y="1661"/>
                  <a:pt x="15283" y="2492"/>
                </a:cubicBezTo>
                <a:cubicBezTo>
                  <a:pt x="14883" y="3323"/>
                  <a:pt x="14483" y="2492"/>
                  <a:pt x="14083" y="3323"/>
                </a:cubicBezTo>
                <a:cubicBezTo>
                  <a:pt x="13683" y="4154"/>
                  <a:pt x="13283" y="3323"/>
                  <a:pt x="12483" y="3323"/>
                </a:cubicBezTo>
                <a:cubicBezTo>
                  <a:pt x="11683" y="2492"/>
                  <a:pt x="12883" y="5815"/>
                  <a:pt x="12483" y="6646"/>
                </a:cubicBezTo>
                <a:cubicBezTo>
                  <a:pt x="12483" y="6646"/>
                  <a:pt x="10883" y="831"/>
                  <a:pt x="10083" y="3323"/>
                </a:cubicBezTo>
                <a:cubicBezTo>
                  <a:pt x="9683" y="3323"/>
                  <a:pt x="10083" y="4984"/>
                  <a:pt x="9683" y="5815"/>
                </a:cubicBezTo>
                <a:cubicBezTo>
                  <a:pt x="9683" y="6646"/>
                  <a:pt x="8483" y="3323"/>
                  <a:pt x="8083" y="3323"/>
                </a:cubicBezTo>
                <a:cubicBezTo>
                  <a:pt x="7683" y="3323"/>
                  <a:pt x="8883" y="6646"/>
                  <a:pt x="8083" y="6646"/>
                </a:cubicBezTo>
                <a:cubicBezTo>
                  <a:pt x="7683" y="6646"/>
                  <a:pt x="7683" y="6646"/>
                  <a:pt x="7283" y="6646"/>
                </a:cubicBezTo>
                <a:cubicBezTo>
                  <a:pt x="6883" y="6646"/>
                  <a:pt x="6483" y="8307"/>
                  <a:pt x="6483" y="9138"/>
                </a:cubicBezTo>
                <a:cubicBezTo>
                  <a:pt x="6483" y="8307"/>
                  <a:pt x="5283" y="6646"/>
                  <a:pt x="5283" y="5815"/>
                </a:cubicBezTo>
                <a:cubicBezTo>
                  <a:pt x="5283" y="5815"/>
                  <a:pt x="6083" y="5815"/>
                  <a:pt x="6083" y="5815"/>
                </a:cubicBezTo>
                <a:cubicBezTo>
                  <a:pt x="6083" y="4984"/>
                  <a:pt x="5283" y="3323"/>
                  <a:pt x="5283" y="3323"/>
                </a:cubicBezTo>
                <a:cubicBezTo>
                  <a:pt x="4883" y="3323"/>
                  <a:pt x="2883" y="-831"/>
                  <a:pt x="2483" y="831"/>
                </a:cubicBezTo>
                <a:cubicBezTo>
                  <a:pt x="2483" y="1661"/>
                  <a:pt x="3683" y="1661"/>
                  <a:pt x="3283" y="2492"/>
                </a:cubicBezTo>
                <a:cubicBezTo>
                  <a:pt x="3283" y="2492"/>
                  <a:pt x="3283" y="2492"/>
                  <a:pt x="2883" y="2492"/>
                </a:cubicBezTo>
                <a:cubicBezTo>
                  <a:pt x="3683" y="1661"/>
                  <a:pt x="4083" y="4984"/>
                  <a:pt x="3683" y="5815"/>
                </a:cubicBezTo>
                <a:cubicBezTo>
                  <a:pt x="3683" y="5815"/>
                  <a:pt x="483" y="0"/>
                  <a:pt x="1683" y="4154"/>
                </a:cubicBezTo>
                <a:cubicBezTo>
                  <a:pt x="1683" y="4154"/>
                  <a:pt x="883" y="4154"/>
                  <a:pt x="883" y="4154"/>
                </a:cubicBezTo>
                <a:cubicBezTo>
                  <a:pt x="883" y="4984"/>
                  <a:pt x="1683" y="4984"/>
                  <a:pt x="1683" y="4984"/>
                </a:cubicBezTo>
                <a:cubicBezTo>
                  <a:pt x="1683" y="4154"/>
                  <a:pt x="1683" y="5815"/>
                  <a:pt x="1683" y="5815"/>
                </a:cubicBezTo>
                <a:cubicBezTo>
                  <a:pt x="1683" y="5815"/>
                  <a:pt x="883" y="4984"/>
                  <a:pt x="483" y="4984"/>
                </a:cubicBezTo>
                <a:cubicBezTo>
                  <a:pt x="883" y="4984"/>
                  <a:pt x="-317" y="7477"/>
                  <a:pt x="83" y="6646"/>
                </a:cubicBezTo>
                <a:cubicBezTo>
                  <a:pt x="-317" y="8307"/>
                  <a:pt x="2883" y="7477"/>
                  <a:pt x="2883" y="7477"/>
                </a:cubicBezTo>
                <a:cubicBezTo>
                  <a:pt x="3283" y="7477"/>
                  <a:pt x="4883" y="8307"/>
                  <a:pt x="4883" y="8307"/>
                </a:cubicBezTo>
                <a:cubicBezTo>
                  <a:pt x="4483" y="8307"/>
                  <a:pt x="4083" y="8307"/>
                  <a:pt x="4083" y="9138"/>
                </a:cubicBezTo>
                <a:cubicBezTo>
                  <a:pt x="4083" y="9138"/>
                  <a:pt x="4483" y="9969"/>
                  <a:pt x="4483" y="9969"/>
                </a:cubicBezTo>
                <a:cubicBezTo>
                  <a:pt x="4083" y="10800"/>
                  <a:pt x="3283" y="10800"/>
                  <a:pt x="2883" y="10800"/>
                </a:cubicBezTo>
                <a:cubicBezTo>
                  <a:pt x="2883" y="10800"/>
                  <a:pt x="483" y="11631"/>
                  <a:pt x="883" y="11631"/>
                </a:cubicBezTo>
                <a:cubicBezTo>
                  <a:pt x="1683" y="12461"/>
                  <a:pt x="2883" y="11631"/>
                  <a:pt x="3683" y="12461"/>
                </a:cubicBezTo>
                <a:cubicBezTo>
                  <a:pt x="4083" y="13292"/>
                  <a:pt x="4083" y="14123"/>
                  <a:pt x="4483" y="14123"/>
                </a:cubicBezTo>
                <a:cubicBezTo>
                  <a:pt x="4483" y="14123"/>
                  <a:pt x="5283" y="13292"/>
                  <a:pt x="5683" y="13292"/>
                </a:cubicBezTo>
                <a:cubicBezTo>
                  <a:pt x="5283" y="13292"/>
                  <a:pt x="4883" y="14123"/>
                  <a:pt x="4883" y="14123"/>
                </a:cubicBezTo>
                <a:cubicBezTo>
                  <a:pt x="4883" y="14954"/>
                  <a:pt x="5683" y="14123"/>
                  <a:pt x="5683" y="14123"/>
                </a:cubicBezTo>
                <a:cubicBezTo>
                  <a:pt x="6083" y="14954"/>
                  <a:pt x="2883" y="18277"/>
                  <a:pt x="3683" y="18277"/>
                </a:cubicBezTo>
                <a:cubicBezTo>
                  <a:pt x="4483" y="19107"/>
                  <a:pt x="5283" y="18277"/>
                  <a:pt x="5683" y="18277"/>
                </a:cubicBezTo>
                <a:cubicBezTo>
                  <a:pt x="6483" y="18277"/>
                  <a:pt x="7283" y="18277"/>
                  <a:pt x="8083" y="19107"/>
                </a:cubicBezTo>
                <a:cubicBezTo>
                  <a:pt x="7683" y="18277"/>
                  <a:pt x="7683" y="19107"/>
                  <a:pt x="7683" y="19107"/>
                </a:cubicBezTo>
                <a:cubicBezTo>
                  <a:pt x="8083" y="19938"/>
                  <a:pt x="8483" y="19938"/>
                  <a:pt x="8483" y="19938"/>
                </a:cubicBezTo>
                <a:cubicBezTo>
                  <a:pt x="9283" y="20769"/>
                  <a:pt x="10483" y="20769"/>
                  <a:pt x="11283" y="20769"/>
                </a:cubicBezTo>
                <a:cubicBezTo>
                  <a:pt x="12083" y="20769"/>
                  <a:pt x="12083" y="19938"/>
                  <a:pt x="12883" y="19938"/>
                </a:cubicBezTo>
                <a:cubicBezTo>
                  <a:pt x="13683" y="19107"/>
                  <a:pt x="14483" y="19107"/>
                  <a:pt x="15283" y="18277"/>
                </a:cubicBezTo>
                <a:cubicBezTo>
                  <a:pt x="16483" y="16615"/>
                  <a:pt x="16883" y="15784"/>
                  <a:pt x="18083" y="14954"/>
                </a:cubicBezTo>
                <a:cubicBezTo>
                  <a:pt x="18883" y="14954"/>
                  <a:pt x="19283" y="12461"/>
                  <a:pt x="20483" y="12461"/>
                </a:cubicBezTo>
                <a:cubicBezTo>
                  <a:pt x="20483" y="11631"/>
                  <a:pt x="20883" y="11631"/>
                  <a:pt x="20483" y="10800"/>
                </a:cubicBezTo>
                <a:cubicBezTo>
                  <a:pt x="20083" y="9969"/>
                  <a:pt x="20883" y="9969"/>
                  <a:pt x="21283" y="9969"/>
                </a:cubicBezTo>
                <a:cubicBezTo>
                  <a:pt x="21283" y="9969"/>
                  <a:pt x="20483" y="9138"/>
                  <a:pt x="20483" y="9138"/>
                </a:cubicBezTo>
                <a:cubicBezTo>
                  <a:pt x="20483" y="8307"/>
                  <a:pt x="21283" y="7477"/>
                  <a:pt x="20883" y="7477"/>
                </a:cubicBezTo>
                <a:cubicBezTo>
                  <a:pt x="20083" y="6646"/>
                  <a:pt x="21283" y="7477"/>
                  <a:pt x="20883" y="747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0" name="Shape 1880"/>
          <p:cNvSpPr/>
          <p:nvPr/>
        </p:nvSpPr>
        <p:spPr>
          <a:xfrm>
            <a:off x="13690655" y="2034492"/>
            <a:ext cx="653739" cy="452667"/>
          </a:xfrm>
          <a:custGeom>
            <a:avLst/>
            <a:gdLst/>
            <a:ahLst/>
            <a:cxnLst>
              <a:cxn ang="0">
                <a:pos x="wd2" y="hd2"/>
              </a:cxn>
              <a:cxn ang="5400000">
                <a:pos x="wd2" y="hd2"/>
              </a:cxn>
              <a:cxn ang="10800000">
                <a:pos x="wd2" y="hd2"/>
              </a:cxn>
              <a:cxn ang="16200000">
                <a:pos x="wd2" y="hd2"/>
              </a:cxn>
            </a:cxnLst>
            <a:rect l="0" t="0" r="r" b="b"/>
            <a:pathLst>
              <a:path w="21251" h="21339" extrusionOk="0">
                <a:moveTo>
                  <a:pt x="20160" y="87"/>
                </a:moveTo>
                <a:cubicBezTo>
                  <a:pt x="19440" y="87"/>
                  <a:pt x="19200" y="-261"/>
                  <a:pt x="18480" y="436"/>
                </a:cubicBezTo>
                <a:cubicBezTo>
                  <a:pt x="18240" y="436"/>
                  <a:pt x="17280" y="784"/>
                  <a:pt x="17520" y="1133"/>
                </a:cubicBezTo>
                <a:cubicBezTo>
                  <a:pt x="17280" y="1133"/>
                  <a:pt x="16320" y="1829"/>
                  <a:pt x="15840" y="1829"/>
                </a:cubicBezTo>
                <a:cubicBezTo>
                  <a:pt x="15360" y="1829"/>
                  <a:pt x="14640" y="2178"/>
                  <a:pt x="14160" y="2526"/>
                </a:cubicBezTo>
                <a:cubicBezTo>
                  <a:pt x="13440" y="2526"/>
                  <a:pt x="12960" y="2526"/>
                  <a:pt x="12240" y="2526"/>
                </a:cubicBezTo>
                <a:cubicBezTo>
                  <a:pt x="12240" y="2526"/>
                  <a:pt x="10800" y="2526"/>
                  <a:pt x="11040" y="2874"/>
                </a:cubicBezTo>
                <a:cubicBezTo>
                  <a:pt x="11040" y="2874"/>
                  <a:pt x="11520" y="2874"/>
                  <a:pt x="11520" y="2874"/>
                </a:cubicBezTo>
                <a:cubicBezTo>
                  <a:pt x="11280" y="3223"/>
                  <a:pt x="10800" y="3223"/>
                  <a:pt x="10560" y="3571"/>
                </a:cubicBezTo>
                <a:cubicBezTo>
                  <a:pt x="10320" y="3571"/>
                  <a:pt x="9840" y="3571"/>
                  <a:pt x="9360" y="3571"/>
                </a:cubicBezTo>
                <a:cubicBezTo>
                  <a:pt x="9120" y="3571"/>
                  <a:pt x="9120" y="3571"/>
                  <a:pt x="8640" y="3920"/>
                </a:cubicBezTo>
                <a:cubicBezTo>
                  <a:pt x="8400" y="4965"/>
                  <a:pt x="8160" y="4616"/>
                  <a:pt x="7680" y="4616"/>
                </a:cubicBezTo>
                <a:cubicBezTo>
                  <a:pt x="7200" y="4965"/>
                  <a:pt x="7440" y="5662"/>
                  <a:pt x="6720" y="5662"/>
                </a:cubicBezTo>
                <a:cubicBezTo>
                  <a:pt x="6240" y="5662"/>
                  <a:pt x="6480" y="6358"/>
                  <a:pt x="6240" y="6358"/>
                </a:cubicBezTo>
                <a:cubicBezTo>
                  <a:pt x="6000" y="6707"/>
                  <a:pt x="5280" y="6010"/>
                  <a:pt x="5520" y="6358"/>
                </a:cubicBezTo>
                <a:cubicBezTo>
                  <a:pt x="5520" y="6707"/>
                  <a:pt x="6240" y="7055"/>
                  <a:pt x="6240" y="7055"/>
                </a:cubicBezTo>
                <a:cubicBezTo>
                  <a:pt x="6240" y="7055"/>
                  <a:pt x="5280" y="7404"/>
                  <a:pt x="5280" y="7404"/>
                </a:cubicBezTo>
                <a:cubicBezTo>
                  <a:pt x="5280" y="7752"/>
                  <a:pt x="6480" y="7752"/>
                  <a:pt x="6480" y="7752"/>
                </a:cubicBezTo>
                <a:cubicBezTo>
                  <a:pt x="6480" y="8100"/>
                  <a:pt x="4800" y="8100"/>
                  <a:pt x="5040" y="8449"/>
                </a:cubicBezTo>
                <a:cubicBezTo>
                  <a:pt x="5040" y="8100"/>
                  <a:pt x="5520" y="8449"/>
                  <a:pt x="5520" y="8449"/>
                </a:cubicBezTo>
                <a:cubicBezTo>
                  <a:pt x="5040" y="8797"/>
                  <a:pt x="4800" y="8449"/>
                  <a:pt x="4800" y="8797"/>
                </a:cubicBezTo>
                <a:cubicBezTo>
                  <a:pt x="4560" y="9145"/>
                  <a:pt x="5040" y="9494"/>
                  <a:pt x="5040" y="9494"/>
                </a:cubicBezTo>
                <a:cubicBezTo>
                  <a:pt x="4800" y="9494"/>
                  <a:pt x="4560" y="9494"/>
                  <a:pt x="4320" y="9494"/>
                </a:cubicBezTo>
                <a:cubicBezTo>
                  <a:pt x="4320" y="9494"/>
                  <a:pt x="4800" y="9842"/>
                  <a:pt x="5040" y="9842"/>
                </a:cubicBezTo>
                <a:cubicBezTo>
                  <a:pt x="4560" y="9842"/>
                  <a:pt x="4320" y="9842"/>
                  <a:pt x="4080" y="10191"/>
                </a:cubicBezTo>
                <a:cubicBezTo>
                  <a:pt x="3840" y="10539"/>
                  <a:pt x="3600" y="10539"/>
                  <a:pt x="3360" y="10539"/>
                </a:cubicBezTo>
                <a:cubicBezTo>
                  <a:pt x="2880" y="10887"/>
                  <a:pt x="2880" y="11236"/>
                  <a:pt x="3360" y="11236"/>
                </a:cubicBezTo>
                <a:cubicBezTo>
                  <a:pt x="3600" y="11236"/>
                  <a:pt x="4320" y="11584"/>
                  <a:pt x="4560" y="11584"/>
                </a:cubicBezTo>
                <a:cubicBezTo>
                  <a:pt x="4080" y="11933"/>
                  <a:pt x="3600" y="11236"/>
                  <a:pt x="3600" y="12281"/>
                </a:cubicBezTo>
                <a:cubicBezTo>
                  <a:pt x="3600" y="12629"/>
                  <a:pt x="2400" y="12629"/>
                  <a:pt x="2160" y="12978"/>
                </a:cubicBezTo>
                <a:cubicBezTo>
                  <a:pt x="1920" y="13326"/>
                  <a:pt x="2160" y="13326"/>
                  <a:pt x="2160" y="13674"/>
                </a:cubicBezTo>
                <a:cubicBezTo>
                  <a:pt x="2160" y="13674"/>
                  <a:pt x="1440" y="14023"/>
                  <a:pt x="1440" y="14023"/>
                </a:cubicBezTo>
                <a:cubicBezTo>
                  <a:pt x="480" y="14371"/>
                  <a:pt x="1680" y="14371"/>
                  <a:pt x="1680" y="14720"/>
                </a:cubicBezTo>
                <a:cubicBezTo>
                  <a:pt x="1920" y="15068"/>
                  <a:pt x="1200" y="16113"/>
                  <a:pt x="1200" y="16113"/>
                </a:cubicBezTo>
                <a:cubicBezTo>
                  <a:pt x="720" y="16810"/>
                  <a:pt x="0" y="16113"/>
                  <a:pt x="0" y="17507"/>
                </a:cubicBezTo>
                <a:cubicBezTo>
                  <a:pt x="0" y="18900"/>
                  <a:pt x="480" y="18204"/>
                  <a:pt x="960" y="18204"/>
                </a:cubicBezTo>
                <a:cubicBezTo>
                  <a:pt x="1440" y="18552"/>
                  <a:pt x="1680" y="18900"/>
                  <a:pt x="2160" y="18552"/>
                </a:cubicBezTo>
                <a:cubicBezTo>
                  <a:pt x="2160" y="18552"/>
                  <a:pt x="2640" y="19249"/>
                  <a:pt x="2880" y="18900"/>
                </a:cubicBezTo>
                <a:cubicBezTo>
                  <a:pt x="2880" y="18900"/>
                  <a:pt x="2400" y="18900"/>
                  <a:pt x="2400" y="19249"/>
                </a:cubicBezTo>
                <a:cubicBezTo>
                  <a:pt x="2640" y="19249"/>
                  <a:pt x="2880" y="19249"/>
                  <a:pt x="2880" y="19249"/>
                </a:cubicBezTo>
                <a:cubicBezTo>
                  <a:pt x="2880" y="19249"/>
                  <a:pt x="2400" y="20642"/>
                  <a:pt x="2400" y="20642"/>
                </a:cubicBezTo>
                <a:cubicBezTo>
                  <a:pt x="2880" y="20991"/>
                  <a:pt x="3360" y="20991"/>
                  <a:pt x="3840" y="21339"/>
                </a:cubicBezTo>
                <a:cubicBezTo>
                  <a:pt x="4560" y="21339"/>
                  <a:pt x="4800" y="21339"/>
                  <a:pt x="5520" y="21339"/>
                </a:cubicBezTo>
                <a:cubicBezTo>
                  <a:pt x="5760" y="20991"/>
                  <a:pt x="6000" y="20991"/>
                  <a:pt x="6240" y="20991"/>
                </a:cubicBezTo>
                <a:cubicBezTo>
                  <a:pt x="6480" y="21339"/>
                  <a:pt x="6720" y="21339"/>
                  <a:pt x="7200" y="21339"/>
                </a:cubicBezTo>
                <a:cubicBezTo>
                  <a:pt x="7440" y="21339"/>
                  <a:pt x="6480" y="20294"/>
                  <a:pt x="6240" y="20294"/>
                </a:cubicBezTo>
                <a:cubicBezTo>
                  <a:pt x="5760" y="19597"/>
                  <a:pt x="5520" y="18900"/>
                  <a:pt x="5280" y="18204"/>
                </a:cubicBezTo>
                <a:cubicBezTo>
                  <a:pt x="4800" y="17507"/>
                  <a:pt x="5040" y="17158"/>
                  <a:pt x="4800" y="16462"/>
                </a:cubicBezTo>
                <a:cubicBezTo>
                  <a:pt x="4560" y="15416"/>
                  <a:pt x="4320" y="15416"/>
                  <a:pt x="4800" y="14720"/>
                </a:cubicBezTo>
                <a:cubicBezTo>
                  <a:pt x="5040" y="14720"/>
                  <a:pt x="4800" y="14720"/>
                  <a:pt x="4800" y="14371"/>
                </a:cubicBezTo>
                <a:cubicBezTo>
                  <a:pt x="5040" y="14023"/>
                  <a:pt x="5760" y="14371"/>
                  <a:pt x="5760" y="14023"/>
                </a:cubicBezTo>
                <a:cubicBezTo>
                  <a:pt x="5760" y="14023"/>
                  <a:pt x="5280" y="13674"/>
                  <a:pt x="5280" y="13674"/>
                </a:cubicBezTo>
                <a:cubicBezTo>
                  <a:pt x="5520" y="13326"/>
                  <a:pt x="6240" y="13674"/>
                  <a:pt x="6240" y="13326"/>
                </a:cubicBezTo>
                <a:cubicBezTo>
                  <a:pt x="6240" y="12978"/>
                  <a:pt x="5040" y="12629"/>
                  <a:pt x="5040" y="12281"/>
                </a:cubicBezTo>
                <a:cubicBezTo>
                  <a:pt x="5040" y="12281"/>
                  <a:pt x="6960" y="12629"/>
                  <a:pt x="6960" y="12629"/>
                </a:cubicBezTo>
                <a:cubicBezTo>
                  <a:pt x="6960" y="12281"/>
                  <a:pt x="6480" y="11933"/>
                  <a:pt x="6480" y="11584"/>
                </a:cubicBezTo>
                <a:cubicBezTo>
                  <a:pt x="6480" y="11236"/>
                  <a:pt x="7200" y="11933"/>
                  <a:pt x="7440" y="11584"/>
                </a:cubicBezTo>
                <a:cubicBezTo>
                  <a:pt x="7440" y="11236"/>
                  <a:pt x="6480" y="10539"/>
                  <a:pt x="6480" y="10887"/>
                </a:cubicBezTo>
                <a:cubicBezTo>
                  <a:pt x="6480" y="10539"/>
                  <a:pt x="7440" y="11236"/>
                  <a:pt x="7680" y="10887"/>
                </a:cubicBezTo>
                <a:cubicBezTo>
                  <a:pt x="7680" y="10887"/>
                  <a:pt x="7920" y="10539"/>
                  <a:pt x="7680" y="10539"/>
                </a:cubicBezTo>
                <a:cubicBezTo>
                  <a:pt x="7680" y="10539"/>
                  <a:pt x="7200" y="9842"/>
                  <a:pt x="7200" y="9842"/>
                </a:cubicBezTo>
                <a:cubicBezTo>
                  <a:pt x="7680" y="9842"/>
                  <a:pt x="7920" y="10191"/>
                  <a:pt x="8400" y="9842"/>
                </a:cubicBezTo>
                <a:cubicBezTo>
                  <a:pt x="8400" y="9494"/>
                  <a:pt x="8880" y="9145"/>
                  <a:pt x="8880" y="9145"/>
                </a:cubicBezTo>
                <a:cubicBezTo>
                  <a:pt x="8880" y="8797"/>
                  <a:pt x="8400" y="8797"/>
                  <a:pt x="8400" y="8797"/>
                </a:cubicBezTo>
                <a:cubicBezTo>
                  <a:pt x="8640" y="8797"/>
                  <a:pt x="9360" y="8797"/>
                  <a:pt x="9360" y="8100"/>
                </a:cubicBezTo>
                <a:cubicBezTo>
                  <a:pt x="9360" y="7404"/>
                  <a:pt x="9840" y="8449"/>
                  <a:pt x="10080" y="8100"/>
                </a:cubicBezTo>
                <a:cubicBezTo>
                  <a:pt x="10080" y="8100"/>
                  <a:pt x="9840" y="7752"/>
                  <a:pt x="9840" y="7752"/>
                </a:cubicBezTo>
                <a:cubicBezTo>
                  <a:pt x="10080" y="7404"/>
                  <a:pt x="10800" y="7752"/>
                  <a:pt x="10800" y="7404"/>
                </a:cubicBezTo>
                <a:cubicBezTo>
                  <a:pt x="11040" y="7055"/>
                  <a:pt x="10800" y="6707"/>
                  <a:pt x="10560" y="6707"/>
                </a:cubicBezTo>
                <a:cubicBezTo>
                  <a:pt x="11760" y="6010"/>
                  <a:pt x="12720" y="5313"/>
                  <a:pt x="13920" y="4965"/>
                </a:cubicBezTo>
                <a:cubicBezTo>
                  <a:pt x="14640" y="4616"/>
                  <a:pt x="15600" y="4268"/>
                  <a:pt x="16320" y="3920"/>
                </a:cubicBezTo>
                <a:cubicBezTo>
                  <a:pt x="17520" y="3571"/>
                  <a:pt x="18480" y="3223"/>
                  <a:pt x="19440" y="2526"/>
                </a:cubicBezTo>
                <a:cubicBezTo>
                  <a:pt x="19920" y="2526"/>
                  <a:pt x="20640" y="1829"/>
                  <a:pt x="21120" y="1133"/>
                </a:cubicBezTo>
                <a:cubicBezTo>
                  <a:pt x="21600" y="436"/>
                  <a:pt x="20640" y="87"/>
                  <a:pt x="20160" y="87"/>
                </a:cubicBezTo>
                <a:cubicBezTo>
                  <a:pt x="19680" y="87"/>
                  <a:pt x="20640" y="87"/>
                  <a:pt x="20160" y="8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1" name="Shape 1881"/>
          <p:cNvSpPr/>
          <p:nvPr/>
        </p:nvSpPr>
        <p:spPr>
          <a:xfrm>
            <a:off x="15400864" y="1837610"/>
            <a:ext cx="219510" cy="116481"/>
          </a:xfrm>
          <a:custGeom>
            <a:avLst/>
            <a:gdLst/>
            <a:ahLst/>
            <a:cxnLst>
              <a:cxn ang="0">
                <a:pos x="wd2" y="hd2"/>
              </a:cxn>
              <a:cxn ang="5400000">
                <a:pos x="wd2" y="hd2"/>
              </a:cxn>
              <a:cxn ang="10800000">
                <a:pos x="wd2" y="hd2"/>
              </a:cxn>
              <a:cxn ang="16200000">
                <a:pos x="wd2" y="hd2"/>
              </a:cxn>
            </a:cxnLst>
            <a:rect l="0" t="0" r="r" b="b"/>
            <a:pathLst>
              <a:path w="20040" h="21262" extrusionOk="0">
                <a:moveTo>
                  <a:pt x="10232" y="8100"/>
                </a:moveTo>
                <a:cubicBezTo>
                  <a:pt x="10232" y="8100"/>
                  <a:pt x="12257" y="2700"/>
                  <a:pt x="12257" y="1350"/>
                </a:cubicBezTo>
                <a:cubicBezTo>
                  <a:pt x="11582" y="0"/>
                  <a:pt x="10907" y="0"/>
                  <a:pt x="10232" y="0"/>
                </a:cubicBezTo>
                <a:cubicBezTo>
                  <a:pt x="9557" y="0"/>
                  <a:pt x="9557" y="2700"/>
                  <a:pt x="9557" y="2700"/>
                </a:cubicBezTo>
                <a:cubicBezTo>
                  <a:pt x="8207" y="2700"/>
                  <a:pt x="7532" y="0"/>
                  <a:pt x="6182" y="2700"/>
                </a:cubicBezTo>
                <a:cubicBezTo>
                  <a:pt x="6182" y="2700"/>
                  <a:pt x="4832" y="4050"/>
                  <a:pt x="5507" y="5400"/>
                </a:cubicBezTo>
                <a:cubicBezTo>
                  <a:pt x="6182" y="5400"/>
                  <a:pt x="6857" y="6750"/>
                  <a:pt x="7532" y="5400"/>
                </a:cubicBezTo>
                <a:cubicBezTo>
                  <a:pt x="6182" y="6750"/>
                  <a:pt x="2807" y="8100"/>
                  <a:pt x="6182" y="10800"/>
                </a:cubicBezTo>
                <a:cubicBezTo>
                  <a:pt x="4157" y="9450"/>
                  <a:pt x="3482" y="10800"/>
                  <a:pt x="2807" y="13500"/>
                </a:cubicBezTo>
                <a:cubicBezTo>
                  <a:pt x="2132" y="14850"/>
                  <a:pt x="-568" y="20250"/>
                  <a:pt x="107" y="20250"/>
                </a:cubicBezTo>
                <a:cubicBezTo>
                  <a:pt x="1457" y="21600"/>
                  <a:pt x="3482" y="21600"/>
                  <a:pt x="4832" y="20250"/>
                </a:cubicBezTo>
                <a:cubicBezTo>
                  <a:pt x="6857" y="17550"/>
                  <a:pt x="8882" y="17550"/>
                  <a:pt x="10907" y="18900"/>
                </a:cubicBezTo>
                <a:cubicBezTo>
                  <a:pt x="13607" y="18900"/>
                  <a:pt x="15632" y="17550"/>
                  <a:pt x="18332" y="16200"/>
                </a:cubicBezTo>
                <a:cubicBezTo>
                  <a:pt x="19682" y="14850"/>
                  <a:pt x="21032" y="10800"/>
                  <a:pt x="19007" y="9450"/>
                </a:cubicBezTo>
                <a:cubicBezTo>
                  <a:pt x="17657" y="8100"/>
                  <a:pt x="15632" y="2700"/>
                  <a:pt x="14282" y="4050"/>
                </a:cubicBezTo>
                <a:cubicBezTo>
                  <a:pt x="12932" y="4050"/>
                  <a:pt x="11582" y="8100"/>
                  <a:pt x="10232" y="8100"/>
                </a:cubicBezTo>
                <a:cubicBezTo>
                  <a:pt x="9557" y="8100"/>
                  <a:pt x="10907" y="8100"/>
                  <a:pt x="10232" y="81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2" name="Shape 1882"/>
          <p:cNvSpPr/>
          <p:nvPr/>
        </p:nvSpPr>
        <p:spPr>
          <a:xfrm>
            <a:off x="15203357" y="1773743"/>
            <a:ext cx="214112" cy="114221"/>
          </a:xfrm>
          <a:custGeom>
            <a:avLst/>
            <a:gdLst/>
            <a:ahLst/>
            <a:cxnLst>
              <a:cxn ang="0">
                <a:pos x="wd2" y="hd2"/>
              </a:cxn>
              <a:cxn ang="5400000">
                <a:pos x="wd2" y="hd2"/>
              </a:cxn>
              <a:cxn ang="10800000">
                <a:pos x="wd2" y="hd2"/>
              </a:cxn>
              <a:cxn ang="16200000">
                <a:pos x="wd2" y="hd2"/>
              </a:cxn>
            </a:cxnLst>
            <a:rect l="0" t="0" r="r" b="b"/>
            <a:pathLst>
              <a:path w="20880" h="20850" extrusionOk="0">
                <a:moveTo>
                  <a:pt x="18720" y="12750"/>
                </a:moveTo>
                <a:cubicBezTo>
                  <a:pt x="20880" y="14100"/>
                  <a:pt x="19440" y="11400"/>
                  <a:pt x="20160" y="8700"/>
                </a:cubicBezTo>
                <a:cubicBezTo>
                  <a:pt x="20160" y="7350"/>
                  <a:pt x="20880" y="7350"/>
                  <a:pt x="20880" y="6000"/>
                </a:cubicBezTo>
                <a:cubicBezTo>
                  <a:pt x="20880" y="4650"/>
                  <a:pt x="19440" y="3300"/>
                  <a:pt x="18720" y="3300"/>
                </a:cubicBezTo>
                <a:cubicBezTo>
                  <a:pt x="18000" y="1950"/>
                  <a:pt x="16560" y="1950"/>
                  <a:pt x="15840" y="3300"/>
                </a:cubicBezTo>
                <a:cubicBezTo>
                  <a:pt x="15840" y="3300"/>
                  <a:pt x="12240" y="4650"/>
                  <a:pt x="12240" y="4650"/>
                </a:cubicBezTo>
                <a:cubicBezTo>
                  <a:pt x="12240" y="4650"/>
                  <a:pt x="15120" y="1950"/>
                  <a:pt x="12960" y="600"/>
                </a:cubicBezTo>
                <a:cubicBezTo>
                  <a:pt x="11520" y="-750"/>
                  <a:pt x="10080" y="600"/>
                  <a:pt x="8640" y="600"/>
                </a:cubicBezTo>
                <a:cubicBezTo>
                  <a:pt x="7920" y="600"/>
                  <a:pt x="4320" y="1950"/>
                  <a:pt x="3600" y="4650"/>
                </a:cubicBezTo>
                <a:cubicBezTo>
                  <a:pt x="3600" y="4650"/>
                  <a:pt x="5040" y="4650"/>
                  <a:pt x="5040" y="4650"/>
                </a:cubicBezTo>
                <a:cubicBezTo>
                  <a:pt x="5040" y="4650"/>
                  <a:pt x="0" y="8700"/>
                  <a:pt x="0" y="10050"/>
                </a:cubicBezTo>
                <a:cubicBezTo>
                  <a:pt x="0" y="10050"/>
                  <a:pt x="2880" y="11400"/>
                  <a:pt x="2880" y="11400"/>
                </a:cubicBezTo>
                <a:cubicBezTo>
                  <a:pt x="3600" y="11400"/>
                  <a:pt x="4320" y="14100"/>
                  <a:pt x="5040" y="15450"/>
                </a:cubicBezTo>
                <a:cubicBezTo>
                  <a:pt x="6480" y="16800"/>
                  <a:pt x="7200" y="16800"/>
                  <a:pt x="8640" y="16800"/>
                </a:cubicBezTo>
                <a:cubicBezTo>
                  <a:pt x="10080" y="18150"/>
                  <a:pt x="12240" y="20850"/>
                  <a:pt x="13680" y="20850"/>
                </a:cubicBezTo>
                <a:cubicBezTo>
                  <a:pt x="15840" y="20850"/>
                  <a:pt x="18000" y="20850"/>
                  <a:pt x="20160" y="19500"/>
                </a:cubicBezTo>
                <a:cubicBezTo>
                  <a:pt x="21600" y="19500"/>
                  <a:pt x="18720" y="12750"/>
                  <a:pt x="18720" y="12750"/>
                </a:cubicBezTo>
                <a:cubicBezTo>
                  <a:pt x="19440" y="12750"/>
                  <a:pt x="18000" y="12750"/>
                  <a:pt x="18720" y="1275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3" name="Shape 1883"/>
          <p:cNvSpPr/>
          <p:nvPr/>
        </p:nvSpPr>
        <p:spPr>
          <a:xfrm>
            <a:off x="15137914" y="1781382"/>
            <a:ext cx="84015" cy="33571"/>
          </a:xfrm>
          <a:custGeom>
            <a:avLst/>
            <a:gdLst/>
            <a:ahLst/>
            <a:cxnLst>
              <a:cxn ang="0">
                <a:pos x="wd2" y="hd2"/>
              </a:cxn>
              <a:cxn ang="5400000">
                <a:pos x="wd2" y="hd2"/>
              </a:cxn>
              <a:cxn ang="10800000">
                <a:pos x="wd2" y="hd2"/>
              </a:cxn>
              <a:cxn ang="16200000">
                <a:pos x="wd2" y="hd2"/>
              </a:cxn>
            </a:cxnLst>
            <a:rect l="0" t="0" r="r" b="b"/>
            <a:pathLst>
              <a:path w="16386" h="19200" extrusionOk="0">
                <a:moveTo>
                  <a:pt x="12960" y="1920"/>
                </a:moveTo>
                <a:cubicBezTo>
                  <a:pt x="11520" y="1920"/>
                  <a:pt x="8640" y="1920"/>
                  <a:pt x="5760" y="1920"/>
                </a:cubicBezTo>
                <a:cubicBezTo>
                  <a:pt x="4320" y="1920"/>
                  <a:pt x="1440" y="-2400"/>
                  <a:pt x="0" y="1920"/>
                </a:cubicBezTo>
                <a:cubicBezTo>
                  <a:pt x="0" y="1920"/>
                  <a:pt x="0" y="10560"/>
                  <a:pt x="1440" y="10560"/>
                </a:cubicBezTo>
                <a:cubicBezTo>
                  <a:pt x="4320" y="14880"/>
                  <a:pt x="5760" y="19200"/>
                  <a:pt x="8640" y="19200"/>
                </a:cubicBezTo>
                <a:cubicBezTo>
                  <a:pt x="11520" y="19200"/>
                  <a:pt x="21600" y="6240"/>
                  <a:pt x="12960" y="1920"/>
                </a:cubicBezTo>
                <a:cubicBezTo>
                  <a:pt x="11520" y="1920"/>
                  <a:pt x="14400" y="6240"/>
                  <a:pt x="12960" y="19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4" name="Shape 1884"/>
          <p:cNvSpPr/>
          <p:nvPr/>
        </p:nvSpPr>
        <p:spPr>
          <a:xfrm>
            <a:off x="15158051" y="1673965"/>
            <a:ext cx="186255" cy="113069"/>
          </a:xfrm>
          <a:custGeom>
            <a:avLst/>
            <a:gdLst/>
            <a:ahLst/>
            <a:cxnLst>
              <a:cxn ang="0">
                <a:pos x="wd2" y="hd2"/>
              </a:cxn>
              <a:cxn ang="5400000">
                <a:pos x="wd2" y="hd2"/>
              </a:cxn>
              <a:cxn ang="10800000">
                <a:pos x="wd2" y="hd2"/>
              </a:cxn>
              <a:cxn ang="16200000">
                <a:pos x="wd2" y="hd2"/>
              </a:cxn>
            </a:cxnLst>
            <a:rect l="0" t="0" r="r" b="b"/>
            <a:pathLst>
              <a:path w="21600" h="20640" extrusionOk="0">
                <a:moveTo>
                  <a:pt x="6048" y="20250"/>
                </a:moveTo>
                <a:cubicBezTo>
                  <a:pt x="5184" y="18900"/>
                  <a:pt x="3456" y="18900"/>
                  <a:pt x="2592" y="17550"/>
                </a:cubicBezTo>
                <a:cubicBezTo>
                  <a:pt x="1728" y="16200"/>
                  <a:pt x="3456" y="16200"/>
                  <a:pt x="3456" y="16200"/>
                </a:cubicBezTo>
                <a:cubicBezTo>
                  <a:pt x="3456" y="16200"/>
                  <a:pt x="0" y="17550"/>
                  <a:pt x="0" y="16200"/>
                </a:cubicBezTo>
                <a:cubicBezTo>
                  <a:pt x="0" y="13500"/>
                  <a:pt x="2592" y="14850"/>
                  <a:pt x="2592" y="14850"/>
                </a:cubicBezTo>
                <a:cubicBezTo>
                  <a:pt x="2592" y="13500"/>
                  <a:pt x="1728" y="13500"/>
                  <a:pt x="1728" y="13500"/>
                </a:cubicBezTo>
                <a:cubicBezTo>
                  <a:pt x="1728" y="13500"/>
                  <a:pt x="6048" y="9450"/>
                  <a:pt x="5184" y="8100"/>
                </a:cubicBezTo>
                <a:cubicBezTo>
                  <a:pt x="5184" y="8100"/>
                  <a:pt x="4320" y="8100"/>
                  <a:pt x="4320" y="8100"/>
                </a:cubicBezTo>
                <a:cubicBezTo>
                  <a:pt x="5184" y="5400"/>
                  <a:pt x="7776" y="5400"/>
                  <a:pt x="9504" y="4050"/>
                </a:cubicBezTo>
                <a:cubicBezTo>
                  <a:pt x="11232" y="2700"/>
                  <a:pt x="13824" y="1350"/>
                  <a:pt x="15552" y="0"/>
                </a:cubicBezTo>
                <a:cubicBezTo>
                  <a:pt x="15552" y="0"/>
                  <a:pt x="16416" y="4050"/>
                  <a:pt x="17280" y="5400"/>
                </a:cubicBezTo>
                <a:cubicBezTo>
                  <a:pt x="17280" y="5400"/>
                  <a:pt x="21600" y="8100"/>
                  <a:pt x="21600" y="9450"/>
                </a:cubicBezTo>
                <a:cubicBezTo>
                  <a:pt x="21600" y="10800"/>
                  <a:pt x="17280" y="9450"/>
                  <a:pt x="18144" y="12150"/>
                </a:cubicBezTo>
                <a:cubicBezTo>
                  <a:pt x="18144" y="12150"/>
                  <a:pt x="19872" y="13500"/>
                  <a:pt x="19872" y="16200"/>
                </a:cubicBezTo>
                <a:cubicBezTo>
                  <a:pt x="19008" y="16200"/>
                  <a:pt x="17280" y="16200"/>
                  <a:pt x="16416" y="17550"/>
                </a:cubicBezTo>
                <a:cubicBezTo>
                  <a:pt x="13824" y="18900"/>
                  <a:pt x="8640" y="21600"/>
                  <a:pt x="6048" y="20250"/>
                </a:cubicBezTo>
                <a:cubicBezTo>
                  <a:pt x="5184" y="18900"/>
                  <a:pt x="7776" y="21600"/>
                  <a:pt x="6048" y="2025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5" name="Shape 1885"/>
          <p:cNvSpPr/>
          <p:nvPr/>
        </p:nvSpPr>
        <p:spPr>
          <a:xfrm>
            <a:off x="17125653" y="2145162"/>
            <a:ext cx="175084" cy="54985"/>
          </a:xfrm>
          <a:custGeom>
            <a:avLst/>
            <a:gdLst/>
            <a:ahLst/>
            <a:cxnLst>
              <a:cxn ang="0">
                <a:pos x="wd2" y="hd2"/>
              </a:cxn>
              <a:cxn ang="5400000">
                <a:pos x="wd2" y="hd2"/>
              </a:cxn>
              <a:cxn ang="10800000">
                <a:pos x="wd2" y="hd2"/>
              </a:cxn>
              <a:cxn ang="16200000">
                <a:pos x="wd2" y="hd2"/>
              </a:cxn>
            </a:cxnLst>
            <a:rect l="0" t="0" r="r" b="b"/>
            <a:pathLst>
              <a:path w="20304" h="19656" extrusionOk="0">
                <a:moveTo>
                  <a:pt x="3814" y="6156"/>
                </a:moveTo>
                <a:cubicBezTo>
                  <a:pt x="2950" y="6156"/>
                  <a:pt x="2950" y="756"/>
                  <a:pt x="2086" y="756"/>
                </a:cubicBezTo>
                <a:cubicBezTo>
                  <a:pt x="2086" y="-1944"/>
                  <a:pt x="358" y="3456"/>
                  <a:pt x="358" y="3456"/>
                </a:cubicBezTo>
                <a:cubicBezTo>
                  <a:pt x="-506" y="8856"/>
                  <a:pt x="358" y="8856"/>
                  <a:pt x="1222" y="8856"/>
                </a:cubicBezTo>
                <a:cubicBezTo>
                  <a:pt x="2086" y="8856"/>
                  <a:pt x="2950" y="14256"/>
                  <a:pt x="3814" y="14256"/>
                </a:cubicBezTo>
                <a:cubicBezTo>
                  <a:pt x="7270" y="16956"/>
                  <a:pt x="9862" y="19656"/>
                  <a:pt x="13318" y="19656"/>
                </a:cubicBezTo>
                <a:cubicBezTo>
                  <a:pt x="14182" y="19656"/>
                  <a:pt x="21094" y="16956"/>
                  <a:pt x="20230" y="11556"/>
                </a:cubicBezTo>
                <a:cubicBezTo>
                  <a:pt x="19366" y="11556"/>
                  <a:pt x="19366" y="14256"/>
                  <a:pt x="19366" y="14256"/>
                </a:cubicBezTo>
                <a:cubicBezTo>
                  <a:pt x="18502" y="14256"/>
                  <a:pt x="17638" y="11556"/>
                  <a:pt x="16774" y="8856"/>
                </a:cubicBezTo>
                <a:cubicBezTo>
                  <a:pt x="15910" y="8856"/>
                  <a:pt x="14182" y="6156"/>
                  <a:pt x="12454" y="8856"/>
                </a:cubicBezTo>
                <a:cubicBezTo>
                  <a:pt x="11590" y="8856"/>
                  <a:pt x="9862" y="3456"/>
                  <a:pt x="8134" y="3456"/>
                </a:cubicBezTo>
                <a:cubicBezTo>
                  <a:pt x="6406" y="3456"/>
                  <a:pt x="5542" y="6156"/>
                  <a:pt x="3814" y="615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6" name="Shape 1886"/>
          <p:cNvSpPr/>
          <p:nvPr/>
        </p:nvSpPr>
        <p:spPr>
          <a:xfrm>
            <a:off x="16894556" y="2266900"/>
            <a:ext cx="136328" cy="51575"/>
          </a:xfrm>
          <a:custGeom>
            <a:avLst/>
            <a:gdLst/>
            <a:ahLst/>
            <a:cxnLst>
              <a:cxn ang="0">
                <a:pos x="wd2" y="hd2"/>
              </a:cxn>
              <a:cxn ang="5400000">
                <a:pos x="wd2" y="hd2"/>
              </a:cxn>
              <a:cxn ang="10800000">
                <a:pos x="wd2" y="hd2"/>
              </a:cxn>
              <a:cxn ang="16200000">
                <a:pos x="wd2" y="hd2"/>
              </a:cxn>
            </a:cxnLst>
            <a:rect l="0" t="0" r="r" b="b"/>
            <a:pathLst>
              <a:path w="18870" h="18437" extrusionOk="0">
                <a:moveTo>
                  <a:pt x="692" y="13037"/>
                </a:moveTo>
                <a:cubicBezTo>
                  <a:pt x="3778" y="13037"/>
                  <a:pt x="4806" y="13037"/>
                  <a:pt x="6864" y="13037"/>
                </a:cubicBezTo>
                <a:cubicBezTo>
                  <a:pt x="8921" y="15737"/>
                  <a:pt x="10978" y="15737"/>
                  <a:pt x="13035" y="18437"/>
                </a:cubicBezTo>
                <a:cubicBezTo>
                  <a:pt x="15092" y="18437"/>
                  <a:pt x="17149" y="18437"/>
                  <a:pt x="18178" y="15737"/>
                </a:cubicBezTo>
                <a:cubicBezTo>
                  <a:pt x="20235" y="13037"/>
                  <a:pt x="17149" y="10337"/>
                  <a:pt x="16121" y="7637"/>
                </a:cubicBezTo>
                <a:cubicBezTo>
                  <a:pt x="13035" y="2237"/>
                  <a:pt x="9949" y="-3163"/>
                  <a:pt x="5835" y="2237"/>
                </a:cubicBezTo>
                <a:cubicBezTo>
                  <a:pt x="3778" y="4937"/>
                  <a:pt x="3778" y="7637"/>
                  <a:pt x="2749" y="10337"/>
                </a:cubicBezTo>
                <a:cubicBezTo>
                  <a:pt x="1721" y="10337"/>
                  <a:pt x="-1365" y="13037"/>
                  <a:pt x="692" y="1303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7" name="Shape 1887"/>
          <p:cNvSpPr/>
          <p:nvPr/>
        </p:nvSpPr>
        <p:spPr>
          <a:xfrm>
            <a:off x="16901219" y="2236478"/>
            <a:ext cx="38143" cy="29131"/>
          </a:xfrm>
          <a:custGeom>
            <a:avLst/>
            <a:gdLst/>
            <a:ahLst/>
            <a:cxnLst>
              <a:cxn ang="0">
                <a:pos x="wd2" y="hd2"/>
              </a:cxn>
              <a:cxn ang="5400000">
                <a:pos x="wd2" y="hd2"/>
              </a:cxn>
              <a:cxn ang="10800000">
                <a:pos x="wd2" y="hd2"/>
              </a:cxn>
              <a:cxn ang="16200000">
                <a:pos x="wd2" y="hd2"/>
              </a:cxn>
            </a:cxnLst>
            <a:rect l="0" t="0" r="r" b="b"/>
            <a:pathLst>
              <a:path w="13639" h="17851" extrusionOk="0">
                <a:moveTo>
                  <a:pt x="4891" y="17851"/>
                </a:moveTo>
                <a:cubicBezTo>
                  <a:pt x="-3209" y="17851"/>
                  <a:pt x="-509" y="-3749"/>
                  <a:pt x="7591" y="571"/>
                </a:cubicBezTo>
                <a:cubicBezTo>
                  <a:pt x="18391" y="4891"/>
                  <a:pt x="12991" y="13531"/>
                  <a:pt x="4891" y="17851"/>
                </a:cubicBezTo>
                <a:cubicBezTo>
                  <a:pt x="-509" y="17851"/>
                  <a:pt x="10291" y="17851"/>
                  <a:pt x="4891" y="1785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8" name="Shape 1888"/>
          <p:cNvSpPr/>
          <p:nvPr/>
        </p:nvSpPr>
        <p:spPr>
          <a:xfrm>
            <a:off x="16735350" y="2130113"/>
            <a:ext cx="18459" cy="32272"/>
          </a:xfrm>
          <a:custGeom>
            <a:avLst/>
            <a:gdLst/>
            <a:ahLst/>
            <a:cxnLst>
              <a:cxn ang="0">
                <a:pos x="wd2" y="hd2"/>
              </a:cxn>
              <a:cxn ang="5400000">
                <a:pos x="wd2" y="hd2"/>
              </a:cxn>
              <a:cxn ang="10800000">
                <a:pos x="wd2" y="hd2"/>
              </a:cxn>
              <a:cxn ang="16200000">
                <a:pos x="wd2" y="hd2"/>
              </a:cxn>
            </a:cxnLst>
            <a:rect l="0" t="0" r="r" b="b"/>
            <a:pathLst>
              <a:path w="17600" h="18457" extrusionOk="0">
                <a:moveTo>
                  <a:pt x="3200" y="9817"/>
                </a:moveTo>
                <a:cubicBezTo>
                  <a:pt x="-4000" y="5497"/>
                  <a:pt x="10400" y="-3143"/>
                  <a:pt x="17600" y="1177"/>
                </a:cubicBezTo>
                <a:cubicBezTo>
                  <a:pt x="17600" y="5497"/>
                  <a:pt x="10400" y="18457"/>
                  <a:pt x="3200" y="18457"/>
                </a:cubicBezTo>
                <a:cubicBezTo>
                  <a:pt x="3200" y="18457"/>
                  <a:pt x="3200" y="9817"/>
                  <a:pt x="3200" y="9817"/>
                </a:cubicBezTo>
                <a:cubicBezTo>
                  <a:pt x="-4000" y="5497"/>
                  <a:pt x="3200" y="9817"/>
                  <a:pt x="3200" y="98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89" name="Shape 1889"/>
          <p:cNvSpPr/>
          <p:nvPr/>
        </p:nvSpPr>
        <p:spPr>
          <a:xfrm>
            <a:off x="16731157" y="2241426"/>
            <a:ext cx="30204" cy="25393"/>
          </a:xfrm>
          <a:custGeom>
            <a:avLst/>
            <a:gdLst/>
            <a:ahLst/>
            <a:cxnLst>
              <a:cxn ang="0">
                <a:pos x="wd2" y="hd2"/>
              </a:cxn>
              <a:cxn ang="5400000">
                <a:pos x="wd2" y="hd2"/>
              </a:cxn>
              <a:cxn ang="10800000">
                <a:pos x="wd2" y="hd2"/>
              </a:cxn>
              <a:cxn ang="16200000">
                <a:pos x="wd2" y="hd2"/>
              </a:cxn>
            </a:cxnLst>
            <a:rect l="0" t="0" r="r" b="b"/>
            <a:pathLst>
              <a:path w="21600" h="14523" extrusionOk="0">
                <a:moveTo>
                  <a:pt x="21600" y="13829"/>
                </a:moveTo>
                <a:cubicBezTo>
                  <a:pt x="21600" y="9509"/>
                  <a:pt x="5400" y="-3451"/>
                  <a:pt x="0" y="869"/>
                </a:cubicBezTo>
                <a:cubicBezTo>
                  <a:pt x="0" y="869"/>
                  <a:pt x="16200" y="18149"/>
                  <a:pt x="21600" y="138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0" name="Shape 1890"/>
          <p:cNvSpPr/>
          <p:nvPr/>
        </p:nvSpPr>
        <p:spPr>
          <a:xfrm>
            <a:off x="16787389" y="2096926"/>
            <a:ext cx="306213" cy="113997"/>
          </a:xfrm>
          <a:custGeom>
            <a:avLst/>
            <a:gdLst/>
            <a:ahLst/>
            <a:cxnLst>
              <a:cxn ang="0">
                <a:pos x="wd2" y="hd2"/>
              </a:cxn>
              <a:cxn ang="5400000">
                <a:pos x="wd2" y="hd2"/>
              </a:cxn>
              <a:cxn ang="10800000">
                <a:pos x="wd2" y="hd2"/>
              </a:cxn>
              <a:cxn ang="16200000">
                <a:pos x="wd2" y="hd2"/>
              </a:cxn>
            </a:cxnLst>
            <a:rect l="0" t="0" r="r" b="b"/>
            <a:pathLst>
              <a:path w="21192" h="20809" extrusionOk="0">
                <a:moveTo>
                  <a:pt x="17078" y="5400"/>
                </a:moveTo>
                <a:cubicBezTo>
                  <a:pt x="16049" y="4050"/>
                  <a:pt x="15535" y="5400"/>
                  <a:pt x="14506" y="4050"/>
                </a:cubicBezTo>
                <a:cubicBezTo>
                  <a:pt x="14506" y="4050"/>
                  <a:pt x="11935" y="0"/>
                  <a:pt x="11421" y="0"/>
                </a:cubicBezTo>
                <a:cubicBezTo>
                  <a:pt x="11421" y="0"/>
                  <a:pt x="11935" y="1350"/>
                  <a:pt x="10906" y="2700"/>
                </a:cubicBezTo>
                <a:cubicBezTo>
                  <a:pt x="9878" y="2700"/>
                  <a:pt x="10906" y="6750"/>
                  <a:pt x="9878" y="8100"/>
                </a:cubicBezTo>
                <a:cubicBezTo>
                  <a:pt x="9363" y="8100"/>
                  <a:pt x="5763" y="1350"/>
                  <a:pt x="5249" y="1350"/>
                </a:cubicBezTo>
                <a:cubicBezTo>
                  <a:pt x="4221" y="0"/>
                  <a:pt x="1649" y="1350"/>
                  <a:pt x="1649" y="4050"/>
                </a:cubicBezTo>
                <a:cubicBezTo>
                  <a:pt x="1649" y="6750"/>
                  <a:pt x="-408" y="5400"/>
                  <a:pt x="621" y="8100"/>
                </a:cubicBezTo>
                <a:cubicBezTo>
                  <a:pt x="1135" y="9450"/>
                  <a:pt x="-408" y="12150"/>
                  <a:pt x="106" y="13500"/>
                </a:cubicBezTo>
                <a:cubicBezTo>
                  <a:pt x="1135" y="16200"/>
                  <a:pt x="2678" y="17550"/>
                  <a:pt x="4221" y="18900"/>
                </a:cubicBezTo>
                <a:cubicBezTo>
                  <a:pt x="4735" y="20250"/>
                  <a:pt x="5763" y="21600"/>
                  <a:pt x="6278" y="20250"/>
                </a:cubicBezTo>
                <a:cubicBezTo>
                  <a:pt x="6792" y="20250"/>
                  <a:pt x="6792" y="16200"/>
                  <a:pt x="7306" y="17550"/>
                </a:cubicBezTo>
                <a:cubicBezTo>
                  <a:pt x="7306" y="17550"/>
                  <a:pt x="7306" y="18900"/>
                  <a:pt x="7821" y="18900"/>
                </a:cubicBezTo>
                <a:cubicBezTo>
                  <a:pt x="8335" y="18900"/>
                  <a:pt x="8849" y="18900"/>
                  <a:pt x="8849" y="18900"/>
                </a:cubicBezTo>
                <a:cubicBezTo>
                  <a:pt x="9878" y="17550"/>
                  <a:pt x="10906" y="17550"/>
                  <a:pt x="12449" y="16200"/>
                </a:cubicBezTo>
                <a:cubicBezTo>
                  <a:pt x="13478" y="16200"/>
                  <a:pt x="13478" y="18900"/>
                  <a:pt x="13992" y="18900"/>
                </a:cubicBezTo>
                <a:cubicBezTo>
                  <a:pt x="14506" y="18900"/>
                  <a:pt x="17078" y="17550"/>
                  <a:pt x="17078" y="17550"/>
                </a:cubicBezTo>
                <a:cubicBezTo>
                  <a:pt x="17078" y="17550"/>
                  <a:pt x="16563" y="16200"/>
                  <a:pt x="16563" y="16200"/>
                </a:cubicBezTo>
                <a:cubicBezTo>
                  <a:pt x="16563" y="14850"/>
                  <a:pt x="18106" y="16200"/>
                  <a:pt x="18621" y="16200"/>
                </a:cubicBezTo>
                <a:cubicBezTo>
                  <a:pt x="18621" y="16200"/>
                  <a:pt x="19649" y="16200"/>
                  <a:pt x="19649" y="14850"/>
                </a:cubicBezTo>
                <a:cubicBezTo>
                  <a:pt x="19649" y="13500"/>
                  <a:pt x="20163" y="12150"/>
                  <a:pt x="20163" y="12150"/>
                </a:cubicBezTo>
                <a:cubicBezTo>
                  <a:pt x="20163" y="12150"/>
                  <a:pt x="20163" y="12150"/>
                  <a:pt x="19649" y="12150"/>
                </a:cubicBezTo>
                <a:cubicBezTo>
                  <a:pt x="19649" y="10800"/>
                  <a:pt x="21192" y="9450"/>
                  <a:pt x="21192" y="8100"/>
                </a:cubicBezTo>
                <a:cubicBezTo>
                  <a:pt x="20678" y="6750"/>
                  <a:pt x="18106" y="5400"/>
                  <a:pt x="17078" y="5400"/>
                </a:cubicBezTo>
                <a:cubicBezTo>
                  <a:pt x="16049" y="4050"/>
                  <a:pt x="18106" y="5400"/>
                  <a:pt x="17078" y="5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1" name="Shape 1891"/>
          <p:cNvSpPr/>
          <p:nvPr/>
        </p:nvSpPr>
        <p:spPr>
          <a:xfrm>
            <a:off x="16979309" y="2132173"/>
            <a:ext cx="31550" cy="50636"/>
          </a:xfrm>
          <a:custGeom>
            <a:avLst/>
            <a:gdLst/>
            <a:ahLst/>
            <a:cxnLst>
              <a:cxn ang="0">
                <a:pos x="wd2" y="hd2"/>
              </a:cxn>
              <a:cxn ang="5400000">
                <a:pos x="wd2" y="hd2"/>
              </a:cxn>
              <a:cxn ang="10800000">
                <a:pos x="wd2" y="hd2"/>
              </a:cxn>
              <a:cxn ang="16200000">
                <a:pos x="wd2" y="hd2"/>
              </a:cxn>
            </a:cxnLst>
            <a:rect l="0" t="0" r="r" b="b"/>
            <a:pathLst>
              <a:path w="11772" h="18101" extrusionOk="0">
                <a:moveTo>
                  <a:pt x="11772" y="16200"/>
                </a:moveTo>
                <a:cubicBezTo>
                  <a:pt x="9072" y="18900"/>
                  <a:pt x="-7128" y="2700"/>
                  <a:pt x="3672" y="0"/>
                </a:cubicBezTo>
                <a:cubicBezTo>
                  <a:pt x="6372" y="0"/>
                  <a:pt x="14472" y="0"/>
                  <a:pt x="9072" y="5400"/>
                </a:cubicBezTo>
                <a:cubicBezTo>
                  <a:pt x="972" y="10800"/>
                  <a:pt x="11772" y="10800"/>
                  <a:pt x="11772" y="16200"/>
                </a:cubicBezTo>
                <a:cubicBezTo>
                  <a:pt x="9072" y="21600"/>
                  <a:pt x="11772" y="13500"/>
                  <a:pt x="11772"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2" name="Shape 1892"/>
          <p:cNvSpPr/>
          <p:nvPr/>
        </p:nvSpPr>
        <p:spPr>
          <a:xfrm>
            <a:off x="17931170" y="2536669"/>
            <a:ext cx="55041" cy="30186"/>
          </a:xfrm>
          <a:custGeom>
            <a:avLst/>
            <a:gdLst/>
            <a:ahLst/>
            <a:cxnLst>
              <a:cxn ang="0">
                <a:pos x="wd2" y="hd2"/>
              </a:cxn>
              <a:cxn ang="5400000">
                <a:pos x="wd2" y="hd2"/>
              </a:cxn>
              <a:cxn ang="10800000">
                <a:pos x="wd2" y="hd2"/>
              </a:cxn>
              <a:cxn ang="16200000">
                <a:pos x="wd2" y="hd2"/>
              </a:cxn>
            </a:cxnLst>
            <a:rect l="0" t="0" r="r" b="b"/>
            <a:pathLst>
              <a:path w="14761" h="14388" extrusionOk="0">
                <a:moveTo>
                  <a:pt x="4698" y="12400"/>
                </a:moveTo>
                <a:cubicBezTo>
                  <a:pt x="771" y="8800"/>
                  <a:pt x="-1193" y="8800"/>
                  <a:pt x="771" y="1600"/>
                </a:cubicBezTo>
                <a:cubicBezTo>
                  <a:pt x="2734" y="-2000"/>
                  <a:pt x="6662" y="1600"/>
                  <a:pt x="10589" y="1600"/>
                </a:cubicBezTo>
                <a:cubicBezTo>
                  <a:pt x="20407" y="5200"/>
                  <a:pt x="10589" y="19600"/>
                  <a:pt x="4698" y="12400"/>
                </a:cubicBezTo>
                <a:cubicBezTo>
                  <a:pt x="2734" y="8800"/>
                  <a:pt x="6662" y="16000"/>
                  <a:pt x="4698" y="12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3" name="Shape 1893"/>
          <p:cNvSpPr/>
          <p:nvPr/>
        </p:nvSpPr>
        <p:spPr>
          <a:xfrm>
            <a:off x="17770665" y="3186218"/>
            <a:ext cx="41110" cy="28133"/>
          </a:xfrm>
          <a:custGeom>
            <a:avLst/>
            <a:gdLst/>
            <a:ahLst/>
            <a:cxnLst>
              <a:cxn ang="0">
                <a:pos x="wd2" y="hd2"/>
              </a:cxn>
              <a:cxn ang="5400000">
                <a:pos x="wd2" y="hd2"/>
              </a:cxn>
              <a:cxn ang="10800000">
                <a:pos x="wd2" y="hd2"/>
              </a:cxn>
              <a:cxn ang="16200000">
                <a:pos x="wd2" y="hd2"/>
              </a:cxn>
            </a:cxnLst>
            <a:rect l="0" t="0" r="r" b="b"/>
            <a:pathLst>
              <a:path w="19600" h="16090" extrusionOk="0">
                <a:moveTo>
                  <a:pt x="18000" y="6240"/>
                </a:moveTo>
                <a:cubicBezTo>
                  <a:pt x="21600" y="6240"/>
                  <a:pt x="18000" y="1920"/>
                  <a:pt x="18000" y="1920"/>
                </a:cubicBezTo>
                <a:cubicBezTo>
                  <a:pt x="14400" y="-2400"/>
                  <a:pt x="10800" y="1920"/>
                  <a:pt x="7200" y="1920"/>
                </a:cubicBezTo>
                <a:cubicBezTo>
                  <a:pt x="3600" y="1920"/>
                  <a:pt x="0" y="6240"/>
                  <a:pt x="3600" y="10560"/>
                </a:cubicBezTo>
                <a:cubicBezTo>
                  <a:pt x="3600" y="10560"/>
                  <a:pt x="0" y="19200"/>
                  <a:pt x="0" y="14880"/>
                </a:cubicBezTo>
                <a:cubicBezTo>
                  <a:pt x="0" y="14880"/>
                  <a:pt x="18000" y="6240"/>
                  <a:pt x="18000" y="6240"/>
                </a:cubicBezTo>
                <a:cubicBezTo>
                  <a:pt x="21600" y="6240"/>
                  <a:pt x="10800" y="10560"/>
                  <a:pt x="18000" y="62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4" name="Shape 1894"/>
          <p:cNvSpPr/>
          <p:nvPr/>
        </p:nvSpPr>
        <p:spPr>
          <a:xfrm>
            <a:off x="16797404" y="3398539"/>
            <a:ext cx="22899" cy="20039"/>
          </a:xfrm>
          <a:custGeom>
            <a:avLst/>
            <a:gdLst/>
            <a:ahLst/>
            <a:cxnLst>
              <a:cxn ang="0">
                <a:pos x="wd2" y="hd2"/>
              </a:cxn>
              <a:cxn ang="5400000">
                <a:pos x="wd2" y="hd2"/>
              </a:cxn>
              <a:cxn ang="10800000">
                <a:pos x="wd2" y="hd2"/>
              </a:cxn>
              <a:cxn ang="16200000">
                <a:pos x="wd2" y="hd2"/>
              </a:cxn>
            </a:cxnLst>
            <a:rect l="0" t="0" r="r" b="b"/>
            <a:pathLst>
              <a:path w="13168" h="21600" extrusionOk="0">
                <a:moveTo>
                  <a:pt x="8179" y="21600"/>
                </a:moveTo>
                <a:cubicBezTo>
                  <a:pt x="-461" y="21600"/>
                  <a:pt x="-4781" y="7200"/>
                  <a:pt x="8179" y="0"/>
                </a:cubicBezTo>
                <a:cubicBezTo>
                  <a:pt x="16819" y="0"/>
                  <a:pt x="12499" y="21600"/>
                  <a:pt x="8179"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5" name="Shape 1895"/>
          <p:cNvSpPr/>
          <p:nvPr/>
        </p:nvSpPr>
        <p:spPr>
          <a:xfrm>
            <a:off x="17460079" y="3625216"/>
            <a:ext cx="31203" cy="30120"/>
          </a:xfrm>
          <a:custGeom>
            <a:avLst/>
            <a:gdLst/>
            <a:ahLst/>
            <a:cxnLst>
              <a:cxn ang="0">
                <a:pos x="wd2" y="hd2"/>
              </a:cxn>
              <a:cxn ang="5400000">
                <a:pos x="wd2" y="hd2"/>
              </a:cxn>
              <a:cxn ang="10800000">
                <a:pos x="wd2" y="hd2"/>
              </a:cxn>
              <a:cxn ang="16200000">
                <a:pos x="wd2" y="hd2"/>
              </a:cxn>
            </a:cxnLst>
            <a:rect l="0" t="0" r="r" b="b"/>
            <a:pathLst>
              <a:path w="17851" h="18457" extrusionOk="0">
                <a:moveTo>
                  <a:pt x="17851" y="1177"/>
                </a:moveTo>
                <a:cubicBezTo>
                  <a:pt x="17851" y="1177"/>
                  <a:pt x="-3749" y="18457"/>
                  <a:pt x="571" y="18457"/>
                </a:cubicBezTo>
                <a:cubicBezTo>
                  <a:pt x="4891" y="18457"/>
                  <a:pt x="13531" y="9817"/>
                  <a:pt x="13531" y="9817"/>
                </a:cubicBezTo>
                <a:cubicBezTo>
                  <a:pt x="17851" y="5497"/>
                  <a:pt x="17851" y="-3143"/>
                  <a:pt x="17851" y="117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6" name="Shape 1896"/>
          <p:cNvSpPr/>
          <p:nvPr/>
        </p:nvSpPr>
        <p:spPr>
          <a:xfrm>
            <a:off x="17435070" y="3677993"/>
            <a:ext cx="6679" cy="7515"/>
          </a:xfrm>
          <a:custGeom>
            <a:avLst/>
            <a:gdLst/>
            <a:ahLst/>
            <a:cxnLst>
              <a:cxn ang="0">
                <a:pos x="wd2" y="hd2"/>
              </a:cxn>
              <a:cxn ang="5400000">
                <a:pos x="wd2" y="hd2"/>
              </a:cxn>
              <a:cxn ang="10800000">
                <a:pos x="wd2" y="hd2"/>
              </a:cxn>
              <a:cxn ang="16200000">
                <a:pos x="wd2" y="hd2"/>
              </a:cxn>
            </a:cxnLst>
            <a:rect l="0" t="0" r="r" b="b"/>
            <a:pathLst>
              <a:path w="9600" h="21600" extrusionOk="0">
                <a:moveTo>
                  <a:pt x="4800" y="0"/>
                </a:moveTo>
                <a:cubicBezTo>
                  <a:pt x="4800" y="0"/>
                  <a:pt x="-6000" y="21600"/>
                  <a:pt x="4800" y="21600"/>
                </a:cubicBezTo>
                <a:cubicBezTo>
                  <a:pt x="4800" y="21600"/>
                  <a:pt x="15600" y="0"/>
                  <a:pt x="48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7" name="Shape 1897"/>
          <p:cNvSpPr/>
          <p:nvPr/>
        </p:nvSpPr>
        <p:spPr>
          <a:xfrm>
            <a:off x="17333117" y="3796322"/>
            <a:ext cx="11720" cy="7515"/>
          </a:xfrm>
          <a:custGeom>
            <a:avLst/>
            <a:gdLst/>
            <a:ahLst/>
            <a:cxnLst>
              <a:cxn ang="0">
                <a:pos x="wd2" y="hd2"/>
              </a:cxn>
              <a:cxn ang="5400000">
                <a:pos x="wd2" y="hd2"/>
              </a:cxn>
              <a:cxn ang="10800000">
                <a:pos x="wd2" y="hd2"/>
              </a:cxn>
              <a:cxn ang="16200000">
                <a:pos x="wd2" y="hd2"/>
              </a:cxn>
            </a:cxnLst>
            <a:rect l="0" t="0" r="r" b="b"/>
            <a:pathLst>
              <a:path w="11232" h="21600" extrusionOk="0">
                <a:moveTo>
                  <a:pt x="9216" y="0"/>
                </a:moveTo>
                <a:cubicBezTo>
                  <a:pt x="9216" y="0"/>
                  <a:pt x="-5184" y="21600"/>
                  <a:pt x="2016" y="21600"/>
                </a:cubicBezTo>
                <a:cubicBezTo>
                  <a:pt x="2016" y="21600"/>
                  <a:pt x="16416" y="0"/>
                  <a:pt x="9216"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8" name="Shape 1898"/>
          <p:cNvSpPr/>
          <p:nvPr/>
        </p:nvSpPr>
        <p:spPr>
          <a:xfrm>
            <a:off x="17246144" y="3834086"/>
            <a:ext cx="39741" cy="23872"/>
          </a:xfrm>
          <a:custGeom>
            <a:avLst/>
            <a:gdLst/>
            <a:ahLst/>
            <a:cxnLst>
              <a:cxn ang="0">
                <a:pos x="wd2" y="hd2"/>
              </a:cxn>
              <a:cxn ang="5400000">
                <a:pos x="wd2" y="hd2"/>
              </a:cxn>
              <a:cxn ang="10800000">
                <a:pos x="wd2" y="hd2"/>
              </a:cxn>
              <a:cxn ang="16200000">
                <a:pos x="wd2" y="hd2"/>
              </a:cxn>
            </a:cxnLst>
            <a:rect l="0" t="0" r="r" b="b"/>
            <a:pathLst>
              <a:path w="16240" h="17067" extrusionOk="0">
                <a:moveTo>
                  <a:pt x="15834" y="0"/>
                </a:moveTo>
                <a:cubicBezTo>
                  <a:pt x="12749" y="0"/>
                  <a:pt x="-2680" y="10800"/>
                  <a:pt x="406" y="16200"/>
                </a:cubicBezTo>
                <a:cubicBezTo>
                  <a:pt x="3491" y="21600"/>
                  <a:pt x="18920" y="0"/>
                  <a:pt x="15834"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899" name="Shape 1899"/>
          <p:cNvSpPr/>
          <p:nvPr/>
        </p:nvSpPr>
        <p:spPr>
          <a:xfrm>
            <a:off x="17187884" y="3864298"/>
            <a:ext cx="32638" cy="21883"/>
          </a:xfrm>
          <a:custGeom>
            <a:avLst/>
            <a:gdLst/>
            <a:ahLst/>
            <a:cxnLst>
              <a:cxn ang="0">
                <a:pos x="wd2" y="hd2"/>
              </a:cxn>
              <a:cxn ang="5400000">
                <a:pos x="wd2" y="hd2"/>
              </a:cxn>
              <a:cxn ang="10800000">
                <a:pos x="wd2" y="hd2"/>
              </a:cxn>
              <a:cxn ang="16200000">
                <a:pos x="wd2" y="hd2"/>
              </a:cxn>
            </a:cxnLst>
            <a:rect l="0" t="0" r="r" b="b"/>
            <a:pathLst>
              <a:path w="16476" h="17067" extrusionOk="0">
                <a:moveTo>
                  <a:pt x="14876" y="0"/>
                </a:moveTo>
                <a:cubicBezTo>
                  <a:pt x="14876" y="0"/>
                  <a:pt x="-3124" y="10800"/>
                  <a:pt x="476" y="16200"/>
                </a:cubicBezTo>
                <a:cubicBezTo>
                  <a:pt x="4076" y="21600"/>
                  <a:pt x="14876" y="0"/>
                  <a:pt x="14876" y="0"/>
                </a:cubicBezTo>
                <a:cubicBezTo>
                  <a:pt x="14876" y="0"/>
                  <a:pt x="18476" y="0"/>
                  <a:pt x="14876"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0" name="Shape 1900"/>
          <p:cNvSpPr/>
          <p:nvPr/>
        </p:nvSpPr>
        <p:spPr>
          <a:xfrm>
            <a:off x="17143941" y="3886956"/>
            <a:ext cx="33560" cy="29130"/>
          </a:xfrm>
          <a:custGeom>
            <a:avLst/>
            <a:gdLst/>
            <a:ahLst/>
            <a:cxnLst>
              <a:cxn ang="0">
                <a:pos x="wd2" y="hd2"/>
              </a:cxn>
              <a:cxn ang="5400000">
                <a:pos x="wd2" y="hd2"/>
              </a:cxn>
              <a:cxn ang="10800000">
                <a:pos x="wd2" y="hd2"/>
              </a:cxn>
              <a:cxn ang="16200000">
                <a:pos x="wd2" y="hd2"/>
              </a:cxn>
            </a:cxnLst>
            <a:rect l="0" t="0" r="r" b="b"/>
            <a:pathLst>
              <a:path w="19200" h="17851" extrusionOk="0">
                <a:moveTo>
                  <a:pt x="17280" y="0"/>
                </a:moveTo>
                <a:cubicBezTo>
                  <a:pt x="17280" y="0"/>
                  <a:pt x="0" y="17280"/>
                  <a:pt x="0" y="17280"/>
                </a:cubicBezTo>
                <a:cubicBezTo>
                  <a:pt x="8640" y="21600"/>
                  <a:pt x="17280" y="0"/>
                  <a:pt x="17280" y="0"/>
                </a:cubicBezTo>
                <a:cubicBezTo>
                  <a:pt x="17280" y="0"/>
                  <a:pt x="21600" y="0"/>
                  <a:pt x="1728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1" name="Shape 1901"/>
          <p:cNvSpPr/>
          <p:nvPr/>
        </p:nvSpPr>
        <p:spPr>
          <a:xfrm>
            <a:off x="17138277" y="3937308"/>
            <a:ext cx="5635" cy="7515"/>
          </a:xfrm>
          <a:custGeom>
            <a:avLst/>
            <a:gdLst/>
            <a:ahLst/>
            <a:cxnLst>
              <a:cxn ang="0">
                <a:pos x="wd2" y="hd2"/>
              </a:cxn>
              <a:cxn ang="5400000">
                <a:pos x="wd2" y="hd2"/>
              </a:cxn>
              <a:cxn ang="10800000">
                <a:pos x="wd2" y="hd2"/>
              </a:cxn>
              <a:cxn ang="16200000">
                <a:pos x="wd2" y="hd2"/>
              </a:cxn>
            </a:cxnLst>
            <a:rect l="0" t="0" r="r" b="b"/>
            <a:pathLst>
              <a:path w="16200" h="21600" extrusionOk="0">
                <a:moveTo>
                  <a:pt x="16200" y="0"/>
                </a:moveTo>
                <a:cubicBezTo>
                  <a:pt x="-5400" y="0"/>
                  <a:pt x="-5400" y="21600"/>
                  <a:pt x="16200" y="21600"/>
                </a:cubicBezTo>
                <a:cubicBezTo>
                  <a:pt x="16200" y="21600"/>
                  <a:pt x="16200" y="0"/>
                  <a:pt x="162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2" name="Shape 1902"/>
          <p:cNvSpPr/>
          <p:nvPr/>
        </p:nvSpPr>
        <p:spPr>
          <a:xfrm>
            <a:off x="17098635" y="3911293"/>
            <a:ext cx="32384" cy="26016"/>
          </a:xfrm>
          <a:custGeom>
            <a:avLst/>
            <a:gdLst/>
            <a:ahLst/>
            <a:cxnLst>
              <a:cxn ang="0">
                <a:pos x="wd2" y="hd2"/>
              </a:cxn>
              <a:cxn ang="5400000">
                <a:pos x="wd2" y="hd2"/>
              </a:cxn>
              <a:cxn ang="10800000">
                <a:pos x="wd2" y="hd2"/>
              </a:cxn>
              <a:cxn ang="16200000">
                <a:pos x="wd2" y="hd2"/>
              </a:cxn>
            </a:cxnLst>
            <a:rect l="0" t="0" r="r" b="b"/>
            <a:pathLst>
              <a:path w="18527" h="18600" extrusionOk="0">
                <a:moveTo>
                  <a:pt x="17280" y="2400"/>
                </a:moveTo>
                <a:cubicBezTo>
                  <a:pt x="8640" y="7800"/>
                  <a:pt x="0" y="13200"/>
                  <a:pt x="0" y="18600"/>
                </a:cubicBezTo>
                <a:cubicBezTo>
                  <a:pt x="0" y="18600"/>
                  <a:pt x="17280" y="2400"/>
                  <a:pt x="17280" y="2400"/>
                </a:cubicBezTo>
                <a:cubicBezTo>
                  <a:pt x="12960" y="2400"/>
                  <a:pt x="21600" y="-3000"/>
                  <a:pt x="17280" y="2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3" name="Shape 1903"/>
          <p:cNvSpPr/>
          <p:nvPr/>
        </p:nvSpPr>
        <p:spPr>
          <a:xfrm>
            <a:off x="16830995" y="4181518"/>
            <a:ext cx="8975" cy="22543"/>
          </a:xfrm>
          <a:custGeom>
            <a:avLst/>
            <a:gdLst/>
            <a:ahLst/>
            <a:cxnLst>
              <a:cxn ang="0">
                <a:pos x="wd2" y="hd2"/>
              </a:cxn>
              <a:cxn ang="5400000">
                <a:pos x="wd2" y="hd2"/>
              </a:cxn>
              <a:cxn ang="10800000">
                <a:pos x="wd2" y="hd2"/>
              </a:cxn>
              <a:cxn ang="16200000">
                <a:pos x="wd2" y="hd2"/>
              </a:cxn>
            </a:cxnLst>
            <a:rect l="0" t="0" r="r" b="b"/>
            <a:pathLst>
              <a:path w="12900" h="21600" extrusionOk="0">
                <a:moveTo>
                  <a:pt x="4800" y="0"/>
                </a:moveTo>
                <a:cubicBezTo>
                  <a:pt x="4800" y="0"/>
                  <a:pt x="-6000" y="21600"/>
                  <a:pt x="4800" y="21600"/>
                </a:cubicBezTo>
                <a:cubicBezTo>
                  <a:pt x="15600" y="21600"/>
                  <a:pt x="15600" y="0"/>
                  <a:pt x="48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4" name="Shape 1904"/>
          <p:cNvSpPr/>
          <p:nvPr/>
        </p:nvSpPr>
        <p:spPr>
          <a:xfrm>
            <a:off x="16885453" y="3870485"/>
            <a:ext cx="220733" cy="179798"/>
          </a:xfrm>
          <a:custGeom>
            <a:avLst/>
            <a:gdLst/>
            <a:ahLst/>
            <a:cxnLst>
              <a:cxn ang="0">
                <a:pos x="wd2" y="hd2"/>
              </a:cxn>
              <a:cxn ang="5400000">
                <a:pos x="wd2" y="hd2"/>
              </a:cxn>
              <a:cxn ang="10800000">
                <a:pos x="wd2" y="hd2"/>
              </a:cxn>
              <a:cxn ang="16200000">
                <a:pos x="wd2" y="hd2"/>
              </a:cxn>
            </a:cxnLst>
            <a:rect l="0" t="0" r="r" b="b"/>
            <a:pathLst>
              <a:path w="21048" h="20297" extrusionOk="0">
                <a:moveTo>
                  <a:pt x="18958" y="7609"/>
                </a:moveTo>
                <a:cubicBezTo>
                  <a:pt x="18958" y="7609"/>
                  <a:pt x="19654" y="5947"/>
                  <a:pt x="19654" y="5116"/>
                </a:cubicBezTo>
                <a:cubicBezTo>
                  <a:pt x="19654" y="5947"/>
                  <a:pt x="18261" y="7609"/>
                  <a:pt x="18261" y="7609"/>
                </a:cubicBezTo>
                <a:cubicBezTo>
                  <a:pt x="16867" y="7609"/>
                  <a:pt x="14080" y="6778"/>
                  <a:pt x="13383" y="5947"/>
                </a:cubicBezTo>
                <a:cubicBezTo>
                  <a:pt x="11293" y="5116"/>
                  <a:pt x="9900" y="963"/>
                  <a:pt x="7113" y="132"/>
                </a:cubicBezTo>
                <a:cubicBezTo>
                  <a:pt x="5719" y="-699"/>
                  <a:pt x="6416" y="2624"/>
                  <a:pt x="7113" y="3455"/>
                </a:cubicBezTo>
                <a:cubicBezTo>
                  <a:pt x="7113" y="5116"/>
                  <a:pt x="6416" y="6778"/>
                  <a:pt x="5719" y="8439"/>
                </a:cubicBezTo>
                <a:cubicBezTo>
                  <a:pt x="5022" y="9270"/>
                  <a:pt x="6416" y="11763"/>
                  <a:pt x="4325" y="10932"/>
                </a:cubicBezTo>
                <a:cubicBezTo>
                  <a:pt x="4325" y="10932"/>
                  <a:pt x="2932" y="10101"/>
                  <a:pt x="2235" y="10932"/>
                </a:cubicBezTo>
                <a:cubicBezTo>
                  <a:pt x="2235" y="11763"/>
                  <a:pt x="2932" y="12593"/>
                  <a:pt x="2932" y="12593"/>
                </a:cubicBezTo>
                <a:cubicBezTo>
                  <a:pt x="2932" y="12593"/>
                  <a:pt x="842" y="14255"/>
                  <a:pt x="145" y="14255"/>
                </a:cubicBezTo>
                <a:cubicBezTo>
                  <a:pt x="-552" y="15916"/>
                  <a:pt x="1538" y="16747"/>
                  <a:pt x="842" y="18409"/>
                </a:cubicBezTo>
                <a:cubicBezTo>
                  <a:pt x="145" y="19239"/>
                  <a:pt x="1538" y="20901"/>
                  <a:pt x="2235" y="20070"/>
                </a:cubicBezTo>
                <a:cubicBezTo>
                  <a:pt x="2932" y="19239"/>
                  <a:pt x="2932" y="18409"/>
                  <a:pt x="3629" y="18409"/>
                </a:cubicBezTo>
                <a:cubicBezTo>
                  <a:pt x="3629" y="18409"/>
                  <a:pt x="4325" y="19239"/>
                  <a:pt x="4325" y="18409"/>
                </a:cubicBezTo>
                <a:cubicBezTo>
                  <a:pt x="4325" y="17578"/>
                  <a:pt x="2932" y="16747"/>
                  <a:pt x="2235" y="15916"/>
                </a:cubicBezTo>
                <a:cubicBezTo>
                  <a:pt x="1538" y="14255"/>
                  <a:pt x="4325" y="15086"/>
                  <a:pt x="4325" y="15086"/>
                </a:cubicBezTo>
                <a:cubicBezTo>
                  <a:pt x="5719" y="15086"/>
                  <a:pt x="6416" y="13424"/>
                  <a:pt x="7809" y="14255"/>
                </a:cubicBezTo>
                <a:cubicBezTo>
                  <a:pt x="9203" y="15086"/>
                  <a:pt x="9900" y="15916"/>
                  <a:pt x="11293" y="16747"/>
                </a:cubicBezTo>
                <a:cubicBezTo>
                  <a:pt x="13383" y="18409"/>
                  <a:pt x="12687" y="13424"/>
                  <a:pt x="14080" y="12593"/>
                </a:cubicBezTo>
                <a:cubicBezTo>
                  <a:pt x="14080" y="12593"/>
                  <a:pt x="21048" y="12593"/>
                  <a:pt x="21048" y="10932"/>
                </a:cubicBezTo>
                <a:cubicBezTo>
                  <a:pt x="20351" y="10101"/>
                  <a:pt x="18261" y="11763"/>
                  <a:pt x="19654" y="9270"/>
                </a:cubicBezTo>
                <a:cubicBezTo>
                  <a:pt x="20351" y="8439"/>
                  <a:pt x="18261" y="9270"/>
                  <a:pt x="18958" y="7609"/>
                </a:cubicBezTo>
                <a:cubicBezTo>
                  <a:pt x="19654" y="5116"/>
                  <a:pt x="18958" y="8439"/>
                  <a:pt x="18958" y="760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5" name="Shape 1905"/>
          <p:cNvSpPr/>
          <p:nvPr/>
        </p:nvSpPr>
        <p:spPr>
          <a:xfrm>
            <a:off x="16557502" y="4044639"/>
            <a:ext cx="408412" cy="343325"/>
          </a:xfrm>
          <a:custGeom>
            <a:avLst/>
            <a:gdLst/>
            <a:ahLst/>
            <a:cxnLst>
              <a:cxn ang="0">
                <a:pos x="wd2" y="hd2"/>
              </a:cxn>
              <a:cxn ang="5400000">
                <a:pos x="wd2" y="hd2"/>
              </a:cxn>
              <a:cxn ang="10800000">
                <a:pos x="wd2" y="hd2"/>
              </a:cxn>
              <a:cxn ang="16200000">
                <a:pos x="wd2" y="hd2"/>
              </a:cxn>
            </a:cxnLst>
            <a:rect l="0" t="0" r="r" b="b"/>
            <a:pathLst>
              <a:path w="21371" h="21345" extrusionOk="0">
                <a:moveTo>
                  <a:pt x="19925" y="205"/>
                </a:moveTo>
                <a:cubicBezTo>
                  <a:pt x="19539" y="205"/>
                  <a:pt x="19539" y="-255"/>
                  <a:pt x="19539" y="205"/>
                </a:cubicBezTo>
                <a:cubicBezTo>
                  <a:pt x="18768" y="664"/>
                  <a:pt x="19539" y="664"/>
                  <a:pt x="19925" y="1124"/>
                </a:cubicBezTo>
                <a:cubicBezTo>
                  <a:pt x="20311" y="1583"/>
                  <a:pt x="19154" y="2043"/>
                  <a:pt x="18768" y="1124"/>
                </a:cubicBezTo>
                <a:cubicBezTo>
                  <a:pt x="18382" y="205"/>
                  <a:pt x="17997" y="1583"/>
                  <a:pt x="17997" y="2043"/>
                </a:cubicBezTo>
                <a:cubicBezTo>
                  <a:pt x="17611" y="2043"/>
                  <a:pt x="17225" y="2502"/>
                  <a:pt x="17225" y="2502"/>
                </a:cubicBezTo>
                <a:cubicBezTo>
                  <a:pt x="17225" y="3422"/>
                  <a:pt x="17611" y="2962"/>
                  <a:pt x="17611" y="2962"/>
                </a:cubicBezTo>
                <a:cubicBezTo>
                  <a:pt x="17611" y="3422"/>
                  <a:pt x="17611" y="3881"/>
                  <a:pt x="17611" y="4341"/>
                </a:cubicBezTo>
                <a:cubicBezTo>
                  <a:pt x="17611" y="4800"/>
                  <a:pt x="17997" y="4800"/>
                  <a:pt x="17611" y="5719"/>
                </a:cubicBezTo>
                <a:cubicBezTo>
                  <a:pt x="16839" y="7098"/>
                  <a:pt x="16454" y="8477"/>
                  <a:pt x="15682" y="9856"/>
                </a:cubicBezTo>
                <a:cubicBezTo>
                  <a:pt x="15297" y="10315"/>
                  <a:pt x="14139" y="12154"/>
                  <a:pt x="13754" y="12154"/>
                </a:cubicBezTo>
                <a:cubicBezTo>
                  <a:pt x="12982" y="12154"/>
                  <a:pt x="12211" y="12613"/>
                  <a:pt x="11825" y="12154"/>
                </a:cubicBezTo>
                <a:cubicBezTo>
                  <a:pt x="11439" y="11694"/>
                  <a:pt x="12211" y="11234"/>
                  <a:pt x="12211" y="10775"/>
                </a:cubicBezTo>
                <a:cubicBezTo>
                  <a:pt x="12597" y="10315"/>
                  <a:pt x="11439" y="11234"/>
                  <a:pt x="11439" y="11234"/>
                </a:cubicBezTo>
                <a:cubicBezTo>
                  <a:pt x="11054" y="11694"/>
                  <a:pt x="11054" y="11694"/>
                  <a:pt x="11054" y="12154"/>
                </a:cubicBezTo>
                <a:cubicBezTo>
                  <a:pt x="11054" y="13532"/>
                  <a:pt x="9897" y="13992"/>
                  <a:pt x="9511" y="14911"/>
                </a:cubicBezTo>
                <a:cubicBezTo>
                  <a:pt x="9511" y="14911"/>
                  <a:pt x="9511" y="15371"/>
                  <a:pt x="9511" y="15371"/>
                </a:cubicBezTo>
                <a:cubicBezTo>
                  <a:pt x="9511" y="15830"/>
                  <a:pt x="8739" y="16290"/>
                  <a:pt x="8739" y="16290"/>
                </a:cubicBezTo>
                <a:cubicBezTo>
                  <a:pt x="8354" y="16290"/>
                  <a:pt x="8739" y="15830"/>
                  <a:pt x="7968" y="15830"/>
                </a:cubicBezTo>
                <a:cubicBezTo>
                  <a:pt x="7582" y="15830"/>
                  <a:pt x="7197" y="15830"/>
                  <a:pt x="6425" y="15830"/>
                </a:cubicBezTo>
                <a:cubicBezTo>
                  <a:pt x="5268" y="16290"/>
                  <a:pt x="4497" y="15830"/>
                  <a:pt x="3339" y="16290"/>
                </a:cubicBezTo>
                <a:cubicBezTo>
                  <a:pt x="2568" y="17209"/>
                  <a:pt x="1411" y="18128"/>
                  <a:pt x="639" y="19047"/>
                </a:cubicBezTo>
                <a:cubicBezTo>
                  <a:pt x="-132" y="19047"/>
                  <a:pt x="-132" y="20426"/>
                  <a:pt x="254" y="19966"/>
                </a:cubicBezTo>
                <a:cubicBezTo>
                  <a:pt x="639" y="19966"/>
                  <a:pt x="639" y="19507"/>
                  <a:pt x="1025" y="19507"/>
                </a:cubicBezTo>
                <a:cubicBezTo>
                  <a:pt x="1411" y="19966"/>
                  <a:pt x="1797" y="20426"/>
                  <a:pt x="1797" y="19966"/>
                </a:cubicBezTo>
                <a:cubicBezTo>
                  <a:pt x="3725" y="19507"/>
                  <a:pt x="6425" y="17668"/>
                  <a:pt x="8354" y="18128"/>
                </a:cubicBezTo>
                <a:cubicBezTo>
                  <a:pt x="8739" y="18588"/>
                  <a:pt x="7968" y="19507"/>
                  <a:pt x="7968" y="19507"/>
                </a:cubicBezTo>
                <a:cubicBezTo>
                  <a:pt x="8354" y="19966"/>
                  <a:pt x="8739" y="21345"/>
                  <a:pt x="9125" y="21345"/>
                </a:cubicBezTo>
                <a:cubicBezTo>
                  <a:pt x="9511" y="20885"/>
                  <a:pt x="9897" y="20426"/>
                  <a:pt x="10282" y="19966"/>
                </a:cubicBezTo>
                <a:cubicBezTo>
                  <a:pt x="10668" y="19047"/>
                  <a:pt x="10668" y="19507"/>
                  <a:pt x="11439" y="19507"/>
                </a:cubicBezTo>
                <a:cubicBezTo>
                  <a:pt x="11054" y="19507"/>
                  <a:pt x="10668" y="15830"/>
                  <a:pt x="11825" y="18128"/>
                </a:cubicBezTo>
                <a:cubicBezTo>
                  <a:pt x="12211" y="19047"/>
                  <a:pt x="14139" y="18128"/>
                  <a:pt x="14525" y="17668"/>
                </a:cubicBezTo>
                <a:cubicBezTo>
                  <a:pt x="15297" y="16290"/>
                  <a:pt x="15297" y="19047"/>
                  <a:pt x="15682" y="18128"/>
                </a:cubicBezTo>
                <a:cubicBezTo>
                  <a:pt x="15682" y="17668"/>
                  <a:pt x="16068" y="16749"/>
                  <a:pt x="16454" y="16749"/>
                </a:cubicBezTo>
                <a:cubicBezTo>
                  <a:pt x="16839" y="16290"/>
                  <a:pt x="16839" y="16749"/>
                  <a:pt x="17225" y="15830"/>
                </a:cubicBezTo>
                <a:cubicBezTo>
                  <a:pt x="17225" y="15830"/>
                  <a:pt x="17225" y="17668"/>
                  <a:pt x="17611" y="17209"/>
                </a:cubicBezTo>
                <a:cubicBezTo>
                  <a:pt x="17611" y="17209"/>
                  <a:pt x="17997" y="17209"/>
                  <a:pt x="18382" y="16749"/>
                </a:cubicBezTo>
                <a:cubicBezTo>
                  <a:pt x="18768" y="16749"/>
                  <a:pt x="18382" y="16290"/>
                  <a:pt x="18768" y="15830"/>
                </a:cubicBezTo>
                <a:cubicBezTo>
                  <a:pt x="19539" y="15371"/>
                  <a:pt x="19539" y="15371"/>
                  <a:pt x="18768" y="14451"/>
                </a:cubicBezTo>
                <a:cubicBezTo>
                  <a:pt x="18382" y="13992"/>
                  <a:pt x="19539" y="12613"/>
                  <a:pt x="19539" y="11694"/>
                </a:cubicBezTo>
                <a:cubicBezTo>
                  <a:pt x="19925" y="10775"/>
                  <a:pt x="19154" y="9396"/>
                  <a:pt x="19539" y="8477"/>
                </a:cubicBezTo>
                <a:cubicBezTo>
                  <a:pt x="19925" y="8017"/>
                  <a:pt x="19925" y="8477"/>
                  <a:pt x="20311" y="8477"/>
                </a:cubicBezTo>
                <a:cubicBezTo>
                  <a:pt x="20697" y="8477"/>
                  <a:pt x="21082" y="7558"/>
                  <a:pt x="21082" y="7558"/>
                </a:cubicBezTo>
                <a:cubicBezTo>
                  <a:pt x="21468" y="6179"/>
                  <a:pt x="21468" y="4800"/>
                  <a:pt x="21082" y="3881"/>
                </a:cubicBezTo>
                <a:cubicBezTo>
                  <a:pt x="21082" y="3422"/>
                  <a:pt x="19925" y="205"/>
                  <a:pt x="19925" y="205"/>
                </a:cubicBezTo>
                <a:cubicBezTo>
                  <a:pt x="19925" y="205"/>
                  <a:pt x="19925" y="205"/>
                  <a:pt x="19925" y="20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6" name="Shape 1906"/>
          <p:cNvSpPr/>
          <p:nvPr/>
        </p:nvSpPr>
        <p:spPr>
          <a:xfrm>
            <a:off x="16693401" y="4345163"/>
            <a:ext cx="15026" cy="12396"/>
          </a:xfrm>
          <a:custGeom>
            <a:avLst/>
            <a:gdLst/>
            <a:ahLst/>
            <a:cxnLst>
              <a:cxn ang="0">
                <a:pos x="wd2" y="hd2"/>
              </a:cxn>
              <a:cxn ang="5400000">
                <a:pos x="wd2" y="hd2"/>
              </a:cxn>
              <a:cxn ang="10800000">
                <a:pos x="wd2" y="hd2"/>
              </a:cxn>
              <a:cxn ang="16200000">
                <a:pos x="wd2" y="hd2"/>
              </a:cxn>
            </a:cxnLst>
            <a:rect l="0" t="0" r="r" b="b"/>
            <a:pathLst>
              <a:path w="21600" h="13361" extrusionOk="0">
                <a:moveTo>
                  <a:pt x="21600" y="0"/>
                </a:moveTo>
                <a:cubicBezTo>
                  <a:pt x="21600" y="0"/>
                  <a:pt x="0" y="7200"/>
                  <a:pt x="0" y="7200"/>
                </a:cubicBezTo>
                <a:cubicBezTo>
                  <a:pt x="10800" y="21600"/>
                  <a:pt x="21600" y="720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7" name="Shape 1907"/>
          <p:cNvSpPr/>
          <p:nvPr/>
        </p:nvSpPr>
        <p:spPr>
          <a:xfrm>
            <a:off x="16605307" y="4353276"/>
            <a:ext cx="87226" cy="58770"/>
          </a:xfrm>
          <a:custGeom>
            <a:avLst/>
            <a:gdLst/>
            <a:ahLst/>
            <a:cxnLst>
              <a:cxn ang="0">
                <a:pos x="wd2" y="hd2"/>
              </a:cxn>
              <a:cxn ang="5400000">
                <a:pos x="wd2" y="hd2"/>
              </a:cxn>
              <a:cxn ang="10800000">
                <a:pos x="wd2" y="hd2"/>
              </a:cxn>
              <a:cxn ang="16200000">
                <a:pos x="wd2" y="hd2"/>
              </a:cxn>
            </a:cxnLst>
            <a:rect l="0" t="0" r="r" b="b"/>
            <a:pathLst>
              <a:path w="19699" h="17387" extrusionOk="0">
                <a:moveTo>
                  <a:pt x="18277" y="1920"/>
                </a:moveTo>
                <a:cubicBezTo>
                  <a:pt x="14954" y="1920"/>
                  <a:pt x="14954" y="-2400"/>
                  <a:pt x="11631" y="1920"/>
                </a:cubicBezTo>
                <a:cubicBezTo>
                  <a:pt x="9969" y="1920"/>
                  <a:pt x="8308" y="6240"/>
                  <a:pt x="8308" y="4080"/>
                </a:cubicBezTo>
                <a:cubicBezTo>
                  <a:pt x="6646" y="1920"/>
                  <a:pt x="4985" y="6240"/>
                  <a:pt x="4985" y="6240"/>
                </a:cubicBezTo>
                <a:cubicBezTo>
                  <a:pt x="3323" y="10560"/>
                  <a:pt x="1662" y="8400"/>
                  <a:pt x="0" y="10560"/>
                </a:cubicBezTo>
                <a:cubicBezTo>
                  <a:pt x="0" y="8400"/>
                  <a:pt x="3323" y="17040"/>
                  <a:pt x="4985" y="17040"/>
                </a:cubicBezTo>
                <a:cubicBezTo>
                  <a:pt x="4985" y="19200"/>
                  <a:pt x="8308" y="10560"/>
                  <a:pt x="9969" y="10560"/>
                </a:cubicBezTo>
                <a:cubicBezTo>
                  <a:pt x="11631" y="10560"/>
                  <a:pt x="14954" y="12720"/>
                  <a:pt x="16615" y="10560"/>
                </a:cubicBezTo>
                <a:cubicBezTo>
                  <a:pt x="18277" y="10560"/>
                  <a:pt x="21600" y="4080"/>
                  <a:pt x="18277" y="1920"/>
                </a:cubicBezTo>
                <a:cubicBezTo>
                  <a:pt x="16615" y="1920"/>
                  <a:pt x="18277" y="1920"/>
                  <a:pt x="18277" y="19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8" name="Shape 1908"/>
          <p:cNvSpPr/>
          <p:nvPr/>
        </p:nvSpPr>
        <p:spPr>
          <a:xfrm>
            <a:off x="16509663" y="4372858"/>
            <a:ext cx="80543" cy="112422"/>
          </a:xfrm>
          <a:custGeom>
            <a:avLst/>
            <a:gdLst/>
            <a:ahLst/>
            <a:cxnLst>
              <a:cxn ang="0">
                <a:pos x="wd2" y="hd2"/>
              </a:cxn>
              <a:cxn ang="5400000">
                <a:pos x="wd2" y="hd2"/>
              </a:cxn>
              <a:cxn ang="10800000">
                <a:pos x="wd2" y="hd2"/>
              </a:cxn>
              <a:cxn ang="16200000">
                <a:pos x="wd2" y="hd2"/>
              </a:cxn>
            </a:cxnLst>
            <a:rect l="0" t="0" r="r" b="b"/>
            <a:pathLst>
              <a:path w="21600" h="20522" extrusionOk="0">
                <a:moveTo>
                  <a:pt x="13745" y="0"/>
                </a:moveTo>
                <a:cubicBezTo>
                  <a:pt x="9818" y="0"/>
                  <a:pt x="5891" y="1350"/>
                  <a:pt x="3927" y="2700"/>
                </a:cubicBezTo>
                <a:cubicBezTo>
                  <a:pt x="0" y="4050"/>
                  <a:pt x="0" y="5400"/>
                  <a:pt x="0" y="8100"/>
                </a:cubicBezTo>
                <a:cubicBezTo>
                  <a:pt x="0" y="6750"/>
                  <a:pt x="5891" y="6750"/>
                  <a:pt x="3927" y="8100"/>
                </a:cubicBezTo>
                <a:cubicBezTo>
                  <a:pt x="5891" y="6750"/>
                  <a:pt x="3927" y="5400"/>
                  <a:pt x="5891" y="5400"/>
                </a:cubicBezTo>
                <a:cubicBezTo>
                  <a:pt x="5891" y="5400"/>
                  <a:pt x="7855" y="5400"/>
                  <a:pt x="7855" y="6750"/>
                </a:cubicBezTo>
                <a:cubicBezTo>
                  <a:pt x="7855" y="9450"/>
                  <a:pt x="7855" y="10800"/>
                  <a:pt x="5891" y="13500"/>
                </a:cubicBezTo>
                <a:cubicBezTo>
                  <a:pt x="3927" y="14850"/>
                  <a:pt x="5891" y="14850"/>
                  <a:pt x="5891" y="14850"/>
                </a:cubicBezTo>
                <a:cubicBezTo>
                  <a:pt x="5891" y="16200"/>
                  <a:pt x="5891" y="17550"/>
                  <a:pt x="5891" y="17550"/>
                </a:cubicBezTo>
                <a:cubicBezTo>
                  <a:pt x="5891" y="21600"/>
                  <a:pt x="9818" y="16200"/>
                  <a:pt x="9818" y="16200"/>
                </a:cubicBezTo>
                <a:cubicBezTo>
                  <a:pt x="9818" y="16200"/>
                  <a:pt x="9818" y="20250"/>
                  <a:pt x="11782" y="20250"/>
                </a:cubicBezTo>
                <a:cubicBezTo>
                  <a:pt x="11782" y="21600"/>
                  <a:pt x="15709" y="17550"/>
                  <a:pt x="15709" y="16200"/>
                </a:cubicBezTo>
                <a:cubicBezTo>
                  <a:pt x="19636" y="13500"/>
                  <a:pt x="19636" y="10800"/>
                  <a:pt x="21600" y="9450"/>
                </a:cubicBezTo>
                <a:cubicBezTo>
                  <a:pt x="21600" y="6750"/>
                  <a:pt x="19636" y="5400"/>
                  <a:pt x="19636" y="2700"/>
                </a:cubicBezTo>
                <a:cubicBezTo>
                  <a:pt x="19636" y="0"/>
                  <a:pt x="13745" y="2700"/>
                  <a:pt x="13745"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09" name="Shape 1909"/>
          <p:cNvSpPr/>
          <p:nvPr/>
        </p:nvSpPr>
        <p:spPr>
          <a:xfrm>
            <a:off x="16434649" y="4662387"/>
            <a:ext cx="22047" cy="22544"/>
          </a:xfrm>
          <a:custGeom>
            <a:avLst/>
            <a:gdLst/>
            <a:ahLst/>
            <a:cxnLst>
              <a:cxn ang="0">
                <a:pos x="wd2" y="hd2"/>
              </a:cxn>
              <a:cxn ang="5400000">
                <a:pos x="wd2" y="hd2"/>
              </a:cxn>
              <a:cxn ang="10800000">
                <a:pos x="wd2" y="hd2"/>
              </a:cxn>
              <a:cxn ang="16200000">
                <a:pos x="wd2" y="hd2"/>
              </a:cxn>
            </a:cxnLst>
            <a:rect l="0" t="0" r="r" b="b"/>
            <a:pathLst>
              <a:path w="17287" h="21600" extrusionOk="0">
                <a:moveTo>
                  <a:pt x="17287" y="0"/>
                </a:moveTo>
                <a:cubicBezTo>
                  <a:pt x="11887" y="0"/>
                  <a:pt x="-4313" y="7200"/>
                  <a:pt x="1087" y="21600"/>
                </a:cubicBezTo>
                <a:cubicBezTo>
                  <a:pt x="1087" y="21600"/>
                  <a:pt x="17287" y="0"/>
                  <a:pt x="17287"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0" name="Shape 1910"/>
          <p:cNvSpPr/>
          <p:nvPr/>
        </p:nvSpPr>
        <p:spPr>
          <a:xfrm>
            <a:off x="16494562" y="4589375"/>
            <a:ext cx="15026" cy="8017"/>
          </a:xfrm>
          <a:custGeom>
            <a:avLst/>
            <a:gdLst/>
            <a:ahLst/>
            <a:cxnLst>
              <a:cxn ang="0">
                <a:pos x="wd2" y="hd2"/>
              </a:cxn>
              <a:cxn ang="5400000">
                <a:pos x="wd2" y="hd2"/>
              </a:cxn>
              <a:cxn ang="10800000">
                <a:pos x="wd2" y="hd2"/>
              </a:cxn>
              <a:cxn ang="16200000">
                <a:pos x="wd2" y="hd2"/>
              </a:cxn>
            </a:cxnLst>
            <a:rect l="0" t="0" r="r" b="b"/>
            <a:pathLst>
              <a:path w="21600" h="13824" extrusionOk="0">
                <a:moveTo>
                  <a:pt x="21600" y="0"/>
                </a:moveTo>
                <a:cubicBezTo>
                  <a:pt x="10800" y="0"/>
                  <a:pt x="0" y="10800"/>
                  <a:pt x="0" y="10800"/>
                </a:cubicBezTo>
                <a:cubicBezTo>
                  <a:pt x="0" y="21600"/>
                  <a:pt x="21600" y="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1" name="Shape 1911"/>
          <p:cNvSpPr/>
          <p:nvPr/>
        </p:nvSpPr>
        <p:spPr>
          <a:xfrm>
            <a:off x="16300146" y="4742950"/>
            <a:ext cx="10625" cy="7515"/>
          </a:xfrm>
          <a:custGeom>
            <a:avLst/>
            <a:gdLst/>
            <a:ahLst/>
            <a:cxnLst>
              <a:cxn ang="0">
                <a:pos x="wd2" y="hd2"/>
              </a:cxn>
              <a:cxn ang="5400000">
                <a:pos x="wd2" y="hd2"/>
              </a:cxn>
              <a:cxn ang="10800000">
                <a:pos x="wd2" y="hd2"/>
              </a:cxn>
              <a:cxn ang="16200000">
                <a:pos x="wd2" y="hd2"/>
              </a:cxn>
            </a:cxnLst>
            <a:rect l="0" t="0" r="r" b="b"/>
            <a:pathLst>
              <a:path w="15274" h="21600" extrusionOk="0">
                <a:moveTo>
                  <a:pt x="15274" y="0"/>
                </a:moveTo>
                <a:cubicBezTo>
                  <a:pt x="4474" y="0"/>
                  <a:pt x="-6326" y="21600"/>
                  <a:pt x="4474" y="21600"/>
                </a:cubicBezTo>
                <a:cubicBezTo>
                  <a:pt x="15274" y="21600"/>
                  <a:pt x="15274" y="0"/>
                  <a:pt x="15274"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2" name="Shape 1912"/>
          <p:cNvSpPr/>
          <p:nvPr/>
        </p:nvSpPr>
        <p:spPr>
          <a:xfrm>
            <a:off x="16154773" y="4721704"/>
            <a:ext cx="66895" cy="116917"/>
          </a:xfrm>
          <a:custGeom>
            <a:avLst/>
            <a:gdLst/>
            <a:ahLst/>
            <a:cxnLst>
              <a:cxn ang="0">
                <a:pos x="wd2" y="hd2"/>
              </a:cxn>
              <a:cxn ang="5400000">
                <a:pos x="wd2" y="hd2"/>
              </a:cxn>
              <a:cxn ang="10800000">
                <a:pos x="wd2" y="hd2"/>
              </a:cxn>
              <a:cxn ang="16200000">
                <a:pos x="wd2" y="hd2"/>
              </a:cxn>
            </a:cxnLst>
            <a:rect l="0" t="0" r="r" b="b"/>
            <a:pathLst>
              <a:path w="16402" h="20471" extrusionOk="0">
                <a:moveTo>
                  <a:pt x="14400" y="142"/>
                </a:moveTo>
                <a:cubicBezTo>
                  <a:pt x="9000" y="-1129"/>
                  <a:pt x="1800" y="6495"/>
                  <a:pt x="0" y="9036"/>
                </a:cubicBezTo>
                <a:cubicBezTo>
                  <a:pt x="0" y="11577"/>
                  <a:pt x="0" y="14118"/>
                  <a:pt x="1800" y="16659"/>
                </a:cubicBezTo>
                <a:cubicBezTo>
                  <a:pt x="1800" y="16659"/>
                  <a:pt x="5400" y="20471"/>
                  <a:pt x="5400" y="20471"/>
                </a:cubicBezTo>
                <a:cubicBezTo>
                  <a:pt x="7200" y="17930"/>
                  <a:pt x="21600" y="1412"/>
                  <a:pt x="14400" y="142"/>
                </a:cubicBezTo>
                <a:cubicBezTo>
                  <a:pt x="12600" y="142"/>
                  <a:pt x="16200" y="142"/>
                  <a:pt x="14400" y="14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3" name="Shape 1913"/>
          <p:cNvSpPr/>
          <p:nvPr/>
        </p:nvSpPr>
        <p:spPr>
          <a:xfrm>
            <a:off x="15731797" y="4921702"/>
            <a:ext cx="84869" cy="67652"/>
          </a:xfrm>
          <a:custGeom>
            <a:avLst/>
            <a:gdLst/>
            <a:ahLst/>
            <a:cxnLst>
              <a:cxn ang="0">
                <a:pos x="wd2" y="hd2"/>
              </a:cxn>
              <a:cxn ang="5400000">
                <a:pos x="wd2" y="hd2"/>
              </a:cxn>
              <a:cxn ang="10800000">
                <a:pos x="wd2" y="hd2"/>
              </a:cxn>
              <a:cxn ang="16200000">
                <a:pos x="wd2" y="hd2"/>
              </a:cxn>
            </a:cxnLst>
            <a:rect l="0" t="0" r="r" b="b"/>
            <a:pathLst>
              <a:path w="17764" h="20015" extrusionOk="0">
                <a:moveTo>
                  <a:pt x="17449" y="2160"/>
                </a:moveTo>
                <a:cubicBezTo>
                  <a:pt x="15906" y="2160"/>
                  <a:pt x="14363" y="0"/>
                  <a:pt x="11278" y="0"/>
                </a:cubicBezTo>
                <a:cubicBezTo>
                  <a:pt x="8192" y="0"/>
                  <a:pt x="6649" y="2160"/>
                  <a:pt x="3563" y="4320"/>
                </a:cubicBezTo>
                <a:cubicBezTo>
                  <a:pt x="478" y="8640"/>
                  <a:pt x="-2608" y="15120"/>
                  <a:pt x="3563" y="19440"/>
                </a:cubicBezTo>
                <a:cubicBezTo>
                  <a:pt x="6649" y="21600"/>
                  <a:pt x="12821" y="17280"/>
                  <a:pt x="14363" y="12960"/>
                </a:cubicBezTo>
                <a:cubicBezTo>
                  <a:pt x="14363" y="10800"/>
                  <a:pt x="18992" y="2160"/>
                  <a:pt x="17449" y="21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4" name="Shape 1914"/>
          <p:cNvSpPr/>
          <p:nvPr/>
        </p:nvSpPr>
        <p:spPr>
          <a:xfrm>
            <a:off x="16139670" y="4978844"/>
            <a:ext cx="131817" cy="202174"/>
          </a:xfrm>
          <a:custGeom>
            <a:avLst/>
            <a:gdLst/>
            <a:ahLst/>
            <a:cxnLst>
              <a:cxn ang="0">
                <a:pos x="wd2" y="hd2"/>
              </a:cxn>
              <a:cxn ang="5400000">
                <a:pos x="wd2" y="hd2"/>
              </a:cxn>
              <a:cxn ang="10800000">
                <a:pos x="wd2" y="hd2"/>
              </a:cxn>
              <a:cxn ang="16200000">
                <a:pos x="wd2" y="hd2"/>
              </a:cxn>
            </a:cxnLst>
            <a:rect l="0" t="0" r="r" b="b"/>
            <a:pathLst>
              <a:path w="19173" h="20898" extrusionOk="0">
                <a:moveTo>
                  <a:pt x="12960" y="841"/>
                </a:moveTo>
                <a:cubicBezTo>
                  <a:pt x="10800" y="69"/>
                  <a:pt x="11880" y="3155"/>
                  <a:pt x="9720" y="841"/>
                </a:cubicBezTo>
                <a:cubicBezTo>
                  <a:pt x="8640" y="-702"/>
                  <a:pt x="4320" y="69"/>
                  <a:pt x="4320" y="1612"/>
                </a:cubicBezTo>
                <a:cubicBezTo>
                  <a:pt x="3240" y="3927"/>
                  <a:pt x="4320" y="5469"/>
                  <a:pt x="3240" y="7784"/>
                </a:cubicBezTo>
                <a:cubicBezTo>
                  <a:pt x="3240" y="8555"/>
                  <a:pt x="3240" y="9327"/>
                  <a:pt x="3240" y="9327"/>
                </a:cubicBezTo>
                <a:cubicBezTo>
                  <a:pt x="2160" y="10098"/>
                  <a:pt x="0" y="9327"/>
                  <a:pt x="0" y="9327"/>
                </a:cubicBezTo>
                <a:cubicBezTo>
                  <a:pt x="0" y="9327"/>
                  <a:pt x="2160" y="16269"/>
                  <a:pt x="3240" y="16269"/>
                </a:cubicBezTo>
                <a:cubicBezTo>
                  <a:pt x="3240" y="16269"/>
                  <a:pt x="4320" y="13955"/>
                  <a:pt x="5400" y="14727"/>
                </a:cubicBezTo>
                <a:cubicBezTo>
                  <a:pt x="5400" y="14727"/>
                  <a:pt x="7560" y="15498"/>
                  <a:pt x="7560" y="16269"/>
                </a:cubicBezTo>
                <a:cubicBezTo>
                  <a:pt x="7560" y="17041"/>
                  <a:pt x="4320" y="15498"/>
                  <a:pt x="4320" y="17041"/>
                </a:cubicBezTo>
                <a:cubicBezTo>
                  <a:pt x="4320" y="18584"/>
                  <a:pt x="6480" y="20127"/>
                  <a:pt x="8640" y="19355"/>
                </a:cubicBezTo>
                <a:cubicBezTo>
                  <a:pt x="9720" y="19355"/>
                  <a:pt x="10800" y="17812"/>
                  <a:pt x="11880" y="18584"/>
                </a:cubicBezTo>
                <a:cubicBezTo>
                  <a:pt x="11880" y="18584"/>
                  <a:pt x="16200" y="20898"/>
                  <a:pt x="16200" y="20898"/>
                </a:cubicBezTo>
                <a:cubicBezTo>
                  <a:pt x="17280" y="20127"/>
                  <a:pt x="14040" y="19355"/>
                  <a:pt x="15120" y="18584"/>
                </a:cubicBezTo>
                <a:cubicBezTo>
                  <a:pt x="14040" y="19355"/>
                  <a:pt x="21600" y="20898"/>
                  <a:pt x="18360" y="17812"/>
                </a:cubicBezTo>
                <a:cubicBezTo>
                  <a:pt x="16200" y="16269"/>
                  <a:pt x="11880" y="18584"/>
                  <a:pt x="10800" y="16269"/>
                </a:cubicBezTo>
                <a:cubicBezTo>
                  <a:pt x="9720" y="14727"/>
                  <a:pt x="9720" y="13955"/>
                  <a:pt x="9720" y="11641"/>
                </a:cubicBezTo>
                <a:cubicBezTo>
                  <a:pt x="9720" y="10098"/>
                  <a:pt x="11880" y="10098"/>
                  <a:pt x="12960" y="8555"/>
                </a:cubicBezTo>
                <a:cubicBezTo>
                  <a:pt x="15120" y="7012"/>
                  <a:pt x="15120" y="6241"/>
                  <a:pt x="14040" y="4698"/>
                </a:cubicBezTo>
                <a:cubicBezTo>
                  <a:pt x="14040" y="4698"/>
                  <a:pt x="14040" y="841"/>
                  <a:pt x="12960" y="841"/>
                </a:cubicBezTo>
                <a:cubicBezTo>
                  <a:pt x="11880" y="841"/>
                  <a:pt x="14040" y="841"/>
                  <a:pt x="12960" y="84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5" name="Shape 1915"/>
          <p:cNvSpPr/>
          <p:nvPr/>
        </p:nvSpPr>
        <p:spPr>
          <a:xfrm>
            <a:off x="16265518" y="5154826"/>
            <a:ext cx="38966" cy="48675"/>
          </a:xfrm>
          <a:custGeom>
            <a:avLst/>
            <a:gdLst/>
            <a:ahLst/>
            <a:cxnLst>
              <a:cxn ang="0">
                <a:pos x="wd2" y="hd2"/>
              </a:cxn>
              <a:cxn ang="5400000">
                <a:pos x="wd2" y="hd2"/>
              </a:cxn>
              <a:cxn ang="10800000">
                <a:pos x="wd2" y="hd2"/>
              </a:cxn>
              <a:cxn ang="16200000">
                <a:pos x="wd2" y="hd2"/>
              </a:cxn>
            </a:cxnLst>
            <a:rect l="0" t="0" r="r" b="b"/>
            <a:pathLst>
              <a:path w="18578" h="18156" extrusionOk="0">
                <a:moveTo>
                  <a:pt x="10800" y="1200"/>
                </a:moveTo>
                <a:cubicBezTo>
                  <a:pt x="10800" y="1200"/>
                  <a:pt x="7200" y="-1500"/>
                  <a:pt x="3600" y="1200"/>
                </a:cubicBezTo>
                <a:cubicBezTo>
                  <a:pt x="3600" y="3900"/>
                  <a:pt x="0" y="3900"/>
                  <a:pt x="0" y="6600"/>
                </a:cubicBezTo>
                <a:cubicBezTo>
                  <a:pt x="3600" y="9300"/>
                  <a:pt x="0" y="12000"/>
                  <a:pt x="7200" y="14700"/>
                </a:cubicBezTo>
                <a:cubicBezTo>
                  <a:pt x="7200" y="14700"/>
                  <a:pt x="21600" y="20100"/>
                  <a:pt x="18000" y="17400"/>
                </a:cubicBezTo>
                <a:cubicBezTo>
                  <a:pt x="18000" y="14700"/>
                  <a:pt x="18000" y="12000"/>
                  <a:pt x="14400" y="9300"/>
                </a:cubicBezTo>
                <a:cubicBezTo>
                  <a:pt x="7200" y="9300"/>
                  <a:pt x="7200" y="1200"/>
                  <a:pt x="10800" y="1200"/>
                </a:cubicBezTo>
                <a:cubicBezTo>
                  <a:pt x="7200" y="1200"/>
                  <a:pt x="14400" y="1200"/>
                  <a:pt x="10800" y="1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6" name="Shape 1916"/>
          <p:cNvSpPr/>
          <p:nvPr/>
        </p:nvSpPr>
        <p:spPr>
          <a:xfrm>
            <a:off x="16308330" y="5201158"/>
            <a:ext cx="55128" cy="98189"/>
          </a:xfrm>
          <a:custGeom>
            <a:avLst/>
            <a:gdLst/>
            <a:ahLst/>
            <a:cxnLst>
              <a:cxn ang="0">
                <a:pos x="wd2" y="hd2"/>
              </a:cxn>
              <a:cxn ang="5400000">
                <a:pos x="wd2" y="hd2"/>
              </a:cxn>
              <a:cxn ang="10800000">
                <a:pos x="wd2" y="hd2"/>
              </a:cxn>
              <a:cxn ang="16200000">
                <a:pos x="wd2" y="hd2"/>
              </a:cxn>
            </a:cxnLst>
            <a:rect l="0" t="0" r="r" b="b"/>
            <a:pathLst>
              <a:path w="16313" h="21600" extrusionOk="0">
                <a:moveTo>
                  <a:pt x="4909" y="0"/>
                </a:moveTo>
                <a:cubicBezTo>
                  <a:pt x="2749" y="0"/>
                  <a:pt x="4909" y="0"/>
                  <a:pt x="589" y="1662"/>
                </a:cubicBezTo>
                <a:cubicBezTo>
                  <a:pt x="-1571" y="3323"/>
                  <a:pt x="2749" y="4985"/>
                  <a:pt x="4909" y="6646"/>
                </a:cubicBezTo>
                <a:cubicBezTo>
                  <a:pt x="7069" y="9969"/>
                  <a:pt x="-3731" y="11631"/>
                  <a:pt x="4909" y="14954"/>
                </a:cubicBezTo>
                <a:cubicBezTo>
                  <a:pt x="7069" y="16615"/>
                  <a:pt x="2749" y="19938"/>
                  <a:pt x="7069" y="21600"/>
                </a:cubicBezTo>
                <a:cubicBezTo>
                  <a:pt x="9229" y="21600"/>
                  <a:pt x="9229" y="19938"/>
                  <a:pt x="7069" y="18277"/>
                </a:cubicBezTo>
                <a:cubicBezTo>
                  <a:pt x="2749" y="8308"/>
                  <a:pt x="15709" y="16615"/>
                  <a:pt x="15709" y="13292"/>
                </a:cubicBezTo>
                <a:cubicBezTo>
                  <a:pt x="15709" y="11631"/>
                  <a:pt x="11389" y="9969"/>
                  <a:pt x="13549" y="9969"/>
                </a:cubicBezTo>
                <a:cubicBezTo>
                  <a:pt x="13549" y="8308"/>
                  <a:pt x="17869" y="9969"/>
                  <a:pt x="15709" y="8308"/>
                </a:cubicBezTo>
                <a:cubicBezTo>
                  <a:pt x="13549" y="6646"/>
                  <a:pt x="9229" y="4985"/>
                  <a:pt x="11389" y="1662"/>
                </a:cubicBezTo>
                <a:cubicBezTo>
                  <a:pt x="11389" y="0"/>
                  <a:pt x="7069" y="0"/>
                  <a:pt x="4909"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7" name="Shape 1917"/>
          <p:cNvSpPr/>
          <p:nvPr/>
        </p:nvSpPr>
        <p:spPr>
          <a:xfrm>
            <a:off x="16162321" y="5168838"/>
            <a:ext cx="45305" cy="43041"/>
          </a:xfrm>
          <a:custGeom>
            <a:avLst/>
            <a:gdLst/>
            <a:ahLst/>
            <a:cxnLst>
              <a:cxn ang="0">
                <a:pos x="wd2" y="hd2"/>
              </a:cxn>
              <a:cxn ang="5400000">
                <a:pos x="wd2" y="hd2"/>
              </a:cxn>
              <a:cxn ang="10800000">
                <a:pos x="wd2" y="hd2"/>
              </a:cxn>
              <a:cxn ang="16200000">
                <a:pos x="wd2" y="hd2"/>
              </a:cxn>
            </a:cxnLst>
            <a:rect l="0" t="0" r="r" b="b"/>
            <a:pathLst>
              <a:path w="21600" h="16055" extrusionOk="0">
                <a:moveTo>
                  <a:pt x="21600" y="9591"/>
                </a:moveTo>
                <a:cubicBezTo>
                  <a:pt x="18000" y="6891"/>
                  <a:pt x="10800" y="-3909"/>
                  <a:pt x="0" y="1491"/>
                </a:cubicBezTo>
                <a:cubicBezTo>
                  <a:pt x="0" y="1491"/>
                  <a:pt x="10800" y="9591"/>
                  <a:pt x="10800" y="12291"/>
                </a:cubicBezTo>
                <a:cubicBezTo>
                  <a:pt x="10800" y="17691"/>
                  <a:pt x="21600" y="17691"/>
                  <a:pt x="21600" y="9591"/>
                </a:cubicBezTo>
                <a:cubicBezTo>
                  <a:pt x="21600" y="9591"/>
                  <a:pt x="21600" y="12291"/>
                  <a:pt x="21600" y="959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8" name="Shape 1918"/>
          <p:cNvSpPr/>
          <p:nvPr/>
        </p:nvSpPr>
        <p:spPr>
          <a:xfrm>
            <a:off x="16215179" y="5224656"/>
            <a:ext cx="49736" cy="60797"/>
          </a:xfrm>
          <a:custGeom>
            <a:avLst/>
            <a:gdLst/>
            <a:ahLst/>
            <a:cxnLst>
              <a:cxn ang="0">
                <a:pos x="wd2" y="hd2"/>
              </a:cxn>
              <a:cxn ang="5400000">
                <a:pos x="wd2" y="hd2"/>
              </a:cxn>
              <a:cxn ang="10800000">
                <a:pos x="wd2" y="hd2"/>
              </a:cxn>
              <a:cxn ang="16200000">
                <a:pos x="wd2" y="hd2"/>
              </a:cxn>
            </a:cxnLst>
            <a:rect l="0" t="0" r="r" b="b"/>
            <a:pathLst>
              <a:path w="16416" h="17387" extrusionOk="0">
                <a:moveTo>
                  <a:pt x="7200" y="1920"/>
                </a:moveTo>
                <a:cubicBezTo>
                  <a:pt x="4800" y="-240"/>
                  <a:pt x="2400" y="-240"/>
                  <a:pt x="0" y="1920"/>
                </a:cubicBezTo>
                <a:cubicBezTo>
                  <a:pt x="0" y="4080"/>
                  <a:pt x="4800" y="4080"/>
                  <a:pt x="4800" y="6240"/>
                </a:cubicBezTo>
                <a:cubicBezTo>
                  <a:pt x="7200" y="8400"/>
                  <a:pt x="0" y="14880"/>
                  <a:pt x="2400" y="17040"/>
                </a:cubicBezTo>
                <a:cubicBezTo>
                  <a:pt x="2400" y="19200"/>
                  <a:pt x="12000" y="10560"/>
                  <a:pt x="14400" y="10560"/>
                </a:cubicBezTo>
                <a:cubicBezTo>
                  <a:pt x="21600" y="10560"/>
                  <a:pt x="7200" y="1920"/>
                  <a:pt x="7200" y="1920"/>
                </a:cubicBezTo>
                <a:cubicBezTo>
                  <a:pt x="2400" y="-2400"/>
                  <a:pt x="7200" y="1920"/>
                  <a:pt x="7200" y="19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19" name="Shape 1919"/>
          <p:cNvSpPr/>
          <p:nvPr/>
        </p:nvSpPr>
        <p:spPr>
          <a:xfrm>
            <a:off x="16238239" y="5265649"/>
            <a:ext cx="37205" cy="66678"/>
          </a:xfrm>
          <a:custGeom>
            <a:avLst/>
            <a:gdLst/>
            <a:ahLst/>
            <a:cxnLst>
              <a:cxn ang="0">
                <a:pos x="wd2" y="hd2"/>
              </a:cxn>
              <a:cxn ang="5400000">
                <a:pos x="wd2" y="hd2"/>
              </a:cxn>
              <a:cxn ang="10800000">
                <a:pos x="wd2" y="hd2"/>
              </a:cxn>
              <a:cxn ang="16200000">
                <a:pos x="wd2" y="hd2"/>
              </a:cxn>
            </a:cxnLst>
            <a:rect l="0" t="0" r="r" b="b"/>
            <a:pathLst>
              <a:path w="15964" h="17877" extrusionOk="0">
                <a:moveTo>
                  <a:pt x="15099" y="873"/>
                </a:moveTo>
                <a:cubicBezTo>
                  <a:pt x="5842" y="873"/>
                  <a:pt x="8928" y="6764"/>
                  <a:pt x="5842" y="8727"/>
                </a:cubicBezTo>
                <a:cubicBezTo>
                  <a:pt x="-3415" y="12654"/>
                  <a:pt x="-329" y="12654"/>
                  <a:pt x="5842" y="16582"/>
                </a:cubicBezTo>
                <a:cubicBezTo>
                  <a:pt x="15099" y="20509"/>
                  <a:pt x="8928" y="14618"/>
                  <a:pt x="12014" y="10691"/>
                </a:cubicBezTo>
                <a:cubicBezTo>
                  <a:pt x="12014" y="10691"/>
                  <a:pt x="18185" y="-1091"/>
                  <a:pt x="15099" y="873"/>
                </a:cubicBezTo>
                <a:cubicBezTo>
                  <a:pt x="12014" y="873"/>
                  <a:pt x="15099" y="-1091"/>
                  <a:pt x="15099" y="87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0" name="Shape 1920"/>
          <p:cNvSpPr/>
          <p:nvPr/>
        </p:nvSpPr>
        <p:spPr>
          <a:xfrm>
            <a:off x="16273068" y="5260309"/>
            <a:ext cx="26010" cy="51627"/>
          </a:xfrm>
          <a:custGeom>
            <a:avLst/>
            <a:gdLst/>
            <a:ahLst/>
            <a:cxnLst>
              <a:cxn ang="0">
                <a:pos x="wd2" y="hd2"/>
              </a:cxn>
              <a:cxn ang="5400000">
                <a:pos x="wd2" y="hd2"/>
              </a:cxn>
              <a:cxn ang="10800000">
                <a:pos x="wd2" y="hd2"/>
              </a:cxn>
              <a:cxn ang="16200000">
                <a:pos x="wd2" y="hd2"/>
              </a:cxn>
            </a:cxnLst>
            <a:rect l="0" t="0" r="r" b="b"/>
            <a:pathLst>
              <a:path w="18600" h="19257" extrusionOk="0">
                <a:moveTo>
                  <a:pt x="16200" y="357"/>
                </a:moveTo>
                <a:cubicBezTo>
                  <a:pt x="10800" y="357"/>
                  <a:pt x="0" y="16557"/>
                  <a:pt x="0" y="19257"/>
                </a:cubicBezTo>
                <a:cubicBezTo>
                  <a:pt x="0" y="19257"/>
                  <a:pt x="10800" y="13857"/>
                  <a:pt x="16200" y="11157"/>
                </a:cubicBezTo>
                <a:cubicBezTo>
                  <a:pt x="16200" y="11157"/>
                  <a:pt x="21600" y="-2343"/>
                  <a:pt x="16200" y="357"/>
                </a:cubicBezTo>
                <a:cubicBezTo>
                  <a:pt x="10800" y="357"/>
                  <a:pt x="16200" y="357"/>
                  <a:pt x="16200" y="3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1" name="Shape 1921"/>
          <p:cNvSpPr/>
          <p:nvPr/>
        </p:nvSpPr>
        <p:spPr>
          <a:xfrm>
            <a:off x="16292760" y="5297304"/>
            <a:ext cx="26343" cy="17978"/>
          </a:xfrm>
          <a:custGeom>
            <a:avLst/>
            <a:gdLst/>
            <a:ahLst/>
            <a:cxnLst>
              <a:cxn ang="0">
                <a:pos x="wd2" y="hd2"/>
              </a:cxn>
              <a:cxn ang="5400000">
                <a:pos x="wd2" y="hd2"/>
              </a:cxn>
              <a:cxn ang="10800000">
                <a:pos x="wd2" y="hd2"/>
              </a:cxn>
              <a:cxn ang="16200000">
                <a:pos x="wd2" y="hd2"/>
              </a:cxn>
            </a:cxnLst>
            <a:rect l="0" t="0" r="r" b="b"/>
            <a:pathLst>
              <a:path w="12559" h="14020" extrusionOk="0">
                <a:moveTo>
                  <a:pt x="1412" y="1102"/>
                </a:moveTo>
                <a:cubicBezTo>
                  <a:pt x="-2188" y="11902"/>
                  <a:pt x="1412" y="17302"/>
                  <a:pt x="8612" y="11902"/>
                </a:cubicBezTo>
                <a:cubicBezTo>
                  <a:pt x="19412" y="11902"/>
                  <a:pt x="5012" y="-4298"/>
                  <a:pt x="1412" y="1102"/>
                </a:cubicBezTo>
                <a:cubicBezTo>
                  <a:pt x="1412" y="6502"/>
                  <a:pt x="5012" y="1102"/>
                  <a:pt x="1412" y="110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2" name="Shape 1922"/>
          <p:cNvSpPr/>
          <p:nvPr/>
        </p:nvSpPr>
        <p:spPr>
          <a:xfrm>
            <a:off x="16294878" y="5311935"/>
            <a:ext cx="94648" cy="146132"/>
          </a:xfrm>
          <a:custGeom>
            <a:avLst/>
            <a:gdLst/>
            <a:ahLst/>
            <a:cxnLst>
              <a:cxn ang="0">
                <a:pos x="wd2" y="hd2"/>
              </a:cxn>
              <a:cxn ang="5400000">
                <a:pos x="wd2" y="hd2"/>
              </a:cxn>
              <a:cxn ang="10800000">
                <a:pos x="wd2" y="hd2"/>
              </a:cxn>
              <a:cxn ang="16200000">
                <a:pos x="wd2" y="hd2"/>
              </a:cxn>
            </a:cxnLst>
            <a:rect l="0" t="0" r="r" b="b"/>
            <a:pathLst>
              <a:path w="19811" h="20221" extrusionOk="0">
                <a:moveTo>
                  <a:pt x="14025" y="0"/>
                </a:moveTo>
                <a:cubicBezTo>
                  <a:pt x="12482" y="0"/>
                  <a:pt x="12482" y="1029"/>
                  <a:pt x="12482" y="2057"/>
                </a:cubicBezTo>
                <a:cubicBezTo>
                  <a:pt x="12482" y="3086"/>
                  <a:pt x="12482" y="3086"/>
                  <a:pt x="9396" y="4114"/>
                </a:cubicBezTo>
                <a:cubicBezTo>
                  <a:pt x="7853" y="4114"/>
                  <a:pt x="4767" y="6171"/>
                  <a:pt x="3225" y="6171"/>
                </a:cubicBezTo>
                <a:cubicBezTo>
                  <a:pt x="139" y="9257"/>
                  <a:pt x="-1404" y="9257"/>
                  <a:pt x="1682" y="11314"/>
                </a:cubicBezTo>
                <a:cubicBezTo>
                  <a:pt x="3225" y="12343"/>
                  <a:pt x="1682" y="13371"/>
                  <a:pt x="1682" y="14400"/>
                </a:cubicBezTo>
                <a:cubicBezTo>
                  <a:pt x="139" y="16457"/>
                  <a:pt x="1682" y="17486"/>
                  <a:pt x="3225" y="18514"/>
                </a:cubicBezTo>
                <a:cubicBezTo>
                  <a:pt x="6310" y="19543"/>
                  <a:pt x="9396" y="19543"/>
                  <a:pt x="10939" y="19543"/>
                </a:cubicBezTo>
                <a:cubicBezTo>
                  <a:pt x="15567" y="21600"/>
                  <a:pt x="12482" y="18514"/>
                  <a:pt x="10939" y="16457"/>
                </a:cubicBezTo>
                <a:cubicBezTo>
                  <a:pt x="10939" y="16457"/>
                  <a:pt x="10939" y="12343"/>
                  <a:pt x="14025" y="12343"/>
                </a:cubicBezTo>
                <a:cubicBezTo>
                  <a:pt x="15567" y="12343"/>
                  <a:pt x="15567" y="17486"/>
                  <a:pt x="17110" y="17486"/>
                </a:cubicBezTo>
                <a:cubicBezTo>
                  <a:pt x="17110" y="17486"/>
                  <a:pt x="18653" y="14400"/>
                  <a:pt x="18653" y="14400"/>
                </a:cubicBezTo>
                <a:cubicBezTo>
                  <a:pt x="20196" y="12343"/>
                  <a:pt x="20196" y="11314"/>
                  <a:pt x="18653" y="10286"/>
                </a:cubicBezTo>
                <a:cubicBezTo>
                  <a:pt x="18653" y="7200"/>
                  <a:pt x="18653" y="1029"/>
                  <a:pt x="14025" y="0"/>
                </a:cubicBezTo>
                <a:cubicBezTo>
                  <a:pt x="12482" y="0"/>
                  <a:pt x="14025" y="1029"/>
                  <a:pt x="14025"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3" name="Shape 1923"/>
          <p:cNvSpPr/>
          <p:nvPr/>
        </p:nvSpPr>
        <p:spPr>
          <a:xfrm>
            <a:off x="16222730" y="5348485"/>
            <a:ext cx="70362" cy="69189"/>
          </a:xfrm>
          <a:custGeom>
            <a:avLst/>
            <a:gdLst/>
            <a:ahLst/>
            <a:cxnLst>
              <a:cxn ang="0">
                <a:pos x="wd2" y="hd2"/>
              </a:cxn>
              <a:cxn ang="5400000">
                <a:pos x="wd2" y="hd2"/>
              </a:cxn>
              <a:cxn ang="10800000">
                <a:pos x="wd2" y="hd2"/>
              </a:cxn>
              <a:cxn ang="16200000">
                <a:pos x="wd2" y="hd2"/>
              </a:cxn>
            </a:cxnLst>
            <a:rect l="0" t="0" r="r" b="b"/>
            <a:pathLst>
              <a:path w="17252" h="19787" extrusionOk="0">
                <a:moveTo>
                  <a:pt x="14400" y="347"/>
                </a:moveTo>
                <a:cubicBezTo>
                  <a:pt x="10800" y="-1813"/>
                  <a:pt x="9000" y="6827"/>
                  <a:pt x="3600" y="6827"/>
                </a:cubicBezTo>
                <a:cubicBezTo>
                  <a:pt x="0" y="8987"/>
                  <a:pt x="0" y="17627"/>
                  <a:pt x="0" y="19787"/>
                </a:cubicBezTo>
                <a:cubicBezTo>
                  <a:pt x="1800" y="17627"/>
                  <a:pt x="1800" y="13307"/>
                  <a:pt x="3600" y="11147"/>
                </a:cubicBezTo>
                <a:cubicBezTo>
                  <a:pt x="3600" y="11147"/>
                  <a:pt x="7200" y="8987"/>
                  <a:pt x="7200" y="11147"/>
                </a:cubicBezTo>
                <a:cubicBezTo>
                  <a:pt x="7200" y="13307"/>
                  <a:pt x="10800" y="13307"/>
                  <a:pt x="10800" y="13307"/>
                </a:cubicBezTo>
                <a:cubicBezTo>
                  <a:pt x="12600" y="13307"/>
                  <a:pt x="12600" y="15467"/>
                  <a:pt x="14400" y="13307"/>
                </a:cubicBezTo>
                <a:cubicBezTo>
                  <a:pt x="14400" y="13307"/>
                  <a:pt x="14400" y="8987"/>
                  <a:pt x="14400" y="8987"/>
                </a:cubicBezTo>
                <a:cubicBezTo>
                  <a:pt x="16200" y="4667"/>
                  <a:pt x="19800" y="2507"/>
                  <a:pt x="14400" y="347"/>
                </a:cubicBezTo>
                <a:cubicBezTo>
                  <a:pt x="12600" y="347"/>
                  <a:pt x="21600" y="4667"/>
                  <a:pt x="14400" y="34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4" name="Shape 1924"/>
          <p:cNvSpPr/>
          <p:nvPr/>
        </p:nvSpPr>
        <p:spPr>
          <a:xfrm>
            <a:off x="16044025" y="5269134"/>
            <a:ext cx="83794" cy="88118"/>
          </a:xfrm>
          <a:custGeom>
            <a:avLst/>
            <a:gdLst/>
            <a:ahLst/>
            <a:cxnLst>
              <a:cxn ang="0">
                <a:pos x="wd2" y="hd2"/>
              </a:cxn>
              <a:cxn ang="5400000">
                <a:pos x="wd2" y="hd2"/>
              </a:cxn>
              <a:cxn ang="10800000">
                <a:pos x="wd2" y="hd2"/>
              </a:cxn>
              <a:cxn ang="16200000">
                <a:pos x="wd2" y="hd2"/>
              </a:cxn>
            </a:cxnLst>
            <a:rect l="0" t="0" r="r" b="b"/>
            <a:pathLst>
              <a:path w="20546" h="21600" extrusionOk="0">
                <a:moveTo>
                  <a:pt x="19800" y="0"/>
                </a:moveTo>
                <a:cubicBezTo>
                  <a:pt x="16200" y="1800"/>
                  <a:pt x="12600" y="7200"/>
                  <a:pt x="10800" y="10800"/>
                </a:cubicBezTo>
                <a:cubicBezTo>
                  <a:pt x="9000" y="12600"/>
                  <a:pt x="0" y="18000"/>
                  <a:pt x="0" y="21600"/>
                </a:cubicBezTo>
                <a:cubicBezTo>
                  <a:pt x="0" y="21600"/>
                  <a:pt x="5400" y="19800"/>
                  <a:pt x="7200" y="18000"/>
                </a:cubicBezTo>
                <a:cubicBezTo>
                  <a:pt x="9000" y="18000"/>
                  <a:pt x="12600" y="14400"/>
                  <a:pt x="14400" y="12600"/>
                </a:cubicBezTo>
                <a:cubicBezTo>
                  <a:pt x="14400" y="9000"/>
                  <a:pt x="16200" y="7200"/>
                  <a:pt x="18000" y="5400"/>
                </a:cubicBezTo>
                <a:cubicBezTo>
                  <a:pt x="19800" y="5400"/>
                  <a:pt x="21600" y="0"/>
                  <a:pt x="198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5" name="Shape 1925"/>
          <p:cNvSpPr/>
          <p:nvPr/>
        </p:nvSpPr>
        <p:spPr>
          <a:xfrm>
            <a:off x="16303274" y="5158359"/>
            <a:ext cx="10626" cy="7515"/>
          </a:xfrm>
          <a:custGeom>
            <a:avLst/>
            <a:gdLst/>
            <a:ahLst/>
            <a:cxnLst>
              <a:cxn ang="0">
                <a:pos x="wd2" y="hd2"/>
              </a:cxn>
              <a:cxn ang="5400000">
                <a:pos x="wd2" y="hd2"/>
              </a:cxn>
              <a:cxn ang="10800000">
                <a:pos x="wd2" y="hd2"/>
              </a:cxn>
              <a:cxn ang="16200000">
                <a:pos x="wd2" y="hd2"/>
              </a:cxn>
            </a:cxnLst>
            <a:rect l="0" t="0" r="r" b="b"/>
            <a:pathLst>
              <a:path w="15274" h="21600" extrusionOk="0">
                <a:moveTo>
                  <a:pt x="0" y="21600"/>
                </a:moveTo>
                <a:cubicBezTo>
                  <a:pt x="10800" y="21600"/>
                  <a:pt x="21600" y="0"/>
                  <a:pt x="10800" y="0"/>
                </a:cubicBezTo>
                <a:cubicBezTo>
                  <a:pt x="0" y="0"/>
                  <a:pt x="0" y="21600"/>
                  <a:pt x="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6" name="Shape 1926"/>
          <p:cNvSpPr/>
          <p:nvPr/>
        </p:nvSpPr>
        <p:spPr>
          <a:xfrm>
            <a:off x="15242196" y="5467897"/>
            <a:ext cx="398842" cy="418969"/>
          </a:xfrm>
          <a:custGeom>
            <a:avLst/>
            <a:gdLst/>
            <a:ahLst/>
            <a:cxnLst>
              <a:cxn ang="0">
                <a:pos x="wd2" y="hd2"/>
              </a:cxn>
              <a:cxn ang="5400000">
                <a:pos x="wd2" y="hd2"/>
              </a:cxn>
              <a:cxn ang="10800000">
                <a:pos x="wd2" y="hd2"/>
              </a:cxn>
              <a:cxn ang="16200000">
                <a:pos x="wd2" y="hd2"/>
              </a:cxn>
            </a:cxnLst>
            <a:rect l="0" t="0" r="r" b="b"/>
            <a:pathLst>
              <a:path w="20870" h="21021" extrusionOk="0">
                <a:moveTo>
                  <a:pt x="4177" y="745"/>
                </a:moveTo>
                <a:cubicBezTo>
                  <a:pt x="3019" y="745"/>
                  <a:pt x="2248" y="745"/>
                  <a:pt x="1091" y="373"/>
                </a:cubicBezTo>
                <a:cubicBezTo>
                  <a:pt x="319" y="0"/>
                  <a:pt x="-452" y="-372"/>
                  <a:pt x="319" y="745"/>
                </a:cubicBezTo>
                <a:cubicBezTo>
                  <a:pt x="705" y="1490"/>
                  <a:pt x="1091" y="2607"/>
                  <a:pt x="1862" y="2980"/>
                </a:cubicBezTo>
                <a:cubicBezTo>
                  <a:pt x="2634" y="3352"/>
                  <a:pt x="3405" y="3725"/>
                  <a:pt x="3791" y="4469"/>
                </a:cubicBezTo>
                <a:cubicBezTo>
                  <a:pt x="4177" y="4842"/>
                  <a:pt x="4177" y="5587"/>
                  <a:pt x="4562" y="5959"/>
                </a:cubicBezTo>
                <a:cubicBezTo>
                  <a:pt x="5334" y="6331"/>
                  <a:pt x="5719" y="6331"/>
                  <a:pt x="6105" y="6704"/>
                </a:cubicBezTo>
                <a:cubicBezTo>
                  <a:pt x="6877" y="7449"/>
                  <a:pt x="6877" y="8566"/>
                  <a:pt x="7262" y="9311"/>
                </a:cubicBezTo>
                <a:cubicBezTo>
                  <a:pt x="7648" y="9683"/>
                  <a:pt x="8034" y="10056"/>
                  <a:pt x="8034" y="10056"/>
                </a:cubicBezTo>
                <a:cubicBezTo>
                  <a:pt x="8805" y="10800"/>
                  <a:pt x="9191" y="11173"/>
                  <a:pt x="9577" y="11918"/>
                </a:cubicBezTo>
                <a:cubicBezTo>
                  <a:pt x="10348" y="13035"/>
                  <a:pt x="10348" y="14152"/>
                  <a:pt x="11119" y="15269"/>
                </a:cubicBezTo>
                <a:cubicBezTo>
                  <a:pt x="12662" y="16387"/>
                  <a:pt x="13819" y="17876"/>
                  <a:pt x="15362" y="18994"/>
                </a:cubicBezTo>
                <a:cubicBezTo>
                  <a:pt x="16134" y="19738"/>
                  <a:pt x="16519" y="20111"/>
                  <a:pt x="17291" y="20856"/>
                </a:cubicBezTo>
                <a:cubicBezTo>
                  <a:pt x="17677" y="20856"/>
                  <a:pt x="19991" y="21228"/>
                  <a:pt x="20377" y="20856"/>
                </a:cubicBezTo>
                <a:cubicBezTo>
                  <a:pt x="20762" y="20483"/>
                  <a:pt x="19991" y="17504"/>
                  <a:pt x="20377" y="16759"/>
                </a:cubicBezTo>
                <a:cubicBezTo>
                  <a:pt x="20377" y="16387"/>
                  <a:pt x="21148" y="16387"/>
                  <a:pt x="20762" y="16014"/>
                </a:cubicBezTo>
                <a:cubicBezTo>
                  <a:pt x="20377" y="15642"/>
                  <a:pt x="19991" y="15269"/>
                  <a:pt x="19605" y="14897"/>
                </a:cubicBezTo>
                <a:cubicBezTo>
                  <a:pt x="19605" y="14897"/>
                  <a:pt x="19219" y="14525"/>
                  <a:pt x="18834" y="14525"/>
                </a:cubicBezTo>
                <a:cubicBezTo>
                  <a:pt x="18448" y="14525"/>
                  <a:pt x="18448" y="15269"/>
                  <a:pt x="18062" y="15269"/>
                </a:cubicBezTo>
                <a:cubicBezTo>
                  <a:pt x="18448" y="15269"/>
                  <a:pt x="18062" y="13780"/>
                  <a:pt x="18062" y="13780"/>
                </a:cubicBezTo>
                <a:cubicBezTo>
                  <a:pt x="17677" y="13407"/>
                  <a:pt x="17677" y="13407"/>
                  <a:pt x="17677" y="13035"/>
                </a:cubicBezTo>
                <a:cubicBezTo>
                  <a:pt x="17677" y="12662"/>
                  <a:pt x="16905" y="12290"/>
                  <a:pt x="16519" y="12290"/>
                </a:cubicBezTo>
                <a:cubicBezTo>
                  <a:pt x="16134" y="11918"/>
                  <a:pt x="15362" y="11545"/>
                  <a:pt x="15748" y="10800"/>
                </a:cubicBezTo>
                <a:cubicBezTo>
                  <a:pt x="15748" y="10800"/>
                  <a:pt x="15362" y="10428"/>
                  <a:pt x="15748" y="10428"/>
                </a:cubicBezTo>
                <a:cubicBezTo>
                  <a:pt x="15748" y="10056"/>
                  <a:pt x="16134" y="10428"/>
                  <a:pt x="16134" y="10056"/>
                </a:cubicBezTo>
                <a:cubicBezTo>
                  <a:pt x="16519" y="9311"/>
                  <a:pt x="14205" y="9311"/>
                  <a:pt x="14205" y="9683"/>
                </a:cubicBezTo>
                <a:cubicBezTo>
                  <a:pt x="14205" y="9311"/>
                  <a:pt x="15748" y="8938"/>
                  <a:pt x="14205" y="8938"/>
                </a:cubicBezTo>
                <a:cubicBezTo>
                  <a:pt x="13819" y="8938"/>
                  <a:pt x="13434" y="8566"/>
                  <a:pt x="13434" y="8566"/>
                </a:cubicBezTo>
                <a:cubicBezTo>
                  <a:pt x="13434" y="8194"/>
                  <a:pt x="13819" y="8194"/>
                  <a:pt x="13819" y="8194"/>
                </a:cubicBezTo>
                <a:cubicBezTo>
                  <a:pt x="13819" y="7821"/>
                  <a:pt x="13048" y="7821"/>
                  <a:pt x="13048" y="7821"/>
                </a:cubicBezTo>
                <a:cubicBezTo>
                  <a:pt x="13048" y="7821"/>
                  <a:pt x="13434" y="7449"/>
                  <a:pt x="12662" y="7449"/>
                </a:cubicBezTo>
                <a:cubicBezTo>
                  <a:pt x="12277" y="7076"/>
                  <a:pt x="11891" y="7076"/>
                  <a:pt x="11505" y="6704"/>
                </a:cubicBezTo>
                <a:cubicBezTo>
                  <a:pt x="10348" y="5214"/>
                  <a:pt x="11119" y="6704"/>
                  <a:pt x="11119" y="6704"/>
                </a:cubicBezTo>
                <a:cubicBezTo>
                  <a:pt x="10734" y="6704"/>
                  <a:pt x="9577" y="5587"/>
                  <a:pt x="9191" y="5587"/>
                </a:cubicBezTo>
                <a:cubicBezTo>
                  <a:pt x="8805" y="4842"/>
                  <a:pt x="8419" y="4097"/>
                  <a:pt x="7648" y="3725"/>
                </a:cubicBezTo>
                <a:cubicBezTo>
                  <a:pt x="6877" y="3352"/>
                  <a:pt x="6491" y="2980"/>
                  <a:pt x="5719" y="2235"/>
                </a:cubicBezTo>
                <a:cubicBezTo>
                  <a:pt x="5334" y="1862"/>
                  <a:pt x="4948" y="745"/>
                  <a:pt x="4177" y="74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7" name="Shape 1927"/>
          <p:cNvSpPr/>
          <p:nvPr/>
        </p:nvSpPr>
        <p:spPr>
          <a:xfrm>
            <a:off x="15312581" y="5616568"/>
            <a:ext cx="25693" cy="31416"/>
          </a:xfrm>
          <a:custGeom>
            <a:avLst/>
            <a:gdLst/>
            <a:ahLst/>
            <a:cxnLst>
              <a:cxn ang="0">
                <a:pos x="wd2" y="hd2"/>
              </a:cxn>
              <a:cxn ang="5400000">
                <a:pos x="wd2" y="hd2"/>
              </a:cxn>
              <a:cxn ang="10800000">
                <a:pos x="wd2" y="hd2"/>
              </a:cxn>
              <a:cxn ang="16200000">
                <a:pos x="wd2" y="hd2"/>
              </a:cxn>
            </a:cxnLst>
            <a:rect l="0" t="0" r="r" b="b"/>
            <a:pathLst>
              <a:path w="14699" h="17968" extrusionOk="0">
                <a:moveTo>
                  <a:pt x="13829" y="17280"/>
                </a:moveTo>
                <a:cubicBezTo>
                  <a:pt x="18149" y="12960"/>
                  <a:pt x="5189" y="0"/>
                  <a:pt x="869" y="0"/>
                </a:cubicBezTo>
                <a:cubicBezTo>
                  <a:pt x="-3451" y="4320"/>
                  <a:pt x="9509" y="21600"/>
                  <a:pt x="13829"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8" name="Shape 1928"/>
          <p:cNvSpPr/>
          <p:nvPr/>
        </p:nvSpPr>
        <p:spPr>
          <a:xfrm>
            <a:off x="15365037" y="5704685"/>
            <a:ext cx="23980" cy="31416"/>
          </a:xfrm>
          <a:custGeom>
            <a:avLst/>
            <a:gdLst/>
            <a:ahLst/>
            <a:cxnLst>
              <a:cxn ang="0">
                <a:pos x="wd2" y="hd2"/>
              </a:cxn>
              <a:cxn ang="5400000">
                <a:pos x="wd2" y="hd2"/>
              </a:cxn>
              <a:cxn ang="10800000">
                <a:pos x="wd2" y="hd2"/>
              </a:cxn>
              <a:cxn ang="16200000">
                <a:pos x="wd2" y="hd2"/>
              </a:cxn>
            </a:cxnLst>
            <a:rect l="0" t="0" r="r" b="b"/>
            <a:pathLst>
              <a:path w="14699" h="17968" extrusionOk="0">
                <a:moveTo>
                  <a:pt x="13829" y="17280"/>
                </a:moveTo>
                <a:cubicBezTo>
                  <a:pt x="18149" y="12960"/>
                  <a:pt x="5189" y="0"/>
                  <a:pt x="869" y="0"/>
                </a:cubicBezTo>
                <a:cubicBezTo>
                  <a:pt x="-3451" y="4320"/>
                  <a:pt x="9509" y="21600"/>
                  <a:pt x="13829"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29" name="Shape 1929"/>
          <p:cNvSpPr/>
          <p:nvPr/>
        </p:nvSpPr>
        <p:spPr>
          <a:xfrm>
            <a:off x="15608588" y="5731931"/>
            <a:ext cx="52857" cy="48281"/>
          </a:xfrm>
          <a:custGeom>
            <a:avLst/>
            <a:gdLst/>
            <a:ahLst/>
            <a:cxnLst>
              <a:cxn ang="0">
                <a:pos x="wd2" y="hd2"/>
              </a:cxn>
              <a:cxn ang="5400000">
                <a:pos x="wd2" y="hd2"/>
              </a:cxn>
              <a:cxn ang="10800000">
                <a:pos x="wd2" y="hd2"/>
              </a:cxn>
              <a:cxn ang="16200000">
                <a:pos x="wd2" y="hd2"/>
              </a:cxn>
            </a:cxnLst>
            <a:rect l="0" t="0" r="r" b="b"/>
            <a:pathLst>
              <a:path w="21600" h="19725" extrusionOk="0">
                <a:moveTo>
                  <a:pt x="21600" y="19725"/>
                </a:moveTo>
                <a:cubicBezTo>
                  <a:pt x="21600" y="13554"/>
                  <a:pt x="15429" y="13554"/>
                  <a:pt x="15429" y="7382"/>
                </a:cubicBezTo>
                <a:cubicBezTo>
                  <a:pt x="15429" y="1211"/>
                  <a:pt x="6171" y="-1875"/>
                  <a:pt x="0" y="1211"/>
                </a:cubicBezTo>
                <a:cubicBezTo>
                  <a:pt x="0" y="4296"/>
                  <a:pt x="0" y="7382"/>
                  <a:pt x="3086" y="7382"/>
                </a:cubicBezTo>
                <a:cubicBezTo>
                  <a:pt x="9257" y="7382"/>
                  <a:pt x="6171" y="10468"/>
                  <a:pt x="9257" y="13554"/>
                </a:cubicBezTo>
                <a:cubicBezTo>
                  <a:pt x="9257" y="16639"/>
                  <a:pt x="21600" y="19725"/>
                  <a:pt x="21600" y="197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0" name="Shape 1930"/>
          <p:cNvSpPr/>
          <p:nvPr/>
        </p:nvSpPr>
        <p:spPr>
          <a:xfrm>
            <a:off x="15695110" y="5765107"/>
            <a:ext cx="20661" cy="23728"/>
          </a:xfrm>
          <a:custGeom>
            <a:avLst/>
            <a:gdLst/>
            <a:ahLst/>
            <a:cxnLst>
              <a:cxn ang="0">
                <a:pos x="wd2" y="hd2"/>
              </a:cxn>
              <a:cxn ang="5400000">
                <a:pos x="wd2" y="hd2"/>
              </a:cxn>
              <a:cxn ang="10800000">
                <a:pos x="wd2" y="hd2"/>
              </a:cxn>
              <a:cxn ang="16200000">
                <a:pos x="wd2" y="hd2"/>
              </a:cxn>
            </a:cxnLst>
            <a:rect l="0" t="0" r="r" b="b"/>
            <a:pathLst>
              <a:path w="16200" h="18600" extrusionOk="0">
                <a:moveTo>
                  <a:pt x="8100" y="16200"/>
                </a:moveTo>
                <a:cubicBezTo>
                  <a:pt x="-2700" y="21600"/>
                  <a:pt x="-2700" y="5400"/>
                  <a:pt x="8100" y="0"/>
                </a:cubicBezTo>
                <a:cubicBezTo>
                  <a:pt x="18900" y="0"/>
                  <a:pt x="18900" y="16200"/>
                  <a:pt x="8100" y="16200"/>
                </a:cubicBezTo>
                <a:cubicBezTo>
                  <a:pt x="2700" y="21600"/>
                  <a:pt x="13500" y="16200"/>
                  <a:pt x="8100"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1" name="Shape 1931"/>
          <p:cNvSpPr/>
          <p:nvPr/>
        </p:nvSpPr>
        <p:spPr>
          <a:xfrm>
            <a:off x="15616139" y="5890989"/>
            <a:ext cx="334420" cy="102570"/>
          </a:xfrm>
          <a:custGeom>
            <a:avLst/>
            <a:gdLst/>
            <a:ahLst/>
            <a:cxnLst>
              <a:cxn ang="0">
                <a:pos x="wd2" y="hd2"/>
              </a:cxn>
              <a:cxn ang="5400000">
                <a:pos x="wd2" y="hd2"/>
              </a:cxn>
              <a:cxn ang="10800000">
                <a:pos x="wd2" y="hd2"/>
              </a:cxn>
              <a:cxn ang="16200000">
                <a:pos x="wd2" y="hd2"/>
              </a:cxn>
            </a:cxnLst>
            <a:rect l="0" t="0" r="r" b="b"/>
            <a:pathLst>
              <a:path w="21258" h="20000" extrusionOk="0">
                <a:moveTo>
                  <a:pt x="4226" y="0"/>
                </a:moveTo>
                <a:cubicBezTo>
                  <a:pt x="3287" y="1440"/>
                  <a:pt x="2817" y="0"/>
                  <a:pt x="1409" y="0"/>
                </a:cubicBezTo>
                <a:cubicBezTo>
                  <a:pt x="1409" y="0"/>
                  <a:pt x="0" y="4320"/>
                  <a:pt x="0" y="5760"/>
                </a:cubicBezTo>
                <a:cubicBezTo>
                  <a:pt x="0" y="7200"/>
                  <a:pt x="1878" y="5760"/>
                  <a:pt x="2348" y="8640"/>
                </a:cubicBezTo>
                <a:cubicBezTo>
                  <a:pt x="2817" y="11520"/>
                  <a:pt x="4226" y="11520"/>
                  <a:pt x="5165" y="12960"/>
                </a:cubicBezTo>
                <a:cubicBezTo>
                  <a:pt x="6104" y="12960"/>
                  <a:pt x="6574" y="12960"/>
                  <a:pt x="7043" y="12960"/>
                </a:cubicBezTo>
                <a:cubicBezTo>
                  <a:pt x="8452" y="12960"/>
                  <a:pt x="9861" y="14400"/>
                  <a:pt x="11270" y="15840"/>
                </a:cubicBezTo>
                <a:cubicBezTo>
                  <a:pt x="13617" y="17280"/>
                  <a:pt x="16435" y="15840"/>
                  <a:pt x="18783" y="18720"/>
                </a:cubicBezTo>
                <a:cubicBezTo>
                  <a:pt x="19252" y="18720"/>
                  <a:pt x="20661" y="21600"/>
                  <a:pt x="21130" y="18720"/>
                </a:cubicBezTo>
                <a:cubicBezTo>
                  <a:pt x="21600" y="18720"/>
                  <a:pt x="20661" y="12960"/>
                  <a:pt x="20191" y="12960"/>
                </a:cubicBezTo>
                <a:cubicBezTo>
                  <a:pt x="19722" y="11520"/>
                  <a:pt x="19722" y="12960"/>
                  <a:pt x="19252" y="12960"/>
                </a:cubicBezTo>
                <a:cubicBezTo>
                  <a:pt x="18313" y="14400"/>
                  <a:pt x="17843" y="12960"/>
                  <a:pt x="17374" y="12960"/>
                </a:cubicBezTo>
                <a:cubicBezTo>
                  <a:pt x="16904" y="11520"/>
                  <a:pt x="16904" y="10080"/>
                  <a:pt x="16435" y="8640"/>
                </a:cubicBezTo>
                <a:cubicBezTo>
                  <a:pt x="16435" y="7200"/>
                  <a:pt x="15496" y="7200"/>
                  <a:pt x="15026" y="5760"/>
                </a:cubicBezTo>
                <a:cubicBezTo>
                  <a:pt x="14557" y="5760"/>
                  <a:pt x="13148" y="4320"/>
                  <a:pt x="12678" y="4320"/>
                </a:cubicBezTo>
                <a:cubicBezTo>
                  <a:pt x="12209" y="4320"/>
                  <a:pt x="11739" y="5760"/>
                  <a:pt x="11739" y="5760"/>
                </a:cubicBezTo>
                <a:cubicBezTo>
                  <a:pt x="11270" y="7200"/>
                  <a:pt x="10800" y="7200"/>
                  <a:pt x="9861" y="7200"/>
                </a:cubicBezTo>
                <a:cubicBezTo>
                  <a:pt x="8922" y="7200"/>
                  <a:pt x="7983" y="5760"/>
                  <a:pt x="7043" y="4320"/>
                </a:cubicBezTo>
                <a:cubicBezTo>
                  <a:pt x="6574" y="2880"/>
                  <a:pt x="5635" y="2880"/>
                  <a:pt x="5165" y="2880"/>
                </a:cubicBezTo>
                <a:cubicBezTo>
                  <a:pt x="5165" y="2880"/>
                  <a:pt x="4696" y="0"/>
                  <a:pt x="4226" y="0"/>
                </a:cubicBezTo>
                <a:cubicBezTo>
                  <a:pt x="3757" y="1440"/>
                  <a:pt x="4696" y="0"/>
                  <a:pt x="4226"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2" name="Shape 1932"/>
          <p:cNvSpPr/>
          <p:nvPr/>
        </p:nvSpPr>
        <p:spPr>
          <a:xfrm>
            <a:off x="15884176" y="5924174"/>
            <a:ext cx="41551" cy="17165"/>
          </a:xfrm>
          <a:custGeom>
            <a:avLst/>
            <a:gdLst/>
            <a:ahLst/>
            <a:cxnLst>
              <a:cxn ang="0">
                <a:pos x="wd2" y="hd2"/>
              </a:cxn>
              <a:cxn ang="5400000">
                <a:pos x="wd2" y="hd2"/>
              </a:cxn>
              <a:cxn ang="10800000">
                <a:pos x="wd2" y="hd2"/>
              </a:cxn>
              <a:cxn ang="16200000">
                <a:pos x="wd2" y="hd2"/>
              </a:cxn>
            </a:cxnLst>
            <a:rect l="0" t="0" r="r" b="b"/>
            <a:pathLst>
              <a:path w="15503" h="16362" extrusionOk="0">
                <a:moveTo>
                  <a:pt x="2003" y="16362"/>
                </a:moveTo>
                <a:cubicBezTo>
                  <a:pt x="-6097" y="9162"/>
                  <a:pt x="12803" y="-5238"/>
                  <a:pt x="15503" y="1962"/>
                </a:cubicBezTo>
                <a:cubicBezTo>
                  <a:pt x="15503" y="9162"/>
                  <a:pt x="4703" y="16362"/>
                  <a:pt x="2003" y="16362"/>
                </a:cubicBezTo>
                <a:cubicBezTo>
                  <a:pt x="-697" y="16362"/>
                  <a:pt x="4703" y="16362"/>
                  <a:pt x="2003" y="1636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3" name="Shape 1933"/>
          <p:cNvSpPr/>
          <p:nvPr/>
        </p:nvSpPr>
        <p:spPr>
          <a:xfrm>
            <a:off x="15953872" y="5971551"/>
            <a:ext cx="31457" cy="30213"/>
          </a:xfrm>
          <a:custGeom>
            <a:avLst/>
            <a:gdLst/>
            <a:ahLst/>
            <a:cxnLst>
              <a:cxn ang="0">
                <a:pos x="wd2" y="hd2"/>
              </a:cxn>
              <a:cxn ang="5400000">
                <a:pos x="wd2" y="hd2"/>
              </a:cxn>
              <a:cxn ang="10800000">
                <a:pos x="wd2" y="hd2"/>
              </a:cxn>
              <a:cxn ang="16200000">
                <a:pos x="wd2" y="hd2"/>
              </a:cxn>
            </a:cxnLst>
            <a:rect l="0" t="0" r="r" b="b"/>
            <a:pathLst>
              <a:path w="14997" h="21600" extrusionOk="0">
                <a:moveTo>
                  <a:pt x="8181" y="0"/>
                </a:moveTo>
                <a:cubicBezTo>
                  <a:pt x="4581" y="0"/>
                  <a:pt x="-2619" y="0"/>
                  <a:pt x="981" y="5400"/>
                </a:cubicBezTo>
                <a:cubicBezTo>
                  <a:pt x="981" y="5400"/>
                  <a:pt x="8181" y="21600"/>
                  <a:pt x="8181" y="21600"/>
                </a:cubicBezTo>
                <a:cubicBezTo>
                  <a:pt x="15381" y="21600"/>
                  <a:pt x="18981" y="0"/>
                  <a:pt x="8181"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4" name="Shape 1934"/>
          <p:cNvSpPr/>
          <p:nvPr/>
        </p:nvSpPr>
        <p:spPr>
          <a:xfrm>
            <a:off x="15998761" y="5979103"/>
            <a:ext cx="26249" cy="18463"/>
          </a:xfrm>
          <a:custGeom>
            <a:avLst/>
            <a:gdLst/>
            <a:ahLst/>
            <a:cxnLst>
              <a:cxn ang="0">
                <a:pos x="wd2" y="hd2"/>
              </a:cxn>
              <a:cxn ang="5400000">
                <a:pos x="wd2" y="hd2"/>
              </a:cxn>
              <a:cxn ang="10800000">
                <a:pos x="wd2" y="hd2"/>
              </a:cxn>
              <a:cxn ang="16200000">
                <a:pos x="wd2" y="hd2"/>
              </a:cxn>
            </a:cxnLst>
            <a:rect l="0" t="0" r="r" b="b"/>
            <a:pathLst>
              <a:path w="16090" h="17600" extrusionOk="0">
                <a:moveTo>
                  <a:pt x="14170" y="7200"/>
                </a:moveTo>
                <a:cubicBezTo>
                  <a:pt x="14170" y="7200"/>
                  <a:pt x="9850" y="0"/>
                  <a:pt x="5530" y="0"/>
                </a:cubicBezTo>
                <a:cubicBezTo>
                  <a:pt x="5530" y="7200"/>
                  <a:pt x="-3110" y="14400"/>
                  <a:pt x="1210" y="14400"/>
                </a:cubicBezTo>
                <a:cubicBezTo>
                  <a:pt x="1210" y="14400"/>
                  <a:pt x="5530" y="21600"/>
                  <a:pt x="5530" y="14400"/>
                </a:cubicBezTo>
                <a:cubicBezTo>
                  <a:pt x="9850" y="14400"/>
                  <a:pt x="18490" y="14400"/>
                  <a:pt x="14170" y="7200"/>
                </a:cubicBezTo>
                <a:cubicBezTo>
                  <a:pt x="14170" y="7200"/>
                  <a:pt x="18490" y="14400"/>
                  <a:pt x="14170" y="7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5" name="Shape 1935"/>
          <p:cNvSpPr/>
          <p:nvPr/>
        </p:nvSpPr>
        <p:spPr>
          <a:xfrm>
            <a:off x="16027755" y="5980991"/>
            <a:ext cx="41037" cy="28325"/>
          </a:xfrm>
          <a:custGeom>
            <a:avLst/>
            <a:gdLst/>
            <a:ahLst/>
            <a:cxnLst>
              <a:cxn ang="0">
                <a:pos x="wd2" y="hd2"/>
              </a:cxn>
              <a:cxn ang="5400000">
                <a:pos x="wd2" y="hd2"/>
              </a:cxn>
              <a:cxn ang="10800000">
                <a:pos x="wd2" y="hd2"/>
              </a:cxn>
              <a:cxn ang="16200000">
                <a:pos x="wd2" y="hd2"/>
              </a:cxn>
            </a:cxnLst>
            <a:rect l="0" t="0" r="r" b="b"/>
            <a:pathLst>
              <a:path w="16770" h="20250" extrusionOk="0">
                <a:moveTo>
                  <a:pt x="3563" y="4050"/>
                </a:moveTo>
                <a:cubicBezTo>
                  <a:pt x="478" y="9450"/>
                  <a:pt x="-2608" y="20250"/>
                  <a:pt x="3563" y="20250"/>
                </a:cubicBezTo>
                <a:cubicBezTo>
                  <a:pt x="9735" y="20250"/>
                  <a:pt x="12821" y="20250"/>
                  <a:pt x="15906" y="14850"/>
                </a:cubicBezTo>
                <a:cubicBezTo>
                  <a:pt x="18992" y="14850"/>
                  <a:pt x="12821" y="9450"/>
                  <a:pt x="12821" y="4050"/>
                </a:cubicBezTo>
                <a:cubicBezTo>
                  <a:pt x="9735" y="-1350"/>
                  <a:pt x="6649" y="-1350"/>
                  <a:pt x="3563" y="405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6" name="Shape 1936"/>
          <p:cNvSpPr/>
          <p:nvPr/>
        </p:nvSpPr>
        <p:spPr>
          <a:xfrm>
            <a:off x="16059125" y="5971551"/>
            <a:ext cx="58519" cy="33342"/>
          </a:xfrm>
          <a:custGeom>
            <a:avLst/>
            <a:gdLst/>
            <a:ahLst/>
            <a:cxnLst>
              <a:cxn ang="0">
                <a:pos x="wd2" y="hd2"/>
              </a:cxn>
              <a:cxn ang="5400000">
                <a:pos x="wd2" y="hd2"/>
              </a:cxn>
              <a:cxn ang="10800000">
                <a:pos x="wd2" y="hd2"/>
              </a:cxn>
              <a:cxn ang="16200000">
                <a:pos x="wd2" y="hd2"/>
              </a:cxn>
            </a:cxnLst>
            <a:rect l="0" t="0" r="r" b="b"/>
            <a:pathLst>
              <a:path w="20925" h="19069" extrusionOk="0">
                <a:moveTo>
                  <a:pt x="2700" y="0"/>
                </a:moveTo>
                <a:cubicBezTo>
                  <a:pt x="0" y="0"/>
                  <a:pt x="0" y="0"/>
                  <a:pt x="0" y="4320"/>
                </a:cubicBezTo>
                <a:cubicBezTo>
                  <a:pt x="0" y="4320"/>
                  <a:pt x="5400" y="4320"/>
                  <a:pt x="5400" y="8640"/>
                </a:cubicBezTo>
                <a:cubicBezTo>
                  <a:pt x="5400" y="8640"/>
                  <a:pt x="5400" y="12960"/>
                  <a:pt x="5400" y="12960"/>
                </a:cubicBezTo>
                <a:cubicBezTo>
                  <a:pt x="5400" y="17280"/>
                  <a:pt x="16200" y="21600"/>
                  <a:pt x="18900" y="17280"/>
                </a:cubicBezTo>
                <a:cubicBezTo>
                  <a:pt x="21600" y="12960"/>
                  <a:pt x="21600" y="8640"/>
                  <a:pt x="18900" y="4320"/>
                </a:cubicBezTo>
                <a:cubicBezTo>
                  <a:pt x="13500" y="4320"/>
                  <a:pt x="8100" y="4320"/>
                  <a:pt x="27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7" name="Shape 1937"/>
          <p:cNvSpPr/>
          <p:nvPr/>
        </p:nvSpPr>
        <p:spPr>
          <a:xfrm>
            <a:off x="16139670" y="5979103"/>
            <a:ext cx="90611" cy="21821"/>
          </a:xfrm>
          <a:custGeom>
            <a:avLst/>
            <a:gdLst/>
            <a:ahLst/>
            <a:cxnLst>
              <a:cxn ang="0">
                <a:pos x="wd2" y="hd2"/>
              </a:cxn>
              <a:cxn ang="5400000">
                <a:pos x="wd2" y="hd2"/>
              </a:cxn>
              <a:cxn ang="10800000">
                <a:pos x="wd2" y="hd2"/>
              </a:cxn>
              <a:cxn ang="16200000">
                <a:pos x="wd2" y="hd2"/>
              </a:cxn>
            </a:cxnLst>
            <a:rect l="0" t="0" r="r" b="b"/>
            <a:pathLst>
              <a:path w="21600" h="15600" extrusionOk="0">
                <a:moveTo>
                  <a:pt x="3600" y="0"/>
                </a:moveTo>
                <a:cubicBezTo>
                  <a:pt x="3600" y="0"/>
                  <a:pt x="0" y="5400"/>
                  <a:pt x="0" y="10800"/>
                </a:cubicBezTo>
                <a:cubicBezTo>
                  <a:pt x="0" y="10800"/>
                  <a:pt x="19800" y="21600"/>
                  <a:pt x="21600" y="10800"/>
                </a:cubicBezTo>
                <a:cubicBezTo>
                  <a:pt x="21600" y="5400"/>
                  <a:pt x="16200" y="10800"/>
                  <a:pt x="16200" y="10800"/>
                </a:cubicBezTo>
                <a:cubicBezTo>
                  <a:pt x="12600" y="10800"/>
                  <a:pt x="7200" y="5400"/>
                  <a:pt x="3600" y="0"/>
                </a:cubicBezTo>
                <a:cubicBezTo>
                  <a:pt x="3600" y="0"/>
                  <a:pt x="5400" y="0"/>
                  <a:pt x="3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8" name="Shape 1938"/>
          <p:cNvSpPr/>
          <p:nvPr/>
        </p:nvSpPr>
        <p:spPr>
          <a:xfrm>
            <a:off x="16111983" y="6021904"/>
            <a:ext cx="62672" cy="33294"/>
          </a:xfrm>
          <a:custGeom>
            <a:avLst/>
            <a:gdLst/>
            <a:ahLst/>
            <a:cxnLst>
              <a:cxn ang="0">
                <a:pos x="wd2" y="hd2"/>
              </a:cxn>
              <a:cxn ang="5400000">
                <a:pos x="wd2" y="hd2"/>
              </a:cxn>
              <a:cxn ang="10800000">
                <a:pos x="wd2" y="hd2"/>
              </a:cxn>
              <a:cxn ang="16200000">
                <a:pos x="wd2" y="hd2"/>
              </a:cxn>
            </a:cxnLst>
            <a:rect l="0" t="0" r="r" b="b"/>
            <a:pathLst>
              <a:path w="16807" h="15869" extrusionOk="0">
                <a:moveTo>
                  <a:pt x="0" y="0"/>
                </a:moveTo>
                <a:cubicBezTo>
                  <a:pt x="1964" y="0"/>
                  <a:pt x="13745" y="21600"/>
                  <a:pt x="15709" y="14400"/>
                </a:cubicBezTo>
                <a:cubicBezTo>
                  <a:pt x="21600" y="3600"/>
                  <a:pt x="1964" y="0"/>
                  <a:pt x="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39" name="Shape 1939"/>
          <p:cNvSpPr/>
          <p:nvPr/>
        </p:nvSpPr>
        <p:spPr>
          <a:xfrm>
            <a:off x="16377687" y="5785248"/>
            <a:ext cx="29460" cy="26017"/>
          </a:xfrm>
          <a:custGeom>
            <a:avLst/>
            <a:gdLst/>
            <a:ahLst/>
            <a:cxnLst>
              <a:cxn ang="0">
                <a:pos x="wd2" y="hd2"/>
              </a:cxn>
              <a:cxn ang="5400000">
                <a:pos x="wd2" y="hd2"/>
              </a:cxn>
              <a:cxn ang="10800000">
                <a:pos x="wd2" y="hd2"/>
              </a:cxn>
              <a:cxn ang="16200000">
                <a:pos x="wd2" y="hd2"/>
              </a:cxn>
            </a:cxnLst>
            <a:rect l="0" t="0" r="r" b="b"/>
            <a:pathLst>
              <a:path w="14046" h="18600" extrusionOk="0">
                <a:moveTo>
                  <a:pt x="6521" y="16200"/>
                </a:moveTo>
                <a:cubicBezTo>
                  <a:pt x="-4279" y="21600"/>
                  <a:pt x="-679" y="0"/>
                  <a:pt x="10121" y="0"/>
                </a:cubicBezTo>
                <a:cubicBezTo>
                  <a:pt x="17321" y="0"/>
                  <a:pt x="13721" y="16200"/>
                  <a:pt x="6521" y="16200"/>
                </a:cubicBezTo>
                <a:cubicBezTo>
                  <a:pt x="2921" y="21600"/>
                  <a:pt x="13721" y="16200"/>
                  <a:pt x="6521"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0" name="Shape 1940"/>
          <p:cNvSpPr/>
          <p:nvPr/>
        </p:nvSpPr>
        <p:spPr>
          <a:xfrm>
            <a:off x="16448549" y="5780213"/>
            <a:ext cx="106422" cy="35248"/>
          </a:xfrm>
          <a:custGeom>
            <a:avLst/>
            <a:gdLst/>
            <a:ahLst/>
            <a:cxnLst>
              <a:cxn ang="0">
                <a:pos x="wd2" y="hd2"/>
              </a:cxn>
              <a:cxn ang="5400000">
                <a:pos x="wd2" y="hd2"/>
              </a:cxn>
              <a:cxn ang="10800000">
                <a:pos x="wd2" y="hd2"/>
              </a:cxn>
              <a:cxn ang="16200000">
                <a:pos x="wd2" y="hd2"/>
              </a:cxn>
            </a:cxnLst>
            <a:rect l="0" t="0" r="r" b="b"/>
            <a:pathLst>
              <a:path w="20756" h="21600" extrusionOk="0">
                <a:moveTo>
                  <a:pt x="2036" y="12960"/>
                </a:moveTo>
                <a:cubicBezTo>
                  <a:pt x="596" y="12960"/>
                  <a:pt x="-844" y="8640"/>
                  <a:pt x="596" y="4320"/>
                </a:cubicBezTo>
                <a:cubicBezTo>
                  <a:pt x="2036" y="0"/>
                  <a:pt x="3476" y="0"/>
                  <a:pt x="6356" y="0"/>
                </a:cubicBezTo>
                <a:cubicBezTo>
                  <a:pt x="10676" y="0"/>
                  <a:pt x="13556" y="0"/>
                  <a:pt x="17876" y="8640"/>
                </a:cubicBezTo>
                <a:cubicBezTo>
                  <a:pt x="19316" y="12960"/>
                  <a:pt x="20756" y="17280"/>
                  <a:pt x="20756" y="21600"/>
                </a:cubicBezTo>
                <a:cubicBezTo>
                  <a:pt x="19316" y="21600"/>
                  <a:pt x="14996" y="12960"/>
                  <a:pt x="14996" y="12960"/>
                </a:cubicBezTo>
                <a:cubicBezTo>
                  <a:pt x="10676" y="8640"/>
                  <a:pt x="6356" y="12960"/>
                  <a:pt x="2036" y="12960"/>
                </a:cubicBezTo>
                <a:cubicBezTo>
                  <a:pt x="596" y="12960"/>
                  <a:pt x="3476" y="12960"/>
                  <a:pt x="2036" y="12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1" name="Shape 1941"/>
          <p:cNvSpPr/>
          <p:nvPr/>
        </p:nvSpPr>
        <p:spPr>
          <a:xfrm>
            <a:off x="16106968" y="5615236"/>
            <a:ext cx="234060" cy="260646"/>
          </a:xfrm>
          <a:custGeom>
            <a:avLst/>
            <a:gdLst/>
            <a:ahLst/>
            <a:cxnLst>
              <a:cxn ang="0">
                <a:pos x="wd2" y="hd2"/>
              </a:cxn>
              <a:cxn ang="5400000">
                <a:pos x="wd2" y="hd2"/>
              </a:cxn>
              <a:cxn ang="10800000">
                <a:pos x="wd2" y="hd2"/>
              </a:cxn>
              <a:cxn ang="16200000">
                <a:pos x="wd2" y="hd2"/>
              </a:cxn>
            </a:cxnLst>
            <a:rect l="0" t="0" r="r" b="b"/>
            <a:pathLst>
              <a:path w="21368" h="21096" extrusionOk="0">
                <a:moveTo>
                  <a:pt x="8543" y="18696"/>
                </a:moveTo>
                <a:cubicBezTo>
                  <a:pt x="8543" y="18096"/>
                  <a:pt x="9218" y="18096"/>
                  <a:pt x="9218" y="17496"/>
                </a:cubicBezTo>
                <a:cubicBezTo>
                  <a:pt x="9218" y="16896"/>
                  <a:pt x="7868" y="16296"/>
                  <a:pt x="7193" y="16296"/>
                </a:cubicBezTo>
                <a:cubicBezTo>
                  <a:pt x="6518" y="15096"/>
                  <a:pt x="7868" y="14496"/>
                  <a:pt x="7868" y="13296"/>
                </a:cubicBezTo>
                <a:cubicBezTo>
                  <a:pt x="7868" y="12696"/>
                  <a:pt x="5168" y="12696"/>
                  <a:pt x="5168" y="13296"/>
                </a:cubicBezTo>
                <a:cubicBezTo>
                  <a:pt x="4493" y="14496"/>
                  <a:pt x="5168" y="15696"/>
                  <a:pt x="5168" y="16896"/>
                </a:cubicBezTo>
                <a:cubicBezTo>
                  <a:pt x="4493" y="16896"/>
                  <a:pt x="5168" y="17496"/>
                  <a:pt x="5168" y="17496"/>
                </a:cubicBezTo>
                <a:cubicBezTo>
                  <a:pt x="5168" y="18696"/>
                  <a:pt x="4493" y="19296"/>
                  <a:pt x="4493" y="19896"/>
                </a:cubicBezTo>
                <a:cubicBezTo>
                  <a:pt x="3818" y="21096"/>
                  <a:pt x="4493" y="21096"/>
                  <a:pt x="2468" y="21096"/>
                </a:cubicBezTo>
                <a:cubicBezTo>
                  <a:pt x="443" y="21096"/>
                  <a:pt x="2468" y="18696"/>
                  <a:pt x="2468" y="18096"/>
                </a:cubicBezTo>
                <a:cubicBezTo>
                  <a:pt x="3143" y="17496"/>
                  <a:pt x="2468" y="15696"/>
                  <a:pt x="1118" y="15096"/>
                </a:cubicBezTo>
                <a:cubicBezTo>
                  <a:pt x="-232" y="14496"/>
                  <a:pt x="-232" y="13296"/>
                  <a:pt x="443" y="12096"/>
                </a:cubicBezTo>
                <a:cubicBezTo>
                  <a:pt x="1118" y="10896"/>
                  <a:pt x="1118" y="9096"/>
                  <a:pt x="1793" y="7896"/>
                </a:cubicBezTo>
                <a:cubicBezTo>
                  <a:pt x="3143" y="6096"/>
                  <a:pt x="2468" y="2496"/>
                  <a:pt x="5843" y="2496"/>
                </a:cubicBezTo>
                <a:cubicBezTo>
                  <a:pt x="6518" y="2496"/>
                  <a:pt x="5843" y="696"/>
                  <a:pt x="7193" y="696"/>
                </a:cubicBezTo>
                <a:cubicBezTo>
                  <a:pt x="9218" y="1296"/>
                  <a:pt x="10568" y="1896"/>
                  <a:pt x="11918" y="1896"/>
                </a:cubicBezTo>
                <a:cubicBezTo>
                  <a:pt x="13268" y="1896"/>
                  <a:pt x="15293" y="2496"/>
                  <a:pt x="16643" y="1896"/>
                </a:cubicBezTo>
                <a:cubicBezTo>
                  <a:pt x="17318" y="1896"/>
                  <a:pt x="21368" y="-504"/>
                  <a:pt x="21368" y="96"/>
                </a:cubicBezTo>
                <a:cubicBezTo>
                  <a:pt x="21368" y="696"/>
                  <a:pt x="19343" y="2496"/>
                  <a:pt x="19343" y="3096"/>
                </a:cubicBezTo>
                <a:cubicBezTo>
                  <a:pt x="17993" y="3696"/>
                  <a:pt x="16643" y="3696"/>
                  <a:pt x="15293" y="3696"/>
                </a:cubicBezTo>
                <a:cubicBezTo>
                  <a:pt x="11918" y="3096"/>
                  <a:pt x="9218" y="3696"/>
                  <a:pt x="6518" y="3696"/>
                </a:cubicBezTo>
                <a:cubicBezTo>
                  <a:pt x="4493" y="3096"/>
                  <a:pt x="3818" y="3696"/>
                  <a:pt x="3818" y="5496"/>
                </a:cubicBezTo>
                <a:cubicBezTo>
                  <a:pt x="3818" y="7296"/>
                  <a:pt x="5843" y="7296"/>
                  <a:pt x="6518" y="8496"/>
                </a:cubicBezTo>
                <a:cubicBezTo>
                  <a:pt x="7193" y="9696"/>
                  <a:pt x="7868" y="8496"/>
                  <a:pt x="8543" y="7896"/>
                </a:cubicBezTo>
                <a:cubicBezTo>
                  <a:pt x="8543" y="7296"/>
                  <a:pt x="13268" y="6696"/>
                  <a:pt x="13268" y="7296"/>
                </a:cubicBezTo>
                <a:cubicBezTo>
                  <a:pt x="13943" y="7296"/>
                  <a:pt x="11918" y="9096"/>
                  <a:pt x="11243" y="9096"/>
                </a:cubicBezTo>
                <a:cubicBezTo>
                  <a:pt x="9893" y="10296"/>
                  <a:pt x="9893" y="10296"/>
                  <a:pt x="8543" y="9696"/>
                </a:cubicBezTo>
                <a:cubicBezTo>
                  <a:pt x="8543" y="9696"/>
                  <a:pt x="9218" y="11496"/>
                  <a:pt x="9218" y="11496"/>
                </a:cubicBezTo>
                <a:cubicBezTo>
                  <a:pt x="9893" y="12096"/>
                  <a:pt x="11918" y="13296"/>
                  <a:pt x="11918" y="14496"/>
                </a:cubicBezTo>
                <a:cubicBezTo>
                  <a:pt x="11918" y="15096"/>
                  <a:pt x="11918" y="15696"/>
                  <a:pt x="12593" y="16296"/>
                </a:cubicBezTo>
                <a:cubicBezTo>
                  <a:pt x="12593" y="16296"/>
                  <a:pt x="13943" y="17496"/>
                  <a:pt x="14618" y="17496"/>
                </a:cubicBezTo>
                <a:cubicBezTo>
                  <a:pt x="13268" y="18096"/>
                  <a:pt x="9893" y="19296"/>
                  <a:pt x="8543" y="18696"/>
                </a:cubicBezTo>
                <a:cubicBezTo>
                  <a:pt x="8543" y="18096"/>
                  <a:pt x="9218" y="19296"/>
                  <a:pt x="8543" y="1869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2" name="Shape 1942"/>
          <p:cNvSpPr/>
          <p:nvPr/>
        </p:nvSpPr>
        <p:spPr>
          <a:xfrm>
            <a:off x="16421568" y="5593907"/>
            <a:ext cx="52627" cy="110776"/>
          </a:xfrm>
          <a:custGeom>
            <a:avLst/>
            <a:gdLst/>
            <a:ahLst/>
            <a:cxnLst>
              <a:cxn ang="0">
                <a:pos x="wd2" y="hd2"/>
              </a:cxn>
              <a:cxn ang="5400000">
                <a:pos x="wd2" y="hd2"/>
              </a:cxn>
              <a:cxn ang="10800000">
                <a:pos x="wd2" y="hd2"/>
              </a:cxn>
              <a:cxn ang="16200000">
                <a:pos x="wd2" y="hd2"/>
              </a:cxn>
            </a:cxnLst>
            <a:rect l="0" t="0" r="r" b="b"/>
            <a:pathLst>
              <a:path w="19636" h="21600" extrusionOk="0">
                <a:moveTo>
                  <a:pt x="8100" y="2880"/>
                </a:moveTo>
                <a:cubicBezTo>
                  <a:pt x="8100" y="1440"/>
                  <a:pt x="8100" y="1440"/>
                  <a:pt x="8100" y="0"/>
                </a:cubicBezTo>
                <a:cubicBezTo>
                  <a:pt x="5400" y="0"/>
                  <a:pt x="0" y="4320"/>
                  <a:pt x="0" y="5760"/>
                </a:cubicBezTo>
                <a:cubicBezTo>
                  <a:pt x="0" y="7200"/>
                  <a:pt x="2700" y="8640"/>
                  <a:pt x="2700" y="11520"/>
                </a:cubicBezTo>
                <a:cubicBezTo>
                  <a:pt x="2700" y="12960"/>
                  <a:pt x="2700" y="15840"/>
                  <a:pt x="5400" y="17280"/>
                </a:cubicBezTo>
                <a:cubicBezTo>
                  <a:pt x="5400" y="17280"/>
                  <a:pt x="13500" y="21600"/>
                  <a:pt x="13500" y="21600"/>
                </a:cubicBezTo>
                <a:cubicBezTo>
                  <a:pt x="13500" y="21600"/>
                  <a:pt x="10800" y="18720"/>
                  <a:pt x="10800" y="18720"/>
                </a:cubicBezTo>
                <a:cubicBezTo>
                  <a:pt x="8100" y="17280"/>
                  <a:pt x="8100" y="14400"/>
                  <a:pt x="8100" y="12960"/>
                </a:cubicBezTo>
                <a:cubicBezTo>
                  <a:pt x="8100" y="11520"/>
                  <a:pt x="18900" y="12960"/>
                  <a:pt x="18900" y="12960"/>
                </a:cubicBezTo>
                <a:cubicBezTo>
                  <a:pt x="21600" y="12960"/>
                  <a:pt x="16200" y="11520"/>
                  <a:pt x="13500" y="10080"/>
                </a:cubicBezTo>
                <a:cubicBezTo>
                  <a:pt x="13500" y="10080"/>
                  <a:pt x="16200" y="8640"/>
                  <a:pt x="16200" y="7200"/>
                </a:cubicBezTo>
                <a:cubicBezTo>
                  <a:pt x="18900" y="1440"/>
                  <a:pt x="8100" y="8640"/>
                  <a:pt x="5400" y="8640"/>
                </a:cubicBezTo>
                <a:cubicBezTo>
                  <a:pt x="5400" y="8640"/>
                  <a:pt x="10800" y="4320"/>
                  <a:pt x="8100" y="2880"/>
                </a:cubicBezTo>
                <a:cubicBezTo>
                  <a:pt x="8100" y="1440"/>
                  <a:pt x="10800" y="4320"/>
                  <a:pt x="8100" y="28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3" name="Shape 1943"/>
          <p:cNvSpPr/>
          <p:nvPr/>
        </p:nvSpPr>
        <p:spPr>
          <a:xfrm>
            <a:off x="16455708" y="5578802"/>
            <a:ext cx="12211" cy="15031"/>
          </a:xfrm>
          <a:custGeom>
            <a:avLst/>
            <a:gdLst/>
            <a:ahLst/>
            <a:cxnLst>
              <a:cxn ang="0">
                <a:pos x="wd2" y="hd2"/>
              </a:cxn>
              <a:cxn ang="5400000">
                <a:pos x="wd2" y="hd2"/>
              </a:cxn>
              <a:cxn ang="10800000">
                <a:pos x="wd2" y="hd2"/>
              </a:cxn>
              <a:cxn ang="16200000">
                <a:pos x="wd2" y="hd2"/>
              </a:cxn>
            </a:cxnLst>
            <a:rect l="0" t="0" r="r" b="b"/>
            <a:pathLst>
              <a:path w="13165" h="21600" extrusionOk="0">
                <a:moveTo>
                  <a:pt x="2982" y="21600"/>
                </a:moveTo>
                <a:cubicBezTo>
                  <a:pt x="-4218" y="21600"/>
                  <a:pt x="2982" y="0"/>
                  <a:pt x="10182" y="0"/>
                </a:cubicBezTo>
                <a:cubicBezTo>
                  <a:pt x="17382" y="0"/>
                  <a:pt x="10182" y="21600"/>
                  <a:pt x="2982"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4" name="Shape 1944"/>
          <p:cNvSpPr/>
          <p:nvPr/>
        </p:nvSpPr>
        <p:spPr>
          <a:xfrm>
            <a:off x="16532318" y="5676360"/>
            <a:ext cx="35238" cy="9022"/>
          </a:xfrm>
          <a:custGeom>
            <a:avLst/>
            <a:gdLst/>
            <a:ahLst/>
            <a:cxnLst>
              <a:cxn ang="0">
                <a:pos x="wd2" y="hd2"/>
              </a:cxn>
              <a:cxn ang="5400000">
                <a:pos x="wd2" y="hd2"/>
              </a:cxn>
              <a:cxn ang="10800000">
                <a:pos x="wd2" y="hd2"/>
              </a:cxn>
              <a:cxn ang="16200000">
                <a:pos x="wd2" y="hd2"/>
              </a:cxn>
            </a:cxnLst>
            <a:rect l="0" t="0" r="r" b="b"/>
            <a:pathLst>
              <a:path w="21600" h="12900" extrusionOk="0">
                <a:moveTo>
                  <a:pt x="21600" y="8100"/>
                </a:moveTo>
                <a:cubicBezTo>
                  <a:pt x="21600" y="-2700"/>
                  <a:pt x="0" y="-2700"/>
                  <a:pt x="0" y="8100"/>
                </a:cubicBezTo>
                <a:cubicBezTo>
                  <a:pt x="0" y="8100"/>
                  <a:pt x="21600" y="18900"/>
                  <a:pt x="21600" y="81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5" name="Shape 1945"/>
          <p:cNvSpPr/>
          <p:nvPr/>
        </p:nvSpPr>
        <p:spPr>
          <a:xfrm>
            <a:off x="16545169" y="5687518"/>
            <a:ext cx="128477" cy="73393"/>
          </a:xfrm>
          <a:custGeom>
            <a:avLst/>
            <a:gdLst/>
            <a:ahLst/>
            <a:cxnLst>
              <a:cxn ang="0">
                <a:pos x="wd2" y="hd2"/>
              </a:cxn>
              <a:cxn ang="5400000">
                <a:pos x="wd2" y="hd2"/>
              </a:cxn>
              <a:cxn ang="10800000">
                <a:pos x="wd2" y="hd2"/>
              </a:cxn>
              <a:cxn ang="16200000">
                <a:pos x="wd2" y="hd2"/>
              </a:cxn>
            </a:cxnLst>
            <a:rect l="0" t="0" r="r" b="b"/>
            <a:pathLst>
              <a:path w="20046" h="19081" extrusionOk="0">
                <a:moveTo>
                  <a:pt x="10541" y="536"/>
                </a:moveTo>
                <a:cubicBezTo>
                  <a:pt x="9405" y="-1428"/>
                  <a:pt x="4857" y="2499"/>
                  <a:pt x="3720" y="4463"/>
                </a:cubicBezTo>
                <a:cubicBezTo>
                  <a:pt x="2584" y="4463"/>
                  <a:pt x="3720" y="4463"/>
                  <a:pt x="2584" y="6427"/>
                </a:cubicBezTo>
                <a:cubicBezTo>
                  <a:pt x="2584" y="8390"/>
                  <a:pt x="1447" y="4463"/>
                  <a:pt x="310" y="4463"/>
                </a:cubicBezTo>
                <a:cubicBezTo>
                  <a:pt x="-827" y="4463"/>
                  <a:pt x="1447" y="10354"/>
                  <a:pt x="2584" y="10354"/>
                </a:cubicBezTo>
                <a:cubicBezTo>
                  <a:pt x="2584" y="12317"/>
                  <a:pt x="4857" y="12317"/>
                  <a:pt x="5994" y="12317"/>
                </a:cubicBezTo>
                <a:cubicBezTo>
                  <a:pt x="8268" y="12317"/>
                  <a:pt x="8268" y="16245"/>
                  <a:pt x="9405" y="18208"/>
                </a:cubicBezTo>
                <a:cubicBezTo>
                  <a:pt x="10541" y="20172"/>
                  <a:pt x="13952" y="18208"/>
                  <a:pt x="15089" y="18208"/>
                </a:cubicBezTo>
                <a:cubicBezTo>
                  <a:pt x="19636" y="18208"/>
                  <a:pt x="20773" y="14281"/>
                  <a:pt x="19636" y="8390"/>
                </a:cubicBezTo>
                <a:cubicBezTo>
                  <a:pt x="19636" y="4463"/>
                  <a:pt x="18499" y="2499"/>
                  <a:pt x="16226" y="2499"/>
                </a:cubicBezTo>
                <a:cubicBezTo>
                  <a:pt x="15089" y="2499"/>
                  <a:pt x="12815" y="536"/>
                  <a:pt x="10541" y="536"/>
                </a:cubicBezTo>
                <a:cubicBezTo>
                  <a:pt x="10541" y="536"/>
                  <a:pt x="11678" y="536"/>
                  <a:pt x="10541" y="53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6" name="Shape 1946"/>
          <p:cNvSpPr/>
          <p:nvPr/>
        </p:nvSpPr>
        <p:spPr>
          <a:xfrm>
            <a:off x="17196799" y="5833809"/>
            <a:ext cx="147399" cy="72732"/>
          </a:xfrm>
          <a:custGeom>
            <a:avLst/>
            <a:gdLst/>
            <a:ahLst/>
            <a:cxnLst>
              <a:cxn ang="0">
                <a:pos x="wd2" y="hd2"/>
              </a:cxn>
              <a:cxn ang="5400000">
                <a:pos x="wd2" y="hd2"/>
              </a:cxn>
              <a:cxn ang="10800000">
                <a:pos x="wd2" y="hd2"/>
              </a:cxn>
              <a:cxn ang="16200000">
                <a:pos x="wd2" y="hd2"/>
              </a:cxn>
            </a:cxnLst>
            <a:rect l="0" t="0" r="r" b="b"/>
            <a:pathLst>
              <a:path w="20737" h="17829" extrusionOk="0">
                <a:moveTo>
                  <a:pt x="0" y="11754"/>
                </a:moveTo>
                <a:cubicBezTo>
                  <a:pt x="1029" y="9954"/>
                  <a:pt x="5143" y="11754"/>
                  <a:pt x="6171" y="11754"/>
                </a:cubicBezTo>
                <a:cubicBezTo>
                  <a:pt x="7200" y="11754"/>
                  <a:pt x="8229" y="8154"/>
                  <a:pt x="9257" y="9954"/>
                </a:cubicBezTo>
                <a:cubicBezTo>
                  <a:pt x="10286" y="11754"/>
                  <a:pt x="12343" y="11754"/>
                  <a:pt x="13371" y="9954"/>
                </a:cubicBezTo>
                <a:cubicBezTo>
                  <a:pt x="13371" y="8154"/>
                  <a:pt x="14400" y="6354"/>
                  <a:pt x="14400" y="6354"/>
                </a:cubicBezTo>
                <a:cubicBezTo>
                  <a:pt x="15429" y="6354"/>
                  <a:pt x="17486" y="6354"/>
                  <a:pt x="17486" y="2754"/>
                </a:cubicBezTo>
                <a:cubicBezTo>
                  <a:pt x="17486" y="-2646"/>
                  <a:pt x="21600" y="954"/>
                  <a:pt x="20571" y="4554"/>
                </a:cubicBezTo>
                <a:cubicBezTo>
                  <a:pt x="19543" y="6354"/>
                  <a:pt x="18514" y="9954"/>
                  <a:pt x="18514" y="9954"/>
                </a:cubicBezTo>
                <a:cubicBezTo>
                  <a:pt x="15429" y="11754"/>
                  <a:pt x="14400" y="15354"/>
                  <a:pt x="11314" y="17154"/>
                </a:cubicBezTo>
                <a:cubicBezTo>
                  <a:pt x="9257" y="18954"/>
                  <a:pt x="0" y="17154"/>
                  <a:pt x="0" y="11754"/>
                </a:cubicBezTo>
                <a:cubicBezTo>
                  <a:pt x="0" y="9954"/>
                  <a:pt x="0" y="15354"/>
                  <a:pt x="0" y="1175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7" name="Shape 1947"/>
          <p:cNvSpPr/>
          <p:nvPr/>
        </p:nvSpPr>
        <p:spPr>
          <a:xfrm>
            <a:off x="17423465" y="5868329"/>
            <a:ext cx="54462" cy="62688"/>
          </a:xfrm>
          <a:custGeom>
            <a:avLst/>
            <a:gdLst/>
            <a:ahLst/>
            <a:cxnLst>
              <a:cxn ang="0">
                <a:pos x="wd2" y="hd2"/>
              </a:cxn>
              <a:cxn ang="5400000">
                <a:pos x="wd2" y="hd2"/>
              </a:cxn>
              <a:cxn ang="10800000">
                <a:pos x="wd2" y="hd2"/>
              </a:cxn>
              <a:cxn ang="16200000">
                <a:pos x="wd2" y="hd2"/>
              </a:cxn>
            </a:cxnLst>
            <a:rect l="0" t="0" r="r" b="b"/>
            <a:pathLst>
              <a:path w="17976" h="16807" extrusionOk="0">
                <a:moveTo>
                  <a:pt x="693" y="0"/>
                </a:moveTo>
                <a:cubicBezTo>
                  <a:pt x="-1707" y="1964"/>
                  <a:pt x="10293" y="21600"/>
                  <a:pt x="17493" y="15709"/>
                </a:cubicBezTo>
                <a:cubicBezTo>
                  <a:pt x="19893" y="11782"/>
                  <a:pt x="12693" y="7855"/>
                  <a:pt x="10293" y="7855"/>
                </a:cubicBezTo>
                <a:cubicBezTo>
                  <a:pt x="7893" y="5891"/>
                  <a:pt x="693" y="0"/>
                  <a:pt x="693" y="0"/>
                </a:cubicBezTo>
                <a:cubicBezTo>
                  <a:pt x="-1707" y="1964"/>
                  <a:pt x="3093" y="0"/>
                  <a:pt x="69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8" name="Shape 1948"/>
          <p:cNvSpPr/>
          <p:nvPr/>
        </p:nvSpPr>
        <p:spPr>
          <a:xfrm>
            <a:off x="17615909" y="6025228"/>
            <a:ext cx="36459" cy="25199"/>
          </a:xfrm>
          <a:custGeom>
            <a:avLst/>
            <a:gdLst/>
            <a:ahLst/>
            <a:cxnLst>
              <a:cxn ang="0">
                <a:pos x="wd2" y="hd2"/>
              </a:cxn>
              <a:cxn ang="5400000">
                <a:pos x="wd2" y="hd2"/>
              </a:cxn>
              <a:cxn ang="10800000">
                <a:pos x="wd2" y="hd2"/>
              </a:cxn>
              <a:cxn ang="16200000">
                <a:pos x="wd2" y="hd2"/>
              </a:cxn>
            </a:cxnLst>
            <a:rect l="0" t="0" r="r" b="b"/>
            <a:pathLst>
              <a:path w="18405" h="12717" extrusionOk="0">
                <a:moveTo>
                  <a:pt x="18405" y="10182"/>
                </a:moveTo>
                <a:cubicBezTo>
                  <a:pt x="18405" y="2982"/>
                  <a:pt x="-3195" y="-4218"/>
                  <a:pt x="405" y="2982"/>
                </a:cubicBezTo>
                <a:cubicBezTo>
                  <a:pt x="405" y="6582"/>
                  <a:pt x="18405" y="13782"/>
                  <a:pt x="18405" y="10182"/>
                </a:cubicBezTo>
                <a:cubicBezTo>
                  <a:pt x="18405" y="6582"/>
                  <a:pt x="18405" y="17382"/>
                  <a:pt x="18405" y="1018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49" name="Shape 1949"/>
          <p:cNvSpPr/>
          <p:nvPr/>
        </p:nvSpPr>
        <p:spPr>
          <a:xfrm>
            <a:off x="17564273" y="5955453"/>
            <a:ext cx="61997" cy="38757"/>
          </a:xfrm>
          <a:custGeom>
            <a:avLst/>
            <a:gdLst/>
            <a:ahLst/>
            <a:cxnLst>
              <a:cxn ang="0">
                <a:pos x="wd2" y="hd2"/>
              </a:cxn>
              <a:cxn ang="5400000">
                <a:pos x="wd2" y="hd2"/>
              </a:cxn>
              <a:cxn ang="10800000">
                <a:pos x="wd2" y="hd2"/>
              </a:cxn>
              <a:cxn ang="16200000">
                <a:pos x="wd2" y="hd2"/>
              </a:cxn>
            </a:cxnLst>
            <a:rect l="0" t="0" r="r" b="b"/>
            <a:pathLst>
              <a:path w="19705" h="18473" extrusionOk="0">
                <a:moveTo>
                  <a:pt x="19200" y="18473"/>
                </a:moveTo>
                <a:cubicBezTo>
                  <a:pt x="14400" y="14873"/>
                  <a:pt x="7200" y="-3127"/>
                  <a:pt x="0" y="473"/>
                </a:cubicBezTo>
                <a:cubicBezTo>
                  <a:pt x="0" y="4073"/>
                  <a:pt x="7200" y="7673"/>
                  <a:pt x="7200" y="11273"/>
                </a:cubicBezTo>
                <a:cubicBezTo>
                  <a:pt x="12000" y="11273"/>
                  <a:pt x="14400" y="14873"/>
                  <a:pt x="19200" y="18473"/>
                </a:cubicBezTo>
                <a:cubicBezTo>
                  <a:pt x="21600" y="18473"/>
                  <a:pt x="14400" y="14873"/>
                  <a:pt x="19200" y="1847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0" name="Shape 1950"/>
          <p:cNvSpPr/>
          <p:nvPr/>
        </p:nvSpPr>
        <p:spPr>
          <a:xfrm>
            <a:off x="17498832" y="5918681"/>
            <a:ext cx="30205" cy="31416"/>
          </a:xfrm>
          <a:custGeom>
            <a:avLst/>
            <a:gdLst/>
            <a:ahLst/>
            <a:cxnLst>
              <a:cxn ang="0">
                <a:pos x="wd2" y="hd2"/>
              </a:cxn>
              <a:cxn ang="5400000">
                <a:pos x="wd2" y="hd2"/>
              </a:cxn>
              <a:cxn ang="10800000">
                <a:pos x="wd2" y="hd2"/>
              </a:cxn>
              <a:cxn ang="16200000">
                <a:pos x="wd2" y="hd2"/>
              </a:cxn>
            </a:cxnLst>
            <a:rect l="0" t="0" r="r" b="b"/>
            <a:pathLst>
              <a:path w="21600" h="17968" extrusionOk="0">
                <a:moveTo>
                  <a:pt x="21600" y="17280"/>
                </a:moveTo>
                <a:cubicBezTo>
                  <a:pt x="21600" y="8640"/>
                  <a:pt x="0" y="0"/>
                  <a:pt x="0" y="0"/>
                </a:cubicBezTo>
                <a:cubicBezTo>
                  <a:pt x="0" y="4320"/>
                  <a:pt x="21600" y="21600"/>
                  <a:pt x="21600"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1" name="Shape 1951"/>
          <p:cNvSpPr/>
          <p:nvPr/>
        </p:nvSpPr>
        <p:spPr>
          <a:xfrm>
            <a:off x="17782900" y="6437312"/>
            <a:ext cx="99074" cy="81209"/>
          </a:xfrm>
          <a:custGeom>
            <a:avLst/>
            <a:gdLst/>
            <a:ahLst/>
            <a:cxnLst>
              <a:cxn ang="0">
                <a:pos x="wd2" y="hd2"/>
              </a:cxn>
              <a:cxn ang="5400000">
                <a:pos x="wd2" y="hd2"/>
              </a:cxn>
              <a:cxn ang="10800000">
                <a:pos x="wd2" y="hd2"/>
              </a:cxn>
              <a:cxn ang="16200000">
                <a:pos x="wd2" y="hd2"/>
              </a:cxn>
            </a:cxnLst>
            <a:rect l="0" t="0" r="r" b="b"/>
            <a:pathLst>
              <a:path w="18090" h="19907" extrusionOk="0">
                <a:moveTo>
                  <a:pt x="18016" y="19800"/>
                </a:moveTo>
                <a:cubicBezTo>
                  <a:pt x="19366" y="21600"/>
                  <a:pt x="1816" y="0"/>
                  <a:pt x="466" y="0"/>
                </a:cubicBezTo>
                <a:cubicBezTo>
                  <a:pt x="-2234" y="0"/>
                  <a:pt x="7216" y="16200"/>
                  <a:pt x="18016" y="19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2" name="Shape 1952"/>
          <p:cNvSpPr/>
          <p:nvPr/>
        </p:nvSpPr>
        <p:spPr>
          <a:xfrm>
            <a:off x="18087802" y="6998742"/>
            <a:ext cx="83062" cy="103224"/>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19636" y="18514"/>
                  <a:pt x="21600" y="16971"/>
                  <a:pt x="17673" y="15429"/>
                </a:cubicBezTo>
                <a:cubicBezTo>
                  <a:pt x="15709" y="12343"/>
                  <a:pt x="17673" y="12343"/>
                  <a:pt x="17673" y="10800"/>
                </a:cubicBezTo>
                <a:cubicBezTo>
                  <a:pt x="15709" y="7714"/>
                  <a:pt x="0" y="1543"/>
                  <a:pt x="0" y="0"/>
                </a:cubicBezTo>
                <a:cubicBezTo>
                  <a:pt x="0" y="1543"/>
                  <a:pt x="5891" y="4629"/>
                  <a:pt x="5891" y="6171"/>
                </a:cubicBezTo>
                <a:cubicBezTo>
                  <a:pt x="7855" y="9257"/>
                  <a:pt x="7855" y="10800"/>
                  <a:pt x="9818" y="12343"/>
                </a:cubicBezTo>
                <a:cubicBezTo>
                  <a:pt x="11782" y="13886"/>
                  <a:pt x="17673" y="15429"/>
                  <a:pt x="15709" y="16971"/>
                </a:cubicBezTo>
                <a:cubicBezTo>
                  <a:pt x="15709" y="20057"/>
                  <a:pt x="17673" y="20057"/>
                  <a:pt x="216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3" name="Shape 1953"/>
          <p:cNvSpPr/>
          <p:nvPr/>
        </p:nvSpPr>
        <p:spPr>
          <a:xfrm>
            <a:off x="18132787" y="7094412"/>
            <a:ext cx="168960" cy="212867"/>
          </a:xfrm>
          <a:custGeom>
            <a:avLst/>
            <a:gdLst/>
            <a:ahLst/>
            <a:cxnLst>
              <a:cxn ang="0">
                <a:pos x="wd2" y="hd2"/>
              </a:cxn>
              <a:cxn ang="5400000">
                <a:pos x="wd2" y="hd2"/>
              </a:cxn>
              <a:cxn ang="10800000">
                <a:pos x="wd2" y="hd2"/>
              </a:cxn>
              <a:cxn ang="16200000">
                <a:pos x="wd2" y="hd2"/>
              </a:cxn>
            </a:cxnLst>
            <a:rect l="0" t="0" r="r" b="b"/>
            <a:pathLst>
              <a:path w="19079" h="20520" extrusionOk="0">
                <a:moveTo>
                  <a:pt x="4125" y="1440"/>
                </a:moveTo>
                <a:cubicBezTo>
                  <a:pt x="3294" y="1440"/>
                  <a:pt x="3294" y="6480"/>
                  <a:pt x="3294" y="7920"/>
                </a:cubicBezTo>
                <a:cubicBezTo>
                  <a:pt x="2464" y="9360"/>
                  <a:pt x="-2521" y="11520"/>
                  <a:pt x="1633" y="12960"/>
                </a:cubicBezTo>
                <a:cubicBezTo>
                  <a:pt x="4125" y="13680"/>
                  <a:pt x="6617" y="15120"/>
                  <a:pt x="4956" y="18000"/>
                </a:cubicBezTo>
                <a:cubicBezTo>
                  <a:pt x="2464" y="21600"/>
                  <a:pt x="6617" y="20880"/>
                  <a:pt x="9110" y="18720"/>
                </a:cubicBezTo>
                <a:cubicBezTo>
                  <a:pt x="9941" y="18000"/>
                  <a:pt x="10771" y="16560"/>
                  <a:pt x="11602" y="15840"/>
                </a:cubicBezTo>
                <a:cubicBezTo>
                  <a:pt x="13264" y="13680"/>
                  <a:pt x="12433" y="13680"/>
                  <a:pt x="12433" y="11520"/>
                </a:cubicBezTo>
                <a:cubicBezTo>
                  <a:pt x="13264" y="10080"/>
                  <a:pt x="14925" y="10080"/>
                  <a:pt x="15756" y="10080"/>
                </a:cubicBezTo>
                <a:cubicBezTo>
                  <a:pt x="16587" y="10800"/>
                  <a:pt x="18248" y="7920"/>
                  <a:pt x="19079" y="7200"/>
                </a:cubicBezTo>
                <a:cubicBezTo>
                  <a:pt x="19079" y="6480"/>
                  <a:pt x="19079" y="4320"/>
                  <a:pt x="18248" y="4320"/>
                </a:cubicBezTo>
                <a:cubicBezTo>
                  <a:pt x="16587" y="4320"/>
                  <a:pt x="14925" y="5760"/>
                  <a:pt x="14094" y="5760"/>
                </a:cubicBezTo>
                <a:cubicBezTo>
                  <a:pt x="12433" y="5760"/>
                  <a:pt x="9941" y="5040"/>
                  <a:pt x="9110" y="3600"/>
                </a:cubicBezTo>
                <a:cubicBezTo>
                  <a:pt x="8279" y="2880"/>
                  <a:pt x="8279" y="0"/>
                  <a:pt x="6617" y="0"/>
                </a:cubicBezTo>
                <a:cubicBezTo>
                  <a:pt x="6617" y="0"/>
                  <a:pt x="6617" y="2160"/>
                  <a:pt x="6617" y="2160"/>
                </a:cubicBezTo>
                <a:cubicBezTo>
                  <a:pt x="5787" y="2160"/>
                  <a:pt x="4956" y="720"/>
                  <a:pt x="4125" y="1440"/>
                </a:cubicBezTo>
                <a:cubicBezTo>
                  <a:pt x="3294" y="1440"/>
                  <a:pt x="4956" y="720"/>
                  <a:pt x="4125" y="14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4" name="Shape 1954"/>
          <p:cNvSpPr/>
          <p:nvPr/>
        </p:nvSpPr>
        <p:spPr>
          <a:xfrm>
            <a:off x="17863109" y="7264287"/>
            <a:ext cx="279762" cy="270299"/>
          </a:xfrm>
          <a:custGeom>
            <a:avLst/>
            <a:gdLst/>
            <a:ahLst/>
            <a:cxnLst>
              <a:cxn ang="0">
                <a:pos x="wd2" y="hd2"/>
              </a:cxn>
              <a:cxn ang="5400000">
                <a:pos x="wd2" y="hd2"/>
              </a:cxn>
              <a:cxn ang="10800000">
                <a:pos x="wd2" y="hd2"/>
              </a:cxn>
              <a:cxn ang="16200000">
                <a:pos x="wd2" y="hd2"/>
              </a:cxn>
            </a:cxnLst>
            <a:rect l="0" t="0" r="r" b="b"/>
            <a:pathLst>
              <a:path w="20877" h="20706" extrusionOk="0">
                <a:moveTo>
                  <a:pt x="17953" y="1797"/>
                </a:moveTo>
                <a:cubicBezTo>
                  <a:pt x="17953" y="1797"/>
                  <a:pt x="17399" y="-477"/>
                  <a:pt x="16291" y="91"/>
                </a:cubicBezTo>
                <a:cubicBezTo>
                  <a:pt x="14630" y="1228"/>
                  <a:pt x="15184" y="2365"/>
                  <a:pt x="14076" y="4070"/>
                </a:cubicBezTo>
                <a:cubicBezTo>
                  <a:pt x="13522" y="4639"/>
                  <a:pt x="12968" y="6344"/>
                  <a:pt x="11861" y="6912"/>
                </a:cubicBezTo>
                <a:cubicBezTo>
                  <a:pt x="10753" y="8618"/>
                  <a:pt x="9645" y="9186"/>
                  <a:pt x="7984" y="9755"/>
                </a:cubicBezTo>
                <a:cubicBezTo>
                  <a:pt x="6876" y="10323"/>
                  <a:pt x="6322" y="11460"/>
                  <a:pt x="4661" y="12028"/>
                </a:cubicBezTo>
                <a:cubicBezTo>
                  <a:pt x="3553" y="12597"/>
                  <a:pt x="3553" y="14870"/>
                  <a:pt x="1891" y="14870"/>
                </a:cubicBezTo>
                <a:cubicBezTo>
                  <a:pt x="-324" y="15439"/>
                  <a:pt x="1891" y="17144"/>
                  <a:pt x="784" y="18281"/>
                </a:cubicBezTo>
                <a:cubicBezTo>
                  <a:pt x="230" y="18281"/>
                  <a:pt x="-324" y="18281"/>
                  <a:pt x="230" y="18849"/>
                </a:cubicBezTo>
                <a:cubicBezTo>
                  <a:pt x="230" y="19418"/>
                  <a:pt x="230" y="19418"/>
                  <a:pt x="1338" y="19418"/>
                </a:cubicBezTo>
                <a:cubicBezTo>
                  <a:pt x="2445" y="19418"/>
                  <a:pt x="4107" y="20555"/>
                  <a:pt x="5214" y="20555"/>
                </a:cubicBezTo>
                <a:cubicBezTo>
                  <a:pt x="7430" y="21123"/>
                  <a:pt x="8538" y="19986"/>
                  <a:pt x="10199" y="18849"/>
                </a:cubicBezTo>
                <a:cubicBezTo>
                  <a:pt x="11307" y="17712"/>
                  <a:pt x="11861" y="16576"/>
                  <a:pt x="11861" y="14870"/>
                </a:cubicBezTo>
                <a:cubicBezTo>
                  <a:pt x="12414" y="13165"/>
                  <a:pt x="12968" y="13165"/>
                  <a:pt x="14630" y="12028"/>
                </a:cubicBezTo>
                <a:cubicBezTo>
                  <a:pt x="15184" y="12028"/>
                  <a:pt x="15184" y="11460"/>
                  <a:pt x="15738" y="11460"/>
                </a:cubicBezTo>
                <a:cubicBezTo>
                  <a:pt x="16291" y="11460"/>
                  <a:pt x="16845" y="11460"/>
                  <a:pt x="17953" y="11460"/>
                </a:cubicBezTo>
                <a:cubicBezTo>
                  <a:pt x="18507" y="10891"/>
                  <a:pt x="17953" y="10323"/>
                  <a:pt x="17399" y="10323"/>
                </a:cubicBezTo>
                <a:cubicBezTo>
                  <a:pt x="16845" y="9755"/>
                  <a:pt x="16845" y="9755"/>
                  <a:pt x="17399" y="9186"/>
                </a:cubicBezTo>
                <a:cubicBezTo>
                  <a:pt x="18507" y="7481"/>
                  <a:pt x="19614" y="6344"/>
                  <a:pt x="20722" y="4639"/>
                </a:cubicBezTo>
                <a:cubicBezTo>
                  <a:pt x="20722" y="4070"/>
                  <a:pt x="20722" y="3502"/>
                  <a:pt x="20722" y="2934"/>
                </a:cubicBezTo>
                <a:cubicBezTo>
                  <a:pt x="20722" y="2365"/>
                  <a:pt x="20722" y="2365"/>
                  <a:pt x="20722" y="1797"/>
                </a:cubicBezTo>
                <a:cubicBezTo>
                  <a:pt x="21276" y="1228"/>
                  <a:pt x="20168" y="1797"/>
                  <a:pt x="20168" y="1797"/>
                </a:cubicBezTo>
                <a:cubicBezTo>
                  <a:pt x="20168" y="1228"/>
                  <a:pt x="20168" y="1228"/>
                  <a:pt x="20168" y="660"/>
                </a:cubicBezTo>
                <a:cubicBezTo>
                  <a:pt x="19614" y="1228"/>
                  <a:pt x="19061" y="2365"/>
                  <a:pt x="17953" y="179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5" name="Shape 1955"/>
          <p:cNvSpPr/>
          <p:nvPr/>
        </p:nvSpPr>
        <p:spPr>
          <a:xfrm>
            <a:off x="17904065" y="7540032"/>
            <a:ext cx="15027" cy="15031"/>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600" y="10800"/>
                  <a:pt x="10800" y="10800"/>
                  <a:pt x="10800" y="0"/>
                </a:cubicBezTo>
                <a:cubicBezTo>
                  <a:pt x="0" y="10800"/>
                  <a:pt x="0" y="10800"/>
                  <a:pt x="0" y="21600"/>
                </a:cubicBezTo>
                <a:cubicBezTo>
                  <a:pt x="10800" y="21600"/>
                  <a:pt x="21600" y="21600"/>
                  <a:pt x="216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6" name="Shape 1956"/>
          <p:cNvSpPr/>
          <p:nvPr/>
        </p:nvSpPr>
        <p:spPr>
          <a:xfrm>
            <a:off x="17055847" y="7272194"/>
            <a:ext cx="134721" cy="126853"/>
          </a:xfrm>
          <a:custGeom>
            <a:avLst/>
            <a:gdLst/>
            <a:ahLst/>
            <a:cxnLst>
              <a:cxn ang="0">
                <a:pos x="wd2" y="hd2"/>
              </a:cxn>
              <a:cxn ang="5400000">
                <a:pos x="wd2" y="hd2"/>
              </a:cxn>
              <a:cxn ang="10800000">
                <a:pos x="wd2" y="hd2"/>
              </a:cxn>
              <a:cxn ang="16200000">
                <a:pos x="wd2" y="hd2"/>
              </a:cxn>
            </a:cxnLst>
            <a:rect l="0" t="0" r="r" b="b"/>
            <a:pathLst>
              <a:path w="20645" h="20534" extrusionOk="0">
                <a:moveTo>
                  <a:pt x="0" y="1334"/>
                </a:moveTo>
                <a:cubicBezTo>
                  <a:pt x="0" y="2534"/>
                  <a:pt x="2274" y="6134"/>
                  <a:pt x="2274" y="7334"/>
                </a:cubicBezTo>
                <a:cubicBezTo>
                  <a:pt x="3411" y="8534"/>
                  <a:pt x="4547" y="9734"/>
                  <a:pt x="4547" y="10934"/>
                </a:cubicBezTo>
                <a:cubicBezTo>
                  <a:pt x="4547" y="12134"/>
                  <a:pt x="3411" y="12134"/>
                  <a:pt x="3411" y="13334"/>
                </a:cubicBezTo>
                <a:cubicBezTo>
                  <a:pt x="4547" y="16934"/>
                  <a:pt x="7958" y="19334"/>
                  <a:pt x="10232" y="20534"/>
                </a:cubicBezTo>
                <a:cubicBezTo>
                  <a:pt x="12505" y="20534"/>
                  <a:pt x="12505" y="18134"/>
                  <a:pt x="13642" y="16934"/>
                </a:cubicBezTo>
                <a:cubicBezTo>
                  <a:pt x="13642" y="16934"/>
                  <a:pt x="14779" y="19334"/>
                  <a:pt x="14779" y="19334"/>
                </a:cubicBezTo>
                <a:cubicBezTo>
                  <a:pt x="14779" y="18134"/>
                  <a:pt x="14779" y="15734"/>
                  <a:pt x="15916" y="15734"/>
                </a:cubicBezTo>
                <a:cubicBezTo>
                  <a:pt x="17053" y="14534"/>
                  <a:pt x="17053" y="16934"/>
                  <a:pt x="18189" y="16934"/>
                </a:cubicBezTo>
                <a:cubicBezTo>
                  <a:pt x="17053" y="16934"/>
                  <a:pt x="20463" y="8534"/>
                  <a:pt x="20463" y="7334"/>
                </a:cubicBezTo>
                <a:cubicBezTo>
                  <a:pt x="20463" y="6134"/>
                  <a:pt x="21600" y="-1066"/>
                  <a:pt x="18189" y="134"/>
                </a:cubicBezTo>
                <a:cubicBezTo>
                  <a:pt x="14779" y="1334"/>
                  <a:pt x="11368" y="3734"/>
                  <a:pt x="7958" y="2534"/>
                </a:cubicBezTo>
                <a:cubicBezTo>
                  <a:pt x="6821" y="2534"/>
                  <a:pt x="1137" y="-1066"/>
                  <a:pt x="0" y="1334"/>
                </a:cubicBezTo>
                <a:cubicBezTo>
                  <a:pt x="0" y="2534"/>
                  <a:pt x="1137" y="-1066"/>
                  <a:pt x="0" y="133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7" name="Shape 1957"/>
          <p:cNvSpPr/>
          <p:nvPr/>
        </p:nvSpPr>
        <p:spPr>
          <a:xfrm>
            <a:off x="17172604" y="7227847"/>
            <a:ext cx="16644" cy="31416"/>
          </a:xfrm>
          <a:custGeom>
            <a:avLst/>
            <a:gdLst/>
            <a:ahLst/>
            <a:cxnLst>
              <a:cxn ang="0">
                <a:pos x="wd2" y="hd2"/>
              </a:cxn>
              <a:cxn ang="5400000">
                <a:pos x="wd2" y="hd2"/>
              </a:cxn>
              <a:cxn ang="10800000">
                <a:pos x="wd2" y="hd2"/>
              </a:cxn>
              <a:cxn ang="16200000">
                <a:pos x="wd2" y="hd2"/>
              </a:cxn>
            </a:cxnLst>
            <a:rect l="0" t="0" r="r" b="b"/>
            <a:pathLst>
              <a:path w="15869" h="17968" extrusionOk="0">
                <a:moveTo>
                  <a:pt x="15869" y="17280"/>
                </a:moveTo>
                <a:cubicBezTo>
                  <a:pt x="15869" y="21600"/>
                  <a:pt x="-5731" y="4320"/>
                  <a:pt x="1469" y="0"/>
                </a:cubicBezTo>
                <a:cubicBezTo>
                  <a:pt x="8669" y="0"/>
                  <a:pt x="15869" y="4320"/>
                  <a:pt x="15869"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8" name="Shape 1958"/>
          <p:cNvSpPr/>
          <p:nvPr/>
        </p:nvSpPr>
        <p:spPr>
          <a:xfrm>
            <a:off x="17019981" y="7227847"/>
            <a:ext cx="11328" cy="15108"/>
          </a:xfrm>
          <a:prstGeom prst="ellipse">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59" name="Shape 1959"/>
          <p:cNvSpPr/>
          <p:nvPr/>
        </p:nvSpPr>
        <p:spPr>
          <a:xfrm>
            <a:off x="14717582" y="5311935"/>
            <a:ext cx="72407" cy="133436"/>
          </a:xfrm>
          <a:custGeom>
            <a:avLst/>
            <a:gdLst/>
            <a:ahLst/>
            <a:cxnLst>
              <a:cxn ang="0">
                <a:pos x="wd2" y="hd2"/>
              </a:cxn>
              <a:cxn ang="5400000">
                <a:pos x="wd2" y="hd2"/>
              </a:cxn>
              <a:cxn ang="10800000">
                <a:pos x="wd2" y="hd2"/>
              </a:cxn>
              <a:cxn ang="16200000">
                <a:pos x="wd2" y="hd2"/>
              </a:cxn>
            </a:cxnLst>
            <a:rect l="0" t="0" r="r" b="b"/>
            <a:pathLst>
              <a:path w="19418" h="21600" extrusionOk="0">
                <a:moveTo>
                  <a:pt x="3927" y="0"/>
                </a:moveTo>
                <a:cubicBezTo>
                  <a:pt x="3927" y="0"/>
                  <a:pt x="3927" y="0"/>
                  <a:pt x="1964" y="0"/>
                </a:cubicBezTo>
                <a:cubicBezTo>
                  <a:pt x="1964" y="0"/>
                  <a:pt x="1964" y="3600"/>
                  <a:pt x="1964" y="3600"/>
                </a:cubicBezTo>
                <a:cubicBezTo>
                  <a:pt x="1964" y="6000"/>
                  <a:pt x="0" y="7200"/>
                  <a:pt x="0" y="9600"/>
                </a:cubicBezTo>
                <a:cubicBezTo>
                  <a:pt x="0" y="13200"/>
                  <a:pt x="0" y="21600"/>
                  <a:pt x="7855" y="21600"/>
                </a:cubicBezTo>
                <a:cubicBezTo>
                  <a:pt x="11782" y="21600"/>
                  <a:pt x="17673" y="20400"/>
                  <a:pt x="17673" y="18000"/>
                </a:cubicBezTo>
                <a:cubicBezTo>
                  <a:pt x="21600" y="15600"/>
                  <a:pt x="17673" y="12000"/>
                  <a:pt x="17673" y="9600"/>
                </a:cubicBezTo>
                <a:cubicBezTo>
                  <a:pt x="13745" y="7200"/>
                  <a:pt x="9818" y="0"/>
                  <a:pt x="3927" y="0"/>
                </a:cubicBezTo>
                <a:cubicBezTo>
                  <a:pt x="1964" y="0"/>
                  <a:pt x="5891" y="0"/>
                  <a:pt x="3927"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0" name="Shape 1960"/>
          <p:cNvSpPr/>
          <p:nvPr/>
        </p:nvSpPr>
        <p:spPr>
          <a:xfrm>
            <a:off x="13358418" y="6112540"/>
            <a:ext cx="266799" cy="512426"/>
          </a:xfrm>
          <a:custGeom>
            <a:avLst/>
            <a:gdLst/>
            <a:ahLst/>
            <a:cxnLst>
              <a:cxn ang="0">
                <a:pos x="wd2" y="hd2"/>
              </a:cxn>
              <a:cxn ang="5400000">
                <a:pos x="wd2" y="hd2"/>
              </a:cxn>
              <a:cxn ang="10800000">
                <a:pos x="wd2" y="hd2"/>
              </a:cxn>
              <a:cxn ang="16200000">
                <a:pos x="wd2" y="hd2"/>
              </a:cxn>
            </a:cxnLst>
            <a:rect l="0" t="0" r="r" b="b"/>
            <a:pathLst>
              <a:path w="21600" h="21446" extrusionOk="0">
                <a:moveTo>
                  <a:pt x="18600" y="617"/>
                </a:moveTo>
                <a:cubicBezTo>
                  <a:pt x="18600" y="617"/>
                  <a:pt x="18000" y="0"/>
                  <a:pt x="17400" y="0"/>
                </a:cubicBezTo>
                <a:cubicBezTo>
                  <a:pt x="17400" y="309"/>
                  <a:pt x="16800" y="617"/>
                  <a:pt x="16800" y="926"/>
                </a:cubicBezTo>
                <a:cubicBezTo>
                  <a:pt x="16200" y="1543"/>
                  <a:pt x="16200" y="1851"/>
                  <a:pt x="15600" y="2469"/>
                </a:cubicBezTo>
                <a:cubicBezTo>
                  <a:pt x="15000" y="2777"/>
                  <a:pt x="14400" y="2469"/>
                  <a:pt x="13800" y="2469"/>
                </a:cubicBezTo>
                <a:cubicBezTo>
                  <a:pt x="13800" y="2469"/>
                  <a:pt x="14400" y="2777"/>
                  <a:pt x="13800" y="3086"/>
                </a:cubicBezTo>
                <a:cubicBezTo>
                  <a:pt x="13800" y="3394"/>
                  <a:pt x="13200" y="3394"/>
                  <a:pt x="13200" y="3703"/>
                </a:cubicBezTo>
                <a:cubicBezTo>
                  <a:pt x="13200" y="3703"/>
                  <a:pt x="13800" y="4011"/>
                  <a:pt x="13800" y="4011"/>
                </a:cubicBezTo>
                <a:cubicBezTo>
                  <a:pt x="13800" y="4320"/>
                  <a:pt x="13200" y="4011"/>
                  <a:pt x="12600" y="4320"/>
                </a:cubicBezTo>
                <a:cubicBezTo>
                  <a:pt x="12000" y="4320"/>
                  <a:pt x="12000" y="4629"/>
                  <a:pt x="11400" y="4937"/>
                </a:cubicBezTo>
                <a:cubicBezTo>
                  <a:pt x="10800" y="5246"/>
                  <a:pt x="10200" y="5246"/>
                  <a:pt x="9000" y="5554"/>
                </a:cubicBezTo>
                <a:cubicBezTo>
                  <a:pt x="8400" y="5554"/>
                  <a:pt x="9600" y="5863"/>
                  <a:pt x="9000" y="5863"/>
                </a:cubicBezTo>
                <a:cubicBezTo>
                  <a:pt x="9000" y="6171"/>
                  <a:pt x="7800" y="5554"/>
                  <a:pt x="7800" y="5863"/>
                </a:cubicBezTo>
                <a:cubicBezTo>
                  <a:pt x="6600" y="6171"/>
                  <a:pt x="6000" y="6171"/>
                  <a:pt x="4800" y="6480"/>
                </a:cubicBezTo>
                <a:cubicBezTo>
                  <a:pt x="4200" y="6480"/>
                  <a:pt x="3600" y="6171"/>
                  <a:pt x="3600" y="6480"/>
                </a:cubicBezTo>
                <a:cubicBezTo>
                  <a:pt x="3000" y="7097"/>
                  <a:pt x="3000" y="7714"/>
                  <a:pt x="2400" y="8331"/>
                </a:cubicBezTo>
                <a:cubicBezTo>
                  <a:pt x="1800" y="9874"/>
                  <a:pt x="4800" y="12034"/>
                  <a:pt x="2400" y="13577"/>
                </a:cubicBezTo>
                <a:cubicBezTo>
                  <a:pt x="1800" y="14194"/>
                  <a:pt x="600" y="14811"/>
                  <a:pt x="0" y="15737"/>
                </a:cubicBezTo>
                <a:cubicBezTo>
                  <a:pt x="0" y="16046"/>
                  <a:pt x="0" y="16663"/>
                  <a:pt x="0" y="16971"/>
                </a:cubicBezTo>
                <a:cubicBezTo>
                  <a:pt x="600" y="17280"/>
                  <a:pt x="1800" y="17589"/>
                  <a:pt x="1200" y="18206"/>
                </a:cubicBezTo>
                <a:cubicBezTo>
                  <a:pt x="600" y="19131"/>
                  <a:pt x="1200" y="20366"/>
                  <a:pt x="3000" y="20983"/>
                </a:cubicBezTo>
                <a:cubicBezTo>
                  <a:pt x="4800" y="21600"/>
                  <a:pt x="6600" y="21600"/>
                  <a:pt x="9600" y="20983"/>
                </a:cubicBezTo>
                <a:cubicBezTo>
                  <a:pt x="12600" y="20366"/>
                  <a:pt x="13200" y="16971"/>
                  <a:pt x="14400" y="15429"/>
                </a:cubicBezTo>
                <a:cubicBezTo>
                  <a:pt x="15600" y="13269"/>
                  <a:pt x="17400" y="11417"/>
                  <a:pt x="18600" y="9257"/>
                </a:cubicBezTo>
                <a:cubicBezTo>
                  <a:pt x="18600" y="8640"/>
                  <a:pt x="18600" y="7714"/>
                  <a:pt x="19200" y="7097"/>
                </a:cubicBezTo>
                <a:cubicBezTo>
                  <a:pt x="19800" y="6789"/>
                  <a:pt x="18600" y="4320"/>
                  <a:pt x="20400" y="5863"/>
                </a:cubicBezTo>
                <a:cubicBezTo>
                  <a:pt x="21000" y="6171"/>
                  <a:pt x="21000" y="5554"/>
                  <a:pt x="21600" y="5246"/>
                </a:cubicBezTo>
                <a:cubicBezTo>
                  <a:pt x="21600" y="4629"/>
                  <a:pt x="21000" y="4011"/>
                  <a:pt x="21000" y="3394"/>
                </a:cubicBezTo>
                <a:cubicBezTo>
                  <a:pt x="20400" y="2777"/>
                  <a:pt x="19800" y="1234"/>
                  <a:pt x="18600" y="617"/>
                </a:cubicBezTo>
                <a:cubicBezTo>
                  <a:pt x="18000" y="309"/>
                  <a:pt x="19200" y="617"/>
                  <a:pt x="18600" y="6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1" name="Shape 1961"/>
          <p:cNvSpPr/>
          <p:nvPr/>
        </p:nvSpPr>
        <p:spPr>
          <a:xfrm>
            <a:off x="13955233" y="2494709"/>
            <a:ext cx="66838" cy="54390"/>
          </a:xfrm>
          <a:custGeom>
            <a:avLst/>
            <a:gdLst/>
            <a:ahLst/>
            <a:cxnLst>
              <a:cxn ang="0">
                <a:pos x="wd2" y="hd2"/>
              </a:cxn>
              <a:cxn ang="5400000">
                <a:pos x="wd2" y="hd2"/>
              </a:cxn>
              <a:cxn ang="10800000">
                <a:pos x="wd2" y="hd2"/>
              </a:cxn>
              <a:cxn ang="16200000">
                <a:pos x="wd2" y="hd2"/>
              </a:cxn>
            </a:cxnLst>
            <a:rect l="0" t="0" r="r" b="b"/>
            <a:pathLst>
              <a:path w="17925" h="19443" extrusionOk="0">
                <a:moveTo>
                  <a:pt x="16245" y="18900"/>
                </a:moveTo>
                <a:cubicBezTo>
                  <a:pt x="20172" y="21600"/>
                  <a:pt x="16245" y="13500"/>
                  <a:pt x="14281" y="10800"/>
                </a:cubicBezTo>
                <a:cubicBezTo>
                  <a:pt x="12317" y="8100"/>
                  <a:pt x="6427" y="2700"/>
                  <a:pt x="4463" y="0"/>
                </a:cubicBezTo>
                <a:cubicBezTo>
                  <a:pt x="2499" y="0"/>
                  <a:pt x="536" y="2700"/>
                  <a:pt x="536" y="5400"/>
                </a:cubicBezTo>
                <a:cubicBezTo>
                  <a:pt x="-1428" y="8100"/>
                  <a:pt x="2499" y="10800"/>
                  <a:pt x="4463" y="13500"/>
                </a:cubicBezTo>
                <a:cubicBezTo>
                  <a:pt x="8390" y="16200"/>
                  <a:pt x="12317" y="18900"/>
                  <a:pt x="16245" y="18900"/>
                </a:cubicBezTo>
                <a:cubicBezTo>
                  <a:pt x="18208" y="18900"/>
                  <a:pt x="12317" y="18900"/>
                  <a:pt x="16245" y="189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2" name="Shape 1962"/>
          <p:cNvSpPr/>
          <p:nvPr/>
        </p:nvSpPr>
        <p:spPr>
          <a:xfrm>
            <a:off x="13564807" y="2564364"/>
            <a:ext cx="76475" cy="48675"/>
          </a:xfrm>
          <a:custGeom>
            <a:avLst/>
            <a:gdLst/>
            <a:ahLst/>
            <a:cxnLst>
              <a:cxn ang="0">
                <a:pos x="wd2" y="hd2"/>
              </a:cxn>
              <a:cxn ang="5400000">
                <a:pos x="wd2" y="hd2"/>
              </a:cxn>
              <a:cxn ang="10800000">
                <a:pos x="wd2" y="hd2"/>
              </a:cxn>
              <a:cxn ang="16200000">
                <a:pos x="wd2" y="hd2"/>
              </a:cxn>
            </a:cxnLst>
            <a:rect l="0" t="0" r="r" b="b"/>
            <a:pathLst>
              <a:path w="20509" h="14400" extrusionOk="0">
                <a:moveTo>
                  <a:pt x="19636" y="5760"/>
                </a:moveTo>
                <a:cubicBezTo>
                  <a:pt x="19636" y="10080"/>
                  <a:pt x="13745" y="12240"/>
                  <a:pt x="11782" y="14400"/>
                </a:cubicBezTo>
                <a:cubicBezTo>
                  <a:pt x="7855" y="14400"/>
                  <a:pt x="0" y="12240"/>
                  <a:pt x="0" y="5760"/>
                </a:cubicBezTo>
                <a:cubicBezTo>
                  <a:pt x="1964" y="-7200"/>
                  <a:pt x="21600" y="5760"/>
                  <a:pt x="19636" y="5760"/>
                </a:cubicBezTo>
                <a:cubicBezTo>
                  <a:pt x="19636" y="7920"/>
                  <a:pt x="21600" y="3600"/>
                  <a:pt x="19636" y="57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3" name="Shape 1963"/>
          <p:cNvSpPr/>
          <p:nvPr/>
        </p:nvSpPr>
        <p:spPr>
          <a:xfrm>
            <a:off x="14375576" y="2290151"/>
            <a:ext cx="60106" cy="35879"/>
          </a:xfrm>
          <a:custGeom>
            <a:avLst/>
            <a:gdLst/>
            <a:ahLst/>
            <a:cxnLst>
              <a:cxn ang="0">
                <a:pos x="wd2" y="hd2"/>
              </a:cxn>
              <a:cxn ang="5400000">
                <a:pos x="wd2" y="hd2"/>
              </a:cxn>
              <a:cxn ang="10800000">
                <a:pos x="wd2" y="hd2"/>
              </a:cxn>
              <a:cxn ang="16200000">
                <a:pos x="wd2" y="hd2"/>
              </a:cxn>
            </a:cxnLst>
            <a:rect l="0" t="0" r="r" b="b"/>
            <a:pathLst>
              <a:path w="19838" h="20520" extrusionOk="0">
                <a:moveTo>
                  <a:pt x="19838" y="11880"/>
                </a:moveTo>
                <a:cubicBezTo>
                  <a:pt x="15038" y="16200"/>
                  <a:pt x="12638" y="16200"/>
                  <a:pt x="7838" y="20520"/>
                </a:cubicBezTo>
                <a:cubicBezTo>
                  <a:pt x="3038" y="20520"/>
                  <a:pt x="-1762" y="11880"/>
                  <a:pt x="638" y="3240"/>
                </a:cubicBezTo>
                <a:cubicBezTo>
                  <a:pt x="638" y="-1080"/>
                  <a:pt x="10238" y="-1080"/>
                  <a:pt x="12638" y="3240"/>
                </a:cubicBezTo>
                <a:cubicBezTo>
                  <a:pt x="15038" y="3240"/>
                  <a:pt x="17438" y="11880"/>
                  <a:pt x="19838" y="118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4" name="Shape 1964"/>
          <p:cNvSpPr/>
          <p:nvPr/>
        </p:nvSpPr>
        <p:spPr>
          <a:xfrm>
            <a:off x="15851013" y="2217015"/>
            <a:ext cx="61333" cy="33486"/>
          </a:xfrm>
          <a:custGeom>
            <a:avLst/>
            <a:gdLst/>
            <a:ahLst/>
            <a:cxnLst>
              <a:cxn ang="0">
                <a:pos x="wd2" y="hd2"/>
              </a:cxn>
              <a:cxn ang="5400000">
                <a:pos x="wd2" y="hd2"/>
              </a:cxn>
              <a:cxn ang="10800000">
                <a:pos x="wd2" y="hd2"/>
              </a:cxn>
              <a:cxn ang="16200000">
                <a:pos x="wd2" y="hd2"/>
              </a:cxn>
            </a:cxnLst>
            <a:rect l="0" t="0" r="r" b="b"/>
            <a:pathLst>
              <a:path w="18149" h="20520" extrusionOk="0">
                <a:moveTo>
                  <a:pt x="11235" y="20520"/>
                </a:moveTo>
                <a:cubicBezTo>
                  <a:pt x="6915" y="20520"/>
                  <a:pt x="2595" y="16200"/>
                  <a:pt x="435" y="16200"/>
                </a:cubicBezTo>
                <a:cubicBezTo>
                  <a:pt x="-1725" y="11880"/>
                  <a:pt x="4755" y="3240"/>
                  <a:pt x="6915" y="3240"/>
                </a:cubicBezTo>
                <a:cubicBezTo>
                  <a:pt x="9075" y="-1080"/>
                  <a:pt x="15555" y="-1080"/>
                  <a:pt x="17715" y="3240"/>
                </a:cubicBezTo>
                <a:cubicBezTo>
                  <a:pt x="19875" y="7560"/>
                  <a:pt x="13395" y="20520"/>
                  <a:pt x="11235" y="20520"/>
                </a:cubicBezTo>
                <a:cubicBezTo>
                  <a:pt x="6915" y="20520"/>
                  <a:pt x="11235" y="20520"/>
                  <a:pt x="11235" y="205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5" name="Shape 1965"/>
          <p:cNvSpPr/>
          <p:nvPr/>
        </p:nvSpPr>
        <p:spPr>
          <a:xfrm>
            <a:off x="15100162" y="1683406"/>
            <a:ext cx="45304" cy="11330"/>
          </a:xfrm>
          <a:prstGeom prst="ellipse">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6" name="Shape 1966"/>
          <p:cNvSpPr/>
          <p:nvPr/>
        </p:nvSpPr>
        <p:spPr>
          <a:xfrm>
            <a:off x="14697704" y="2324818"/>
            <a:ext cx="28007" cy="23873"/>
          </a:xfrm>
          <a:custGeom>
            <a:avLst/>
            <a:gdLst/>
            <a:ahLst/>
            <a:cxnLst>
              <a:cxn ang="0">
                <a:pos x="wd2" y="hd2"/>
              </a:cxn>
              <a:cxn ang="5400000">
                <a:pos x="wd2" y="hd2"/>
              </a:cxn>
              <a:cxn ang="10800000">
                <a:pos x="wd2" y="hd2"/>
              </a:cxn>
              <a:cxn ang="16200000">
                <a:pos x="wd2" y="hd2"/>
              </a:cxn>
            </a:cxnLst>
            <a:rect l="0" t="0" r="r" b="b"/>
            <a:pathLst>
              <a:path w="14138" h="17067" extrusionOk="0">
                <a:moveTo>
                  <a:pt x="12788" y="17067"/>
                </a:moveTo>
                <a:cubicBezTo>
                  <a:pt x="9188" y="17067"/>
                  <a:pt x="-5212" y="11667"/>
                  <a:pt x="1988" y="867"/>
                </a:cubicBezTo>
                <a:cubicBezTo>
                  <a:pt x="12788" y="-4533"/>
                  <a:pt x="16388" y="17067"/>
                  <a:pt x="12788" y="170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7" name="Shape 1967"/>
          <p:cNvSpPr/>
          <p:nvPr/>
        </p:nvSpPr>
        <p:spPr>
          <a:xfrm>
            <a:off x="12124400" y="3972731"/>
            <a:ext cx="34493" cy="69504"/>
          </a:xfrm>
          <a:custGeom>
            <a:avLst/>
            <a:gdLst/>
            <a:ahLst/>
            <a:cxnLst>
              <a:cxn ang="0">
                <a:pos x="wd2" y="hd2"/>
              </a:cxn>
              <a:cxn ang="5400000">
                <a:pos x="wd2" y="hd2"/>
              </a:cxn>
              <a:cxn ang="10800000">
                <a:pos x="wd2" y="hd2"/>
              </a:cxn>
              <a:cxn ang="16200000">
                <a:pos x="wd2" y="hd2"/>
              </a:cxn>
            </a:cxnLst>
            <a:rect l="0" t="0" r="r" b="b"/>
            <a:pathLst>
              <a:path w="17412" h="18635" extrusionOk="0">
                <a:moveTo>
                  <a:pt x="15812" y="567"/>
                </a:moveTo>
                <a:cubicBezTo>
                  <a:pt x="15812" y="4494"/>
                  <a:pt x="19412" y="8421"/>
                  <a:pt x="15812" y="12348"/>
                </a:cubicBezTo>
                <a:cubicBezTo>
                  <a:pt x="12212" y="14312"/>
                  <a:pt x="15812" y="20203"/>
                  <a:pt x="8612" y="18239"/>
                </a:cubicBezTo>
                <a:cubicBezTo>
                  <a:pt x="1412" y="14312"/>
                  <a:pt x="-2188" y="10385"/>
                  <a:pt x="1412" y="6458"/>
                </a:cubicBezTo>
                <a:cubicBezTo>
                  <a:pt x="1412" y="4494"/>
                  <a:pt x="15812" y="-1397"/>
                  <a:pt x="15812" y="567"/>
                </a:cubicBezTo>
                <a:cubicBezTo>
                  <a:pt x="15812" y="2530"/>
                  <a:pt x="15812" y="-1397"/>
                  <a:pt x="15812" y="5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8" name="Shape 1968"/>
          <p:cNvSpPr/>
          <p:nvPr/>
        </p:nvSpPr>
        <p:spPr>
          <a:xfrm>
            <a:off x="12104965" y="4050226"/>
            <a:ext cx="59989" cy="96757"/>
          </a:xfrm>
          <a:custGeom>
            <a:avLst/>
            <a:gdLst/>
            <a:ahLst/>
            <a:cxnLst>
              <a:cxn ang="0">
                <a:pos x="wd2" y="hd2"/>
              </a:cxn>
              <a:cxn ang="5400000">
                <a:pos x="wd2" y="hd2"/>
              </a:cxn>
              <a:cxn ang="10800000">
                <a:pos x="wd2" y="hd2"/>
              </a:cxn>
              <a:cxn ang="16200000">
                <a:pos x="wd2" y="hd2"/>
              </a:cxn>
            </a:cxnLst>
            <a:rect l="0" t="0" r="r" b="b"/>
            <a:pathLst>
              <a:path w="19800" h="18866" extrusionOk="0">
                <a:moveTo>
                  <a:pt x="16800" y="2430"/>
                </a:moveTo>
                <a:cubicBezTo>
                  <a:pt x="14400" y="2430"/>
                  <a:pt x="16800" y="-1890"/>
                  <a:pt x="12000" y="990"/>
                </a:cubicBezTo>
                <a:cubicBezTo>
                  <a:pt x="4800" y="3870"/>
                  <a:pt x="7200" y="3870"/>
                  <a:pt x="0" y="990"/>
                </a:cubicBezTo>
                <a:cubicBezTo>
                  <a:pt x="0" y="990"/>
                  <a:pt x="2400" y="9630"/>
                  <a:pt x="2400" y="9630"/>
                </a:cubicBezTo>
                <a:cubicBezTo>
                  <a:pt x="4800" y="12510"/>
                  <a:pt x="4800" y="13950"/>
                  <a:pt x="4800" y="16830"/>
                </a:cubicBezTo>
                <a:cubicBezTo>
                  <a:pt x="4800" y="18270"/>
                  <a:pt x="4800" y="19710"/>
                  <a:pt x="9600" y="18270"/>
                </a:cubicBezTo>
                <a:cubicBezTo>
                  <a:pt x="14400" y="16830"/>
                  <a:pt x="19200" y="16830"/>
                  <a:pt x="19200" y="12510"/>
                </a:cubicBezTo>
                <a:cubicBezTo>
                  <a:pt x="19200" y="11070"/>
                  <a:pt x="21600" y="2430"/>
                  <a:pt x="16800" y="243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69" name="Shape 1969"/>
          <p:cNvSpPr/>
          <p:nvPr/>
        </p:nvSpPr>
        <p:spPr>
          <a:xfrm>
            <a:off x="12258502" y="4178023"/>
            <a:ext cx="112412" cy="60601"/>
          </a:xfrm>
          <a:custGeom>
            <a:avLst/>
            <a:gdLst/>
            <a:ahLst/>
            <a:cxnLst>
              <a:cxn ang="0">
                <a:pos x="wd2" y="hd2"/>
              </a:cxn>
              <a:cxn ang="5400000">
                <a:pos x="wd2" y="hd2"/>
              </a:cxn>
              <a:cxn ang="10800000">
                <a:pos x="wd2" y="hd2"/>
              </a:cxn>
              <a:cxn ang="16200000">
                <a:pos x="wd2" y="hd2"/>
              </a:cxn>
            </a:cxnLst>
            <a:rect l="0" t="0" r="r" b="b"/>
            <a:pathLst>
              <a:path w="20526" h="17928" extrusionOk="0">
                <a:moveTo>
                  <a:pt x="6750" y="960"/>
                </a:moveTo>
                <a:cubicBezTo>
                  <a:pt x="5400" y="960"/>
                  <a:pt x="1350" y="960"/>
                  <a:pt x="0" y="3120"/>
                </a:cubicBezTo>
                <a:cubicBezTo>
                  <a:pt x="0" y="5280"/>
                  <a:pt x="2700" y="7440"/>
                  <a:pt x="4050" y="9600"/>
                </a:cubicBezTo>
                <a:cubicBezTo>
                  <a:pt x="6750" y="9600"/>
                  <a:pt x="9450" y="11760"/>
                  <a:pt x="10800" y="13920"/>
                </a:cubicBezTo>
                <a:cubicBezTo>
                  <a:pt x="13500" y="16080"/>
                  <a:pt x="16200" y="20400"/>
                  <a:pt x="18900" y="16080"/>
                </a:cubicBezTo>
                <a:cubicBezTo>
                  <a:pt x="21600" y="13920"/>
                  <a:pt x="16200" y="11760"/>
                  <a:pt x="17550" y="7440"/>
                </a:cubicBezTo>
                <a:cubicBezTo>
                  <a:pt x="17550" y="7440"/>
                  <a:pt x="21600" y="3120"/>
                  <a:pt x="20250" y="960"/>
                </a:cubicBezTo>
                <a:cubicBezTo>
                  <a:pt x="20250" y="-1200"/>
                  <a:pt x="14850" y="960"/>
                  <a:pt x="14850" y="960"/>
                </a:cubicBezTo>
                <a:cubicBezTo>
                  <a:pt x="12150" y="3120"/>
                  <a:pt x="9450" y="960"/>
                  <a:pt x="6750" y="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0" name="Shape 1970"/>
          <p:cNvSpPr/>
          <p:nvPr/>
        </p:nvSpPr>
        <p:spPr>
          <a:xfrm>
            <a:off x="12971386" y="4282561"/>
            <a:ext cx="79760" cy="45610"/>
          </a:xfrm>
          <a:custGeom>
            <a:avLst/>
            <a:gdLst/>
            <a:ahLst/>
            <a:cxnLst>
              <a:cxn ang="0">
                <a:pos x="wd2" y="hd2"/>
              </a:cxn>
              <a:cxn ang="5400000">
                <a:pos x="wd2" y="hd2"/>
              </a:cxn>
              <a:cxn ang="10800000">
                <a:pos x="wd2" y="hd2"/>
              </a:cxn>
              <a:cxn ang="16200000">
                <a:pos x="wd2" y="hd2"/>
              </a:cxn>
            </a:cxnLst>
            <a:rect l="0" t="0" r="r" b="b"/>
            <a:pathLst>
              <a:path w="18013" h="18634" extrusionOk="0">
                <a:moveTo>
                  <a:pt x="17533" y="891"/>
                </a:moveTo>
                <a:cubicBezTo>
                  <a:pt x="17533" y="891"/>
                  <a:pt x="14210" y="3976"/>
                  <a:pt x="14210" y="3976"/>
                </a:cubicBezTo>
                <a:cubicBezTo>
                  <a:pt x="12549" y="7062"/>
                  <a:pt x="14210" y="13234"/>
                  <a:pt x="14210" y="13234"/>
                </a:cubicBezTo>
                <a:cubicBezTo>
                  <a:pt x="12549" y="13234"/>
                  <a:pt x="9226" y="13234"/>
                  <a:pt x="7564" y="16319"/>
                </a:cubicBezTo>
                <a:cubicBezTo>
                  <a:pt x="4241" y="19405"/>
                  <a:pt x="2580" y="19405"/>
                  <a:pt x="918" y="16319"/>
                </a:cubicBezTo>
                <a:cubicBezTo>
                  <a:pt x="-2405" y="10148"/>
                  <a:pt x="4241" y="7062"/>
                  <a:pt x="5903" y="7062"/>
                </a:cubicBezTo>
                <a:cubicBezTo>
                  <a:pt x="9226" y="7062"/>
                  <a:pt x="14210" y="3976"/>
                  <a:pt x="17533" y="891"/>
                </a:cubicBezTo>
                <a:cubicBezTo>
                  <a:pt x="19195" y="-2195"/>
                  <a:pt x="15872" y="3976"/>
                  <a:pt x="17533" y="89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1" name="Shape 1971"/>
          <p:cNvSpPr/>
          <p:nvPr/>
        </p:nvSpPr>
        <p:spPr>
          <a:xfrm>
            <a:off x="12650260" y="4288937"/>
            <a:ext cx="104084" cy="26017"/>
          </a:xfrm>
          <a:custGeom>
            <a:avLst/>
            <a:gdLst/>
            <a:ahLst/>
            <a:cxnLst>
              <a:cxn ang="0">
                <a:pos x="wd2" y="hd2"/>
              </a:cxn>
              <a:cxn ang="5400000">
                <a:pos x="wd2" y="hd2"/>
              </a:cxn>
              <a:cxn ang="10800000">
                <a:pos x="wd2" y="hd2"/>
              </a:cxn>
              <a:cxn ang="16200000">
                <a:pos x="wd2" y="hd2"/>
              </a:cxn>
            </a:cxnLst>
            <a:rect l="0" t="0" r="r" b="b"/>
            <a:pathLst>
              <a:path w="20300" h="18600" extrusionOk="0">
                <a:moveTo>
                  <a:pt x="10220" y="18600"/>
                </a:moveTo>
                <a:cubicBezTo>
                  <a:pt x="8780" y="18600"/>
                  <a:pt x="-1300" y="7800"/>
                  <a:pt x="140" y="2400"/>
                </a:cubicBezTo>
                <a:cubicBezTo>
                  <a:pt x="140" y="-3000"/>
                  <a:pt x="8780" y="2400"/>
                  <a:pt x="8780" y="2400"/>
                </a:cubicBezTo>
                <a:cubicBezTo>
                  <a:pt x="13100" y="7800"/>
                  <a:pt x="15980" y="7800"/>
                  <a:pt x="20300" y="7800"/>
                </a:cubicBezTo>
                <a:cubicBezTo>
                  <a:pt x="20300" y="7800"/>
                  <a:pt x="17420" y="13200"/>
                  <a:pt x="17420" y="13200"/>
                </a:cubicBezTo>
                <a:cubicBezTo>
                  <a:pt x="15980" y="18600"/>
                  <a:pt x="13100" y="18600"/>
                  <a:pt x="10220" y="18600"/>
                </a:cubicBezTo>
                <a:cubicBezTo>
                  <a:pt x="7340" y="18600"/>
                  <a:pt x="11660" y="18600"/>
                  <a:pt x="10220" y="18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2" name="Shape 1972"/>
          <p:cNvSpPr/>
          <p:nvPr/>
        </p:nvSpPr>
        <p:spPr>
          <a:xfrm>
            <a:off x="12594936" y="3201323"/>
            <a:ext cx="48663" cy="32557"/>
          </a:xfrm>
          <a:custGeom>
            <a:avLst/>
            <a:gdLst/>
            <a:ahLst/>
            <a:cxnLst>
              <a:cxn ang="0">
                <a:pos x="wd2" y="hd2"/>
              </a:cxn>
              <a:cxn ang="5400000">
                <a:pos x="wd2" y="hd2"/>
              </a:cxn>
              <a:cxn ang="10800000">
                <a:pos x="wd2" y="hd2"/>
              </a:cxn>
              <a:cxn ang="16200000">
                <a:pos x="wd2" y="hd2"/>
              </a:cxn>
            </a:cxnLst>
            <a:rect l="0" t="0" r="r" b="b"/>
            <a:pathLst>
              <a:path w="19886" h="13301" extrusionOk="0">
                <a:moveTo>
                  <a:pt x="1372" y="10629"/>
                </a:moveTo>
                <a:cubicBezTo>
                  <a:pt x="1372" y="7543"/>
                  <a:pt x="-1714" y="1372"/>
                  <a:pt x="1372" y="1372"/>
                </a:cubicBezTo>
                <a:cubicBezTo>
                  <a:pt x="4457" y="1372"/>
                  <a:pt x="19886" y="-1714"/>
                  <a:pt x="19886" y="1372"/>
                </a:cubicBezTo>
                <a:cubicBezTo>
                  <a:pt x="19886" y="4457"/>
                  <a:pt x="4457" y="16800"/>
                  <a:pt x="1372" y="10629"/>
                </a:cubicBezTo>
                <a:cubicBezTo>
                  <a:pt x="1372" y="1372"/>
                  <a:pt x="4457" y="19886"/>
                  <a:pt x="1372" y="106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3" name="Shape 1973"/>
          <p:cNvSpPr/>
          <p:nvPr/>
        </p:nvSpPr>
        <p:spPr>
          <a:xfrm>
            <a:off x="12598293" y="3180717"/>
            <a:ext cx="33331" cy="12682"/>
          </a:xfrm>
          <a:custGeom>
            <a:avLst/>
            <a:gdLst/>
            <a:ahLst/>
            <a:cxnLst>
              <a:cxn ang="0">
                <a:pos x="wd2" y="hd2"/>
              </a:cxn>
              <a:cxn ang="5400000">
                <a:pos x="wd2" y="hd2"/>
              </a:cxn>
              <a:cxn ang="10800000">
                <a:pos x="wd2" y="hd2"/>
              </a:cxn>
              <a:cxn ang="16200000">
                <a:pos x="wd2" y="hd2"/>
              </a:cxn>
            </a:cxnLst>
            <a:rect l="0" t="0" r="r" b="b"/>
            <a:pathLst>
              <a:path w="19069" h="13600" extrusionOk="0">
                <a:moveTo>
                  <a:pt x="12960" y="10400"/>
                </a:moveTo>
                <a:cubicBezTo>
                  <a:pt x="8640" y="10400"/>
                  <a:pt x="0" y="3200"/>
                  <a:pt x="0" y="3200"/>
                </a:cubicBezTo>
                <a:cubicBezTo>
                  <a:pt x="0" y="3200"/>
                  <a:pt x="17280" y="-4000"/>
                  <a:pt x="17280" y="3200"/>
                </a:cubicBezTo>
                <a:cubicBezTo>
                  <a:pt x="21600" y="10400"/>
                  <a:pt x="17280" y="17600"/>
                  <a:pt x="12960" y="10400"/>
                </a:cubicBezTo>
                <a:cubicBezTo>
                  <a:pt x="4320" y="10400"/>
                  <a:pt x="21600" y="17600"/>
                  <a:pt x="12960" y="10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4" name="Shape 1974"/>
          <p:cNvSpPr/>
          <p:nvPr/>
        </p:nvSpPr>
        <p:spPr>
          <a:xfrm>
            <a:off x="12460161" y="3239832"/>
            <a:ext cx="27385" cy="53731"/>
          </a:xfrm>
          <a:custGeom>
            <a:avLst/>
            <a:gdLst/>
            <a:ahLst/>
            <a:cxnLst>
              <a:cxn ang="0">
                <a:pos x="wd2" y="hd2"/>
              </a:cxn>
              <a:cxn ang="5400000">
                <a:pos x="wd2" y="hd2"/>
              </a:cxn>
              <a:cxn ang="10800000">
                <a:pos x="wd2" y="hd2"/>
              </a:cxn>
              <a:cxn ang="16200000">
                <a:pos x="wd2" y="hd2"/>
              </a:cxn>
            </a:cxnLst>
            <a:rect l="0" t="0" r="r" b="b"/>
            <a:pathLst>
              <a:path w="13824" h="15896" extrusionOk="0">
                <a:moveTo>
                  <a:pt x="13824" y="624"/>
                </a:moveTo>
                <a:cubicBezTo>
                  <a:pt x="13824" y="-3696"/>
                  <a:pt x="-7776" y="17904"/>
                  <a:pt x="3024" y="15744"/>
                </a:cubicBezTo>
                <a:cubicBezTo>
                  <a:pt x="6624" y="15744"/>
                  <a:pt x="13824" y="2784"/>
                  <a:pt x="13824" y="624"/>
                </a:cubicBezTo>
                <a:cubicBezTo>
                  <a:pt x="13824" y="-1536"/>
                  <a:pt x="13824" y="2784"/>
                  <a:pt x="13824" y="62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5" name="Shape 1975"/>
          <p:cNvSpPr/>
          <p:nvPr/>
        </p:nvSpPr>
        <p:spPr>
          <a:xfrm>
            <a:off x="12515692" y="3101457"/>
            <a:ext cx="22709" cy="24714"/>
          </a:xfrm>
          <a:custGeom>
            <a:avLst/>
            <a:gdLst/>
            <a:ahLst/>
            <a:cxnLst>
              <a:cxn ang="0">
                <a:pos x="wd2" y="hd2"/>
              </a:cxn>
              <a:cxn ang="5400000">
                <a:pos x="wd2" y="hd2"/>
              </a:cxn>
              <a:cxn ang="10800000">
                <a:pos x="wd2" y="hd2"/>
              </a:cxn>
              <a:cxn ang="16200000">
                <a:pos x="wd2" y="hd2"/>
              </a:cxn>
            </a:cxnLst>
            <a:rect l="0" t="0" r="r" b="b"/>
            <a:pathLst>
              <a:path w="16322" h="17759" extrusionOk="0">
                <a:moveTo>
                  <a:pt x="12272" y="16200"/>
                </a:moveTo>
                <a:cubicBezTo>
                  <a:pt x="6872" y="16200"/>
                  <a:pt x="-3928" y="10800"/>
                  <a:pt x="1472" y="5400"/>
                </a:cubicBezTo>
                <a:cubicBezTo>
                  <a:pt x="6872" y="5400"/>
                  <a:pt x="12272" y="0"/>
                  <a:pt x="12272" y="0"/>
                </a:cubicBezTo>
                <a:cubicBezTo>
                  <a:pt x="17672" y="0"/>
                  <a:pt x="17672" y="10800"/>
                  <a:pt x="12272" y="16200"/>
                </a:cubicBezTo>
                <a:cubicBezTo>
                  <a:pt x="6872" y="21600"/>
                  <a:pt x="17672" y="10800"/>
                  <a:pt x="12272"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6" name="Shape 1976"/>
          <p:cNvSpPr/>
          <p:nvPr/>
        </p:nvSpPr>
        <p:spPr>
          <a:xfrm>
            <a:off x="12215711" y="3340347"/>
            <a:ext cx="42789" cy="58190"/>
          </a:xfrm>
          <a:custGeom>
            <a:avLst/>
            <a:gdLst/>
            <a:ahLst/>
            <a:cxnLst>
              <a:cxn ang="0">
                <a:pos x="wd2" y="hd2"/>
              </a:cxn>
              <a:cxn ang="5400000">
                <a:pos x="wd2" y="hd2"/>
              </a:cxn>
              <a:cxn ang="10800000">
                <a:pos x="wd2" y="hd2"/>
              </a:cxn>
              <a:cxn ang="16200000">
                <a:pos x="wd2" y="hd2"/>
              </a:cxn>
            </a:cxnLst>
            <a:rect l="0" t="0" r="r" b="b"/>
            <a:pathLst>
              <a:path w="21600" h="18490" extrusionOk="0">
                <a:moveTo>
                  <a:pt x="21600" y="1690"/>
                </a:moveTo>
                <a:cubicBezTo>
                  <a:pt x="21600" y="-710"/>
                  <a:pt x="21600" y="6490"/>
                  <a:pt x="21600" y="6490"/>
                </a:cubicBezTo>
                <a:cubicBezTo>
                  <a:pt x="21600" y="11290"/>
                  <a:pt x="21600" y="16090"/>
                  <a:pt x="18000" y="18490"/>
                </a:cubicBezTo>
                <a:cubicBezTo>
                  <a:pt x="18000" y="18490"/>
                  <a:pt x="0" y="8890"/>
                  <a:pt x="0" y="4090"/>
                </a:cubicBezTo>
                <a:cubicBezTo>
                  <a:pt x="0" y="4090"/>
                  <a:pt x="7200" y="1690"/>
                  <a:pt x="10800" y="4090"/>
                </a:cubicBezTo>
                <a:cubicBezTo>
                  <a:pt x="14400" y="6490"/>
                  <a:pt x="18000" y="6490"/>
                  <a:pt x="21600" y="1690"/>
                </a:cubicBezTo>
                <a:cubicBezTo>
                  <a:pt x="21600" y="-3110"/>
                  <a:pt x="21600" y="4090"/>
                  <a:pt x="21600" y="169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7" name="Shape 1977"/>
          <p:cNvSpPr/>
          <p:nvPr/>
        </p:nvSpPr>
        <p:spPr>
          <a:xfrm>
            <a:off x="12169416" y="3364488"/>
            <a:ext cx="42246" cy="36229"/>
          </a:xfrm>
          <a:custGeom>
            <a:avLst/>
            <a:gdLst/>
            <a:ahLst/>
            <a:cxnLst>
              <a:cxn ang="0">
                <a:pos x="wd2" y="hd2"/>
              </a:cxn>
              <a:cxn ang="5400000">
                <a:pos x="wd2" y="hd2"/>
              </a:cxn>
              <a:cxn ang="10800000">
                <a:pos x="wd2" y="hd2"/>
              </a:cxn>
              <a:cxn ang="16200000">
                <a:pos x="wd2" y="hd2"/>
              </a:cxn>
            </a:cxnLst>
            <a:rect l="0" t="0" r="r" b="b"/>
            <a:pathLst>
              <a:path w="15106" h="12951" extrusionOk="0">
                <a:moveTo>
                  <a:pt x="13855" y="12171"/>
                </a:moveTo>
                <a:cubicBezTo>
                  <a:pt x="11155" y="14871"/>
                  <a:pt x="-2345" y="6771"/>
                  <a:pt x="355" y="4071"/>
                </a:cubicBezTo>
                <a:cubicBezTo>
                  <a:pt x="5755" y="-6729"/>
                  <a:pt x="19255" y="6771"/>
                  <a:pt x="13855" y="12171"/>
                </a:cubicBezTo>
                <a:cubicBezTo>
                  <a:pt x="11155" y="14871"/>
                  <a:pt x="16555" y="9471"/>
                  <a:pt x="13855" y="121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8" name="Shape 1978"/>
          <p:cNvSpPr/>
          <p:nvPr/>
        </p:nvSpPr>
        <p:spPr>
          <a:xfrm>
            <a:off x="11898574" y="4108507"/>
            <a:ext cx="31110" cy="22206"/>
          </a:xfrm>
          <a:custGeom>
            <a:avLst/>
            <a:gdLst/>
            <a:ahLst/>
            <a:cxnLst>
              <a:cxn ang="0">
                <a:pos x="wd2" y="hd2"/>
              </a:cxn>
              <a:cxn ang="5400000">
                <a:pos x="wd2" y="hd2"/>
              </a:cxn>
              <a:cxn ang="10800000">
                <a:pos x="wd2" y="hd2"/>
              </a:cxn>
              <a:cxn ang="16200000">
                <a:pos x="wd2" y="hd2"/>
              </a:cxn>
            </a:cxnLst>
            <a:rect l="0" t="0" r="r" b="b"/>
            <a:pathLst>
              <a:path w="19069" h="17318" extrusionOk="0">
                <a:moveTo>
                  <a:pt x="17280" y="10800"/>
                </a:moveTo>
                <a:cubicBezTo>
                  <a:pt x="21600" y="5400"/>
                  <a:pt x="17280" y="21600"/>
                  <a:pt x="12960" y="16200"/>
                </a:cubicBezTo>
                <a:cubicBezTo>
                  <a:pt x="12960" y="16200"/>
                  <a:pt x="0" y="10800"/>
                  <a:pt x="0" y="10800"/>
                </a:cubicBezTo>
                <a:cubicBezTo>
                  <a:pt x="0" y="10800"/>
                  <a:pt x="12960" y="0"/>
                  <a:pt x="17280" y="0"/>
                </a:cubicBezTo>
                <a:cubicBezTo>
                  <a:pt x="17280" y="0"/>
                  <a:pt x="12960" y="10800"/>
                  <a:pt x="17280" y="10800"/>
                </a:cubicBezTo>
                <a:cubicBezTo>
                  <a:pt x="21600" y="5400"/>
                  <a:pt x="12960" y="10800"/>
                  <a:pt x="17280"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79" name="Shape 1979"/>
          <p:cNvSpPr/>
          <p:nvPr/>
        </p:nvSpPr>
        <p:spPr>
          <a:xfrm>
            <a:off x="11542680" y="3210052"/>
            <a:ext cx="34558" cy="38057"/>
          </a:xfrm>
          <a:custGeom>
            <a:avLst/>
            <a:gdLst/>
            <a:ahLst/>
            <a:cxnLst>
              <a:cxn ang="0">
                <a:pos x="wd2" y="hd2"/>
              </a:cxn>
              <a:cxn ang="5400000">
                <a:pos x="wd2" y="hd2"/>
              </a:cxn>
              <a:cxn ang="10800000">
                <a:pos x="wd2" y="hd2"/>
              </a:cxn>
              <a:cxn ang="16200000">
                <a:pos x="wd2" y="hd2"/>
              </a:cxn>
            </a:cxnLst>
            <a:rect l="0" t="0" r="r" b="b"/>
            <a:pathLst>
              <a:path w="16476" h="18139" extrusionOk="0">
                <a:moveTo>
                  <a:pt x="14876" y="1039"/>
                </a:moveTo>
                <a:cubicBezTo>
                  <a:pt x="18476" y="4639"/>
                  <a:pt x="11276" y="8239"/>
                  <a:pt x="11276" y="15439"/>
                </a:cubicBezTo>
                <a:cubicBezTo>
                  <a:pt x="7676" y="19039"/>
                  <a:pt x="4076" y="19039"/>
                  <a:pt x="476" y="15439"/>
                </a:cubicBezTo>
                <a:cubicBezTo>
                  <a:pt x="-3124" y="11839"/>
                  <a:pt x="14876" y="-2561"/>
                  <a:pt x="14876" y="1039"/>
                </a:cubicBezTo>
                <a:cubicBezTo>
                  <a:pt x="18476" y="4639"/>
                  <a:pt x="14876" y="-2561"/>
                  <a:pt x="14876" y="103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0" name="Shape 1980"/>
          <p:cNvSpPr/>
          <p:nvPr/>
        </p:nvSpPr>
        <p:spPr>
          <a:xfrm>
            <a:off x="11558785" y="3263561"/>
            <a:ext cx="22538" cy="16563"/>
          </a:xfrm>
          <a:custGeom>
            <a:avLst/>
            <a:gdLst/>
            <a:ahLst/>
            <a:cxnLst>
              <a:cxn ang="0">
                <a:pos x="wd2" y="hd2"/>
              </a:cxn>
              <a:cxn ang="5400000">
                <a:pos x="wd2" y="hd2"/>
              </a:cxn>
              <a:cxn ang="10800000">
                <a:pos x="wd2" y="hd2"/>
              </a:cxn>
              <a:cxn ang="16200000">
                <a:pos x="wd2" y="hd2"/>
              </a:cxn>
            </a:cxnLst>
            <a:rect l="0" t="0" r="r" b="b"/>
            <a:pathLst>
              <a:path w="21600" h="15869" extrusionOk="0">
                <a:moveTo>
                  <a:pt x="21600" y="1469"/>
                </a:moveTo>
                <a:cubicBezTo>
                  <a:pt x="14400" y="1469"/>
                  <a:pt x="0" y="1469"/>
                  <a:pt x="0" y="8669"/>
                </a:cubicBezTo>
                <a:cubicBezTo>
                  <a:pt x="0" y="15869"/>
                  <a:pt x="14400" y="15869"/>
                  <a:pt x="14400" y="15869"/>
                </a:cubicBezTo>
                <a:cubicBezTo>
                  <a:pt x="21600" y="15869"/>
                  <a:pt x="21600" y="-5731"/>
                  <a:pt x="21600" y="1469"/>
                </a:cubicBezTo>
                <a:cubicBezTo>
                  <a:pt x="14400" y="1469"/>
                  <a:pt x="21600" y="1469"/>
                  <a:pt x="21600" y="146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1" name="Shape 1981"/>
          <p:cNvSpPr/>
          <p:nvPr/>
        </p:nvSpPr>
        <p:spPr>
          <a:xfrm>
            <a:off x="11585122" y="3280210"/>
            <a:ext cx="8855" cy="7515"/>
          </a:xfrm>
          <a:custGeom>
            <a:avLst/>
            <a:gdLst/>
            <a:ahLst/>
            <a:cxnLst>
              <a:cxn ang="0">
                <a:pos x="wd2" y="hd2"/>
              </a:cxn>
              <a:cxn ang="5400000">
                <a:pos x="wd2" y="hd2"/>
              </a:cxn>
              <a:cxn ang="10800000">
                <a:pos x="wd2" y="hd2"/>
              </a:cxn>
              <a:cxn ang="16200000">
                <a:pos x="wd2" y="hd2"/>
              </a:cxn>
            </a:cxnLst>
            <a:rect l="0" t="0" r="r" b="b"/>
            <a:pathLst>
              <a:path w="15274" h="21600" extrusionOk="0">
                <a:moveTo>
                  <a:pt x="15274" y="0"/>
                </a:moveTo>
                <a:cubicBezTo>
                  <a:pt x="4474" y="0"/>
                  <a:pt x="-6326" y="21600"/>
                  <a:pt x="4474" y="21600"/>
                </a:cubicBezTo>
                <a:cubicBezTo>
                  <a:pt x="15274" y="21600"/>
                  <a:pt x="15274" y="0"/>
                  <a:pt x="15274"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2" name="Shape 1982"/>
          <p:cNvSpPr/>
          <p:nvPr/>
        </p:nvSpPr>
        <p:spPr>
          <a:xfrm>
            <a:off x="11581435" y="3300350"/>
            <a:ext cx="7513" cy="1503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21600" y="10800"/>
                  <a:pt x="0" y="21600"/>
                  <a:pt x="0" y="21600"/>
                </a:cubicBezTo>
                <a:cubicBezTo>
                  <a:pt x="21600" y="21600"/>
                  <a:pt x="21600" y="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3" name="Shape 1983"/>
          <p:cNvSpPr/>
          <p:nvPr/>
        </p:nvSpPr>
        <p:spPr>
          <a:xfrm>
            <a:off x="11585122" y="3315454"/>
            <a:ext cx="8855" cy="7516"/>
          </a:xfrm>
          <a:custGeom>
            <a:avLst/>
            <a:gdLst/>
            <a:ahLst/>
            <a:cxnLst>
              <a:cxn ang="0">
                <a:pos x="wd2" y="hd2"/>
              </a:cxn>
              <a:cxn ang="5400000">
                <a:pos x="wd2" y="hd2"/>
              </a:cxn>
              <a:cxn ang="10800000">
                <a:pos x="wd2" y="hd2"/>
              </a:cxn>
              <a:cxn ang="16200000">
                <a:pos x="wd2" y="hd2"/>
              </a:cxn>
            </a:cxnLst>
            <a:rect l="0" t="0" r="r" b="b"/>
            <a:pathLst>
              <a:path w="15274" h="21600" extrusionOk="0">
                <a:moveTo>
                  <a:pt x="15274" y="0"/>
                </a:moveTo>
                <a:cubicBezTo>
                  <a:pt x="4474" y="0"/>
                  <a:pt x="-6326" y="21600"/>
                  <a:pt x="4474" y="21600"/>
                </a:cubicBezTo>
                <a:cubicBezTo>
                  <a:pt x="15274" y="21600"/>
                  <a:pt x="15274" y="0"/>
                  <a:pt x="15274"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4" name="Shape 1984"/>
          <p:cNvSpPr/>
          <p:nvPr/>
        </p:nvSpPr>
        <p:spPr>
          <a:xfrm>
            <a:off x="11639325" y="3426229"/>
            <a:ext cx="3340" cy="15031"/>
          </a:xfrm>
          <a:custGeom>
            <a:avLst/>
            <a:gdLst/>
            <a:ahLst/>
            <a:cxnLst>
              <a:cxn ang="0">
                <a:pos x="wd2" y="hd2"/>
              </a:cxn>
              <a:cxn ang="5400000">
                <a:pos x="wd2" y="hd2"/>
              </a:cxn>
              <a:cxn ang="10800000">
                <a:pos x="wd2" y="hd2"/>
              </a:cxn>
              <a:cxn ang="16200000">
                <a:pos x="wd2" y="hd2"/>
              </a:cxn>
            </a:cxnLst>
            <a:rect l="0" t="0" r="r" b="b"/>
            <a:pathLst>
              <a:path w="9600" h="21600" extrusionOk="0">
                <a:moveTo>
                  <a:pt x="0" y="0"/>
                </a:moveTo>
                <a:cubicBezTo>
                  <a:pt x="0" y="10800"/>
                  <a:pt x="0" y="21600"/>
                  <a:pt x="0" y="21600"/>
                </a:cubicBezTo>
                <a:cubicBezTo>
                  <a:pt x="0" y="21600"/>
                  <a:pt x="21600" y="0"/>
                  <a:pt x="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5" name="Shape 1985"/>
          <p:cNvSpPr/>
          <p:nvPr/>
        </p:nvSpPr>
        <p:spPr>
          <a:xfrm>
            <a:off x="11752666" y="3100246"/>
            <a:ext cx="12449" cy="23751"/>
          </a:xfrm>
          <a:custGeom>
            <a:avLst/>
            <a:gdLst/>
            <a:ahLst/>
            <a:cxnLst>
              <a:cxn ang="0">
                <a:pos x="wd2" y="hd2"/>
              </a:cxn>
              <a:cxn ang="5400000">
                <a:pos x="wd2" y="hd2"/>
              </a:cxn>
              <a:cxn ang="10800000">
                <a:pos x="wd2" y="hd2"/>
              </a:cxn>
              <a:cxn ang="16200000">
                <a:pos x="wd2" y="hd2"/>
              </a:cxn>
            </a:cxnLst>
            <a:rect l="0" t="0" r="r" b="b"/>
            <a:pathLst>
              <a:path w="17894" h="17067" extrusionOk="0">
                <a:moveTo>
                  <a:pt x="7094" y="17067"/>
                </a:moveTo>
                <a:cubicBezTo>
                  <a:pt x="-3706" y="11667"/>
                  <a:pt x="-3706" y="867"/>
                  <a:pt x="17894" y="867"/>
                </a:cubicBezTo>
                <a:cubicBezTo>
                  <a:pt x="17894" y="-4533"/>
                  <a:pt x="17894" y="17067"/>
                  <a:pt x="7094" y="17067"/>
                </a:cubicBezTo>
                <a:cubicBezTo>
                  <a:pt x="-3706" y="11667"/>
                  <a:pt x="7094" y="17067"/>
                  <a:pt x="7094" y="170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6" name="Shape 1986"/>
          <p:cNvSpPr/>
          <p:nvPr/>
        </p:nvSpPr>
        <p:spPr>
          <a:xfrm>
            <a:off x="9087118" y="7809821"/>
            <a:ext cx="80754" cy="35683"/>
          </a:xfrm>
          <a:custGeom>
            <a:avLst/>
            <a:gdLst/>
            <a:ahLst/>
            <a:cxnLst>
              <a:cxn ang="0">
                <a:pos x="wd2" y="hd2"/>
              </a:cxn>
              <a:cxn ang="5400000">
                <a:pos x="wd2" y="hd2"/>
              </a:cxn>
              <a:cxn ang="10800000">
                <a:pos x="wd2" y="hd2"/>
              </a:cxn>
              <a:cxn ang="16200000">
                <a:pos x="wd2" y="hd2"/>
              </a:cxn>
            </a:cxnLst>
            <a:rect l="0" t="0" r="r" b="b"/>
            <a:pathLst>
              <a:path w="19800" h="17008" extrusionOk="0">
                <a:moveTo>
                  <a:pt x="18000" y="8208"/>
                </a:moveTo>
                <a:cubicBezTo>
                  <a:pt x="16200" y="8208"/>
                  <a:pt x="16200" y="4608"/>
                  <a:pt x="14400" y="4608"/>
                </a:cubicBezTo>
                <a:cubicBezTo>
                  <a:pt x="12600" y="4608"/>
                  <a:pt x="10800" y="4608"/>
                  <a:pt x="9000" y="4608"/>
                </a:cubicBezTo>
                <a:cubicBezTo>
                  <a:pt x="7200" y="4608"/>
                  <a:pt x="7200" y="-2592"/>
                  <a:pt x="5400" y="1008"/>
                </a:cubicBezTo>
                <a:cubicBezTo>
                  <a:pt x="5400" y="1008"/>
                  <a:pt x="0" y="8208"/>
                  <a:pt x="0" y="8208"/>
                </a:cubicBezTo>
                <a:cubicBezTo>
                  <a:pt x="0" y="8208"/>
                  <a:pt x="3600" y="15408"/>
                  <a:pt x="3600" y="15408"/>
                </a:cubicBezTo>
                <a:cubicBezTo>
                  <a:pt x="5400" y="19008"/>
                  <a:pt x="9000" y="15408"/>
                  <a:pt x="10800" y="15408"/>
                </a:cubicBezTo>
                <a:cubicBezTo>
                  <a:pt x="12600" y="15408"/>
                  <a:pt x="19800" y="11808"/>
                  <a:pt x="19800" y="8208"/>
                </a:cubicBezTo>
                <a:cubicBezTo>
                  <a:pt x="18000" y="8208"/>
                  <a:pt x="18000" y="8208"/>
                  <a:pt x="18000" y="8208"/>
                </a:cubicBezTo>
                <a:cubicBezTo>
                  <a:pt x="16200" y="8208"/>
                  <a:pt x="21600" y="4608"/>
                  <a:pt x="18000" y="820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7" name="Shape 1987"/>
          <p:cNvSpPr/>
          <p:nvPr/>
        </p:nvSpPr>
        <p:spPr>
          <a:xfrm>
            <a:off x="9079565" y="7855194"/>
            <a:ext cx="54916" cy="35626"/>
          </a:xfrm>
          <a:custGeom>
            <a:avLst/>
            <a:gdLst/>
            <a:ahLst/>
            <a:cxnLst>
              <a:cxn ang="0">
                <a:pos x="wd2" y="hd2"/>
              </a:cxn>
              <a:cxn ang="5400000">
                <a:pos x="wd2" y="hd2"/>
              </a:cxn>
              <a:cxn ang="10800000">
                <a:pos x="wd2" y="hd2"/>
              </a:cxn>
              <a:cxn ang="16200000">
                <a:pos x="wd2" y="hd2"/>
              </a:cxn>
            </a:cxnLst>
            <a:rect l="0" t="0" r="r" b="b"/>
            <a:pathLst>
              <a:path w="18125" h="16981" extrusionOk="0">
                <a:moveTo>
                  <a:pt x="16800" y="8181"/>
                </a:moveTo>
                <a:cubicBezTo>
                  <a:pt x="16800" y="4581"/>
                  <a:pt x="0" y="-2619"/>
                  <a:pt x="0" y="981"/>
                </a:cubicBezTo>
                <a:cubicBezTo>
                  <a:pt x="0" y="981"/>
                  <a:pt x="4800" y="4581"/>
                  <a:pt x="4800" y="4581"/>
                </a:cubicBezTo>
                <a:cubicBezTo>
                  <a:pt x="7200" y="8181"/>
                  <a:pt x="2400" y="11781"/>
                  <a:pt x="2400" y="15381"/>
                </a:cubicBezTo>
                <a:cubicBezTo>
                  <a:pt x="2400" y="18981"/>
                  <a:pt x="7200" y="15381"/>
                  <a:pt x="7200" y="15381"/>
                </a:cubicBezTo>
                <a:cubicBezTo>
                  <a:pt x="9600" y="11781"/>
                  <a:pt x="7200" y="15381"/>
                  <a:pt x="9600" y="15381"/>
                </a:cubicBezTo>
                <a:cubicBezTo>
                  <a:pt x="12000" y="18981"/>
                  <a:pt x="21600" y="11781"/>
                  <a:pt x="16800" y="8181"/>
                </a:cubicBezTo>
                <a:cubicBezTo>
                  <a:pt x="14400" y="4581"/>
                  <a:pt x="19200" y="8181"/>
                  <a:pt x="16800" y="818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8" name="Shape 1988"/>
          <p:cNvSpPr/>
          <p:nvPr/>
        </p:nvSpPr>
        <p:spPr>
          <a:xfrm>
            <a:off x="9072019" y="7791795"/>
            <a:ext cx="49611" cy="27182"/>
          </a:xfrm>
          <a:custGeom>
            <a:avLst/>
            <a:gdLst/>
            <a:ahLst/>
            <a:cxnLst>
              <a:cxn ang="0">
                <a:pos x="wd2" y="hd2"/>
              </a:cxn>
              <a:cxn ang="5400000">
                <a:pos x="wd2" y="hd2"/>
              </a:cxn>
              <a:cxn ang="10800000">
                <a:pos x="wd2" y="hd2"/>
              </a:cxn>
              <a:cxn ang="16200000">
                <a:pos x="wd2" y="hd2"/>
              </a:cxn>
            </a:cxnLst>
            <a:rect l="0" t="0" r="r" b="b"/>
            <a:pathLst>
              <a:path w="18511" h="16657" extrusionOk="0">
                <a:moveTo>
                  <a:pt x="16200" y="0"/>
                </a:moveTo>
                <a:cubicBezTo>
                  <a:pt x="13500" y="0"/>
                  <a:pt x="10800" y="4320"/>
                  <a:pt x="8100" y="4320"/>
                </a:cubicBezTo>
                <a:cubicBezTo>
                  <a:pt x="5400" y="0"/>
                  <a:pt x="0" y="4320"/>
                  <a:pt x="0" y="4320"/>
                </a:cubicBezTo>
                <a:cubicBezTo>
                  <a:pt x="2700" y="0"/>
                  <a:pt x="0" y="17280"/>
                  <a:pt x="0" y="12960"/>
                </a:cubicBezTo>
                <a:cubicBezTo>
                  <a:pt x="2700" y="21600"/>
                  <a:pt x="10800" y="12960"/>
                  <a:pt x="13500" y="8640"/>
                </a:cubicBezTo>
                <a:cubicBezTo>
                  <a:pt x="16200" y="8640"/>
                  <a:pt x="21600" y="0"/>
                  <a:pt x="16200" y="0"/>
                </a:cubicBezTo>
                <a:cubicBezTo>
                  <a:pt x="13500" y="0"/>
                  <a:pt x="21600" y="0"/>
                  <a:pt x="162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89" name="Shape 1989"/>
          <p:cNvSpPr/>
          <p:nvPr/>
        </p:nvSpPr>
        <p:spPr>
          <a:xfrm>
            <a:off x="9048519" y="7825523"/>
            <a:ext cx="46996" cy="25700"/>
          </a:xfrm>
          <a:custGeom>
            <a:avLst/>
            <a:gdLst/>
            <a:ahLst/>
            <a:cxnLst>
              <a:cxn ang="0">
                <a:pos x="wd2" y="hd2"/>
              </a:cxn>
              <a:cxn ang="5400000">
                <a:pos x="wd2" y="hd2"/>
              </a:cxn>
              <a:cxn ang="10800000">
                <a:pos x="wd2" y="hd2"/>
              </a:cxn>
              <a:cxn ang="16200000">
                <a:pos x="wd2" y="hd2"/>
              </a:cxn>
            </a:cxnLst>
            <a:rect l="0" t="0" r="r" b="b"/>
            <a:pathLst>
              <a:path w="16805" h="14699" extrusionOk="0">
                <a:moveTo>
                  <a:pt x="16502" y="13829"/>
                </a:moveTo>
                <a:cubicBezTo>
                  <a:pt x="13802" y="9509"/>
                  <a:pt x="-2398" y="-3451"/>
                  <a:pt x="302" y="869"/>
                </a:cubicBezTo>
                <a:cubicBezTo>
                  <a:pt x="3002" y="5189"/>
                  <a:pt x="19202" y="18149"/>
                  <a:pt x="16502" y="138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0" name="Shape 1990"/>
          <p:cNvSpPr/>
          <p:nvPr/>
        </p:nvSpPr>
        <p:spPr>
          <a:xfrm>
            <a:off x="9026711" y="7771727"/>
            <a:ext cx="16559" cy="15563"/>
          </a:xfrm>
          <a:custGeom>
            <a:avLst/>
            <a:gdLst/>
            <a:ahLst/>
            <a:cxnLst>
              <a:cxn ang="0">
                <a:pos x="wd2" y="hd2"/>
              </a:cxn>
              <a:cxn ang="5400000">
                <a:pos x="wd2" y="hd2"/>
              </a:cxn>
              <a:cxn ang="10800000">
                <a:pos x="wd2" y="hd2"/>
              </a:cxn>
              <a:cxn ang="16200000">
                <a:pos x="wd2" y="hd2"/>
              </a:cxn>
            </a:cxnLst>
            <a:rect l="0" t="0" r="r" b="b"/>
            <a:pathLst>
              <a:path w="15869" h="14912" extrusionOk="0">
                <a:moveTo>
                  <a:pt x="14400" y="11929"/>
                </a:moveTo>
                <a:cubicBezTo>
                  <a:pt x="14400" y="19129"/>
                  <a:pt x="7200" y="11929"/>
                  <a:pt x="0" y="4729"/>
                </a:cubicBezTo>
                <a:cubicBezTo>
                  <a:pt x="0" y="-2471"/>
                  <a:pt x="21600" y="-2471"/>
                  <a:pt x="14400" y="11929"/>
                </a:cubicBezTo>
                <a:cubicBezTo>
                  <a:pt x="14400" y="19129"/>
                  <a:pt x="14400" y="4729"/>
                  <a:pt x="14400" y="119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1" name="Shape 1991"/>
          <p:cNvSpPr/>
          <p:nvPr/>
        </p:nvSpPr>
        <p:spPr>
          <a:xfrm>
            <a:off x="9026711" y="7708713"/>
            <a:ext cx="45306" cy="48446"/>
          </a:xfrm>
          <a:custGeom>
            <a:avLst/>
            <a:gdLst/>
            <a:ahLst/>
            <a:cxnLst>
              <a:cxn ang="0">
                <a:pos x="wd2" y="hd2"/>
              </a:cxn>
              <a:cxn ang="5400000">
                <a:pos x="wd2" y="hd2"/>
              </a:cxn>
              <a:cxn ang="10800000">
                <a:pos x="wd2" y="hd2"/>
              </a:cxn>
              <a:cxn ang="16200000">
                <a:pos x="wd2" y="hd2"/>
              </a:cxn>
            </a:cxnLst>
            <a:rect l="0" t="0" r="r" b="b"/>
            <a:pathLst>
              <a:path w="18514" h="19792" extrusionOk="0">
                <a:moveTo>
                  <a:pt x="15429" y="6171"/>
                </a:moveTo>
                <a:cubicBezTo>
                  <a:pt x="15429" y="3086"/>
                  <a:pt x="12343" y="3086"/>
                  <a:pt x="12343" y="0"/>
                </a:cubicBezTo>
                <a:cubicBezTo>
                  <a:pt x="9257" y="0"/>
                  <a:pt x="3086" y="0"/>
                  <a:pt x="6171" y="3086"/>
                </a:cubicBezTo>
                <a:cubicBezTo>
                  <a:pt x="12343" y="9257"/>
                  <a:pt x="3086" y="6171"/>
                  <a:pt x="0" y="3086"/>
                </a:cubicBezTo>
                <a:cubicBezTo>
                  <a:pt x="3086" y="9257"/>
                  <a:pt x="6171" y="9257"/>
                  <a:pt x="6171" y="12343"/>
                </a:cubicBezTo>
                <a:cubicBezTo>
                  <a:pt x="9257" y="18514"/>
                  <a:pt x="3086" y="15429"/>
                  <a:pt x="0" y="18514"/>
                </a:cubicBezTo>
                <a:cubicBezTo>
                  <a:pt x="0" y="21600"/>
                  <a:pt x="12343" y="18514"/>
                  <a:pt x="9257" y="15429"/>
                </a:cubicBezTo>
                <a:cubicBezTo>
                  <a:pt x="9257" y="15429"/>
                  <a:pt x="12343" y="9257"/>
                  <a:pt x="12343" y="6171"/>
                </a:cubicBezTo>
                <a:cubicBezTo>
                  <a:pt x="12343" y="6171"/>
                  <a:pt x="12343" y="9257"/>
                  <a:pt x="12343" y="12343"/>
                </a:cubicBezTo>
                <a:cubicBezTo>
                  <a:pt x="12343" y="9257"/>
                  <a:pt x="18514" y="6171"/>
                  <a:pt x="18514" y="6171"/>
                </a:cubicBezTo>
                <a:cubicBezTo>
                  <a:pt x="18514" y="6171"/>
                  <a:pt x="18514" y="6171"/>
                  <a:pt x="15429" y="6171"/>
                </a:cubicBezTo>
                <a:cubicBezTo>
                  <a:pt x="15429" y="3086"/>
                  <a:pt x="21600" y="6171"/>
                  <a:pt x="15429" y="61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2" name="Shape 1992"/>
          <p:cNvSpPr/>
          <p:nvPr/>
        </p:nvSpPr>
        <p:spPr>
          <a:xfrm>
            <a:off x="9019160" y="7624723"/>
            <a:ext cx="37755" cy="54237"/>
          </a:xfrm>
          <a:custGeom>
            <a:avLst/>
            <a:gdLst/>
            <a:ahLst/>
            <a:cxnLst>
              <a:cxn ang="0">
                <a:pos x="wd2" y="hd2"/>
              </a:cxn>
              <a:cxn ang="5400000">
                <a:pos x="wd2" y="hd2"/>
              </a:cxn>
              <a:cxn ang="10800000">
                <a:pos x="wd2" y="hd2"/>
              </a:cxn>
              <a:cxn ang="16200000">
                <a:pos x="wd2" y="hd2"/>
              </a:cxn>
            </a:cxnLst>
            <a:rect l="0" t="0" r="r" b="b"/>
            <a:pathLst>
              <a:path w="21600" h="14541" extrusionOk="0">
                <a:moveTo>
                  <a:pt x="21600" y="10614"/>
                </a:moveTo>
                <a:cubicBezTo>
                  <a:pt x="21600" y="8651"/>
                  <a:pt x="17280" y="-3131"/>
                  <a:pt x="8640" y="796"/>
                </a:cubicBezTo>
                <a:cubicBezTo>
                  <a:pt x="8640" y="2760"/>
                  <a:pt x="12960" y="8651"/>
                  <a:pt x="4320" y="8651"/>
                </a:cubicBezTo>
                <a:cubicBezTo>
                  <a:pt x="0" y="8651"/>
                  <a:pt x="0" y="10614"/>
                  <a:pt x="0" y="14542"/>
                </a:cubicBezTo>
                <a:cubicBezTo>
                  <a:pt x="4320" y="14542"/>
                  <a:pt x="8640" y="10614"/>
                  <a:pt x="8640" y="10614"/>
                </a:cubicBezTo>
                <a:cubicBezTo>
                  <a:pt x="4320" y="10614"/>
                  <a:pt x="21600" y="18469"/>
                  <a:pt x="21600" y="10614"/>
                </a:cubicBezTo>
                <a:cubicBezTo>
                  <a:pt x="21600" y="8651"/>
                  <a:pt x="21600" y="12578"/>
                  <a:pt x="21600" y="1061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3" name="Shape 1993"/>
          <p:cNvSpPr/>
          <p:nvPr/>
        </p:nvSpPr>
        <p:spPr>
          <a:xfrm>
            <a:off x="9017103" y="7690074"/>
            <a:ext cx="17161" cy="33743"/>
          </a:xfrm>
          <a:custGeom>
            <a:avLst/>
            <a:gdLst/>
            <a:ahLst/>
            <a:cxnLst>
              <a:cxn ang="0">
                <a:pos x="wd2" y="hd2"/>
              </a:cxn>
              <a:cxn ang="5400000">
                <a:pos x="wd2" y="hd2"/>
              </a:cxn>
              <a:cxn ang="10800000">
                <a:pos x="wd2" y="hd2"/>
              </a:cxn>
              <a:cxn ang="16200000">
                <a:pos x="wd2" y="hd2"/>
              </a:cxn>
            </a:cxnLst>
            <a:rect l="0" t="0" r="r" b="b"/>
            <a:pathLst>
              <a:path w="16362" h="16084" extrusionOk="0">
                <a:moveTo>
                  <a:pt x="16362" y="1684"/>
                </a:moveTo>
                <a:cubicBezTo>
                  <a:pt x="9162" y="-5516"/>
                  <a:pt x="-5238" y="12484"/>
                  <a:pt x="1962" y="16084"/>
                </a:cubicBezTo>
                <a:cubicBezTo>
                  <a:pt x="-5238" y="12484"/>
                  <a:pt x="16362" y="5284"/>
                  <a:pt x="16362" y="1684"/>
                </a:cubicBezTo>
                <a:cubicBezTo>
                  <a:pt x="9162" y="-1916"/>
                  <a:pt x="16362" y="1684"/>
                  <a:pt x="16362" y="168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4" name="Shape 1994"/>
          <p:cNvSpPr/>
          <p:nvPr/>
        </p:nvSpPr>
        <p:spPr>
          <a:xfrm>
            <a:off x="9011611" y="7582831"/>
            <a:ext cx="37755" cy="52871"/>
          </a:xfrm>
          <a:custGeom>
            <a:avLst/>
            <a:gdLst/>
            <a:ahLst/>
            <a:cxnLst>
              <a:cxn ang="0">
                <a:pos x="wd2" y="hd2"/>
              </a:cxn>
              <a:cxn ang="5400000">
                <a:pos x="wd2" y="hd2"/>
              </a:cxn>
              <a:cxn ang="10800000">
                <a:pos x="wd2" y="hd2"/>
              </a:cxn>
              <a:cxn ang="16200000">
                <a:pos x="wd2" y="hd2"/>
              </a:cxn>
            </a:cxnLst>
            <a:rect l="0" t="0" r="r" b="b"/>
            <a:pathLst>
              <a:path w="21600" h="21600" extrusionOk="0">
                <a:moveTo>
                  <a:pt x="17280" y="6171"/>
                </a:moveTo>
                <a:cubicBezTo>
                  <a:pt x="12960" y="9257"/>
                  <a:pt x="12960" y="0"/>
                  <a:pt x="12960" y="0"/>
                </a:cubicBezTo>
                <a:cubicBezTo>
                  <a:pt x="12960" y="0"/>
                  <a:pt x="12960" y="9257"/>
                  <a:pt x="8640" y="9257"/>
                </a:cubicBezTo>
                <a:cubicBezTo>
                  <a:pt x="8640" y="9257"/>
                  <a:pt x="8640" y="6171"/>
                  <a:pt x="4320" y="6171"/>
                </a:cubicBezTo>
                <a:cubicBezTo>
                  <a:pt x="8640" y="6171"/>
                  <a:pt x="0" y="15429"/>
                  <a:pt x="0" y="15429"/>
                </a:cubicBezTo>
                <a:cubicBezTo>
                  <a:pt x="0" y="12343"/>
                  <a:pt x="17280" y="15429"/>
                  <a:pt x="8640" y="21600"/>
                </a:cubicBezTo>
                <a:cubicBezTo>
                  <a:pt x="12960" y="18514"/>
                  <a:pt x="21600" y="18514"/>
                  <a:pt x="21600" y="15429"/>
                </a:cubicBezTo>
                <a:cubicBezTo>
                  <a:pt x="21600" y="12343"/>
                  <a:pt x="17280" y="3086"/>
                  <a:pt x="17280" y="6171"/>
                </a:cubicBezTo>
                <a:cubicBezTo>
                  <a:pt x="12960" y="9257"/>
                  <a:pt x="17280" y="3086"/>
                  <a:pt x="17280" y="61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5" name="Shape 1995"/>
          <p:cNvSpPr/>
          <p:nvPr/>
        </p:nvSpPr>
        <p:spPr>
          <a:xfrm>
            <a:off x="9049367" y="7436809"/>
            <a:ext cx="27970" cy="30234"/>
          </a:xfrm>
          <a:custGeom>
            <a:avLst/>
            <a:gdLst/>
            <a:ahLst/>
            <a:cxnLst>
              <a:cxn ang="0">
                <a:pos x="wd2" y="hd2"/>
              </a:cxn>
              <a:cxn ang="5400000">
                <a:pos x="wd2" y="hd2"/>
              </a:cxn>
              <a:cxn ang="10800000">
                <a:pos x="wd2" y="hd2"/>
              </a:cxn>
              <a:cxn ang="16200000">
                <a:pos x="wd2" y="hd2"/>
              </a:cxn>
            </a:cxnLst>
            <a:rect l="0" t="0" r="r" b="b"/>
            <a:pathLst>
              <a:path w="16002" h="18527" extrusionOk="0">
                <a:moveTo>
                  <a:pt x="12960" y="17280"/>
                </a:moveTo>
                <a:cubicBezTo>
                  <a:pt x="21600" y="8640"/>
                  <a:pt x="8640" y="8640"/>
                  <a:pt x="12960" y="0"/>
                </a:cubicBezTo>
                <a:cubicBezTo>
                  <a:pt x="12960" y="0"/>
                  <a:pt x="4320" y="0"/>
                  <a:pt x="0" y="0"/>
                </a:cubicBezTo>
                <a:cubicBezTo>
                  <a:pt x="0" y="0"/>
                  <a:pt x="8640" y="4320"/>
                  <a:pt x="8640" y="4320"/>
                </a:cubicBezTo>
                <a:cubicBezTo>
                  <a:pt x="8640" y="8640"/>
                  <a:pt x="12960" y="17280"/>
                  <a:pt x="12960" y="17280"/>
                </a:cubicBezTo>
                <a:cubicBezTo>
                  <a:pt x="17280" y="12960"/>
                  <a:pt x="8640" y="21600"/>
                  <a:pt x="12960"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6" name="Shape 1996"/>
          <p:cNvSpPr/>
          <p:nvPr/>
        </p:nvSpPr>
        <p:spPr>
          <a:xfrm>
            <a:off x="9056917" y="7307815"/>
            <a:ext cx="35135" cy="73612"/>
          </a:xfrm>
          <a:custGeom>
            <a:avLst/>
            <a:gdLst/>
            <a:ahLst/>
            <a:cxnLst>
              <a:cxn ang="0">
                <a:pos x="wd2" y="hd2"/>
              </a:cxn>
              <a:cxn ang="5400000">
                <a:pos x="wd2" y="hd2"/>
              </a:cxn>
              <a:cxn ang="10800000">
                <a:pos x="wd2" y="hd2"/>
              </a:cxn>
              <a:cxn ang="16200000">
                <a:pos x="wd2" y="hd2"/>
              </a:cxn>
            </a:cxnLst>
            <a:rect l="0" t="0" r="r" b="b"/>
            <a:pathLst>
              <a:path w="16751" h="19736" extrusionOk="0">
                <a:moveTo>
                  <a:pt x="10800" y="18446"/>
                </a:moveTo>
                <a:cubicBezTo>
                  <a:pt x="3600" y="20410"/>
                  <a:pt x="0" y="20410"/>
                  <a:pt x="0" y="16483"/>
                </a:cubicBezTo>
                <a:cubicBezTo>
                  <a:pt x="3600" y="12555"/>
                  <a:pt x="3600" y="6665"/>
                  <a:pt x="3600" y="2737"/>
                </a:cubicBezTo>
                <a:cubicBezTo>
                  <a:pt x="3600" y="-1190"/>
                  <a:pt x="18000" y="-1190"/>
                  <a:pt x="14400" y="4701"/>
                </a:cubicBezTo>
                <a:cubicBezTo>
                  <a:pt x="14400" y="8628"/>
                  <a:pt x="21600" y="14519"/>
                  <a:pt x="10800" y="18446"/>
                </a:cubicBezTo>
                <a:cubicBezTo>
                  <a:pt x="7200" y="18446"/>
                  <a:pt x="14400" y="16483"/>
                  <a:pt x="10800" y="1844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7" name="Shape 1997"/>
          <p:cNvSpPr/>
          <p:nvPr/>
        </p:nvSpPr>
        <p:spPr>
          <a:xfrm>
            <a:off x="9210544" y="5214205"/>
            <a:ext cx="20873" cy="20026"/>
          </a:xfrm>
          <a:custGeom>
            <a:avLst/>
            <a:gdLst/>
            <a:ahLst/>
            <a:cxnLst>
              <a:cxn ang="0">
                <a:pos x="wd2" y="hd2"/>
              </a:cxn>
              <a:cxn ang="5400000">
                <a:pos x="wd2" y="hd2"/>
              </a:cxn>
              <a:cxn ang="10800000">
                <a:pos x="wd2" y="hd2"/>
              </a:cxn>
              <a:cxn ang="16200000">
                <a:pos x="wd2" y="hd2"/>
              </a:cxn>
            </a:cxnLst>
            <a:rect l="0" t="0" r="r" b="b"/>
            <a:pathLst>
              <a:path w="12860" h="14390" extrusionOk="0">
                <a:moveTo>
                  <a:pt x="9817" y="12272"/>
                </a:moveTo>
                <a:cubicBezTo>
                  <a:pt x="5497" y="17672"/>
                  <a:pt x="-3143" y="12272"/>
                  <a:pt x="1177" y="1472"/>
                </a:cubicBezTo>
                <a:cubicBezTo>
                  <a:pt x="1177" y="-3928"/>
                  <a:pt x="18457" y="6872"/>
                  <a:pt x="9817" y="12272"/>
                </a:cubicBezTo>
                <a:cubicBezTo>
                  <a:pt x="5497" y="17672"/>
                  <a:pt x="18457" y="6872"/>
                  <a:pt x="9817" y="1227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8" name="Shape 1998"/>
          <p:cNvSpPr/>
          <p:nvPr/>
        </p:nvSpPr>
        <p:spPr>
          <a:xfrm>
            <a:off x="9526516" y="5264451"/>
            <a:ext cx="28502" cy="33577"/>
          </a:xfrm>
          <a:custGeom>
            <a:avLst/>
            <a:gdLst/>
            <a:ahLst/>
            <a:cxnLst>
              <a:cxn ang="0">
                <a:pos x="wd2" y="hd2"/>
              </a:cxn>
              <a:cxn ang="5400000">
                <a:pos x="wd2" y="hd2"/>
              </a:cxn>
              <a:cxn ang="10800000">
                <a:pos x="wd2" y="hd2"/>
              </a:cxn>
              <a:cxn ang="16200000">
                <a:pos x="wd2" y="hd2"/>
              </a:cxn>
            </a:cxnLst>
            <a:rect l="0" t="0" r="r" b="b"/>
            <a:pathLst>
              <a:path w="14388" h="12525" extrusionOk="0">
                <a:moveTo>
                  <a:pt x="1600" y="9612"/>
                </a:moveTo>
                <a:cubicBezTo>
                  <a:pt x="-2000" y="6912"/>
                  <a:pt x="5200" y="6912"/>
                  <a:pt x="5200" y="6912"/>
                </a:cubicBezTo>
                <a:cubicBezTo>
                  <a:pt x="8800" y="6912"/>
                  <a:pt x="8800" y="-3888"/>
                  <a:pt x="12400" y="1512"/>
                </a:cubicBezTo>
                <a:cubicBezTo>
                  <a:pt x="19600" y="6912"/>
                  <a:pt x="5200" y="17712"/>
                  <a:pt x="1600" y="9612"/>
                </a:cubicBezTo>
                <a:cubicBezTo>
                  <a:pt x="-2000" y="6912"/>
                  <a:pt x="1600" y="12312"/>
                  <a:pt x="1600" y="961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1999" name="Shape 1999"/>
          <p:cNvSpPr/>
          <p:nvPr/>
        </p:nvSpPr>
        <p:spPr>
          <a:xfrm>
            <a:off x="9932106" y="5656171"/>
            <a:ext cx="90690" cy="88476"/>
          </a:xfrm>
          <a:custGeom>
            <a:avLst/>
            <a:gdLst/>
            <a:ahLst/>
            <a:cxnLst>
              <a:cxn ang="0">
                <a:pos x="wd2" y="hd2"/>
              </a:cxn>
              <a:cxn ang="5400000">
                <a:pos x="wd2" y="hd2"/>
              </a:cxn>
              <a:cxn ang="10800000">
                <a:pos x="wd2" y="hd2"/>
              </a:cxn>
              <a:cxn ang="16200000">
                <a:pos x="wd2" y="hd2"/>
              </a:cxn>
            </a:cxnLst>
            <a:rect l="0" t="0" r="r" b="b"/>
            <a:pathLst>
              <a:path w="18982" h="19976" extrusionOk="0">
                <a:moveTo>
                  <a:pt x="17610" y="6231"/>
                </a:moveTo>
                <a:cubicBezTo>
                  <a:pt x="17610" y="4570"/>
                  <a:pt x="16067" y="4570"/>
                  <a:pt x="14525" y="4570"/>
                </a:cubicBezTo>
                <a:cubicBezTo>
                  <a:pt x="11439" y="2908"/>
                  <a:pt x="11439" y="1247"/>
                  <a:pt x="8353" y="1247"/>
                </a:cubicBezTo>
                <a:cubicBezTo>
                  <a:pt x="6810" y="-415"/>
                  <a:pt x="3725" y="-415"/>
                  <a:pt x="2182" y="1247"/>
                </a:cubicBezTo>
                <a:cubicBezTo>
                  <a:pt x="2182" y="1247"/>
                  <a:pt x="2182" y="2908"/>
                  <a:pt x="639" y="2908"/>
                </a:cubicBezTo>
                <a:cubicBezTo>
                  <a:pt x="-904" y="6231"/>
                  <a:pt x="639" y="4570"/>
                  <a:pt x="2182" y="6231"/>
                </a:cubicBezTo>
                <a:cubicBezTo>
                  <a:pt x="2182" y="6231"/>
                  <a:pt x="639" y="11216"/>
                  <a:pt x="639" y="11216"/>
                </a:cubicBezTo>
                <a:cubicBezTo>
                  <a:pt x="639" y="14539"/>
                  <a:pt x="639" y="14539"/>
                  <a:pt x="2182" y="16200"/>
                </a:cubicBezTo>
                <a:cubicBezTo>
                  <a:pt x="3725" y="17862"/>
                  <a:pt x="3725" y="16200"/>
                  <a:pt x="5267" y="16200"/>
                </a:cubicBezTo>
                <a:cubicBezTo>
                  <a:pt x="8353" y="16200"/>
                  <a:pt x="6810" y="19523"/>
                  <a:pt x="9896" y="19523"/>
                </a:cubicBezTo>
                <a:cubicBezTo>
                  <a:pt x="12982" y="21185"/>
                  <a:pt x="11439" y="17862"/>
                  <a:pt x="14525" y="16200"/>
                </a:cubicBezTo>
                <a:cubicBezTo>
                  <a:pt x="17610" y="12877"/>
                  <a:pt x="20696" y="11216"/>
                  <a:pt x="17610" y="6231"/>
                </a:cubicBezTo>
                <a:cubicBezTo>
                  <a:pt x="17610" y="2908"/>
                  <a:pt x="20696" y="12877"/>
                  <a:pt x="17610" y="62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0" name="Shape 2000"/>
          <p:cNvSpPr/>
          <p:nvPr/>
        </p:nvSpPr>
        <p:spPr>
          <a:xfrm>
            <a:off x="9329544" y="4972054"/>
            <a:ext cx="61067" cy="24775"/>
          </a:xfrm>
          <a:custGeom>
            <a:avLst/>
            <a:gdLst/>
            <a:ahLst/>
            <a:cxnLst>
              <a:cxn ang="0">
                <a:pos x="wd2" y="hd2"/>
              </a:cxn>
              <a:cxn ang="5400000">
                <a:pos x="wd2" y="hd2"/>
              </a:cxn>
              <a:cxn ang="10800000">
                <a:pos x="wd2" y="hd2"/>
              </a:cxn>
              <a:cxn ang="16200000">
                <a:pos x="wd2" y="hd2"/>
              </a:cxn>
            </a:cxnLst>
            <a:rect l="0" t="0" r="r" b="b"/>
            <a:pathLst>
              <a:path w="18071" h="17712" extrusionOk="0">
                <a:moveTo>
                  <a:pt x="17715" y="10800"/>
                </a:moveTo>
                <a:cubicBezTo>
                  <a:pt x="13395" y="5400"/>
                  <a:pt x="11235" y="0"/>
                  <a:pt x="6915" y="0"/>
                </a:cubicBezTo>
                <a:cubicBezTo>
                  <a:pt x="4755" y="0"/>
                  <a:pt x="-1725" y="5400"/>
                  <a:pt x="435" y="16200"/>
                </a:cubicBezTo>
                <a:cubicBezTo>
                  <a:pt x="2595" y="21600"/>
                  <a:pt x="17715" y="10800"/>
                  <a:pt x="17715" y="10800"/>
                </a:cubicBezTo>
                <a:cubicBezTo>
                  <a:pt x="11235" y="5400"/>
                  <a:pt x="19875" y="16200"/>
                  <a:pt x="17715"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1" name="Shape 2001"/>
          <p:cNvSpPr/>
          <p:nvPr/>
        </p:nvSpPr>
        <p:spPr>
          <a:xfrm>
            <a:off x="8908413" y="4971748"/>
            <a:ext cx="78866" cy="30519"/>
          </a:xfrm>
          <a:custGeom>
            <a:avLst/>
            <a:gdLst/>
            <a:ahLst/>
            <a:cxnLst>
              <a:cxn ang="0">
                <a:pos x="wd2" y="hd2"/>
              </a:cxn>
              <a:cxn ang="5400000">
                <a:pos x="wd2" y="hd2"/>
              </a:cxn>
              <a:cxn ang="10800000">
                <a:pos x="wd2" y="hd2"/>
              </a:cxn>
              <a:cxn ang="16200000">
                <a:pos x="wd2" y="hd2"/>
              </a:cxn>
            </a:cxnLst>
            <a:rect l="0" t="0" r="r" b="b"/>
            <a:pathLst>
              <a:path w="20509" h="17455" extrusionOk="0">
                <a:moveTo>
                  <a:pt x="19636" y="13135"/>
                </a:moveTo>
                <a:cubicBezTo>
                  <a:pt x="19636" y="175"/>
                  <a:pt x="3927" y="-4145"/>
                  <a:pt x="0" y="4495"/>
                </a:cubicBezTo>
                <a:cubicBezTo>
                  <a:pt x="0" y="4495"/>
                  <a:pt x="7855" y="17455"/>
                  <a:pt x="9818" y="17455"/>
                </a:cubicBezTo>
                <a:cubicBezTo>
                  <a:pt x="11782" y="17455"/>
                  <a:pt x="21600" y="13135"/>
                  <a:pt x="19636" y="13135"/>
                </a:cubicBezTo>
                <a:cubicBezTo>
                  <a:pt x="19636" y="8815"/>
                  <a:pt x="21600" y="17455"/>
                  <a:pt x="19636" y="1313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2" name="Shape 2002"/>
          <p:cNvSpPr/>
          <p:nvPr/>
        </p:nvSpPr>
        <p:spPr>
          <a:xfrm>
            <a:off x="8681888" y="4795820"/>
            <a:ext cx="382581" cy="129318"/>
          </a:xfrm>
          <a:custGeom>
            <a:avLst/>
            <a:gdLst/>
            <a:ahLst/>
            <a:cxnLst>
              <a:cxn ang="0">
                <a:pos x="wd2" y="hd2"/>
              </a:cxn>
              <a:cxn ang="5400000">
                <a:pos x="wd2" y="hd2"/>
              </a:cxn>
              <a:cxn ang="10800000">
                <a:pos x="wd2" y="hd2"/>
              </a:cxn>
              <a:cxn ang="16200000">
                <a:pos x="wd2" y="hd2"/>
              </a:cxn>
            </a:cxnLst>
            <a:rect l="0" t="0" r="r" b="b"/>
            <a:pathLst>
              <a:path w="21600" h="20933" extrusionOk="0">
                <a:moveTo>
                  <a:pt x="21600" y="19200"/>
                </a:moveTo>
                <a:cubicBezTo>
                  <a:pt x="21600" y="20400"/>
                  <a:pt x="17446" y="20400"/>
                  <a:pt x="17031" y="20400"/>
                </a:cubicBezTo>
                <a:cubicBezTo>
                  <a:pt x="16200" y="20400"/>
                  <a:pt x="15369" y="21600"/>
                  <a:pt x="14538" y="20400"/>
                </a:cubicBezTo>
                <a:cubicBezTo>
                  <a:pt x="14123" y="19200"/>
                  <a:pt x="17031" y="18000"/>
                  <a:pt x="15369" y="16800"/>
                </a:cubicBezTo>
                <a:cubicBezTo>
                  <a:pt x="14538" y="15600"/>
                  <a:pt x="13708" y="15600"/>
                  <a:pt x="13292" y="13200"/>
                </a:cubicBezTo>
                <a:cubicBezTo>
                  <a:pt x="12462" y="10800"/>
                  <a:pt x="12877" y="9600"/>
                  <a:pt x="11631" y="9600"/>
                </a:cubicBezTo>
                <a:cubicBezTo>
                  <a:pt x="9969" y="10800"/>
                  <a:pt x="9554" y="7200"/>
                  <a:pt x="8308" y="6000"/>
                </a:cubicBezTo>
                <a:cubicBezTo>
                  <a:pt x="7892" y="6000"/>
                  <a:pt x="6231" y="7200"/>
                  <a:pt x="5815" y="6000"/>
                </a:cubicBezTo>
                <a:cubicBezTo>
                  <a:pt x="5815" y="4800"/>
                  <a:pt x="6646" y="4800"/>
                  <a:pt x="6646" y="3600"/>
                </a:cubicBezTo>
                <a:cubicBezTo>
                  <a:pt x="6646" y="2400"/>
                  <a:pt x="3738" y="3600"/>
                  <a:pt x="3323" y="3600"/>
                </a:cubicBezTo>
                <a:cubicBezTo>
                  <a:pt x="3323" y="4800"/>
                  <a:pt x="0" y="8400"/>
                  <a:pt x="0" y="7200"/>
                </a:cubicBezTo>
                <a:cubicBezTo>
                  <a:pt x="0" y="4800"/>
                  <a:pt x="1662" y="2400"/>
                  <a:pt x="2492" y="2400"/>
                </a:cubicBezTo>
                <a:cubicBezTo>
                  <a:pt x="3738" y="0"/>
                  <a:pt x="4985" y="0"/>
                  <a:pt x="6646" y="0"/>
                </a:cubicBezTo>
                <a:cubicBezTo>
                  <a:pt x="7477" y="0"/>
                  <a:pt x="9138" y="0"/>
                  <a:pt x="9969" y="1200"/>
                </a:cubicBezTo>
                <a:cubicBezTo>
                  <a:pt x="10800" y="2400"/>
                  <a:pt x="11631" y="4800"/>
                  <a:pt x="12877" y="4800"/>
                </a:cubicBezTo>
                <a:cubicBezTo>
                  <a:pt x="12877" y="4800"/>
                  <a:pt x="12877" y="3600"/>
                  <a:pt x="13292" y="4800"/>
                </a:cubicBezTo>
                <a:cubicBezTo>
                  <a:pt x="13708" y="6000"/>
                  <a:pt x="13708" y="6000"/>
                  <a:pt x="14123" y="6000"/>
                </a:cubicBezTo>
                <a:cubicBezTo>
                  <a:pt x="14538" y="7200"/>
                  <a:pt x="15369" y="8400"/>
                  <a:pt x="15785" y="9600"/>
                </a:cubicBezTo>
                <a:cubicBezTo>
                  <a:pt x="16615" y="10800"/>
                  <a:pt x="18277" y="10800"/>
                  <a:pt x="18692" y="13200"/>
                </a:cubicBezTo>
                <a:cubicBezTo>
                  <a:pt x="19523" y="15600"/>
                  <a:pt x="21600" y="15600"/>
                  <a:pt x="21600" y="19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3" name="Shape 2003"/>
          <p:cNvSpPr/>
          <p:nvPr/>
        </p:nvSpPr>
        <p:spPr>
          <a:xfrm>
            <a:off x="8914076" y="4715256"/>
            <a:ext cx="15902" cy="27696"/>
          </a:xfrm>
          <a:custGeom>
            <a:avLst/>
            <a:gdLst/>
            <a:ahLst/>
            <a:cxnLst>
              <a:cxn ang="0">
                <a:pos x="wd2" y="hd2"/>
              </a:cxn>
              <a:cxn ang="5400000">
                <a:pos x="wd2" y="hd2"/>
              </a:cxn>
              <a:cxn ang="10800000">
                <a:pos x="wd2" y="hd2"/>
              </a:cxn>
              <a:cxn ang="16200000">
                <a:pos x="wd2" y="hd2"/>
              </a:cxn>
            </a:cxnLst>
            <a:rect l="0" t="0" r="r" b="b"/>
            <a:pathLst>
              <a:path w="11371" h="21600" extrusionOk="0">
                <a:moveTo>
                  <a:pt x="6750" y="21600"/>
                </a:moveTo>
                <a:cubicBezTo>
                  <a:pt x="-4050" y="21600"/>
                  <a:pt x="1350" y="5400"/>
                  <a:pt x="1350" y="0"/>
                </a:cubicBezTo>
                <a:cubicBezTo>
                  <a:pt x="6750" y="0"/>
                  <a:pt x="17550" y="21600"/>
                  <a:pt x="6750" y="21600"/>
                </a:cubicBezTo>
                <a:cubicBezTo>
                  <a:pt x="1350" y="21600"/>
                  <a:pt x="17550" y="21600"/>
                  <a:pt x="675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4" name="Shape 2004"/>
          <p:cNvSpPr/>
          <p:nvPr/>
        </p:nvSpPr>
        <p:spPr>
          <a:xfrm>
            <a:off x="9094671" y="4870720"/>
            <a:ext cx="15026" cy="8977"/>
          </a:xfrm>
          <a:custGeom>
            <a:avLst/>
            <a:gdLst/>
            <a:ahLst/>
            <a:cxnLst>
              <a:cxn ang="0">
                <a:pos x="wd2" y="hd2"/>
              </a:cxn>
              <a:cxn ang="5400000">
                <a:pos x="wd2" y="hd2"/>
              </a:cxn>
              <a:cxn ang="10800000">
                <a:pos x="wd2" y="hd2"/>
              </a:cxn>
              <a:cxn ang="16200000">
                <a:pos x="wd2" y="hd2"/>
              </a:cxn>
            </a:cxnLst>
            <a:rect l="0" t="0" r="r" b="b"/>
            <a:pathLst>
              <a:path w="21600" h="12900" extrusionOk="0">
                <a:moveTo>
                  <a:pt x="21600" y="8100"/>
                </a:moveTo>
                <a:cubicBezTo>
                  <a:pt x="21600" y="-2700"/>
                  <a:pt x="0" y="-2700"/>
                  <a:pt x="0" y="8100"/>
                </a:cubicBezTo>
                <a:cubicBezTo>
                  <a:pt x="0" y="8100"/>
                  <a:pt x="21600" y="18900"/>
                  <a:pt x="21600" y="81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5" name="Shape 2005"/>
          <p:cNvSpPr/>
          <p:nvPr/>
        </p:nvSpPr>
        <p:spPr>
          <a:xfrm>
            <a:off x="9537656" y="3791242"/>
            <a:ext cx="42789" cy="58633"/>
          </a:xfrm>
          <a:custGeom>
            <a:avLst/>
            <a:gdLst/>
            <a:ahLst/>
            <a:cxnLst>
              <a:cxn ang="0">
                <a:pos x="wd2" y="hd2"/>
              </a:cxn>
              <a:cxn ang="5400000">
                <a:pos x="wd2" y="hd2"/>
              </a:cxn>
              <a:cxn ang="10800000">
                <a:pos x="wd2" y="hd2"/>
              </a:cxn>
              <a:cxn ang="16200000">
                <a:pos x="wd2" y="hd2"/>
              </a:cxn>
            </a:cxnLst>
            <a:rect l="0" t="0" r="r" b="b"/>
            <a:pathLst>
              <a:path w="21600" h="16768" extrusionOk="0">
                <a:moveTo>
                  <a:pt x="10800" y="14413"/>
                </a:moveTo>
                <a:cubicBezTo>
                  <a:pt x="7200" y="18733"/>
                  <a:pt x="0" y="16573"/>
                  <a:pt x="0" y="12253"/>
                </a:cubicBezTo>
                <a:cubicBezTo>
                  <a:pt x="3600" y="10093"/>
                  <a:pt x="10800" y="3613"/>
                  <a:pt x="14400" y="1453"/>
                </a:cubicBezTo>
                <a:cubicBezTo>
                  <a:pt x="21600" y="-2867"/>
                  <a:pt x="21600" y="3613"/>
                  <a:pt x="21600" y="5773"/>
                </a:cubicBezTo>
                <a:cubicBezTo>
                  <a:pt x="21600" y="10093"/>
                  <a:pt x="10800" y="10093"/>
                  <a:pt x="10800" y="14413"/>
                </a:cubicBezTo>
                <a:cubicBezTo>
                  <a:pt x="7200" y="18733"/>
                  <a:pt x="10800" y="14413"/>
                  <a:pt x="10800" y="1441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6" name="Shape 2006"/>
          <p:cNvSpPr/>
          <p:nvPr/>
        </p:nvSpPr>
        <p:spPr>
          <a:xfrm>
            <a:off x="9570862" y="3825323"/>
            <a:ext cx="29766" cy="23872"/>
          </a:xfrm>
          <a:custGeom>
            <a:avLst/>
            <a:gdLst/>
            <a:ahLst/>
            <a:cxnLst>
              <a:cxn ang="0">
                <a:pos x="wd2" y="hd2"/>
              </a:cxn>
              <a:cxn ang="5400000">
                <a:pos x="wd2" y="hd2"/>
              </a:cxn>
              <a:cxn ang="10800000">
                <a:pos x="wd2" y="hd2"/>
              </a:cxn>
              <a:cxn ang="16200000">
                <a:pos x="wd2" y="hd2"/>
              </a:cxn>
            </a:cxnLst>
            <a:rect l="0" t="0" r="r" b="b"/>
            <a:pathLst>
              <a:path w="12164" h="17067" extrusionOk="0">
                <a:moveTo>
                  <a:pt x="3916" y="17067"/>
                </a:moveTo>
                <a:cubicBezTo>
                  <a:pt x="-5341" y="17067"/>
                  <a:pt x="3916" y="-4533"/>
                  <a:pt x="10088" y="867"/>
                </a:cubicBezTo>
                <a:cubicBezTo>
                  <a:pt x="16259" y="867"/>
                  <a:pt x="7002" y="17067"/>
                  <a:pt x="3916" y="17067"/>
                </a:cubicBezTo>
                <a:cubicBezTo>
                  <a:pt x="830" y="17067"/>
                  <a:pt x="7002" y="17067"/>
                  <a:pt x="3916" y="170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7" name="Shape 2007"/>
          <p:cNvSpPr/>
          <p:nvPr/>
        </p:nvSpPr>
        <p:spPr>
          <a:xfrm>
            <a:off x="9428437" y="3788769"/>
            <a:ext cx="94116" cy="48675"/>
          </a:xfrm>
          <a:custGeom>
            <a:avLst/>
            <a:gdLst/>
            <a:ahLst/>
            <a:cxnLst>
              <a:cxn ang="0">
                <a:pos x="wd2" y="hd2"/>
              </a:cxn>
              <a:cxn ang="5400000">
                <a:pos x="wd2" y="hd2"/>
              </a:cxn>
              <a:cxn ang="10800000">
                <a:pos x="wd2" y="hd2"/>
              </a:cxn>
              <a:cxn ang="16200000">
                <a:pos x="wd2" y="hd2"/>
              </a:cxn>
            </a:cxnLst>
            <a:rect l="0" t="0" r="r" b="b"/>
            <a:pathLst>
              <a:path w="18356" h="19886" extrusionOk="0">
                <a:moveTo>
                  <a:pt x="12596" y="18514"/>
                </a:moveTo>
                <a:cubicBezTo>
                  <a:pt x="11156" y="18514"/>
                  <a:pt x="11156" y="18514"/>
                  <a:pt x="11156" y="15429"/>
                </a:cubicBezTo>
                <a:cubicBezTo>
                  <a:pt x="11156" y="15429"/>
                  <a:pt x="8276" y="18514"/>
                  <a:pt x="6836" y="15429"/>
                </a:cubicBezTo>
                <a:cubicBezTo>
                  <a:pt x="6836" y="12343"/>
                  <a:pt x="-3244" y="3086"/>
                  <a:pt x="1076" y="0"/>
                </a:cubicBezTo>
                <a:cubicBezTo>
                  <a:pt x="2516" y="0"/>
                  <a:pt x="3956" y="6171"/>
                  <a:pt x="5396" y="6171"/>
                </a:cubicBezTo>
                <a:cubicBezTo>
                  <a:pt x="6836" y="9257"/>
                  <a:pt x="6836" y="6171"/>
                  <a:pt x="8276" y="9257"/>
                </a:cubicBezTo>
                <a:cubicBezTo>
                  <a:pt x="9716" y="12343"/>
                  <a:pt x="15476" y="6171"/>
                  <a:pt x="18356" y="9257"/>
                </a:cubicBezTo>
                <a:cubicBezTo>
                  <a:pt x="16916" y="9257"/>
                  <a:pt x="14036" y="18514"/>
                  <a:pt x="12596" y="18514"/>
                </a:cubicBezTo>
                <a:cubicBezTo>
                  <a:pt x="9716" y="21600"/>
                  <a:pt x="14036" y="18514"/>
                  <a:pt x="12596" y="1851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8" name="Shape 2008"/>
          <p:cNvSpPr/>
          <p:nvPr/>
        </p:nvSpPr>
        <p:spPr>
          <a:xfrm>
            <a:off x="9434463" y="3653277"/>
            <a:ext cx="96783" cy="36846"/>
          </a:xfrm>
          <a:custGeom>
            <a:avLst/>
            <a:gdLst/>
            <a:ahLst/>
            <a:cxnLst>
              <a:cxn ang="0">
                <a:pos x="wd2" y="hd2"/>
              </a:cxn>
              <a:cxn ang="5400000">
                <a:pos x="wd2" y="hd2"/>
              </a:cxn>
              <a:cxn ang="10800000">
                <a:pos x="wd2" y="hd2"/>
              </a:cxn>
              <a:cxn ang="16200000">
                <a:pos x="wd2" y="hd2"/>
              </a:cxn>
            </a:cxnLst>
            <a:rect l="0" t="0" r="r" b="b"/>
            <a:pathLst>
              <a:path w="18056" h="13743" extrusionOk="0">
                <a:moveTo>
                  <a:pt x="17550" y="12272"/>
                </a:moveTo>
                <a:cubicBezTo>
                  <a:pt x="14850" y="17672"/>
                  <a:pt x="1350" y="6872"/>
                  <a:pt x="0" y="1472"/>
                </a:cubicBezTo>
                <a:cubicBezTo>
                  <a:pt x="0" y="-3928"/>
                  <a:pt x="21600" y="6872"/>
                  <a:pt x="17550" y="12272"/>
                </a:cubicBezTo>
                <a:cubicBezTo>
                  <a:pt x="16200" y="14972"/>
                  <a:pt x="18900" y="9572"/>
                  <a:pt x="17550" y="1227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09" name="Shape 2009"/>
          <p:cNvSpPr/>
          <p:nvPr/>
        </p:nvSpPr>
        <p:spPr>
          <a:xfrm>
            <a:off x="9618200" y="3567218"/>
            <a:ext cx="236597" cy="223222"/>
          </a:xfrm>
          <a:custGeom>
            <a:avLst/>
            <a:gdLst/>
            <a:ahLst/>
            <a:cxnLst>
              <a:cxn ang="0">
                <a:pos x="wd2" y="hd2"/>
              </a:cxn>
              <a:cxn ang="5400000">
                <a:pos x="wd2" y="hd2"/>
              </a:cxn>
              <a:cxn ang="10800000">
                <a:pos x="wd2" y="hd2"/>
              </a:cxn>
              <a:cxn ang="16200000">
                <a:pos x="wd2" y="hd2"/>
              </a:cxn>
            </a:cxnLst>
            <a:rect l="0" t="0" r="r" b="b"/>
            <a:pathLst>
              <a:path w="21600" h="21045" extrusionOk="0">
                <a:moveTo>
                  <a:pt x="12825" y="697"/>
                </a:moveTo>
                <a:cubicBezTo>
                  <a:pt x="13500" y="0"/>
                  <a:pt x="11475" y="0"/>
                  <a:pt x="11475" y="0"/>
                </a:cubicBezTo>
                <a:cubicBezTo>
                  <a:pt x="10800" y="0"/>
                  <a:pt x="10125" y="697"/>
                  <a:pt x="9450" y="1394"/>
                </a:cubicBezTo>
                <a:cubicBezTo>
                  <a:pt x="8775" y="2090"/>
                  <a:pt x="8100" y="2787"/>
                  <a:pt x="7425" y="3484"/>
                </a:cubicBezTo>
                <a:cubicBezTo>
                  <a:pt x="7425" y="4181"/>
                  <a:pt x="6750" y="4877"/>
                  <a:pt x="6075" y="4877"/>
                </a:cubicBezTo>
                <a:cubicBezTo>
                  <a:pt x="6075" y="6271"/>
                  <a:pt x="5400" y="7665"/>
                  <a:pt x="4725" y="9058"/>
                </a:cubicBezTo>
                <a:cubicBezTo>
                  <a:pt x="4725" y="10452"/>
                  <a:pt x="4050" y="11148"/>
                  <a:pt x="3375" y="11845"/>
                </a:cubicBezTo>
                <a:cubicBezTo>
                  <a:pt x="2700" y="12542"/>
                  <a:pt x="1350" y="13239"/>
                  <a:pt x="1350" y="13239"/>
                </a:cubicBezTo>
                <a:cubicBezTo>
                  <a:pt x="1350" y="13935"/>
                  <a:pt x="2700" y="13935"/>
                  <a:pt x="2700" y="14632"/>
                </a:cubicBezTo>
                <a:cubicBezTo>
                  <a:pt x="2700" y="15329"/>
                  <a:pt x="0" y="16723"/>
                  <a:pt x="0" y="17419"/>
                </a:cubicBezTo>
                <a:cubicBezTo>
                  <a:pt x="0" y="18813"/>
                  <a:pt x="2025" y="18116"/>
                  <a:pt x="2700" y="17419"/>
                </a:cubicBezTo>
                <a:cubicBezTo>
                  <a:pt x="4050" y="17419"/>
                  <a:pt x="5400" y="18116"/>
                  <a:pt x="6750" y="18116"/>
                </a:cubicBezTo>
                <a:cubicBezTo>
                  <a:pt x="8775" y="18813"/>
                  <a:pt x="10800" y="18116"/>
                  <a:pt x="12825" y="18813"/>
                </a:cubicBezTo>
                <a:cubicBezTo>
                  <a:pt x="12825" y="18813"/>
                  <a:pt x="14850" y="17419"/>
                  <a:pt x="14850" y="18116"/>
                </a:cubicBezTo>
                <a:cubicBezTo>
                  <a:pt x="14850" y="18813"/>
                  <a:pt x="12825" y="20903"/>
                  <a:pt x="12825" y="20903"/>
                </a:cubicBezTo>
                <a:cubicBezTo>
                  <a:pt x="13500" y="21600"/>
                  <a:pt x="14850" y="19510"/>
                  <a:pt x="14850" y="19510"/>
                </a:cubicBezTo>
                <a:cubicBezTo>
                  <a:pt x="16200" y="18813"/>
                  <a:pt x="17550" y="18813"/>
                  <a:pt x="18225" y="18116"/>
                </a:cubicBezTo>
                <a:cubicBezTo>
                  <a:pt x="18225" y="17419"/>
                  <a:pt x="21600" y="13935"/>
                  <a:pt x="21600" y="13935"/>
                </a:cubicBezTo>
                <a:cubicBezTo>
                  <a:pt x="20925" y="13239"/>
                  <a:pt x="20250" y="13935"/>
                  <a:pt x="19575" y="13935"/>
                </a:cubicBezTo>
                <a:cubicBezTo>
                  <a:pt x="19575" y="13935"/>
                  <a:pt x="17550" y="12542"/>
                  <a:pt x="17550" y="12542"/>
                </a:cubicBezTo>
                <a:cubicBezTo>
                  <a:pt x="17550" y="11845"/>
                  <a:pt x="20250" y="11148"/>
                  <a:pt x="19575" y="10452"/>
                </a:cubicBezTo>
                <a:cubicBezTo>
                  <a:pt x="19575" y="9755"/>
                  <a:pt x="18225" y="10452"/>
                  <a:pt x="17550" y="10452"/>
                </a:cubicBezTo>
                <a:cubicBezTo>
                  <a:pt x="16875" y="10452"/>
                  <a:pt x="16875" y="9058"/>
                  <a:pt x="16200" y="9058"/>
                </a:cubicBezTo>
                <a:cubicBezTo>
                  <a:pt x="16200" y="9058"/>
                  <a:pt x="14175" y="11148"/>
                  <a:pt x="14175" y="11148"/>
                </a:cubicBezTo>
                <a:cubicBezTo>
                  <a:pt x="13500" y="9755"/>
                  <a:pt x="13500" y="9755"/>
                  <a:pt x="12150" y="9058"/>
                </a:cubicBezTo>
                <a:cubicBezTo>
                  <a:pt x="10800" y="8361"/>
                  <a:pt x="12825" y="8361"/>
                  <a:pt x="12825" y="7665"/>
                </a:cubicBezTo>
                <a:cubicBezTo>
                  <a:pt x="12825" y="7665"/>
                  <a:pt x="11475" y="6271"/>
                  <a:pt x="10800" y="6271"/>
                </a:cubicBezTo>
                <a:cubicBezTo>
                  <a:pt x="10800" y="6968"/>
                  <a:pt x="9450" y="9058"/>
                  <a:pt x="9450" y="8361"/>
                </a:cubicBezTo>
                <a:cubicBezTo>
                  <a:pt x="8100" y="7665"/>
                  <a:pt x="10125" y="4877"/>
                  <a:pt x="10800" y="4877"/>
                </a:cubicBezTo>
                <a:cubicBezTo>
                  <a:pt x="11475" y="4181"/>
                  <a:pt x="11475" y="3484"/>
                  <a:pt x="12150" y="2787"/>
                </a:cubicBezTo>
                <a:cubicBezTo>
                  <a:pt x="12150" y="2090"/>
                  <a:pt x="12150" y="1394"/>
                  <a:pt x="12150" y="1394"/>
                </a:cubicBezTo>
                <a:cubicBezTo>
                  <a:pt x="12150" y="1394"/>
                  <a:pt x="12825" y="697"/>
                  <a:pt x="12825" y="697"/>
                </a:cubicBezTo>
                <a:cubicBezTo>
                  <a:pt x="13500" y="0"/>
                  <a:pt x="12825" y="697"/>
                  <a:pt x="12825" y="69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0" name="Shape 2010"/>
          <p:cNvSpPr/>
          <p:nvPr/>
        </p:nvSpPr>
        <p:spPr>
          <a:xfrm>
            <a:off x="9816048" y="3734919"/>
            <a:ext cx="53850" cy="68956"/>
          </a:xfrm>
          <a:custGeom>
            <a:avLst/>
            <a:gdLst/>
            <a:ahLst/>
            <a:cxnLst>
              <a:cxn ang="0">
                <a:pos x="wd2" y="hd2"/>
              </a:cxn>
              <a:cxn ang="5400000">
                <a:pos x="wd2" y="hd2"/>
              </a:cxn>
              <a:cxn ang="10800000">
                <a:pos x="wd2" y="hd2"/>
              </a:cxn>
              <a:cxn ang="16200000">
                <a:pos x="wd2" y="hd2"/>
              </a:cxn>
            </a:cxnLst>
            <a:rect l="0" t="0" r="r" b="b"/>
            <a:pathLst>
              <a:path w="19255" h="20400" extrusionOk="0">
                <a:moveTo>
                  <a:pt x="13855" y="960"/>
                </a:moveTo>
                <a:cubicBezTo>
                  <a:pt x="11155" y="3120"/>
                  <a:pt x="-2345" y="11760"/>
                  <a:pt x="355" y="18240"/>
                </a:cubicBezTo>
                <a:cubicBezTo>
                  <a:pt x="355" y="18240"/>
                  <a:pt x="5755" y="11760"/>
                  <a:pt x="8455" y="13920"/>
                </a:cubicBezTo>
                <a:cubicBezTo>
                  <a:pt x="8455" y="13920"/>
                  <a:pt x="5755" y="20400"/>
                  <a:pt x="5755" y="20400"/>
                </a:cubicBezTo>
                <a:cubicBezTo>
                  <a:pt x="8455" y="20400"/>
                  <a:pt x="13855" y="18240"/>
                  <a:pt x="13855" y="16080"/>
                </a:cubicBezTo>
                <a:cubicBezTo>
                  <a:pt x="13855" y="13920"/>
                  <a:pt x="16555" y="11760"/>
                  <a:pt x="19255" y="7440"/>
                </a:cubicBezTo>
                <a:cubicBezTo>
                  <a:pt x="19255" y="3120"/>
                  <a:pt x="13855" y="7440"/>
                  <a:pt x="11155" y="7440"/>
                </a:cubicBezTo>
                <a:cubicBezTo>
                  <a:pt x="13855" y="7440"/>
                  <a:pt x="13855" y="-1200"/>
                  <a:pt x="13855" y="960"/>
                </a:cubicBezTo>
                <a:cubicBezTo>
                  <a:pt x="11155" y="960"/>
                  <a:pt x="16555" y="-1200"/>
                  <a:pt x="13855" y="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1" name="Shape 2011"/>
          <p:cNvSpPr/>
          <p:nvPr/>
        </p:nvSpPr>
        <p:spPr>
          <a:xfrm>
            <a:off x="9396708" y="3026590"/>
            <a:ext cx="22653" cy="27859"/>
          </a:xfrm>
          <a:custGeom>
            <a:avLst/>
            <a:gdLst/>
            <a:ahLst/>
            <a:cxnLst>
              <a:cxn ang="0">
                <a:pos x="wd2" y="hd2"/>
              </a:cxn>
              <a:cxn ang="5400000">
                <a:pos x="wd2" y="hd2"/>
              </a:cxn>
              <a:cxn ang="10800000">
                <a:pos x="wd2" y="hd2"/>
              </a:cxn>
              <a:cxn ang="16200000">
                <a:pos x="wd2" y="hd2"/>
              </a:cxn>
            </a:cxnLst>
            <a:rect l="0" t="0" r="r" b="b"/>
            <a:pathLst>
              <a:path w="21600" h="14060" extrusionOk="0">
                <a:moveTo>
                  <a:pt x="21600" y="11525"/>
                </a:moveTo>
                <a:cubicBezTo>
                  <a:pt x="21600" y="7925"/>
                  <a:pt x="7200" y="-2875"/>
                  <a:pt x="7200" y="725"/>
                </a:cubicBezTo>
                <a:cubicBezTo>
                  <a:pt x="7200" y="725"/>
                  <a:pt x="7200" y="725"/>
                  <a:pt x="7200" y="4325"/>
                </a:cubicBezTo>
                <a:cubicBezTo>
                  <a:pt x="7200" y="4325"/>
                  <a:pt x="0" y="4325"/>
                  <a:pt x="0" y="4325"/>
                </a:cubicBezTo>
                <a:cubicBezTo>
                  <a:pt x="0" y="4325"/>
                  <a:pt x="21600" y="18725"/>
                  <a:pt x="21600" y="11525"/>
                </a:cubicBezTo>
                <a:cubicBezTo>
                  <a:pt x="21600" y="7925"/>
                  <a:pt x="21600" y="18725"/>
                  <a:pt x="21600" y="115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2" name="Shape 2012"/>
          <p:cNvSpPr/>
          <p:nvPr/>
        </p:nvSpPr>
        <p:spPr>
          <a:xfrm>
            <a:off x="9285963" y="3099343"/>
            <a:ext cx="17073" cy="12732"/>
          </a:xfrm>
          <a:custGeom>
            <a:avLst/>
            <a:gdLst/>
            <a:ahLst/>
            <a:cxnLst>
              <a:cxn ang="0">
                <a:pos x="wd2" y="hd2"/>
              </a:cxn>
              <a:cxn ang="5400000">
                <a:pos x="wd2" y="hd2"/>
              </a:cxn>
              <a:cxn ang="10800000">
                <a:pos x="wd2" y="hd2"/>
              </a:cxn>
              <a:cxn ang="16200000">
                <a:pos x="wd2" y="hd2"/>
              </a:cxn>
            </a:cxnLst>
            <a:rect l="0" t="0" r="r" b="b"/>
            <a:pathLst>
              <a:path w="16362" h="12198" extrusionOk="0">
                <a:moveTo>
                  <a:pt x="14400" y="2016"/>
                </a:moveTo>
                <a:cubicBezTo>
                  <a:pt x="14400" y="-5184"/>
                  <a:pt x="0" y="9216"/>
                  <a:pt x="0" y="9216"/>
                </a:cubicBezTo>
                <a:cubicBezTo>
                  <a:pt x="7200" y="16416"/>
                  <a:pt x="21600" y="9216"/>
                  <a:pt x="14400" y="201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3" name="Shape 2013"/>
          <p:cNvSpPr/>
          <p:nvPr/>
        </p:nvSpPr>
        <p:spPr>
          <a:xfrm>
            <a:off x="8784021" y="3489691"/>
            <a:ext cx="43852" cy="21165"/>
          </a:xfrm>
          <a:custGeom>
            <a:avLst/>
            <a:gdLst/>
            <a:ahLst/>
            <a:cxnLst>
              <a:cxn ang="0">
                <a:pos x="wd2" y="hd2"/>
              </a:cxn>
              <a:cxn ang="5400000">
                <a:pos x="wd2" y="hd2"/>
              </a:cxn>
              <a:cxn ang="10800000">
                <a:pos x="wd2" y="hd2"/>
              </a:cxn>
              <a:cxn ang="16200000">
                <a:pos x="wd2" y="hd2"/>
              </a:cxn>
            </a:cxnLst>
            <a:rect l="0" t="0" r="r" b="b"/>
            <a:pathLst>
              <a:path w="18816" h="15132" extrusionOk="0">
                <a:moveTo>
                  <a:pt x="18816" y="14030"/>
                </a:moveTo>
                <a:cubicBezTo>
                  <a:pt x="18816" y="-2170"/>
                  <a:pt x="6473" y="-2170"/>
                  <a:pt x="302" y="3230"/>
                </a:cubicBezTo>
                <a:cubicBezTo>
                  <a:pt x="-2784" y="3230"/>
                  <a:pt x="18816" y="19430"/>
                  <a:pt x="18816" y="14030"/>
                </a:cubicBezTo>
                <a:cubicBezTo>
                  <a:pt x="18816" y="-2170"/>
                  <a:pt x="18816" y="19430"/>
                  <a:pt x="18816" y="1403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4" name="Shape 2014"/>
          <p:cNvSpPr/>
          <p:nvPr/>
        </p:nvSpPr>
        <p:spPr>
          <a:xfrm>
            <a:off x="8858074" y="3317818"/>
            <a:ext cx="38435" cy="30031"/>
          </a:xfrm>
          <a:custGeom>
            <a:avLst/>
            <a:gdLst/>
            <a:ahLst/>
            <a:cxnLst>
              <a:cxn ang="0">
                <a:pos x="wd2" y="hd2"/>
              </a:cxn>
              <a:cxn ang="5400000">
                <a:pos x="wd2" y="hd2"/>
              </a:cxn>
              <a:cxn ang="10800000">
                <a:pos x="wd2" y="hd2"/>
              </a:cxn>
              <a:cxn ang="16200000">
                <a:pos x="wd2" y="hd2"/>
              </a:cxn>
            </a:cxnLst>
            <a:rect l="0" t="0" r="r" b="b"/>
            <a:pathLst>
              <a:path w="18325" h="14314" extrusionOk="0">
                <a:moveTo>
                  <a:pt x="10800" y="13275"/>
                </a:moveTo>
                <a:cubicBezTo>
                  <a:pt x="7200" y="9675"/>
                  <a:pt x="3600" y="9675"/>
                  <a:pt x="0" y="6075"/>
                </a:cubicBezTo>
                <a:cubicBezTo>
                  <a:pt x="3600" y="6075"/>
                  <a:pt x="10800" y="-4725"/>
                  <a:pt x="14400" y="2475"/>
                </a:cubicBezTo>
                <a:cubicBezTo>
                  <a:pt x="21600" y="6075"/>
                  <a:pt x="18000" y="16875"/>
                  <a:pt x="10800" y="13275"/>
                </a:cubicBezTo>
                <a:cubicBezTo>
                  <a:pt x="7200" y="9675"/>
                  <a:pt x="14400" y="16875"/>
                  <a:pt x="10800" y="1327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5" name="Shape 2015"/>
          <p:cNvSpPr/>
          <p:nvPr/>
        </p:nvSpPr>
        <p:spPr>
          <a:xfrm>
            <a:off x="8844397" y="2997493"/>
            <a:ext cx="29460" cy="39246"/>
          </a:xfrm>
          <a:custGeom>
            <a:avLst/>
            <a:gdLst/>
            <a:ahLst/>
            <a:cxnLst>
              <a:cxn ang="0">
                <a:pos x="wd2" y="hd2"/>
              </a:cxn>
              <a:cxn ang="5400000">
                <a:pos x="wd2" y="hd2"/>
              </a:cxn>
              <a:cxn ang="10800000">
                <a:pos x="wd2" y="hd2"/>
              </a:cxn>
              <a:cxn ang="16200000">
                <a:pos x="wd2" y="hd2"/>
              </a:cxn>
            </a:cxnLst>
            <a:rect l="0" t="0" r="r" b="b"/>
            <a:pathLst>
              <a:path w="14046" h="16034" extrusionOk="0">
                <a:moveTo>
                  <a:pt x="6521" y="15731"/>
                </a:moveTo>
                <a:cubicBezTo>
                  <a:pt x="-4279" y="18817"/>
                  <a:pt x="-679" y="-2783"/>
                  <a:pt x="10121" y="303"/>
                </a:cubicBezTo>
                <a:cubicBezTo>
                  <a:pt x="17321" y="303"/>
                  <a:pt x="13721" y="15731"/>
                  <a:pt x="6521" y="15731"/>
                </a:cubicBezTo>
                <a:cubicBezTo>
                  <a:pt x="2921" y="15731"/>
                  <a:pt x="17321" y="15731"/>
                  <a:pt x="6521" y="157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6" name="Shape 2016"/>
          <p:cNvSpPr/>
          <p:nvPr/>
        </p:nvSpPr>
        <p:spPr>
          <a:xfrm>
            <a:off x="8714962" y="2960470"/>
            <a:ext cx="63220" cy="45317"/>
          </a:xfrm>
          <a:custGeom>
            <a:avLst/>
            <a:gdLst/>
            <a:ahLst/>
            <a:cxnLst>
              <a:cxn ang="0">
                <a:pos x="wd2" y="hd2"/>
              </a:cxn>
              <a:cxn ang="5400000">
                <a:pos x="wd2" y="hd2"/>
              </a:cxn>
              <a:cxn ang="10800000">
                <a:pos x="wd2" y="hd2"/>
              </a:cxn>
              <a:cxn ang="16200000">
                <a:pos x="wd2" y="hd2"/>
              </a:cxn>
            </a:cxnLst>
            <a:rect l="0" t="0" r="r" b="b"/>
            <a:pathLst>
              <a:path w="15501" h="21600" extrusionOk="0">
                <a:moveTo>
                  <a:pt x="5879" y="21600"/>
                </a:moveTo>
                <a:cubicBezTo>
                  <a:pt x="2279" y="21600"/>
                  <a:pt x="-1321" y="18000"/>
                  <a:pt x="479" y="10800"/>
                </a:cubicBezTo>
                <a:cubicBezTo>
                  <a:pt x="2279" y="3600"/>
                  <a:pt x="7679" y="3600"/>
                  <a:pt x="13079" y="0"/>
                </a:cubicBezTo>
                <a:cubicBezTo>
                  <a:pt x="20279" y="0"/>
                  <a:pt x="9479" y="21600"/>
                  <a:pt x="5879"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7" name="Shape 2017"/>
          <p:cNvSpPr/>
          <p:nvPr/>
        </p:nvSpPr>
        <p:spPr>
          <a:xfrm>
            <a:off x="8909518" y="2932775"/>
            <a:ext cx="36652" cy="20142"/>
          </a:xfrm>
          <a:custGeom>
            <a:avLst/>
            <a:gdLst/>
            <a:ahLst/>
            <a:cxnLst>
              <a:cxn ang="0">
                <a:pos x="wd2" y="hd2"/>
              </a:cxn>
              <a:cxn ang="5400000">
                <a:pos x="wd2" y="hd2"/>
              </a:cxn>
              <a:cxn ang="10800000">
                <a:pos x="wd2" y="hd2"/>
              </a:cxn>
              <a:cxn ang="16200000">
                <a:pos x="wd2" y="hd2"/>
              </a:cxn>
            </a:cxnLst>
            <a:rect l="0" t="0" r="r" b="b"/>
            <a:pathLst>
              <a:path w="15726" h="21600" extrusionOk="0">
                <a:moveTo>
                  <a:pt x="9555" y="21600"/>
                </a:moveTo>
                <a:cubicBezTo>
                  <a:pt x="6469" y="21600"/>
                  <a:pt x="-5874" y="0"/>
                  <a:pt x="3383" y="0"/>
                </a:cubicBezTo>
                <a:cubicBezTo>
                  <a:pt x="6469" y="0"/>
                  <a:pt x="12640" y="0"/>
                  <a:pt x="15726" y="7200"/>
                </a:cubicBezTo>
                <a:cubicBezTo>
                  <a:pt x="15726" y="7200"/>
                  <a:pt x="12640" y="21600"/>
                  <a:pt x="9555" y="21600"/>
                </a:cubicBezTo>
                <a:cubicBezTo>
                  <a:pt x="6469" y="21600"/>
                  <a:pt x="15726" y="21600"/>
                  <a:pt x="9555"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8" name="Shape 2018"/>
          <p:cNvSpPr/>
          <p:nvPr/>
        </p:nvSpPr>
        <p:spPr>
          <a:xfrm>
            <a:off x="8594384" y="2789744"/>
            <a:ext cx="241039" cy="164555"/>
          </a:xfrm>
          <a:custGeom>
            <a:avLst/>
            <a:gdLst/>
            <a:ahLst/>
            <a:cxnLst>
              <a:cxn ang="0">
                <a:pos x="wd2" y="hd2"/>
              </a:cxn>
              <a:cxn ang="5400000">
                <a:pos x="wd2" y="hd2"/>
              </a:cxn>
              <a:cxn ang="10800000">
                <a:pos x="wd2" y="hd2"/>
              </a:cxn>
              <a:cxn ang="16200000">
                <a:pos x="wd2" y="hd2"/>
              </a:cxn>
            </a:cxnLst>
            <a:rect l="0" t="0" r="r" b="b"/>
            <a:pathLst>
              <a:path w="20685" h="20168" extrusionOk="0">
                <a:moveTo>
                  <a:pt x="18779" y="18225"/>
                </a:moveTo>
                <a:cubicBezTo>
                  <a:pt x="18144" y="17325"/>
                  <a:pt x="16238" y="16425"/>
                  <a:pt x="14967" y="15525"/>
                </a:cubicBezTo>
                <a:cubicBezTo>
                  <a:pt x="14332" y="15525"/>
                  <a:pt x="14967" y="14625"/>
                  <a:pt x="14332" y="13725"/>
                </a:cubicBezTo>
                <a:cubicBezTo>
                  <a:pt x="14332" y="13725"/>
                  <a:pt x="13061" y="14625"/>
                  <a:pt x="13061" y="14625"/>
                </a:cubicBezTo>
                <a:cubicBezTo>
                  <a:pt x="11791" y="14625"/>
                  <a:pt x="11791" y="12825"/>
                  <a:pt x="10520" y="13725"/>
                </a:cubicBezTo>
                <a:cubicBezTo>
                  <a:pt x="10520" y="14625"/>
                  <a:pt x="9885" y="15525"/>
                  <a:pt x="9250" y="16425"/>
                </a:cubicBezTo>
                <a:cubicBezTo>
                  <a:pt x="7979" y="17325"/>
                  <a:pt x="7344" y="19125"/>
                  <a:pt x="6073" y="20025"/>
                </a:cubicBezTo>
                <a:cubicBezTo>
                  <a:pt x="4167" y="20925"/>
                  <a:pt x="5438" y="17325"/>
                  <a:pt x="4167" y="16425"/>
                </a:cubicBezTo>
                <a:cubicBezTo>
                  <a:pt x="4167" y="15525"/>
                  <a:pt x="991" y="16425"/>
                  <a:pt x="356" y="16425"/>
                </a:cubicBezTo>
                <a:cubicBezTo>
                  <a:pt x="-915" y="16425"/>
                  <a:pt x="1626" y="13725"/>
                  <a:pt x="1626" y="13725"/>
                </a:cubicBezTo>
                <a:cubicBezTo>
                  <a:pt x="2897" y="11925"/>
                  <a:pt x="2261" y="10125"/>
                  <a:pt x="2261" y="8325"/>
                </a:cubicBezTo>
                <a:cubicBezTo>
                  <a:pt x="2261" y="6525"/>
                  <a:pt x="2261" y="3825"/>
                  <a:pt x="2897" y="2025"/>
                </a:cubicBezTo>
                <a:cubicBezTo>
                  <a:pt x="3532" y="-675"/>
                  <a:pt x="5438" y="-675"/>
                  <a:pt x="6073" y="2025"/>
                </a:cubicBezTo>
                <a:cubicBezTo>
                  <a:pt x="6073" y="2925"/>
                  <a:pt x="6073" y="4725"/>
                  <a:pt x="6709" y="3825"/>
                </a:cubicBezTo>
                <a:cubicBezTo>
                  <a:pt x="7344" y="3825"/>
                  <a:pt x="7344" y="2925"/>
                  <a:pt x="7979" y="2925"/>
                </a:cubicBezTo>
                <a:cubicBezTo>
                  <a:pt x="8614" y="3825"/>
                  <a:pt x="9250" y="4725"/>
                  <a:pt x="9885" y="4725"/>
                </a:cubicBezTo>
                <a:cubicBezTo>
                  <a:pt x="10520" y="5625"/>
                  <a:pt x="11156" y="5625"/>
                  <a:pt x="11791" y="5625"/>
                </a:cubicBezTo>
                <a:cubicBezTo>
                  <a:pt x="12426" y="6525"/>
                  <a:pt x="13697" y="7425"/>
                  <a:pt x="14967" y="8325"/>
                </a:cubicBezTo>
                <a:cubicBezTo>
                  <a:pt x="16873" y="9225"/>
                  <a:pt x="16873" y="10125"/>
                  <a:pt x="16873" y="12825"/>
                </a:cubicBezTo>
                <a:cubicBezTo>
                  <a:pt x="16873" y="13725"/>
                  <a:pt x="18144" y="13725"/>
                  <a:pt x="18144" y="12825"/>
                </a:cubicBezTo>
                <a:cubicBezTo>
                  <a:pt x="19414" y="12825"/>
                  <a:pt x="19414" y="13725"/>
                  <a:pt x="20050" y="14625"/>
                </a:cubicBezTo>
                <a:cubicBezTo>
                  <a:pt x="20685" y="14625"/>
                  <a:pt x="20685" y="14625"/>
                  <a:pt x="20685" y="15525"/>
                </a:cubicBezTo>
                <a:cubicBezTo>
                  <a:pt x="20050" y="16425"/>
                  <a:pt x="20050" y="18225"/>
                  <a:pt x="18779" y="18225"/>
                </a:cubicBezTo>
                <a:cubicBezTo>
                  <a:pt x="18144" y="17325"/>
                  <a:pt x="20050" y="18225"/>
                  <a:pt x="18779" y="182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19" name="Shape 2019"/>
          <p:cNvSpPr/>
          <p:nvPr/>
        </p:nvSpPr>
        <p:spPr>
          <a:xfrm>
            <a:off x="8687651" y="2769129"/>
            <a:ext cx="33559" cy="31212"/>
          </a:xfrm>
          <a:custGeom>
            <a:avLst/>
            <a:gdLst/>
            <a:ahLst/>
            <a:cxnLst>
              <a:cxn ang="0">
                <a:pos x="wd2" y="hd2"/>
              </a:cxn>
              <a:cxn ang="5400000">
                <a:pos x="wd2" y="hd2"/>
              </a:cxn>
              <a:cxn ang="10800000">
                <a:pos x="wd2" y="hd2"/>
              </a:cxn>
              <a:cxn ang="16200000">
                <a:pos x="wd2" y="hd2"/>
              </a:cxn>
            </a:cxnLst>
            <a:rect l="0" t="0" r="r" b="b"/>
            <a:pathLst>
              <a:path w="14399" h="17851" extrusionOk="0">
                <a:moveTo>
                  <a:pt x="12956" y="17280"/>
                </a:moveTo>
                <a:cubicBezTo>
                  <a:pt x="6784" y="21600"/>
                  <a:pt x="-2473" y="0"/>
                  <a:pt x="613" y="0"/>
                </a:cubicBezTo>
                <a:cubicBezTo>
                  <a:pt x="3698" y="4320"/>
                  <a:pt x="19127" y="12960"/>
                  <a:pt x="12956"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0" name="Shape 2020"/>
          <p:cNvSpPr/>
          <p:nvPr/>
        </p:nvSpPr>
        <p:spPr>
          <a:xfrm>
            <a:off x="8666785" y="2782715"/>
            <a:ext cx="22160" cy="25701"/>
          </a:xfrm>
          <a:custGeom>
            <a:avLst/>
            <a:gdLst/>
            <a:ahLst/>
            <a:cxnLst>
              <a:cxn ang="0">
                <a:pos x="wd2" y="hd2"/>
              </a:cxn>
              <a:cxn ang="5400000">
                <a:pos x="wd2" y="hd2"/>
              </a:cxn>
              <a:cxn ang="10800000">
                <a:pos x="wd2" y="hd2"/>
              </a:cxn>
              <a:cxn ang="16200000">
                <a:pos x="wd2" y="hd2"/>
              </a:cxn>
            </a:cxnLst>
            <a:rect l="0" t="0" r="r" b="b"/>
            <a:pathLst>
              <a:path w="17287" h="14699" extrusionOk="0">
                <a:moveTo>
                  <a:pt x="16200" y="13829"/>
                </a:moveTo>
                <a:cubicBezTo>
                  <a:pt x="5400" y="18149"/>
                  <a:pt x="0" y="5189"/>
                  <a:pt x="0" y="869"/>
                </a:cubicBezTo>
                <a:cubicBezTo>
                  <a:pt x="5400" y="-3451"/>
                  <a:pt x="21600" y="9509"/>
                  <a:pt x="16200" y="138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1" name="Shape 2021"/>
          <p:cNvSpPr/>
          <p:nvPr/>
        </p:nvSpPr>
        <p:spPr>
          <a:xfrm>
            <a:off x="8603021" y="2641135"/>
            <a:ext cx="18458" cy="35455"/>
          </a:xfrm>
          <a:custGeom>
            <a:avLst/>
            <a:gdLst/>
            <a:ahLst/>
            <a:cxnLst>
              <a:cxn ang="0">
                <a:pos x="wd2" y="hd2"/>
              </a:cxn>
              <a:cxn ang="5400000">
                <a:pos x="wd2" y="hd2"/>
              </a:cxn>
              <a:cxn ang="10800000">
                <a:pos x="wd2" y="hd2"/>
              </a:cxn>
              <a:cxn ang="16200000">
                <a:pos x="wd2" y="hd2"/>
              </a:cxn>
            </a:cxnLst>
            <a:rect l="0" t="0" r="r" b="b"/>
            <a:pathLst>
              <a:path w="17600" h="16899" extrusionOk="0">
                <a:moveTo>
                  <a:pt x="17600" y="15408"/>
                </a:moveTo>
                <a:cubicBezTo>
                  <a:pt x="17600" y="11808"/>
                  <a:pt x="17600" y="8208"/>
                  <a:pt x="17600" y="4608"/>
                </a:cubicBezTo>
                <a:cubicBezTo>
                  <a:pt x="17600" y="4608"/>
                  <a:pt x="3200" y="-2592"/>
                  <a:pt x="3200" y="1008"/>
                </a:cubicBezTo>
                <a:cubicBezTo>
                  <a:pt x="3200" y="4608"/>
                  <a:pt x="-4000" y="11808"/>
                  <a:pt x="3200" y="11808"/>
                </a:cubicBezTo>
                <a:cubicBezTo>
                  <a:pt x="3200" y="15408"/>
                  <a:pt x="10400" y="19008"/>
                  <a:pt x="17600" y="15408"/>
                </a:cubicBezTo>
                <a:cubicBezTo>
                  <a:pt x="17600" y="11808"/>
                  <a:pt x="10400" y="19008"/>
                  <a:pt x="17600" y="1540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2" name="Shape 2022"/>
          <p:cNvSpPr/>
          <p:nvPr/>
        </p:nvSpPr>
        <p:spPr>
          <a:xfrm>
            <a:off x="8488080" y="2260481"/>
            <a:ext cx="1056797" cy="764988"/>
          </a:xfrm>
          <a:custGeom>
            <a:avLst/>
            <a:gdLst/>
            <a:ahLst/>
            <a:cxnLst>
              <a:cxn ang="0">
                <a:pos x="wd2" y="hd2"/>
              </a:cxn>
              <a:cxn ang="5400000">
                <a:pos x="wd2" y="hd2"/>
              </a:cxn>
              <a:cxn ang="10800000">
                <a:pos x="wd2" y="hd2"/>
              </a:cxn>
              <a:cxn ang="16200000">
                <a:pos x="wd2" y="hd2"/>
              </a:cxn>
            </a:cxnLst>
            <a:rect l="0" t="0" r="r" b="b"/>
            <a:pathLst>
              <a:path w="21491" h="21240" extrusionOk="0">
                <a:moveTo>
                  <a:pt x="11550" y="16797"/>
                </a:moveTo>
                <a:cubicBezTo>
                  <a:pt x="11400" y="17414"/>
                  <a:pt x="11100" y="16797"/>
                  <a:pt x="10650" y="17003"/>
                </a:cubicBezTo>
                <a:cubicBezTo>
                  <a:pt x="10500" y="17003"/>
                  <a:pt x="10350" y="17209"/>
                  <a:pt x="10200" y="17414"/>
                </a:cubicBezTo>
                <a:cubicBezTo>
                  <a:pt x="9900" y="17620"/>
                  <a:pt x="9750" y="17414"/>
                  <a:pt x="9450" y="17414"/>
                </a:cubicBezTo>
                <a:cubicBezTo>
                  <a:pt x="9000" y="17209"/>
                  <a:pt x="8400" y="16797"/>
                  <a:pt x="9000" y="16180"/>
                </a:cubicBezTo>
                <a:cubicBezTo>
                  <a:pt x="9300" y="15769"/>
                  <a:pt x="9300" y="15357"/>
                  <a:pt x="9750" y="15357"/>
                </a:cubicBezTo>
                <a:cubicBezTo>
                  <a:pt x="10200" y="15563"/>
                  <a:pt x="10650" y="15769"/>
                  <a:pt x="11250" y="15563"/>
                </a:cubicBezTo>
                <a:cubicBezTo>
                  <a:pt x="11550" y="15563"/>
                  <a:pt x="11850" y="15357"/>
                  <a:pt x="12150" y="15357"/>
                </a:cubicBezTo>
                <a:cubicBezTo>
                  <a:pt x="12300" y="15357"/>
                  <a:pt x="12150" y="15152"/>
                  <a:pt x="12150" y="14946"/>
                </a:cubicBezTo>
                <a:cubicBezTo>
                  <a:pt x="11700" y="14534"/>
                  <a:pt x="11550" y="14329"/>
                  <a:pt x="12000" y="13917"/>
                </a:cubicBezTo>
                <a:cubicBezTo>
                  <a:pt x="12300" y="13300"/>
                  <a:pt x="12600" y="13300"/>
                  <a:pt x="13050" y="13300"/>
                </a:cubicBezTo>
                <a:cubicBezTo>
                  <a:pt x="13200" y="13300"/>
                  <a:pt x="13500" y="13300"/>
                  <a:pt x="13650" y="13506"/>
                </a:cubicBezTo>
                <a:cubicBezTo>
                  <a:pt x="13950" y="13712"/>
                  <a:pt x="13950" y="13917"/>
                  <a:pt x="13950" y="14329"/>
                </a:cubicBezTo>
                <a:cubicBezTo>
                  <a:pt x="14100" y="14740"/>
                  <a:pt x="14250" y="14123"/>
                  <a:pt x="14400" y="14123"/>
                </a:cubicBezTo>
                <a:cubicBezTo>
                  <a:pt x="14400" y="13917"/>
                  <a:pt x="14850" y="14123"/>
                  <a:pt x="14850" y="14123"/>
                </a:cubicBezTo>
                <a:cubicBezTo>
                  <a:pt x="15000" y="14123"/>
                  <a:pt x="15450" y="14123"/>
                  <a:pt x="15450" y="13712"/>
                </a:cubicBezTo>
                <a:cubicBezTo>
                  <a:pt x="15450" y="13506"/>
                  <a:pt x="15000" y="13300"/>
                  <a:pt x="14850" y="13300"/>
                </a:cubicBezTo>
                <a:cubicBezTo>
                  <a:pt x="14550" y="13094"/>
                  <a:pt x="14400" y="12889"/>
                  <a:pt x="14250" y="12683"/>
                </a:cubicBezTo>
                <a:cubicBezTo>
                  <a:pt x="14100" y="12683"/>
                  <a:pt x="13950" y="13094"/>
                  <a:pt x="13950" y="13300"/>
                </a:cubicBezTo>
                <a:cubicBezTo>
                  <a:pt x="13800" y="13506"/>
                  <a:pt x="13200" y="13300"/>
                  <a:pt x="13050" y="13300"/>
                </a:cubicBezTo>
                <a:cubicBezTo>
                  <a:pt x="12150" y="13094"/>
                  <a:pt x="13350" y="12683"/>
                  <a:pt x="13200" y="12272"/>
                </a:cubicBezTo>
                <a:cubicBezTo>
                  <a:pt x="13050" y="11654"/>
                  <a:pt x="12900" y="10832"/>
                  <a:pt x="12600" y="10420"/>
                </a:cubicBezTo>
                <a:cubicBezTo>
                  <a:pt x="12450" y="10420"/>
                  <a:pt x="12150" y="10626"/>
                  <a:pt x="12150" y="10420"/>
                </a:cubicBezTo>
                <a:cubicBezTo>
                  <a:pt x="12150" y="10214"/>
                  <a:pt x="12150" y="9803"/>
                  <a:pt x="12000" y="9597"/>
                </a:cubicBezTo>
                <a:cubicBezTo>
                  <a:pt x="11850" y="9392"/>
                  <a:pt x="11700" y="10626"/>
                  <a:pt x="11850" y="10626"/>
                </a:cubicBezTo>
                <a:cubicBezTo>
                  <a:pt x="11700" y="10626"/>
                  <a:pt x="11250" y="9186"/>
                  <a:pt x="11250" y="9186"/>
                </a:cubicBezTo>
                <a:cubicBezTo>
                  <a:pt x="10950" y="9186"/>
                  <a:pt x="10800" y="9392"/>
                  <a:pt x="10650" y="9597"/>
                </a:cubicBezTo>
                <a:cubicBezTo>
                  <a:pt x="10500" y="9597"/>
                  <a:pt x="10050" y="10009"/>
                  <a:pt x="10050" y="9803"/>
                </a:cubicBezTo>
                <a:cubicBezTo>
                  <a:pt x="10050" y="9186"/>
                  <a:pt x="9900" y="9186"/>
                  <a:pt x="10350" y="9186"/>
                </a:cubicBezTo>
                <a:cubicBezTo>
                  <a:pt x="10500" y="9186"/>
                  <a:pt x="10650" y="8980"/>
                  <a:pt x="10650" y="8774"/>
                </a:cubicBezTo>
                <a:cubicBezTo>
                  <a:pt x="10800" y="8569"/>
                  <a:pt x="10350" y="8569"/>
                  <a:pt x="10350" y="8569"/>
                </a:cubicBezTo>
                <a:cubicBezTo>
                  <a:pt x="10200" y="8363"/>
                  <a:pt x="9600" y="7952"/>
                  <a:pt x="9600" y="7952"/>
                </a:cubicBezTo>
                <a:cubicBezTo>
                  <a:pt x="9600" y="7334"/>
                  <a:pt x="9450" y="7746"/>
                  <a:pt x="9300" y="7746"/>
                </a:cubicBezTo>
                <a:cubicBezTo>
                  <a:pt x="9150" y="7746"/>
                  <a:pt x="9300" y="6717"/>
                  <a:pt x="9000" y="6923"/>
                </a:cubicBezTo>
                <a:cubicBezTo>
                  <a:pt x="8850" y="6923"/>
                  <a:pt x="8850" y="7129"/>
                  <a:pt x="8550" y="6717"/>
                </a:cubicBezTo>
                <a:cubicBezTo>
                  <a:pt x="8400" y="6717"/>
                  <a:pt x="8250" y="6306"/>
                  <a:pt x="8100" y="6306"/>
                </a:cubicBezTo>
                <a:cubicBezTo>
                  <a:pt x="8100" y="6306"/>
                  <a:pt x="8250" y="6512"/>
                  <a:pt x="8250" y="6512"/>
                </a:cubicBezTo>
                <a:cubicBezTo>
                  <a:pt x="8250" y="6512"/>
                  <a:pt x="7800" y="6512"/>
                  <a:pt x="7800" y="6717"/>
                </a:cubicBezTo>
                <a:cubicBezTo>
                  <a:pt x="7950" y="6923"/>
                  <a:pt x="8250" y="6717"/>
                  <a:pt x="8400" y="7129"/>
                </a:cubicBezTo>
                <a:cubicBezTo>
                  <a:pt x="8400" y="7540"/>
                  <a:pt x="8100" y="7540"/>
                  <a:pt x="7950" y="7540"/>
                </a:cubicBezTo>
                <a:cubicBezTo>
                  <a:pt x="7650" y="7746"/>
                  <a:pt x="6900" y="6923"/>
                  <a:pt x="6600" y="7334"/>
                </a:cubicBezTo>
                <a:cubicBezTo>
                  <a:pt x="6450" y="7334"/>
                  <a:pt x="6750" y="7540"/>
                  <a:pt x="6900" y="7746"/>
                </a:cubicBezTo>
                <a:cubicBezTo>
                  <a:pt x="6900" y="7952"/>
                  <a:pt x="7050" y="7746"/>
                  <a:pt x="7200" y="7746"/>
                </a:cubicBezTo>
                <a:cubicBezTo>
                  <a:pt x="7350" y="7746"/>
                  <a:pt x="7800" y="7540"/>
                  <a:pt x="7800" y="7746"/>
                </a:cubicBezTo>
                <a:cubicBezTo>
                  <a:pt x="7800" y="7952"/>
                  <a:pt x="7650" y="8157"/>
                  <a:pt x="7500" y="8363"/>
                </a:cubicBezTo>
                <a:cubicBezTo>
                  <a:pt x="7500" y="8363"/>
                  <a:pt x="5850" y="6923"/>
                  <a:pt x="5550" y="7129"/>
                </a:cubicBezTo>
                <a:cubicBezTo>
                  <a:pt x="5700" y="7129"/>
                  <a:pt x="5850" y="7334"/>
                  <a:pt x="6000" y="7334"/>
                </a:cubicBezTo>
                <a:cubicBezTo>
                  <a:pt x="6300" y="7746"/>
                  <a:pt x="5550" y="7540"/>
                  <a:pt x="5550" y="7540"/>
                </a:cubicBezTo>
                <a:cubicBezTo>
                  <a:pt x="5100" y="7129"/>
                  <a:pt x="4500" y="7540"/>
                  <a:pt x="4050" y="7334"/>
                </a:cubicBezTo>
                <a:cubicBezTo>
                  <a:pt x="3450" y="7129"/>
                  <a:pt x="3000" y="7334"/>
                  <a:pt x="2550" y="6717"/>
                </a:cubicBezTo>
                <a:cubicBezTo>
                  <a:pt x="2100" y="6306"/>
                  <a:pt x="1800" y="6923"/>
                  <a:pt x="1350" y="6717"/>
                </a:cubicBezTo>
                <a:cubicBezTo>
                  <a:pt x="1200" y="6512"/>
                  <a:pt x="900" y="6512"/>
                  <a:pt x="750" y="6306"/>
                </a:cubicBezTo>
                <a:cubicBezTo>
                  <a:pt x="750" y="6100"/>
                  <a:pt x="300" y="5483"/>
                  <a:pt x="600" y="5483"/>
                </a:cubicBezTo>
                <a:cubicBezTo>
                  <a:pt x="1050" y="5483"/>
                  <a:pt x="1650" y="6100"/>
                  <a:pt x="2100" y="5689"/>
                </a:cubicBezTo>
                <a:cubicBezTo>
                  <a:pt x="2250" y="5483"/>
                  <a:pt x="1950" y="5277"/>
                  <a:pt x="1950" y="5277"/>
                </a:cubicBezTo>
                <a:cubicBezTo>
                  <a:pt x="1650" y="5072"/>
                  <a:pt x="1350" y="5072"/>
                  <a:pt x="1200" y="5072"/>
                </a:cubicBezTo>
                <a:cubicBezTo>
                  <a:pt x="750" y="5072"/>
                  <a:pt x="0" y="5072"/>
                  <a:pt x="0" y="4454"/>
                </a:cubicBezTo>
                <a:cubicBezTo>
                  <a:pt x="0" y="3632"/>
                  <a:pt x="0" y="3014"/>
                  <a:pt x="300" y="2192"/>
                </a:cubicBezTo>
                <a:cubicBezTo>
                  <a:pt x="450" y="1574"/>
                  <a:pt x="900" y="1163"/>
                  <a:pt x="1350" y="752"/>
                </a:cubicBezTo>
                <a:cubicBezTo>
                  <a:pt x="1650" y="340"/>
                  <a:pt x="1950" y="340"/>
                  <a:pt x="2400" y="134"/>
                </a:cubicBezTo>
                <a:cubicBezTo>
                  <a:pt x="2700" y="134"/>
                  <a:pt x="3600" y="-277"/>
                  <a:pt x="3750" y="340"/>
                </a:cubicBezTo>
                <a:cubicBezTo>
                  <a:pt x="3750" y="134"/>
                  <a:pt x="3000" y="1163"/>
                  <a:pt x="2850" y="1163"/>
                </a:cubicBezTo>
                <a:cubicBezTo>
                  <a:pt x="2550" y="1574"/>
                  <a:pt x="2250" y="1986"/>
                  <a:pt x="2550" y="2397"/>
                </a:cubicBezTo>
                <a:cubicBezTo>
                  <a:pt x="2850" y="2809"/>
                  <a:pt x="2550" y="3014"/>
                  <a:pt x="2700" y="3426"/>
                </a:cubicBezTo>
                <a:cubicBezTo>
                  <a:pt x="2700" y="3837"/>
                  <a:pt x="3000" y="4043"/>
                  <a:pt x="3150" y="4249"/>
                </a:cubicBezTo>
                <a:cubicBezTo>
                  <a:pt x="3300" y="4454"/>
                  <a:pt x="3600" y="4660"/>
                  <a:pt x="3750" y="4866"/>
                </a:cubicBezTo>
                <a:cubicBezTo>
                  <a:pt x="3900" y="5072"/>
                  <a:pt x="3300" y="5072"/>
                  <a:pt x="3300" y="5277"/>
                </a:cubicBezTo>
                <a:cubicBezTo>
                  <a:pt x="3300" y="5072"/>
                  <a:pt x="3900" y="5689"/>
                  <a:pt x="3900" y="5689"/>
                </a:cubicBezTo>
                <a:cubicBezTo>
                  <a:pt x="4050" y="5483"/>
                  <a:pt x="3900" y="5072"/>
                  <a:pt x="3900" y="4866"/>
                </a:cubicBezTo>
                <a:cubicBezTo>
                  <a:pt x="3900" y="4866"/>
                  <a:pt x="4200" y="4660"/>
                  <a:pt x="4050" y="4454"/>
                </a:cubicBezTo>
                <a:cubicBezTo>
                  <a:pt x="3900" y="4249"/>
                  <a:pt x="3300" y="4043"/>
                  <a:pt x="3150" y="3837"/>
                </a:cubicBezTo>
                <a:cubicBezTo>
                  <a:pt x="3000" y="3837"/>
                  <a:pt x="2850" y="3632"/>
                  <a:pt x="3000" y="3632"/>
                </a:cubicBezTo>
                <a:cubicBezTo>
                  <a:pt x="3300" y="3632"/>
                  <a:pt x="3300" y="3426"/>
                  <a:pt x="3450" y="3220"/>
                </a:cubicBezTo>
                <a:cubicBezTo>
                  <a:pt x="3750" y="3014"/>
                  <a:pt x="4200" y="3426"/>
                  <a:pt x="4350" y="3632"/>
                </a:cubicBezTo>
                <a:cubicBezTo>
                  <a:pt x="4200" y="3426"/>
                  <a:pt x="4050" y="3220"/>
                  <a:pt x="4050" y="3014"/>
                </a:cubicBezTo>
                <a:cubicBezTo>
                  <a:pt x="4050" y="2603"/>
                  <a:pt x="3300" y="2809"/>
                  <a:pt x="3300" y="2397"/>
                </a:cubicBezTo>
                <a:cubicBezTo>
                  <a:pt x="3000" y="1163"/>
                  <a:pt x="4350" y="2192"/>
                  <a:pt x="4350" y="2192"/>
                </a:cubicBezTo>
                <a:cubicBezTo>
                  <a:pt x="4350" y="1986"/>
                  <a:pt x="3450" y="1574"/>
                  <a:pt x="3450" y="1574"/>
                </a:cubicBezTo>
                <a:cubicBezTo>
                  <a:pt x="3450" y="1369"/>
                  <a:pt x="4200" y="1574"/>
                  <a:pt x="4200" y="1574"/>
                </a:cubicBezTo>
                <a:cubicBezTo>
                  <a:pt x="4200" y="1369"/>
                  <a:pt x="3750" y="1163"/>
                  <a:pt x="3750" y="1163"/>
                </a:cubicBezTo>
                <a:cubicBezTo>
                  <a:pt x="3600" y="957"/>
                  <a:pt x="3750" y="957"/>
                  <a:pt x="3900" y="957"/>
                </a:cubicBezTo>
                <a:cubicBezTo>
                  <a:pt x="4050" y="1163"/>
                  <a:pt x="4050" y="957"/>
                  <a:pt x="4200" y="957"/>
                </a:cubicBezTo>
                <a:cubicBezTo>
                  <a:pt x="4500" y="752"/>
                  <a:pt x="4500" y="957"/>
                  <a:pt x="4800" y="957"/>
                </a:cubicBezTo>
                <a:cubicBezTo>
                  <a:pt x="4350" y="752"/>
                  <a:pt x="4950" y="340"/>
                  <a:pt x="5100" y="340"/>
                </a:cubicBezTo>
                <a:cubicBezTo>
                  <a:pt x="5400" y="134"/>
                  <a:pt x="6300" y="134"/>
                  <a:pt x="6450" y="546"/>
                </a:cubicBezTo>
                <a:cubicBezTo>
                  <a:pt x="6600" y="752"/>
                  <a:pt x="6600" y="957"/>
                  <a:pt x="6600" y="1163"/>
                </a:cubicBezTo>
                <a:cubicBezTo>
                  <a:pt x="6750" y="1369"/>
                  <a:pt x="6900" y="1574"/>
                  <a:pt x="7050" y="1780"/>
                </a:cubicBezTo>
                <a:cubicBezTo>
                  <a:pt x="7200" y="2192"/>
                  <a:pt x="6450" y="3014"/>
                  <a:pt x="6450" y="3014"/>
                </a:cubicBezTo>
                <a:cubicBezTo>
                  <a:pt x="6600" y="3220"/>
                  <a:pt x="6900" y="2603"/>
                  <a:pt x="7050" y="2603"/>
                </a:cubicBezTo>
                <a:cubicBezTo>
                  <a:pt x="7050" y="2603"/>
                  <a:pt x="6750" y="3837"/>
                  <a:pt x="6900" y="3632"/>
                </a:cubicBezTo>
                <a:cubicBezTo>
                  <a:pt x="7050" y="3632"/>
                  <a:pt x="7050" y="3220"/>
                  <a:pt x="7200" y="3220"/>
                </a:cubicBezTo>
                <a:cubicBezTo>
                  <a:pt x="7500" y="3220"/>
                  <a:pt x="7500" y="3426"/>
                  <a:pt x="7800" y="3014"/>
                </a:cubicBezTo>
                <a:cubicBezTo>
                  <a:pt x="7950" y="2809"/>
                  <a:pt x="7950" y="3014"/>
                  <a:pt x="8100" y="3220"/>
                </a:cubicBezTo>
                <a:cubicBezTo>
                  <a:pt x="8250" y="3426"/>
                  <a:pt x="8100" y="3426"/>
                  <a:pt x="8100" y="3632"/>
                </a:cubicBezTo>
                <a:cubicBezTo>
                  <a:pt x="8100" y="3837"/>
                  <a:pt x="8850" y="4043"/>
                  <a:pt x="9000" y="4043"/>
                </a:cubicBezTo>
                <a:cubicBezTo>
                  <a:pt x="9000" y="4043"/>
                  <a:pt x="8250" y="3014"/>
                  <a:pt x="8100" y="2809"/>
                </a:cubicBezTo>
                <a:cubicBezTo>
                  <a:pt x="8100" y="2809"/>
                  <a:pt x="9450" y="3426"/>
                  <a:pt x="9450" y="3220"/>
                </a:cubicBezTo>
                <a:cubicBezTo>
                  <a:pt x="9450" y="3220"/>
                  <a:pt x="8550" y="3014"/>
                  <a:pt x="8550" y="2603"/>
                </a:cubicBezTo>
                <a:cubicBezTo>
                  <a:pt x="8550" y="2397"/>
                  <a:pt x="9000" y="2192"/>
                  <a:pt x="9150" y="2192"/>
                </a:cubicBezTo>
                <a:cubicBezTo>
                  <a:pt x="9450" y="1986"/>
                  <a:pt x="9600" y="2192"/>
                  <a:pt x="9900" y="2397"/>
                </a:cubicBezTo>
                <a:cubicBezTo>
                  <a:pt x="10350" y="2603"/>
                  <a:pt x="10950" y="2397"/>
                  <a:pt x="11100" y="3220"/>
                </a:cubicBezTo>
                <a:cubicBezTo>
                  <a:pt x="11100" y="3220"/>
                  <a:pt x="10050" y="3220"/>
                  <a:pt x="10200" y="3837"/>
                </a:cubicBezTo>
                <a:cubicBezTo>
                  <a:pt x="10200" y="3632"/>
                  <a:pt x="10650" y="3426"/>
                  <a:pt x="10650" y="3426"/>
                </a:cubicBezTo>
                <a:cubicBezTo>
                  <a:pt x="10950" y="3426"/>
                  <a:pt x="10500" y="3837"/>
                  <a:pt x="10500" y="4043"/>
                </a:cubicBezTo>
                <a:cubicBezTo>
                  <a:pt x="10500" y="4043"/>
                  <a:pt x="10950" y="3632"/>
                  <a:pt x="10950" y="3632"/>
                </a:cubicBezTo>
                <a:cubicBezTo>
                  <a:pt x="10950" y="3426"/>
                  <a:pt x="11550" y="3426"/>
                  <a:pt x="11700" y="3632"/>
                </a:cubicBezTo>
                <a:cubicBezTo>
                  <a:pt x="12300" y="3632"/>
                  <a:pt x="10950" y="4249"/>
                  <a:pt x="11100" y="4454"/>
                </a:cubicBezTo>
                <a:cubicBezTo>
                  <a:pt x="11100" y="4454"/>
                  <a:pt x="11400" y="4043"/>
                  <a:pt x="11400" y="4249"/>
                </a:cubicBezTo>
                <a:cubicBezTo>
                  <a:pt x="11400" y="4454"/>
                  <a:pt x="11100" y="4866"/>
                  <a:pt x="11250" y="5072"/>
                </a:cubicBezTo>
                <a:cubicBezTo>
                  <a:pt x="11100" y="4866"/>
                  <a:pt x="11700" y="4043"/>
                  <a:pt x="11850" y="4249"/>
                </a:cubicBezTo>
                <a:cubicBezTo>
                  <a:pt x="11850" y="4660"/>
                  <a:pt x="11700" y="5072"/>
                  <a:pt x="11850" y="5277"/>
                </a:cubicBezTo>
                <a:cubicBezTo>
                  <a:pt x="11850" y="5277"/>
                  <a:pt x="11850" y="4454"/>
                  <a:pt x="12150" y="4454"/>
                </a:cubicBezTo>
                <a:cubicBezTo>
                  <a:pt x="12450" y="4660"/>
                  <a:pt x="12000" y="5277"/>
                  <a:pt x="12150" y="5483"/>
                </a:cubicBezTo>
                <a:cubicBezTo>
                  <a:pt x="12150" y="5483"/>
                  <a:pt x="12300" y="4866"/>
                  <a:pt x="12450" y="4866"/>
                </a:cubicBezTo>
                <a:cubicBezTo>
                  <a:pt x="12450" y="4866"/>
                  <a:pt x="12300" y="5483"/>
                  <a:pt x="12450" y="5483"/>
                </a:cubicBezTo>
                <a:cubicBezTo>
                  <a:pt x="12300" y="5483"/>
                  <a:pt x="12750" y="4660"/>
                  <a:pt x="12900" y="4454"/>
                </a:cubicBezTo>
                <a:cubicBezTo>
                  <a:pt x="13050" y="4249"/>
                  <a:pt x="13500" y="4454"/>
                  <a:pt x="13650" y="4660"/>
                </a:cubicBezTo>
                <a:cubicBezTo>
                  <a:pt x="13950" y="4866"/>
                  <a:pt x="14100" y="5277"/>
                  <a:pt x="13650" y="5277"/>
                </a:cubicBezTo>
                <a:cubicBezTo>
                  <a:pt x="13500" y="5277"/>
                  <a:pt x="12900" y="5277"/>
                  <a:pt x="12900" y="5894"/>
                </a:cubicBezTo>
                <a:cubicBezTo>
                  <a:pt x="12900" y="5689"/>
                  <a:pt x="13800" y="5277"/>
                  <a:pt x="13800" y="5483"/>
                </a:cubicBezTo>
                <a:cubicBezTo>
                  <a:pt x="13800" y="5483"/>
                  <a:pt x="13200" y="5894"/>
                  <a:pt x="13200" y="6100"/>
                </a:cubicBezTo>
                <a:cubicBezTo>
                  <a:pt x="13200" y="5894"/>
                  <a:pt x="13800" y="5894"/>
                  <a:pt x="13800" y="5894"/>
                </a:cubicBezTo>
                <a:cubicBezTo>
                  <a:pt x="13950" y="5689"/>
                  <a:pt x="14250" y="5072"/>
                  <a:pt x="14400" y="5277"/>
                </a:cubicBezTo>
                <a:cubicBezTo>
                  <a:pt x="14550" y="5689"/>
                  <a:pt x="14400" y="6100"/>
                  <a:pt x="14100" y="6100"/>
                </a:cubicBezTo>
                <a:cubicBezTo>
                  <a:pt x="13950" y="6306"/>
                  <a:pt x="13800" y="6512"/>
                  <a:pt x="13650" y="6717"/>
                </a:cubicBezTo>
                <a:cubicBezTo>
                  <a:pt x="13650" y="6717"/>
                  <a:pt x="13950" y="6306"/>
                  <a:pt x="14100" y="6306"/>
                </a:cubicBezTo>
                <a:cubicBezTo>
                  <a:pt x="14100" y="6306"/>
                  <a:pt x="13950" y="7129"/>
                  <a:pt x="13950" y="7129"/>
                </a:cubicBezTo>
                <a:cubicBezTo>
                  <a:pt x="13800" y="6717"/>
                  <a:pt x="14850" y="5277"/>
                  <a:pt x="15000" y="5689"/>
                </a:cubicBezTo>
                <a:cubicBezTo>
                  <a:pt x="15150" y="5894"/>
                  <a:pt x="14850" y="6100"/>
                  <a:pt x="14700" y="6100"/>
                </a:cubicBezTo>
                <a:cubicBezTo>
                  <a:pt x="14850" y="6100"/>
                  <a:pt x="15300" y="6100"/>
                  <a:pt x="15450" y="6100"/>
                </a:cubicBezTo>
                <a:cubicBezTo>
                  <a:pt x="15600" y="6100"/>
                  <a:pt x="15900" y="6100"/>
                  <a:pt x="16050" y="6306"/>
                </a:cubicBezTo>
                <a:cubicBezTo>
                  <a:pt x="16200" y="6923"/>
                  <a:pt x="14700" y="6923"/>
                  <a:pt x="14850" y="7540"/>
                </a:cubicBezTo>
                <a:cubicBezTo>
                  <a:pt x="14850" y="7540"/>
                  <a:pt x="15300" y="6923"/>
                  <a:pt x="15450" y="6923"/>
                </a:cubicBezTo>
                <a:cubicBezTo>
                  <a:pt x="15600" y="6923"/>
                  <a:pt x="15900" y="6923"/>
                  <a:pt x="15900" y="7129"/>
                </a:cubicBezTo>
                <a:cubicBezTo>
                  <a:pt x="16050" y="7334"/>
                  <a:pt x="15150" y="7746"/>
                  <a:pt x="15150" y="7746"/>
                </a:cubicBezTo>
                <a:cubicBezTo>
                  <a:pt x="15150" y="7746"/>
                  <a:pt x="15600" y="7540"/>
                  <a:pt x="15600" y="7540"/>
                </a:cubicBezTo>
                <a:cubicBezTo>
                  <a:pt x="15750" y="7540"/>
                  <a:pt x="16050" y="7334"/>
                  <a:pt x="16200" y="7129"/>
                </a:cubicBezTo>
                <a:cubicBezTo>
                  <a:pt x="16350" y="7129"/>
                  <a:pt x="16200" y="6923"/>
                  <a:pt x="16350" y="6717"/>
                </a:cubicBezTo>
                <a:cubicBezTo>
                  <a:pt x="16500" y="6717"/>
                  <a:pt x="16800" y="7129"/>
                  <a:pt x="16800" y="7334"/>
                </a:cubicBezTo>
                <a:cubicBezTo>
                  <a:pt x="17400" y="7952"/>
                  <a:pt x="16800" y="7746"/>
                  <a:pt x="16350" y="7952"/>
                </a:cubicBezTo>
                <a:cubicBezTo>
                  <a:pt x="16350" y="7952"/>
                  <a:pt x="15300" y="8363"/>
                  <a:pt x="15300" y="8157"/>
                </a:cubicBezTo>
                <a:cubicBezTo>
                  <a:pt x="15300" y="8363"/>
                  <a:pt x="17700" y="8363"/>
                  <a:pt x="17550" y="8774"/>
                </a:cubicBezTo>
                <a:cubicBezTo>
                  <a:pt x="17400" y="8980"/>
                  <a:pt x="16650" y="8980"/>
                  <a:pt x="16500" y="8774"/>
                </a:cubicBezTo>
                <a:cubicBezTo>
                  <a:pt x="16500" y="8774"/>
                  <a:pt x="15900" y="8980"/>
                  <a:pt x="15900" y="8980"/>
                </a:cubicBezTo>
                <a:cubicBezTo>
                  <a:pt x="16050" y="9186"/>
                  <a:pt x="16500" y="8980"/>
                  <a:pt x="16500" y="9186"/>
                </a:cubicBezTo>
                <a:cubicBezTo>
                  <a:pt x="16650" y="9186"/>
                  <a:pt x="16050" y="9392"/>
                  <a:pt x="16050" y="9597"/>
                </a:cubicBezTo>
                <a:cubicBezTo>
                  <a:pt x="16050" y="10009"/>
                  <a:pt x="16650" y="10214"/>
                  <a:pt x="16800" y="10214"/>
                </a:cubicBezTo>
                <a:cubicBezTo>
                  <a:pt x="17100" y="10420"/>
                  <a:pt x="17550" y="10420"/>
                  <a:pt x="17700" y="10832"/>
                </a:cubicBezTo>
                <a:cubicBezTo>
                  <a:pt x="17850" y="11037"/>
                  <a:pt x="17850" y="11243"/>
                  <a:pt x="18000" y="11243"/>
                </a:cubicBezTo>
                <a:cubicBezTo>
                  <a:pt x="18000" y="11243"/>
                  <a:pt x="18300" y="11037"/>
                  <a:pt x="18300" y="11037"/>
                </a:cubicBezTo>
                <a:cubicBezTo>
                  <a:pt x="18300" y="11037"/>
                  <a:pt x="18300" y="11449"/>
                  <a:pt x="18450" y="11449"/>
                </a:cubicBezTo>
                <a:cubicBezTo>
                  <a:pt x="18450" y="11449"/>
                  <a:pt x="18450" y="11037"/>
                  <a:pt x="18600" y="11037"/>
                </a:cubicBezTo>
                <a:cubicBezTo>
                  <a:pt x="18600" y="11037"/>
                  <a:pt x="18600" y="11449"/>
                  <a:pt x="18600" y="11449"/>
                </a:cubicBezTo>
                <a:cubicBezTo>
                  <a:pt x="18600" y="11654"/>
                  <a:pt x="18900" y="11449"/>
                  <a:pt x="19050" y="11449"/>
                </a:cubicBezTo>
                <a:cubicBezTo>
                  <a:pt x="19050" y="11449"/>
                  <a:pt x="19350" y="11654"/>
                  <a:pt x="19350" y="11860"/>
                </a:cubicBezTo>
                <a:cubicBezTo>
                  <a:pt x="19350" y="12066"/>
                  <a:pt x="19200" y="11860"/>
                  <a:pt x="19200" y="12066"/>
                </a:cubicBezTo>
                <a:cubicBezTo>
                  <a:pt x="19350" y="11860"/>
                  <a:pt x="20700" y="12477"/>
                  <a:pt x="20700" y="12477"/>
                </a:cubicBezTo>
                <a:cubicBezTo>
                  <a:pt x="20550" y="12683"/>
                  <a:pt x="20550" y="12683"/>
                  <a:pt x="20550" y="12683"/>
                </a:cubicBezTo>
                <a:cubicBezTo>
                  <a:pt x="20550" y="12889"/>
                  <a:pt x="20850" y="12683"/>
                  <a:pt x="20850" y="12683"/>
                </a:cubicBezTo>
                <a:cubicBezTo>
                  <a:pt x="21000" y="12477"/>
                  <a:pt x="21000" y="12683"/>
                  <a:pt x="21150" y="12889"/>
                </a:cubicBezTo>
                <a:cubicBezTo>
                  <a:pt x="21300" y="12889"/>
                  <a:pt x="21600" y="13300"/>
                  <a:pt x="21450" y="13506"/>
                </a:cubicBezTo>
                <a:cubicBezTo>
                  <a:pt x="21450" y="13506"/>
                  <a:pt x="21150" y="13506"/>
                  <a:pt x="21150" y="13506"/>
                </a:cubicBezTo>
                <a:cubicBezTo>
                  <a:pt x="21150" y="13712"/>
                  <a:pt x="21450" y="13712"/>
                  <a:pt x="21300" y="13917"/>
                </a:cubicBezTo>
                <a:cubicBezTo>
                  <a:pt x="21300" y="13917"/>
                  <a:pt x="20850" y="13917"/>
                  <a:pt x="20850" y="13917"/>
                </a:cubicBezTo>
                <a:cubicBezTo>
                  <a:pt x="20550" y="14123"/>
                  <a:pt x="20850" y="14123"/>
                  <a:pt x="20850" y="14329"/>
                </a:cubicBezTo>
                <a:cubicBezTo>
                  <a:pt x="21000" y="14740"/>
                  <a:pt x="20400" y="14329"/>
                  <a:pt x="20250" y="14329"/>
                </a:cubicBezTo>
                <a:cubicBezTo>
                  <a:pt x="20400" y="14534"/>
                  <a:pt x="20700" y="14740"/>
                  <a:pt x="20550" y="14946"/>
                </a:cubicBezTo>
                <a:cubicBezTo>
                  <a:pt x="20400" y="14946"/>
                  <a:pt x="19800" y="14946"/>
                  <a:pt x="19950" y="14740"/>
                </a:cubicBezTo>
                <a:cubicBezTo>
                  <a:pt x="19800" y="14946"/>
                  <a:pt x="20250" y="15357"/>
                  <a:pt x="20100" y="15563"/>
                </a:cubicBezTo>
                <a:cubicBezTo>
                  <a:pt x="19950" y="15563"/>
                  <a:pt x="19950" y="15152"/>
                  <a:pt x="19800" y="15357"/>
                </a:cubicBezTo>
                <a:cubicBezTo>
                  <a:pt x="19650" y="15563"/>
                  <a:pt x="20250" y="16592"/>
                  <a:pt x="19650" y="15974"/>
                </a:cubicBezTo>
                <a:cubicBezTo>
                  <a:pt x="19650" y="15974"/>
                  <a:pt x="19200" y="15563"/>
                  <a:pt x="19200" y="15563"/>
                </a:cubicBezTo>
                <a:cubicBezTo>
                  <a:pt x="19050" y="15769"/>
                  <a:pt x="19050" y="15974"/>
                  <a:pt x="18900" y="15974"/>
                </a:cubicBezTo>
                <a:cubicBezTo>
                  <a:pt x="18900" y="15769"/>
                  <a:pt x="19050" y="15563"/>
                  <a:pt x="19050" y="15357"/>
                </a:cubicBezTo>
                <a:cubicBezTo>
                  <a:pt x="19050" y="15563"/>
                  <a:pt x="18750" y="15563"/>
                  <a:pt x="18750" y="15563"/>
                </a:cubicBezTo>
                <a:cubicBezTo>
                  <a:pt x="18600" y="15357"/>
                  <a:pt x="18900" y="15152"/>
                  <a:pt x="18750" y="14946"/>
                </a:cubicBezTo>
                <a:cubicBezTo>
                  <a:pt x="18750" y="14946"/>
                  <a:pt x="18450" y="15152"/>
                  <a:pt x="18450" y="15152"/>
                </a:cubicBezTo>
                <a:cubicBezTo>
                  <a:pt x="18300" y="14946"/>
                  <a:pt x="18450" y="14534"/>
                  <a:pt x="18450" y="14534"/>
                </a:cubicBezTo>
                <a:cubicBezTo>
                  <a:pt x="18600" y="14534"/>
                  <a:pt x="19200" y="14123"/>
                  <a:pt x="19050" y="14123"/>
                </a:cubicBezTo>
                <a:cubicBezTo>
                  <a:pt x="18900" y="13917"/>
                  <a:pt x="18300" y="14740"/>
                  <a:pt x="18000" y="14534"/>
                </a:cubicBezTo>
                <a:cubicBezTo>
                  <a:pt x="18000" y="14534"/>
                  <a:pt x="18450" y="13917"/>
                  <a:pt x="18300" y="13917"/>
                </a:cubicBezTo>
                <a:cubicBezTo>
                  <a:pt x="18150" y="13917"/>
                  <a:pt x="18000" y="14329"/>
                  <a:pt x="17850" y="14123"/>
                </a:cubicBezTo>
                <a:cubicBezTo>
                  <a:pt x="17700" y="13917"/>
                  <a:pt x="17550" y="13917"/>
                  <a:pt x="17400" y="13712"/>
                </a:cubicBezTo>
                <a:cubicBezTo>
                  <a:pt x="17250" y="13506"/>
                  <a:pt x="17100" y="13300"/>
                  <a:pt x="16950" y="13506"/>
                </a:cubicBezTo>
                <a:cubicBezTo>
                  <a:pt x="16950" y="13712"/>
                  <a:pt x="16950" y="13712"/>
                  <a:pt x="16950" y="13917"/>
                </a:cubicBezTo>
                <a:cubicBezTo>
                  <a:pt x="16950" y="13917"/>
                  <a:pt x="16800" y="13917"/>
                  <a:pt x="16800" y="13917"/>
                </a:cubicBezTo>
                <a:cubicBezTo>
                  <a:pt x="16800" y="14123"/>
                  <a:pt x="17400" y="14534"/>
                  <a:pt x="16800" y="14534"/>
                </a:cubicBezTo>
                <a:cubicBezTo>
                  <a:pt x="16650" y="14534"/>
                  <a:pt x="16050" y="14329"/>
                  <a:pt x="16200" y="14123"/>
                </a:cubicBezTo>
                <a:cubicBezTo>
                  <a:pt x="16050" y="14534"/>
                  <a:pt x="16650" y="14946"/>
                  <a:pt x="16800" y="15152"/>
                </a:cubicBezTo>
                <a:cubicBezTo>
                  <a:pt x="17100" y="15152"/>
                  <a:pt x="17100" y="15769"/>
                  <a:pt x="17250" y="15974"/>
                </a:cubicBezTo>
                <a:cubicBezTo>
                  <a:pt x="17400" y="16180"/>
                  <a:pt x="17400" y="16386"/>
                  <a:pt x="17550" y="16386"/>
                </a:cubicBezTo>
                <a:cubicBezTo>
                  <a:pt x="17700" y="16386"/>
                  <a:pt x="17550" y="16180"/>
                  <a:pt x="17700" y="16180"/>
                </a:cubicBezTo>
                <a:cubicBezTo>
                  <a:pt x="17700" y="16180"/>
                  <a:pt x="17850" y="16386"/>
                  <a:pt x="17850" y="16592"/>
                </a:cubicBezTo>
                <a:cubicBezTo>
                  <a:pt x="18000" y="16797"/>
                  <a:pt x="18000" y="16592"/>
                  <a:pt x="18150" y="16386"/>
                </a:cubicBezTo>
                <a:cubicBezTo>
                  <a:pt x="18300" y="16386"/>
                  <a:pt x="18150" y="17209"/>
                  <a:pt x="18300" y="17003"/>
                </a:cubicBezTo>
                <a:cubicBezTo>
                  <a:pt x="18450" y="17003"/>
                  <a:pt x="18300" y="16797"/>
                  <a:pt x="18450" y="16592"/>
                </a:cubicBezTo>
                <a:cubicBezTo>
                  <a:pt x="18450" y="16592"/>
                  <a:pt x="18450" y="17003"/>
                  <a:pt x="18450" y="17209"/>
                </a:cubicBezTo>
                <a:cubicBezTo>
                  <a:pt x="18450" y="17414"/>
                  <a:pt x="18450" y="17414"/>
                  <a:pt x="18600" y="17620"/>
                </a:cubicBezTo>
                <a:cubicBezTo>
                  <a:pt x="18750" y="17620"/>
                  <a:pt x="18900" y="17826"/>
                  <a:pt x="18900" y="18032"/>
                </a:cubicBezTo>
                <a:cubicBezTo>
                  <a:pt x="19050" y="18032"/>
                  <a:pt x="19200" y="18854"/>
                  <a:pt x="19200" y="18854"/>
                </a:cubicBezTo>
                <a:cubicBezTo>
                  <a:pt x="19050" y="18649"/>
                  <a:pt x="19050" y="18443"/>
                  <a:pt x="19050" y="18443"/>
                </a:cubicBezTo>
                <a:cubicBezTo>
                  <a:pt x="18900" y="18443"/>
                  <a:pt x="19050" y="19266"/>
                  <a:pt x="19050" y="19266"/>
                </a:cubicBezTo>
                <a:cubicBezTo>
                  <a:pt x="19050" y="19266"/>
                  <a:pt x="18750" y="18443"/>
                  <a:pt x="18600" y="18237"/>
                </a:cubicBezTo>
                <a:cubicBezTo>
                  <a:pt x="18600" y="18237"/>
                  <a:pt x="18750" y="19060"/>
                  <a:pt x="18900" y="19266"/>
                </a:cubicBezTo>
                <a:cubicBezTo>
                  <a:pt x="18900" y="19883"/>
                  <a:pt x="18600" y="19266"/>
                  <a:pt x="18600" y="19472"/>
                </a:cubicBezTo>
                <a:cubicBezTo>
                  <a:pt x="18450" y="19677"/>
                  <a:pt x="19200" y="20089"/>
                  <a:pt x="19200" y="20294"/>
                </a:cubicBezTo>
                <a:cubicBezTo>
                  <a:pt x="19200" y="20500"/>
                  <a:pt x="17850" y="19266"/>
                  <a:pt x="17700" y="19266"/>
                </a:cubicBezTo>
                <a:cubicBezTo>
                  <a:pt x="17700" y="19266"/>
                  <a:pt x="17700" y="19472"/>
                  <a:pt x="17700" y="19472"/>
                </a:cubicBezTo>
                <a:cubicBezTo>
                  <a:pt x="17700" y="19677"/>
                  <a:pt x="17400" y="18854"/>
                  <a:pt x="17250" y="18854"/>
                </a:cubicBezTo>
                <a:cubicBezTo>
                  <a:pt x="17250" y="18854"/>
                  <a:pt x="17400" y="19266"/>
                  <a:pt x="17400" y="19266"/>
                </a:cubicBezTo>
                <a:cubicBezTo>
                  <a:pt x="17250" y="19472"/>
                  <a:pt x="16950" y="18649"/>
                  <a:pt x="16800" y="18443"/>
                </a:cubicBezTo>
                <a:cubicBezTo>
                  <a:pt x="16650" y="18237"/>
                  <a:pt x="16650" y="18649"/>
                  <a:pt x="16500" y="18854"/>
                </a:cubicBezTo>
                <a:cubicBezTo>
                  <a:pt x="16500" y="19060"/>
                  <a:pt x="16200" y="18237"/>
                  <a:pt x="16200" y="18237"/>
                </a:cubicBezTo>
                <a:cubicBezTo>
                  <a:pt x="16200" y="18237"/>
                  <a:pt x="15750" y="18237"/>
                  <a:pt x="15750" y="18237"/>
                </a:cubicBezTo>
                <a:cubicBezTo>
                  <a:pt x="15750" y="18443"/>
                  <a:pt x="15900" y="18649"/>
                  <a:pt x="16050" y="18649"/>
                </a:cubicBezTo>
                <a:cubicBezTo>
                  <a:pt x="16200" y="18854"/>
                  <a:pt x="16200" y="18854"/>
                  <a:pt x="16350" y="19060"/>
                </a:cubicBezTo>
                <a:cubicBezTo>
                  <a:pt x="16500" y="19266"/>
                  <a:pt x="16800" y="19472"/>
                  <a:pt x="17100" y="19677"/>
                </a:cubicBezTo>
                <a:cubicBezTo>
                  <a:pt x="17400" y="20089"/>
                  <a:pt x="17550" y="20294"/>
                  <a:pt x="17700" y="20706"/>
                </a:cubicBezTo>
                <a:cubicBezTo>
                  <a:pt x="18000" y="21323"/>
                  <a:pt x="18000" y="21323"/>
                  <a:pt x="17550" y="21117"/>
                </a:cubicBezTo>
                <a:cubicBezTo>
                  <a:pt x="16950" y="20706"/>
                  <a:pt x="15900" y="20912"/>
                  <a:pt x="15450" y="20089"/>
                </a:cubicBezTo>
                <a:cubicBezTo>
                  <a:pt x="15300" y="19677"/>
                  <a:pt x="14850" y="20089"/>
                  <a:pt x="14550" y="19677"/>
                </a:cubicBezTo>
                <a:cubicBezTo>
                  <a:pt x="14400" y="19472"/>
                  <a:pt x="13500" y="19060"/>
                  <a:pt x="13500" y="18854"/>
                </a:cubicBezTo>
                <a:cubicBezTo>
                  <a:pt x="13500" y="18649"/>
                  <a:pt x="13950" y="18854"/>
                  <a:pt x="13950" y="18649"/>
                </a:cubicBezTo>
                <a:cubicBezTo>
                  <a:pt x="14100" y="18443"/>
                  <a:pt x="13650" y="18237"/>
                  <a:pt x="13650" y="18237"/>
                </a:cubicBezTo>
                <a:cubicBezTo>
                  <a:pt x="13200" y="18032"/>
                  <a:pt x="12900" y="17620"/>
                  <a:pt x="12600" y="17414"/>
                </a:cubicBezTo>
                <a:cubicBezTo>
                  <a:pt x="12450" y="17209"/>
                  <a:pt x="12600" y="17003"/>
                  <a:pt x="12300" y="17003"/>
                </a:cubicBezTo>
                <a:cubicBezTo>
                  <a:pt x="12300" y="16797"/>
                  <a:pt x="11550" y="16797"/>
                  <a:pt x="11550" y="16797"/>
                </a:cubicBezTo>
                <a:cubicBezTo>
                  <a:pt x="11550" y="17003"/>
                  <a:pt x="11700" y="16592"/>
                  <a:pt x="11550" y="1679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3" name="Shape 2023"/>
          <p:cNvSpPr/>
          <p:nvPr/>
        </p:nvSpPr>
        <p:spPr>
          <a:xfrm>
            <a:off x="9181764" y="2975578"/>
            <a:ext cx="32702" cy="9669"/>
          </a:xfrm>
          <a:custGeom>
            <a:avLst/>
            <a:gdLst/>
            <a:ahLst/>
            <a:cxnLst>
              <a:cxn ang="0">
                <a:pos x="wd2" y="hd2"/>
              </a:cxn>
              <a:cxn ang="5400000">
                <a:pos x="wd2" y="hd2"/>
              </a:cxn>
              <a:cxn ang="10800000">
                <a:pos x="wd2" y="hd2"/>
              </a:cxn>
              <a:cxn ang="16200000">
                <a:pos x="wd2" y="hd2"/>
              </a:cxn>
            </a:cxnLst>
            <a:rect l="0" t="0" r="r" b="b"/>
            <a:pathLst>
              <a:path w="15591" h="13824" extrusionOk="0">
                <a:moveTo>
                  <a:pt x="14876" y="10800"/>
                </a:moveTo>
                <a:cubicBezTo>
                  <a:pt x="14876" y="21600"/>
                  <a:pt x="-3124" y="0"/>
                  <a:pt x="476" y="0"/>
                </a:cubicBezTo>
                <a:cubicBezTo>
                  <a:pt x="7676" y="0"/>
                  <a:pt x="18476" y="0"/>
                  <a:pt x="14876"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4" name="Shape 2024"/>
          <p:cNvSpPr/>
          <p:nvPr/>
        </p:nvSpPr>
        <p:spPr>
          <a:xfrm>
            <a:off x="9050454" y="2650804"/>
            <a:ext cx="47573" cy="15107"/>
          </a:xfrm>
          <a:custGeom>
            <a:avLst/>
            <a:gdLst/>
            <a:ahLst/>
            <a:cxnLst>
              <a:cxn ang="0">
                <a:pos x="wd2" y="hd2"/>
              </a:cxn>
              <a:cxn ang="5400000">
                <a:pos x="wd2" y="hd2"/>
              </a:cxn>
              <a:cxn ang="10800000">
                <a:pos x="wd2" y="hd2"/>
              </a:cxn>
              <a:cxn ang="16200000">
                <a:pos x="wd2" y="hd2"/>
              </a:cxn>
            </a:cxnLst>
            <a:rect l="0" t="0" r="r" b="b"/>
            <a:pathLst>
              <a:path w="17011" h="21600" extrusionOk="0">
                <a:moveTo>
                  <a:pt x="15811" y="10800"/>
                </a:moveTo>
                <a:cubicBezTo>
                  <a:pt x="18511" y="21600"/>
                  <a:pt x="5011" y="21600"/>
                  <a:pt x="2311" y="21600"/>
                </a:cubicBezTo>
                <a:cubicBezTo>
                  <a:pt x="-3089" y="10800"/>
                  <a:pt x="2311" y="0"/>
                  <a:pt x="5011" y="0"/>
                </a:cubicBezTo>
                <a:cubicBezTo>
                  <a:pt x="10411" y="0"/>
                  <a:pt x="15811" y="0"/>
                  <a:pt x="15811" y="10800"/>
                </a:cubicBezTo>
                <a:cubicBezTo>
                  <a:pt x="18511" y="21600"/>
                  <a:pt x="15811" y="0"/>
                  <a:pt x="15811"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5" name="Shape 2025"/>
          <p:cNvSpPr/>
          <p:nvPr/>
        </p:nvSpPr>
        <p:spPr>
          <a:xfrm>
            <a:off x="8958169" y="2635698"/>
            <a:ext cx="76966" cy="67700"/>
          </a:xfrm>
          <a:custGeom>
            <a:avLst/>
            <a:gdLst/>
            <a:ahLst/>
            <a:cxnLst>
              <a:cxn ang="0">
                <a:pos x="wd2" y="hd2"/>
              </a:cxn>
              <a:cxn ang="5400000">
                <a:pos x="wd2" y="hd2"/>
              </a:cxn>
              <a:cxn ang="10800000">
                <a:pos x="wd2" y="hd2"/>
              </a:cxn>
              <a:cxn ang="16200000">
                <a:pos x="wd2" y="hd2"/>
              </a:cxn>
            </a:cxnLst>
            <a:rect l="0" t="0" r="r" b="b"/>
            <a:pathLst>
              <a:path w="18871" h="20029" extrusionOk="0">
                <a:moveTo>
                  <a:pt x="16909" y="15120"/>
                </a:moveTo>
                <a:cubicBezTo>
                  <a:pt x="13309" y="17280"/>
                  <a:pt x="9709" y="21600"/>
                  <a:pt x="4309" y="19440"/>
                </a:cubicBezTo>
                <a:cubicBezTo>
                  <a:pt x="-1091" y="15120"/>
                  <a:pt x="-1091" y="8640"/>
                  <a:pt x="2509" y="4320"/>
                </a:cubicBezTo>
                <a:cubicBezTo>
                  <a:pt x="4309" y="0"/>
                  <a:pt x="11509" y="0"/>
                  <a:pt x="15109" y="0"/>
                </a:cubicBezTo>
                <a:cubicBezTo>
                  <a:pt x="18709" y="0"/>
                  <a:pt x="20509" y="10800"/>
                  <a:pt x="16909" y="15120"/>
                </a:cubicBezTo>
                <a:cubicBezTo>
                  <a:pt x="15109" y="17280"/>
                  <a:pt x="20509" y="12960"/>
                  <a:pt x="16909" y="151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6" name="Shape 2026"/>
          <p:cNvSpPr/>
          <p:nvPr/>
        </p:nvSpPr>
        <p:spPr>
          <a:xfrm>
            <a:off x="8879224" y="2570239"/>
            <a:ext cx="33831" cy="27695"/>
          </a:xfrm>
          <a:custGeom>
            <a:avLst/>
            <a:gdLst/>
            <a:ahLst/>
            <a:cxnLst>
              <a:cxn ang="0">
                <a:pos x="wd2" y="hd2"/>
              </a:cxn>
              <a:cxn ang="5400000">
                <a:pos x="wd2" y="hd2"/>
              </a:cxn>
              <a:cxn ang="10800000">
                <a:pos x="wd2" y="hd2"/>
              </a:cxn>
              <a:cxn ang="16200000">
                <a:pos x="wd2" y="hd2"/>
              </a:cxn>
            </a:cxnLst>
            <a:rect l="0" t="0" r="r" b="b"/>
            <a:pathLst>
              <a:path w="14516" h="21600" extrusionOk="0">
                <a:moveTo>
                  <a:pt x="491" y="21600"/>
                </a:moveTo>
                <a:cubicBezTo>
                  <a:pt x="-2595" y="21600"/>
                  <a:pt x="9748" y="0"/>
                  <a:pt x="12834" y="0"/>
                </a:cubicBezTo>
                <a:cubicBezTo>
                  <a:pt x="19005" y="5400"/>
                  <a:pt x="6662" y="21600"/>
                  <a:pt x="491"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7" name="Shape 2027"/>
          <p:cNvSpPr/>
          <p:nvPr/>
        </p:nvSpPr>
        <p:spPr>
          <a:xfrm>
            <a:off x="8954560" y="2568696"/>
            <a:ext cx="21865" cy="16563"/>
          </a:xfrm>
          <a:custGeom>
            <a:avLst/>
            <a:gdLst/>
            <a:ahLst/>
            <a:cxnLst>
              <a:cxn ang="0">
                <a:pos x="wd2" y="hd2"/>
              </a:cxn>
              <a:cxn ang="5400000">
                <a:pos x="wd2" y="hd2"/>
              </a:cxn>
              <a:cxn ang="10800000">
                <a:pos x="wd2" y="hd2"/>
              </a:cxn>
              <a:cxn ang="16200000">
                <a:pos x="wd2" y="hd2"/>
              </a:cxn>
            </a:cxnLst>
            <a:rect l="0" t="0" r="r" b="b"/>
            <a:pathLst>
              <a:path w="10478" h="15869" extrusionOk="0">
                <a:moveTo>
                  <a:pt x="3200" y="15869"/>
                </a:moveTo>
                <a:cubicBezTo>
                  <a:pt x="3200" y="15869"/>
                  <a:pt x="-4000" y="1469"/>
                  <a:pt x="3200" y="1469"/>
                </a:cubicBezTo>
                <a:cubicBezTo>
                  <a:pt x="6800" y="-5731"/>
                  <a:pt x="17600" y="15869"/>
                  <a:pt x="3200" y="1586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8" name="Shape 2028"/>
          <p:cNvSpPr/>
          <p:nvPr/>
        </p:nvSpPr>
        <p:spPr>
          <a:xfrm>
            <a:off x="8903380" y="2547581"/>
            <a:ext cx="29591" cy="10682"/>
          </a:xfrm>
          <a:custGeom>
            <a:avLst/>
            <a:gdLst/>
            <a:ahLst/>
            <a:cxnLst>
              <a:cxn ang="0">
                <a:pos x="wd2" y="hd2"/>
              </a:cxn>
              <a:cxn ang="5400000">
                <a:pos x="wd2" y="hd2"/>
              </a:cxn>
              <a:cxn ang="10800000">
                <a:pos x="wd2" y="hd2"/>
              </a:cxn>
              <a:cxn ang="16200000">
                <a:pos x="wd2" y="hd2"/>
              </a:cxn>
            </a:cxnLst>
            <a:rect l="0" t="0" r="r" b="b"/>
            <a:pathLst>
              <a:path w="18138" h="15274" extrusionOk="0">
                <a:moveTo>
                  <a:pt x="0" y="10800"/>
                </a:moveTo>
                <a:cubicBezTo>
                  <a:pt x="8640" y="21600"/>
                  <a:pt x="21600" y="10800"/>
                  <a:pt x="17280" y="0"/>
                </a:cubicBezTo>
                <a:cubicBezTo>
                  <a:pt x="8640" y="0"/>
                  <a:pt x="0" y="10800"/>
                  <a:pt x="0"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29" name="Shape 2029"/>
          <p:cNvSpPr/>
          <p:nvPr/>
        </p:nvSpPr>
        <p:spPr>
          <a:xfrm>
            <a:off x="8821299" y="2271043"/>
            <a:ext cx="179392" cy="71295"/>
          </a:xfrm>
          <a:custGeom>
            <a:avLst/>
            <a:gdLst/>
            <a:ahLst/>
            <a:cxnLst>
              <a:cxn ang="0">
                <a:pos x="wd2" y="hd2"/>
              </a:cxn>
              <a:cxn ang="5400000">
                <a:pos x="wd2" y="hd2"/>
              </a:cxn>
              <a:cxn ang="10800000">
                <a:pos x="wd2" y="hd2"/>
              </a:cxn>
              <a:cxn ang="16200000">
                <a:pos x="wd2" y="hd2"/>
              </a:cxn>
            </a:cxnLst>
            <a:rect l="0" t="0" r="r" b="b"/>
            <a:pathLst>
              <a:path w="19993" h="18535" extrusionOk="0">
                <a:moveTo>
                  <a:pt x="19818" y="16259"/>
                </a:moveTo>
                <a:cubicBezTo>
                  <a:pt x="17326" y="16259"/>
                  <a:pt x="15664" y="14295"/>
                  <a:pt x="14003" y="14295"/>
                </a:cubicBezTo>
                <a:cubicBezTo>
                  <a:pt x="11511" y="14295"/>
                  <a:pt x="9849" y="18222"/>
                  <a:pt x="7357" y="18222"/>
                </a:cubicBezTo>
                <a:cubicBezTo>
                  <a:pt x="4864" y="20186"/>
                  <a:pt x="4034" y="12331"/>
                  <a:pt x="1541" y="10368"/>
                </a:cubicBezTo>
                <a:cubicBezTo>
                  <a:pt x="711" y="8404"/>
                  <a:pt x="-951" y="4477"/>
                  <a:pt x="711" y="550"/>
                </a:cubicBezTo>
                <a:cubicBezTo>
                  <a:pt x="1541" y="-1414"/>
                  <a:pt x="4864" y="2513"/>
                  <a:pt x="5695" y="2513"/>
                </a:cubicBezTo>
                <a:cubicBezTo>
                  <a:pt x="8187" y="4477"/>
                  <a:pt x="10680" y="550"/>
                  <a:pt x="13172" y="2513"/>
                </a:cubicBezTo>
                <a:cubicBezTo>
                  <a:pt x="14834" y="2513"/>
                  <a:pt x="15664" y="6441"/>
                  <a:pt x="17326" y="8404"/>
                </a:cubicBezTo>
                <a:cubicBezTo>
                  <a:pt x="17326" y="10368"/>
                  <a:pt x="19818" y="16259"/>
                  <a:pt x="19818" y="16259"/>
                </a:cubicBezTo>
                <a:cubicBezTo>
                  <a:pt x="18157" y="16259"/>
                  <a:pt x="20649" y="16259"/>
                  <a:pt x="19818" y="1625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0" name="Shape 2030"/>
          <p:cNvSpPr/>
          <p:nvPr/>
        </p:nvSpPr>
        <p:spPr>
          <a:xfrm>
            <a:off x="7077737" y="3604984"/>
            <a:ext cx="194606" cy="124904"/>
          </a:xfrm>
          <a:custGeom>
            <a:avLst/>
            <a:gdLst/>
            <a:ahLst/>
            <a:cxnLst>
              <a:cxn ang="0">
                <a:pos x="wd2" y="hd2"/>
              </a:cxn>
              <a:cxn ang="5400000">
                <a:pos x="wd2" y="hd2"/>
              </a:cxn>
              <a:cxn ang="10800000">
                <a:pos x="wd2" y="hd2"/>
              </a:cxn>
              <a:cxn ang="16200000">
                <a:pos x="wd2" y="hd2"/>
              </a:cxn>
            </a:cxnLst>
            <a:rect l="0" t="0" r="r" b="b"/>
            <a:pathLst>
              <a:path w="19648" h="19136" extrusionOk="0">
                <a:moveTo>
                  <a:pt x="19432" y="18189"/>
                </a:moveTo>
                <a:cubicBezTo>
                  <a:pt x="18688" y="17053"/>
                  <a:pt x="17943" y="14779"/>
                  <a:pt x="17198" y="13642"/>
                </a:cubicBezTo>
                <a:cubicBezTo>
                  <a:pt x="16453" y="11368"/>
                  <a:pt x="14963" y="11368"/>
                  <a:pt x="13474" y="11368"/>
                </a:cubicBezTo>
                <a:cubicBezTo>
                  <a:pt x="11984" y="9095"/>
                  <a:pt x="11984" y="4547"/>
                  <a:pt x="9750" y="3411"/>
                </a:cubicBezTo>
                <a:cubicBezTo>
                  <a:pt x="9005" y="3411"/>
                  <a:pt x="6770" y="3411"/>
                  <a:pt x="5281" y="2274"/>
                </a:cubicBezTo>
                <a:cubicBezTo>
                  <a:pt x="4536" y="1137"/>
                  <a:pt x="3046" y="0"/>
                  <a:pt x="812" y="0"/>
                </a:cubicBezTo>
                <a:cubicBezTo>
                  <a:pt x="-678" y="0"/>
                  <a:pt x="67" y="2274"/>
                  <a:pt x="1556" y="2274"/>
                </a:cubicBezTo>
                <a:cubicBezTo>
                  <a:pt x="2301" y="2274"/>
                  <a:pt x="2301" y="2274"/>
                  <a:pt x="3046" y="3411"/>
                </a:cubicBezTo>
                <a:cubicBezTo>
                  <a:pt x="3046" y="3411"/>
                  <a:pt x="3791" y="4547"/>
                  <a:pt x="3791" y="4547"/>
                </a:cubicBezTo>
                <a:cubicBezTo>
                  <a:pt x="3046" y="4547"/>
                  <a:pt x="2301" y="3411"/>
                  <a:pt x="2301" y="2274"/>
                </a:cubicBezTo>
                <a:cubicBezTo>
                  <a:pt x="2301" y="2274"/>
                  <a:pt x="2301" y="4547"/>
                  <a:pt x="2301" y="4547"/>
                </a:cubicBezTo>
                <a:cubicBezTo>
                  <a:pt x="2301" y="6821"/>
                  <a:pt x="3791" y="6821"/>
                  <a:pt x="4536" y="6821"/>
                </a:cubicBezTo>
                <a:cubicBezTo>
                  <a:pt x="4536" y="6821"/>
                  <a:pt x="8260" y="10232"/>
                  <a:pt x="8260" y="10232"/>
                </a:cubicBezTo>
                <a:cubicBezTo>
                  <a:pt x="8260" y="10232"/>
                  <a:pt x="7515" y="10232"/>
                  <a:pt x="6770" y="11368"/>
                </a:cubicBezTo>
                <a:cubicBezTo>
                  <a:pt x="6770" y="11368"/>
                  <a:pt x="9750" y="11368"/>
                  <a:pt x="9750" y="11368"/>
                </a:cubicBezTo>
                <a:cubicBezTo>
                  <a:pt x="11239" y="12505"/>
                  <a:pt x="9750" y="13642"/>
                  <a:pt x="9750" y="13642"/>
                </a:cubicBezTo>
                <a:cubicBezTo>
                  <a:pt x="10494" y="14779"/>
                  <a:pt x="12729" y="13642"/>
                  <a:pt x="13474" y="13642"/>
                </a:cubicBezTo>
                <a:cubicBezTo>
                  <a:pt x="9750" y="14779"/>
                  <a:pt x="20922" y="21600"/>
                  <a:pt x="19432" y="18189"/>
                </a:cubicBezTo>
                <a:cubicBezTo>
                  <a:pt x="18688" y="17053"/>
                  <a:pt x="20177" y="20463"/>
                  <a:pt x="19432" y="1818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1" name="Shape 2031"/>
          <p:cNvSpPr/>
          <p:nvPr/>
        </p:nvSpPr>
        <p:spPr>
          <a:xfrm>
            <a:off x="6907741" y="3441338"/>
            <a:ext cx="79164" cy="103224"/>
          </a:xfrm>
          <a:custGeom>
            <a:avLst/>
            <a:gdLst/>
            <a:ahLst/>
            <a:cxnLst>
              <a:cxn ang="0">
                <a:pos x="wd2" y="hd2"/>
              </a:cxn>
              <a:cxn ang="5400000">
                <a:pos x="wd2" y="hd2"/>
              </a:cxn>
              <a:cxn ang="10800000">
                <a:pos x="wd2" y="hd2"/>
              </a:cxn>
              <a:cxn ang="16200000">
                <a:pos x="wd2" y="hd2"/>
              </a:cxn>
            </a:cxnLst>
            <a:rect l="0" t="0" r="r" b="b"/>
            <a:pathLst>
              <a:path w="17878" h="21600" extrusionOk="0">
                <a:moveTo>
                  <a:pt x="17068" y="21600"/>
                </a:moveTo>
                <a:cubicBezTo>
                  <a:pt x="17068" y="21600"/>
                  <a:pt x="17068" y="21600"/>
                  <a:pt x="17068" y="21600"/>
                </a:cubicBezTo>
                <a:cubicBezTo>
                  <a:pt x="17068" y="20057"/>
                  <a:pt x="13745" y="16971"/>
                  <a:pt x="12083" y="16971"/>
                </a:cubicBezTo>
                <a:cubicBezTo>
                  <a:pt x="10422" y="13886"/>
                  <a:pt x="12083" y="12343"/>
                  <a:pt x="10422" y="10800"/>
                </a:cubicBezTo>
                <a:cubicBezTo>
                  <a:pt x="8760" y="9257"/>
                  <a:pt x="8760" y="9257"/>
                  <a:pt x="8760" y="7714"/>
                </a:cubicBezTo>
                <a:cubicBezTo>
                  <a:pt x="7099" y="4629"/>
                  <a:pt x="8760" y="4629"/>
                  <a:pt x="10422" y="3086"/>
                </a:cubicBezTo>
                <a:cubicBezTo>
                  <a:pt x="13745" y="0"/>
                  <a:pt x="3776" y="4629"/>
                  <a:pt x="5437" y="6171"/>
                </a:cubicBezTo>
                <a:cubicBezTo>
                  <a:pt x="3776" y="4629"/>
                  <a:pt x="8760" y="1543"/>
                  <a:pt x="8760" y="1543"/>
                </a:cubicBezTo>
                <a:cubicBezTo>
                  <a:pt x="7099" y="0"/>
                  <a:pt x="453" y="0"/>
                  <a:pt x="453" y="0"/>
                </a:cubicBezTo>
                <a:cubicBezTo>
                  <a:pt x="-1209" y="1543"/>
                  <a:pt x="2114" y="7714"/>
                  <a:pt x="3776" y="9257"/>
                </a:cubicBezTo>
                <a:cubicBezTo>
                  <a:pt x="7099" y="12343"/>
                  <a:pt x="12083" y="20057"/>
                  <a:pt x="17068" y="21600"/>
                </a:cubicBezTo>
                <a:cubicBezTo>
                  <a:pt x="20391" y="21600"/>
                  <a:pt x="12083" y="20057"/>
                  <a:pt x="17068"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2" name="Shape 2032"/>
          <p:cNvSpPr/>
          <p:nvPr/>
        </p:nvSpPr>
        <p:spPr>
          <a:xfrm>
            <a:off x="6918583" y="3329020"/>
            <a:ext cx="17054" cy="18734"/>
          </a:xfrm>
          <a:custGeom>
            <a:avLst/>
            <a:gdLst/>
            <a:ahLst/>
            <a:cxnLst>
              <a:cxn ang="0">
                <a:pos x="wd2" y="hd2"/>
              </a:cxn>
              <a:cxn ang="5400000">
                <a:pos x="wd2" y="hd2"/>
              </a:cxn>
              <a:cxn ang="10800000">
                <a:pos x="wd2" y="hd2"/>
              </a:cxn>
              <a:cxn ang="16200000">
                <a:pos x="wd2" y="hd2"/>
              </a:cxn>
            </a:cxnLst>
            <a:rect l="0" t="0" r="r" b="b"/>
            <a:pathLst>
              <a:path w="12258" h="13461" extrusionOk="0">
                <a:moveTo>
                  <a:pt x="10021" y="11902"/>
                </a:moveTo>
                <a:cubicBezTo>
                  <a:pt x="4621" y="6502"/>
                  <a:pt x="-6179" y="6502"/>
                  <a:pt x="4621" y="1102"/>
                </a:cubicBezTo>
                <a:cubicBezTo>
                  <a:pt x="10021" y="-4298"/>
                  <a:pt x="15421" y="11902"/>
                  <a:pt x="10021" y="11902"/>
                </a:cubicBezTo>
                <a:cubicBezTo>
                  <a:pt x="10021" y="11902"/>
                  <a:pt x="10021" y="11902"/>
                  <a:pt x="10021" y="11902"/>
                </a:cubicBezTo>
                <a:cubicBezTo>
                  <a:pt x="4621" y="6502"/>
                  <a:pt x="15421" y="17302"/>
                  <a:pt x="10021" y="1190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3" name="Shape 2033"/>
          <p:cNvSpPr/>
          <p:nvPr/>
        </p:nvSpPr>
        <p:spPr>
          <a:xfrm>
            <a:off x="6872185" y="3292900"/>
            <a:ext cx="39934" cy="37663"/>
          </a:xfrm>
          <a:custGeom>
            <a:avLst/>
            <a:gdLst/>
            <a:ahLst/>
            <a:cxnLst>
              <a:cxn ang="0">
                <a:pos x="wd2" y="hd2"/>
              </a:cxn>
              <a:cxn ang="5400000">
                <a:pos x="wd2" y="hd2"/>
              </a:cxn>
              <a:cxn ang="10800000">
                <a:pos x="wd2" y="hd2"/>
              </a:cxn>
              <a:cxn ang="16200000">
                <a:pos x="wd2" y="hd2"/>
              </a:cxn>
            </a:cxnLst>
            <a:rect l="0" t="0" r="r" b="b"/>
            <a:pathLst>
              <a:path w="19039" h="19008" extrusionOk="0">
                <a:moveTo>
                  <a:pt x="18000" y="4608"/>
                </a:moveTo>
                <a:cubicBezTo>
                  <a:pt x="14400" y="4608"/>
                  <a:pt x="3600" y="-2592"/>
                  <a:pt x="0" y="1008"/>
                </a:cubicBezTo>
                <a:cubicBezTo>
                  <a:pt x="3600" y="-2592"/>
                  <a:pt x="7200" y="11808"/>
                  <a:pt x="3600" y="8208"/>
                </a:cubicBezTo>
                <a:cubicBezTo>
                  <a:pt x="3600" y="11808"/>
                  <a:pt x="3600" y="15408"/>
                  <a:pt x="3600" y="19008"/>
                </a:cubicBezTo>
                <a:cubicBezTo>
                  <a:pt x="3600" y="15408"/>
                  <a:pt x="18000" y="11808"/>
                  <a:pt x="18000" y="15408"/>
                </a:cubicBezTo>
                <a:cubicBezTo>
                  <a:pt x="18000" y="11808"/>
                  <a:pt x="14400" y="11808"/>
                  <a:pt x="10800" y="8208"/>
                </a:cubicBezTo>
                <a:cubicBezTo>
                  <a:pt x="14400" y="11808"/>
                  <a:pt x="21600" y="4608"/>
                  <a:pt x="18000" y="4608"/>
                </a:cubicBezTo>
                <a:cubicBezTo>
                  <a:pt x="14400" y="4608"/>
                  <a:pt x="21600" y="4608"/>
                  <a:pt x="18000" y="460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4" name="Shape 2034"/>
          <p:cNvSpPr/>
          <p:nvPr/>
        </p:nvSpPr>
        <p:spPr>
          <a:xfrm>
            <a:off x="6859742" y="3300350"/>
            <a:ext cx="14806" cy="39306"/>
          </a:xfrm>
          <a:custGeom>
            <a:avLst/>
            <a:gdLst/>
            <a:ahLst/>
            <a:cxnLst>
              <a:cxn ang="0">
                <a:pos x="wd2" y="hd2"/>
              </a:cxn>
              <a:cxn ang="5400000">
                <a:pos x="wd2" y="hd2"/>
              </a:cxn>
              <a:cxn ang="10800000">
                <a:pos x="wd2" y="hd2"/>
              </a:cxn>
              <a:cxn ang="16200000">
                <a:pos x="wd2" y="hd2"/>
              </a:cxn>
            </a:cxnLst>
            <a:rect l="0" t="0" r="r" b="b"/>
            <a:pathLst>
              <a:path w="11550" h="18735" extrusionOk="0">
                <a:moveTo>
                  <a:pt x="4800" y="0"/>
                </a:moveTo>
                <a:cubicBezTo>
                  <a:pt x="-6000" y="0"/>
                  <a:pt x="4800" y="3600"/>
                  <a:pt x="4800" y="7200"/>
                </a:cubicBezTo>
                <a:cubicBezTo>
                  <a:pt x="4800" y="10800"/>
                  <a:pt x="-600" y="18000"/>
                  <a:pt x="4800" y="18000"/>
                </a:cubicBezTo>
                <a:cubicBezTo>
                  <a:pt x="10200" y="21600"/>
                  <a:pt x="10200" y="10800"/>
                  <a:pt x="10200" y="10800"/>
                </a:cubicBezTo>
                <a:cubicBezTo>
                  <a:pt x="10200" y="7200"/>
                  <a:pt x="15600" y="0"/>
                  <a:pt x="48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5" name="Shape 2035"/>
          <p:cNvSpPr/>
          <p:nvPr/>
        </p:nvSpPr>
        <p:spPr>
          <a:xfrm>
            <a:off x="6813061" y="3272501"/>
            <a:ext cx="31438" cy="60403"/>
          </a:xfrm>
          <a:custGeom>
            <a:avLst/>
            <a:gdLst/>
            <a:ahLst/>
            <a:cxnLst>
              <a:cxn ang="0">
                <a:pos x="wd2" y="hd2"/>
              </a:cxn>
              <a:cxn ang="5400000">
                <a:pos x="wd2" y="hd2"/>
              </a:cxn>
              <a:cxn ang="10800000">
                <a:pos x="wd2" y="hd2"/>
              </a:cxn>
              <a:cxn ang="16200000">
                <a:pos x="wd2" y="hd2"/>
              </a:cxn>
            </a:cxnLst>
            <a:rect l="0" t="0" r="r" b="b"/>
            <a:pathLst>
              <a:path w="17986" h="16195" extrusionOk="0">
                <a:moveTo>
                  <a:pt x="13666" y="15627"/>
                </a:moveTo>
                <a:cubicBezTo>
                  <a:pt x="13666" y="13664"/>
                  <a:pt x="5026" y="7773"/>
                  <a:pt x="5026" y="7773"/>
                </a:cubicBezTo>
                <a:cubicBezTo>
                  <a:pt x="13666" y="3846"/>
                  <a:pt x="-3614" y="3846"/>
                  <a:pt x="706" y="1882"/>
                </a:cubicBezTo>
                <a:cubicBezTo>
                  <a:pt x="5026" y="-4009"/>
                  <a:pt x="17986" y="5809"/>
                  <a:pt x="17986" y="5809"/>
                </a:cubicBezTo>
                <a:cubicBezTo>
                  <a:pt x="17986" y="7773"/>
                  <a:pt x="17986" y="17591"/>
                  <a:pt x="13666" y="15627"/>
                </a:cubicBezTo>
                <a:cubicBezTo>
                  <a:pt x="13666" y="13664"/>
                  <a:pt x="17986" y="17591"/>
                  <a:pt x="13666" y="1562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6" name="Shape 2036"/>
          <p:cNvSpPr/>
          <p:nvPr/>
        </p:nvSpPr>
        <p:spPr>
          <a:xfrm>
            <a:off x="6776540" y="3231762"/>
            <a:ext cx="52857" cy="43009"/>
          </a:xfrm>
          <a:custGeom>
            <a:avLst/>
            <a:gdLst/>
            <a:ahLst/>
            <a:cxnLst>
              <a:cxn ang="0">
                <a:pos x="wd2" y="hd2"/>
              </a:cxn>
              <a:cxn ang="5400000">
                <a:pos x="wd2" y="hd2"/>
              </a:cxn>
              <a:cxn ang="10800000">
                <a:pos x="wd2" y="hd2"/>
              </a:cxn>
              <a:cxn ang="16200000">
                <a:pos x="wd2" y="hd2"/>
              </a:cxn>
            </a:cxnLst>
            <a:rect l="0" t="0" r="r" b="b"/>
            <a:pathLst>
              <a:path w="21600" h="17571" extrusionOk="0">
                <a:moveTo>
                  <a:pt x="12343" y="16706"/>
                </a:moveTo>
                <a:cubicBezTo>
                  <a:pt x="6171" y="10535"/>
                  <a:pt x="3086" y="10535"/>
                  <a:pt x="6171" y="7449"/>
                </a:cubicBezTo>
                <a:cubicBezTo>
                  <a:pt x="6171" y="4363"/>
                  <a:pt x="0" y="4363"/>
                  <a:pt x="0" y="4363"/>
                </a:cubicBezTo>
                <a:cubicBezTo>
                  <a:pt x="0" y="1278"/>
                  <a:pt x="12343" y="-1808"/>
                  <a:pt x="15429" y="1278"/>
                </a:cubicBezTo>
                <a:cubicBezTo>
                  <a:pt x="15429" y="1278"/>
                  <a:pt x="9257" y="4363"/>
                  <a:pt x="12343" y="7449"/>
                </a:cubicBezTo>
                <a:cubicBezTo>
                  <a:pt x="15429" y="7449"/>
                  <a:pt x="21600" y="10535"/>
                  <a:pt x="21600" y="10535"/>
                </a:cubicBezTo>
                <a:cubicBezTo>
                  <a:pt x="21600" y="13621"/>
                  <a:pt x="15429" y="13621"/>
                  <a:pt x="15429" y="13621"/>
                </a:cubicBezTo>
                <a:cubicBezTo>
                  <a:pt x="12343" y="13621"/>
                  <a:pt x="15429" y="19792"/>
                  <a:pt x="12343" y="16706"/>
                </a:cubicBezTo>
                <a:cubicBezTo>
                  <a:pt x="6171" y="13621"/>
                  <a:pt x="12343" y="16706"/>
                  <a:pt x="12343" y="1670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7" name="Shape 2037"/>
          <p:cNvSpPr/>
          <p:nvPr/>
        </p:nvSpPr>
        <p:spPr>
          <a:xfrm>
            <a:off x="6841090" y="3233371"/>
            <a:ext cx="32610" cy="56571"/>
          </a:xfrm>
          <a:custGeom>
            <a:avLst/>
            <a:gdLst/>
            <a:ahLst/>
            <a:cxnLst>
              <a:cxn ang="0">
                <a:pos x="wd2" y="hd2"/>
              </a:cxn>
              <a:cxn ang="5400000">
                <a:pos x="wd2" y="hd2"/>
              </a:cxn>
              <a:cxn ang="10800000">
                <a:pos x="wd2" y="hd2"/>
              </a:cxn>
              <a:cxn ang="16200000">
                <a:pos x="wd2" y="hd2"/>
              </a:cxn>
            </a:cxnLst>
            <a:rect l="0" t="0" r="r" b="b"/>
            <a:pathLst>
              <a:path w="13992" h="17976" extrusionOk="0">
                <a:moveTo>
                  <a:pt x="4239" y="17283"/>
                </a:moveTo>
                <a:cubicBezTo>
                  <a:pt x="7325" y="14883"/>
                  <a:pt x="10411" y="14883"/>
                  <a:pt x="7325" y="12483"/>
                </a:cubicBezTo>
                <a:cubicBezTo>
                  <a:pt x="7325" y="10083"/>
                  <a:pt x="1153" y="10083"/>
                  <a:pt x="1153" y="7683"/>
                </a:cubicBezTo>
                <a:cubicBezTo>
                  <a:pt x="4239" y="5283"/>
                  <a:pt x="-5018" y="-1917"/>
                  <a:pt x="4239" y="483"/>
                </a:cubicBezTo>
                <a:cubicBezTo>
                  <a:pt x="13496" y="2883"/>
                  <a:pt x="13496" y="5283"/>
                  <a:pt x="13496" y="10083"/>
                </a:cubicBezTo>
                <a:cubicBezTo>
                  <a:pt x="16582" y="14883"/>
                  <a:pt x="4239" y="17283"/>
                  <a:pt x="4239" y="17283"/>
                </a:cubicBezTo>
                <a:cubicBezTo>
                  <a:pt x="4239" y="17283"/>
                  <a:pt x="4239" y="17283"/>
                  <a:pt x="4239" y="17283"/>
                </a:cubicBezTo>
                <a:cubicBezTo>
                  <a:pt x="7325" y="14883"/>
                  <a:pt x="1153" y="19683"/>
                  <a:pt x="4239" y="1728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8" name="Shape 2038"/>
          <p:cNvSpPr/>
          <p:nvPr/>
        </p:nvSpPr>
        <p:spPr>
          <a:xfrm>
            <a:off x="6814294" y="3242444"/>
            <a:ext cx="22538" cy="7515"/>
          </a:xfrm>
          <a:custGeom>
            <a:avLst/>
            <a:gdLst/>
            <a:ahLst/>
            <a:cxnLst>
              <a:cxn ang="0">
                <a:pos x="wd2" y="hd2"/>
              </a:cxn>
              <a:cxn ang="5400000">
                <a:pos x="wd2" y="hd2"/>
              </a:cxn>
              <a:cxn ang="10800000">
                <a:pos x="wd2" y="hd2"/>
              </a:cxn>
              <a:cxn ang="16200000">
                <a:pos x="wd2" y="hd2"/>
              </a:cxn>
            </a:cxnLst>
            <a:rect l="0" t="0" r="r" b="b"/>
            <a:pathLst>
              <a:path w="21600" h="21600" extrusionOk="0">
                <a:moveTo>
                  <a:pt x="14400" y="21600"/>
                </a:moveTo>
                <a:cubicBezTo>
                  <a:pt x="7200" y="21600"/>
                  <a:pt x="0" y="21600"/>
                  <a:pt x="0" y="0"/>
                </a:cubicBezTo>
                <a:cubicBezTo>
                  <a:pt x="0" y="0"/>
                  <a:pt x="14400" y="0"/>
                  <a:pt x="21600" y="0"/>
                </a:cubicBezTo>
                <a:cubicBezTo>
                  <a:pt x="21600" y="0"/>
                  <a:pt x="14400" y="21600"/>
                  <a:pt x="144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39" name="Shape 2039"/>
          <p:cNvSpPr/>
          <p:nvPr/>
        </p:nvSpPr>
        <p:spPr>
          <a:xfrm>
            <a:off x="6106397" y="3253994"/>
            <a:ext cx="90781" cy="41125"/>
          </a:xfrm>
          <a:custGeom>
            <a:avLst/>
            <a:gdLst/>
            <a:ahLst/>
            <a:cxnLst>
              <a:cxn ang="0">
                <a:pos x="wd2" y="hd2"/>
              </a:cxn>
              <a:cxn ang="5400000">
                <a:pos x="wd2" y="hd2"/>
              </a:cxn>
              <a:cxn ang="10800000">
                <a:pos x="wd2" y="hd2"/>
              </a:cxn>
              <a:cxn ang="16200000">
                <a:pos x="wd2" y="hd2"/>
              </a:cxn>
            </a:cxnLst>
            <a:rect l="0" t="0" r="r" b="b"/>
            <a:pathLst>
              <a:path w="19976" h="17641" extrusionOk="0">
                <a:moveTo>
                  <a:pt x="16200" y="1372"/>
                </a:moveTo>
                <a:cubicBezTo>
                  <a:pt x="14539" y="1372"/>
                  <a:pt x="12877" y="1372"/>
                  <a:pt x="11216" y="1372"/>
                </a:cubicBezTo>
                <a:cubicBezTo>
                  <a:pt x="9554" y="1372"/>
                  <a:pt x="9554" y="1372"/>
                  <a:pt x="7893" y="1372"/>
                </a:cubicBezTo>
                <a:cubicBezTo>
                  <a:pt x="4570" y="4457"/>
                  <a:pt x="6231" y="10629"/>
                  <a:pt x="7893" y="10629"/>
                </a:cubicBezTo>
                <a:cubicBezTo>
                  <a:pt x="6231" y="10629"/>
                  <a:pt x="2908" y="1372"/>
                  <a:pt x="1247" y="7543"/>
                </a:cubicBezTo>
                <a:cubicBezTo>
                  <a:pt x="-415" y="10629"/>
                  <a:pt x="-415" y="13715"/>
                  <a:pt x="1247" y="16800"/>
                </a:cubicBezTo>
                <a:cubicBezTo>
                  <a:pt x="2908" y="19886"/>
                  <a:pt x="16200" y="13715"/>
                  <a:pt x="17862" y="10629"/>
                </a:cubicBezTo>
                <a:cubicBezTo>
                  <a:pt x="17862" y="10629"/>
                  <a:pt x="16200" y="7543"/>
                  <a:pt x="14539" y="7543"/>
                </a:cubicBezTo>
                <a:cubicBezTo>
                  <a:pt x="16200" y="7543"/>
                  <a:pt x="19523" y="7543"/>
                  <a:pt x="19523" y="7543"/>
                </a:cubicBezTo>
                <a:cubicBezTo>
                  <a:pt x="21185" y="4457"/>
                  <a:pt x="17862" y="-1714"/>
                  <a:pt x="16200" y="1372"/>
                </a:cubicBezTo>
                <a:cubicBezTo>
                  <a:pt x="14539" y="1372"/>
                  <a:pt x="17862" y="-1714"/>
                  <a:pt x="16200" y="137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0" name="Shape 2040"/>
          <p:cNvSpPr/>
          <p:nvPr/>
        </p:nvSpPr>
        <p:spPr>
          <a:xfrm>
            <a:off x="6153006" y="3215556"/>
            <a:ext cx="49666" cy="36622"/>
          </a:xfrm>
          <a:custGeom>
            <a:avLst/>
            <a:gdLst/>
            <a:ahLst/>
            <a:cxnLst>
              <a:cxn ang="0">
                <a:pos x="wd2" y="hd2"/>
              </a:cxn>
              <a:cxn ang="5400000">
                <a:pos x="wd2" y="hd2"/>
              </a:cxn>
              <a:cxn ang="10800000">
                <a:pos x="wd2" y="hd2"/>
              </a:cxn>
              <a:cxn ang="16200000">
                <a:pos x="wd2" y="hd2"/>
              </a:cxn>
            </a:cxnLst>
            <a:rect l="0" t="0" r="r" b="b"/>
            <a:pathLst>
              <a:path w="17759" h="14962" extrusionOk="0">
                <a:moveTo>
                  <a:pt x="1559" y="14071"/>
                </a:moveTo>
                <a:cubicBezTo>
                  <a:pt x="4259" y="10986"/>
                  <a:pt x="6959" y="10986"/>
                  <a:pt x="9659" y="7900"/>
                </a:cubicBezTo>
                <a:cubicBezTo>
                  <a:pt x="12359" y="7900"/>
                  <a:pt x="17759" y="7900"/>
                  <a:pt x="17759" y="7900"/>
                </a:cubicBezTo>
                <a:cubicBezTo>
                  <a:pt x="17759" y="7900"/>
                  <a:pt x="15059" y="-4443"/>
                  <a:pt x="9659" y="1728"/>
                </a:cubicBezTo>
                <a:cubicBezTo>
                  <a:pt x="9659" y="1728"/>
                  <a:pt x="-1141" y="10986"/>
                  <a:pt x="1559" y="14071"/>
                </a:cubicBezTo>
                <a:cubicBezTo>
                  <a:pt x="1559" y="14071"/>
                  <a:pt x="1559" y="14071"/>
                  <a:pt x="1559" y="14071"/>
                </a:cubicBezTo>
                <a:cubicBezTo>
                  <a:pt x="6959" y="10986"/>
                  <a:pt x="-3841" y="17157"/>
                  <a:pt x="1559" y="140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1" name="Shape 2041"/>
          <p:cNvSpPr/>
          <p:nvPr/>
        </p:nvSpPr>
        <p:spPr>
          <a:xfrm>
            <a:off x="5730282" y="3406088"/>
            <a:ext cx="59448" cy="27696"/>
          </a:xfrm>
          <a:custGeom>
            <a:avLst/>
            <a:gdLst/>
            <a:ahLst/>
            <a:cxnLst>
              <a:cxn ang="0">
                <a:pos x="wd2" y="hd2"/>
              </a:cxn>
              <a:cxn ang="5400000">
                <a:pos x="wd2" y="hd2"/>
              </a:cxn>
              <a:cxn ang="10800000">
                <a:pos x="wd2" y="hd2"/>
              </a:cxn>
              <a:cxn ang="16200000">
                <a:pos x="wd2" y="hd2"/>
              </a:cxn>
            </a:cxnLst>
            <a:rect l="0" t="0" r="r" b="b"/>
            <a:pathLst>
              <a:path w="17592" h="21600" extrusionOk="0">
                <a:moveTo>
                  <a:pt x="16968" y="10800"/>
                </a:moveTo>
                <a:cubicBezTo>
                  <a:pt x="19128" y="10800"/>
                  <a:pt x="14808" y="5400"/>
                  <a:pt x="16968" y="5400"/>
                </a:cubicBezTo>
                <a:cubicBezTo>
                  <a:pt x="14808" y="0"/>
                  <a:pt x="12648" y="0"/>
                  <a:pt x="10488" y="0"/>
                </a:cubicBezTo>
                <a:cubicBezTo>
                  <a:pt x="8328" y="5400"/>
                  <a:pt x="4008" y="5400"/>
                  <a:pt x="1848" y="10800"/>
                </a:cubicBezTo>
                <a:cubicBezTo>
                  <a:pt x="-2472" y="16200"/>
                  <a:pt x="1848" y="21600"/>
                  <a:pt x="4008" y="21600"/>
                </a:cubicBezTo>
                <a:cubicBezTo>
                  <a:pt x="8328" y="21600"/>
                  <a:pt x="12648" y="5400"/>
                  <a:pt x="16968" y="10800"/>
                </a:cubicBezTo>
                <a:cubicBezTo>
                  <a:pt x="19128" y="10800"/>
                  <a:pt x="12648" y="5400"/>
                  <a:pt x="16968"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2" name="Shape 2042"/>
          <p:cNvSpPr/>
          <p:nvPr/>
        </p:nvSpPr>
        <p:spPr>
          <a:xfrm>
            <a:off x="5633836" y="3455274"/>
            <a:ext cx="42788" cy="31382"/>
          </a:xfrm>
          <a:custGeom>
            <a:avLst/>
            <a:gdLst/>
            <a:ahLst/>
            <a:cxnLst>
              <a:cxn ang="0">
                <a:pos x="wd2" y="hd2"/>
              </a:cxn>
              <a:cxn ang="5400000">
                <a:pos x="wd2" y="hd2"/>
              </a:cxn>
              <a:cxn ang="10800000">
                <a:pos x="wd2" y="hd2"/>
              </a:cxn>
              <a:cxn ang="16200000">
                <a:pos x="wd2" y="hd2"/>
              </a:cxn>
            </a:cxnLst>
            <a:rect l="0" t="0" r="r" b="b"/>
            <a:pathLst>
              <a:path w="21600" h="17948" extrusionOk="0">
                <a:moveTo>
                  <a:pt x="21600" y="4988"/>
                </a:moveTo>
                <a:cubicBezTo>
                  <a:pt x="21600" y="-3652"/>
                  <a:pt x="14400" y="668"/>
                  <a:pt x="10800" y="4988"/>
                </a:cubicBezTo>
                <a:cubicBezTo>
                  <a:pt x="10800" y="4988"/>
                  <a:pt x="10800" y="9308"/>
                  <a:pt x="10800" y="13628"/>
                </a:cubicBezTo>
                <a:cubicBezTo>
                  <a:pt x="7200" y="13628"/>
                  <a:pt x="0" y="17948"/>
                  <a:pt x="0" y="17948"/>
                </a:cubicBezTo>
                <a:cubicBezTo>
                  <a:pt x="0" y="17948"/>
                  <a:pt x="21600" y="17948"/>
                  <a:pt x="21600" y="498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3" name="Shape 2043"/>
          <p:cNvSpPr/>
          <p:nvPr/>
        </p:nvSpPr>
        <p:spPr>
          <a:xfrm>
            <a:off x="8143254" y="2538864"/>
            <a:ext cx="146225" cy="84968"/>
          </a:xfrm>
          <a:custGeom>
            <a:avLst/>
            <a:gdLst/>
            <a:ahLst/>
            <a:cxnLst>
              <a:cxn ang="0">
                <a:pos x="wd2" y="hd2"/>
              </a:cxn>
              <a:cxn ang="5400000">
                <a:pos x="wd2" y="hd2"/>
              </a:cxn>
              <a:cxn ang="10800000">
                <a:pos x="wd2" y="hd2"/>
              </a:cxn>
              <a:cxn ang="16200000">
                <a:pos x="wd2" y="hd2"/>
              </a:cxn>
            </a:cxnLst>
            <a:rect l="0" t="0" r="r" b="b"/>
            <a:pathLst>
              <a:path w="20571" h="19184" extrusionOk="0">
                <a:moveTo>
                  <a:pt x="19543" y="13511"/>
                </a:moveTo>
                <a:cubicBezTo>
                  <a:pt x="15429" y="15172"/>
                  <a:pt x="19543" y="11849"/>
                  <a:pt x="18514" y="10188"/>
                </a:cubicBezTo>
                <a:cubicBezTo>
                  <a:pt x="17486" y="10188"/>
                  <a:pt x="15429" y="5203"/>
                  <a:pt x="14400" y="5203"/>
                </a:cubicBezTo>
                <a:cubicBezTo>
                  <a:pt x="12343" y="5203"/>
                  <a:pt x="10286" y="219"/>
                  <a:pt x="8229" y="219"/>
                </a:cubicBezTo>
                <a:cubicBezTo>
                  <a:pt x="6171" y="-1443"/>
                  <a:pt x="6171" y="6865"/>
                  <a:pt x="5143" y="8526"/>
                </a:cubicBezTo>
                <a:cubicBezTo>
                  <a:pt x="4114" y="8526"/>
                  <a:pt x="0" y="8526"/>
                  <a:pt x="0" y="11849"/>
                </a:cubicBezTo>
                <a:cubicBezTo>
                  <a:pt x="1029" y="15172"/>
                  <a:pt x="6171" y="16834"/>
                  <a:pt x="7200" y="16834"/>
                </a:cubicBezTo>
                <a:cubicBezTo>
                  <a:pt x="9257" y="18495"/>
                  <a:pt x="13371" y="20157"/>
                  <a:pt x="15429" y="18495"/>
                </a:cubicBezTo>
                <a:cubicBezTo>
                  <a:pt x="15429" y="18495"/>
                  <a:pt x="20571" y="15172"/>
                  <a:pt x="20571" y="13511"/>
                </a:cubicBezTo>
                <a:cubicBezTo>
                  <a:pt x="20571" y="13511"/>
                  <a:pt x="19543" y="13511"/>
                  <a:pt x="19543" y="13511"/>
                </a:cubicBezTo>
                <a:cubicBezTo>
                  <a:pt x="18514" y="15172"/>
                  <a:pt x="21600" y="13511"/>
                  <a:pt x="19543" y="1351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4" name="Shape 2044"/>
          <p:cNvSpPr/>
          <p:nvPr/>
        </p:nvSpPr>
        <p:spPr>
          <a:xfrm>
            <a:off x="8101273" y="2583604"/>
            <a:ext cx="21281" cy="21772"/>
          </a:xfrm>
          <a:custGeom>
            <a:avLst/>
            <a:gdLst/>
            <a:ahLst/>
            <a:cxnLst>
              <a:cxn ang="0">
                <a:pos x="wd2" y="hd2"/>
              </a:cxn>
              <a:cxn ang="5400000">
                <a:pos x="wd2" y="hd2"/>
              </a:cxn>
              <a:cxn ang="10800000">
                <a:pos x="wd2" y="hd2"/>
              </a:cxn>
              <a:cxn ang="16200000">
                <a:pos x="wd2" y="hd2"/>
              </a:cxn>
            </a:cxnLst>
            <a:rect l="0" t="0" r="r" b="b"/>
            <a:pathLst>
              <a:path w="12237" h="17067" extrusionOk="0">
                <a:moveTo>
                  <a:pt x="2419" y="17067"/>
                </a:moveTo>
                <a:cubicBezTo>
                  <a:pt x="-6221" y="17067"/>
                  <a:pt x="11059" y="-4533"/>
                  <a:pt x="11059" y="867"/>
                </a:cubicBezTo>
                <a:cubicBezTo>
                  <a:pt x="15379" y="867"/>
                  <a:pt x="6739" y="17067"/>
                  <a:pt x="2419" y="17067"/>
                </a:cubicBezTo>
                <a:cubicBezTo>
                  <a:pt x="-1901" y="17067"/>
                  <a:pt x="11059" y="17067"/>
                  <a:pt x="2419" y="170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5" name="Shape 2045"/>
          <p:cNvSpPr/>
          <p:nvPr/>
        </p:nvSpPr>
        <p:spPr>
          <a:xfrm>
            <a:off x="8046982" y="2605484"/>
            <a:ext cx="11270" cy="15030"/>
          </a:xfrm>
          <a:custGeom>
            <a:avLst/>
            <a:gdLst/>
            <a:ahLst/>
            <a:cxnLst>
              <a:cxn ang="0">
                <a:pos x="wd2" y="hd2"/>
              </a:cxn>
              <a:cxn ang="5400000">
                <a:pos x="wd2" y="hd2"/>
              </a:cxn>
              <a:cxn ang="10800000">
                <a:pos x="wd2" y="hd2"/>
              </a:cxn>
              <a:cxn ang="16200000">
                <a:pos x="wd2" y="hd2"/>
              </a:cxn>
            </a:cxnLst>
            <a:rect l="0" t="0" r="r" b="b"/>
            <a:pathLst>
              <a:path w="16200" h="21600" extrusionOk="0">
                <a:moveTo>
                  <a:pt x="8100" y="21600"/>
                </a:moveTo>
                <a:cubicBezTo>
                  <a:pt x="-2700" y="21600"/>
                  <a:pt x="-2700" y="10800"/>
                  <a:pt x="8100" y="0"/>
                </a:cubicBezTo>
                <a:cubicBezTo>
                  <a:pt x="18900" y="0"/>
                  <a:pt x="18900" y="21600"/>
                  <a:pt x="81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6" name="Shape 2046"/>
          <p:cNvSpPr/>
          <p:nvPr/>
        </p:nvSpPr>
        <p:spPr>
          <a:xfrm>
            <a:off x="7417480" y="2301070"/>
            <a:ext cx="672919" cy="318869"/>
          </a:xfrm>
          <a:custGeom>
            <a:avLst/>
            <a:gdLst/>
            <a:ahLst/>
            <a:cxnLst>
              <a:cxn ang="0">
                <a:pos x="wd2" y="hd2"/>
              </a:cxn>
              <a:cxn ang="5400000">
                <a:pos x="wd2" y="hd2"/>
              </a:cxn>
              <a:cxn ang="10800000">
                <a:pos x="wd2" y="hd2"/>
              </a:cxn>
              <a:cxn ang="16200000">
                <a:pos x="wd2" y="hd2"/>
              </a:cxn>
            </a:cxnLst>
            <a:rect l="0" t="0" r="r" b="b"/>
            <a:pathLst>
              <a:path w="21388" h="20725" extrusionOk="0">
                <a:moveTo>
                  <a:pt x="19275" y="19339"/>
                </a:moveTo>
                <a:cubicBezTo>
                  <a:pt x="18805" y="19339"/>
                  <a:pt x="18336" y="19339"/>
                  <a:pt x="17631" y="19339"/>
                </a:cubicBezTo>
                <a:cubicBezTo>
                  <a:pt x="17397" y="19339"/>
                  <a:pt x="17162" y="19339"/>
                  <a:pt x="16927" y="19339"/>
                </a:cubicBezTo>
                <a:cubicBezTo>
                  <a:pt x="16692" y="19339"/>
                  <a:pt x="16692" y="18859"/>
                  <a:pt x="16458" y="18379"/>
                </a:cubicBezTo>
                <a:cubicBezTo>
                  <a:pt x="16223" y="18379"/>
                  <a:pt x="15284" y="18859"/>
                  <a:pt x="15049" y="17899"/>
                </a:cubicBezTo>
                <a:cubicBezTo>
                  <a:pt x="15049" y="16459"/>
                  <a:pt x="14579" y="17419"/>
                  <a:pt x="14110" y="17899"/>
                </a:cubicBezTo>
                <a:cubicBezTo>
                  <a:pt x="13405" y="18859"/>
                  <a:pt x="12936" y="18379"/>
                  <a:pt x="12466" y="18859"/>
                </a:cubicBezTo>
                <a:cubicBezTo>
                  <a:pt x="11762" y="19339"/>
                  <a:pt x="11058" y="19819"/>
                  <a:pt x="10353" y="20299"/>
                </a:cubicBezTo>
                <a:cubicBezTo>
                  <a:pt x="9414" y="20299"/>
                  <a:pt x="8005" y="21259"/>
                  <a:pt x="7066" y="20299"/>
                </a:cubicBezTo>
                <a:cubicBezTo>
                  <a:pt x="7066" y="20299"/>
                  <a:pt x="6597" y="19819"/>
                  <a:pt x="6597" y="19339"/>
                </a:cubicBezTo>
                <a:cubicBezTo>
                  <a:pt x="6597" y="18859"/>
                  <a:pt x="6597" y="17899"/>
                  <a:pt x="6127" y="17899"/>
                </a:cubicBezTo>
                <a:cubicBezTo>
                  <a:pt x="5658" y="17899"/>
                  <a:pt x="5188" y="17899"/>
                  <a:pt x="4718" y="17899"/>
                </a:cubicBezTo>
                <a:cubicBezTo>
                  <a:pt x="4249" y="17899"/>
                  <a:pt x="3779" y="17899"/>
                  <a:pt x="3310" y="16939"/>
                </a:cubicBezTo>
                <a:cubicBezTo>
                  <a:pt x="3075" y="16939"/>
                  <a:pt x="1901" y="15019"/>
                  <a:pt x="2136" y="14539"/>
                </a:cubicBezTo>
                <a:cubicBezTo>
                  <a:pt x="3545" y="13099"/>
                  <a:pt x="5188" y="13579"/>
                  <a:pt x="6362" y="13579"/>
                </a:cubicBezTo>
                <a:cubicBezTo>
                  <a:pt x="6597" y="13579"/>
                  <a:pt x="9179" y="13579"/>
                  <a:pt x="9179" y="13579"/>
                </a:cubicBezTo>
                <a:cubicBezTo>
                  <a:pt x="9179" y="12619"/>
                  <a:pt x="5892" y="11659"/>
                  <a:pt x="5658" y="11659"/>
                </a:cubicBezTo>
                <a:cubicBezTo>
                  <a:pt x="4484" y="11659"/>
                  <a:pt x="3075" y="13099"/>
                  <a:pt x="1901" y="12139"/>
                </a:cubicBezTo>
                <a:cubicBezTo>
                  <a:pt x="1431" y="11659"/>
                  <a:pt x="492" y="10699"/>
                  <a:pt x="1431" y="9739"/>
                </a:cubicBezTo>
                <a:cubicBezTo>
                  <a:pt x="2136" y="9259"/>
                  <a:pt x="2840" y="8779"/>
                  <a:pt x="3545" y="8779"/>
                </a:cubicBezTo>
                <a:cubicBezTo>
                  <a:pt x="4014" y="8299"/>
                  <a:pt x="4484" y="8299"/>
                  <a:pt x="4718" y="8299"/>
                </a:cubicBezTo>
                <a:cubicBezTo>
                  <a:pt x="4249" y="8779"/>
                  <a:pt x="3545" y="8299"/>
                  <a:pt x="3075" y="8299"/>
                </a:cubicBezTo>
                <a:cubicBezTo>
                  <a:pt x="2840" y="8299"/>
                  <a:pt x="1431" y="8779"/>
                  <a:pt x="1197" y="8299"/>
                </a:cubicBezTo>
                <a:cubicBezTo>
                  <a:pt x="1197" y="8299"/>
                  <a:pt x="1431" y="7819"/>
                  <a:pt x="1431" y="7819"/>
                </a:cubicBezTo>
                <a:cubicBezTo>
                  <a:pt x="1431" y="7339"/>
                  <a:pt x="-212" y="7819"/>
                  <a:pt x="23" y="6859"/>
                </a:cubicBezTo>
                <a:cubicBezTo>
                  <a:pt x="258" y="6379"/>
                  <a:pt x="492" y="5419"/>
                  <a:pt x="727" y="4939"/>
                </a:cubicBezTo>
                <a:cubicBezTo>
                  <a:pt x="1666" y="4459"/>
                  <a:pt x="727" y="4459"/>
                  <a:pt x="727" y="3979"/>
                </a:cubicBezTo>
                <a:cubicBezTo>
                  <a:pt x="727" y="3979"/>
                  <a:pt x="1431" y="3019"/>
                  <a:pt x="1666" y="3019"/>
                </a:cubicBezTo>
                <a:cubicBezTo>
                  <a:pt x="2136" y="2539"/>
                  <a:pt x="2371" y="2059"/>
                  <a:pt x="2840" y="1579"/>
                </a:cubicBezTo>
                <a:cubicBezTo>
                  <a:pt x="3779" y="619"/>
                  <a:pt x="4484" y="139"/>
                  <a:pt x="5423" y="139"/>
                </a:cubicBezTo>
                <a:cubicBezTo>
                  <a:pt x="6597" y="139"/>
                  <a:pt x="5423" y="3019"/>
                  <a:pt x="5423" y="3019"/>
                </a:cubicBezTo>
                <a:cubicBezTo>
                  <a:pt x="5892" y="3499"/>
                  <a:pt x="6362" y="3499"/>
                  <a:pt x="6597" y="3019"/>
                </a:cubicBezTo>
                <a:cubicBezTo>
                  <a:pt x="6831" y="3019"/>
                  <a:pt x="6831" y="1579"/>
                  <a:pt x="7066" y="1579"/>
                </a:cubicBezTo>
                <a:cubicBezTo>
                  <a:pt x="7536" y="1579"/>
                  <a:pt x="8475" y="1579"/>
                  <a:pt x="8945" y="2539"/>
                </a:cubicBezTo>
                <a:cubicBezTo>
                  <a:pt x="9649" y="3499"/>
                  <a:pt x="8005" y="4939"/>
                  <a:pt x="9179" y="4459"/>
                </a:cubicBezTo>
                <a:cubicBezTo>
                  <a:pt x="9414" y="4459"/>
                  <a:pt x="9649" y="3979"/>
                  <a:pt x="9884" y="3499"/>
                </a:cubicBezTo>
                <a:cubicBezTo>
                  <a:pt x="10118" y="3499"/>
                  <a:pt x="10118" y="3499"/>
                  <a:pt x="10353" y="3499"/>
                </a:cubicBezTo>
                <a:cubicBezTo>
                  <a:pt x="10588" y="3499"/>
                  <a:pt x="10588" y="3499"/>
                  <a:pt x="10823" y="3979"/>
                </a:cubicBezTo>
                <a:cubicBezTo>
                  <a:pt x="11058" y="3979"/>
                  <a:pt x="11058" y="3019"/>
                  <a:pt x="11058" y="2539"/>
                </a:cubicBezTo>
                <a:cubicBezTo>
                  <a:pt x="10823" y="2539"/>
                  <a:pt x="10118" y="1579"/>
                  <a:pt x="9884" y="1579"/>
                </a:cubicBezTo>
                <a:cubicBezTo>
                  <a:pt x="10353" y="1099"/>
                  <a:pt x="11292" y="2059"/>
                  <a:pt x="11527" y="2539"/>
                </a:cubicBezTo>
                <a:cubicBezTo>
                  <a:pt x="12231" y="3019"/>
                  <a:pt x="12231" y="3499"/>
                  <a:pt x="12466" y="4459"/>
                </a:cubicBezTo>
                <a:cubicBezTo>
                  <a:pt x="12466" y="4939"/>
                  <a:pt x="12466" y="7339"/>
                  <a:pt x="12936" y="7339"/>
                </a:cubicBezTo>
                <a:cubicBezTo>
                  <a:pt x="13171" y="7339"/>
                  <a:pt x="14110" y="7339"/>
                  <a:pt x="13875" y="6379"/>
                </a:cubicBezTo>
                <a:cubicBezTo>
                  <a:pt x="13640" y="4459"/>
                  <a:pt x="13171" y="3019"/>
                  <a:pt x="12936" y="1099"/>
                </a:cubicBezTo>
                <a:cubicBezTo>
                  <a:pt x="12701" y="-341"/>
                  <a:pt x="13405" y="139"/>
                  <a:pt x="13640" y="139"/>
                </a:cubicBezTo>
                <a:cubicBezTo>
                  <a:pt x="14345" y="619"/>
                  <a:pt x="14345" y="-341"/>
                  <a:pt x="14814" y="139"/>
                </a:cubicBezTo>
                <a:cubicBezTo>
                  <a:pt x="15284" y="1099"/>
                  <a:pt x="15988" y="1579"/>
                  <a:pt x="15988" y="2539"/>
                </a:cubicBezTo>
                <a:cubicBezTo>
                  <a:pt x="16223" y="3979"/>
                  <a:pt x="16458" y="4939"/>
                  <a:pt x="16927" y="5899"/>
                </a:cubicBezTo>
                <a:cubicBezTo>
                  <a:pt x="17162" y="7339"/>
                  <a:pt x="17397" y="7819"/>
                  <a:pt x="17162" y="8779"/>
                </a:cubicBezTo>
                <a:cubicBezTo>
                  <a:pt x="16927" y="10219"/>
                  <a:pt x="17631" y="11659"/>
                  <a:pt x="18101" y="12139"/>
                </a:cubicBezTo>
                <a:cubicBezTo>
                  <a:pt x="18336" y="12139"/>
                  <a:pt x="18805" y="12139"/>
                  <a:pt x="19040" y="12139"/>
                </a:cubicBezTo>
                <a:cubicBezTo>
                  <a:pt x="19275" y="12619"/>
                  <a:pt x="19510" y="13099"/>
                  <a:pt x="19745" y="13099"/>
                </a:cubicBezTo>
                <a:cubicBezTo>
                  <a:pt x="20449" y="13579"/>
                  <a:pt x="21388" y="13579"/>
                  <a:pt x="21388" y="15499"/>
                </a:cubicBezTo>
                <a:cubicBezTo>
                  <a:pt x="21388" y="16459"/>
                  <a:pt x="19275" y="15019"/>
                  <a:pt x="19275" y="15019"/>
                </a:cubicBezTo>
                <a:cubicBezTo>
                  <a:pt x="19275" y="15499"/>
                  <a:pt x="19275" y="15979"/>
                  <a:pt x="19275" y="16459"/>
                </a:cubicBezTo>
                <a:cubicBezTo>
                  <a:pt x="19275" y="16459"/>
                  <a:pt x="18571" y="16459"/>
                  <a:pt x="18571" y="16459"/>
                </a:cubicBezTo>
                <a:cubicBezTo>
                  <a:pt x="18805" y="16459"/>
                  <a:pt x="18805" y="16939"/>
                  <a:pt x="18805" y="16939"/>
                </a:cubicBezTo>
                <a:cubicBezTo>
                  <a:pt x="18805" y="17419"/>
                  <a:pt x="18805" y="17899"/>
                  <a:pt x="18805" y="17899"/>
                </a:cubicBezTo>
                <a:cubicBezTo>
                  <a:pt x="18805" y="17899"/>
                  <a:pt x="19745" y="16939"/>
                  <a:pt x="19745" y="16939"/>
                </a:cubicBezTo>
                <a:cubicBezTo>
                  <a:pt x="20214" y="16939"/>
                  <a:pt x="19979" y="17419"/>
                  <a:pt x="19979" y="17899"/>
                </a:cubicBezTo>
                <a:cubicBezTo>
                  <a:pt x="19979" y="17899"/>
                  <a:pt x="20449" y="17899"/>
                  <a:pt x="20684" y="18379"/>
                </a:cubicBezTo>
                <a:cubicBezTo>
                  <a:pt x="20684" y="18379"/>
                  <a:pt x="19275" y="19339"/>
                  <a:pt x="19275" y="19339"/>
                </a:cubicBezTo>
                <a:cubicBezTo>
                  <a:pt x="18805" y="19339"/>
                  <a:pt x="19979" y="19339"/>
                  <a:pt x="19275" y="1933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7" name="Shape 2047"/>
          <p:cNvSpPr/>
          <p:nvPr/>
        </p:nvSpPr>
        <p:spPr>
          <a:xfrm>
            <a:off x="7861356" y="2265605"/>
            <a:ext cx="94561" cy="61626"/>
          </a:xfrm>
          <a:custGeom>
            <a:avLst/>
            <a:gdLst/>
            <a:ahLst/>
            <a:cxnLst>
              <a:cxn ang="0">
                <a:pos x="wd2" y="hd2"/>
              </a:cxn>
              <a:cxn ang="5400000">
                <a:pos x="wd2" y="hd2"/>
              </a:cxn>
              <a:cxn ang="10800000">
                <a:pos x="wd2" y="hd2"/>
              </a:cxn>
              <a:cxn ang="16200000">
                <a:pos x="wd2" y="hd2"/>
              </a:cxn>
            </a:cxnLst>
            <a:rect l="0" t="0" r="r" b="b"/>
            <a:pathLst>
              <a:path w="19792" h="19582" extrusionOk="0">
                <a:moveTo>
                  <a:pt x="13886" y="19200"/>
                </a:moveTo>
                <a:cubicBezTo>
                  <a:pt x="10800" y="19200"/>
                  <a:pt x="9257" y="12000"/>
                  <a:pt x="7714" y="12000"/>
                </a:cubicBezTo>
                <a:cubicBezTo>
                  <a:pt x="6171" y="9600"/>
                  <a:pt x="0" y="7200"/>
                  <a:pt x="0" y="7200"/>
                </a:cubicBezTo>
                <a:cubicBezTo>
                  <a:pt x="1543" y="4800"/>
                  <a:pt x="4629" y="2400"/>
                  <a:pt x="6171" y="0"/>
                </a:cubicBezTo>
                <a:cubicBezTo>
                  <a:pt x="9257" y="0"/>
                  <a:pt x="12343" y="0"/>
                  <a:pt x="15429" y="2400"/>
                </a:cubicBezTo>
                <a:cubicBezTo>
                  <a:pt x="18514" y="4800"/>
                  <a:pt x="21600" y="4800"/>
                  <a:pt x="18514" y="9600"/>
                </a:cubicBezTo>
                <a:cubicBezTo>
                  <a:pt x="16971" y="12000"/>
                  <a:pt x="15429" y="21600"/>
                  <a:pt x="13886" y="19200"/>
                </a:cubicBezTo>
                <a:cubicBezTo>
                  <a:pt x="12343" y="19200"/>
                  <a:pt x="13886" y="19200"/>
                  <a:pt x="13886" y="19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8" name="Shape 2048"/>
          <p:cNvSpPr/>
          <p:nvPr/>
        </p:nvSpPr>
        <p:spPr>
          <a:xfrm>
            <a:off x="8024959" y="2240769"/>
            <a:ext cx="229793" cy="201468"/>
          </a:xfrm>
          <a:custGeom>
            <a:avLst/>
            <a:gdLst/>
            <a:ahLst/>
            <a:cxnLst>
              <a:cxn ang="0">
                <a:pos x="wd2" y="hd2"/>
              </a:cxn>
              <a:cxn ang="5400000">
                <a:pos x="wd2" y="hd2"/>
              </a:cxn>
              <a:cxn ang="10800000">
                <a:pos x="wd2" y="hd2"/>
              </a:cxn>
              <a:cxn ang="16200000">
                <a:pos x="wd2" y="hd2"/>
              </a:cxn>
            </a:cxnLst>
            <a:rect l="0" t="0" r="r" b="b"/>
            <a:pathLst>
              <a:path w="21205" h="20099" extrusionOk="0">
                <a:moveTo>
                  <a:pt x="12150" y="19574"/>
                </a:moveTo>
                <a:cubicBezTo>
                  <a:pt x="10125" y="18085"/>
                  <a:pt x="8775" y="15105"/>
                  <a:pt x="6750" y="13616"/>
                </a:cubicBezTo>
                <a:cubicBezTo>
                  <a:pt x="4725" y="12871"/>
                  <a:pt x="2700" y="11381"/>
                  <a:pt x="675" y="10636"/>
                </a:cubicBezTo>
                <a:cubicBezTo>
                  <a:pt x="0" y="9892"/>
                  <a:pt x="0" y="9892"/>
                  <a:pt x="0" y="9147"/>
                </a:cubicBezTo>
                <a:cubicBezTo>
                  <a:pt x="0" y="6912"/>
                  <a:pt x="1350" y="7657"/>
                  <a:pt x="2700" y="8402"/>
                </a:cubicBezTo>
                <a:cubicBezTo>
                  <a:pt x="4050" y="9147"/>
                  <a:pt x="5400" y="10636"/>
                  <a:pt x="7425" y="9892"/>
                </a:cubicBezTo>
                <a:cubicBezTo>
                  <a:pt x="8100" y="9892"/>
                  <a:pt x="7425" y="8402"/>
                  <a:pt x="7425" y="8402"/>
                </a:cubicBezTo>
                <a:cubicBezTo>
                  <a:pt x="7425" y="7657"/>
                  <a:pt x="8775" y="8402"/>
                  <a:pt x="8775" y="7657"/>
                </a:cubicBezTo>
                <a:cubicBezTo>
                  <a:pt x="9450" y="6912"/>
                  <a:pt x="4725" y="5423"/>
                  <a:pt x="4725" y="5423"/>
                </a:cubicBezTo>
                <a:cubicBezTo>
                  <a:pt x="3375" y="4678"/>
                  <a:pt x="4050" y="3933"/>
                  <a:pt x="4725" y="3933"/>
                </a:cubicBezTo>
                <a:cubicBezTo>
                  <a:pt x="6075" y="3188"/>
                  <a:pt x="6075" y="3933"/>
                  <a:pt x="6750" y="4678"/>
                </a:cubicBezTo>
                <a:cubicBezTo>
                  <a:pt x="6750" y="4678"/>
                  <a:pt x="7425" y="3188"/>
                  <a:pt x="7425" y="3188"/>
                </a:cubicBezTo>
                <a:cubicBezTo>
                  <a:pt x="8100" y="3188"/>
                  <a:pt x="5400" y="2443"/>
                  <a:pt x="5400" y="2443"/>
                </a:cubicBezTo>
                <a:cubicBezTo>
                  <a:pt x="5400" y="2443"/>
                  <a:pt x="6750" y="1698"/>
                  <a:pt x="6750" y="1698"/>
                </a:cubicBezTo>
                <a:cubicBezTo>
                  <a:pt x="7425" y="1698"/>
                  <a:pt x="8775" y="2443"/>
                  <a:pt x="9450" y="2443"/>
                </a:cubicBezTo>
                <a:cubicBezTo>
                  <a:pt x="9450" y="2443"/>
                  <a:pt x="8775" y="1698"/>
                  <a:pt x="8775" y="1698"/>
                </a:cubicBezTo>
                <a:cubicBezTo>
                  <a:pt x="9450" y="954"/>
                  <a:pt x="12150" y="3188"/>
                  <a:pt x="12825" y="3188"/>
                </a:cubicBezTo>
                <a:cubicBezTo>
                  <a:pt x="13500" y="2443"/>
                  <a:pt x="12150" y="2443"/>
                  <a:pt x="12150" y="1698"/>
                </a:cubicBezTo>
                <a:cubicBezTo>
                  <a:pt x="12150" y="1698"/>
                  <a:pt x="12825" y="1698"/>
                  <a:pt x="12825" y="1698"/>
                </a:cubicBezTo>
                <a:cubicBezTo>
                  <a:pt x="12825" y="1698"/>
                  <a:pt x="11475" y="1698"/>
                  <a:pt x="11475" y="954"/>
                </a:cubicBezTo>
                <a:cubicBezTo>
                  <a:pt x="11475" y="954"/>
                  <a:pt x="16200" y="-536"/>
                  <a:pt x="16875" y="209"/>
                </a:cubicBezTo>
                <a:cubicBezTo>
                  <a:pt x="17550" y="209"/>
                  <a:pt x="15525" y="954"/>
                  <a:pt x="15525" y="1698"/>
                </a:cubicBezTo>
                <a:cubicBezTo>
                  <a:pt x="16200" y="2443"/>
                  <a:pt x="18225" y="1698"/>
                  <a:pt x="18900" y="2443"/>
                </a:cubicBezTo>
                <a:cubicBezTo>
                  <a:pt x="18900" y="3188"/>
                  <a:pt x="16200" y="4678"/>
                  <a:pt x="18225" y="4678"/>
                </a:cubicBezTo>
                <a:cubicBezTo>
                  <a:pt x="18900" y="4678"/>
                  <a:pt x="18225" y="5423"/>
                  <a:pt x="17550" y="5423"/>
                </a:cubicBezTo>
                <a:cubicBezTo>
                  <a:pt x="16875" y="5423"/>
                  <a:pt x="16200" y="5423"/>
                  <a:pt x="15525" y="6912"/>
                </a:cubicBezTo>
                <a:cubicBezTo>
                  <a:pt x="15525" y="6912"/>
                  <a:pt x="14175" y="9147"/>
                  <a:pt x="14175" y="9147"/>
                </a:cubicBezTo>
                <a:cubicBezTo>
                  <a:pt x="14850" y="9147"/>
                  <a:pt x="15525" y="7657"/>
                  <a:pt x="16200" y="7657"/>
                </a:cubicBezTo>
                <a:cubicBezTo>
                  <a:pt x="16875" y="7657"/>
                  <a:pt x="16875" y="8402"/>
                  <a:pt x="17550" y="9147"/>
                </a:cubicBezTo>
                <a:cubicBezTo>
                  <a:pt x="18225" y="9147"/>
                  <a:pt x="20250" y="12126"/>
                  <a:pt x="19575" y="9147"/>
                </a:cubicBezTo>
                <a:cubicBezTo>
                  <a:pt x="19575" y="8402"/>
                  <a:pt x="18225" y="7657"/>
                  <a:pt x="18900" y="6912"/>
                </a:cubicBezTo>
                <a:cubicBezTo>
                  <a:pt x="19575" y="6912"/>
                  <a:pt x="20250" y="6912"/>
                  <a:pt x="20250" y="7657"/>
                </a:cubicBezTo>
                <a:cubicBezTo>
                  <a:pt x="20250" y="8402"/>
                  <a:pt x="19575" y="9147"/>
                  <a:pt x="20250" y="9892"/>
                </a:cubicBezTo>
                <a:cubicBezTo>
                  <a:pt x="20925" y="10636"/>
                  <a:pt x="21600" y="11381"/>
                  <a:pt x="20925" y="12126"/>
                </a:cubicBezTo>
                <a:cubicBezTo>
                  <a:pt x="19575" y="13616"/>
                  <a:pt x="21600" y="15850"/>
                  <a:pt x="18900" y="16595"/>
                </a:cubicBezTo>
                <a:cubicBezTo>
                  <a:pt x="18900" y="16595"/>
                  <a:pt x="14175" y="18085"/>
                  <a:pt x="14850" y="16595"/>
                </a:cubicBezTo>
                <a:cubicBezTo>
                  <a:pt x="14850" y="15850"/>
                  <a:pt x="14175" y="15850"/>
                  <a:pt x="14175" y="16595"/>
                </a:cubicBezTo>
                <a:cubicBezTo>
                  <a:pt x="14850" y="17340"/>
                  <a:pt x="14850" y="18085"/>
                  <a:pt x="15525" y="18830"/>
                </a:cubicBezTo>
                <a:cubicBezTo>
                  <a:pt x="15525" y="20319"/>
                  <a:pt x="12825" y="19574"/>
                  <a:pt x="12150" y="19574"/>
                </a:cubicBezTo>
                <a:cubicBezTo>
                  <a:pt x="11475" y="18830"/>
                  <a:pt x="14850" y="21064"/>
                  <a:pt x="12150" y="195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49" name="Shape 2049"/>
          <p:cNvSpPr/>
          <p:nvPr/>
        </p:nvSpPr>
        <p:spPr>
          <a:xfrm>
            <a:off x="8278233" y="2239751"/>
            <a:ext cx="189538" cy="159289"/>
          </a:xfrm>
          <a:custGeom>
            <a:avLst/>
            <a:gdLst/>
            <a:ahLst/>
            <a:cxnLst>
              <a:cxn ang="0">
                <a:pos x="wd2" y="hd2"/>
              </a:cxn>
              <a:cxn ang="5400000">
                <a:pos x="wd2" y="hd2"/>
              </a:cxn>
              <a:cxn ang="10800000">
                <a:pos x="wd2" y="hd2"/>
              </a:cxn>
              <a:cxn ang="16200000">
                <a:pos x="wd2" y="hd2"/>
              </a:cxn>
            </a:cxnLst>
            <a:rect l="0" t="0" r="r" b="b"/>
            <a:pathLst>
              <a:path w="19836" h="21025" extrusionOk="0">
                <a:moveTo>
                  <a:pt x="4971" y="21025"/>
                </a:moveTo>
                <a:cubicBezTo>
                  <a:pt x="3428" y="20043"/>
                  <a:pt x="1885" y="20043"/>
                  <a:pt x="1885" y="18080"/>
                </a:cubicBezTo>
                <a:cubicBezTo>
                  <a:pt x="1885" y="15134"/>
                  <a:pt x="-429" y="13170"/>
                  <a:pt x="342" y="10225"/>
                </a:cubicBezTo>
                <a:cubicBezTo>
                  <a:pt x="342" y="8261"/>
                  <a:pt x="-429" y="5316"/>
                  <a:pt x="342" y="3352"/>
                </a:cubicBezTo>
                <a:cubicBezTo>
                  <a:pt x="1114" y="3352"/>
                  <a:pt x="4200" y="4334"/>
                  <a:pt x="4200" y="3352"/>
                </a:cubicBezTo>
                <a:cubicBezTo>
                  <a:pt x="4200" y="2370"/>
                  <a:pt x="-429" y="2370"/>
                  <a:pt x="3428" y="407"/>
                </a:cubicBezTo>
                <a:cubicBezTo>
                  <a:pt x="6514" y="-575"/>
                  <a:pt x="8828" y="407"/>
                  <a:pt x="11914" y="1389"/>
                </a:cubicBezTo>
                <a:cubicBezTo>
                  <a:pt x="14228" y="1389"/>
                  <a:pt x="16542" y="1389"/>
                  <a:pt x="18857" y="2370"/>
                </a:cubicBezTo>
                <a:cubicBezTo>
                  <a:pt x="21171" y="3352"/>
                  <a:pt x="18857" y="5316"/>
                  <a:pt x="17314" y="7280"/>
                </a:cubicBezTo>
                <a:cubicBezTo>
                  <a:pt x="16542" y="9243"/>
                  <a:pt x="15771" y="11207"/>
                  <a:pt x="14228" y="12189"/>
                </a:cubicBezTo>
                <a:cubicBezTo>
                  <a:pt x="13457" y="14152"/>
                  <a:pt x="10371" y="12189"/>
                  <a:pt x="8828" y="12189"/>
                </a:cubicBezTo>
                <a:cubicBezTo>
                  <a:pt x="8828" y="12189"/>
                  <a:pt x="6514" y="12189"/>
                  <a:pt x="7285" y="13170"/>
                </a:cubicBezTo>
                <a:cubicBezTo>
                  <a:pt x="7285" y="14152"/>
                  <a:pt x="8828" y="14152"/>
                  <a:pt x="8057" y="16116"/>
                </a:cubicBezTo>
                <a:cubicBezTo>
                  <a:pt x="7285" y="16116"/>
                  <a:pt x="5742" y="21025"/>
                  <a:pt x="4971" y="21025"/>
                </a:cubicBezTo>
                <a:cubicBezTo>
                  <a:pt x="3428" y="20043"/>
                  <a:pt x="5742" y="21025"/>
                  <a:pt x="4971" y="210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0" name="Shape 2050"/>
          <p:cNvSpPr/>
          <p:nvPr/>
        </p:nvSpPr>
        <p:spPr>
          <a:xfrm>
            <a:off x="7169188" y="2215253"/>
            <a:ext cx="388140" cy="238827"/>
          </a:xfrm>
          <a:custGeom>
            <a:avLst/>
            <a:gdLst/>
            <a:ahLst/>
            <a:cxnLst>
              <a:cxn ang="0">
                <a:pos x="wd2" y="hd2"/>
              </a:cxn>
              <a:cxn ang="5400000">
                <a:pos x="wd2" y="hd2"/>
              </a:cxn>
              <a:cxn ang="10800000">
                <a:pos x="wd2" y="hd2"/>
              </a:cxn>
              <a:cxn ang="16200000">
                <a:pos x="wd2" y="hd2"/>
              </a:cxn>
            </a:cxnLst>
            <a:rect l="0" t="0" r="r" b="b"/>
            <a:pathLst>
              <a:path w="21082" h="21124" extrusionOk="0">
                <a:moveTo>
                  <a:pt x="20800" y="6545"/>
                </a:moveTo>
                <a:cubicBezTo>
                  <a:pt x="20000" y="5236"/>
                  <a:pt x="19200" y="3927"/>
                  <a:pt x="18000" y="2618"/>
                </a:cubicBezTo>
                <a:cubicBezTo>
                  <a:pt x="17600" y="2618"/>
                  <a:pt x="16800" y="1964"/>
                  <a:pt x="16400" y="1964"/>
                </a:cubicBezTo>
                <a:cubicBezTo>
                  <a:pt x="15200" y="1309"/>
                  <a:pt x="14800" y="1964"/>
                  <a:pt x="14000" y="2618"/>
                </a:cubicBezTo>
                <a:cubicBezTo>
                  <a:pt x="13600" y="2618"/>
                  <a:pt x="13200" y="1964"/>
                  <a:pt x="12800" y="1964"/>
                </a:cubicBezTo>
                <a:cubicBezTo>
                  <a:pt x="12400" y="1309"/>
                  <a:pt x="11600" y="1309"/>
                  <a:pt x="10800" y="655"/>
                </a:cubicBezTo>
                <a:cubicBezTo>
                  <a:pt x="10000" y="655"/>
                  <a:pt x="8800" y="0"/>
                  <a:pt x="8000" y="0"/>
                </a:cubicBezTo>
                <a:cubicBezTo>
                  <a:pt x="6800" y="0"/>
                  <a:pt x="5600" y="655"/>
                  <a:pt x="4400" y="655"/>
                </a:cubicBezTo>
                <a:cubicBezTo>
                  <a:pt x="3600" y="1309"/>
                  <a:pt x="2400" y="655"/>
                  <a:pt x="3200" y="1964"/>
                </a:cubicBezTo>
                <a:cubicBezTo>
                  <a:pt x="4000" y="4582"/>
                  <a:pt x="4000" y="5236"/>
                  <a:pt x="2800" y="7200"/>
                </a:cubicBezTo>
                <a:cubicBezTo>
                  <a:pt x="2000" y="8509"/>
                  <a:pt x="2800" y="9164"/>
                  <a:pt x="2800" y="9818"/>
                </a:cubicBezTo>
                <a:cubicBezTo>
                  <a:pt x="2400" y="10473"/>
                  <a:pt x="1600" y="10473"/>
                  <a:pt x="1600" y="11782"/>
                </a:cubicBezTo>
                <a:cubicBezTo>
                  <a:pt x="1200" y="13091"/>
                  <a:pt x="400" y="14400"/>
                  <a:pt x="0" y="15709"/>
                </a:cubicBezTo>
                <a:cubicBezTo>
                  <a:pt x="0" y="16364"/>
                  <a:pt x="2400" y="17018"/>
                  <a:pt x="2800" y="17018"/>
                </a:cubicBezTo>
                <a:cubicBezTo>
                  <a:pt x="4000" y="18327"/>
                  <a:pt x="4800" y="20945"/>
                  <a:pt x="6000" y="20945"/>
                </a:cubicBezTo>
                <a:cubicBezTo>
                  <a:pt x="6400" y="21600"/>
                  <a:pt x="7200" y="20291"/>
                  <a:pt x="7600" y="19636"/>
                </a:cubicBezTo>
                <a:cubicBezTo>
                  <a:pt x="8400" y="18982"/>
                  <a:pt x="9200" y="19636"/>
                  <a:pt x="10000" y="18982"/>
                </a:cubicBezTo>
                <a:cubicBezTo>
                  <a:pt x="10800" y="18982"/>
                  <a:pt x="10800" y="18327"/>
                  <a:pt x="11200" y="17018"/>
                </a:cubicBezTo>
                <a:cubicBezTo>
                  <a:pt x="11200" y="15709"/>
                  <a:pt x="11200" y="15055"/>
                  <a:pt x="12400" y="13745"/>
                </a:cubicBezTo>
                <a:cubicBezTo>
                  <a:pt x="13200" y="13091"/>
                  <a:pt x="13600" y="11782"/>
                  <a:pt x="14800" y="11127"/>
                </a:cubicBezTo>
                <a:cubicBezTo>
                  <a:pt x="16000" y="9818"/>
                  <a:pt x="17200" y="9164"/>
                  <a:pt x="18400" y="8509"/>
                </a:cubicBezTo>
                <a:cubicBezTo>
                  <a:pt x="18400" y="8509"/>
                  <a:pt x="21200" y="6545"/>
                  <a:pt x="20800" y="6545"/>
                </a:cubicBezTo>
                <a:cubicBezTo>
                  <a:pt x="20400" y="5891"/>
                  <a:pt x="21600" y="7200"/>
                  <a:pt x="20800" y="654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1" name="Shape 2051"/>
          <p:cNvSpPr/>
          <p:nvPr/>
        </p:nvSpPr>
        <p:spPr>
          <a:xfrm>
            <a:off x="7947907" y="2147277"/>
            <a:ext cx="37873" cy="30213"/>
          </a:xfrm>
          <a:custGeom>
            <a:avLst/>
            <a:gdLst/>
            <a:ahLst/>
            <a:cxnLst>
              <a:cxn ang="0">
                <a:pos x="wd2" y="hd2"/>
              </a:cxn>
              <a:cxn ang="5400000">
                <a:pos x="wd2" y="hd2"/>
              </a:cxn>
              <a:cxn ang="10800000">
                <a:pos x="wd2" y="hd2"/>
              </a:cxn>
              <a:cxn ang="16200000">
                <a:pos x="wd2" y="hd2"/>
              </a:cxn>
            </a:cxnLst>
            <a:rect l="0" t="0" r="r" b="b"/>
            <a:pathLst>
              <a:path w="15476" h="21600" extrusionOk="0">
                <a:moveTo>
                  <a:pt x="9887" y="21600"/>
                </a:moveTo>
                <a:cubicBezTo>
                  <a:pt x="6801" y="21600"/>
                  <a:pt x="630" y="21600"/>
                  <a:pt x="630" y="16200"/>
                </a:cubicBezTo>
                <a:cubicBezTo>
                  <a:pt x="-2456" y="10800"/>
                  <a:pt x="6801" y="0"/>
                  <a:pt x="6801" y="0"/>
                </a:cubicBezTo>
                <a:cubicBezTo>
                  <a:pt x="16058" y="0"/>
                  <a:pt x="19144" y="21600"/>
                  <a:pt x="9887" y="21600"/>
                </a:cubicBezTo>
                <a:cubicBezTo>
                  <a:pt x="630" y="16200"/>
                  <a:pt x="16058" y="21600"/>
                  <a:pt x="9887"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2" name="Shape 2052"/>
          <p:cNvSpPr/>
          <p:nvPr/>
        </p:nvSpPr>
        <p:spPr>
          <a:xfrm>
            <a:off x="7486326" y="2028051"/>
            <a:ext cx="437616" cy="194757"/>
          </a:xfrm>
          <a:custGeom>
            <a:avLst/>
            <a:gdLst/>
            <a:ahLst/>
            <a:cxnLst>
              <a:cxn ang="0">
                <a:pos x="wd2" y="hd2"/>
              </a:cxn>
              <a:cxn ang="5400000">
                <a:pos x="wd2" y="hd2"/>
              </a:cxn>
              <a:cxn ang="10800000">
                <a:pos x="wd2" y="hd2"/>
              </a:cxn>
              <a:cxn ang="16200000">
                <a:pos x="wd2" y="hd2"/>
              </a:cxn>
            </a:cxnLst>
            <a:rect l="0" t="0" r="r" b="b"/>
            <a:pathLst>
              <a:path w="21338" h="20131" extrusionOk="0">
                <a:moveTo>
                  <a:pt x="18000" y="15502"/>
                </a:moveTo>
                <a:cubicBezTo>
                  <a:pt x="17640" y="15502"/>
                  <a:pt x="17640" y="14731"/>
                  <a:pt x="17280" y="14731"/>
                </a:cubicBezTo>
                <a:cubicBezTo>
                  <a:pt x="17280" y="14731"/>
                  <a:pt x="16560" y="15502"/>
                  <a:pt x="16560" y="16274"/>
                </a:cubicBezTo>
                <a:cubicBezTo>
                  <a:pt x="16200" y="16274"/>
                  <a:pt x="15840" y="16274"/>
                  <a:pt x="15480" y="15502"/>
                </a:cubicBezTo>
                <a:cubicBezTo>
                  <a:pt x="15120" y="15502"/>
                  <a:pt x="14760" y="15502"/>
                  <a:pt x="14400" y="16274"/>
                </a:cubicBezTo>
                <a:cubicBezTo>
                  <a:pt x="12600" y="17817"/>
                  <a:pt x="10800" y="18588"/>
                  <a:pt x="8640" y="19360"/>
                </a:cubicBezTo>
                <a:cubicBezTo>
                  <a:pt x="8280" y="19360"/>
                  <a:pt x="7200" y="20131"/>
                  <a:pt x="6840" y="20131"/>
                </a:cubicBezTo>
                <a:cubicBezTo>
                  <a:pt x="6120" y="19360"/>
                  <a:pt x="4680" y="18588"/>
                  <a:pt x="6120" y="17045"/>
                </a:cubicBezTo>
                <a:cubicBezTo>
                  <a:pt x="6840" y="17045"/>
                  <a:pt x="7920" y="15502"/>
                  <a:pt x="8640" y="15502"/>
                </a:cubicBezTo>
                <a:cubicBezTo>
                  <a:pt x="9360" y="15502"/>
                  <a:pt x="10080" y="15502"/>
                  <a:pt x="10440" y="15502"/>
                </a:cubicBezTo>
                <a:cubicBezTo>
                  <a:pt x="10440" y="15502"/>
                  <a:pt x="11520" y="13960"/>
                  <a:pt x="11160" y="13960"/>
                </a:cubicBezTo>
                <a:cubicBezTo>
                  <a:pt x="10800" y="13188"/>
                  <a:pt x="9000" y="13960"/>
                  <a:pt x="8640" y="13960"/>
                </a:cubicBezTo>
                <a:cubicBezTo>
                  <a:pt x="7920" y="14731"/>
                  <a:pt x="7560" y="14731"/>
                  <a:pt x="6840" y="14731"/>
                </a:cubicBezTo>
                <a:cubicBezTo>
                  <a:pt x="6120" y="14731"/>
                  <a:pt x="6840" y="13960"/>
                  <a:pt x="6840" y="13188"/>
                </a:cubicBezTo>
                <a:cubicBezTo>
                  <a:pt x="6840" y="10874"/>
                  <a:pt x="4680" y="14731"/>
                  <a:pt x="4320" y="14731"/>
                </a:cubicBezTo>
                <a:cubicBezTo>
                  <a:pt x="4320" y="14731"/>
                  <a:pt x="3960" y="15502"/>
                  <a:pt x="3960" y="15502"/>
                </a:cubicBezTo>
                <a:cubicBezTo>
                  <a:pt x="3240" y="13960"/>
                  <a:pt x="3240" y="15502"/>
                  <a:pt x="3240" y="16274"/>
                </a:cubicBezTo>
                <a:cubicBezTo>
                  <a:pt x="3240" y="16274"/>
                  <a:pt x="2160" y="14731"/>
                  <a:pt x="1800" y="14731"/>
                </a:cubicBezTo>
                <a:cubicBezTo>
                  <a:pt x="1440" y="14731"/>
                  <a:pt x="0" y="15502"/>
                  <a:pt x="0" y="13960"/>
                </a:cubicBezTo>
                <a:cubicBezTo>
                  <a:pt x="0" y="12417"/>
                  <a:pt x="720" y="13188"/>
                  <a:pt x="1440" y="12417"/>
                </a:cubicBezTo>
                <a:cubicBezTo>
                  <a:pt x="2160" y="12417"/>
                  <a:pt x="2880" y="12417"/>
                  <a:pt x="3240" y="11645"/>
                </a:cubicBezTo>
                <a:cubicBezTo>
                  <a:pt x="3240" y="11645"/>
                  <a:pt x="4320" y="10874"/>
                  <a:pt x="3960" y="10874"/>
                </a:cubicBezTo>
                <a:cubicBezTo>
                  <a:pt x="3240" y="10102"/>
                  <a:pt x="2160" y="10874"/>
                  <a:pt x="1800" y="10874"/>
                </a:cubicBezTo>
                <a:cubicBezTo>
                  <a:pt x="720" y="10874"/>
                  <a:pt x="0" y="9331"/>
                  <a:pt x="1440" y="9331"/>
                </a:cubicBezTo>
                <a:cubicBezTo>
                  <a:pt x="2160" y="9331"/>
                  <a:pt x="3600" y="8560"/>
                  <a:pt x="4320" y="8560"/>
                </a:cubicBezTo>
                <a:cubicBezTo>
                  <a:pt x="3960" y="8560"/>
                  <a:pt x="1440" y="9331"/>
                  <a:pt x="1440" y="7788"/>
                </a:cubicBezTo>
                <a:cubicBezTo>
                  <a:pt x="1080" y="6245"/>
                  <a:pt x="4320" y="7017"/>
                  <a:pt x="4680" y="6245"/>
                </a:cubicBezTo>
                <a:cubicBezTo>
                  <a:pt x="4680" y="6245"/>
                  <a:pt x="3240" y="5474"/>
                  <a:pt x="3240" y="4702"/>
                </a:cubicBezTo>
                <a:cubicBezTo>
                  <a:pt x="2880" y="3931"/>
                  <a:pt x="5040" y="3160"/>
                  <a:pt x="5040" y="3160"/>
                </a:cubicBezTo>
                <a:cubicBezTo>
                  <a:pt x="6120" y="3160"/>
                  <a:pt x="5400" y="6245"/>
                  <a:pt x="6120" y="6245"/>
                </a:cubicBezTo>
                <a:cubicBezTo>
                  <a:pt x="7200" y="6245"/>
                  <a:pt x="7920" y="6245"/>
                  <a:pt x="9000" y="7017"/>
                </a:cubicBezTo>
                <a:cubicBezTo>
                  <a:pt x="9360" y="7788"/>
                  <a:pt x="10080" y="8560"/>
                  <a:pt x="10440" y="9331"/>
                </a:cubicBezTo>
                <a:cubicBezTo>
                  <a:pt x="11160" y="10874"/>
                  <a:pt x="10800" y="11645"/>
                  <a:pt x="11520" y="11645"/>
                </a:cubicBezTo>
                <a:cubicBezTo>
                  <a:pt x="12600" y="11645"/>
                  <a:pt x="13320" y="11645"/>
                  <a:pt x="14040" y="10874"/>
                </a:cubicBezTo>
                <a:cubicBezTo>
                  <a:pt x="15480" y="10102"/>
                  <a:pt x="13320" y="9331"/>
                  <a:pt x="13320" y="8560"/>
                </a:cubicBezTo>
                <a:cubicBezTo>
                  <a:pt x="13320" y="8560"/>
                  <a:pt x="16200" y="7788"/>
                  <a:pt x="13680" y="5474"/>
                </a:cubicBezTo>
                <a:cubicBezTo>
                  <a:pt x="13320" y="5474"/>
                  <a:pt x="12600" y="5474"/>
                  <a:pt x="12960" y="4702"/>
                </a:cubicBezTo>
                <a:cubicBezTo>
                  <a:pt x="13320" y="3931"/>
                  <a:pt x="13680" y="3160"/>
                  <a:pt x="13680" y="2388"/>
                </a:cubicBezTo>
                <a:cubicBezTo>
                  <a:pt x="14040" y="1617"/>
                  <a:pt x="15480" y="-1469"/>
                  <a:pt x="15480" y="845"/>
                </a:cubicBezTo>
                <a:cubicBezTo>
                  <a:pt x="15480" y="1617"/>
                  <a:pt x="15840" y="2388"/>
                  <a:pt x="15840" y="3931"/>
                </a:cubicBezTo>
                <a:cubicBezTo>
                  <a:pt x="16200" y="3931"/>
                  <a:pt x="16200" y="4702"/>
                  <a:pt x="16200" y="5474"/>
                </a:cubicBezTo>
                <a:cubicBezTo>
                  <a:pt x="16560" y="6245"/>
                  <a:pt x="15840" y="5474"/>
                  <a:pt x="15840" y="6245"/>
                </a:cubicBezTo>
                <a:cubicBezTo>
                  <a:pt x="15840" y="7788"/>
                  <a:pt x="16920" y="6245"/>
                  <a:pt x="16920" y="7017"/>
                </a:cubicBezTo>
                <a:cubicBezTo>
                  <a:pt x="16920" y="8560"/>
                  <a:pt x="18000" y="9331"/>
                  <a:pt x="18360" y="9331"/>
                </a:cubicBezTo>
                <a:cubicBezTo>
                  <a:pt x="19080" y="9331"/>
                  <a:pt x="19080" y="10102"/>
                  <a:pt x="19080" y="8560"/>
                </a:cubicBezTo>
                <a:cubicBezTo>
                  <a:pt x="19080" y="7017"/>
                  <a:pt x="19800" y="7017"/>
                  <a:pt x="20520" y="7788"/>
                </a:cubicBezTo>
                <a:cubicBezTo>
                  <a:pt x="20880" y="7788"/>
                  <a:pt x="21600" y="9331"/>
                  <a:pt x="21240" y="10102"/>
                </a:cubicBezTo>
                <a:cubicBezTo>
                  <a:pt x="21240" y="10874"/>
                  <a:pt x="20880" y="13188"/>
                  <a:pt x="20880" y="13960"/>
                </a:cubicBezTo>
                <a:cubicBezTo>
                  <a:pt x="20520" y="14731"/>
                  <a:pt x="18360" y="15502"/>
                  <a:pt x="18000" y="15502"/>
                </a:cubicBezTo>
                <a:cubicBezTo>
                  <a:pt x="17280" y="14731"/>
                  <a:pt x="18360" y="15502"/>
                  <a:pt x="18000" y="1550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3" name="Shape 2053"/>
          <p:cNvSpPr/>
          <p:nvPr/>
        </p:nvSpPr>
        <p:spPr>
          <a:xfrm>
            <a:off x="7410816" y="2100922"/>
            <a:ext cx="69547" cy="40277"/>
          </a:xfrm>
          <a:custGeom>
            <a:avLst/>
            <a:gdLst/>
            <a:ahLst/>
            <a:cxnLst>
              <a:cxn ang="0">
                <a:pos x="wd2" y="hd2"/>
              </a:cxn>
              <a:cxn ang="5400000">
                <a:pos x="wd2" y="hd2"/>
              </a:cxn>
              <a:cxn ang="10800000">
                <a:pos x="wd2" y="hd2"/>
              </a:cxn>
              <a:cxn ang="16200000">
                <a:pos x="wd2" y="hd2"/>
              </a:cxn>
            </a:cxnLst>
            <a:rect l="0" t="0" r="r" b="b"/>
            <a:pathLst>
              <a:path w="19894" h="17277" extrusionOk="0">
                <a:moveTo>
                  <a:pt x="19440" y="1372"/>
                </a:moveTo>
                <a:cubicBezTo>
                  <a:pt x="17280" y="1372"/>
                  <a:pt x="0" y="13715"/>
                  <a:pt x="0" y="13715"/>
                </a:cubicBezTo>
                <a:cubicBezTo>
                  <a:pt x="4320" y="16800"/>
                  <a:pt x="10800" y="19886"/>
                  <a:pt x="12960" y="13715"/>
                </a:cubicBezTo>
                <a:cubicBezTo>
                  <a:pt x="15120" y="10629"/>
                  <a:pt x="19440" y="-1714"/>
                  <a:pt x="19440" y="1372"/>
                </a:cubicBezTo>
                <a:cubicBezTo>
                  <a:pt x="15120" y="1372"/>
                  <a:pt x="21600" y="-1714"/>
                  <a:pt x="19440" y="137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4" name="Shape 2054"/>
          <p:cNvSpPr/>
          <p:nvPr/>
        </p:nvSpPr>
        <p:spPr>
          <a:xfrm>
            <a:off x="7279934" y="1986151"/>
            <a:ext cx="265987" cy="125884"/>
          </a:xfrm>
          <a:custGeom>
            <a:avLst/>
            <a:gdLst/>
            <a:ahLst/>
            <a:cxnLst>
              <a:cxn ang="0">
                <a:pos x="wd2" y="hd2"/>
              </a:cxn>
              <a:cxn ang="5400000">
                <a:pos x="wd2" y="hd2"/>
              </a:cxn>
              <a:cxn ang="10800000">
                <a:pos x="wd2" y="hd2"/>
              </a:cxn>
              <a:cxn ang="16200000">
                <a:pos x="wd2" y="hd2"/>
              </a:cxn>
            </a:cxnLst>
            <a:rect l="0" t="0" r="r" b="b"/>
            <a:pathLst>
              <a:path w="21135" h="21600" extrusionOk="0">
                <a:moveTo>
                  <a:pt x="17514" y="15247"/>
                </a:moveTo>
                <a:cubicBezTo>
                  <a:pt x="16930" y="16518"/>
                  <a:pt x="15762" y="16518"/>
                  <a:pt x="15762" y="16518"/>
                </a:cubicBezTo>
                <a:cubicBezTo>
                  <a:pt x="14011" y="16518"/>
                  <a:pt x="14595" y="13976"/>
                  <a:pt x="15178" y="12706"/>
                </a:cubicBezTo>
                <a:cubicBezTo>
                  <a:pt x="15762" y="10165"/>
                  <a:pt x="14011" y="8894"/>
                  <a:pt x="13427" y="10165"/>
                </a:cubicBezTo>
                <a:cubicBezTo>
                  <a:pt x="13427" y="11435"/>
                  <a:pt x="13427" y="12706"/>
                  <a:pt x="12843" y="12706"/>
                </a:cubicBezTo>
                <a:cubicBezTo>
                  <a:pt x="12843" y="12706"/>
                  <a:pt x="12259" y="12706"/>
                  <a:pt x="12259" y="11435"/>
                </a:cubicBezTo>
                <a:cubicBezTo>
                  <a:pt x="11676" y="12706"/>
                  <a:pt x="12259" y="15247"/>
                  <a:pt x="11676" y="16518"/>
                </a:cubicBezTo>
                <a:cubicBezTo>
                  <a:pt x="11092" y="19059"/>
                  <a:pt x="10508" y="16518"/>
                  <a:pt x="9924" y="17788"/>
                </a:cubicBezTo>
                <a:cubicBezTo>
                  <a:pt x="9341" y="17788"/>
                  <a:pt x="9924" y="20329"/>
                  <a:pt x="9341" y="20329"/>
                </a:cubicBezTo>
                <a:cubicBezTo>
                  <a:pt x="9341" y="21600"/>
                  <a:pt x="7589" y="21600"/>
                  <a:pt x="7005" y="21600"/>
                </a:cubicBezTo>
                <a:cubicBezTo>
                  <a:pt x="6422" y="20329"/>
                  <a:pt x="6422" y="17788"/>
                  <a:pt x="5838" y="19059"/>
                </a:cubicBezTo>
                <a:cubicBezTo>
                  <a:pt x="4670" y="20329"/>
                  <a:pt x="4086" y="20329"/>
                  <a:pt x="2919" y="20329"/>
                </a:cubicBezTo>
                <a:cubicBezTo>
                  <a:pt x="2335" y="20329"/>
                  <a:pt x="1168" y="21600"/>
                  <a:pt x="584" y="21600"/>
                </a:cubicBezTo>
                <a:cubicBezTo>
                  <a:pt x="0" y="21600"/>
                  <a:pt x="1751" y="17788"/>
                  <a:pt x="1168" y="16518"/>
                </a:cubicBezTo>
                <a:cubicBezTo>
                  <a:pt x="1168" y="16518"/>
                  <a:pt x="584" y="17788"/>
                  <a:pt x="0" y="17788"/>
                </a:cubicBezTo>
                <a:cubicBezTo>
                  <a:pt x="0" y="16518"/>
                  <a:pt x="2919" y="15247"/>
                  <a:pt x="3503" y="15247"/>
                </a:cubicBezTo>
                <a:cubicBezTo>
                  <a:pt x="4670" y="15247"/>
                  <a:pt x="4670" y="13976"/>
                  <a:pt x="5254" y="12706"/>
                </a:cubicBezTo>
                <a:cubicBezTo>
                  <a:pt x="6422" y="10165"/>
                  <a:pt x="7005" y="10165"/>
                  <a:pt x="7589" y="8894"/>
                </a:cubicBezTo>
                <a:cubicBezTo>
                  <a:pt x="8757" y="6353"/>
                  <a:pt x="9341" y="3812"/>
                  <a:pt x="10508" y="3812"/>
                </a:cubicBezTo>
                <a:cubicBezTo>
                  <a:pt x="11676" y="2541"/>
                  <a:pt x="12843" y="2541"/>
                  <a:pt x="14011" y="3812"/>
                </a:cubicBezTo>
                <a:cubicBezTo>
                  <a:pt x="15178" y="3812"/>
                  <a:pt x="16930" y="5082"/>
                  <a:pt x="17514" y="3812"/>
                </a:cubicBezTo>
                <a:cubicBezTo>
                  <a:pt x="18097" y="2541"/>
                  <a:pt x="17514" y="0"/>
                  <a:pt x="18681" y="0"/>
                </a:cubicBezTo>
                <a:cubicBezTo>
                  <a:pt x="18681" y="0"/>
                  <a:pt x="21016" y="1271"/>
                  <a:pt x="21016" y="2541"/>
                </a:cubicBezTo>
                <a:cubicBezTo>
                  <a:pt x="21600" y="2541"/>
                  <a:pt x="19849" y="3812"/>
                  <a:pt x="19849" y="5082"/>
                </a:cubicBezTo>
                <a:cubicBezTo>
                  <a:pt x="19849" y="6353"/>
                  <a:pt x="21600" y="7624"/>
                  <a:pt x="19849" y="8894"/>
                </a:cubicBezTo>
                <a:cubicBezTo>
                  <a:pt x="19265" y="10165"/>
                  <a:pt x="21016" y="11435"/>
                  <a:pt x="20432" y="11435"/>
                </a:cubicBezTo>
                <a:cubicBezTo>
                  <a:pt x="19265" y="12706"/>
                  <a:pt x="18681" y="12706"/>
                  <a:pt x="18097" y="12706"/>
                </a:cubicBezTo>
                <a:cubicBezTo>
                  <a:pt x="18097" y="13976"/>
                  <a:pt x="18097" y="13976"/>
                  <a:pt x="17514" y="15247"/>
                </a:cubicBezTo>
                <a:cubicBezTo>
                  <a:pt x="16930" y="16518"/>
                  <a:pt x="18097" y="13976"/>
                  <a:pt x="17514" y="1524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5" name="Shape 2055"/>
          <p:cNvSpPr/>
          <p:nvPr/>
        </p:nvSpPr>
        <p:spPr>
          <a:xfrm>
            <a:off x="7588322" y="2036499"/>
            <a:ext cx="34289" cy="15108"/>
          </a:xfrm>
          <a:custGeom>
            <a:avLst/>
            <a:gdLst/>
            <a:ahLst/>
            <a:cxnLst>
              <a:cxn ang="0">
                <a:pos x="wd2" y="hd2"/>
              </a:cxn>
              <a:cxn ang="5400000">
                <a:pos x="wd2" y="hd2"/>
              </a:cxn>
              <a:cxn ang="10800000">
                <a:pos x="wd2" y="hd2"/>
              </a:cxn>
              <a:cxn ang="16200000">
                <a:pos x="wd2" y="hd2"/>
              </a:cxn>
            </a:cxnLst>
            <a:rect l="0" t="0" r="r" b="b"/>
            <a:pathLst>
              <a:path w="12793" h="21600" extrusionOk="0">
                <a:moveTo>
                  <a:pt x="11013" y="21600"/>
                </a:moveTo>
                <a:cubicBezTo>
                  <a:pt x="5613" y="21600"/>
                  <a:pt x="-5187" y="10800"/>
                  <a:pt x="2913" y="0"/>
                </a:cubicBezTo>
                <a:cubicBezTo>
                  <a:pt x="8313" y="0"/>
                  <a:pt x="16413" y="21600"/>
                  <a:pt x="11013"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6" name="Shape 2056"/>
          <p:cNvSpPr/>
          <p:nvPr/>
        </p:nvSpPr>
        <p:spPr>
          <a:xfrm>
            <a:off x="7636611" y="1933281"/>
            <a:ext cx="134340" cy="68955"/>
          </a:xfrm>
          <a:custGeom>
            <a:avLst/>
            <a:gdLst/>
            <a:ahLst/>
            <a:cxnLst>
              <a:cxn ang="0">
                <a:pos x="wd2" y="hd2"/>
              </a:cxn>
              <a:cxn ang="5400000">
                <a:pos x="wd2" y="hd2"/>
              </a:cxn>
              <a:cxn ang="10800000">
                <a:pos x="wd2" y="hd2"/>
              </a:cxn>
              <a:cxn ang="16200000">
                <a:pos x="wd2" y="hd2"/>
              </a:cxn>
            </a:cxnLst>
            <a:rect l="0" t="0" r="r" b="b"/>
            <a:pathLst>
              <a:path w="18595" h="20400" extrusionOk="0">
                <a:moveTo>
                  <a:pt x="5560" y="19440"/>
                </a:moveTo>
                <a:cubicBezTo>
                  <a:pt x="4531" y="19440"/>
                  <a:pt x="-1640" y="12960"/>
                  <a:pt x="417" y="8640"/>
                </a:cubicBezTo>
                <a:cubicBezTo>
                  <a:pt x="2474" y="4320"/>
                  <a:pt x="5560" y="4320"/>
                  <a:pt x="7617" y="4320"/>
                </a:cubicBezTo>
                <a:cubicBezTo>
                  <a:pt x="10703" y="2160"/>
                  <a:pt x="13789" y="0"/>
                  <a:pt x="15846" y="0"/>
                </a:cubicBezTo>
                <a:cubicBezTo>
                  <a:pt x="16874" y="0"/>
                  <a:pt x="19960" y="2160"/>
                  <a:pt x="17903" y="4320"/>
                </a:cubicBezTo>
                <a:cubicBezTo>
                  <a:pt x="16874" y="6480"/>
                  <a:pt x="13789" y="4320"/>
                  <a:pt x="12760" y="8640"/>
                </a:cubicBezTo>
                <a:cubicBezTo>
                  <a:pt x="12760" y="8640"/>
                  <a:pt x="17903" y="12960"/>
                  <a:pt x="13789" y="15120"/>
                </a:cubicBezTo>
                <a:cubicBezTo>
                  <a:pt x="11731" y="17280"/>
                  <a:pt x="8646" y="21600"/>
                  <a:pt x="5560" y="19440"/>
                </a:cubicBezTo>
                <a:cubicBezTo>
                  <a:pt x="3503" y="19440"/>
                  <a:pt x="7617" y="21600"/>
                  <a:pt x="5560" y="194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7" name="Shape 2057"/>
          <p:cNvSpPr/>
          <p:nvPr/>
        </p:nvSpPr>
        <p:spPr>
          <a:xfrm>
            <a:off x="7573221" y="1948385"/>
            <a:ext cx="35341" cy="30213"/>
          </a:xfrm>
          <a:custGeom>
            <a:avLst/>
            <a:gdLst/>
            <a:ahLst/>
            <a:cxnLst>
              <a:cxn ang="0">
                <a:pos x="wd2" y="hd2"/>
              </a:cxn>
              <a:cxn ang="5400000">
                <a:pos x="wd2" y="hd2"/>
              </a:cxn>
              <a:cxn ang="10800000">
                <a:pos x="wd2" y="hd2"/>
              </a:cxn>
              <a:cxn ang="16200000">
                <a:pos x="wd2" y="hd2"/>
              </a:cxn>
            </a:cxnLst>
            <a:rect l="0" t="0" r="r" b="b"/>
            <a:pathLst>
              <a:path w="13186" h="21600" extrusionOk="0">
                <a:moveTo>
                  <a:pt x="11013" y="21600"/>
                </a:moveTo>
                <a:cubicBezTo>
                  <a:pt x="5613" y="21600"/>
                  <a:pt x="-5187" y="0"/>
                  <a:pt x="2913" y="0"/>
                </a:cubicBezTo>
                <a:cubicBezTo>
                  <a:pt x="11013" y="0"/>
                  <a:pt x="16413" y="16200"/>
                  <a:pt x="11013"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8" name="Shape 2058"/>
          <p:cNvSpPr/>
          <p:nvPr/>
        </p:nvSpPr>
        <p:spPr>
          <a:xfrm>
            <a:off x="7645148" y="1884999"/>
            <a:ext cx="133002" cy="44085"/>
          </a:xfrm>
          <a:custGeom>
            <a:avLst/>
            <a:gdLst/>
            <a:ahLst/>
            <a:cxnLst>
              <a:cxn ang="0">
                <a:pos x="wd2" y="hd2"/>
              </a:cxn>
              <a:cxn ang="5400000">
                <a:pos x="wd2" y="hd2"/>
              </a:cxn>
              <a:cxn ang="10800000">
                <a:pos x="wd2" y="hd2"/>
              </a:cxn>
              <a:cxn ang="16200000">
                <a:pos x="wd2" y="hd2"/>
              </a:cxn>
            </a:cxnLst>
            <a:rect l="0" t="0" r="r" b="b"/>
            <a:pathLst>
              <a:path w="18409" h="18011" extrusionOk="0">
                <a:moveTo>
                  <a:pt x="297" y="13554"/>
                </a:moveTo>
                <a:cubicBezTo>
                  <a:pt x="-732" y="13554"/>
                  <a:pt x="2354" y="10468"/>
                  <a:pt x="3382" y="10468"/>
                </a:cubicBezTo>
                <a:cubicBezTo>
                  <a:pt x="5439" y="7382"/>
                  <a:pt x="6468" y="4296"/>
                  <a:pt x="8525" y="1211"/>
                </a:cubicBezTo>
                <a:cubicBezTo>
                  <a:pt x="11611" y="-1875"/>
                  <a:pt x="14697" y="1211"/>
                  <a:pt x="17782" y="7382"/>
                </a:cubicBezTo>
                <a:cubicBezTo>
                  <a:pt x="20868" y="16639"/>
                  <a:pt x="11611" y="16639"/>
                  <a:pt x="10582" y="16639"/>
                </a:cubicBezTo>
                <a:cubicBezTo>
                  <a:pt x="8525" y="16639"/>
                  <a:pt x="7497" y="19725"/>
                  <a:pt x="5439" y="16639"/>
                </a:cubicBezTo>
                <a:cubicBezTo>
                  <a:pt x="3382" y="13554"/>
                  <a:pt x="1325" y="16639"/>
                  <a:pt x="297" y="13554"/>
                </a:cubicBezTo>
                <a:cubicBezTo>
                  <a:pt x="-732" y="10468"/>
                  <a:pt x="1325" y="16639"/>
                  <a:pt x="297" y="1355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59" name="Shape 2059"/>
          <p:cNvSpPr/>
          <p:nvPr/>
        </p:nvSpPr>
        <p:spPr>
          <a:xfrm>
            <a:off x="8022714" y="2043920"/>
            <a:ext cx="198554" cy="133570"/>
          </a:xfrm>
          <a:custGeom>
            <a:avLst/>
            <a:gdLst/>
            <a:ahLst/>
            <a:cxnLst>
              <a:cxn ang="0">
                <a:pos x="wd2" y="hd2"/>
              </a:cxn>
              <a:cxn ang="5400000">
                <a:pos x="wd2" y="hd2"/>
              </a:cxn>
              <a:cxn ang="10800000">
                <a:pos x="wd2" y="hd2"/>
              </a:cxn>
              <a:cxn ang="16200000">
                <a:pos x="wd2" y="hd2"/>
              </a:cxn>
            </a:cxnLst>
            <a:rect l="0" t="0" r="r" b="b"/>
            <a:pathLst>
              <a:path w="20780" h="20463" extrusionOk="0">
                <a:moveTo>
                  <a:pt x="16416" y="20463"/>
                </a:moveTo>
                <a:cubicBezTo>
                  <a:pt x="14874" y="20463"/>
                  <a:pt x="12559" y="20463"/>
                  <a:pt x="11016" y="20463"/>
                </a:cubicBezTo>
                <a:cubicBezTo>
                  <a:pt x="8702" y="20463"/>
                  <a:pt x="11016" y="19326"/>
                  <a:pt x="11016" y="18189"/>
                </a:cubicBezTo>
                <a:cubicBezTo>
                  <a:pt x="11788" y="17052"/>
                  <a:pt x="7931" y="17052"/>
                  <a:pt x="8702" y="15916"/>
                </a:cubicBezTo>
                <a:cubicBezTo>
                  <a:pt x="9474" y="14779"/>
                  <a:pt x="11016" y="13642"/>
                  <a:pt x="12559" y="13642"/>
                </a:cubicBezTo>
                <a:cubicBezTo>
                  <a:pt x="13331" y="12505"/>
                  <a:pt x="12559" y="12505"/>
                  <a:pt x="11788" y="12505"/>
                </a:cubicBezTo>
                <a:cubicBezTo>
                  <a:pt x="10245" y="11368"/>
                  <a:pt x="8702" y="12505"/>
                  <a:pt x="6388" y="13642"/>
                </a:cubicBezTo>
                <a:cubicBezTo>
                  <a:pt x="4845" y="13642"/>
                  <a:pt x="3302" y="13642"/>
                  <a:pt x="988" y="13642"/>
                </a:cubicBezTo>
                <a:cubicBezTo>
                  <a:pt x="988" y="14779"/>
                  <a:pt x="-555" y="14779"/>
                  <a:pt x="216" y="12505"/>
                </a:cubicBezTo>
                <a:cubicBezTo>
                  <a:pt x="1759" y="10231"/>
                  <a:pt x="3302" y="11368"/>
                  <a:pt x="4845" y="10231"/>
                </a:cubicBezTo>
                <a:cubicBezTo>
                  <a:pt x="7931" y="9095"/>
                  <a:pt x="2531" y="9095"/>
                  <a:pt x="2531" y="7958"/>
                </a:cubicBezTo>
                <a:cubicBezTo>
                  <a:pt x="1759" y="7958"/>
                  <a:pt x="4845" y="5684"/>
                  <a:pt x="4845" y="5684"/>
                </a:cubicBezTo>
                <a:cubicBezTo>
                  <a:pt x="4845" y="5684"/>
                  <a:pt x="2531" y="5684"/>
                  <a:pt x="1759" y="5684"/>
                </a:cubicBezTo>
                <a:cubicBezTo>
                  <a:pt x="1759" y="4547"/>
                  <a:pt x="4074" y="3410"/>
                  <a:pt x="4845" y="3410"/>
                </a:cubicBezTo>
                <a:cubicBezTo>
                  <a:pt x="6388" y="3410"/>
                  <a:pt x="7931" y="6821"/>
                  <a:pt x="9474" y="7958"/>
                </a:cubicBezTo>
                <a:cubicBezTo>
                  <a:pt x="10245" y="7958"/>
                  <a:pt x="11016" y="10231"/>
                  <a:pt x="11788" y="9095"/>
                </a:cubicBezTo>
                <a:cubicBezTo>
                  <a:pt x="14102" y="6821"/>
                  <a:pt x="9474" y="6821"/>
                  <a:pt x="9474" y="6821"/>
                </a:cubicBezTo>
                <a:cubicBezTo>
                  <a:pt x="10245" y="6821"/>
                  <a:pt x="13331" y="5684"/>
                  <a:pt x="10245" y="4547"/>
                </a:cubicBezTo>
                <a:cubicBezTo>
                  <a:pt x="9474" y="4547"/>
                  <a:pt x="8702" y="4547"/>
                  <a:pt x="7931" y="3410"/>
                </a:cubicBezTo>
                <a:cubicBezTo>
                  <a:pt x="6388" y="2274"/>
                  <a:pt x="7931" y="2274"/>
                  <a:pt x="7931" y="1137"/>
                </a:cubicBezTo>
                <a:cubicBezTo>
                  <a:pt x="7159" y="1137"/>
                  <a:pt x="4845" y="2274"/>
                  <a:pt x="4845" y="2274"/>
                </a:cubicBezTo>
                <a:cubicBezTo>
                  <a:pt x="4074" y="1137"/>
                  <a:pt x="9474" y="0"/>
                  <a:pt x="9474" y="0"/>
                </a:cubicBezTo>
                <a:cubicBezTo>
                  <a:pt x="9474" y="0"/>
                  <a:pt x="8702" y="1137"/>
                  <a:pt x="8702" y="1137"/>
                </a:cubicBezTo>
                <a:cubicBezTo>
                  <a:pt x="7931" y="2274"/>
                  <a:pt x="10245" y="2274"/>
                  <a:pt x="11016" y="2274"/>
                </a:cubicBezTo>
                <a:cubicBezTo>
                  <a:pt x="13331" y="3410"/>
                  <a:pt x="14102" y="3410"/>
                  <a:pt x="15645" y="1137"/>
                </a:cubicBezTo>
                <a:cubicBezTo>
                  <a:pt x="17959" y="-1137"/>
                  <a:pt x="20274" y="5684"/>
                  <a:pt x="19502" y="7958"/>
                </a:cubicBezTo>
                <a:cubicBezTo>
                  <a:pt x="19502" y="10231"/>
                  <a:pt x="19502" y="11368"/>
                  <a:pt x="20274" y="12505"/>
                </a:cubicBezTo>
                <a:cubicBezTo>
                  <a:pt x="21045" y="14779"/>
                  <a:pt x="21045" y="15916"/>
                  <a:pt x="19502" y="14779"/>
                </a:cubicBezTo>
                <a:cubicBezTo>
                  <a:pt x="17959" y="12505"/>
                  <a:pt x="18731" y="17052"/>
                  <a:pt x="19502" y="18189"/>
                </a:cubicBezTo>
                <a:cubicBezTo>
                  <a:pt x="20274" y="19326"/>
                  <a:pt x="17188" y="20463"/>
                  <a:pt x="16416" y="2046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0" name="Shape 2060"/>
          <p:cNvSpPr/>
          <p:nvPr/>
        </p:nvSpPr>
        <p:spPr>
          <a:xfrm>
            <a:off x="8000886" y="2104478"/>
            <a:ext cx="48107" cy="20142"/>
          </a:xfrm>
          <a:custGeom>
            <a:avLst/>
            <a:gdLst/>
            <a:ahLst/>
            <a:cxnLst>
              <a:cxn ang="0">
                <a:pos x="wd2" y="hd2"/>
              </a:cxn>
              <a:cxn ang="5400000">
                <a:pos x="wd2" y="hd2"/>
              </a:cxn>
              <a:cxn ang="10800000">
                <a:pos x="wd2" y="hd2"/>
              </a:cxn>
              <a:cxn ang="16200000">
                <a:pos x="wd2" y="hd2"/>
              </a:cxn>
            </a:cxnLst>
            <a:rect l="0" t="0" r="r" b="b"/>
            <a:pathLst>
              <a:path w="15878" h="21600" extrusionOk="0">
                <a:moveTo>
                  <a:pt x="376" y="21600"/>
                </a:moveTo>
                <a:cubicBezTo>
                  <a:pt x="7576" y="14400"/>
                  <a:pt x="19576" y="0"/>
                  <a:pt x="14776" y="0"/>
                </a:cubicBezTo>
                <a:cubicBezTo>
                  <a:pt x="7576" y="0"/>
                  <a:pt x="-2024" y="21600"/>
                  <a:pt x="376"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1" name="Shape 2061"/>
          <p:cNvSpPr/>
          <p:nvPr/>
        </p:nvSpPr>
        <p:spPr>
          <a:xfrm>
            <a:off x="7986011" y="2096926"/>
            <a:ext cx="43012" cy="15107"/>
          </a:xfrm>
          <a:custGeom>
            <a:avLst/>
            <a:gdLst/>
            <a:ahLst/>
            <a:cxnLst>
              <a:cxn ang="0">
                <a:pos x="wd2" y="hd2"/>
              </a:cxn>
              <a:cxn ang="5400000">
                <a:pos x="wd2" y="hd2"/>
              </a:cxn>
              <a:cxn ang="10800000">
                <a:pos x="wd2" y="hd2"/>
              </a:cxn>
              <a:cxn ang="16200000">
                <a:pos x="wd2" y="hd2"/>
              </a:cxn>
            </a:cxnLst>
            <a:rect l="0" t="0" r="r" b="b"/>
            <a:pathLst>
              <a:path w="15380" h="21600" extrusionOk="0">
                <a:moveTo>
                  <a:pt x="426" y="21600"/>
                </a:moveTo>
                <a:cubicBezTo>
                  <a:pt x="-2274" y="21600"/>
                  <a:pt x="8526" y="0"/>
                  <a:pt x="13926" y="0"/>
                </a:cubicBezTo>
                <a:cubicBezTo>
                  <a:pt x="19326" y="0"/>
                  <a:pt x="8526" y="21600"/>
                  <a:pt x="426"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2" name="Shape 2062"/>
          <p:cNvSpPr/>
          <p:nvPr/>
        </p:nvSpPr>
        <p:spPr>
          <a:xfrm>
            <a:off x="7962553" y="2079760"/>
            <a:ext cx="62405" cy="22247"/>
          </a:xfrm>
          <a:custGeom>
            <a:avLst/>
            <a:gdLst/>
            <a:ahLst/>
            <a:cxnLst>
              <a:cxn ang="0">
                <a:pos x="wd2" y="hd2"/>
              </a:cxn>
              <a:cxn ang="5400000">
                <a:pos x="wd2" y="hd2"/>
              </a:cxn>
              <a:cxn ang="10800000">
                <a:pos x="wd2" y="hd2"/>
              </a:cxn>
              <a:cxn ang="16200000">
                <a:pos x="wd2" y="hd2"/>
              </a:cxn>
            </a:cxnLst>
            <a:rect l="0" t="0" r="r" b="b"/>
            <a:pathLst>
              <a:path w="17851" h="12724" extrusionOk="0">
                <a:moveTo>
                  <a:pt x="571" y="9817"/>
                </a:moveTo>
                <a:cubicBezTo>
                  <a:pt x="-3749" y="5497"/>
                  <a:pt x="17851" y="-3143"/>
                  <a:pt x="17851" y="1177"/>
                </a:cubicBezTo>
                <a:cubicBezTo>
                  <a:pt x="17851" y="5497"/>
                  <a:pt x="9211" y="18457"/>
                  <a:pt x="571" y="98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3" name="Shape 2063"/>
          <p:cNvSpPr/>
          <p:nvPr/>
        </p:nvSpPr>
        <p:spPr>
          <a:xfrm>
            <a:off x="7957000" y="2048480"/>
            <a:ext cx="52857" cy="33343"/>
          </a:xfrm>
          <a:custGeom>
            <a:avLst/>
            <a:gdLst/>
            <a:ahLst/>
            <a:cxnLst>
              <a:cxn ang="0">
                <a:pos x="wd2" y="hd2"/>
              </a:cxn>
              <a:cxn ang="5400000">
                <a:pos x="wd2" y="hd2"/>
              </a:cxn>
              <a:cxn ang="10800000">
                <a:pos x="wd2" y="hd2"/>
              </a:cxn>
              <a:cxn ang="16200000">
                <a:pos x="wd2" y="hd2"/>
              </a:cxn>
            </a:cxnLst>
            <a:rect l="0" t="0" r="r" b="b"/>
            <a:pathLst>
              <a:path w="21600" h="19069" extrusionOk="0">
                <a:moveTo>
                  <a:pt x="3086" y="19069"/>
                </a:moveTo>
                <a:cubicBezTo>
                  <a:pt x="0" y="14749"/>
                  <a:pt x="0" y="6109"/>
                  <a:pt x="0" y="1789"/>
                </a:cubicBezTo>
                <a:cubicBezTo>
                  <a:pt x="3086" y="-2531"/>
                  <a:pt x="9257" y="1789"/>
                  <a:pt x="12343" y="6109"/>
                </a:cubicBezTo>
                <a:cubicBezTo>
                  <a:pt x="12343" y="6109"/>
                  <a:pt x="21600" y="10429"/>
                  <a:pt x="21600" y="14749"/>
                </a:cubicBezTo>
                <a:cubicBezTo>
                  <a:pt x="21600" y="14749"/>
                  <a:pt x="6171" y="19069"/>
                  <a:pt x="3086" y="19069"/>
                </a:cubicBezTo>
                <a:cubicBezTo>
                  <a:pt x="0" y="14749"/>
                  <a:pt x="12343" y="19069"/>
                  <a:pt x="3086" y="1906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4" name="Shape 2064"/>
          <p:cNvSpPr/>
          <p:nvPr/>
        </p:nvSpPr>
        <p:spPr>
          <a:xfrm>
            <a:off x="7899977" y="1962645"/>
            <a:ext cx="52540" cy="52045"/>
          </a:xfrm>
          <a:custGeom>
            <a:avLst/>
            <a:gdLst/>
            <a:ahLst/>
            <a:cxnLst>
              <a:cxn ang="0">
                <a:pos x="wd2" y="hd2"/>
              </a:cxn>
              <a:cxn ang="5400000">
                <a:pos x="wd2" y="hd2"/>
              </a:cxn>
              <a:cxn ang="10800000">
                <a:pos x="wd2" y="hd2"/>
              </a:cxn>
              <a:cxn ang="16200000">
                <a:pos x="wd2" y="hd2"/>
              </a:cxn>
            </a:cxnLst>
            <a:rect l="0" t="0" r="r" b="b"/>
            <a:pathLst>
              <a:path w="12882" h="17173" extrusionOk="0">
                <a:moveTo>
                  <a:pt x="10485" y="16987"/>
                </a:moveTo>
                <a:cubicBezTo>
                  <a:pt x="6885" y="19387"/>
                  <a:pt x="-3915" y="-2213"/>
                  <a:pt x="1485" y="187"/>
                </a:cubicBezTo>
                <a:cubicBezTo>
                  <a:pt x="6885" y="4987"/>
                  <a:pt x="17685" y="16987"/>
                  <a:pt x="10485" y="1698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5" name="Shape 2065"/>
          <p:cNvSpPr/>
          <p:nvPr/>
        </p:nvSpPr>
        <p:spPr>
          <a:xfrm>
            <a:off x="8034945" y="1953823"/>
            <a:ext cx="49323" cy="12797"/>
          </a:xfrm>
          <a:custGeom>
            <a:avLst/>
            <a:gdLst/>
            <a:ahLst/>
            <a:cxnLst>
              <a:cxn ang="0">
                <a:pos x="wd2" y="hd2"/>
              </a:cxn>
              <a:cxn ang="5400000">
                <a:pos x="wd2" y="hd2"/>
              </a:cxn>
              <a:cxn ang="10800000">
                <a:pos x="wd2" y="hd2"/>
              </a:cxn>
              <a:cxn ang="16200000">
                <a:pos x="wd2" y="hd2"/>
              </a:cxn>
            </a:cxnLst>
            <a:rect l="0" t="0" r="r" b="b"/>
            <a:pathLst>
              <a:path w="16279" h="12198" extrusionOk="0">
                <a:moveTo>
                  <a:pt x="1504" y="2016"/>
                </a:moveTo>
                <a:cubicBezTo>
                  <a:pt x="8704" y="-5184"/>
                  <a:pt x="18304" y="9216"/>
                  <a:pt x="15904" y="9216"/>
                </a:cubicBezTo>
                <a:cubicBezTo>
                  <a:pt x="3904" y="16416"/>
                  <a:pt x="-3296" y="9216"/>
                  <a:pt x="1504" y="201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6" name="Shape 2066"/>
          <p:cNvSpPr/>
          <p:nvPr/>
        </p:nvSpPr>
        <p:spPr>
          <a:xfrm>
            <a:off x="7915723" y="1834403"/>
            <a:ext cx="239268" cy="127028"/>
          </a:xfrm>
          <a:custGeom>
            <a:avLst/>
            <a:gdLst/>
            <a:ahLst/>
            <a:cxnLst>
              <a:cxn ang="0">
                <a:pos x="wd2" y="hd2"/>
              </a:cxn>
              <a:cxn ang="5400000">
                <a:pos x="wd2" y="hd2"/>
              </a:cxn>
              <a:cxn ang="10800000">
                <a:pos x="wd2" y="hd2"/>
              </a:cxn>
              <a:cxn ang="16200000">
                <a:pos x="wd2" y="hd2"/>
              </a:cxn>
            </a:cxnLst>
            <a:rect l="0" t="0" r="r" b="b"/>
            <a:pathLst>
              <a:path w="19556" h="19461" extrusionOk="0">
                <a:moveTo>
                  <a:pt x="15442" y="18660"/>
                </a:moveTo>
                <a:cubicBezTo>
                  <a:pt x="14842" y="18660"/>
                  <a:pt x="14842" y="17523"/>
                  <a:pt x="14842" y="16387"/>
                </a:cubicBezTo>
                <a:cubicBezTo>
                  <a:pt x="14242" y="15250"/>
                  <a:pt x="12442" y="14113"/>
                  <a:pt x="11842" y="14113"/>
                </a:cubicBezTo>
                <a:cubicBezTo>
                  <a:pt x="11242" y="14113"/>
                  <a:pt x="7042" y="16387"/>
                  <a:pt x="7042" y="15250"/>
                </a:cubicBezTo>
                <a:cubicBezTo>
                  <a:pt x="7042" y="15250"/>
                  <a:pt x="9442" y="12976"/>
                  <a:pt x="9442" y="12976"/>
                </a:cubicBezTo>
                <a:cubicBezTo>
                  <a:pt x="7642" y="11839"/>
                  <a:pt x="5242" y="15250"/>
                  <a:pt x="3442" y="12976"/>
                </a:cubicBezTo>
                <a:cubicBezTo>
                  <a:pt x="-158" y="9566"/>
                  <a:pt x="6442" y="10702"/>
                  <a:pt x="6442" y="10702"/>
                </a:cubicBezTo>
                <a:cubicBezTo>
                  <a:pt x="6442" y="10702"/>
                  <a:pt x="5842" y="9566"/>
                  <a:pt x="5842" y="9566"/>
                </a:cubicBezTo>
                <a:cubicBezTo>
                  <a:pt x="5842" y="9566"/>
                  <a:pt x="6442" y="8429"/>
                  <a:pt x="6442" y="8429"/>
                </a:cubicBezTo>
                <a:cubicBezTo>
                  <a:pt x="7042" y="7292"/>
                  <a:pt x="5242" y="8429"/>
                  <a:pt x="5242" y="8429"/>
                </a:cubicBezTo>
                <a:cubicBezTo>
                  <a:pt x="4642" y="7292"/>
                  <a:pt x="5842" y="6155"/>
                  <a:pt x="4642" y="6155"/>
                </a:cubicBezTo>
                <a:cubicBezTo>
                  <a:pt x="4042" y="6155"/>
                  <a:pt x="2842" y="7292"/>
                  <a:pt x="2242" y="6155"/>
                </a:cubicBezTo>
                <a:cubicBezTo>
                  <a:pt x="2242" y="5018"/>
                  <a:pt x="1042" y="6155"/>
                  <a:pt x="442" y="5018"/>
                </a:cubicBezTo>
                <a:cubicBezTo>
                  <a:pt x="-1358" y="-666"/>
                  <a:pt x="2842" y="1608"/>
                  <a:pt x="4042" y="1608"/>
                </a:cubicBezTo>
                <a:cubicBezTo>
                  <a:pt x="5242" y="471"/>
                  <a:pt x="7042" y="-666"/>
                  <a:pt x="8242" y="471"/>
                </a:cubicBezTo>
                <a:cubicBezTo>
                  <a:pt x="10042" y="1608"/>
                  <a:pt x="7042" y="7292"/>
                  <a:pt x="9442" y="5018"/>
                </a:cubicBezTo>
                <a:cubicBezTo>
                  <a:pt x="10042" y="5018"/>
                  <a:pt x="11242" y="2745"/>
                  <a:pt x="11842" y="3881"/>
                </a:cubicBezTo>
                <a:cubicBezTo>
                  <a:pt x="12442" y="5018"/>
                  <a:pt x="13042" y="7292"/>
                  <a:pt x="13642" y="7292"/>
                </a:cubicBezTo>
                <a:cubicBezTo>
                  <a:pt x="14242" y="7292"/>
                  <a:pt x="16042" y="6155"/>
                  <a:pt x="16642" y="7292"/>
                </a:cubicBezTo>
                <a:cubicBezTo>
                  <a:pt x="17842" y="8429"/>
                  <a:pt x="17842" y="11839"/>
                  <a:pt x="18442" y="12976"/>
                </a:cubicBezTo>
                <a:cubicBezTo>
                  <a:pt x="19042" y="15250"/>
                  <a:pt x="20242" y="16387"/>
                  <a:pt x="19042" y="17523"/>
                </a:cubicBezTo>
                <a:cubicBezTo>
                  <a:pt x="18442" y="19797"/>
                  <a:pt x="16642" y="19797"/>
                  <a:pt x="15442" y="18660"/>
                </a:cubicBezTo>
                <a:cubicBezTo>
                  <a:pt x="14842" y="17523"/>
                  <a:pt x="17242" y="20934"/>
                  <a:pt x="15442" y="186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7" name="Shape 2067"/>
          <p:cNvSpPr/>
          <p:nvPr/>
        </p:nvSpPr>
        <p:spPr>
          <a:xfrm>
            <a:off x="8116044" y="1768953"/>
            <a:ext cx="59234" cy="30894"/>
          </a:xfrm>
          <a:custGeom>
            <a:avLst/>
            <a:gdLst/>
            <a:ahLst/>
            <a:cxnLst>
              <a:cxn ang="0">
                <a:pos x="wd2" y="hd2"/>
              </a:cxn>
              <a:cxn ang="5400000">
                <a:pos x="wd2" y="hd2"/>
              </a:cxn>
              <a:cxn ang="10800000">
                <a:pos x="wd2" y="hd2"/>
              </a:cxn>
              <a:cxn ang="16200000">
                <a:pos x="wd2" y="hd2"/>
              </a:cxn>
            </a:cxnLst>
            <a:rect l="0" t="0" r="r" b="b"/>
            <a:pathLst>
              <a:path w="15885" h="17670" extrusionOk="0">
                <a:moveTo>
                  <a:pt x="12881" y="17670"/>
                </a:moveTo>
                <a:cubicBezTo>
                  <a:pt x="8954" y="17670"/>
                  <a:pt x="8954" y="13350"/>
                  <a:pt x="5027" y="13350"/>
                </a:cubicBezTo>
                <a:cubicBezTo>
                  <a:pt x="5027" y="13350"/>
                  <a:pt x="-2828" y="13350"/>
                  <a:pt x="1099" y="9030"/>
                </a:cubicBezTo>
                <a:cubicBezTo>
                  <a:pt x="3063" y="390"/>
                  <a:pt x="8954" y="-3930"/>
                  <a:pt x="10917" y="4710"/>
                </a:cubicBezTo>
                <a:cubicBezTo>
                  <a:pt x="14845" y="9030"/>
                  <a:pt x="18772" y="17670"/>
                  <a:pt x="12881" y="1767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8" name="Shape 2068"/>
          <p:cNvSpPr/>
          <p:nvPr/>
        </p:nvSpPr>
        <p:spPr>
          <a:xfrm>
            <a:off x="8178365" y="1884605"/>
            <a:ext cx="135146" cy="78888"/>
          </a:xfrm>
          <a:custGeom>
            <a:avLst/>
            <a:gdLst/>
            <a:ahLst/>
            <a:cxnLst>
              <a:cxn ang="0">
                <a:pos x="wd2" y="hd2"/>
              </a:cxn>
              <a:cxn ang="5400000">
                <a:pos x="wd2" y="hd2"/>
              </a:cxn>
              <a:cxn ang="10800000">
                <a:pos x="wd2" y="hd2"/>
              </a:cxn>
              <a:cxn ang="16200000">
                <a:pos x="wd2" y="hd2"/>
              </a:cxn>
            </a:cxnLst>
            <a:rect l="0" t="0" r="r" b="b"/>
            <a:pathLst>
              <a:path w="19657" h="20509" extrusionOk="0">
                <a:moveTo>
                  <a:pt x="7560" y="12654"/>
                </a:moveTo>
                <a:cubicBezTo>
                  <a:pt x="5400" y="12654"/>
                  <a:pt x="3240" y="10691"/>
                  <a:pt x="2160" y="8727"/>
                </a:cubicBezTo>
                <a:cubicBezTo>
                  <a:pt x="-1080" y="6764"/>
                  <a:pt x="3240" y="4800"/>
                  <a:pt x="3240" y="4800"/>
                </a:cubicBezTo>
                <a:cubicBezTo>
                  <a:pt x="3240" y="2836"/>
                  <a:pt x="1080" y="873"/>
                  <a:pt x="0" y="873"/>
                </a:cubicBezTo>
                <a:cubicBezTo>
                  <a:pt x="0" y="-1091"/>
                  <a:pt x="5400" y="873"/>
                  <a:pt x="5400" y="873"/>
                </a:cubicBezTo>
                <a:cubicBezTo>
                  <a:pt x="7560" y="873"/>
                  <a:pt x="9720" y="2836"/>
                  <a:pt x="11880" y="4800"/>
                </a:cubicBezTo>
                <a:cubicBezTo>
                  <a:pt x="14040" y="4800"/>
                  <a:pt x="15120" y="4800"/>
                  <a:pt x="16200" y="4800"/>
                </a:cubicBezTo>
                <a:cubicBezTo>
                  <a:pt x="17280" y="4800"/>
                  <a:pt x="20520" y="6764"/>
                  <a:pt x="19440" y="6764"/>
                </a:cubicBezTo>
                <a:cubicBezTo>
                  <a:pt x="17280" y="10691"/>
                  <a:pt x="16200" y="8727"/>
                  <a:pt x="18360" y="14618"/>
                </a:cubicBezTo>
                <a:cubicBezTo>
                  <a:pt x="19440" y="16582"/>
                  <a:pt x="16200" y="16582"/>
                  <a:pt x="15120" y="18545"/>
                </a:cubicBezTo>
                <a:cubicBezTo>
                  <a:pt x="12960" y="18545"/>
                  <a:pt x="10800" y="20509"/>
                  <a:pt x="8640" y="20509"/>
                </a:cubicBezTo>
                <a:cubicBezTo>
                  <a:pt x="7560" y="18545"/>
                  <a:pt x="3240" y="16582"/>
                  <a:pt x="3240" y="14618"/>
                </a:cubicBezTo>
                <a:cubicBezTo>
                  <a:pt x="3240" y="14618"/>
                  <a:pt x="9720" y="12654"/>
                  <a:pt x="7560" y="12654"/>
                </a:cubicBezTo>
                <a:cubicBezTo>
                  <a:pt x="4320" y="10691"/>
                  <a:pt x="9720" y="12654"/>
                  <a:pt x="7560" y="1265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69" name="Shape 2069"/>
          <p:cNvSpPr/>
          <p:nvPr/>
        </p:nvSpPr>
        <p:spPr>
          <a:xfrm>
            <a:off x="8262646" y="1960133"/>
            <a:ext cx="111770" cy="33571"/>
          </a:xfrm>
          <a:custGeom>
            <a:avLst/>
            <a:gdLst/>
            <a:ahLst/>
            <a:cxnLst>
              <a:cxn ang="0">
                <a:pos x="wd2" y="hd2"/>
              </a:cxn>
              <a:cxn ang="5400000">
                <a:pos x="wd2" y="hd2"/>
              </a:cxn>
              <a:cxn ang="10800000">
                <a:pos x="wd2" y="hd2"/>
              </a:cxn>
              <a:cxn ang="16200000">
                <a:pos x="wd2" y="hd2"/>
              </a:cxn>
            </a:cxnLst>
            <a:rect l="0" t="0" r="r" b="b"/>
            <a:pathLst>
              <a:path w="18446" h="19200" extrusionOk="0">
                <a:moveTo>
                  <a:pt x="15374" y="19200"/>
                </a:moveTo>
                <a:cubicBezTo>
                  <a:pt x="15374" y="14880"/>
                  <a:pt x="20174" y="6240"/>
                  <a:pt x="17774" y="6240"/>
                </a:cubicBezTo>
                <a:cubicBezTo>
                  <a:pt x="16574" y="1920"/>
                  <a:pt x="15374" y="1920"/>
                  <a:pt x="14174" y="1920"/>
                </a:cubicBezTo>
                <a:cubicBezTo>
                  <a:pt x="10574" y="1920"/>
                  <a:pt x="5774" y="-2400"/>
                  <a:pt x="2174" y="1920"/>
                </a:cubicBezTo>
                <a:cubicBezTo>
                  <a:pt x="-1426" y="1920"/>
                  <a:pt x="-226" y="14880"/>
                  <a:pt x="3374" y="14880"/>
                </a:cubicBezTo>
                <a:cubicBezTo>
                  <a:pt x="6974" y="14880"/>
                  <a:pt x="11774" y="19200"/>
                  <a:pt x="15374" y="19200"/>
                </a:cubicBezTo>
                <a:cubicBezTo>
                  <a:pt x="17774" y="14880"/>
                  <a:pt x="12974" y="19200"/>
                  <a:pt x="15374" y="19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0" name="Shape 2070"/>
          <p:cNvSpPr/>
          <p:nvPr/>
        </p:nvSpPr>
        <p:spPr>
          <a:xfrm>
            <a:off x="8253082" y="2128815"/>
            <a:ext cx="110072" cy="76999"/>
          </a:xfrm>
          <a:custGeom>
            <a:avLst/>
            <a:gdLst/>
            <a:ahLst/>
            <a:cxnLst>
              <a:cxn ang="0">
                <a:pos x="wd2" y="hd2"/>
              </a:cxn>
              <a:cxn ang="5400000">
                <a:pos x="wd2" y="hd2"/>
              </a:cxn>
              <a:cxn ang="10800000">
                <a:pos x="wd2" y="hd2"/>
              </a:cxn>
              <a:cxn ang="16200000">
                <a:pos x="wd2" y="hd2"/>
              </a:cxn>
            </a:cxnLst>
            <a:rect l="0" t="0" r="r" b="b"/>
            <a:pathLst>
              <a:path w="19278" h="20018" extrusionOk="0">
                <a:moveTo>
                  <a:pt x="7733" y="873"/>
                </a:moveTo>
                <a:cubicBezTo>
                  <a:pt x="5192" y="-1091"/>
                  <a:pt x="1380" y="6764"/>
                  <a:pt x="110" y="10691"/>
                </a:cubicBezTo>
                <a:cubicBezTo>
                  <a:pt x="-1161" y="14618"/>
                  <a:pt x="9004" y="18545"/>
                  <a:pt x="11545" y="18545"/>
                </a:cubicBezTo>
                <a:cubicBezTo>
                  <a:pt x="12815" y="20509"/>
                  <a:pt x="16627" y="20509"/>
                  <a:pt x="17898" y="18545"/>
                </a:cubicBezTo>
                <a:cubicBezTo>
                  <a:pt x="19168" y="18545"/>
                  <a:pt x="17898" y="16582"/>
                  <a:pt x="17898" y="14618"/>
                </a:cubicBezTo>
                <a:cubicBezTo>
                  <a:pt x="17898" y="12654"/>
                  <a:pt x="17898" y="10691"/>
                  <a:pt x="19168" y="10691"/>
                </a:cubicBezTo>
                <a:cubicBezTo>
                  <a:pt x="20439" y="6764"/>
                  <a:pt x="10274" y="873"/>
                  <a:pt x="7733" y="873"/>
                </a:cubicBezTo>
                <a:cubicBezTo>
                  <a:pt x="5192" y="-1091"/>
                  <a:pt x="9004" y="873"/>
                  <a:pt x="7733" y="87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1" name="Shape 2071"/>
          <p:cNvSpPr/>
          <p:nvPr/>
        </p:nvSpPr>
        <p:spPr>
          <a:xfrm>
            <a:off x="8308930" y="2109312"/>
            <a:ext cx="20021" cy="10421"/>
          </a:xfrm>
          <a:custGeom>
            <a:avLst/>
            <a:gdLst/>
            <a:ahLst/>
            <a:cxnLst>
              <a:cxn ang="0">
                <a:pos x="wd2" y="hd2"/>
              </a:cxn>
              <a:cxn ang="5400000">
                <a:pos x="wd2" y="hd2"/>
              </a:cxn>
              <a:cxn ang="10800000">
                <a:pos x="wd2" y="hd2"/>
              </a:cxn>
              <a:cxn ang="16200000">
                <a:pos x="wd2" y="hd2"/>
              </a:cxn>
            </a:cxnLst>
            <a:rect l="0" t="0" r="r" b="b"/>
            <a:pathLst>
              <a:path w="14390" h="11232" extrusionOk="0">
                <a:moveTo>
                  <a:pt x="12918" y="9216"/>
                </a:moveTo>
                <a:cubicBezTo>
                  <a:pt x="2118" y="16416"/>
                  <a:pt x="-3282" y="2016"/>
                  <a:pt x="2118" y="2016"/>
                </a:cubicBezTo>
                <a:cubicBezTo>
                  <a:pt x="7518" y="-5184"/>
                  <a:pt x="18318" y="9216"/>
                  <a:pt x="12918" y="921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2" name="Shape 2072"/>
          <p:cNvSpPr/>
          <p:nvPr/>
        </p:nvSpPr>
        <p:spPr>
          <a:xfrm>
            <a:off x="8442912" y="1975005"/>
            <a:ext cx="60270" cy="37054"/>
          </a:xfrm>
          <a:custGeom>
            <a:avLst/>
            <a:gdLst/>
            <a:ahLst/>
            <a:cxnLst>
              <a:cxn ang="0">
                <a:pos x="wd2" y="hd2"/>
              </a:cxn>
              <a:cxn ang="5400000">
                <a:pos x="wd2" y="hd2"/>
              </a:cxn>
              <a:cxn ang="10800000">
                <a:pos x="wd2" y="hd2"/>
              </a:cxn>
              <a:cxn ang="16200000">
                <a:pos x="wd2" y="hd2"/>
              </a:cxn>
            </a:cxnLst>
            <a:rect l="0" t="0" r="r" b="b"/>
            <a:pathLst>
              <a:path w="19893" h="18700" extrusionOk="0">
                <a:moveTo>
                  <a:pt x="693" y="16000"/>
                </a:moveTo>
                <a:cubicBezTo>
                  <a:pt x="693" y="16000"/>
                  <a:pt x="3093" y="5200"/>
                  <a:pt x="693" y="1600"/>
                </a:cubicBezTo>
                <a:cubicBezTo>
                  <a:pt x="693" y="-2000"/>
                  <a:pt x="7893" y="1600"/>
                  <a:pt x="10293" y="1600"/>
                </a:cubicBezTo>
                <a:cubicBezTo>
                  <a:pt x="12693" y="1600"/>
                  <a:pt x="19893" y="5200"/>
                  <a:pt x="19893" y="8800"/>
                </a:cubicBezTo>
                <a:cubicBezTo>
                  <a:pt x="17493" y="12400"/>
                  <a:pt x="12693" y="16000"/>
                  <a:pt x="10293" y="16000"/>
                </a:cubicBezTo>
                <a:cubicBezTo>
                  <a:pt x="5493" y="19600"/>
                  <a:pt x="5493" y="19600"/>
                  <a:pt x="693" y="16000"/>
                </a:cubicBezTo>
                <a:cubicBezTo>
                  <a:pt x="-1707" y="12400"/>
                  <a:pt x="3093" y="19600"/>
                  <a:pt x="693" y="16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3" name="Shape 2073"/>
          <p:cNvSpPr/>
          <p:nvPr/>
        </p:nvSpPr>
        <p:spPr>
          <a:xfrm>
            <a:off x="8475568" y="2042511"/>
            <a:ext cx="15560" cy="18612"/>
          </a:xfrm>
          <a:custGeom>
            <a:avLst/>
            <a:gdLst/>
            <a:ahLst/>
            <a:cxnLst>
              <a:cxn ang="0">
                <a:pos x="wd2" y="hd2"/>
              </a:cxn>
              <a:cxn ang="5400000">
                <a:pos x="wd2" y="hd2"/>
              </a:cxn>
              <a:cxn ang="10800000">
                <a:pos x="wd2" y="hd2"/>
              </a:cxn>
              <a:cxn ang="16200000">
                <a:pos x="wd2" y="hd2"/>
              </a:cxn>
            </a:cxnLst>
            <a:rect l="0" t="0" r="r" b="b"/>
            <a:pathLst>
              <a:path w="14912" h="13374" extrusionOk="0">
                <a:moveTo>
                  <a:pt x="11929" y="1102"/>
                </a:moveTo>
                <a:cubicBezTo>
                  <a:pt x="-2471" y="-4298"/>
                  <a:pt x="-2471" y="11902"/>
                  <a:pt x="4729" y="11902"/>
                </a:cubicBezTo>
                <a:cubicBezTo>
                  <a:pt x="11929" y="17302"/>
                  <a:pt x="19129" y="6502"/>
                  <a:pt x="11929" y="110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4" name="Shape 2074"/>
          <p:cNvSpPr/>
          <p:nvPr/>
        </p:nvSpPr>
        <p:spPr>
          <a:xfrm>
            <a:off x="8231348" y="2018214"/>
            <a:ext cx="636519" cy="197042"/>
          </a:xfrm>
          <a:custGeom>
            <a:avLst/>
            <a:gdLst/>
            <a:ahLst/>
            <a:cxnLst>
              <a:cxn ang="0">
                <a:pos x="wd2" y="hd2"/>
              </a:cxn>
              <a:cxn ang="5400000">
                <a:pos x="wd2" y="hd2"/>
              </a:cxn>
              <a:cxn ang="10800000">
                <a:pos x="wd2" y="hd2"/>
              </a:cxn>
              <a:cxn ang="16200000">
                <a:pos x="wd2" y="hd2"/>
              </a:cxn>
            </a:cxnLst>
            <a:rect l="0" t="0" r="r" b="b"/>
            <a:pathLst>
              <a:path w="20929" h="21131" extrusionOk="0">
                <a:moveTo>
                  <a:pt x="4126" y="5131"/>
                </a:moveTo>
                <a:cubicBezTo>
                  <a:pt x="4369" y="5131"/>
                  <a:pt x="4854" y="3531"/>
                  <a:pt x="4611" y="2731"/>
                </a:cubicBezTo>
                <a:cubicBezTo>
                  <a:pt x="4369" y="1931"/>
                  <a:pt x="3883" y="1131"/>
                  <a:pt x="3640" y="1131"/>
                </a:cubicBezTo>
                <a:cubicBezTo>
                  <a:pt x="3398" y="1131"/>
                  <a:pt x="3155" y="1131"/>
                  <a:pt x="2912" y="1131"/>
                </a:cubicBezTo>
                <a:cubicBezTo>
                  <a:pt x="2184" y="331"/>
                  <a:pt x="1699" y="-469"/>
                  <a:pt x="971" y="331"/>
                </a:cubicBezTo>
                <a:cubicBezTo>
                  <a:pt x="0" y="1131"/>
                  <a:pt x="728" y="1131"/>
                  <a:pt x="971" y="1931"/>
                </a:cubicBezTo>
                <a:cubicBezTo>
                  <a:pt x="971" y="1931"/>
                  <a:pt x="0" y="1931"/>
                  <a:pt x="0" y="2731"/>
                </a:cubicBezTo>
                <a:cubicBezTo>
                  <a:pt x="0" y="3531"/>
                  <a:pt x="971" y="3531"/>
                  <a:pt x="1213" y="3531"/>
                </a:cubicBezTo>
                <a:cubicBezTo>
                  <a:pt x="1213" y="4331"/>
                  <a:pt x="1699" y="4331"/>
                  <a:pt x="1699" y="4331"/>
                </a:cubicBezTo>
                <a:cubicBezTo>
                  <a:pt x="1699" y="5131"/>
                  <a:pt x="1456" y="5131"/>
                  <a:pt x="1456" y="5131"/>
                </a:cubicBezTo>
                <a:cubicBezTo>
                  <a:pt x="2912" y="8331"/>
                  <a:pt x="5097" y="3531"/>
                  <a:pt x="5825" y="9931"/>
                </a:cubicBezTo>
                <a:cubicBezTo>
                  <a:pt x="5825" y="10731"/>
                  <a:pt x="6310" y="11531"/>
                  <a:pt x="6067" y="12331"/>
                </a:cubicBezTo>
                <a:cubicBezTo>
                  <a:pt x="5825" y="13931"/>
                  <a:pt x="5582" y="14731"/>
                  <a:pt x="5825" y="16331"/>
                </a:cubicBezTo>
                <a:cubicBezTo>
                  <a:pt x="5825" y="16331"/>
                  <a:pt x="6310" y="19531"/>
                  <a:pt x="6553" y="19531"/>
                </a:cubicBezTo>
                <a:cubicBezTo>
                  <a:pt x="6796" y="20331"/>
                  <a:pt x="7281" y="17931"/>
                  <a:pt x="7281" y="18731"/>
                </a:cubicBezTo>
                <a:cubicBezTo>
                  <a:pt x="7524" y="18731"/>
                  <a:pt x="7766" y="20331"/>
                  <a:pt x="8009" y="20331"/>
                </a:cubicBezTo>
                <a:cubicBezTo>
                  <a:pt x="8494" y="21131"/>
                  <a:pt x="8980" y="20331"/>
                  <a:pt x="9222" y="20331"/>
                </a:cubicBezTo>
                <a:cubicBezTo>
                  <a:pt x="9465" y="19531"/>
                  <a:pt x="9951" y="17931"/>
                  <a:pt x="10193" y="17931"/>
                </a:cubicBezTo>
                <a:cubicBezTo>
                  <a:pt x="10193" y="17931"/>
                  <a:pt x="10679" y="20331"/>
                  <a:pt x="10921" y="20331"/>
                </a:cubicBezTo>
                <a:cubicBezTo>
                  <a:pt x="11407" y="21131"/>
                  <a:pt x="12135" y="21131"/>
                  <a:pt x="12620" y="21131"/>
                </a:cubicBezTo>
                <a:cubicBezTo>
                  <a:pt x="13591" y="21131"/>
                  <a:pt x="14319" y="21131"/>
                  <a:pt x="15047" y="21131"/>
                </a:cubicBezTo>
                <a:cubicBezTo>
                  <a:pt x="15290" y="21131"/>
                  <a:pt x="15533" y="21131"/>
                  <a:pt x="15775" y="21131"/>
                </a:cubicBezTo>
                <a:cubicBezTo>
                  <a:pt x="16261" y="20331"/>
                  <a:pt x="16018" y="18731"/>
                  <a:pt x="16261" y="18731"/>
                </a:cubicBezTo>
                <a:cubicBezTo>
                  <a:pt x="16503" y="17931"/>
                  <a:pt x="16746" y="18731"/>
                  <a:pt x="16989" y="19531"/>
                </a:cubicBezTo>
                <a:cubicBezTo>
                  <a:pt x="17231" y="20331"/>
                  <a:pt x="17960" y="21131"/>
                  <a:pt x="18445" y="21131"/>
                </a:cubicBezTo>
                <a:cubicBezTo>
                  <a:pt x="18930" y="21131"/>
                  <a:pt x="19416" y="21131"/>
                  <a:pt x="19901" y="20331"/>
                </a:cubicBezTo>
                <a:cubicBezTo>
                  <a:pt x="20387" y="20331"/>
                  <a:pt x="20144" y="18731"/>
                  <a:pt x="20629" y="18731"/>
                </a:cubicBezTo>
                <a:cubicBezTo>
                  <a:pt x="20872" y="18731"/>
                  <a:pt x="21115" y="16331"/>
                  <a:pt x="20629" y="17131"/>
                </a:cubicBezTo>
                <a:cubicBezTo>
                  <a:pt x="20629" y="17131"/>
                  <a:pt x="20144" y="17131"/>
                  <a:pt x="19901" y="17131"/>
                </a:cubicBezTo>
                <a:cubicBezTo>
                  <a:pt x="19901" y="17131"/>
                  <a:pt x="21600" y="13931"/>
                  <a:pt x="20629" y="13131"/>
                </a:cubicBezTo>
                <a:cubicBezTo>
                  <a:pt x="20387" y="13131"/>
                  <a:pt x="19901" y="12331"/>
                  <a:pt x="19416" y="12331"/>
                </a:cubicBezTo>
                <a:cubicBezTo>
                  <a:pt x="18930" y="12331"/>
                  <a:pt x="19416" y="10731"/>
                  <a:pt x="18930" y="10731"/>
                </a:cubicBezTo>
                <a:cubicBezTo>
                  <a:pt x="18202" y="10731"/>
                  <a:pt x="17717" y="10731"/>
                  <a:pt x="16989" y="10731"/>
                </a:cubicBezTo>
                <a:cubicBezTo>
                  <a:pt x="16503" y="10731"/>
                  <a:pt x="16261" y="9931"/>
                  <a:pt x="15775" y="10731"/>
                </a:cubicBezTo>
                <a:cubicBezTo>
                  <a:pt x="15533" y="10731"/>
                  <a:pt x="13348" y="12331"/>
                  <a:pt x="13348" y="13131"/>
                </a:cubicBezTo>
                <a:cubicBezTo>
                  <a:pt x="13348" y="13131"/>
                  <a:pt x="13591" y="13131"/>
                  <a:pt x="13591" y="13931"/>
                </a:cubicBezTo>
                <a:cubicBezTo>
                  <a:pt x="13591" y="13931"/>
                  <a:pt x="12863" y="13931"/>
                  <a:pt x="12620" y="13931"/>
                </a:cubicBezTo>
                <a:cubicBezTo>
                  <a:pt x="12378" y="13931"/>
                  <a:pt x="12135" y="13131"/>
                  <a:pt x="11892" y="12331"/>
                </a:cubicBezTo>
                <a:cubicBezTo>
                  <a:pt x="11649" y="12331"/>
                  <a:pt x="11407" y="13131"/>
                  <a:pt x="11164" y="13131"/>
                </a:cubicBezTo>
                <a:cubicBezTo>
                  <a:pt x="10921" y="13131"/>
                  <a:pt x="10436" y="12331"/>
                  <a:pt x="10193" y="12331"/>
                </a:cubicBezTo>
                <a:cubicBezTo>
                  <a:pt x="9951" y="12331"/>
                  <a:pt x="10193" y="13931"/>
                  <a:pt x="9951" y="13931"/>
                </a:cubicBezTo>
                <a:cubicBezTo>
                  <a:pt x="9708" y="13931"/>
                  <a:pt x="9465" y="12331"/>
                  <a:pt x="9222" y="12331"/>
                </a:cubicBezTo>
                <a:cubicBezTo>
                  <a:pt x="8494" y="12331"/>
                  <a:pt x="9465" y="11531"/>
                  <a:pt x="9465" y="10731"/>
                </a:cubicBezTo>
                <a:cubicBezTo>
                  <a:pt x="9465" y="9931"/>
                  <a:pt x="8494" y="9131"/>
                  <a:pt x="8252" y="9131"/>
                </a:cubicBezTo>
                <a:cubicBezTo>
                  <a:pt x="8252" y="9131"/>
                  <a:pt x="7281" y="9931"/>
                  <a:pt x="7281" y="9931"/>
                </a:cubicBezTo>
                <a:cubicBezTo>
                  <a:pt x="7281" y="9131"/>
                  <a:pt x="7766" y="9131"/>
                  <a:pt x="7766" y="9131"/>
                </a:cubicBezTo>
                <a:cubicBezTo>
                  <a:pt x="7766" y="8331"/>
                  <a:pt x="6553" y="7531"/>
                  <a:pt x="6796" y="6731"/>
                </a:cubicBezTo>
                <a:cubicBezTo>
                  <a:pt x="6796" y="6731"/>
                  <a:pt x="9222" y="7531"/>
                  <a:pt x="9222" y="7531"/>
                </a:cubicBezTo>
                <a:cubicBezTo>
                  <a:pt x="9222" y="6731"/>
                  <a:pt x="8252" y="5931"/>
                  <a:pt x="8009" y="5131"/>
                </a:cubicBezTo>
                <a:cubicBezTo>
                  <a:pt x="7766" y="5131"/>
                  <a:pt x="7281" y="5131"/>
                  <a:pt x="6796" y="5131"/>
                </a:cubicBezTo>
                <a:cubicBezTo>
                  <a:pt x="7038" y="5131"/>
                  <a:pt x="7524" y="5131"/>
                  <a:pt x="7766" y="4331"/>
                </a:cubicBezTo>
                <a:cubicBezTo>
                  <a:pt x="7766" y="3531"/>
                  <a:pt x="6553" y="3531"/>
                  <a:pt x="6553" y="3531"/>
                </a:cubicBezTo>
                <a:cubicBezTo>
                  <a:pt x="5582" y="3531"/>
                  <a:pt x="5097" y="4331"/>
                  <a:pt x="4126" y="5131"/>
                </a:cubicBezTo>
                <a:cubicBezTo>
                  <a:pt x="4126" y="5131"/>
                  <a:pt x="4369" y="5131"/>
                  <a:pt x="4126" y="51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5" name="Shape 2075"/>
          <p:cNvSpPr/>
          <p:nvPr/>
        </p:nvSpPr>
        <p:spPr>
          <a:xfrm>
            <a:off x="8246452" y="1666411"/>
            <a:ext cx="429032" cy="267006"/>
          </a:xfrm>
          <a:custGeom>
            <a:avLst/>
            <a:gdLst/>
            <a:ahLst/>
            <a:cxnLst>
              <a:cxn ang="0">
                <a:pos x="wd2" y="hd2"/>
              </a:cxn>
              <a:cxn ang="5400000">
                <a:pos x="wd2" y="hd2"/>
              </a:cxn>
              <a:cxn ang="10800000">
                <a:pos x="wd2" y="hd2"/>
              </a:cxn>
              <a:cxn ang="16200000">
                <a:pos x="wd2" y="hd2"/>
              </a:cxn>
            </a:cxnLst>
            <a:rect l="0" t="0" r="r" b="b"/>
            <a:pathLst>
              <a:path w="21282" h="21016" extrusionOk="0">
                <a:moveTo>
                  <a:pt x="21234" y="14011"/>
                </a:moveTo>
                <a:cubicBezTo>
                  <a:pt x="21234" y="12843"/>
                  <a:pt x="20502" y="12843"/>
                  <a:pt x="20136" y="12259"/>
                </a:cubicBezTo>
                <a:cubicBezTo>
                  <a:pt x="19769" y="11676"/>
                  <a:pt x="19403" y="12843"/>
                  <a:pt x="19037" y="12259"/>
                </a:cubicBezTo>
                <a:cubicBezTo>
                  <a:pt x="18305" y="11092"/>
                  <a:pt x="17573" y="12259"/>
                  <a:pt x="16841" y="11676"/>
                </a:cubicBezTo>
                <a:cubicBezTo>
                  <a:pt x="16841" y="11676"/>
                  <a:pt x="17573" y="11092"/>
                  <a:pt x="17573" y="10508"/>
                </a:cubicBezTo>
                <a:cubicBezTo>
                  <a:pt x="17573" y="10508"/>
                  <a:pt x="16841" y="10508"/>
                  <a:pt x="16841" y="10508"/>
                </a:cubicBezTo>
                <a:cubicBezTo>
                  <a:pt x="16841" y="9924"/>
                  <a:pt x="17207" y="9924"/>
                  <a:pt x="17207" y="9341"/>
                </a:cubicBezTo>
                <a:cubicBezTo>
                  <a:pt x="17207" y="8757"/>
                  <a:pt x="16108" y="9341"/>
                  <a:pt x="16108" y="8757"/>
                </a:cubicBezTo>
                <a:cubicBezTo>
                  <a:pt x="15742" y="8757"/>
                  <a:pt x="16475" y="8173"/>
                  <a:pt x="16475" y="8173"/>
                </a:cubicBezTo>
                <a:cubicBezTo>
                  <a:pt x="16841" y="7589"/>
                  <a:pt x="16108" y="7005"/>
                  <a:pt x="16108" y="6422"/>
                </a:cubicBezTo>
                <a:cubicBezTo>
                  <a:pt x="15742" y="5838"/>
                  <a:pt x="13912" y="6422"/>
                  <a:pt x="13912" y="6422"/>
                </a:cubicBezTo>
                <a:cubicBezTo>
                  <a:pt x="13912" y="7005"/>
                  <a:pt x="15742" y="8173"/>
                  <a:pt x="15742" y="8757"/>
                </a:cubicBezTo>
                <a:cubicBezTo>
                  <a:pt x="15376" y="9341"/>
                  <a:pt x="14278" y="8173"/>
                  <a:pt x="13912" y="7589"/>
                </a:cubicBezTo>
                <a:cubicBezTo>
                  <a:pt x="13180" y="7005"/>
                  <a:pt x="14278" y="5838"/>
                  <a:pt x="12814" y="5838"/>
                </a:cubicBezTo>
                <a:cubicBezTo>
                  <a:pt x="12081" y="5838"/>
                  <a:pt x="10983" y="5838"/>
                  <a:pt x="10617" y="4670"/>
                </a:cubicBezTo>
                <a:cubicBezTo>
                  <a:pt x="10251" y="3503"/>
                  <a:pt x="9519" y="1751"/>
                  <a:pt x="8786" y="1168"/>
                </a:cubicBezTo>
                <a:cubicBezTo>
                  <a:pt x="7688" y="584"/>
                  <a:pt x="6590" y="0"/>
                  <a:pt x="5858" y="0"/>
                </a:cubicBezTo>
                <a:cubicBezTo>
                  <a:pt x="5492" y="0"/>
                  <a:pt x="3661" y="0"/>
                  <a:pt x="4393" y="584"/>
                </a:cubicBezTo>
                <a:cubicBezTo>
                  <a:pt x="4759" y="584"/>
                  <a:pt x="6224" y="1168"/>
                  <a:pt x="6224" y="1168"/>
                </a:cubicBezTo>
                <a:cubicBezTo>
                  <a:pt x="6224" y="2335"/>
                  <a:pt x="4759" y="1751"/>
                  <a:pt x="4393" y="1751"/>
                </a:cubicBezTo>
                <a:cubicBezTo>
                  <a:pt x="4393" y="1751"/>
                  <a:pt x="4759" y="2335"/>
                  <a:pt x="4759" y="2335"/>
                </a:cubicBezTo>
                <a:cubicBezTo>
                  <a:pt x="4759" y="2919"/>
                  <a:pt x="2563" y="1168"/>
                  <a:pt x="2197" y="2919"/>
                </a:cubicBezTo>
                <a:cubicBezTo>
                  <a:pt x="2197" y="2919"/>
                  <a:pt x="4027" y="4086"/>
                  <a:pt x="4393" y="4086"/>
                </a:cubicBezTo>
                <a:cubicBezTo>
                  <a:pt x="3661" y="3503"/>
                  <a:pt x="4027" y="5254"/>
                  <a:pt x="4027" y="5254"/>
                </a:cubicBezTo>
                <a:cubicBezTo>
                  <a:pt x="4027" y="5838"/>
                  <a:pt x="1464" y="4086"/>
                  <a:pt x="1098" y="4670"/>
                </a:cubicBezTo>
                <a:cubicBezTo>
                  <a:pt x="1098" y="4086"/>
                  <a:pt x="2197" y="4670"/>
                  <a:pt x="2197" y="5254"/>
                </a:cubicBezTo>
                <a:cubicBezTo>
                  <a:pt x="2197" y="4670"/>
                  <a:pt x="1464" y="5254"/>
                  <a:pt x="1464" y="5254"/>
                </a:cubicBezTo>
                <a:cubicBezTo>
                  <a:pt x="1098" y="5838"/>
                  <a:pt x="1831" y="6422"/>
                  <a:pt x="1831" y="6422"/>
                </a:cubicBezTo>
                <a:cubicBezTo>
                  <a:pt x="2197" y="7005"/>
                  <a:pt x="732" y="7005"/>
                  <a:pt x="366" y="7005"/>
                </a:cubicBezTo>
                <a:cubicBezTo>
                  <a:pt x="732" y="7005"/>
                  <a:pt x="1464" y="7589"/>
                  <a:pt x="2197" y="8173"/>
                </a:cubicBezTo>
                <a:cubicBezTo>
                  <a:pt x="2929" y="8173"/>
                  <a:pt x="3661" y="7589"/>
                  <a:pt x="4393" y="7589"/>
                </a:cubicBezTo>
                <a:cubicBezTo>
                  <a:pt x="4393" y="7589"/>
                  <a:pt x="3661" y="8173"/>
                  <a:pt x="3661" y="8173"/>
                </a:cubicBezTo>
                <a:cubicBezTo>
                  <a:pt x="3661" y="8757"/>
                  <a:pt x="4027" y="8757"/>
                  <a:pt x="4027" y="8757"/>
                </a:cubicBezTo>
                <a:cubicBezTo>
                  <a:pt x="4027" y="9341"/>
                  <a:pt x="0" y="8757"/>
                  <a:pt x="0" y="8757"/>
                </a:cubicBezTo>
                <a:cubicBezTo>
                  <a:pt x="0" y="8757"/>
                  <a:pt x="732" y="10508"/>
                  <a:pt x="732" y="10508"/>
                </a:cubicBezTo>
                <a:cubicBezTo>
                  <a:pt x="1098" y="11092"/>
                  <a:pt x="2563" y="12259"/>
                  <a:pt x="2563" y="11676"/>
                </a:cubicBezTo>
                <a:cubicBezTo>
                  <a:pt x="2563" y="12259"/>
                  <a:pt x="1831" y="11676"/>
                  <a:pt x="2197" y="12843"/>
                </a:cubicBezTo>
                <a:cubicBezTo>
                  <a:pt x="2197" y="12843"/>
                  <a:pt x="2563" y="13427"/>
                  <a:pt x="2929" y="13427"/>
                </a:cubicBezTo>
                <a:cubicBezTo>
                  <a:pt x="3295" y="14011"/>
                  <a:pt x="3661" y="13427"/>
                  <a:pt x="4027" y="13427"/>
                </a:cubicBezTo>
                <a:cubicBezTo>
                  <a:pt x="4393" y="12843"/>
                  <a:pt x="4759" y="14011"/>
                  <a:pt x="5125" y="13427"/>
                </a:cubicBezTo>
                <a:cubicBezTo>
                  <a:pt x="6224" y="12843"/>
                  <a:pt x="6956" y="12259"/>
                  <a:pt x="7688" y="12843"/>
                </a:cubicBezTo>
                <a:cubicBezTo>
                  <a:pt x="8420" y="13427"/>
                  <a:pt x="8786" y="13427"/>
                  <a:pt x="9519" y="13427"/>
                </a:cubicBezTo>
                <a:cubicBezTo>
                  <a:pt x="9153" y="13427"/>
                  <a:pt x="8420" y="13427"/>
                  <a:pt x="7688" y="13427"/>
                </a:cubicBezTo>
                <a:cubicBezTo>
                  <a:pt x="8420" y="13427"/>
                  <a:pt x="9885" y="13427"/>
                  <a:pt x="10251" y="14011"/>
                </a:cubicBezTo>
                <a:cubicBezTo>
                  <a:pt x="10251" y="14011"/>
                  <a:pt x="8420" y="14595"/>
                  <a:pt x="8420" y="14595"/>
                </a:cubicBezTo>
                <a:cubicBezTo>
                  <a:pt x="7688" y="14595"/>
                  <a:pt x="6590" y="14595"/>
                  <a:pt x="5858" y="14595"/>
                </a:cubicBezTo>
                <a:cubicBezTo>
                  <a:pt x="5858" y="15178"/>
                  <a:pt x="4393" y="15762"/>
                  <a:pt x="4759" y="15762"/>
                </a:cubicBezTo>
                <a:cubicBezTo>
                  <a:pt x="5125" y="16346"/>
                  <a:pt x="5492" y="16346"/>
                  <a:pt x="5858" y="17514"/>
                </a:cubicBezTo>
                <a:cubicBezTo>
                  <a:pt x="5858" y="18681"/>
                  <a:pt x="8054" y="17514"/>
                  <a:pt x="8420" y="18681"/>
                </a:cubicBezTo>
                <a:cubicBezTo>
                  <a:pt x="8420" y="18681"/>
                  <a:pt x="6956" y="18681"/>
                  <a:pt x="6956" y="19265"/>
                </a:cubicBezTo>
                <a:cubicBezTo>
                  <a:pt x="7322" y="19849"/>
                  <a:pt x="9153" y="21016"/>
                  <a:pt x="9519" y="21016"/>
                </a:cubicBezTo>
                <a:cubicBezTo>
                  <a:pt x="9519" y="21016"/>
                  <a:pt x="11715" y="21016"/>
                  <a:pt x="11715" y="20432"/>
                </a:cubicBezTo>
                <a:cubicBezTo>
                  <a:pt x="11715" y="20432"/>
                  <a:pt x="11349" y="20432"/>
                  <a:pt x="11349" y="20432"/>
                </a:cubicBezTo>
                <a:cubicBezTo>
                  <a:pt x="11349" y="19265"/>
                  <a:pt x="12814" y="21016"/>
                  <a:pt x="12447" y="21016"/>
                </a:cubicBezTo>
                <a:cubicBezTo>
                  <a:pt x="12814" y="21016"/>
                  <a:pt x="12081" y="19265"/>
                  <a:pt x="12081" y="18681"/>
                </a:cubicBezTo>
                <a:cubicBezTo>
                  <a:pt x="12814" y="18097"/>
                  <a:pt x="13546" y="21600"/>
                  <a:pt x="14644" y="20432"/>
                </a:cubicBezTo>
                <a:cubicBezTo>
                  <a:pt x="15010" y="19849"/>
                  <a:pt x="14278" y="18681"/>
                  <a:pt x="14644" y="18681"/>
                </a:cubicBezTo>
                <a:cubicBezTo>
                  <a:pt x="15010" y="18681"/>
                  <a:pt x="15010" y="19849"/>
                  <a:pt x="15010" y="20432"/>
                </a:cubicBezTo>
                <a:cubicBezTo>
                  <a:pt x="15376" y="20432"/>
                  <a:pt x="15742" y="18097"/>
                  <a:pt x="15376" y="18097"/>
                </a:cubicBezTo>
                <a:cubicBezTo>
                  <a:pt x="15376" y="17514"/>
                  <a:pt x="15376" y="16930"/>
                  <a:pt x="15010" y="16930"/>
                </a:cubicBezTo>
                <a:cubicBezTo>
                  <a:pt x="15010" y="16346"/>
                  <a:pt x="15376" y="15178"/>
                  <a:pt x="15742" y="15762"/>
                </a:cubicBezTo>
                <a:cubicBezTo>
                  <a:pt x="16108" y="16346"/>
                  <a:pt x="15742" y="18681"/>
                  <a:pt x="16841" y="17514"/>
                </a:cubicBezTo>
                <a:cubicBezTo>
                  <a:pt x="17207" y="16930"/>
                  <a:pt x="18305" y="14595"/>
                  <a:pt x="19037" y="15762"/>
                </a:cubicBezTo>
                <a:cubicBezTo>
                  <a:pt x="19403" y="15762"/>
                  <a:pt x="18671" y="16346"/>
                  <a:pt x="18671" y="16346"/>
                </a:cubicBezTo>
                <a:cubicBezTo>
                  <a:pt x="18671" y="16346"/>
                  <a:pt x="20502" y="15762"/>
                  <a:pt x="20502" y="15762"/>
                </a:cubicBezTo>
                <a:cubicBezTo>
                  <a:pt x="20502" y="15762"/>
                  <a:pt x="19769" y="15762"/>
                  <a:pt x="19769" y="15178"/>
                </a:cubicBezTo>
                <a:cubicBezTo>
                  <a:pt x="19769" y="14595"/>
                  <a:pt x="21600" y="14595"/>
                  <a:pt x="21234" y="14011"/>
                </a:cubicBezTo>
                <a:cubicBezTo>
                  <a:pt x="21234" y="12843"/>
                  <a:pt x="21234" y="14595"/>
                  <a:pt x="21234" y="1401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6" name="Shape 2076"/>
          <p:cNvSpPr/>
          <p:nvPr/>
        </p:nvSpPr>
        <p:spPr>
          <a:xfrm>
            <a:off x="8422637" y="1509238"/>
            <a:ext cx="1133648" cy="581269"/>
          </a:xfrm>
          <a:custGeom>
            <a:avLst/>
            <a:gdLst/>
            <a:ahLst/>
            <a:cxnLst>
              <a:cxn ang="0">
                <a:pos x="wd2" y="hd2"/>
              </a:cxn>
              <a:cxn ang="5400000">
                <a:pos x="wd2" y="hd2"/>
              </a:cxn>
              <a:cxn ang="10800000">
                <a:pos x="wd2" y="hd2"/>
              </a:cxn>
              <a:cxn ang="16200000">
                <a:pos x="wd2" y="hd2"/>
              </a:cxn>
            </a:cxnLst>
            <a:rect l="0" t="0" r="r" b="b"/>
            <a:pathLst>
              <a:path w="21288" h="20954" extrusionOk="0">
                <a:moveTo>
                  <a:pt x="3600" y="18252"/>
                </a:moveTo>
                <a:cubicBezTo>
                  <a:pt x="3046" y="18252"/>
                  <a:pt x="2354" y="18252"/>
                  <a:pt x="1800" y="18518"/>
                </a:cubicBezTo>
                <a:cubicBezTo>
                  <a:pt x="1523" y="18785"/>
                  <a:pt x="1523" y="19585"/>
                  <a:pt x="1662" y="19852"/>
                </a:cubicBezTo>
                <a:cubicBezTo>
                  <a:pt x="1800" y="20118"/>
                  <a:pt x="2077" y="20385"/>
                  <a:pt x="2077" y="20118"/>
                </a:cubicBezTo>
                <a:cubicBezTo>
                  <a:pt x="2354" y="20118"/>
                  <a:pt x="2215" y="19852"/>
                  <a:pt x="2354" y="19585"/>
                </a:cubicBezTo>
                <a:cubicBezTo>
                  <a:pt x="2354" y="19585"/>
                  <a:pt x="2354" y="20385"/>
                  <a:pt x="2354" y="20385"/>
                </a:cubicBezTo>
                <a:cubicBezTo>
                  <a:pt x="2631" y="20385"/>
                  <a:pt x="3046" y="20385"/>
                  <a:pt x="3323" y="20385"/>
                </a:cubicBezTo>
                <a:cubicBezTo>
                  <a:pt x="3600" y="20385"/>
                  <a:pt x="3600" y="19852"/>
                  <a:pt x="3738" y="19852"/>
                </a:cubicBezTo>
                <a:cubicBezTo>
                  <a:pt x="4015" y="19852"/>
                  <a:pt x="3738" y="20385"/>
                  <a:pt x="3738" y="20385"/>
                </a:cubicBezTo>
                <a:cubicBezTo>
                  <a:pt x="3738" y="20385"/>
                  <a:pt x="5123" y="20652"/>
                  <a:pt x="5123" y="20385"/>
                </a:cubicBezTo>
                <a:cubicBezTo>
                  <a:pt x="5123" y="20385"/>
                  <a:pt x="4846" y="20118"/>
                  <a:pt x="4708" y="19852"/>
                </a:cubicBezTo>
                <a:cubicBezTo>
                  <a:pt x="4708" y="19852"/>
                  <a:pt x="5262" y="20118"/>
                  <a:pt x="5123" y="20385"/>
                </a:cubicBezTo>
                <a:cubicBezTo>
                  <a:pt x="5262" y="20118"/>
                  <a:pt x="5123" y="19852"/>
                  <a:pt x="5262" y="19852"/>
                </a:cubicBezTo>
                <a:cubicBezTo>
                  <a:pt x="5262" y="19852"/>
                  <a:pt x="5538" y="20118"/>
                  <a:pt x="5677" y="20118"/>
                </a:cubicBezTo>
                <a:cubicBezTo>
                  <a:pt x="5954" y="20652"/>
                  <a:pt x="5677" y="19852"/>
                  <a:pt x="5815" y="19585"/>
                </a:cubicBezTo>
                <a:cubicBezTo>
                  <a:pt x="5815" y="19585"/>
                  <a:pt x="6646" y="20385"/>
                  <a:pt x="6646" y="20118"/>
                </a:cubicBezTo>
                <a:cubicBezTo>
                  <a:pt x="6646" y="19852"/>
                  <a:pt x="6369" y="19852"/>
                  <a:pt x="6369" y="19585"/>
                </a:cubicBezTo>
                <a:cubicBezTo>
                  <a:pt x="6369" y="19585"/>
                  <a:pt x="7338" y="19852"/>
                  <a:pt x="7338" y="19852"/>
                </a:cubicBezTo>
                <a:cubicBezTo>
                  <a:pt x="7892" y="19852"/>
                  <a:pt x="7200" y="20652"/>
                  <a:pt x="7200" y="20918"/>
                </a:cubicBezTo>
                <a:cubicBezTo>
                  <a:pt x="7200" y="21185"/>
                  <a:pt x="8862" y="19852"/>
                  <a:pt x="9000" y="19852"/>
                </a:cubicBezTo>
                <a:cubicBezTo>
                  <a:pt x="9277" y="19852"/>
                  <a:pt x="9969" y="19052"/>
                  <a:pt x="9415" y="18785"/>
                </a:cubicBezTo>
                <a:cubicBezTo>
                  <a:pt x="9138" y="18518"/>
                  <a:pt x="8723" y="19052"/>
                  <a:pt x="8446" y="18785"/>
                </a:cubicBezTo>
                <a:cubicBezTo>
                  <a:pt x="8446" y="18785"/>
                  <a:pt x="8723" y="18252"/>
                  <a:pt x="8723" y="18252"/>
                </a:cubicBezTo>
                <a:cubicBezTo>
                  <a:pt x="8723" y="17985"/>
                  <a:pt x="8308" y="18252"/>
                  <a:pt x="8169" y="18252"/>
                </a:cubicBezTo>
                <a:cubicBezTo>
                  <a:pt x="7892" y="18252"/>
                  <a:pt x="7754" y="17718"/>
                  <a:pt x="7477" y="17718"/>
                </a:cubicBezTo>
                <a:cubicBezTo>
                  <a:pt x="7338" y="17985"/>
                  <a:pt x="6923" y="18252"/>
                  <a:pt x="6646" y="17985"/>
                </a:cubicBezTo>
                <a:cubicBezTo>
                  <a:pt x="6785" y="17985"/>
                  <a:pt x="6923" y="17985"/>
                  <a:pt x="7062" y="17985"/>
                </a:cubicBezTo>
                <a:cubicBezTo>
                  <a:pt x="7200" y="17718"/>
                  <a:pt x="6923" y="17185"/>
                  <a:pt x="6923" y="16918"/>
                </a:cubicBezTo>
                <a:cubicBezTo>
                  <a:pt x="6923" y="17452"/>
                  <a:pt x="8169" y="17718"/>
                  <a:pt x="8308" y="17718"/>
                </a:cubicBezTo>
                <a:cubicBezTo>
                  <a:pt x="8446" y="17718"/>
                  <a:pt x="8723" y="17718"/>
                  <a:pt x="9000" y="17718"/>
                </a:cubicBezTo>
                <a:cubicBezTo>
                  <a:pt x="9277" y="17718"/>
                  <a:pt x="9554" y="16918"/>
                  <a:pt x="9415" y="16652"/>
                </a:cubicBezTo>
                <a:cubicBezTo>
                  <a:pt x="9000" y="15852"/>
                  <a:pt x="9831" y="15852"/>
                  <a:pt x="10108" y="15852"/>
                </a:cubicBezTo>
                <a:cubicBezTo>
                  <a:pt x="10246" y="15852"/>
                  <a:pt x="10938" y="15852"/>
                  <a:pt x="11077" y="15585"/>
                </a:cubicBezTo>
                <a:cubicBezTo>
                  <a:pt x="11077" y="15585"/>
                  <a:pt x="10385" y="15052"/>
                  <a:pt x="10385" y="15052"/>
                </a:cubicBezTo>
                <a:cubicBezTo>
                  <a:pt x="10662" y="14785"/>
                  <a:pt x="11215" y="15318"/>
                  <a:pt x="11354" y="14785"/>
                </a:cubicBezTo>
                <a:cubicBezTo>
                  <a:pt x="11492" y="14518"/>
                  <a:pt x="10662" y="14252"/>
                  <a:pt x="10523" y="14252"/>
                </a:cubicBezTo>
                <a:cubicBezTo>
                  <a:pt x="10662" y="14252"/>
                  <a:pt x="11631" y="13985"/>
                  <a:pt x="11769" y="13718"/>
                </a:cubicBezTo>
                <a:cubicBezTo>
                  <a:pt x="12046" y="13452"/>
                  <a:pt x="10662" y="12918"/>
                  <a:pt x="10662" y="13185"/>
                </a:cubicBezTo>
                <a:cubicBezTo>
                  <a:pt x="10662" y="12918"/>
                  <a:pt x="10938" y="12918"/>
                  <a:pt x="10938" y="12918"/>
                </a:cubicBezTo>
                <a:cubicBezTo>
                  <a:pt x="10938" y="12652"/>
                  <a:pt x="9969" y="12918"/>
                  <a:pt x="9831" y="12918"/>
                </a:cubicBezTo>
                <a:cubicBezTo>
                  <a:pt x="9554" y="12918"/>
                  <a:pt x="9415" y="13185"/>
                  <a:pt x="9138" y="13452"/>
                </a:cubicBezTo>
                <a:cubicBezTo>
                  <a:pt x="9277" y="13452"/>
                  <a:pt x="9692" y="12652"/>
                  <a:pt x="9415" y="12652"/>
                </a:cubicBezTo>
                <a:cubicBezTo>
                  <a:pt x="9415" y="12652"/>
                  <a:pt x="8862" y="12652"/>
                  <a:pt x="8862" y="12385"/>
                </a:cubicBezTo>
                <a:cubicBezTo>
                  <a:pt x="8862" y="12385"/>
                  <a:pt x="9831" y="12385"/>
                  <a:pt x="9969" y="12385"/>
                </a:cubicBezTo>
                <a:cubicBezTo>
                  <a:pt x="9831" y="12385"/>
                  <a:pt x="9415" y="12118"/>
                  <a:pt x="9415" y="12118"/>
                </a:cubicBezTo>
                <a:cubicBezTo>
                  <a:pt x="9554" y="11852"/>
                  <a:pt x="9969" y="12385"/>
                  <a:pt x="10246" y="12118"/>
                </a:cubicBezTo>
                <a:cubicBezTo>
                  <a:pt x="10108" y="12118"/>
                  <a:pt x="9554" y="11852"/>
                  <a:pt x="9554" y="11852"/>
                </a:cubicBezTo>
                <a:cubicBezTo>
                  <a:pt x="9554" y="11585"/>
                  <a:pt x="10662" y="11852"/>
                  <a:pt x="10800" y="11585"/>
                </a:cubicBezTo>
                <a:cubicBezTo>
                  <a:pt x="10800" y="11585"/>
                  <a:pt x="10385" y="11318"/>
                  <a:pt x="10385" y="11318"/>
                </a:cubicBezTo>
                <a:cubicBezTo>
                  <a:pt x="10246" y="11318"/>
                  <a:pt x="10662" y="11318"/>
                  <a:pt x="10662" y="11318"/>
                </a:cubicBezTo>
                <a:cubicBezTo>
                  <a:pt x="10938" y="11585"/>
                  <a:pt x="11077" y="11852"/>
                  <a:pt x="11354" y="11852"/>
                </a:cubicBezTo>
                <a:cubicBezTo>
                  <a:pt x="11631" y="11852"/>
                  <a:pt x="12046" y="11585"/>
                  <a:pt x="12462" y="11318"/>
                </a:cubicBezTo>
                <a:cubicBezTo>
                  <a:pt x="13569" y="11052"/>
                  <a:pt x="11769" y="10785"/>
                  <a:pt x="11631" y="10252"/>
                </a:cubicBezTo>
                <a:cubicBezTo>
                  <a:pt x="11631" y="9985"/>
                  <a:pt x="12877" y="10252"/>
                  <a:pt x="13015" y="10518"/>
                </a:cubicBezTo>
                <a:cubicBezTo>
                  <a:pt x="13292" y="10785"/>
                  <a:pt x="13431" y="10785"/>
                  <a:pt x="13846" y="10518"/>
                </a:cubicBezTo>
                <a:cubicBezTo>
                  <a:pt x="13985" y="10518"/>
                  <a:pt x="14677" y="9985"/>
                  <a:pt x="14538" y="9452"/>
                </a:cubicBezTo>
                <a:cubicBezTo>
                  <a:pt x="14538" y="9185"/>
                  <a:pt x="13015" y="10518"/>
                  <a:pt x="13431" y="9185"/>
                </a:cubicBezTo>
                <a:cubicBezTo>
                  <a:pt x="13292" y="9452"/>
                  <a:pt x="13985" y="9452"/>
                  <a:pt x="13985" y="9452"/>
                </a:cubicBezTo>
                <a:cubicBezTo>
                  <a:pt x="14400" y="9452"/>
                  <a:pt x="14677" y="9185"/>
                  <a:pt x="14954" y="9185"/>
                </a:cubicBezTo>
                <a:cubicBezTo>
                  <a:pt x="14954" y="8918"/>
                  <a:pt x="14538" y="8118"/>
                  <a:pt x="14538" y="8118"/>
                </a:cubicBezTo>
                <a:cubicBezTo>
                  <a:pt x="14677" y="8118"/>
                  <a:pt x="14815" y="8385"/>
                  <a:pt x="14815" y="8652"/>
                </a:cubicBezTo>
                <a:cubicBezTo>
                  <a:pt x="14954" y="8918"/>
                  <a:pt x="15231" y="8652"/>
                  <a:pt x="15369" y="8652"/>
                </a:cubicBezTo>
                <a:cubicBezTo>
                  <a:pt x="15785" y="8118"/>
                  <a:pt x="16062" y="7585"/>
                  <a:pt x="16477" y="7318"/>
                </a:cubicBezTo>
                <a:cubicBezTo>
                  <a:pt x="16754" y="7052"/>
                  <a:pt x="18831" y="5452"/>
                  <a:pt x="18831" y="5185"/>
                </a:cubicBezTo>
                <a:cubicBezTo>
                  <a:pt x="18831" y="4918"/>
                  <a:pt x="17031" y="5718"/>
                  <a:pt x="16892" y="5718"/>
                </a:cubicBezTo>
                <a:cubicBezTo>
                  <a:pt x="16477" y="5985"/>
                  <a:pt x="16062" y="5985"/>
                  <a:pt x="15508" y="6252"/>
                </a:cubicBezTo>
                <a:cubicBezTo>
                  <a:pt x="15508" y="6252"/>
                  <a:pt x="14954" y="6252"/>
                  <a:pt x="14954" y="6252"/>
                </a:cubicBezTo>
                <a:cubicBezTo>
                  <a:pt x="14954" y="5985"/>
                  <a:pt x="15785" y="5985"/>
                  <a:pt x="15923" y="5718"/>
                </a:cubicBezTo>
                <a:cubicBezTo>
                  <a:pt x="16062" y="5718"/>
                  <a:pt x="17031" y="5452"/>
                  <a:pt x="17031" y="5185"/>
                </a:cubicBezTo>
                <a:cubicBezTo>
                  <a:pt x="17031" y="5452"/>
                  <a:pt x="15646" y="4918"/>
                  <a:pt x="15785" y="4652"/>
                </a:cubicBezTo>
                <a:cubicBezTo>
                  <a:pt x="15785" y="4652"/>
                  <a:pt x="17446" y="4918"/>
                  <a:pt x="17585" y="4652"/>
                </a:cubicBezTo>
                <a:cubicBezTo>
                  <a:pt x="17862" y="4652"/>
                  <a:pt x="18277" y="4385"/>
                  <a:pt x="18554" y="4385"/>
                </a:cubicBezTo>
                <a:cubicBezTo>
                  <a:pt x="18692" y="4385"/>
                  <a:pt x="18969" y="4385"/>
                  <a:pt x="19108" y="4385"/>
                </a:cubicBezTo>
                <a:cubicBezTo>
                  <a:pt x="19662" y="4118"/>
                  <a:pt x="20215" y="3852"/>
                  <a:pt x="20631" y="3585"/>
                </a:cubicBezTo>
                <a:cubicBezTo>
                  <a:pt x="20631" y="3585"/>
                  <a:pt x="21600" y="2518"/>
                  <a:pt x="21185" y="2252"/>
                </a:cubicBezTo>
                <a:cubicBezTo>
                  <a:pt x="20908" y="2252"/>
                  <a:pt x="20492" y="2252"/>
                  <a:pt x="20215" y="2252"/>
                </a:cubicBezTo>
                <a:cubicBezTo>
                  <a:pt x="20077" y="1985"/>
                  <a:pt x="19800" y="2252"/>
                  <a:pt x="19800" y="1985"/>
                </a:cubicBezTo>
                <a:cubicBezTo>
                  <a:pt x="19800" y="1452"/>
                  <a:pt x="19523" y="1452"/>
                  <a:pt x="19523" y="918"/>
                </a:cubicBezTo>
                <a:cubicBezTo>
                  <a:pt x="19523" y="918"/>
                  <a:pt x="18969" y="1185"/>
                  <a:pt x="18831" y="1185"/>
                </a:cubicBezTo>
                <a:cubicBezTo>
                  <a:pt x="18692" y="918"/>
                  <a:pt x="18554" y="385"/>
                  <a:pt x="18415" y="918"/>
                </a:cubicBezTo>
                <a:cubicBezTo>
                  <a:pt x="18415" y="918"/>
                  <a:pt x="17585" y="1185"/>
                  <a:pt x="17446" y="1185"/>
                </a:cubicBezTo>
                <a:cubicBezTo>
                  <a:pt x="17169" y="1452"/>
                  <a:pt x="16892" y="1452"/>
                  <a:pt x="16615" y="1452"/>
                </a:cubicBezTo>
                <a:cubicBezTo>
                  <a:pt x="16615" y="1452"/>
                  <a:pt x="16062" y="1452"/>
                  <a:pt x="16062" y="1452"/>
                </a:cubicBezTo>
                <a:cubicBezTo>
                  <a:pt x="16062" y="1185"/>
                  <a:pt x="16615" y="1185"/>
                  <a:pt x="16754" y="918"/>
                </a:cubicBezTo>
                <a:cubicBezTo>
                  <a:pt x="17031" y="918"/>
                  <a:pt x="17308" y="652"/>
                  <a:pt x="17446" y="385"/>
                </a:cubicBezTo>
                <a:cubicBezTo>
                  <a:pt x="17169" y="1185"/>
                  <a:pt x="14262" y="-415"/>
                  <a:pt x="14123" y="118"/>
                </a:cubicBezTo>
                <a:cubicBezTo>
                  <a:pt x="14123" y="385"/>
                  <a:pt x="14400" y="385"/>
                  <a:pt x="14538" y="652"/>
                </a:cubicBezTo>
                <a:cubicBezTo>
                  <a:pt x="14538" y="918"/>
                  <a:pt x="13846" y="118"/>
                  <a:pt x="13846" y="118"/>
                </a:cubicBezTo>
                <a:cubicBezTo>
                  <a:pt x="13569" y="-148"/>
                  <a:pt x="13154" y="118"/>
                  <a:pt x="13015" y="118"/>
                </a:cubicBezTo>
                <a:cubicBezTo>
                  <a:pt x="12877" y="118"/>
                  <a:pt x="12462" y="118"/>
                  <a:pt x="12600" y="385"/>
                </a:cubicBezTo>
                <a:cubicBezTo>
                  <a:pt x="12738" y="652"/>
                  <a:pt x="13015" y="1452"/>
                  <a:pt x="13154" y="1185"/>
                </a:cubicBezTo>
                <a:cubicBezTo>
                  <a:pt x="13154" y="1452"/>
                  <a:pt x="12600" y="1185"/>
                  <a:pt x="12600" y="918"/>
                </a:cubicBezTo>
                <a:cubicBezTo>
                  <a:pt x="12185" y="918"/>
                  <a:pt x="12046" y="118"/>
                  <a:pt x="11769" y="118"/>
                </a:cubicBezTo>
                <a:cubicBezTo>
                  <a:pt x="11215" y="118"/>
                  <a:pt x="10800" y="118"/>
                  <a:pt x="10385" y="118"/>
                </a:cubicBezTo>
                <a:cubicBezTo>
                  <a:pt x="9692" y="385"/>
                  <a:pt x="10108" y="652"/>
                  <a:pt x="10523" y="918"/>
                </a:cubicBezTo>
                <a:cubicBezTo>
                  <a:pt x="10662" y="1185"/>
                  <a:pt x="10938" y="1452"/>
                  <a:pt x="11077" y="1718"/>
                </a:cubicBezTo>
                <a:cubicBezTo>
                  <a:pt x="11077" y="1718"/>
                  <a:pt x="10662" y="2252"/>
                  <a:pt x="10662" y="2252"/>
                </a:cubicBezTo>
                <a:cubicBezTo>
                  <a:pt x="10523" y="2252"/>
                  <a:pt x="10800" y="1985"/>
                  <a:pt x="10800" y="1985"/>
                </a:cubicBezTo>
                <a:cubicBezTo>
                  <a:pt x="10800" y="1718"/>
                  <a:pt x="9831" y="652"/>
                  <a:pt x="9692" y="652"/>
                </a:cubicBezTo>
                <a:cubicBezTo>
                  <a:pt x="9138" y="652"/>
                  <a:pt x="8585" y="385"/>
                  <a:pt x="8031" y="652"/>
                </a:cubicBezTo>
                <a:cubicBezTo>
                  <a:pt x="8031" y="652"/>
                  <a:pt x="8308" y="1185"/>
                  <a:pt x="8446" y="1185"/>
                </a:cubicBezTo>
                <a:cubicBezTo>
                  <a:pt x="8585" y="1185"/>
                  <a:pt x="8862" y="1452"/>
                  <a:pt x="9138" y="1185"/>
                </a:cubicBezTo>
                <a:cubicBezTo>
                  <a:pt x="8862" y="1452"/>
                  <a:pt x="8446" y="1718"/>
                  <a:pt x="8169" y="1452"/>
                </a:cubicBezTo>
                <a:cubicBezTo>
                  <a:pt x="8031" y="1452"/>
                  <a:pt x="7062" y="652"/>
                  <a:pt x="7200" y="918"/>
                </a:cubicBezTo>
                <a:cubicBezTo>
                  <a:pt x="7200" y="652"/>
                  <a:pt x="7892" y="2252"/>
                  <a:pt x="7338" y="1985"/>
                </a:cubicBezTo>
                <a:cubicBezTo>
                  <a:pt x="7200" y="1718"/>
                  <a:pt x="6785" y="1452"/>
                  <a:pt x="6508" y="1718"/>
                </a:cubicBezTo>
                <a:cubicBezTo>
                  <a:pt x="6646" y="1718"/>
                  <a:pt x="7062" y="1985"/>
                  <a:pt x="7062" y="1985"/>
                </a:cubicBezTo>
                <a:cubicBezTo>
                  <a:pt x="6923" y="2252"/>
                  <a:pt x="6369" y="1718"/>
                  <a:pt x="6369" y="2252"/>
                </a:cubicBezTo>
                <a:cubicBezTo>
                  <a:pt x="6369" y="2518"/>
                  <a:pt x="6923" y="2785"/>
                  <a:pt x="7062" y="3052"/>
                </a:cubicBezTo>
                <a:cubicBezTo>
                  <a:pt x="7477" y="3052"/>
                  <a:pt x="8446" y="3318"/>
                  <a:pt x="8446" y="4118"/>
                </a:cubicBezTo>
                <a:cubicBezTo>
                  <a:pt x="8446" y="3852"/>
                  <a:pt x="7477" y="3585"/>
                  <a:pt x="7200" y="3318"/>
                </a:cubicBezTo>
                <a:cubicBezTo>
                  <a:pt x="6923" y="3318"/>
                  <a:pt x="6508" y="2518"/>
                  <a:pt x="6231" y="2785"/>
                </a:cubicBezTo>
                <a:cubicBezTo>
                  <a:pt x="6231" y="2785"/>
                  <a:pt x="6646" y="3318"/>
                  <a:pt x="6646" y="3318"/>
                </a:cubicBezTo>
                <a:cubicBezTo>
                  <a:pt x="6646" y="3318"/>
                  <a:pt x="6231" y="3585"/>
                  <a:pt x="6231" y="3318"/>
                </a:cubicBezTo>
                <a:cubicBezTo>
                  <a:pt x="5954" y="3052"/>
                  <a:pt x="5815" y="2785"/>
                  <a:pt x="5538" y="2518"/>
                </a:cubicBezTo>
                <a:cubicBezTo>
                  <a:pt x="5400" y="2252"/>
                  <a:pt x="4292" y="2252"/>
                  <a:pt x="4292" y="2252"/>
                </a:cubicBezTo>
                <a:cubicBezTo>
                  <a:pt x="4292" y="2518"/>
                  <a:pt x="4708" y="2518"/>
                  <a:pt x="4292" y="2785"/>
                </a:cubicBezTo>
                <a:cubicBezTo>
                  <a:pt x="4154" y="2785"/>
                  <a:pt x="3462" y="3318"/>
                  <a:pt x="3462" y="3318"/>
                </a:cubicBezTo>
                <a:cubicBezTo>
                  <a:pt x="3600" y="3318"/>
                  <a:pt x="4015" y="3052"/>
                  <a:pt x="4015" y="3052"/>
                </a:cubicBezTo>
                <a:cubicBezTo>
                  <a:pt x="4154" y="3318"/>
                  <a:pt x="4708" y="3852"/>
                  <a:pt x="4708" y="3852"/>
                </a:cubicBezTo>
                <a:cubicBezTo>
                  <a:pt x="4708" y="3852"/>
                  <a:pt x="4292" y="3585"/>
                  <a:pt x="4292" y="3852"/>
                </a:cubicBezTo>
                <a:cubicBezTo>
                  <a:pt x="4292" y="3852"/>
                  <a:pt x="4431" y="4652"/>
                  <a:pt x="4154" y="4118"/>
                </a:cubicBezTo>
                <a:cubicBezTo>
                  <a:pt x="4015" y="3852"/>
                  <a:pt x="3877" y="3318"/>
                  <a:pt x="3600" y="3585"/>
                </a:cubicBezTo>
                <a:cubicBezTo>
                  <a:pt x="3462" y="3585"/>
                  <a:pt x="3323" y="4118"/>
                  <a:pt x="3185" y="3852"/>
                </a:cubicBezTo>
                <a:cubicBezTo>
                  <a:pt x="3046" y="3585"/>
                  <a:pt x="2908" y="3318"/>
                  <a:pt x="2631" y="3318"/>
                </a:cubicBezTo>
                <a:cubicBezTo>
                  <a:pt x="2492" y="3318"/>
                  <a:pt x="2077" y="3585"/>
                  <a:pt x="1938" y="3852"/>
                </a:cubicBezTo>
                <a:cubicBezTo>
                  <a:pt x="1662" y="4118"/>
                  <a:pt x="1800" y="4385"/>
                  <a:pt x="1385" y="4118"/>
                </a:cubicBezTo>
                <a:cubicBezTo>
                  <a:pt x="1108" y="3852"/>
                  <a:pt x="969" y="4118"/>
                  <a:pt x="692" y="4118"/>
                </a:cubicBezTo>
                <a:cubicBezTo>
                  <a:pt x="554" y="4385"/>
                  <a:pt x="0" y="4385"/>
                  <a:pt x="0" y="4652"/>
                </a:cubicBezTo>
                <a:cubicBezTo>
                  <a:pt x="0" y="5185"/>
                  <a:pt x="1246" y="4652"/>
                  <a:pt x="1246" y="4918"/>
                </a:cubicBezTo>
                <a:cubicBezTo>
                  <a:pt x="1246" y="5185"/>
                  <a:pt x="831" y="5185"/>
                  <a:pt x="692" y="5452"/>
                </a:cubicBezTo>
                <a:cubicBezTo>
                  <a:pt x="692" y="5185"/>
                  <a:pt x="1385" y="5185"/>
                  <a:pt x="1523" y="5185"/>
                </a:cubicBezTo>
                <a:cubicBezTo>
                  <a:pt x="1662" y="5185"/>
                  <a:pt x="2354" y="5185"/>
                  <a:pt x="2354" y="5185"/>
                </a:cubicBezTo>
                <a:cubicBezTo>
                  <a:pt x="2354" y="5185"/>
                  <a:pt x="2077" y="5452"/>
                  <a:pt x="1938" y="5452"/>
                </a:cubicBezTo>
                <a:cubicBezTo>
                  <a:pt x="1662" y="5452"/>
                  <a:pt x="1523" y="5452"/>
                  <a:pt x="1246" y="5985"/>
                </a:cubicBezTo>
                <a:cubicBezTo>
                  <a:pt x="692" y="6518"/>
                  <a:pt x="1662" y="6518"/>
                  <a:pt x="1800" y="6518"/>
                </a:cubicBezTo>
                <a:cubicBezTo>
                  <a:pt x="2354" y="6785"/>
                  <a:pt x="2769" y="6785"/>
                  <a:pt x="3323" y="6518"/>
                </a:cubicBezTo>
                <a:cubicBezTo>
                  <a:pt x="3600" y="6252"/>
                  <a:pt x="4292" y="5452"/>
                  <a:pt x="4708" y="5985"/>
                </a:cubicBezTo>
                <a:cubicBezTo>
                  <a:pt x="4708" y="5985"/>
                  <a:pt x="4015" y="6518"/>
                  <a:pt x="4015" y="6518"/>
                </a:cubicBezTo>
                <a:cubicBezTo>
                  <a:pt x="3738" y="6518"/>
                  <a:pt x="3462" y="6518"/>
                  <a:pt x="3185" y="6785"/>
                </a:cubicBezTo>
                <a:cubicBezTo>
                  <a:pt x="3046" y="6785"/>
                  <a:pt x="2769" y="6785"/>
                  <a:pt x="2492" y="6785"/>
                </a:cubicBezTo>
                <a:cubicBezTo>
                  <a:pt x="2215" y="7052"/>
                  <a:pt x="1938" y="6785"/>
                  <a:pt x="1662" y="7052"/>
                </a:cubicBezTo>
                <a:cubicBezTo>
                  <a:pt x="1800" y="7052"/>
                  <a:pt x="2215" y="7318"/>
                  <a:pt x="2215" y="7318"/>
                </a:cubicBezTo>
                <a:cubicBezTo>
                  <a:pt x="2354" y="7585"/>
                  <a:pt x="2492" y="7852"/>
                  <a:pt x="2769" y="7852"/>
                </a:cubicBezTo>
                <a:cubicBezTo>
                  <a:pt x="3323" y="7852"/>
                  <a:pt x="3600" y="7052"/>
                  <a:pt x="4154" y="6785"/>
                </a:cubicBezTo>
                <a:cubicBezTo>
                  <a:pt x="4292" y="6785"/>
                  <a:pt x="6092" y="6518"/>
                  <a:pt x="6092" y="6252"/>
                </a:cubicBezTo>
                <a:cubicBezTo>
                  <a:pt x="6092" y="6518"/>
                  <a:pt x="5262" y="6518"/>
                  <a:pt x="5123" y="6518"/>
                </a:cubicBezTo>
                <a:cubicBezTo>
                  <a:pt x="4708" y="6785"/>
                  <a:pt x="4015" y="7052"/>
                  <a:pt x="3600" y="7585"/>
                </a:cubicBezTo>
                <a:cubicBezTo>
                  <a:pt x="3185" y="8385"/>
                  <a:pt x="4431" y="8118"/>
                  <a:pt x="4569" y="8118"/>
                </a:cubicBezTo>
                <a:cubicBezTo>
                  <a:pt x="4846" y="8118"/>
                  <a:pt x="5123" y="8385"/>
                  <a:pt x="5400" y="7852"/>
                </a:cubicBezTo>
                <a:cubicBezTo>
                  <a:pt x="5538" y="7852"/>
                  <a:pt x="5538" y="7585"/>
                  <a:pt x="5538" y="7318"/>
                </a:cubicBezTo>
                <a:cubicBezTo>
                  <a:pt x="5677" y="7318"/>
                  <a:pt x="5815" y="7318"/>
                  <a:pt x="5815" y="7585"/>
                </a:cubicBezTo>
                <a:cubicBezTo>
                  <a:pt x="5815" y="7585"/>
                  <a:pt x="5815" y="7585"/>
                  <a:pt x="5677" y="7585"/>
                </a:cubicBezTo>
                <a:cubicBezTo>
                  <a:pt x="5954" y="7585"/>
                  <a:pt x="6646" y="7052"/>
                  <a:pt x="6923" y="7318"/>
                </a:cubicBezTo>
                <a:cubicBezTo>
                  <a:pt x="6785" y="7052"/>
                  <a:pt x="6092" y="8118"/>
                  <a:pt x="5954" y="8118"/>
                </a:cubicBezTo>
                <a:cubicBezTo>
                  <a:pt x="6092" y="8385"/>
                  <a:pt x="6923" y="7852"/>
                  <a:pt x="7200" y="7852"/>
                </a:cubicBezTo>
                <a:cubicBezTo>
                  <a:pt x="7615" y="7852"/>
                  <a:pt x="8031" y="7585"/>
                  <a:pt x="8446" y="7052"/>
                </a:cubicBezTo>
                <a:cubicBezTo>
                  <a:pt x="8585" y="6785"/>
                  <a:pt x="8585" y="6252"/>
                  <a:pt x="8585" y="6252"/>
                </a:cubicBezTo>
                <a:cubicBezTo>
                  <a:pt x="8862" y="6252"/>
                  <a:pt x="8862" y="6252"/>
                  <a:pt x="9000" y="5985"/>
                </a:cubicBezTo>
                <a:cubicBezTo>
                  <a:pt x="9138" y="5985"/>
                  <a:pt x="10108" y="4918"/>
                  <a:pt x="10108" y="5185"/>
                </a:cubicBezTo>
                <a:cubicBezTo>
                  <a:pt x="10108" y="5185"/>
                  <a:pt x="9554" y="5985"/>
                  <a:pt x="9554" y="5985"/>
                </a:cubicBezTo>
                <a:cubicBezTo>
                  <a:pt x="9415" y="6252"/>
                  <a:pt x="8862" y="6785"/>
                  <a:pt x="8862" y="7052"/>
                </a:cubicBezTo>
                <a:cubicBezTo>
                  <a:pt x="8862" y="7318"/>
                  <a:pt x="10385" y="7052"/>
                  <a:pt x="10385" y="7318"/>
                </a:cubicBezTo>
                <a:cubicBezTo>
                  <a:pt x="10385" y="7052"/>
                  <a:pt x="8308" y="8118"/>
                  <a:pt x="8308" y="7852"/>
                </a:cubicBezTo>
                <a:cubicBezTo>
                  <a:pt x="8308" y="7852"/>
                  <a:pt x="9554" y="8118"/>
                  <a:pt x="9415" y="8118"/>
                </a:cubicBezTo>
                <a:cubicBezTo>
                  <a:pt x="9415" y="8385"/>
                  <a:pt x="8862" y="8385"/>
                  <a:pt x="8723" y="8385"/>
                </a:cubicBezTo>
                <a:cubicBezTo>
                  <a:pt x="8446" y="8385"/>
                  <a:pt x="8031" y="8385"/>
                  <a:pt x="7754" y="8652"/>
                </a:cubicBezTo>
                <a:cubicBezTo>
                  <a:pt x="7200" y="8652"/>
                  <a:pt x="6646" y="8652"/>
                  <a:pt x="6092" y="8918"/>
                </a:cubicBezTo>
                <a:cubicBezTo>
                  <a:pt x="5954" y="8918"/>
                  <a:pt x="5954" y="9185"/>
                  <a:pt x="6231" y="9185"/>
                </a:cubicBezTo>
                <a:cubicBezTo>
                  <a:pt x="6369" y="9452"/>
                  <a:pt x="6785" y="9718"/>
                  <a:pt x="6923" y="9985"/>
                </a:cubicBezTo>
                <a:cubicBezTo>
                  <a:pt x="7200" y="10518"/>
                  <a:pt x="6923" y="11052"/>
                  <a:pt x="7338" y="11052"/>
                </a:cubicBezTo>
                <a:cubicBezTo>
                  <a:pt x="7477" y="10785"/>
                  <a:pt x="7892" y="11052"/>
                  <a:pt x="8031" y="10785"/>
                </a:cubicBezTo>
                <a:cubicBezTo>
                  <a:pt x="6785" y="12118"/>
                  <a:pt x="6092" y="9185"/>
                  <a:pt x="5123" y="9185"/>
                </a:cubicBezTo>
                <a:cubicBezTo>
                  <a:pt x="4846" y="9185"/>
                  <a:pt x="3600" y="8652"/>
                  <a:pt x="3600" y="9185"/>
                </a:cubicBezTo>
                <a:cubicBezTo>
                  <a:pt x="3600" y="9185"/>
                  <a:pt x="3462" y="9718"/>
                  <a:pt x="3462" y="9718"/>
                </a:cubicBezTo>
                <a:cubicBezTo>
                  <a:pt x="3600" y="9718"/>
                  <a:pt x="4431" y="9718"/>
                  <a:pt x="4431" y="9985"/>
                </a:cubicBezTo>
                <a:cubicBezTo>
                  <a:pt x="4431" y="9985"/>
                  <a:pt x="3600" y="9985"/>
                  <a:pt x="3600" y="10518"/>
                </a:cubicBezTo>
                <a:cubicBezTo>
                  <a:pt x="3600" y="10785"/>
                  <a:pt x="4431" y="10785"/>
                  <a:pt x="4708" y="11052"/>
                </a:cubicBezTo>
                <a:cubicBezTo>
                  <a:pt x="4846" y="11318"/>
                  <a:pt x="4985" y="11585"/>
                  <a:pt x="5123" y="11852"/>
                </a:cubicBezTo>
                <a:cubicBezTo>
                  <a:pt x="5262" y="12385"/>
                  <a:pt x="5538" y="12652"/>
                  <a:pt x="5815" y="12918"/>
                </a:cubicBezTo>
                <a:cubicBezTo>
                  <a:pt x="6092" y="13185"/>
                  <a:pt x="6231" y="13185"/>
                  <a:pt x="6508" y="12918"/>
                </a:cubicBezTo>
                <a:cubicBezTo>
                  <a:pt x="6646" y="12918"/>
                  <a:pt x="6923" y="12652"/>
                  <a:pt x="7062" y="12918"/>
                </a:cubicBezTo>
                <a:cubicBezTo>
                  <a:pt x="7062" y="12918"/>
                  <a:pt x="6923" y="13452"/>
                  <a:pt x="6923" y="13452"/>
                </a:cubicBezTo>
                <a:cubicBezTo>
                  <a:pt x="6646" y="13452"/>
                  <a:pt x="6231" y="13185"/>
                  <a:pt x="6092" y="13452"/>
                </a:cubicBezTo>
                <a:cubicBezTo>
                  <a:pt x="6092" y="13185"/>
                  <a:pt x="6646" y="13985"/>
                  <a:pt x="6646" y="13985"/>
                </a:cubicBezTo>
                <a:cubicBezTo>
                  <a:pt x="6646" y="14252"/>
                  <a:pt x="5954" y="13718"/>
                  <a:pt x="5954" y="13718"/>
                </a:cubicBezTo>
                <a:cubicBezTo>
                  <a:pt x="5538" y="13185"/>
                  <a:pt x="5262" y="13185"/>
                  <a:pt x="4846" y="13185"/>
                </a:cubicBezTo>
                <a:cubicBezTo>
                  <a:pt x="4569" y="13185"/>
                  <a:pt x="4431" y="13185"/>
                  <a:pt x="4154" y="13452"/>
                </a:cubicBezTo>
                <a:cubicBezTo>
                  <a:pt x="3877" y="13718"/>
                  <a:pt x="3738" y="13452"/>
                  <a:pt x="3600" y="13718"/>
                </a:cubicBezTo>
                <a:cubicBezTo>
                  <a:pt x="3462" y="13985"/>
                  <a:pt x="3462" y="14252"/>
                  <a:pt x="3185" y="14252"/>
                </a:cubicBezTo>
                <a:cubicBezTo>
                  <a:pt x="3046" y="14518"/>
                  <a:pt x="2908" y="15318"/>
                  <a:pt x="3185" y="15318"/>
                </a:cubicBezTo>
                <a:cubicBezTo>
                  <a:pt x="3462" y="15318"/>
                  <a:pt x="3738" y="15052"/>
                  <a:pt x="3738" y="15318"/>
                </a:cubicBezTo>
                <a:cubicBezTo>
                  <a:pt x="3877" y="15852"/>
                  <a:pt x="4431" y="15585"/>
                  <a:pt x="4431" y="15318"/>
                </a:cubicBezTo>
                <a:cubicBezTo>
                  <a:pt x="4569" y="15318"/>
                  <a:pt x="4846" y="14518"/>
                  <a:pt x="4846" y="14252"/>
                </a:cubicBezTo>
                <a:cubicBezTo>
                  <a:pt x="4846" y="14518"/>
                  <a:pt x="4846" y="14518"/>
                  <a:pt x="4846" y="14785"/>
                </a:cubicBezTo>
                <a:cubicBezTo>
                  <a:pt x="4846" y="14785"/>
                  <a:pt x="4985" y="14785"/>
                  <a:pt x="4985" y="14785"/>
                </a:cubicBezTo>
                <a:cubicBezTo>
                  <a:pt x="4985" y="14785"/>
                  <a:pt x="4846" y="15052"/>
                  <a:pt x="4846" y="15318"/>
                </a:cubicBezTo>
                <a:cubicBezTo>
                  <a:pt x="4846" y="15318"/>
                  <a:pt x="4846" y="15318"/>
                  <a:pt x="4985" y="15318"/>
                </a:cubicBezTo>
                <a:cubicBezTo>
                  <a:pt x="4985" y="15318"/>
                  <a:pt x="4569" y="15585"/>
                  <a:pt x="4708" y="15585"/>
                </a:cubicBezTo>
                <a:cubicBezTo>
                  <a:pt x="4708" y="15585"/>
                  <a:pt x="4708" y="15585"/>
                  <a:pt x="4708" y="15585"/>
                </a:cubicBezTo>
                <a:cubicBezTo>
                  <a:pt x="4708" y="15852"/>
                  <a:pt x="4292" y="15585"/>
                  <a:pt x="4154" y="15852"/>
                </a:cubicBezTo>
                <a:cubicBezTo>
                  <a:pt x="4292" y="15852"/>
                  <a:pt x="4846" y="15852"/>
                  <a:pt x="4985" y="16118"/>
                </a:cubicBezTo>
                <a:cubicBezTo>
                  <a:pt x="4985" y="16118"/>
                  <a:pt x="4292" y="16918"/>
                  <a:pt x="4431" y="16918"/>
                </a:cubicBezTo>
                <a:cubicBezTo>
                  <a:pt x="4431" y="17185"/>
                  <a:pt x="5123" y="16918"/>
                  <a:pt x="5123" y="16918"/>
                </a:cubicBezTo>
                <a:cubicBezTo>
                  <a:pt x="5123" y="16918"/>
                  <a:pt x="4985" y="16918"/>
                  <a:pt x="4985" y="16918"/>
                </a:cubicBezTo>
                <a:cubicBezTo>
                  <a:pt x="4985" y="17185"/>
                  <a:pt x="5677" y="16918"/>
                  <a:pt x="5815" y="16652"/>
                </a:cubicBezTo>
                <a:cubicBezTo>
                  <a:pt x="5815" y="16652"/>
                  <a:pt x="6369" y="15318"/>
                  <a:pt x="6508" y="15585"/>
                </a:cubicBezTo>
                <a:cubicBezTo>
                  <a:pt x="6646" y="15852"/>
                  <a:pt x="5538" y="17452"/>
                  <a:pt x="5262" y="17718"/>
                </a:cubicBezTo>
                <a:cubicBezTo>
                  <a:pt x="4846" y="17718"/>
                  <a:pt x="4569" y="17718"/>
                  <a:pt x="4154" y="17185"/>
                </a:cubicBezTo>
                <a:cubicBezTo>
                  <a:pt x="3877" y="16918"/>
                  <a:pt x="3877" y="16385"/>
                  <a:pt x="3600" y="16385"/>
                </a:cubicBezTo>
                <a:cubicBezTo>
                  <a:pt x="3323" y="16118"/>
                  <a:pt x="3046" y="16118"/>
                  <a:pt x="2769" y="16118"/>
                </a:cubicBezTo>
                <a:cubicBezTo>
                  <a:pt x="2354" y="16118"/>
                  <a:pt x="2354" y="16385"/>
                  <a:pt x="2631" y="16918"/>
                </a:cubicBezTo>
                <a:cubicBezTo>
                  <a:pt x="2769" y="17185"/>
                  <a:pt x="2769" y="17452"/>
                  <a:pt x="3046" y="17452"/>
                </a:cubicBezTo>
                <a:cubicBezTo>
                  <a:pt x="3462" y="17452"/>
                  <a:pt x="3046" y="17452"/>
                  <a:pt x="3046" y="17718"/>
                </a:cubicBezTo>
                <a:cubicBezTo>
                  <a:pt x="3046" y="17718"/>
                  <a:pt x="3600" y="18252"/>
                  <a:pt x="3600" y="1825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7" name="Shape 2077"/>
          <p:cNvSpPr/>
          <p:nvPr/>
        </p:nvSpPr>
        <p:spPr>
          <a:xfrm>
            <a:off x="8961272" y="1835495"/>
            <a:ext cx="97954" cy="26955"/>
          </a:xfrm>
          <a:custGeom>
            <a:avLst/>
            <a:gdLst/>
            <a:ahLst/>
            <a:cxnLst>
              <a:cxn ang="0">
                <a:pos x="wd2" y="hd2"/>
              </a:cxn>
              <a:cxn ang="5400000">
                <a:pos x="wd2" y="hd2"/>
              </a:cxn>
              <a:cxn ang="10800000">
                <a:pos x="wd2" y="hd2"/>
              </a:cxn>
              <a:cxn ang="16200000">
                <a:pos x="wd2" y="hd2"/>
              </a:cxn>
            </a:cxnLst>
            <a:rect l="0" t="0" r="r" b="b"/>
            <a:pathLst>
              <a:path w="20503" h="15417" extrusionOk="0">
                <a:moveTo>
                  <a:pt x="20057" y="14170"/>
                </a:moveTo>
                <a:cubicBezTo>
                  <a:pt x="18514" y="9850"/>
                  <a:pt x="20057" y="9850"/>
                  <a:pt x="16971" y="5530"/>
                </a:cubicBezTo>
                <a:cubicBezTo>
                  <a:pt x="15429" y="5530"/>
                  <a:pt x="13886" y="5530"/>
                  <a:pt x="12343" y="5530"/>
                </a:cubicBezTo>
                <a:cubicBezTo>
                  <a:pt x="10800" y="5530"/>
                  <a:pt x="3086" y="-3110"/>
                  <a:pt x="1543" y="1210"/>
                </a:cubicBezTo>
                <a:cubicBezTo>
                  <a:pt x="1543" y="1210"/>
                  <a:pt x="4629" y="5530"/>
                  <a:pt x="3086" y="5530"/>
                </a:cubicBezTo>
                <a:cubicBezTo>
                  <a:pt x="3086" y="9850"/>
                  <a:pt x="0" y="14170"/>
                  <a:pt x="0" y="9850"/>
                </a:cubicBezTo>
                <a:cubicBezTo>
                  <a:pt x="0" y="14170"/>
                  <a:pt x="3086" y="9850"/>
                  <a:pt x="4629" y="9850"/>
                </a:cubicBezTo>
                <a:cubicBezTo>
                  <a:pt x="6171" y="9850"/>
                  <a:pt x="9257" y="14170"/>
                  <a:pt x="12343" y="14170"/>
                </a:cubicBezTo>
                <a:cubicBezTo>
                  <a:pt x="13886" y="14170"/>
                  <a:pt x="20057" y="14170"/>
                  <a:pt x="20057" y="14170"/>
                </a:cubicBezTo>
                <a:cubicBezTo>
                  <a:pt x="18514" y="9850"/>
                  <a:pt x="21600" y="18490"/>
                  <a:pt x="20057" y="1417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8" name="Shape 2078"/>
          <p:cNvSpPr/>
          <p:nvPr/>
        </p:nvSpPr>
        <p:spPr>
          <a:xfrm>
            <a:off x="8684661" y="1860266"/>
            <a:ext cx="26770" cy="9669"/>
          </a:xfrm>
          <a:custGeom>
            <a:avLst/>
            <a:gdLst/>
            <a:ahLst/>
            <a:cxnLst>
              <a:cxn ang="0">
                <a:pos x="wd2" y="hd2"/>
              </a:cxn>
              <a:cxn ang="5400000">
                <a:pos x="wd2" y="hd2"/>
              </a:cxn>
              <a:cxn ang="10800000">
                <a:pos x="wd2" y="hd2"/>
              </a:cxn>
              <a:cxn ang="16200000">
                <a:pos x="wd2" y="hd2"/>
              </a:cxn>
            </a:cxnLst>
            <a:rect l="0" t="0" r="r" b="b"/>
            <a:pathLst>
              <a:path w="13513" h="13824" extrusionOk="0">
                <a:moveTo>
                  <a:pt x="12788" y="10800"/>
                </a:moveTo>
                <a:cubicBezTo>
                  <a:pt x="9188" y="21600"/>
                  <a:pt x="-5212" y="0"/>
                  <a:pt x="1988" y="0"/>
                </a:cubicBezTo>
                <a:cubicBezTo>
                  <a:pt x="5588" y="0"/>
                  <a:pt x="16388" y="10800"/>
                  <a:pt x="12788"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79" name="Shape 2079"/>
          <p:cNvSpPr/>
          <p:nvPr/>
        </p:nvSpPr>
        <p:spPr>
          <a:xfrm>
            <a:off x="8871322" y="2094810"/>
            <a:ext cx="26770" cy="11785"/>
          </a:xfrm>
          <a:custGeom>
            <a:avLst/>
            <a:gdLst/>
            <a:ahLst/>
            <a:cxnLst>
              <a:cxn ang="0">
                <a:pos x="wd2" y="hd2"/>
              </a:cxn>
              <a:cxn ang="5400000">
                <a:pos x="wd2" y="hd2"/>
              </a:cxn>
              <a:cxn ang="10800000">
                <a:pos x="wd2" y="hd2"/>
              </a:cxn>
              <a:cxn ang="16200000">
                <a:pos x="wd2" y="hd2"/>
              </a:cxn>
            </a:cxnLst>
            <a:rect l="0" t="0" r="r" b="b"/>
            <a:pathLst>
              <a:path w="13513" h="11232" extrusionOk="0">
                <a:moveTo>
                  <a:pt x="11525" y="2016"/>
                </a:moveTo>
                <a:cubicBezTo>
                  <a:pt x="7925" y="-5184"/>
                  <a:pt x="-2875" y="9216"/>
                  <a:pt x="725" y="9216"/>
                </a:cubicBezTo>
                <a:cubicBezTo>
                  <a:pt x="4325" y="16416"/>
                  <a:pt x="18725" y="2016"/>
                  <a:pt x="11525" y="201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0" name="Shape 2080"/>
          <p:cNvSpPr/>
          <p:nvPr/>
        </p:nvSpPr>
        <p:spPr>
          <a:xfrm>
            <a:off x="6362237" y="3122904"/>
            <a:ext cx="25385" cy="23872"/>
          </a:xfrm>
          <a:custGeom>
            <a:avLst/>
            <a:gdLst/>
            <a:ahLst/>
            <a:cxnLst>
              <a:cxn ang="0">
                <a:pos x="wd2" y="hd2"/>
              </a:cxn>
              <a:cxn ang="5400000">
                <a:pos x="wd2" y="hd2"/>
              </a:cxn>
              <a:cxn ang="10800000">
                <a:pos x="wd2" y="hd2"/>
              </a:cxn>
              <a:cxn ang="16200000">
                <a:pos x="wd2" y="hd2"/>
              </a:cxn>
            </a:cxnLst>
            <a:rect l="0" t="0" r="r" b="b"/>
            <a:pathLst>
              <a:path w="14523" h="17067" extrusionOk="0">
                <a:moveTo>
                  <a:pt x="13829" y="867"/>
                </a:moveTo>
                <a:cubicBezTo>
                  <a:pt x="9509" y="-4533"/>
                  <a:pt x="-3451" y="17067"/>
                  <a:pt x="869" y="17067"/>
                </a:cubicBezTo>
                <a:cubicBezTo>
                  <a:pt x="869" y="17067"/>
                  <a:pt x="18149" y="867"/>
                  <a:pt x="13829" y="8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1" name="Shape 2081"/>
          <p:cNvSpPr/>
          <p:nvPr/>
        </p:nvSpPr>
        <p:spPr>
          <a:xfrm>
            <a:off x="6409064" y="3109009"/>
            <a:ext cx="7516" cy="7517"/>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0" y="21600"/>
                  <a:pt x="21600" y="21600"/>
                  <a:pt x="21600" y="21600"/>
                </a:cubicBezTo>
                <a:cubicBezTo>
                  <a:pt x="21600" y="0"/>
                  <a:pt x="0" y="0"/>
                  <a:pt x="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2" name="Shape 2082"/>
          <p:cNvSpPr/>
          <p:nvPr/>
        </p:nvSpPr>
        <p:spPr>
          <a:xfrm>
            <a:off x="5662535" y="3120339"/>
            <a:ext cx="33275" cy="23297"/>
          </a:xfrm>
          <a:custGeom>
            <a:avLst/>
            <a:gdLst/>
            <a:ahLst/>
            <a:cxnLst>
              <a:cxn ang="0">
                <a:pos x="wd2" y="hd2"/>
              </a:cxn>
              <a:cxn ang="5400000">
                <a:pos x="wd2" y="hd2"/>
              </a:cxn>
              <a:cxn ang="10800000">
                <a:pos x="wd2" y="hd2"/>
              </a:cxn>
              <a:cxn ang="16200000">
                <a:pos x="wd2" y="hd2"/>
              </a:cxn>
            </a:cxnLst>
            <a:rect l="0" t="0" r="r" b="b"/>
            <a:pathLst>
              <a:path w="14277" h="11104" extrusionOk="0">
                <a:moveTo>
                  <a:pt x="12834" y="5400"/>
                </a:moveTo>
                <a:cubicBezTo>
                  <a:pt x="19005" y="-1800"/>
                  <a:pt x="3576" y="-1800"/>
                  <a:pt x="491" y="5400"/>
                </a:cubicBezTo>
                <a:cubicBezTo>
                  <a:pt x="-2595" y="9000"/>
                  <a:pt x="9748" y="16200"/>
                  <a:pt x="12834" y="5400"/>
                </a:cubicBezTo>
                <a:cubicBezTo>
                  <a:pt x="15919" y="1800"/>
                  <a:pt x="6662" y="19800"/>
                  <a:pt x="12834" y="5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3" name="Shape 2083"/>
          <p:cNvSpPr/>
          <p:nvPr/>
        </p:nvSpPr>
        <p:spPr>
          <a:xfrm>
            <a:off x="16517213" y="5742445"/>
            <a:ext cx="15027" cy="3341"/>
          </a:xfrm>
          <a:custGeom>
            <a:avLst/>
            <a:gdLst/>
            <a:ahLst/>
            <a:cxnLst>
              <a:cxn ang="0">
                <a:pos x="wd2" y="hd2"/>
              </a:cxn>
              <a:cxn ang="5400000">
                <a:pos x="wd2" y="hd2"/>
              </a:cxn>
              <a:cxn ang="10800000">
                <a:pos x="wd2" y="hd2"/>
              </a:cxn>
              <a:cxn ang="16200000">
                <a:pos x="wd2" y="hd2"/>
              </a:cxn>
            </a:cxnLst>
            <a:rect l="0" t="0" r="r" b="b"/>
            <a:pathLst>
              <a:path w="21600" h="9600" extrusionOk="0">
                <a:moveTo>
                  <a:pt x="21600" y="0"/>
                </a:moveTo>
                <a:cubicBezTo>
                  <a:pt x="21600" y="21600"/>
                  <a:pt x="0" y="0"/>
                  <a:pt x="0" y="0"/>
                </a:cubicBezTo>
                <a:cubicBezTo>
                  <a:pt x="10800" y="0"/>
                  <a:pt x="21600" y="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4" name="Shape 2084"/>
          <p:cNvSpPr/>
          <p:nvPr/>
        </p:nvSpPr>
        <p:spPr>
          <a:xfrm>
            <a:off x="16421568" y="5727339"/>
            <a:ext cx="15026" cy="10629"/>
          </a:xfrm>
          <a:custGeom>
            <a:avLst/>
            <a:gdLst/>
            <a:ahLst/>
            <a:cxnLst>
              <a:cxn ang="0">
                <a:pos x="wd2" y="hd2"/>
              </a:cxn>
              <a:cxn ang="5400000">
                <a:pos x="wd2" y="hd2"/>
              </a:cxn>
              <a:cxn ang="10800000">
                <a:pos x="wd2" y="hd2"/>
              </a:cxn>
              <a:cxn ang="16200000">
                <a:pos x="wd2" y="hd2"/>
              </a:cxn>
            </a:cxnLst>
            <a:rect l="0" t="0" r="r" b="b"/>
            <a:pathLst>
              <a:path w="21600" h="15274" extrusionOk="0">
                <a:moveTo>
                  <a:pt x="21600" y="0"/>
                </a:moveTo>
                <a:cubicBezTo>
                  <a:pt x="21600" y="10800"/>
                  <a:pt x="0" y="21600"/>
                  <a:pt x="0" y="10800"/>
                </a:cubicBezTo>
                <a:cubicBezTo>
                  <a:pt x="0" y="0"/>
                  <a:pt x="21600" y="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5" name="Shape 2085"/>
          <p:cNvSpPr/>
          <p:nvPr/>
        </p:nvSpPr>
        <p:spPr>
          <a:xfrm>
            <a:off x="16760296" y="7050443"/>
            <a:ext cx="37369" cy="20690"/>
          </a:xfrm>
          <a:custGeom>
            <a:avLst/>
            <a:gdLst/>
            <a:ahLst/>
            <a:cxnLst>
              <a:cxn ang="0">
                <a:pos x="wd2" y="hd2"/>
              </a:cxn>
              <a:cxn ang="5400000">
                <a:pos x="wd2" y="hd2"/>
              </a:cxn>
              <a:cxn ang="10800000">
                <a:pos x="wd2" y="hd2"/>
              </a:cxn>
              <a:cxn ang="16200000">
                <a:pos x="wd2" y="hd2"/>
              </a:cxn>
            </a:cxnLst>
            <a:rect l="0" t="0" r="r" b="b"/>
            <a:pathLst>
              <a:path w="16034" h="11833" extrusionOk="0">
                <a:moveTo>
                  <a:pt x="15731" y="4988"/>
                </a:moveTo>
                <a:cubicBezTo>
                  <a:pt x="18817" y="-3652"/>
                  <a:pt x="-2783" y="668"/>
                  <a:pt x="303" y="4988"/>
                </a:cubicBezTo>
                <a:cubicBezTo>
                  <a:pt x="303" y="9308"/>
                  <a:pt x="12646" y="17948"/>
                  <a:pt x="15731" y="498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6" name="Shape 2086"/>
          <p:cNvSpPr/>
          <p:nvPr/>
        </p:nvSpPr>
        <p:spPr>
          <a:xfrm>
            <a:off x="12399116" y="2627808"/>
            <a:ext cx="3193" cy="3192"/>
          </a:xfrm>
          <a:prstGeom prst="rect">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7" name="Shape 2087"/>
          <p:cNvSpPr/>
          <p:nvPr/>
        </p:nvSpPr>
        <p:spPr>
          <a:xfrm>
            <a:off x="9874931" y="6822509"/>
            <a:ext cx="64578" cy="61420"/>
          </a:xfrm>
          <a:custGeom>
            <a:avLst/>
            <a:gdLst/>
            <a:ahLst/>
            <a:cxnLst>
              <a:cxn ang="0">
                <a:pos x="wd2" y="hd2"/>
              </a:cxn>
              <a:cxn ang="5400000">
                <a:pos x="wd2" y="hd2"/>
              </a:cxn>
              <a:cxn ang="10800000">
                <a:pos x="wd2" y="hd2"/>
              </a:cxn>
              <a:cxn ang="16200000">
                <a:pos x="wd2" y="hd2"/>
              </a:cxn>
            </a:cxnLst>
            <a:rect l="0" t="0" r="r" b="b"/>
            <a:pathLst>
              <a:path w="18473" h="20267" extrusionOk="0">
                <a:moveTo>
                  <a:pt x="8640" y="9600"/>
                </a:moveTo>
                <a:cubicBezTo>
                  <a:pt x="8640" y="12000"/>
                  <a:pt x="2160" y="16800"/>
                  <a:pt x="0" y="19200"/>
                </a:cubicBezTo>
                <a:cubicBezTo>
                  <a:pt x="0" y="21600"/>
                  <a:pt x="4320" y="19200"/>
                  <a:pt x="4320" y="19200"/>
                </a:cubicBezTo>
                <a:cubicBezTo>
                  <a:pt x="6480" y="16800"/>
                  <a:pt x="8640" y="14400"/>
                  <a:pt x="10800" y="12000"/>
                </a:cubicBezTo>
                <a:cubicBezTo>
                  <a:pt x="12960" y="9600"/>
                  <a:pt x="21600" y="0"/>
                  <a:pt x="17280" y="0"/>
                </a:cubicBezTo>
                <a:cubicBezTo>
                  <a:pt x="15120" y="0"/>
                  <a:pt x="8640" y="7200"/>
                  <a:pt x="8640" y="9600"/>
                </a:cubicBezTo>
                <a:cubicBezTo>
                  <a:pt x="8640" y="12000"/>
                  <a:pt x="8640" y="7200"/>
                  <a:pt x="8640" y="9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8" name="Shape 2088"/>
          <p:cNvSpPr/>
          <p:nvPr/>
        </p:nvSpPr>
        <p:spPr>
          <a:xfrm>
            <a:off x="8746591" y="3841640"/>
            <a:ext cx="46045" cy="12748"/>
          </a:xfrm>
          <a:custGeom>
            <a:avLst/>
            <a:gdLst/>
            <a:ahLst/>
            <a:cxnLst>
              <a:cxn ang="0">
                <a:pos x="wd2" y="hd2"/>
              </a:cxn>
              <a:cxn ang="5400000">
                <a:pos x="wd2" y="hd2"/>
              </a:cxn>
              <a:cxn ang="10800000">
                <a:pos x="wd2" y="hd2"/>
              </a:cxn>
              <a:cxn ang="16200000">
                <a:pos x="wd2" y="hd2"/>
              </a:cxn>
            </a:cxnLst>
            <a:rect l="0" t="0" r="r" b="b"/>
            <a:pathLst>
              <a:path w="18816" h="12150" extrusionOk="0">
                <a:moveTo>
                  <a:pt x="18816" y="7200"/>
                </a:moveTo>
                <a:cubicBezTo>
                  <a:pt x="18816" y="0"/>
                  <a:pt x="-2784" y="0"/>
                  <a:pt x="302" y="0"/>
                </a:cubicBezTo>
                <a:cubicBezTo>
                  <a:pt x="3387" y="0"/>
                  <a:pt x="15730" y="21600"/>
                  <a:pt x="18816" y="7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89" name="Shape 2089"/>
          <p:cNvSpPr/>
          <p:nvPr/>
        </p:nvSpPr>
        <p:spPr>
          <a:xfrm>
            <a:off x="9263305" y="7819486"/>
            <a:ext cx="133402" cy="118329"/>
          </a:xfrm>
          <a:custGeom>
            <a:avLst/>
            <a:gdLst/>
            <a:ahLst/>
            <a:cxnLst>
              <a:cxn ang="0">
                <a:pos x="wd2" y="hd2"/>
              </a:cxn>
              <a:cxn ang="5400000">
                <a:pos x="wd2" y="hd2"/>
              </a:cxn>
              <a:cxn ang="10800000">
                <a:pos x="wd2" y="hd2"/>
              </a:cxn>
              <a:cxn ang="16200000">
                <a:pos x="wd2" y="hd2"/>
              </a:cxn>
            </a:cxnLst>
            <a:rect l="0" t="0" r="r" b="b"/>
            <a:pathLst>
              <a:path w="21600" h="21600" extrusionOk="0">
                <a:moveTo>
                  <a:pt x="20400" y="18900"/>
                </a:moveTo>
                <a:cubicBezTo>
                  <a:pt x="15600" y="18900"/>
                  <a:pt x="13200" y="14850"/>
                  <a:pt x="9600" y="12150"/>
                </a:cubicBezTo>
                <a:cubicBezTo>
                  <a:pt x="8400" y="9450"/>
                  <a:pt x="6000" y="8100"/>
                  <a:pt x="4800" y="6750"/>
                </a:cubicBezTo>
                <a:cubicBezTo>
                  <a:pt x="3600" y="6750"/>
                  <a:pt x="1200" y="5400"/>
                  <a:pt x="1200" y="4050"/>
                </a:cubicBezTo>
                <a:cubicBezTo>
                  <a:pt x="1200" y="4050"/>
                  <a:pt x="2400" y="4050"/>
                  <a:pt x="2400" y="2700"/>
                </a:cubicBezTo>
                <a:cubicBezTo>
                  <a:pt x="3600" y="2700"/>
                  <a:pt x="1200" y="0"/>
                  <a:pt x="0" y="0"/>
                </a:cubicBezTo>
                <a:cubicBezTo>
                  <a:pt x="0" y="6750"/>
                  <a:pt x="0" y="13500"/>
                  <a:pt x="0" y="18900"/>
                </a:cubicBezTo>
                <a:cubicBezTo>
                  <a:pt x="0" y="20250"/>
                  <a:pt x="7200" y="20250"/>
                  <a:pt x="8400" y="20250"/>
                </a:cubicBezTo>
                <a:cubicBezTo>
                  <a:pt x="9600" y="20250"/>
                  <a:pt x="10800" y="20250"/>
                  <a:pt x="12000" y="21600"/>
                </a:cubicBezTo>
                <a:cubicBezTo>
                  <a:pt x="14400" y="21600"/>
                  <a:pt x="14400" y="21600"/>
                  <a:pt x="15600" y="20250"/>
                </a:cubicBezTo>
                <a:cubicBezTo>
                  <a:pt x="16800" y="20250"/>
                  <a:pt x="21600" y="20250"/>
                  <a:pt x="21600" y="18900"/>
                </a:cubicBezTo>
                <a:cubicBezTo>
                  <a:pt x="21600" y="18900"/>
                  <a:pt x="21600" y="17550"/>
                  <a:pt x="20400" y="189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0" name="Shape 2090"/>
          <p:cNvSpPr/>
          <p:nvPr/>
        </p:nvSpPr>
        <p:spPr>
          <a:xfrm>
            <a:off x="9122357" y="7809799"/>
            <a:ext cx="221496" cy="165783"/>
          </a:xfrm>
          <a:custGeom>
            <a:avLst/>
            <a:gdLst/>
            <a:ahLst/>
            <a:cxnLst>
              <a:cxn ang="0">
                <a:pos x="wd2" y="hd2"/>
              </a:cxn>
              <a:cxn ang="5400000">
                <a:pos x="wd2" y="hd2"/>
              </a:cxn>
              <a:cxn ang="10800000">
                <a:pos x="wd2" y="hd2"/>
              </a:cxn>
              <a:cxn ang="16200000">
                <a:pos x="wd2" y="hd2"/>
              </a:cxn>
            </a:cxnLst>
            <a:rect l="0" t="0" r="r" b="b"/>
            <a:pathLst>
              <a:path w="21600" h="20917" extrusionOk="0">
                <a:moveTo>
                  <a:pt x="13680" y="15282"/>
                </a:moveTo>
                <a:cubicBezTo>
                  <a:pt x="13680" y="11526"/>
                  <a:pt x="13680" y="8708"/>
                  <a:pt x="13680" y="5891"/>
                </a:cubicBezTo>
                <a:cubicBezTo>
                  <a:pt x="13680" y="4952"/>
                  <a:pt x="13680" y="3074"/>
                  <a:pt x="13680" y="2134"/>
                </a:cubicBezTo>
                <a:cubicBezTo>
                  <a:pt x="13680" y="1195"/>
                  <a:pt x="11520" y="-683"/>
                  <a:pt x="10800" y="256"/>
                </a:cubicBezTo>
                <a:cubicBezTo>
                  <a:pt x="10080" y="1195"/>
                  <a:pt x="8640" y="256"/>
                  <a:pt x="8640" y="2134"/>
                </a:cubicBezTo>
                <a:cubicBezTo>
                  <a:pt x="7920" y="4013"/>
                  <a:pt x="6480" y="5891"/>
                  <a:pt x="9360" y="4952"/>
                </a:cubicBezTo>
                <a:cubicBezTo>
                  <a:pt x="9360" y="4952"/>
                  <a:pt x="10800" y="4952"/>
                  <a:pt x="10800" y="4952"/>
                </a:cubicBezTo>
                <a:cubicBezTo>
                  <a:pt x="11520" y="4952"/>
                  <a:pt x="10080" y="6830"/>
                  <a:pt x="10080" y="6830"/>
                </a:cubicBezTo>
                <a:cubicBezTo>
                  <a:pt x="9360" y="6830"/>
                  <a:pt x="7920" y="8708"/>
                  <a:pt x="9360" y="9647"/>
                </a:cubicBezTo>
                <a:cubicBezTo>
                  <a:pt x="9360" y="10587"/>
                  <a:pt x="11520" y="10587"/>
                  <a:pt x="11520" y="11526"/>
                </a:cubicBezTo>
                <a:cubicBezTo>
                  <a:pt x="11520" y="11526"/>
                  <a:pt x="8640" y="11526"/>
                  <a:pt x="8640" y="11526"/>
                </a:cubicBezTo>
                <a:cubicBezTo>
                  <a:pt x="7920" y="11526"/>
                  <a:pt x="6480" y="10587"/>
                  <a:pt x="6480" y="10587"/>
                </a:cubicBezTo>
                <a:cubicBezTo>
                  <a:pt x="6480" y="10587"/>
                  <a:pt x="7200" y="11526"/>
                  <a:pt x="7200" y="10587"/>
                </a:cubicBezTo>
                <a:cubicBezTo>
                  <a:pt x="7200" y="9647"/>
                  <a:pt x="7920" y="8708"/>
                  <a:pt x="7200" y="7769"/>
                </a:cubicBezTo>
                <a:cubicBezTo>
                  <a:pt x="7200" y="7769"/>
                  <a:pt x="5760" y="9647"/>
                  <a:pt x="5760" y="9647"/>
                </a:cubicBezTo>
                <a:cubicBezTo>
                  <a:pt x="5040" y="10587"/>
                  <a:pt x="4320" y="9647"/>
                  <a:pt x="3600" y="9647"/>
                </a:cubicBezTo>
                <a:cubicBezTo>
                  <a:pt x="2880" y="9647"/>
                  <a:pt x="0" y="8708"/>
                  <a:pt x="0" y="10587"/>
                </a:cubicBezTo>
                <a:cubicBezTo>
                  <a:pt x="0" y="11526"/>
                  <a:pt x="1440" y="10587"/>
                  <a:pt x="1440" y="10587"/>
                </a:cubicBezTo>
                <a:cubicBezTo>
                  <a:pt x="2160" y="9647"/>
                  <a:pt x="1440" y="10587"/>
                  <a:pt x="2160" y="10587"/>
                </a:cubicBezTo>
                <a:cubicBezTo>
                  <a:pt x="2880" y="11526"/>
                  <a:pt x="2880" y="9647"/>
                  <a:pt x="3600" y="10587"/>
                </a:cubicBezTo>
                <a:cubicBezTo>
                  <a:pt x="3600" y="10587"/>
                  <a:pt x="4320" y="11526"/>
                  <a:pt x="4320" y="11526"/>
                </a:cubicBezTo>
                <a:cubicBezTo>
                  <a:pt x="4320" y="11526"/>
                  <a:pt x="1440" y="12465"/>
                  <a:pt x="2880" y="13404"/>
                </a:cubicBezTo>
                <a:cubicBezTo>
                  <a:pt x="3600" y="14343"/>
                  <a:pt x="4320" y="12465"/>
                  <a:pt x="4320" y="13404"/>
                </a:cubicBezTo>
                <a:cubicBezTo>
                  <a:pt x="5040" y="13404"/>
                  <a:pt x="5760" y="14343"/>
                  <a:pt x="5760" y="14343"/>
                </a:cubicBezTo>
                <a:cubicBezTo>
                  <a:pt x="5760" y="14343"/>
                  <a:pt x="5760" y="14343"/>
                  <a:pt x="5040" y="14343"/>
                </a:cubicBezTo>
                <a:cubicBezTo>
                  <a:pt x="5040" y="15282"/>
                  <a:pt x="6480" y="15282"/>
                  <a:pt x="7200" y="15282"/>
                </a:cubicBezTo>
                <a:cubicBezTo>
                  <a:pt x="7920" y="15282"/>
                  <a:pt x="7920" y="13404"/>
                  <a:pt x="8640" y="15282"/>
                </a:cubicBezTo>
                <a:cubicBezTo>
                  <a:pt x="8640" y="15282"/>
                  <a:pt x="11520" y="19978"/>
                  <a:pt x="12240" y="19039"/>
                </a:cubicBezTo>
                <a:cubicBezTo>
                  <a:pt x="12240" y="19039"/>
                  <a:pt x="11520" y="18100"/>
                  <a:pt x="11520" y="18100"/>
                </a:cubicBezTo>
                <a:cubicBezTo>
                  <a:pt x="11520" y="17160"/>
                  <a:pt x="15840" y="20917"/>
                  <a:pt x="16560" y="20917"/>
                </a:cubicBezTo>
                <a:cubicBezTo>
                  <a:pt x="16560" y="19978"/>
                  <a:pt x="13680" y="17160"/>
                  <a:pt x="13680" y="16221"/>
                </a:cubicBezTo>
                <a:cubicBezTo>
                  <a:pt x="14400" y="16221"/>
                  <a:pt x="17280" y="17160"/>
                  <a:pt x="17280" y="17160"/>
                </a:cubicBezTo>
                <a:cubicBezTo>
                  <a:pt x="18720" y="17160"/>
                  <a:pt x="20160" y="17160"/>
                  <a:pt x="21600" y="16221"/>
                </a:cubicBezTo>
                <a:cubicBezTo>
                  <a:pt x="19440" y="14343"/>
                  <a:pt x="16560" y="15282"/>
                  <a:pt x="13680" y="1528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1" name="Shape 2091"/>
          <p:cNvSpPr/>
          <p:nvPr/>
        </p:nvSpPr>
        <p:spPr>
          <a:xfrm>
            <a:off x="9099680" y="5238920"/>
            <a:ext cx="503495" cy="400440"/>
          </a:xfrm>
          <a:custGeom>
            <a:avLst/>
            <a:gdLst/>
            <a:ahLst/>
            <a:cxnLst>
              <a:cxn ang="0">
                <a:pos x="wd2" y="hd2"/>
              </a:cxn>
              <a:cxn ang="5400000">
                <a:pos x="wd2" y="hd2"/>
              </a:cxn>
              <a:cxn ang="10800000">
                <a:pos x="wd2" y="hd2"/>
              </a:cxn>
              <a:cxn ang="16200000">
                <a:pos x="wd2" y="hd2"/>
              </a:cxn>
            </a:cxnLst>
            <a:rect l="0" t="0" r="r" b="b"/>
            <a:pathLst>
              <a:path w="19376" h="21207" extrusionOk="0">
                <a:moveTo>
                  <a:pt x="17422" y="10996"/>
                </a:moveTo>
                <a:cubicBezTo>
                  <a:pt x="17422" y="10211"/>
                  <a:pt x="17422" y="9818"/>
                  <a:pt x="18275" y="9425"/>
                </a:cubicBezTo>
                <a:cubicBezTo>
                  <a:pt x="18275" y="9033"/>
                  <a:pt x="18843" y="9033"/>
                  <a:pt x="18559" y="8640"/>
                </a:cubicBezTo>
                <a:cubicBezTo>
                  <a:pt x="18275" y="8247"/>
                  <a:pt x="17991" y="7462"/>
                  <a:pt x="18559" y="7069"/>
                </a:cubicBezTo>
                <a:cubicBezTo>
                  <a:pt x="21117" y="5498"/>
                  <a:pt x="16854" y="5891"/>
                  <a:pt x="16854" y="5891"/>
                </a:cubicBezTo>
                <a:cubicBezTo>
                  <a:pt x="16854" y="5498"/>
                  <a:pt x="17138" y="5498"/>
                  <a:pt x="17422" y="5498"/>
                </a:cubicBezTo>
                <a:cubicBezTo>
                  <a:pt x="17706" y="5498"/>
                  <a:pt x="17706" y="4713"/>
                  <a:pt x="17706" y="4320"/>
                </a:cubicBezTo>
                <a:cubicBezTo>
                  <a:pt x="17706" y="3927"/>
                  <a:pt x="16570" y="3142"/>
                  <a:pt x="16570" y="3535"/>
                </a:cubicBezTo>
                <a:cubicBezTo>
                  <a:pt x="16570" y="3927"/>
                  <a:pt x="16285" y="3142"/>
                  <a:pt x="16285" y="3142"/>
                </a:cubicBezTo>
                <a:cubicBezTo>
                  <a:pt x="16001" y="3142"/>
                  <a:pt x="16001" y="3927"/>
                  <a:pt x="15717" y="3535"/>
                </a:cubicBezTo>
                <a:cubicBezTo>
                  <a:pt x="15717" y="3535"/>
                  <a:pt x="15717" y="3142"/>
                  <a:pt x="15717" y="2749"/>
                </a:cubicBezTo>
                <a:cubicBezTo>
                  <a:pt x="15433" y="2356"/>
                  <a:pt x="15149" y="3142"/>
                  <a:pt x="14864" y="3142"/>
                </a:cubicBezTo>
                <a:cubicBezTo>
                  <a:pt x="14864" y="3142"/>
                  <a:pt x="14864" y="2356"/>
                  <a:pt x="14864" y="2356"/>
                </a:cubicBezTo>
                <a:cubicBezTo>
                  <a:pt x="14864" y="1571"/>
                  <a:pt x="15717" y="1964"/>
                  <a:pt x="16001" y="1964"/>
                </a:cubicBezTo>
                <a:cubicBezTo>
                  <a:pt x="16285" y="1571"/>
                  <a:pt x="15149" y="1571"/>
                  <a:pt x="15149" y="1571"/>
                </a:cubicBezTo>
                <a:cubicBezTo>
                  <a:pt x="14580" y="1571"/>
                  <a:pt x="14012" y="1178"/>
                  <a:pt x="13443" y="1571"/>
                </a:cubicBezTo>
                <a:cubicBezTo>
                  <a:pt x="12875" y="1964"/>
                  <a:pt x="12591" y="3142"/>
                  <a:pt x="12022" y="2749"/>
                </a:cubicBezTo>
                <a:cubicBezTo>
                  <a:pt x="11170" y="2749"/>
                  <a:pt x="10885" y="2749"/>
                  <a:pt x="10317" y="1964"/>
                </a:cubicBezTo>
                <a:cubicBezTo>
                  <a:pt x="9749" y="1178"/>
                  <a:pt x="8612" y="1964"/>
                  <a:pt x="7759" y="1964"/>
                </a:cubicBezTo>
                <a:cubicBezTo>
                  <a:pt x="7191" y="1964"/>
                  <a:pt x="7191" y="1571"/>
                  <a:pt x="6906" y="785"/>
                </a:cubicBezTo>
                <a:cubicBezTo>
                  <a:pt x="6622" y="0"/>
                  <a:pt x="6054" y="0"/>
                  <a:pt x="5201" y="0"/>
                </a:cubicBezTo>
                <a:cubicBezTo>
                  <a:pt x="4917" y="0"/>
                  <a:pt x="2643" y="393"/>
                  <a:pt x="2643" y="1571"/>
                </a:cubicBezTo>
                <a:cubicBezTo>
                  <a:pt x="2643" y="2749"/>
                  <a:pt x="3780" y="3142"/>
                  <a:pt x="3212" y="4713"/>
                </a:cubicBezTo>
                <a:cubicBezTo>
                  <a:pt x="2643" y="5498"/>
                  <a:pt x="1506" y="3927"/>
                  <a:pt x="1791" y="3142"/>
                </a:cubicBezTo>
                <a:cubicBezTo>
                  <a:pt x="1791" y="2749"/>
                  <a:pt x="2359" y="2356"/>
                  <a:pt x="2359" y="1964"/>
                </a:cubicBezTo>
                <a:cubicBezTo>
                  <a:pt x="2643" y="1178"/>
                  <a:pt x="1791" y="785"/>
                  <a:pt x="1791" y="393"/>
                </a:cubicBezTo>
                <a:cubicBezTo>
                  <a:pt x="938" y="1178"/>
                  <a:pt x="654" y="1571"/>
                  <a:pt x="654" y="2749"/>
                </a:cubicBezTo>
                <a:cubicBezTo>
                  <a:pt x="370" y="3142"/>
                  <a:pt x="-483" y="4713"/>
                  <a:pt x="370" y="4713"/>
                </a:cubicBezTo>
                <a:cubicBezTo>
                  <a:pt x="370" y="4713"/>
                  <a:pt x="654" y="4713"/>
                  <a:pt x="938" y="5105"/>
                </a:cubicBezTo>
                <a:cubicBezTo>
                  <a:pt x="938" y="5498"/>
                  <a:pt x="1222" y="5891"/>
                  <a:pt x="1506" y="6284"/>
                </a:cubicBezTo>
                <a:cubicBezTo>
                  <a:pt x="2075" y="7069"/>
                  <a:pt x="938" y="8640"/>
                  <a:pt x="2359" y="9033"/>
                </a:cubicBezTo>
                <a:cubicBezTo>
                  <a:pt x="2359" y="9033"/>
                  <a:pt x="2928" y="9033"/>
                  <a:pt x="3212" y="9033"/>
                </a:cubicBezTo>
                <a:cubicBezTo>
                  <a:pt x="3496" y="9033"/>
                  <a:pt x="3496" y="8640"/>
                  <a:pt x="3780" y="8640"/>
                </a:cubicBezTo>
                <a:cubicBezTo>
                  <a:pt x="4633" y="8640"/>
                  <a:pt x="4917" y="9818"/>
                  <a:pt x="5485" y="10604"/>
                </a:cubicBezTo>
                <a:cubicBezTo>
                  <a:pt x="5485" y="10604"/>
                  <a:pt x="5770" y="10996"/>
                  <a:pt x="6054" y="10604"/>
                </a:cubicBezTo>
                <a:cubicBezTo>
                  <a:pt x="6054" y="10211"/>
                  <a:pt x="6338" y="10604"/>
                  <a:pt x="6906" y="10604"/>
                </a:cubicBezTo>
                <a:cubicBezTo>
                  <a:pt x="7475" y="10996"/>
                  <a:pt x="8896" y="9818"/>
                  <a:pt x="8328" y="11389"/>
                </a:cubicBezTo>
                <a:cubicBezTo>
                  <a:pt x="7759" y="12567"/>
                  <a:pt x="7759" y="13745"/>
                  <a:pt x="8328" y="14924"/>
                </a:cubicBezTo>
                <a:cubicBezTo>
                  <a:pt x="8328" y="15316"/>
                  <a:pt x="8612" y="15709"/>
                  <a:pt x="8612" y="16102"/>
                </a:cubicBezTo>
                <a:cubicBezTo>
                  <a:pt x="8612" y="16495"/>
                  <a:pt x="7759" y="16887"/>
                  <a:pt x="8043" y="17280"/>
                </a:cubicBezTo>
                <a:cubicBezTo>
                  <a:pt x="8896" y="18458"/>
                  <a:pt x="9180" y="21600"/>
                  <a:pt x="10885" y="20815"/>
                </a:cubicBezTo>
                <a:cubicBezTo>
                  <a:pt x="11170" y="20815"/>
                  <a:pt x="11170" y="21207"/>
                  <a:pt x="11454" y="21207"/>
                </a:cubicBezTo>
                <a:cubicBezTo>
                  <a:pt x="11738" y="21207"/>
                  <a:pt x="12022" y="20815"/>
                  <a:pt x="12306" y="20422"/>
                </a:cubicBezTo>
                <a:cubicBezTo>
                  <a:pt x="12875" y="20029"/>
                  <a:pt x="13159" y="19244"/>
                  <a:pt x="14012" y="18458"/>
                </a:cubicBezTo>
                <a:cubicBezTo>
                  <a:pt x="14580" y="18065"/>
                  <a:pt x="13443" y="18065"/>
                  <a:pt x="13443" y="17280"/>
                </a:cubicBezTo>
                <a:cubicBezTo>
                  <a:pt x="13443" y="16887"/>
                  <a:pt x="13159" y="16495"/>
                  <a:pt x="13159" y="16102"/>
                </a:cubicBezTo>
                <a:cubicBezTo>
                  <a:pt x="13159" y="15709"/>
                  <a:pt x="12306" y="15316"/>
                  <a:pt x="12306" y="14924"/>
                </a:cubicBezTo>
                <a:cubicBezTo>
                  <a:pt x="12306" y="14531"/>
                  <a:pt x="14012" y="14924"/>
                  <a:pt x="14296" y="14924"/>
                </a:cubicBezTo>
                <a:cubicBezTo>
                  <a:pt x="14864" y="14924"/>
                  <a:pt x="14580" y="15316"/>
                  <a:pt x="14864" y="15709"/>
                </a:cubicBezTo>
                <a:cubicBezTo>
                  <a:pt x="15149" y="15709"/>
                  <a:pt x="15149" y="14924"/>
                  <a:pt x="15433" y="14924"/>
                </a:cubicBezTo>
                <a:cubicBezTo>
                  <a:pt x="15717" y="14531"/>
                  <a:pt x="16570" y="14531"/>
                  <a:pt x="17138" y="14138"/>
                </a:cubicBezTo>
                <a:cubicBezTo>
                  <a:pt x="17422" y="13745"/>
                  <a:pt x="17991" y="13353"/>
                  <a:pt x="18559" y="12960"/>
                </a:cubicBezTo>
                <a:cubicBezTo>
                  <a:pt x="18275" y="12175"/>
                  <a:pt x="17422" y="11782"/>
                  <a:pt x="17422" y="1099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2" name="Shape 2092"/>
          <p:cNvSpPr/>
          <p:nvPr/>
        </p:nvSpPr>
        <p:spPr>
          <a:xfrm>
            <a:off x="9548473" y="5349696"/>
            <a:ext cx="180473" cy="269608"/>
          </a:xfrm>
          <a:custGeom>
            <a:avLst/>
            <a:gdLst/>
            <a:ahLst/>
            <a:cxnLst>
              <a:cxn ang="0">
                <a:pos x="wd2" y="hd2"/>
              </a:cxn>
              <a:cxn ang="5400000">
                <a:pos x="wd2" y="hd2"/>
              </a:cxn>
              <a:cxn ang="10800000">
                <a:pos x="wd2" y="hd2"/>
              </a:cxn>
              <a:cxn ang="16200000">
                <a:pos x="wd2" y="hd2"/>
              </a:cxn>
            </a:cxnLst>
            <a:rect l="0" t="0" r="r" b="b"/>
            <a:pathLst>
              <a:path w="20379" h="20653" extrusionOk="0">
                <a:moveTo>
                  <a:pt x="17056" y="16484"/>
                </a:moveTo>
                <a:cubicBezTo>
                  <a:pt x="17056" y="15916"/>
                  <a:pt x="12902" y="12505"/>
                  <a:pt x="13733" y="11937"/>
                </a:cubicBezTo>
                <a:cubicBezTo>
                  <a:pt x="14564" y="11368"/>
                  <a:pt x="13733" y="10800"/>
                  <a:pt x="15394" y="10232"/>
                </a:cubicBezTo>
                <a:cubicBezTo>
                  <a:pt x="17887" y="10232"/>
                  <a:pt x="17056" y="9095"/>
                  <a:pt x="17056" y="8526"/>
                </a:cubicBezTo>
                <a:cubicBezTo>
                  <a:pt x="17056" y="7958"/>
                  <a:pt x="17056" y="7389"/>
                  <a:pt x="17056" y="7389"/>
                </a:cubicBezTo>
                <a:cubicBezTo>
                  <a:pt x="17056" y="6821"/>
                  <a:pt x="16225" y="6821"/>
                  <a:pt x="15394" y="6253"/>
                </a:cubicBezTo>
                <a:cubicBezTo>
                  <a:pt x="14564" y="5116"/>
                  <a:pt x="12071" y="5116"/>
                  <a:pt x="12071" y="3979"/>
                </a:cubicBezTo>
                <a:cubicBezTo>
                  <a:pt x="11241" y="2274"/>
                  <a:pt x="7917" y="568"/>
                  <a:pt x="6256" y="0"/>
                </a:cubicBezTo>
                <a:cubicBezTo>
                  <a:pt x="6256" y="1705"/>
                  <a:pt x="2102" y="1705"/>
                  <a:pt x="2933" y="2842"/>
                </a:cubicBezTo>
                <a:cubicBezTo>
                  <a:pt x="2933" y="3411"/>
                  <a:pt x="4594" y="3979"/>
                  <a:pt x="3764" y="4547"/>
                </a:cubicBezTo>
                <a:cubicBezTo>
                  <a:pt x="2933" y="4547"/>
                  <a:pt x="1271" y="5116"/>
                  <a:pt x="1271" y="5684"/>
                </a:cubicBezTo>
                <a:cubicBezTo>
                  <a:pt x="-1221" y="6253"/>
                  <a:pt x="441" y="7958"/>
                  <a:pt x="2102" y="9095"/>
                </a:cubicBezTo>
                <a:cubicBezTo>
                  <a:pt x="2933" y="9663"/>
                  <a:pt x="2933" y="10232"/>
                  <a:pt x="4594" y="10232"/>
                </a:cubicBezTo>
                <a:cubicBezTo>
                  <a:pt x="5425" y="10232"/>
                  <a:pt x="4594" y="10800"/>
                  <a:pt x="5425" y="11368"/>
                </a:cubicBezTo>
                <a:cubicBezTo>
                  <a:pt x="7087" y="13074"/>
                  <a:pt x="6256" y="13642"/>
                  <a:pt x="5425" y="15347"/>
                </a:cubicBezTo>
                <a:cubicBezTo>
                  <a:pt x="5425" y="17053"/>
                  <a:pt x="7087" y="18758"/>
                  <a:pt x="7917" y="19895"/>
                </a:cubicBezTo>
                <a:cubicBezTo>
                  <a:pt x="10410" y="21600"/>
                  <a:pt x="11241" y="19895"/>
                  <a:pt x="12902" y="19895"/>
                </a:cubicBezTo>
                <a:cubicBezTo>
                  <a:pt x="14564" y="19895"/>
                  <a:pt x="15394" y="19326"/>
                  <a:pt x="16225" y="19326"/>
                </a:cubicBezTo>
                <a:cubicBezTo>
                  <a:pt x="17887" y="18758"/>
                  <a:pt x="18717" y="18758"/>
                  <a:pt x="20379" y="19326"/>
                </a:cubicBezTo>
                <a:cubicBezTo>
                  <a:pt x="19548" y="18189"/>
                  <a:pt x="18717" y="17053"/>
                  <a:pt x="17056" y="16484"/>
                </a:cubicBezTo>
                <a:cubicBezTo>
                  <a:pt x="16225" y="15347"/>
                  <a:pt x="17887" y="16484"/>
                  <a:pt x="17056" y="1648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3" name="Shape 2093"/>
          <p:cNvSpPr/>
          <p:nvPr/>
        </p:nvSpPr>
        <p:spPr>
          <a:xfrm>
            <a:off x="9666447" y="5437813"/>
            <a:ext cx="158145" cy="164949"/>
          </a:xfrm>
          <a:custGeom>
            <a:avLst/>
            <a:gdLst/>
            <a:ahLst/>
            <a:cxnLst>
              <a:cxn ang="0">
                <a:pos x="wd2" y="hd2"/>
              </a:cxn>
              <a:cxn ang="5400000">
                <a:pos x="wd2" y="hd2"/>
              </a:cxn>
              <a:cxn ang="10800000">
                <a:pos x="wd2" y="hd2"/>
              </a:cxn>
              <a:cxn ang="16200000">
                <a:pos x="wd2" y="hd2"/>
              </a:cxn>
            </a:cxnLst>
            <a:rect l="0" t="0" r="r" b="b"/>
            <a:pathLst>
              <a:path w="20879" h="20812" extrusionOk="0">
                <a:moveTo>
                  <a:pt x="17934" y="6574"/>
                </a:moveTo>
                <a:cubicBezTo>
                  <a:pt x="17934" y="4696"/>
                  <a:pt x="19897" y="2817"/>
                  <a:pt x="20879" y="1878"/>
                </a:cubicBezTo>
                <a:cubicBezTo>
                  <a:pt x="17934" y="939"/>
                  <a:pt x="13024" y="0"/>
                  <a:pt x="11061" y="1878"/>
                </a:cubicBezTo>
                <a:cubicBezTo>
                  <a:pt x="9097" y="2817"/>
                  <a:pt x="8115" y="939"/>
                  <a:pt x="8115" y="0"/>
                </a:cubicBezTo>
                <a:cubicBezTo>
                  <a:pt x="7134" y="0"/>
                  <a:pt x="6152" y="1878"/>
                  <a:pt x="4188" y="939"/>
                </a:cubicBezTo>
                <a:cubicBezTo>
                  <a:pt x="4188" y="1878"/>
                  <a:pt x="6152" y="5635"/>
                  <a:pt x="3206" y="5635"/>
                </a:cubicBezTo>
                <a:cubicBezTo>
                  <a:pt x="1243" y="6574"/>
                  <a:pt x="-721" y="7513"/>
                  <a:pt x="261" y="9391"/>
                </a:cubicBezTo>
                <a:cubicBezTo>
                  <a:pt x="1243" y="11270"/>
                  <a:pt x="2224" y="12209"/>
                  <a:pt x="3206" y="14087"/>
                </a:cubicBezTo>
                <a:cubicBezTo>
                  <a:pt x="4188" y="15965"/>
                  <a:pt x="6152" y="17843"/>
                  <a:pt x="8115" y="20661"/>
                </a:cubicBezTo>
                <a:cubicBezTo>
                  <a:pt x="11061" y="21600"/>
                  <a:pt x="9097" y="17843"/>
                  <a:pt x="11061" y="17843"/>
                </a:cubicBezTo>
                <a:cubicBezTo>
                  <a:pt x="13024" y="17843"/>
                  <a:pt x="14006" y="17843"/>
                  <a:pt x="14988" y="16904"/>
                </a:cubicBezTo>
                <a:cubicBezTo>
                  <a:pt x="15970" y="16904"/>
                  <a:pt x="15970" y="18783"/>
                  <a:pt x="17934" y="17843"/>
                </a:cubicBezTo>
                <a:cubicBezTo>
                  <a:pt x="18915" y="15965"/>
                  <a:pt x="19897" y="15026"/>
                  <a:pt x="18915" y="13148"/>
                </a:cubicBezTo>
                <a:cubicBezTo>
                  <a:pt x="18915" y="11270"/>
                  <a:pt x="17934" y="8452"/>
                  <a:pt x="17934" y="65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4" name="Shape 2094"/>
          <p:cNvSpPr/>
          <p:nvPr/>
        </p:nvSpPr>
        <p:spPr>
          <a:xfrm>
            <a:off x="9794388" y="5459165"/>
            <a:ext cx="118299" cy="123076"/>
          </a:xfrm>
          <a:custGeom>
            <a:avLst/>
            <a:gdLst/>
            <a:ahLst/>
            <a:cxnLst>
              <a:cxn ang="0">
                <a:pos x="wd2" y="hd2"/>
              </a:cxn>
              <a:cxn ang="5400000">
                <a:pos x="wd2" y="hd2"/>
              </a:cxn>
              <a:cxn ang="10800000">
                <a:pos x="wd2" y="hd2"/>
              </a:cxn>
              <a:cxn ang="16200000">
                <a:pos x="wd2" y="hd2"/>
              </a:cxn>
            </a:cxnLst>
            <a:rect l="0" t="0" r="r" b="b"/>
            <a:pathLst>
              <a:path w="21600" h="19923" extrusionOk="0">
                <a:moveTo>
                  <a:pt x="16200" y="4989"/>
                </a:moveTo>
                <a:cubicBezTo>
                  <a:pt x="13500" y="2589"/>
                  <a:pt x="10800" y="189"/>
                  <a:pt x="6750" y="189"/>
                </a:cubicBezTo>
                <a:cubicBezTo>
                  <a:pt x="4050" y="-1011"/>
                  <a:pt x="0" y="3789"/>
                  <a:pt x="1350" y="6189"/>
                </a:cubicBezTo>
                <a:cubicBezTo>
                  <a:pt x="1350" y="8589"/>
                  <a:pt x="2700" y="10989"/>
                  <a:pt x="2700" y="13389"/>
                </a:cubicBezTo>
                <a:cubicBezTo>
                  <a:pt x="4050" y="15789"/>
                  <a:pt x="1350" y="18189"/>
                  <a:pt x="0" y="19389"/>
                </a:cubicBezTo>
                <a:cubicBezTo>
                  <a:pt x="1350" y="20589"/>
                  <a:pt x="4050" y="19389"/>
                  <a:pt x="5400" y="19389"/>
                </a:cubicBezTo>
                <a:cubicBezTo>
                  <a:pt x="8100" y="19389"/>
                  <a:pt x="9450" y="20589"/>
                  <a:pt x="12150" y="19389"/>
                </a:cubicBezTo>
                <a:cubicBezTo>
                  <a:pt x="16200" y="18189"/>
                  <a:pt x="17550" y="10989"/>
                  <a:pt x="21600" y="8589"/>
                </a:cubicBezTo>
                <a:cubicBezTo>
                  <a:pt x="18900" y="7389"/>
                  <a:pt x="17550" y="6189"/>
                  <a:pt x="16200" y="4989"/>
                </a:cubicBezTo>
                <a:cubicBezTo>
                  <a:pt x="13500" y="3789"/>
                  <a:pt x="17550" y="6189"/>
                  <a:pt x="16200" y="498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5" name="Shape 2095"/>
          <p:cNvSpPr/>
          <p:nvPr/>
        </p:nvSpPr>
        <p:spPr>
          <a:xfrm>
            <a:off x="8744093" y="5203698"/>
            <a:ext cx="577481" cy="619315"/>
          </a:xfrm>
          <a:custGeom>
            <a:avLst/>
            <a:gdLst/>
            <a:ahLst/>
            <a:cxnLst>
              <a:cxn ang="0">
                <a:pos x="wd2" y="hd2"/>
              </a:cxn>
              <a:cxn ang="5400000">
                <a:pos x="wd2" y="hd2"/>
              </a:cxn>
              <a:cxn ang="10800000">
                <a:pos x="wd2" y="hd2"/>
              </a:cxn>
              <a:cxn ang="16200000">
                <a:pos x="wd2" y="hd2"/>
              </a:cxn>
            </a:cxnLst>
            <a:rect l="0" t="0" r="r" b="b"/>
            <a:pathLst>
              <a:path w="20910" h="21512" extrusionOk="0">
                <a:moveTo>
                  <a:pt x="20377" y="12255"/>
                </a:moveTo>
                <a:cubicBezTo>
                  <a:pt x="21444" y="11483"/>
                  <a:pt x="20111" y="10712"/>
                  <a:pt x="20111" y="9941"/>
                </a:cubicBezTo>
                <a:cubicBezTo>
                  <a:pt x="20111" y="9426"/>
                  <a:pt x="20644" y="8912"/>
                  <a:pt x="20644" y="8398"/>
                </a:cubicBezTo>
                <a:cubicBezTo>
                  <a:pt x="20911" y="7626"/>
                  <a:pt x="19844" y="8141"/>
                  <a:pt x="19577" y="8141"/>
                </a:cubicBezTo>
                <a:cubicBezTo>
                  <a:pt x="19311" y="8141"/>
                  <a:pt x="19044" y="8141"/>
                  <a:pt x="18777" y="8141"/>
                </a:cubicBezTo>
                <a:cubicBezTo>
                  <a:pt x="18511" y="8141"/>
                  <a:pt x="18511" y="8398"/>
                  <a:pt x="18244" y="8398"/>
                </a:cubicBezTo>
                <a:cubicBezTo>
                  <a:pt x="17977" y="8398"/>
                  <a:pt x="17711" y="7626"/>
                  <a:pt x="17444" y="7626"/>
                </a:cubicBezTo>
                <a:cubicBezTo>
                  <a:pt x="16911" y="6598"/>
                  <a:pt x="16377" y="7112"/>
                  <a:pt x="15311" y="7112"/>
                </a:cubicBezTo>
                <a:cubicBezTo>
                  <a:pt x="14777" y="7112"/>
                  <a:pt x="14511" y="7112"/>
                  <a:pt x="14244" y="6598"/>
                </a:cubicBezTo>
                <a:cubicBezTo>
                  <a:pt x="13977" y="6083"/>
                  <a:pt x="14777" y="5569"/>
                  <a:pt x="13977" y="5055"/>
                </a:cubicBezTo>
                <a:cubicBezTo>
                  <a:pt x="13711" y="4798"/>
                  <a:pt x="13711" y="4283"/>
                  <a:pt x="13177" y="4283"/>
                </a:cubicBezTo>
                <a:cubicBezTo>
                  <a:pt x="12644" y="4283"/>
                  <a:pt x="12911" y="4283"/>
                  <a:pt x="13177" y="3769"/>
                </a:cubicBezTo>
                <a:cubicBezTo>
                  <a:pt x="13444" y="3255"/>
                  <a:pt x="13177" y="2741"/>
                  <a:pt x="13444" y="2226"/>
                </a:cubicBezTo>
                <a:cubicBezTo>
                  <a:pt x="13711" y="1712"/>
                  <a:pt x="14244" y="1455"/>
                  <a:pt x="14777" y="1198"/>
                </a:cubicBezTo>
                <a:cubicBezTo>
                  <a:pt x="15044" y="941"/>
                  <a:pt x="15577" y="941"/>
                  <a:pt x="15844" y="426"/>
                </a:cubicBezTo>
                <a:cubicBezTo>
                  <a:pt x="15844" y="-88"/>
                  <a:pt x="14777" y="-88"/>
                  <a:pt x="14777" y="169"/>
                </a:cubicBezTo>
                <a:cubicBezTo>
                  <a:pt x="14244" y="683"/>
                  <a:pt x="13444" y="1455"/>
                  <a:pt x="12644" y="1455"/>
                </a:cubicBezTo>
                <a:cubicBezTo>
                  <a:pt x="11844" y="1455"/>
                  <a:pt x="11844" y="1455"/>
                  <a:pt x="11577" y="1969"/>
                </a:cubicBezTo>
                <a:cubicBezTo>
                  <a:pt x="11311" y="2483"/>
                  <a:pt x="11311" y="1712"/>
                  <a:pt x="10777" y="1712"/>
                </a:cubicBezTo>
                <a:cubicBezTo>
                  <a:pt x="9711" y="1969"/>
                  <a:pt x="10244" y="3512"/>
                  <a:pt x="9444" y="4026"/>
                </a:cubicBezTo>
                <a:cubicBezTo>
                  <a:pt x="9177" y="4283"/>
                  <a:pt x="8644" y="4541"/>
                  <a:pt x="8377" y="5055"/>
                </a:cubicBezTo>
                <a:cubicBezTo>
                  <a:pt x="8377" y="5055"/>
                  <a:pt x="8377" y="5826"/>
                  <a:pt x="8111" y="5826"/>
                </a:cubicBezTo>
                <a:cubicBezTo>
                  <a:pt x="7844" y="5312"/>
                  <a:pt x="7577" y="5055"/>
                  <a:pt x="7311" y="4798"/>
                </a:cubicBezTo>
                <a:cubicBezTo>
                  <a:pt x="7044" y="4283"/>
                  <a:pt x="6777" y="4283"/>
                  <a:pt x="6511" y="4283"/>
                </a:cubicBezTo>
                <a:cubicBezTo>
                  <a:pt x="5444" y="4026"/>
                  <a:pt x="4911" y="3255"/>
                  <a:pt x="3844" y="4026"/>
                </a:cubicBezTo>
                <a:cubicBezTo>
                  <a:pt x="3311" y="4283"/>
                  <a:pt x="2244" y="5055"/>
                  <a:pt x="1711" y="4541"/>
                </a:cubicBezTo>
                <a:cubicBezTo>
                  <a:pt x="1444" y="4283"/>
                  <a:pt x="1177" y="4283"/>
                  <a:pt x="911" y="4026"/>
                </a:cubicBezTo>
                <a:cubicBezTo>
                  <a:pt x="377" y="4026"/>
                  <a:pt x="644" y="3512"/>
                  <a:pt x="111" y="4026"/>
                </a:cubicBezTo>
                <a:cubicBezTo>
                  <a:pt x="-156" y="4283"/>
                  <a:pt x="111" y="4283"/>
                  <a:pt x="377" y="4541"/>
                </a:cubicBezTo>
                <a:cubicBezTo>
                  <a:pt x="377" y="4798"/>
                  <a:pt x="111" y="5055"/>
                  <a:pt x="111" y="5312"/>
                </a:cubicBezTo>
                <a:cubicBezTo>
                  <a:pt x="644" y="5312"/>
                  <a:pt x="1177" y="5569"/>
                  <a:pt x="1444" y="5569"/>
                </a:cubicBezTo>
                <a:cubicBezTo>
                  <a:pt x="1711" y="5826"/>
                  <a:pt x="1977" y="5826"/>
                  <a:pt x="1977" y="6083"/>
                </a:cubicBezTo>
                <a:cubicBezTo>
                  <a:pt x="2244" y="6341"/>
                  <a:pt x="2244" y="6083"/>
                  <a:pt x="2511" y="6083"/>
                </a:cubicBezTo>
                <a:cubicBezTo>
                  <a:pt x="2511" y="5826"/>
                  <a:pt x="2511" y="6598"/>
                  <a:pt x="2777" y="6598"/>
                </a:cubicBezTo>
                <a:cubicBezTo>
                  <a:pt x="3044" y="6855"/>
                  <a:pt x="3311" y="6598"/>
                  <a:pt x="3844" y="6341"/>
                </a:cubicBezTo>
                <a:cubicBezTo>
                  <a:pt x="4111" y="6341"/>
                  <a:pt x="3311" y="5826"/>
                  <a:pt x="3311" y="5826"/>
                </a:cubicBezTo>
                <a:cubicBezTo>
                  <a:pt x="3311" y="5569"/>
                  <a:pt x="4111" y="5055"/>
                  <a:pt x="4111" y="4798"/>
                </a:cubicBezTo>
                <a:cubicBezTo>
                  <a:pt x="4377" y="4541"/>
                  <a:pt x="4911" y="4283"/>
                  <a:pt x="5177" y="4541"/>
                </a:cubicBezTo>
                <a:cubicBezTo>
                  <a:pt x="5444" y="4541"/>
                  <a:pt x="5977" y="4798"/>
                  <a:pt x="5977" y="4798"/>
                </a:cubicBezTo>
                <a:cubicBezTo>
                  <a:pt x="5977" y="5055"/>
                  <a:pt x="5977" y="5055"/>
                  <a:pt x="6244" y="5055"/>
                </a:cubicBezTo>
                <a:cubicBezTo>
                  <a:pt x="6244" y="5312"/>
                  <a:pt x="5977" y="5569"/>
                  <a:pt x="5977" y="5569"/>
                </a:cubicBezTo>
                <a:cubicBezTo>
                  <a:pt x="5977" y="5826"/>
                  <a:pt x="6511" y="6341"/>
                  <a:pt x="6511" y="6598"/>
                </a:cubicBezTo>
                <a:cubicBezTo>
                  <a:pt x="7044" y="7369"/>
                  <a:pt x="7577" y="7369"/>
                  <a:pt x="7577" y="8398"/>
                </a:cubicBezTo>
                <a:cubicBezTo>
                  <a:pt x="7577" y="9169"/>
                  <a:pt x="7577" y="9941"/>
                  <a:pt x="7311" y="10712"/>
                </a:cubicBezTo>
                <a:cubicBezTo>
                  <a:pt x="7311" y="10969"/>
                  <a:pt x="7844" y="10969"/>
                  <a:pt x="7844" y="11226"/>
                </a:cubicBezTo>
                <a:cubicBezTo>
                  <a:pt x="7577" y="11483"/>
                  <a:pt x="7311" y="11741"/>
                  <a:pt x="7311" y="11998"/>
                </a:cubicBezTo>
                <a:cubicBezTo>
                  <a:pt x="7044" y="12255"/>
                  <a:pt x="7044" y="12769"/>
                  <a:pt x="6777" y="12769"/>
                </a:cubicBezTo>
                <a:cubicBezTo>
                  <a:pt x="6244" y="13026"/>
                  <a:pt x="5711" y="12769"/>
                  <a:pt x="5711" y="13541"/>
                </a:cubicBezTo>
                <a:cubicBezTo>
                  <a:pt x="5711" y="14055"/>
                  <a:pt x="4911" y="14055"/>
                  <a:pt x="5711" y="14312"/>
                </a:cubicBezTo>
                <a:cubicBezTo>
                  <a:pt x="5977" y="14569"/>
                  <a:pt x="6244" y="14569"/>
                  <a:pt x="6777" y="14826"/>
                </a:cubicBezTo>
                <a:cubicBezTo>
                  <a:pt x="7044" y="15083"/>
                  <a:pt x="7311" y="15341"/>
                  <a:pt x="7577" y="15598"/>
                </a:cubicBezTo>
                <a:cubicBezTo>
                  <a:pt x="8111" y="15855"/>
                  <a:pt x="8377" y="15598"/>
                  <a:pt x="8911" y="15598"/>
                </a:cubicBezTo>
                <a:cubicBezTo>
                  <a:pt x="9177" y="15598"/>
                  <a:pt x="9444" y="15855"/>
                  <a:pt x="9977" y="16112"/>
                </a:cubicBezTo>
                <a:cubicBezTo>
                  <a:pt x="10244" y="16112"/>
                  <a:pt x="10511" y="16112"/>
                  <a:pt x="10777" y="16369"/>
                </a:cubicBezTo>
                <a:cubicBezTo>
                  <a:pt x="11577" y="16883"/>
                  <a:pt x="12111" y="17398"/>
                  <a:pt x="12644" y="18169"/>
                </a:cubicBezTo>
                <a:cubicBezTo>
                  <a:pt x="12911" y="18941"/>
                  <a:pt x="13177" y="19198"/>
                  <a:pt x="14244" y="19455"/>
                </a:cubicBezTo>
                <a:cubicBezTo>
                  <a:pt x="14511" y="19455"/>
                  <a:pt x="14777" y="19198"/>
                  <a:pt x="15044" y="18941"/>
                </a:cubicBezTo>
                <a:cubicBezTo>
                  <a:pt x="15311" y="18941"/>
                  <a:pt x="15577" y="19455"/>
                  <a:pt x="15844" y="19198"/>
                </a:cubicBezTo>
                <a:cubicBezTo>
                  <a:pt x="16377" y="18941"/>
                  <a:pt x="16911" y="19198"/>
                  <a:pt x="17177" y="19455"/>
                </a:cubicBezTo>
                <a:cubicBezTo>
                  <a:pt x="17177" y="19712"/>
                  <a:pt x="16911" y="20226"/>
                  <a:pt x="16911" y="20483"/>
                </a:cubicBezTo>
                <a:cubicBezTo>
                  <a:pt x="16644" y="20741"/>
                  <a:pt x="16377" y="20741"/>
                  <a:pt x="16911" y="20998"/>
                </a:cubicBezTo>
                <a:cubicBezTo>
                  <a:pt x="16911" y="20998"/>
                  <a:pt x="17444" y="21512"/>
                  <a:pt x="17177" y="21512"/>
                </a:cubicBezTo>
                <a:cubicBezTo>
                  <a:pt x="17711" y="21512"/>
                  <a:pt x="17977" y="18683"/>
                  <a:pt x="18244" y="18169"/>
                </a:cubicBezTo>
                <a:cubicBezTo>
                  <a:pt x="18244" y="17141"/>
                  <a:pt x="17444" y="16883"/>
                  <a:pt x="17177" y="16112"/>
                </a:cubicBezTo>
                <a:cubicBezTo>
                  <a:pt x="17177" y="15598"/>
                  <a:pt x="17177" y="15341"/>
                  <a:pt x="17444" y="15341"/>
                </a:cubicBezTo>
                <a:cubicBezTo>
                  <a:pt x="17711" y="15341"/>
                  <a:pt x="18511" y="15083"/>
                  <a:pt x="18511" y="14826"/>
                </a:cubicBezTo>
                <a:cubicBezTo>
                  <a:pt x="18244" y="14826"/>
                  <a:pt x="17711" y="14826"/>
                  <a:pt x="17711" y="14569"/>
                </a:cubicBezTo>
                <a:cubicBezTo>
                  <a:pt x="17444" y="14569"/>
                  <a:pt x="17444" y="14055"/>
                  <a:pt x="17444" y="14055"/>
                </a:cubicBezTo>
                <a:cubicBezTo>
                  <a:pt x="17977" y="14055"/>
                  <a:pt x="18511" y="14055"/>
                  <a:pt x="19044" y="14055"/>
                </a:cubicBezTo>
                <a:cubicBezTo>
                  <a:pt x="19311" y="14055"/>
                  <a:pt x="20911" y="13283"/>
                  <a:pt x="20911" y="13541"/>
                </a:cubicBezTo>
                <a:cubicBezTo>
                  <a:pt x="20911" y="13026"/>
                  <a:pt x="20111" y="12255"/>
                  <a:pt x="20377" y="12255"/>
                </a:cubicBezTo>
                <a:cubicBezTo>
                  <a:pt x="20644" y="11998"/>
                  <a:pt x="20111" y="12255"/>
                  <a:pt x="20377" y="1225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6" name="Shape 2096"/>
          <p:cNvSpPr/>
          <p:nvPr/>
        </p:nvSpPr>
        <p:spPr>
          <a:xfrm>
            <a:off x="8820320" y="5616565"/>
            <a:ext cx="202296" cy="238000"/>
          </a:xfrm>
          <a:custGeom>
            <a:avLst/>
            <a:gdLst/>
            <a:ahLst/>
            <a:cxnLst>
              <a:cxn ang="0">
                <a:pos x="wd2" y="hd2"/>
              </a:cxn>
              <a:cxn ang="5400000">
                <a:pos x="wd2" y="hd2"/>
              </a:cxn>
              <a:cxn ang="10800000">
                <a:pos x="wd2" y="hd2"/>
              </a:cxn>
              <a:cxn ang="16200000">
                <a:pos x="wd2" y="hd2"/>
              </a:cxn>
            </a:cxnLst>
            <a:rect l="0" t="0" r="r" b="b"/>
            <a:pathLst>
              <a:path w="21171" h="21051" extrusionOk="0">
                <a:moveTo>
                  <a:pt x="15429" y="3927"/>
                </a:moveTo>
                <a:cubicBezTo>
                  <a:pt x="13886" y="3927"/>
                  <a:pt x="13114" y="2618"/>
                  <a:pt x="11571" y="1964"/>
                </a:cubicBezTo>
                <a:cubicBezTo>
                  <a:pt x="10800" y="1309"/>
                  <a:pt x="9257" y="0"/>
                  <a:pt x="7714" y="0"/>
                </a:cubicBezTo>
                <a:cubicBezTo>
                  <a:pt x="7714" y="1964"/>
                  <a:pt x="3086" y="655"/>
                  <a:pt x="3086" y="2618"/>
                </a:cubicBezTo>
                <a:cubicBezTo>
                  <a:pt x="3086" y="3927"/>
                  <a:pt x="3086" y="3927"/>
                  <a:pt x="2314" y="4582"/>
                </a:cubicBezTo>
                <a:cubicBezTo>
                  <a:pt x="771" y="5236"/>
                  <a:pt x="1543" y="5891"/>
                  <a:pt x="1543" y="6545"/>
                </a:cubicBezTo>
                <a:cubicBezTo>
                  <a:pt x="1543" y="7200"/>
                  <a:pt x="771" y="7855"/>
                  <a:pt x="0" y="8509"/>
                </a:cubicBezTo>
                <a:cubicBezTo>
                  <a:pt x="0" y="8509"/>
                  <a:pt x="0" y="9164"/>
                  <a:pt x="0" y="9818"/>
                </a:cubicBezTo>
                <a:cubicBezTo>
                  <a:pt x="771" y="10473"/>
                  <a:pt x="0" y="11127"/>
                  <a:pt x="0" y="11782"/>
                </a:cubicBezTo>
                <a:cubicBezTo>
                  <a:pt x="0" y="11782"/>
                  <a:pt x="771" y="13745"/>
                  <a:pt x="1543" y="13091"/>
                </a:cubicBezTo>
                <a:cubicBezTo>
                  <a:pt x="3086" y="13091"/>
                  <a:pt x="3086" y="11782"/>
                  <a:pt x="3857" y="11782"/>
                </a:cubicBezTo>
                <a:cubicBezTo>
                  <a:pt x="3086" y="11782"/>
                  <a:pt x="4629" y="13091"/>
                  <a:pt x="3857" y="13091"/>
                </a:cubicBezTo>
                <a:cubicBezTo>
                  <a:pt x="3857" y="14400"/>
                  <a:pt x="3857" y="15055"/>
                  <a:pt x="2314" y="15709"/>
                </a:cubicBezTo>
                <a:cubicBezTo>
                  <a:pt x="2314" y="15709"/>
                  <a:pt x="3086" y="17018"/>
                  <a:pt x="2314" y="17018"/>
                </a:cubicBezTo>
                <a:cubicBezTo>
                  <a:pt x="2314" y="17673"/>
                  <a:pt x="1543" y="17673"/>
                  <a:pt x="2314" y="18327"/>
                </a:cubicBezTo>
                <a:cubicBezTo>
                  <a:pt x="3857" y="18982"/>
                  <a:pt x="4629" y="18982"/>
                  <a:pt x="6171" y="20945"/>
                </a:cubicBezTo>
                <a:cubicBezTo>
                  <a:pt x="6943" y="21600"/>
                  <a:pt x="7714" y="18982"/>
                  <a:pt x="8486" y="18982"/>
                </a:cubicBezTo>
                <a:cubicBezTo>
                  <a:pt x="9257" y="17018"/>
                  <a:pt x="10029" y="15055"/>
                  <a:pt x="12343" y="14400"/>
                </a:cubicBezTo>
                <a:cubicBezTo>
                  <a:pt x="13886" y="13745"/>
                  <a:pt x="15429" y="13745"/>
                  <a:pt x="16971" y="12436"/>
                </a:cubicBezTo>
                <a:cubicBezTo>
                  <a:pt x="18514" y="11782"/>
                  <a:pt x="20057" y="10473"/>
                  <a:pt x="20829" y="8509"/>
                </a:cubicBezTo>
                <a:cubicBezTo>
                  <a:pt x="20829" y="7200"/>
                  <a:pt x="21600" y="6545"/>
                  <a:pt x="20829" y="5236"/>
                </a:cubicBezTo>
                <a:cubicBezTo>
                  <a:pt x="20057" y="4582"/>
                  <a:pt x="19286" y="3927"/>
                  <a:pt x="18514" y="3273"/>
                </a:cubicBezTo>
                <a:cubicBezTo>
                  <a:pt x="17743" y="3273"/>
                  <a:pt x="16200" y="3927"/>
                  <a:pt x="15429" y="392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7" name="Shape 2097"/>
          <p:cNvSpPr/>
          <p:nvPr/>
        </p:nvSpPr>
        <p:spPr>
          <a:xfrm>
            <a:off x="8808425" y="5661882"/>
            <a:ext cx="462435" cy="691716"/>
          </a:xfrm>
          <a:custGeom>
            <a:avLst/>
            <a:gdLst/>
            <a:ahLst/>
            <a:cxnLst>
              <a:cxn ang="0">
                <a:pos x="wd2" y="hd2"/>
              </a:cxn>
              <a:cxn ang="5400000">
                <a:pos x="wd2" y="hd2"/>
              </a:cxn>
              <a:cxn ang="10800000">
                <a:pos x="wd2" y="hd2"/>
              </a:cxn>
              <a:cxn ang="16200000">
                <a:pos x="wd2" y="hd2"/>
              </a:cxn>
            </a:cxnLst>
            <a:rect l="0" t="0" r="r" b="b"/>
            <a:pathLst>
              <a:path w="21109" h="21271" extrusionOk="0">
                <a:moveTo>
                  <a:pt x="18746" y="4775"/>
                </a:moveTo>
                <a:cubicBezTo>
                  <a:pt x="17396" y="4320"/>
                  <a:pt x="19421" y="3411"/>
                  <a:pt x="18409" y="3183"/>
                </a:cubicBezTo>
                <a:cubicBezTo>
                  <a:pt x="17734" y="2728"/>
                  <a:pt x="17059" y="2956"/>
                  <a:pt x="16384" y="2956"/>
                </a:cubicBezTo>
                <a:cubicBezTo>
                  <a:pt x="15709" y="2728"/>
                  <a:pt x="15709" y="3183"/>
                  <a:pt x="15034" y="3183"/>
                </a:cubicBezTo>
                <a:cubicBezTo>
                  <a:pt x="14359" y="2956"/>
                  <a:pt x="13684" y="2956"/>
                  <a:pt x="13346" y="2501"/>
                </a:cubicBezTo>
                <a:cubicBezTo>
                  <a:pt x="13009" y="2274"/>
                  <a:pt x="12671" y="1592"/>
                  <a:pt x="12334" y="1364"/>
                </a:cubicBezTo>
                <a:cubicBezTo>
                  <a:pt x="11659" y="1137"/>
                  <a:pt x="11322" y="682"/>
                  <a:pt x="10646" y="455"/>
                </a:cubicBezTo>
                <a:cubicBezTo>
                  <a:pt x="10309" y="0"/>
                  <a:pt x="9634" y="227"/>
                  <a:pt x="8959" y="0"/>
                </a:cubicBezTo>
                <a:cubicBezTo>
                  <a:pt x="9634" y="455"/>
                  <a:pt x="9971" y="682"/>
                  <a:pt x="9971" y="1137"/>
                </a:cubicBezTo>
                <a:cubicBezTo>
                  <a:pt x="9634" y="1592"/>
                  <a:pt x="9634" y="2046"/>
                  <a:pt x="8959" y="2274"/>
                </a:cubicBezTo>
                <a:cubicBezTo>
                  <a:pt x="8284" y="2728"/>
                  <a:pt x="7946" y="3183"/>
                  <a:pt x="7271" y="3183"/>
                </a:cubicBezTo>
                <a:cubicBezTo>
                  <a:pt x="6596" y="3411"/>
                  <a:pt x="5922" y="3411"/>
                  <a:pt x="5246" y="3865"/>
                </a:cubicBezTo>
                <a:cubicBezTo>
                  <a:pt x="4909" y="4093"/>
                  <a:pt x="3559" y="6139"/>
                  <a:pt x="3222" y="5912"/>
                </a:cubicBezTo>
                <a:cubicBezTo>
                  <a:pt x="2547" y="5229"/>
                  <a:pt x="2209" y="5229"/>
                  <a:pt x="1534" y="5002"/>
                </a:cubicBezTo>
                <a:cubicBezTo>
                  <a:pt x="1197" y="5002"/>
                  <a:pt x="1197" y="5002"/>
                  <a:pt x="1534" y="4775"/>
                </a:cubicBezTo>
                <a:cubicBezTo>
                  <a:pt x="1872" y="4547"/>
                  <a:pt x="1872" y="4320"/>
                  <a:pt x="1534" y="4093"/>
                </a:cubicBezTo>
                <a:cubicBezTo>
                  <a:pt x="859" y="4320"/>
                  <a:pt x="-491" y="5229"/>
                  <a:pt x="184" y="5912"/>
                </a:cubicBezTo>
                <a:cubicBezTo>
                  <a:pt x="184" y="5912"/>
                  <a:pt x="859" y="6594"/>
                  <a:pt x="522" y="6821"/>
                </a:cubicBezTo>
                <a:cubicBezTo>
                  <a:pt x="184" y="6821"/>
                  <a:pt x="-153" y="7048"/>
                  <a:pt x="522" y="7276"/>
                </a:cubicBezTo>
                <a:cubicBezTo>
                  <a:pt x="2209" y="7958"/>
                  <a:pt x="3559" y="9322"/>
                  <a:pt x="4234" y="10686"/>
                </a:cubicBezTo>
                <a:cubicBezTo>
                  <a:pt x="5246" y="11823"/>
                  <a:pt x="5922" y="13187"/>
                  <a:pt x="7271" y="14324"/>
                </a:cubicBezTo>
                <a:cubicBezTo>
                  <a:pt x="7609" y="14779"/>
                  <a:pt x="8284" y="15234"/>
                  <a:pt x="8284" y="15916"/>
                </a:cubicBezTo>
                <a:cubicBezTo>
                  <a:pt x="8284" y="16143"/>
                  <a:pt x="7946" y="15916"/>
                  <a:pt x="7946" y="16143"/>
                </a:cubicBezTo>
                <a:cubicBezTo>
                  <a:pt x="8284" y="16371"/>
                  <a:pt x="8621" y="16598"/>
                  <a:pt x="8959" y="16825"/>
                </a:cubicBezTo>
                <a:cubicBezTo>
                  <a:pt x="9296" y="17280"/>
                  <a:pt x="9634" y="17735"/>
                  <a:pt x="10309" y="17962"/>
                </a:cubicBezTo>
                <a:cubicBezTo>
                  <a:pt x="11322" y="18189"/>
                  <a:pt x="12334" y="18644"/>
                  <a:pt x="13346" y="18872"/>
                </a:cubicBezTo>
                <a:cubicBezTo>
                  <a:pt x="14021" y="19099"/>
                  <a:pt x="14696" y="19554"/>
                  <a:pt x="15709" y="19781"/>
                </a:cubicBezTo>
                <a:cubicBezTo>
                  <a:pt x="16384" y="20236"/>
                  <a:pt x="17059" y="20691"/>
                  <a:pt x="17734" y="21145"/>
                </a:cubicBezTo>
                <a:cubicBezTo>
                  <a:pt x="19084" y="21600"/>
                  <a:pt x="18746" y="20691"/>
                  <a:pt x="19421" y="20463"/>
                </a:cubicBezTo>
                <a:cubicBezTo>
                  <a:pt x="19759" y="20236"/>
                  <a:pt x="19759" y="19781"/>
                  <a:pt x="20096" y="19554"/>
                </a:cubicBezTo>
                <a:cubicBezTo>
                  <a:pt x="20096" y="19326"/>
                  <a:pt x="21109" y="18872"/>
                  <a:pt x="20771" y="18644"/>
                </a:cubicBezTo>
                <a:cubicBezTo>
                  <a:pt x="20096" y="18417"/>
                  <a:pt x="19759" y="18417"/>
                  <a:pt x="20096" y="17735"/>
                </a:cubicBezTo>
                <a:cubicBezTo>
                  <a:pt x="20096" y="17507"/>
                  <a:pt x="20096" y="17280"/>
                  <a:pt x="20096" y="17280"/>
                </a:cubicBezTo>
                <a:cubicBezTo>
                  <a:pt x="20434" y="17053"/>
                  <a:pt x="20771" y="16825"/>
                  <a:pt x="20771" y="16825"/>
                </a:cubicBezTo>
                <a:cubicBezTo>
                  <a:pt x="21109" y="16143"/>
                  <a:pt x="20434" y="15006"/>
                  <a:pt x="21109" y="14552"/>
                </a:cubicBezTo>
                <a:cubicBezTo>
                  <a:pt x="21109" y="14324"/>
                  <a:pt x="20771" y="13869"/>
                  <a:pt x="20434" y="13415"/>
                </a:cubicBezTo>
                <a:cubicBezTo>
                  <a:pt x="20096" y="12733"/>
                  <a:pt x="19759" y="12733"/>
                  <a:pt x="18746" y="12960"/>
                </a:cubicBezTo>
                <a:cubicBezTo>
                  <a:pt x="17396" y="12960"/>
                  <a:pt x="18071" y="11368"/>
                  <a:pt x="18071" y="10914"/>
                </a:cubicBezTo>
                <a:cubicBezTo>
                  <a:pt x="17396" y="11141"/>
                  <a:pt x="17059" y="11596"/>
                  <a:pt x="16384" y="11596"/>
                </a:cubicBezTo>
                <a:cubicBezTo>
                  <a:pt x="16046" y="11596"/>
                  <a:pt x="15371" y="11596"/>
                  <a:pt x="15034" y="11596"/>
                </a:cubicBezTo>
                <a:cubicBezTo>
                  <a:pt x="14696" y="11368"/>
                  <a:pt x="14696" y="10914"/>
                  <a:pt x="14359" y="10914"/>
                </a:cubicBezTo>
                <a:cubicBezTo>
                  <a:pt x="13346" y="10914"/>
                  <a:pt x="13346" y="10004"/>
                  <a:pt x="13009" y="9549"/>
                </a:cubicBezTo>
                <a:cubicBezTo>
                  <a:pt x="12334" y="9095"/>
                  <a:pt x="11996" y="8413"/>
                  <a:pt x="12671" y="7958"/>
                </a:cubicBezTo>
                <a:cubicBezTo>
                  <a:pt x="13009" y="7731"/>
                  <a:pt x="13684" y="7731"/>
                  <a:pt x="13684" y="7503"/>
                </a:cubicBezTo>
                <a:cubicBezTo>
                  <a:pt x="13684" y="7276"/>
                  <a:pt x="13684" y="7048"/>
                  <a:pt x="13684" y="6821"/>
                </a:cubicBezTo>
                <a:cubicBezTo>
                  <a:pt x="13684" y="6139"/>
                  <a:pt x="13684" y="5912"/>
                  <a:pt x="14696" y="5684"/>
                </a:cubicBezTo>
                <a:cubicBezTo>
                  <a:pt x="15371" y="5457"/>
                  <a:pt x="15709" y="5457"/>
                  <a:pt x="16384" y="5457"/>
                </a:cubicBezTo>
                <a:cubicBezTo>
                  <a:pt x="16721" y="5457"/>
                  <a:pt x="17059" y="5229"/>
                  <a:pt x="17396" y="5002"/>
                </a:cubicBezTo>
                <a:cubicBezTo>
                  <a:pt x="17734" y="5002"/>
                  <a:pt x="19421" y="5229"/>
                  <a:pt x="18746" y="477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8" name="Shape 2098"/>
          <p:cNvSpPr/>
          <p:nvPr/>
        </p:nvSpPr>
        <p:spPr>
          <a:xfrm>
            <a:off x="9006576" y="6318983"/>
            <a:ext cx="322173" cy="1558773"/>
          </a:xfrm>
          <a:custGeom>
            <a:avLst/>
            <a:gdLst/>
            <a:ahLst/>
            <a:cxnLst>
              <a:cxn ang="0">
                <a:pos x="wd2" y="hd2"/>
              </a:cxn>
              <a:cxn ang="5400000">
                <a:pos x="wd2" y="hd2"/>
              </a:cxn>
              <a:cxn ang="10800000">
                <a:pos x="wd2" y="hd2"/>
              </a:cxn>
              <a:cxn ang="16200000">
                <a:pos x="wd2" y="hd2"/>
              </a:cxn>
            </a:cxnLst>
            <a:rect l="0" t="0" r="r" b="b"/>
            <a:pathLst>
              <a:path w="21600" h="21466" extrusionOk="0">
                <a:moveTo>
                  <a:pt x="19636" y="2853"/>
                </a:moveTo>
                <a:cubicBezTo>
                  <a:pt x="18655" y="2751"/>
                  <a:pt x="19636" y="2242"/>
                  <a:pt x="18655" y="2038"/>
                </a:cubicBezTo>
                <a:cubicBezTo>
                  <a:pt x="18164" y="1936"/>
                  <a:pt x="17182" y="1630"/>
                  <a:pt x="17673" y="1426"/>
                </a:cubicBezTo>
                <a:cubicBezTo>
                  <a:pt x="18655" y="1325"/>
                  <a:pt x="17182" y="1325"/>
                  <a:pt x="17673" y="1223"/>
                </a:cubicBezTo>
                <a:cubicBezTo>
                  <a:pt x="18164" y="1121"/>
                  <a:pt x="17673" y="1019"/>
                  <a:pt x="17182" y="917"/>
                </a:cubicBezTo>
                <a:cubicBezTo>
                  <a:pt x="16691" y="815"/>
                  <a:pt x="16691" y="713"/>
                  <a:pt x="16691" y="509"/>
                </a:cubicBezTo>
                <a:cubicBezTo>
                  <a:pt x="16691" y="306"/>
                  <a:pt x="16200" y="204"/>
                  <a:pt x="15709" y="0"/>
                </a:cubicBezTo>
                <a:cubicBezTo>
                  <a:pt x="15218" y="102"/>
                  <a:pt x="14727" y="204"/>
                  <a:pt x="14727" y="306"/>
                </a:cubicBezTo>
                <a:cubicBezTo>
                  <a:pt x="14236" y="509"/>
                  <a:pt x="13255" y="408"/>
                  <a:pt x="13745" y="611"/>
                </a:cubicBezTo>
                <a:cubicBezTo>
                  <a:pt x="13745" y="917"/>
                  <a:pt x="13745" y="1223"/>
                  <a:pt x="13745" y="1528"/>
                </a:cubicBezTo>
                <a:cubicBezTo>
                  <a:pt x="13745" y="1936"/>
                  <a:pt x="14236" y="2445"/>
                  <a:pt x="13745" y="2853"/>
                </a:cubicBezTo>
                <a:cubicBezTo>
                  <a:pt x="13255" y="2955"/>
                  <a:pt x="12764" y="3057"/>
                  <a:pt x="12764" y="3158"/>
                </a:cubicBezTo>
                <a:cubicBezTo>
                  <a:pt x="12764" y="3362"/>
                  <a:pt x="13255" y="3566"/>
                  <a:pt x="13255" y="3770"/>
                </a:cubicBezTo>
                <a:cubicBezTo>
                  <a:pt x="13255" y="4381"/>
                  <a:pt x="12273" y="5094"/>
                  <a:pt x="11291" y="5706"/>
                </a:cubicBezTo>
                <a:cubicBezTo>
                  <a:pt x="10800" y="6011"/>
                  <a:pt x="10800" y="6215"/>
                  <a:pt x="11291" y="6521"/>
                </a:cubicBezTo>
                <a:cubicBezTo>
                  <a:pt x="11291" y="6725"/>
                  <a:pt x="11291" y="6826"/>
                  <a:pt x="10309" y="6928"/>
                </a:cubicBezTo>
                <a:cubicBezTo>
                  <a:pt x="9818" y="7030"/>
                  <a:pt x="10309" y="7132"/>
                  <a:pt x="10309" y="7234"/>
                </a:cubicBezTo>
                <a:cubicBezTo>
                  <a:pt x="10309" y="7540"/>
                  <a:pt x="10309" y="7845"/>
                  <a:pt x="10309" y="8151"/>
                </a:cubicBezTo>
                <a:cubicBezTo>
                  <a:pt x="10309" y="8253"/>
                  <a:pt x="10309" y="8457"/>
                  <a:pt x="10309" y="8558"/>
                </a:cubicBezTo>
                <a:cubicBezTo>
                  <a:pt x="9818" y="8660"/>
                  <a:pt x="10309" y="8864"/>
                  <a:pt x="9818" y="8966"/>
                </a:cubicBezTo>
                <a:cubicBezTo>
                  <a:pt x="8836" y="9475"/>
                  <a:pt x="7855" y="9985"/>
                  <a:pt x="6873" y="10494"/>
                </a:cubicBezTo>
                <a:cubicBezTo>
                  <a:pt x="6382" y="10800"/>
                  <a:pt x="4909" y="10902"/>
                  <a:pt x="5400" y="11208"/>
                </a:cubicBezTo>
                <a:cubicBezTo>
                  <a:pt x="5891" y="11513"/>
                  <a:pt x="6873" y="12023"/>
                  <a:pt x="5891" y="12430"/>
                </a:cubicBezTo>
                <a:cubicBezTo>
                  <a:pt x="4909" y="12634"/>
                  <a:pt x="3927" y="13143"/>
                  <a:pt x="4909" y="13449"/>
                </a:cubicBezTo>
                <a:cubicBezTo>
                  <a:pt x="5400" y="13653"/>
                  <a:pt x="5891" y="13653"/>
                  <a:pt x="6382" y="13551"/>
                </a:cubicBezTo>
                <a:cubicBezTo>
                  <a:pt x="6873" y="13449"/>
                  <a:pt x="8836" y="13449"/>
                  <a:pt x="8345" y="13551"/>
                </a:cubicBezTo>
                <a:cubicBezTo>
                  <a:pt x="8345" y="13551"/>
                  <a:pt x="7855" y="13551"/>
                  <a:pt x="7364" y="13653"/>
                </a:cubicBezTo>
                <a:cubicBezTo>
                  <a:pt x="7364" y="13755"/>
                  <a:pt x="7364" y="13755"/>
                  <a:pt x="7855" y="13857"/>
                </a:cubicBezTo>
                <a:cubicBezTo>
                  <a:pt x="7855" y="13857"/>
                  <a:pt x="7364" y="13958"/>
                  <a:pt x="7364" y="13958"/>
                </a:cubicBezTo>
                <a:cubicBezTo>
                  <a:pt x="6873" y="14162"/>
                  <a:pt x="6382" y="14570"/>
                  <a:pt x="6873" y="14774"/>
                </a:cubicBezTo>
                <a:cubicBezTo>
                  <a:pt x="6873" y="14875"/>
                  <a:pt x="6873" y="14875"/>
                  <a:pt x="6382" y="15079"/>
                </a:cubicBezTo>
                <a:cubicBezTo>
                  <a:pt x="5891" y="15181"/>
                  <a:pt x="6873" y="15181"/>
                  <a:pt x="7364" y="15283"/>
                </a:cubicBezTo>
                <a:cubicBezTo>
                  <a:pt x="7364" y="15283"/>
                  <a:pt x="7364" y="15283"/>
                  <a:pt x="6873" y="15385"/>
                </a:cubicBezTo>
                <a:cubicBezTo>
                  <a:pt x="6382" y="15385"/>
                  <a:pt x="5400" y="15487"/>
                  <a:pt x="6382" y="15487"/>
                </a:cubicBezTo>
                <a:cubicBezTo>
                  <a:pt x="5891" y="15589"/>
                  <a:pt x="6382" y="15894"/>
                  <a:pt x="6873" y="15894"/>
                </a:cubicBezTo>
                <a:cubicBezTo>
                  <a:pt x="6382" y="15894"/>
                  <a:pt x="4909" y="15792"/>
                  <a:pt x="5400" y="16098"/>
                </a:cubicBezTo>
                <a:cubicBezTo>
                  <a:pt x="5400" y="16098"/>
                  <a:pt x="5891" y="16608"/>
                  <a:pt x="4909" y="16506"/>
                </a:cubicBezTo>
                <a:cubicBezTo>
                  <a:pt x="4909" y="16506"/>
                  <a:pt x="3927" y="16302"/>
                  <a:pt x="3927" y="16200"/>
                </a:cubicBezTo>
                <a:cubicBezTo>
                  <a:pt x="2945" y="16098"/>
                  <a:pt x="3436" y="15996"/>
                  <a:pt x="2455" y="16098"/>
                </a:cubicBezTo>
                <a:cubicBezTo>
                  <a:pt x="2455" y="16098"/>
                  <a:pt x="1964" y="16200"/>
                  <a:pt x="1964" y="16200"/>
                </a:cubicBezTo>
                <a:cubicBezTo>
                  <a:pt x="1964" y="16302"/>
                  <a:pt x="2455" y="16302"/>
                  <a:pt x="1964" y="16404"/>
                </a:cubicBezTo>
                <a:cubicBezTo>
                  <a:pt x="1964" y="16506"/>
                  <a:pt x="0" y="16506"/>
                  <a:pt x="0" y="16709"/>
                </a:cubicBezTo>
                <a:cubicBezTo>
                  <a:pt x="0" y="16709"/>
                  <a:pt x="491" y="16811"/>
                  <a:pt x="982" y="16811"/>
                </a:cubicBezTo>
                <a:cubicBezTo>
                  <a:pt x="982" y="16811"/>
                  <a:pt x="491" y="16709"/>
                  <a:pt x="982" y="16608"/>
                </a:cubicBezTo>
                <a:cubicBezTo>
                  <a:pt x="982" y="16608"/>
                  <a:pt x="2455" y="16811"/>
                  <a:pt x="3436" y="16709"/>
                </a:cubicBezTo>
                <a:cubicBezTo>
                  <a:pt x="5400" y="16608"/>
                  <a:pt x="2455" y="17321"/>
                  <a:pt x="3436" y="17423"/>
                </a:cubicBezTo>
                <a:cubicBezTo>
                  <a:pt x="3927" y="17423"/>
                  <a:pt x="4909" y="17321"/>
                  <a:pt x="5400" y="17423"/>
                </a:cubicBezTo>
                <a:cubicBezTo>
                  <a:pt x="5891" y="17423"/>
                  <a:pt x="5891" y="17728"/>
                  <a:pt x="5400" y="17626"/>
                </a:cubicBezTo>
                <a:cubicBezTo>
                  <a:pt x="5400" y="17626"/>
                  <a:pt x="3927" y="17423"/>
                  <a:pt x="3927" y="17525"/>
                </a:cubicBezTo>
                <a:cubicBezTo>
                  <a:pt x="3436" y="17626"/>
                  <a:pt x="2945" y="17626"/>
                  <a:pt x="3436" y="17728"/>
                </a:cubicBezTo>
                <a:cubicBezTo>
                  <a:pt x="3436" y="17728"/>
                  <a:pt x="4418" y="17932"/>
                  <a:pt x="3927" y="17932"/>
                </a:cubicBezTo>
                <a:cubicBezTo>
                  <a:pt x="3436" y="17932"/>
                  <a:pt x="3436" y="18238"/>
                  <a:pt x="3436" y="18238"/>
                </a:cubicBezTo>
                <a:cubicBezTo>
                  <a:pt x="2945" y="18543"/>
                  <a:pt x="4418" y="18136"/>
                  <a:pt x="4418" y="18136"/>
                </a:cubicBezTo>
                <a:cubicBezTo>
                  <a:pt x="4418" y="18136"/>
                  <a:pt x="3927" y="18645"/>
                  <a:pt x="4418" y="18543"/>
                </a:cubicBezTo>
                <a:cubicBezTo>
                  <a:pt x="4418" y="18543"/>
                  <a:pt x="3927" y="18543"/>
                  <a:pt x="3927" y="18645"/>
                </a:cubicBezTo>
                <a:cubicBezTo>
                  <a:pt x="3436" y="18747"/>
                  <a:pt x="3927" y="18747"/>
                  <a:pt x="4418" y="18849"/>
                </a:cubicBezTo>
                <a:cubicBezTo>
                  <a:pt x="4418" y="18849"/>
                  <a:pt x="3436" y="18951"/>
                  <a:pt x="3436" y="18951"/>
                </a:cubicBezTo>
                <a:cubicBezTo>
                  <a:pt x="2945" y="18951"/>
                  <a:pt x="3436" y="18951"/>
                  <a:pt x="3436" y="19053"/>
                </a:cubicBezTo>
                <a:cubicBezTo>
                  <a:pt x="2945" y="19257"/>
                  <a:pt x="4909" y="19257"/>
                  <a:pt x="4909" y="19155"/>
                </a:cubicBezTo>
                <a:cubicBezTo>
                  <a:pt x="4909" y="19257"/>
                  <a:pt x="4418" y="19257"/>
                  <a:pt x="4909" y="19358"/>
                </a:cubicBezTo>
                <a:cubicBezTo>
                  <a:pt x="4909" y="19358"/>
                  <a:pt x="4909" y="19358"/>
                  <a:pt x="4909" y="19358"/>
                </a:cubicBezTo>
                <a:cubicBezTo>
                  <a:pt x="4909" y="19460"/>
                  <a:pt x="3927" y="19562"/>
                  <a:pt x="3927" y="19664"/>
                </a:cubicBezTo>
                <a:cubicBezTo>
                  <a:pt x="3436" y="19868"/>
                  <a:pt x="4909" y="19562"/>
                  <a:pt x="5400" y="19562"/>
                </a:cubicBezTo>
                <a:cubicBezTo>
                  <a:pt x="4909" y="19664"/>
                  <a:pt x="5400" y="19766"/>
                  <a:pt x="5400" y="19766"/>
                </a:cubicBezTo>
                <a:cubicBezTo>
                  <a:pt x="5400" y="19868"/>
                  <a:pt x="3927" y="19970"/>
                  <a:pt x="3927" y="19970"/>
                </a:cubicBezTo>
                <a:cubicBezTo>
                  <a:pt x="4909" y="20072"/>
                  <a:pt x="4909" y="19970"/>
                  <a:pt x="5400" y="20174"/>
                </a:cubicBezTo>
                <a:cubicBezTo>
                  <a:pt x="5891" y="20377"/>
                  <a:pt x="6873" y="19868"/>
                  <a:pt x="6382" y="19868"/>
                </a:cubicBezTo>
                <a:cubicBezTo>
                  <a:pt x="6873" y="19868"/>
                  <a:pt x="6873" y="19970"/>
                  <a:pt x="7364" y="20072"/>
                </a:cubicBezTo>
                <a:cubicBezTo>
                  <a:pt x="7364" y="20072"/>
                  <a:pt x="7364" y="19868"/>
                  <a:pt x="7364" y="19868"/>
                </a:cubicBezTo>
                <a:cubicBezTo>
                  <a:pt x="7364" y="19868"/>
                  <a:pt x="7364" y="20072"/>
                  <a:pt x="7364" y="20072"/>
                </a:cubicBezTo>
                <a:cubicBezTo>
                  <a:pt x="7855" y="19970"/>
                  <a:pt x="7855" y="19868"/>
                  <a:pt x="7855" y="19970"/>
                </a:cubicBezTo>
                <a:cubicBezTo>
                  <a:pt x="8345" y="19970"/>
                  <a:pt x="7855" y="20174"/>
                  <a:pt x="7855" y="20174"/>
                </a:cubicBezTo>
                <a:cubicBezTo>
                  <a:pt x="7364" y="20275"/>
                  <a:pt x="8345" y="20275"/>
                  <a:pt x="7855" y="20377"/>
                </a:cubicBezTo>
                <a:cubicBezTo>
                  <a:pt x="7364" y="20581"/>
                  <a:pt x="8345" y="20479"/>
                  <a:pt x="8836" y="20581"/>
                </a:cubicBezTo>
                <a:cubicBezTo>
                  <a:pt x="10309" y="20581"/>
                  <a:pt x="11782" y="20785"/>
                  <a:pt x="10309" y="20989"/>
                </a:cubicBezTo>
                <a:cubicBezTo>
                  <a:pt x="9818" y="21091"/>
                  <a:pt x="8345" y="20989"/>
                  <a:pt x="7855" y="21091"/>
                </a:cubicBezTo>
                <a:cubicBezTo>
                  <a:pt x="7364" y="21294"/>
                  <a:pt x="8836" y="21192"/>
                  <a:pt x="9327" y="21294"/>
                </a:cubicBezTo>
                <a:cubicBezTo>
                  <a:pt x="8836" y="21294"/>
                  <a:pt x="8836" y="21294"/>
                  <a:pt x="8836" y="21294"/>
                </a:cubicBezTo>
                <a:cubicBezTo>
                  <a:pt x="8836" y="21294"/>
                  <a:pt x="10800" y="21600"/>
                  <a:pt x="11782" y="21396"/>
                </a:cubicBezTo>
                <a:cubicBezTo>
                  <a:pt x="12273" y="21192"/>
                  <a:pt x="11291" y="20989"/>
                  <a:pt x="12273" y="20785"/>
                </a:cubicBezTo>
                <a:cubicBezTo>
                  <a:pt x="12764" y="20581"/>
                  <a:pt x="14236" y="20581"/>
                  <a:pt x="14727" y="20581"/>
                </a:cubicBezTo>
                <a:cubicBezTo>
                  <a:pt x="17182" y="20275"/>
                  <a:pt x="13745" y="20275"/>
                  <a:pt x="12764" y="20275"/>
                </a:cubicBezTo>
                <a:cubicBezTo>
                  <a:pt x="11782" y="20275"/>
                  <a:pt x="10309" y="20275"/>
                  <a:pt x="9327" y="20174"/>
                </a:cubicBezTo>
                <a:cubicBezTo>
                  <a:pt x="8345" y="19970"/>
                  <a:pt x="8345" y="19970"/>
                  <a:pt x="8345" y="19562"/>
                </a:cubicBezTo>
                <a:cubicBezTo>
                  <a:pt x="8345" y="19155"/>
                  <a:pt x="7855" y="19460"/>
                  <a:pt x="6382" y="19257"/>
                </a:cubicBezTo>
                <a:cubicBezTo>
                  <a:pt x="5891" y="19257"/>
                  <a:pt x="5891" y="18951"/>
                  <a:pt x="5891" y="18849"/>
                </a:cubicBezTo>
                <a:cubicBezTo>
                  <a:pt x="5400" y="18645"/>
                  <a:pt x="5400" y="18340"/>
                  <a:pt x="6382" y="18238"/>
                </a:cubicBezTo>
                <a:cubicBezTo>
                  <a:pt x="6873" y="18136"/>
                  <a:pt x="6873" y="18136"/>
                  <a:pt x="7364" y="18034"/>
                </a:cubicBezTo>
                <a:cubicBezTo>
                  <a:pt x="7364" y="17932"/>
                  <a:pt x="7855" y="17830"/>
                  <a:pt x="8345" y="17830"/>
                </a:cubicBezTo>
                <a:cubicBezTo>
                  <a:pt x="8836" y="17728"/>
                  <a:pt x="7855" y="17423"/>
                  <a:pt x="8345" y="17219"/>
                </a:cubicBezTo>
                <a:cubicBezTo>
                  <a:pt x="8345" y="17117"/>
                  <a:pt x="9327" y="17015"/>
                  <a:pt x="9818" y="16811"/>
                </a:cubicBezTo>
                <a:cubicBezTo>
                  <a:pt x="9818" y="16608"/>
                  <a:pt x="9818" y="16302"/>
                  <a:pt x="10309" y="16098"/>
                </a:cubicBezTo>
                <a:cubicBezTo>
                  <a:pt x="10309" y="15894"/>
                  <a:pt x="11291" y="15894"/>
                  <a:pt x="10309" y="15691"/>
                </a:cubicBezTo>
                <a:cubicBezTo>
                  <a:pt x="9818" y="15589"/>
                  <a:pt x="8345" y="15589"/>
                  <a:pt x="10309" y="15487"/>
                </a:cubicBezTo>
                <a:cubicBezTo>
                  <a:pt x="12764" y="15385"/>
                  <a:pt x="9818" y="15385"/>
                  <a:pt x="9327" y="15181"/>
                </a:cubicBezTo>
                <a:cubicBezTo>
                  <a:pt x="9327" y="14875"/>
                  <a:pt x="9327" y="14468"/>
                  <a:pt x="9327" y="14264"/>
                </a:cubicBezTo>
                <a:cubicBezTo>
                  <a:pt x="9327" y="13857"/>
                  <a:pt x="9327" y="13347"/>
                  <a:pt x="9327" y="12940"/>
                </a:cubicBezTo>
                <a:cubicBezTo>
                  <a:pt x="9818" y="12634"/>
                  <a:pt x="10309" y="12125"/>
                  <a:pt x="11291" y="11921"/>
                </a:cubicBezTo>
                <a:cubicBezTo>
                  <a:pt x="12764" y="11615"/>
                  <a:pt x="11291" y="11106"/>
                  <a:pt x="11291" y="10800"/>
                </a:cubicBezTo>
                <a:cubicBezTo>
                  <a:pt x="11291" y="10596"/>
                  <a:pt x="11782" y="10494"/>
                  <a:pt x="12764" y="10392"/>
                </a:cubicBezTo>
                <a:cubicBezTo>
                  <a:pt x="13745" y="10189"/>
                  <a:pt x="13255" y="10087"/>
                  <a:pt x="13255" y="9781"/>
                </a:cubicBezTo>
                <a:cubicBezTo>
                  <a:pt x="13255" y="9374"/>
                  <a:pt x="14727" y="9068"/>
                  <a:pt x="14236" y="8660"/>
                </a:cubicBezTo>
                <a:cubicBezTo>
                  <a:pt x="14236" y="8355"/>
                  <a:pt x="13745" y="8049"/>
                  <a:pt x="13255" y="7743"/>
                </a:cubicBezTo>
                <a:cubicBezTo>
                  <a:pt x="13255" y="7642"/>
                  <a:pt x="12764" y="7540"/>
                  <a:pt x="13255" y="7438"/>
                </a:cubicBezTo>
                <a:cubicBezTo>
                  <a:pt x="13745" y="7336"/>
                  <a:pt x="14236" y="6928"/>
                  <a:pt x="14236" y="6826"/>
                </a:cubicBezTo>
                <a:cubicBezTo>
                  <a:pt x="14236" y="6725"/>
                  <a:pt x="13745" y="6521"/>
                  <a:pt x="14727" y="6317"/>
                </a:cubicBezTo>
                <a:cubicBezTo>
                  <a:pt x="15218" y="6215"/>
                  <a:pt x="14727" y="6011"/>
                  <a:pt x="15218" y="5909"/>
                </a:cubicBezTo>
                <a:cubicBezTo>
                  <a:pt x="15218" y="5706"/>
                  <a:pt x="16200" y="5604"/>
                  <a:pt x="16691" y="5502"/>
                </a:cubicBezTo>
                <a:cubicBezTo>
                  <a:pt x="16691" y="5400"/>
                  <a:pt x="18164" y="5094"/>
                  <a:pt x="18164" y="4992"/>
                </a:cubicBezTo>
                <a:cubicBezTo>
                  <a:pt x="18164" y="4891"/>
                  <a:pt x="17673" y="4687"/>
                  <a:pt x="17673" y="4483"/>
                </a:cubicBezTo>
                <a:cubicBezTo>
                  <a:pt x="17673" y="4279"/>
                  <a:pt x="17673" y="4177"/>
                  <a:pt x="17673" y="3974"/>
                </a:cubicBezTo>
                <a:cubicBezTo>
                  <a:pt x="17673" y="3668"/>
                  <a:pt x="18164" y="3668"/>
                  <a:pt x="19636" y="3566"/>
                </a:cubicBezTo>
                <a:cubicBezTo>
                  <a:pt x="21600" y="3464"/>
                  <a:pt x="21600" y="3260"/>
                  <a:pt x="21600" y="2853"/>
                </a:cubicBezTo>
                <a:cubicBezTo>
                  <a:pt x="21109" y="2955"/>
                  <a:pt x="20127" y="2955"/>
                  <a:pt x="19636" y="2853"/>
                </a:cubicBezTo>
                <a:cubicBezTo>
                  <a:pt x="19636" y="2853"/>
                  <a:pt x="19636" y="2955"/>
                  <a:pt x="19636" y="285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099" name="Shape 2099"/>
          <p:cNvSpPr/>
          <p:nvPr/>
        </p:nvSpPr>
        <p:spPr>
          <a:xfrm>
            <a:off x="9239483" y="6028716"/>
            <a:ext cx="445185" cy="498902"/>
          </a:xfrm>
          <a:custGeom>
            <a:avLst/>
            <a:gdLst/>
            <a:ahLst/>
            <a:cxnLst>
              <a:cxn ang="0">
                <a:pos x="wd2" y="hd2"/>
              </a:cxn>
              <a:cxn ang="5400000">
                <a:pos x="wd2" y="hd2"/>
              </a:cxn>
              <a:cxn ang="10800000">
                <a:pos x="wd2" y="hd2"/>
              </a:cxn>
              <a:cxn ang="16200000">
                <a:pos x="wd2" y="hd2"/>
              </a:cxn>
            </a:cxnLst>
            <a:rect l="0" t="0" r="r" b="b"/>
            <a:pathLst>
              <a:path w="20322" h="20880" extrusionOk="0">
                <a:moveTo>
                  <a:pt x="19951" y="12464"/>
                </a:moveTo>
                <a:cubicBezTo>
                  <a:pt x="18601" y="11847"/>
                  <a:pt x="18939" y="11538"/>
                  <a:pt x="18939" y="10304"/>
                </a:cubicBezTo>
                <a:cubicBezTo>
                  <a:pt x="17926" y="10304"/>
                  <a:pt x="16914" y="10304"/>
                  <a:pt x="16239" y="10304"/>
                </a:cubicBezTo>
                <a:cubicBezTo>
                  <a:pt x="15564" y="10304"/>
                  <a:pt x="15901" y="9995"/>
                  <a:pt x="15901" y="9687"/>
                </a:cubicBezTo>
                <a:cubicBezTo>
                  <a:pt x="15901" y="9378"/>
                  <a:pt x="15564" y="8761"/>
                  <a:pt x="15226" y="8761"/>
                </a:cubicBezTo>
                <a:cubicBezTo>
                  <a:pt x="15226" y="8453"/>
                  <a:pt x="15564" y="8453"/>
                  <a:pt x="15564" y="8144"/>
                </a:cubicBezTo>
                <a:cubicBezTo>
                  <a:pt x="15901" y="7835"/>
                  <a:pt x="15564" y="7527"/>
                  <a:pt x="15226" y="7527"/>
                </a:cubicBezTo>
                <a:cubicBezTo>
                  <a:pt x="15226" y="7218"/>
                  <a:pt x="15564" y="6910"/>
                  <a:pt x="15226" y="6601"/>
                </a:cubicBezTo>
                <a:cubicBezTo>
                  <a:pt x="14551" y="5984"/>
                  <a:pt x="13876" y="5984"/>
                  <a:pt x="13201" y="5984"/>
                </a:cubicBezTo>
                <a:cubicBezTo>
                  <a:pt x="12864" y="5984"/>
                  <a:pt x="12189" y="5367"/>
                  <a:pt x="11851" y="5058"/>
                </a:cubicBezTo>
                <a:cubicBezTo>
                  <a:pt x="11177" y="5058"/>
                  <a:pt x="10839" y="4441"/>
                  <a:pt x="10501" y="4441"/>
                </a:cubicBezTo>
                <a:cubicBezTo>
                  <a:pt x="9826" y="4441"/>
                  <a:pt x="9489" y="4441"/>
                  <a:pt x="9151" y="4441"/>
                </a:cubicBezTo>
                <a:cubicBezTo>
                  <a:pt x="8476" y="4441"/>
                  <a:pt x="7126" y="2898"/>
                  <a:pt x="7126" y="2281"/>
                </a:cubicBezTo>
                <a:cubicBezTo>
                  <a:pt x="7126" y="1973"/>
                  <a:pt x="7126" y="1664"/>
                  <a:pt x="7126" y="1355"/>
                </a:cubicBezTo>
                <a:cubicBezTo>
                  <a:pt x="7126" y="1047"/>
                  <a:pt x="7126" y="1047"/>
                  <a:pt x="7126" y="738"/>
                </a:cubicBezTo>
                <a:cubicBezTo>
                  <a:pt x="7126" y="-496"/>
                  <a:pt x="6451" y="121"/>
                  <a:pt x="5439" y="430"/>
                </a:cubicBezTo>
                <a:cubicBezTo>
                  <a:pt x="4426" y="430"/>
                  <a:pt x="3752" y="1355"/>
                  <a:pt x="2739" y="1355"/>
                </a:cubicBezTo>
                <a:cubicBezTo>
                  <a:pt x="2064" y="1355"/>
                  <a:pt x="2064" y="1973"/>
                  <a:pt x="1727" y="2281"/>
                </a:cubicBezTo>
                <a:cubicBezTo>
                  <a:pt x="1389" y="2281"/>
                  <a:pt x="377" y="1973"/>
                  <a:pt x="39" y="1973"/>
                </a:cubicBezTo>
                <a:cubicBezTo>
                  <a:pt x="714" y="2281"/>
                  <a:pt x="1052" y="3824"/>
                  <a:pt x="1389" y="4441"/>
                </a:cubicBezTo>
                <a:cubicBezTo>
                  <a:pt x="714" y="4750"/>
                  <a:pt x="1052" y="5984"/>
                  <a:pt x="1052" y="6601"/>
                </a:cubicBezTo>
                <a:cubicBezTo>
                  <a:pt x="1052" y="7218"/>
                  <a:pt x="1052" y="7527"/>
                  <a:pt x="714" y="7835"/>
                </a:cubicBezTo>
                <a:cubicBezTo>
                  <a:pt x="377" y="8144"/>
                  <a:pt x="377" y="8761"/>
                  <a:pt x="377" y="9070"/>
                </a:cubicBezTo>
                <a:cubicBezTo>
                  <a:pt x="39" y="9687"/>
                  <a:pt x="1052" y="9687"/>
                  <a:pt x="1052" y="10304"/>
                </a:cubicBezTo>
                <a:cubicBezTo>
                  <a:pt x="1052" y="10613"/>
                  <a:pt x="377" y="10921"/>
                  <a:pt x="377" y="11230"/>
                </a:cubicBezTo>
                <a:cubicBezTo>
                  <a:pt x="-636" y="12155"/>
                  <a:pt x="714" y="12464"/>
                  <a:pt x="714" y="13698"/>
                </a:cubicBezTo>
                <a:cubicBezTo>
                  <a:pt x="714" y="14007"/>
                  <a:pt x="714" y="14315"/>
                  <a:pt x="714" y="14624"/>
                </a:cubicBezTo>
                <a:cubicBezTo>
                  <a:pt x="1052" y="14933"/>
                  <a:pt x="1389" y="15241"/>
                  <a:pt x="1727" y="15550"/>
                </a:cubicBezTo>
                <a:cubicBezTo>
                  <a:pt x="1727" y="15858"/>
                  <a:pt x="1052" y="15858"/>
                  <a:pt x="1727" y="16167"/>
                </a:cubicBezTo>
                <a:cubicBezTo>
                  <a:pt x="1727" y="16167"/>
                  <a:pt x="1389" y="16784"/>
                  <a:pt x="1389" y="16784"/>
                </a:cubicBezTo>
                <a:cubicBezTo>
                  <a:pt x="1389" y="17710"/>
                  <a:pt x="2402" y="18327"/>
                  <a:pt x="2402" y="18944"/>
                </a:cubicBezTo>
                <a:cubicBezTo>
                  <a:pt x="2739" y="19870"/>
                  <a:pt x="2064" y="20795"/>
                  <a:pt x="3752" y="20795"/>
                </a:cubicBezTo>
                <a:cubicBezTo>
                  <a:pt x="4089" y="21104"/>
                  <a:pt x="4089" y="20487"/>
                  <a:pt x="4089" y="20178"/>
                </a:cubicBezTo>
                <a:cubicBezTo>
                  <a:pt x="4089" y="19870"/>
                  <a:pt x="4764" y="19561"/>
                  <a:pt x="5101" y="19561"/>
                </a:cubicBezTo>
                <a:cubicBezTo>
                  <a:pt x="5439" y="19253"/>
                  <a:pt x="5777" y="18944"/>
                  <a:pt x="6114" y="19561"/>
                </a:cubicBezTo>
                <a:cubicBezTo>
                  <a:pt x="6789" y="19870"/>
                  <a:pt x="7464" y="19561"/>
                  <a:pt x="7801" y="19561"/>
                </a:cubicBezTo>
                <a:cubicBezTo>
                  <a:pt x="8476" y="19561"/>
                  <a:pt x="8476" y="20487"/>
                  <a:pt x="8814" y="20487"/>
                </a:cubicBezTo>
                <a:cubicBezTo>
                  <a:pt x="9151" y="20487"/>
                  <a:pt x="9489" y="19870"/>
                  <a:pt x="9826" y="19561"/>
                </a:cubicBezTo>
                <a:cubicBezTo>
                  <a:pt x="10164" y="18944"/>
                  <a:pt x="11514" y="19870"/>
                  <a:pt x="11851" y="19253"/>
                </a:cubicBezTo>
                <a:cubicBezTo>
                  <a:pt x="12526" y="17710"/>
                  <a:pt x="12189" y="16167"/>
                  <a:pt x="14214" y="15550"/>
                </a:cubicBezTo>
                <a:cubicBezTo>
                  <a:pt x="14889" y="15241"/>
                  <a:pt x="15901" y="15241"/>
                  <a:pt x="16914" y="15241"/>
                </a:cubicBezTo>
                <a:cubicBezTo>
                  <a:pt x="17926" y="15241"/>
                  <a:pt x="18601" y="15550"/>
                  <a:pt x="19276" y="16167"/>
                </a:cubicBezTo>
                <a:cubicBezTo>
                  <a:pt x="19614" y="15241"/>
                  <a:pt x="20964" y="12773"/>
                  <a:pt x="19951" y="12464"/>
                </a:cubicBezTo>
                <a:cubicBezTo>
                  <a:pt x="19614" y="12155"/>
                  <a:pt x="20289" y="12464"/>
                  <a:pt x="19951" y="1246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0" name="Shape 2100"/>
          <p:cNvSpPr/>
          <p:nvPr/>
        </p:nvSpPr>
        <p:spPr>
          <a:xfrm>
            <a:off x="9496677" y="6388961"/>
            <a:ext cx="309568" cy="322772"/>
          </a:xfrm>
          <a:custGeom>
            <a:avLst/>
            <a:gdLst/>
            <a:ahLst/>
            <a:cxnLst>
              <a:cxn ang="0">
                <a:pos x="wd2" y="hd2"/>
              </a:cxn>
              <a:cxn ang="5400000">
                <a:pos x="wd2" y="hd2"/>
              </a:cxn>
              <a:cxn ang="10800000">
                <a:pos x="wd2" y="hd2"/>
              </a:cxn>
              <a:cxn ang="16200000">
                <a:pos x="wd2" y="hd2"/>
              </a:cxn>
            </a:cxnLst>
            <a:rect l="0" t="0" r="r" b="b"/>
            <a:pathLst>
              <a:path w="20126" h="21302" extrusionOk="0">
                <a:moveTo>
                  <a:pt x="18919" y="11484"/>
                </a:moveTo>
                <a:cubicBezTo>
                  <a:pt x="18439" y="11975"/>
                  <a:pt x="17479" y="12466"/>
                  <a:pt x="16999" y="11484"/>
                </a:cubicBezTo>
                <a:cubicBezTo>
                  <a:pt x="16519" y="10993"/>
                  <a:pt x="17479" y="10502"/>
                  <a:pt x="16999" y="9520"/>
                </a:cubicBezTo>
                <a:cubicBezTo>
                  <a:pt x="16519" y="9029"/>
                  <a:pt x="16519" y="8538"/>
                  <a:pt x="16039" y="8047"/>
                </a:cubicBezTo>
                <a:cubicBezTo>
                  <a:pt x="14599" y="7066"/>
                  <a:pt x="14599" y="8047"/>
                  <a:pt x="13639" y="7557"/>
                </a:cubicBezTo>
                <a:cubicBezTo>
                  <a:pt x="13159" y="7557"/>
                  <a:pt x="12679" y="7557"/>
                  <a:pt x="11719" y="7066"/>
                </a:cubicBezTo>
                <a:cubicBezTo>
                  <a:pt x="10759" y="7066"/>
                  <a:pt x="11239" y="6084"/>
                  <a:pt x="11719" y="5593"/>
                </a:cubicBezTo>
                <a:cubicBezTo>
                  <a:pt x="11719" y="4611"/>
                  <a:pt x="11239" y="3629"/>
                  <a:pt x="11239" y="3138"/>
                </a:cubicBezTo>
                <a:cubicBezTo>
                  <a:pt x="10759" y="1666"/>
                  <a:pt x="11239" y="1666"/>
                  <a:pt x="9799" y="1175"/>
                </a:cubicBezTo>
                <a:cubicBezTo>
                  <a:pt x="8839" y="193"/>
                  <a:pt x="8359" y="-298"/>
                  <a:pt x="6439" y="193"/>
                </a:cubicBezTo>
                <a:cubicBezTo>
                  <a:pt x="4999" y="193"/>
                  <a:pt x="3079" y="684"/>
                  <a:pt x="2119" y="1175"/>
                </a:cubicBezTo>
                <a:cubicBezTo>
                  <a:pt x="679" y="2647"/>
                  <a:pt x="1159" y="3629"/>
                  <a:pt x="679" y="5102"/>
                </a:cubicBezTo>
                <a:cubicBezTo>
                  <a:pt x="679" y="5593"/>
                  <a:pt x="199" y="6084"/>
                  <a:pt x="199" y="6575"/>
                </a:cubicBezTo>
                <a:cubicBezTo>
                  <a:pt x="-281" y="7066"/>
                  <a:pt x="199" y="7066"/>
                  <a:pt x="679" y="8047"/>
                </a:cubicBezTo>
                <a:cubicBezTo>
                  <a:pt x="1639" y="9520"/>
                  <a:pt x="2599" y="10011"/>
                  <a:pt x="4039" y="11484"/>
                </a:cubicBezTo>
                <a:cubicBezTo>
                  <a:pt x="4519" y="11975"/>
                  <a:pt x="5479" y="11975"/>
                  <a:pt x="5959" y="11975"/>
                </a:cubicBezTo>
                <a:cubicBezTo>
                  <a:pt x="6919" y="11975"/>
                  <a:pt x="7399" y="12466"/>
                  <a:pt x="7879" y="12957"/>
                </a:cubicBezTo>
                <a:cubicBezTo>
                  <a:pt x="8839" y="13447"/>
                  <a:pt x="12679" y="14920"/>
                  <a:pt x="11719" y="16884"/>
                </a:cubicBezTo>
                <a:cubicBezTo>
                  <a:pt x="11239" y="17375"/>
                  <a:pt x="10279" y="17866"/>
                  <a:pt x="10279" y="18847"/>
                </a:cubicBezTo>
                <a:cubicBezTo>
                  <a:pt x="10279" y="19829"/>
                  <a:pt x="10279" y="19829"/>
                  <a:pt x="9319" y="20320"/>
                </a:cubicBezTo>
                <a:cubicBezTo>
                  <a:pt x="8839" y="21302"/>
                  <a:pt x="12679" y="20811"/>
                  <a:pt x="13159" y="21302"/>
                </a:cubicBezTo>
                <a:cubicBezTo>
                  <a:pt x="14119" y="21302"/>
                  <a:pt x="14119" y="21302"/>
                  <a:pt x="15079" y="20811"/>
                </a:cubicBezTo>
                <a:cubicBezTo>
                  <a:pt x="15559" y="19829"/>
                  <a:pt x="16999" y="20811"/>
                  <a:pt x="17479" y="20320"/>
                </a:cubicBezTo>
                <a:cubicBezTo>
                  <a:pt x="17959" y="19829"/>
                  <a:pt x="18439" y="19338"/>
                  <a:pt x="18919" y="18847"/>
                </a:cubicBezTo>
                <a:cubicBezTo>
                  <a:pt x="19399" y="17866"/>
                  <a:pt x="18919" y="16884"/>
                  <a:pt x="19399" y="16393"/>
                </a:cubicBezTo>
                <a:cubicBezTo>
                  <a:pt x="19399" y="15411"/>
                  <a:pt x="21319" y="11484"/>
                  <a:pt x="18919" y="11484"/>
                </a:cubicBezTo>
                <a:cubicBezTo>
                  <a:pt x="18919" y="11975"/>
                  <a:pt x="19399" y="11484"/>
                  <a:pt x="18919" y="1148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1" name="Shape 2101"/>
          <p:cNvSpPr/>
          <p:nvPr/>
        </p:nvSpPr>
        <p:spPr>
          <a:xfrm>
            <a:off x="9080211" y="5481510"/>
            <a:ext cx="1444698" cy="1481987"/>
          </a:xfrm>
          <a:custGeom>
            <a:avLst/>
            <a:gdLst/>
            <a:ahLst/>
            <a:cxnLst>
              <a:cxn ang="0">
                <a:pos x="wd2" y="hd2"/>
              </a:cxn>
              <a:cxn ang="5400000">
                <a:pos x="wd2" y="hd2"/>
              </a:cxn>
              <a:cxn ang="10800000">
                <a:pos x="wd2" y="hd2"/>
              </a:cxn>
              <a:cxn ang="16200000">
                <a:pos x="wd2" y="hd2"/>
              </a:cxn>
            </a:cxnLst>
            <a:rect l="0" t="0" r="r" b="b"/>
            <a:pathLst>
              <a:path w="21266" h="21514" extrusionOk="0">
                <a:moveTo>
                  <a:pt x="21153" y="6039"/>
                </a:moveTo>
                <a:cubicBezTo>
                  <a:pt x="21045" y="5824"/>
                  <a:pt x="21045" y="5610"/>
                  <a:pt x="20936" y="5502"/>
                </a:cubicBezTo>
                <a:cubicBezTo>
                  <a:pt x="20719" y="5395"/>
                  <a:pt x="20394" y="5502"/>
                  <a:pt x="20285" y="5395"/>
                </a:cubicBezTo>
                <a:cubicBezTo>
                  <a:pt x="19742" y="5287"/>
                  <a:pt x="19417" y="4857"/>
                  <a:pt x="19091" y="4642"/>
                </a:cubicBezTo>
                <a:cubicBezTo>
                  <a:pt x="18874" y="4535"/>
                  <a:pt x="18657" y="4427"/>
                  <a:pt x="18548" y="4320"/>
                </a:cubicBezTo>
                <a:cubicBezTo>
                  <a:pt x="18223" y="4213"/>
                  <a:pt x="18114" y="4320"/>
                  <a:pt x="17789" y="4320"/>
                </a:cubicBezTo>
                <a:cubicBezTo>
                  <a:pt x="17354" y="4427"/>
                  <a:pt x="16920" y="3890"/>
                  <a:pt x="16486" y="4105"/>
                </a:cubicBezTo>
                <a:cubicBezTo>
                  <a:pt x="16160" y="4213"/>
                  <a:pt x="15835" y="3675"/>
                  <a:pt x="15618" y="3568"/>
                </a:cubicBezTo>
                <a:cubicBezTo>
                  <a:pt x="15292" y="3353"/>
                  <a:pt x="14858" y="3138"/>
                  <a:pt x="14532" y="3138"/>
                </a:cubicBezTo>
                <a:cubicBezTo>
                  <a:pt x="14315" y="3030"/>
                  <a:pt x="14098" y="3030"/>
                  <a:pt x="13990" y="3138"/>
                </a:cubicBezTo>
                <a:cubicBezTo>
                  <a:pt x="13881" y="3460"/>
                  <a:pt x="13555" y="3568"/>
                  <a:pt x="13447" y="3783"/>
                </a:cubicBezTo>
                <a:cubicBezTo>
                  <a:pt x="13230" y="4105"/>
                  <a:pt x="13338" y="3998"/>
                  <a:pt x="13121" y="3783"/>
                </a:cubicBezTo>
                <a:cubicBezTo>
                  <a:pt x="13121" y="3783"/>
                  <a:pt x="13013" y="3675"/>
                  <a:pt x="13013" y="3675"/>
                </a:cubicBezTo>
                <a:cubicBezTo>
                  <a:pt x="12796" y="3568"/>
                  <a:pt x="12904" y="3783"/>
                  <a:pt x="12796" y="3890"/>
                </a:cubicBezTo>
                <a:cubicBezTo>
                  <a:pt x="12687" y="3998"/>
                  <a:pt x="12361" y="3030"/>
                  <a:pt x="12470" y="3030"/>
                </a:cubicBezTo>
                <a:cubicBezTo>
                  <a:pt x="12470" y="3030"/>
                  <a:pt x="12144" y="3460"/>
                  <a:pt x="12036" y="3460"/>
                </a:cubicBezTo>
                <a:cubicBezTo>
                  <a:pt x="12036" y="3460"/>
                  <a:pt x="12470" y="3138"/>
                  <a:pt x="12361" y="3030"/>
                </a:cubicBezTo>
                <a:cubicBezTo>
                  <a:pt x="12144" y="2923"/>
                  <a:pt x="12144" y="3460"/>
                  <a:pt x="11927" y="3460"/>
                </a:cubicBezTo>
                <a:cubicBezTo>
                  <a:pt x="11927" y="3460"/>
                  <a:pt x="12361" y="2815"/>
                  <a:pt x="12361" y="2708"/>
                </a:cubicBezTo>
                <a:cubicBezTo>
                  <a:pt x="12361" y="2601"/>
                  <a:pt x="12578" y="2601"/>
                  <a:pt x="12578" y="2493"/>
                </a:cubicBezTo>
                <a:cubicBezTo>
                  <a:pt x="12687" y="2386"/>
                  <a:pt x="12796" y="2601"/>
                  <a:pt x="12904" y="2386"/>
                </a:cubicBezTo>
                <a:cubicBezTo>
                  <a:pt x="13013" y="2278"/>
                  <a:pt x="12904" y="2278"/>
                  <a:pt x="12904" y="2063"/>
                </a:cubicBezTo>
                <a:cubicBezTo>
                  <a:pt x="13013" y="1956"/>
                  <a:pt x="13013" y="1741"/>
                  <a:pt x="12796" y="1633"/>
                </a:cubicBezTo>
                <a:cubicBezTo>
                  <a:pt x="12470" y="1526"/>
                  <a:pt x="12470" y="1096"/>
                  <a:pt x="12470" y="774"/>
                </a:cubicBezTo>
                <a:cubicBezTo>
                  <a:pt x="12470" y="666"/>
                  <a:pt x="12361" y="559"/>
                  <a:pt x="12253" y="451"/>
                </a:cubicBezTo>
                <a:cubicBezTo>
                  <a:pt x="12144" y="344"/>
                  <a:pt x="12036" y="666"/>
                  <a:pt x="11927" y="774"/>
                </a:cubicBezTo>
                <a:cubicBezTo>
                  <a:pt x="11819" y="1096"/>
                  <a:pt x="11602" y="1526"/>
                  <a:pt x="11276" y="1526"/>
                </a:cubicBezTo>
                <a:cubicBezTo>
                  <a:pt x="11167" y="1526"/>
                  <a:pt x="11059" y="1418"/>
                  <a:pt x="10842" y="1418"/>
                </a:cubicBezTo>
                <a:cubicBezTo>
                  <a:pt x="10733" y="1418"/>
                  <a:pt x="10625" y="1526"/>
                  <a:pt x="10516" y="1418"/>
                </a:cubicBezTo>
                <a:cubicBezTo>
                  <a:pt x="10299" y="1311"/>
                  <a:pt x="10191" y="1418"/>
                  <a:pt x="9973" y="1418"/>
                </a:cubicBezTo>
                <a:cubicBezTo>
                  <a:pt x="9756" y="1418"/>
                  <a:pt x="9865" y="1418"/>
                  <a:pt x="9756" y="1633"/>
                </a:cubicBezTo>
                <a:cubicBezTo>
                  <a:pt x="9648" y="1741"/>
                  <a:pt x="9105" y="1633"/>
                  <a:pt x="8997" y="1741"/>
                </a:cubicBezTo>
                <a:cubicBezTo>
                  <a:pt x="8780" y="1741"/>
                  <a:pt x="8454" y="1956"/>
                  <a:pt x="8237" y="1956"/>
                </a:cubicBezTo>
                <a:cubicBezTo>
                  <a:pt x="7911" y="1956"/>
                  <a:pt x="7694" y="1526"/>
                  <a:pt x="7694" y="1311"/>
                </a:cubicBezTo>
                <a:cubicBezTo>
                  <a:pt x="7477" y="989"/>
                  <a:pt x="7911" y="774"/>
                  <a:pt x="7803" y="451"/>
                </a:cubicBezTo>
                <a:cubicBezTo>
                  <a:pt x="7694" y="236"/>
                  <a:pt x="7586" y="-86"/>
                  <a:pt x="7368" y="21"/>
                </a:cubicBezTo>
                <a:cubicBezTo>
                  <a:pt x="7368" y="129"/>
                  <a:pt x="6609" y="451"/>
                  <a:pt x="6500" y="451"/>
                </a:cubicBezTo>
                <a:cubicBezTo>
                  <a:pt x="6392" y="451"/>
                  <a:pt x="6174" y="451"/>
                  <a:pt x="6174" y="559"/>
                </a:cubicBezTo>
                <a:cubicBezTo>
                  <a:pt x="6066" y="559"/>
                  <a:pt x="6066" y="881"/>
                  <a:pt x="5957" y="666"/>
                </a:cubicBezTo>
                <a:cubicBezTo>
                  <a:pt x="5849" y="559"/>
                  <a:pt x="4981" y="451"/>
                  <a:pt x="4981" y="559"/>
                </a:cubicBezTo>
                <a:cubicBezTo>
                  <a:pt x="4981" y="559"/>
                  <a:pt x="5198" y="666"/>
                  <a:pt x="5198" y="666"/>
                </a:cubicBezTo>
                <a:cubicBezTo>
                  <a:pt x="5306" y="774"/>
                  <a:pt x="5306" y="881"/>
                  <a:pt x="5306" y="1096"/>
                </a:cubicBezTo>
                <a:cubicBezTo>
                  <a:pt x="5415" y="1096"/>
                  <a:pt x="5415" y="1311"/>
                  <a:pt x="5523" y="1418"/>
                </a:cubicBezTo>
                <a:cubicBezTo>
                  <a:pt x="5523" y="1418"/>
                  <a:pt x="5740" y="1418"/>
                  <a:pt x="5740" y="1418"/>
                </a:cubicBezTo>
                <a:cubicBezTo>
                  <a:pt x="5740" y="1526"/>
                  <a:pt x="5523" y="1633"/>
                  <a:pt x="5415" y="1633"/>
                </a:cubicBezTo>
                <a:cubicBezTo>
                  <a:pt x="5306" y="1741"/>
                  <a:pt x="5306" y="1848"/>
                  <a:pt x="5198" y="1956"/>
                </a:cubicBezTo>
                <a:cubicBezTo>
                  <a:pt x="5198" y="1956"/>
                  <a:pt x="4655" y="2386"/>
                  <a:pt x="4546" y="2278"/>
                </a:cubicBezTo>
                <a:cubicBezTo>
                  <a:pt x="4546" y="2171"/>
                  <a:pt x="4438" y="2171"/>
                  <a:pt x="4329" y="2278"/>
                </a:cubicBezTo>
                <a:cubicBezTo>
                  <a:pt x="4221" y="2386"/>
                  <a:pt x="4004" y="2171"/>
                  <a:pt x="4004" y="2171"/>
                </a:cubicBezTo>
                <a:cubicBezTo>
                  <a:pt x="3787" y="2063"/>
                  <a:pt x="3678" y="1633"/>
                  <a:pt x="3569" y="1633"/>
                </a:cubicBezTo>
                <a:cubicBezTo>
                  <a:pt x="3352" y="1526"/>
                  <a:pt x="3027" y="1848"/>
                  <a:pt x="2810" y="1848"/>
                </a:cubicBezTo>
                <a:cubicBezTo>
                  <a:pt x="2593" y="1848"/>
                  <a:pt x="2375" y="1848"/>
                  <a:pt x="2158" y="1848"/>
                </a:cubicBezTo>
                <a:cubicBezTo>
                  <a:pt x="2158" y="1848"/>
                  <a:pt x="2158" y="2063"/>
                  <a:pt x="2267" y="2063"/>
                </a:cubicBezTo>
                <a:cubicBezTo>
                  <a:pt x="2267" y="2171"/>
                  <a:pt x="2484" y="2171"/>
                  <a:pt x="2593" y="2171"/>
                </a:cubicBezTo>
                <a:cubicBezTo>
                  <a:pt x="2593" y="2278"/>
                  <a:pt x="2158" y="2386"/>
                  <a:pt x="2050" y="2386"/>
                </a:cubicBezTo>
                <a:cubicBezTo>
                  <a:pt x="1941" y="2493"/>
                  <a:pt x="2158" y="2815"/>
                  <a:pt x="2267" y="2923"/>
                </a:cubicBezTo>
                <a:cubicBezTo>
                  <a:pt x="2484" y="3353"/>
                  <a:pt x="2484" y="3675"/>
                  <a:pt x="2267" y="4105"/>
                </a:cubicBezTo>
                <a:cubicBezTo>
                  <a:pt x="2267" y="4320"/>
                  <a:pt x="2267" y="4965"/>
                  <a:pt x="2050" y="4965"/>
                </a:cubicBezTo>
                <a:cubicBezTo>
                  <a:pt x="1941" y="5072"/>
                  <a:pt x="1724" y="4965"/>
                  <a:pt x="1507" y="5072"/>
                </a:cubicBezTo>
                <a:cubicBezTo>
                  <a:pt x="1399" y="5180"/>
                  <a:pt x="1073" y="5180"/>
                  <a:pt x="964" y="5180"/>
                </a:cubicBezTo>
                <a:cubicBezTo>
                  <a:pt x="422" y="5395"/>
                  <a:pt x="422" y="5610"/>
                  <a:pt x="422" y="6039"/>
                </a:cubicBezTo>
                <a:cubicBezTo>
                  <a:pt x="422" y="6254"/>
                  <a:pt x="96" y="6254"/>
                  <a:pt x="96" y="6362"/>
                </a:cubicBezTo>
                <a:cubicBezTo>
                  <a:pt x="96" y="6684"/>
                  <a:pt x="-121" y="6792"/>
                  <a:pt x="96" y="7007"/>
                </a:cubicBezTo>
                <a:cubicBezTo>
                  <a:pt x="313" y="7221"/>
                  <a:pt x="313" y="7436"/>
                  <a:pt x="422" y="7651"/>
                </a:cubicBezTo>
                <a:cubicBezTo>
                  <a:pt x="422" y="7759"/>
                  <a:pt x="530" y="7759"/>
                  <a:pt x="639" y="7759"/>
                </a:cubicBezTo>
                <a:cubicBezTo>
                  <a:pt x="747" y="7759"/>
                  <a:pt x="747" y="7866"/>
                  <a:pt x="856" y="7974"/>
                </a:cubicBezTo>
                <a:cubicBezTo>
                  <a:pt x="1073" y="8296"/>
                  <a:pt x="1616" y="7974"/>
                  <a:pt x="1833" y="7759"/>
                </a:cubicBezTo>
                <a:cubicBezTo>
                  <a:pt x="1833" y="8081"/>
                  <a:pt x="1616" y="8618"/>
                  <a:pt x="1941" y="8726"/>
                </a:cubicBezTo>
                <a:cubicBezTo>
                  <a:pt x="2050" y="8726"/>
                  <a:pt x="2375" y="8618"/>
                  <a:pt x="2484" y="8618"/>
                </a:cubicBezTo>
                <a:cubicBezTo>
                  <a:pt x="2810" y="8726"/>
                  <a:pt x="2918" y="8726"/>
                  <a:pt x="3135" y="8511"/>
                </a:cubicBezTo>
                <a:cubicBezTo>
                  <a:pt x="3135" y="8404"/>
                  <a:pt x="3352" y="8404"/>
                  <a:pt x="3461" y="8404"/>
                </a:cubicBezTo>
                <a:cubicBezTo>
                  <a:pt x="3678" y="8189"/>
                  <a:pt x="3895" y="8081"/>
                  <a:pt x="4112" y="8081"/>
                </a:cubicBezTo>
                <a:cubicBezTo>
                  <a:pt x="4329" y="7974"/>
                  <a:pt x="4872" y="7759"/>
                  <a:pt x="4655" y="8189"/>
                </a:cubicBezTo>
                <a:cubicBezTo>
                  <a:pt x="4655" y="8404"/>
                  <a:pt x="4546" y="8618"/>
                  <a:pt x="4655" y="8833"/>
                </a:cubicBezTo>
                <a:cubicBezTo>
                  <a:pt x="4763" y="9048"/>
                  <a:pt x="4981" y="9263"/>
                  <a:pt x="5198" y="9371"/>
                </a:cubicBezTo>
                <a:cubicBezTo>
                  <a:pt x="5415" y="9586"/>
                  <a:pt x="5740" y="9478"/>
                  <a:pt x="5957" y="9586"/>
                </a:cubicBezTo>
                <a:cubicBezTo>
                  <a:pt x="6066" y="9693"/>
                  <a:pt x="6174" y="9801"/>
                  <a:pt x="6283" y="9801"/>
                </a:cubicBezTo>
                <a:cubicBezTo>
                  <a:pt x="6392" y="9801"/>
                  <a:pt x="6500" y="9908"/>
                  <a:pt x="6500" y="10015"/>
                </a:cubicBezTo>
                <a:cubicBezTo>
                  <a:pt x="6717" y="10015"/>
                  <a:pt x="7260" y="9908"/>
                  <a:pt x="7260" y="10230"/>
                </a:cubicBezTo>
                <a:cubicBezTo>
                  <a:pt x="7368" y="10445"/>
                  <a:pt x="7260" y="10445"/>
                  <a:pt x="7368" y="10660"/>
                </a:cubicBezTo>
                <a:cubicBezTo>
                  <a:pt x="7477" y="10768"/>
                  <a:pt x="7368" y="10768"/>
                  <a:pt x="7260" y="10875"/>
                </a:cubicBezTo>
                <a:cubicBezTo>
                  <a:pt x="7260" y="10875"/>
                  <a:pt x="7477" y="11413"/>
                  <a:pt x="7477" y="11520"/>
                </a:cubicBezTo>
                <a:cubicBezTo>
                  <a:pt x="7477" y="11627"/>
                  <a:pt x="8345" y="11520"/>
                  <a:pt x="8454" y="11520"/>
                </a:cubicBezTo>
                <a:cubicBezTo>
                  <a:pt x="8454" y="11735"/>
                  <a:pt x="8345" y="12057"/>
                  <a:pt x="8562" y="12165"/>
                </a:cubicBezTo>
                <a:cubicBezTo>
                  <a:pt x="8888" y="12380"/>
                  <a:pt x="8888" y="12595"/>
                  <a:pt x="8780" y="13024"/>
                </a:cubicBezTo>
                <a:cubicBezTo>
                  <a:pt x="8671" y="13239"/>
                  <a:pt x="8562" y="13562"/>
                  <a:pt x="8671" y="13884"/>
                </a:cubicBezTo>
                <a:cubicBezTo>
                  <a:pt x="8671" y="13992"/>
                  <a:pt x="8780" y="14207"/>
                  <a:pt x="8780" y="14421"/>
                </a:cubicBezTo>
                <a:cubicBezTo>
                  <a:pt x="8780" y="14529"/>
                  <a:pt x="8562" y="14744"/>
                  <a:pt x="8780" y="14744"/>
                </a:cubicBezTo>
                <a:cubicBezTo>
                  <a:pt x="8888" y="14851"/>
                  <a:pt x="9214" y="14959"/>
                  <a:pt x="9431" y="14851"/>
                </a:cubicBezTo>
                <a:cubicBezTo>
                  <a:pt x="9648" y="14636"/>
                  <a:pt x="10082" y="15389"/>
                  <a:pt x="9973" y="15496"/>
                </a:cubicBezTo>
                <a:cubicBezTo>
                  <a:pt x="9973" y="15604"/>
                  <a:pt x="9973" y="15711"/>
                  <a:pt x="10082" y="15818"/>
                </a:cubicBezTo>
                <a:cubicBezTo>
                  <a:pt x="10191" y="15926"/>
                  <a:pt x="10408" y="15711"/>
                  <a:pt x="10516" y="15818"/>
                </a:cubicBezTo>
                <a:cubicBezTo>
                  <a:pt x="10950" y="16033"/>
                  <a:pt x="10516" y="16463"/>
                  <a:pt x="10516" y="16786"/>
                </a:cubicBezTo>
                <a:cubicBezTo>
                  <a:pt x="10733" y="16463"/>
                  <a:pt x="10950" y="17108"/>
                  <a:pt x="10950" y="17108"/>
                </a:cubicBezTo>
                <a:cubicBezTo>
                  <a:pt x="11059" y="17538"/>
                  <a:pt x="10842" y="17645"/>
                  <a:pt x="10516" y="17753"/>
                </a:cubicBezTo>
                <a:cubicBezTo>
                  <a:pt x="10082" y="17968"/>
                  <a:pt x="9865" y="18183"/>
                  <a:pt x="9648" y="18505"/>
                </a:cubicBezTo>
                <a:cubicBezTo>
                  <a:pt x="9539" y="18720"/>
                  <a:pt x="9431" y="18827"/>
                  <a:pt x="9214" y="18935"/>
                </a:cubicBezTo>
                <a:cubicBezTo>
                  <a:pt x="9105" y="19150"/>
                  <a:pt x="8888" y="19257"/>
                  <a:pt x="8671" y="19472"/>
                </a:cubicBezTo>
                <a:cubicBezTo>
                  <a:pt x="8888" y="19472"/>
                  <a:pt x="9105" y="19365"/>
                  <a:pt x="9214" y="19365"/>
                </a:cubicBezTo>
                <a:cubicBezTo>
                  <a:pt x="9322" y="19365"/>
                  <a:pt x="9431" y="19580"/>
                  <a:pt x="9539" y="19580"/>
                </a:cubicBezTo>
                <a:cubicBezTo>
                  <a:pt x="9539" y="19687"/>
                  <a:pt x="9648" y="19795"/>
                  <a:pt x="9756" y="19902"/>
                </a:cubicBezTo>
                <a:cubicBezTo>
                  <a:pt x="9865" y="20010"/>
                  <a:pt x="9973" y="19902"/>
                  <a:pt x="10082" y="20010"/>
                </a:cubicBezTo>
                <a:cubicBezTo>
                  <a:pt x="10299" y="20224"/>
                  <a:pt x="10733" y="20332"/>
                  <a:pt x="10842" y="20654"/>
                </a:cubicBezTo>
                <a:cubicBezTo>
                  <a:pt x="10950" y="20869"/>
                  <a:pt x="11059" y="21299"/>
                  <a:pt x="11167" y="21514"/>
                </a:cubicBezTo>
                <a:cubicBezTo>
                  <a:pt x="11276" y="21407"/>
                  <a:pt x="11385" y="21299"/>
                  <a:pt x="11493" y="21084"/>
                </a:cubicBezTo>
                <a:cubicBezTo>
                  <a:pt x="11493" y="20977"/>
                  <a:pt x="11602" y="20762"/>
                  <a:pt x="11710" y="20654"/>
                </a:cubicBezTo>
                <a:cubicBezTo>
                  <a:pt x="11819" y="20332"/>
                  <a:pt x="12144" y="20224"/>
                  <a:pt x="12470" y="20010"/>
                </a:cubicBezTo>
                <a:cubicBezTo>
                  <a:pt x="12687" y="19795"/>
                  <a:pt x="12687" y="19580"/>
                  <a:pt x="12796" y="19257"/>
                </a:cubicBezTo>
                <a:cubicBezTo>
                  <a:pt x="13013" y="18827"/>
                  <a:pt x="13338" y="18720"/>
                  <a:pt x="13555" y="18398"/>
                </a:cubicBezTo>
                <a:cubicBezTo>
                  <a:pt x="13881" y="18075"/>
                  <a:pt x="13555" y="17645"/>
                  <a:pt x="13664" y="17215"/>
                </a:cubicBezTo>
                <a:cubicBezTo>
                  <a:pt x="13772" y="17108"/>
                  <a:pt x="13772" y="17001"/>
                  <a:pt x="13772" y="16786"/>
                </a:cubicBezTo>
                <a:cubicBezTo>
                  <a:pt x="13772" y="16678"/>
                  <a:pt x="13772" y="16678"/>
                  <a:pt x="13881" y="16678"/>
                </a:cubicBezTo>
                <a:cubicBezTo>
                  <a:pt x="14098" y="16571"/>
                  <a:pt x="14207" y="16356"/>
                  <a:pt x="14315" y="16248"/>
                </a:cubicBezTo>
                <a:cubicBezTo>
                  <a:pt x="14424" y="16141"/>
                  <a:pt x="14532" y="16033"/>
                  <a:pt x="14749" y="15926"/>
                </a:cubicBezTo>
                <a:cubicBezTo>
                  <a:pt x="14858" y="15926"/>
                  <a:pt x="14966" y="15818"/>
                  <a:pt x="15184" y="15711"/>
                </a:cubicBezTo>
                <a:cubicBezTo>
                  <a:pt x="15292" y="15711"/>
                  <a:pt x="15401" y="15818"/>
                  <a:pt x="15509" y="15818"/>
                </a:cubicBezTo>
                <a:cubicBezTo>
                  <a:pt x="15618" y="15818"/>
                  <a:pt x="15509" y="15711"/>
                  <a:pt x="15509" y="15711"/>
                </a:cubicBezTo>
                <a:cubicBezTo>
                  <a:pt x="15401" y="15604"/>
                  <a:pt x="15835" y="15496"/>
                  <a:pt x="15835" y="15496"/>
                </a:cubicBezTo>
                <a:cubicBezTo>
                  <a:pt x="15835" y="15496"/>
                  <a:pt x="16052" y="15174"/>
                  <a:pt x="16052" y="15281"/>
                </a:cubicBezTo>
                <a:cubicBezTo>
                  <a:pt x="16160" y="15389"/>
                  <a:pt x="16703" y="15174"/>
                  <a:pt x="16703" y="15174"/>
                </a:cubicBezTo>
                <a:cubicBezTo>
                  <a:pt x="16812" y="15174"/>
                  <a:pt x="16703" y="15281"/>
                  <a:pt x="16812" y="15281"/>
                </a:cubicBezTo>
                <a:cubicBezTo>
                  <a:pt x="16920" y="15281"/>
                  <a:pt x="17246" y="15281"/>
                  <a:pt x="17354" y="15174"/>
                </a:cubicBezTo>
                <a:cubicBezTo>
                  <a:pt x="17463" y="15066"/>
                  <a:pt x="17463" y="14959"/>
                  <a:pt x="17571" y="14851"/>
                </a:cubicBezTo>
                <a:cubicBezTo>
                  <a:pt x="17680" y="14851"/>
                  <a:pt x="17789" y="14744"/>
                  <a:pt x="17789" y="14636"/>
                </a:cubicBezTo>
                <a:cubicBezTo>
                  <a:pt x="17897" y="14529"/>
                  <a:pt x="17789" y="14314"/>
                  <a:pt x="17897" y="14207"/>
                </a:cubicBezTo>
                <a:cubicBezTo>
                  <a:pt x="18006" y="14099"/>
                  <a:pt x="18114" y="13992"/>
                  <a:pt x="18223" y="13884"/>
                </a:cubicBezTo>
                <a:cubicBezTo>
                  <a:pt x="18440" y="13562"/>
                  <a:pt x="18548" y="13454"/>
                  <a:pt x="18548" y="13132"/>
                </a:cubicBezTo>
                <a:cubicBezTo>
                  <a:pt x="18548" y="12917"/>
                  <a:pt x="18548" y="12810"/>
                  <a:pt x="18657" y="12595"/>
                </a:cubicBezTo>
                <a:cubicBezTo>
                  <a:pt x="18657" y="12487"/>
                  <a:pt x="18765" y="12487"/>
                  <a:pt x="18874" y="12380"/>
                </a:cubicBezTo>
                <a:cubicBezTo>
                  <a:pt x="18983" y="12272"/>
                  <a:pt x="18874" y="12057"/>
                  <a:pt x="18874" y="11950"/>
                </a:cubicBezTo>
                <a:cubicBezTo>
                  <a:pt x="18874" y="11735"/>
                  <a:pt x="18983" y="11627"/>
                  <a:pt x="18983" y="11413"/>
                </a:cubicBezTo>
                <a:cubicBezTo>
                  <a:pt x="19091" y="11090"/>
                  <a:pt x="18983" y="10768"/>
                  <a:pt x="18983" y="10445"/>
                </a:cubicBezTo>
                <a:cubicBezTo>
                  <a:pt x="18983" y="10230"/>
                  <a:pt x="18874" y="10015"/>
                  <a:pt x="18983" y="9908"/>
                </a:cubicBezTo>
                <a:cubicBezTo>
                  <a:pt x="19091" y="9693"/>
                  <a:pt x="18983" y="9801"/>
                  <a:pt x="18983" y="9586"/>
                </a:cubicBezTo>
                <a:cubicBezTo>
                  <a:pt x="18983" y="9586"/>
                  <a:pt x="19200" y="9693"/>
                  <a:pt x="19200" y="9693"/>
                </a:cubicBezTo>
                <a:cubicBezTo>
                  <a:pt x="19200" y="9693"/>
                  <a:pt x="19200" y="9586"/>
                  <a:pt x="19200" y="9586"/>
                </a:cubicBezTo>
                <a:cubicBezTo>
                  <a:pt x="19200" y="9586"/>
                  <a:pt x="19308" y="9586"/>
                  <a:pt x="19308" y="9586"/>
                </a:cubicBezTo>
                <a:cubicBezTo>
                  <a:pt x="19525" y="9586"/>
                  <a:pt x="19634" y="9263"/>
                  <a:pt x="19634" y="9156"/>
                </a:cubicBezTo>
                <a:cubicBezTo>
                  <a:pt x="19742" y="9048"/>
                  <a:pt x="19851" y="8833"/>
                  <a:pt x="19959" y="8618"/>
                </a:cubicBezTo>
                <a:cubicBezTo>
                  <a:pt x="20176" y="8404"/>
                  <a:pt x="20394" y="8404"/>
                  <a:pt x="20502" y="8189"/>
                </a:cubicBezTo>
                <a:cubicBezTo>
                  <a:pt x="21045" y="7544"/>
                  <a:pt x="21479" y="6792"/>
                  <a:pt x="21153" y="6039"/>
                </a:cubicBezTo>
                <a:cubicBezTo>
                  <a:pt x="20936" y="5610"/>
                  <a:pt x="21370" y="6362"/>
                  <a:pt x="21153" y="6039"/>
                </a:cubicBezTo>
                <a:close/>
                <a:moveTo>
                  <a:pt x="12361" y="19902"/>
                </a:moveTo>
                <a:cubicBezTo>
                  <a:pt x="12144" y="20010"/>
                  <a:pt x="12036" y="20224"/>
                  <a:pt x="11819" y="20332"/>
                </a:cubicBezTo>
                <a:cubicBezTo>
                  <a:pt x="11493" y="20439"/>
                  <a:pt x="12036" y="20117"/>
                  <a:pt x="12036" y="20010"/>
                </a:cubicBezTo>
                <a:cubicBezTo>
                  <a:pt x="12144" y="19902"/>
                  <a:pt x="12253" y="19687"/>
                  <a:pt x="12470" y="19472"/>
                </a:cubicBezTo>
                <a:cubicBezTo>
                  <a:pt x="12687" y="19257"/>
                  <a:pt x="12578" y="19687"/>
                  <a:pt x="12361" y="19902"/>
                </a:cubicBezTo>
                <a:cubicBezTo>
                  <a:pt x="12361" y="19902"/>
                  <a:pt x="12470" y="19795"/>
                  <a:pt x="12361" y="19902"/>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2" name="Shape 2102"/>
          <p:cNvSpPr/>
          <p:nvPr/>
        </p:nvSpPr>
        <p:spPr>
          <a:xfrm>
            <a:off x="9643380" y="6814775"/>
            <a:ext cx="191839" cy="199073"/>
          </a:xfrm>
          <a:custGeom>
            <a:avLst/>
            <a:gdLst/>
            <a:ahLst/>
            <a:cxnLst>
              <a:cxn ang="0">
                <a:pos x="wd2" y="hd2"/>
              </a:cxn>
              <a:cxn ang="5400000">
                <a:pos x="wd2" y="hd2"/>
              </a:cxn>
              <a:cxn ang="10800000">
                <a:pos x="wd2" y="hd2"/>
              </a:cxn>
              <a:cxn ang="16200000">
                <a:pos x="wd2" y="hd2"/>
              </a:cxn>
            </a:cxnLst>
            <a:rect l="0" t="0" r="r" b="b"/>
            <a:pathLst>
              <a:path w="20839" h="20829" extrusionOk="0">
                <a:moveTo>
                  <a:pt x="16525" y="6943"/>
                </a:moveTo>
                <a:cubicBezTo>
                  <a:pt x="15725" y="5400"/>
                  <a:pt x="14125" y="5400"/>
                  <a:pt x="13325" y="4629"/>
                </a:cubicBezTo>
                <a:cubicBezTo>
                  <a:pt x="12525" y="3858"/>
                  <a:pt x="11725" y="4629"/>
                  <a:pt x="10925" y="3858"/>
                </a:cubicBezTo>
                <a:cubicBezTo>
                  <a:pt x="10125" y="3086"/>
                  <a:pt x="9325" y="2315"/>
                  <a:pt x="8525" y="1543"/>
                </a:cubicBezTo>
                <a:cubicBezTo>
                  <a:pt x="7725" y="-771"/>
                  <a:pt x="6925" y="0"/>
                  <a:pt x="4525" y="772"/>
                </a:cubicBezTo>
                <a:cubicBezTo>
                  <a:pt x="3725" y="772"/>
                  <a:pt x="3725" y="0"/>
                  <a:pt x="2925" y="1543"/>
                </a:cubicBezTo>
                <a:cubicBezTo>
                  <a:pt x="2125" y="2315"/>
                  <a:pt x="2125" y="3086"/>
                  <a:pt x="2125" y="3858"/>
                </a:cubicBezTo>
                <a:cubicBezTo>
                  <a:pt x="2125" y="5400"/>
                  <a:pt x="2125" y="6943"/>
                  <a:pt x="2125" y="8486"/>
                </a:cubicBezTo>
                <a:cubicBezTo>
                  <a:pt x="2125" y="9258"/>
                  <a:pt x="2125" y="10800"/>
                  <a:pt x="1325" y="12343"/>
                </a:cubicBezTo>
                <a:cubicBezTo>
                  <a:pt x="-275" y="13886"/>
                  <a:pt x="-275" y="13886"/>
                  <a:pt x="525" y="16200"/>
                </a:cubicBezTo>
                <a:cubicBezTo>
                  <a:pt x="1325" y="17743"/>
                  <a:pt x="1325" y="17743"/>
                  <a:pt x="2925" y="18515"/>
                </a:cubicBezTo>
                <a:cubicBezTo>
                  <a:pt x="4525" y="18515"/>
                  <a:pt x="6125" y="18515"/>
                  <a:pt x="6925" y="19286"/>
                </a:cubicBezTo>
                <a:cubicBezTo>
                  <a:pt x="7725" y="19286"/>
                  <a:pt x="9325" y="20829"/>
                  <a:pt x="10125" y="20829"/>
                </a:cubicBezTo>
                <a:cubicBezTo>
                  <a:pt x="11725" y="20058"/>
                  <a:pt x="13325" y="20829"/>
                  <a:pt x="14925" y="20829"/>
                </a:cubicBezTo>
                <a:cubicBezTo>
                  <a:pt x="15725" y="20829"/>
                  <a:pt x="18125" y="19286"/>
                  <a:pt x="18925" y="18515"/>
                </a:cubicBezTo>
                <a:cubicBezTo>
                  <a:pt x="20525" y="16972"/>
                  <a:pt x="21325" y="15429"/>
                  <a:pt x="20525" y="13886"/>
                </a:cubicBezTo>
                <a:cubicBezTo>
                  <a:pt x="19725" y="12343"/>
                  <a:pt x="19725" y="11572"/>
                  <a:pt x="18925" y="10029"/>
                </a:cubicBezTo>
                <a:cubicBezTo>
                  <a:pt x="18925" y="8486"/>
                  <a:pt x="18125" y="7715"/>
                  <a:pt x="16525" y="6943"/>
                </a:cubicBezTo>
                <a:cubicBezTo>
                  <a:pt x="15725" y="6172"/>
                  <a:pt x="17325" y="6943"/>
                  <a:pt x="16525" y="694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3" name="Shape 2103"/>
          <p:cNvSpPr/>
          <p:nvPr/>
        </p:nvSpPr>
        <p:spPr>
          <a:xfrm>
            <a:off x="9088197" y="6487945"/>
            <a:ext cx="739623" cy="1316438"/>
          </a:xfrm>
          <a:custGeom>
            <a:avLst/>
            <a:gdLst/>
            <a:ahLst/>
            <a:cxnLst>
              <a:cxn ang="0">
                <a:pos x="wd2" y="hd2"/>
              </a:cxn>
              <a:cxn ang="5400000">
                <a:pos x="wd2" y="hd2"/>
              </a:cxn>
              <a:cxn ang="10800000">
                <a:pos x="wd2" y="hd2"/>
              </a:cxn>
              <a:cxn ang="16200000">
                <a:pos x="wd2" y="hd2"/>
              </a:cxn>
            </a:cxnLst>
            <a:rect l="0" t="0" r="r" b="b"/>
            <a:pathLst>
              <a:path w="21017" h="21513" extrusionOk="0">
                <a:moveTo>
                  <a:pt x="15897" y="7395"/>
                </a:moveTo>
                <a:cubicBezTo>
                  <a:pt x="16526" y="7033"/>
                  <a:pt x="16107" y="6671"/>
                  <a:pt x="16317" y="6188"/>
                </a:cubicBezTo>
                <a:cubicBezTo>
                  <a:pt x="16317" y="6067"/>
                  <a:pt x="16317" y="5826"/>
                  <a:pt x="16317" y="5705"/>
                </a:cubicBezTo>
                <a:cubicBezTo>
                  <a:pt x="16526" y="5343"/>
                  <a:pt x="16946" y="5222"/>
                  <a:pt x="17365" y="4981"/>
                </a:cubicBezTo>
                <a:cubicBezTo>
                  <a:pt x="18204" y="4619"/>
                  <a:pt x="18623" y="4016"/>
                  <a:pt x="19462" y="3654"/>
                </a:cubicBezTo>
                <a:cubicBezTo>
                  <a:pt x="19882" y="3533"/>
                  <a:pt x="20511" y="3533"/>
                  <a:pt x="20930" y="3412"/>
                </a:cubicBezTo>
                <a:cubicBezTo>
                  <a:pt x="21140" y="3171"/>
                  <a:pt x="20930" y="2809"/>
                  <a:pt x="20721" y="2688"/>
                </a:cubicBezTo>
                <a:cubicBezTo>
                  <a:pt x="20511" y="2447"/>
                  <a:pt x="20721" y="2447"/>
                  <a:pt x="20301" y="2447"/>
                </a:cubicBezTo>
                <a:cubicBezTo>
                  <a:pt x="19882" y="2326"/>
                  <a:pt x="20091" y="2809"/>
                  <a:pt x="19882" y="2930"/>
                </a:cubicBezTo>
                <a:cubicBezTo>
                  <a:pt x="19672" y="3050"/>
                  <a:pt x="19462" y="3292"/>
                  <a:pt x="19253" y="3412"/>
                </a:cubicBezTo>
                <a:cubicBezTo>
                  <a:pt x="19043" y="3533"/>
                  <a:pt x="18414" y="3412"/>
                  <a:pt x="17994" y="3533"/>
                </a:cubicBezTo>
                <a:cubicBezTo>
                  <a:pt x="17785" y="3774"/>
                  <a:pt x="17156" y="3533"/>
                  <a:pt x="16736" y="3533"/>
                </a:cubicBezTo>
                <a:cubicBezTo>
                  <a:pt x="16526" y="3533"/>
                  <a:pt x="16107" y="3654"/>
                  <a:pt x="15897" y="3533"/>
                </a:cubicBezTo>
                <a:cubicBezTo>
                  <a:pt x="15478" y="3533"/>
                  <a:pt x="16107" y="3292"/>
                  <a:pt x="16107" y="3292"/>
                </a:cubicBezTo>
                <a:cubicBezTo>
                  <a:pt x="16317" y="3171"/>
                  <a:pt x="16107" y="3050"/>
                  <a:pt x="16107" y="3050"/>
                </a:cubicBezTo>
                <a:cubicBezTo>
                  <a:pt x="16107" y="2809"/>
                  <a:pt x="16317" y="2688"/>
                  <a:pt x="16526" y="2568"/>
                </a:cubicBezTo>
                <a:cubicBezTo>
                  <a:pt x="17365" y="2085"/>
                  <a:pt x="15688" y="1844"/>
                  <a:pt x="15058" y="1602"/>
                </a:cubicBezTo>
                <a:cubicBezTo>
                  <a:pt x="14429" y="1361"/>
                  <a:pt x="13590" y="1361"/>
                  <a:pt x="12961" y="999"/>
                </a:cubicBezTo>
                <a:cubicBezTo>
                  <a:pt x="12752" y="878"/>
                  <a:pt x="12332" y="758"/>
                  <a:pt x="12123" y="637"/>
                </a:cubicBezTo>
                <a:cubicBezTo>
                  <a:pt x="11913" y="396"/>
                  <a:pt x="11703" y="154"/>
                  <a:pt x="11493" y="154"/>
                </a:cubicBezTo>
                <a:cubicBezTo>
                  <a:pt x="11284" y="34"/>
                  <a:pt x="10655" y="34"/>
                  <a:pt x="10445" y="154"/>
                </a:cubicBezTo>
                <a:cubicBezTo>
                  <a:pt x="10235" y="275"/>
                  <a:pt x="10025" y="637"/>
                  <a:pt x="9606" y="396"/>
                </a:cubicBezTo>
                <a:cubicBezTo>
                  <a:pt x="9396" y="154"/>
                  <a:pt x="8977" y="154"/>
                  <a:pt x="8557" y="154"/>
                </a:cubicBezTo>
                <a:cubicBezTo>
                  <a:pt x="8138" y="154"/>
                  <a:pt x="8138" y="-87"/>
                  <a:pt x="7719" y="34"/>
                </a:cubicBezTo>
                <a:cubicBezTo>
                  <a:pt x="7509" y="154"/>
                  <a:pt x="6880" y="275"/>
                  <a:pt x="6880" y="396"/>
                </a:cubicBezTo>
                <a:cubicBezTo>
                  <a:pt x="6670" y="637"/>
                  <a:pt x="6880" y="878"/>
                  <a:pt x="6880" y="999"/>
                </a:cubicBezTo>
                <a:cubicBezTo>
                  <a:pt x="6670" y="1482"/>
                  <a:pt x="6041" y="1482"/>
                  <a:pt x="5412" y="1602"/>
                </a:cubicBezTo>
                <a:cubicBezTo>
                  <a:pt x="4992" y="1723"/>
                  <a:pt x="5202" y="2326"/>
                  <a:pt x="5202" y="2568"/>
                </a:cubicBezTo>
                <a:cubicBezTo>
                  <a:pt x="5202" y="2809"/>
                  <a:pt x="5412" y="3050"/>
                  <a:pt x="5412" y="3171"/>
                </a:cubicBezTo>
                <a:cubicBezTo>
                  <a:pt x="5412" y="3292"/>
                  <a:pt x="4783" y="3654"/>
                  <a:pt x="4783" y="3774"/>
                </a:cubicBezTo>
                <a:cubicBezTo>
                  <a:pt x="4573" y="3895"/>
                  <a:pt x="3944" y="4136"/>
                  <a:pt x="3944" y="4257"/>
                </a:cubicBezTo>
                <a:cubicBezTo>
                  <a:pt x="3944" y="4378"/>
                  <a:pt x="3944" y="4498"/>
                  <a:pt x="3944" y="4619"/>
                </a:cubicBezTo>
                <a:cubicBezTo>
                  <a:pt x="3944" y="4740"/>
                  <a:pt x="3734" y="4860"/>
                  <a:pt x="3734" y="4981"/>
                </a:cubicBezTo>
                <a:cubicBezTo>
                  <a:pt x="3734" y="5102"/>
                  <a:pt x="3944" y="5464"/>
                  <a:pt x="3524" y="5585"/>
                </a:cubicBezTo>
                <a:cubicBezTo>
                  <a:pt x="3524" y="5705"/>
                  <a:pt x="3524" y="5947"/>
                  <a:pt x="3524" y="6067"/>
                </a:cubicBezTo>
                <a:cubicBezTo>
                  <a:pt x="3315" y="6067"/>
                  <a:pt x="3105" y="6067"/>
                  <a:pt x="3105" y="6188"/>
                </a:cubicBezTo>
                <a:cubicBezTo>
                  <a:pt x="3105" y="6429"/>
                  <a:pt x="3524" y="6550"/>
                  <a:pt x="3524" y="6791"/>
                </a:cubicBezTo>
                <a:cubicBezTo>
                  <a:pt x="3524" y="6912"/>
                  <a:pt x="3524" y="7153"/>
                  <a:pt x="3734" y="7274"/>
                </a:cubicBezTo>
                <a:cubicBezTo>
                  <a:pt x="4154" y="7757"/>
                  <a:pt x="3315" y="8239"/>
                  <a:pt x="3315" y="8722"/>
                </a:cubicBezTo>
                <a:cubicBezTo>
                  <a:pt x="3105" y="8963"/>
                  <a:pt x="3524" y="9205"/>
                  <a:pt x="3315" y="9446"/>
                </a:cubicBezTo>
                <a:cubicBezTo>
                  <a:pt x="3105" y="9567"/>
                  <a:pt x="2686" y="9687"/>
                  <a:pt x="2476" y="9929"/>
                </a:cubicBezTo>
                <a:cubicBezTo>
                  <a:pt x="2266" y="10170"/>
                  <a:pt x="3105" y="11135"/>
                  <a:pt x="2686" y="11256"/>
                </a:cubicBezTo>
                <a:cubicBezTo>
                  <a:pt x="1847" y="11497"/>
                  <a:pt x="2057" y="12101"/>
                  <a:pt x="1847" y="12583"/>
                </a:cubicBezTo>
                <a:cubicBezTo>
                  <a:pt x="1427" y="12945"/>
                  <a:pt x="1637" y="13549"/>
                  <a:pt x="1637" y="14031"/>
                </a:cubicBezTo>
                <a:cubicBezTo>
                  <a:pt x="1637" y="14393"/>
                  <a:pt x="1637" y="14755"/>
                  <a:pt x="1637" y="15117"/>
                </a:cubicBezTo>
                <a:cubicBezTo>
                  <a:pt x="1637" y="15238"/>
                  <a:pt x="2686" y="15600"/>
                  <a:pt x="2266" y="15600"/>
                </a:cubicBezTo>
                <a:cubicBezTo>
                  <a:pt x="2266" y="15600"/>
                  <a:pt x="1427" y="15721"/>
                  <a:pt x="1847" y="15841"/>
                </a:cubicBezTo>
                <a:cubicBezTo>
                  <a:pt x="2266" y="15841"/>
                  <a:pt x="2266" y="15962"/>
                  <a:pt x="2057" y="16204"/>
                </a:cubicBezTo>
                <a:cubicBezTo>
                  <a:pt x="1847" y="16445"/>
                  <a:pt x="1847" y="16686"/>
                  <a:pt x="1847" y="17048"/>
                </a:cubicBezTo>
                <a:cubicBezTo>
                  <a:pt x="1847" y="17290"/>
                  <a:pt x="1427" y="17410"/>
                  <a:pt x="1218" y="17652"/>
                </a:cubicBezTo>
                <a:cubicBezTo>
                  <a:pt x="1008" y="17772"/>
                  <a:pt x="1218" y="18014"/>
                  <a:pt x="1218" y="18255"/>
                </a:cubicBezTo>
                <a:cubicBezTo>
                  <a:pt x="1218" y="18376"/>
                  <a:pt x="798" y="18738"/>
                  <a:pt x="589" y="18738"/>
                </a:cubicBezTo>
                <a:cubicBezTo>
                  <a:pt x="-460" y="18979"/>
                  <a:pt x="169" y="19703"/>
                  <a:pt x="379" y="20065"/>
                </a:cubicBezTo>
                <a:cubicBezTo>
                  <a:pt x="589" y="20306"/>
                  <a:pt x="1218" y="19944"/>
                  <a:pt x="1218" y="20427"/>
                </a:cubicBezTo>
                <a:cubicBezTo>
                  <a:pt x="1218" y="20548"/>
                  <a:pt x="1008" y="20910"/>
                  <a:pt x="1427" y="21030"/>
                </a:cubicBezTo>
                <a:cubicBezTo>
                  <a:pt x="1637" y="21151"/>
                  <a:pt x="1847" y="21151"/>
                  <a:pt x="2266" y="21151"/>
                </a:cubicBezTo>
                <a:cubicBezTo>
                  <a:pt x="2686" y="21272"/>
                  <a:pt x="3315" y="21272"/>
                  <a:pt x="3734" y="21272"/>
                </a:cubicBezTo>
                <a:cubicBezTo>
                  <a:pt x="3944" y="21272"/>
                  <a:pt x="4154" y="21272"/>
                  <a:pt x="4363" y="21392"/>
                </a:cubicBezTo>
                <a:cubicBezTo>
                  <a:pt x="4363" y="21272"/>
                  <a:pt x="4573" y="21272"/>
                  <a:pt x="4783" y="21272"/>
                </a:cubicBezTo>
                <a:cubicBezTo>
                  <a:pt x="4783" y="21392"/>
                  <a:pt x="5202" y="21513"/>
                  <a:pt x="5202" y="21513"/>
                </a:cubicBezTo>
                <a:cubicBezTo>
                  <a:pt x="5412" y="21513"/>
                  <a:pt x="4992" y="21151"/>
                  <a:pt x="4992" y="21030"/>
                </a:cubicBezTo>
                <a:cubicBezTo>
                  <a:pt x="4573" y="20789"/>
                  <a:pt x="4573" y="20548"/>
                  <a:pt x="4573" y="20306"/>
                </a:cubicBezTo>
                <a:cubicBezTo>
                  <a:pt x="4573" y="20065"/>
                  <a:pt x="4573" y="19944"/>
                  <a:pt x="5202" y="19703"/>
                </a:cubicBezTo>
                <a:cubicBezTo>
                  <a:pt x="5622" y="19582"/>
                  <a:pt x="4783" y="19582"/>
                  <a:pt x="4783" y="19582"/>
                </a:cubicBezTo>
                <a:cubicBezTo>
                  <a:pt x="4783" y="19582"/>
                  <a:pt x="5202" y="19462"/>
                  <a:pt x="4992" y="19462"/>
                </a:cubicBezTo>
                <a:cubicBezTo>
                  <a:pt x="5202" y="19462"/>
                  <a:pt x="5202" y="19582"/>
                  <a:pt x="5412" y="19582"/>
                </a:cubicBezTo>
                <a:cubicBezTo>
                  <a:pt x="5622" y="19703"/>
                  <a:pt x="5831" y="19582"/>
                  <a:pt x="6041" y="19582"/>
                </a:cubicBezTo>
                <a:cubicBezTo>
                  <a:pt x="6251" y="19341"/>
                  <a:pt x="6041" y="19100"/>
                  <a:pt x="6041" y="18858"/>
                </a:cubicBezTo>
                <a:cubicBezTo>
                  <a:pt x="6251" y="18617"/>
                  <a:pt x="6670" y="18496"/>
                  <a:pt x="7299" y="18376"/>
                </a:cubicBezTo>
                <a:cubicBezTo>
                  <a:pt x="7509" y="18255"/>
                  <a:pt x="7719" y="18255"/>
                  <a:pt x="7928" y="18134"/>
                </a:cubicBezTo>
                <a:cubicBezTo>
                  <a:pt x="8138" y="18014"/>
                  <a:pt x="7719" y="17893"/>
                  <a:pt x="7719" y="17893"/>
                </a:cubicBezTo>
                <a:cubicBezTo>
                  <a:pt x="7719" y="17772"/>
                  <a:pt x="8348" y="17652"/>
                  <a:pt x="8138" y="17410"/>
                </a:cubicBezTo>
                <a:cubicBezTo>
                  <a:pt x="7928" y="17169"/>
                  <a:pt x="7090" y="17410"/>
                  <a:pt x="6880" y="17169"/>
                </a:cubicBezTo>
                <a:cubicBezTo>
                  <a:pt x="6670" y="17048"/>
                  <a:pt x="6460" y="17048"/>
                  <a:pt x="6251" y="16807"/>
                </a:cubicBezTo>
                <a:cubicBezTo>
                  <a:pt x="6041" y="16566"/>
                  <a:pt x="6460" y="16204"/>
                  <a:pt x="6670" y="16083"/>
                </a:cubicBezTo>
                <a:cubicBezTo>
                  <a:pt x="7090" y="15962"/>
                  <a:pt x="7299" y="15721"/>
                  <a:pt x="7719" y="15721"/>
                </a:cubicBezTo>
                <a:cubicBezTo>
                  <a:pt x="8138" y="15600"/>
                  <a:pt x="8138" y="15841"/>
                  <a:pt x="8348" y="15479"/>
                </a:cubicBezTo>
                <a:cubicBezTo>
                  <a:pt x="8348" y="15238"/>
                  <a:pt x="8767" y="15117"/>
                  <a:pt x="8557" y="14876"/>
                </a:cubicBezTo>
                <a:cubicBezTo>
                  <a:pt x="8348" y="14514"/>
                  <a:pt x="9396" y="14514"/>
                  <a:pt x="9606" y="14273"/>
                </a:cubicBezTo>
                <a:cubicBezTo>
                  <a:pt x="9606" y="14273"/>
                  <a:pt x="8557" y="13790"/>
                  <a:pt x="9606" y="13911"/>
                </a:cubicBezTo>
                <a:cubicBezTo>
                  <a:pt x="9816" y="14031"/>
                  <a:pt x="9816" y="14152"/>
                  <a:pt x="10025" y="14152"/>
                </a:cubicBezTo>
                <a:cubicBezTo>
                  <a:pt x="10445" y="14152"/>
                  <a:pt x="10445" y="13790"/>
                  <a:pt x="10235" y="13669"/>
                </a:cubicBezTo>
                <a:cubicBezTo>
                  <a:pt x="10235" y="13549"/>
                  <a:pt x="9816" y="13790"/>
                  <a:pt x="9816" y="13790"/>
                </a:cubicBezTo>
                <a:cubicBezTo>
                  <a:pt x="9396" y="13790"/>
                  <a:pt x="8977" y="13669"/>
                  <a:pt x="8977" y="13549"/>
                </a:cubicBezTo>
                <a:cubicBezTo>
                  <a:pt x="8977" y="13428"/>
                  <a:pt x="8557" y="12583"/>
                  <a:pt x="8977" y="12583"/>
                </a:cubicBezTo>
                <a:cubicBezTo>
                  <a:pt x="9606" y="12704"/>
                  <a:pt x="10025" y="12945"/>
                  <a:pt x="10864" y="12945"/>
                </a:cubicBezTo>
                <a:cubicBezTo>
                  <a:pt x="11074" y="12945"/>
                  <a:pt x="11284" y="12825"/>
                  <a:pt x="11493" y="12825"/>
                </a:cubicBezTo>
                <a:cubicBezTo>
                  <a:pt x="11913" y="12583"/>
                  <a:pt x="11493" y="12463"/>
                  <a:pt x="11703" y="12221"/>
                </a:cubicBezTo>
                <a:cubicBezTo>
                  <a:pt x="11703" y="12101"/>
                  <a:pt x="11913" y="11980"/>
                  <a:pt x="11913" y="11980"/>
                </a:cubicBezTo>
                <a:cubicBezTo>
                  <a:pt x="12123" y="11739"/>
                  <a:pt x="11913" y="11739"/>
                  <a:pt x="11913" y="11618"/>
                </a:cubicBezTo>
                <a:cubicBezTo>
                  <a:pt x="11703" y="11497"/>
                  <a:pt x="11703" y="11256"/>
                  <a:pt x="11913" y="11256"/>
                </a:cubicBezTo>
                <a:cubicBezTo>
                  <a:pt x="12332" y="11256"/>
                  <a:pt x="12123" y="11497"/>
                  <a:pt x="12123" y="11497"/>
                </a:cubicBezTo>
                <a:cubicBezTo>
                  <a:pt x="11913" y="11377"/>
                  <a:pt x="13171" y="11377"/>
                  <a:pt x="13171" y="11377"/>
                </a:cubicBezTo>
                <a:cubicBezTo>
                  <a:pt x="14010" y="11377"/>
                  <a:pt x="14639" y="11135"/>
                  <a:pt x="15478" y="11135"/>
                </a:cubicBezTo>
                <a:cubicBezTo>
                  <a:pt x="15688" y="11015"/>
                  <a:pt x="16317" y="10894"/>
                  <a:pt x="16736" y="10773"/>
                </a:cubicBezTo>
                <a:cubicBezTo>
                  <a:pt x="16946" y="10653"/>
                  <a:pt x="16946" y="10532"/>
                  <a:pt x="17156" y="10411"/>
                </a:cubicBezTo>
                <a:cubicBezTo>
                  <a:pt x="17365" y="10291"/>
                  <a:pt x="17575" y="10170"/>
                  <a:pt x="17785" y="9929"/>
                </a:cubicBezTo>
                <a:cubicBezTo>
                  <a:pt x="17785" y="9567"/>
                  <a:pt x="17365" y="9567"/>
                  <a:pt x="16946" y="9325"/>
                </a:cubicBezTo>
                <a:cubicBezTo>
                  <a:pt x="16736" y="9084"/>
                  <a:pt x="17365" y="8963"/>
                  <a:pt x="16946" y="8722"/>
                </a:cubicBezTo>
                <a:cubicBezTo>
                  <a:pt x="16736" y="8601"/>
                  <a:pt x="15897" y="8481"/>
                  <a:pt x="15897" y="8239"/>
                </a:cubicBezTo>
                <a:cubicBezTo>
                  <a:pt x="15897" y="8239"/>
                  <a:pt x="15897" y="8119"/>
                  <a:pt x="16107" y="8119"/>
                </a:cubicBezTo>
                <a:cubicBezTo>
                  <a:pt x="16107" y="7998"/>
                  <a:pt x="15897" y="7998"/>
                  <a:pt x="15897" y="7877"/>
                </a:cubicBezTo>
                <a:cubicBezTo>
                  <a:pt x="15897" y="7757"/>
                  <a:pt x="15688" y="7515"/>
                  <a:pt x="15897" y="7395"/>
                </a:cubicBezTo>
                <a:cubicBezTo>
                  <a:pt x="16107" y="7274"/>
                  <a:pt x="15688" y="7515"/>
                  <a:pt x="15897" y="739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4" name="Shape 2104"/>
          <p:cNvSpPr/>
          <p:nvPr/>
        </p:nvSpPr>
        <p:spPr>
          <a:xfrm>
            <a:off x="8578691" y="5104417"/>
            <a:ext cx="161088" cy="164718"/>
          </a:xfrm>
          <a:custGeom>
            <a:avLst/>
            <a:gdLst/>
            <a:ahLst/>
            <a:cxnLst>
              <a:cxn ang="0">
                <a:pos x="wd2" y="hd2"/>
              </a:cxn>
              <a:cxn ang="5400000">
                <a:pos x="wd2" y="hd2"/>
              </a:cxn>
              <a:cxn ang="10800000">
                <a:pos x="wd2" y="hd2"/>
              </a:cxn>
              <a:cxn ang="16200000">
                <a:pos x="wd2" y="hd2"/>
              </a:cxn>
            </a:cxnLst>
            <a:rect l="0" t="0" r="r" b="b"/>
            <a:pathLst>
              <a:path w="21600" h="19904" extrusionOk="0">
                <a:moveTo>
                  <a:pt x="14727" y="19004"/>
                </a:moveTo>
                <a:cubicBezTo>
                  <a:pt x="15709" y="19904"/>
                  <a:pt x="16691" y="19904"/>
                  <a:pt x="18655" y="19904"/>
                </a:cubicBezTo>
                <a:cubicBezTo>
                  <a:pt x="16691" y="17204"/>
                  <a:pt x="18655" y="16304"/>
                  <a:pt x="18655" y="13604"/>
                </a:cubicBezTo>
                <a:cubicBezTo>
                  <a:pt x="18655" y="11804"/>
                  <a:pt x="19636" y="9104"/>
                  <a:pt x="19636" y="7304"/>
                </a:cubicBezTo>
                <a:cubicBezTo>
                  <a:pt x="19636" y="6404"/>
                  <a:pt x="20618" y="5504"/>
                  <a:pt x="20618" y="4604"/>
                </a:cubicBezTo>
                <a:cubicBezTo>
                  <a:pt x="21600" y="3704"/>
                  <a:pt x="20618" y="2804"/>
                  <a:pt x="21600" y="1004"/>
                </a:cubicBezTo>
                <a:cubicBezTo>
                  <a:pt x="21600" y="-1696"/>
                  <a:pt x="17673" y="1904"/>
                  <a:pt x="16691" y="1904"/>
                </a:cubicBezTo>
                <a:cubicBezTo>
                  <a:pt x="14727" y="1904"/>
                  <a:pt x="13745" y="1004"/>
                  <a:pt x="11782" y="2804"/>
                </a:cubicBezTo>
                <a:cubicBezTo>
                  <a:pt x="11782" y="2804"/>
                  <a:pt x="9818" y="6404"/>
                  <a:pt x="8836" y="5504"/>
                </a:cubicBezTo>
                <a:cubicBezTo>
                  <a:pt x="6873" y="5504"/>
                  <a:pt x="5891" y="5504"/>
                  <a:pt x="3927" y="6404"/>
                </a:cubicBezTo>
                <a:cubicBezTo>
                  <a:pt x="3927" y="7304"/>
                  <a:pt x="3927" y="9104"/>
                  <a:pt x="2945" y="9104"/>
                </a:cubicBezTo>
                <a:cubicBezTo>
                  <a:pt x="2945" y="10004"/>
                  <a:pt x="982" y="10004"/>
                  <a:pt x="0" y="10004"/>
                </a:cubicBezTo>
                <a:cubicBezTo>
                  <a:pt x="1964" y="11804"/>
                  <a:pt x="3927" y="14504"/>
                  <a:pt x="5891" y="15404"/>
                </a:cubicBezTo>
                <a:cubicBezTo>
                  <a:pt x="6873" y="17204"/>
                  <a:pt x="8836" y="18104"/>
                  <a:pt x="10800" y="18104"/>
                </a:cubicBezTo>
                <a:cubicBezTo>
                  <a:pt x="11782" y="18104"/>
                  <a:pt x="13745" y="18104"/>
                  <a:pt x="14727" y="19004"/>
                </a:cubicBezTo>
                <a:cubicBezTo>
                  <a:pt x="15709" y="19004"/>
                  <a:pt x="14727" y="18104"/>
                  <a:pt x="14727" y="1900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5" name="Shape 2105"/>
          <p:cNvSpPr/>
          <p:nvPr/>
        </p:nvSpPr>
        <p:spPr>
          <a:xfrm>
            <a:off x="8642822" y="5254026"/>
            <a:ext cx="112059" cy="104858"/>
          </a:xfrm>
          <a:custGeom>
            <a:avLst/>
            <a:gdLst/>
            <a:ahLst/>
            <a:cxnLst>
              <a:cxn ang="0">
                <a:pos x="wd2" y="hd2"/>
              </a:cxn>
              <a:cxn ang="5400000">
                <a:pos x="wd2" y="hd2"/>
              </a:cxn>
              <a:cxn ang="10800000">
                <a:pos x="wd2" y="hd2"/>
              </a:cxn>
              <a:cxn ang="16200000">
                <a:pos x="wd2" y="hd2"/>
              </a:cxn>
            </a:cxnLst>
            <a:rect l="0" t="0" r="r" b="b"/>
            <a:pathLst>
              <a:path w="19233" h="20446" extrusionOk="0">
                <a:moveTo>
                  <a:pt x="17962" y="14400"/>
                </a:moveTo>
                <a:cubicBezTo>
                  <a:pt x="17962" y="12960"/>
                  <a:pt x="17962" y="11520"/>
                  <a:pt x="19233" y="11520"/>
                </a:cubicBezTo>
                <a:cubicBezTo>
                  <a:pt x="17962" y="10080"/>
                  <a:pt x="17962" y="8640"/>
                  <a:pt x="16692" y="8640"/>
                </a:cubicBezTo>
                <a:cubicBezTo>
                  <a:pt x="15421" y="7200"/>
                  <a:pt x="14151" y="2880"/>
                  <a:pt x="12880" y="2880"/>
                </a:cubicBezTo>
                <a:cubicBezTo>
                  <a:pt x="10339" y="2880"/>
                  <a:pt x="9068" y="2880"/>
                  <a:pt x="7798" y="1440"/>
                </a:cubicBezTo>
                <a:cubicBezTo>
                  <a:pt x="6527" y="0"/>
                  <a:pt x="2715" y="0"/>
                  <a:pt x="1445" y="0"/>
                </a:cubicBezTo>
                <a:cubicBezTo>
                  <a:pt x="2715" y="1440"/>
                  <a:pt x="-2367" y="8640"/>
                  <a:pt x="1445" y="8640"/>
                </a:cubicBezTo>
                <a:cubicBezTo>
                  <a:pt x="2715" y="8640"/>
                  <a:pt x="2715" y="11520"/>
                  <a:pt x="5257" y="10080"/>
                </a:cubicBezTo>
                <a:cubicBezTo>
                  <a:pt x="6527" y="8640"/>
                  <a:pt x="2715" y="7200"/>
                  <a:pt x="2715" y="7200"/>
                </a:cubicBezTo>
                <a:cubicBezTo>
                  <a:pt x="3986" y="7200"/>
                  <a:pt x="6527" y="8640"/>
                  <a:pt x="6527" y="10080"/>
                </a:cubicBezTo>
                <a:cubicBezTo>
                  <a:pt x="7798" y="12960"/>
                  <a:pt x="10339" y="11520"/>
                  <a:pt x="11609" y="14400"/>
                </a:cubicBezTo>
                <a:cubicBezTo>
                  <a:pt x="12880" y="15840"/>
                  <a:pt x="12880" y="18720"/>
                  <a:pt x="15421" y="20160"/>
                </a:cubicBezTo>
                <a:cubicBezTo>
                  <a:pt x="19233" y="21600"/>
                  <a:pt x="19233" y="17280"/>
                  <a:pt x="17962" y="14400"/>
                </a:cubicBezTo>
                <a:cubicBezTo>
                  <a:pt x="17962" y="12960"/>
                  <a:pt x="17962" y="15840"/>
                  <a:pt x="17962" y="14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6" name="Shape 2106"/>
          <p:cNvSpPr/>
          <p:nvPr/>
        </p:nvSpPr>
        <p:spPr>
          <a:xfrm>
            <a:off x="8488080" y="5128145"/>
            <a:ext cx="83061" cy="49044"/>
          </a:xfrm>
          <a:custGeom>
            <a:avLst/>
            <a:gdLst/>
            <a:ahLst/>
            <a:cxnLst>
              <a:cxn ang="0">
                <a:pos x="wd2" y="hd2"/>
              </a:cxn>
              <a:cxn ang="5400000">
                <a:pos x="wd2" y="hd2"/>
              </a:cxn>
              <a:cxn ang="10800000">
                <a:pos x="wd2" y="hd2"/>
              </a:cxn>
              <a:cxn ang="16200000">
                <a:pos x="wd2" y="hd2"/>
              </a:cxn>
            </a:cxnLst>
            <a:rect l="0" t="0" r="r" b="b"/>
            <a:pathLst>
              <a:path w="21600" h="16183" extrusionOk="0">
                <a:moveTo>
                  <a:pt x="7855" y="2400"/>
                </a:moveTo>
                <a:cubicBezTo>
                  <a:pt x="7855" y="0"/>
                  <a:pt x="7855" y="0"/>
                  <a:pt x="7855" y="0"/>
                </a:cubicBezTo>
                <a:cubicBezTo>
                  <a:pt x="5891" y="2400"/>
                  <a:pt x="1964" y="7200"/>
                  <a:pt x="0" y="9600"/>
                </a:cubicBezTo>
                <a:cubicBezTo>
                  <a:pt x="3927" y="12000"/>
                  <a:pt x="21600" y="21600"/>
                  <a:pt x="21600" y="12000"/>
                </a:cubicBezTo>
                <a:cubicBezTo>
                  <a:pt x="21600" y="4800"/>
                  <a:pt x="11782" y="7200"/>
                  <a:pt x="7855" y="2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7" name="Shape 2107"/>
          <p:cNvSpPr/>
          <p:nvPr/>
        </p:nvSpPr>
        <p:spPr>
          <a:xfrm>
            <a:off x="8412491" y="4998849"/>
            <a:ext cx="135999" cy="155193"/>
          </a:xfrm>
          <a:custGeom>
            <a:avLst/>
            <a:gdLst/>
            <a:ahLst/>
            <a:cxnLst>
              <a:cxn ang="0">
                <a:pos x="wd2" y="hd2"/>
              </a:cxn>
              <a:cxn ang="5400000">
                <a:pos x="wd2" y="hd2"/>
              </a:cxn>
              <a:cxn ang="10800000">
                <a:pos x="wd2" y="hd2"/>
              </a:cxn>
              <a:cxn ang="16200000">
                <a:pos x="wd2" y="hd2"/>
              </a:cxn>
            </a:cxnLst>
            <a:rect l="0" t="0" r="r" b="b"/>
            <a:pathLst>
              <a:path w="19781" h="19581" extrusionOk="0">
                <a:moveTo>
                  <a:pt x="15461" y="14504"/>
                </a:moveTo>
                <a:cubicBezTo>
                  <a:pt x="15461" y="12626"/>
                  <a:pt x="18701" y="11687"/>
                  <a:pt x="19781" y="10748"/>
                </a:cubicBezTo>
                <a:cubicBezTo>
                  <a:pt x="16541" y="9808"/>
                  <a:pt x="15461" y="9808"/>
                  <a:pt x="15461" y="6991"/>
                </a:cubicBezTo>
                <a:cubicBezTo>
                  <a:pt x="15461" y="6052"/>
                  <a:pt x="16541" y="1356"/>
                  <a:pt x="15461" y="417"/>
                </a:cubicBezTo>
                <a:cubicBezTo>
                  <a:pt x="14381" y="-522"/>
                  <a:pt x="8981" y="417"/>
                  <a:pt x="6821" y="417"/>
                </a:cubicBezTo>
                <a:cubicBezTo>
                  <a:pt x="4661" y="417"/>
                  <a:pt x="4661" y="3235"/>
                  <a:pt x="5741" y="5113"/>
                </a:cubicBezTo>
                <a:cubicBezTo>
                  <a:pt x="6821" y="6052"/>
                  <a:pt x="11141" y="8869"/>
                  <a:pt x="6821" y="8869"/>
                </a:cubicBezTo>
                <a:cubicBezTo>
                  <a:pt x="5741" y="8869"/>
                  <a:pt x="3581" y="8869"/>
                  <a:pt x="2501" y="8869"/>
                </a:cubicBezTo>
                <a:cubicBezTo>
                  <a:pt x="341" y="8869"/>
                  <a:pt x="341" y="12626"/>
                  <a:pt x="341" y="13565"/>
                </a:cubicBezTo>
                <a:cubicBezTo>
                  <a:pt x="-1819" y="19200"/>
                  <a:pt x="6821" y="18261"/>
                  <a:pt x="11141" y="19200"/>
                </a:cubicBezTo>
                <a:cubicBezTo>
                  <a:pt x="12221" y="21078"/>
                  <a:pt x="15461" y="15443"/>
                  <a:pt x="15461" y="1450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8" name="Shape 2108"/>
          <p:cNvSpPr/>
          <p:nvPr/>
        </p:nvSpPr>
        <p:spPr>
          <a:xfrm>
            <a:off x="7501428" y="4414957"/>
            <a:ext cx="1104952" cy="705639"/>
          </a:xfrm>
          <a:custGeom>
            <a:avLst/>
            <a:gdLst/>
            <a:ahLst/>
            <a:cxnLst>
              <a:cxn ang="0">
                <a:pos x="wd2" y="hd2"/>
              </a:cxn>
              <a:cxn ang="5400000">
                <a:pos x="wd2" y="hd2"/>
              </a:cxn>
              <a:cxn ang="10800000">
                <a:pos x="wd2" y="hd2"/>
              </a:cxn>
              <a:cxn ang="16200000">
                <a:pos x="wd2" y="hd2"/>
              </a:cxn>
            </a:cxnLst>
            <a:rect l="0" t="0" r="r" b="b"/>
            <a:pathLst>
              <a:path w="21600" h="21468" extrusionOk="0">
                <a:moveTo>
                  <a:pt x="18144" y="19893"/>
                </a:moveTo>
                <a:cubicBezTo>
                  <a:pt x="18288" y="19893"/>
                  <a:pt x="19296" y="20118"/>
                  <a:pt x="19008" y="19668"/>
                </a:cubicBezTo>
                <a:cubicBezTo>
                  <a:pt x="18864" y="19218"/>
                  <a:pt x="18576" y="18993"/>
                  <a:pt x="18432" y="18543"/>
                </a:cubicBezTo>
                <a:cubicBezTo>
                  <a:pt x="18432" y="18543"/>
                  <a:pt x="18576" y="17868"/>
                  <a:pt x="18720" y="17868"/>
                </a:cubicBezTo>
                <a:cubicBezTo>
                  <a:pt x="18864" y="17643"/>
                  <a:pt x="19584" y="17868"/>
                  <a:pt x="19872" y="17868"/>
                </a:cubicBezTo>
                <a:cubicBezTo>
                  <a:pt x="20304" y="17868"/>
                  <a:pt x="20160" y="16743"/>
                  <a:pt x="20736" y="17418"/>
                </a:cubicBezTo>
                <a:cubicBezTo>
                  <a:pt x="20880" y="16968"/>
                  <a:pt x="21024" y="16743"/>
                  <a:pt x="21024" y="16293"/>
                </a:cubicBezTo>
                <a:cubicBezTo>
                  <a:pt x="21024" y="15843"/>
                  <a:pt x="20880" y="15393"/>
                  <a:pt x="21024" y="15168"/>
                </a:cubicBezTo>
                <a:cubicBezTo>
                  <a:pt x="21168" y="14718"/>
                  <a:pt x="21600" y="14268"/>
                  <a:pt x="21600" y="14043"/>
                </a:cubicBezTo>
                <a:cubicBezTo>
                  <a:pt x="21456" y="13593"/>
                  <a:pt x="21312" y="13593"/>
                  <a:pt x="21024" y="13593"/>
                </a:cubicBezTo>
                <a:cubicBezTo>
                  <a:pt x="20592" y="13593"/>
                  <a:pt x="20016" y="13593"/>
                  <a:pt x="19584" y="13818"/>
                </a:cubicBezTo>
                <a:cubicBezTo>
                  <a:pt x="19296" y="13818"/>
                  <a:pt x="19152" y="14043"/>
                  <a:pt x="19008" y="14268"/>
                </a:cubicBezTo>
                <a:cubicBezTo>
                  <a:pt x="18864" y="14718"/>
                  <a:pt x="19008" y="15168"/>
                  <a:pt x="18864" y="15618"/>
                </a:cubicBezTo>
                <a:cubicBezTo>
                  <a:pt x="18864" y="15843"/>
                  <a:pt x="18144" y="16968"/>
                  <a:pt x="18144" y="16968"/>
                </a:cubicBezTo>
                <a:cubicBezTo>
                  <a:pt x="17568" y="16743"/>
                  <a:pt x="16992" y="16968"/>
                  <a:pt x="16416" y="17418"/>
                </a:cubicBezTo>
                <a:cubicBezTo>
                  <a:pt x="16128" y="17418"/>
                  <a:pt x="15984" y="17193"/>
                  <a:pt x="15840" y="16968"/>
                </a:cubicBezTo>
                <a:cubicBezTo>
                  <a:pt x="15696" y="16743"/>
                  <a:pt x="15408" y="16743"/>
                  <a:pt x="15120" y="16518"/>
                </a:cubicBezTo>
                <a:cubicBezTo>
                  <a:pt x="14832" y="16518"/>
                  <a:pt x="14832" y="15843"/>
                  <a:pt x="14688" y="15393"/>
                </a:cubicBezTo>
                <a:cubicBezTo>
                  <a:pt x="14544" y="14943"/>
                  <a:pt x="14256" y="14718"/>
                  <a:pt x="14112" y="14268"/>
                </a:cubicBezTo>
                <a:cubicBezTo>
                  <a:pt x="13968" y="13368"/>
                  <a:pt x="13680" y="12243"/>
                  <a:pt x="13824" y="11343"/>
                </a:cubicBezTo>
                <a:cubicBezTo>
                  <a:pt x="13824" y="10668"/>
                  <a:pt x="13680" y="9768"/>
                  <a:pt x="13968" y="9093"/>
                </a:cubicBezTo>
                <a:cubicBezTo>
                  <a:pt x="14112" y="8868"/>
                  <a:pt x="14112" y="8643"/>
                  <a:pt x="14112" y="8418"/>
                </a:cubicBezTo>
                <a:cubicBezTo>
                  <a:pt x="14256" y="7968"/>
                  <a:pt x="13968" y="8193"/>
                  <a:pt x="13824" y="7968"/>
                </a:cubicBezTo>
                <a:cubicBezTo>
                  <a:pt x="13536" y="7968"/>
                  <a:pt x="13248" y="7743"/>
                  <a:pt x="12960" y="7743"/>
                </a:cubicBezTo>
                <a:cubicBezTo>
                  <a:pt x="12816" y="7518"/>
                  <a:pt x="12528" y="7068"/>
                  <a:pt x="12528" y="6618"/>
                </a:cubicBezTo>
                <a:cubicBezTo>
                  <a:pt x="12528" y="5943"/>
                  <a:pt x="12096" y="5718"/>
                  <a:pt x="11808" y="5268"/>
                </a:cubicBezTo>
                <a:cubicBezTo>
                  <a:pt x="11664" y="4818"/>
                  <a:pt x="11664" y="4368"/>
                  <a:pt x="11520" y="3918"/>
                </a:cubicBezTo>
                <a:cubicBezTo>
                  <a:pt x="11376" y="3693"/>
                  <a:pt x="11088" y="3693"/>
                  <a:pt x="10800" y="3693"/>
                </a:cubicBezTo>
                <a:cubicBezTo>
                  <a:pt x="10656" y="3468"/>
                  <a:pt x="10368" y="3468"/>
                  <a:pt x="10224" y="3693"/>
                </a:cubicBezTo>
                <a:cubicBezTo>
                  <a:pt x="10224" y="3918"/>
                  <a:pt x="10080" y="4368"/>
                  <a:pt x="9792" y="4368"/>
                </a:cubicBezTo>
                <a:cubicBezTo>
                  <a:pt x="9504" y="4368"/>
                  <a:pt x="9072" y="3918"/>
                  <a:pt x="8928" y="3468"/>
                </a:cubicBezTo>
                <a:cubicBezTo>
                  <a:pt x="8784" y="2793"/>
                  <a:pt x="8784" y="2568"/>
                  <a:pt x="8496" y="2118"/>
                </a:cubicBezTo>
                <a:cubicBezTo>
                  <a:pt x="8208" y="1893"/>
                  <a:pt x="7776" y="1218"/>
                  <a:pt x="7488" y="1218"/>
                </a:cubicBezTo>
                <a:cubicBezTo>
                  <a:pt x="7344" y="993"/>
                  <a:pt x="6480" y="993"/>
                  <a:pt x="6480" y="1218"/>
                </a:cubicBezTo>
                <a:cubicBezTo>
                  <a:pt x="6192" y="1893"/>
                  <a:pt x="6048" y="1668"/>
                  <a:pt x="5616" y="1668"/>
                </a:cubicBezTo>
                <a:cubicBezTo>
                  <a:pt x="5040" y="1668"/>
                  <a:pt x="4608" y="1668"/>
                  <a:pt x="4176" y="1668"/>
                </a:cubicBezTo>
                <a:cubicBezTo>
                  <a:pt x="4032" y="1668"/>
                  <a:pt x="3600" y="1218"/>
                  <a:pt x="3312" y="993"/>
                </a:cubicBezTo>
                <a:cubicBezTo>
                  <a:pt x="2880" y="768"/>
                  <a:pt x="2448" y="543"/>
                  <a:pt x="1872" y="93"/>
                </a:cubicBezTo>
                <a:cubicBezTo>
                  <a:pt x="1296" y="-132"/>
                  <a:pt x="576" y="93"/>
                  <a:pt x="0" y="318"/>
                </a:cubicBezTo>
                <a:cubicBezTo>
                  <a:pt x="144" y="1443"/>
                  <a:pt x="720" y="2343"/>
                  <a:pt x="1008" y="3468"/>
                </a:cubicBezTo>
                <a:cubicBezTo>
                  <a:pt x="1152" y="3918"/>
                  <a:pt x="1584" y="4368"/>
                  <a:pt x="1872" y="4593"/>
                </a:cubicBezTo>
                <a:cubicBezTo>
                  <a:pt x="2016" y="5043"/>
                  <a:pt x="2304" y="5718"/>
                  <a:pt x="2160" y="6168"/>
                </a:cubicBezTo>
                <a:cubicBezTo>
                  <a:pt x="2160" y="6168"/>
                  <a:pt x="1152" y="5718"/>
                  <a:pt x="1728" y="6393"/>
                </a:cubicBezTo>
                <a:cubicBezTo>
                  <a:pt x="1872" y="6618"/>
                  <a:pt x="2016" y="6843"/>
                  <a:pt x="2160" y="7068"/>
                </a:cubicBezTo>
                <a:cubicBezTo>
                  <a:pt x="2448" y="7068"/>
                  <a:pt x="2592" y="7068"/>
                  <a:pt x="2736" y="7293"/>
                </a:cubicBezTo>
                <a:cubicBezTo>
                  <a:pt x="3024" y="7518"/>
                  <a:pt x="3312" y="7968"/>
                  <a:pt x="3600" y="8418"/>
                </a:cubicBezTo>
                <a:cubicBezTo>
                  <a:pt x="3744" y="8643"/>
                  <a:pt x="3600" y="9093"/>
                  <a:pt x="3456" y="9318"/>
                </a:cubicBezTo>
                <a:cubicBezTo>
                  <a:pt x="3312" y="9543"/>
                  <a:pt x="3600" y="9768"/>
                  <a:pt x="3744" y="9768"/>
                </a:cubicBezTo>
                <a:cubicBezTo>
                  <a:pt x="4176" y="10218"/>
                  <a:pt x="4464" y="10668"/>
                  <a:pt x="4752" y="11118"/>
                </a:cubicBezTo>
                <a:cubicBezTo>
                  <a:pt x="4896" y="11343"/>
                  <a:pt x="5040" y="11793"/>
                  <a:pt x="5184" y="11793"/>
                </a:cubicBezTo>
                <a:cubicBezTo>
                  <a:pt x="5328" y="11793"/>
                  <a:pt x="5472" y="11343"/>
                  <a:pt x="5328" y="11118"/>
                </a:cubicBezTo>
                <a:cubicBezTo>
                  <a:pt x="5328" y="10893"/>
                  <a:pt x="5184" y="10668"/>
                  <a:pt x="5184" y="10443"/>
                </a:cubicBezTo>
                <a:cubicBezTo>
                  <a:pt x="5040" y="10218"/>
                  <a:pt x="4752" y="10443"/>
                  <a:pt x="4608" y="10218"/>
                </a:cubicBezTo>
                <a:cubicBezTo>
                  <a:pt x="4320" y="9768"/>
                  <a:pt x="4608" y="9768"/>
                  <a:pt x="4608" y="9318"/>
                </a:cubicBezTo>
                <a:cubicBezTo>
                  <a:pt x="4608" y="9318"/>
                  <a:pt x="4320" y="8868"/>
                  <a:pt x="4320" y="8643"/>
                </a:cubicBezTo>
                <a:cubicBezTo>
                  <a:pt x="4032" y="8193"/>
                  <a:pt x="4032" y="7518"/>
                  <a:pt x="3744" y="7068"/>
                </a:cubicBezTo>
                <a:cubicBezTo>
                  <a:pt x="3456" y="6843"/>
                  <a:pt x="3168" y="6393"/>
                  <a:pt x="3024" y="5943"/>
                </a:cubicBezTo>
                <a:cubicBezTo>
                  <a:pt x="3024" y="5718"/>
                  <a:pt x="3024" y="5268"/>
                  <a:pt x="2880" y="5043"/>
                </a:cubicBezTo>
                <a:cubicBezTo>
                  <a:pt x="2736" y="4818"/>
                  <a:pt x="2592" y="4593"/>
                  <a:pt x="2448" y="4368"/>
                </a:cubicBezTo>
                <a:cubicBezTo>
                  <a:pt x="2304" y="3918"/>
                  <a:pt x="2160" y="3693"/>
                  <a:pt x="1872" y="3468"/>
                </a:cubicBezTo>
                <a:cubicBezTo>
                  <a:pt x="1728" y="3243"/>
                  <a:pt x="1728" y="2793"/>
                  <a:pt x="1728" y="2568"/>
                </a:cubicBezTo>
                <a:cubicBezTo>
                  <a:pt x="1728" y="2343"/>
                  <a:pt x="1440" y="1218"/>
                  <a:pt x="1584" y="993"/>
                </a:cubicBezTo>
                <a:cubicBezTo>
                  <a:pt x="1728" y="768"/>
                  <a:pt x="1872" y="1443"/>
                  <a:pt x="2016" y="1443"/>
                </a:cubicBezTo>
                <a:cubicBezTo>
                  <a:pt x="2160" y="1443"/>
                  <a:pt x="2160" y="1443"/>
                  <a:pt x="2160" y="1443"/>
                </a:cubicBezTo>
                <a:cubicBezTo>
                  <a:pt x="2448" y="1218"/>
                  <a:pt x="2448" y="1443"/>
                  <a:pt x="2592" y="1668"/>
                </a:cubicBezTo>
                <a:cubicBezTo>
                  <a:pt x="2736" y="1668"/>
                  <a:pt x="2880" y="1668"/>
                  <a:pt x="2880" y="1893"/>
                </a:cubicBezTo>
                <a:cubicBezTo>
                  <a:pt x="2880" y="2343"/>
                  <a:pt x="3024" y="2793"/>
                  <a:pt x="3168" y="3243"/>
                </a:cubicBezTo>
                <a:cubicBezTo>
                  <a:pt x="3168" y="3468"/>
                  <a:pt x="3312" y="3918"/>
                  <a:pt x="3312" y="4143"/>
                </a:cubicBezTo>
                <a:cubicBezTo>
                  <a:pt x="3312" y="4368"/>
                  <a:pt x="3168" y="4593"/>
                  <a:pt x="3168" y="4818"/>
                </a:cubicBezTo>
                <a:cubicBezTo>
                  <a:pt x="3312" y="4818"/>
                  <a:pt x="3312" y="4368"/>
                  <a:pt x="3312" y="4368"/>
                </a:cubicBezTo>
                <a:cubicBezTo>
                  <a:pt x="3456" y="4143"/>
                  <a:pt x="3600" y="4818"/>
                  <a:pt x="3744" y="4818"/>
                </a:cubicBezTo>
                <a:cubicBezTo>
                  <a:pt x="3888" y="5043"/>
                  <a:pt x="4608" y="5718"/>
                  <a:pt x="4608" y="5943"/>
                </a:cubicBezTo>
                <a:cubicBezTo>
                  <a:pt x="4608" y="6393"/>
                  <a:pt x="4752" y="6618"/>
                  <a:pt x="4896" y="6618"/>
                </a:cubicBezTo>
                <a:cubicBezTo>
                  <a:pt x="5040" y="6843"/>
                  <a:pt x="5040" y="7068"/>
                  <a:pt x="5184" y="7293"/>
                </a:cubicBezTo>
                <a:cubicBezTo>
                  <a:pt x="5328" y="7518"/>
                  <a:pt x="5472" y="7293"/>
                  <a:pt x="5472" y="7518"/>
                </a:cubicBezTo>
                <a:cubicBezTo>
                  <a:pt x="5616" y="7743"/>
                  <a:pt x="5328" y="7968"/>
                  <a:pt x="5472" y="8418"/>
                </a:cubicBezTo>
                <a:cubicBezTo>
                  <a:pt x="5760" y="8643"/>
                  <a:pt x="6048" y="8868"/>
                  <a:pt x="6336" y="9318"/>
                </a:cubicBezTo>
                <a:cubicBezTo>
                  <a:pt x="6480" y="9543"/>
                  <a:pt x="6480" y="9768"/>
                  <a:pt x="6624" y="9993"/>
                </a:cubicBezTo>
                <a:cubicBezTo>
                  <a:pt x="6768" y="10218"/>
                  <a:pt x="6912" y="10218"/>
                  <a:pt x="7056" y="10668"/>
                </a:cubicBezTo>
                <a:cubicBezTo>
                  <a:pt x="7344" y="10893"/>
                  <a:pt x="7488" y="11343"/>
                  <a:pt x="7776" y="11793"/>
                </a:cubicBezTo>
                <a:cubicBezTo>
                  <a:pt x="7920" y="12018"/>
                  <a:pt x="8064" y="12243"/>
                  <a:pt x="8208" y="12468"/>
                </a:cubicBezTo>
                <a:cubicBezTo>
                  <a:pt x="8352" y="12918"/>
                  <a:pt x="8064" y="12918"/>
                  <a:pt x="8064" y="13143"/>
                </a:cubicBezTo>
                <a:cubicBezTo>
                  <a:pt x="8064" y="13368"/>
                  <a:pt x="8496" y="13143"/>
                  <a:pt x="8496" y="13593"/>
                </a:cubicBezTo>
                <a:cubicBezTo>
                  <a:pt x="8352" y="14043"/>
                  <a:pt x="8208" y="14043"/>
                  <a:pt x="8352" y="14493"/>
                </a:cubicBezTo>
                <a:cubicBezTo>
                  <a:pt x="8352" y="14493"/>
                  <a:pt x="8064" y="14943"/>
                  <a:pt x="8208" y="15168"/>
                </a:cubicBezTo>
                <a:cubicBezTo>
                  <a:pt x="8352" y="15393"/>
                  <a:pt x="8496" y="15843"/>
                  <a:pt x="8640" y="16068"/>
                </a:cubicBezTo>
                <a:cubicBezTo>
                  <a:pt x="8784" y="16293"/>
                  <a:pt x="8928" y="16293"/>
                  <a:pt x="9072" y="16293"/>
                </a:cubicBezTo>
                <a:cubicBezTo>
                  <a:pt x="9504" y="16518"/>
                  <a:pt x="9504" y="16968"/>
                  <a:pt x="9792" y="17193"/>
                </a:cubicBezTo>
                <a:cubicBezTo>
                  <a:pt x="10224" y="17643"/>
                  <a:pt x="10800" y="17643"/>
                  <a:pt x="11088" y="18093"/>
                </a:cubicBezTo>
                <a:cubicBezTo>
                  <a:pt x="11664" y="18543"/>
                  <a:pt x="12240" y="18993"/>
                  <a:pt x="12816" y="19218"/>
                </a:cubicBezTo>
                <a:cubicBezTo>
                  <a:pt x="13248" y="19668"/>
                  <a:pt x="13968" y="20118"/>
                  <a:pt x="14544" y="20343"/>
                </a:cubicBezTo>
                <a:cubicBezTo>
                  <a:pt x="15120" y="20343"/>
                  <a:pt x="15552" y="19443"/>
                  <a:pt x="16272" y="19668"/>
                </a:cubicBezTo>
                <a:cubicBezTo>
                  <a:pt x="16848" y="19893"/>
                  <a:pt x="17280" y="20793"/>
                  <a:pt x="17712" y="21468"/>
                </a:cubicBezTo>
                <a:cubicBezTo>
                  <a:pt x="17712" y="21243"/>
                  <a:pt x="17856" y="20118"/>
                  <a:pt x="18144" y="19893"/>
                </a:cubicBezTo>
                <a:cubicBezTo>
                  <a:pt x="18288" y="19893"/>
                  <a:pt x="18000" y="19893"/>
                  <a:pt x="18144" y="1989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09" name="Shape 2109"/>
          <p:cNvSpPr/>
          <p:nvPr/>
        </p:nvSpPr>
        <p:spPr>
          <a:xfrm>
            <a:off x="8516050" y="5076169"/>
            <a:ext cx="216179" cy="112403"/>
          </a:xfrm>
          <a:custGeom>
            <a:avLst/>
            <a:gdLst/>
            <a:ahLst/>
            <a:cxnLst>
              <a:cxn ang="0">
                <a:pos x="wd2" y="hd2"/>
              </a:cxn>
              <a:cxn ang="5400000">
                <a:pos x="wd2" y="hd2"/>
              </a:cxn>
              <a:cxn ang="10800000">
                <a:pos x="wd2" y="hd2"/>
              </a:cxn>
              <a:cxn ang="16200000">
                <a:pos x="wd2" y="hd2"/>
              </a:cxn>
            </a:cxnLst>
            <a:rect l="0" t="0" r="r" b="b"/>
            <a:pathLst>
              <a:path w="21082" h="20518" extrusionOk="0">
                <a:moveTo>
                  <a:pt x="8122" y="19168"/>
                </a:moveTo>
                <a:cubicBezTo>
                  <a:pt x="8842" y="19168"/>
                  <a:pt x="8842" y="17818"/>
                  <a:pt x="8842" y="16468"/>
                </a:cubicBezTo>
                <a:cubicBezTo>
                  <a:pt x="8842" y="15118"/>
                  <a:pt x="10282" y="13768"/>
                  <a:pt x="11002" y="13768"/>
                </a:cubicBezTo>
                <a:cubicBezTo>
                  <a:pt x="12442" y="12418"/>
                  <a:pt x="12442" y="15118"/>
                  <a:pt x="13882" y="12418"/>
                </a:cubicBezTo>
                <a:cubicBezTo>
                  <a:pt x="14602" y="11068"/>
                  <a:pt x="15322" y="7018"/>
                  <a:pt x="16762" y="8368"/>
                </a:cubicBezTo>
                <a:cubicBezTo>
                  <a:pt x="18922" y="8368"/>
                  <a:pt x="18922" y="7018"/>
                  <a:pt x="21082" y="5668"/>
                </a:cubicBezTo>
                <a:cubicBezTo>
                  <a:pt x="18202" y="2968"/>
                  <a:pt x="17482" y="-1082"/>
                  <a:pt x="13882" y="268"/>
                </a:cubicBezTo>
                <a:cubicBezTo>
                  <a:pt x="12442" y="268"/>
                  <a:pt x="11002" y="1618"/>
                  <a:pt x="9562" y="1618"/>
                </a:cubicBezTo>
                <a:cubicBezTo>
                  <a:pt x="8122" y="1618"/>
                  <a:pt x="6682" y="268"/>
                  <a:pt x="5242" y="268"/>
                </a:cubicBezTo>
                <a:cubicBezTo>
                  <a:pt x="3082" y="1618"/>
                  <a:pt x="2362" y="1618"/>
                  <a:pt x="922" y="4318"/>
                </a:cubicBezTo>
                <a:cubicBezTo>
                  <a:pt x="922" y="5668"/>
                  <a:pt x="-518" y="8368"/>
                  <a:pt x="202" y="11068"/>
                </a:cubicBezTo>
                <a:cubicBezTo>
                  <a:pt x="2362" y="13768"/>
                  <a:pt x="5242" y="11068"/>
                  <a:pt x="5242" y="17818"/>
                </a:cubicBezTo>
                <a:cubicBezTo>
                  <a:pt x="5242" y="17818"/>
                  <a:pt x="6682" y="17818"/>
                  <a:pt x="6682" y="17818"/>
                </a:cubicBezTo>
                <a:cubicBezTo>
                  <a:pt x="6682" y="17818"/>
                  <a:pt x="5962" y="20518"/>
                  <a:pt x="5962" y="20518"/>
                </a:cubicBezTo>
                <a:cubicBezTo>
                  <a:pt x="6682" y="20518"/>
                  <a:pt x="8122" y="20518"/>
                  <a:pt x="8122" y="1916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0" name="Shape 2110"/>
          <p:cNvSpPr/>
          <p:nvPr/>
        </p:nvSpPr>
        <p:spPr>
          <a:xfrm>
            <a:off x="8516397" y="4976157"/>
            <a:ext cx="47195" cy="99925"/>
          </a:xfrm>
          <a:custGeom>
            <a:avLst/>
            <a:gdLst/>
            <a:ahLst/>
            <a:cxnLst>
              <a:cxn ang="0">
                <a:pos x="wd2" y="hd2"/>
              </a:cxn>
              <a:cxn ang="5400000">
                <a:pos x="wd2" y="hd2"/>
              </a:cxn>
              <a:cxn ang="10800000">
                <a:pos x="wd2" y="hd2"/>
              </a:cxn>
              <a:cxn ang="16200000">
                <a:pos x="wd2" y="hd2"/>
              </a:cxn>
            </a:cxnLst>
            <a:rect l="0" t="0" r="r" b="b"/>
            <a:pathLst>
              <a:path w="19286" h="19484" extrusionOk="0">
                <a:moveTo>
                  <a:pt x="13115" y="640"/>
                </a:moveTo>
                <a:cubicBezTo>
                  <a:pt x="10029" y="-800"/>
                  <a:pt x="3857" y="3520"/>
                  <a:pt x="3857" y="4960"/>
                </a:cubicBezTo>
                <a:cubicBezTo>
                  <a:pt x="772" y="6400"/>
                  <a:pt x="772" y="4960"/>
                  <a:pt x="772" y="7840"/>
                </a:cubicBezTo>
                <a:cubicBezTo>
                  <a:pt x="772" y="9280"/>
                  <a:pt x="-2314" y="20800"/>
                  <a:pt x="3857" y="19360"/>
                </a:cubicBezTo>
                <a:cubicBezTo>
                  <a:pt x="3857" y="17920"/>
                  <a:pt x="13115" y="13600"/>
                  <a:pt x="16200" y="10720"/>
                </a:cubicBezTo>
                <a:cubicBezTo>
                  <a:pt x="16200" y="6400"/>
                  <a:pt x="16200" y="4960"/>
                  <a:pt x="19286" y="2080"/>
                </a:cubicBezTo>
                <a:cubicBezTo>
                  <a:pt x="19286" y="640"/>
                  <a:pt x="16200" y="640"/>
                  <a:pt x="13115" y="640"/>
                </a:cubicBezTo>
                <a:cubicBezTo>
                  <a:pt x="10029" y="-800"/>
                  <a:pt x="16200" y="640"/>
                  <a:pt x="13115" y="6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1" name="Shape 2111"/>
          <p:cNvSpPr/>
          <p:nvPr/>
        </p:nvSpPr>
        <p:spPr>
          <a:xfrm>
            <a:off x="9064464" y="4912423"/>
            <a:ext cx="95645" cy="74735"/>
          </a:xfrm>
          <a:custGeom>
            <a:avLst/>
            <a:gdLst/>
            <a:ahLst/>
            <a:cxnLst>
              <a:cxn ang="0">
                <a:pos x="wd2" y="hd2"/>
              </a:cxn>
              <a:cxn ang="5400000">
                <a:pos x="wd2" y="hd2"/>
              </a:cxn>
              <a:cxn ang="10800000">
                <a:pos x="wd2" y="hd2"/>
              </a:cxn>
              <a:cxn ang="16200000">
                <a:pos x="wd2" y="hd2"/>
              </a:cxn>
            </a:cxnLst>
            <a:rect l="0" t="0" r="r" b="b"/>
            <a:pathLst>
              <a:path w="21600" h="20037" extrusionOk="0">
                <a:moveTo>
                  <a:pt x="19938" y="4328"/>
                </a:moveTo>
                <a:cubicBezTo>
                  <a:pt x="16615" y="4328"/>
                  <a:pt x="13292" y="-1563"/>
                  <a:pt x="9969" y="401"/>
                </a:cubicBezTo>
                <a:cubicBezTo>
                  <a:pt x="4985" y="2364"/>
                  <a:pt x="11631" y="4328"/>
                  <a:pt x="11631" y="8255"/>
                </a:cubicBezTo>
                <a:cubicBezTo>
                  <a:pt x="13292" y="10219"/>
                  <a:pt x="16615" y="14146"/>
                  <a:pt x="14954" y="16110"/>
                </a:cubicBezTo>
                <a:cubicBezTo>
                  <a:pt x="13292" y="18073"/>
                  <a:pt x="11631" y="18073"/>
                  <a:pt x="9969" y="18073"/>
                </a:cubicBezTo>
                <a:cubicBezTo>
                  <a:pt x="6646" y="16110"/>
                  <a:pt x="9969" y="16110"/>
                  <a:pt x="8308" y="14146"/>
                </a:cubicBezTo>
                <a:cubicBezTo>
                  <a:pt x="8308" y="14146"/>
                  <a:pt x="0" y="16110"/>
                  <a:pt x="0" y="16110"/>
                </a:cubicBezTo>
                <a:cubicBezTo>
                  <a:pt x="0" y="20037"/>
                  <a:pt x="3323" y="20037"/>
                  <a:pt x="4985" y="20037"/>
                </a:cubicBezTo>
                <a:cubicBezTo>
                  <a:pt x="9969" y="18073"/>
                  <a:pt x="14954" y="20037"/>
                  <a:pt x="21600" y="20037"/>
                </a:cubicBezTo>
                <a:cubicBezTo>
                  <a:pt x="21600" y="14146"/>
                  <a:pt x="19938" y="8255"/>
                  <a:pt x="19938" y="4328"/>
                </a:cubicBezTo>
                <a:cubicBezTo>
                  <a:pt x="18277" y="4328"/>
                  <a:pt x="19938" y="8255"/>
                  <a:pt x="19938" y="432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2" name="Shape 2112"/>
          <p:cNvSpPr/>
          <p:nvPr/>
        </p:nvSpPr>
        <p:spPr>
          <a:xfrm>
            <a:off x="9152561" y="4911966"/>
            <a:ext cx="128769" cy="91345"/>
          </a:xfrm>
          <a:custGeom>
            <a:avLst/>
            <a:gdLst/>
            <a:ahLst/>
            <a:cxnLst>
              <a:cxn ang="0">
                <a:pos x="wd2" y="hd2"/>
              </a:cxn>
              <a:cxn ang="5400000">
                <a:pos x="wd2" y="hd2"/>
              </a:cxn>
              <a:cxn ang="10800000">
                <a:pos x="wd2" y="hd2"/>
              </a:cxn>
              <a:cxn ang="16200000">
                <a:pos x="wd2" y="hd2"/>
              </a:cxn>
            </a:cxnLst>
            <a:rect l="0" t="0" r="r" b="b"/>
            <a:pathLst>
              <a:path w="20850" h="17811" extrusionOk="0">
                <a:moveTo>
                  <a:pt x="16800" y="9032"/>
                </a:moveTo>
                <a:cubicBezTo>
                  <a:pt x="14400" y="7592"/>
                  <a:pt x="12000" y="4712"/>
                  <a:pt x="9600" y="3272"/>
                </a:cubicBezTo>
                <a:cubicBezTo>
                  <a:pt x="8400" y="1832"/>
                  <a:pt x="2400" y="-1048"/>
                  <a:pt x="1200" y="392"/>
                </a:cubicBezTo>
                <a:cubicBezTo>
                  <a:pt x="1200" y="392"/>
                  <a:pt x="3600" y="3272"/>
                  <a:pt x="0" y="3272"/>
                </a:cubicBezTo>
                <a:cubicBezTo>
                  <a:pt x="0" y="6152"/>
                  <a:pt x="1200" y="9032"/>
                  <a:pt x="1200" y="13352"/>
                </a:cubicBezTo>
                <a:cubicBezTo>
                  <a:pt x="1200" y="14792"/>
                  <a:pt x="1200" y="14792"/>
                  <a:pt x="2400" y="16232"/>
                </a:cubicBezTo>
                <a:cubicBezTo>
                  <a:pt x="3600" y="20552"/>
                  <a:pt x="3600" y="14792"/>
                  <a:pt x="4800" y="13352"/>
                </a:cubicBezTo>
                <a:cubicBezTo>
                  <a:pt x="7200" y="10472"/>
                  <a:pt x="13200" y="13352"/>
                  <a:pt x="15600" y="13352"/>
                </a:cubicBezTo>
                <a:cubicBezTo>
                  <a:pt x="18000" y="13352"/>
                  <a:pt x="18000" y="14792"/>
                  <a:pt x="20400" y="13352"/>
                </a:cubicBezTo>
                <a:cubicBezTo>
                  <a:pt x="21600" y="10472"/>
                  <a:pt x="20400" y="9032"/>
                  <a:pt x="16800" y="9032"/>
                </a:cubicBezTo>
                <a:cubicBezTo>
                  <a:pt x="14400" y="9032"/>
                  <a:pt x="19200" y="9032"/>
                  <a:pt x="16800" y="903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3" name="Shape 2113"/>
          <p:cNvSpPr/>
          <p:nvPr/>
        </p:nvSpPr>
        <p:spPr>
          <a:xfrm>
            <a:off x="5623996" y="2448852"/>
            <a:ext cx="1404244" cy="951856"/>
          </a:xfrm>
          <a:custGeom>
            <a:avLst/>
            <a:gdLst/>
            <a:ahLst/>
            <a:cxnLst>
              <a:cxn ang="0">
                <a:pos x="wd2" y="hd2"/>
              </a:cxn>
              <a:cxn ang="5400000">
                <a:pos x="wd2" y="hd2"/>
              </a:cxn>
              <a:cxn ang="10800000">
                <a:pos x="wd2" y="hd2"/>
              </a:cxn>
              <a:cxn ang="16200000">
                <a:pos x="wd2" y="hd2"/>
              </a:cxn>
            </a:cxnLst>
            <a:rect l="0" t="0" r="r" b="b"/>
            <a:pathLst>
              <a:path w="21179" h="21378" extrusionOk="0">
                <a:moveTo>
                  <a:pt x="21179" y="20834"/>
                </a:moveTo>
                <a:cubicBezTo>
                  <a:pt x="21068" y="20668"/>
                  <a:pt x="20845" y="20668"/>
                  <a:pt x="21068" y="20336"/>
                </a:cubicBezTo>
                <a:cubicBezTo>
                  <a:pt x="21068" y="20170"/>
                  <a:pt x="20956" y="20170"/>
                  <a:pt x="20845" y="20170"/>
                </a:cubicBezTo>
                <a:cubicBezTo>
                  <a:pt x="20622" y="19837"/>
                  <a:pt x="20177" y="19671"/>
                  <a:pt x="20066" y="19505"/>
                </a:cubicBezTo>
                <a:cubicBezTo>
                  <a:pt x="19620" y="18674"/>
                  <a:pt x="19398" y="17677"/>
                  <a:pt x="18952" y="17013"/>
                </a:cubicBezTo>
                <a:cubicBezTo>
                  <a:pt x="18730" y="16847"/>
                  <a:pt x="18507" y="16514"/>
                  <a:pt x="18395" y="16348"/>
                </a:cubicBezTo>
                <a:cubicBezTo>
                  <a:pt x="18173" y="16182"/>
                  <a:pt x="18173" y="15684"/>
                  <a:pt x="17950" y="15684"/>
                </a:cubicBezTo>
                <a:cubicBezTo>
                  <a:pt x="17839" y="15684"/>
                  <a:pt x="17505" y="16016"/>
                  <a:pt x="17505" y="16016"/>
                </a:cubicBezTo>
                <a:cubicBezTo>
                  <a:pt x="17616" y="16348"/>
                  <a:pt x="17282" y="16514"/>
                  <a:pt x="17171" y="16514"/>
                </a:cubicBezTo>
                <a:cubicBezTo>
                  <a:pt x="16837" y="16681"/>
                  <a:pt x="16503" y="16016"/>
                  <a:pt x="16280" y="15684"/>
                </a:cubicBezTo>
                <a:cubicBezTo>
                  <a:pt x="16169" y="15517"/>
                  <a:pt x="16057" y="15517"/>
                  <a:pt x="15946" y="15185"/>
                </a:cubicBezTo>
                <a:cubicBezTo>
                  <a:pt x="15835" y="14853"/>
                  <a:pt x="15612" y="15019"/>
                  <a:pt x="15501" y="15185"/>
                </a:cubicBezTo>
                <a:cubicBezTo>
                  <a:pt x="15278" y="15185"/>
                  <a:pt x="15278" y="15019"/>
                  <a:pt x="15055" y="15185"/>
                </a:cubicBezTo>
                <a:cubicBezTo>
                  <a:pt x="15055" y="15185"/>
                  <a:pt x="14944" y="15185"/>
                  <a:pt x="14944" y="15019"/>
                </a:cubicBezTo>
                <a:cubicBezTo>
                  <a:pt x="14944" y="14853"/>
                  <a:pt x="14944" y="14853"/>
                  <a:pt x="14944" y="14687"/>
                </a:cubicBezTo>
                <a:cubicBezTo>
                  <a:pt x="14944" y="14022"/>
                  <a:pt x="14944" y="13191"/>
                  <a:pt x="14944" y="12527"/>
                </a:cubicBezTo>
                <a:cubicBezTo>
                  <a:pt x="14944" y="10533"/>
                  <a:pt x="14944" y="8373"/>
                  <a:pt x="14944" y="6213"/>
                </a:cubicBezTo>
                <a:cubicBezTo>
                  <a:pt x="14944" y="5382"/>
                  <a:pt x="14944" y="4385"/>
                  <a:pt x="14944" y="3388"/>
                </a:cubicBezTo>
                <a:cubicBezTo>
                  <a:pt x="14944" y="3222"/>
                  <a:pt x="14944" y="2890"/>
                  <a:pt x="14944" y="2557"/>
                </a:cubicBezTo>
                <a:cubicBezTo>
                  <a:pt x="14944" y="2391"/>
                  <a:pt x="14833" y="2391"/>
                  <a:pt x="14610" y="2225"/>
                </a:cubicBezTo>
                <a:cubicBezTo>
                  <a:pt x="14053" y="1893"/>
                  <a:pt x="13719" y="1893"/>
                  <a:pt x="13163" y="1893"/>
                </a:cubicBezTo>
                <a:cubicBezTo>
                  <a:pt x="12606" y="1893"/>
                  <a:pt x="12160" y="1727"/>
                  <a:pt x="11604" y="1561"/>
                </a:cubicBezTo>
                <a:cubicBezTo>
                  <a:pt x="10936" y="1561"/>
                  <a:pt x="10379" y="1228"/>
                  <a:pt x="9822" y="1228"/>
                </a:cubicBezTo>
                <a:cubicBezTo>
                  <a:pt x="9488" y="1228"/>
                  <a:pt x="9266" y="1394"/>
                  <a:pt x="8932" y="1228"/>
                </a:cubicBezTo>
                <a:cubicBezTo>
                  <a:pt x="8932" y="1228"/>
                  <a:pt x="8486" y="1062"/>
                  <a:pt x="8486" y="1062"/>
                </a:cubicBezTo>
                <a:cubicBezTo>
                  <a:pt x="8486" y="1062"/>
                  <a:pt x="8598" y="730"/>
                  <a:pt x="8598" y="564"/>
                </a:cubicBezTo>
                <a:cubicBezTo>
                  <a:pt x="8598" y="564"/>
                  <a:pt x="8264" y="564"/>
                  <a:pt x="8264" y="564"/>
                </a:cubicBezTo>
                <a:cubicBezTo>
                  <a:pt x="8041" y="564"/>
                  <a:pt x="7707" y="730"/>
                  <a:pt x="7484" y="730"/>
                </a:cubicBezTo>
                <a:cubicBezTo>
                  <a:pt x="7261" y="730"/>
                  <a:pt x="7373" y="65"/>
                  <a:pt x="7039" y="397"/>
                </a:cubicBezTo>
                <a:cubicBezTo>
                  <a:pt x="6927" y="397"/>
                  <a:pt x="6816" y="730"/>
                  <a:pt x="6705" y="564"/>
                </a:cubicBezTo>
                <a:cubicBezTo>
                  <a:pt x="6482" y="564"/>
                  <a:pt x="6482" y="397"/>
                  <a:pt x="6705" y="231"/>
                </a:cubicBezTo>
                <a:cubicBezTo>
                  <a:pt x="6927" y="231"/>
                  <a:pt x="6593" y="65"/>
                  <a:pt x="6482" y="65"/>
                </a:cubicBezTo>
                <a:cubicBezTo>
                  <a:pt x="6037" y="-101"/>
                  <a:pt x="6037" y="65"/>
                  <a:pt x="5814" y="397"/>
                </a:cubicBezTo>
                <a:cubicBezTo>
                  <a:pt x="5480" y="896"/>
                  <a:pt x="5035" y="564"/>
                  <a:pt x="4589" y="730"/>
                </a:cubicBezTo>
                <a:cubicBezTo>
                  <a:pt x="4144" y="896"/>
                  <a:pt x="4589" y="1228"/>
                  <a:pt x="4589" y="1228"/>
                </a:cubicBezTo>
                <a:cubicBezTo>
                  <a:pt x="4478" y="1228"/>
                  <a:pt x="4367" y="1228"/>
                  <a:pt x="4367" y="1228"/>
                </a:cubicBezTo>
                <a:cubicBezTo>
                  <a:pt x="4367" y="1228"/>
                  <a:pt x="4478" y="1561"/>
                  <a:pt x="4367" y="1561"/>
                </a:cubicBezTo>
                <a:cubicBezTo>
                  <a:pt x="4255" y="1561"/>
                  <a:pt x="4255" y="1228"/>
                  <a:pt x="4255" y="1062"/>
                </a:cubicBezTo>
                <a:cubicBezTo>
                  <a:pt x="4144" y="1062"/>
                  <a:pt x="3810" y="1561"/>
                  <a:pt x="3810" y="1561"/>
                </a:cubicBezTo>
                <a:cubicBezTo>
                  <a:pt x="3587" y="1727"/>
                  <a:pt x="3365" y="1394"/>
                  <a:pt x="3142" y="1727"/>
                </a:cubicBezTo>
                <a:cubicBezTo>
                  <a:pt x="2919" y="1893"/>
                  <a:pt x="2697" y="2059"/>
                  <a:pt x="2585" y="2391"/>
                </a:cubicBezTo>
                <a:cubicBezTo>
                  <a:pt x="2585" y="2724"/>
                  <a:pt x="2585" y="3056"/>
                  <a:pt x="2363" y="3222"/>
                </a:cubicBezTo>
                <a:cubicBezTo>
                  <a:pt x="2140" y="3388"/>
                  <a:pt x="2028" y="3554"/>
                  <a:pt x="1806" y="3554"/>
                </a:cubicBezTo>
                <a:cubicBezTo>
                  <a:pt x="1694" y="3554"/>
                  <a:pt x="1026" y="3554"/>
                  <a:pt x="915" y="3721"/>
                </a:cubicBezTo>
                <a:cubicBezTo>
                  <a:pt x="915" y="3887"/>
                  <a:pt x="692" y="4385"/>
                  <a:pt x="692" y="4385"/>
                </a:cubicBezTo>
                <a:cubicBezTo>
                  <a:pt x="804" y="4551"/>
                  <a:pt x="1138" y="4551"/>
                  <a:pt x="1249" y="4717"/>
                </a:cubicBezTo>
                <a:cubicBezTo>
                  <a:pt x="1583" y="4884"/>
                  <a:pt x="1917" y="5216"/>
                  <a:pt x="2140" y="5548"/>
                </a:cubicBezTo>
                <a:cubicBezTo>
                  <a:pt x="2251" y="5714"/>
                  <a:pt x="2251" y="6047"/>
                  <a:pt x="2474" y="6213"/>
                </a:cubicBezTo>
                <a:cubicBezTo>
                  <a:pt x="2697" y="6213"/>
                  <a:pt x="2808" y="6213"/>
                  <a:pt x="3031" y="6047"/>
                </a:cubicBezTo>
                <a:cubicBezTo>
                  <a:pt x="3031" y="6047"/>
                  <a:pt x="3365" y="6213"/>
                  <a:pt x="3365" y="6213"/>
                </a:cubicBezTo>
                <a:cubicBezTo>
                  <a:pt x="3587" y="6711"/>
                  <a:pt x="3031" y="6379"/>
                  <a:pt x="3031" y="6379"/>
                </a:cubicBezTo>
                <a:cubicBezTo>
                  <a:pt x="2808" y="6379"/>
                  <a:pt x="3142" y="6711"/>
                  <a:pt x="3253" y="6877"/>
                </a:cubicBezTo>
                <a:cubicBezTo>
                  <a:pt x="3365" y="7210"/>
                  <a:pt x="3476" y="7044"/>
                  <a:pt x="3699" y="6877"/>
                </a:cubicBezTo>
                <a:cubicBezTo>
                  <a:pt x="3810" y="6711"/>
                  <a:pt x="4144" y="6711"/>
                  <a:pt x="4255" y="6877"/>
                </a:cubicBezTo>
                <a:cubicBezTo>
                  <a:pt x="4367" y="7044"/>
                  <a:pt x="3810" y="7210"/>
                  <a:pt x="3810" y="7210"/>
                </a:cubicBezTo>
                <a:cubicBezTo>
                  <a:pt x="3699" y="7210"/>
                  <a:pt x="3810" y="7210"/>
                  <a:pt x="3810" y="7376"/>
                </a:cubicBezTo>
                <a:cubicBezTo>
                  <a:pt x="3810" y="7542"/>
                  <a:pt x="3587" y="7376"/>
                  <a:pt x="3587" y="7376"/>
                </a:cubicBezTo>
                <a:cubicBezTo>
                  <a:pt x="3476" y="7376"/>
                  <a:pt x="3365" y="7542"/>
                  <a:pt x="3142" y="7542"/>
                </a:cubicBezTo>
                <a:cubicBezTo>
                  <a:pt x="2919" y="7542"/>
                  <a:pt x="2474" y="7708"/>
                  <a:pt x="2251" y="7542"/>
                </a:cubicBezTo>
                <a:cubicBezTo>
                  <a:pt x="2028" y="7376"/>
                  <a:pt x="2363" y="7044"/>
                  <a:pt x="2251" y="6877"/>
                </a:cubicBezTo>
                <a:cubicBezTo>
                  <a:pt x="2140" y="6877"/>
                  <a:pt x="1917" y="6877"/>
                  <a:pt x="1806" y="7044"/>
                </a:cubicBezTo>
                <a:cubicBezTo>
                  <a:pt x="1694" y="7044"/>
                  <a:pt x="1472" y="7044"/>
                  <a:pt x="1360" y="7044"/>
                </a:cubicBezTo>
                <a:cubicBezTo>
                  <a:pt x="1138" y="7210"/>
                  <a:pt x="1249" y="7542"/>
                  <a:pt x="1249" y="7542"/>
                </a:cubicBezTo>
                <a:cubicBezTo>
                  <a:pt x="1026" y="7542"/>
                  <a:pt x="804" y="7376"/>
                  <a:pt x="581" y="7542"/>
                </a:cubicBezTo>
                <a:cubicBezTo>
                  <a:pt x="470" y="7708"/>
                  <a:pt x="247" y="7874"/>
                  <a:pt x="136" y="8041"/>
                </a:cubicBezTo>
                <a:cubicBezTo>
                  <a:pt x="-421" y="8539"/>
                  <a:pt x="915" y="8539"/>
                  <a:pt x="915" y="8705"/>
                </a:cubicBezTo>
                <a:cubicBezTo>
                  <a:pt x="804" y="8871"/>
                  <a:pt x="470" y="8871"/>
                  <a:pt x="692" y="9037"/>
                </a:cubicBezTo>
                <a:cubicBezTo>
                  <a:pt x="804" y="9204"/>
                  <a:pt x="804" y="9536"/>
                  <a:pt x="915" y="9536"/>
                </a:cubicBezTo>
                <a:cubicBezTo>
                  <a:pt x="1360" y="9702"/>
                  <a:pt x="1694" y="9536"/>
                  <a:pt x="2140" y="9536"/>
                </a:cubicBezTo>
                <a:cubicBezTo>
                  <a:pt x="2251" y="9702"/>
                  <a:pt x="2363" y="9702"/>
                  <a:pt x="2474" y="9702"/>
                </a:cubicBezTo>
                <a:cubicBezTo>
                  <a:pt x="2697" y="9702"/>
                  <a:pt x="2585" y="9702"/>
                  <a:pt x="2808" y="9868"/>
                </a:cubicBezTo>
                <a:cubicBezTo>
                  <a:pt x="2808" y="9868"/>
                  <a:pt x="3031" y="9536"/>
                  <a:pt x="3142" y="9536"/>
                </a:cubicBezTo>
                <a:cubicBezTo>
                  <a:pt x="3253" y="9370"/>
                  <a:pt x="3365" y="9370"/>
                  <a:pt x="3476" y="9370"/>
                </a:cubicBezTo>
                <a:cubicBezTo>
                  <a:pt x="3587" y="9204"/>
                  <a:pt x="3699" y="9037"/>
                  <a:pt x="3699" y="9037"/>
                </a:cubicBezTo>
                <a:cubicBezTo>
                  <a:pt x="3810" y="9204"/>
                  <a:pt x="3921" y="9370"/>
                  <a:pt x="3810" y="9536"/>
                </a:cubicBezTo>
                <a:cubicBezTo>
                  <a:pt x="3699" y="9702"/>
                  <a:pt x="3587" y="9702"/>
                  <a:pt x="3810" y="10034"/>
                </a:cubicBezTo>
                <a:cubicBezTo>
                  <a:pt x="4033" y="10699"/>
                  <a:pt x="3810" y="11197"/>
                  <a:pt x="3253" y="11031"/>
                </a:cubicBezTo>
                <a:cubicBezTo>
                  <a:pt x="3253" y="11031"/>
                  <a:pt x="3142" y="10865"/>
                  <a:pt x="3031" y="11031"/>
                </a:cubicBezTo>
                <a:cubicBezTo>
                  <a:pt x="2919" y="11197"/>
                  <a:pt x="2808" y="11530"/>
                  <a:pt x="2697" y="11530"/>
                </a:cubicBezTo>
                <a:cubicBezTo>
                  <a:pt x="2474" y="11696"/>
                  <a:pt x="1806" y="11197"/>
                  <a:pt x="1917" y="11696"/>
                </a:cubicBezTo>
                <a:cubicBezTo>
                  <a:pt x="1917" y="11696"/>
                  <a:pt x="1583" y="12028"/>
                  <a:pt x="1694" y="12028"/>
                </a:cubicBezTo>
                <a:cubicBezTo>
                  <a:pt x="1694" y="12028"/>
                  <a:pt x="1806" y="12028"/>
                  <a:pt x="1806" y="12028"/>
                </a:cubicBezTo>
                <a:cubicBezTo>
                  <a:pt x="1917" y="12194"/>
                  <a:pt x="1583" y="12361"/>
                  <a:pt x="1472" y="12527"/>
                </a:cubicBezTo>
                <a:cubicBezTo>
                  <a:pt x="1360" y="12527"/>
                  <a:pt x="1249" y="12693"/>
                  <a:pt x="1249" y="12859"/>
                </a:cubicBezTo>
                <a:cubicBezTo>
                  <a:pt x="1138" y="13191"/>
                  <a:pt x="1360" y="13191"/>
                  <a:pt x="1138" y="13357"/>
                </a:cubicBezTo>
                <a:cubicBezTo>
                  <a:pt x="915" y="13524"/>
                  <a:pt x="1138" y="13856"/>
                  <a:pt x="1249" y="14022"/>
                </a:cubicBezTo>
                <a:cubicBezTo>
                  <a:pt x="1249" y="14188"/>
                  <a:pt x="1583" y="13357"/>
                  <a:pt x="1694" y="13357"/>
                </a:cubicBezTo>
                <a:cubicBezTo>
                  <a:pt x="1694" y="13357"/>
                  <a:pt x="1472" y="13856"/>
                  <a:pt x="1472" y="13856"/>
                </a:cubicBezTo>
                <a:cubicBezTo>
                  <a:pt x="1360" y="14022"/>
                  <a:pt x="1694" y="14354"/>
                  <a:pt x="1806" y="14354"/>
                </a:cubicBezTo>
                <a:cubicBezTo>
                  <a:pt x="1917" y="14521"/>
                  <a:pt x="1917" y="14687"/>
                  <a:pt x="2028" y="14521"/>
                </a:cubicBezTo>
                <a:cubicBezTo>
                  <a:pt x="2140" y="14354"/>
                  <a:pt x="2251" y="14188"/>
                  <a:pt x="2251" y="14188"/>
                </a:cubicBezTo>
                <a:cubicBezTo>
                  <a:pt x="2251" y="14354"/>
                  <a:pt x="2363" y="14687"/>
                  <a:pt x="2474" y="14687"/>
                </a:cubicBezTo>
                <a:cubicBezTo>
                  <a:pt x="2251" y="14853"/>
                  <a:pt x="2140" y="14687"/>
                  <a:pt x="2028" y="14687"/>
                </a:cubicBezTo>
                <a:cubicBezTo>
                  <a:pt x="1917" y="14853"/>
                  <a:pt x="1806" y="14354"/>
                  <a:pt x="1694" y="14354"/>
                </a:cubicBezTo>
                <a:cubicBezTo>
                  <a:pt x="1583" y="14354"/>
                  <a:pt x="1360" y="14853"/>
                  <a:pt x="1583" y="15019"/>
                </a:cubicBezTo>
                <a:cubicBezTo>
                  <a:pt x="1806" y="15185"/>
                  <a:pt x="1806" y="15351"/>
                  <a:pt x="2028" y="15517"/>
                </a:cubicBezTo>
                <a:cubicBezTo>
                  <a:pt x="2140" y="15850"/>
                  <a:pt x="2363" y="15684"/>
                  <a:pt x="2585" y="15684"/>
                </a:cubicBezTo>
                <a:cubicBezTo>
                  <a:pt x="2697" y="15517"/>
                  <a:pt x="2919" y="15684"/>
                  <a:pt x="2919" y="15351"/>
                </a:cubicBezTo>
                <a:cubicBezTo>
                  <a:pt x="2919" y="15019"/>
                  <a:pt x="3031" y="14521"/>
                  <a:pt x="3253" y="14687"/>
                </a:cubicBezTo>
                <a:cubicBezTo>
                  <a:pt x="3253" y="14521"/>
                  <a:pt x="3031" y="15185"/>
                  <a:pt x="3031" y="15351"/>
                </a:cubicBezTo>
                <a:cubicBezTo>
                  <a:pt x="3031" y="15517"/>
                  <a:pt x="3476" y="16016"/>
                  <a:pt x="3365" y="16182"/>
                </a:cubicBezTo>
                <a:cubicBezTo>
                  <a:pt x="3142" y="16514"/>
                  <a:pt x="3476" y="16681"/>
                  <a:pt x="3476" y="16681"/>
                </a:cubicBezTo>
                <a:cubicBezTo>
                  <a:pt x="3365" y="16681"/>
                  <a:pt x="3142" y="17179"/>
                  <a:pt x="3142" y="17179"/>
                </a:cubicBezTo>
                <a:cubicBezTo>
                  <a:pt x="3253" y="17345"/>
                  <a:pt x="3810" y="16847"/>
                  <a:pt x="3810" y="16847"/>
                </a:cubicBezTo>
                <a:cubicBezTo>
                  <a:pt x="3810" y="17013"/>
                  <a:pt x="3699" y="17013"/>
                  <a:pt x="3699" y="17179"/>
                </a:cubicBezTo>
                <a:cubicBezTo>
                  <a:pt x="3699" y="17179"/>
                  <a:pt x="3921" y="16847"/>
                  <a:pt x="4033" y="16681"/>
                </a:cubicBezTo>
                <a:cubicBezTo>
                  <a:pt x="4144" y="16681"/>
                  <a:pt x="4589" y="16847"/>
                  <a:pt x="4589" y="17013"/>
                </a:cubicBezTo>
                <a:cubicBezTo>
                  <a:pt x="4701" y="17179"/>
                  <a:pt x="4923" y="17677"/>
                  <a:pt x="4923" y="17345"/>
                </a:cubicBezTo>
                <a:cubicBezTo>
                  <a:pt x="4923" y="17179"/>
                  <a:pt x="5146" y="16514"/>
                  <a:pt x="5146" y="16514"/>
                </a:cubicBezTo>
                <a:cubicBezTo>
                  <a:pt x="5146" y="16348"/>
                  <a:pt x="5480" y="16847"/>
                  <a:pt x="5480" y="16681"/>
                </a:cubicBezTo>
                <a:cubicBezTo>
                  <a:pt x="5480" y="16681"/>
                  <a:pt x="5146" y="16681"/>
                  <a:pt x="5146" y="16847"/>
                </a:cubicBezTo>
                <a:cubicBezTo>
                  <a:pt x="5146" y="17179"/>
                  <a:pt x="5480" y="17179"/>
                  <a:pt x="5591" y="17013"/>
                </a:cubicBezTo>
                <a:cubicBezTo>
                  <a:pt x="5703" y="16847"/>
                  <a:pt x="5814" y="17013"/>
                  <a:pt x="5925" y="16847"/>
                </a:cubicBezTo>
                <a:cubicBezTo>
                  <a:pt x="5925" y="16847"/>
                  <a:pt x="6148" y="16514"/>
                  <a:pt x="6148" y="16514"/>
                </a:cubicBezTo>
                <a:cubicBezTo>
                  <a:pt x="6148" y="16514"/>
                  <a:pt x="5925" y="17013"/>
                  <a:pt x="5814" y="17179"/>
                </a:cubicBezTo>
                <a:cubicBezTo>
                  <a:pt x="5814" y="17345"/>
                  <a:pt x="5814" y="17345"/>
                  <a:pt x="5703" y="17511"/>
                </a:cubicBezTo>
                <a:cubicBezTo>
                  <a:pt x="5703" y="17677"/>
                  <a:pt x="5814" y="17511"/>
                  <a:pt x="5814" y="17677"/>
                </a:cubicBezTo>
                <a:cubicBezTo>
                  <a:pt x="5814" y="17677"/>
                  <a:pt x="5703" y="17844"/>
                  <a:pt x="5591" y="18010"/>
                </a:cubicBezTo>
                <a:cubicBezTo>
                  <a:pt x="5591" y="18342"/>
                  <a:pt x="5591" y="18342"/>
                  <a:pt x="5703" y="18508"/>
                </a:cubicBezTo>
                <a:cubicBezTo>
                  <a:pt x="5703" y="18508"/>
                  <a:pt x="5369" y="18841"/>
                  <a:pt x="5257" y="18841"/>
                </a:cubicBezTo>
                <a:cubicBezTo>
                  <a:pt x="5146" y="19173"/>
                  <a:pt x="5035" y="19339"/>
                  <a:pt x="4812" y="19505"/>
                </a:cubicBezTo>
                <a:cubicBezTo>
                  <a:pt x="4589" y="19505"/>
                  <a:pt x="4367" y="19837"/>
                  <a:pt x="4255" y="20004"/>
                </a:cubicBezTo>
                <a:cubicBezTo>
                  <a:pt x="4144" y="20004"/>
                  <a:pt x="4144" y="20170"/>
                  <a:pt x="4033" y="20170"/>
                </a:cubicBezTo>
                <a:cubicBezTo>
                  <a:pt x="4033" y="20336"/>
                  <a:pt x="4144" y="20502"/>
                  <a:pt x="4144" y="20502"/>
                </a:cubicBezTo>
                <a:cubicBezTo>
                  <a:pt x="4033" y="20668"/>
                  <a:pt x="3699" y="20502"/>
                  <a:pt x="3587" y="20502"/>
                </a:cubicBezTo>
                <a:cubicBezTo>
                  <a:pt x="3253" y="20502"/>
                  <a:pt x="3142" y="20668"/>
                  <a:pt x="2919" y="21001"/>
                </a:cubicBezTo>
                <a:cubicBezTo>
                  <a:pt x="2808" y="21167"/>
                  <a:pt x="2919" y="21499"/>
                  <a:pt x="3031" y="21333"/>
                </a:cubicBezTo>
                <a:cubicBezTo>
                  <a:pt x="3253" y="21167"/>
                  <a:pt x="3476" y="20668"/>
                  <a:pt x="3587" y="20834"/>
                </a:cubicBezTo>
                <a:cubicBezTo>
                  <a:pt x="3587" y="20668"/>
                  <a:pt x="3476" y="21333"/>
                  <a:pt x="3810" y="20834"/>
                </a:cubicBezTo>
                <a:cubicBezTo>
                  <a:pt x="3810" y="20834"/>
                  <a:pt x="4033" y="21333"/>
                  <a:pt x="4144" y="21001"/>
                </a:cubicBezTo>
                <a:cubicBezTo>
                  <a:pt x="4144" y="20834"/>
                  <a:pt x="4033" y="20834"/>
                  <a:pt x="4144" y="20834"/>
                </a:cubicBezTo>
                <a:cubicBezTo>
                  <a:pt x="4255" y="20668"/>
                  <a:pt x="4255" y="20668"/>
                  <a:pt x="4367" y="20668"/>
                </a:cubicBezTo>
                <a:cubicBezTo>
                  <a:pt x="4478" y="20668"/>
                  <a:pt x="4478" y="20668"/>
                  <a:pt x="4589" y="20502"/>
                </a:cubicBezTo>
                <a:cubicBezTo>
                  <a:pt x="4701" y="20336"/>
                  <a:pt x="4923" y="20336"/>
                  <a:pt x="5146" y="20170"/>
                </a:cubicBezTo>
                <a:cubicBezTo>
                  <a:pt x="5480" y="20004"/>
                  <a:pt x="5035" y="20004"/>
                  <a:pt x="5257" y="19837"/>
                </a:cubicBezTo>
                <a:cubicBezTo>
                  <a:pt x="5369" y="19671"/>
                  <a:pt x="5480" y="19505"/>
                  <a:pt x="5591" y="19505"/>
                </a:cubicBezTo>
                <a:cubicBezTo>
                  <a:pt x="5814" y="19339"/>
                  <a:pt x="6037" y="19173"/>
                  <a:pt x="6148" y="19173"/>
                </a:cubicBezTo>
                <a:cubicBezTo>
                  <a:pt x="6482" y="18841"/>
                  <a:pt x="6259" y="19007"/>
                  <a:pt x="6259" y="18674"/>
                </a:cubicBezTo>
                <a:cubicBezTo>
                  <a:pt x="6259" y="18674"/>
                  <a:pt x="7150" y="18010"/>
                  <a:pt x="7261" y="17844"/>
                </a:cubicBezTo>
                <a:cubicBezTo>
                  <a:pt x="7373" y="17844"/>
                  <a:pt x="7595" y="17844"/>
                  <a:pt x="7595" y="17677"/>
                </a:cubicBezTo>
                <a:cubicBezTo>
                  <a:pt x="7595" y="17179"/>
                  <a:pt x="7707" y="17345"/>
                  <a:pt x="7930" y="17179"/>
                </a:cubicBezTo>
                <a:cubicBezTo>
                  <a:pt x="8264" y="16847"/>
                  <a:pt x="7261" y="16681"/>
                  <a:pt x="7707" y="16016"/>
                </a:cubicBezTo>
                <a:cubicBezTo>
                  <a:pt x="7930" y="15850"/>
                  <a:pt x="8152" y="15850"/>
                  <a:pt x="8264" y="15684"/>
                </a:cubicBezTo>
                <a:cubicBezTo>
                  <a:pt x="8375" y="15517"/>
                  <a:pt x="8375" y="15019"/>
                  <a:pt x="8152" y="15019"/>
                </a:cubicBezTo>
                <a:cubicBezTo>
                  <a:pt x="8375" y="15019"/>
                  <a:pt x="8375" y="15185"/>
                  <a:pt x="8598" y="15019"/>
                </a:cubicBezTo>
                <a:cubicBezTo>
                  <a:pt x="8709" y="14853"/>
                  <a:pt x="8820" y="14521"/>
                  <a:pt x="9043" y="14354"/>
                </a:cubicBezTo>
                <a:cubicBezTo>
                  <a:pt x="9154" y="14188"/>
                  <a:pt x="9377" y="13856"/>
                  <a:pt x="9488" y="13856"/>
                </a:cubicBezTo>
                <a:cubicBezTo>
                  <a:pt x="9600" y="13856"/>
                  <a:pt x="10156" y="13856"/>
                  <a:pt x="10045" y="14188"/>
                </a:cubicBezTo>
                <a:cubicBezTo>
                  <a:pt x="9934" y="14354"/>
                  <a:pt x="9711" y="14022"/>
                  <a:pt x="9488" y="14188"/>
                </a:cubicBezTo>
                <a:cubicBezTo>
                  <a:pt x="9266" y="14354"/>
                  <a:pt x="9266" y="14521"/>
                  <a:pt x="9154" y="14853"/>
                </a:cubicBezTo>
                <a:cubicBezTo>
                  <a:pt x="9154" y="15185"/>
                  <a:pt x="8932" y="15517"/>
                  <a:pt x="8932" y="15850"/>
                </a:cubicBezTo>
                <a:cubicBezTo>
                  <a:pt x="8820" y="16016"/>
                  <a:pt x="9266" y="15850"/>
                  <a:pt x="9266" y="16016"/>
                </a:cubicBezTo>
                <a:cubicBezTo>
                  <a:pt x="9154" y="16016"/>
                  <a:pt x="8598" y="16348"/>
                  <a:pt x="9043" y="16348"/>
                </a:cubicBezTo>
                <a:cubicBezTo>
                  <a:pt x="9377" y="16348"/>
                  <a:pt x="9600" y="16016"/>
                  <a:pt x="9934" y="15850"/>
                </a:cubicBezTo>
                <a:cubicBezTo>
                  <a:pt x="10156" y="15517"/>
                  <a:pt x="10379" y="15517"/>
                  <a:pt x="10602" y="15351"/>
                </a:cubicBezTo>
                <a:cubicBezTo>
                  <a:pt x="11047" y="15185"/>
                  <a:pt x="10824" y="14853"/>
                  <a:pt x="10824" y="14521"/>
                </a:cubicBezTo>
                <a:cubicBezTo>
                  <a:pt x="10713" y="13856"/>
                  <a:pt x="11715" y="14354"/>
                  <a:pt x="11938" y="14521"/>
                </a:cubicBezTo>
                <a:cubicBezTo>
                  <a:pt x="12160" y="14521"/>
                  <a:pt x="12272" y="14853"/>
                  <a:pt x="12494" y="15019"/>
                </a:cubicBezTo>
                <a:cubicBezTo>
                  <a:pt x="12494" y="15019"/>
                  <a:pt x="12717" y="14521"/>
                  <a:pt x="12828" y="14687"/>
                </a:cubicBezTo>
                <a:cubicBezTo>
                  <a:pt x="12828" y="14687"/>
                  <a:pt x="12828" y="15019"/>
                  <a:pt x="12828" y="15185"/>
                </a:cubicBezTo>
                <a:cubicBezTo>
                  <a:pt x="13051" y="15351"/>
                  <a:pt x="13163" y="15351"/>
                  <a:pt x="13274" y="15351"/>
                </a:cubicBezTo>
                <a:cubicBezTo>
                  <a:pt x="13608" y="15351"/>
                  <a:pt x="13942" y="15185"/>
                  <a:pt x="14165" y="15351"/>
                </a:cubicBezTo>
                <a:cubicBezTo>
                  <a:pt x="14276" y="15351"/>
                  <a:pt x="14387" y="15517"/>
                  <a:pt x="14499" y="15351"/>
                </a:cubicBezTo>
                <a:cubicBezTo>
                  <a:pt x="14610" y="15351"/>
                  <a:pt x="14610" y="15517"/>
                  <a:pt x="14721" y="15684"/>
                </a:cubicBezTo>
                <a:cubicBezTo>
                  <a:pt x="14833" y="15684"/>
                  <a:pt x="15055" y="15850"/>
                  <a:pt x="15167" y="15850"/>
                </a:cubicBezTo>
                <a:cubicBezTo>
                  <a:pt x="15389" y="15850"/>
                  <a:pt x="15501" y="15517"/>
                  <a:pt x="15612" y="15517"/>
                </a:cubicBezTo>
                <a:cubicBezTo>
                  <a:pt x="15835" y="15351"/>
                  <a:pt x="15723" y="15850"/>
                  <a:pt x="15723" y="15850"/>
                </a:cubicBezTo>
                <a:cubicBezTo>
                  <a:pt x="15612" y="16016"/>
                  <a:pt x="15612" y="16016"/>
                  <a:pt x="15723" y="16182"/>
                </a:cubicBezTo>
                <a:cubicBezTo>
                  <a:pt x="16057" y="16348"/>
                  <a:pt x="16280" y="16514"/>
                  <a:pt x="16503" y="16681"/>
                </a:cubicBezTo>
                <a:cubicBezTo>
                  <a:pt x="16725" y="17013"/>
                  <a:pt x="16948" y="17345"/>
                  <a:pt x="17171" y="17511"/>
                </a:cubicBezTo>
                <a:cubicBezTo>
                  <a:pt x="17282" y="17511"/>
                  <a:pt x="17393" y="17345"/>
                  <a:pt x="17505" y="17345"/>
                </a:cubicBezTo>
                <a:cubicBezTo>
                  <a:pt x="17616" y="17179"/>
                  <a:pt x="17393" y="17013"/>
                  <a:pt x="17393" y="16847"/>
                </a:cubicBezTo>
                <a:cubicBezTo>
                  <a:pt x="17393" y="16681"/>
                  <a:pt x="17727" y="17013"/>
                  <a:pt x="17727" y="17013"/>
                </a:cubicBezTo>
                <a:cubicBezTo>
                  <a:pt x="17727" y="17179"/>
                  <a:pt x="18061" y="17511"/>
                  <a:pt x="18173" y="17345"/>
                </a:cubicBezTo>
                <a:cubicBezTo>
                  <a:pt x="18173" y="17345"/>
                  <a:pt x="17950" y="16348"/>
                  <a:pt x="17950" y="16348"/>
                </a:cubicBezTo>
                <a:cubicBezTo>
                  <a:pt x="18061" y="16348"/>
                  <a:pt x="18284" y="17179"/>
                  <a:pt x="18395" y="17179"/>
                </a:cubicBezTo>
                <a:cubicBezTo>
                  <a:pt x="18395" y="17345"/>
                  <a:pt x="18507" y="17677"/>
                  <a:pt x="18618" y="17677"/>
                </a:cubicBezTo>
                <a:cubicBezTo>
                  <a:pt x="18730" y="17677"/>
                  <a:pt x="18841" y="17345"/>
                  <a:pt x="18841" y="17345"/>
                </a:cubicBezTo>
                <a:cubicBezTo>
                  <a:pt x="18618" y="17511"/>
                  <a:pt x="19286" y="18176"/>
                  <a:pt x="19286" y="18342"/>
                </a:cubicBezTo>
                <a:cubicBezTo>
                  <a:pt x="19175" y="18342"/>
                  <a:pt x="19175" y="18342"/>
                  <a:pt x="19175" y="18342"/>
                </a:cubicBezTo>
                <a:cubicBezTo>
                  <a:pt x="19064" y="18508"/>
                  <a:pt x="19286" y="18508"/>
                  <a:pt x="19286" y="18674"/>
                </a:cubicBezTo>
                <a:cubicBezTo>
                  <a:pt x="19286" y="18674"/>
                  <a:pt x="19064" y="18841"/>
                  <a:pt x="19175" y="18841"/>
                </a:cubicBezTo>
                <a:cubicBezTo>
                  <a:pt x="19286" y="19007"/>
                  <a:pt x="19398" y="19173"/>
                  <a:pt x="19509" y="19339"/>
                </a:cubicBezTo>
                <a:cubicBezTo>
                  <a:pt x="19732" y="19671"/>
                  <a:pt x="19843" y="19837"/>
                  <a:pt x="20066" y="20004"/>
                </a:cubicBezTo>
                <a:cubicBezTo>
                  <a:pt x="20066" y="20004"/>
                  <a:pt x="19843" y="20668"/>
                  <a:pt x="19954" y="20668"/>
                </a:cubicBezTo>
                <a:cubicBezTo>
                  <a:pt x="20066" y="20834"/>
                  <a:pt x="20066" y="20502"/>
                  <a:pt x="20066" y="20502"/>
                </a:cubicBezTo>
                <a:cubicBezTo>
                  <a:pt x="20177" y="20336"/>
                  <a:pt x="20177" y="20834"/>
                  <a:pt x="20288" y="21001"/>
                </a:cubicBezTo>
                <a:cubicBezTo>
                  <a:pt x="20288" y="21001"/>
                  <a:pt x="20288" y="20834"/>
                  <a:pt x="20288" y="20668"/>
                </a:cubicBezTo>
                <a:cubicBezTo>
                  <a:pt x="20288" y="21001"/>
                  <a:pt x="20956" y="21499"/>
                  <a:pt x="21068" y="21001"/>
                </a:cubicBezTo>
                <a:cubicBezTo>
                  <a:pt x="21068" y="21001"/>
                  <a:pt x="21068" y="21167"/>
                  <a:pt x="21068" y="21167"/>
                </a:cubicBezTo>
                <a:cubicBezTo>
                  <a:pt x="21068" y="21167"/>
                  <a:pt x="21179" y="21001"/>
                  <a:pt x="21179" y="20834"/>
                </a:cubicBezTo>
                <a:cubicBezTo>
                  <a:pt x="21068" y="20834"/>
                  <a:pt x="21179" y="21001"/>
                  <a:pt x="21179" y="2083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4" name="Shape 2114"/>
          <p:cNvSpPr/>
          <p:nvPr/>
        </p:nvSpPr>
        <p:spPr>
          <a:xfrm>
            <a:off x="7217287" y="3676325"/>
            <a:ext cx="2121197" cy="1051519"/>
          </a:xfrm>
          <a:custGeom>
            <a:avLst/>
            <a:gdLst/>
            <a:ahLst/>
            <a:cxnLst>
              <a:cxn ang="0">
                <a:pos x="wd2" y="hd2"/>
              </a:cxn>
              <a:cxn ang="5400000">
                <a:pos x="wd2" y="hd2"/>
              </a:cxn>
              <a:cxn ang="10800000">
                <a:pos x="wd2" y="hd2"/>
              </a:cxn>
              <a:cxn ang="16200000">
                <a:pos x="wd2" y="hd2"/>
              </a:cxn>
            </a:cxnLst>
            <a:rect l="0" t="0" r="r" b="b"/>
            <a:pathLst>
              <a:path w="21492" h="21480" extrusionOk="0">
                <a:moveTo>
                  <a:pt x="5028" y="16193"/>
                </a:moveTo>
                <a:cubicBezTo>
                  <a:pt x="5253" y="16193"/>
                  <a:pt x="5477" y="16193"/>
                  <a:pt x="5776" y="16193"/>
                </a:cubicBezTo>
                <a:cubicBezTo>
                  <a:pt x="5850" y="16193"/>
                  <a:pt x="6000" y="16193"/>
                  <a:pt x="6075" y="16193"/>
                </a:cubicBezTo>
                <a:cubicBezTo>
                  <a:pt x="6149" y="16193"/>
                  <a:pt x="6149" y="15891"/>
                  <a:pt x="6224" y="15891"/>
                </a:cubicBezTo>
                <a:cubicBezTo>
                  <a:pt x="6299" y="15740"/>
                  <a:pt x="6747" y="15740"/>
                  <a:pt x="6747" y="15891"/>
                </a:cubicBezTo>
                <a:cubicBezTo>
                  <a:pt x="6972" y="16193"/>
                  <a:pt x="7196" y="16495"/>
                  <a:pt x="7420" y="16797"/>
                </a:cubicBezTo>
                <a:cubicBezTo>
                  <a:pt x="7420" y="16797"/>
                  <a:pt x="7495" y="17251"/>
                  <a:pt x="7495" y="17402"/>
                </a:cubicBezTo>
                <a:cubicBezTo>
                  <a:pt x="7570" y="17704"/>
                  <a:pt x="7570" y="17704"/>
                  <a:pt x="7794" y="17855"/>
                </a:cubicBezTo>
                <a:cubicBezTo>
                  <a:pt x="7943" y="18006"/>
                  <a:pt x="8018" y="18157"/>
                  <a:pt x="8093" y="17855"/>
                </a:cubicBezTo>
                <a:cubicBezTo>
                  <a:pt x="8167" y="17402"/>
                  <a:pt x="8242" y="17402"/>
                  <a:pt x="8466" y="17553"/>
                </a:cubicBezTo>
                <a:cubicBezTo>
                  <a:pt x="8616" y="17553"/>
                  <a:pt x="8840" y="17704"/>
                  <a:pt x="8840" y="18006"/>
                </a:cubicBezTo>
                <a:cubicBezTo>
                  <a:pt x="8990" y="18459"/>
                  <a:pt x="9139" y="18610"/>
                  <a:pt x="9289" y="19063"/>
                </a:cubicBezTo>
                <a:cubicBezTo>
                  <a:pt x="9438" y="19365"/>
                  <a:pt x="9363" y="19970"/>
                  <a:pt x="9588" y="20121"/>
                </a:cubicBezTo>
                <a:cubicBezTo>
                  <a:pt x="9737" y="20423"/>
                  <a:pt x="10036" y="20423"/>
                  <a:pt x="10185" y="20574"/>
                </a:cubicBezTo>
                <a:cubicBezTo>
                  <a:pt x="10185" y="20423"/>
                  <a:pt x="10036" y="19365"/>
                  <a:pt x="10036" y="19365"/>
                </a:cubicBezTo>
                <a:cubicBezTo>
                  <a:pt x="10185" y="19516"/>
                  <a:pt x="10111" y="19063"/>
                  <a:pt x="10185" y="19063"/>
                </a:cubicBezTo>
                <a:cubicBezTo>
                  <a:pt x="10185" y="18912"/>
                  <a:pt x="10335" y="18912"/>
                  <a:pt x="10410" y="18761"/>
                </a:cubicBezTo>
                <a:cubicBezTo>
                  <a:pt x="10484" y="18761"/>
                  <a:pt x="10559" y="18308"/>
                  <a:pt x="10559" y="18308"/>
                </a:cubicBezTo>
                <a:cubicBezTo>
                  <a:pt x="10634" y="18459"/>
                  <a:pt x="10709" y="18459"/>
                  <a:pt x="10783" y="18308"/>
                </a:cubicBezTo>
                <a:cubicBezTo>
                  <a:pt x="10933" y="18157"/>
                  <a:pt x="11008" y="18157"/>
                  <a:pt x="11082" y="17855"/>
                </a:cubicBezTo>
                <a:cubicBezTo>
                  <a:pt x="11232" y="17704"/>
                  <a:pt x="11008" y="17704"/>
                  <a:pt x="11008" y="17553"/>
                </a:cubicBezTo>
                <a:cubicBezTo>
                  <a:pt x="11008" y="17553"/>
                  <a:pt x="11232" y="17704"/>
                  <a:pt x="11307" y="17553"/>
                </a:cubicBezTo>
                <a:cubicBezTo>
                  <a:pt x="11456" y="17402"/>
                  <a:pt x="11531" y="17402"/>
                  <a:pt x="11680" y="17402"/>
                </a:cubicBezTo>
                <a:cubicBezTo>
                  <a:pt x="11830" y="17402"/>
                  <a:pt x="11904" y="17855"/>
                  <a:pt x="12054" y="17704"/>
                </a:cubicBezTo>
                <a:cubicBezTo>
                  <a:pt x="12278" y="17402"/>
                  <a:pt x="12353" y="17704"/>
                  <a:pt x="12502" y="17855"/>
                </a:cubicBezTo>
                <a:cubicBezTo>
                  <a:pt x="12652" y="18006"/>
                  <a:pt x="12727" y="17704"/>
                  <a:pt x="12801" y="17704"/>
                </a:cubicBezTo>
                <a:cubicBezTo>
                  <a:pt x="12876" y="17553"/>
                  <a:pt x="13100" y="17855"/>
                  <a:pt x="13100" y="18006"/>
                </a:cubicBezTo>
                <a:cubicBezTo>
                  <a:pt x="13175" y="18157"/>
                  <a:pt x="13250" y="18006"/>
                  <a:pt x="13175" y="17855"/>
                </a:cubicBezTo>
                <a:cubicBezTo>
                  <a:pt x="13175" y="17855"/>
                  <a:pt x="13100" y="17704"/>
                  <a:pt x="13026" y="17704"/>
                </a:cubicBezTo>
                <a:cubicBezTo>
                  <a:pt x="12951" y="17553"/>
                  <a:pt x="13100" y="17553"/>
                  <a:pt x="13100" y="17553"/>
                </a:cubicBezTo>
                <a:cubicBezTo>
                  <a:pt x="13026" y="17251"/>
                  <a:pt x="13026" y="17100"/>
                  <a:pt x="12876" y="17251"/>
                </a:cubicBezTo>
                <a:cubicBezTo>
                  <a:pt x="12876" y="17251"/>
                  <a:pt x="12577" y="17251"/>
                  <a:pt x="12727" y="16949"/>
                </a:cubicBezTo>
                <a:cubicBezTo>
                  <a:pt x="12876" y="16949"/>
                  <a:pt x="12951" y="17100"/>
                  <a:pt x="13026" y="17100"/>
                </a:cubicBezTo>
                <a:cubicBezTo>
                  <a:pt x="13250" y="16949"/>
                  <a:pt x="13399" y="16949"/>
                  <a:pt x="13624" y="16949"/>
                </a:cubicBezTo>
                <a:cubicBezTo>
                  <a:pt x="13698" y="16949"/>
                  <a:pt x="13624" y="16949"/>
                  <a:pt x="13698" y="17100"/>
                </a:cubicBezTo>
                <a:cubicBezTo>
                  <a:pt x="13698" y="17100"/>
                  <a:pt x="13773" y="17100"/>
                  <a:pt x="13848" y="16949"/>
                </a:cubicBezTo>
                <a:cubicBezTo>
                  <a:pt x="13997" y="16949"/>
                  <a:pt x="14147" y="16949"/>
                  <a:pt x="14296" y="16949"/>
                </a:cubicBezTo>
                <a:cubicBezTo>
                  <a:pt x="14446" y="16949"/>
                  <a:pt x="14446" y="17251"/>
                  <a:pt x="14595" y="17402"/>
                </a:cubicBezTo>
                <a:cubicBezTo>
                  <a:pt x="14745" y="17704"/>
                  <a:pt x="14894" y="17402"/>
                  <a:pt x="15044" y="17251"/>
                </a:cubicBezTo>
                <a:cubicBezTo>
                  <a:pt x="15118" y="17251"/>
                  <a:pt x="15567" y="18157"/>
                  <a:pt x="15567" y="18308"/>
                </a:cubicBezTo>
                <a:cubicBezTo>
                  <a:pt x="15642" y="18459"/>
                  <a:pt x="15492" y="18761"/>
                  <a:pt x="15567" y="18912"/>
                </a:cubicBezTo>
                <a:cubicBezTo>
                  <a:pt x="15642" y="19214"/>
                  <a:pt x="15567" y="19214"/>
                  <a:pt x="15642" y="19516"/>
                </a:cubicBezTo>
                <a:cubicBezTo>
                  <a:pt x="15642" y="19667"/>
                  <a:pt x="15716" y="19818"/>
                  <a:pt x="15716" y="19818"/>
                </a:cubicBezTo>
                <a:cubicBezTo>
                  <a:pt x="15791" y="19818"/>
                  <a:pt x="15791" y="19970"/>
                  <a:pt x="15866" y="19970"/>
                </a:cubicBezTo>
                <a:cubicBezTo>
                  <a:pt x="15940" y="20121"/>
                  <a:pt x="15866" y="20423"/>
                  <a:pt x="15940" y="20574"/>
                </a:cubicBezTo>
                <a:cubicBezTo>
                  <a:pt x="16015" y="20725"/>
                  <a:pt x="16090" y="20725"/>
                  <a:pt x="16165" y="21027"/>
                </a:cubicBezTo>
                <a:cubicBezTo>
                  <a:pt x="16314" y="21480"/>
                  <a:pt x="16239" y="21027"/>
                  <a:pt x="16389" y="21178"/>
                </a:cubicBezTo>
                <a:cubicBezTo>
                  <a:pt x="16389" y="21178"/>
                  <a:pt x="16389" y="21480"/>
                  <a:pt x="16389" y="21480"/>
                </a:cubicBezTo>
                <a:cubicBezTo>
                  <a:pt x="16464" y="21480"/>
                  <a:pt x="16538" y="20423"/>
                  <a:pt x="16538" y="20272"/>
                </a:cubicBezTo>
                <a:cubicBezTo>
                  <a:pt x="16538" y="19818"/>
                  <a:pt x="16464" y="19516"/>
                  <a:pt x="16389" y="18912"/>
                </a:cubicBezTo>
                <a:cubicBezTo>
                  <a:pt x="16239" y="18459"/>
                  <a:pt x="16239" y="18006"/>
                  <a:pt x="16165" y="17553"/>
                </a:cubicBezTo>
                <a:cubicBezTo>
                  <a:pt x="16015" y="17251"/>
                  <a:pt x="15940" y="16646"/>
                  <a:pt x="16015" y="16193"/>
                </a:cubicBezTo>
                <a:cubicBezTo>
                  <a:pt x="16090" y="15740"/>
                  <a:pt x="16239" y="15438"/>
                  <a:pt x="16464" y="15136"/>
                </a:cubicBezTo>
                <a:cubicBezTo>
                  <a:pt x="16538" y="14985"/>
                  <a:pt x="16613" y="14985"/>
                  <a:pt x="16688" y="14834"/>
                </a:cubicBezTo>
                <a:cubicBezTo>
                  <a:pt x="16763" y="14683"/>
                  <a:pt x="16837" y="14381"/>
                  <a:pt x="16912" y="14381"/>
                </a:cubicBezTo>
                <a:cubicBezTo>
                  <a:pt x="17062" y="14079"/>
                  <a:pt x="17286" y="14079"/>
                  <a:pt x="17435" y="13777"/>
                </a:cubicBezTo>
                <a:cubicBezTo>
                  <a:pt x="17510" y="13625"/>
                  <a:pt x="17585" y="13323"/>
                  <a:pt x="17734" y="13323"/>
                </a:cubicBezTo>
                <a:cubicBezTo>
                  <a:pt x="17734" y="13323"/>
                  <a:pt x="18033" y="13323"/>
                  <a:pt x="17958" y="13021"/>
                </a:cubicBezTo>
                <a:cubicBezTo>
                  <a:pt x="17958" y="13021"/>
                  <a:pt x="17734" y="13172"/>
                  <a:pt x="17734" y="13172"/>
                </a:cubicBezTo>
                <a:cubicBezTo>
                  <a:pt x="17734" y="13021"/>
                  <a:pt x="17884" y="13172"/>
                  <a:pt x="17809" y="12870"/>
                </a:cubicBezTo>
                <a:cubicBezTo>
                  <a:pt x="17809" y="12870"/>
                  <a:pt x="17734" y="12719"/>
                  <a:pt x="17809" y="12719"/>
                </a:cubicBezTo>
                <a:cubicBezTo>
                  <a:pt x="17809" y="12568"/>
                  <a:pt x="17809" y="12719"/>
                  <a:pt x="17884" y="12568"/>
                </a:cubicBezTo>
                <a:cubicBezTo>
                  <a:pt x="17809" y="12719"/>
                  <a:pt x="17958" y="12870"/>
                  <a:pt x="17958" y="12719"/>
                </a:cubicBezTo>
                <a:cubicBezTo>
                  <a:pt x="18033" y="12719"/>
                  <a:pt x="18257" y="12417"/>
                  <a:pt x="18183" y="12266"/>
                </a:cubicBezTo>
                <a:cubicBezTo>
                  <a:pt x="18183" y="12417"/>
                  <a:pt x="17734" y="12266"/>
                  <a:pt x="17809" y="12115"/>
                </a:cubicBezTo>
                <a:cubicBezTo>
                  <a:pt x="17809" y="11964"/>
                  <a:pt x="17884" y="12266"/>
                  <a:pt x="17958" y="12115"/>
                </a:cubicBezTo>
                <a:cubicBezTo>
                  <a:pt x="17958" y="12115"/>
                  <a:pt x="18108" y="11964"/>
                  <a:pt x="18108" y="11964"/>
                </a:cubicBezTo>
                <a:cubicBezTo>
                  <a:pt x="18108" y="11964"/>
                  <a:pt x="18033" y="11813"/>
                  <a:pt x="18033" y="11662"/>
                </a:cubicBezTo>
                <a:cubicBezTo>
                  <a:pt x="18108" y="11511"/>
                  <a:pt x="18108" y="11360"/>
                  <a:pt x="17958" y="11360"/>
                </a:cubicBezTo>
                <a:cubicBezTo>
                  <a:pt x="17958" y="11360"/>
                  <a:pt x="17659" y="11058"/>
                  <a:pt x="17659" y="11058"/>
                </a:cubicBezTo>
                <a:cubicBezTo>
                  <a:pt x="17734" y="10907"/>
                  <a:pt x="17809" y="11058"/>
                  <a:pt x="17884" y="11058"/>
                </a:cubicBezTo>
                <a:cubicBezTo>
                  <a:pt x="17958" y="10907"/>
                  <a:pt x="17809" y="10604"/>
                  <a:pt x="17734" y="10604"/>
                </a:cubicBezTo>
                <a:cubicBezTo>
                  <a:pt x="17659" y="10453"/>
                  <a:pt x="17585" y="10302"/>
                  <a:pt x="17585" y="10151"/>
                </a:cubicBezTo>
                <a:cubicBezTo>
                  <a:pt x="17510" y="10000"/>
                  <a:pt x="17734" y="9698"/>
                  <a:pt x="17659" y="9547"/>
                </a:cubicBezTo>
                <a:cubicBezTo>
                  <a:pt x="17734" y="9698"/>
                  <a:pt x="17659" y="9849"/>
                  <a:pt x="17659" y="10000"/>
                </a:cubicBezTo>
                <a:cubicBezTo>
                  <a:pt x="17659" y="10000"/>
                  <a:pt x="17809" y="10302"/>
                  <a:pt x="17809" y="10302"/>
                </a:cubicBezTo>
                <a:cubicBezTo>
                  <a:pt x="17958" y="10000"/>
                  <a:pt x="17809" y="9245"/>
                  <a:pt x="18033" y="9094"/>
                </a:cubicBezTo>
                <a:cubicBezTo>
                  <a:pt x="17958" y="9094"/>
                  <a:pt x="17958" y="9849"/>
                  <a:pt x="18033" y="10000"/>
                </a:cubicBezTo>
                <a:cubicBezTo>
                  <a:pt x="18033" y="10302"/>
                  <a:pt x="18183" y="10302"/>
                  <a:pt x="18183" y="10604"/>
                </a:cubicBezTo>
                <a:cubicBezTo>
                  <a:pt x="18183" y="10756"/>
                  <a:pt x="17958" y="11058"/>
                  <a:pt x="18033" y="11209"/>
                </a:cubicBezTo>
                <a:cubicBezTo>
                  <a:pt x="18033" y="11209"/>
                  <a:pt x="18482" y="10302"/>
                  <a:pt x="18407" y="10000"/>
                </a:cubicBezTo>
                <a:cubicBezTo>
                  <a:pt x="18407" y="9698"/>
                  <a:pt x="18257" y="9547"/>
                  <a:pt x="18257" y="9245"/>
                </a:cubicBezTo>
                <a:cubicBezTo>
                  <a:pt x="18183" y="9094"/>
                  <a:pt x="18257" y="8641"/>
                  <a:pt x="18407" y="8792"/>
                </a:cubicBezTo>
                <a:cubicBezTo>
                  <a:pt x="18332" y="8641"/>
                  <a:pt x="18257" y="9094"/>
                  <a:pt x="18332" y="9245"/>
                </a:cubicBezTo>
                <a:cubicBezTo>
                  <a:pt x="18482" y="9547"/>
                  <a:pt x="18482" y="9698"/>
                  <a:pt x="18631" y="9245"/>
                </a:cubicBezTo>
                <a:cubicBezTo>
                  <a:pt x="18706" y="9094"/>
                  <a:pt x="18855" y="8641"/>
                  <a:pt x="18781" y="8339"/>
                </a:cubicBezTo>
                <a:cubicBezTo>
                  <a:pt x="18781" y="8339"/>
                  <a:pt x="18706" y="8188"/>
                  <a:pt x="18781" y="8037"/>
                </a:cubicBezTo>
                <a:cubicBezTo>
                  <a:pt x="18781" y="8037"/>
                  <a:pt x="18855" y="7735"/>
                  <a:pt x="18855" y="7735"/>
                </a:cubicBezTo>
                <a:cubicBezTo>
                  <a:pt x="18855" y="7735"/>
                  <a:pt x="18855" y="8037"/>
                  <a:pt x="18855" y="8037"/>
                </a:cubicBezTo>
                <a:cubicBezTo>
                  <a:pt x="18855" y="8037"/>
                  <a:pt x="19229" y="7583"/>
                  <a:pt x="19379" y="7583"/>
                </a:cubicBezTo>
                <a:cubicBezTo>
                  <a:pt x="19453" y="7432"/>
                  <a:pt x="19603" y="7583"/>
                  <a:pt x="19677" y="7583"/>
                </a:cubicBezTo>
                <a:cubicBezTo>
                  <a:pt x="19827" y="7432"/>
                  <a:pt x="19752" y="7281"/>
                  <a:pt x="19752" y="7130"/>
                </a:cubicBezTo>
                <a:cubicBezTo>
                  <a:pt x="19827" y="7130"/>
                  <a:pt x="19827" y="7432"/>
                  <a:pt x="19902" y="7432"/>
                </a:cubicBezTo>
                <a:cubicBezTo>
                  <a:pt x="19902" y="7432"/>
                  <a:pt x="20051" y="7281"/>
                  <a:pt x="20051" y="7281"/>
                </a:cubicBezTo>
                <a:cubicBezTo>
                  <a:pt x="20201" y="7583"/>
                  <a:pt x="20500" y="6828"/>
                  <a:pt x="20275" y="6828"/>
                </a:cubicBezTo>
                <a:cubicBezTo>
                  <a:pt x="20275" y="6828"/>
                  <a:pt x="20275" y="7130"/>
                  <a:pt x="20201" y="7130"/>
                </a:cubicBezTo>
                <a:cubicBezTo>
                  <a:pt x="20126" y="7130"/>
                  <a:pt x="19976" y="6526"/>
                  <a:pt x="19976" y="6526"/>
                </a:cubicBezTo>
                <a:cubicBezTo>
                  <a:pt x="20051" y="6375"/>
                  <a:pt x="19976" y="6224"/>
                  <a:pt x="20051" y="6073"/>
                </a:cubicBezTo>
                <a:cubicBezTo>
                  <a:pt x="20126" y="5771"/>
                  <a:pt x="20201" y="5469"/>
                  <a:pt x="20275" y="5318"/>
                </a:cubicBezTo>
                <a:cubicBezTo>
                  <a:pt x="20350" y="5318"/>
                  <a:pt x="20425" y="5167"/>
                  <a:pt x="20425" y="5167"/>
                </a:cubicBezTo>
                <a:cubicBezTo>
                  <a:pt x="20574" y="5318"/>
                  <a:pt x="20649" y="4865"/>
                  <a:pt x="20724" y="4714"/>
                </a:cubicBezTo>
                <a:cubicBezTo>
                  <a:pt x="20724" y="4714"/>
                  <a:pt x="20873" y="4865"/>
                  <a:pt x="20948" y="4714"/>
                </a:cubicBezTo>
                <a:cubicBezTo>
                  <a:pt x="21098" y="4563"/>
                  <a:pt x="21247" y="4563"/>
                  <a:pt x="21322" y="4411"/>
                </a:cubicBezTo>
                <a:cubicBezTo>
                  <a:pt x="21397" y="4411"/>
                  <a:pt x="21546" y="4260"/>
                  <a:pt x="21471" y="4109"/>
                </a:cubicBezTo>
                <a:cubicBezTo>
                  <a:pt x="21322" y="3807"/>
                  <a:pt x="21322" y="3656"/>
                  <a:pt x="21247" y="3505"/>
                </a:cubicBezTo>
                <a:cubicBezTo>
                  <a:pt x="20948" y="3354"/>
                  <a:pt x="21397" y="1995"/>
                  <a:pt x="20948" y="1995"/>
                </a:cubicBezTo>
                <a:cubicBezTo>
                  <a:pt x="20873" y="1844"/>
                  <a:pt x="20799" y="2146"/>
                  <a:pt x="20724" y="1995"/>
                </a:cubicBezTo>
                <a:cubicBezTo>
                  <a:pt x="20649" y="1844"/>
                  <a:pt x="20649" y="1693"/>
                  <a:pt x="20574" y="1844"/>
                </a:cubicBezTo>
                <a:cubicBezTo>
                  <a:pt x="20500" y="1995"/>
                  <a:pt x="20425" y="2297"/>
                  <a:pt x="20350" y="2448"/>
                </a:cubicBezTo>
                <a:cubicBezTo>
                  <a:pt x="20275" y="2599"/>
                  <a:pt x="20275" y="2901"/>
                  <a:pt x="20201" y="3052"/>
                </a:cubicBezTo>
                <a:cubicBezTo>
                  <a:pt x="20201" y="3354"/>
                  <a:pt x="20126" y="3807"/>
                  <a:pt x="19976" y="3807"/>
                </a:cubicBezTo>
                <a:cubicBezTo>
                  <a:pt x="19827" y="3807"/>
                  <a:pt x="19827" y="4109"/>
                  <a:pt x="19677" y="4109"/>
                </a:cubicBezTo>
                <a:cubicBezTo>
                  <a:pt x="19304" y="4109"/>
                  <a:pt x="18930" y="4109"/>
                  <a:pt x="18556" y="4109"/>
                </a:cubicBezTo>
                <a:cubicBezTo>
                  <a:pt x="18407" y="4109"/>
                  <a:pt x="18407" y="4109"/>
                  <a:pt x="18332" y="4260"/>
                </a:cubicBezTo>
                <a:cubicBezTo>
                  <a:pt x="18257" y="4563"/>
                  <a:pt x="17958" y="4865"/>
                  <a:pt x="17958" y="5016"/>
                </a:cubicBezTo>
                <a:cubicBezTo>
                  <a:pt x="18033" y="5469"/>
                  <a:pt x="17809" y="5771"/>
                  <a:pt x="17659" y="5771"/>
                </a:cubicBezTo>
                <a:cubicBezTo>
                  <a:pt x="17510" y="5771"/>
                  <a:pt x="17435" y="5620"/>
                  <a:pt x="17286" y="5620"/>
                </a:cubicBezTo>
                <a:cubicBezTo>
                  <a:pt x="17136" y="5620"/>
                  <a:pt x="16987" y="5771"/>
                  <a:pt x="16912" y="5771"/>
                </a:cubicBezTo>
                <a:cubicBezTo>
                  <a:pt x="16912" y="5771"/>
                  <a:pt x="16912" y="6224"/>
                  <a:pt x="16987" y="6224"/>
                </a:cubicBezTo>
                <a:cubicBezTo>
                  <a:pt x="16912" y="6375"/>
                  <a:pt x="16837" y="6526"/>
                  <a:pt x="16688" y="6677"/>
                </a:cubicBezTo>
                <a:cubicBezTo>
                  <a:pt x="16538" y="6828"/>
                  <a:pt x="16314" y="7130"/>
                  <a:pt x="16090" y="7281"/>
                </a:cubicBezTo>
                <a:cubicBezTo>
                  <a:pt x="15866" y="7432"/>
                  <a:pt x="15642" y="7432"/>
                  <a:pt x="15417" y="7281"/>
                </a:cubicBezTo>
                <a:cubicBezTo>
                  <a:pt x="15343" y="7130"/>
                  <a:pt x="15268" y="6979"/>
                  <a:pt x="15343" y="6828"/>
                </a:cubicBezTo>
                <a:cubicBezTo>
                  <a:pt x="15343" y="6828"/>
                  <a:pt x="15417" y="6526"/>
                  <a:pt x="15492" y="6526"/>
                </a:cubicBezTo>
                <a:cubicBezTo>
                  <a:pt x="15492" y="6526"/>
                  <a:pt x="15492" y="6677"/>
                  <a:pt x="15492" y="6828"/>
                </a:cubicBezTo>
                <a:cubicBezTo>
                  <a:pt x="15642" y="6224"/>
                  <a:pt x="15716" y="5771"/>
                  <a:pt x="15567" y="5167"/>
                </a:cubicBezTo>
                <a:cubicBezTo>
                  <a:pt x="15492" y="5016"/>
                  <a:pt x="15343" y="5318"/>
                  <a:pt x="15268" y="5318"/>
                </a:cubicBezTo>
                <a:cubicBezTo>
                  <a:pt x="15193" y="5469"/>
                  <a:pt x="15193" y="5318"/>
                  <a:pt x="15118" y="5318"/>
                </a:cubicBezTo>
                <a:cubicBezTo>
                  <a:pt x="15044" y="5167"/>
                  <a:pt x="15193" y="5016"/>
                  <a:pt x="15193" y="5016"/>
                </a:cubicBezTo>
                <a:cubicBezTo>
                  <a:pt x="15492" y="4411"/>
                  <a:pt x="15268" y="3807"/>
                  <a:pt x="14969" y="3656"/>
                </a:cubicBezTo>
                <a:cubicBezTo>
                  <a:pt x="14745" y="3505"/>
                  <a:pt x="14745" y="3656"/>
                  <a:pt x="14595" y="3807"/>
                </a:cubicBezTo>
                <a:cubicBezTo>
                  <a:pt x="14595" y="3958"/>
                  <a:pt x="14595" y="3958"/>
                  <a:pt x="14595" y="4109"/>
                </a:cubicBezTo>
                <a:cubicBezTo>
                  <a:pt x="14595" y="4260"/>
                  <a:pt x="14446" y="4109"/>
                  <a:pt x="14371" y="4109"/>
                </a:cubicBezTo>
                <a:cubicBezTo>
                  <a:pt x="14296" y="4109"/>
                  <a:pt x="14147" y="5318"/>
                  <a:pt x="14147" y="5469"/>
                </a:cubicBezTo>
                <a:cubicBezTo>
                  <a:pt x="14221" y="6224"/>
                  <a:pt x="14296" y="6677"/>
                  <a:pt x="13997" y="6979"/>
                </a:cubicBezTo>
                <a:cubicBezTo>
                  <a:pt x="13997" y="7130"/>
                  <a:pt x="13773" y="7281"/>
                  <a:pt x="13773" y="7130"/>
                </a:cubicBezTo>
                <a:cubicBezTo>
                  <a:pt x="13773" y="6828"/>
                  <a:pt x="13698" y="6526"/>
                  <a:pt x="13698" y="6224"/>
                </a:cubicBezTo>
                <a:cubicBezTo>
                  <a:pt x="13698" y="6073"/>
                  <a:pt x="13848" y="4411"/>
                  <a:pt x="13848" y="4411"/>
                </a:cubicBezTo>
                <a:cubicBezTo>
                  <a:pt x="13773" y="4411"/>
                  <a:pt x="13624" y="4714"/>
                  <a:pt x="13624" y="4563"/>
                </a:cubicBezTo>
                <a:cubicBezTo>
                  <a:pt x="13624" y="4411"/>
                  <a:pt x="13848" y="3807"/>
                  <a:pt x="13922" y="3656"/>
                </a:cubicBezTo>
                <a:cubicBezTo>
                  <a:pt x="13997" y="3354"/>
                  <a:pt x="14221" y="3354"/>
                  <a:pt x="14371" y="3203"/>
                </a:cubicBezTo>
                <a:cubicBezTo>
                  <a:pt x="14595" y="3203"/>
                  <a:pt x="14819" y="3354"/>
                  <a:pt x="15044" y="3354"/>
                </a:cubicBezTo>
                <a:cubicBezTo>
                  <a:pt x="15268" y="3354"/>
                  <a:pt x="14969" y="2901"/>
                  <a:pt x="14819" y="2901"/>
                </a:cubicBezTo>
                <a:cubicBezTo>
                  <a:pt x="14670" y="2901"/>
                  <a:pt x="14819" y="2448"/>
                  <a:pt x="14595" y="2448"/>
                </a:cubicBezTo>
                <a:cubicBezTo>
                  <a:pt x="14446" y="2599"/>
                  <a:pt x="14296" y="2750"/>
                  <a:pt x="14072" y="2750"/>
                </a:cubicBezTo>
                <a:cubicBezTo>
                  <a:pt x="13922" y="2750"/>
                  <a:pt x="13773" y="2448"/>
                  <a:pt x="13624" y="2297"/>
                </a:cubicBezTo>
                <a:cubicBezTo>
                  <a:pt x="13624" y="2297"/>
                  <a:pt x="13399" y="2297"/>
                  <a:pt x="13474" y="2146"/>
                </a:cubicBezTo>
                <a:cubicBezTo>
                  <a:pt x="13549" y="2146"/>
                  <a:pt x="13698" y="1995"/>
                  <a:pt x="13698" y="1844"/>
                </a:cubicBezTo>
                <a:cubicBezTo>
                  <a:pt x="13698" y="1844"/>
                  <a:pt x="13100" y="2297"/>
                  <a:pt x="13026" y="2297"/>
                </a:cubicBezTo>
                <a:cubicBezTo>
                  <a:pt x="12951" y="2448"/>
                  <a:pt x="12876" y="2599"/>
                  <a:pt x="12801" y="2599"/>
                </a:cubicBezTo>
                <a:cubicBezTo>
                  <a:pt x="12652" y="2599"/>
                  <a:pt x="12652" y="2297"/>
                  <a:pt x="12502" y="2297"/>
                </a:cubicBezTo>
                <a:cubicBezTo>
                  <a:pt x="12428" y="2297"/>
                  <a:pt x="12054" y="2599"/>
                  <a:pt x="12278" y="2146"/>
                </a:cubicBezTo>
                <a:cubicBezTo>
                  <a:pt x="12502" y="1844"/>
                  <a:pt x="12727" y="1542"/>
                  <a:pt x="12951" y="1239"/>
                </a:cubicBezTo>
                <a:cubicBezTo>
                  <a:pt x="12801" y="1239"/>
                  <a:pt x="12652" y="937"/>
                  <a:pt x="12502" y="1239"/>
                </a:cubicBezTo>
                <a:cubicBezTo>
                  <a:pt x="12278" y="1390"/>
                  <a:pt x="12203" y="1088"/>
                  <a:pt x="11979" y="937"/>
                </a:cubicBezTo>
                <a:cubicBezTo>
                  <a:pt x="11904" y="937"/>
                  <a:pt x="11830" y="786"/>
                  <a:pt x="11755" y="635"/>
                </a:cubicBezTo>
                <a:cubicBezTo>
                  <a:pt x="11606" y="635"/>
                  <a:pt x="11531" y="786"/>
                  <a:pt x="11381" y="786"/>
                </a:cubicBezTo>
                <a:cubicBezTo>
                  <a:pt x="11307" y="635"/>
                  <a:pt x="11157" y="635"/>
                  <a:pt x="11157" y="333"/>
                </a:cubicBezTo>
                <a:cubicBezTo>
                  <a:pt x="11157" y="333"/>
                  <a:pt x="11008" y="-120"/>
                  <a:pt x="11008" y="31"/>
                </a:cubicBezTo>
                <a:cubicBezTo>
                  <a:pt x="10933" y="31"/>
                  <a:pt x="11008" y="484"/>
                  <a:pt x="10933" y="484"/>
                </a:cubicBezTo>
                <a:cubicBezTo>
                  <a:pt x="10858" y="484"/>
                  <a:pt x="10783" y="484"/>
                  <a:pt x="10783" y="484"/>
                </a:cubicBezTo>
                <a:cubicBezTo>
                  <a:pt x="10559" y="484"/>
                  <a:pt x="10335" y="484"/>
                  <a:pt x="10111" y="484"/>
                </a:cubicBezTo>
                <a:cubicBezTo>
                  <a:pt x="9289" y="484"/>
                  <a:pt x="8541" y="484"/>
                  <a:pt x="7794" y="484"/>
                </a:cubicBezTo>
                <a:cubicBezTo>
                  <a:pt x="5925" y="484"/>
                  <a:pt x="4057" y="484"/>
                  <a:pt x="2188" y="484"/>
                </a:cubicBezTo>
                <a:cubicBezTo>
                  <a:pt x="1740" y="484"/>
                  <a:pt x="1217" y="484"/>
                  <a:pt x="768" y="484"/>
                </a:cubicBezTo>
                <a:cubicBezTo>
                  <a:pt x="843" y="635"/>
                  <a:pt x="992" y="1844"/>
                  <a:pt x="768" y="1995"/>
                </a:cubicBezTo>
                <a:cubicBezTo>
                  <a:pt x="619" y="1995"/>
                  <a:pt x="544" y="1995"/>
                  <a:pt x="693" y="1693"/>
                </a:cubicBezTo>
                <a:cubicBezTo>
                  <a:pt x="843" y="1239"/>
                  <a:pt x="619" y="1239"/>
                  <a:pt x="469" y="1239"/>
                </a:cubicBezTo>
                <a:cubicBezTo>
                  <a:pt x="320" y="1239"/>
                  <a:pt x="95" y="937"/>
                  <a:pt x="21" y="937"/>
                </a:cubicBezTo>
                <a:cubicBezTo>
                  <a:pt x="-54" y="1088"/>
                  <a:pt x="95" y="1693"/>
                  <a:pt x="95" y="1693"/>
                </a:cubicBezTo>
                <a:cubicBezTo>
                  <a:pt x="170" y="2146"/>
                  <a:pt x="245" y="2297"/>
                  <a:pt x="245" y="2599"/>
                </a:cubicBezTo>
                <a:cubicBezTo>
                  <a:pt x="245" y="2750"/>
                  <a:pt x="469" y="3052"/>
                  <a:pt x="544" y="3052"/>
                </a:cubicBezTo>
                <a:cubicBezTo>
                  <a:pt x="469" y="3052"/>
                  <a:pt x="394" y="3052"/>
                  <a:pt x="320" y="3203"/>
                </a:cubicBezTo>
                <a:cubicBezTo>
                  <a:pt x="245" y="3354"/>
                  <a:pt x="320" y="3505"/>
                  <a:pt x="320" y="3656"/>
                </a:cubicBezTo>
                <a:cubicBezTo>
                  <a:pt x="320" y="4109"/>
                  <a:pt x="320" y="4411"/>
                  <a:pt x="245" y="4714"/>
                </a:cubicBezTo>
                <a:cubicBezTo>
                  <a:pt x="245" y="5167"/>
                  <a:pt x="170" y="5469"/>
                  <a:pt x="95" y="5922"/>
                </a:cubicBezTo>
                <a:cubicBezTo>
                  <a:pt x="21" y="6375"/>
                  <a:pt x="170" y="6828"/>
                  <a:pt x="245" y="7281"/>
                </a:cubicBezTo>
                <a:cubicBezTo>
                  <a:pt x="245" y="7735"/>
                  <a:pt x="170" y="8037"/>
                  <a:pt x="170" y="8339"/>
                </a:cubicBezTo>
                <a:cubicBezTo>
                  <a:pt x="170" y="8490"/>
                  <a:pt x="245" y="8641"/>
                  <a:pt x="245" y="8792"/>
                </a:cubicBezTo>
                <a:cubicBezTo>
                  <a:pt x="320" y="8943"/>
                  <a:pt x="320" y="9245"/>
                  <a:pt x="320" y="9396"/>
                </a:cubicBezTo>
                <a:cubicBezTo>
                  <a:pt x="394" y="9849"/>
                  <a:pt x="619" y="10000"/>
                  <a:pt x="693" y="10453"/>
                </a:cubicBezTo>
                <a:cubicBezTo>
                  <a:pt x="768" y="10756"/>
                  <a:pt x="768" y="10604"/>
                  <a:pt x="843" y="10453"/>
                </a:cubicBezTo>
                <a:cubicBezTo>
                  <a:pt x="843" y="10453"/>
                  <a:pt x="918" y="10907"/>
                  <a:pt x="918" y="10907"/>
                </a:cubicBezTo>
                <a:cubicBezTo>
                  <a:pt x="918" y="10907"/>
                  <a:pt x="843" y="10756"/>
                  <a:pt x="843" y="10907"/>
                </a:cubicBezTo>
                <a:cubicBezTo>
                  <a:pt x="843" y="11058"/>
                  <a:pt x="843" y="11209"/>
                  <a:pt x="918" y="11360"/>
                </a:cubicBezTo>
                <a:cubicBezTo>
                  <a:pt x="992" y="11360"/>
                  <a:pt x="992" y="11360"/>
                  <a:pt x="1067" y="11511"/>
                </a:cubicBezTo>
                <a:cubicBezTo>
                  <a:pt x="1142" y="11662"/>
                  <a:pt x="992" y="11813"/>
                  <a:pt x="1067" y="11964"/>
                </a:cubicBezTo>
                <a:cubicBezTo>
                  <a:pt x="1217" y="12417"/>
                  <a:pt x="1516" y="12719"/>
                  <a:pt x="1516" y="13172"/>
                </a:cubicBezTo>
                <a:cubicBezTo>
                  <a:pt x="1590" y="13474"/>
                  <a:pt x="1665" y="13474"/>
                  <a:pt x="1815" y="13625"/>
                </a:cubicBezTo>
                <a:cubicBezTo>
                  <a:pt x="1964" y="13777"/>
                  <a:pt x="2113" y="13928"/>
                  <a:pt x="2263" y="13928"/>
                </a:cubicBezTo>
                <a:cubicBezTo>
                  <a:pt x="2412" y="13928"/>
                  <a:pt x="2562" y="14230"/>
                  <a:pt x="2637" y="14381"/>
                </a:cubicBezTo>
                <a:cubicBezTo>
                  <a:pt x="2637" y="14532"/>
                  <a:pt x="2936" y="15136"/>
                  <a:pt x="2861" y="15287"/>
                </a:cubicBezTo>
                <a:cubicBezTo>
                  <a:pt x="3160" y="15136"/>
                  <a:pt x="3534" y="14985"/>
                  <a:pt x="3833" y="15136"/>
                </a:cubicBezTo>
                <a:cubicBezTo>
                  <a:pt x="4281" y="15438"/>
                  <a:pt x="4655" y="15891"/>
                  <a:pt x="5028" y="16193"/>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5" name="Shape 2115"/>
          <p:cNvSpPr/>
          <p:nvPr/>
        </p:nvSpPr>
        <p:spPr>
          <a:xfrm>
            <a:off x="6615455" y="2399040"/>
            <a:ext cx="3137464" cy="1618836"/>
          </a:xfrm>
          <a:custGeom>
            <a:avLst/>
            <a:gdLst/>
            <a:ahLst/>
            <a:cxnLst>
              <a:cxn ang="0">
                <a:pos x="wd2" y="hd2"/>
              </a:cxn>
              <a:cxn ang="5400000">
                <a:pos x="wd2" y="hd2"/>
              </a:cxn>
              <a:cxn ang="10800000">
                <a:pos x="wd2" y="hd2"/>
              </a:cxn>
              <a:cxn ang="16200000">
                <a:pos x="wd2" y="hd2"/>
              </a:cxn>
            </a:cxnLst>
            <a:rect l="0" t="0" r="r" b="b"/>
            <a:pathLst>
              <a:path w="21523" h="21600" extrusionOk="0">
                <a:moveTo>
                  <a:pt x="11584" y="17162"/>
                </a:moveTo>
                <a:cubicBezTo>
                  <a:pt x="11584" y="17162"/>
                  <a:pt x="11584" y="17063"/>
                  <a:pt x="11584" y="17063"/>
                </a:cubicBezTo>
                <a:cubicBezTo>
                  <a:pt x="11584" y="17063"/>
                  <a:pt x="11736" y="17458"/>
                  <a:pt x="11736" y="17458"/>
                </a:cubicBezTo>
                <a:cubicBezTo>
                  <a:pt x="11837" y="17458"/>
                  <a:pt x="11888" y="17556"/>
                  <a:pt x="11938" y="17556"/>
                </a:cubicBezTo>
                <a:cubicBezTo>
                  <a:pt x="12039" y="17556"/>
                  <a:pt x="12039" y="17458"/>
                  <a:pt x="12090" y="17556"/>
                </a:cubicBezTo>
                <a:cubicBezTo>
                  <a:pt x="12242" y="17655"/>
                  <a:pt x="12343" y="17753"/>
                  <a:pt x="12444" y="17852"/>
                </a:cubicBezTo>
                <a:cubicBezTo>
                  <a:pt x="12495" y="17951"/>
                  <a:pt x="12545" y="17852"/>
                  <a:pt x="12596" y="17852"/>
                </a:cubicBezTo>
                <a:cubicBezTo>
                  <a:pt x="12646" y="17753"/>
                  <a:pt x="12697" y="17753"/>
                  <a:pt x="12748" y="17753"/>
                </a:cubicBezTo>
                <a:cubicBezTo>
                  <a:pt x="12798" y="17753"/>
                  <a:pt x="12849" y="17852"/>
                  <a:pt x="12899" y="17852"/>
                </a:cubicBezTo>
                <a:cubicBezTo>
                  <a:pt x="13000" y="17852"/>
                  <a:pt x="13051" y="17753"/>
                  <a:pt x="13102" y="17655"/>
                </a:cubicBezTo>
                <a:cubicBezTo>
                  <a:pt x="13152" y="17556"/>
                  <a:pt x="13304" y="17260"/>
                  <a:pt x="13355" y="17260"/>
                </a:cubicBezTo>
                <a:cubicBezTo>
                  <a:pt x="13355" y="17260"/>
                  <a:pt x="13405" y="17359"/>
                  <a:pt x="13405" y="17359"/>
                </a:cubicBezTo>
                <a:cubicBezTo>
                  <a:pt x="13506" y="17359"/>
                  <a:pt x="13557" y="17359"/>
                  <a:pt x="13607" y="17359"/>
                </a:cubicBezTo>
                <a:cubicBezTo>
                  <a:pt x="13810" y="17359"/>
                  <a:pt x="13759" y="17655"/>
                  <a:pt x="13860" y="17852"/>
                </a:cubicBezTo>
                <a:cubicBezTo>
                  <a:pt x="13911" y="17951"/>
                  <a:pt x="14113" y="17852"/>
                  <a:pt x="14113" y="18049"/>
                </a:cubicBezTo>
                <a:cubicBezTo>
                  <a:pt x="14113" y="18247"/>
                  <a:pt x="14164" y="18444"/>
                  <a:pt x="14215" y="18641"/>
                </a:cubicBezTo>
                <a:cubicBezTo>
                  <a:pt x="14215" y="19134"/>
                  <a:pt x="14670" y="19036"/>
                  <a:pt x="14822" y="19134"/>
                </a:cubicBezTo>
                <a:cubicBezTo>
                  <a:pt x="14923" y="19134"/>
                  <a:pt x="15074" y="19134"/>
                  <a:pt x="15125" y="19233"/>
                </a:cubicBezTo>
                <a:cubicBezTo>
                  <a:pt x="15176" y="19332"/>
                  <a:pt x="15429" y="19825"/>
                  <a:pt x="15378" y="19825"/>
                </a:cubicBezTo>
                <a:cubicBezTo>
                  <a:pt x="15277" y="20022"/>
                  <a:pt x="15277" y="20022"/>
                  <a:pt x="15176" y="19923"/>
                </a:cubicBezTo>
                <a:cubicBezTo>
                  <a:pt x="15125" y="19825"/>
                  <a:pt x="14923" y="19627"/>
                  <a:pt x="14923" y="19627"/>
                </a:cubicBezTo>
                <a:cubicBezTo>
                  <a:pt x="14923" y="19726"/>
                  <a:pt x="15074" y="19825"/>
                  <a:pt x="15024" y="20022"/>
                </a:cubicBezTo>
                <a:cubicBezTo>
                  <a:pt x="14973" y="20121"/>
                  <a:pt x="14923" y="20318"/>
                  <a:pt x="14923" y="20416"/>
                </a:cubicBezTo>
                <a:cubicBezTo>
                  <a:pt x="14923" y="20614"/>
                  <a:pt x="14923" y="20712"/>
                  <a:pt x="14872" y="20811"/>
                </a:cubicBezTo>
                <a:cubicBezTo>
                  <a:pt x="14872" y="20910"/>
                  <a:pt x="14720" y="21008"/>
                  <a:pt x="14720" y="21008"/>
                </a:cubicBezTo>
                <a:cubicBezTo>
                  <a:pt x="14670" y="21107"/>
                  <a:pt x="14518" y="21600"/>
                  <a:pt x="14720" y="21600"/>
                </a:cubicBezTo>
                <a:cubicBezTo>
                  <a:pt x="14771" y="21600"/>
                  <a:pt x="14872" y="21403"/>
                  <a:pt x="14973" y="21205"/>
                </a:cubicBezTo>
                <a:cubicBezTo>
                  <a:pt x="15074" y="21107"/>
                  <a:pt x="15125" y="21304"/>
                  <a:pt x="15226" y="21205"/>
                </a:cubicBezTo>
                <a:cubicBezTo>
                  <a:pt x="15378" y="21205"/>
                  <a:pt x="15429" y="21008"/>
                  <a:pt x="15580" y="21008"/>
                </a:cubicBezTo>
                <a:cubicBezTo>
                  <a:pt x="15580" y="20811"/>
                  <a:pt x="15580" y="20910"/>
                  <a:pt x="15479" y="20811"/>
                </a:cubicBezTo>
                <a:cubicBezTo>
                  <a:pt x="15429" y="20811"/>
                  <a:pt x="15429" y="20712"/>
                  <a:pt x="15479" y="20712"/>
                </a:cubicBezTo>
                <a:cubicBezTo>
                  <a:pt x="15530" y="20515"/>
                  <a:pt x="15580" y="20416"/>
                  <a:pt x="15732" y="20416"/>
                </a:cubicBezTo>
                <a:cubicBezTo>
                  <a:pt x="15783" y="20416"/>
                  <a:pt x="15934" y="20219"/>
                  <a:pt x="16036" y="20318"/>
                </a:cubicBezTo>
                <a:cubicBezTo>
                  <a:pt x="16137" y="20416"/>
                  <a:pt x="16187" y="20022"/>
                  <a:pt x="16289" y="20318"/>
                </a:cubicBezTo>
                <a:cubicBezTo>
                  <a:pt x="16390" y="20121"/>
                  <a:pt x="16440" y="20022"/>
                  <a:pt x="16541" y="19825"/>
                </a:cubicBezTo>
                <a:cubicBezTo>
                  <a:pt x="16643" y="19726"/>
                  <a:pt x="16693" y="19726"/>
                  <a:pt x="16794" y="19726"/>
                </a:cubicBezTo>
                <a:cubicBezTo>
                  <a:pt x="16946" y="19726"/>
                  <a:pt x="17148" y="19726"/>
                  <a:pt x="17300" y="19726"/>
                </a:cubicBezTo>
                <a:cubicBezTo>
                  <a:pt x="17452" y="19726"/>
                  <a:pt x="17503" y="19825"/>
                  <a:pt x="17553" y="19627"/>
                </a:cubicBezTo>
                <a:cubicBezTo>
                  <a:pt x="17604" y="19529"/>
                  <a:pt x="17654" y="19627"/>
                  <a:pt x="17705" y="19529"/>
                </a:cubicBezTo>
                <a:cubicBezTo>
                  <a:pt x="17756" y="19332"/>
                  <a:pt x="17806" y="19233"/>
                  <a:pt x="17806" y="19036"/>
                </a:cubicBezTo>
                <a:cubicBezTo>
                  <a:pt x="17857" y="18838"/>
                  <a:pt x="17857" y="18740"/>
                  <a:pt x="17907" y="18542"/>
                </a:cubicBezTo>
                <a:cubicBezTo>
                  <a:pt x="17958" y="18444"/>
                  <a:pt x="18008" y="18345"/>
                  <a:pt x="18059" y="18247"/>
                </a:cubicBezTo>
                <a:cubicBezTo>
                  <a:pt x="18110" y="18148"/>
                  <a:pt x="18160" y="18444"/>
                  <a:pt x="18261" y="18345"/>
                </a:cubicBezTo>
                <a:cubicBezTo>
                  <a:pt x="18363" y="18148"/>
                  <a:pt x="18464" y="18444"/>
                  <a:pt x="18464" y="18641"/>
                </a:cubicBezTo>
                <a:cubicBezTo>
                  <a:pt x="18464" y="18740"/>
                  <a:pt x="18413" y="19332"/>
                  <a:pt x="18514" y="19332"/>
                </a:cubicBezTo>
                <a:cubicBezTo>
                  <a:pt x="18565" y="19430"/>
                  <a:pt x="18615" y="19627"/>
                  <a:pt x="18666" y="19825"/>
                </a:cubicBezTo>
                <a:cubicBezTo>
                  <a:pt x="18717" y="19627"/>
                  <a:pt x="19273" y="19332"/>
                  <a:pt x="19273" y="19332"/>
                </a:cubicBezTo>
                <a:cubicBezTo>
                  <a:pt x="19273" y="19233"/>
                  <a:pt x="19222" y="19233"/>
                  <a:pt x="19222" y="19134"/>
                </a:cubicBezTo>
                <a:cubicBezTo>
                  <a:pt x="19222" y="19134"/>
                  <a:pt x="19324" y="19332"/>
                  <a:pt x="19324" y="19332"/>
                </a:cubicBezTo>
                <a:cubicBezTo>
                  <a:pt x="19324" y="19430"/>
                  <a:pt x="19222" y="19430"/>
                  <a:pt x="19222" y="19430"/>
                </a:cubicBezTo>
                <a:cubicBezTo>
                  <a:pt x="19222" y="19430"/>
                  <a:pt x="19526" y="19529"/>
                  <a:pt x="19526" y="19529"/>
                </a:cubicBezTo>
                <a:cubicBezTo>
                  <a:pt x="19526" y="19529"/>
                  <a:pt x="19526" y="19529"/>
                  <a:pt x="19526" y="19529"/>
                </a:cubicBezTo>
                <a:cubicBezTo>
                  <a:pt x="19526" y="19529"/>
                  <a:pt x="19526" y="19627"/>
                  <a:pt x="19526" y="19627"/>
                </a:cubicBezTo>
                <a:cubicBezTo>
                  <a:pt x="19475" y="19627"/>
                  <a:pt x="19425" y="19627"/>
                  <a:pt x="19374" y="19726"/>
                </a:cubicBezTo>
                <a:cubicBezTo>
                  <a:pt x="19374" y="19825"/>
                  <a:pt x="19324" y="19529"/>
                  <a:pt x="19324" y="19529"/>
                </a:cubicBezTo>
                <a:cubicBezTo>
                  <a:pt x="19273" y="19529"/>
                  <a:pt x="19273" y="19627"/>
                  <a:pt x="19273" y="19627"/>
                </a:cubicBezTo>
                <a:cubicBezTo>
                  <a:pt x="19273" y="19627"/>
                  <a:pt x="19273" y="19529"/>
                  <a:pt x="19222" y="19627"/>
                </a:cubicBezTo>
                <a:cubicBezTo>
                  <a:pt x="19172" y="19726"/>
                  <a:pt x="19121" y="19726"/>
                  <a:pt x="19071" y="19825"/>
                </a:cubicBezTo>
                <a:cubicBezTo>
                  <a:pt x="18970" y="19923"/>
                  <a:pt x="18767" y="20219"/>
                  <a:pt x="18868" y="20515"/>
                </a:cubicBezTo>
                <a:cubicBezTo>
                  <a:pt x="19020" y="20712"/>
                  <a:pt x="19121" y="20515"/>
                  <a:pt x="19172" y="20416"/>
                </a:cubicBezTo>
                <a:cubicBezTo>
                  <a:pt x="19222" y="20318"/>
                  <a:pt x="19425" y="20022"/>
                  <a:pt x="19425" y="19923"/>
                </a:cubicBezTo>
                <a:cubicBezTo>
                  <a:pt x="19425" y="20022"/>
                  <a:pt x="19526" y="20121"/>
                  <a:pt x="19577" y="20022"/>
                </a:cubicBezTo>
                <a:cubicBezTo>
                  <a:pt x="19577" y="19923"/>
                  <a:pt x="19728" y="19825"/>
                  <a:pt x="19779" y="19825"/>
                </a:cubicBezTo>
                <a:cubicBezTo>
                  <a:pt x="19880" y="19726"/>
                  <a:pt x="19981" y="19627"/>
                  <a:pt x="20082" y="19627"/>
                </a:cubicBezTo>
                <a:cubicBezTo>
                  <a:pt x="20133" y="19627"/>
                  <a:pt x="20133" y="19627"/>
                  <a:pt x="20133" y="19529"/>
                </a:cubicBezTo>
                <a:cubicBezTo>
                  <a:pt x="20082" y="19430"/>
                  <a:pt x="20133" y="19430"/>
                  <a:pt x="20133" y="19430"/>
                </a:cubicBezTo>
                <a:cubicBezTo>
                  <a:pt x="20133" y="19332"/>
                  <a:pt x="20032" y="19430"/>
                  <a:pt x="19981" y="19332"/>
                </a:cubicBezTo>
                <a:cubicBezTo>
                  <a:pt x="19931" y="19332"/>
                  <a:pt x="19981" y="19134"/>
                  <a:pt x="19880" y="19332"/>
                </a:cubicBezTo>
                <a:cubicBezTo>
                  <a:pt x="19779" y="19430"/>
                  <a:pt x="19577" y="19332"/>
                  <a:pt x="19475" y="19233"/>
                </a:cubicBezTo>
                <a:cubicBezTo>
                  <a:pt x="19425" y="19233"/>
                  <a:pt x="19475" y="19036"/>
                  <a:pt x="19425" y="19036"/>
                </a:cubicBezTo>
                <a:cubicBezTo>
                  <a:pt x="19425" y="19036"/>
                  <a:pt x="19324" y="19036"/>
                  <a:pt x="19273" y="18937"/>
                </a:cubicBezTo>
                <a:cubicBezTo>
                  <a:pt x="19222" y="18937"/>
                  <a:pt x="19222" y="18641"/>
                  <a:pt x="19222" y="18542"/>
                </a:cubicBezTo>
                <a:cubicBezTo>
                  <a:pt x="19222" y="18444"/>
                  <a:pt x="19121" y="18542"/>
                  <a:pt x="19071" y="18444"/>
                </a:cubicBezTo>
                <a:cubicBezTo>
                  <a:pt x="19071" y="18444"/>
                  <a:pt x="19172" y="18247"/>
                  <a:pt x="19172" y="18247"/>
                </a:cubicBezTo>
                <a:cubicBezTo>
                  <a:pt x="19222" y="18148"/>
                  <a:pt x="19222" y="17852"/>
                  <a:pt x="19121" y="17852"/>
                </a:cubicBezTo>
                <a:cubicBezTo>
                  <a:pt x="19121" y="17852"/>
                  <a:pt x="19020" y="18247"/>
                  <a:pt x="18970" y="18049"/>
                </a:cubicBezTo>
                <a:cubicBezTo>
                  <a:pt x="18970" y="17852"/>
                  <a:pt x="18919" y="17951"/>
                  <a:pt x="18868" y="17852"/>
                </a:cubicBezTo>
                <a:cubicBezTo>
                  <a:pt x="18868" y="17753"/>
                  <a:pt x="19020" y="17852"/>
                  <a:pt x="19020" y="17852"/>
                </a:cubicBezTo>
                <a:cubicBezTo>
                  <a:pt x="19121" y="17852"/>
                  <a:pt x="19172" y="17753"/>
                  <a:pt x="19222" y="17753"/>
                </a:cubicBezTo>
                <a:cubicBezTo>
                  <a:pt x="19273" y="17655"/>
                  <a:pt x="19324" y="17655"/>
                  <a:pt x="19374" y="17655"/>
                </a:cubicBezTo>
                <a:cubicBezTo>
                  <a:pt x="19425" y="17556"/>
                  <a:pt x="19324" y="17359"/>
                  <a:pt x="19324" y="17359"/>
                </a:cubicBezTo>
                <a:cubicBezTo>
                  <a:pt x="19324" y="17359"/>
                  <a:pt x="19374" y="17359"/>
                  <a:pt x="19374" y="17359"/>
                </a:cubicBezTo>
                <a:cubicBezTo>
                  <a:pt x="19374" y="17359"/>
                  <a:pt x="19172" y="17162"/>
                  <a:pt x="19172" y="17162"/>
                </a:cubicBezTo>
                <a:cubicBezTo>
                  <a:pt x="19071" y="17063"/>
                  <a:pt x="18970" y="17063"/>
                  <a:pt x="18868" y="17162"/>
                </a:cubicBezTo>
                <a:cubicBezTo>
                  <a:pt x="18666" y="17260"/>
                  <a:pt x="18514" y="17359"/>
                  <a:pt x="18363" y="17556"/>
                </a:cubicBezTo>
                <a:cubicBezTo>
                  <a:pt x="18211" y="17655"/>
                  <a:pt x="18110" y="17852"/>
                  <a:pt x="17958" y="18049"/>
                </a:cubicBezTo>
                <a:cubicBezTo>
                  <a:pt x="17907" y="18148"/>
                  <a:pt x="17857" y="18247"/>
                  <a:pt x="17806" y="18444"/>
                </a:cubicBezTo>
                <a:cubicBezTo>
                  <a:pt x="17806" y="18444"/>
                  <a:pt x="17604" y="18641"/>
                  <a:pt x="17604" y="18641"/>
                </a:cubicBezTo>
                <a:cubicBezTo>
                  <a:pt x="17604" y="18542"/>
                  <a:pt x="17857" y="18148"/>
                  <a:pt x="17907" y="18049"/>
                </a:cubicBezTo>
                <a:cubicBezTo>
                  <a:pt x="17907" y="17951"/>
                  <a:pt x="17958" y="17852"/>
                  <a:pt x="17907" y="17753"/>
                </a:cubicBezTo>
                <a:cubicBezTo>
                  <a:pt x="17857" y="17753"/>
                  <a:pt x="17756" y="17655"/>
                  <a:pt x="17705" y="17655"/>
                </a:cubicBezTo>
                <a:cubicBezTo>
                  <a:pt x="17756" y="17655"/>
                  <a:pt x="17857" y="17753"/>
                  <a:pt x="17907" y="17753"/>
                </a:cubicBezTo>
                <a:cubicBezTo>
                  <a:pt x="18008" y="17852"/>
                  <a:pt x="18110" y="17556"/>
                  <a:pt x="18160" y="17458"/>
                </a:cubicBezTo>
                <a:cubicBezTo>
                  <a:pt x="18211" y="17359"/>
                  <a:pt x="18261" y="17162"/>
                  <a:pt x="18363" y="17063"/>
                </a:cubicBezTo>
                <a:cubicBezTo>
                  <a:pt x="18464" y="17063"/>
                  <a:pt x="18565" y="17162"/>
                  <a:pt x="18615" y="16964"/>
                </a:cubicBezTo>
                <a:cubicBezTo>
                  <a:pt x="18666" y="16570"/>
                  <a:pt x="18767" y="16471"/>
                  <a:pt x="18970" y="16471"/>
                </a:cubicBezTo>
                <a:cubicBezTo>
                  <a:pt x="19172" y="16471"/>
                  <a:pt x="19374" y="16471"/>
                  <a:pt x="19577" y="16471"/>
                </a:cubicBezTo>
                <a:cubicBezTo>
                  <a:pt x="19931" y="16471"/>
                  <a:pt x="20437" y="16668"/>
                  <a:pt x="20689" y="16077"/>
                </a:cubicBezTo>
                <a:cubicBezTo>
                  <a:pt x="20791" y="15879"/>
                  <a:pt x="20841" y="15781"/>
                  <a:pt x="20942" y="15781"/>
                </a:cubicBezTo>
                <a:cubicBezTo>
                  <a:pt x="21044" y="15781"/>
                  <a:pt x="21145" y="15781"/>
                  <a:pt x="21296" y="15584"/>
                </a:cubicBezTo>
                <a:cubicBezTo>
                  <a:pt x="21347" y="15584"/>
                  <a:pt x="21499" y="15386"/>
                  <a:pt x="21499" y="15288"/>
                </a:cubicBezTo>
                <a:cubicBezTo>
                  <a:pt x="21600" y="14992"/>
                  <a:pt x="21347" y="15090"/>
                  <a:pt x="21347" y="14992"/>
                </a:cubicBezTo>
                <a:cubicBezTo>
                  <a:pt x="21347" y="14893"/>
                  <a:pt x="21448" y="14893"/>
                  <a:pt x="21448" y="14893"/>
                </a:cubicBezTo>
                <a:cubicBezTo>
                  <a:pt x="21499" y="14795"/>
                  <a:pt x="21448" y="14696"/>
                  <a:pt x="21448" y="14597"/>
                </a:cubicBezTo>
                <a:cubicBezTo>
                  <a:pt x="21448" y="14597"/>
                  <a:pt x="21499" y="14499"/>
                  <a:pt x="21499" y="14499"/>
                </a:cubicBezTo>
                <a:cubicBezTo>
                  <a:pt x="21499" y="14400"/>
                  <a:pt x="21398" y="14301"/>
                  <a:pt x="21398" y="14301"/>
                </a:cubicBezTo>
                <a:cubicBezTo>
                  <a:pt x="21347" y="14203"/>
                  <a:pt x="21296" y="14203"/>
                  <a:pt x="21296" y="14104"/>
                </a:cubicBezTo>
                <a:cubicBezTo>
                  <a:pt x="21246" y="14104"/>
                  <a:pt x="21145" y="14400"/>
                  <a:pt x="21094" y="14203"/>
                </a:cubicBezTo>
                <a:cubicBezTo>
                  <a:pt x="21094" y="14203"/>
                  <a:pt x="21195" y="14104"/>
                  <a:pt x="21145" y="14104"/>
                </a:cubicBezTo>
                <a:cubicBezTo>
                  <a:pt x="21145" y="14005"/>
                  <a:pt x="21094" y="13907"/>
                  <a:pt x="21044" y="13907"/>
                </a:cubicBezTo>
                <a:cubicBezTo>
                  <a:pt x="20993" y="13808"/>
                  <a:pt x="20791" y="13907"/>
                  <a:pt x="20740" y="14005"/>
                </a:cubicBezTo>
                <a:cubicBezTo>
                  <a:pt x="20689" y="14203"/>
                  <a:pt x="20538" y="14301"/>
                  <a:pt x="20437" y="14400"/>
                </a:cubicBezTo>
                <a:cubicBezTo>
                  <a:pt x="20386" y="14400"/>
                  <a:pt x="20234" y="14203"/>
                  <a:pt x="20234" y="14104"/>
                </a:cubicBezTo>
                <a:cubicBezTo>
                  <a:pt x="20234" y="14005"/>
                  <a:pt x="20386" y="14301"/>
                  <a:pt x="20386" y="14301"/>
                </a:cubicBezTo>
                <a:cubicBezTo>
                  <a:pt x="20437" y="14301"/>
                  <a:pt x="20639" y="14005"/>
                  <a:pt x="20639" y="14005"/>
                </a:cubicBezTo>
                <a:cubicBezTo>
                  <a:pt x="20639" y="14005"/>
                  <a:pt x="20538" y="13907"/>
                  <a:pt x="20538" y="13907"/>
                </a:cubicBezTo>
                <a:cubicBezTo>
                  <a:pt x="20689" y="13808"/>
                  <a:pt x="20841" y="13808"/>
                  <a:pt x="20993" y="13710"/>
                </a:cubicBezTo>
                <a:cubicBezTo>
                  <a:pt x="20993" y="13710"/>
                  <a:pt x="21094" y="13611"/>
                  <a:pt x="21044" y="13512"/>
                </a:cubicBezTo>
                <a:cubicBezTo>
                  <a:pt x="21044" y="13512"/>
                  <a:pt x="20942" y="13315"/>
                  <a:pt x="20942" y="13315"/>
                </a:cubicBezTo>
                <a:cubicBezTo>
                  <a:pt x="20841" y="13414"/>
                  <a:pt x="20740" y="13414"/>
                  <a:pt x="20689" y="13216"/>
                </a:cubicBezTo>
                <a:cubicBezTo>
                  <a:pt x="20639" y="13216"/>
                  <a:pt x="20437" y="13512"/>
                  <a:pt x="20437" y="13414"/>
                </a:cubicBezTo>
                <a:cubicBezTo>
                  <a:pt x="20437" y="13414"/>
                  <a:pt x="20588" y="13118"/>
                  <a:pt x="20437" y="13216"/>
                </a:cubicBezTo>
                <a:cubicBezTo>
                  <a:pt x="20437" y="13216"/>
                  <a:pt x="20234" y="13315"/>
                  <a:pt x="20234" y="13315"/>
                </a:cubicBezTo>
                <a:cubicBezTo>
                  <a:pt x="20285" y="13118"/>
                  <a:pt x="20437" y="13118"/>
                  <a:pt x="20335" y="12822"/>
                </a:cubicBezTo>
                <a:cubicBezTo>
                  <a:pt x="20335" y="12822"/>
                  <a:pt x="20133" y="12625"/>
                  <a:pt x="20133" y="12625"/>
                </a:cubicBezTo>
                <a:cubicBezTo>
                  <a:pt x="20032" y="12625"/>
                  <a:pt x="20032" y="12427"/>
                  <a:pt x="19931" y="12427"/>
                </a:cubicBezTo>
                <a:cubicBezTo>
                  <a:pt x="19981" y="12427"/>
                  <a:pt x="19830" y="12033"/>
                  <a:pt x="19830" y="12033"/>
                </a:cubicBezTo>
                <a:cubicBezTo>
                  <a:pt x="19830" y="12033"/>
                  <a:pt x="19880" y="12132"/>
                  <a:pt x="19931" y="12132"/>
                </a:cubicBezTo>
                <a:cubicBezTo>
                  <a:pt x="19981" y="12230"/>
                  <a:pt x="19981" y="12033"/>
                  <a:pt x="20032" y="12033"/>
                </a:cubicBezTo>
                <a:cubicBezTo>
                  <a:pt x="20234" y="11934"/>
                  <a:pt x="19880" y="11638"/>
                  <a:pt x="19830" y="11540"/>
                </a:cubicBezTo>
                <a:cubicBezTo>
                  <a:pt x="19830" y="11638"/>
                  <a:pt x="19931" y="11441"/>
                  <a:pt x="19931" y="11441"/>
                </a:cubicBezTo>
                <a:cubicBezTo>
                  <a:pt x="19981" y="11342"/>
                  <a:pt x="19880" y="11342"/>
                  <a:pt x="19830" y="11244"/>
                </a:cubicBezTo>
                <a:cubicBezTo>
                  <a:pt x="19830" y="11244"/>
                  <a:pt x="19779" y="11145"/>
                  <a:pt x="19728" y="11145"/>
                </a:cubicBezTo>
                <a:cubicBezTo>
                  <a:pt x="19728" y="11145"/>
                  <a:pt x="19627" y="11145"/>
                  <a:pt x="19627" y="11145"/>
                </a:cubicBezTo>
                <a:cubicBezTo>
                  <a:pt x="19678" y="11047"/>
                  <a:pt x="19779" y="11145"/>
                  <a:pt x="19728" y="10849"/>
                </a:cubicBezTo>
                <a:cubicBezTo>
                  <a:pt x="19678" y="10849"/>
                  <a:pt x="19526" y="10948"/>
                  <a:pt x="19526" y="10948"/>
                </a:cubicBezTo>
                <a:cubicBezTo>
                  <a:pt x="19526" y="10849"/>
                  <a:pt x="19678" y="10849"/>
                  <a:pt x="19627" y="10652"/>
                </a:cubicBezTo>
                <a:cubicBezTo>
                  <a:pt x="19627" y="10553"/>
                  <a:pt x="19627" y="10455"/>
                  <a:pt x="19577" y="10356"/>
                </a:cubicBezTo>
                <a:cubicBezTo>
                  <a:pt x="19577" y="10356"/>
                  <a:pt x="19526" y="10455"/>
                  <a:pt x="19526" y="10356"/>
                </a:cubicBezTo>
                <a:cubicBezTo>
                  <a:pt x="19526" y="10455"/>
                  <a:pt x="19425" y="10060"/>
                  <a:pt x="19425" y="10060"/>
                </a:cubicBezTo>
                <a:cubicBezTo>
                  <a:pt x="19374" y="9863"/>
                  <a:pt x="19324" y="9764"/>
                  <a:pt x="19324" y="9666"/>
                </a:cubicBezTo>
                <a:cubicBezTo>
                  <a:pt x="19273" y="9468"/>
                  <a:pt x="19273" y="9271"/>
                  <a:pt x="19172" y="9567"/>
                </a:cubicBezTo>
                <a:cubicBezTo>
                  <a:pt x="19172" y="9567"/>
                  <a:pt x="19121" y="9962"/>
                  <a:pt x="19172" y="9863"/>
                </a:cubicBezTo>
                <a:cubicBezTo>
                  <a:pt x="18970" y="9962"/>
                  <a:pt x="19071" y="9962"/>
                  <a:pt x="19121" y="10258"/>
                </a:cubicBezTo>
                <a:cubicBezTo>
                  <a:pt x="19121" y="10159"/>
                  <a:pt x="19071" y="10159"/>
                  <a:pt x="19071" y="10258"/>
                </a:cubicBezTo>
                <a:cubicBezTo>
                  <a:pt x="19020" y="10258"/>
                  <a:pt x="19020" y="10258"/>
                  <a:pt x="18970" y="10356"/>
                </a:cubicBezTo>
                <a:cubicBezTo>
                  <a:pt x="18970" y="10356"/>
                  <a:pt x="19071" y="10455"/>
                  <a:pt x="19071" y="10455"/>
                </a:cubicBezTo>
                <a:cubicBezTo>
                  <a:pt x="19020" y="10553"/>
                  <a:pt x="18919" y="10455"/>
                  <a:pt x="18919" y="10553"/>
                </a:cubicBezTo>
                <a:cubicBezTo>
                  <a:pt x="18868" y="10652"/>
                  <a:pt x="18970" y="10849"/>
                  <a:pt x="18868" y="10948"/>
                </a:cubicBezTo>
                <a:cubicBezTo>
                  <a:pt x="18919" y="10948"/>
                  <a:pt x="18818" y="10553"/>
                  <a:pt x="18717" y="10751"/>
                </a:cubicBezTo>
                <a:cubicBezTo>
                  <a:pt x="18717" y="10849"/>
                  <a:pt x="18514" y="11145"/>
                  <a:pt x="18514" y="11145"/>
                </a:cubicBezTo>
                <a:cubicBezTo>
                  <a:pt x="18464" y="11145"/>
                  <a:pt x="18464" y="11047"/>
                  <a:pt x="18464" y="10948"/>
                </a:cubicBezTo>
                <a:cubicBezTo>
                  <a:pt x="18413" y="10948"/>
                  <a:pt x="18413" y="11047"/>
                  <a:pt x="18413" y="11047"/>
                </a:cubicBezTo>
                <a:cubicBezTo>
                  <a:pt x="18363" y="10948"/>
                  <a:pt x="18413" y="10948"/>
                  <a:pt x="18413" y="10849"/>
                </a:cubicBezTo>
                <a:cubicBezTo>
                  <a:pt x="18413" y="10948"/>
                  <a:pt x="18059" y="11441"/>
                  <a:pt x="18059" y="11342"/>
                </a:cubicBezTo>
                <a:cubicBezTo>
                  <a:pt x="18008" y="11244"/>
                  <a:pt x="18211" y="11145"/>
                  <a:pt x="18261" y="11145"/>
                </a:cubicBezTo>
                <a:cubicBezTo>
                  <a:pt x="18363" y="10948"/>
                  <a:pt x="18363" y="10849"/>
                  <a:pt x="18312" y="10652"/>
                </a:cubicBezTo>
                <a:cubicBezTo>
                  <a:pt x="18261" y="10553"/>
                  <a:pt x="18110" y="10553"/>
                  <a:pt x="18059" y="10553"/>
                </a:cubicBezTo>
                <a:cubicBezTo>
                  <a:pt x="18008" y="10553"/>
                  <a:pt x="18008" y="10652"/>
                  <a:pt x="18008" y="10652"/>
                </a:cubicBezTo>
                <a:cubicBezTo>
                  <a:pt x="17958" y="10849"/>
                  <a:pt x="17857" y="10652"/>
                  <a:pt x="17806" y="10652"/>
                </a:cubicBezTo>
                <a:cubicBezTo>
                  <a:pt x="17857" y="10652"/>
                  <a:pt x="17958" y="10455"/>
                  <a:pt x="17958" y="10455"/>
                </a:cubicBezTo>
                <a:cubicBezTo>
                  <a:pt x="17958" y="10455"/>
                  <a:pt x="18008" y="10553"/>
                  <a:pt x="18008" y="10553"/>
                </a:cubicBezTo>
                <a:cubicBezTo>
                  <a:pt x="17958" y="10553"/>
                  <a:pt x="18059" y="10356"/>
                  <a:pt x="18059" y="10356"/>
                </a:cubicBezTo>
                <a:cubicBezTo>
                  <a:pt x="18110" y="10159"/>
                  <a:pt x="18008" y="10258"/>
                  <a:pt x="17958" y="10159"/>
                </a:cubicBezTo>
                <a:cubicBezTo>
                  <a:pt x="17958" y="10159"/>
                  <a:pt x="18008" y="9666"/>
                  <a:pt x="17907" y="9764"/>
                </a:cubicBezTo>
                <a:cubicBezTo>
                  <a:pt x="17958" y="9666"/>
                  <a:pt x="18008" y="9666"/>
                  <a:pt x="17958" y="9468"/>
                </a:cubicBezTo>
                <a:cubicBezTo>
                  <a:pt x="17857" y="9370"/>
                  <a:pt x="18059" y="9271"/>
                  <a:pt x="18008" y="9074"/>
                </a:cubicBezTo>
                <a:cubicBezTo>
                  <a:pt x="18008" y="8975"/>
                  <a:pt x="17907" y="9173"/>
                  <a:pt x="17857" y="9074"/>
                </a:cubicBezTo>
                <a:cubicBezTo>
                  <a:pt x="17806" y="8975"/>
                  <a:pt x="17705" y="8975"/>
                  <a:pt x="17654" y="8975"/>
                </a:cubicBezTo>
                <a:cubicBezTo>
                  <a:pt x="17553" y="8877"/>
                  <a:pt x="17503" y="8877"/>
                  <a:pt x="17452" y="8679"/>
                </a:cubicBezTo>
                <a:cubicBezTo>
                  <a:pt x="17452" y="8482"/>
                  <a:pt x="17300" y="8581"/>
                  <a:pt x="17300" y="8384"/>
                </a:cubicBezTo>
                <a:cubicBezTo>
                  <a:pt x="17300" y="8285"/>
                  <a:pt x="17199" y="8384"/>
                  <a:pt x="17199" y="8384"/>
                </a:cubicBezTo>
                <a:cubicBezTo>
                  <a:pt x="17250" y="8186"/>
                  <a:pt x="17148" y="8186"/>
                  <a:pt x="17098" y="8088"/>
                </a:cubicBezTo>
                <a:cubicBezTo>
                  <a:pt x="16997" y="7989"/>
                  <a:pt x="16997" y="7890"/>
                  <a:pt x="16896" y="7989"/>
                </a:cubicBezTo>
                <a:cubicBezTo>
                  <a:pt x="16794" y="8088"/>
                  <a:pt x="16744" y="8186"/>
                  <a:pt x="16643" y="8088"/>
                </a:cubicBezTo>
                <a:cubicBezTo>
                  <a:pt x="16541" y="7989"/>
                  <a:pt x="16491" y="8186"/>
                  <a:pt x="16390" y="8088"/>
                </a:cubicBezTo>
                <a:cubicBezTo>
                  <a:pt x="16289" y="7890"/>
                  <a:pt x="16187" y="7890"/>
                  <a:pt x="16086" y="7890"/>
                </a:cubicBezTo>
                <a:cubicBezTo>
                  <a:pt x="15985" y="7890"/>
                  <a:pt x="15884" y="7890"/>
                  <a:pt x="15833" y="8088"/>
                </a:cubicBezTo>
                <a:cubicBezTo>
                  <a:pt x="15783" y="8285"/>
                  <a:pt x="15934" y="8384"/>
                  <a:pt x="15934" y="8482"/>
                </a:cubicBezTo>
                <a:cubicBezTo>
                  <a:pt x="15985" y="8581"/>
                  <a:pt x="15934" y="8877"/>
                  <a:pt x="15884" y="8975"/>
                </a:cubicBezTo>
                <a:cubicBezTo>
                  <a:pt x="15884" y="9074"/>
                  <a:pt x="15884" y="8975"/>
                  <a:pt x="15833" y="9074"/>
                </a:cubicBezTo>
                <a:cubicBezTo>
                  <a:pt x="15833" y="9074"/>
                  <a:pt x="15934" y="9271"/>
                  <a:pt x="15934" y="9271"/>
                </a:cubicBezTo>
                <a:cubicBezTo>
                  <a:pt x="15934" y="9468"/>
                  <a:pt x="15985" y="9666"/>
                  <a:pt x="15985" y="9764"/>
                </a:cubicBezTo>
                <a:cubicBezTo>
                  <a:pt x="15985" y="9863"/>
                  <a:pt x="15985" y="9863"/>
                  <a:pt x="15985" y="9962"/>
                </a:cubicBezTo>
                <a:cubicBezTo>
                  <a:pt x="15985" y="10060"/>
                  <a:pt x="15934" y="9962"/>
                  <a:pt x="15934" y="9962"/>
                </a:cubicBezTo>
                <a:cubicBezTo>
                  <a:pt x="15884" y="10060"/>
                  <a:pt x="15884" y="10258"/>
                  <a:pt x="15884" y="10258"/>
                </a:cubicBezTo>
                <a:cubicBezTo>
                  <a:pt x="15833" y="10356"/>
                  <a:pt x="15783" y="10455"/>
                  <a:pt x="15783" y="10553"/>
                </a:cubicBezTo>
                <a:cubicBezTo>
                  <a:pt x="15732" y="10751"/>
                  <a:pt x="15732" y="10751"/>
                  <a:pt x="15783" y="10849"/>
                </a:cubicBezTo>
                <a:cubicBezTo>
                  <a:pt x="15934" y="11047"/>
                  <a:pt x="16086" y="11244"/>
                  <a:pt x="16187" y="11441"/>
                </a:cubicBezTo>
                <a:cubicBezTo>
                  <a:pt x="16238" y="11737"/>
                  <a:pt x="16289" y="12230"/>
                  <a:pt x="16238" y="12526"/>
                </a:cubicBezTo>
                <a:cubicBezTo>
                  <a:pt x="16137" y="12921"/>
                  <a:pt x="15833" y="13118"/>
                  <a:pt x="15681" y="13315"/>
                </a:cubicBezTo>
                <a:cubicBezTo>
                  <a:pt x="15631" y="13414"/>
                  <a:pt x="15580" y="13414"/>
                  <a:pt x="15530" y="13512"/>
                </a:cubicBezTo>
                <a:cubicBezTo>
                  <a:pt x="15378" y="13611"/>
                  <a:pt x="15580" y="13907"/>
                  <a:pt x="15580" y="14104"/>
                </a:cubicBezTo>
                <a:cubicBezTo>
                  <a:pt x="15580" y="14104"/>
                  <a:pt x="15631" y="14301"/>
                  <a:pt x="15631" y="14400"/>
                </a:cubicBezTo>
                <a:cubicBezTo>
                  <a:pt x="15631" y="14597"/>
                  <a:pt x="15631" y="14696"/>
                  <a:pt x="15681" y="14893"/>
                </a:cubicBezTo>
                <a:cubicBezTo>
                  <a:pt x="15732" y="15090"/>
                  <a:pt x="15732" y="15189"/>
                  <a:pt x="15631" y="15386"/>
                </a:cubicBezTo>
                <a:cubicBezTo>
                  <a:pt x="15631" y="15386"/>
                  <a:pt x="15681" y="15781"/>
                  <a:pt x="15631" y="15879"/>
                </a:cubicBezTo>
                <a:cubicBezTo>
                  <a:pt x="15580" y="15879"/>
                  <a:pt x="15530" y="15485"/>
                  <a:pt x="15479" y="15682"/>
                </a:cubicBezTo>
                <a:cubicBezTo>
                  <a:pt x="15429" y="15879"/>
                  <a:pt x="15530" y="16175"/>
                  <a:pt x="15530" y="16175"/>
                </a:cubicBezTo>
                <a:cubicBezTo>
                  <a:pt x="15530" y="16077"/>
                  <a:pt x="15226" y="15584"/>
                  <a:pt x="15074" y="15879"/>
                </a:cubicBezTo>
                <a:cubicBezTo>
                  <a:pt x="15125" y="15781"/>
                  <a:pt x="15277" y="15682"/>
                  <a:pt x="15176" y="15485"/>
                </a:cubicBezTo>
                <a:cubicBezTo>
                  <a:pt x="15125" y="15386"/>
                  <a:pt x="15074" y="15288"/>
                  <a:pt x="15024" y="15288"/>
                </a:cubicBezTo>
                <a:cubicBezTo>
                  <a:pt x="15024" y="15189"/>
                  <a:pt x="14923" y="15189"/>
                  <a:pt x="14872" y="15189"/>
                </a:cubicBezTo>
                <a:cubicBezTo>
                  <a:pt x="14872" y="15090"/>
                  <a:pt x="14923" y="15090"/>
                  <a:pt x="14872" y="14893"/>
                </a:cubicBezTo>
                <a:cubicBezTo>
                  <a:pt x="14822" y="14795"/>
                  <a:pt x="14771" y="14597"/>
                  <a:pt x="14822" y="14400"/>
                </a:cubicBezTo>
                <a:cubicBezTo>
                  <a:pt x="14872" y="14104"/>
                  <a:pt x="14720" y="14005"/>
                  <a:pt x="14720" y="13808"/>
                </a:cubicBezTo>
                <a:cubicBezTo>
                  <a:pt x="14720" y="13611"/>
                  <a:pt x="14822" y="13512"/>
                  <a:pt x="14771" y="13315"/>
                </a:cubicBezTo>
                <a:cubicBezTo>
                  <a:pt x="14670" y="13118"/>
                  <a:pt x="14467" y="13118"/>
                  <a:pt x="14316" y="13118"/>
                </a:cubicBezTo>
                <a:cubicBezTo>
                  <a:pt x="14265" y="13118"/>
                  <a:pt x="14215" y="13118"/>
                  <a:pt x="14113" y="13118"/>
                </a:cubicBezTo>
                <a:cubicBezTo>
                  <a:pt x="14113" y="13118"/>
                  <a:pt x="14012" y="13315"/>
                  <a:pt x="14012" y="13315"/>
                </a:cubicBezTo>
                <a:cubicBezTo>
                  <a:pt x="14012" y="13216"/>
                  <a:pt x="14063" y="13216"/>
                  <a:pt x="14012" y="13118"/>
                </a:cubicBezTo>
                <a:cubicBezTo>
                  <a:pt x="14012" y="13019"/>
                  <a:pt x="13962" y="12921"/>
                  <a:pt x="13911" y="12921"/>
                </a:cubicBezTo>
                <a:cubicBezTo>
                  <a:pt x="13810" y="12822"/>
                  <a:pt x="13709" y="12822"/>
                  <a:pt x="13607" y="12723"/>
                </a:cubicBezTo>
                <a:cubicBezTo>
                  <a:pt x="13456" y="12625"/>
                  <a:pt x="13355" y="12329"/>
                  <a:pt x="13203" y="12132"/>
                </a:cubicBezTo>
                <a:cubicBezTo>
                  <a:pt x="13102" y="12033"/>
                  <a:pt x="13000" y="11934"/>
                  <a:pt x="12950" y="11934"/>
                </a:cubicBezTo>
                <a:cubicBezTo>
                  <a:pt x="12849" y="11934"/>
                  <a:pt x="12748" y="11737"/>
                  <a:pt x="12646" y="11737"/>
                </a:cubicBezTo>
                <a:cubicBezTo>
                  <a:pt x="12596" y="11737"/>
                  <a:pt x="12141" y="11934"/>
                  <a:pt x="12141" y="11934"/>
                </a:cubicBezTo>
                <a:cubicBezTo>
                  <a:pt x="12141" y="11836"/>
                  <a:pt x="12191" y="11836"/>
                  <a:pt x="12242" y="11737"/>
                </a:cubicBezTo>
                <a:cubicBezTo>
                  <a:pt x="12242" y="11638"/>
                  <a:pt x="12191" y="11540"/>
                  <a:pt x="12191" y="11540"/>
                </a:cubicBezTo>
                <a:cubicBezTo>
                  <a:pt x="12141" y="11244"/>
                  <a:pt x="12090" y="11047"/>
                  <a:pt x="12039" y="10849"/>
                </a:cubicBezTo>
                <a:cubicBezTo>
                  <a:pt x="11989" y="10652"/>
                  <a:pt x="11938" y="10652"/>
                  <a:pt x="11837" y="10652"/>
                </a:cubicBezTo>
                <a:cubicBezTo>
                  <a:pt x="11685" y="10652"/>
                  <a:pt x="11635" y="10652"/>
                  <a:pt x="11635" y="10356"/>
                </a:cubicBezTo>
                <a:cubicBezTo>
                  <a:pt x="11685" y="10159"/>
                  <a:pt x="11635" y="9863"/>
                  <a:pt x="11635" y="9666"/>
                </a:cubicBezTo>
                <a:cubicBezTo>
                  <a:pt x="11685" y="9370"/>
                  <a:pt x="11786" y="9173"/>
                  <a:pt x="11837" y="8877"/>
                </a:cubicBezTo>
                <a:cubicBezTo>
                  <a:pt x="11888" y="8679"/>
                  <a:pt x="11888" y="8581"/>
                  <a:pt x="11989" y="8482"/>
                </a:cubicBezTo>
                <a:cubicBezTo>
                  <a:pt x="12039" y="8482"/>
                  <a:pt x="11989" y="8384"/>
                  <a:pt x="11989" y="8285"/>
                </a:cubicBezTo>
                <a:cubicBezTo>
                  <a:pt x="12039" y="8285"/>
                  <a:pt x="12141" y="8088"/>
                  <a:pt x="12141" y="8088"/>
                </a:cubicBezTo>
                <a:cubicBezTo>
                  <a:pt x="12141" y="8088"/>
                  <a:pt x="12141" y="8088"/>
                  <a:pt x="12090" y="7989"/>
                </a:cubicBezTo>
                <a:cubicBezTo>
                  <a:pt x="12090" y="7989"/>
                  <a:pt x="12141" y="7989"/>
                  <a:pt x="12141" y="7989"/>
                </a:cubicBezTo>
                <a:cubicBezTo>
                  <a:pt x="12141" y="7792"/>
                  <a:pt x="12242" y="7890"/>
                  <a:pt x="12292" y="7890"/>
                </a:cubicBezTo>
                <a:cubicBezTo>
                  <a:pt x="12343" y="7890"/>
                  <a:pt x="12343" y="7792"/>
                  <a:pt x="12343" y="7792"/>
                </a:cubicBezTo>
                <a:cubicBezTo>
                  <a:pt x="12393" y="7595"/>
                  <a:pt x="12292" y="7693"/>
                  <a:pt x="12242" y="7595"/>
                </a:cubicBezTo>
                <a:cubicBezTo>
                  <a:pt x="12242" y="7595"/>
                  <a:pt x="12343" y="7595"/>
                  <a:pt x="12343" y="7595"/>
                </a:cubicBezTo>
                <a:cubicBezTo>
                  <a:pt x="12393" y="7496"/>
                  <a:pt x="12444" y="7595"/>
                  <a:pt x="12444" y="7595"/>
                </a:cubicBezTo>
                <a:cubicBezTo>
                  <a:pt x="12545" y="7792"/>
                  <a:pt x="12545" y="7595"/>
                  <a:pt x="12646" y="7496"/>
                </a:cubicBezTo>
                <a:cubicBezTo>
                  <a:pt x="12748" y="7299"/>
                  <a:pt x="12545" y="7101"/>
                  <a:pt x="12444" y="7003"/>
                </a:cubicBezTo>
                <a:cubicBezTo>
                  <a:pt x="12393" y="7003"/>
                  <a:pt x="12191" y="7101"/>
                  <a:pt x="12191" y="7101"/>
                </a:cubicBezTo>
                <a:cubicBezTo>
                  <a:pt x="12141" y="6904"/>
                  <a:pt x="12292" y="6904"/>
                  <a:pt x="12141" y="6805"/>
                </a:cubicBezTo>
                <a:cubicBezTo>
                  <a:pt x="12090" y="6805"/>
                  <a:pt x="11837" y="6805"/>
                  <a:pt x="11837" y="6707"/>
                </a:cubicBezTo>
                <a:cubicBezTo>
                  <a:pt x="11837" y="6608"/>
                  <a:pt x="11938" y="6608"/>
                  <a:pt x="11938" y="6608"/>
                </a:cubicBezTo>
                <a:cubicBezTo>
                  <a:pt x="11989" y="6510"/>
                  <a:pt x="11989" y="6608"/>
                  <a:pt x="12039" y="6608"/>
                </a:cubicBezTo>
                <a:cubicBezTo>
                  <a:pt x="11989" y="6707"/>
                  <a:pt x="12141" y="6707"/>
                  <a:pt x="12141" y="6707"/>
                </a:cubicBezTo>
                <a:cubicBezTo>
                  <a:pt x="12242" y="6707"/>
                  <a:pt x="12393" y="6904"/>
                  <a:pt x="12444" y="6904"/>
                </a:cubicBezTo>
                <a:cubicBezTo>
                  <a:pt x="12495" y="6904"/>
                  <a:pt x="12545" y="7003"/>
                  <a:pt x="12596" y="7003"/>
                </a:cubicBezTo>
                <a:cubicBezTo>
                  <a:pt x="12697" y="7101"/>
                  <a:pt x="12646" y="7003"/>
                  <a:pt x="12697" y="7003"/>
                </a:cubicBezTo>
                <a:cubicBezTo>
                  <a:pt x="12748" y="7003"/>
                  <a:pt x="12899" y="7003"/>
                  <a:pt x="12849" y="6904"/>
                </a:cubicBezTo>
                <a:cubicBezTo>
                  <a:pt x="12798" y="6805"/>
                  <a:pt x="12849" y="6608"/>
                  <a:pt x="12899" y="6510"/>
                </a:cubicBezTo>
                <a:cubicBezTo>
                  <a:pt x="12899" y="6608"/>
                  <a:pt x="13051" y="6707"/>
                  <a:pt x="13051" y="6707"/>
                </a:cubicBezTo>
                <a:cubicBezTo>
                  <a:pt x="13152" y="6707"/>
                  <a:pt x="13203" y="6707"/>
                  <a:pt x="13304" y="6608"/>
                </a:cubicBezTo>
                <a:cubicBezTo>
                  <a:pt x="13355" y="6510"/>
                  <a:pt x="13405" y="6312"/>
                  <a:pt x="13456" y="6214"/>
                </a:cubicBezTo>
                <a:cubicBezTo>
                  <a:pt x="13506" y="6115"/>
                  <a:pt x="13607" y="6016"/>
                  <a:pt x="13557" y="5819"/>
                </a:cubicBezTo>
                <a:cubicBezTo>
                  <a:pt x="13506" y="5622"/>
                  <a:pt x="13355" y="5721"/>
                  <a:pt x="13304" y="5721"/>
                </a:cubicBezTo>
                <a:cubicBezTo>
                  <a:pt x="13152" y="5721"/>
                  <a:pt x="13051" y="5622"/>
                  <a:pt x="12950" y="5523"/>
                </a:cubicBezTo>
                <a:cubicBezTo>
                  <a:pt x="12899" y="5425"/>
                  <a:pt x="12849" y="5326"/>
                  <a:pt x="12748" y="5227"/>
                </a:cubicBezTo>
                <a:cubicBezTo>
                  <a:pt x="12748" y="5227"/>
                  <a:pt x="12495" y="5227"/>
                  <a:pt x="12495" y="5227"/>
                </a:cubicBezTo>
                <a:cubicBezTo>
                  <a:pt x="12495" y="5129"/>
                  <a:pt x="12748" y="5227"/>
                  <a:pt x="12798" y="5227"/>
                </a:cubicBezTo>
                <a:cubicBezTo>
                  <a:pt x="12899" y="5227"/>
                  <a:pt x="12899" y="5129"/>
                  <a:pt x="13000" y="5227"/>
                </a:cubicBezTo>
                <a:cubicBezTo>
                  <a:pt x="13203" y="5425"/>
                  <a:pt x="13405" y="5819"/>
                  <a:pt x="13607" y="5523"/>
                </a:cubicBezTo>
                <a:cubicBezTo>
                  <a:pt x="13709" y="5326"/>
                  <a:pt x="13759" y="5227"/>
                  <a:pt x="13810" y="5030"/>
                </a:cubicBezTo>
                <a:cubicBezTo>
                  <a:pt x="13860" y="4932"/>
                  <a:pt x="13557" y="4833"/>
                  <a:pt x="13709" y="4636"/>
                </a:cubicBezTo>
                <a:cubicBezTo>
                  <a:pt x="13759" y="4636"/>
                  <a:pt x="13911" y="4636"/>
                  <a:pt x="13962" y="4734"/>
                </a:cubicBezTo>
                <a:cubicBezTo>
                  <a:pt x="14113" y="4734"/>
                  <a:pt x="14113" y="4932"/>
                  <a:pt x="14265" y="4734"/>
                </a:cubicBezTo>
                <a:cubicBezTo>
                  <a:pt x="14265" y="4734"/>
                  <a:pt x="14417" y="4833"/>
                  <a:pt x="14366" y="4636"/>
                </a:cubicBezTo>
                <a:cubicBezTo>
                  <a:pt x="14316" y="4537"/>
                  <a:pt x="14113" y="4340"/>
                  <a:pt x="14063" y="4340"/>
                </a:cubicBezTo>
                <a:cubicBezTo>
                  <a:pt x="14164" y="4241"/>
                  <a:pt x="14265" y="4438"/>
                  <a:pt x="14366" y="4438"/>
                </a:cubicBezTo>
                <a:cubicBezTo>
                  <a:pt x="14417" y="4438"/>
                  <a:pt x="14518" y="4932"/>
                  <a:pt x="14619" y="4833"/>
                </a:cubicBezTo>
                <a:cubicBezTo>
                  <a:pt x="14619" y="4833"/>
                  <a:pt x="14569" y="4734"/>
                  <a:pt x="14569" y="4734"/>
                </a:cubicBezTo>
                <a:cubicBezTo>
                  <a:pt x="14619" y="4636"/>
                  <a:pt x="14670" y="4636"/>
                  <a:pt x="14771" y="4537"/>
                </a:cubicBezTo>
                <a:cubicBezTo>
                  <a:pt x="14822" y="4438"/>
                  <a:pt x="14973" y="4142"/>
                  <a:pt x="15024" y="4044"/>
                </a:cubicBezTo>
                <a:cubicBezTo>
                  <a:pt x="15024" y="3748"/>
                  <a:pt x="14923" y="3748"/>
                  <a:pt x="14822" y="3551"/>
                </a:cubicBezTo>
                <a:cubicBezTo>
                  <a:pt x="14822" y="3551"/>
                  <a:pt x="14670" y="2959"/>
                  <a:pt x="14670" y="3058"/>
                </a:cubicBezTo>
                <a:cubicBezTo>
                  <a:pt x="14720" y="2959"/>
                  <a:pt x="14923" y="2959"/>
                  <a:pt x="14973" y="2959"/>
                </a:cubicBezTo>
                <a:cubicBezTo>
                  <a:pt x="15125" y="2860"/>
                  <a:pt x="14872" y="2762"/>
                  <a:pt x="14872" y="2663"/>
                </a:cubicBezTo>
                <a:cubicBezTo>
                  <a:pt x="14822" y="2564"/>
                  <a:pt x="15024" y="2564"/>
                  <a:pt x="15024" y="2466"/>
                </a:cubicBezTo>
                <a:cubicBezTo>
                  <a:pt x="15024" y="2466"/>
                  <a:pt x="14518" y="2071"/>
                  <a:pt x="14518" y="2071"/>
                </a:cubicBezTo>
                <a:cubicBezTo>
                  <a:pt x="14569" y="2071"/>
                  <a:pt x="14670" y="1973"/>
                  <a:pt x="14720" y="1973"/>
                </a:cubicBezTo>
                <a:cubicBezTo>
                  <a:pt x="14569" y="1973"/>
                  <a:pt x="14417" y="1874"/>
                  <a:pt x="14265" y="1874"/>
                </a:cubicBezTo>
                <a:cubicBezTo>
                  <a:pt x="14164" y="1874"/>
                  <a:pt x="14012" y="1973"/>
                  <a:pt x="13962" y="1874"/>
                </a:cubicBezTo>
                <a:cubicBezTo>
                  <a:pt x="14063" y="1973"/>
                  <a:pt x="13911" y="2071"/>
                  <a:pt x="13962" y="2268"/>
                </a:cubicBezTo>
                <a:cubicBezTo>
                  <a:pt x="14012" y="2367"/>
                  <a:pt x="14164" y="2466"/>
                  <a:pt x="14164" y="2564"/>
                </a:cubicBezTo>
                <a:cubicBezTo>
                  <a:pt x="14164" y="2564"/>
                  <a:pt x="14063" y="2663"/>
                  <a:pt x="14063" y="2663"/>
                </a:cubicBezTo>
                <a:cubicBezTo>
                  <a:pt x="14063" y="2663"/>
                  <a:pt x="14164" y="2762"/>
                  <a:pt x="14113" y="2762"/>
                </a:cubicBezTo>
                <a:cubicBezTo>
                  <a:pt x="14012" y="2860"/>
                  <a:pt x="13962" y="2663"/>
                  <a:pt x="13911" y="3058"/>
                </a:cubicBezTo>
                <a:cubicBezTo>
                  <a:pt x="13860" y="3255"/>
                  <a:pt x="13860" y="3452"/>
                  <a:pt x="13810" y="3649"/>
                </a:cubicBezTo>
                <a:cubicBezTo>
                  <a:pt x="13759" y="3649"/>
                  <a:pt x="13709" y="3748"/>
                  <a:pt x="13709" y="3847"/>
                </a:cubicBezTo>
                <a:cubicBezTo>
                  <a:pt x="13709" y="3945"/>
                  <a:pt x="13658" y="3945"/>
                  <a:pt x="13658" y="4044"/>
                </a:cubicBezTo>
                <a:cubicBezTo>
                  <a:pt x="13506" y="4142"/>
                  <a:pt x="13557" y="4241"/>
                  <a:pt x="13456" y="3945"/>
                </a:cubicBezTo>
                <a:cubicBezTo>
                  <a:pt x="13405" y="3847"/>
                  <a:pt x="13253" y="3649"/>
                  <a:pt x="13253" y="3452"/>
                </a:cubicBezTo>
                <a:cubicBezTo>
                  <a:pt x="13253" y="3452"/>
                  <a:pt x="13253" y="3156"/>
                  <a:pt x="13304" y="3156"/>
                </a:cubicBezTo>
                <a:cubicBezTo>
                  <a:pt x="13304" y="3156"/>
                  <a:pt x="13405" y="3255"/>
                  <a:pt x="13405" y="3058"/>
                </a:cubicBezTo>
                <a:cubicBezTo>
                  <a:pt x="13355" y="2860"/>
                  <a:pt x="13355" y="2762"/>
                  <a:pt x="13253" y="2564"/>
                </a:cubicBezTo>
                <a:cubicBezTo>
                  <a:pt x="13152" y="2466"/>
                  <a:pt x="13051" y="2268"/>
                  <a:pt x="12950" y="2466"/>
                </a:cubicBezTo>
                <a:cubicBezTo>
                  <a:pt x="12899" y="2564"/>
                  <a:pt x="12899" y="2762"/>
                  <a:pt x="12899" y="2959"/>
                </a:cubicBezTo>
                <a:cubicBezTo>
                  <a:pt x="12899" y="3058"/>
                  <a:pt x="12697" y="3058"/>
                  <a:pt x="12697" y="2959"/>
                </a:cubicBezTo>
                <a:cubicBezTo>
                  <a:pt x="12697" y="2860"/>
                  <a:pt x="12697" y="2564"/>
                  <a:pt x="12646" y="2466"/>
                </a:cubicBezTo>
                <a:cubicBezTo>
                  <a:pt x="12444" y="2170"/>
                  <a:pt x="12697" y="2466"/>
                  <a:pt x="12697" y="2367"/>
                </a:cubicBezTo>
                <a:cubicBezTo>
                  <a:pt x="12748" y="2367"/>
                  <a:pt x="12798" y="2268"/>
                  <a:pt x="12748" y="2268"/>
                </a:cubicBezTo>
                <a:cubicBezTo>
                  <a:pt x="12748" y="2170"/>
                  <a:pt x="12697" y="2071"/>
                  <a:pt x="12646" y="2170"/>
                </a:cubicBezTo>
                <a:cubicBezTo>
                  <a:pt x="12596" y="2268"/>
                  <a:pt x="12596" y="2071"/>
                  <a:pt x="12545" y="2071"/>
                </a:cubicBezTo>
                <a:cubicBezTo>
                  <a:pt x="12495" y="1973"/>
                  <a:pt x="12444" y="2170"/>
                  <a:pt x="12393" y="2071"/>
                </a:cubicBezTo>
                <a:cubicBezTo>
                  <a:pt x="12292" y="1973"/>
                  <a:pt x="12242" y="2071"/>
                  <a:pt x="12292" y="1775"/>
                </a:cubicBezTo>
                <a:cubicBezTo>
                  <a:pt x="12292" y="1775"/>
                  <a:pt x="12292" y="1775"/>
                  <a:pt x="12343" y="1775"/>
                </a:cubicBezTo>
                <a:cubicBezTo>
                  <a:pt x="12343" y="1677"/>
                  <a:pt x="12343" y="1677"/>
                  <a:pt x="12343" y="1578"/>
                </a:cubicBezTo>
                <a:cubicBezTo>
                  <a:pt x="12393" y="1578"/>
                  <a:pt x="12393" y="1578"/>
                  <a:pt x="12444" y="1578"/>
                </a:cubicBezTo>
                <a:cubicBezTo>
                  <a:pt x="12393" y="1578"/>
                  <a:pt x="12343" y="1282"/>
                  <a:pt x="12343" y="1282"/>
                </a:cubicBezTo>
                <a:cubicBezTo>
                  <a:pt x="12292" y="1085"/>
                  <a:pt x="12191" y="1085"/>
                  <a:pt x="12191" y="986"/>
                </a:cubicBezTo>
                <a:cubicBezTo>
                  <a:pt x="12090" y="888"/>
                  <a:pt x="12141" y="888"/>
                  <a:pt x="12090" y="690"/>
                </a:cubicBezTo>
                <a:cubicBezTo>
                  <a:pt x="12090" y="493"/>
                  <a:pt x="11989" y="395"/>
                  <a:pt x="11989" y="296"/>
                </a:cubicBezTo>
                <a:cubicBezTo>
                  <a:pt x="11938" y="99"/>
                  <a:pt x="11837" y="99"/>
                  <a:pt x="11736" y="99"/>
                </a:cubicBezTo>
                <a:cubicBezTo>
                  <a:pt x="11685" y="99"/>
                  <a:pt x="11736" y="0"/>
                  <a:pt x="11635" y="0"/>
                </a:cubicBezTo>
                <a:cubicBezTo>
                  <a:pt x="11584" y="0"/>
                  <a:pt x="11533" y="0"/>
                  <a:pt x="11533" y="197"/>
                </a:cubicBezTo>
                <a:cubicBezTo>
                  <a:pt x="11533" y="197"/>
                  <a:pt x="11382" y="296"/>
                  <a:pt x="11382" y="296"/>
                </a:cubicBezTo>
                <a:cubicBezTo>
                  <a:pt x="11432" y="296"/>
                  <a:pt x="11533" y="296"/>
                  <a:pt x="11533" y="395"/>
                </a:cubicBezTo>
                <a:cubicBezTo>
                  <a:pt x="11533" y="395"/>
                  <a:pt x="11432" y="493"/>
                  <a:pt x="11432" y="493"/>
                </a:cubicBezTo>
                <a:cubicBezTo>
                  <a:pt x="11382" y="592"/>
                  <a:pt x="11331" y="395"/>
                  <a:pt x="11281" y="592"/>
                </a:cubicBezTo>
                <a:cubicBezTo>
                  <a:pt x="11230" y="592"/>
                  <a:pt x="11179" y="888"/>
                  <a:pt x="11179" y="986"/>
                </a:cubicBezTo>
                <a:cubicBezTo>
                  <a:pt x="11230" y="986"/>
                  <a:pt x="11331" y="986"/>
                  <a:pt x="11382" y="1085"/>
                </a:cubicBezTo>
                <a:cubicBezTo>
                  <a:pt x="11331" y="986"/>
                  <a:pt x="11230" y="1381"/>
                  <a:pt x="11230" y="1479"/>
                </a:cubicBezTo>
                <a:cubicBezTo>
                  <a:pt x="11230" y="1578"/>
                  <a:pt x="11331" y="1775"/>
                  <a:pt x="11382" y="1874"/>
                </a:cubicBezTo>
                <a:cubicBezTo>
                  <a:pt x="11432" y="1874"/>
                  <a:pt x="11533" y="2071"/>
                  <a:pt x="11584" y="2071"/>
                </a:cubicBezTo>
                <a:cubicBezTo>
                  <a:pt x="11685" y="1973"/>
                  <a:pt x="11685" y="1973"/>
                  <a:pt x="11736" y="2071"/>
                </a:cubicBezTo>
                <a:cubicBezTo>
                  <a:pt x="11786" y="2071"/>
                  <a:pt x="11888" y="2268"/>
                  <a:pt x="11888" y="2268"/>
                </a:cubicBezTo>
                <a:cubicBezTo>
                  <a:pt x="11837" y="2367"/>
                  <a:pt x="11786" y="2170"/>
                  <a:pt x="11786" y="2367"/>
                </a:cubicBezTo>
                <a:cubicBezTo>
                  <a:pt x="11786" y="2564"/>
                  <a:pt x="11736" y="2564"/>
                  <a:pt x="11736" y="2663"/>
                </a:cubicBezTo>
                <a:cubicBezTo>
                  <a:pt x="11685" y="2860"/>
                  <a:pt x="11786" y="2860"/>
                  <a:pt x="11837" y="2762"/>
                </a:cubicBezTo>
                <a:cubicBezTo>
                  <a:pt x="11837" y="2762"/>
                  <a:pt x="11938" y="2466"/>
                  <a:pt x="11938" y="2564"/>
                </a:cubicBezTo>
                <a:cubicBezTo>
                  <a:pt x="11989" y="2663"/>
                  <a:pt x="11938" y="2860"/>
                  <a:pt x="11938" y="2959"/>
                </a:cubicBezTo>
                <a:cubicBezTo>
                  <a:pt x="11888" y="3058"/>
                  <a:pt x="11837" y="3058"/>
                  <a:pt x="11786" y="3058"/>
                </a:cubicBezTo>
                <a:cubicBezTo>
                  <a:pt x="11786" y="3156"/>
                  <a:pt x="11786" y="3255"/>
                  <a:pt x="11736" y="3353"/>
                </a:cubicBezTo>
                <a:cubicBezTo>
                  <a:pt x="11685" y="3353"/>
                  <a:pt x="11584" y="3353"/>
                  <a:pt x="11533" y="3452"/>
                </a:cubicBezTo>
                <a:cubicBezTo>
                  <a:pt x="11483" y="3452"/>
                  <a:pt x="11432" y="3649"/>
                  <a:pt x="11432" y="3649"/>
                </a:cubicBezTo>
                <a:cubicBezTo>
                  <a:pt x="11483" y="3748"/>
                  <a:pt x="11533" y="3847"/>
                  <a:pt x="11533" y="4044"/>
                </a:cubicBezTo>
                <a:cubicBezTo>
                  <a:pt x="11533" y="4142"/>
                  <a:pt x="11483" y="4044"/>
                  <a:pt x="11432" y="3945"/>
                </a:cubicBezTo>
                <a:cubicBezTo>
                  <a:pt x="11432" y="3945"/>
                  <a:pt x="11382" y="3945"/>
                  <a:pt x="11382" y="4044"/>
                </a:cubicBezTo>
                <a:cubicBezTo>
                  <a:pt x="11331" y="4044"/>
                  <a:pt x="11230" y="3945"/>
                  <a:pt x="11230" y="3847"/>
                </a:cubicBezTo>
                <a:cubicBezTo>
                  <a:pt x="11230" y="3748"/>
                  <a:pt x="11331" y="3452"/>
                  <a:pt x="11331" y="3353"/>
                </a:cubicBezTo>
                <a:cubicBezTo>
                  <a:pt x="11382" y="3156"/>
                  <a:pt x="11230" y="3353"/>
                  <a:pt x="11230" y="3353"/>
                </a:cubicBezTo>
                <a:cubicBezTo>
                  <a:pt x="11179" y="3353"/>
                  <a:pt x="11028" y="3156"/>
                  <a:pt x="10977" y="3058"/>
                </a:cubicBezTo>
                <a:cubicBezTo>
                  <a:pt x="10876" y="2959"/>
                  <a:pt x="10926" y="3156"/>
                  <a:pt x="10825" y="3156"/>
                </a:cubicBezTo>
                <a:cubicBezTo>
                  <a:pt x="10775" y="3156"/>
                  <a:pt x="10623" y="3058"/>
                  <a:pt x="10724" y="3255"/>
                </a:cubicBezTo>
                <a:cubicBezTo>
                  <a:pt x="10775" y="3353"/>
                  <a:pt x="10775" y="3452"/>
                  <a:pt x="10876" y="3452"/>
                </a:cubicBezTo>
                <a:cubicBezTo>
                  <a:pt x="10926" y="3452"/>
                  <a:pt x="11028" y="3452"/>
                  <a:pt x="11028" y="3649"/>
                </a:cubicBezTo>
                <a:cubicBezTo>
                  <a:pt x="11129" y="4044"/>
                  <a:pt x="10825" y="3551"/>
                  <a:pt x="10775" y="3452"/>
                </a:cubicBezTo>
                <a:cubicBezTo>
                  <a:pt x="10674" y="3452"/>
                  <a:pt x="10674" y="3649"/>
                  <a:pt x="10572" y="3649"/>
                </a:cubicBezTo>
                <a:cubicBezTo>
                  <a:pt x="10471" y="3649"/>
                  <a:pt x="10421" y="3551"/>
                  <a:pt x="10319" y="3551"/>
                </a:cubicBezTo>
                <a:cubicBezTo>
                  <a:pt x="10117" y="3649"/>
                  <a:pt x="9965" y="3649"/>
                  <a:pt x="9763" y="3649"/>
                </a:cubicBezTo>
                <a:cubicBezTo>
                  <a:pt x="9611" y="3551"/>
                  <a:pt x="9409" y="3353"/>
                  <a:pt x="9207" y="3255"/>
                </a:cubicBezTo>
                <a:cubicBezTo>
                  <a:pt x="9156" y="3255"/>
                  <a:pt x="9055" y="3255"/>
                  <a:pt x="9004" y="3156"/>
                </a:cubicBezTo>
                <a:cubicBezTo>
                  <a:pt x="8954" y="2959"/>
                  <a:pt x="8954" y="2762"/>
                  <a:pt x="8903" y="2762"/>
                </a:cubicBezTo>
                <a:cubicBezTo>
                  <a:pt x="8802" y="2663"/>
                  <a:pt x="8701" y="2762"/>
                  <a:pt x="8650" y="2762"/>
                </a:cubicBezTo>
                <a:cubicBezTo>
                  <a:pt x="8498" y="2860"/>
                  <a:pt x="8397" y="2860"/>
                  <a:pt x="8296" y="2860"/>
                </a:cubicBezTo>
                <a:cubicBezTo>
                  <a:pt x="8245" y="2959"/>
                  <a:pt x="8144" y="3058"/>
                  <a:pt x="8144" y="3156"/>
                </a:cubicBezTo>
                <a:cubicBezTo>
                  <a:pt x="8144" y="3156"/>
                  <a:pt x="8347" y="3353"/>
                  <a:pt x="8397" y="3353"/>
                </a:cubicBezTo>
                <a:cubicBezTo>
                  <a:pt x="8397" y="3353"/>
                  <a:pt x="8347" y="3058"/>
                  <a:pt x="8448" y="3156"/>
                </a:cubicBezTo>
                <a:cubicBezTo>
                  <a:pt x="8498" y="3156"/>
                  <a:pt x="8498" y="3255"/>
                  <a:pt x="8549" y="3156"/>
                </a:cubicBezTo>
                <a:cubicBezTo>
                  <a:pt x="8600" y="3156"/>
                  <a:pt x="8903" y="2762"/>
                  <a:pt x="8903" y="2959"/>
                </a:cubicBezTo>
                <a:cubicBezTo>
                  <a:pt x="8903" y="3058"/>
                  <a:pt x="8751" y="3156"/>
                  <a:pt x="8701" y="3255"/>
                </a:cubicBezTo>
                <a:cubicBezTo>
                  <a:pt x="8650" y="3353"/>
                  <a:pt x="8549" y="3353"/>
                  <a:pt x="8448" y="3353"/>
                </a:cubicBezTo>
                <a:cubicBezTo>
                  <a:pt x="8397" y="3452"/>
                  <a:pt x="8245" y="3649"/>
                  <a:pt x="8347" y="3748"/>
                </a:cubicBezTo>
                <a:cubicBezTo>
                  <a:pt x="8448" y="3748"/>
                  <a:pt x="8448" y="3847"/>
                  <a:pt x="8397" y="4044"/>
                </a:cubicBezTo>
                <a:cubicBezTo>
                  <a:pt x="8397" y="4142"/>
                  <a:pt x="8498" y="4142"/>
                  <a:pt x="8498" y="4241"/>
                </a:cubicBezTo>
                <a:cubicBezTo>
                  <a:pt x="8549" y="4340"/>
                  <a:pt x="8549" y="4537"/>
                  <a:pt x="8448" y="4340"/>
                </a:cubicBezTo>
                <a:cubicBezTo>
                  <a:pt x="8347" y="4142"/>
                  <a:pt x="8448" y="4537"/>
                  <a:pt x="8397" y="4438"/>
                </a:cubicBezTo>
                <a:cubicBezTo>
                  <a:pt x="8347" y="4438"/>
                  <a:pt x="8245" y="4142"/>
                  <a:pt x="8195" y="4241"/>
                </a:cubicBezTo>
                <a:cubicBezTo>
                  <a:pt x="8296" y="4142"/>
                  <a:pt x="8448" y="4241"/>
                  <a:pt x="8296" y="4044"/>
                </a:cubicBezTo>
                <a:cubicBezTo>
                  <a:pt x="8347" y="4044"/>
                  <a:pt x="8397" y="3945"/>
                  <a:pt x="8296" y="3847"/>
                </a:cubicBezTo>
                <a:cubicBezTo>
                  <a:pt x="8397" y="3945"/>
                  <a:pt x="8144" y="3945"/>
                  <a:pt x="8195" y="3945"/>
                </a:cubicBezTo>
                <a:cubicBezTo>
                  <a:pt x="8195" y="3847"/>
                  <a:pt x="8195" y="3847"/>
                  <a:pt x="8245" y="3847"/>
                </a:cubicBezTo>
                <a:cubicBezTo>
                  <a:pt x="8245" y="3748"/>
                  <a:pt x="8094" y="3945"/>
                  <a:pt x="8094" y="3945"/>
                </a:cubicBezTo>
                <a:cubicBezTo>
                  <a:pt x="8043" y="3945"/>
                  <a:pt x="8094" y="3748"/>
                  <a:pt x="8043" y="3649"/>
                </a:cubicBezTo>
                <a:cubicBezTo>
                  <a:pt x="8043" y="3649"/>
                  <a:pt x="7942" y="3649"/>
                  <a:pt x="7942" y="3649"/>
                </a:cubicBezTo>
                <a:cubicBezTo>
                  <a:pt x="7841" y="3649"/>
                  <a:pt x="7841" y="3353"/>
                  <a:pt x="7740" y="3452"/>
                </a:cubicBezTo>
                <a:cubicBezTo>
                  <a:pt x="7638" y="3649"/>
                  <a:pt x="7588" y="3649"/>
                  <a:pt x="7436" y="3649"/>
                </a:cubicBezTo>
                <a:cubicBezTo>
                  <a:pt x="7234" y="3649"/>
                  <a:pt x="7082" y="3649"/>
                  <a:pt x="6880" y="3649"/>
                </a:cubicBezTo>
                <a:cubicBezTo>
                  <a:pt x="6829" y="3649"/>
                  <a:pt x="6475" y="3649"/>
                  <a:pt x="6475" y="3551"/>
                </a:cubicBezTo>
                <a:cubicBezTo>
                  <a:pt x="6424" y="3551"/>
                  <a:pt x="6576" y="3353"/>
                  <a:pt x="6627" y="3255"/>
                </a:cubicBezTo>
                <a:cubicBezTo>
                  <a:pt x="6677" y="3156"/>
                  <a:pt x="6728" y="3255"/>
                  <a:pt x="6829" y="3255"/>
                </a:cubicBezTo>
                <a:cubicBezTo>
                  <a:pt x="6880" y="3156"/>
                  <a:pt x="6728" y="2959"/>
                  <a:pt x="6728" y="2959"/>
                </a:cubicBezTo>
                <a:cubicBezTo>
                  <a:pt x="6627" y="2762"/>
                  <a:pt x="6576" y="2762"/>
                  <a:pt x="6475" y="2663"/>
                </a:cubicBezTo>
                <a:cubicBezTo>
                  <a:pt x="6424" y="2663"/>
                  <a:pt x="6374" y="2564"/>
                  <a:pt x="6323" y="2663"/>
                </a:cubicBezTo>
                <a:cubicBezTo>
                  <a:pt x="6273" y="2762"/>
                  <a:pt x="6222" y="2860"/>
                  <a:pt x="6171" y="2762"/>
                </a:cubicBezTo>
                <a:cubicBezTo>
                  <a:pt x="6020" y="2564"/>
                  <a:pt x="5868" y="2564"/>
                  <a:pt x="5716" y="2466"/>
                </a:cubicBezTo>
                <a:cubicBezTo>
                  <a:pt x="5514" y="2367"/>
                  <a:pt x="5362" y="2367"/>
                  <a:pt x="5160" y="2170"/>
                </a:cubicBezTo>
                <a:cubicBezTo>
                  <a:pt x="5008" y="1973"/>
                  <a:pt x="4907" y="1874"/>
                  <a:pt x="4704" y="1874"/>
                </a:cubicBezTo>
                <a:cubicBezTo>
                  <a:pt x="4654" y="1874"/>
                  <a:pt x="4603" y="1874"/>
                  <a:pt x="4553" y="1973"/>
                </a:cubicBezTo>
                <a:cubicBezTo>
                  <a:pt x="4502" y="2071"/>
                  <a:pt x="4452" y="2268"/>
                  <a:pt x="4401" y="2268"/>
                </a:cubicBezTo>
                <a:cubicBezTo>
                  <a:pt x="4350" y="2268"/>
                  <a:pt x="4199" y="2367"/>
                  <a:pt x="4199" y="2268"/>
                </a:cubicBezTo>
                <a:cubicBezTo>
                  <a:pt x="4199" y="2170"/>
                  <a:pt x="4300" y="2071"/>
                  <a:pt x="4300" y="1973"/>
                </a:cubicBezTo>
                <a:cubicBezTo>
                  <a:pt x="4300" y="1973"/>
                  <a:pt x="4148" y="2071"/>
                  <a:pt x="4148" y="1973"/>
                </a:cubicBezTo>
                <a:cubicBezTo>
                  <a:pt x="4199" y="1874"/>
                  <a:pt x="4199" y="1775"/>
                  <a:pt x="4148" y="1677"/>
                </a:cubicBezTo>
                <a:cubicBezTo>
                  <a:pt x="4148" y="1479"/>
                  <a:pt x="3946" y="1677"/>
                  <a:pt x="3946" y="1775"/>
                </a:cubicBezTo>
                <a:cubicBezTo>
                  <a:pt x="3946" y="1775"/>
                  <a:pt x="4047" y="1677"/>
                  <a:pt x="4047" y="1775"/>
                </a:cubicBezTo>
                <a:cubicBezTo>
                  <a:pt x="4097" y="1775"/>
                  <a:pt x="3895" y="1973"/>
                  <a:pt x="4047" y="1973"/>
                </a:cubicBezTo>
                <a:cubicBezTo>
                  <a:pt x="3996" y="1973"/>
                  <a:pt x="3946" y="1973"/>
                  <a:pt x="3946" y="2170"/>
                </a:cubicBezTo>
                <a:cubicBezTo>
                  <a:pt x="3946" y="2268"/>
                  <a:pt x="3895" y="2367"/>
                  <a:pt x="3844" y="2268"/>
                </a:cubicBezTo>
                <a:cubicBezTo>
                  <a:pt x="3693" y="2170"/>
                  <a:pt x="3642" y="2071"/>
                  <a:pt x="3592" y="1775"/>
                </a:cubicBezTo>
                <a:cubicBezTo>
                  <a:pt x="3541" y="1578"/>
                  <a:pt x="3440" y="1479"/>
                  <a:pt x="3339" y="1282"/>
                </a:cubicBezTo>
                <a:cubicBezTo>
                  <a:pt x="3288" y="1282"/>
                  <a:pt x="3237" y="1085"/>
                  <a:pt x="3187" y="1184"/>
                </a:cubicBezTo>
                <a:cubicBezTo>
                  <a:pt x="3187" y="1381"/>
                  <a:pt x="3339" y="1479"/>
                  <a:pt x="3389" y="1578"/>
                </a:cubicBezTo>
                <a:cubicBezTo>
                  <a:pt x="3389" y="1479"/>
                  <a:pt x="3187" y="1578"/>
                  <a:pt x="3187" y="1677"/>
                </a:cubicBezTo>
                <a:cubicBezTo>
                  <a:pt x="3136" y="1775"/>
                  <a:pt x="3187" y="1775"/>
                  <a:pt x="3136" y="1874"/>
                </a:cubicBezTo>
                <a:cubicBezTo>
                  <a:pt x="3086" y="1874"/>
                  <a:pt x="3035" y="2071"/>
                  <a:pt x="2985" y="1973"/>
                </a:cubicBezTo>
                <a:cubicBezTo>
                  <a:pt x="2985" y="1973"/>
                  <a:pt x="2985" y="1874"/>
                  <a:pt x="2985" y="1874"/>
                </a:cubicBezTo>
                <a:cubicBezTo>
                  <a:pt x="2985" y="1775"/>
                  <a:pt x="2732" y="1973"/>
                  <a:pt x="2732" y="2071"/>
                </a:cubicBezTo>
                <a:cubicBezTo>
                  <a:pt x="2681" y="2170"/>
                  <a:pt x="2630" y="2268"/>
                  <a:pt x="2529" y="2367"/>
                </a:cubicBezTo>
                <a:cubicBezTo>
                  <a:pt x="2479" y="2466"/>
                  <a:pt x="2529" y="2170"/>
                  <a:pt x="2479" y="2170"/>
                </a:cubicBezTo>
                <a:cubicBezTo>
                  <a:pt x="2428" y="2170"/>
                  <a:pt x="2378" y="2268"/>
                  <a:pt x="2327" y="2268"/>
                </a:cubicBezTo>
                <a:cubicBezTo>
                  <a:pt x="2276" y="2268"/>
                  <a:pt x="2276" y="2466"/>
                  <a:pt x="2226" y="2466"/>
                </a:cubicBezTo>
                <a:cubicBezTo>
                  <a:pt x="2175" y="2466"/>
                  <a:pt x="2023" y="2663"/>
                  <a:pt x="2074" y="2663"/>
                </a:cubicBezTo>
                <a:cubicBezTo>
                  <a:pt x="2074" y="2762"/>
                  <a:pt x="2175" y="2762"/>
                  <a:pt x="2023" y="2860"/>
                </a:cubicBezTo>
                <a:cubicBezTo>
                  <a:pt x="2023" y="2860"/>
                  <a:pt x="1872" y="2860"/>
                  <a:pt x="1872" y="2762"/>
                </a:cubicBezTo>
                <a:cubicBezTo>
                  <a:pt x="1872" y="2663"/>
                  <a:pt x="2023" y="2564"/>
                  <a:pt x="2023" y="2564"/>
                </a:cubicBezTo>
                <a:cubicBezTo>
                  <a:pt x="2074" y="2367"/>
                  <a:pt x="2175" y="2268"/>
                  <a:pt x="2226" y="2170"/>
                </a:cubicBezTo>
                <a:cubicBezTo>
                  <a:pt x="2327" y="2071"/>
                  <a:pt x="2378" y="2071"/>
                  <a:pt x="2479" y="2170"/>
                </a:cubicBezTo>
                <a:cubicBezTo>
                  <a:pt x="2428" y="2170"/>
                  <a:pt x="2833" y="1775"/>
                  <a:pt x="2833" y="1775"/>
                </a:cubicBezTo>
                <a:cubicBezTo>
                  <a:pt x="2934" y="1677"/>
                  <a:pt x="2883" y="1578"/>
                  <a:pt x="2833" y="1578"/>
                </a:cubicBezTo>
                <a:cubicBezTo>
                  <a:pt x="2732" y="1578"/>
                  <a:pt x="2630" y="1578"/>
                  <a:pt x="2529" y="1677"/>
                </a:cubicBezTo>
                <a:cubicBezTo>
                  <a:pt x="2479" y="1677"/>
                  <a:pt x="2479" y="1874"/>
                  <a:pt x="2378" y="1874"/>
                </a:cubicBezTo>
                <a:cubicBezTo>
                  <a:pt x="2327" y="1874"/>
                  <a:pt x="2226" y="1973"/>
                  <a:pt x="2175" y="1973"/>
                </a:cubicBezTo>
                <a:cubicBezTo>
                  <a:pt x="2074" y="1973"/>
                  <a:pt x="1821" y="2466"/>
                  <a:pt x="1770" y="2367"/>
                </a:cubicBezTo>
                <a:cubicBezTo>
                  <a:pt x="1720" y="2367"/>
                  <a:pt x="1821" y="2268"/>
                  <a:pt x="1821" y="2170"/>
                </a:cubicBezTo>
                <a:cubicBezTo>
                  <a:pt x="1821" y="2170"/>
                  <a:pt x="1669" y="2071"/>
                  <a:pt x="1669" y="2071"/>
                </a:cubicBezTo>
                <a:cubicBezTo>
                  <a:pt x="1669" y="2071"/>
                  <a:pt x="1518" y="2268"/>
                  <a:pt x="1467" y="2268"/>
                </a:cubicBezTo>
                <a:cubicBezTo>
                  <a:pt x="1416" y="2268"/>
                  <a:pt x="1315" y="2367"/>
                  <a:pt x="1265" y="2466"/>
                </a:cubicBezTo>
                <a:cubicBezTo>
                  <a:pt x="1214" y="2466"/>
                  <a:pt x="1315" y="2564"/>
                  <a:pt x="1315" y="2564"/>
                </a:cubicBezTo>
                <a:cubicBezTo>
                  <a:pt x="1366" y="2564"/>
                  <a:pt x="1315" y="2663"/>
                  <a:pt x="1315" y="2663"/>
                </a:cubicBezTo>
                <a:cubicBezTo>
                  <a:pt x="1315" y="2762"/>
                  <a:pt x="1518" y="2663"/>
                  <a:pt x="1518" y="2663"/>
                </a:cubicBezTo>
                <a:cubicBezTo>
                  <a:pt x="1568" y="2564"/>
                  <a:pt x="1669" y="2466"/>
                  <a:pt x="1720" y="2367"/>
                </a:cubicBezTo>
                <a:cubicBezTo>
                  <a:pt x="1467" y="2564"/>
                  <a:pt x="1720" y="2663"/>
                  <a:pt x="1669" y="2860"/>
                </a:cubicBezTo>
                <a:cubicBezTo>
                  <a:pt x="1669" y="2860"/>
                  <a:pt x="1619" y="2762"/>
                  <a:pt x="1619" y="2762"/>
                </a:cubicBezTo>
                <a:cubicBezTo>
                  <a:pt x="1518" y="2663"/>
                  <a:pt x="1467" y="2762"/>
                  <a:pt x="1416" y="2860"/>
                </a:cubicBezTo>
                <a:cubicBezTo>
                  <a:pt x="1366" y="2860"/>
                  <a:pt x="1163" y="2762"/>
                  <a:pt x="1062" y="2762"/>
                </a:cubicBezTo>
                <a:cubicBezTo>
                  <a:pt x="961" y="2762"/>
                  <a:pt x="809" y="2564"/>
                  <a:pt x="708" y="2466"/>
                </a:cubicBezTo>
                <a:cubicBezTo>
                  <a:pt x="658" y="2466"/>
                  <a:pt x="607" y="2367"/>
                  <a:pt x="556" y="2367"/>
                </a:cubicBezTo>
                <a:cubicBezTo>
                  <a:pt x="506" y="2268"/>
                  <a:pt x="455" y="2071"/>
                  <a:pt x="506" y="2071"/>
                </a:cubicBezTo>
                <a:cubicBezTo>
                  <a:pt x="455" y="2071"/>
                  <a:pt x="354" y="2071"/>
                  <a:pt x="304" y="2170"/>
                </a:cubicBezTo>
                <a:cubicBezTo>
                  <a:pt x="202" y="2170"/>
                  <a:pt x="101" y="2170"/>
                  <a:pt x="0" y="2071"/>
                </a:cubicBezTo>
                <a:cubicBezTo>
                  <a:pt x="0" y="4044"/>
                  <a:pt x="0" y="6016"/>
                  <a:pt x="0" y="7890"/>
                </a:cubicBezTo>
                <a:cubicBezTo>
                  <a:pt x="0" y="8384"/>
                  <a:pt x="0" y="8778"/>
                  <a:pt x="0" y="9271"/>
                </a:cubicBezTo>
                <a:cubicBezTo>
                  <a:pt x="0" y="9370"/>
                  <a:pt x="0" y="9468"/>
                  <a:pt x="0" y="9567"/>
                </a:cubicBezTo>
                <a:cubicBezTo>
                  <a:pt x="0" y="9764"/>
                  <a:pt x="101" y="9567"/>
                  <a:pt x="152" y="9567"/>
                </a:cubicBezTo>
                <a:cubicBezTo>
                  <a:pt x="253" y="9666"/>
                  <a:pt x="253" y="9567"/>
                  <a:pt x="354" y="9567"/>
                </a:cubicBezTo>
                <a:cubicBezTo>
                  <a:pt x="455" y="9567"/>
                  <a:pt x="455" y="9666"/>
                  <a:pt x="506" y="9764"/>
                </a:cubicBezTo>
                <a:cubicBezTo>
                  <a:pt x="556" y="9962"/>
                  <a:pt x="809" y="10553"/>
                  <a:pt x="911" y="10553"/>
                </a:cubicBezTo>
                <a:cubicBezTo>
                  <a:pt x="961" y="10553"/>
                  <a:pt x="1062" y="10455"/>
                  <a:pt x="1113" y="10356"/>
                </a:cubicBezTo>
                <a:cubicBezTo>
                  <a:pt x="1163" y="10258"/>
                  <a:pt x="1113" y="10159"/>
                  <a:pt x="1163" y="10060"/>
                </a:cubicBezTo>
                <a:cubicBezTo>
                  <a:pt x="1214" y="10060"/>
                  <a:pt x="1416" y="9962"/>
                  <a:pt x="1416" y="10060"/>
                </a:cubicBezTo>
                <a:cubicBezTo>
                  <a:pt x="1518" y="10258"/>
                  <a:pt x="1619" y="10356"/>
                  <a:pt x="1669" y="10553"/>
                </a:cubicBezTo>
                <a:cubicBezTo>
                  <a:pt x="1770" y="10751"/>
                  <a:pt x="1872" y="10849"/>
                  <a:pt x="1922" y="11047"/>
                </a:cubicBezTo>
                <a:cubicBezTo>
                  <a:pt x="1973" y="11145"/>
                  <a:pt x="1973" y="11244"/>
                  <a:pt x="2023" y="11441"/>
                </a:cubicBezTo>
                <a:cubicBezTo>
                  <a:pt x="2125" y="11638"/>
                  <a:pt x="2175" y="12033"/>
                  <a:pt x="2327" y="12230"/>
                </a:cubicBezTo>
                <a:cubicBezTo>
                  <a:pt x="2428" y="12427"/>
                  <a:pt x="2630" y="12526"/>
                  <a:pt x="2732" y="12625"/>
                </a:cubicBezTo>
                <a:cubicBezTo>
                  <a:pt x="2833" y="12723"/>
                  <a:pt x="2681" y="12822"/>
                  <a:pt x="2732" y="13019"/>
                </a:cubicBezTo>
                <a:cubicBezTo>
                  <a:pt x="2782" y="13019"/>
                  <a:pt x="2833" y="13019"/>
                  <a:pt x="2833" y="13118"/>
                </a:cubicBezTo>
                <a:cubicBezTo>
                  <a:pt x="2833" y="13118"/>
                  <a:pt x="2782" y="13414"/>
                  <a:pt x="2833" y="13315"/>
                </a:cubicBezTo>
                <a:cubicBezTo>
                  <a:pt x="2782" y="13414"/>
                  <a:pt x="2681" y="13414"/>
                  <a:pt x="2681" y="13611"/>
                </a:cubicBezTo>
                <a:cubicBezTo>
                  <a:pt x="2630" y="13710"/>
                  <a:pt x="2782" y="13907"/>
                  <a:pt x="2833" y="13907"/>
                </a:cubicBezTo>
                <a:cubicBezTo>
                  <a:pt x="2833" y="13907"/>
                  <a:pt x="2732" y="14104"/>
                  <a:pt x="2732" y="14104"/>
                </a:cubicBezTo>
                <a:cubicBezTo>
                  <a:pt x="2732" y="14104"/>
                  <a:pt x="2681" y="14005"/>
                  <a:pt x="2681" y="13907"/>
                </a:cubicBezTo>
                <a:cubicBezTo>
                  <a:pt x="2630" y="13907"/>
                  <a:pt x="2681" y="14104"/>
                  <a:pt x="2681" y="14104"/>
                </a:cubicBezTo>
                <a:cubicBezTo>
                  <a:pt x="2732" y="14203"/>
                  <a:pt x="2681" y="14301"/>
                  <a:pt x="2732" y="14400"/>
                </a:cubicBezTo>
                <a:cubicBezTo>
                  <a:pt x="2782" y="14597"/>
                  <a:pt x="2782" y="14597"/>
                  <a:pt x="2883" y="14499"/>
                </a:cubicBezTo>
                <a:cubicBezTo>
                  <a:pt x="2883" y="14499"/>
                  <a:pt x="2934" y="14499"/>
                  <a:pt x="2934" y="14499"/>
                </a:cubicBezTo>
                <a:cubicBezTo>
                  <a:pt x="2985" y="14499"/>
                  <a:pt x="2985" y="14301"/>
                  <a:pt x="2985" y="14301"/>
                </a:cubicBezTo>
                <a:cubicBezTo>
                  <a:pt x="2985" y="14301"/>
                  <a:pt x="3035" y="14499"/>
                  <a:pt x="3086" y="14499"/>
                </a:cubicBezTo>
                <a:cubicBezTo>
                  <a:pt x="3086" y="14499"/>
                  <a:pt x="3035" y="14696"/>
                  <a:pt x="3035" y="14795"/>
                </a:cubicBezTo>
                <a:cubicBezTo>
                  <a:pt x="2985" y="14893"/>
                  <a:pt x="2985" y="14992"/>
                  <a:pt x="3086" y="14893"/>
                </a:cubicBezTo>
                <a:cubicBezTo>
                  <a:pt x="3086" y="14795"/>
                  <a:pt x="3136" y="14795"/>
                  <a:pt x="3136" y="14795"/>
                </a:cubicBezTo>
                <a:cubicBezTo>
                  <a:pt x="3187" y="14795"/>
                  <a:pt x="3187" y="14696"/>
                  <a:pt x="3187" y="14696"/>
                </a:cubicBezTo>
                <a:cubicBezTo>
                  <a:pt x="3288" y="14597"/>
                  <a:pt x="3237" y="14893"/>
                  <a:pt x="3237" y="14992"/>
                </a:cubicBezTo>
                <a:cubicBezTo>
                  <a:pt x="3237" y="15090"/>
                  <a:pt x="3288" y="15189"/>
                  <a:pt x="3339" y="15189"/>
                </a:cubicBezTo>
                <a:cubicBezTo>
                  <a:pt x="3389" y="15189"/>
                  <a:pt x="3440" y="14992"/>
                  <a:pt x="3490" y="14992"/>
                </a:cubicBezTo>
                <a:cubicBezTo>
                  <a:pt x="3490" y="14992"/>
                  <a:pt x="3440" y="15090"/>
                  <a:pt x="3440" y="15090"/>
                </a:cubicBezTo>
                <a:cubicBezTo>
                  <a:pt x="3440" y="15090"/>
                  <a:pt x="3541" y="15189"/>
                  <a:pt x="3541" y="15189"/>
                </a:cubicBezTo>
                <a:cubicBezTo>
                  <a:pt x="3541" y="15189"/>
                  <a:pt x="3187" y="15386"/>
                  <a:pt x="3339" y="15584"/>
                </a:cubicBezTo>
                <a:cubicBezTo>
                  <a:pt x="3339" y="15584"/>
                  <a:pt x="3642" y="15485"/>
                  <a:pt x="3592" y="15584"/>
                </a:cubicBezTo>
                <a:cubicBezTo>
                  <a:pt x="3592" y="15584"/>
                  <a:pt x="3339" y="15584"/>
                  <a:pt x="3389" y="15781"/>
                </a:cubicBezTo>
                <a:cubicBezTo>
                  <a:pt x="3389" y="15781"/>
                  <a:pt x="3490" y="15781"/>
                  <a:pt x="3490" y="15781"/>
                </a:cubicBezTo>
                <a:cubicBezTo>
                  <a:pt x="3440" y="15879"/>
                  <a:pt x="3339" y="15879"/>
                  <a:pt x="3389" y="15978"/>
                </a:cubicBezTo>
                <a:cubicBezTo>
                  <a:pt x="3490" y="16077"/>
                  <a:pt x="3592" y="16077"/>
                  <a:pt x="3642" y="16077"/>
                </a:cubicBezTo>
                <a:cubicBezTo>
                  <a:pt x="3743" y="16077"/>
                  <a:pt x="3693" y="16175"/>
                  <a:pt x="3743" y="16175"/>
                </a:cubicBezTo>
                <a:cubicBezTo>
                  <a:pt x="3844" y="16274"/>
                  <a:pt x="3844" y="15978"/>
                  <a:pt x="3895" y="15978"/>
                </a:cubicBezTo>
                <a:cubicBezTo>
                  <a:pt x="3946" y="15978"/>
                  <a:pt x="3895" y="16175"/>
                  <a:pt x="3895" y="16175"/>
                </a:cubicBezTo>
                <a:cubicBezTo>
                  <a:pt x="3844" y="16274"/>
                  <a:pt x="3844" y="16274"/>
                  <a:pt x="3895" y="16373"/>
                </a:cubicBezTo>
                <a:cubicBezTo>
                  <a:pt x="4047" y="16570"/>
                  <a:pt x="4097" y="16077"/>
                  <a:pt x="4097" y="16077"/>
                </a:cubicBezTo>
                <a:cubicBezTo>
                  <a:pt x="4097" y="16077"/>
                  <a:pt x="4097" y="16373"/>
                  <a:pt x="4047" y="16373"/>
                </a:cubicBezTo>
                <a:cubicBezTo>
                  <a:pt x="4047" y="16471"/>
                  <a:pt x="4148" y="16373"/>
                  <a:pt x="4199" y="16373"/>
                </a:cubicBezTo>
                <a:cubicBezTo>
                  <a:pt x="4148" y="16570"/>
                  <a:pt x="4097" y="16668"/>
                  <a:pt x="4199" y="16767"/>
                </a:cubicBezTo>
                <a:cubicBezTo>
                  <a:pt x="4300" y="16866"/>
                  <a:pt x="4350" y="16570"/>
                  <a:pt x="4350" y="16570"/>
                </a:cubicBezTo>
                <a:cubicBezTo>
                  <a:pt x="4350" y="16570"/>
                  <a:pt x="4350" y="16668"/>
                  <a:pt x="4350" y="16767"/>
                </a:cubicBezTo>
                <a:cubicBezTo>
                  <a:pt x="4401" y="16964"/>
                  <a:pt x="4350" y="16866"/>
                  <a:pt x="4300" y="16866"/>
                </a:cubicBezTo>
                <a:cubicBezTo>
                  <a:pt x="4249" y="16964"/>
                  <a:pt x="4553" y="17063"/>
                  <a:pt x="4502" y="16866"/>
                </a:cubicBezTo>
                <a:cubicBezTo>
                  <a:pt x="4603" y="17162"/>
                  <a:pt x="4553" y="17359"/>
                  <a:pt x="4755" y="17359"/>
                </a:cubicBezTo>
                <a:cubicBezTo>
                  <a:pt x="4907" y="17359"/>
                  <a:pt x="5008" y="17359"/>
                  <a:pt x="5160" y="17359"/>
                </a:cubicBezTo>
                <a:cubicBezTo>
                  <a:pt x="5716" y="17359"/>
                  <a:pt x="6222" y="17359"/>
                  <a:pt x="6728" y="17359"/>
                </a:cubicBezTo>
                <a:cubicBezTo>
                  <a:pt x="7993" y="17359"/>
                  <a:pt x="9257" y="17359"/>
                  <a:pt x="10522" y="17359"/>
                </a:cubicBezTo>
                <a:cubicBezTo>
                  <a:pt x="10775" y="17359"/>
                  <a:pt x="11028" y="17359"/>
                  <a:pt x="11281" y="17359"/>
                </a:cubicBezTo>
                <a:cubicBezTo>
                  <a:pt x="11331" y="17359"/>
                  <a:pt x="11584" y="17458"/>
                  <a:pt x="11584" y="17162"/>
                </a:cubicBezTo>
                <a:close/>
                <a:moveTo>
                  <a:pt x="5666" y="5326"/>
                </a:moveTo>
                <a:cubicBezTo>
                  <a:pt x="5564" y="5326"/>
                  <a:pt x="5463" y="5227"/>
                  <a:pt x="5362" y="5326"/>
                </a:cubicBezTo>
                <a:cubicBezTo>
                  <a:pt x="5261" y="5622"/>
                  <a:pt x="5463" y="5523"/>
                  <a:pt x="5463" y="5622"/>
                </a:cubicBezTo>
                <a:cubicBezTo>
                  <a:pt x="5463" y="5523"/>
                  <a:pt x="5059" y="5918"/>
                  <a:pt x="5059" y="5918"/>
                </a:cubicBezTo>
                <a:cubicBezTo>
                  <a:pt x="4957" y="5819"/>
                  <a:pt x="5413" y="5227"/>
                  <a:pt x="5008" y="5523"/>
                </a:cubicBezTo>
                <a:cubicBezTo>
                  <a:pt x="4957" y="5523"/>
                  <a:pt x="4907" y="5622"/>
                  <a:pt x="4907" y="5622"/>
                </a:cubicBezTo>
                <a:cubicBezTo>
                  <a:pt x="4856" y="5721"/>
                  <a:pt x="4907" y="5819"/>
                  <a:pt x="4856" y="5918"/>
                </a:cubicBezTo>
                <a:cubicBezTo>
                  <a:pt x="4806" y="5918"/>
                  <a:pt x="4452" y="5819"/>
                  <a:pt x="4452" y="5819"/>
                </a:cubicBezTo>
                <a:cubicBezTo>
                  <a:pt x="4452" y="5721"/>
                  <a:pt x="4603" y="5819"/>
                  <a:pt x="4603" y="5721"/>
                </a:cubicBezTo>
                <a:cubicBezTo>
                  <a:pt x="4654" y="5622"/>
                  <a:pt x="4603" y="5622"/>
                  <a:pt x="4654" y="5523"/>
                </a:cubicBezTo>
                <a:cubicBezTo>
                  <a:pt x="4654" y="5425"/>
                  <a:pt x="4755" y="5326"/>
                  <a:pt x="4755" y="5326"/>
                </a:cubicBezTo>
                <a:cubicBezTo>
                  <a:pt x="4755" y="5227"/>
                  <a:pt x="4603" y="5129"/>
                  <a:pt x="4755" y="5129"/>
                </a:cubicBezTo>
                <a:cubicBezTo>
                  <a:pt x="4755" y="5129"/>
                  <a:pt x="4957" y="5227"/>
                  <a:pt x="4957" y="5129"/>
                </a:cubicBezTo>
                <a:cubicBezTo>
                  <a:pt x="4957" y="5030"/>
                  <a:pt x="4704" y="4932"/>
                  <a:pt x="4654" y="4932"/>
                </a:cubicBezTo>
                <a:cubicBezTo>
                  <a:pt x="4603" y="4932"/>
                  <a:pt x="4502" y="5030"/>
                  <a:pt x="4401" y="5030"/>
                </a:cubicBezTo>
                <a:cubicBezTo>
                  <a:pt x="4350" y="5030"/>
                  <a:pt x="4249" y="4932"/>
                  <a:pt x="4148" y="5030"/>
                </a:cubicBezTo>
                <a:cubicBezTo>
                  <a:pt x="4097" y="5030"/>
                  <a:pt x="3996" y="5227"/>
                  <a:pt x="4047" y="5030"/>
                </a:cubicBezTo>
                <a:cubicBezTo>
                  <a:pt x="4097" y="4833"/>
                  <a:pt x="4199" y="4932"/>
                  <a:pt x="4249" y="4833"/>
                </a:cubicBezTo>
                <a:cubicBezTo>
                  <a:pt x="4350" y="4833"/>
                  <a:pt x="4502" y="4734"/>
                  <a:pt x="4603" y="4636"/>
                </a:cubicBezTo>
                <a:cubicBezTo>
                  <a:pt x="4806" y="4537"/>
                  <a:pt x="5008" y="4537"/>
                  <a:pt x="5160" y="4340"/>
                </a:cubicBezTo>
                <a:cubicBezTo>
                  <a:pt x="5261" y="4340"/>
                  <a:pt x="5413" y="4241"/>
                  <a:pt x="5463" y="4438"/>
                </a:cubicBezTo>
                <a:cubicBezTo>
                  <a:pt x="5514" y="4537"/>
                  <a:pt x="5311" y="4636"/>
                  <a:pt x="5261" y="4734"/>
                </a:cubicBezTo>
                <a:cubicBezTo>
                  <a:pt x="5160" y="4833"/>
                  <a:pt x="5564" y="4833"/>
                  <a:pt x="5615" y="4833"/>
                </a:cubicBezTo>
                <a:cubicBezTo>
                  <a:pt x="5615" y="4833"/>
                  <a:pt x="5716" y="4833"/>
                  <a:pt x="5716" y="4833"/>
                </a:cubicBezTo>
                <a:cubicBezTo>
                  <a:pt x="5767" y="4734"/>
                  <a:pt x="5868" y="4537"/>
                  <a:pt x="5919" y="4636"/>
                </a:cubicBezTo>
                <a:cubicBezTo>
                  <a:pt x="5969" y="4734"/>
                  <a:pt x="5716" y="5326"/>
                  <a:pt x="5666" y="5326"/>
                </a:cubicBezTo>
                <a:cubicBezTo>
                  <a:pt x="5564" y="5326"/>
                  <a:pt x="5767" y="5326"/>
                  <a:pt x="5666" y="5326"/>
                </a:cubicBezTo>
                <a:close/>
                <a:moveTo>
                  <a:pt x="7942" y="7693"/>
                </a:moveTo>
                <a:cubicBezTo>
                  <a:pt x="7942" y="7693"/>
                  <a:pt x="7689" y="7693"/>
                  <a:pt x="7740" y="7693"/>
                </a:cubicBezTo>
                <a:cubicBezTo>
                  <a:pt x="7740" y="7792"/>
                  <a:pt x="7841" y="7693"/>
                  <a:pt x="7841" y="7792"/>
                </a:cubicBezTo>
                <a:cubicBezTo>
                  <a:pt x="7841" y="7890"/>
                  <a:pt x="7638" y="7989"/>
                  <a:pt x="7588" y="7989"/>
                </a:cubicBezTo>
                <a:cubicBezTo>
                  <a:pt x="7487" y="7989"/>
                  <a:pt x="7436" y="8186"/>
                  <a:pt x="7335" y="8285"/>
                </a:cubicBezTo>
                <a:cubicBezTo>
                  <a:pt x="7335" y="8285"/>
                  <a:pt x="7133" y="8285"/>
                  <a:pt x="7183" y="8384"/>
                </a:cubicBezTo>
                <a:cubicBezTo>
                  <a:pt x="7183" y="8482"/>
                  <a:pt x="7335" y="8482"/>
                  <a:pt x="7183" y="8679"/>
                </a:cubicBezTo>
                <a:cubicBezTo>
                  <a:pt x="7133" y="8679"/>
                  <a:pt x="6930" y="8679"/>
                  <a:pt x="6930" y="8778"/>
                </a:cubicBezTo>
                <a:cubicBezTo>
                  <a:pt x="6880" y="8778"/>
                  <a:pt x="6930" y="8877"/>
                  <a:pt x="6930" y="8877"/>
                </a:cubicBezTo>
                <a:cubicBezTo>
                  <a:pt x="6930" y="9074"/>
                  <a:pt x="6829" y="9074"/>
                  <a:pt x="6778" y="9074"/>
                </a:cubicBezTo>
                <a:cubicBezTo>
                  <a:pt x="6627" y="9173"/>
                  <a:pt x="6475" y="9173"/>
                  <a:pt x="6323" y="9173"/>
                </a:cubicBezTo>
                <a:cubicBezTo>
                  <a:pt x="6323" y="9173"/>
                  <a:pt x="6070" y="8877"/>
                  <a:pt x="6070" y="8877"/>
                </a:cubicBezTo>
                <a:cubicBezTo>
                  <a:pt x="6171" y="8778"/>
                  <a:pt x="6323" y="8877"/>
                  <a:pt x="6374" y="8778"/>
                </a:cubicBezTo>
                <a:cubicBezTo>
                  <a:pt x="6424" y="8778"/>
                  <a:pt x="6374" y="8581"/>
                  <a:pt x="6424" y="8581"/>
                </a:cubicBezTo>
                <a:cubicBezTo>
                  <a:pt x="6475" y="8384"/>
                  <a:pt x="6576" y="8482"/>
                  <a:pt x="6627" y="8384"/>
                </a:cubicBezTo>
                <a:cubicBezTo>
                  <a:pt x="6677" y="8384"/>
                  <a:pt x="6576" y="8186"/>
                  <a:pt x="6576" y="8186"/>
                </a:cubicBezTo>
                <a:cubicBezTo>
                  <a:pt x="6475" y="8088"/>
                  <a:pt x="6475" y="8088"/>
                  <a:pt x="6475" y="7989"/>
                </a:cubicBezTo>
                <a:cubicBezTo>
                  <a:pt x="6475" y="7792"/>
                  <a:pt x="6374" y="7890"/>
                  <a:pt x="6374" y="7792"/>
                </a:cubicBezTo>
                <a:cubicBezTo>
                  <a:pt x="6323" y="7693"/>
                  <a:pt x="6475" y="7792"/>
                  <a:pt x="6475" y="7792"/>
                </a:cubicBezTo>
                <a:cubicBezTo>
                  <a:pt x="6627" y="7890"/>
                  <a:pt x="6778" y="7989"/>
                  <a:pt x="6880" y="8088"/>
                </a:cubicBezTo>
                <a:cubicBezTo>
                  <a:pt x="6981" y="8285"/>
                  <a:pt x="7183" y="8186"/>
                  <a:pt x="7284" y="8088"/>
                </a:cubicBezTo>
                <a:cubicBezTo>
                  <a:pt x="7436" y="7989"/>
                  <a:pt x="7487" y="7693"/>
                  <a:pt x="7689" y="7595"/>
                </a:cubicBezTo>
                <a:cubicBezTo>
                  <a:pt x="7740" y="7496"/>
                  <a:pt x="7841" y="7496"/>
                  <a:pt x="7942" y="7595"/>
                </a:cubicBezTo>
                <a:cubicBezTo>
                  <a:pt x="7942" y="7595"/>
                  <a:pt x="8094" y="7693"/>
                  <a:pt x="8094" y="7693"/>
                </a:cubicBezTo>
                <a:cubicBezTo>
                  <a:pt x="8094" y="7693"/>
                  <a:pt x="7993" y="7693"/>
                  <a:pt x="7942" y="7693"/>
                </a:cubicBezTo>
                <a:close/>
                <a:moveTo>
                  <a:pt x="11230" y="16274"/>
                </a:moveTo>
                <a:cubicBezTo>
                  <a:pt x="11179" y="16471"/>
                  <a:pt x="11078" y="16077"/>
                  <a:pt x="11078" y="15978"/>
                </a:cubicBezTo>
                <a:cubicBezTo>
                  <a:pt x="11078" y="15781"/>
                  <a:pt x="11179" y="15682"/>
                  <a:pt x="11179" y="15485"/>
                </a:cubicBezTo>
                <a:cubicBezTo>
                  <a:pt x="11129" y="15386"/>
                  <a:pt x="11078" y="15682"/>
                  <a:pt x="11028" y="15584"/>
                </a:cubicBezTo>
                <a:cubicBezTo>
                  <a:pt x="11028" y="15485"/>
                  <a:pt x="11028" y="15189"/>
                  <a:pt x="10926" y="15189"/>
                </a:cubicBezTo>
                <a:cubicBezTo>
                  <a:pt x="10926" y="15189"/>
                  <a:pt x="10926" y="15386"/>
                  <a:pt x="10876" y="15386"/>
                </a:cubicBezTo>
                <a:cubicBezTo>
                  <a:pt x="10825" y="15288"/>
                  <a:pt x="10825" y="15189"/>
                  <a:pt x="10775" y="15090"/>
                </a:cubicBezTo>
                <a:cubicBezTo>
                  <a:pt x="10724" y="14992"/>
                  <a:pt x="10674" y="14893"/>
                  <a:pt x="10623" y="14795"/>
                </a:cubicBezTo>
                <a:cubicBezTo>
                  <a:pt x="10572" y="14696"/>
                  <a:pt x="10724" y="14696"/>
                  <a:pt x="10724" y="14597"/>
                </a:cubicBezTo>
                <a:cubicBezTo>
                  <a:pt x="10674" y="14499"/>
                  <a:pt x="10572" y="14597"/>
                  <a:pt x="10572" y="14499"/>
                </a:cubicBezTo>
                <a:cubicBezTo>
                  <a:pt x="10572" y="14400"/>
                  <a:pt x="10623" y="14104"/>
                  <a:pt x="10623" y="14005"/>
                </a:cubicBezTo>
                <a:cubicBezTo>
                  <a:pt x="10724" y="13808"/>
                  <a:pt x="10977" y="14499"/>
                  <a:pt x="10977" y="14597"/>
                </a:cubicBezTo>
                <a:cubicBezTo>
                  <a:pt x="11028" y="14795"/>
                  <a:pt x="11078" y="14893"/>
                  <a:pt x="11078" y="15090"/>
                </a:cubicBezTo>
                <a:cubicBezTo>
                  <a:pt x="11129" y="15288"/>
                  <a:pt x="11129" y="15189"/>
                  <a:pt x="11179" y="15386"/>
                </a:cubicBezTo>
                <a:cubicBezTo>
                  <a:pt x="11179" y="15485"/>
                  <a:pt x="11230" y="15584"/>
                  <a:pt x="11230" y="15682"/>
                </a:cubicBezTo>
                <a:cubicBezTo>
                  <a:pt x="11281" y="15879"/>
                  <a:pt x="11230" y="16077"/>
                  <a:pt x="11230" y="16274"/>
                </a:cubicBezTo>
                <a:cubicBezTo>
                  <a:pt x="11179" y="16373"/>
                  <a:pt x="11230" y="16175"/>
                  <a:pt x="11230" y="162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6" name="Shape 2116"/>
          <p:cNvSpPr/>
          <p:nvPr/>
        </p:nvSpPr>
        <p:spPr>
          <a:xfrm>
            <a:off x="16277935" y="6001763"/>
            <a:ext cx="63092" cy="53883"/>
          </a:xfrm>
          <a:custGeom>
            <a:avLst/>
            <a:gdLst/>
            <a:ahLst/>
            <a:cxnLst>
              <a:cxn ang="0">
                <a:pos x="wd2" y="hd2"/>
              </a:cxn>
              <a:cxn ang="5400000">
                <a:pos x="wd2" y="hd2"/>
              </a:cxn>
              <a:cxn ang="10800000">
                <a:pos x="wd2" y="hd2"/>
              </a:cxn>
              <a:cxn ang="16200000">
                <a:pos x="wd2" y="hd2"/>
              </a:cxn>
            </a:cxnLst>
            <a:rect l="0" t="0" r="r" b="b"/>
            <a:pathLst>
              <a:path w="18048" h="17780" extrusionOk="0">
                <a:moveTo>
                  <a:pt x="15888" y="0"/>
                </a:moveTo>
                <a:cubicBezTo>
                  <a:pt x="11568" y="2400"/>
                  <a:pt x="-3552" y="9600"/>
                  <a:pt x="768" y="16800"/>
                </a:cubicBezTo>
                <a:cubicBezTo>
                  <a:pt x="5088" y="21600"/>
                  <a:pt x="15888" y="7200"/>
                  <a:pt x="18048" y="7200"/>
                </a:cubicBezTo>
                <a:cubicBezTo>
                  <a:pt x="18048" y="4800"/>
                  <a:pt x="15888" y="2400"/>
                  <a:pt x="15888"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7" name="Shape 2117"/>
          <p:cNvSpPr/>
          <p:nvPr/>
        </p:nvSpPr>
        <p:spPr>
          <a:xfrm>
            <a:off x="16332458" y="5986657"/>
            <a:ext cx="82582" cy="30975"/>
          </a:xfrm>
          <a:custGeom>
            <a:avLst/>
            <a:gdLst/>
            <a:ahLst/>
            <a:cxnLst>
              <a:cxn ang="0">
                <a:pos x="wd2" y="hd2"/>
              </a:cxn>
              <a:cxn ang="5400000">
                <a:pos x="wd2" y="hd2"/>
              </a:cxn>
              <a:cxn ang="10800000">
                <a:pos x="wd2" y="hd2"/>
              </a:cxn>
              <a:cxn ang="16200000">
                <a:pos x="wd2" y="hd2"/>
              </a:cxn>
            </a:cxnLst>
            <a:rect l="0" t="0" r="r" b="b"/>
            <a:pathLst>
              <a:path w="18650" h="18982" extrusionOk="0">
                <a:moveTo>
                  <a:pt x="18463" y="0"/>
                </a:moveTo>
                <a:cubicBezTo>
                  <a:pt x="20125" y="0"/>
                  <a:pt x="10156" y="0"/>
                  <a:pt x="10156" y="0"/>
                </a:cubicBezTo>
                <a:cubicBezTo>
                  <a:pt x="8494" y="0"/>
                  <a:pt x="-1475" y="4320"/>
                  <a:pt x="187" y="8640"/>
                </a:cubicBezTo>
                <a:cubicBezTo>
                  <a:pt x="3510" y="21600"/>
                  <a:pt x="1848" y="21600"/>
                  <a:pt x="6833" y="12960"/>
                </a:cubicBezTo>
                <a:cubicBezTo>
                  <a:pt x="11817" y="8640"/>
                  <a:pt x="15140" y="8640"/>
                  <a:pt x="1846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8" name="Shape 2118"/>
          <p:cNvSpPr/>
          <p:nvPr/>
        </p:nvSpPr>
        <p:spPr>
          <a:xfrm>
            <a:off x="12258502" y="3589877"/>
            <a:ext cx="220390" cy="125883"/>
          </a:xfrm>
          <a:custGeom>
            <a:avLst/>
            <a:gdLst/>
            <a:ahLst/>
            <a:cxnLst>
              <a:cxn ang="0">
                <a:pos x="wd2" y="hd2"/>
              </a:cxn>
              <a:cxn ang="5400000">
                <a:pos x="wd2" y="hd2"/>
              </a:cxn>
              <a:cxn ang="10800000">
                <a:pos x="wd2" y="hd2"/>
              </a:cxn>
              <a:cxn ang="16200000">
                <a:pos x="wd2" y="hd2"/>
              </a:cxn>
            </a:cxnLst>
            <a:rect l="0" t="0" r="r" b="b"/>
            <a:pathLst>
              <a:path w="20784" h="21600" extrusionOk="0">
                <a:moveTo>
                  <a:pt x="6968" y="21600"/>
                </a:moveTo>
                <a:cubicBezTo>
                  <a:pt x="8361" y="21600"/>
                  <a:pt x="7665" y="17788"/>
                  <a:pt x="9058" y="17788"/>
                </a:cubicBezTo>
                <a:cubicBezTo>
                  <a:pt x="10452" y="17788"/>
                  <a:pt x="11148" y="20329"/>
                  <a:pt x="12542" y="20329"/>
                </a:cubicBezTo>
                <a:cubicBezTo>
                  <a:pt x="13239" y="20329"/>
                  <a:pt x="13935" y="20329"/>
                  <a:pt x="14632" y="20329"/>
                </a:cubicBezTo>
                <a:cubicBezTo>
                  <a:pt x="15329" y="20329"/>
                  <a:pt x="16026" y="19059"/>
                  <a:pt x="16026" y="19059"/>
                </a:cubicBezTo>
                <a:cubicBezTo>
                  <a:pt x="18116" y="17788"/>
                  <a:pt x="18813" y="16518"/>
                  <a:pt x="20206" y="13976"/>
                </a:cubicBezTo>
                <a:cubicBezTo>
                  <a:pt x="21600" y="11435"/>
                  <a:pt x="20206" y="10165"/>
                  <a:pt x="18813" y="8894"/>
                </a:cubicBezTo>
                <a:cubicBezTo>
                  <a:pt x="17419" y="7624"/>
                  <a:pt x="15329" y="3812"/>
                  <a:pt x="14632" y="6353"/>
                </a:cubicBezTo>
                <a:cubicBezTo>
                  <a:pt x="13239" y="10165"/>
                  <a:pt x="12542" y="5082"/>
                  <a:pt x="11845" y="3812"/>
                </a:cubicBezTo>
                <a:cubicBezTo>
                  <a:pt x="11148" y="2541"/>
                  <a:pt x="9058" y="3812"/>
                  <a:pt x="9058" y="0"/>
                </a:cubicBezTo>
                <a:cubicBezTo>
                  <a:pt x="9058" y="1271"/>
                  <a:pt x="8361" y="3812"/>
                  <a:pt x="7665" y="2541"/>
                </a:cubicBezTo>
                <a:cubicBezTo>
                  <a:pt x="6271" y="0"/>
                  <a:pt x="6271" y="0"/>
                  <a:pt x="5574" y="2541"/>
                </a:cubicBezTo>
                <a:cubicBezTo>
                  <a:pt x="4877" y="3812"/>
                  <a:pt x="0" y="6353"/>
                  <a:pt x="0" y="7624"/>
                </a:cubicBezTo>
                <a:cubicBezTo>
                  <a:pt x="0" y="7624"/>
                  <a:pt x="697" y="11435"/>
                  <a:pt x="1394" y="12706"/>
                </a:cubicBezTo>
                <a:cubicBezTo>
                  <a:pt x="1394" y="13976"/>
                  <a:pt x="2090" y="15247"/>
                  <a:pt x="2787" y="16518"/>
                </a:cubicBezTo>
                <a:cubicBezTo>
                  <a:pt x="4181" y="17788"/>
                  <a:pt x="5574" y="21600"/>
                  <a:pt x="6968"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19" name="Shape 2119"/>
          <p:cNvSpPr/>
          <p:nvPr/>
        </p:nvSpPr>
        <p:spPr>
          <a:xfrm>
            <a:off x="12155306" y="3693098"/>
            <a:ext cx="270229" cy="118330"/>
          </a:xfrm>
          <a:custGeom>
            <a:avLst/>
            <a:gdLst/>
            <a:ahLst/>
            <a:cxnLst>
              <a:cxn ang="0">
                <a:pos x="wd2" y="hd2"/>
              </a:cxn>
              <a:cxn ang="5400000">
                <a:pos x="wd2" y="hd2"/>
              </a:cxn>
              <a:cxn ang="10800000">
                <a:pos x="wd2" y="hd2"/>
              </a:cxn>
              <a:cxn ang="16200000">
                <a:pos x="wd2" y="hd2"/>
              </a:cxn>
            </a:cxnLst>
            <a:rect l="0" t="0" r="r" b="b"/>
            <a:pathLst>
              <a:path w="21276" h="21600" extrusionOk="0">
                <a:moveTo>
                  <a:pt x="18681" y="2700"/>
                </a:moveTo>
                <a:cubicBezTo>
                  <a:pt x="17514" y="2700"/>
                  <a:pt x="16346" y="0"/>
                  <a:pt x="15762" y="0"/>
                </a:cubicBezTo>
                <a:cubicBezTo>
                  <a:pt x="14595" y="0"/>
                  <a:pt x="15178" y="4050"/>
                  <a:pt x="14011" y="4050"/>
                </a:cubicBezTo>
                <a:cubicBezTo>
                  <a:pt x="12843" y="4050"/>
                  <a:pt x="12843" y="2700"/>
                  <a:pt x="11676" y="4050"/>
                </a:cubicBezTo>
                <a:cubicBezTo>
                  <a:pt x="11676" y="4050"/>
                  <a:pt x="9341" y="8100"/>
                  <a:pt x="9924" y="9450"/>
                </a:cubicBezTo>
                <a:cubicBezTo>
                  <a:pt x="9924" y="10800"/>
                  <a:pt x="11092" y="13500"/>
                  <a:pt x="9341" y="12150"/>
                </a:cubicBezTo>
                <a:cubicBezTo>
                  <a:pt x="8757" y="12150"/>
                  <a:pt x="8173" y="10800"/>
                  <a:pt x="7589" y="12150"/>
                </a:cubicBezTo>
                <a:cubicBezTo>
                  <a:pt x="7005" y="12150"/>
                  <a:pt x="5838" y="13500"/>
                  <a:pt x="5254" y="13500"/>
                </a:cubicBezTo>
                <a:cubicBezTo>
                  <a:pt x="4086" y="13500"/>
                  <a:pt x="3503" y="10800"/>
                  <a:pt x="2919" y="14850"/>
                </a:cubicBezTo>
                <a:cubicBezTo>
                  <a:pt x="2919" y="14850"/>
                  <a:pt x="584" y="12150"/>
                  <a:pt x="0" y="12150"/>
                </a:cubicBezTo>
                <a:cubicBezTo>
                  <a:pt x="0" y="14850"/>
                  <a:pt x="584" y="16200"/>
                  <a:pt x="2335" y="17550"/>
                </a:cubicBezTo>
                <a:cubicBezTo>
                  <a:pt x="2919" y="17550"/>
                  <a:pt x="2919" y="17550"/>
                  <a:pt x="3503" y="17550"/>
                </a:cubicBezTo>
                <a:cubicBezTo>
                  <a:pt x="4086" y="17550"/>
                  <a:pt x="4086" y="20250"/>
                  <a:pt x="4670" y="18900"/>
                </a:cubicBezTo>
                <a:cubicBezTo>
                  <a:pt x="5838" y="17550"/>
                  <a:pt x="5838" y="17550"/>
                  <a:pt x="7005" y="17550"/>
                </a:cubicBezTo>
                <a:cubicBezTo>
                  <a:pt x="8173" y="17550"/>
                  <a:pt x="7589" y="18900"/>
                  <a:pt x="8757" y="20250"/>
                </a:cubicBezTo>
                <a:cubicBezTo>
                  <a:pt x="9924" y="21600"/>
                  <a:pt x="11676" y="21600"/>
                  <a:pt x="12843" y="21600"/>
                </a:cubicBezTo>
                <a:cubicBezTo>
                  <a:pt x="14595" y="21600"/>
                  <a:pt x="15178" y="18900"/>
                  <a:pt x="16930" y="18900"/>
                </a:cubicBezTo>
                <a:cubicBezTo>
                  <a:pt x="18097" y="18900"/>
                  <a:pt x="19265" y="17550"/>
                  <a:pt x="19265" y="16200"/>
                </a:cubicBezTo>
                <a:cubicBezTo>
                  <a:pt x="19849" y="14850"/>
                  <a:pt x="19849" y="13500"/>
                  <a:pt x="19849" y="12150"/>
                </a:cubicBezTo>
                <a:cubicBezTo>
                  <a:pt x="19849" y="9450"/>
                  <a:pt x="20432" y="12150"/>
                  <a:pt x="21016" y="10800"/>
                </a:cubicBezTo>
                <a:cubicBezTo>
                  <a:pt x="21600" y="8100"/>
                  <a:pt x="21016" y="4050"/>
                  <a:pt x="21016" y="2700"/>
                </a:cubicBezTo>
                <a:cubicBezTo>
                  <a:pt x="19849" y="2700"/>
                  <a:pt x="19265" y="2700"/>
                  <a:pt x="18681" y="27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0" name="Shape 2120"/>
          <p:cNvSpPr/>
          <p:nvPr/>
        </p:nvSpPr>
        <p:spPr>
          <a:xfrm>
            <a:off x="12059660" y="3785334"/>
            <a:ext cx="410548" cy="403736"/>
          </a:xfrm>
          <a:custGeom>
            <a:avLst/>
            <a:gdLst/>
            <a:ahLst/>
            <a:cxnLst>
              <a:cxn ang="0">
                <a:pos x="wd2" y="hd2"/>
              </a:cxn>
              <a:cxn ang="5400000">
                <a:pos x="wd2" y="hd2"/>
              </a:cxn>
              <a:cxn ang="10800000">
                <a:pos x="wd2" y="hd2"/>
              </a:cxn>
              <a:cxn ang="16200000">
                <a:pos x="wd2" y="hd2"/>
              </a:cxn>
            </a:cxnLst>
            <a:rect l="0" t="0" r="r" b="b"/>
            <a:pathLst>
              <a:path w="21097" h="21382" extrusionOk="0">
                <a:moveTo>
                  <a:pt x="14021" y="3709"/>
                </a:moveTo>
                <a:cubicBezTo>
                  <a:pt x="14400" y="3317"/>
                  <a:pt x="15158" y="3709"/>
                  <a:pt x="15537" y="3317"/>
                </a:cubicBezTo>
                <a:cubicBezTo>
                  <a:pt x="16295" y="2924"/>
                  <a:pt x="15916" y="2531"/>
                  <a:pt x="16295" y="2138"/>
                </a:cubicBezTo>
                <a:cubicBezTo>
                  <a:pt x="16295" y="1746"/>
                  <a:pt x="16674" y="1353"/>
                  <a:pt x="17053" y="1353"/>
                </a:cubicBezTo>
                <a:cubicBezTo>
                  <a:pt x="17432" y="960"/>
                  <a:pt x="17053" y="960"/>
                  <a:pt x="17053" y="175"/>
                </a:cubicBezTo>
                <a:cubicBezTo>
                  <a:pt x="16674" y="567"/>
                  <a:pt x="16295" y="567"/>
                  <a:pt x="15537" y="567"/>
                </a:cubicBezTo>
                <a:cubicBezTo>
                  <a:pt x="14779" y="567"/>
                  <a:pt x="14021" y="1746"/>
                  <a:pt x="13642" y="1353"/>
                </a:cubicBezTo>
                <a:cubicBezTo>
                  <a:pt x="12505" y="960"/>
                  <a:pt x="10611" y="1353"/>
                  <a:pt x="10232" y="175"/>
                </a:cubicBezTo>
                <a:cubicBezTo>
                  <a:pt x="9853" y="-218"/>
                  <a:pt x="8716" y="175"/>
                  <a:pt x="8337" y="175"/>
                </a:cubicBezTo>
                <a:cubicBezTo>
                  <a:pt x="7579" y="960"/>
                  <a:pt x="7579" y="175"/>
                  <a:pt x="7200" y="175"/>
                </a:cubicBezTo>
                <a:cubicBezTo>
                  <a:pt x="6821" y="175"/>
                  <a:pt x="6821" y="960"/>
                  <a:pt x="6821" y="960"/>
                </a:cubicBezTo>
                <a:cubicBezTo>
                  <a:pt x="6821" y="960"/>
                  <a:pt x="6442" y="1353"/>
                  <a:pt x="6442" y="1353"/>
                </a:cubicBezTo>
                <a:cubicBezTo>
                  <a:pt x="6442" y="1746"/>
                  <a:pt x="6063" y="1746"/>
                  <a:pt x="5684" y="1746"/>
                </a:cubicBezTo>
                <a:cubicBezTo>
                  <a:pt x="5684" y="1746"/>
                  <a:pt x="5305" y="1746"/>
                  <a:pt x="4926" y="1746"/>
                </a:cubicBezTo>
                <a:cubicBezTo>
                  <a:pt x="4926" y="1746"/>
                  <a:pt x="4926" y="1746"/>
                  <a:pt x="4547" y="1353"/>
                </a:cubicBezTo>
                <a:cubicBezTo>
                  <a:pt x="4547" y="1353"/>
                  <a:pt x="4168" y="2531"/>
                  <a:pt x="4168" y="2924"/>
                </a:cubicBezTo>
                <a:cubicBezTo>
                  <a:pt x="4168" y="3317"/>
                  <a:pt x="3411" y="2138"/>
                  <a:pt x="3411" y="1746"/>
                </a:cubicBezTo>
                <a:cubicBezTo>
                  <a:pt x="2653" y="1353"/>
                  <a:pt x="2274" y="2531"/>
                  <a:pt x="1895" y="2531"/>
                </a:cubicBezTo>
                <a:cubicBezTo>
                  <a:pt x="1137" y="2531"/>
                  <a:pt x="379" y="2531"/>
                  <a:pt x="0" y="2531"/>
                </a:cubicBezTo>
                <a:cubicBezTo>
                  <a:pt x="0" y="2924"/>
                  <a:pt x="379" y="3317"/>
                  <a:pt x="379" y="3709"/>
                </a:cubicBezTo>
                <a:cubicBezTo>
                  <a:pt x="379" y="4495"/>
                  <a:pt x="0" y="4495"/>
                  <a:pt x="0" y="5280"/>
                </a:cubicBezTo>
                <a:cubicBezTo>
                  <a:pt x="0" y="5673"/>
                  <a:pt x="0" y="6851"/>
                  <a:pt x="758" y="6851"/>
                </a:cubicBezTo>
                <a:cubicBezTo>
                  <a:pt x="1137" y="7244"/>
                  <a:pt x="1516" y="6851"/>
                  <a:pt x="1516" y="8029"/>
                </a:cubicBezTo>
                <a:cubicBezTo>
                  <a:pt x="2274" y="7637"/>
                  <a:pt x="3789" y="6066"/>
                  <a:pt x="4547" y="6458"/>
                </a:cubicBezTo>
                <a:cubicBezTo>
                  <a:pt x="4926" y="6851"/>
                  <a:pt x="5305" y="7244"/>
                  <a:pt x="5684" y="7244"/>
                </a:cubicBezTo>
                <a:cubicBezTo>
                  <a:pt x="6063" y="7244"/>
                  <a:pt x="6442" y="8029"/>
                  <a:pt x="6442" y="8422"/>
                </a:cubicBezTo>
                <a:cubicBezTo>
                  <a:pt x="6821" y="8815"/>
                  <a:pt x="6821" y="9207"/>
                  <a:pt x="6821" y="9600"/>
                </a:cubicBezTo>
                <a:cubicBezTo>
                  <a:pt x="7200" y="9993"/>
                  <a:pt x="7579" y="10386"/>
                  <a:pt x="7958" y="10778"/>
                </a:cubicBezTo>
                <a:cubicBezTo>
                  <a:pt x="8716" y="11171"/>
                  <a:pt x="9474" y="11957"/>
                  <a:pt x="10611" y="12742"/>
                </a:cubicBezTo>
                <a:cubicBezTo>
                  <a:pt x="11368" y="13527"/>
                  <a:pt x="11747" y="13527"/>
                  <a:pt x="12505" y="13920"/>
                </a:cubicBezTo>
                <a:cubicBezTo>
                  <a:pt x="13642" y="14706"/>
                  <a:pt x="14400" y="15884"/>
                  <a:pt x="15916" y="16277"/>
                </a:cubicBezTo>
                <a:cubicBezTo>
                  <a:pt x="16674" y="16669"/>
                  <a:pt x="16674" y="17847"/>
                  <a:pt x="17053" y="18633"/>
                </a:cubicBezTo>
                <a:cubicBezTo>
                  <a:pt x="17053" y="19418"/>
                  <a:pt x="15916" y="20204"/>
                  <a:pt x="16295" y="21382"/>
                </a:cubicBezTo>
                <a:cubicBezTo>
                  <a:pt x="16295" y="20989"/>
                  <a:pt x="18568" y="19026"/>
                  <a:pt x="18568" y="18633"/>
                </a:cubicBezTo>
                <a:cubicBezTo>
                  <a:pt x="18947" y="18240"/>
                  <a:pt x="17811" y="17455"/>
                  <a:pt x="17811" y="17455"/>
                </a:cubicBezTo>
                <a:cubicBezTo>
                  <a:pt x="17053" y="16669"/>
                  <a:pt x="18568" y="15098"/>
                  <a:pt x="18947" y="15491"/>
                </a:cubicBezTo>
                <a:cubicBezTo>
                  <a:pt x="19326" y="15884"/>
                  <a:pt x="19705" y="15884"/>
                  <a:pt x="20084" y="15884"/>
                </a:cubicBezTo>
                <a:cubicBezTo>
                  <a:pt x="20463" y="16277"/>
                  <a:pt x="20463" y="16669"/>
                  <a:pt x="20842" y="17062"/>
                </a:cubicBezTo>
                <a:cubicBezTo>
                  <a:pt x="21600" y="17062"/>
                  <a:pt x="20463" y="15491"/>
                  <a:pt x="20084" y="15098"/>
                </a:cubicBezTo>
                <a:cubicBezTo>
                  <a:pt x="19326" y="14313"/>
                  <a:pt x="17811" y="14313"/>
                  <a:pt x="16674" y="13527"/>
                </a:cubicBezTo>
                <a:cubicBezTo>
                  <a:pt x="16295" y="13135"/>
                  <a:pt x="17432" y="12349"/>
                  <a:pt x="16674" y="12349"/>
                </a:cubicBezTo>
                <a:cubicBezTo>
                  <a:pt x="16295" y="11957"/>
                  <a:pt x="15537" y="12349"/>
                  <a:pt x="14779" y="11957"/>
                </a:cubicBezTo>
                <a:cubicBezTo>
                  <a:pt x="14021" y="11564"/>
                  <a:pt x="13642" y="10778"/>
                  <a:pt x="13263" y="9993"/>
                </a:cubicBezTo>
                <a:cubicBezTo>
                  <a:pt x="12884" y="9207"/>
                  <a:pt x="12884" y="8422"/>
                  <a:pt x="12126" y="8029"/>
                </a:cubicBezTo>
                <a:cubicBezTo>
                  <a:pt x="11747" y="7637"/>
                  <a:pt x="10232" y="7244"/>
                  <a:pt x="10232" y="6458"/>
                </a:cubicBezTo>
                <a:cubicBezTo>
                  <a:pt x="10232" y="6066"/>
                  <a:pt x="10232" y="5673"/>
                  <a:pt x="10232" y="5673"/>
                </a:cubicBezTo>
                <a:cubicBezTo>
                  <a:pt x="10611" y="4887"/>
                  <a:pt x="10611" y="4887"/>
                  <a:pt x="10611" y="4495"/>
                </a:cubicBezTo>
                <a:cubicBezTo>
                  <a:pt x="10232" y="3317"/>
                  <a:pt x="11368" y="3709"/>
                  <a:pt x="11368" y="3317"/>
                </a:cubicBezTo>
                <a:cubicBezTo>
                  <a:pt x="11747" y="2924"/>
                  <a:pt x="12126" y="2924"/>
                  <a:pt x="12126" y="2924"/>
                </a:cubicBezTo>
                <a:cubicBezTo>
                  <a:pt x="12884" y="2924"/>
                  <a:pt x="12884" y="3317"/>
                  <a:pt x="12884" y="3709"/>
                </a:cubicBezTo>
                <a:cubicBezTo>
                  <a:pt x="13263" y="3709"/>
                  <a:pt x="13642" y="3709"/>
                  <a:pt x="14021" y="3709"/>
                </a:cubicBezTo>
                <a:cubicBezTo>
                  <a:pt x="14021" y="3317"/>
                  <a:pt x="13642" y="3709"/>
                  <a:pt x="14021" y="370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1" name="Shape 2121"/>
          <p:cNvSpPr/>
          <p:nvPr/>
        </p:nvSpPr>
        <p:spPr>
          <a:xfrm>
            <a:off x="12307898" y="3803874"/>
            <a:ext cx="194750" cy="186306"/>
          </a:xfrm>
          <a:custGeom>
            <a:avLst/>
            <a:gdLst/>
            <a:ahLst/>
            <a:cxnLst>
              <a:cxn ang="0">
                <a:pos x="wd2" y="hd2"/>
              </a:cxn>
              <a:cxn ang="5400000">
                <a:pos x="wd2" y="hd2"/>
              </a:cxn>
              <a:cxn ang="10800000">
                <a:pos x="wd2" y="hd2"/>
              </a:cxn>
              <a:cxn ang="16200000">
                <a:pos x="wd2" y="hd2"/>
              </a:cxn>
            </a:cxnLst>
            <a:rect l="0" t="0" r="r" b="b"/>
            <a:pathLst>
              <a:path w="21156" h="21600" extrusionOk="0">
                <a:moveTo>
                  <a:pt x="9156" y="8640"/>
                </a:moveTo>
                <a:cubicBezTo>
                  <a:pt x="11556" y="8640"/>
                  <a:pt x="13956" y="6912"/>
                  <a:pt x="16356" y="7776"/>
                </a:cubicBezTo>
                <a:cubicBezTo>
                  <a:pt x="17956" y="7776"/>
                  <a:pt x="19556" y="8640"/>
                  <a:pt x="21156" y="9504"/>
                </a:cubicBezTo>
                <a:cubicBezTo>
                  <a:pt x="20356" y="7776"/>
                  <a:pt x="20356" y="6048"/>
                  <a:pt x="19556" y="3456"/>
                </a:cubicBezTo>
                <a:cubicBezTo>
                  <a:pt x="17156" y="5184"/>
                  <a:pt x="14756" y="3456"/>
                  <a:pt x="13156" y="2592"/>
                </a:cubicBezTo>
                <a:cubicBezTo>
                  <a:pt x="11556" y="1728"/>
                  <a:pt x="10756" y="1728"/>
                  <a:pt x="9956" y="0"/>
                </a:cubicBezTo>
                <a:cubicBezTo>
                  <a:pt x="9956" y="0"/>
                  <a:pt x="8356" y="864"/>
                  <a:pt x="8356" y="1728"/>
                </a:cubicBezTo>
                <a:cubicBezTo>
                  <a:pt x="6756" y="2592"/>
                  <a:pt x="7556" y="6912"/>
                  <a:pt x="4356" y="6048"/>
                </a:cubicBezTo>
                <a:cubicBezTo>
                  <a:pt x="2756" y="5184"/>
                  <a:pt x="1156" y="6048"/>
                  <a:pt x="356" y="6048"/>
                </a:cubicBezTo>
                <a:cubicBezTo>
                  <a:pt x="-444" y="6912"/>
                  <a:pt x="356" y="9504"/>
                  <a:pt x="356" y="9504"/>
                </a:cubicBezTo>
                <a:cubicBezTo>
                  <a:pt x="356" y="9504"/>
                  <a:pt x="1956" y="8640"/>
                  <a:pt x="1956" y="8640"/>
                </a:cubicBezTo>
                <a:cubicBezTo>
                  <a:pt x="2756" y="8640"/>
                  <a:pt x="2756" y="10368"/>
                  <a:pt x="2756" y="11232"/>
                </a:cubicBezTo>
                <a:cubicBezTo>
                  <a:pt x="2756" y="9504"/>
                  <a:pt x="3556" y="6912"/>
                  <a:pt x="4356" y="8640"/>
                </a:cubicBezTo>
                <a:cubicBezTo>
                  <a:pt x="5156" y="11232"/>
                  <a:pt x="6756" y="12960"/>
                  <a:pt x="8356" y="14688"/>
                </a:cubicBezTo>
                <a:cubicBezTo>
                  <a:pt x="10756" y="17280"/>
                  <a:pt x="14756" y="19008"/>
                  <a:pt x="17956" y="21600"/>
                </a:cubicBezTo>
                <a:cubicBezTo>
                  <a:pt x="17956" y="19872"/>
                  <a:pt x="17956" y="19872"/>
                  <a:pt x="16356" y="19008"/>
                </a:cubicBezTo>
                <a:cubicBezTo>
                  <a:pt x="14756" y="18144"/>
                  <a:pt x="13156" y="17280"/>
                  <a:pt x="12356" y="16416"/>
                </a:cubicBezTo>
                <a:cubicBezTo>
                  <a:pt x="10756" y="14688"/>
                  <a:pt x="6756" y="8640"/>
                  <a:pt x="9156" y="86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2" name="Shape 2122"/>
          <p:cNvSpPr/>
          <p:nvPr/>
        </p:nvSpPr>
        <p:spPr>
          <a:xfrm>
            <a:off x="11631621" y="3591720"/>
            <a:ext cx="474469" cy="411224"/>
          </a:xfrm>
          <a:custGeom>
            <a:avLst/>
            <a:gdLst/>
            <a:ahLst/>
            <a:cxnLst>
              <a:cxn ang="0">
                <a:pos x="wd2" y="hd2"/>
              </a:cxn>
              <a:cxn ang="5400000">
                <a:pos x="wd2" y="hd2"/>
              </a:cxn>
              <a:cxn ang="10800000">
                <a:pos x="wd2" y="hd2"/>
              </a:cxn>
              <a:cxn ang="16200000">
                <a:pos x="wd2" y="hd2"/>
              </a:cxn>
            </a:cxnLst>
            <a:rect l="0" t="0" r="r" b="b"/>
            <a:pathLst>
              <a:path w="20988" h="21126" extrusionOk="0">
                <a:moveTo>
                  <a:pt x="18982" y="11652"/>
                </a:moveTo>
                <a:cubicBezTo>
                  <a:pt x="18655" y="10894"/>
                  <a:pt x="17673" y="12410"/>
                  <a:pt x="18000" y="11273"/>
                </a:cubicBezTo>
                <a:cubicBezTo>
                  <a:pt x="18000" y="10894"/>
                  <a:pt x="18982" y="9000"/>
                  <a:pt x="19309" y="9000"/>
                </a:cubicBezTo>
                <a:cubicBezTo>
                  <a:pt x="19637" y="8621"/>
                  <a:pt x="19964" y="9379"/>
                  <a:pt x="20291" y="8621"/>
                </a:cubicBezTo>
                <a:cubicBezTo>
                  <a:pt x="20618" y="7484"/>
                  <a:pt x="20291" y="6726"/>
                  <a:pt x="20946" y="5589"/>
                </a:cubicBezTo>
                <a:cubicBezTo>
                  <a:pt x="21273" y="4831"/>
                  <a:pt x="19637" y="4831"/>
                  <a:pt x="19309" y="4831"/>
                </a:cubicBezTo>
                <a:cubicBezTo>
                  <a:pt x="18655" y="4831"/>
                  <a:pt x="18328" y="4452"/>
                  <a:pt x="18328" y="4073"/>
                </a:cubicBezTo>
                <a:cubicBezTo>
                  <a:pt x="18000" y="4073"/>
                  <a:pt x="17673" y="4073"/>
                  <a:pt x="17673" y="4073"/>
                </a:cubicBezTo>
                <a:cubicBezTo>
                  <a:pt x="17018" y="4073"/>
                  <a:pt x="15382" y="3316"/>
                  <a:pt x="15382" y="2558"/>
                </a:cubicBezTo>
                <a:cubicBezTo>
                  <a:pt x="15055" y="3694"/>
                  <a:pt x="14073" y="1800"/>
                  <a:pt x="13746" y="1800"/>
                </a:cubicBezTo>
                <a:cubicBezTo>
                  <a:pt x="13091" y="1421"/>
                  <a:pt x="12437" y="1042"/>
                  <a:pt x="12109" y="284"/>
                </a:cubicBezTo>
                <a:cubicBezTo>
                  <a:pt x="11782" y="-95"/>
                  <a:pt x="11128" y="-95"/>
                  <a:pt x="10800" y="284"/>
                </a:cubicBezTo>
                <a:cubicBezTo>
                  <a:pt x="10473" y="663"/>
                  <a:pt x="10146" y="1421"/>
                  <a:pt x="10473" y="1800"/>
                </a:cubicBezTo>
                <a:cubicBezTo>
                  <a:pt x="10473" y="2179"/>
                  <a:pt x="9818" y="2558"/>
                  <a:pt x="9491" y="2937"/>
                </a:cubicBezTo>
                <a:cubicBezTo>
                  <a:pt x="9164" y="2937"/>
                  <a:pt x="8509" y="2937"/>
                  <a:pt x="8182" y="3694"/>
                </a:cubicBezTo>
                <a:cubicBezTo>
                  <a:pt x="8182" y="4073"/>
                  <a:pt x="7855" y="4452"/>
                  <a:pt x="7528" y="4452"/>
                </a:cubicBezTo>
                <a:cubicBezTo>
                  <a:pt x="6873" y="4452"/>
                  <a:pt x="6546" y="4452"/>
                  <a:pt x="6218" y="4073"/>
                </a:cubicBezTo>
                <a:cubicBezTo>
                  <a:pt x="5564" y="4073"/>
                  <a:pt x="5564" y="3694"/>
                  <a:pt x="4909" y="3694"/>
                </a:cubicBezTo>
                <a:cubicBezTo>
                  <a:pt x="4255" y="3316"/>
                  <a:pt x="6218" y="5968"/>
                  <a:pt x="4909" y="5968"/>
                </a:cubicBezTo>
                <a:cubicBezTo>
                  <a:pt x="3928" y="5968"/>
                  <a:pt x="3273" y="6347"/>
                  <a:pt x="2618" y="5589"/>
                </a:cubicBezTo>
                <a:cubicBezTo>
                  <a:pt x="2291" y="5210"/>
                  <a:pt x="0" y="5968"/>
                  <a:pt x="0" y="6347"/>
                </a:cubicBezTo>
                <a:cubicBezTo>
                  <a:pt x="0" y="6726"/>
                  <a:pt x="982" y="6726"/>
                  <a:pt x="328" y="7105"/>
                </a:cubicBezTo>
                <a:cubicBezTo>
                  <a:pt x="-327" y="7484"/>
                  <a:pt x="655" y="7863"/>
                  <a:pt x="982" y="7863"/>
                </a:cubicBezTo>
                <a:cubicBezTo>
                  <a:pt x="1637" y="8242"/>
                  <a:pt x="4582" y="8621"/>
                  <a:pt x="4582" y="9379"/>
                </a:cubicBezTo>
                <a:cubicBezTo>
                  <a:pt x="4582" y="9758"/>
                  <a:pt x="3928" y="9758"/>
                  <a:pt x="4255" y="10516"/>
                </a:cubicBezTo>
                <a:cubicBezTo>
                  <a:pt x="4909" y="11273"/>
                  <a:pt x="5237" y="11273"/>
                  <a:pt x="5891" y="11652"/>
                </a:cubicBezTo>
                <a:cubicBezTo>
                  <a:pt x="6546" y="12031"/>
                  <a:pt x="5564" y="12789"/>
                  <a:pt x="6218" y="13168"/>
                </a:cubicBezTo>
                <a:cubicBezTo>
                  <a:pt x="6218" y="13168"/>
                  <a:pt x="6873" y="14305"/>
                  <a:pt x="6873" y="14305"/>
                </a:cubicBezTo>
                <a:cubicBezTo>
                  <a:pt x="6546" y="14684"/>
                  <a:pt x="6218" y="13547"/>
                  <a:pt x="5891" y="13547"/>
                </a:cubicBezTo>
                <a:cubicBezTo>
                  <a:pt x="5564" y="13547"/>
                  <a:pt x="5891" y="18094"/>
                  <a:pt x="4909" y="18473"/>
                </a:cubicBezTo>
                <a:cubicBezTo>
                  <a:pt x="5891" y="19231"/>
                  <a:pt x="7200" y="20368"/>
                  <a:pt x="8509" y="19989"/>
                </a:cubicBezTo>
                <a:cubicBezTo>
                  <a:pt x="8837" y="19989"/>
                  <a:pt x="9164" y="19610"/>
                  <a:pt x="9491" y="19989"/>
                </a:cubicBezTo>
                <a:cubicBezTo>
                  <a:pt x="9818" y="19989"/>
                  <a:pt x="10146" y="20368"/>
                  <a:pt x="10473" y="20747"/>
                </a:cubicBezTo>
                <a:cubicBezTo>
                  <a:pt x="11128" y="21126"/>
                  <a:pt x="13091" y="21505"/>
                  <a:pt x="12764" y="20368"/>
                </a:cubicBezTo>
                <a:cubicBezTo>
                  <a:pt x="12437" y="18473"/>
                  <a:pt x="14073" y="17716"/>
                  <a:pt x="15055" y="18094"/>
                </a:cubicBezTo>
                <a:cubicBezTo>
                  <a:pt x="16364" y="18473"/>
                  <a:pt x="17018" y="19610"/>
                  <a:pt x="18328" y="18852"/>
                </a:cubicBezTo>
                <a:cubicBezTo>
                  <a:pt x="18982" y="18473"/>
                  <a:pt x="19309" y="18094"/>
                  <a:pt x="19964" y="17716"/>
                </a:cubicBezTo>
                <a:cubicBezTo>
                  <a:pt x="19964" y="17716"/>
                  <a:pt x="20618" y="16958"/>
                  <a:pt x="19964" y="16958"/>
                </a:cubicBezTo>
                <a:cubicBezTo>
                  <a:pt x="19309" y="16579"/>
                  <a:pt x="18655" y="15063"/>
                  <a:pt x="18982" y="14305"/>
                </a:cubicBezTo>
                <a:cubicBezTo>
                  <a:pt x="19637" y="13547"/>
                  <a:pt x="19309" y="13547"/>
                  <a:pt x="18982" y="12789"/>
                </a:cubicBezTo>
                <a:cubicBezTo>
                  <a:pt x="18982" y="12410"/>
                  <a:pt x="18982" y="12031"/>
                  <a:pt x="18982" y="11652"/>
                </a:cubicBezTo>
                <a:cubicBezTo>
                  <a:pt x="18655" y="11273"/>
                  <a:pt x="18982" y="12031"/>
                  <a:pt x="18982" y="11652"/>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3" name="Shape 2123"/>
          <p:cNvSpPr/>
          <p:nvPr/>
        </p:nvSpPr>
        <p:spPr>
          <a:xfrm>
            <a:off x="12034866" y="3757626"/>
            <a:ext cx="158194" cy="83045"/>
          </a:xfrm>
          <a:custGeom>
            <a:avLst/>
            <a:gdLst/>
            <a:ahLst/>
            <a:cxnLst>
              <a:cxn ang="0">
                <a:pos x="wd2" y="hd2"/>
              </a:cxn>
              <a:cxn ang="5400000">
                <a:pos x="wd2" y="hd2"/>
              </a:cxn>
              <a:cxn ang="10800000">
                <a:pos x="wd2" y="hd2"/>
              </a:cxn>
              <a:cxn ang="16200000">
                <a:pos x="wd2" y="hd2"/>
              </a:cxn>
            </a:cxnLst>
            <a:rect l="0" t="0" r="r" b="b"/>
            <a:pathLst>
              <a:path w="20886" h="16193" extrusionOk="0">
                <a:moveTo>
                  <a:pt x="15977" y="640"/>
                </a:moveTo>
                <a:cubicBezTo>
                  <a:pt x="13031" y="-800"/>
                  <a:pt x="11068" y="640"/>
                  <a:pt x="8122" y="640"/>
                </a:cubicBezTo>
                <a:cubicBezTo>
                  <a:pt x="6159" y="640"/>
                  <a:pt x="8122" y="640"/>
                  <a:pt x="7141" y="2080"/>
                </a:cubicBezTo>
                <a:cubicBezTo>
                  <a:pt x="6159" y="2080"/>
                  <a:pt x="4195" y="2080"/>
                  <a:pt x="4195" y="2080"/>
                </a:cubicBezTo>
                <a:cubicBezTo>
                  <a:pt x="3213" y="2080"/>
                  <a:pt x="2231" y="6400"/>
                  <a:pt x="2231" y="6400"/>
                </a:cubicBezTo>
                <a:cubicBezTo>
                  <a:pt x="1250" y="7840"/>
                  <a:pt x="-714" y="13600"/>
                  <a:pt x="268" y="12160"/>
                </a:cubicBezTo>
                <a:cubicBezTo>
                  <a:pt x="2231" y="12160"/>
                  <a:pt x="2231" y="10720"/>
                  <a:pt x="3213" y="13600"/>
                </a:cubicBezTo>
                <a:cubicBezTo>
                  <a:pt x="3213" y="16480"/>
                  <a:pt x="4195" y="15040"/>
                  <a:pt x="6159" y="15040"/>
                </a:cubicBezTo>
                <a:cubicBezTo>
                  <a:pt x="7141" y="15040"/>
                  <a:pt x="9104" y="15040"/>
                  <a:pt x="10086" y="13600"/>
                </a:cubicBezTo>
                <a:cubicBezTo>
                  <a:pt x="11068" y="10720"/>
                  <a:pt x="12050" y="12160"/>
                  <a:pt x="12050" y="13600"/>
                </a:cubicBezTo>
                <a:cubicBezTo>
                  <a:pt x="14995" y="20800"/>
                  <a:pt x="14013" y="10720"/>
                  <a:pt x="14995" y="10720"/>
                </a:cubicBezTo>
                <a:cubicBezTo>
                  <a:pt x="15977" y="10720"/>
                  <a:pt x="15977" y="12160"/>
                  <a:pt x="16959" y="12160"/>
                </a:cubicBezTo>
                <a:cubicBezTo>
                  <a:pt x="17941" y="12160"/>
                  <a:pt x="18922" y="12160"/>
                  <a:pt x="19904" y="10720"/>
                </a:cubicBezTo>
                <a:cubicBezTo>
                  <a:pt x="20886" y="9280"/>
                  <a:pt x="20886" y="9280"/>
                  <a:pt x="20886" y="6400"/>
                </a:cubicBezTo>
                <a:cubicBezTo>
                  <a:pt x="20886" y="6400"/>
                  <a:pt x="17941" y="4960"/>
                  <a:pt x="16959" y="4960"/>
                </a:cubicBezTo>
                <a:cubicBezTo>
                  <a:pt x="15977" y="3520"/>
                  <a:pt x="15977" y="2080"/>
                  <a:pt x="15977" y="6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4" name="Shape 2124"/>
          <p:cNvSpPr/>
          <p:nvPr/>
        </p:nvSpPr>
        <p:spPr>
          <a:xfrm>
            <a:off x="11903678" y="3574770"/>
            <a:ext cx="135085" cy="95670"/>
          </a:xfrm>
          <a:custGeom>
            <a:avLst/>
            <a:gdLst/>
            <a:ahLst/>
            <a:cxnLst>
              <a:cxn ang="0">
                <a:pos x="wd2" y="hd2"/>
              </a:cxn>
              <a:cxn ang="5400000">
                <a:pos x="wd2" y="hd2"/>
              </a:cxn>
              <a:cxn ang="10800000">
                <a:pos x="wd2" y="hd2"/>
              </a:cxn>
              <a:cxn ang="16200000">
                <a:pos x="wd2" y="hd2"/>
              </a:cxn>
            </a:cxnLst>
            <a:rect l="0" t="0" r="r" b="b"/>
            <a:pathLst>
              <a:path w="19004" h="21600" extrusionOk="0">
                <a:moveTo>
                  <a:pt x="17763" y="14954"/>
                </a:moveTo>
                <a:cubicBezTo>
                  <a:pt x="16734" y="14954"/>
                  <a:pt x="19820" y="11631"/>
                  <a:pt x="18791" y="9969"/>
                </a:cubicBezTo>
                <a:cubicBezTo>
                  <a:pt x="18791" y="8308"/>
                  <a:pt x="17763" y="4985"/>
                  <a:pt x="16734" y="4985"/>
                </a:cubicBezTo>
                <a:cubicBezTo>
                  <a:pt x="15706" y="3323"/>
                  <a:pt x="13649" y="0"/>
                  <a:pt x="11591" y="0"/>
                </a:cubicBezTo>
                <a:cubicBezTo>
                  <a:pt x="9534" y="0"/>
                  <a:pt x="8506" y="1662"/>
                  <a:pt x="6449" y="1662"/>
                </a:cubicBezTo>
                <a:cubicBezTo>
                  <a:pt x="4391" y="1662"/>
                  <a:pt x="3363" y="0"/>
                  <a:pt x="1306" y="1662"/>
                </a:cubicBezTo>
                <a:cubicBezTo>
                  <a:pt x="-1780" y="4985"/>
                  <a:pt x="1306" y="8308"/>
                  <a:pt x="3363" y="9969"/>
                </a:cubicBezTo>
                <a:cubicBezTo>
                  <a:pt x="5420" y="11631"/>
                  <a:pt x="6449" y="11631"/>
                  <a:pt x="8506" y="14954"/>
                </a:cubicBezTo>
                <a:cubicBezTo>
                  <a:pt x="8506" y="16615"/>
                  <a:pt x="10563" y="16615"/>
                  <a:pt x="10563" y="14954"/>
                </a:cubicBezTo>
                <a:cubicBezTo>
                  <a:pt x="10563" y="16615"/>
                  <a:pt x="15706" y="21600"/>
                  <a:pt x="16734" y="21600"/>
                </a:cubicBezTo>
                <a:cubicBezTo>
                  <a:pt x="16734" y="18277"/>
                  <a:pt x="16734" y="16615"/>
                  <a:pt x="17763" y="14954"/>
                </a:cubicBezTo>
                <a:cubicBezTo>
                  <a:pt x="17763" y="14954"/>
                  <a:pt x="15706" y="16615"/>
                  <a:pt x="17763" y="1495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5" name="Shape 2125"/>
          <p:cNvSpPr/>
          <p:nvPr/>
        </p:nvSpPr>
        <p:spPr>
          <a:xfrm>
            <a:off x="12023796" y="3642746"/>
            <a:ext cx="20766" cy="27696"/>
          </a:xfrm>
          <a:custGeom>
            <a:avLst/>
            <a:gdLst/>
            <a:ahLst/>
            <a:cxnLst>
              <a:cxn ang="0">
                <a:pos x="wd2" y="hd2"/>
              </a:cxn>
              <a:cxn ang="5400000">
                <a:pos x="wd2" y="hd2"/>
              </a:cxn>
              <a:cxn ang="10800000">
                <a:pos x="wd2" y="hd2"/>
              </a:cxn>
              <a:cxn ang="16200000">
                <a:pos x="wd2" y="hd2"/>
              </a:cxn>
            </a:cxnLst>
            <a:rect l="0" t="0" r="r" b="b"/>
            <a:pathLst>
              <a:path w="16200" h="21600" extrusionOk="0">
                <a:moveTo>
                  <a:pt x="5400" y="0"/>
                </a:moveTo>
                <a:cubicBezTo>
                  <a:pt x="0" y="0"/>
                  <a:pt x="0" y="10800"/>
                  <a:pt x="0" y="16200"/>
                </a:cubicBezTo>
                <a:cubicBezTo>
                  <a:pt x="0" y="21600"/>
                  <a:pt x="10800" y="21600"/>
                  <a:pt x="16200" y="21600"/>
                </a:cubicBezTo>
                <a:cubicBezTo>
                  <a:pt x="16200" y="10800"/>
                  <a:pt x="16200" y="5400"/>
                  <a:pt x="5400" y="0"/>
                </a:cubicBezTo>
                <a:cubicBezTo>
                  <a:pt x="-5400" y="5400"/>
                  <a:pt x="10800" y="5400"/>
                  <a:pt x="54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6" name="Shape 2126"/>
          <p:cNvSpPr/>
          <p:nvPr/>
        </p:nvSpPr>
        <p:spPr>
          <a:xfrm>
            <a:off x="11926261" y="3471547"/>
            <a:ext cx="148506" cy="133438"/>
          </a:xfrm>
          <a:custGeom>
            <a:avLst/>
            <a:gdLst/>
            <a:ahLst/>
            <a:cxnLst>
              <a:cxn ang="0">
                <a:pos x="wd2" y="hd2"/>
              </a:cxn>
              <a:cxn ang="5400000">
                <a:pos x="wd2" y="hd2"/>
              </a:cxn>
              <a:cxn ang="10800000">
                <a:pos x="wd2" y="hd2"/>
              </a:cxn>
              <a:cxn ang="16200000">
                <a:pos x="wd2" y="hd2"/>
              </a:cxn>
            </a:cxnLst>
            <a:rect l="0" t="0" r="r" b="b"/>
            <a:pathLst>
              <a:path w="21600" h="21600" extrusionOk="0">
                <a:moveTo>
                  <a:pt x="5400" y="16800"/>
                </a:moveTo>
                <a:cubicBezTo>
                  <a:pt x="7560" y="14400"/>
                  <a:pt x="14040" y="19200"/>
                  <a:pt x="15120" y="21600"/>
                </a:cubicBezTo>
                <a:cubicBezTo>
                  <a:pt x="16200" y="19200"/>
                  <a:pt x="16200" y="16800"/>
                  <a:pt x="15120" y="15600"/>
                </a:cubicBezTo>
                <a:cubicBezTo>
                  <a:pt x="14040" y="10800"/>
                  <a:pt x="16200" y="13200"/>
                  <a:pt x="18360" y="13200"/>
                </a:cubicBezTo>
                <a:cubicBezTo>
                  <a:pt x="20520" y="12000"/>
                  <a:pt x="20520" y="9600"/>
                  <a:pt x="19440" y="7200"/>
                </a:cubicBezTo>
                <a:cubicBezTo>
                  <a:pt x="19440" y="7200"/>
                  <a:pt x="21600" y="6000"/>
                  <a:pt x="21600" y="6000"/>
                </a:cubicBezTo>
                <a:cubicBezTo>
                  <a:pt x="21600" y="3600"/>
                  <a:pt x="21600" y="2400"/>
                  <a:pt x="20520" y="0"/>
                </a:cubicBezTo>
                <a:cubicBezTo>
                  <a:pt x="20520" y="0"/>
                  <a:pt x="16200" y="1200"/>
                  <a:pt x="16200" y="1200"/>
                </a:cubicBezTo>
                <a:cubicBezTo>
                  <a:pt x="14040" y="1200"/>
                  <a:pt x="12960" y="1200"/>
                  <a:pt x="10800" y="3600"/>
                </a:cubicBezTo>
                <a:cubicBezTo>
                  <a:pt x="10800" y="3600"/>
                  <a:pt x="14040" y="6000"/>
                  <a:pt x="12960" y="7200"/>
                </a:cubicBezTo>
                <a:cubicBezTo>
                  <a:pt x="10800" y="9600"/>
                  <a:pt x="9720" y="4800"/>
                  <a:pt x="10800" y="4800"/>
                </a:cubicBezTo>
                <a:cubicBezTo>
                  <a:pt x="10800" y="4800"/>
                  <a:pt x="7560" y="6000"/>
                  <a:pt x="7560" y="7200"/>
                </a:cubicBezTo>
                <a:cubicBezTo>
                  <a:pt x="7560" y="8400"/>
                  <a:pt x="6480" y="8400"/>
                  <a:pt x="5400" y="9600"/>
                </a:cubicBezTo>
                <a:cubicBezTo>
                  <a:pt x="5400" y="10800"/>
                  <a:pt x="3240" y="14400"/>
                  <a:pt x="5400" y="14400"/>
                </a:cubicBezTo>
                <a:cubicBezTo>
                  <a:pt x="5400" y="14400"/>
                  <a:pt x="4320" y="14400"/>
                  <a:pt x="3240" y="14400"/>
                </a:cubicBezTo>
                <a:cubicBezTo>
                  <a:pt x="3240" y="14400"/>
                  <a:pt x="4320" y="14400"/>
                  <a:pt x="4320" y="14400"/>
                </a:cubicBezTo>
                <a:cubicBezTo>
                  <a:pt x="4320" y="14400"/>
                  <a:pt x="3240" y="14400"/>
                  <a:pt x="3240" y="14400"/>
                </a:cubicBezTo>
                <a:cubicBezTo>
                  <a:pt x="2160" y="15600"/>
                  <a:pt x="4320" y="16800"/>
                  <a:pt x="4320" y="16800"/>
                </a:cubicBezTo>
                <a:cubicBezTo>
                  <a:pt x="4320" y="15600"/>
                  <a:pt x="2160" y="15600"/>
                  <a:pt x="2160" y="15600"/>
                </a:cubicBezTo>
                <a:cubicBezTo>
                  <a:pt x="2160" y="15600"/>
                  <a:pt x="3240" y="16800"/>
                  <a:pt x="3240" y="16800"/>
                </a:cubicBezTo>
                <a:cubicBezTo>
                  <a:pt x="3240" y="16800"/>
                  <a:pt x="2160" y="15600"/>
                  <a:pt x="1080" y="16800"/>
                </a:cubicBezTo>
                <a:cubicBezTo>
                  <a:pt x="1080" y="16800"/>
                  <a:pt x="2160" y="18000"/>
                  <a:pt x="2160" y="18000"/>
                </a:cubicBezTo>
                <a:cubicBezTo>
                  <a:pt x="2160" y="16800"/>
                  <a:pt x="1080" y="16800"/>
                  <a:pt x="0" y="18000"/>
                </a:cubicBezTo>
                <a:cubicBezTo>
                  <a:pt x="1080" y="18000"/>
                  <a:pt x="4320" y="19200"/>
                  <a:pt x="5400" y="16800"/>
                </a:cubicBezTo>
                <a:cubicBezTo>
                  <a:pt x="5400" y="16800"/>
                  <a:pt x="5400" y="18000"/>
                  <a:pt x="5400" y="16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7" name="Shape 2127"/>
          <p:cNvSpPr/>
          <p:nvPr/>
        </p:nvSpPr>
        <p:spPr>
          <a:xfrm>
            <a:off x="12104965" y="3254128"/>
            <a:ext cx="110747" cy="153935"/>
          </a:xfrm>
          <a:custGeom>
            <a:avLst/>
            <a:gdLst/>
            <a:ahLst/>
            <a:cxnLst>
              <a:cxn ang="0">
                <a:pos x="wd2" y="hd2"/>
              </a:cxn>
              <a:cxn ang="5400000">
                <a:pos x="wd2" y="hd2"/>
              </a:cxn>
              <a:cxn ang="10800000">
                <a:pos x="wd2" y="hd2"/>
              </a:cxn>
              <a:cxn ang="16200000">
                <a:pos x="wd2" y="hd2"/>
              </a:cxn>
            </a:cxnLst>
            <a:rect l="0" t="0" r="r" b="b"/>
            <a:pathLst>
              <a:path w="21600" h="20318" extrusionOk="0">
                <a:moveTo>
                  <a:pt x="14400" y="20073"/>
                </a:moveTo>
                <a:cubicBezTo>
                  <a:pt x="14400" y="19091"/>
                  <a:pt x="8640" y="17128"/>
                  <a:pt x="11520" y="16146"/>
                </a:cubicBezTo>
                <a:cubicBezTo>
                  <a:pt x="12960" y="15164"/>
                  <a:pt x="12960" y="12219"/>
                  <a:pt x="15840" y="11237"/>
                </a:cubicBezTo>
                <a:cubicBezTo>
                  <a:pt x="15840" y="11237"/>
                  <a:pt x="15840" y="12219"/>
                  <a:pt x="15840" y="12219"/>
                </a:cubicBezTo>
                <a:cubicBezTo>
                  <a:pt x="17280" y="12219"/>
                  <a:pt x="21600" y="10255"/>
                  <a:pt x="21600" y="9273"/>
                </a:cubicBezTo>
                <a:cubicBezTo>
                  <a:pt x="21600" y="8291"/>
                  <a:pt x="15840" y="8291"/>
                  <a:pt x="15840" y="6328"/>
                </a:cubicBezTo>
                <a:cubicBezTo>
                  <a:pt x="15840" y="5346"/>
                  <a:pt x="14400" y="5346"/>
                  <a:pt x="14400" y="4364"/>
                </a:cubicBezTo>
                <a:cubicBezTo>
                  <a:pt x="14400" y="3382"/>
                  <a:pt x="17280" y="4364"/>
                  <a:pt x="17280" y="3382"/>
                </a:cubicBezTo>
                <a:cubicBezTo>
                  <a:pt x="17280" y="2400"/>
                  <a:pt x="17280" y="1419"/>
                  <a:pt x="17280" y="437"/>
                </a:cubicBezTo>
                <a:cubicBezTo>
                  <a:pt x="17280" y="-545"/>
                  <a:pt x="17280" y="437"/>
                  <a:pt x="15840" y="437"/>
                </a:cubicBezTo>
                <a:cubicBezTo>
                  <a:pt x="11520" y="437"/>
                  <a:pt x="12960" y="1419"/>
                  <a:pt x="10080" y="3382"/>
                </a:cubicBezTo>
                <a:cubicBezTo>
                  <a:pt x="8640" y="4364"/>
                  <a:pt x="4320" y="2400"/>
                  <a:pt x="2880" y="4364"/>
                </a:cubicBezTo>
                <a:cubicBezTo>
                  <a:pt x="0" y="6328"/>
                  <a:pt x="4320" y="6328"/>
                  <a:pt x="5760" y="5346"/>
                </a:cubicBezTo>
                <a:cubicBezTo>
                  <a:pt x="7200" y="4364"/>
                  <a:pt x="10080" y="5346"/>
                  <a:pt x="8640" y="7310"/>
                </a:cubicBezTo>
                <a:cubicBezTo>
                  <a:pt x="8640" y="6328"/>
                  <a:pt x="5760" y="5346"/>
                  <a:pt x="5760" y="7310"/>
                </a:cubicBezTo>
                <a:cubicBezTo>
                  <a:pt x="4320" y="7310"/>
                  <a:pt x="2880" y="8291"/>
                  <a:pt x="2880" y="7310"/>
                </a:cubicBezTo>
                <a:cubicBezTo>
                  <a:pt x="2880" y="8291"/>
                  <a:pt x="0" y="6328"/>
                  <a:pt x="0" y="8291"/>
                </a:cubicBezTo>
                <a:cubicBezTo>
                  <a:pt x="0" y="10255"/>
                  <a:pt x="0" y="11237"/>
                  <a:pt x="0" y="13200"/>
                </a:cubicBezTo>
                <a:cubicBezTo>
                  <a:pt x="1440" y="14182"/>
                  <a:pt x="2880" y="14182"/>
                  <a:pt x="2880" y="15164"/>
                </a:cubicBezTo>
                <a:cubicBezTo>
                  <a:pt x="4320" y="17128"/>
                  <a:pt x="1440" y="18110"/>
                  <a:pt x="2880" y="19091"/>
                </a:cubicBezTo>
                <a:cubicBezTo>
                  <a:pt x="5760" y="21055"/>
                  <a:pt x="11520" y="20073"/>
                  <a:pt x="14400" y="2007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8" name="Shape 2128"/>
          <p:cNvSpPr/>
          <p:nvPr/>
        </p:nvSpPr>
        <p:spPr>
          <a:xfrm>
            <a:off x="12030233" y="3398539"/>
            <a:ext cx="322082" cy="376822"/>
          </a:xfrm>
          <a:custGeom>
            <a:avLst/>
            <a:gdLst/>
            <a:ahLst/>
            <a:cxnLst>
              <a:cxn ang="0">
                <a:pos x="wd2" y="hd2"/>
              </a:cxn>
              <a:cxn ang="5400000">
                <a:pos x="wd2" y="hd2"/>
              </a:cxn>
              <a:cxn ang="10800000">
                <a:pos x="wd2" y="hd2"/>
              </a:cxn>
              <a:cxn ang="16200000">
                <a:pos x="wd2" y="hd2"/>
              </a:cxn>
            </a:cxnLst>
            <a:rect l="0" t="0" r="r" b="b"/>
            <a:pathLst>
              <a:path w="21099" h="21269" extrusionOk="0">
                <a:moveTo>
                  <a:pt x="20739" y="9969"/>
                </a:moveTo>
                <a:cubicBezTo>
                  <a:pt x="20259" y="9138"/>
                  <a:pt x="20259" y="8308"/>
                  <a:pt x="20259" y="7477"/>
                </a:cubicBezTo>
                <a:cubicBezTo>
                  <a:pt x="19779" y="6646"/>
                  <a:pt x="19299" y="6231"/>
                  <a:pt x="19779" y="4985"/>
                </a:cubicBezTo>
                <a:cubicBezTo>
                  <a:pt x="20259" y="4154"/>
                  <a:pt x="19779" y="3323"/>
                  <a:pt x="19299" y="2908"/>
                </a:cubicBezTo>
                <a:cubicBezTo>
                  <a:pt x="18819" y="2492"/>
                  <a:pt x="17859" y="2077"/>
                  <a:pt x="17859" y="1662"/>
                </a:cubicBezTo>
                <a:cubicBezTo>
                  <a:pt x="17859" y="1662"/>
                  <a:pt x="18339" y="1246"/>
                  <a:pt x="17859" y="831"/>
                </a:cubicBezTo>
                <a:cubicBezTo>
                  <a:pt x="17379" y="831"/>
                  <a:pt x="17379" y="2077"/>
                  <a:pt x="17379" y="2077"/>
                </a:cubicBezTo>
                <a:cubicBezTo>
                  <a:pt x="16419" y="2077"/>
                  <a:pt x="16419" y="1662"/>
                  <a:pt x="15459" y="1662"/>
                </a:cubicBezTo>
                <a:cubicBezTo>
                  <a:pt x="14499" y="2077"/>
                  <a:pt x="13059" y="2908"/>
                  <a:pt x="11619" y="2908"/>
                </a:cubicBezTo>
                <a:cubicBezTo>
                  <a:pt x="11139" y="2492"/>
                  <a:pt x="12099" y="2077"/>
                  <a:pt x="12099" y="1662"/>
                </a:cubicBezTo>
                <a:cubicBezTo>
                  <a:pt x="11139" y="1662"/>
                  <a:pt x="10659" y="2077"/>
                  <a:pt x="9699" y="1662"/>
                </a:cubicBezTo>
                <a:cubicBezTo>
                  <a:pt x="9219" y="1246"/>
                  <a:pt x="10659" y="415"/>
                  <a:pt x="9219" y="415"/>
                </a:cubicBezTo>
                <a:cubicBezTo>
                  <a:pt x="8259" y="415"/>
                  <a:pt x="7299" y="415"/>
                  <a:pt x="5859" y="0"/>
                </a:cubicBezTo>
                <a:cubicBezTo>
                  <a:pt x="6339" y="415"/>
                  <a:pt x="6819" y="415"/>
                  <a:pt x="6819" y="1246"/>
                </a:cubicBezTo>
                <a:cubicBezTo>
                  <a:pt x="6339" y="1662"/>
                  <a:pt x="6339" y="1662"/>
                  <a:pt x="6819" y="2492"/>
                </a:cubicBezTo>
                <a:cubicBezTo>
                  <a:pt x="6819" y="3323"/>
                  <a:pt x="6819" y="2908"/>
                  <a:pt x="7779" y="2908"/>
                </a:cubicBezTo>
                <a:cubicBezTo>
                  <a:pt x="8259" y="2908"/>
                  <a:pt x="8739" y="3323"/>
                  <a:pt x="9219" y="3738"/>
                </a:cubicBezTo>
                <a:cubicBezTo>
                  <a:pt x="8739" y="3323"/>
                  <a:pt x="7299" y="3323"/>
                  <a:pt x="6819" y="3323"/>
                </a:cubicBezTo>
                <a:cubicBezTo>
                  <a:pt x="6819" y="3323"/>
                  <a:pt x="6339" y="3323"/>
                  <a:pt x="6339" y="3323"/>
                </a:cubicBezTo>
                <a:cubicBezTo>
                  <a:pt x="5859" y="3738"/>
                  <a:pt x="6339" y="4154"/>
                  <a:pt x="5859" y="4154"/>
                </a:cubicBezTo>
                <a:cubicBezTo>
                  <a:pt x="4899" y="4569"/>
                  <a:pt x="2979" y="2492"/>
                  <a:pt x="2499" y="4154"/>
                </a:cubicBezTo>
                <a:cubicBezTo>
                  <a:pt x="2979" y="4985"/>
                  <a:pt x="3459" y="5815"/>
                  <a:pt x="2499" y="6231"/>
                </a:cubicBezTo>
                <a:cubicBezTo>
                  <a:pt x="2019" y="7062"/>
                  <a:pt x="2019" y="6231"/>
                  <a:pt x="2499" y="7062"/>
                </a:cubicBezTo>
                <a:cubicBezTo>
                  <a:pt x="2499" y="9138"/>
                  <a:pt x="-381" y="8308"/>
                  <a:pt x="99" y="9138"/>
                </a:cubicBezTo>
                <a:cubicBezTo>
                  <a:pt x="99" y="9554"/>
                  <a:pt x="579" y="9969"/>
                  <a:pt x="579" y="10800"/>
                </a:cubicBezTo>
                <a:cubicBezTo>
                  <a:pt x="579" y="11631"/>
                  <a:pt x="99" y="11631"/>
                  <a:pt x="579" y="12462"/>
                </a:cubicBezTo>
                <a:cubicBezTo>
                  <a:pt x="1059" y="12877"/>
                  <a:pt x="-381" y="13708"/>
                  <a:pt x="99" y="13708"/>
                </a:cubicBezTo>
                <a:cubicBezTo>
                  <a:pt x="1059" y="14123"/>
                  <a:pt x="579" y="14954"/>
                  <a:pt x="1059" y="15369"/>
                </a:cubicBezTo>
                <a:cubicBezTo>
                  <a:pt x="1539" y="16615"/>
                  <a:pt x="3459" y="16200"/>
                  <a:pt x="4899" y="16615"/>
                </a:cubicBezTo>
                <a:cubicBezTo>
                  <a:pt x="4899" y="16615"/>
                  <a:pt x="3939" y="19938"/>
                  <a:pt x="3939" y="20354"/>
                </a:cubicBezTo>
                <a:cubicBezTo>
                  <a:pt x="5859" y="20354"/>
                  <a:pt x="6819" y="19938"/>
                  <a:pt x="8739" y="20354"/>
                </a:cubicBezTo>
                <a:cubicBezTo>
                  <a:pt x="8739" y="20354"/>
                  <a:pt x="10659" y="21600"/>
                  <a:pt x="10659" y="21185"/>
                </a:cubicBezTo>
                <a:cubicBezTo>
                  <a:pt x="11139" y="20354"/>
                  <a:pt x="11619" y="20354"/>
                  <a:pt x="12099" y="20769"/>
                </a:cubicBezTo>
                <a:cubicBezTo>
                  <a:pt x="12579" y="21185"/>
                  <a:pt x="14979" y="19938"/>
                  <a:pt x="15459" y="20354"/>
                </a:cubicBezTo>
                <a:cubicBezTo>
                  <a:pt x="15459" y="20354"/>
                  <a:pt x="17379" y="20769"/>
                  <a:pt x="16899" y="20354"/>
                </a:cubicBezTo>
                <a:cubicBezTo>
                  <a:pt x="16419" y="19108"/>
                  <a:pt x="15939" y="19108"/>
                  <a:pt x="16899" y="18692"/>
                </a:cubicBezTo>
                <a:cubicBezTo>
                  <a:pt x="17859" y="17862"/>
                  <a:pt x="17859" y="17862"/>
                  <a:pt x="18819" y="17862"/>
                </a:cubicBezTo>
                <a:cubicBezTo>
                  <a:pt x="19299" y="17446"/>
                  <a:pt x="16899" y="15785"/>
                  <a:pt x="16419" y="15369"/>
                </a:cubicBezTo>
                <a:cubicBezTo>
                  <a:pt x="15939" y="15369"/>
                  <a:pt x="14499" y="13292"/>
                  <a:pt x="14979" y="12877"/>
                </a:cubicBezTo>
                <a:cubicBezTo>
                  <a:pt x="16899" y="12462"/>
                  <a:pt x="17859" y="12046"/>
                  <a:pt x="19299" y="10800"/>
                </a:cubicBezTo>
                <a:cubicBezTo>
                  <a:pt x="19779" y="10385"/>
                  <a:pt x="20259" y="12046"/>
                  <a:pt x="20739" y="11631"/>
                </a:cubicBezTo>
                <a:cubicBezTo>
                  <a:pt x="21219" y="11215"/>
                  <a:pt x="21219" y="10385"/>
                  <a:pt x="20739" y="9969"/>
                </a:cubicBezTo>
                <a:cubicBezTo>
                  <a:pt x="20739" y="9554"/>
                  <a:pt x="20739" y="9969"/>
                  <a:pt x="20739" y="996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29" name="Shape 2129"/>
          <p:cNvSpPr/>
          <p:nvPr/>
        </p:nvSpPr>
        <p:spPr>
          <a:xfrm>
            <a:off x="12605843" y="3523387"/>
            <a:ext cx="651056" cy="375086"/>
          </a:xfrm>
          <a:custGeom>
            <a:avLst/>
            <a:gdLst/>
            <a:ahLst/>
            <a:cxnLst>
              <a:cxn ang="0">
                <a:pos x="wd2" y="hd2"/>
              </a:cxn>
              <a:cxn ang="5400000">
                <a:pos x="wd2" y="hd2"/>
              </a:cxn>
              <a:cxn ang="10800000">
                <a:pos x="wd2" y="hd2"/>
              </a:cxn>
              <a:cxn ang="16200000">
                <a:pos x="wd2" y="hd2"/>
              </a:cxn>
            </a:cxnLst>
            <a:rect l="0" t="0" r="r" b="b"/>
            <a:pathLst>
              <a:path w="21407" h="20762" extrusionOk="0">
                <a:moveTo>
                  <a:pt x="0" y="10643"/>
                </a:moveTo>
                <a:cubicBezTo>
                  <a:pt x="0" y="11865"/>
                  <a:pt x="1699" y="11865"/>
                  <a:pt x="2184" y="11865"/>
                </a:cubicBezTo>
                <a:cubicBezTo>
                  <a:pt x="2670" y="11865"/>
                  <a:pt x="3155" y="12681"/>
                  <a:pt x="3883" y="12273"/>
                </a:cubicBezTo>
                <a:cubicBezTo>
                  <a:pt x="4126" y="11458"/>
                  <a:pt x="4854" y="11050"/>
                  <a:pt x="5339" y="11050"/>
                </a:cubicBezTo>
                <a:cubicBezTo>
                  <a:pt x="6067" y="10235"/>
                  <a:pt x="7524" y="11050"/>
                  <a:pt x="8009" y="11865"/>
                </a:cubicBezTo>
                <a:cubicBezTo>
                  <a:pt x="8737" y="13496"/>
                  <a:pt x="8980" y="15126"/>
                  <a:pt x="9708" y="16348"/>
                </a:cubicBezTo>
                <a:cubicBezTo>
                  <a:pt x="10193" y="15941"/>
                  <a:pt x="10193" y="15533"/>
                  <a:pt x="10679" y="15126"/>
                </a:cubicBezTo>
                <a:cubicBezTo>
                  <a:pt x="11164" y="15126"/>
                  <a:pt x="11164" y="15941"/>
                  <a:pt x="11407" y="16348"/>
                </a:cubicBezTo>
                <a:cubicBezTo>
                  <a:pt x="11649" y="16756"/>
                  <a:pt x="13834" y="17164"/>
                  <a:pt x="13834" y="16756"/>
                </a:cubicBezTo>
                <a:cubicBezTo>
                  <a:pt x="13834" y="17164"/>
                  <a:pt x="12378" y="17979"/>
                  <a:pt x="12378" y="18386"/>
                </a:cubicBezTo>
                <a:cubicBezTo>
                  <a:pt x="12620" y="18794"/>
                  <a:pt x="13591" y="18386"/>
                  <a:pt x="13348" y="19609"/>
                </a:cubicBezTo>
                <a:cubicBezTo>
                  <a:pt x="13106" y="20424"/>
                  <a:pt x="13834" y="21239"/>
                  <a:pt x="14319" y="20424"/>
                </a:cubicBezTo>
                <a:cubicBezTo>
                  <a:pt x="14804" y="20016"/>
                  <a:pt x="15533" y="19201"/>
                  <a:pt x="16261" y="19201"/>
                </a:cubicBezTo>
                <a:cubicBezTo>
                  <a:pt x="16989" y="19201"/>
                  <a:pt x="17231" y="19201"/>
                  <a:pt x="17474" y="18386"/>
                </a:cubicBezTo>
                <a:cubicBezTo>
                  <a:pt x="17474" y="18386"/>
                  <a:pt x="16746" y="18386"/>
                  <a:pt x="16503" y="18386"/>
                </a:cubicBezTo>
                <a:cubicBezTo>
                  <a:pt x="16018" y="18386"/>
                  <a:pt x="15533" y="18794"/>
                  <a:pt x="15290" y="17571"/>
                </a:cubicBezTo>
                <a:cubicBezTo>
                  <a:pt x="14562" y="15941"/>
                  <a:pt x="16989" y="15126"/>
                  <a:pt x="17474" y="15126"/>
                </a:cubicBezTo>
                <a:cubicBezTo>
                  <a:pt x="17960" y="14718"/>
                  <a:pt x="18445" y="14311"/>
                  <a:pt x="18930" y="13903"/>
                </a:cubicBezTo>
                <a:cubicBezTo>
                  <a:pt x="19173" y="13088"/>
                  <a:pt x="19658" y="12273"/>
                  <a:pt x="20387" y="12273"/>
                </a:cubicBezTo>
                <a:cubicBezTo>
                  <a:pt x="20629" y="12273"/>
                  <a:pt x="21115" y="12273"/>
                  <a:pt x="21115" y="11050"/>
                </a:cubicBezTo>
                <a:cubicBezTo>
                  <a:pt x="21115" y="10643"/>
                  <a:pt x="20872" y="10643"/>
                  <a:pt x="20872" y="10235"/>
                </a:cubicBezTo>
                <a:cubicBezTo>
                  <a:pt x="20872" y="9828"/>
                  <a:pt x="21357" y="9828"/>
                  <a:pt x="21357" y="9828"/>
                </a:cubicBezTo>
                <a:cubicBezTo>
                  <a:pt x="21357" y="9828"/>
                  <a:pt x="20872" y="9420"/>
                  <a:pt x="20872" y="9420"/>
                </a:cubicBezTo>
                <a:cubicBezTo>
                  <a:pt x="20872" y="9013"/>
                  <a:pt x="21600" y="9013"/>
                  <a:pt x="21357" y="8197"/>
                </a:cubicBezTo>
                <a:cubicBezTo>
                  <a:pt x="21357" y="8197"/>
                  <a:pt x="20872" y="7790"/>
                  <a:pt x="20629" y="7382"/>
                </a:cubicBezTo>
                <a:cubicBezTo>
                  <a:pt x="20387" y="6975"/>
                  <a:pt x="20144" y="7790"/>
                  <a:pt x="19901" y="6975"/>
                </a:cubicBezTo>
                <a:cubicBezTo>
                  <a:pt x="19658" y="6567"/>
                  <a:pt x="19416" y="6567"/>
                  <a:pt x="18930" y="6975"/>
                </a:cubicBezTo>
                <a:cubicBezTo>
                  <a:pt x="18688" y="6975"/>
                  <a:pt x="18445" y="5752"/>
                  <a:pt x="18202" y="5752"/>
                </a:cubicBezTo>
                <a:cubicBezTo>
                  <a:pt x="17960" y="5345"/>
                  <a:pt x="17717" y="6160"/>
                  <a:pt x="17474" y="6567"/>
                </a:cubicBezTo>
                <a:cubicBezTo>
                  <a:pt x="17231" y="6567"/>
                  <a:pt x="16989" y="5345"/>
                  <a:pt x="16746" y="5345"/>
                </a:cubicBezTo>
                <a:cubicBezTo>
                  <a:pt x="16503" y="5345"/>
                  <a:pt x="15775" y="5752"/>
                  <a:pt x="15775" y="5345"/>
                </a:cubicBezTo>
                <a:cubicBezTo>
                  <a:pt x="15775" y="4937"/>
                  <a:pt x="15775" y="4122"/>
                  <a:pt x="15533" y="3714"/>
                </a:cubicBezTo>
                <a:cubicBezTo>
                  <a:pt x="15290" y="3307"/>
                  <a:pt x="14804" y="3714"/>
                  <a:pt x="14562" y="3307"/>
                </a:cubicBezTo>
                <a:cubicBezTo>
                  <a:pt x="14319" y="2899"/>
                  <a:pt x="14076" y="2084"/>
                  <a:pt x="14562" y="1677"/>
                </a:cubicBezTo>
                <a:cubicBezTo>
                  <a:pt x="14804" y="1677"/>
                  <a:pt x="14319" y="454"/>
                  <a:pt x="14076" y="454"/>
                </a:cubicBezTo>
                <a:cubicBezTo>
                  <a:pt x="13834" y="47"/>
                  <a:pt x="13106" y="454"/>
                  <a:pt x="12863" y="47"/>
                </a:cubicBezTo>
                <a:cubicBezTo>
                  <a:pt x="12135" y="-361"/>
                  <a:pt x="12135" y="2084"/>
                  <a:pt x="11407" y="454"/>
                </a:cubicBezTo>
                <a:cubicBezTo>
                  <a:pt x="11164" y="454"/>
                  <a:pt x="10679" y="862"/>
                  <a:pt x="10436" y="862"/>
                </a:cubicBezTo>
                <a:cubicBezTo>
                  <a:pt x="9951" y="1269"/>
                  <a:pt x="10193" y="3307"/>
                  <a:pt x="9951" y="3307"/>
                </a:cubicBezTo>
                <a:cubicBezTo>
                  <a:pt x="9708" y="3307"/>
                  <a:pt x="9465" y="2492"/>
                  <a:pt x="9222" y="2492"/>
                </a:cubicBezTo>
                <a:cubicBezTo>
                  <a:pt x="9222" y="2492"/>
                  <a:pt x="8980" y="2899"/>
                  <a:pt x="8737" y="2899"/>
                </a:cubicBezTo>
                <a:cubicBezTo>
                  <a:pt x="8494" y="2899"/>
                  <a:pt x="8252" y="2492"/>
                  <a:pt x="8252" y="2084"/>
                </a:cubicBezTo>
                <a:cubicBezTo>
                  <a:pt x="8252" y="1677"/>
                  <a:pt x="7766" y="2492"/>
                  <a:pt x="7524" y="2492"/>
                </a:cubicBezTo>
                <a:cubicBezTo>
                  <a:pt x="7281" y="2492"/>
                  <a:pt x="7281" y="2084"/>
                  <a:pt x="7038" y="2084"/>
                </a:cubicBezTo>
                <a:cubicBezTo>
                  <a:pt x="6796" y="2084"/>
                  <a:pt x="6796" y="2492"/>
                  <a:pt x="6796" y="2899"/>
                </a:cubicBezTo>
                <a:cubicBezTo>
                  <a:pt x="6796" y="2899"/>
                  <a:pt x="5097" y="1677"/>
                  <a:pt x="5097" y="1677"/>
                </a:cubicBezTo>
                <a:cubicBezTo>
                  <a:pt x="4369" y="1269"/>
                  <a:pt x="3640" y="1269"/>
                  <a:pt x="2912" y="1269"/>
                </a:cubicBezTo>
                <a:cubicBezTo>
                  <a:pt x="2427" y="1269"/>
                  <a:pt x="2184" y="2084"/>
                  <a:pt x="1456" y="2084"/>
                </a:cubicBezTo>
                <a:cubicBezTo>
                  <a:pt x="1456" y="3307"/>
                  <a:pt x="2184" y="3307"/>
                  <a:pt x="2184" y="4122"/>
                </a:cubicBezTo>
                <a:cubicBezTo>
                  <a:pt x="2184" y="4530"/>
                  <a:pt x="2427" y="4937"/>
                  <a:pt x="2427" y="5345"/>
                </a:cubicBezTo>
                <a:cubicBezTo>
                  <a:pt x="2184" y="5752"/>
                  <a:pt x="1456" y="5752"/>
                  <a:pt x="1213" y="6160"/>
                </a:cubicBezTo>
                <a:cubicBezTo>
                  <a:pt x="485" y="6975"/>
                  <a:pt x="728" y="7790"/>
                  <a:pt x="485" y="9013"/>
                </a:cubicBezTo>
                <a:cubicBezTo>
                  <a:pt x="485" y="9828"/>
                  <a:pt x="243" y="10235"/>
                  <a:pt x="0" y="1064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0" name="Shape 2130"/>
          <p:cNvSpPr/>
          <p:nvPr/>
        </p:nvSpPr>
        <p:spPr>
          <a:xfrm>
            <a:off x="12415511" y="3662886"/>
            <a:ext cx="205435" cy="86045"/>
          </a:xfrm>
          <a:custGeom>
            <a:avLst/>
            <a:gdLst/>
            <a:ahLst/>
            <a:cxnLst>
              <a:cxn ang="0">
                <a:pos x="wd2" y="hd2"/>
              </a:cxn>
              <a:cxn ang="5400000">
                <a:pos x="wd2" y="hd2"/>
              </a:cxn>
              <a:cxn ang="10800000">
                <a:pos x="wd2" y="hd2"/>
              </a:cxn>
              <a:cxn ang="16200000">
                <a:pos x="wd2" y="hd2"/>
              </a:cxn>
            </a:cxnLst>
            <a:rect l="0" t="0" r="r" b="b"/>
            <a:pathLst>
              <a:path w="20034" h="20506" extrusionOk="0">
                <a:moveTo>
                  <a:pt x="20034" y="7200"/>
                </a:moveTo>
                <a:cubicBezTo>
                  <a:pt x="17874" y="3600"/>
                  <a:pt x="17154" y="0"/>
                  <a:pt x="14274" y="0"/>
                </a:cubicBezTo>
                <a:cubicBezTo>
                  <a:pt x="12834" y="0"/>
                  <a:pt x="12114" y="0"/>
                  <a:pt x="10674" y="0"/>
                </a:cubicBezTo>
                <a:cubicBezTo>
                  <a:pt x="9234" y="0"/>
                  <a:pt x="9234" y="1800"/>
                  <a:pt x="8514" y="1800"/>
                </a:cubicBezTo>
                <a:cubicBezTo>
                  <a:pt x="7794" y="1800"/>
                  <a:pt x="7074" y="0"/>
                  <a:pt x="6354" y="0"/>
                </a:cubicBezTo>
                <a:cubicBezTo>
                  <a:pt x="5634" y="1800"/>
                  <a:pt x="4914" y="3600"/>
                  <a:pt x="4194" y="5400"/>
                </a:cubicBezTo>
                <a:cubicBezTo>
                  <a:pt x="2754" y="9000"/>
                  <a:pt x="-1566" y="7200"/>
                  <a:pt x="594" y="16200"/>
                </a:cubicBezTo>
                <a:cubicBezTo>
                  <a:pt x="1314" y="19800"/>
                  <a:pt x="4194" y="21600"/>
                  <a:pt x="6354" y="19800"/>
                </a:cubicBezTo>
                <a:cubicBezTo>
                  <a:pt x="7074" y="19800"/>
                  <a:pt x="7074" y="16200"/>
                  <a:pt x="7794" y="16200"/>
                </a:cubicBezTo>
                <a:cubicBezTo>
                  <a:pt x="9234" y="16200"/>
                  <a:pt x="10674" y="16200"/>
                  <a:pt x="11394" y="16200"/>
                </a:cubicBezTo>
                <a:cubicBezTo>
                  <a:pt x="12114" y="16200"/>
                  <a:pt x="12114" y="12600"/>
                  <a:pt x="12114" y="10800"/>
                </a:cubicBezTo>
                <a:cubicBezTo>
                  <a:pt x="12834" y="9000"/>
                  <a:pt x="14994" y="12600"/>
                  <a:pt x="15714" y="12600"/>
                </a:cubicBezTo>
                <a:cubicBezTo>
                  <a:pt x="16434" y="12600"/>
                  <a:pt x="17874" y="12600"/>
                  <a:pt x="18594" y="12600"/>
                </a:cubicBezTo>
                <a:cubicBezTo>
                  <a:pt x="19314" y="12600"/>
                  <a:pt x="19314" y="9000"/>
                  <a:pt x="20034" y="7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1" name="Shape 2131"/>
          <p:cNvSpPr/>
          <p:nvPr/>
        </p:nvSpPr>
        <p:spPr>
          <a:xfrm>
            <a:off x="12646133" y="3330560"/>
            <a:ext cx="338083" cy="248711"/>
          </a:xfrm>
          <a:custGeom>
            <a:avLst/>
            <a:gdLst/>
            <a:ahLst/>
            <a:cxnLst>
              <a:cxn ang="0">
                <a:pos x="wd2" y="hd2"/>
              </a:cxn>
              <a:cxn ang="5400000">
                <a:pos x="wd2" y="hd2"/>
              </a:cxn>
              <a:cxn ang="10800000">
                <a:pos x="wd2" y="hd2"/>
              </a:cxn>
              <a:cxn ang="16200000">
                <a:pos x="wd2" y="hd2"/>
              </a:cxn>
            </a:cxnLst>
            <a:rect l="0" t="0" r="r" b="b"/>
            <a:pathLst>
              <a:path w="21024" h="20716" extrusionOk="0">
                <a:moveTo>
                  <a:pt x="4897" y="17897"/>
                </a:moveTo>
                <a:cubicBezTo>
                  <a:pt x="6276" y="17897"/>
                  <a:pt x="7195" y="18514"/>
                  <a:pt x="8114" y="18514"/>
                </a:cubicBezTo>
                <a:cubicBezTo>
                  <a:pt x="8114" y="18514"/>
                  <a:pt x="10412" y="20366"/>
                  <a:pt x="10412" y="20366"/>
                </a:cubicBezTo>
                <a:cubicBezTo>
                  <a:pt x="10412" y="19749"/>
                  <a:pt x="10872" y="17897"/>
                  <a:pt x="11331" y="19131"/>
                </a:cubicBezTo>
                <a:cubicBezTo>
                  <a:pt x="12251" y="20983"/>
                  <a:pt x="12710" y="17897"/>
                  <a:pt x="13170" y="19749"/>
                </a:cubicBezTo>
                <a:cubicBezTo>
                  <a:pt x="13629" y="20983"/>
                  <a:pt x="14548" y="19749"/>
                  <a:pt x="15008" y="19749"/>
                </a:cubicBezTo>
                <a:cubicBezTo>
                  <a:pt x="15468" y="19131"/>
                  <a:pt x="16387" y="21600"/>
                  <a:pt x="16387" y="20366"/>
                </a:cubicBezTo>
                <a:cubicBezTo>
                  <a:pt x="16846" y="19131"/>
                  <a:pt x="16387" y="17897"/>
                  <a:pt x="17306" y="17280"/>
                </a:cubicBezTo>
                <a:cubicBezTo>
                  <a:pt x="17765" y="17280"/>
                  <a:pt x="18685" y="16663"/>
                  <a:pt x="19144" y="16663"/>
                </a:cubicBezTo>
                <a:cubicBezTo>
                  <a:pt x="18685" y="16046"/>
                  <a:pt x="18225" y="14811"/>
                  <a:pt x="18225" y="13577"/>
                </a:cubicBezTo>
                <a:cubicBezTo>
                  <a:pt x="18225" y="12343"/>
                  <a:pt x="19144" y="13577"/>
                  <a:pt x="20063" y="12960"/>
                </a:cubicBezTo>
                <a:cubicBezTo>
                  <a:pt x="20982" y="12960"/>
                  <a:pt x="21442" y="11726"/>
                  <a:pt x="20523" y="10491"/>
                </a:cubicBezTo>
                <a:cubicBezTo>
                  <a:pt x="20063" y="9874"/>
                  <a:pt x="19604" y="10491"/>
                  <a:pt x="19144" y="9257"/>
                </a:cubicBezTo>
                <a:cubicBezTo>
                  <a:pt x="18685" y="8640"/>
                  <a:pt x="18225" y="8023"/>
                  <a:pt x="17765" y="6789"/>
                </a:cubicBezTo>
                <a:cubicBezTo>
                  <a:pt x="17306" y="6171"/>
                  <a:pt x="17306" y="4937"/>
                  <a:pt x="17306" y="3703"/>
                </a:cubicBezTo>
                <a:cubicBezTo>
                  <a:pt x="17765" y="2469"/>
                  <a:pt x="16387" y="1234"/>
                  <a:pt x="15927" y="1234"/>
                </a:cubicBezTo>
                <a:cubicBezTo>
                  <a:pt x="15468" y="617"/>
                  <a:pt x="15468" y="1234"/>
                  <a:pt x="15008" y="1234"/>
                </a:cubicBezTo>
                <a:cubicBezTo>
                  <a:pt x="14089" y="1851"/>
                  <a:pt x="14089" y="1234"/>
                  <a:pt x="13629" y="617"/>
                </a:cubicBezTo>
                <a:cubicBezTo>
                  <a:pt x="13170" y="0"/>
                  <a:pt x="13170" y="1234"/>
                  <a:pt x="12710" y="1234"/>
                </a:cubicBezTo>
                <a:cubicBezTo>
                  <a:pt x="12251" y="1234"/>
                  <a:pt x="11331" y="0"/>
                  <a:pt x="11331" y="0"/>
                </a:cubicBezTo>
                <a:cubicBezTo>
                  <a:pt x="10412" y="0"/>
                  <a:pt x="10412" y="1234"/>
                  <a:pt x="9953" y="1234"/>
                </a:cubicBezTo>
                <a:cubicBezTo>
                  <a:pt x="9033" y="1851"/>
                  <a:pt x="8574" y="1851"/>
                  <a:pt x="7655" y="1851"/>
                </a:cubicBezTo>
                <a:cubicBezTo>
                  <a:pt x="7195" y="2469"/>
                  <a:pt x="7655" y="3703"/>
                  <a:pt x="7655" y="3703"/>
                </a:cubicBezTo>
                <a:cubicBezTo>
                  <a:pt x="7195" y="4937"/>
                  <a:pt x="5816" y="4320"/>
                  <a:pt x="5816" y="5554"/>
                </a:cubicBezTo>
                <a:cubicBezTo>
                  <a:pt x="5357" y="6171"/>
                  <a:pt x="5357" y="6789"/>
                  <a:pt x="5357" y="8023"/>
                </a:cubicBezTo>
                <a:cubicBezTo>
                  <a:pt x="5357" y="8640"/>
                  <a:pt x="3978" y="8640"/>
                  <a:pt x="3519" y="8640"/>
                </a:cubicBezTo>
                <a:cubicBezTo>
                  <a:pt x="2140" y="9257"/>
                  <a:pt x="1680" y="9874"/>
                  <a:pt x="302" y="9874"/>
                </a:cubicBezTo>
                <a:cubicBezTo>
                  <a:pt x="761" y="11726"/>
                  <a:pt x="2140" y="12960"/>
                  <a:pt x="761" y="14811"/>
                </a:cubicBezTo>
                <a:cubicBezTo>
                  <a:pt x="-158" y="15429"/>
                  <a:pt x="-158" y="16046"/>
                  <a:pt x="302" y="16663"/>
                </a:cubicBezTo>
                <a:cubicBezTo>
                  <a:pt x="1221" y="17280"/>
                  <a:pt x="302" y="18514"/>
                  <a:pt x="302" y="19131"/>
                </a:cubicBezTo>
                <a:cubicBezTo>
                  <a:pt x="1221" y="19131"/>
                  <a:pt x="1680" y="19131"/>
                  <a:pt x="2140" y="18514"/>
                </a:cubicBezTo>
                <a:cubicBezTo>
                  <a:pt x="3059" y="17897"/>
                  <a:pt x="4438" y="17897"/>
                  <a:pt x="4897" y="1789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2" name="Shape 2132"/>
          <p:cNvSpPr/>
          <p:nvPr/>
        </p:nvSpPr>
        <p:spPr>
          <a:xfrm>
            <a:off x="12563054" y="3319577"/>
            <a:ext cx="207231" cy="131589"/>
          </a:xfrm>
          <a:custGeom>
            <a:avLst/>
            <a:gdLst/>
            <a:ahLst/>
            <a:cxnLst>
              <a:cxn ang="0">
                <a:pos x="wd2" y="hd2"/>
              </a:cxn>
              <a:cxn ang="5400000">
                <a:pos x="wd2" y="hd2"/>
              </a:cxn>
              <a:cxn ang="10800000">
                <a:pos x="wd2" y="hd2"/>
              </a:cxn>
              <a:cxn ang="16200000">
                <a:pos x="wd2" y="hd2"/>
              </a:cxn>
            </a:cxnLst>
            <a:rect l="0" t="0" r="r" b="b"/>
            <a:pathLst>
              <a:path w="20922" h="20160" extrusionOk="0">
                <a:moveTo>
                  <a:pt x="11917" y="19831"/>
                </a:moveTo>
                <a:cubicBezTo>
                  <a:pt x="13407" y="17557"/>
                  <a:pt x="15641" y="17557"/>
                  <a:pt x="17131" y="16421"/>
                </a:cubicBezTo>
                <a:cubicBezTo>
                  <a:pt x="17131" y="15284"/>
                  <a:pt x="17131" y="14147"/>
                  <a:pt x="17131" y="13010"/>
                </a:cubicBezTo>
                <a:cubicBezTo>
                  <a:pt x="17876" y="10736"/>
                  <a:pt x="18621" y="10736"/>
                  <a:pt x="20110" y="9600"/>
                </a:cubicBezTo>
                <a:cubicBezTo>
                  <a:pt x="21600" y="8463"/>
                  <a:pt x="20855" y="5052"/>
                  <a:pt x="19366" y="3915"/>
                </a:cubicBezTo>
                <a:cubicBezTo>
                  <a:pt x="17876" y="2779"/>
                  <a:pt x="16386" y="1642"/>
                  <a:pt x="14152" y="505"/>
                </a:cubicBezTo>
                <a:cubicBezTo>
                  <a:pt x="12662" y="-632"/>
                  <a:pt x="9683" y="505"/>
                  <a:pt x="7448" y="505"/>
                </a:cubicBezTo>
                <a:cubicBezTo>
                  <a:pt x="5959" y="505"/>
                  <a:pt x="0" y="-632"/>
                  <a:pt x="0" y="3915"/>
                </a:cubicBezTo>
                <a:cubicBezTo>
                  <a:pt x="0" y="3915"/>
                  <a:pt x="745" y="5052"/>
                  <a:pt x="745" y="6189"/>
                </a:cubicBezTo>
                <a:cubicBezTo>
                  <a:pt x="1490" y="7326"/>
                  <a:pt x="745" y="8463"/>
                  <a:pt x="1490" y="9600"/>
                </a:cubicBezTo>
                <a:cubicBezTo>
                  <a:pt x="2234" y="9600"/>
                  <a:pt x="2979" y="11873"/>
                  <a:pt x="3724" y="10736"/>
                </a:cubicBezTo>
                <a:cubicBezTo>
                  <a:pt x="5214" y="10736"/>
                  <a:pt x="6703" y="9600"/>
                  <a:pt x="6703" y="11873"/>
                </a:cubicBezTo>
                <a:cubicBezTo>
                  <a:pt x="6703" y="13010"/>
                  <a:pt x="6703" y="15284"/>
                  <a:pt x="5959" y="16421"/>
                </a:cubicBezTo>
                <a:cubicBezTo>
                  <a:pt x="8193" y="16421"/>
                  <a:pt x="8193" y="16421"/>
                  <a:pt x="8938" y="19831"/>
                </a:cubicBezTo>
                <a:cubicBezTo>
                  <a:pt x="9683" y="19831"/>
                  <a:pt x="11917" y="19831"/>
                  <a:pt x="11917" y="19831"/>
                </a:cubicBezTo>
                <a:cubicBezTo>
                  <a:pt x="12662" y="18694"/>
                  <a:pt x="11172" y="20968"/>
                  <a:pt x="11917" y="198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3" name="Shape 2133"/>
          <p:cNvSpPr/>
          <p:nvPr/>
        </p:nvSpPr>
        <p:spPr>
          <a:xfrm>
            <a:off x="12563054" y="3231843"/>
            <a:ext cx="264285" cy="123539"/>
          </a:xfrm>
          <a:custGeom>
            <a:avLst/>
            <a:gdLst/>
            <a:ahLst/>
            <a:cxnLst>
              <a:cxn ang="0">
                <a:pos x="wd2" y="hd2"/>
              </a:cxn>
              <a:cxn ang="5400000">
                <a:pos x="wd2" y="hd2"/>
              </a:cxn>
              <a:cxn ang="10800000">
                <a:pos x="wd2" y="hd2"/>
              </a:cxn>
              <a:cxn ang="16200000">
                <a:pos x="wd2" y="hd2"/>
              </a:cxn>
            </a:cxnLst>
            <a:rect l="0" t="0" r="r" b="b"/>
            <a:pathLst>
              <a:path w="21600" h="19998" extrusionOk="0">
                <a:moveTo>
                  <a:pt x="6600" y="14871"/>
                </a:moveTo>
                <a:cubicBezTo>
                  <a:pt x="8400" y="14871"/>
                  <a:pt x="9600" y="13671"/>
                  <a:pt x="11400" y="13671"/>
                </a:cubicBezTo>
                <a:cubicBezTo>
                  <a:pt x="12000" y="13671"/>
                  <a:pt x="14400" y="16071"/>
                  <a:pt x="15000" y="17271"/>
                </a:cubicBezTo>
                <a:cubicBezTo>
                  <a:pt x="15600" y="18471"/>
                  <a:pt x="16200" y="20871"/>
                  <a:pt x="17400" y="19671"/>
                </a:cubicBezTo>
                <a:cubicBezTo>
                  <a:pt x="18000" y="19671"/>
                  <a:pt x="18600" y="18471"/>
                  <a:pt x="19800" y="18471"/>
                </a:cubicBezTo>
                <a:cubicBezTo>
                  <a:pt x="20400" y="18471"/>
                  <a:pt x="20400" y="16071"/>
                  <a:pt x="21600" y="16071"/>
                </a:cubicBezTo>
                <a:cubicBezTo>
                  <a:pt x="21000" y="13671"/>
                  <a:pt x="19800" y="10071"/>
                  <a:pt x="20400" y="8871"/>
                </a:cubicBezTo>
                <a:cubicBezTo>
                  <a:pt x="21000" y="6471"/>
                  <a:pt x="19200" y="4071"/>
                  <a:pt x="18600" y="4071"/>
                </a:cubicBezTo>
                <a:cubicBezTo>
                  <a:pt x="17400" y="2871"/>
                  <a:pt x="16200" y="5271"/>
                  <a:pt x="15000" y="2871"/>
                </a:cubicBezTo>
                <a:cubicBezTo>
                  <a:pt x="13200" y="471"/>
                  <a:pt x="12600" y="-729"/>
                  <a:pt x="10800" y="471"/>
                </a:cubicBezTo>
                <a:cubicBezTo>
                  <a:pt x="9600" y="1671"/>
                  <a:pt x="10200" y="2871"/>
                  <a:pt x="10200" y="5271"/>
                </a:cubicBezTo>
                <a:cubicBezTo>
                  <a:pt x="9600" y="6471"/>
                  <a:pt x="9600" y="7671"/>
                  <a:pt x="9000" y="7671"/>
                </a:cubicBezTo>
                <a:cubicBezTo>
                  <a:pt x="7200" y="10071"/>
                  <a:pt x="6000" y="5271"/>
                  <a:pt x="4800" y="4071"/>
                </a:cubicBezTo>
                <a:cubicBezTo>
                  <a:pt x="1800" y="-729"/>
                  <a:pt x="0" y="12471"/>
                  <a:pt x="0" y="17271"/>
                </a:cubicBezTo>
                <a:cubicBezTo>
                  <a:pt x="2400" y="14871"/>
                  <a:pt x="4200" y="14871"/>
                  <a:pt x="6600" y="148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4" name="Shape 2134"/>
          <p:cNvSpPr/>
          <p:nvPr/>
        </p:nvSpPr>
        <p:spPr>
          <a:xfrm>
            <a:off x="12643597" y="3146775"/>
            <a:ext cx="176190" cy="110776"/>
          </a:xfrm>
          <a:custGeom>
            <a:avLst/>
            <a:gdLst/>
            <a:ahLst/>
            <a:cxnLst>
              <a:cxn ang="0">
                <a:pos x="wd2" y="hd2"/>
              </a:cxn>
              <a:cxn ang="5400000">
                <a:pos x="wd2" y="hd2"/>
              </a:cxn>
              <a:cxn ang="10800000">
                <a:pos x="wd2" y="hd2"/>
              </a:cxn>
              <a:cxn ang="16200000">
                <a:pos x="wd2" y="hd2"/>
              </a:cxn>
            </a:cxnLst>
            <a:rect l="0" t="0" r="r" b="b"/>
            <a:pathLst>
              <a:path w="21600" h="21600" extrusionOk="0">
                <a:moveTo>
                  <a:pt x="14400" y="21600"/>
                </a:moveTo>
                <a:cubicBezTo>
                  <a:pt x="15300" y="21600"/>
                  <a:pt x="17100" y="21600"/>
                  <a:pt x="18000" y="21600"/>
                </a:cubicBezTo>
                <a:cubicBezTo>
                  <a:pt x="18000" y="20160"/>
                  <a:pt x="19800" y="20160"/>
                  <a:pt x="19800" y="18720"/>
                </a:cubicBezTo>
                <a:cubicBezTo>
                  <a:pt x="19800" y="17280"/>
                  <a:pt x="19800" y="15840"/>
                  <a:pt x="19800" y="14400"/>
                </a:cubicBezTo>
                <a:cubicBezTo>
                  <a:pt x="18900" y="11520"/>
                  <a:pt x="18000" y="10080"/>
                  <a:pt x="18900" y="7200"/>
                </a:cubicBezTo>
                <a:cubicBezTo>
                  <a:pt x="20700" y="5760"/>
                  <a:pt x="21600" y="2880"/>
                  <a:pt x="21600" y="0"/>
                </a:cubicBezTo>
                <a:cubicBezTo>
                  <a:pt x="19800" y="4320"/>
                  <a:pt x="13500" y="0"/>
                  <a:pt x="10800" y="0"/>
                </a:cubicBezTo>
                <a:cubicBezTo>
                  <a:pt x="9000" y="0"/>
                  <a:pt x="7200" y="0"/>
                  <a:pt x="5400" y="1440"/>
                </a:cubicBezTo>
                <a:cubicBezTo>
                  <a:pt x="4500" y="1440"/>
                  <a:pt x="0" y="7200"/>
                  <a:pt x="0" y="7200"/>
                </a:cubicBezTo>
                <a:cubicBezTo>
                  <a:pt x="0" y="8640"/>
                  <a:pt x="2700" y="7200"/>
                  <a:pt x="1800" y="8640"/>
                </a:cubicBezTo>
                <a:cubicBezTo>
                  <a:pt x="1800" y="10080"/>
                  <a:pt x="1800" y="10080"/>
                  <a:pt x="1800" y="11520"/>
                </a:cubicBezTo>
                <a:cubicBezTo>
                  <a:pt x="2700" y="14400"/>
                  <a:pt x="6300" y="12960"/>
                  <a:pt x="6300" y="12960"/>
                </a:cubicBezTo>
                <a:cubicBezTo>
                  <a:pt x="6300" y="14400"/>
                  <a:pt x="5400" y="17280"/>
                  <a:pt x="5400" y="18720"/>
                </a:cubicBezTo>
                <a:cubicBezTo>
                  <a:pt x="6300" y="17280"/>
                  <a:pt x="8100" y="15840"/>
                  <a:pt x="9900" y="17280"/>
                </a:cubicBezTo>
                <a:cubicBezTo>
                  <a:pt x="11700" y="18720"/>
                  <a:pt x="12600" y="21600"/>
                  <a:pt x="144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5" name="Shape 2135"/>
          <p:cNvSpPr/>
          <p:nvPr/>
        </p:nvSpPr>
        <p:spPr>
          <a:xfrm>
            <a:off x="12510199" y="3375878"/>
            <a:ext cx="118299" cy="51474"/>
          </a:xfrm>
          <a:custGeom>
            <a:avLst/>
            <a:gdLst/>
            <a:ahLst/>
            <a:cxnLst>
              <a:cxn ang="0">
                <a:pos x="wd2" y="hd2"/>
              </a:cxn>
              <a:cxn ang="5400000">
                <a:pos x="wd2" y="hd2"/>
              </a:cxn>
              <a:cxn ang="10800000">
                <a:pos x="wd2" y="hd2"/>
              </a:cxn>
              <a:cxn ang="16200000">
                <a:pos x="wd2" y="hd2"/>
              </a:cxn>
            </a:cxnLst>
            <a:rect l="0" t="0" r="r" b="b"/>
            <a:pathLst>
              <a:path w="21600" h="19200" extrusionOk="0">
                <a:moveTo>
                  <a:pt x="21600" y="10800"/>
                </a:moveTo>
                <a:cubicBezTo>
                  <a:pt x="21600" y="2700"/>
                  <a:pt x="18900" y="5400"/>
                  <a:pt x="16200" y="5400"/>
                </a:cubicBezTo>
                <a:cubicBezTo>
                  <a:pt x="14850" y="8100"/>
                  <a:pt x="13500" y="2700"/>
                  <a:pt x="10800" y="0"/>
                </a:cubicBezTo>
                <a:cubicBezTo>
                  <a:pt x="10800" y="2700"/>
                  <a:pt x="10800" y="5400"/>
                  <a:pt x="9450" y="8100"/>
                </a:cubicBezTo>
                <a:cubicBezTo>
                  <a:pt x="8100" y="8100"/>
                  <a:pt x="9450" y="2700"/>
                  <a:pt x="6750" y="5400"/>
                </a:cubicBezTo>
                <a:cubicBezTo>
                  <a:pt x="5400" y="5400"/>
                  <a:pt x="2700" y="5400"/>
                  <a:pt x="2700" y="8100"/>
                </a:cubicBezTo>
                <a:cubicBezTo>
                  <a:pt x="1350" y="13500"/>
                  <a:pt x="2700" y="16200"/>
                  <a:pt x="0" y="13500"/>
                </a:cubicBezTo>
                <a:cubicBezTo>
                  <a:pt x="0" y="13500"/>
                  <a:pt x="0" y="13500"/>
                  <a:pt x="0" y="16200"/>
                </a:cubicBezTo>
                <a:cubicBezTo>
                  <a:pt x="0" y="16200"/>
                  <a:pt x="1350" y="16200"/>
                  <a:pt x="2700" y="16200"/>
                </a:cubicBezTo>
                <a:cubicBezTo>
                  <a:pt x="5400" y="18900"/>
                  <a:pt x="8100" y="18900"/>
                  <a:pt x="10800" y="18900"/>
                </a:cubicBezTo>
                <a:cubicBezTo>
                  <a:pt x="13500" y="18900"/>
                  <a:pt x="21600" y="21600"/>
                  <a:pt x="21600"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6" name="Shape 2136"/>
          <p:cNvSpPr/>
          <p:nvPr/>
        </p:nvSpPr>
        <p:spPr>
          <a:xfrm>
            <a:off x="12326458" y="3399620"/>
            <a:ext cx="352377" cy="294484"/>
          </a:xfrm>
          <a:custGeom>
            <a:avLst/>
            <a:gdLst/>
            <a:ahLst/>
            <a:cxnLst>
              <a:cxn ang="0">
                <a:pos x="wd2" y="hd2"/>
              </a:cxn>
              <a:cxn ang="5400000">
                <a:pos x="wd2" y="hd2"/>
              </a:cxn>
              <a:cxn ang="10800000">
                <a:pos x="wd2" y="hd2"/>
              </a:cxn>
              <a:cxn ang="16200000">
                <a:pos x="wd2" y="hd2"/>
              </a:cxn>
            </a:cxnLst>
            <a:rect l="0" t="0" r="r" b="b"/>
            <a:pathLst>
              <a:path w="21600" h="20541" extrusionOk="0">
                <a:moveTo>
                  <a:pt x="450" y="5568"/>
                </a:moveTo>
                <a:cubicBezTo>
                  <a:pt x="450" y="6083"/>
                  <a:pt x="0" y="7111"/>
                  <a:pt x="0" y="7626"/>
                </a:cubicBezTo>
                <a:cubicBezTo>
                  <a:pt x="450" y="8140"/>
                  <a:pt x="900" y="9168"/>
                  <a:pt x="900" y="9683"/>
                </a:cubicBezTo>
                <a:cubicBezTo>
                  <a:pt x="900" y="10711"/>
                  <a:pt x="1350" y="12254"/>
                  <a:pt x="1800" y="13283"/>
                </a:cubicBezTo>
                <a:cubicBezTo>
                  <a:pt x="2250" y="14826"/>
                  <a:pt x="3600" y="14311"/>
                  <a:pt x="4050" y="15340"/>
                </a:cubicBezTo>
                <a:cubicBezTo>
                  <a:pt x="4050" y="15340"/>
                  <a:pt x="4050" y="16368"/>
                  <a:pt x="4500" y="16368"/>
                </a:cubicBezTo>
                <a:cubicBezTo>
                  <a:pt x="4950" y="16883"/>
                  <a:pt x="5400" y="15854"/>
                  <a:pt x="5850" y="15854"/>
                </a:cubicBezTo>
                <a:cubicBezTo>
                  <a:pt x="6750" y="15340"/>
                  <a:pt x="8550" y="17397"/>
                  <a:pt x="9450" y="17911"/>
                </a:cubicBezTo>
                <a:cubicBezTo>
                  <a:pt x="9900" y="18426"/>
                  <a:pt x="10350" y="19454"/>
                  <a:pt x="11250" y="18426"/>
                </a:cubicBezTo>
                <a:cubicBezTo>
                  <a:pt x="11700" y="17911"/>
                  <a:pt x="13950" y="18426"/>
                  <a:pt x="14850" y="18426"/>
                </a:cubicBezTo>
                <a:cubicBezTo>
                  <a:pt x="16200" y="18426"/>
                  <a:pt x="16650" y="19454"/>
                  <a:pt x="17550" y="20483"/>
                </a:cubicBezTo>
                <a:cubicBezTo>
                  <a:pt x="18000" y="20997"/>
                  <a:pt x="18000" y="17911"/>
                  <a:pt x="18450" y="17397"/>
                </a:cubicBezTo>
                <a:cubicBezTo>
                  <a:pt x="18900" y="16883"/>
                  <a:pt x="19350" y="16368"/>
                  <a:pt x="19800" y="15854"/>
                </a:cubicBezTo>
                <a:cubicBezTo>
                  <a:pt x="20250" y="15854"/>
                  <a:pt x="21600" y="15854"/>
                  <a:pt x="21600" y="15340"/>
                </a:cubicBezTo>
                <a:cubicBezTo>
                  <a:pt x="21150" y="13797"/>
                  <a:pt x="21150" y="13283"/>
                  <a:pt x="20250" y="12768"/>
                </a:cubicBezTo>
                <a:cubicBezTo>
                  <a:pt x="19350" y="11740"/>
                  <a:pt x="20700" y="10197"/>
                  <a:pt x="19800" y="9168"/>
                </a:cubicBezTo>
                <a:cubicBezTo>
                  <a:pt x="18900" y="8654"/>
                  <a:pt x="21150" y="6597"/>
                  <a:pt x="20700" y="5568"/>
                </a:cubicBezTo>
                <a:cubicBezTo>
                  <a:pt x="20250" y="4540"/>
                  <a:pt x="19800" y="4026"/>
                  <a:pt x="19800" y="2997"/>
                </a:cubicBezTo>
                <a:cubicBezTo>
                  <a:pt x="19800" y="2483"/>
                  <a:pt x="19800" y="1968"/>
                  <a:pt x="18900" y="1968"/>
                </a:cubicBezTo>
                <a:cubicBezTo>
                  <a:pt x="16650" y="940"/>
                  <a:pt x="13500" y="2483"/>
                  <a:pt x="11250" y="1454"/>
                </a:cubicBezTo>
                <a:cubicBezTo>
                  <a:pt x="11250" y="2997"/>
                  <a:pt x="9450" y="426"/>
                  <a:pt x="9000" y="426"/>
                </a:cubicBezTo>
                <a:cubicBezTo>
                  <a:pt x="7650" y="-603"/>
                  <a:pt x="6750" y="426"/>
                  <a:pt x="5850" y="1454"/>
                </a:cubicBezTo>
                <a:cubicBezTo>
                  <a:pt x="4500" y="1968"/>
                  <a:pt x="3600" y="2483"/>
                  <a:pt x="2700" y="2483"/>
                </a:cubicBezTo>
                <a:cubicBezTo>
                  <a:pt x="2250" y="2997"/>
                  <a:pt x="1350" y="2997"/>
                  <a:pt x="900" y="2997"/>
                </a:cubicBezTo>
                <a:cubicBezTo>
                  <a:pt x="450" y="3511"/>
                  <a:pt x="1350" y="4026"/>
                  <a:pt x="450" y="4026"/>
                </a:cubicBezTo>
                <a:cubicBezTo>
                  <a:pt x="450" y="4540"/>
                  <a:pt x="450" y="5054"/>
                  <a:pt x="450" y="5568"/>
                </a:cubicBezTo>
                <a:cubicBezTo>
                  <a:pt x="450" y="6597"/>
                  <a:pt x="450" y="5568"/>
                  <a:pt x="450" y="556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7" name="Shape 2137"/>
          <p:cNvSpPr/>
          <p:nvPr/>
        </p:nvSpPr>
        <p:spPr>
          <a:xfrm>
            <a:off x="12540399" y="3715758"/>
            <a:ext cx="339793" cy="221553"/>
          </a:xfrm>
          <a:custGeom>
            <a:avLst/>
            <a:gdLst/>
            <a:ahLst/>
            <a:cxnLst>
              <a:cxn ang="0">
                <a:pos x="wd2" y="hd2"/>
              </a:cxn>
              <a:cxn ang="5400000">
                <a:pos x="wd2" y="hd2"/>
              </a:cxn>
              <a:cxn ang="10800000">
                <a:pos x="wd2" y="hd2"/>
              </a:cxn>
              <a:cxn ang="16200000">
                <a:pos x="wd2" y="hd2"/>
              </a:cxn>
            </a:cxnLst>
            <a:rect l="0" t="0" r="r" b="b"/>
            <a:pathLst>
              <a:path w="21600" h="21600" extrusionOk="0">
                <a:moveTo>
                  <a:pt x="17843" y="9360"/>
                </a:moveTo>
                <a:cubicBezTo>
                  <a:pt x="18313" y="7200"/>
                  <a:pt x="16904" y="5760"/>
                  <a:pt x="16435" y="4320"/>
                </a:cubicBezTo>
                <a:cubicBezTo>
                  <a:pt x="15496" y="3600"/>
                  <a:pt x="15026" y="1440"/>
                  <a:pt x="15026" y="0"/>
                </a:cubicBezTo>
                <a:cubicBezTo>
                  <a:pt x="13617" y="720"/>
                  <a:pt x="12209" y="2880"/>
                  <a:pt x="10330" y="2880"/>
                </a:cubicBezTo>
                <a:cubicBezTo>
                  <a:pt x="9861" y="2880"/>
                  <a:pt x="8922" y="2160"/>
                  <a:pt x="8452" y="2160"/>
                </a:cubicBezTo>
                <a:cubicBezTo>
                  <a:pt x="7513" y="2160"/>
                  <a:pt x="6574" y="2160"/>
                  <a:pt x="5635" y="2160"/>
                </a:cubicBezTo>
                <a:cubicBezTo>
                  <a:pt x="5635" y="2160"/>
                  <a:pt x="4226" y="4320"/>
                  <a:pt x="3757" y="4320"/>
                </a:cubicBezTo>
                <a:cubicBezTo>
                  <a:pt x="3287" y="6480"/>
                  <a:pt x="2348" y="7920"/>
                  <a:pt x="1878" y="10080"/>
                </a:cubicBezTo>
                <a:cubicBezTo>
                  <a:pt x="1409" y="10080"/>
                  <a:pt x="470" y="10080"/>
                  <a:pt x="0" y="10800"/>
                </a:cubicBezTo>
                <a:cubicBezTo>
                  <a:pt x="0" y="11520"/>
                  <a:pt x="1409" y="12240"/>
                  <a:pt x="1409" y="12960"/>
                </a:cubicBezTo>
                <a:cubicBezTo>
                  <a:pt x="1409" y="14400"/>
                  <a:pt x="1878" y="14400"/>
                  <a:pt x="2348" y="15840"/>
                </a:cubicBezTo>
                <a:cubicBezTo>
                  <a:pt x="2348" y="17280"/>
                  <a:pt x="2817" y="17280"/>
                  <a:pt x="3757" y="17280"/>
                </a:cubicBezTo>
                <a:cubicBezTo>
                  <a:pt x="4226" y="17280"/>
                  <a:pt x="5165" y="17280"/>
                  <a:pt x="5165" y="18000"/>
                </a:cubicBezTo>
                <a:cubicBezTo>
                  <a:pt x="5165" y="18720"/>
                  <a:pt x="5165" y="19440"/>
                  <a:pt x="5165" y="20160"/>
                </a:cubicBezTo>
                <a:cubicBezTo>
                  <a:pt x="6104" y="21600"/>
                  <a:pt x="8452" y="21600"/>
                  <a:pt x="9861" y="21600"/>
                </a:cubicBezTo>
                <a:cubicBezTo>
                  <a:pt x="11270" y="21600"/>
                  <a:pt x="12209" y="21600"/>
                  <a:pt x="13148" y="20160"/>
                </a:cubicBezTo>
                <a:cubicBezTo>
                  <a:pt x="15026" y="18720"/>
                  <a:pt x="16904" y="20160"/>
                  <a:pt x="18783" y="21600"/>
                </a:cubicBezTo>
                <a:cubicBezTo>
                  <a:pt x="18783" y="20160"/>
                  <a:pt x="18783" y="18000"/>
                  <a:pt x="19252" y="16560"/>
                </a:cubicBezTo>
                <a:cubicBezTo>
                  <a:pt x="19722" y="15840"/>
                  <a:pt x="21130" y="17280"/>
                  <a:pt x="21600" y="14400"/>
                </a:cubicBezTo>
                <a:cubicBezTo>
                  <a:pt x="20191" y="12960"/>
                  <a:pt x="19722" y="14400"/>
                  <a:pt x="18313" y="14400"/>
                </a:cubicBezTo>
                <a:cubicBezTo>
                  <a:pt x="17374" y="13680"/>
                  <a:pt x="17374" y="10080"/>
                  <a:pt x="17843" y="9360"/>
                </a:cubicBezTo>
                <a:cubicBezTo>
                  <a:pt x="18313" y="7920"/>
                  <a:pt x="17374" y="10800"/>
                  <a:pt x="17843" y="93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8" name="Shape 2138"/>
          <p:cNvSpPr/>
          <p:nvPr/>
        </p:nvSpPr>
        <p:spPr>
          <a:xfrm>
            <a:off x="12776996" y="3714116"/>
            <a:ext cx="111241" cy="142633"/>
          </a:xfrm>
          <a:custGeom>
            <a:avLst/>
            <a:gdLst/>
            <a:ahLst/>
            <a:cxnLst>
              <a:cxn ang="0">
                <a:pos x="wd2" y="hd2"/>
              </a:cxn>
              <a:cxn ang="5400000">
                <a:pos x="wd2" y="hd2"/>
              </a:cxn>
              <a:cxn ang="10800000">
                <a:pos x="wd2" y="hd2"/>
              </a:cxn>
              <a:cxn ang="16200000">
                <a:pos x="wd2" y="hd2"/>
              </a:cxn>
            </a:cxnLst>
            <a:rect l="0" t="0" r="r" b="b"/>
            <a:pathLst>
              <a:path w="19482" h="20740" extrusionOk="0">
                <a:moveTo>
                  <a:pt x="17788" y="9940"/>
                </a:moveTo>
                <a:cubicBezTo>
                  <a:pt x="15247" y="7780"/>
                  <a:pt x="13976" y="3460"/>
                  <a:pt x="11435" y="2380"/>
                </a:cubicBezTo>
                <a:cubicBezTo>
                  <a:pt x="10165" y="2380"/>
                  <a:pt x="0" y="-860"/>
                  <a:pt x="0" y="220"/>
                </a:cubicBezTo>
                <a:cubicBezTo>
                  <a:pt x="1271" y="4540"/>
                  <a:pt x="3812" y="6700"/>
                  <a:pt x="6353" y="9940"/>
                </a:cubicBezTo>
                <a:cubicBezTo>
                  <a:pt x="8894" y="13180"/>
                  <a:pt x="5082" y="17500"/>
                  <a:pt x="8894" y="20740"/>
                </a:cubicBezTo>
                <a:cubicBezTo>
                  <a:pt x="10165" y="19660"/>
                  <a:pt x="11435" y="16420"/>
                  <a:pt x="12706" y="14260"/>
                </a:cubicBezTo>
                <a:cubicBezTo>
                  <a:pt x="15247" y="13180"/>
                  <a:pt x="16518" y="14260"/>
                  <a:pt x="17788" y="14260"/>
                </a:cubicBezTo>
                <a:cubicBezTo>
                  <a:pt x="21600" y="14260"/>
                  <a:pt x="17788" y="9940"/>
                  <a:pt x="17788" y="9940"/>
                </a:cubicBezTo>
                <a:cubicBezTo>
                  <a:pt x="16518" y="8860"/>
                  <a:pt x="17788" y="9940"/>
                  <a:pt x="17788" y="99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39" name="Shape 2139"/>
          <p:cNvSpPr/>
          <p:nvPr/>
        </p:nvSpPr>
        <p:spPr>
          <a:xfrm>
            <a:off x="12827335" y="3796320"/>
            <a:ext cx="72993" cy="67977"/>
          </a:xfrm>
          <a:custGeom>
            <a:avLst/>
            <a:gdLst/>
            <a:ahLst/>
            <a:cxnLst>
              <a:cxn ang="0">
                <a:pos x="wd2" y="hd2"/>
              </a:cxn>
              <a:cxn ang="5400000">
                <a:pos x="wd2" y="hd2"/>
              </a:cxn>
              <a:cxn ang="10800000">
                <a:pos x="wd2" y="hd2"/>
              </a:cxn>
              <a:cxn ang="16200000">
                <a:pos x="wd2" y="hd2"/>
              </a:cxn>
            </a:cxnLst>
            <a:rect l="0" t="0" r="r" b="b"/>
            <a:pathLst>
              <a:path w="21600" h="19440" extrusionOk="0">
                <a:moveTo>
                  <a:pt x="15120" y="17280"/>
                </a:moveTo>
                <a:cubicBezTo>
                  <a:pt x="12960" y="15120"/>
                  <a:pt x="12960" y="15120"/>
                  <a:pt x="15120" y="12960"/>
                </a:cubicBezTo>
                <a:cubicBezTo>
                  <a:pt x="17280" y="10800"/>
                  <a:pt x="19440" y="8640"/>
                  <a:pt x="21600" y="6480"/>
                </a:cubicBezTo>
                <a:cubicBezTo>
                  <a:pt x="21600" y="6480"/>
                  <a:pt x="17280" y="2160"/>
                  <a:pt x="17280" y="0"/>
                </a:cubicBezTo>
                <a:cubicBezTo>
                  <a:pt x="17280" y="8640"/>
                  <a:pt x="6480" y="-2160"/>
                  <a:pt x="6480" y="6480"/>
                </a:cubicBezTo>
                <a:cubicBezTo>
                  <a:pt x="6480" y="10800"/>
                  <a:pt x="2160" y="15120"/>
                  <a:pt x="0" y="17280"/>
                </a:cubicBezTo>
                <a:cubicBezTo>
                  <a:pt x="0" y="19440"/>
                  <a:pt x="4320" y="17280"/>
                  <a:pt x="6480" y="17280"/>
                </a:cubicBezTo>
                <a:cubicBezTo>
                  <a:pt x="10800" y="17280"/>
                  <a:pt x="12960" y="17280"/>
                  <a:pt x="15120" y="19440"/>
                </a:cubicBezTo>
                <a:cubicBezTo>
                  <a:pt x="15120" y="19440"/>
                  <a:pt x="15120" y="17280"/>
                  <a:pt x="15120" y="17280"/>
                </a:cubicBezTo>
                <a:cubicBezTo>
                  <a:pt x="12960" y="15120"/>
                  <a:pt x="15120" y="17280"/>
                  <a:pt x="15120"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0" name="Shape 2140"/>
          <p:cNvSpPr/>
          <p:nvPr/>
        </p:nvSpPr>
        <p:spPr>
          <a:xfrm>
            <a:off x="12612094" y="3907097"/>
            <a:ext cx="217771" cy="135647"/>
          </a:xfrm>
          <a:custGeom>
            <a:avLst/>
            <a:gdLst/>
            <a:ahLst/>
            <a:cxnLst>
              <a:cxn ang="0">
                <a:pos x="wd2" y="hd2"/>
              </a:cxn>
              <a:cxn ang="5400000">
                <a:pos x="wd2" y="hd2"/>
              </a:cxn>
              <a:cxn ang="10800000">
                <a:pos x="wd2" y="hd2"/>
              </a:cxn>
              <a:cxn ang="16200000">
                <a:pos x="wd2" y="hd2"/>
              </a:cxn>
            </a:cxnLst>
            <a:rect l="0" t="0" r="r" b="b"/>
            <a:pathLst>
              <a:path w="19881" h="20781" extrusionOk="0">
                <a:moveTo>
                  <a:pt x="10904" y="4547"/>
                </a:moveTo>
                <a:cubicBezTo>
                  <a:pt x="8204" y="4547"/>
                  <a:pt x="1454" y="6821"/>
                  <a:pt x="779" y="0"/>
                </a:cubicBezTo>
                <a:cubicBezTo>
                  <a:pt x="104" y="2274"/>
                  <a:pt x="-571" y="4547"/>
                  <a:pt x="779" y="5684"/>
                </a:cubicBezTo>
                <a:cubicBezTo>
                  <a:pt x="1454" y="6821"/>
                  <a:pt x="2129" y="7958"/>
                  <a:pt x="1454" y="9095"/>
                </a:cubicBezTo>
                <a:cubicBezTo>
                  <a:pt x="779" y="10232"/>
                  <a:pt x="104" y="10232"/>
                  <a:pt x="104" y="12505"/>
                </a:cubicBezTo>
                <a:cubicBezTo>
                  <a:pt x="779" y="14779"/>
                  <a:pt x="1454" y="15916"/>
                  <a:pt x="1454" y="19326"/>
                </a:cubicBezTo>
                <a:cubicBezTo>
                  <a:pt x="2804" y="19326"/>
                  <a:pt x="4154" y="19326"/>
                  <a:pt x="5504" y="19326"/>
                </a:cubicBezTo>
                <a:cubicBezTo>
                  <a:pt x="6854" y="19326"/>
                  <a:pt x="8879" y="21600"/>
                  <a:pt x="10229" y="20463"/>
                </a:cubicBezTo>
                <a:cubicBezTo>
                  <a:pt x="11579" y="20463"/>
                  <a:pt x="12929" y="18189"/>
                  <a:pt x="13604" y="17053"/>
                </a:cubicBezTo>
                <a:cubicBezTo>
                  <a:pt x="14954" y="14779"/>
                  <a:pt x="16304" y="15916"/>
                  <a:pt x="18329" y="15916"/>
                </a:cubicBezTo>
                <a:cubicBezTo>
                  <a:pt x="17654" y="13642"/>
                  <a:pt x="17654" y="12505"/>
                  <a:pt x="18329" y="9095"/>
                </a:cubicBezTo>
                <a:cubicBezTo>
                  <a:pt x="19004" y="6821"/>
                  <a:pt x="21029" y="4547"/>
                  <a:pt x="19004" y="3411"/>
                </a:cubicBezTo>
                <a:cubicBezTo>
                  <a:pt x="17654" y="2274"/>
                  <a:pt x="15629" y="1137"/>
                  <a:pt x="13604" y="2274"/>
                </a:cubicBezTo>
                <a:cubicBezTo>
                  <a:pt x="12254" y="2274"/>
                  <a:pt x="11579" y="4547"/>
                  <a:pt x="10904" y="454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1" name="Shape 2141"/>
          <p:cNvSpPr/>
          <p:nvPr/>
        </p:nvSpPr>
        <p:spPr>
          <a:xfrm>
            <a:off x="12383571" y="3871850"/>
            <a:ext cx="122124" cy="110776"/>
          </a:xfrm>
          <a:custGeom>
            <a:avLst/>
            <a:gdLst/>
            <a:ahLst/>
            <a:cxnLst>
              <a:cxn ang="0">
                <a:pos x="wd2" y="hd2"/>
              </a:cxn>
              <a:cxn ang="5400000">
                <a:pos x="wd2" y="hd2"/>
              </a:cxn>
              <a:cxn ang="10800000">
                <a:pos x="wd2" y="hd2"/>
              </a:cxn>
              <a:cxn ang="16200000">
                <a:pos x="wd2" y="hd2"/>
              </a:cxn>
            </a:cxnLst>
            <a:rect l="0" t="0" r="r" b="b"/>
            <a:pathLst>
              <a:path w="19774" h="21600" extrusionOk="0">
                <a:moveTo>
                  <a:pt x="10903" y="0"/>
                </a:moveTo>
                <a:cubicBezTo>
                  <a:pt x="8503" y="0"/>
                  <a:pt x="-1097" y="0"/>
                  <a:pt x="103" y="2880"/>
                </a:cubicBezTo>
                <a:cubicBezTo>
                  <a:pt x="103" y="4320"/>
                  <a:pt x="2503" y="10080"/>
                  <a:pt x="3703" y="11520"/>
                </a:cubicBezTo>
                <a:cubicBezTo>
                  <a:pt x="6103" y="15840"/>
                  <a:pt x="10903" y="18720"/>
                  <a:pt x="14503" y="21600"/>
                </a:cubicBezTo>
                <a:cubicBezTo>
                  <a:pt x="14503" y="18720"/>
                  <a:pt x="14503" y="15840"/>
                  <a:pt x="16903" y="14400"/>
                </a:cubicBezTo>
                <a:cubicBezTo>
                  <a:pt x="19303" y="12960"/>
                  <a:pt x="20503" y="11520"/>
                  <a:pt x="19303" y="8640"/>
                </a:cubicBezTo>
                <a:cubicBezTo>
                  <a:pt x="19303" y="5760"/>
                  <a:pt x="19303" y="4320"/>
                  <a:pt x="18103" y="2880"/>
                </a:cubicBezTo>
                <a:cubicBezTo>
                  <a:pt x="15703" y="1440"/>
                  <a:pt x="13303" y="0"/>
                  <a:pt x="1090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2" name="Shape 2142"/>
          <p:cNvSpPr/>
          <p:nvPr/>
        </p:nvSpPr>
        <p:spPr>
          <a:xfrm>
            <a:off x="12472441" y="3824430"/>
            <a:ext cx="159247" cy="193442"/>
          </a:xfrm>
          <a:custGeom>
            <a:avLst/>
            <a:gdLst/>
            <a:ahLst/>
            <a:cxnLst>
              <a:cxn ang="0">
                <a:pos x="wd2" y="hd2"/>
              </a:cxn>
              <a:cxn ang="5400000">
                <a:pos x="wd2" y="hd2"/>
              </a:cxn>
              <a:cxn ang="10800000">
                <a:pos x="wd2" y="hd2"/>
              </a:cxn>
              <a:cxn ang="16200000">
                <a:pos x="wd2" y="hd2"/>
              </a:cxn>
            </a:cxnLst>
            <a:rect l="0" t="0" r="r" b="b"/>
            <a:pathLst>
              <a:path w="21025" h="21008" extrusionOk="0">
                <a:moveTo>
                  <a:pt x="20618" y="14608"/>
                </a:moveTo>
                <a:cubicBezTo>
                  <a:pt x="21600" y="13808"/>
                  <a:pt x="20618" y="13808"/>
                  <a:pt x="19636" y="13008"/>
                </a:cubicBezTo>
                <a:cubicBezTo>
                  <a:pt x="18655" y="12208"/>
                  <a:pt x="18655" y="11408"/>
                  <a:pt x="18655" y="9808"/>
                </a:cubicBezTo>
                <a:cubicBezTo>
                  <a:pt x="20618" y="7408"/>
                  <a:pt x="17673" y="7408"/>
                  <a:pt x="14727" y="7408"/>
                </a:cubicBezTo>
                <a:cubicBezTo>
                  <a:pt x="13745" y="7408"/>
                  <a:pt x="13745" y="6608"/>
                  <a:pt x="13745" y="5808"/>
                </a:cubicBezTo>
                <a:cubicBezTo>
                  <a:pt x="12764" y="4208"/>
                  <a:pt x="11782" y="5008"/>
                  <a:pt x="11782" y="3408"/>
                </a:cubicBezTo>
                <a:cubicBezTo>
                  <a:pt x="10800" y="1008"/>
                  <a:pt x="8836" y="-592"/>
                  <a:pt x="4909" y="208"/>
                </a:cubicBezTo>
                <a:cubicBezTo>
                  <a:pt x="1964" y="1008"/>
                  <a:pt x="1964" y="1008"/>
                  <a:pt x="1964" y="2608"/>
                </a:cubicBezTo>
                <a:cubicBezTo>
                  <a:pt x="2945" y="5008"/>
                  <a:pt x="3927" y="7408"/>
                  <a:pt x="3927" y="10608"/>
                </a:cubicBezTo>
                <a:cubicBezTo>
                  <a:pt x="4909" y="13008"/>
                  <a:pt x="1964" y="12208"/>
                  <a:pt x="982" y="14608"/>
                </a:cubicBezTo>
                <a:cubicBezTo>
                  <a:pt x="0" y="15408"/>
                  <a:pt x="0" y="17008"/>
                  <a:pt x="0" y="17808"/>
                </a:cubicBezTo>
                <a:cubicBezTo>
                  <a:pt x="0" y="19408"/>
                  <a:pt x="2945" y="20208"/>
                  <a:pt x="3927" y="21008"/>
                </a:cubicBezTo>
                <a:cubicBezTo>
                  <a:pt x="3927" y="20208"/>
                  <a:pt x="3927" y="17808"/>
                  <a:pt x="5891" y="17808"/>
                </a:cubicBezTo>
                <a:cubicBezTo>
                  <a:pt x="7855" y="17808"/>
                  <a:pt x="8836" y="18608"/>
                  <a:pt x="9818" y="20208"/>
                </a:cubicBezTo>
                <a:cubicBezTo>
                  <a:pt x="10800" y="20208"/>
                  <a:pt x="17673" y="18608"/>
                  <a:pt x="19636" y="18608"/>
                </a:cubicBezTo>
                <a:cubicBezTo>
                  <a:pt x="17673" y="17008"/>
                  <a:pt x="19636" y="16208"/>
                  <a:pt x="20618" y="14608"/>
                </a:cubicBezTo>
                <a:cubicBezTo>
                  <a:pt x="21600" y="13808"/>
                  <a:pt x="19636" y="15408"/>
                  <a:pt x="20618" y="1460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3" name="Shape 2143"/>
          <p:cNvSpPr/>
          <p:nvPr/>
        </p:nvSpPr>
        <p:spPr>
          <a:xfrm>
            <a:off x="12396696" y="3706883"/>
            <a:ext cx="235589" cy="134760"/>
          </a:xfrm>
          <a:custGeom>
            <a:avLst/>
            <a:gdLst/>
            <a:ahLst/>
            <a:cxnLst>
              <a:cxn ang="0">
                <a:pos x="wd2" y="hd2"/>
              </a:cxn>
              <a:cxn ang="5400000">
                <a:pos x="wd2" y="hd2"/>
              </a:cxn>
              <a:cxn ang="10800000">
                <a:pos x="wd2" y="hd2"/>
              </a:cxn>
              <a:cxn ang="16200000">
                <a:pos x="wd2" y="hd2"/>
              </a:cxn>
            </a:cxnLst>
            <a:rect l="0" t="0" r="r" b="b"/>
            <a:pathLst>
              <a:path w="19629" h="20646" extrusionOk="0">
                <a:moveTo>
                  <a:pt x="17485" y="2457"/>
                </a:moveTo>
                <a:cubicBezTo>
                  <a:pt x="17485" y="1320"/>
                  <a:pt x="14400" y="1320"/>
                  <a:pt x="13782" y="183"/>
                </a:cubicBezTo>
                <a:cubicBezTo>
                  <a:pt x="11314" y="-954"/>
                  <a:pt x="12548" y="3593"/>
                  <a:pt x="10697" y="3593"/>
                </a:cubicBezTo>
                <a:cubicBezTo>
                  <a:pt x="10080" y="2457"/>
                  <a:pt x="9462" y="3593"/>
                  <a:pt x="8228" y="3593"/>
                </a:cubicBezTo>
                <a:cubicBezTo>
                  <a:pt x="7611" y="3593"/>
                  <a:pt x="7611" y="5867"/>
                  <a:pt x="6994" y="5867"/>
                </a:cubicBezTo>
                <a:cubicBezTo>
                  <a:pt x="4525" y="8141"/>
                  <a:pt x="3291" y="5867"/>
                  <a:pt x="2057" y="3593"/>
                </a:cubicBezTo>
                <a:cubicBezTo>
                  <a:pt x="2057" y="4730"/>
                  <a:pt x="2057" y="5867"/>
                  <a:pt x="2057" y="7004"/>
                </a:cubicBezTo>
                <a:cubicBezTo>
                  <a:pt x="1440" y="8141"/>
                  <a:pt x="822" y="5867"/>
                  <a:pt x="822" y="8141"/>
                </a:cubicBezTo>
                <a:cubicBezTo>
                  <a:pt x="822" y="11551"/>
                  <a:pt x="-1029" y="13825"/>
                  <a:pt x="822" y="16099"/>
                </a:cubicBezTo>
                <a:cubicBezTo>
                  <a:pt x="2057" y="18372"/>
                  <a:pt x="3908" y="20646"/>
                  <a:pt x="5760" y="20646"/>
                </a:cubicBezTo>
                <a:cubicBezTo>
                  <a:pt x="8228" y="20646"/>
                  <a:pt x="9462" y="17235"/>
                  <a:pt x="11931" y="18372"/>
                </a:cubicBezTo>
                <a:cubicBezTo>
                  <a:pt x="11931" y="17235"/>
                  <a:pt x="13782" y="17235"/>
                  <a:pt x="14400" y="16099"/>
                </a:cubicBezTo>
                <a:cubicBezTo>
                  <a:pt x="15017" y="13825"/>
                  <a:pt x="15634" y="11551"/>
                  <a:pt x="16868" y="9278"/>
                </a:cubicBezTo>
                <a:cubicBezTo>
                  <a:pt x="17485" y="7004"/>
                  <a:pt x="18102" y="7004"/>
                  <a:pt x="19337" y="5867"/>
                </a:cubicBezTo>
                <a:cubicBezTo>
                  <a:pt x="20571" y="3593"/>
                  <a:pt x="17485" y="3593"/>
                  <a:pt x="17485" y="2457"/>
                </a:cubicBezTo>
                <a:cubicBezTo>
                  <a:pt x="17485" y="2457"/>
                  <a:pt x="17485" y="3593"/>
                  <a:pt x="17485" y="24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4" name="Shape 2144"/>
          <p:cNvSpPr/>
          <p:nvPr/>
        </p:nvSpPr>
        <p:spPr>
          <a:xfrm>
            <a:off x="12536544" y="4017874"/>
            <a:ext cx="225352" cy="229988"/>
          </a:xfrm>
          <a:custGeom>
            <a:avLst/>
            <a:gdLst/>
            <a:ahLst/>
            <a:cxnLst>
              <a:cxn ang="0">
                <a:pos x="wd2" y="hd2"/>
              </a:cxn>
              <a:cxn ang="5400000">
                <a:pos x="wd2" y="hd2"/>
              </a:cxn>
              <a:cxn ang="10800000">
                <a:pos x="wd2" y="hd2"/>
              </a:cxn>
              <a:cxn ang="16200000">
                <a:pos x="wd2" y="hd2"/>
              </a:cxn>
            </a:cxnLst>
            <a:rect l="0" t="0" r="r" b="b"/>
            <a:pathLst>
              <a:path w="21252" h="20991" extrusionOk="0">
                <a:moveTo>
                  <a:pt x="21252" y="0"/>
                </a:moveTo>
                <a:cubicBezTo>
                  <a:pt x="19162" y="1350"/>
                  <a:pt x="18465" y="2700"/>
                  <a:pt x="15678" y="2025"/>
                </a:cubicBezTo>
                <a:cubicBezTo>
                  <a:pt x="14284" y="1350"/>
                  <a:pt x="10104" y="675"/>
                  <a:pt x="8710" y="1350"/>
                </a:cubicBezTo>
                <a:cubicBezTo>
                  <a:pt x="8710" y="3375"/>
                  <a:pt x="6620" y="2025"/>
                  <a:pt x="5923" y="2700"/>
                </a:cubicBezTo>
                <a:cubicBezTo>
                  <a:pt x="5226" y="3375"/>
                  <a:pt x="4529" y="3375"/>
                  <a:pt x="3833" y="3375"/>
                </a:cubicBezTo>
                <a:cubicBezTo>
                  <a:pt x="2439" y="4050"/>
                  <a:pt x="2439" y="4725"/>
                  <a:pt x="2439" y="5400"/>
                </a:cubicBezTo>
                <a:cubicBezTo>
                  <a:pt x="1742" y="6075"/>
                  <a:pt x="1742" y="6750"/>
                  <a:pt x="1046" y="7425"/>
                </a:cubicBezTo>
                <a:cubicBezTo>
                  <a:pt x="-348" y="8775"/>
                  <a:pt x="-348" y="8775"/>
                  <a:pt x="1046" y="10125"/>
                </a:cubicBezTo>
                <a:cubicBezTo>
                  <a:pt x="1742" y="10800"/>
                  <a:pt x="2439" y="10800"/>
                  <a:pt x="2439" y="11475"/>
                </a:cubicBezTo>
                <a:cubicBezTo>
                  <a:pt x="2439" y="12825"/>
                  <a:pt x="2439" y="13500"/>
                  <a:pt x="3136" y="14850"/>
                </a:cubicBezTo>
                <a:cubicBezTo>
                  <a:pt x="3136" y="15525"/>
                  <a:pt x="3136" y="16200"/>
                  <a:pt x="3833" y="16875"/>
                </a:cubicBezTo>
                <a:cubicBezTo>
                  <a:pt x="5226" y="17550"/>
                  <a:pt x="3833" y="18225"/>
                  <a:pt x="4529" y="18900"/>
                </a:cubicBezTo>
                <a:cubicBezTo>
                  <a:pt x="4529" y="20250"/>
                  <a:pt x="5226" y="19575"/>
                  <a:pt x="5226" y="19575"/>
                </a:cubicBezTo>
                <a:cubicBezTo>
                  <a:pt x="6620" y="19575"/>
                  <a:pt x="6620" y="20250"/>
                  <a:pt x="6620" y="20925"/>
                </a:cubicBezTo>
                <a:cubicBezTo>
                  <a:pt x="7317" y="20925"/>
                  <a:pt x="8013" y="20250"/>
                  <a:pt x="8013" y="20250"/>
                </a:cubicBezTo>
                <a:cubicBezTo>
                  <a:pt x="8710" y="19575"/>
                  <a:pt x="8710" y="20925"/>
                  <a:pt x="8710" y="20925"/>
                </a:cubicBezTo>
                <a:cubicBezTo>
                  <a:pt x="9407" y="21600"/>
                  <a:pt x="8710" y="16875"/>
                  <a:pt x="8710" y="17550"/>
                </a:cubicBezTo>
                <a:cubicBezTo>
                  <a:pt x="8710" y="16875"/>
                  <a:pt x="10800" y="17550"/>
                  <a:pt x="11497" y="17550"/>
                </a:cubicBezTo>
                <a:cubicBezTo>
                  <a:pt x="11497" y="16875"/>
                  <a:pt x="9407" y="16200"/>
                  <a:pt x="9407" y="15525"/>
                </a:cubicBezTo>
                <a:cubicBezTo>
                  <a:pt x="10104" y="14175"/>
                  <a:pt x="11497" y="15525"/>
                  <a:pt x="11497" y="16200"/>
                </a:cubicBezTo>
                <a:cubicBezTo>
                  <a:pt x="12891" y="16875"/>
                  <a:pt x="12194" y="15525"/>
                  <a:pt x="12194" y="14850"/>
                </a:cubicBezTo>
                <a:cubicBezTo>
                  <a:pt x="12194" y="14175"/>
                  <a:pt x="14284" y="15525"/>
                  <a:pt x="14284" y="15525"/>
                </a:cubicBezTo>
                <a:cubicBezTo>
                  <a:pt x="14284" y="14850"/>
                  <a:pt x="12891" y="12825"/>
                  <a:pt x="12891" y="12825"/>
                </a:cubicBezTo>
                <a:cubicBezTo>
                  <a:pt x="12194" y="12150"/>
                  <a:pt x="10800" y="12150"/>
                  <a:pt x="10104" y="11475"/>
                </a:cubicBezTo>
                <a:cubicBezTo>
                  <a:pt x="10104" y="11475"/>
                  <a:pt x="10104" y="10125"/>
                  <a:pt x="10104" y="10800"/>
                </a:cubicBezTo>
                <a:cubicBezTo>
                  <a:pt x="9407" y="9450"/>
                  <a:pt x="7317" y="8100"/>
                  <a:pt x="7317" y="6750"/>
                </a:cubicBezTo>
                <a:cubicBezTo>
                  <a:pt x="8013" y="4050"/>
                  <a:pt x="10104" y="6750"/>
                  <a:pt x="10800" y="7425"/>
                </a:cubicBezTo>
                <a:cubicBezTo>
                  <a:pt x="10800" y="7425"/>
                  <a:pt x="10800" y="6750"/>
                  <a:pt x="10800" y="6750"/>
                </a:cubicBezTo>
                <a:cubicBezTo>
                  <a:pt x="11497" y="6075"/>
                  <a:pt x="12194" y="6750"/>
                  <a:pt x="12194" y="7425"/>
                </a:cubicBezTo>
                <a:cubicBezTo>
                  <a:pt x="12194" y="7425"/>
                  <a:pt x="11497" y="6075"/>
                  <a:pt x="11497" y="6075"/>
                </a:cubicBezTo>
                <a:cubicBezTo>
                  <a:pt x="12194" y="6075"/>
                  <a:pt x="13587" y="6750"/>
                  <a:pt x="14284" y="6750"/>
                </a:cubicBezTo>
                <a:cubicBezTo>
                  <a:pt x="14284" y="6075"/>
                  <a:pt x="11497" y="6075"/>
                  <a:pt x="11497" y="4725"/>
                </a:cubicBezTo>
                <a:cubicBezTo>
                  <a:pt x="11497" y="4725"/>
                  <a:pt x="14284" y="3375"/>
                  <a:pt x="14981" y="3375"/>
                </a:cubicBezTo>
                <a:cubicBezTo>
                  <a:pt x="14981" y="3375"/>
                  <a:pt x="14284" y="4725"/>
                  <a:pt x="14284" y="4725"/>
                </a:cubicBezTo>
                <a:cubicBezTo>
                  <a:pt x="14284" y="4725"/>
                  <a:pt x="16375" y="3375"/>
                  <a:pt x="17071" y="3375"/>
                </a:cubicBezTo>
                <a:cubicBezTo>
                  <a:pt x="17768" y="3375"/>
                  <a:pt x="18465" y="4050"/>
                  <a:pt x="19858" y="4725"/>
                </a:cubicBezTo>
                <a:cubicBezTo>
                  <a:pt x="20555" y="3375"/>
                  <a:pt x="21252" y="1350"/>
                  <a:pt x="21252"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5" name="Shape 2145"/>
          <p:cNvSpPr/>
          <p:nvPr/>
        </p:nvSpPr>
        <p:spPr>
          <a:xfrm>
            <a:off x="12744559" y="4008769"/>
            <a:ext cx="105431" cy="67700"/>
          </a:xfrm>
          <a:custGeom>
            <a:avLst/>
            <a:gdLst/>
            <a:ahLst/>
            <a:cxnLst>
              <a:cxn ang="0">
                <a:pos x="wd2" y="hd2"/>
              </a:cxn>
              <a:cxn ang="5400000">
                <a:pos x="wd2" y="hd2"/>
              </a:cxn>
              <a:cxn ang="10800000">
                <a:pos x="wd2" y="hd2"/>
              </a:cxn>
              <a:cxn ang="16200000">
                <a:pos x="wd2" y="hd2"/>
              </a:cxn>
            </a:cxnLst>
            <a:rect l="0" t="0" r="r" b="b"/>
            <a:pathLst>
              <a:path w="20563" h="20029" extrusionOk="0">
                <a:moveTo>
                  <a:pt x="20563" y="11929"/>
                </a:moveTo>
                <a:cubicBezTo>
                  <a:pt x="17683" y="7609"/>
                  <a:pt x="13363" y="7609"/>
                  <a:pt x="13363" y="1129"/>
                </a:cubicBezTo>
                <a:cubicBezTo>
                  <a:pt x="6163" y="-1031"/>
                  <a:pt x="4723" y="-1031"/>
                  <a:pt x="1843" y="9769"/>
                </a:cubicBezTo>
                <a:cubicBezTo>
                  <a:pt x="1843" y="11929"/>
                  <a:pt x="-1037" y="18409"/>
                  <a:pt x="403" y="18409"/>
                </a:cubicBezTo>
                <a:cubicBezTo>
                  <a:pt x="3283" y="20569"/>
                  <a:pt x="6163" y="20569"/>
                  <a:pt x="7603" y="18409"/>
                </a:cubicBezTo>
                <a:cubicBezTo>
                  <a:pt x="10483" y="16249"/>
                  <a:pt x="11923" y="14089"/>
                  <a:pt x="14803" y="14089"/>
                </a:cubicBezTo>
                <a:cubicBezTo>
                  <a:pt x="14803" y="14089"/>
                  <a:pt x="20563" y="14089"/>
                  <a:pt x="20563" y="11929"/>
                </a:cubicBezTo>
                <a:cubicBezTo>
                  <a:pt x="19123" y="11929"/>
                  <a:pt x="20563" y="14089"/>
                  <a:pt x="20563" y="119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6" name="Shape 2146"/>
          <p:cNvSpPr/>
          <p:nvPr/>
        </p:nvSpPr>
        <p:spPr>
          <a:xfrm>
            <a:off x="12502647" y="3989319"/>
            <a:ext cx="57123" cy="126745"/>
          </a:xfrm>
          <a:custGeom>
            <a:avLst/>
            <a:gdLst/>
            <a:ahLst/>
            <a:cxnLst>
              <a:cxn ang="0">
                <a:pos x="wd2" y="hd2"/>
              </a:cxn>
              <a:cxn ang="5400000">
                <a:pos x="wd2" y="hd2"/>
              </a:cxn>
              <a:cxn ang="10800000">
                <a:pos x="wd2" y="hd2"/>
              </a:cxn>
              <a:cxn ang="16200000">
                <a:pos x="wd2" y="hd2"/>
              </a:cxn>
            </a:cxnLst>
            <a:rect l="0" t="0" r="r" b="b"/>
            <a:pathLst>
              <a:path w="18854" h="20517" extrusionOk="0">
                <a:moveTo>
                  <a:pt x="14400" y="18117"/>
                </a:moveTo>
                <a:cubicBezTo>
                  <a:pt x="16800" y="15717"/>
                  <a:pt x="21600" y="13317"/>
                  <a:pt x="16800" y="12117"/>
                </a:cubicBezTo>
                <a:cubicBezTo>
                  <a:pt x="14400" y="10917"/>
                  <a:pt x="12000" y="8517"/>
                  <a:pt x="14400" y="6117"/>
                </a:cubicBezTo>
                <a:cubicBezTo>
                  <a:pt x="14400" y="6117"/>
                  <a:pt x="16800" y="3717"/>
                  <a:pt x="16800" y="3717"/>
                </a:cubicBezTo>
                <a:cubicBezTo>
                  <a:pt x="14400" y="2517"/>
                  <a:pt x="9600" y="117"/>
                  <a:pt x="7200" y="117"/>
                </a:cubicBezTo>
                <a:cubicBezTo>
                  <a:pt x="0" y="-1083"/>
                  <a:pt x="0" y="7317"/>
                  <a:pt x="0" y="9717"/>
                </a:cubicBezTo>
                <a:cubicBezTo>
                  <a:pt x="0" y="14517"/>
                  <a:pt x="4800" y="16917"/>
                  <a:pt x="9600" y="20517"/>
                </a:cubicBezTo>
                <a:cubicBezTo>
                  <a:pt x="12000" y="19317"/>
                  <a:pt x="14400" y="18117"/>
                  <a:pt x="14400" y="18117"/>
                </a:cubicBezTo>
                <a:cubicBezTo>
                  <a:pt x="16800" y="15717"/>
                  <a:pt x="14400" y="18117"/>
                  <a:pt x="14400" y="181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7" name="Shape 2147"/>
          <p:cNvSpPr/>
          <p:nvPr/>
        </p:nvSpPr>
        <p:spPr>
          <a:xfrm>
            <a:off x="12544859" y="3997733"/>
            <a:ext cx="81276" cy="65461"/>
          </a:xfrm>
          <a:custGeom>
            <a:avLst/>
            <a:gdLst/>
            <a:ahLst/>
            <a:cxnLst>
              <a:cxn ang="0">
                <a:pos x="wd2" y="hd2"/>
              </a:cxn>
              <a:cxn ang="5400000">
                <a:pos x="wd2" y="hd2"/>
              </a:cxn>
              <a:cxn ang="10800000">
                <a:pos x="wd2" y="hd2"/>
              </a:cxn>
              <a:cxn ang="16200000">
                <a:pos x="wd2" y="hd2"/>
              </a:cxn>
            </a:cxnLst>
            <a:rect l="0" t="0" r="r" b="b"/>
            <a:pathLst>
              <a:path w="18355" h="21600" extrusionOk="0">
                <a:moveTo>
                  <a:pt x="17270" y="0"/>
                </a:moveTo>
                <a:cubicBezTo>
                  <a:pt x="13947" y="0"/>
                  <a:pt x="2316" y="0"/>
                  <a:pt x="2316" y="4800"/>
                </a:cubicBezTo>
                <a:cubicBezTo>
                  <a:pt x="-1007" y="9600"/>
                  <a:pt x="-1007" y="19200"/>
                  <a:pt x="3978" y="21600"/>
                </a:cubicBezTo>
                <a:cubicBezTo>
                  <a:pt x="5639" y="19200"/>
                  <a:pt x="8962" y="21600"/>
                  <a:pt x="10624" y="19200"/>
                </a:cubicBezTo>
                <a:cubicBezTo>
                  <a:pt x="12285" y="19200"/>
                  <a:pt x="13947" y="14400"/>
                  <a:pt x="15608" y="16800"/>
                </a:cubicBezTo>
                <a:cubicBezTo>
                  <a:pt x="20593" y="21600"/>
                  <a:pt x="17270" y="2400"/>
                  <a:pt x="1727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8" name="Shape 2148"/>
          <p:cNvSpPr/>
          <p:nvPr/>
        </p:nvSpPr>
        <p:spPr>
          <a:xfrm>
            <a:off x="13380404" y="4040529"/>
            <a:ext cx="111415" cy="109868"/>
          </a:xfrm>
          <a:custGeom>
            <a:avLst/>
            <a:gdLst/>
            <a:ahLst/>
            <a:cxnLst>
              <a:cxn ang="0">
                <a:pos x="wd2" y="hd2"/>
              </a:cxn>
              <a:cxn ang="5400000">
                <a:pos x="wd2" y="hd2"/>
              </a:cxn>
              <a:cxn ang="10800000">
                <a:pos x="wd2" y="hd2"/>
              </a:cxn>
              <a:cxn ang="16200000">
                <a:pos x="wd2" y="hd2"/>
              </a:cxn>
            </a:cxnLst>
            <a:rect l="0" t="0" r="r" b="b"/>
            <a:pathLst>
              <a:path w="17073" h="20055" extrusionOk="0">
                <a:moveTo>
                  <a:pt x="17073" y="18900"/>
                </a:moveTo>
                <a:cubicBezTo>
                  <a:pt x="17073" y="16200"/>
                  <a:pt x="17073" y="14850"/>
                  <a:pt x="14799" y="13500"/>
                </a:cubicBezTo>
                <a:cubicBezTo>
                  <a:pt x="12526" y="12150"/>
                  <a:pt x="14799" y="10800"/>
                  <a:pt x="13662" y="9450"/>
                </a:cubicBezTo>
                <a:cubicBezTo>
                  <a:pt x="12526" y="6750"/>
                  <a:pt x="11389" y="8100"/>
                  <a:pt x="11389" y="4050"/>
                </a:cubicBezTo>
                <a:cubicBezTo>
                  <a:pt x="11389" y="4050"/>
                  <a:pt x="7978" y="1350"/>
                  <a:pt x="9115" y="0"/>
                </a:cubicBezTo>
                <a:cubicBezTo>
                  <a:pt x="5705" y="0"/>
                  <a:pt x="-4527" y="1350"/>
                  <a:pt x="2294" y="8100"/>
                </a:cubicBezTo>
                <a:cubicBezTo>
                  <a:pt x="3431" y="9450"/>
                  <a:pt x="4568" y="10800"/>
                  <a:pt x="5705" y="12150"/>
                </a:cubicBezTo>
                <a:cubicBezTo>
                  <a:pt x="6841" y="13500"/>
                  <a:pt x="7978" y="13500"/>
                  <a:pt x="9115" y="14850"/>
                </a:cubicBezTo>
                <a:cubicBezTo>
                  <a:pt x="11389" y="14850"/>
                  <a:pt x="13662" y="14850"/>
                  <a:pt x="13662" y="17550"/>
                </a:cubicBezTo>
                <a:cubicBezTo>
                  <a:pt x="14799" y="18900"/>
                  <a:pt x="15936" y="21600"/>
                  <a:pt x="17073" y="18900"/>
                </a:cubicBezTo>
                <a:cubicBezTo>
                  <a:pt x="17073" y="17550"/>
                  <a:pt x="15936" y="20250"/>
                  <a:pt x="17073" y="189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49" name="Shape 2149"/>
          <p:cNvSpPr/>
          <p:nvPr/>
        </p:nvSpPr>
        <p:spPr>
          <a:xfrm>
            <a:off x="13403722" y="4115035"/>
            <a:ext cx="711549" cy="605254"/>
          </a:xfrm>
          <a:custGeom>
            <a:avLst/>
            <a:gdLst/>
            <a:ahLst/>
            <a:cxnLst>
              <a:cxn ang="0">
                <a:pos x="wd2" y="hd2"/>
              </a:cxn>
              <a:cxn ang="5400000">
                <a:pos x="wd2" y="hd2"/>
              </a:cxn>
              <a:cxn ang="10800000">
                <a:pos x="wd2" y="hd2"/>
              </a:cxn>
              <a:cxn ang="16200000">
                <a:pos x="wd2" y="hd2"/>
              </a:cxn>
            </a:cxnLst>
            <a:rect l="0" t="0" r="r" b="b"/>
            <a:pathLst>
              <a:path w="21056" h="21109" extrusionOk="0">
                <a:moveTo>
                  <a:pt x="20727" y="18280"/>
                </a:moveTo>
                <a:cubicBezTo>
                  <a:pt x="20291" y="18023"/>
                  <a:pt x="20509" y="17509"/>
                  <a:pt x="20291" y="16995"/>
                </a:cubicBezTo>
                <a:cubicBezTo>
                  <a:pt x="20291" y="16738"/>
                  <a:pt x="19855" y="16480"/>
                  <a:pt x="19636" y="16223"/>
                </a:cubicBezTo>
                <a:cubicBezTo>
                  <a:pt x="19200" y="15966"/>
                  <a:pt x="18982" y="15452"/>
                  <a:pt x="18764" y="14938"/>
                </a:cubicBezTo>
                <a:cubicBezTo>
                  <a:pt x="18327" y="14423"/>
                  <a:pt x="18545" y="14423"/>
                  <a:pt x="18982" y="13652"/>
                </a:cubicBezTo>
                <a:cubicBezTo>
                  <a:pt x="19200" y="13395"/>
                  <a:pt x="19636" y="12880"/>
                  <a:pt x="19418" y="12366"/>
                </a:cubicBezTo>
                <a:cubicBezTo>
                  <a:pt x="19200" y="12109"/>
                  <a:pt x="18545" y="12109"/>
                  <a:pt x="18327" y="12109"/>
                </a:cubicBezTo>
                <a:cubicBezTo>
                  <a:pt x="18109" y="11852"/>
                  <a:pt x="18327" y="11338"/>
                  <a:pt x="18327" y="11338"/>
                </a:cubicBezTo>
                <a:cubicBezTo>
                  <a:pt x="18109" y="10823"/>
                  <a:pt x="18109" y="10052"/>
                  <a:pt x="18327" y="9795"/>
                </a:cubicBezTo>
                <a:cubicBezTo>
                  <a:pt x="18764" y="9280"/>
                  <a:pt x="18109" y="9023"/>
                  <a:pt x="17891" y="8766"/>
                </a:cubicBezTo>
                <a:cubicBezTo>
                  <a:pt x="17891" y="8509"/>
                  <a:pt x="18327" y="7738"/>
                  <a:pt x="18545" y="7480"/>
                </a:cubicBezTo>
                <a:cubicBezTo>
                  <a:pt x="18545" y="7223"/>
                  <a:pt x="18982" y="4652"/>
                  <a:pt x="18764" y="4652"/>
                </a:cubicBezTo>
                <a:cubicBezTo>
                  <a:pt x="18109" y="4652"/>
                  <a:pt x="17891" y="4652"/>
                  <a:pt x="17236" y="4138"/>
                </a:cubicBezTo>
                <a:cubicBezTo>
                  <a:pt x="17018" y="3880"/>
                  <a:pt x="16800" y="3623"/>
                  <a:pt x="16582" y="3366"/>
                </a:cubicBezTo>
                <a:cubicBezTo>
                  <a:pt x="16364" y="3109"/>
                  <a:pt x="15709" y="3109"/>
                  <a:pt x="15491" y="2852"/>
                </a:cubicBezTo>
                <a:cubicBezTo>
                  <a:pt x="15055" y="2852"/>
                  <a:pt x="14836" y="2852"/>
                  <a:pt x="14400" y="2595"/>
                </a:cubicBezTo>
                <a:cubicBezTo>
                  <a:pt x="14182" y="2080"/>
                  <a:pt x="13745" y="2338"/>
                  <a:pt x="13309" y="2338"/>
                </a:cubicBezTo>
                <a:cubicBezTo>
                  <a:pt x="13091" y="2595"/>
                  <a:pt x="12655" y="2338"/>
                  <a:pt x="12436" y="2595"/>
                </a:cubicBezTo>
                <a:cubicBezTo>
                  <a:pt x="12000" y="2595"/>
                  <a:pt x="11782" y="3109"/>
                  <a:pt x="11564" y="3366"/>
                </a:cubicBezTo>
                <a:cubicBezTo>
                  <a:pt x="11345" y="3623"/>
                  <a:pt x="10691" y="3366"/>
                  <a:pt x="10691" y="3880"/>
                </a:cubicBezTo>
                <a:cubicBezTo>
                  <a:pt x="10691" y="4395"/>
                  <a:pt x="10473" y="4395"/>
                  <a:pt x="10036" y="4652"/>
                </a:cubicBezTo>
                <a:cubicBezTo>
                  <a:pt x="8945" y="4909"/>
                  <a:pt x="8073" y="4909"/>
                  <a:pt x="7200" y="4138"/>
                </a:cubicBezTo>
                <a:cubicBezTo>
                  <a:pt x="6982" y="3880"/>
                  <a:pt x="6764" y="3623"/>
                  <a:pt x="6545" y="3623"/>
                </a:cubicBezTo>
                <a:cubicBezTo>
                  <a:pt x="6109" y="3109"/>
                  <a:pt x="5891" y="3366"/>
                  <a:pt x="5455" y="3366"/>
                </a:cubicBezTo>
                <a:cubicBezTo>
                  <a:pt x="5236" y="3109"/>
                  <a:pt x="5236" y="2338"/>
                  <a:pt x="5236" y="2080"/>
                </a:cubicBezTo>
                <a:cubicBezTo>
                  <a:pt x="4582" y="1823"/>
                  <a:pt x="4364" y="1566"/>
                  <a:pt x="4364" y="795"/>
                </a:cubicBezTo>
                <a:cubicBezTo>
                  <a:pt x="4364" y="-491"/>
                  <a:pt x="3491" y="280"/>
                  <a:pt x="3055" y="795"/>
                </a:cubicBezTo>
                <a:cubicBezTo>
                  <a:pt x="2836" y="1052"/>
                  <a:pt x="2618" y="1309"/>
                  <a:pt x="2400" y="1309"/>
                </a:cubicBezTo>
                <a:cubicBezTo>
                  <a:pt x="1964" y="1052"/>
                  <a:pt x="1309" y="1052"/>
                  <a:pt x="1091" y="538"/>
                </a:cubicBezTo>
                <a:cubicBezTo>
                  <a:pt x="655" y="23"/>
                  <a:pt x="655" y="-234"/>
                  <a:pt x="218" y="280"/>
                </a:cubicBezTo>
                <a:cubicBezTo>
                  <a:pt x="218" y="538"/>
                  <a:pt x="0" y="538"/>
                  <a:pt x="0" y="795"/>
                </a:cubicBezTo>
                <a:cubicBezTo>
                  <a:pt x="0" y="1052"/>
                  <a:pt x="0" y="1309"/>
                  <a:pt x="218" y="1566"/>
                </a:cubicBezTo>
                <a:cubicBezTo>
                  <a:pt x="218" y="1566"/>
                  <a:pt x="436" y="2080"/>
                  <a:pt x="218" y="2080"/>
                </a:cubicBezTo>
                <a:cubicBezTo>
                  <a:pt x="218" y="2338"/>
                  <a:pt x="0" y="2338"/>
                  <a:pt x="218" y="2595"/>
                </a:cubicBezTo>
                <a:cubicBezTo>
                  <a:pt x="218" y="2852"/>
                  <a:pt x="655" y="2852"/>
                  <a:pt x="655" y="3109"/>
                </a:cubicBezTo>
                <a:cubicBezTo>
                  <a:pt x="655" y="3366"/>
                  <a:pt x="436" y="3623"/>
                  <a:pt x="655" y="3623"/>
                </a:cubicBezTo>
                <a:cubicBezTo>
                  <a:pt x="873" y="4138"/>
                  <a:pt x="873" y="4395"/>
                  <a:pt x="1091" y="4909"/>
                </a:cubicBezTo>
                <a:cubicBezTo>
                  <a:pt x="1309" y="5166"/>
                  <a:pt x="1309" y="5423"/>
                  <a:pt x="1745" y="5680"/>
                </a:cubicBezTo>
                <a:cubicBezTo>
                  <a:pt x="1745" y="5680"/>
                  <a:pt x="2182" y="5938"/>
                  <a:pt x="2182" y="5938"/>
                </a:cubicBezTo>
                <a:cubicBezTo>
                  <a:pt x="2400" y="6966"/>
                  <a:pt x="436" y="7995"/>
                  <a:pt x="1745" y="9023"/>
                </a:cubicBezTo>
                <a:cubicBezTo>
                  <a:pt x="2182" y="9280"/>
                  <a:pt x="2182" y="9795"/>
                  <a:pt x="2618" y="10052"/>
                </a:cubicBezTo>
                <a:cubicBezTo>
                  <a:pt x="3055" y="10566"/>
                  <a:pt x="3491" y="10823"/>
                  <a:pt x="3927" y="11595"/>
                </a:cubicBezTo>
                <a:cubicBezTo>
                  <a:pt x="3927" y="11852"/>
                  <a:pt x="3709" y="12109"/>
                  <a:pt x="3709" y="12366"/>
                </a:cubicBezTo>
                <a:cubicBezTo>
                  <a:pt x="3927" y="12623"/>
                  <a:pt x="4364" y="12623"/>
                  <a:pt x="4145" y="12880"/>
                </a:cubicBezTo>
                <a:cubicBezTo>
                  <a:pt x="4145" y="13652"/>
                  <a:pt x="4582" y="13909"/>
                  <a:pt x="4800" y="14423"/>
                </a:cubicBezTo>
                <a:cubicBezTo>
                  <a:pt x="5236" y="14166"/>
                  <a:pt x="5018" y="13909"/>
                  <a:pt x="5236" y="13652"/>
                </a:cubicBezTo>
                <a:cubicBezTo>
                  <a:pt x="5236" y="13652"/>
                  <a:pt x="5455" y="13909"/>
                  <a:pt x="5455" y="13909"/>
                </a:cubicBezTo>
                <a:cubicBezTo>
                  <a:pt x="5891" y="13909"/>
                  <a:pt x="5455" y="13909"/>
                  <a:pt x="5673" y="14166"/>
                </a:cubicBezTo>
                <a:cubicBezTo>
                  <a:pt x="5891" y="14423"/>
                  <a:pt x="6109" y="13652"/>
                  <a:pt x="6545" y="14166"/>
                </a:cubicBezTo>
                <a:cubicBezTo>
                  <a:pt x="6982" y="14938"/>
                  <a:pt x="7200" y="15709"/>
                  <a:pt x="7636" y="16480"/>
                </a:cubicBezTo>
                <a:cubicBezTo>
                  <a:pt x="8073" y="17252"/>
                  <a:pt x="9164" y="18023"/>
                  <a:pt x="10036" y="18538"/>
                </a:cubicBezTo>
                <a:cubicBezTo>
                  <a:pt x="10473" y="18795"/>
                  <a:pt x="10909" y="18795"/>
                  <a:pt x="11345" y="19052"/>
                </a:cubicBezTo>
                <a:cubicBezTo>
                  <a:pt x="11564" y="19052"/>
                  <a:pt x="12218" y="18795"/>
                  <a:pt x="12218" y="18795"/>
                </a:cubicBezTo>
                <a:cubicBezTo>
                  <a:pt x="12218" y="18795"/>
                  <a:pt x="12218" y="19052"/>
                  <a:pt x="12218" y="19052"/>
                </a:cubicBezTo>
                <a:cubicBezTo>
                  <a:pt x="12436" y="19052"/>
                  <a:pt x="13091" y="18538"/>
                  <a:pt x="13309" y="18280"/>
                </a:cubicBezTo>
                <a:cubicBezTo>
                  <a:pt x="13309" y="18280"/>
                  <a:pt x="13091" y="18280"/>
                  <a:pt x="13091" y="18280"/>
                </a:cubicBezTo>
                <a:cubicBezTo>
                  <a:pt x="13091" y="18023"/>
                  <a:pt x="13527" y="18280"/>
                  <a:pt x="13527" y="18280"/>
                </a:cubicBezTo>
                <a:cubicBezTo>
                  <a:pt x="13964" y="18538"/>
                  <a:pt x="13964" y="18795"/>
                  <a:pt x="14182" y="19309"/>
                </a:cubicBezTo>
                <a:cubicBezTo>
                  <a:pt x="14400" y="20080"/>
                  <a:pt x="14618" y="20080"/>
                  <a:pt x="15055" y="20338"/>
                </a:cubicBezTo>
                <a:cubicBezTo>
                  <a:pt x="16364" y="20595"/>
                  <a:pt x="17891" y="20852"/>
                  <a:pt x="19200" y="21109"/>
                </a:cubicBezTo>
                <a:cubicBezTo>
                  <a:pt x="19200" y="20080"/>
                  <a:pt x="19418" y="19823"/>
                  <a:pt x="20073" y="19309"/>
                </a:cubicBezTo>
                <a:cubicBezTo>
                  <a:pt x="20509" y="19052"/>
                  <a:pt x="21600" y="18795"/>
                  <a:pt x="20727" y="18280"/>
                </a:cubicBezTo>
                <a:cubicBezTo>
                  <a:pt x="20509" y="18023"/>
                  <a:pt x="21164" y="18538"/>
                  <a:pt x="20727" y="18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0" name="Shape 2150"/>
          <p:cNvSpPr/>
          <p:nvPr/>
        </p:nvSpPr>
        <p:spPr>
          <a:xfrm>
            <a:off x="13418824" y="4108507"/>
            <a:ext cx="57892" cy="42802"/>
          </a:xfrm>
          <a:custGeom>
            <a:avLst/>
            <a:gdLst/>
            <a:ahLst/>
            <a:cxnLst>
              <a:cxn ang="0">
                <a:pos x="wd2" y="hd2"/>
              </a:cxn>
              <a:cxn ang="5400000">
                <a:pos x="wd2" y="hd2"/>
              </a:cxn>
              <a:cxn ang="10800000">
                <a:pos x="wd2" y="hd2"/>
              </a:cxn>
              <a:cxn ang="16200000">
                <a:pos x="wd2" y="hd2"/>
              </a:cxn>
            </a:cxnLst>
            <a:rect l="0" t="0" r="r" b="b"/>
            <a:pathLst>
              <a:path w="21600" h="21600" extrusionOk="0">
                <a:moveTo>
                  <a:pt x="2700" y="3600"/>
                </a:moveTo>
                <a:cubicBezTo>
                  <a:pt x="5400" y="3600"/>
                  <a:pt x="5400" y="10800"/>
                  <a:pt x="8100" y="14400"/>
                </a:cubicBezTo>
                <a:cubicBezTo>
                  <a:pt x="13500" y="14400"/>
                  <a:pt x="16200" y="18000"/>
                  <a:pt x="21600" y="21600"/>
                </a:cubicBezTo>
                <a:cubicBezTo>
                  <a:pt x="18900" y="7200"/>
                  <a:pt x="8100" y="3600"/>
                  <a:pt x="0" y="0"/>
                </a:cubicBezTo>
                <a:cubicBezTo>
                  <a:pt x="0" y="3600"/>
                  <a:pt x="0" y="3600"/>
                  <a:pt x="2700" y="3600"/>
                </a:cubicBezTo>
                <a:cubicBezTo>
                  <a:pt x="5400" y="3600"/>
                  <a:pt x="0" y="3600"/>
                  <a:pt x="2700" y="3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1" name="Shape 2151"/>
          <p:cNvSpPr/>
          <p:nvPr/>
        </p:nvSpPr>
        <p:spPr>
          <a:xfrm>
            <a:off x="13247668" y="3939593"/>
            <a:ext cx="252842" cy="123599"/>
          </a:xfrm>
          <a:custGeom>
            <a:avLst/>
            <a:gdLst/>
            <a:ahLst/>
            <a:cxnLst>
              <a:cxn ang="0">
                <a:pos x="wd2" y="hd2"/>
              </a:cxn>
              <a:cxn ang="5400000">
                <a:pos x="wd2" y="hd2"/>
              </a:cxn>
              <a:cxn ang="10800000">
                <a:pos x="wd2" y="hd2"/>
              </a:cxn>
              <a:cxn ang="16200000">
                <a:pos x="wd2" y="hd2"/>
              </a:cxn>
            </a:cxnLst>
            <a:rect l="0" t="0" r="r" b="b"/>
            <a:pathLst>
              <a:path w="21066" h="20007" extrusionOk="0">
                <a:moveTo>
                  <a:pt x="16046" y="16407"/>
                </a:moveTo>
                <a:cubicBezTo>
                  <a:pt x="16663" y="15207"/>
                  <a:pt x="17897" y="17607"/>
                  <a:pt x="18514" y="18807"/>
                </a:cubicBezTo>
                <a:cubicBezTo>
                  <a:pt x="18514" y="18807"/>
                  <a:pt x="20983" y="18807"/>
                  <a:pt x="20983" y="18807"/>
                </a:cubicBezTo>
                <a:cubicBezTo>
                  <a:pt x="21600" y="17607"/>
                  <a:pt x="18514" y="12807"/>
                  <a:pt x="20366" y="12807"/>
                </a:cubicBezTo>
                <a:cubicBezTo>
                  <a:pt x="19749" y="11607"/>
                  <a:pt x="18514" y="11607"/>
                  <a:pt x="18514" y="10407"/>
                </a:cubicBezTo>
                <a:cubicBezTo>
                  <a:pt x="18514" y="8007"/>
                  <a:pt x="17897" y="6807"/>
                  <a:pt x="16663" y="6807"/>
                </a:cubicBezTo>
                <a:cubicBezTo>
                  <a:pt x="14811" y="6807"/>
                  <a:pt x="13577" y="8007"/>
                  <a:pt x="11726" y="5607"/>
                </a:cubicBezTo>
                <a:cubicBezTo>
                  <a:pt x="9874" y="4407"/>
                  <a:pt x="8023" y="4407"/>
                  <a:pt x="5554" y="3207"/>
                </a:cubicBezTo>
                <a:cubicBezTo>
                  <a:pt x="3703" y="2007"/>
                  <a:pt x="2469" y="-1593"/>
                  <a:pt x="0" y="807"/>
                </a:cubicBezTo>
                <a:cubicBezTo>
                  <a:pt x="1851" y="5607"/>
                  <a:pt x="6789" y="6807"/>
                  <a:pt x="4937" y="15207"/>
                </a:cubicBezTo>
                <a:cubicBezTo>
                  <a:pt x="6789" y="15207"/>
                  <a:pt x="11109" y="15207"/>
                  <a:pt x="11109" y="20007"/>
                </a:cubicBezTo>
                <a:cubicBezTo>
                  <a:pt x="11109" y="16407"/>
                  <a:pt x="14811" y="16407"/>
                  <a:pt x="16046" y="16407"/>
                </a:cubicBezTo>
                <a:cubicBezTo>
                  <a:pt x="16663" y="15207"/>
                  <a:pt x="11726" y="16407"/>
                  <a:pt x="16046" y="1640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2" name="Shape 2152"/>
          <p:cNvSpPr/>
          <p:nvPr/>
        </p:nvSpPr>
        <p:spPr>
          <a:xfrm>
            <a:off x="13442742" y="4017874"/>
            <a:ext cx="170711" cy="156095"/>
          </a:xfrm>
          <a:custGeom>
            <a:avLst/>
            <a:gdLst/>
            <a:ahLst/>
            <a:cxnLst>
              <a:cxn ang="0">
                <a:pos x="wd2" y="hd2"/>
              </a:cxn>
              <a:cxn ang="5400000">
                <a:pos x="wd2" y="hd2"/>
              </a:cxn>
              <a:cxn ang="10800000">
                <a:pos x="wd2" y="hd2"/>
              </a:cxn>
              <a:cxn ang="16200000">
                <a:pos x="wd2" y="hd2"/>
              </a:cxn>
            </a:cxnLst>
            <a:rect l="0" t="0" r="r" b="b"/>
            <a:pathLst>
              <a:path w="18544" h="21600" extrusionOk="0">
                <a:moveTo>
                  <a:pt x="4622" y="2057"/>
                </a:moveTo>
                <a:cubicBezTo>
                  <a:pt x="4622" y="2057"/>
                  <a:pt x="7022" y="4114"/>
                  <a:pt x="6222" y="5143"/>
                </a:cubicBezTo>
                <a:cubicBezTo>
                  <a:pt x="6222" y="5143"/>
                  <a:pt x="3822" y="5143"/>
                  <a:pt x="3822" y="5143"/>
                </a:cubicBezTo>
                <a:cubicBezTo>
                  <a:pt x="2222" y="5143"/>
                  <a:pt x="2222" y="3086"/>
                  <a:pt x="1422" y="3086"/>
                </a:cubicBezTo>
                <a:cubicBezTo>
                  <a:pt x="-1778" y="2057"/>
                  <a:pt x="1422" y="6171"/>
                  <a:pt x="1422" y="7200"/>
                </a:cubicBezTo>
                <a:cubicBezTo>
                  <a:pt x="1422" y="10286"/>
                  <a:pt x="3822" y="8229"/>
                  <a:pt x="3022" y="11314"/>
                </a:cubicBezTo>
                <a:cubicBezTo>
                  <a:pt x="2222" y="13371"/>
                  <a:pt x="3822" y="13371"/>
                  <a:pt x="4622" y="14400"/>
                </a:cubicBezTo>
                <a:cubicBezTo>
                  <a:pt x="5422" y="14400"/>
                  <a:pt x="5422" y="16457"/>
                  <a:pt x="5422" y="17486"/>
                </a:cubicBezTo>
                <a:cubicBezTo>
                  <a:pt x="6222" y="16457"/>
                  <a:pt x="9422" y="14400"/>
                  <a:pt x="11022" y="13371"/>
                </a:cubicBezTo>
                <a:cubicBezTo>
                  <a:pt x="11822" y="13371"/>
                  <a:pt x="11822" y="15429"/>
                  <a:pt x="11822" y="16457"/>
                </a:cubicBezTo>
                <a:cubicBezTo>
                  <a:pt x="11822" y="19543"/>
                  <a:pt x="12622" y="20571"/>
                  <a:pt x="15022" y="21600"/>
                </a:cubicBezTo>
                <a:cubicBezTo>
                  <a:pt x="15022" y="20571"/>
                  <a:pt x="15022" y="18514"/>
                  <a:pt x="15022" y="18514"/>
                </a:cubicBezTo>
                <a:cubicBezTo>
                  <a:pt x="15822" y="17486"/>
                  <a:pt x="16622" y="17486"/>
                  <a:pt x="16622" y="16457"/>
                </a:cubicBezTo>
                <a:cubicBezTo>
                  <a:pt x="17422" y="14400"/>
                  <a:pt x="17422" y="12343"/>
                  <a:pt x="18222" y="11314"/>
                </a:cubicBezTo>
                <a:cubicBezTo>
                  <a:pt x="19822" y="8229"/>
                  <a:pt x="15022" y="2057"/>
                  <a:pt x="13422" y="1029"/>
                </a:cubicBezTo>
                <a:cubicBezTo>
                  <a:pt x="11822" y="4114"/>
                  <a:pt x="10222" y="4114"/>
                  <a:pt x="7822" y="2057"/>
                </a:cubicBezTo>
                <a:cubicBezTo>
                  <a:pt x="7822" y="1029"/>
                  <a:pt x="6222" y="0"/>
                  <a:pt x="5422" y="0"/>
                </a:cubicBezTo>
                <a:cubicBezTo>
                  <a:pt x="4622" y="0"/>
                  <a:pt x="4622" y="1029"/>
                  <a:pt x="4622" y="2057"/>
                </a:cubicBezTo>
                <a:cubicBezTo>
                  <a:pt x="5422" y="3086"/>
                  <a:pt x="3822" y="0"/>
                  <a:pt x="4622" y="20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3" name="Shape 2153"/>
          <p:cNvSpPr/>
          <p:nvPr/>
        </p:nvSpPr>
        <p:spPr>
          <a:xfrm>
            <a:off x="13491818" y="4514935"/>
            <a:ext cx="65442" cy="66887"/>
          </a:xfrm>
          <a:custGeom>
            <a:avLst/>
            <a:gdLst/>
            <a:ahLst/>
            <a:cxnLst>
              <a:cxn ang="0">
                <a:pos x="wd2" y="hd2"/>
              </a:cxn>
              <a:cxn ang="5400000">
                <a:pos x="wd2" y="hd2"/>
              </a:cxn>
              <a:cxn ang="10800000">
                <a:pos x="wd2" y="hd2"/>
              </a:cxn>
              <a:cxn ang="16200000">
                <a:pos x="wd2" y="hd2"/>
              </a:cxn>
            </a:cxnLst>
            <a:rect l="0" t="0" r="r" b="b"/>
            <a:pathLst>
              <a:path w="21600" h="19128" extrusionOk="0">
                <a:moveTo>
                  <a:pt x="7200" y="1848"/>
                </a:moveTo>
                <a:cubicBezTo>
                  <a:pt x="2400" y="4008"/>
                  <a:pt x="0" y="8328"/>
                  <a:pt x="0" y="12648"/>
                </a:cubicBezTo>
                <a:cubicBezTo>
                  <a:pt x="2400" y="12648"/>
                  <a:pt x="9600" y="12648"/>
                  <a:pt x="9600" y="14808"/>
                </a:cubicBezTo>
                <a:cubicBezTo>
                  <a:pt x="14400" y="19128"/>
                  <a:pt x="16800" y="19128"/>
                  <a:pt x="21600" y="19128"/>
                </a:cubicBezTo>
                <a:cubicBezTo>
                  <a:pt x="21600" y="19128"/>
                  <a:pt x="16800" y="8328"/>
                  <a:pt x="16800" y="8328"/>
                </a:cubicBezTo>
                <a:cubicBezTo>
                  <a:pt x="19200" y="8328"/>
                  <a:pt x="21600" y="8328"/>
                  <a:pt x="19200" y="4008"/>
                </a:cubicBezTo>
                <a:cubicBezTo>
                  <a:pt x="14400" y="1848"/>
                  <a:pt x="12000" y="-2472"/>
                  <a:pt x="7200" y="1848"/>
                </a:cubicBezTo>
                <a:cubicBezTo>
                  <a:pt x="2400" y="6168"/>
                  <a:pt x="9600" y="-312"/>
                  <a:pt x="7200" y="184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4" name="Shape 2154"/>
          <p:cNvSpPr/>
          <p:nvPr/>
        </p:nvSpPr>
        <p:spPr>
          <a:xfrm>
            <a:off x="13090306" y="4226835"/>
            <a:ext cx="245461" cy="198892"/>
          </a:xfrm>
          <a:custGeom>
            <a:avLst/>
            <a:gdLst/>
            <a:ahLst/>
            <a:cxnLst>
              <a:cxn ang="0">
                <a:pos x="wd2" y="hd2"/>
              </a:cxn>
              <a:cxn ang="5400000">
                <a:pos x="wd2" y="hd2"/>
              </a:cxn>
              <a:cxn ang="10800000">
                <a:pos x="wd2" y="hd2"/>
              </a:cxn>
              <a:cxn ang="16200000">
                <a:pos x="wd2" y="hd2"/>
              </a:cxn>
            </a:cxnLst>
            <a:rect l="0" t="0" r="r" b="b"/>
            <a:pathLst>
              <a:path w="20652" h="21600" extrusionOk="0">
                <a:moveTo>
                  <a:pt x="16949" y="8000"/>
                </a:moveTo>
                <a:cubicBezTo>
                  <a:pt x="17566" y="7200"/>
                  <a:pt x="18183" y="6400"/>
                  <a:pt x="17566" y="5600"/>
                </a:cubicBezTo>
                <a:cubicBezTo>
                  <a:pt x="16949" y="4800"/>
                  <a:pt x="16332" y="4800"/>
                  <a:pt x="16949" y="4000"/>
                </a:cubicBezTo>
                <a:cubicBezTo>
                  <a:pt x="18183" y="2400"/>
                  <a:pt x="20652" y="2400"/>
                  <a:pt x="20652" y="0"/>
                </a:cubicBezTo>
                <a:cubicBezTo>
                  <a:pt x="18801" y="0"/>
                  <a:pt x="16332" y="0"/>
                  <a:pt x="14481" y="800"/>
                </a:cubicBezTo>
                <a:cubicBezTo>
                  <a:pt x="13246" y="800"/>
                  <a:pt x="12012" y="1600"/>
                  <a:pt x="10778" y="1600"/>
                </a:cubicBezTo>
                <a:cubicBezTo>
                  <a:pt x="8926" y="1600"/>
                  <a:pt x="8309" y="800"/>
                  <a:pt x="7075" y="1600"/>
                </a:cubicBezTo>
                <a:cubicBezTo>
                  <a:pt x="5841" y="2400"/>
                  <a:pt x="5223" y="2400"/>
                  <a:pt x="3989" y="1600"/>
                </a:cubicBezTo>
                <a:cubicBezTo>
                  <a:pt x="2755" y="0"/>
                  <a:pt x="3372" y="3200"/>
                  <a:pt x="3372" y="3200"/>
                </a:cubicBezTo>
                <a:cubicBezTo>
                  <a:pt x="2755" y="4000"/>
                  <a:pt x="2755" y="4800"/>
                  <a:pt x="2755" y="4800"/>
                </a:cubicBezTo>
                <a:cubicBezTo>
                  <a:pt x="2138" y="6400"/>
                  <a:pt x="1521" y="4800"/>
                  <a:pt x="903" y="4800"/>
                </a:cubicBezTo>
                <a:cubicBezTo>
                  <a:pt x="286" y="5600"/>
                  <a:pt x="903" y="7200"/>
                  <a:pt x="903" y="8000"/>
                </a:cubicBezTo>
                <a:cubicBezTo>
                  <a:pt x="903" y="8800"/>
                  <a:pt x="286" y="10400"/>
                  <a:pt x="1521" y="11200"/>
                </a:cubicBezTo>
                <a:cubicBezTo>
                  <a:pt x="4606" y="13600"/>
                  <a:pt x="2138" y="15200"/>
                  <a:pt x="286" y="17600"/>
                </a:cubicBezTo>
                <a:cubicBezTo>
                  <a:pt x="-948" y="19200"/>
                  <a:pt x="2138" y="21600"/>
                  <a:pt x="3372" y="21600"/>
                </a:cubicBezTo>
                <a:cubicBezTo>
                  <a:pt x="4606" y="21600"/>
                  <a:pt x="5841" y="20000"/>
                  <a:pt x="7075" y="19200"/>
                </a:cubicBezTo>
                <a:cubicBezTo>
                  <a:pt x="8926" y="17600"/>
                  <a:pt x="10778" y="16800"/>
                  <a:pt x="12629" y="15200"/>
                </a:cubicBezTo>
                <a:cubicBezTo>
                  <a:pt x="13863" y="14400"/>
                  <a:pt x="15098" y="13600"/>
                  <a:pt x="16332" y="12000"/>
                </a:cubicBezTo>
                <a:cubicBezTo>
                  <a:pt x="16949" y="10400"/>
                  <a:pt x="16332" y="8800"/>
                  <a:pt x="16949" y="8000"/>
                </a:cubicBezTo>
                <a:cubicBezTo>
                  <a:pt x="17566" y="6400"/>
                  <a:pt x="16949" y="8800"/>
                  <a:pt x="16949" y="8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5" name="Shape 2155"/>
          <p:cNvSpPr/>
          <p:nvPr/>
        </p:nvSpPr>
        <p:spPr>
          <a:xfrm>
            <a:off x="13203966" y="4217273"/>
            <a:ext cx="360843" cy="341889"/>
          </a:xfrm>
          <a:custGeom>
            <a:avLst/>
            <a:gdLst/>
            <a:ahLst/>
            <a:cxnLst>
              <a:cxn ang="0">
                <a:pos x="wd2" y="hd2"/>
              </a:cxn>
              <a:cxn ang="5400000">
                <a:pos x="wd2" y="hd2"/>
              </a:cxn>
              <a:cxn ang="10800000">
                <a:pos x="wd2" y="hd2"/>
              </a:cxn>
              <a:cxn ang="16200000">
                <a:pos x="wd2" y="hd2"/>
              </a:cxn>
            </a:cxnLst>
            <a:rect l="0" t="0" r="r" b="b"/>
            <a:pathLst>
              <a:path w="21210" h="21255" extrusionOk="0">
                <a:moveTo>
                  <a:pt x="19914" y="16200"/>
                </a:moveTo>
                <a:cubicBezTo>
                  <a:pt x="19914" y="16200"/>
                  <a:pt x="19050" y="15740"/>
                  <a:pt x="19050" y="15281"/>
                </a:cubicBezTo>
                <a:cubicBezTo>
                  <a:pt x="19050" y="14821"/>
                  <a:pt x="19482" y="14821"/>
                  <a:pt x="19482" y="14361"/>
                </a:cubicBezTo>
                <a:cubicBezTo>
                  <a:pt x="19050" y="13442"/>
                  <a:pt x="18186" y="12983"/>
                  <a:pt x="17322" y="12064"/>
                </a:cubicBezTo>
                <a:cubicBezTo>
                  <a:pt x="16890" y="12064"/>
                  <a:pt x="16026" y="11604"/>
                  <a:pt x="16026" y="11144"/>
                </a:cubicBezTo>
                <a:cubicBezTo>
                  <a:pt x="15594" y="10225"/>
                  <a:pt x="14730" y="9306"/>
                  <a:pt x="14730" y="7927"/>
                </a:cubicBezTo>
                <a:cubicBezTo>
                  <a:pt x="14298" y="7008"/>
                  <a:pt x="16890" y="5170"/>
                  <a:pt x="16026" y="4251"/>
                </a:cubicBezTo>
                <a:cubicBezTo>
                  <a:pt x="15162" y="3791"/>
                  <a:pt x="14730" y="3332"/>
                  <a:pt x="14298" y="2412"/>
                </a:cubicBezTo>
                <a:cubicBezTo>
                  <a:pt x="13866" y="1953"/>
                  <a:pt x="13866" y="1034"/>
                  <a:pt x="13434" y="574"/>
                </a:cubicBezTo>
                <a:cubicBezTo>
                  <a:pt x="13002" y="574"/>
                  <a:pt x="13002" y="1034"/>
                  <a:pt x="12570" y="1034"/>
                </a:cubicBezTo>
                <a:cubicBezTo>
                  <a:pt x="11706" y="1034"/>
                  <a:pt x="12138" y="115"/>
                  <a:pt x="11706" y="115"/>
                </a:cubicBezTo>
                <a:cubicBezTo>
                  <a:pt x="11274" y="115"/>
                  <a:pt x="10410" y="574"/>
                  <a:pt x="10410" y="574"/>
                </a:cubicBezTo>
                <a:cubicBezTo>
                  <a:pt x="9546" y="-345"/>
                  <a:pt x="9114" y="115"/>
                  <a:pt x="8250" y="115"/>
                </a:cubicBezTo>
                <a:cubicBezTo>
                  <a:pt x="7386" y="574"/>
                  <a:pt x="7818" y="1034"/>
                  <a:pt x="7386" y="1493"/>
                </a:cubicBezTo>
                <a:cubicBezTo>
                  <a:pt x="6522" y="1953"/>
                  <a:pt x="5658" y="1953"/>
                  <a:pt x="5226" y="2872"/>
                </a:cubicBezTo>
                <a:cubicBezTo>
                  <a:pt x="4794" y="3791"/>
                  <a:pt x="5658" y="3332"/>
                  <a:pt x="5658" y="4251"/>
                </a:cubicBezTo>
                <a:cubicBezTo>
                  <a:pt x="5658" y="4710"/>
                  <a:pt x="5226" y="4710"/>
                  <a:pt x="5226" y="5629"/>
                </a:cubicBezTo>
                <a:cubicBezTo>
                  <a:pt x="5226" y="7008"/>
                  <a:pt x="4794" y="7468"/>
                  <a:pt x="3498" y="8387"/>
                </a:cubicBezTo>
                <a:cubicBezTo>
                  <a:pt x="2634" y="8846"/>
                  <a:pt x="-390" y="10225"/>
                  <a:pt x="42" y="11144"/>
                </a:cubicBezTo>
                <a:cubicBezTo>
                  <a:pt x="474" y="11604"/>
                  <a:pt x="474" y="12983"/>
                  <a:pt x="906" y="13442"/>
                </a:cubicBezTo>
                <a:cubicBezTo>
                  <a:pt x="1338" y="13902"/>
                  <a:pt x="3066" y="13902"/>
                  <a:pt x="3498" y="13902"/>
                </a:cubicBezTo>
                <a:cubicBezTo>
                  <a:pt x="4794" y="14361"/>
                  <a:pt x="6090" y="15281"/>
                  <a:pt x="7386" y="16200"/>
                </a:cubicBezTo>
                <a:cubicBezTo>
                  <a:pt x="9114" y="17578"/>
                  <a:pt x="10410" y="18957"/>
                  <a:pt x="12138" y="20336"/>
                </a:cubicBezTo>
                <a:cubicBezTo>
                  <a:pt x="13434" y="21255"/>
                  <a:pt x="14730" y="21255"/>
                  <a:pt x="16026" y="21255"/>
                </a:cubicBezTo>
                <a:cubicBezTo>
                  <a:pt x="17322" y="21255"/>
                  <a:pt x="17322" y="19876"/>
                  <a:pt x="18186" y="18957"/>
                </a:cubicBezTo>
                <a:cubicBezTo>
                  <a:pt x="19050" y="18038"/>
                  <a:pt x="20778" y="19876"/>
                  <a:pt x="21210" y="19417"/>
                </a:cubicBezTo>
                <a:cubicBezTo>
                  <a:pt x="20778" y="18957"/>
                  <a:pt x="20346" y="18498"/>
                  <a:pt x="19914" y="17578"/>
                </a:cubicBezTo>
                <a:cubicBezTo>
                  <a:pt x="19914" y="17119"/>
                  <a:pt x="20346" y="16659"/>
                  <a:pt x="19914" y="16200"/>
                </a:cubicBezTo>
                <a:cubicBezTo>
                  <a:pt x="19482" y="15740"/>
                  <a:pt x="20346" y="16659"/>
                  <a:pt x="19914"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6" name="Shape 2156"/>
          <p:cNvSpPr/>
          <p:nvPr/>
        </p:nvSpPr>
        <p:spPr>
          <a:xfrm>
            <a:off x="12742117" y="4010321"/>
            <a:ext cx="683934" cy="266869"/>
          </a:xfrm>
          <a:custGeom>
            <a:avLst/>
            <a:gdLst/>
            <a:ahLst/>
            <a:cxnLst>
              <a:cxn ang="0">
                <a:pos x="wd2" y="hd2"/>
              </a:cxn>
              <a:cxn ang="5400000">
                <a:pos x="wd2" y="hd2"/>
              </a:cxn>
              <a:cxn ang="10800000">
                <a:pos x="wd2" y="hd2"/>
              </a:cxn>
              <a:cxn ang="16200000">
                <a:pos x="wd2" y="hd2"/>
              </a:cxn>
            </a:cxnLst>
            <a:rect l="0" t="0" r="r" b="b"/>
            <a:pathLst>
              <a:path w="21113" h="21600" extrusionOk="0">
                <a:moveTo>
                  <a:pt x="11501" y="21600"/>
                </a:moveTo>
                <a:cubicBezTo>
                  <a:pt x="11729" y="21000"/>
                  <a:pt x="11956" y="19800"/>
                  <a:pt x="11956" y="19800"/>
                </a:cubicBezTo>
                <a:cubicBezTo>
                  <a:pt x="11729" y="18600"/>
                  <a:pt x="11956" y="18000"/>
                  <a:pt x="12183" y="18600"/>
                </a:cubicBezTo>
                <a:cubicBezTo>
                  <a:pt x="12638" y="19200"/>
                  <a:pt x="12865" y="18600"/>
                  <a:pt x="13320" y="18600"/>
                </a:cubicBezTo>
                <a:cubicBezTo>
                  <a:pt x="13775" y="18000"/>
                  <a:pt x="13775" y="18000"/>
                  <a:pt x="14230" y="18600"/>
                </a:cubicBezTo>
                <a:cubicBezTo>
                  <a:pt x="15139" y="18600"/>
                  <a:pt x="15821" y="17400"/>
                  <a:pt x="16731" y="17400"/>
                </a:cubicBezTo>
                <a:cubicBezTo>
                  <a:pt x="17413" y="17400"/>
                  <a:pt x="18322" y="17400"/>
                  <a:pt x="19004" y="16800"/>
                </a:cubicBezTo>
                <a:cubicBezTo>
                  <a:pt x="19459" y="16200"/>
                  <a:pt x="19459" y="17400"/>
                  <a:pt x="20141" y="16800"/>
                </a:cubicBezTo>
                <a:cubicBezTo>
                  <a:pt x="20596" y="16200"/>
                  <a:pt x="20369" y="17400"/>
                  <a:pt x="20596" y="18000"/>
                </a:cubicBezTo>
                <a:cubicBezTo>
                  <a:pt x="20823" y="18600"/>
                  <a:pt x="21278" y="17400"/>
                  <a:pt x="21051" y="16800"/>
                </a:cubicBezTo>
                <a:cubicBezTo>
                  <a:pt x="20823" y="16200"/>
                  <a:pt x="21278" y="15000"/>
                  <a:pt x="20596" y="14400"/>
                </a:cubicBezTo>
                <a:cubicBezTo>
                  <a:pt x="20369" y="13800"/>
                  <a:pt x="20823" y="13800"/>
                  <a:pt x="20596" y="13200"/>
                </a:cubicBezTo>
                <a:cubicBezTo>
                  <a:pt x="20596" y="12000"/>
                  <a:pt x="20369" y="11400"/>
                  <a:pt x="20369" y="10200"/>
                </a:cubicBezTo>
                <a:cubicBezTo>
                  <a:pt x="20369" y="9600"/>
                  <a:pt x="20823" y="8400"/>
                  <a:pt x="20823" y="8400"/>
                </a:cubicBezTo>
                <a:cubicBezTo>
                  <a:pt x="20596" y="7200"/>
                  <a:pt x="20141" y="6600"/>
                  <a:pt x="19914" y="4800"/>
                </a:cubicBezTo>
                <a:cubicBezTo>
                  <a:pt x="19459" y="3000"/>
                  <a:pt x="19459" y="2400"/>
                  <a:pt x="18550" y="1800"/>
                </a:cubicBezTo>
                <a:cubicBezTo>
                  <a:pt x="18322" y="1800"/>
                  <a:pt x="18095" y="1800"/>
                  <a:pt x="17867" y="1800"/>
                </a:cubicBezTo>
                <a:cubicBezTo>
                  <a:pt x="17413" y="1200"/>
                  <a:pt x="17640" y="1800"/>
                  <a:pt x="17413" y="1800"/>
                </a:cubicBezTo>
                <a:cubicBezTo>
                  <a:pt x="16958" y="3000"/>
                  <a:pt x="16503" y="3000"/>
                  <a:pt x="16276" y="3600"/>
                </a:cubicBezTo>
                <a:cubicBezTo>
                  <a:pt x="15594" y="4200"/>
                  <a:pt x="14684" y="3600"/>
                  <a:pt x="14002" y="3600"/>
                </a:cubicBezTo>
                <a:cubicBezTo>
                  <a:pt x="13547" y="3600"/>
                  <a:pt x="13093" y="3600"/>
                  <a:pt x="12865" y="3600"/>
                </a:cubicBezTo>
                <a:cubicBezTo>
                  <a:pt x="12411" y="3000"/>
                  <a:pt x="12411" y="2400"/>
                  <a:pt x="11956" y="2400"/>
                </a:cubicBezTo>
                <a:cubicBezTo>
                  <a:pt x="11501" y="2400"/>
                  <a:pt x="11274" y="1800"/>
                  <a:pt x="11046" y="1200"/>
                </a:cubicBezTo>
                <a:cubicBezTo>
                  <a:pt x="10819" y="1200"/>
                  <a:pt x="9910" y="0"/>
                  <a:pt x="10137" y="0"/>
                </a:cubicBezTo>
                <a:cubicBezTo>
                  <a:pt x="9682" y="600"/>
                  <a:pt x="8545" y="0"/>
                  <a:pt x="8091" y="0"/>
                </a:cubicBezTo>
                <a:cubicBezTo>
                  <a:pt x="7409" y="0"/>
                  <a:pt x="6726" y="1800"/>
                  <a:pt x="6272" y="2400"/>
                </a:cubicBezTo>
                <a:cubicBezTo>
                  <a:pt x="5590" y="3600"/>
                  <a:pt x="4453" y="2400"/>
                  <a:pt x="3771" y="3000"/>
                </a:cubicBezTo>
                <a:cubicBezTo>
                  <a:pt x="3543" y="3000"/>
                  <a:pt x="3316" y="3000"/>
                  <a:pt x="3316" y="3600"/>
                </a:cubicBezTo>
                <a:cubicBezTo>
                  <a:pt x="3316" y="3600"/>
                  <a:pt x="3771" y="3600"/>
                  <a:pt x="3771" y="4200"/>
                </a:cubicBezTo>
                <a:cubicBezTo>
                  <a:pt x="3771" y="4200"/>
                  <a:pt x="3089" y="4200"/>
                  <a:pt x="3089" y="4800"/>
                </a:cubicBezTo>
                <a:cubicBezTo>
                  <a:pt x="3089" y="5400"/>
                  <a:pt x="3089" y="5400"/>
                  <a:pt x="2634" y="5400"/>
                </a:cubicBezTo>
                <a:cubicBezTo>
                  <a:pt x="1952" y="5400"/>
                  <a:pt x="1270" y="5400"/>
                  <a:pt x="587" y="5400"/>
                </a:cubicBezTo>
                <a:cubicBezTo>
                  <a:pt x="133" y="5400"/>
                  <a:pt x="360" y="6000"/>
                  <a:pt x="360" y="6600"/>
                </a:cubicBezTo>
                <a:cubicBezTo>
                  <a:pt x="133" y="7800"/>
                  <a:pt x="-322" y="8400"/>
                  <a:pt x="360" y="9000"/>
                </a:cubicBezTo>
                <a:cubicBezTo>
                  <a:pt x="360" y="9000"/>
                  <a:pt x="815" y="8400"/>
                  <a:pt x="815" y="8400"/>
                </a:cubicBezTo>
                <a:cubicBezTo>
                  <a:pt x="815" y="9000"/>
                  <a:pt x="360" y="10200"/>
                  <a:pt x="360" y="10200"/>
                </a:cubicBezTo>
                <a:cubicBezTo>
                  <a:pt x="587" y="10800"/>
                  <a:pt x="587" y="10200"/>
                  <a:pt x="815" y="10200"/>
                </a:cubicBezTo>
                <a:cubicBezTo>
                  <a:pt x="815" y="10200"/>
                  <a:pt x="815" y="11400"/>
                  <a:pt x="815" y="11400"/>
                </a:cubicBezTo>
                <a:cubicBezTo>
                  <a:pt x="1270" y="13200"/>
                  <a:pt x="587" y="12000"/>
                  <a:pt x="360" y="12000"/>
                </a:cubicBezTo>
                <a:cubicBezTo>
                  <a:pt x="360" y="12000"/>
                  <a:pt x="133" y="13800"/>
                  <a:pt x="587" y="13200"/>
                </a:cubicBezTo>
                <a:cubicBezTo>
                  <a:pt x="1042" y="13200"/>
                  <a:pt x="587" y="14400"/>
                  <a:pt x="587" y="15000"/>
                </a:cubicBezTo>
                <a:cubicBezTo>
                  <a:pt x="587" y="15600"/>
                  <a:pt x="1270" y="15600"/>
                  <a:pt x="1497" y="16200"/>
                </a:cubicBezTo>
                <a:cubicBezTo>
                  <a:pt x="1724" y="16800"/>
                  <a:pt x="1270" y="18000"/>
                  <a:pt x="1270" y="18000"/>
                </a:cubicBezTo>
                <a:cubicBezTo>
                  <a:pt x="1497" y="18000"/>
                  <a:pt x="1724" y="16800"/>
                  <a:pt x="1952" y="18000"/>
                </a:cubicBezTo>
                <a:cubicBezTo>
                  <a:pt x="1952" y="18600"/>
                  <a:pt x="1497" y="18600"/>
                  <a:pt x="1497" y="18600"/>
                </a:cubicBezTo>
                <a:cubicBezTo>
                  <a:pt x="1497" y="18600"/>
                  <a:pt x="1952" y="18600"/>
                  <a:pt x="1952" y="18600"/>
                </a:cubicBezTo>
                <a:cubicBezTo>
                  <a:pt x="2179" y="19200"/>
                  <a:pt x="1952" y="19800"/>
                  <a:pt x="1724" y="20400"/>
                </a:cubicBezTo>
                <a:cubicBezTo>
                  <a:pt x="1724" y="21000"/>
                  <a:pt x="2179" y="21600"/>
                  <a:pt x="2179" y="21000"/>
                </a:cubicBezTo>
                <a:cubicBezTo>
                  <a:pt x="2406" y="20400"/>
                  <a:pt x="2179" y="19200"/>
                  <a:pt x="2406" y="18600"/>
                </a:cubicBezTo>
                <a:cubicBezTo>
                  <a:pt x="2634" y="18000"/>
                  <a:pt x="3089" y="19200"/>
                  <a:pt x="3316" y="19200"/>
                </a:cubicBezTo>
                <a:cubicBezTo>
                  <a:pt x="3771" y="19800"/>
                  <a:pt x="4225" y="21000"/>
                  <a:pt x="4680" y="19800"/>
                </a:cubicBezTo>
                <a:cubicBezTo>
                  <a:pt x="5362" y="19200"/>
                  <a:pt x="4907" y="17400"/>
                  <a:pt x="5817" y="18600"/>
                </a:cubicBezTo>
                <a:cubicBezTo>
                  <a:pt x="6272" y="19800"/>
                  <a:pt x="6954" y="21000"/>
                  <a:pt x="7636" y="21000"/>
                </a:cubicBezTo>
                <a:cubicBezTo>
                  <a:pt x="8091" y="20400"/>
                  <a:pt x="8773" y="19800"/>
                  <a:pt x="9227" y="19200"/>
                </a:cubicBezTo>
                <a:cubicBezTo>
                  <a:pt x="9455" y="18600"/>
                  <a:pt x="9455" y="18000"/>
                  <a:pt x="9682" y="18000"/>
                </a:cubicBezTo>
                <a:cubicBezTo>
                  <a:pt x="10137" y="18600"/>
                  <a:pt x="10364" y="19200"/>
                  <a:pt x="10592" y="18600"/>
                </a:cubicBezTo>
                <a:cubicBezTo>
                  <a:pt x="11274" y="18000"/>
                  <a:pt x="11274" y="18600"/>
                  <a:pt x="11046" y="19800"/>
                </a:cubicBezTo>
                <a:cubicBezTo>
                  <a:pt x="11046" y="20400"/>
                  <a:pt x="11501" y="20400"/>
                  <a:pt x="11046" y="21000"/>
                </a:cubicBezTo>
                <a:cubicBezTo>
                  <a:pt x="11274" y="21600"/>
                  <a:pt x="11274" y="21600"/>
                  <a:pt x="11501" y="21600"/>
                </a:cubicBezTo>
                <a:cubicBezTo>
                  <a:pt x="11729" y="21000"/>
                  <a:pt x="11274" y="21600"/>
                  <a:pt x="11501" y="21600"/>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7" name="Shape 2157"/>
          <p:cNvSpPr/>
          <p:nvPr/>
        </p:nvSpPr>
        <p:spPr>
          <a:xfrm>
            <a:off x="13053314" y="4435133"/>
            <a:ext cx="770741" cy="620004"/>
          </a:xfrm>
          <a:custGeom>
            <a:avLst/>
            <a:gdLst/>
            <a:ahLst/>
            <a:cxnLst>
              <a:cxn ang="0">
                <a:pos x="wd2" y="hd2"/>
              </a:cxn>
              <a:cxn ang="5400000">
                <a:pos x="wd2" y="hd2"/>
              </a:cxn>
              <a:cxn ang="10800000">
                <a:pos x="wd2" y="hd2"/>
              </a:cxn>
              <a:cxn ang="16200000">
                <a:pos x="wd2" y="hd2"/>
              </a:cxn>
            </a:cxnLst>
            <a:rect l="0" t="0" r="r" b="b"/>
            <a:pathLst>
              <a:path w="21475" h="21536" extrusionOk="0">
                <a:moveTo>
                  <a:pt x="13246" y="5079"/>
                </a:moveTo>
                <a:cubicBezTo>
                  <a:pt x="13041" y="4307"/>
                  <a:pt x="13041" y="4307"/>
                  <a:pt x="12424" y="4307"/>
                </a:cubicBezTo>
                <a:cubicBezTo>
                  <a:pt x="11806" y="4307"/>
                  <a:pt x="11189" y="4307"/>
                  <a:pt x="10572" y="4307"/>
                </a:cubicBezTo>
                <a:cubicBezTo>
                  <a:pt x="10161" y="4307"/>
                  <a:pt x="9955" y="3793"/>
                  <a:pt x="9749" y="3793"/>
                </a:cubicBezTo>
                <a:cubicBezTo>
                  <a:pt x="9132" y="3022"/>
                  <a:pt x="8515" y="2507"/>
                  <a:pt x="8104" y="1993"/>
                </a:cubicBezTo>
                <a:cubicBezTo>
                  <a:pt x="7281" y="1222"/>
                  <a:pt x="6458" y="450"/>
                  <a:pt x="5429" y="193"/>
                </a:cubicBezTo>
                <a:cubicBezTo>
                  <a:pt x="5018" y="-64"/>
                  <a:pt x="4812" y="-64"/>
                  <a:pt x="4195" y="193"/>
                </a:cubicBezTo>
                <a:cubicBezTo>
                  <a:pt x="3784" y="193"/>
                  <a:pt x="3166" y="450"/>
                  <a:pt x="2549" y="707"/>
                </a:cubicBezTo>
                <a:cubicBezTo>
                  <a:pt x="2755" y="1222"/>
                  <a:pt x="3372" y="1736"/>
                  <a:pt x="3372" y="2250"/>
                </a:cubicBezTo>
                <a:cubicBezTo>
                  <a:pt x="3372" y="2765"/>
                  <a:pt x="2755" y="3022"/>
                  <a:pt x="2549" y="3022"/>
                </a:cubicBezTo>
                <a:cubicBezTo>
                  <a:pt x="2344" y="3279"/>
                  <a:pt x="2138" y="3022"/>
                  <a:pt x="1932" y="3022"/>
                </a:cubicBezTo>
                <a:cubicBezTo>
                  <a:pt x="1726" y="3279"/>
                  <a:pt x="1726" y="3536"/>
                  <a:pt x="1726" y="3536"/>
                </a:cubicBezTo>
                <a:cubicBezTo>
                  <a:pt x="1315" y="4307"/>
                  <a:pt x="492" y="3793"/>
                  <a:pt x="286" y="3536"/>
                </a:cubicBezTo>
                <a:cubicBezTo>
                  <a:pt x="81" y="4050"/>
                  <a:pt x="81" y="4307"/>
                  <a:pt x="81" y="4822"/>
                </a:cubicBezTo>
                <a:cubicBezTo>
                  <a:pt x="-125" y="5593"/>
                  <a:pt x="81" y="5336"/>
                  <a:pt x="492" y="5593"/>
                </a:cubicBezTo>
                <a:cubicBezTo>
                  <a:pt x="904" y="6107"/>
                  <a:pt x="1315" y="7136"/>
                  <a:pt x="1521" y="7907"/>
                </a:cubicBezTo>
                <a:cubicBezTo>
                  <a:pt x="1932" y="8422"/>
                  <a:pt x="2138" y="8936"/>
                  <a:pt x="2344" y="9707"/>
                </a:cubicBezTo>
                <a:cubicBezTo>
                  <a:pt x="2549" y="10222"/>
                  <a:pt x="2755" y="10479"/>
                  <a:pt x="2961" y="10736"/>
                </a:cubicBezTo>
                <a:cubicBezTo>
                  <a:pt x="3372" y="11250"/>
                  <a:pt x="3784" y="11250"/>
                  <a:pt x="3989" y="11765"/>
                </a:cubicBezTo>
                <a:cubicBezTo>
                  <a:pt x="4195" y="12279"/>
                  <a:pt x="4401" y="12793"/>
                  <a:pt x="4401" y="13565"/>
                </a:cubicBezTo>
                <a:cubicBezTo>
                  <a:pt x="4606" y="14079"/>
                  <a:pt x="4401" y="14593"/>
                  <a:pt x="4606" y="15107"/>
                </a:cubicBezTo>
                <a:cubicBezTo>
                  <a:pt x="5018" y="16136"/>
                  <a:pt x="5841" y="16393"/>
                  <a:pt x="6252" y="17165"/>
                </a:cubicBezTo>
                <a:cubicBezTo>
                  <a:pt x="6664" y="17936"/>
                  <a:pt x="6869" y="18965"/>
                  <a:pt x="7281" y="19479"/>
                </a:cubicBezTo>
                <a:cubicBezTo>
                  <a:pt x="7486" y="19993"/>
                  <a:pt x="7898" y="20507"/>
                  <a:pt x="8104" y="20765"/>
                </a:cubicBezTo>
                <a:cubicBezTo>
                  <a:pt x="8104" y="21022"/>
                  <a:pt x="8104" y="21536"/>
                  <a:pt x="8309" y="21536"/>
                </a:cubicBezTo>
                <a:cubicBezTo>
                  <a:pt x="8721" y="21536"/>
                  <a:pt x="8515" y="21022"/>
                  <a:pt x="8721" y="20765"/>
                </a:cubicBezTo>
                <a:cubicBezTo>
                  <a:pt x="8721" y="19993"/>
                  <a:pt x="9749" y="20250"/>
                  <a:pt x="10161" y="20250"/>
                </a:cubicBezTo>
                <a:cubicBezTo>
                  <a:pt x="10778" y="20250"/>
                  <a:pt x="11806" y="19993"/>
                  <a:pt x="12218" y="20507"/>
                </a:cubicBezTo>
                <a:cubicBezTo>
                  <a:pt x="12835" y="20765"/>
                  <a:pt x="13041" y="20250"/>
                  <a:pt x="13452" y="19736"/>
                </a:cubicBezTo>
                <a:cubicBezTo>
                  <a:pt x="14069" y="18707"/>
                  <a:pt x="14686" y="18707"/>
                  <a:pt x="15509" y="18450"/>
                </a:cubicBezTo>
                <a:cubicBezTo>
                  <a:pt x="16744" y="18450"/>
                  <a:pt x="17978" y="17936"/>
                  <a:pt x="19212" y="17422"/>
                </a:cubicBezTo>
                <a:cubicBezTo>
                  <a:pt x="19624" y="17165"/>
                  <a:pt x="20241" y="16907"/>
                  <a:pt x="20858" y="16907"/>
                </a:cubicBezTo>
                <a:cubicBezTo>
                  <a:pt x="21064" y="16650"/>
                  <a:pt x="21064" y="16136"/>
                  <a:pt x="21269" y="15622"/>
                </a:cubicBezTo>
                <a:cubicBezTo>
                  <a:pt x="21269" y="15365"/>
                  <a:pt x="21475" y="14850"/>
                  <a:pt x="21475" y="14336"/>
                </a:cubicBezTo>
                <a:cubicBezTo>
                  <a:pt x="21475" y="14079"/>
                  <a:pt x="21269" y="13307"/>
                  <a:pt x="21064" y="13050"/>
                </a:cubicBezTo>
                <a:cubicBezTo>
                  <a:pt x="20446" y="13050"/>
                  <a:pt x="19624" y="13050"/>
                  <a:pt x="19006" y="12793"/>
                </a:cubicBezTo>
                <a:cubicBezTo>
                  <a:pt x="18389" y="12793"/>
                  <a:pt x="18389" y="12536"/>
                  <a:pt x="17978" y="12022"/>
                </a:cubicBezTo>
                <a:cubicBezTo>
                  <a:pt x="17566" y="10993"/>
                  <a:pt x="16949" y="10736"/>
                  <a:pt x="16538" y="9965"/>
                </a:cubicBezTo>
                <a:cubicBezTo>
                  <a:pt x="16332" y="9965"/>
                  <a:pt x="15921" y="8936"/>
                  <a:pt x="15715" y="8679"/>
                </a:cubicBezTo>
                <a:cubicBezTo>
                  <a:pt x="15509" y="8165"/>
                  <a:pt x="16538" y="7907"/>
                  <a:pt x="15715" y="7393"/>
                </a:cubicBezTo>
                <a:cubicBezTo>
                  <a:pt x="15509" y="7393"/>
                  <a:pt x="15304" y="6879"/>
                  <a:pt x="15098" y="6879"/>
                </a:cubicBezTo>
                <a:cubicBezTo>
                  <a:pt x="14686" y="6879"/>
                  <a:pt x="14481" y="6107"/>
                  <a:pt x="14275" y="5593"/>
                </a:cubicBezTo>
                <a:cubicBezTo>
                  <a:pt x="14069" y="4822"/>
                  <a:pt x="14069" y="5079"/>
                  <a:pt x="13246" y="507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8" name="Shape 2158"/>
          <p:cNvSpPr/>
          <p:nvPr/>
        </p:nvSpPr>
        <p:spPr>
          <a:xfrm>
            <a:off x="13063932" y="4387962"/>
            <a:ext cx="153537" cy="163646"/>
          </a:xfrm>
          <a:custGeom>
            <a:avLst/>
            <a:gdLst/>
            <a:ahLst/>
            <a:cxnLst>
              <a:cxn ang="0">
                <a:pos x="wd2" y="hd2"/>
              </a:cxn>
              <a:cxn ang="5400000">
                <a:pos x="wd2" y="hd2"/>
              </a:cxn>
              <a:cxn ang="10800000">
                <a:pos x="wd2" y="hd2"/>
              </a:cxn>
              <a:cxn ang="16200000">
                <a:pos x="wd2" y="hd2"/>
              </a:cxn>
            </a:cxnLst>
            <a:rect l="0" t="0" r="r" b="b"/>
            <a:pathLst>
              <a:path w="21600" h="21600" extrusionOk="0">
                <a:moveTo>
                  <a:pt x="5143" y="21600"/>
                </a:moveTo>
                <a:cubicBezTo>
                  <a:pt x="7200" y="21600"/>
                  <a:pt x="7200" y="18655"/>
                  <a:pt x="8229" y="18655"/>
                </a:cubicBezTo>
                <a:cubicBezTo>
                  <a:pt x="9257" y="16691"/>
                  <a:pt x="11314" y="17673"/>
                  <a:pt x="12343" y="17673"/>
                </a:cubicBezTo>
                <a:cubicBezTo>
                  <a:pt x="13371" y="16691"/>
                  <a:pt x="16457" y="15709"/>
                  <a:pt x="15429" y="14727"/>
                </a:cubicBezTo>
                <a:cubicBezTo>
                  <a:pt x="14400" y="12764"/>
                  <a:pt x="13371" y="10800"/>
                  <a:pt x="11314" y="8836"/>
                </a:cubicBezTo>
                <a:cubicBezTo>
                  <a:pt x="15429" y="7855"/>
                  <a:pt x="18514" y="6873"/>
                  <a:pt x="21600" y="5891"/>
                </a:cubicBezTo>
                <a:cubicBezTo>
                  <a:pt x="21600" y="3927"/>
                  <a:pt x="20571" y="1964"/>
                  <a:pt x="19543" y="0"/>
                </a:cubicBezTo>
                <a:cubicBezTo>
                  <a:pt x="16457" y="982"/>
                  <a:pt x="12343" y="4909"/>
                  <a:pt x="9257" y="4909"/>
                </a:cubicBezTo>
                <a:cubicBezTo>
                  <a:pt x="7200" y="4909"/>
                  <a:pt x="4114" y="2945"/>
                  <a:pt x="4114" y="982"/>
                </a:cubicBezTo>
                <a:cubicBezTo>
                  <a:pt x="3086" y="4909"/>
                  <a:pt x="3086" y="7855"/>
                  <a:pt x="3086" y="10800"/>
                </a:cubicBezTo>
                <a:cubicBezTo>
                  <a:pt x="2057" y="12764"/>
                  <a:pt x="0" y="15709"/>
                  <a:pt x="0" y="17673"/>
                </a:cubicBezTo>
                <a:cubicBezTo>
                  <a:pt x="0" y="19636"/>
                  <a:pt x="0" y="19636"/>
                  <a:pt x="1029" y="20618"/>
                </a:cubicBezTo>
                <a:cubicBezTo>
                  <a:pt x="3086" y="20618"/>
                  <a:pt x="4114" y="21600"/>
                  <a:pt x="5143"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59" name="Shape 2159"/>
          <p:cNvSpPr/>
          <p:nvPr/>
        </p:nvSpPr>
        <p:spPr>
          <a:xfrm>
            <a:off x="13071481" y="4330060"/>
            <a:ext cx="52112" cy="61421"/>
          </a:xfrm>
          <a:custGeom>
            <a:avLst/>
            <a:gdLst/>
            <a:ahLst/>
            <a:cxnLst>
              <a:cxn ang="0">
                <a:pos x="wd2" y="hd2"/>
              </a:cxn>
              <a:cxn ang="5400000">
                <a:pos x="wd2" y="hd2"/>
              </a:cxn>
              <a:cxn ang="10800000">
                <a:pos x="wd2" y="hd2"/>
              </a:cxn>
              <a:cxn ang="16200000">
                <a:pos x="wd2" y="hd2"/>
              </a:cxn>
            </a:cxnLst>
            <a:rect l="0" t="0" r="r" b="b"/>
            <a:pathLst>
              <a:path w="19443" h="20267" extrusionOk="0">
                <a:moveTo>
                  <a:pt x="18900" y="4800"/>
                </a:moveTo>
                <a:cubicBezTo>
                  <a:pt x="18900" y="2400"/>
                  <a:pt x="13500" y="0"/>
                  <a:pt x="10800" y="0"/>
                </a:cubicBezTo>
                <a:cubicBezTo>
                  <a:pt x="8100" y="2400"/>
                  <a:pt x="8100" y="2400"/>
                  <a:pt x="5400" y="4800"/>
                </a:cubicBezTo>
                <a:cubicBezTo>
                  <a:pt x="5400" y="9600"/>
                  <a:pt x="2700" y="14400"/>
                  <a:pt x="0" y="19200"/>
                </a:cubicBezTo>
                <a:cubicBezTo>
                  <a:pt x="5400" y="19200"/>
                  <a:pt x="5400" y="21600"/>
                  <a:pt x="10800" y="19200"/>
                </a:cubicBezTo>
                <a:cubicBezTo>
                  <a:pt x="13500" y="16800"/>
                  <a:pt x="21600" y="9600"/>
                  <a:pt x="18900" y="4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0" name="Shape 2160"/>
          <p:cNvSpPr/>
          <p:nvPr/>
        </p:nvSpPr>
        <p:spPr>
          <a:xfrm>
            <a:off x="13063932" y="4418177"/>
            <a:ext cx="22655" cy="52871"/>
          </a:xfrm>
          <a:custGeom>
            <a:avLst/>
            <a:gdLst/>
            <a:ahLst/>
            <a:cxnLst>
              <a:cxn ang="0">
                <a:pos x="wd2" y="hd2"/>
              </a:cxn>
              <a:cxn ang="5400000">
                <a:pos x="wd2" y="hd2"/>
              </a:cxn>
              <a:cxn ang="10800000">
                <a:pos x="wd2" y="hd2"/>
              </a:cxn>
              <a:cxn ang="16200000">
                <a:pos x="wd2" y="hd2"/>
              </a:cxn>
            </a:cxnLst>
            <a:rect l="0" t="0" r="r" b="b"/>
            <a:pathLst>
              <a:path w="21600" h="21600" extrusionOk="0">
                <a:moveTo>
                  <a:pt x="0" y="9257"/>
                </a:moveTo>
                <a:cubicBezTo>
                  <a:pt x="0" y="15429"/>
                  <a:pt x="7200" y="18514"/>
                  <a:pt x="21600" y="21600"/>
                </a:cubicBezTo>
                <a:cubicBezTo>
                  <a:pt x="21600" y="15429"/>
                  <a:pt x="21600" y="9257"/>
                  <a:pt x="21600" y="3086"/>
                </a:cubicBezTo>
                <a:cubicBezTo>
                  <a:pt x="21600" y="0"/>
                  <a:pt x="21600" y="0"/>
                  <a:pt x="14400" y="0"/>
                </a:cubicBezTo>
                <a:cubicBezTo>
                  <a:pt x="0" y="0"/>
                  <a:pt x="0" y="6171"/>
                  <a:pt x="0" y="92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1" name="Shape 2161"/>
          <p:cNvSpPr/>
          <p:nvPr/>
        </p:nvSpPr>
        <p:spPr>
          <a:xfrm>
            <a:off x="13033730" y="4387962"/>
            <a:ext cx="57816" cy="193860"/>
          </a:xfrm>
          <a:custGeom>
            <a:avLst/>
            <a:gdLst/>
            <a:ahLst/>
            <a:cxnLst>
              <a:cxn ang="0">
                <a:pos x="wd2" y="hd2"/>
              </a:cxn>
              <a:cxn ang="5400000">
                <a:pos x="wd2" y="hd2"/>
              </a:cxn>
              <a:cxn ang="10800000">
                <a:pos x="wd2" y="hd2"/>
              </a:cxn>
              <a:cxn ang="16200000">
                <a:pos x="wd2" y="hd2"/>
              </a:cxn>
            </a:cxnLst>
            <a:rect l="0" t="0" r="r" b="b"/>
            <a:pathLst>
              <a:path w="20674" h="21600" extrusionOk="0">
                <a:moveTo>
                  <a:pt x="10800" y="14123"/>
                </a:moveTo>
                <a:cubicBezTo>
                  <a:pt x="10800" y="13292"/>
                  <a:pt x="13500" y="12462"/>
                  <a:pt x="16200" y="10800"/>
                </a:cubicBezTo>
                <a:cubicBezTo>
                  <a:pt x="18900" y="9138"/>
                  <a:pt x="16200" y="9969"/>
                  <a:pt x="13500" y="8308"/>
                </a:cubicBezTo>
                <a:cubicBezTo>
                  <a:pt x="8100" y="6646"/>
                  <a:pt x="10800" y="2492"/>
                  <a:pt x="18900" y="3323"/>
                </a:cubicBezTo>
                <a:cubicBezTo>
                  <a:pt x="21600" y="831"/>
                  <a:pt x="21600" y="831"/>
                  <a:pt x="16200" y="0"/>
                </a:cubicBezTo>
                <a:cubicBezTo>
                  <a:pt x="10800" y="0"/>
                  <a:pt x="8100" y="4154"/>
                  <a:pt x="5400" y="5815"/>
                </a:cubicBezTo>
                <a:cubicBezTo>
                  <a:pt x="2700" y="6646"/>
                  <a:pt x="0" y="7477"/>
                  <a:pt x="0" y="9138"/>
                </a:cubicBezTo>
                <a:cubicBezTo>
                  <a:pt x="0" y="9969"/>
                  <a:pt x="2700" y="11631"/>
                  <a:pt x="2700" y="13292"/>
                </a:cubicBezTo>
                <a:cubicBezTo>
                  <a:pt x="2700" y="15785"/>
                  <a:pt x="5400" y="18277"/>
                  <a:pt x="5400" y="21600"/>
                </a:cubicBezTo>
                <a:cubicBezTo>
                  <a:pt x="5400" y="20769"/>
                  <a:pt x="5400" y="20769"/>
                  <a:pt x="5400" y="20769"/>
                </a:cubicBezTo>
                <a:cubicBezTo>
                  <a:pt x="8100" y="19108"/>
                  <a:pt x="8100" y="16615"/>
                  <a:pt x="10800" y="14123"/>
                </a:cubicBezTo>
                <a:cubicBezTo>
                  <a:pt x="10800" y="13292"/>
                  <a:pt x="10800" y="14954"/>
                  <a:pt x="10800" y="1412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2" name="Shape 2162"/>
          <p:cNvSpPr/>
          <p:nvPr/>
        </p:nvSpPr>
        <p:spPr>
          <a:xfrm>
            <a:off x="13645351" y="4677490"/>
            <a:ext cx="27585" cy="57907"/>
          </a:xfrm>
          <a:custGeom>
            <a:avLst/>
            <a:gdLst/>
            <a:ahLst/>
            <a:cxnLst>
              <a:cxn ang="0">
                <a:pos x="wd2" y="hd2"/>
              </a:cxn>
              <a:cxn ang="5400000">
                <a:pos x="wd2" y="hd2"/>
              </a:cxn>
              <a:cxn ang="10800000">
                <a:pos x="wd2" y="hd2"/>
              </a:cxn>
              <a:cxn ang="16200000">
                <a:pos x="wd2" y="hd2"/>
              </a:cxn>
            </a:cxnLst>
            <a:rect l="0" t="0" r="r" b="b"/>
            <a:pathLst>
              <a:path w="15781" h="21600" extrusionOk="0">
                <a:moveTo>
                  <a:pt x="12960" y="21600"/>
                </a:moveTo>
                <a:cubicBezTo>
                  <a:pt x="12960" y="18900"/>
                  <a:pt x="21600" y="0"/>
                  <a:pt x="8640" y="0"/>
                </a:cubicBezTo>
                <a:cubicBezTo>
                  <a:pt x="4320" y="2700"/>
                  <a:pt x="0" y="8100"/>
                  <a:pt x="0" y="10800"/>
                </a:cubicBezTo>
                <a:cubicBezTo>
                  <a:pt x="0" y="16200"/>
                  <a:pt x="4320" y="18900"/>
                  <a:pt x="12960" y="21600"/>
                </a:cubicBezTo>
                <a:cubicBezTo>
                  <a:pt x="12960" y="21600"/>
                  <a:pt x="8640" y="21600"/>
                  <a:pt x="1296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3" name="Shape 2163"/>
          <p:cNvSpPr/>
          <p:nvPr/>
        </p:nvSpPr>
        <p:spPr>
          <a:xfrm>
            <a:off x="13345168" y="4951914"/>
            <a:ext cx="384361" cy="243050"/>
          </a:xfrm>
          <a:custGeom>
            <a:avLst/>
            <a:gdLst/>
            <a:ahLst/>
            <a:cxnLst>
              <a:cxn ang="0">
                <a:pos x="wd2" y="hd2"/>
              </a:cxn>
              <a:cxn ang="5400000">
                <a:pos x="wd2" y="hd2"/>
              </a:cxn>
              <a:cxn ang="10800000">
                <a:pos x="wd2" y="hd2"/>
              </a:cxn>
              <a:cxn ang="16200000">
                <a:pos x="wd2" y="hd2"/>
              </a:cxn>
            </a:cxnLst>
            <a:rect l="0" t="0" r="r" b="b"/>
            <a:pathLst>
              <a:path w="21144" h="21063" extrusionOk="0">
                <a:moveTo>
                  <a:pt x="19053" y="0"/>
                </a:moveTo>
                <a:cubicBezTo>
                  <a:pt x="17830" y="635"/>
                  <a:pt x="16607" y="1271"/>
                  <a:pt x="15385" y="1271"/>
                </a:cubicBezTo>
                <a:cubicBezTo>
                  <a:pt x="14162" y="1906"/>
                  <a:pt x="12532" y="1271"/>
                  <a:pt x="11309" y="2541"/>
                </a:cubicBezTo>
                <a:cubicBezTo>
                  <a:pt x="10494" y="3812"/>
                  <a:pt x="10087" y="5082"/>
                  <a:pt x="9272" y="6353"/>
                </a:cubicBezTo>
                <a:cubicBezTo>
                  <a:pt x="8864" y="6988"/>
                  <a:pt x="7641" y="5718"/>
                  <a:pt x="6826" y="5718"/>
                </a:cubicBezTo>
                <a:cubicBezTo>
                  <a:pt x="5604" y="5718"/>
                  <a:pt x="4789" y="5718"/>
                  <a:pt x="3566" y="5718"/>
                </a:cubicBezTo>
                <a:cubicBezTo>
                  <a:pt x="2343" y="5718"/>
                  <a:pt x="1121" y="5082"/>
                  <a:pt x="1121" y="7624"/>
                </a:cubicBezTo>
                <a:cubicBezTo>
                  <a:pt x="713" y="8894"/>
                  <a:pt x="306" y="8259"/>
                  <a:pt x="306" y="9529"/>
                </a:cubicBezTo>
                <a:cubicBezTo>
                  <a:pt x="-102" y="10800"/>
                  <a:pt x="-102" y="12071"/>
                  <a:pt x="306" y="13341"/>
                </a:cubicBezTo>
                <a:cubicBezTo>
                  <a:pt x="306" y="14612"/>
                  <a:pt x="713" y="16518"/>
                  <a:pt x="1121" y="17788"/>
                </a:cubicBezTo>
                <a:cubicBezTo>
                  <a:pt x="1121" y="18424"/>
                  <a:pt x="1121" y="19694"/>
                  <a:pt x="1528" y="20329"/>
                </a:cubicBezTo>
                <a:cubicBezTo>
                  <a:pt x="1936" y="21600"/>
                  <a:pt x="3973" y="20965"/>
                  <a:pt x="4789" y="20329"/>
                </a:cubicBezTo>
                <a:cubicBezTo>
                  <a:pt x="5196" y="19694"/>
                  <a:pt x="5604" y="19059"/>
                  <a:pt x="6419" y="18424"/>
                </a:cubicBezTo>
                <a:cubicBezTo>
                  <a:pt x="6826" y="18424"/>
                  <a:pt x="7641" y="18424"/>
                  <a:pt x="8456" y="18424"/>
                </a:cubicBezTo>
                <a:cubicBezTo>
                  <a:pt x="8864" y="17788"/>
                  <a:pt x="9272" y="17153"/>
                  <a:pt x="9679" y="16518"/>
                </a:cubicBezTo>
                <a:cubicBezTo>
                  <a:pt x="10902" y="15882"/>
                  <a:pt x="11717" y="15882"/>
                  <a:pt x="12940" y="15247"/>
                </a:cubicBezTo>
                <a:cubicBezTo>
                  <a:pt x="14162" y="14612"/>
                  <a:pt x="15385" y="13976"/>
                  <a:pt x="16607" y="13341"/>
                </a:cubicBezTo>
                <a:cubicBezTo>
                  <a:pt x="17423" y="12706"/>
                  <a:pt x="19053" y="12071"/>
                  <a:pt x="19053" y="10800"/>
                </a:cubicBezTo>
                <a:cubicBezTo>
                  <a:pt x="19460" y="8894"/>
                  <a:pt x="21498" y="8894"/>
                  <a:pt x="21090" y="7624"/>
                </a:cubicBezTo>
                <a:cubicBezTo>
                  <a:pt x="20275" y="5082"/>
                  <a:pt x="19868" y="2541"/>
                  <a:pt x="1905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4" name="Shape 2164"/>
          <p:cNvSpPr/>
          <p:nvPr/>
        </p:nvSpPr>
        <p:spPr>
          <a:xfrm>
            <a:off x="13690655" y="4677490"/>
            <a:ext cx="292260" cy="362539"/>
          </a:xfrm>
          <a:custGeom>
            <a:avLst/>
            <a:gdLst/>
            <a:ahLst/>
            <a:cxnLst>
              <a:cxn ang="0">
                <a:pos x="wd2" y="hd2"/>
              </a:cxn>
              <a:cxn ang="5400000">
                <a:pos x="wd2" y="hd2"/>
              </a:cxn>
              <a:cxn ang="10800000">
                <a:pos x="wd2" y="hd2"/>
              </a:cxn>
              <a:cxn ang="16200000">
                <a:pos x="wd2" y="hd2"/>
              </a:cxn>
            </a:cxnLst>
            <a:rect l="0" t="0" r="r" b="b"/>
            <a:pathLst>
              <a:path w="20901" h="21600" extrusionOk="0">
                <a:moveTo>
                  <a:pt x="20546" y="8376"/>
                </a:moveTo>
                <a:cubicBezTo>
                  <a:pt x="18966" y="8376"/>
                  <a:pt x="18439" y="7053"/>
                  <a:pt x="17912" y="6171"/>
                </a:cubicBezTo>
                <a:cubicBezTo>
                  <a:pt x="17385" y="5731"/>
                  <a:pt x="15278" y="5731"/>
                  <a:pt x="14751" y="5290"/>
                </a:cubicBezTo>
                <a:cubicBezTo>
                  <a:pt x="13171" y="4849"/>
                  <a:pt x="12644" y="3967"/>
                  <a:pt x="11590" y="2645"/>
                </a:cubicBezTo>
                <a:cubicBezTo>
                  <a:pt x="11590" y="2204"/>
                  <a:pt x="11063" y="1763"/>
                  <a:pt x="11063" y="1322"/>
                </a:cubicBezTo>
                <a:cubicBezTo>
                  <a:pt x="11063" y="1322"/>
                  <a:pt x="11590" y="0"/>
                  <a:pt x="11590" y="0"/>
                </a:cubicBezTo>
                <a:cubicBezTo>
                  <a:pt x="11063" y="0"/>
                  <a:pt x="9483" y="1763"/>
                  <a:pt x="8956" y="2204"/>
                </a:cubicBezTo>
                <a:cubicBezTo>
                  <a:pt x="7902" y="3086"/>
                  <a:pt x="6849" y="4408"/>
                  <a:pt x="5268" y="4408"/>
                </a:cubicBezTo>
                <a:cubicBezTo>
                  <a:pt x="4215" y="4849"/>
                  <a:pt x="3688" y="4408"/>
                  <a:pt x="2634" y="4408"/>
                </a:cubicBezTo>
                <a:cubicBezTo>
                  <a:pt x="1580" y="4849"/>
                  <a:pt x="527" y="5731"/>
                  <a:pt x="0" y="4849"/>
                </a:cubicBezTo>
                <a:cubicBezTo>
                  <a:pt x="527" y="6171"/>
                  <a:pt x="1054" y="7494"/>
                  <a:pt x="2634" y="7494"/>
                </a:cubicBezTo>
                <a:cubicBezTo>
                  <a:pt x="3688" y="7494"/>
                  <a:pt x="7902" y="7494"/>
                  <a:pt x="8429" y="8376"/>
                </a:cubicBezTo>
                <a:cubicBezTo>
                  <a:pt x="10010" y="10139"/>
                  <a:pt x="8956" y="11902"/>
                  <a:pt x="8429" y="14106"/>
                </a:cubicBezTo>
                <a:cubicBezTo>
                  <a:pt x="7902" y="14547"/>
                  <a:pt x="5795" y="14988"/>
                  <a:pt x="5795" y="14988"/>
                </a:cubicBezTo>
                <a:cubicBezTo>
                  <a:pt x="3688" y="15429"/>
                  <a:pt x="1580" y="15869"/>
                  <a:pt x="0" y="16310"/>
                </a:cubicBezTo>
                <a:cubicBezTo>
                  <a:pt x="1054" y="18073"/>
                  <a:pt x="2107" y="19837"/>
                  <a:pt x="2634" y="21600"/>
                </a:cubicBezTo>
                <a:cubicBezTo>
                  <a:pt x="4215" y="21159"/>
                  <a:pt x="5795" y="21159"/>
                  <a:pt x="7376" y="21159"/>
                </a:cubicBezTo>
                <a:cubicBezTo>
                  <a:pt x="9483" y="20718"/>
                  <a:pt x="7902" y="20278"/>
                  <a:pt x="8956" y="19396"/>
                </a:cubicBezTo>
                <a:cubicBezTo>
                  <a:pt x="10010" y="18955"/>
                  <a:pt x="11590" y="19396"/>
                  <a:pt x="12117" y="18514"/>
                </a:cubicBezTo>
                <a:cubicBezTo>
                  <a:pt x="13171" y="17633"/>
                  <a:pt x="13171" y="17192"/>
                  <a:pt x="14751" y="16751"/>
                </a:cubicBezTo>
                <a:cubicBezTo>
                  <a:pt x="15805" y="16310"/>
                  <a:pt x="15278" y="14988"/>
                  <a:pt x="15278" y="14106"/>
                </a:cubicBezTo>
                <a:cubicBezTo>
                  <a:pt x="14751" y="13224"/>
                  <a:pt x="15805" y="13224"/>
                  <a:pt x="16859" y="13224"/>
                </a:cubicBezTo>
                <a:cubicBezTo>
                  <a:pt x="18439" y="12784"/>
                  <a:pt x="18439" y="11461"/>
                  <a:pt x="19493" y="10580"/>
                </a:cubicBezTo>
                <a:cubicBezTo>
                  <a:pt x="20020" y="10139"/>
                  <a:pt x="21600" y="8816"/>
                  <a:pt x="20546" y="8376"/>
                </a:cubicBezTo>
                <a:cubicBezTo>
                  <a:pt x="20020" y="8376"/>
                  <a:pt x="21073" y="8816"/>
                  <a:pt x="20546" y="837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5" name="Shape 2165"/>
          <p:cNvSpPr/>
          <p:nvPr/>
        </p:nvSpPr>
        <p:spPr>
          <a:xfrm>
            <a:off x="14339332" y="3967521"/>
            <a:ext cx="398384" cy="172156"/>
          </a:xfrm>
          <a:custGeom>
            <a:avLst/>
            <a:gdLst/>
            <a:ahLst/>
            <a:cxnLst>
              <a:cxn ang="0">
                <a:pos x="wd2" y="hd2"/>
              </a:cxn>
              <a:cxn ang="5400000">
                <a:pos x="wd2" y="hd2"/>
              </a:cxn>
              <a:cxn ang="10800000">
                <a:pos x="wd2" y="hd2"/>
              </a:cxn>
              <a:cxn ang="16200000">
                <a:pos x="wd2" y="hd2"/>
              </a:cxn>
            </a:cxnLst>
            <a:rect l="0" t="0" r="r" b="b"/>
            <a:pathLst>
              <a:path w="21235" h="21100" extrusionOk="0">
                <a:moveTo>
                  <a:pt x="21235" y="4500"/>
                </a:moveTo>
                <a:cubicBezTo>
                  <a:pt x="20057" y="4500"/>
                  <a:pt x="19271" y="2700"/>
                  <a:pt x="18093" y="2700"/>
                </a:cubicBezTo>
                <a:cubicBezTo>
                  <a:pt x="16915" y="1800"/>
                  <a:pt x="15344" y="1800"/>
                  <a:pt x="13773" y="1800"/>
                </a:cubicBezTo>
                <a:cubicBezTo>
                  <a:pt x="12595" y="1800"/>
                  <a:pt x="11417" y="1800"/>
                  <a:pt x="10239" y="0"/>
                </a:cubicBezTo>
                <a:cubicBezTo>
                  <a:pt x="9453" y="0"/>
                  <a:pt x="8668" y="0"/>
                  <a:pt x="8275" y="1800"/>
                </a:cubicBezTo>
                <a:cubicBezTo>
                  <a:pt x="8275" y="3600"/>
                  <a:pt x="7882" y="4500"/>
                  <a:pt x="7097" y="3600"/>
                </a:cubicBezTo>
                <a:cubicBezTo>
                  <a:pt x="6311" y="2700"/>
                  <a:pt x="4348" y="900"/>
                  <a:pt x="3955" y="4500"/>
                </a:cubicBezTo>
                <a:cubicBezTo>
                  <a:pt x="3562" y="5400"/>
                  <a:pt x="3955" y="5400"/>
                  <a:pt x="3170" y="6300"/>
                </a:cubicBezTo>
                <a:cubicBezTo>
                  <a:pt x="2777" y="7200"/>
                  <a:pt x="1991" y="9000"/>
                  <a:pt x="2777" y="9900"/>
                </a:cubicBezTo>
                <a:cubicBezTo>
                  <a:pt x="3170" y="10800"/>
                  <a:pt x="4348" y="11700"/>
                  <a:pt x="4348" y="10800"/>
                </a:cubicBezTo>
                <a:cubicBezTo>
                  <a:pt x="4740" y="9000"/>
                  <a:pt x="5133" y="9900"/>
                  <a:pt x="5526" y="10800"/>
                </a:cubicBezTo>
                <a:cubicBezTo>
                  <a:pt x="5919" y="11700"/>
                  <a:pt x="7490" y="12600"/>
                  <a:pt x="7097" y="13500"/>
                </a:cubicBezTo>
                <a:cubicBezTo>
                  <a:pt x="7097" y="14400"/>
                  <a:pt x="5919" y="14400"/>
                  <a:pt x="5526" y="15300"/>
                </a:cubicBezTo>
                <a:cubicBezTo>
                  <a:pt x="5133" y="16200"/>
                  <a:pt x="4740" y="17100"/>
                  <a:pt x="3955" y="15300"/>
                </a:cubicBezTo>
                <a:cubicBezTo>
                  <a:pt x="3562" y="14400"/>
                  <a:pt x="3562" y="17100"/>
                  <a:pt x="3562" y="18000"/>
                </a:cubicBezTo>
                <a:cubicBezTo>
                  <a:pt x="1991" y="19800"/>
                  <a:pt x="1206" y="13500"/>
                  <a:pt x="28" y="18000"/>
                </a:cubicBezTo>
                <a:cubicBezTo>
                  <a:pt x="-365" y="18900"/>
                  <a:pt x="3562" y="20700"/>
                  <a:pt x="3955" y="19800"/>
                </a:cubicBezTo>
                <a:cubicBezTo>
                  <a:pt x="4348" y="18900"/>
                  <a:pt x="5133" y="19800"/>
                  <a:pt x="5526" y="20700"/>
                </a:cubicBezTo>
                <a:cubicBezTo>
                  <a:pt x="5919" y="20700"/>
                  <a:pt x="7097" y="21600"/>
                  <a:pt x="7882" y="20700"/>
                </a:cubicBezTo>
                <a:cubicBezTo>
                  <a:pt x="8275" y="19800"/>
                  <a:pt x="9060" y="20700"/>
                  <a:pt x="9453" y="18000"/>
                </a:cubicBezTo>
                <a:cubicBezTo>
                  <a:pt x="9453" y="17100"/>
                  <a:pt x="10239" y="16200"/>
                  <a:pt x="10631" y="15300"/>
                </a:cubicBezTo>
                <a:cubicBezTo>
                  <a:pt x="11024" y="14400"/>
                  <a:pt x="12595" y="14400"/>
                  <a:pt x="12595" y="14400"/>
                </a:cubicBezTo>
                <a:cubicBezTo>
                  <a:pt x="12988" y="16200"/>
                  <a:pt x="13380" y="14400"/>
                  <a:pt x="14166" y="14400"/>
                </a:cubicBezTo>
                <a:cubicBezTo>
                  <a:pt x="14559" y="14400"/>
                  <a:pt x="14951" y="11700"/>
                  <a:pt x="15344" y="11700"/>
                </a:cubicBezTo>
                <a:cubicBezTo>
                  <a:pt x="15737" y="10800"/>
                  <a:pt x="16522" y="11700"/>
                  <a:pt x="16915" y="10800"/>
                </a:cubicBezTo>
                <a:cubicBezTo>
                  <a:pt x="18486" y="9900"/>
                  <a:pt x="19271" y="8100"/>
                  <a:pt x="20842" y="6300"/>
                </a:cubicBezTo>
                <a:cubicBezTo>
                  <a:pt x="21235" y="6300"/>
                  <a:pt x="21235" y="6300"/>
                  <a:pt x="21235" y="45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6" name="Shape 2166"/>
          <p:cNvSpPr/>
          <p:nvPr/>
        </p:nvSpPr>
        <p:spPr>
          <a:xfrm>
            <a:off x="13843260" y="3856745"/>
            <a:ext cx="630259" cy="385197"/>
          </a:xfrm>
          <a:custGeom>
            <a:avLst/>
            <a:gdLst/>
            <a:ahLst/>
            <a:cxnLst>
              <a:cxn ang="0">
                <a:pos x="wd2" y="hd2"/>
              </a:cxn>
              <a:cxn ang="5400000">
                <a:pos x="wd2" y="hd2"/>
              </a:cxn>
              <a:cxn ang="10800000">
                <a:pos x="wd2" y="hd2"/>
              </a:cxn>
              <a:cxn ang="16200000">
                <a:pos x="wd2" y="hd2"/>
              </a:cxn>
            </a:cxnLst>
            <a:rect l="0" t="0" r="r" b="b"/>
            <a:pathLst>
              <a:path w="20723" h="21600" extrusionOk="0">
                <a:moveTo>
                  <a:pt x="18795" y="13292"/>
                </a:moveTo>
                <a:cubicBezTo>
                  <a:pt x="19038" y="13708"/>
                  <a:pt x="19038" y="14123"/>
                  <a:pt x="19523" y="13708"/>
                </a:cubicBezTo>
                <a:cubicBezTo>
                  <a:pt x="19766" y="13708"/>
                  <a:pt x="20009" y="12877"/>
                  <a:pt x="20252" y="12877"/>
                </a:cubicBezTo>
                <a:cubicBezTo>
                  <a:pt x="21465" y="12462"/>
                  <a:pt x="20009" y="11631"/>
                  <a:pt x="19523" y="10800"/>
                </a:cubicBezTo>
                <a:cubicBezTo>
                  <a:pt x="19281" y="10385"/>
                  <a:pt x="19281" y="10800"/>
                  <a:pt x="19038" y="11215"/>
                </a:cubicBezTo>
                <a:cubicBezTo>
                  <a:pt x="19038" y="11631"/>
                  <a:pt x="18310" y="11215"/>
                  <a:pt x="18067" y="11215"/>
                </a:cubicBezTo>
                <a:cubicBezTo>
                  <a:pt x="17096" y="10385"/>
                  <a:pt x="18553" y="9138"/>
                  <a:pt x="18795" y="8723"/>
                </a:cubicBezTo>
                <a:cubicBezTo>
                  <a:pt x="18795" y="8723"/>
                  <a:pt x="17825" y="9138"/>
                  <a:pt x="17825" y="9138"/>
                </a:cubicBezTo>
                <a:cubicBezTo>
                  <a:pt x="17339" y="9554"/>
                  <a:pt x="16854" y="9554"/>
                  <a:pt x="16368" y="10385"/>
                </a:cubicBezTo>
                <a:cubicBezTo>
                  <a:pt x="16126" y="10800"/>
                  <a:pt x="15883" y="11631"/>
                  <a:pt x="15640" y="12046"/>
                </a:cubicBezTo>
                <a:cubicBezTo>
                  <a:pt x="15398" y="13292"/>
                  <a:pt x="15155" y="12462"/>
                  <a:pt x="14912" y="11631"/>
                </a:cubicBezTo>
                <a:cubicBezTo>
                  <a:pt x="14669" y="10800"/>
                  <a:pt x="14184" y="11215"/>
                  <a:pt x="13699" y="11215"/>
                </a:cubicBezTo>
                <a:cubicBezTo>
                  <a:pt x="13213" y="11215"/>
                  <a:pt x="12971" y="9969"/>
                  <a:pt x="12728" y="9554"/>
                </a:cubicBezTo>
                <a:cubicBezTo>
                  <a:pt x="12243" y="8723"/>
                  <a:pt x="12971" y="7892"/>
                  <a:pt x="12485" y="7062"/>
                </a:cubicBezTo>
                <a:cubicBezTo>
                  <a:pt x="12243" y="6646"/>
                  <a:pt x="12000" y="5815"/>
                  <a:pt x="11757" y="5400"/>
                </a:cubicBezTo>
                <a:cubicBezTo>
                  <a:pt x="11514" y="4985"/>
                  <a:pt x="11029" y="4569"/>
                  <a:pt x="10786" y="4985"/>
                </a:cubicBezTo>
                <a:cubicBezTo>
                  <a:pt x="10301" y="5400"/>
                  <a:pt x="9816" y="4985"/>
                  <a:pt x="9087" y="4985"/>
                </a:cubicBezTo>
                <a:cubicBezTo>
                  <a:pt x="8602" y="4985"/>
                  <a:pt x="7874" y="5400"/>
                  <a:pt x="7389" y="4985"/>
                </a:cubicBezTo>
                <a:cubicBezTo>
                  <a:pt x="7146" y="4569"/>
                  <a:pt x="6661" y="3738"/>
                  <a:pt x="6418" y="3323"/>
                </a:cubicBezTo>
                <a:cubicBezTo>
                  <a:pt x="5932" y="2492"/>
                  <a:pt x="5690" y="2492"/>
                  <a:pt x="5447" y="3323"/>
                </a:cubicBezTo>
                <a:cubicBezTo>
                  <a:pt x="5204" y="3738"/>
                  <a:pt x="4962" y="4154"/>
                  <a:pt x="4476" y="4154"/>
                </a:cubicBezTo>
                <a:cubicBezTo>
                  <a:pt x="3748" y="4154"/>
                  <a:pt x="3748" y="3323"/>
                  <a:pt x="3991" y="2492"/>
                </a:cubicBezTo>
                <a:cubicBezTo>
                  <a:pt x="4234" y="1246"/>
                  <a:pt x="4234" y="1246"/>
                  <a:pt x="3505" y="415"/>
                </a:cubicBezTo>
                <a:cubicBezTo>
                  <a:pt x="3505" y="831"/>
                  <a:pt x="3505" y="1662"/>
                  <a:pt x="3505" y="2077"/>
                </a:cubicBezTo>
                <a:cubicBezTo>
                  <a:pt x="3505" y="2908"/>
                  <a:pt x="3748" y="3323"/>
                  <a:pt x="3263" y="3323"/>
                </a:cubicBezTo>
                <a:cubicBezTo>
                  <a:pt x="2777" y="2908"/>
                  <a:pt x="2777" y="1662"/>
                  <a:pt x="3020" y="1246"/>
                </a:cubicBezTo>
                <a:cubicBezTo>
                  <a:pt x="3020" y="1246"/>
                  <a:pt x="3505" y="0"/>
                  <a:pt x="3263" y="0"/>
                </a:cubicBezTo>
                <a:cubicBezTo>
                  <a:pt x="2049" y="415"/>
                  <a:pt x="1078" y="831"/>
                  <a:pt x="108" y="1662"/>
                </a:cubicBezTo>
                <a:cubicBezTo>
                  <a:pt x="-135" y="1662"/>
                  <a:pt x="108" y="5815"/>
                  <a:pt x="108" y="6231"/>
                </a:cubicBezTo>
                <a:cubicBezTo>
                  <a:pt x="108" y="7477"/>
                  <a:pt x="108" y="8723"/>
                  <a:pt x="108" y="9554"/>
                </a:cubicBezTo>
                <a:cubicBezTo>
                  <a:pt x="108" y="10385"/>
                  <a:pt x="-135" y="10800"/>
                  <a:pt x="350" y="10800"/>
                </a:cubicBezTo>
                <a:cubicBezTo>
                  <a:pt x="593" y="10800"/>
                  <a:pt x="836" y="10800"/>
                  <a:pt x="1321" y="10800"/>
                </a:cubicBezTo>
                <a:cubicBezTo>
                  <a:pt x="1807" y="10800"/>
                  <a:pt x="1078" y="9969"/>
                  <a:pt x="1321" y="9554"/>
                </a:cubicBezTo>
                <a:cubicBezTo>
                  <a:pt x="1564" y="8723"/>
                  <a:pt x="2049" y="9138"/>
                  <a:pt x="2292" y="8308"/>
                </a:cubicBezTo>
                <a:cubicBezTo>
                  <a:pt x="2777" y="7892"/>
                  <a:pt x="2777" y="7892"/>
                  <a:pt x="3020" y="7477"/>
                </a:cubicBezTo>
                <a:cubicBezTo>
                  <a:pt x="3505" y="7062"/>
                  <a:pt x="3748" y="7477"/>
                  <a:pt x="3991" y="7892"/>
                </a:cubicBezTo>
                <a:cubicBezTo>
                  <a:pt x="4234" y="8308"/>
                  <a:pt x="4962" y="8308"/>
                  <a:pt x="4962" y="8308"/>
                </a:cubicBezTo>
                <a:cubicBezTo>
                  <a:pt x="5204" y="9138"/>
                  <a:pt x="4962" y="9554"/>
                  <a:pt x="4962" y="9969"/>
                </a:cubicBezTo>
                <a:cubicBezTo>
                  <a:pt x="5204" y="11215"/>
                  <a:pt x="5932" y="11215"/>
                  <a:pt x="6175" y="11215"/>
                </a:cubicBezTo>
                <a:cubicBezTo>
                  <a:pt x="7389" y="11215"/>
                  <a:pt x="7389" y="12462"/>
                  <a:pt x="7874" y="14123"/>
                </a:cubicBezTo>
                <a:cubicBezTo>
                  <a:pt x="8117" y="14538"/>
                  <a:pt x="8602" y="14954"/>
                  <a:pt x="9087" y="15369"/>
                </a:cubicBezTo>
                <a:cubicBezTo>
                  <a:pt x="9330" y="15369"/>
                  <a:pt x="9573" y="15785"/>
                  <a:pt x="9816" y="16200"/>
                </a:cubicBezTo>
                <a:cubicBezTo>
                  <a:pt x="10544" y="17031"/>
                  <a:pt x="11272" y="18277"/>
                  <a:pt x="12000" y="18692"/>
                </a:cubicBezTo>
                <a:cubicBezTo>
                  <a:pt x="12971" y="19108"/>
                  <a:pt x="12971" y="19108"/>
                  <a:pt x="12971" y="20354"/>
                </a:cubicBezTo>
                <a:cubicBezTo>
                  <a:pt x="13456" y="20354"/>
                  <a:pt x="14184" y="21185"/>
                  <a:pt x="14669" y="21600"/>
                </a:cubicBezTo>
                <a:cubicBezTo>
                  <a:pt x="14669" y="20354"/>
                  <a:pt x="14427" y="20354"/>
                  <a:pt x="15155" y="19523"/>
                </a:cubicBezTo>
                <a:cubicBezTo>
                  <a:pt x="15398" y="18692"/>
                  <a:pt x="14912" y="18277"/>
                  <a:pt x="14912" y="17446"/>
                </a:cubicBezTo>
                <a:cubicBezTo>
                  <a:pt x="15155" y="16200"/>
                  <a:pt x="14427" y="16615"/>
                  <a:pt x="14184" y="15785"/>
                </a:cubicBezTo>
                <a:cubicBezTo>
                  <a:pt x="13941" y="14954"/>
                  <a:pt x="15155" y="15369"/>
                  <a:pt x="15398" y="14954"/>
                </a:cubicBezTo>
                <a:cubicBezTo>
                  <a:pt x="16126" y="14538"/>
                  <a:pt x="15398" y="13292"/>
                  <a:pt x="15883" y="13708"/>
                </a:cubicBezTo>
                <a:cubicBezTo>
                  <a:pt x="16854" y="13708"/>
                  <a:pt x="15883" y="12462"/>
                  <a:pt x="16368" y="12462"/>
                </a:cubicBezTo>
                <a:cubicBezTo>
                  <a:pt x="16611" y="12046"/>
                  <a:pt x="16854" y="12877"/>
                  <a:pt x="17096" y="12462"/>
                </a:cubicBezTo>
                <a:cubicBezTo>
                  <a:pt x="17339" y="12462"/>
                  <a:pt x="17582" y="12046"/>
                  <a:pt x="17825" y="12046"/>
                </a:cubicBezTo>
                <a:cubicBezTo>
                  <a:pt x="18310" y="12046"/>
                  <a:pt x="17825" y="13708"/>
                  <a:pt x="17825" y="14123"/>
                </a:cubicBezTo>
                <a:cubicBezTo>
                  <a:pt x="18067" y="14123"/>
                  <a:pt x="18553" y="12877"/>
                  <a:pt x="18553" y="14123"/>
                </a:cubicBezTo>
                <a:cubicBezTo>
                  <a:pt x="18553" y="14123"/>
                  <a:pt x="18553" y="13292"/>
                  <a:pt x="18795" y="13292"/>
                </a:cubicBezTo>
                <a:cubicBezTo>
                  <a:pt x="19038" y="13292"/>
                  <a:pt x="18553" y="13292"/>
                  <a:pt x="18795" y="1329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7" name="Shape 2167"/>
          <p:cNvSpPr/>
          <p:nvPr/>
        </p:nvSpPr>
        <p:spPr>
          <a:xfrm>
            <a:off x="14036403" y="4284741"/>
            <a:ext cx="1278" cy="7555"/>
          </a:xfrm>
          <a:prstGeom prst="ellipse">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8" name="Shape 2168"/>
          <p:cNvSpPr/>
          <p:nvPr/>
        </p:nvSpPr>
        <p:spPr>
          <a:xfrm>
            <a:off x="13712966" y="3990179"/>
            <a:ext cx="523873" cy="317221"/>
          </a:xfrm>
          <a:custGeom>
            <a:avLst/>
            <a:gdLst/>
            <a:ahLst/>
            <a:cxnLst>
              <a:cxn ang="0">
                <a:pos x="wd2" y="hd2"/>
              </a:cxn>
              <a:cxn ang="5400000">
                <a:pos x="wd2" y="hd2"/>
              </a:cxn>
              <a:cxn ang="10800000">
                <a:pos x="wd2" y="hd2"/>
              </a:cxn>
              <a:cxn ang="16200000">
                <a:pos x="wd2" y="hd2"/>
              </a:cxn>
            </a:cxnLst>
            <a:rect l="0" t="0" r="r" b="b"/>
            <a:pathLst>
              <a:path w="21008" h="21600" extrusionOk="0">
                <a:moveTo>
                  <a:pt x="21008" y="14065"/>
                </a:moveTo>
                <a:cubicBezTo>
                  <a:pt x="20712" y="13563"/>
                  <a:pt x="20416" y="13563"/>
                  <a:pt x="19824" y="13563"/>
                </a:cubicBezTo>
                <a:cubicBezTo>
                  <a:pt x="19529" y="13060"/>
                  <a:pt x="18937" y="12558"/>
                  <a:pt x="18641" y="12056"/>
                </a:cubicBezTo>
                <a:cubicBezTo>
                  <a:pt x="18049" y="11553"/>
                  <a:pt x="17161" y="11051"/>
                  <a:pt x="16570" y="10047"/>
                </a:cubicBezTo>
                <a:cubicBezTo>
                  <a:pt x="16274" y="9042"/>
                  <a:pt x="15386" y="9042"/>
                  <a:pt x="14794" y="8037"/>
                </a:cubicBezTo>
                <a:cubicBezTo>
                  <a:pt x="14498" y="6530"/>
                  <a:pt x="14203" y="4521"/>
                  <a:pt x="13315" y="4521"/>
                </a:cubicBezTo>
                <a:cubicBezTo>
                  <a:pt x="12427" y="4521"/>
                  <a:pt x="11244" y="4521"/>
                  <a:pt x="11244" y="2512"/>
                </a:cubicBezTo>
                <a:cubicBezTo>
                  <a:pt x="11244" y="2009"/>
                  <a:pt x="11540" y="1005"/>
                  <a:pt x="11244" y="1005"/>
                </a:cubicBezTo>
                <a:cubicBezTo>
                  <a:pt x="10948" y="502"/>
                  <a:pt x="10652" y="1005"/>
                  <a:pt x="10060" y="502"/>
                </a:cubicBezTo>
                <a:cubicBezTo>
                  <a:pt x="10060" y="502"/>
                  <a:pt x="9764" y="0"/>
                  <a:pt x="9468" y="0"/>
                </a:cubicBezTo>
                <a:cubicBezTo>
                  <a:pt x="9172" y="0"/>
                  <a:pt x="8876" y="502"/>
                  <a:pt x="8581" y="502"/>
                </a:cubicBezTo>
                <a:cubicBezTo>
                  <a:pt x="8285" y="0"/>
                  <a:pt x="7989" y="1507"/>
                  <a:pt x="7693" y="1507"/>
                </a:cubicBezTo>
                <a:cubicBezTo>
                  <a:pt x="7397" y="1507"/>
                  <a:pt x="6509" y="2009"/>
                  <a:pt x="6805" y="3014"/>
                </a:cubicBezTo>
                <a:cubicBezTo>
                  <a:pt x="7101" y="4521"/>
                  <a:pt x="6805" y="4019"/>
                  <a:pt x="5918" y="4019"/>
                </a:cubicBezTo>
                <a:cubicBezTo>
                  <a:pt x="5622" y="4019"/>
                  <a:pt x="4734" y="4019"/>
                  <a:pt x="4438" y="4019"/>
                </a:cubicBezTo>
                <a:cubicBezTo>
                  <a:pt x="3846" y="3014"/>
                  <a:pt x="3550" y="2009"/>
                  <a:pt x="2959" y="1005"/>
                </a:cubicBezTo>
                <a:cubicBezTo>
                  <a:pt x="2071" y="0"/>
                  <a:pt x="887" y="1507"/>
                  <a:pt x="0" y="2512"/>
                </a:cubicBezTo>
                <a:cubicBezTo>
                  <a:pt x="296" y="3014"/>
                  <a:pt x="1183" y="5023"/>
                  <a:pt x="887" y="6028"/>
                </a:cubicBezTo>
                <a:cubicBezTo>
                  <a:pt x="-592" y="7535"/>
                  <a:pt x="1183" y="7535"/>
                  <a:pt x="1775" y="8540"/>
                </a:cubicBezTo>
                <a:cubicBezTo>
                  <a:pt x="1775" y="8540"/>
                  <a:pt x="1775" y="9544"/>
                  <a:pt x="1775" y="9544"/>
                </a:cubicBezTo>
                <a:cubicBezTo>
                  <a:pt x="1479" y="10047"/>
                  <a:pt x="2071" y="11051"/>
                  <a:pt x="2367" y="11051"/>
                </a:cubicBezTo>
                <a:cubicBezTo>
                  <a:pt x="2367" y="11553"/>
                  <a:pt x="2071" y="12056"/>
                  <a:pt x="2071" y="13060"/>
                </a:cubicBezTo>
                <a:cubicBezTo>
                  <a:pt x="2071" y="13563"/>
                  <a:pt x="2071" y="14567"/>
                  <a:pt x="2071" y="15572"/>
                </a:cubicBezTo>
                <a:cubicBezTo>
                  <a:pt x="2663" y="15572"/>
                  <a:pt x="2959" y="15572"/>
                  <a:pt x="3550" y="14567"/>
                </a:cubicBezTo>
                <a:cubicBezTo>
                  <a:pt x="3846" y="14065"/>
                  <a:pt x="4142" y="13563"/>
                  <a:pt x="4438" y="13060"/>
                </a:cubicBezTo>
                <a:cubicBezTo>
                  <a:pt x="5622" y="13060"/>
                  <a:pt x="6509" y="12558"/>
                  <a:pt x="7397" y="13563"/>
                </a:cubicBezTo>
                <a:cubicBezTo>
                  <a:pt x="7989" y="15070"/>
                  <a:pt x="9764" y="14065"/>
                  <a:pt x="10356" y="15572"/>
                </a:cubicBezTo>
                <a:cubicBezTo>
                  <a:pt x="10948" y="17079"/>
                  <a:pt x="11540" y="17581"/>
                  <a:pt x="12723" y="17581"/>
                </a:cubicBezTo>
                <a:cubicBezTo>
                  <a:pt x="13019" y="17581"/>
                  <a:pt x="13019" y="17581"/>
                  <a:pt x="13019" y="18586"/>
                </a:cubicBezTo>
                <a:cubicBezTo>
                  <a:pt x="13019" y="20093"/>
                  <a:pt x="13019" y="20093"/>
                  <a:pt x="13611" y="21098"/>
                </a:cubicBezTo>
                <a:cubicBezTo>
                  <a:pt x="14203" y="21098"/>
                  <a:pt x="14498" y="21600"/>
                  <a:pt x="15090" y="21600"/>
                </a:cubicBezTo>
                <a:cubicBezTo>
                  <a:pt x="15978" y="21600"/>
                  <a:pt x="15978" y="21098"/>
                  <a:pt x="16274" y="20093"/>
                </a:cubicBezTo>
                <a:cubicBezTo>
                  <a:pt x="16570" y="19088"/>
                  <a:pt x="17161" y="19591"/>
                  <a:pt x="17753" y="19088"/>
                </a:cubicBezTo>
                <a:cubicBezTo>
                  <a:pt x="18345" y="18586"/>
                  <a:pt x="18345" y="17581"/>
                  <a:pt x="18641" y="16577"/>
                </a:cubicBezTo>
                <a:cubicBezTo>
                  <a:pt x="18641" y="15572"/>
                  <a:pt x="19529" y="16577"/>
                  <a:pt x="19824" y="15572"/>
                </a:cubicBezTo>
                <a:cubicBezTo>
                  <a:pt x="19824" y="14567"/>
                  <a:pt x="20712" y="15572"/>
                  <a:pt x="21008" y="15572"/>
                </a:cubicBezTo>
                <a:cubicBezTo>
                  <a:pt x="21008" y="15070"/>
                  <a:pt x="21008" y="14567"/>
                  <a:pt x="21008" y="1406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69" name="Shape 2169"/>
          <p:cNvSpPr/>
          <p:nvPr/>
        </p:nvSpPr>
        <p:spPr>
          <a:xfrm>
            <a:off x="14273437" y="4068493"/>
            <a:ext cx="282790" cy="181059"/>
          </a:xfrm>
          <a:custGeom>
            <a:avLst/>
            <a:gdLst/>
            <a:ahLst/>
            <a:cxnLst>
              <a:cxn ang="0">
                <a:pos x="wd2" y="hd2"/>
              </a:cxn>
              <a:cxn ang="5400000">
                <a:pos x="wd2" y="hd2"/>
              </a:cxn>
              <a:cxn ang="10800000">
                <a:pos x="wd2" y="hd2"/>
              </a:cxn>
              <a:cxn ang="16200000">
                <a:pos x="wd2" y="hd2"/>
              </a:cxn>
            </a:cxnLst>
            <a:rect l="0" t="0" r="r" b="b"/>
            <a:pathLst>
              <a:path w="20742" h="19663" extrusionOk="0">
                <a:moveTo>
                  <a:pt x="15731" y="7424"/>
                </a:moveTo>
                <a:cubicBezTo>
                  <a:pt x="14651" y="8224"/>
                  <a:pt x="14111" y="7424"/>
                  <a:pt x="13031" y="7424"/>
                </a:cubicBezTo>
                <a:cubicBezTo>
                  <a:pt x="11951" y="7424"/>
                  <a:pt x="11411" y="5824"/>
                  <a:pt x="10871" y="5824"/>
                </a:cubicBezTo>
                <a:cubicBezTo>
                  <a:pt x="10331" y="5824"/>
                  <a:pt x="10331" y="6624"/>
                  <a:pt x="9791" y="6624"/>
                </a:cubicBezTo>
                <a:cubicBezTo>
                  <a:pt x="9791" y="7424"/>
                  <a:pt x="9251" y="6624"/>
                  <a:pt x="8711" y="6624"/>
                </a:cubicBezTo>
                <a:cubicBezTo>
                  <a:pt x="7631" y="6624"/>
                  <a:pt x="6011" y="6624"/>
                  <a:pt x="4931" y="5824"/>
                </a:cubicBezTo>
                <a:cubicBezTo>
                  <a:pt x="4391" y="5024"/>
                  <a:pt x="6011" y="3424"/>
                  <a:pt x="6011" y="3424"/>
                </a:cubicBezTo>
                <a:cubicBezTo>
                  <a:pt x="7091" y="2624"/>
                  <a:pt x="7631" y="5024"/>
                  <a:pt x="8171" y="5024"/>
                </a:cubicBezTo>
                <a:cubicBezTo>
                  <a:pt x="9251" y="5024"/>
                  <a:pt x="9791" y="4224"/>
                  <a:pt x="9791" y="3424"/>
                </a:cubicBezTo>
                <a:cubicBezTo>
                  <a:pt x="9251" y="2624"/>
                  <a:pt x="8711" y="4224"/>
                  <a:pt x="8171" y="4224"/>
                </a:cubicBezTo>
                <a:cubicBezTo>
                  <a:pt x="7631" y="3424"/>
                  <a:pt x="8711" y="1024"/>
                  <a:pt x="8171" y="224"/>
                </a:cubicBezTo>
                <a:cubicBezTo>
                  <a:pt x="8171" y="-576"/>
                  <a:pt x="7091" y="1024"/>
                  <a:pt x="7091" y="1024"/>
                </a:cubicBezTo>
                <a:cubicBezTo>
                  <a:pt x="6011" y="1824"/>
                  <a:pt x="5471" y="224"/>
                  <a:pt x="4931" y="1024"/>
                </a:cubicBezTo>
                <a:cubicBezTo>
                  <a:pt x="3851" y="1024"/>
                  <a:pt x="6011" y="3424"/>
                  <a:pt x="3851" y="3424"/>
                </a:cubicBezTo>
                <a:cubicBezTo>
                  <a:pt x="2771" y="2624"/>
                  <a:pt x="4391" y="5824"/>
                  <a:pt x="2771" y="5824"/>
                </a:cubicBezTo>
                <a:cubicBezTo>
                  <a:pt x="2231" y="6624"/>
                  <a:pt x="-469" y="5824"/>
                  <a:pt x="71" y="7424"/>
                </a:cubicBezTo>
                <a:cubicBezTo>
                  <a:pt x="611" y="9824"/>
                  <a:pt x="2231" y="8224"/>
                  <a:pt x="1691" y="10624"/>
                </a:cubicBezTo>
                <a:cubicBezTo>
                  <a:pt x="1691" y="13024"/>
                  <a:pt x="3311" y="13024"/>
                  <a:pt x="1691" y="14624"/>
                </a:cubicBezTo>
                <a:cubicBezTo>
                  <a:pt x="1151" y="15424"/>
                  <a:pt x="71" y="18624"/>
                  <a:pt x="1691" y="18624"/>
                </a:cubicBezTo>
                <a:cubicBezTo>
                  <a:pt x="2771" y="18624"/>
                  <a:pt x="3851" y="16224"/>
                  <a:pt x="4391" y="17024"/>
                </a:cubicBezTo>
                <a:cubicBezTo>
                  <a:pt x="6011" y="19424"/>
                  <a:pt x="4391" y="15424"/>
                  <a:pt x="6011" y="15424"/>
                </a:cubicBezTo>
                <a:cubicBezTo>
                  <a:pt x="7091" y="15424"/>
                  <a:pt x="7631" y="14624"/>
                  <a:pt x="8711" y="13024"/>
                </a:cubicBezTo>
                <a:cubicBezTo>
                  <a:pt x="9251" y="10624"/>
                  <a:pt x="9791" y="11424"/>
                  <a:pt x="10331" y="13024"/>
                </a:cubicBezTo>
                <a:cubicBezTo>
                  <a:pt x="10871" y="13824"/>
                  <a:pt x="11411" y="14624"/>
                  <a:pt x="11411" y="16224"/>
                </a:cubicBezTo>
                <a:cubicBezTo>
                  <a:pt x="11411" y="17024"/>
                  <a:pt x="10871" y="17824"/>
                  <a:pt x="10871" y="18624"/>
                </a:cubicBezTo>
                <a:cubicBezTo>
                  <a:pt x="11411" y="21024"/>
                  <a:pt x="13571" y="18624"/>
                  <a:pt x="14111" y="17824"/>
                </a:cubicBezTo>
                <a:cubicBezTo>
                  <a:pt x="14651" y="17024"/>
                  <a:pt x="16271" y="15424"/>
                  <a:pt x="16811" y="16224"/>
                </a:cubicBezTo>
                <a:cubicBezTo>
                  <a:pt x="17891" y="17824"/>
                  <a:pt x="18971" y="15424"/>
                  <a:pt x="20591" y="16224"/>
                </a:cubicBezTo>
                <a:cubicBezTo>
                  <a:pt x="21131" y="15424"/>
                  <a:pt x="20051" y="13824"/>
                  <a:pt x="20051" y="13824"/>
                </a:cubicBezTo>
                <a:cubicBezTo>
                  <a:pt x="19511" y="12224"/>
                  <a:pt x="20051" y="10624"/>
                  <a:pt x="18971" y="10624"/>
                </a:cubicBezTo>
                <a:cubicBezTo>
                  <a:pt x="17351" y="11424"/>
                  <a:pt x="16271" y="9024"/>
                  <a:pt x="16811" y="6624"/>
                </a:cubicBezTo>
                <a:cubicBezTo>
                  <a:pt x="16811" y="6624"/>
                  <a:pt x="16271" y="6624"/>
                  <a:pt x="15731" y="7424"/>
                </a:cubicBezTo>
                <a:cubicBezTo>
                  <a:pt x="15191" y="7424"/>
                  <a:pt x="16271" y="6624"/>
                  <a:pt x="15731" y="742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0" name="Shape 2170"/>
          <p:cNvSpPr/>
          <p:nvPr/>
        </p:nvSpPr>
        <p:spPr>
          <a:xfrm>
            <a:off x="14030450" y="4234388"/>
            <a:ext cx="611627" cy="540957"/>
          </a:xfrm>
          <a:custGeom>
            <a:avLst/>
            <a:gdLst/>
            <a:ahLst/>
            <a:cxnLst>
              <a:cxn ang="0">
                <a:pos x="wd2" y="hd2"/>
              </a:cxn>
              <a:cxn ang="5400000">
                <a:pos x="wd2" y="hd2"/>
              </a:cxn>
              <a:cxn ang="10800000">
                <a:pos x="wd2" y="hd2"/>
              </a:cxn>
              <a:cxn ang="16200000">
                <a:pos x="wd2" y="hd2"/>
              </a:cxn>
            </a:cxnLst>
            <a:rect l="0" t="0" r="r" b="b"/>
            <a:pathLst>
              <a:path w="21600" h="21388" extrusionOk="0">
                <a:moveTo>
                  <a:pt x="2082" y="14886"/>
                </a:moveTo>
                <a:cubicBezTo>
                  <a:pt x="2082" y="15178"/>
                  <a:pt x="2082" y="15470"/>
                  <a:pt x="2342" y="15762"/>
                </a:cubicBezTo>
                <a:cubicBezTo>
                  <a:pt x="2602" y="16054"/>
                  <a:pt x="2863" y="16346"/>
                  <a:pt x="2863" y="16638"/>
                </a:cubicBezTo>
                <a:cubicBezTo>
                  <a:pt x="2863" y="16930"/>
                  <a:pt x="1561" y="17514"/>
                  <a:pt x="1301" y="17805"/>
                </a:cubicBezTo>
                <a:cubicBezTo>
                  <a:pt x="1041" y="17805"/>
                  <a:pt x="781" y="18097"/>
                  <a:pt x="781" y="18681"/>
                </a:cubicBezTo>
                <a:cubicBezTo>
                  <a:pt x="781" y="19265"/>
                  <a:pt x="781" y="19265"/>
                  <a:pt x="1561" y="19265"/>
                </a:cubicBezTo>
                <a:cubicBezTo>
                  <a:pt x="2082" y="18973"/>
                  <a:pt x="2863" y="18973"/>
                  <a:pt x="3383" y="18681"/>
                </a:cubicBezTo>
                <a:cubicBezTo>
                  <a:pt x="3904" y="18681"/>
                  <a:pt x="4424" y="18681"/>
                  <a:pt x="4945" y="18973"/>
                </a:cubicBezTo>
                <a:cubicBezTo>
                  <a:pt x="5205" y="18973"/>
                  <a:pt x="5725" y="18973"/>
                  <a:pt x="5986" y="18973"/>
                </a:cubicBezTo>
                <a:cubicBezTo>
                  <a:pt x="6506" y="18973"/>
                  <a:pt x="6766" y="18681"/>
                  <a:pt x="7287" y="18681"/>
                </a:cubicBezTo>
                <a:cubicBezTo>
                  <a:pt x="7547" y="18681"/>
                  <a:pt x="7547" y="19265"/>
                  <a:pt x="7547" y="19557"/>
                </a:cubicBezTo>
                <a:cubicBezTo>
                  <a:pt x="7807" y="19849"/>
                  <a:pt x="8067" y="19849"/>
                  <a:pt x="8328" y="20141"/>
                </a:cubicBezTo>
                <a:cubicBezTo>
                  <a:pt x="8328" y="20432"/>
                  <a:pt x="8588" y="21016"/>
                  <a:pt x="8588" y="21308"/>
                </a:cubicBezTo>
                <a:cubicBezTo>
                  <a:pt x="9108" y="21600"/>
                  <a:pt x="8848" y="21016"/>
                  <a:pt x="8848" y="20724"/>
                </a:cubicBezTo>
                <a:cubicBezTo>
                  <a:pt x="9108" y="20724"/>
                  <a:pt x="9369" y="21308"/>
                  <a:pt x="9369" y="21308"/>
                </a:cubicBezTo>
                <a:cubicBezTo>
                  <a:pt x="9889" y="21016"/>
                  <a:pt x="10410" y="20432"/>
                  <a:pt x="11190" y="20724"/>
                </a:cubicBezTo>
                <a:cubicBezTo>
                  <a:pt x="11451" y="20724"/>
                  <a:pt x="11711" y="20724"/>
                  <a:pt x="11971" y="20432"/>
                </a:cubicBezTo>
                <a:cubicBezTo>
                  <a:pt x="12231" y="20432"/>
                  <a:pt x="12752" y="20432"/>
                  <a:pt x="13012" y="20432"/>
                </a:cubicBezTo>
                <a:cubicBezTo>
                  <a:pt x="13272" y="20141"/>
                  <a:pt x="12752" y="18681"/>
                  <a:pt x="12492" y="18681"/>
                </a:cubicBezTo>
                <a:cubicBezTo>
                  <a:pt x="12231" y="18389"/>
                  <a:pt x="11971" y="18389"/>
                  <a:pt x="11971" y="17805"/>
                </a:cubicBezTo>
                <a:cubicBezTo>
                  <a:pt x="11971" y="17222"/>
                  <a:pt x="11711" y="16930"/>
                  <a:pt x="11451" y="16638"/>
                </a:cubicBezTo>
                <a:cubicBezTo>
                  <a:pt x="10670" y="16346"/>
                  <a:pt x="11711" y="15762"/>
                  <a:pt x="11971" y="15178"/>
                </a:cubicBezTo>
                <a:cubicBezTo>
                  <a:pt x="12231" y="15178"/>
                  <a:pt x="12231" y="14886"/>
                  <a:pt x="12752" y="15178"/>
                </a:cubicBezTo>
                <a:cubicBezTo>
                  <a:pt x="13272" y="15762"/>
                  <a:pt x="13012" y="15178"/>
                  <a:pt x="13533" y="15178"/>
                </a:cubicBezTo>
                <a:cubicBezTo>
                  <a:pt x="14573" y="14886"/>
                  <a:pt x="14313" y="14011"/>
                  <a:pt x="14834" y="13427"/>
                </a:cubicBezTo>
                <a:cubicBezTo>
                  <a:pt x="15094" y="13135"/>
                  <a:pt x="15614" y="13135"/>
                  <a:pt x="15614" y="12843"/>
                </a:cubicBezTo>
                <a:cubicBezTo>
                  <a:pt x="15875" y="12551"/>
                  <a:pt x="16135" y="12259"/>
                  <a:pt x="16135" y="11968"/>
                </a:cubicBezTo>
                <a:cubicBezTo>
                  <a:pt x="16135" y="11676"/>
                  <a:pt x="16655" y="11384"/>
                  <a:pt x="16916" y="11384"/>
                </a:cubicBezTo>
                <a:cubicBezTo>
                  <a:pt x="17176" y="11384"/>
                  <a:pt x="17176" y="10800"/>
                  <a:pt x="17176" y="10800"/>
                </a:cubicBezTo>
                <a:cubicBezTo>
                  <a:pt x="17176" y="9924"/>
                  <a:pt x="18217" y="10508"/>
                  <a:pt x="17957" y="9632"/>
                </a:cubicBezTo>
                <a:cubicBezTo>
                  <a:pt x="17957" y="8757"/>
                  <a:pt x="17696" y="8465"/>
                  <a:pt x="18477" y="7881"/>
                </a:cubicBezTo>
                <a:cubicBezTo>
                  <a:pt x="18737" y="7881"/>
                  <a:pt x="17436" y="7005"/>
                  <a:pt x="17176" y="6714"/>
                </a:cubicBezTo>
                <a:cubicBezTo>
                  <a:pt x="16916" y="6130"/>
                  <a:pt x="17176" y="5254"/>
                  <a:pt x="16916" y="4670"/>
                </a:cubicBezTo>
                <a:cubicBezTo>
                  <a:pt x="16916" y="3795"/>
                  <a:pt x="17696" y="3795"/>
                  <a:pt x="18217" y="4086"/>
                </a:cubicBezTo>
                <a:cubicBezTo>
                  <a:pt x="18477" y="4086"/>
                  <a:pt x="18998" y="4378"/>
                  <a:pt x="19258" y="4378"/>
                </a:cubicBezTo>
                <a:cubicBezTo>
                  <a:pt x="19778" y="4378"/>
                  <a:pt x="19778" y="4086"/>
                  <a:pt x="20039" y="3795"/>
                </a:cubicBezTo>
                <a:cubicBezTo>
                  <a:pt x="20819" y="3795"/>
                  <a:pt x="21080" y="3795"/>
                  <a:pt x="21600" y="2919"/>
                </a:cubicBezTo>
                <a:cubicBezTo>
                  <a:pt x="20819" y="2627"/>
                  <a:pt x="20039" y="2335"/>
                  <a:pt x="19778" y="1751"/>
                </a:cubicBezTo>
                <a:cubicBezTo>
                  <a:pt x="19518" y="1459"/>
                  <a:pt x="19518" y="876"/>
                  <a:pt x="19258" y="584"/>
                </a:cubicBezTo>
                <a:cubicBezTo>
                  <a:pt x="18998" y="292"/>
                  <a:pt x="18737" y="292"/>
                  <a:pt x="18477" y="0"/>
                </a:cubicBezTo>
                <a:cubicBezTo>
                  <a:pt x="17957" y="0"/>
                  <a:pt x="17176" y="292"/>
                  <a:pt x="16916" y="292"/>
                </a:cubicBezTo>
                <a:cubicBezTo>
                  <a:pt x="15875" y="0"/>
                  <a:pt x="15354" y="584"/>
                  <a:pt x="14573" y="1168"/>
                </a:cubicBezTo>
                <a:cubicBezTo>
                  <a:pt x="13793" y="1459"/>
                  <a:pt x="13272" y="1459"/>
                  <a:pt x="13793" y="2335"/>
                </a:cubicBezTo>
                <a:cubicBezTo>
                  <a:pt x="14313" y="2919"/>
                  <a:pt x="13793" y="3503"/>
                  <a:pt x="13272" y="3795"/>
                </a:cubicBezTo>
                <a:cubicBezTo>
                  <a:pt x="12752" y="4378"/>
                  <a:pt x="13533" y="5546"/>
                  <a:pt x="12492" y="5254"/>
                </a:cubicBezTo>
                <a:cubicBezTo>
                  <a:pt x="11190" y="5254"/>
                  <a:pt x="12231" y="5546"/>
                  <a:pt x="12231" y="6130"/>
                </a:cubicBezTo>
                <a:cubicBezTo>
                  <a:pt x="12492" y="6422"/>
                  <a:pt x="11451" y="6714"/>
                  <a:pt x="11190" y="7005"/>
                </a:cubicBezTo>
                <a:cubicBezTo>
                  <a:pt x="10930" y="7589"/>
                  <a:pt x="10930" y="8757"/>
                  <a:pt x="10670" y="8757"/>
                </a:cubicBezTo>
                <a:cubicBezTo>
                  <a:pt x="10410" y="9049"/>
                  <a:pt x="10149" y="8757"/>
                  <a:pt x="9889" y="8757"/>
                </a:cubicBezTo>
                <a:cubicBezTo>
                  <a:pt x="9369" y="8757"/>
                  <a:pt x="9108" y="9049"/>
                  <a:pt x="8848" y="9341"/>
                </a:cubicBezTo>
                <a:cubicBezTo>
                  <a:pt x="8328" y="9632"/>
                  <a:pt x="8067" y="9341"/>
                  <a:pt x="7807" y="9632"/>
                </a:cubicBezTo>
                <a:cubicBezTo>
                  <a:pt x="7287" y="9924"/>
                  <a:pt x="7287" y="10216"/>
                  <a:pt x="7027" y="10800"/>
                </a:cubicBezTo>
                <a:cubicBezTo>
                  <a:pt x="7027" y="11676"/>
                  <a:pt x="6506" y="11968"/>
                  <a:pt x="5725" y="12259"/>
                </a:cubicBezTo>
                <a:cubicBezTo>
                  <a:pt x="4945" y="12551"/>
                  <a:pt x="4164" y="12551"/>
                  <a:pt x="3383" y="12551"/>
                </a:cubicBezTo>
                <a:cubicBezTo>
                  <a:pt x="2082" y="12551"/>
                  <a:pt x="1041" y="12259"/>
                  <a:pt x="0" y="11676"/>
                </a:cubicBezTo>
                <a:cubicBezTo>
                  <a:pt x="260" y="12259"/>
                  <a:pt x="520" y="12843"/>
                  <a:pt x="781" y="13427"/>
                </a:cubicBezTo>
                <a:cubicBezTo>
                  <a:pt x="1041" y="13719"/>
                  <a:pt x="2082" y="14011"/>
                  <a:pt x="2082" y="1488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1" name="Shape 2171"/>
          <p:cNvSpPr/>
          <p:nvPr/>
        </p:nvSpPr>
        <p:spPr>
          <a:xfrm>
            <a:off x="14011099" y="4172634"/>
            <a:ext cx="542880" cy="377266"/>
          </a:xfrm>
          <a:custGeom>
            <a:avLst/>
            <a:gdLst/>
            <a:ahLst/>
            <a:cxnLst>
              <a:cxn ang="0">
                <a:pos x="wd2" y="hd2"/>
              </a:cxn>
              <a:cxn ang="5400000">
                <a:pos x="wd2" y="hd2"/>
              </a:cxn>
              <a:cxn ang="10800000">
                <a:pos x="wd2" y="hd2"/>
              </a:cxn>
              <a:cxn ang="16200000">
                <a:pos x="wd2" y="hd2"/>
              </a:cxn>
            </a:cxnLst>
            <a:rect l="0" t="0" r="r" b="b"/>
            <a:pathLst>
              <a:path w="21177" h="20748" extrusionOk="0">
                <a:moveTo>
                  <a:pt x="20313" y="2511"/>
                </a:moveTo>
                <a:cubicBezTo>
                  <a:pt x="20025" y="2511"/>
                  <a:pt x="19737" y="3326"/>
                  <a:pt x="19449" y="2918"/>
                </a:cubicBezTo>
                <a:cubicBezTo>
                  <a:pt x="19161" y="2918"/>
                  <a:pt x="19161" y="2103"/>
                  <a:pt x="18873" y="2511"/>
                </a:cubicBezTo>
                <a:cubicBezTo>
                  <a:pt x="18297" y="2511"/>
                  <a:pt x="17721" y="3326"/>
                  <a:pt x="17433" y="3733"/>
                </a:cubicBezTo>
                <a:cubicBezTo>
                  <a:pt x="17145" y="3733"/>
                  <a:pt x="16569" y="4549"/>
                  <a:pt x="15993" y="4141"/>
                </a:cubicBezTo>
                <a:cubicBezTo>
                  <a:pt x="15705" y="3733"/>
                  <a:pt x="16569" y="2103"/>
                  <a:pt x="15993" y="1288"/>
                </a:cubicBezTo>
                <a:cubicBezTo>
                  <a:pt x="15993" y="1288"/>
                  <a:pt x="15417" y="-342"/>
                  <a:pt x="15129" y="66"/>
                </a:cubicBezTo>
                <a:cubicBezTo>
                  <a:pt x="14841" y="881"/>
                  <a:pt x="14553" y="1696"/>
                  <a:pt x="13977" y="2103"/>
                </a:cubicBezTo>
                <a:cubicBezTo>
                  <a:pt x="13401" y="2511"/>
                  <a:pt x="13113" y="2103"/>
                  <a:pt x="13113" y="2918"/>
                </a:cubicBezTo>
                <a:cubicBezTo>
                  <a:pt x="12825" y="4141"/>
                  <a:pt x="12537" y="2511"/>
                  <a:pt x="12249" y="2918"/>
                </a:cubicBezTo>
                <a:cubicBezTo>
                  <a:pt x="11673" y="3326"/>
                  <a:pt x="11385" y="3733"/>
                  <a:pt x="10809" y="3733"/>
                </a:cubicBezTo>
                <a:cubicBezTo>
                  <a:pt x="10233" y="3326"/>
                  <a:pt x="9657" y="2918"/>
                  <a:pt x="9369" y="2511"/>
                </a:cubicBezTo>
                <a:cubicBezTo>
                  <a:pt x="9081" y="2511"/>
                  <a:pt x="7641" y="2103"/>
                  <a:pt x="7641" y="2103"/>
                </a:cubicBezTo>
                <a:cubicBezTo>
                  <a:pt x="7353" y="2511"/>
                  <a:pt x="7641" y="2918"/>
                  <a:pt x="7353" y="2918"/>
                </a:cubicBezTo>
                <a:cubicBezTo>
                  <a:pt x="7065" y="2918"/>
                  <a:pt x="6489" y="2918"/>
                  <a:pt x="6489" y="3326"/>
                </a:cubicBezTo>
                <a:cubicBezTo>
                  <a:pt x="6201" y="4141"/>
                  <a:pt x="6201" y="4956"/>
                  <a:pt x="5625" y="5364"/>
                </a:cubicBezTo>
                <a:cubicBezTo>
                  <a:pt x="4761" y="6179"/>
                  <a:pt x="4473" y="5771"/>
                  <a:pt x="3897" y="6586"/>
                </a:cubicBezTo>
                <a:cubicBezTo>
                  <a:pt x="3609" y="7401"/>
                  <a:pt x="3033" y="7401"/>
                  <a:pt x="2745" y="7401"/>
                </a:cubicBezTo>
                <a:cubicBezTo>
                  <a:pt x="2457" y="6994"/>
                  <a:pt x="1017" y="6586"/>
                  <a:pt x="1017" y="6179"/>
                </a:cubicBezTo>
                <a:cubicBezTo>
                  <a:pt x="1017" y="7401"/>
                  <a:pt x="1017" y="8216"/>
                  <a:pt x="729" y="9032"/>
                </a:cubicBezTo>
                <a:cubicBezTo>
                  <a:pt x="153" y="9847"/>
                  <a:pt x="-423" y="10662"/>
                  <a:pt x="441" y="11477"/>
                </a:cubicBezTo>
                <a:cubicBezTo>
                  <a:pt x="729" y="11884"/>
                  <a:pt x="153" y="12292"/>
                  <a:pt x="153" y="13107"/>
                </a:cubicBezTo>
                <a:cubicBezTo>
                  <a:pt x="153" y="13515"/>
                  <a:pt x="153" y="14330"/>
                  <a:pt x="441" y="14737"/>
                </a:cubicBezTo>
                <a:cubicBezTo>
                  <a:pt x="441" y="15552"/>
                  <a:pt x="153" y="15960"/>
                  <a:pt x="729" y="15960"/>
                </a:cubicBezTo>
                <a:cubicBezTo>
                  <a:pt x="1593" y="16367"/>
                  <a:pt x="1881" y="15960"/>
                  <a:pt x="1881" y="17183"/>
                </a:cubicBezTo>
                <a:cubicBezTo>
                  <a:pt x="1881" y="17998"/>
                  <a:pt x="1017" y="19220"/>
                  <a:pt x="729" y="19628"/>
                </a:cubicBezTo>
                <a:cubicBezTo>
                  <a:pt x="3033" y="21258"/>
                  <a:pt x="5625" y="20850"/>
                  <a:pt x="7929" y="20035"/>
                </a:cubicBezTo>
                <a:cubicBezTo>
                  <a:pt x="8793" y="19628"/>
                  <a:pt x="8505" y="17998"/>
                  <a:pt x="8793" y="17183"/>
                </a:cubicBezTo>
                <a:cubicBezTo>
                  <a:pt x="9081" y="16367"/>
                  <a:pt x="10233" y="16775"/>
                  <a:pt x="10809" y="15960"/>
                </a:cubicBezTo>
                <a:cubicBezTo>
                  <a:pt x="11097" y="15960"/>
                  <a:pt x="11385" y="15552"/>
                  <a:pt x="11961" y="15552"/>
                </a:cubicBezTo>
                <a:cubicBezTo>
                  <a:pt x="11961" y="15552"/>
                  <a:pt x="12537" y="15960"/>
                  <a:pt x="12537" y="15552"/>
                </a:cubicBezTo>
                <a:cubicBezTo>
                  <a:pt x="12825" y="14737"/>
                  <a:pt x="12825" y="13922"/>
                  <a:pt x="13113" y="13107"/>
                </a:cubicBezTo>
                <a:cubicBezTo>
                  <a:pt x="13401" y="12700"/>
                  <a:pt x="14553" y="12292"/>
                  <a:pt x="14265" y="11884"/>
                </a:cubicBezTo>
                <a:cubicBezTo>
                  <a:pt x="14265" y="11477"/>
                  <a:pt x="13113" y="10662"/>
                  <a:pt x="14265" y="10662"/>
                </a:cubicBezTo>
                <a:cubicBezTo>
                  <a:pt x="14553" y="10662"/>
                  <a:pt x="15129" y="11069"/>
                  <a:pt x="15417" y="10254"/>
                </a:cubicBezTo>
                <a:cubicBezTo>
                  <a:pt x="15417" y="9847"/>
                  <a:pt x="15129" y="9439"/>
                  <a:pt x="15417" y="9032"/>
                </a:cubicBezTo>
                <a:cubicBezTo>
                  <a:pt x="15417" y="8216"/>
                  <a:pt x="16281" y="8216"/>
                  <a:pt x="16281" y="7401"/>
                </a:cubicBezTo>
                <a:cubicBezTo>
                  <a:pt x="16281" y="6586"/>
                  <a:pt x="15417" y="6179"/>
                  <a:pt x="15705" y="5364"/>
                </a:cubicBezTo>
                <a:cubicBezTo>
                  <a:pt x="16281" y="4956"/>
                  <a:pt x="17145" y="4549"/>
                  <a:pt x="17721" y="4141"/>
                </a:cubicBezTo>
                <a:cubicBezTo>
                  <a:pt x="18297" y="3326"/>
                  <a:pt x="19161" y="3733"/>
                  <a:pt x="19737" y="3733"/>
                </a:cubicBezTo>
                <a:cubicBezTo>
                  <a:pt x="20025" y="3733"/>
                  <a:pt x="20601" y="3733"/>
                  <a:pt x="20889" y="3326"/>
                </a:cubicBezTo>
                <a:cubicBezTo>
                  <a:pt x="20889" y="3326"/>
                  <a:pt x="21177" y="2918"/>
                  <a:pt x="21177" y="2511"/>
                </a:cubicBezTo>
                <a:cubicBezTo>
                  <a:pt x="20889" y="2511"/>
                  <a:pt x="20601" y="2511"/>
                  <a:pt x="20313" y="2511"/>
                </a:cubicBezTo>
                <a:cubicBezTo>
                  <a:pt x="20025" y="2918"/>
                  <a:pt x="20601" y="2511"/>
                  <a:pt x="20313" y="251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2" name="Shape 2172"/>
          <p:cNvSpPr/>
          <p:nvPr/>
        </p:nvSpPr>
        <p:spPr>
          <a:xfrm>
            <a:off x="13954788" y="3854629"/>
            <a:ext cx="15176" cy="24649"/>
          </a:xfrm>
          <a:custGeom>
            <a:avLst/>
            <a:gdLst/>
            <a:ahLst/>
            <a:cxnLst>
              <a:cxn ang="0">
                <a:pos x="wd2" y="hd2"/>
              </a:cxn>
              <a:cxn ang="5400000">
                <a:pos x="wd2" y="hd2"/>
              </a:cxn>
              <a:cxn ang="10800000">
                <a:pos x="wd2" y="hd2"/>
              </a:cxn>
              <a:cxn ang="16200000">
                <a:pos x="wd2" y="hd2"/>
              </a:cxn>
            </a:cxnLst>
            <a:rect l="0" t="0" r="r" b="b"/>
            <a:pathLst>
              <a:path w="16362" h="17712" extrusionOk="0">
                <a:moveTo>
                  <a:pt x="16362" y="6912"/>
                </a:moveTo>
                <a:cubicBezTo>
                  <a:pt x="9162" y="6912"/>
                  <a:pt x="1962" y="-3888"/>
                  <a:pt x="1962" y="1512"/>
                </a:cubicBezTo>
                <a:cubicBezTo>
                  <a:pt x="-5238" y="6912"/>
                  <a:pt x="9162" y="12312"/>
                  <a:pt x="16362" y="17712"/>
                </a:cubicBezTo>
                <a:cubicBezTo>
                  <a:pt x="16362" y="12312"/>
                  <a:pt x="16362" y="6912"/>
                  <a:pt x="16362" y="6912"/>
                </a:cubicBezTo>
                <a:cubicBezTo>
                  <a:pt x="9162" y="1512"/>
                  <a:pt x="16362" y="6912"/>
                  <a:pt x="16362" y="691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3" name="Shape 2173"/>
          <p:cNvSpPr/>
          <p:nvPr/>
        </p:nvSpPr>
        <p:spPr>
          <a:xfrm>
            <a:off x="13494058" y="3383432"/>
            <a:ext cx="1487807" cy="699091"/>
          </a:xfrm>
          <a:custGeom>
            <a:avLst/>
            <a:gdLst/>
            <a:ahLst/>
            <a:cxnLst>
              <a:cxn ang="0">
                <a:pos x="wd2" y="hd2"/>
              </a:cxn>
              <a:cxn ang="5400000">
                <a:pos x="wd2" y="hd2"/>
              </a:cxn>
              <a:cxn ang="10800000">
                <a:pos x="wd2" y="hd2"/>
              </a:cxn>
              <a:cxn ang="16200000">
                <a:pos x="wd2" y="hd2"/>
              </a:cxn>
            </a:cxnLst>
            <a:rect l="0" t="0" r="r" b="b"/>
            <a:pathLst>
              <a:path w="21459" h="21045" extrusionOk="0">
                <a:moveTo>
                  <a:pt x="21246" y="8685"/>
                </a:moveTo>
                <a:cubicBezTo>
                  <a:pt x="21246" y="8462"/>
                  <a:pt x="20821" y="8685"/>
                  <a:pt x="20821" y="8685"/>
                </a:cubicBezTo>
                <a:cubicBezTo>
                  <a:pt x="20608" y="8685"/>
                  <a:pt x="20501" y="8462"/>
                  <a:pt x="20501" y="8239"/>
                </a:cubicBezTo>
                <a:cubicBezTo>
                  <a:pt x="20395" y="7794"/>
                  <a:pt x="20182" y="7794"/>
                  <a:pt x="20182" y="7571"/>
                </a:cubicBezTo>
                <a:cubicBezTo>
                  <a:pt x="20076" y="7348"/>
                  <a:pt x="19969" y="6680"/>
                  <a:pt x="19650" y="6680"/>
                </a:cubicBezTo>
                <a:cubicBezTo>
                  <a:pt x="19331" y="6680"/>
                  <a:pt x="19012" y="7348"/>
                  <a:pt x="18692" y="6903"/>
                </a:cubicBezTo>
                <a:cubicBezTo>
                  <a:pt x="18586" y="6680"/>
                  <a:pt x="18480" y="6458"/>
                  <a:pt x="18373" y="6235"/>
                </a:cubicBezTo>
                <a:cubicBezTo>
                  <a:pt x="18267" y="6235"/>
                  <a:pt x="18054" y="6903"/>
                  <a:pt x="17948" y="6903"/>
                </a:cubicBezTo>
                <a:cubicBezTo>
                  <a:pt x="17841" y="7126"/>
                  <a:pt x="17203" y="4676"/>
                  <a:pt x="17203" y="4231"/>
                </a:cubicBezTo>
                <a:cubicBezTo>
                  <a:pt x="16990" y="3786"/>
                  <a:pt x="16884" y="3118"/>
                  <a:pt x="16564" y="2895"/>
                </a:cubicBezTo>
                <a:cubicBezTo>
                  <a:pt x="16458" y="2672"/>
                  <a:pt x="16352" y="2449"/>
                  <a:pt x="16245" y="2449"/>
                </a:cubicBezTo>
                <a:cubicBezTo>
                  <a:pt x="16032" y="2227"/>
                  <a:pt x="16245" y="1781"/>
                  <a:pt x="16245" y="1559"/>
                </a:cubicBezTo>
                <a:cubicBezTo>
                  <a:pt x="16245" y="1336"/>
                  <a:pt x="15500" y="2227"/>
                  <a:pt x="15394" y="2449"/>
                </a:cubicBezTo>
                <a:cubicBezTo>
                  <a:pt x="15288" y="2449"/>
                  <a:pt x="14436" y="3118"/>
                  <a:pt x="14436" y="2895"/>
                </a:cubicBezTo>
                <a:cubicBezTo>
                  <a:pt x="14436" y="2449"/>
                  <a:pt x="14649" y="2227"/>
                  <a:pt x="14436" y="2227"/>
                </a:cubicBezTo>
                <a:cubicBezTo>
                  <a:pt x="14330" y="2004"/>
                  <a:pt x="14224" y="1781"/>
                  <a:pt x="14117" y="2004"/>
                </a:cubicBezTo>
                <a:cubicBezTo>
                  <a:pt x="14117" y="2004"/>
                  <a:pt x="14117" y="2227"/>
                  <a:pt x="14011" y="2004"/>
                </a:cubicBezTo>
                <a:cubicBezTo>
                  <a:pt x="13798" y="1781"/>
                  <a:pt x="13904" y="1559"/>
                  <a:pt x="13585" y="1781"/>
                </a:cubicBezTo>
                <a:cubicBezTo>
                  <a:pt x="13266" y="2227"/>
                  <a:pt x="13266" y="1559"/>
                  <a:pt x="13266" y="1113"/>
                </a:cubicBezTo>
                <a:cubicBezTo>
                  <a:pt x="13372" y="223"/>
                  <a:pt x="12734" y="0"/>
                  <a:pt x="12415" y="0"/>
                </a:cubicBezTo>
                <a:cubicBezTo>
                  <a:pt x="12202" y="0"/>
                  <a:pt x="11989" y="223"/>
                  <a:pt x="11776" y="445"/>
                </a:cubicBezTo>
                <a:cubicBezTo>
                  <a:pt x="11563" y="668"/>
                  <a:pt x="11351" y="891"/>
                  <a:pt x="11031" y="891"/>
                </a:cubicBezTo>
                <a:cubicBezTo>
                  <a:pt x="10180" y="1336"/>
                  <a:pt x="9329" y="2004"/>
                  <a:pt x="8478" y="2004"/>
                </a:cubicBezTo>
                <a:cubicBezTo>
                  <a:pt x="8265" y="2004"/>
                  <a:pt x="8052" y="2004"/>
                  <a:pt x="7946" y="2227"/>
                </a:cubicBezTo>
                <a:cubicBezTo>
                  <a:pt x="7839" y="2449"/>
                  <a:pt x="8052" y="3118"/>
                  <a:pt x="8265" y="3118"/>
                </a:cubicBezTo>
                <a:cubicBezTo>
                  <a:pt x="8691" y="3786"/>
                  <a:pt x="7946" y="3563"/>
                  <a:pt x="7733" y="3786"/>
                </a:cubicBezTo>
                <a:cubicBezTo>
                  <a:pt x="7520" y="4008"/>
                  <a:pt x="7839" y="4231"/>
                  <a:pt x="7839" y="4454"/>
                </a:cubicBezTo>
                <a:cubicBezTo>
                  <a:pt x="7839" y="4899"/>
                  <a:pt x="7414" y="4899"/>
                  <a:pt x="7414" y="5122"/>
                </a:cubicBezTo>
                <a:cubicBezTo>
                  <a:pt x="7414" y="5790"/>
                  <a:pt x="8265" y="5567"/>
                  <a:pt x="8159" y="6458"/>
                </a:cubicBezTo>
                <a:cubicBezTo>
                  <a:pt x="8052" y="6680"/>
                  <a:pt x="7946" y="6903"/>
                  <a:pt x="7733" y="6903"/>
                </a:cubicBezTo>
                <a:cubicBezTo>
                  <a:pt x="7626" y="6903"/>
                  <a:pt x="7307" y="6903"/>
                  <a:pt x="7201" y="6903"/>
                </a:cubicBezTo>
                <a:cubicBezTo>
                  <a:pt x="6988" y="7126"/>
                  <a:pt x="7094" y="7348"/>
                  <a:pt x="6882" y="7126"/>
                </a:cubicBezTo>
                <a:cubicBezTo>
                  <a:pt x="6669" y="6903"/>
                  <a:pt x="6456" y="6458"/>
                  <a:pt x="6243" y="6458"/>
                </a:cubicBezTo>
                <a:cubicBezTo>
                  <a:pt x="6137" y="6235"/>
                  <a:pt x="5924" y="6680"/>
                  <a:pt x="5818" y="6680"/>
                </a:cubicBezTo>
                <a:cubicBezTo>
                  <a:pt x="5605" y="6458"/>
                  <a:pt x="5498" y="6458"/>
                  <a:pt x="5286" y="6680"/>
                </a:cubicBezTo>
                <a:cubicBezTo>
                  <a:pt x="5179" y="6903"/>
                  <a:pt x="5073" y="7348"/>
                  <a:pt x="4966" y="7126"/>
                </a:cubicBezTo>
                <a:cubicBezTo>
                  <a:pt x="4860" y="7126"/>
                  <a:pt x="4541" y="6458"/>
                  <a:pt x="4434" y="6680"/>
                </a:cubicBezTo>
                <a:cubicBezTo>
                  <a:pt x="4328" y="6680"/>
                  <a:pt x="4328" y="7348"/>
                  <a:pt x="4222" y="6903"/>
                </a:cubicBezTo>
                <a:cubicBezTo>
                  <a:pt x="4115" y="6458"/>
                  <a:pt x="4009" y="6235"/>
                  <a:pt x="3796" y="6012"/>
                </a:cubicBezTo>
                <a:cubicBezTo>
                  <a:pt x="3583" y="5790"/>
                  <a:pt x="3370" y="5790"/>
                  <a:pt x="3264" y="5567"/>
                </a:cubicBezTo>
                <a:cubicBezTo>
                  <a:pt x="2945" y="5344"/>
                  <a:pt x="2945" y="5790"/>
                  <a:pt x="2732" y="5790"/>
                </a:cubicBezTo>
                <a:cubicBezTo>
                  <a:pt x="2519" y="6012"/>
                  <a:pt x="2413" y="5344"/>
                  <a:pt x="2200" y="5567"/>
                </a:cubicBezTo>
                <a:cubicBezTo>
                  <a:pt x="2093" y="5790"/>
                  <a:pt x="2093" y="6012"/>
                  <a:pt x="1987" y="6012"/>
                </a:cubicBezTo>
                <a:cubicBezTo>
                  <a:pt x="1881" y="6235"/>
                  <a:pt x="1668" y="6235"/>
                  <a:pt x="1561" y="6235"/>
                </a:cubicBezTo>
                <a:cubicBezTo>
                  <a:pt x="1455" y="6458"/>
                  <a:pt x="1242" y="6903"/>
                  <a:pt x="1242" y="7126"/>
                </a:cubicBezTo>
                <a:cubicBezTo>
                  <a:pt x="1136" y="7348"/>
                  <a:pt x="1349" y="8016"/>
                  <a:pt x="1136" y="8016"/>
                </a:cubicBezTo>
                <a:cubicBezTo>
                  <a:pt x="923" y="8239"/>
                  <a:pt x="604" y="6903"/>
                  <a:pt x="497" y="7571"/>
                </a:cubicBezTo>
                <a:cubicBezTo>
                  <a:pt x="391" y="8016"/>
                  <a:pt x="285" y="8016"/>
                  <a:pt x="178" y="8462"/>
                </a:cubicBezTo>
                <a:cubicBezTo>
                  <a:pt x="72" y="8907"/>
                  <a:pt x="497" y="8907"/>
                  <a:pt x="285" y="9353"/>
                </a:cubicBezTo>
                <a:cubicBezTo>
                  <a:pt x="178" y="9575"/>
                  <a:pt x="-141" y="10021"/>
                  <a:pt x="72" y="10243"/>
                </a:cubicBezTo>
                <a:cubicBezTo>
                  <a:pt x="178" y="10243"/>
                  <a:pt x="285" y="10466"/>
                  <a:pt x="285" y="10466"/>
                </a:cubicBezTo>
                <a:cubicBezTo>
                  <a:pt x="391" y="10689"/>
                  <a:pt x="285" y="10911"/>
                  <a:pt x="391" y="11134"/>
                </a:cubicBezTo>
                <a:cubicBezTo>
                  <a:pt x="604" y="11357"/>
                  <a:pt x="817" y="10911"/>
                  <a:pt x="1029" y="11357"/>
                </a:cubicBezTo>
                <a:cubicBezTo>
                  <a:pt x="1136" y="11579"/>
                  <a:pt x="1349" y="12247"/>
                  <a:pt x="1349" y="12693"/>
                </a:cubicBezTo>
                <a:cubicBezTo>
                  <a:pt x="1242" y="12693"/>
                  <a:pt x="923" y="12470"/>
                  <a:pt x="1242" y="12915"/>
                </a:cubicBezTo>
                <a:cubicBezTo>
                  <a:pt x="1349" y="13138"/>
                  <a:pt x="1349" y="13361"/>
                  <a:pt x="1561" y="12915"/>
                </a:cubicBezTo>
                <a:cubicBezTo>
                  <a:pt x="1561" y="12693"/>
                  <a:pt x="1561" y="12693"/>
                  <a:pt x="1668" y="12693"/>
                </a:cubicBezTo>
                <a:cubicBezTo>
                  <a:pt x="2200" y="12693"/>
                  <a:pt x="2413" y="12025"/>
                  <a:pt x="2945" y="12470"/>
                </a:cubicBezTo>
                <a:cubicBezTo>
                  <a:pt x="3158" y="12693"/>
                  <a:pt x="3370" y="12025"/>
                  <a:pt x="3477" y="12470"/>
                </a:cubicBezTo>
                <a:cubicBezTo>
                  <a:pt x="3583" y="12693"/>
                  <a:pt x="3796" y="13584"/>
                  <a:pt x="3690" y="14029"/>
                </a:cubicBezTo>
                <a:cubicBezTo>
                  <a:pt x="3583" y="14029"/>
                  <a:pt x="3370" y="14252"/>
                  <a:pt x="3583" y="14252"/>
                </a:cubicBezTo>
                <a:cubicBezTo>
                  <a:pt x="3583" y="14474"/>
                  <a:pt x="3583" y="14474"/>
                  <a:pt x="3583" y="14474"/>
                </a:cubicBezTo>
                <a:cubicBezTo>
                  <a:pt x="3477" y="14697"/>
                  <a:pt x="3370" y="14697"/>
                  <a:pt x="3370" y="14697"/>
                </a:cubicBezTo>
                <a:cubicBezTo>
                  <a:pt x="3051" y="14697"/>
                  <a:pt x="2200" y="14252"/>
                  <a:pt x="2413" y="15365"/>
                </a:cubicBezTo>
                <a:cubicBezTo>
                  <a:pt x="2519" y="15810"/>
                  <a:pt x="2413" y="15810"/>
                  <a:pt x="2200" y="15588"/>
                </a:cubicBezTo>
                <a:cubicBezTo>
                  <a:pt x="1987" y="15365"/>
                  <a:pt x="2093" y="15810"/>
                  <a:pt x="2200" y="16033"/>
                </a:cubicBezTo>
                <a:cubicBezTo>
                  <a:pt x="2413" y="16033"/>
                  <a:pt x="2413" y="16701"/>
                  <a:pt x="2519" y="16924"/>
                </a:cubicBezTo>
                <a:cubicBezTo>
                  <a:pt x="2732" y="17146"/>
                  <a:pt x="2413" y="17592"/>
                  <a:pt x="2732" y="17592"/>
                </a:cubicBezTo>
                <a:cubicBezTo>
                  <a:pt x="2838" y="17592"/>
                  <a:pt x="3051" y="18037"/>
                  <a:pt x="3158" y="18260"/>
                </a:cubicBezTo>
                <a:cubicBezTo>
                  <a:pt x="3477" y="18260"/>
                  <a:pt x="3158" y="18928"/>
                  <a:pt x="3158" y="19373"/>
                </a:cubicBezTo>
                <a:cubicBezTo>
                  <a:pt x="3477" y="18928"/>
                  <a:pt x="3902" y="18260"/>
                  <a:pt x="4328" y="18928"/>
                </a:cubicBezTo>
                <a:cubicBezTo>
                  <a:pt x="4541" y="19373"/>
                  <a:pt x="4647" y="20041"/>
                  <a:pt x="4966" y="20041"/>
                </a:cubicBezTo>
                <a:cubicBezTo>
                  <a:pt x="5179" y="20041"/>
                  <a:pt x="5073" y="19596"/>
                  <a:pt x="5073" y="19373"/>
                </a:cubicBezTo>
                <a:cubicBezTo>
                  <a:pt x="5073" y="18705"/>
                  <a:pt x="5073" y="18037"/>
                  <a:pt x="5073" y="17369"/>
                </a:cubicBezTo>
                <a:cubicBezTo>
                  <a:pt x="5073" y="16924"/>
                  <a:pt x="4966" y="15142"/>
                  <a:pt x="5179" y="15142"/>
                </a:cubicBezTo>
                <a:cubicBezTo>
                  <a:pt x="5392" y="14920"/>
                  <a:pt x="5711" y="14697"/>
                  <a:pt x="5924" y="14474"/>
                </a:cubicBezTo>
                <a:cubicBezTo>
                  <a:pt x="6137" y="14474"/>
                  <a:pt x="6350" y="14252"/>
                  <a:pt x="6456" y="14252"/>
                </a:cubicBezTo>
                <a:cubicBezTo>
                  <a:pt x="6562" y="14029"/>
                  <a:pt x="6456" y="13584"/>
                  <a:pt x="6669" y="13806"/>
                </a:cubicBezTo>
                <a:cubicBezTo>
                  <a:pt x="6775" y="13806"/>
                  <a:pt x="7094" y="14252"/>
                  <a:pt x="7094" y="13806"/>
                </a:cubicBezTo>
                <a:cubicBezTo>
                  <a:pt x="7094" y="13584"/>
                  <a:pt x="7307" y="13361"/>
                  <a:pt x="7414" y="13806"/>
                </a:cubicBezTo>
                <a:cubicBezTo>
                  <a:pt x="7520" y="14029"/>
                  <a:pt x="7414" y="14252"/>
                  <a:pt x="7520" y="14697"/>
                </a:cubicBezTo>
                <a:cubicBezTo>
                  <a:pt x="7520" y="14920"/>
                  <a:pt x="7626" y="15365"/>
                  <a:pt x="7520" y="15588"/>
                </a:cubicBezTo>
                <a:cubicBezTo>
                  <a:pt x="7626" y="15810"/>
                  <a:pt x="7733" y="15810"/>
                  <a:pt x="7839" y="16033"/>
                </a:cubicBezTo>
                <a:cubicBezTo>
                  <a:pt x="8159" y="16701"/>
                  <a:pt x="8371" y="17146"/>
                  <a:pt x="8797" y="16924"/>
                </a:cubicBezTo>
                <a:cubicBezTo>
                  <a:pt x="9010" y="16924"/>
                  <a:pt x="9223" y="17146"/>
                  <a:pt x="9435" y="17146"/>
                </a:cubicBezTo>
                <a:cubicBezTo>
                  <a:pt x="9648" y="17146"/>
                  <a:pt x="9755" y="16701"/>
                  <a:pt x="9967" y="16701"/>
                </a:cubicBezTo>
                <a:cubicBezTo>
                  <a:pt x="10180" y="16924"/>
                  <a:pt x="10393" y="17592"/>
                  <a:pt x="10499" y="18037"/>
                </a:cubicBezTo>
                <a:cubicBezTo>
                  <a:pt x="10606" y="18260"/>
                  <a:pt x="10499" y="18482"/>
                  <a:pt x="10499" y="18928"/>
                </a:cubicBezTo>
                <a:cubicBezTo>
                  <a:pt x="10499" y="19373"/>
                  <a:pt x="10819" y="19596"/>
                  <a:pt x="10819" y="20041"/>
                </a:cubicBezTo>
                <a:cubicBezTo>
                  <a:pt x="10819" y="20264"/>
                  <a:pt x="11138" y="20264"/>
                  <a:pt x="11244" y="20264"/>
                </a:cubicBezTo>
                <a:cubicBezTo>
                  <a:pt x="11457" y="20264"/>
                  <a:pt x="11457" y="20264"/>
                  <a:pt x="11563" y="20709"/>
                </a:cubicBezTo>
                <a:cubicBezTo>
                  <a:pt x="11776" y="21600"/>
                  <a:pt x="11989" y="20487"/>
                  <a:pt x="12202" y="20041"/>
                </a:cubicBezTo>
                <a:cubicBezTo>
                  <a:pt x="12308" y="19373"/>
                  <a:pt x="12734" y="19373"/>
                  <a:pt x="12947" y="18928"/>
                </a:cubicBezTo>
                <a:cubicBezTo>
                  <a:pt x="13159" y="18928"/>
                  <a:pt x="13159" y="18928"/>
                  <a:pt x="13266" y="18705"/>
                </a:cubicBezTo>
                <a:cubicBezTo>
                  <a:pt x="13372" y="18037"/>
                  <a:pt x="13479" y="18260"/>
                  <a:pt x="13692" y="18260"/>
                </a:cubicBezTo>
                <a:cubicBezTo>
                  <a:pt x="13904" y="18260"/>
                  <a:pt x="14330" y="18928"/>
                  <a:pt x="14436" y="18482"/>
                </a:cubicBezTo>
                <a:cubicBezTo>
                  <a:pt x="14436" y="18037"/>
                  <a:pt x="14436" y="17814"/>
                  <a:pt x="14649" y="17592"/>
                </a:cubicBezTo>
                <a:cubicBezTo>
                  <a:pt x="14862" y="17369"/>
                  <a:pt x="15075" y="17814"/>
                  <a:pt x="15288" y="17814"/>
                </a:cubicBezTo>
                <a:cubicBezTo>
                  <a:pt x="15500" y="18037"/>
                  <a:pt x="15926" y="18037"/>
                  <a:pt x="16139" y="18037"/>
                </a:cubicBezTo>
                <a:cubicBezTo>
                  <a:pt x="16777" y="18037"/>
                  <a:pt x="17309" y="18482"/>
                  <a:pt x="17948" y="18705"/>
                </a:cubicBezTo>
                <a:cubicBezTo>
                  <a:pt x="17841" y="18260"/>
                  <a:pt x="18054" y="18037"/>
                  <a:pt x="18267" y="17592"/>
                </a:cubicBezTo>
                <a:cubicBezTo>
                  <a:pt x="18373" y="17369"/>
                  <a:pt x="18267" y="17369"/>
                  <a:pt x="18160" y="16924"/>
                </a:cubicBezTo>
                <a:cubicBezTo>
                  <a:pt x="18054" y="16701"/>
                  <a:pt x="18054" y="16256"/>
                  <a:pt x="18054" y="15810"/>
                </a:cubicBezTo>
                <a:cubicBezTo>
                  <a:pt x="17948" y="15810"/>
                  <a:pt x="17948" y="14920"/>
                  <a:pt x="17841" y="15142"/>
                </a:cubicBezTo>
                <a:cubicBezTo>
                  <a:pt x="17948" y="14920"/>
                  <a:pt x="18267" y="14920"/>
                  <a:pt x="18480" y="14697"/>
                </a:cubicBezTo>
                <a:cubicBezTo>
                  <a:pt x="18799" y="14697"/>
                  <a:pt x="19012" y="15142"/>
                  <a:pt x="19225" y="14697"/>
                </a:cubicBezTo>
                <a:cubicBezTo>
                  <a:pt x="19331" y="14697"/>
                  <a:pt x="19118" y="14474"/>
                  <a:pt x="19118" y="14252"/>
                </a:cubicBezTo>
                <a:cubicBezTo>
                  <a:pt x="19012" y="14029"/>
                  <a:pt x="19118" y="13584"/>
                  <a:pt x="19225" y="13361"/>
                </a:cubicBezTo>
                <a:cubicBezTo>
                  <a:pt x="19331" y="13138"/>
                  <a:pt x="19437" y="11802"/>
                  <a:pt x="19544" y="12025"/>
                </a:cubicBezTo>
                <a:cubicBezTo>
                  <a:pt x="19757" y="12247"/>
                  <a:pt x="19863" y="12470"/>
                  <a:pt x="20076" y="12470"/>
                </a:cubicBezTo>
                <a:cubicBezTo>
                  <a:pt x="20182" y="12247"/>
                  <a:pt x="20289" y="12693"/>
                  <a:pt x="20395" y="12470"/>
                </a:cubicBezTo>
                <a:cubicBezTo>
                  <a:pt x="20501" y="12470"/>
                  <a:pt x="20714" y="12247"/>
                  <a:pt x="20821" y="12025"/>
                </a:cubicBezTo>
                <a:cubicBezTo>
                  <a:pt x="20927" y="11802"/>
                  <a:pt x="20714" y="11357"/>
                  <a:pt x="20714" y="10911"/>
                </a:cubicBezTo>
                <a:cubicBezTo>
                  <a:pt x="20821" y="10243"/>
                  <a:pt x="21140" y="10466"/>
                  <a:pt x="21353" y="9798"/>
                </a:cubicBezTo>
                <a:cubicBezTo>
                  <a:pt x="21353" y="9575"/>
                  <a:pt x="21353" y="9575"/>
                  <a:pt x="21459" y="9353"/>
                </a:cubicBezTo>
                <a:cubicBezTo>
                  <a:pt x="21459" y="9130"/>
                  <a:pt x="21353" y="8907"/>
                  <a:pt x="21246" y="8685"/>
                </a:cubicBezTo>
                <a:cubicBezTo>
                  <a:pt x="21246" y="8462"/>
                  <a:pt x="21353" y="8685"/>
                  <a:pt x="21246" y="8685"/>
                </a:cubicBezTo>
                <a:close/>
                <a:moveTo>
                  <a:pt x="15607" y="12915"/>
                </a:moveTo>
                <a:cubicBezTo>
                  <a:pt x="15394" y="12915"/>
                  <a:pt x="15075" y="13584"/>
                  <a:pt x="14968" y="13806"/>
                </a:cubicBezTo>
                <a:cubicBezTo>
                  <a:pt x="14862" y="13806"/>
                  <a:pt x="14756" y="14252"/>
                  <a:pt x="14756" y="14474"/>
                </a:cubicBezTo>
                <a:cubicBezTo>
                  <a:pt x="14756" y="14697"/>
                  <a:pt x="14862" y="14920"/>
                  <a:pt x="14862" y="14920"/>
                </a:cubicBezTo>
                <a:cubicBezTo>
                  <a:pt x="14756" y="15142"/>
                  <a:pt x="14543" y="14252"/>
                  <a:pt x="14543" y="14029"/>
                </a:cubicBezTo>
                <a:cubicBezTo>
                  <a:pt x="14543" y="13584"/>
                  <a:pt x="14649" y="13361"/>
                  <a:pt x="14862" y="13138"/>
                </a:cubicBezTo>
                <a:cubicBezTo>
                  <a:pt x="15075" y="12915"/>
                  <a:pt x="15288" y="12693"/>
                  <a:pt x="15500" y="12693"/>
                </a:cubicBezTo>
                <a:cubicBezTo>
                  <a:pt x="15500" y="12693"/>
                  <a:pt x="16032" y="12915"/>
                  <a:pt x="16032" y="12915"/>
                </a:cubicBezTo>
                <a:cubicBezTo>
                  <a:pt x="15926" y="13138"/>
                  <a:pt x="15607" y="12915"/>
                  <a:pt x="15607" y="12915"/>
                </a:cubicBezTo>
                <a:cubicBezTo>
                  <a:pt x="15394" y="12915"/>
                  <a:pt x="15713" y="12915"/>
                  <a:pt x="15607" y="12915"/>
                </a:cubicBezTo>
                <a:close/>
                <a:moveTo>
                  <a:pt x="17416" y="13138"/>
                </a:moveTo>
                <a:cubicBezTo>
                  <a:pt x="17309" y="13584"/>
                  <a:pt x="16564" y="13361"/>
                  <a:pt x="16458" y="12915"/>
                </a:cubicBezTo>
                <a:cubicBezTo>
                  <a:pt x="16458" y="12915"/>
                  <a:pt x="16884" y="12915"/>
                  <a:pt x="16884" y="12915"/>
                </a:cubicBezTo>
                <a:cubicBezTo>
                  <a:pt x="17096" y="12915"/>
                  <a:pt x="17203" y="12915"/>
                  <a:pt x="17416" y="12693"/>
                </a:cubicBezTo>
                <a:cubicBezTo>
                  <a:pt x="17416" y="12693"/>
                  <a:pt x="17416" y="13138"/>
                  <a:pt x="17416" y="13138"/>
                </a:cubicBezTo>
                <a:cubicBezTo>
                  <a:pt x="17309" y="13361"/>
                  <a:pt x="17416" y="12915"/>
                  <a:pt x="17416" y="1313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4" name="Shape 2174"/>
          <p:cNvSpPr/>
          <p:nvPr/>
        </p:nvSpPr>
        <p:spPr>
          <a:xfrm>
            <a:off x="14294730" y="4284288"/>
            <a:ext cx="1024777" cy="1082613"/>
          </a:xfrm>
          <a:custGeom>
            <a:avLst/>
            <a:gdLst/>
            <a:ahLst/>
            <a:cxnLst>
              <a:cxn ang="0">
                <a:pos x="wd2" y="hd2"/>
              </a:cxn>
              <a:cxn ang="5400000">
                <a:pos x="wd2" y="hd2"/>
              </a:cxn>
              <a:cxn ang="10800000">
                <a:pos x="wd2" y="hd2"/>
              </a:cxn>
              <a:cxn ang="16200000">
                <a:pos x="wd2" y="hd2"/>
              </a:cxn>
            </a:cxnLst>
            <a:rect l="0" t="0" r="r" b="b"/>
            <a:pathLst>
              <a:path w="21397" h="21206" extrusionOk="0">
                <a:moveTo>
                  <a:pt x="18051" y="10878"/>
                </a:moveTo>
                <a:cubicBezTo>
                  <a:pt x="18669" y="11023"/>
                  <a:pt x="18360" y="10444"/>
                  <a:pt x="18514" y="10154"/>
                </a:cubicBezTo>
                <a:cubicBezTo>
                  <a:pt x="18514" y="9864"/>
                  <a:pt x="18669" y="9574"/>
                  <a:pt x="18669" y="9429"/>
                </a:cubicBezTo>
                <a:cubicBezTo>
                  <a:pt x="18823" y="9284"/>
                  <a:pt x="19131" y="9574"/>
                  <a:pt x="19286" y="9284"/>
                </a:cubicBezTo>
                <a:cubicBezTo>
                  <a:pt x="19440" y="8994"/>
                  <a:pt x="19440" y="8704"/>
                  <a:pt x="19440" y="8414"/>
                </a:cubicBezTo>
                <a:cubicBezTo>
                  <a:pt x="19594" y="8124"/>
                  <a:pt x="19903" y="7979"/>
                  <a:pt x="19903" y="7689"/>
                </a:cubicBezTo>
                <a:cubicBezTo>
                  <a:pt x="19903" y="7399"/>
                  <a:pt x="20366" y="7109"/>
                  <a:pt x="20520" y="6964"/>
                </a:cubicBezTo>
                <a:cubicBezTo>
                  <a:pt x="20983" y="6529"/>
                  <a:pt x="20829" y="6964"/>
                  <a:pt x="21137" y="7109"/>
                </a:cubicBezTo>
                <a:cubicBezTo>
                  <a:pt x="21137" y="7109"/>
                  <a:pt x="21137" y="6529"/>
                  <a:pt x="21137" y="6529"/>
                </a:cubicBezTo>
                <a:cubicBezTo>
                  <a:pt x="21137" y="6384"/>
                  <a:pt x="21600" y="6384"/>
                  <a:pt x="21291" y="6095"/>
                </a:cubicBezTo>
                <a:cubicBezTo>
                  <a:pt x="21137" y="6095"/>
                  <a:pt x="20829" y="6095"/>
                  <a:pt x="20674" y="6095"/>
                </a:cubicBezTo>
                <a:cubicBezTo>
                  <a:pt x="20674" y="5950"/>
                  <a:pt x="20829" y="5805"/>
                  <a:pt x="20829" y="5805"/>
                </a:cubicBezTo>
                <a:cubicBezTo>
                  <a:pt x="20983" y="5660"/>
                  <a:pt x="20829" y="5515"/>
                  <a:pt x="20674" y="5370"/>
                </a:cubicBezTo>
                <a:cubicBezTo>
                  <a:pt x="20520" y="5225"/>
                  <a:pt x="20520" y="5225"/>
                  <a:pt x="20366" y="5370"/>
                </a:cubicBezTo>
                <a:cubicBezTo>
                  <a:pt x="20057" y="5515"/>
                  <a:pt x="19903" y="5370"/>
                  <a:pt x="19594" y="5225"/>
                </a:cubicBezTo>
                <a:cubicBezTo>
                  <a:pt x="19440" y="5225"/>
                  <a:pt x="19131" y="5515"/>
                  <a:pt x="19131" y="5660"/>
                </a:cubicBezTo>
                <a:cubicBezTo>
                  <a:pt x="18977" y="5805"/>
                  <a:pt x="18823" y="5660"/>
                  <a:pt x="18669" y="5805"/>
                </a:cubicBezTo>
                <a:cubicBezTo>
                  <a:pt x="18514" y="5805"/>
                  <a:pt x="18360" y="5950"/>
                  <a:pt x="18360" y="6095"/>
                </a:cubicBezTo>
                <a:cubicBezTo>
                  <a:pt x="18051" y="6384"/>
                  <a:pt x="17897" y="6529"/>
                  <a:pt x="17589" y="6384"/>
                </a:cubicBezTo>
                <a:cubicBezTo>
                  <a:pt x="17434" y="6529"/>
                  <a:pt x="17589" y="6819"/>
                  <a:pt x="17743" y="6964"/>
                </a:cubicBezTo>
                <a:cubicBezTo>
                  <a:pt x="18051" y="7544"/>
                  <a:pt x="16663" y="7109"/>
                  <a:pt x="16354" y="7254"/>
                </a:cubicBezTo>
                <a:cubicBezTo>
                  <a:pt x="16200" y="7399"/>
                  <a:pt x="15737" y="7254"/>
                  <a:pt x="15583" y="7109"/>
                </a:cubicBezTo>
                <a:cubicBezTo>
                  <a:pt x="15429" y="6964"/>
                  <a:pt x="15583" y="6674"/>
                  <a:pt x="15583" y="6674"/>
                </a:cubicBezTo>
                <a:cubicBezTo>
                  <a:pt x="15583" y="6674"/>
                  <a:pt x="15583" y="6240"/>
                  <a:pt x="15429" y="6384"/>
                </a:cubicBezTo>
                <a:cubicBezTo>
                  <a:pt x="15120" y="6384"/>
                  <a:pt x="14811" y="6384"/>
                  <a:pt x="14811" y="6819"/>
                </a:cubicBezTo>
                <a:cubicBezTo>
                  <a:pt x="14966" y="6964"/>
                  <a:pt x="15120" y="7399"/>
                  <a:pt x="14966" y="7399"/>
                </a:cubicBezTo>
                <a:cubicBezTo>
                  <a:pt x="14657" y="7399"/>
                  <a:pt x="14503" y="7689"/>
                  <a:pt x="14194" y="7399"/>
                </a:cubicBezTo>
                <a:cubicBezTo>
                  <a:pt x="14040" y="7109"/>
                  <a:pt x="13886" y="7544"/>
                  <a:pt x="13731" y="7399"/>
                </a:cubicBezTo>
                <a:cubicBezTo>
                  <a:pt x="13269" y="7254"/>
                  <a:pt x="13114" y="7254"/>
                  <a:pt x="12651" y="7109"/>
                </a:cubicBezTo>
                <a:cubicBezTo>
                  <a:pt x="12343" y="6964"/>
                  <a:pt x="12189" y="6674"/>
                  <a:pt x="11880" y="6674"/>
                </a:cubicBezTo>
                <a:cubicBezTo>
                  <a:pt x="11417" y="6819"/>
                  <a:pt x="11417" y="6674"/>
                  <a:pt x="11109" y="6529"/>
                </a:cubicBezTo>
                <a:cubicBezTo>
                  <a:pt x="10800" y="6384"/>
                  <a:pt x="10491" y="6529"/>
                  <a:pt x="10337" y="6384"/>
                </a:cubicBezTo>
                <a:cubicBezTo>
                  <a:pt x="10029" y="6095"/>
                  <a:pt x="9720" y="5950"/>
                  <a:pt x="9566" y="5805"/>
                </a:cubicBezTo>
                <a:cubicBezTo>
                  <a:pt x="9257" y="5660"/>
                  <a:pt x="9103" y="5660"/>
                  <a:pt x="9257" y="5370"/>
                </a:cubicBezTo>
                <a:cubicBezTo>
                  <a:pt x="9411" y="5225"/>
                  <a:pt x="9257" y="4935"/>
                  <a:pt x="9566" y="4790"/>
                </a:cubicBezTo>
                <a:cubicBezTo>
                  <a:pt x="9874" y="4645"/>
                  <a:pt x="10029" y="4790"/>
                  <a:pt x="9720" y="4500"/>
                </a:cubicBezTo>
                <a:cubicBezTo>
                  <a:pt x="9411" y="4355"/>
                  <a:pt x="9103" y="4065"/>
                  <a:pt x="8794" y="3920"/>
                </a:cubicBezTo>
                <a:cubicBezTo>
                  <a:pt x="8640" y="3920"/>
                  <a:pt x="8486" y="3630"/>
                  <a:pt x="8177" y="3630"/>
                </a:cubicBezTo>
                <a:cubicBezTo>
                  <a:pt x="8177" y="3630"/>
                  <a:pt x="8177" y="3195"/>
                  <a:pt x="8023" y="3050"/>
                </a:cubicBezTo>
                <a:cubicBezTo>
                  <a:pt x="7251" y="2325"/>
                  <a:pt x="8794" y="3195"/>
                  <a:pt x="8794" y="2615"/>
                </a:cubicBezTo>
                <a:cubicBezTo>
                  <a:pt x="8794" y="2325"/>
                  <a:pt x="8640" y="2325"/>
                  <a:pt x="8331" y="2035"/>
                </a:cubicBezTo>
                <a:cubicBezTo>
                  <a:pt x="8177" y="1891"/>
                  <a:pt x="8177" y="1746"/>
                  <a:pt x="8486" y="1601"/>
                </a:cubicBezTo>
                <a:cubicBezTo>
                  <a:pt x="8794" y="1601"/>
                  <a:pt x="8640" y="1166"/>
                  <a:pt x="8949" y="1021"/>
                </a:cubicBezTo>
                <a:cubicBezTo>
                  <a:pt x="9103" y="876"/>
                  <a:pt x="9411" y="731"/>
                  <a:pt x="9257" y="441"/>
                </a:cubicBezTo>
                <a:cubicBezTo>
                  <a:pt x="8949" y="6"/>
                  <a:pt x="8177" y="-139"/>
                  <a:pt x="7714" y="151"/>
                </a:cubicBezTo>
                <a:cubicBezTo>
                  <a:pt x="7560" y="296"/>
                  <a:pt x="7560" y="296"/>
                  <a:pt x="7251" y="441"/>
                </a:cubicBezTo>
                <a:cubicBezTo>
                  <a:pt x="7097" y="441"/>
                  <a:pt x="7097" y="731"/>
                  <a:pt x="6943" y="876"/>
                </a:cubicBezTo>
                <a:cubicBezTo>
                  <a:pt x="6634" y="1021"/>
                  <a:pt x="6326" y="876"/>
                  <a:pt x="6171" y="1021"/>
                </a:cubicBezTo>
                <a:cubicBezTo>
                  <a:pt x="6017" y="1166"/>
                  <a:pt x="5709" y="1166"/>
                  <a:pt x="5400" y="1021"/>
                </a:cubicBezTo>
                <a:cubicBezTo>
                  <a:pt x="5091" y="1021"/>
                  <a:pt x="4937" y="876"/>
                  <a:pt x="4629" y="1021"/>
                </a:cubicBezTo>
                <a:cubicBezTo>
                  <a:pt x="4320" y="1021"/>
                  <a:pt x="4474" y="1456"/>
                  <a:pt x="4629" y="1601"/>
                </a:cubicBezTo>
                <a:cubicBezTo>
                  <a:pt x="4629" y="1891"/>
                  <a:pt x="4629" y="2180"/>
                  <a:pt x="4629" y="2325"/>
                </a:cubicBezTo>
                <a:cubicBezTo>
                  <a:pt x="4783" y="2615"/>
                  <a:pt x="5091" y="2615"/>
                  <a:pt x="5400" y="2760"/>
                </a:cubicBezTo>
                <a:cubicBezTo>
                  <a:pt x="5554" y="3050"/>
                  <a:pt x="5246" y="3050"/>
                  <a:pt x="5091" y="3050"/>
                </a:cubicBezTo>
                <a:cubicBezTo>
                  <a:pt x="4937" y="3340"/>
                  <a:pt x="5091" y="3630"/>
                  <a:pt x="5091" y="3920"/>
                </a:cubicBezTo>
                <a:cubicBezTo>
                  <a:pt x="5091" y="4065"/>
                  <a:pt x="4783" y="4065"/>
                  <a:pt x="4783" y="4065"/>
                </a:cubicBezTo>
                <a:cubicBezTo>
                  <a:pt x="4474" y="4210"/>
                  <a:pt x="4783" y="4645"/>
                  <a:pt x="4474" y="4645"/>
                </a:cubicBezTo>
                <a:cubicBezTo>
                  <a:pt x="4166" y="4790"/>
                  <a:pt x="4011" y="4935"/>
                  <a:pt x="4011" y="5080"/>
                </a:cubicBezTo>
                <a:cubicBezTo>
                  <a:pt x="3857" y="5370"/>
                  <a:pt x="3703" y="5370"/>
                  <a:pt x="3394" y="5515"/>
                </a:cubicBezTo>
                <a:cubicBezTo>
                  <a:pt x="3086" y="5660"/>
                  <a:pt x="3086" y="6095"/>
                  <a:pt x="2931" y="6240"/>
                </a:cubicBezTo>
                <a:cubicBezTo>
                  <a:pt x="2777" y="6529"/>
                  <a:pt x="2469" y="6384"/>
                  <a:pt x="2314" y="6674"/>
                </a:cubicBezTo>
                <a:cubicBezTo>
                  <a:pt x="2006" y="6819"/>
                  <a:pt x="1851" y="6240"/>
                  <a:pt x="1697" y="6529"/>
                </a:cubicBezTo>
                <a:cubicBezTo>
                  <a:pt x="1543" y="6674"/>
                  <a:pt x="926" y="6964"/>
                  <a:pt x="1080" y="7109"/>
                </a:cubicBezTo>
                <a:cubicBezTo>
                  <a:pt x="1080" y="7399"/>
                  <a:pt x="1543" y="7399"/>
                  <a:pt x="1543" y="7689"/>
                </a:cubicBezTo>
                <a:cubicBezTo>
                  <a:pt x="1389" y="8124"/>
                  <a:pt x="1697" y="8124"/>
                  <a:pt x="2006" y="8269"/>
                </a:cubicBezTo>
                <a:cubicBezTo>
                  <a:pt x="2006" y="8559"/>
                  <a:pt x="2160" y="8849"/>
                  <a:pt x="2160" y="9139"/>
                </a:cubicBezTo>
                <a:cubicBezTo>
                  <a:pt x="2160" y="9139"/>
                  <a:pt x="1697" y="9139"/>
                  <a:pt x="1543" y="9139"/>
                </a:cubicBezTo>
                <a:cubicBezTo>
                  <a:pt x="1389" y="9139"/>
                  <a:pt x="1234" y="9284"/>
                  <a:pt x="1080" y="9284"/>
                </a:cubicBezTo>
                <a:cubicBezTo>
                  <a:pt x="1080" y="9284"/>
                  <a:pt x="926" y="9139"/>
                  <a:pt x="771" y="9139"/>
                </a:cubicBezTo>
                <a:cubicBezTo>
                  <a:pt x="617" y="9139"/>
                  <a:pt x="0" y="9429"/>
                  <a:pt x="0" y="9574"/>
                </a:cubicBezTo>
                <a:cubicBezTo>
                  <a:pt x="309" y="9864"/>
                  <a:pt x="463" y="10009"/>
                  <a:pt x="771" y="10299"/>
                </a:cubicBezTo>
                <a:cubicBezTo>
                  <a:pt x="771" y="10299"/>
                  <a:pt x="1697" y="10299"/>
                  <a:pt x="1697" y="10299"/>
                </a:cubicBezTo>
                <a:cubicBezTo>
                  <a:pt x="1697" y="10444"/>
                  <a:pt x="1389" y="10589"/>
                  <a:pt x="1234" y="10589"/>
                </a:cubicBezTo>
                <a:cubicBezTo>
                  <a:pt x="1080" y="10733"/>
                  <a:pt x="617" y="10444"/>
                  <a:pt x="617" y="10733"/>
                </a:cubicBezTo>
                <a:cubicBezTo>
                  <a:pt x="617" y="11023"/>
                  <a:pt x="1389" y="11458"/>
                  <a:pt x="1697" y="11748"/>
                </a:cubicBezTo>
                <a:cubicBezTo>
                  <a:pt x="1851" y="11893"/>
                  <a:pt x="2006" y="11893"/>
                  <a:pt x="2314" y="11893"/>
                </a:cubicBezTo>
                <a:cubicBezTo>
                  <a:pt x="2623" y="11748"/>
                  <a:pt x="3086" y="11603"/>
                  <a:pt x="3240" y="11313"/>
                </a:cubicBezTo>
                <a:cubicBezTo>
                  <a:pt x="3240" y="11313"/>
                  <a:pt x="3086" y="11168"/>
                  <a:pt x="2931" y="11168"/>
                </a:cubicBezTo>
                <a:cubicBezTo>
                  <a:pt x="2931" y="11023"/>
                  <a:pt x="3086" y="11023"/>
                  <a:pt x="3086" y="11023"/>
                </a:cubicBezTo>
                <a:cubicBezTo>
                  <a:pt x="3240" y="10878"/>
                  <a:pt x="3086" y="10733"/>
                  <a:pt x="3240" y="10733"/>
                </a:cubicBezTo>
                <a:cubicBezTo>
                  <a:pt x="3240" y="10733"/>
                  <a:pt x="3549" y="10733"/>
                  <a:pt x="3549" y="10733"/>
                </a:cubicBezTo>
                <a:cubicBezTo>
                  <a:pt x="3549" y="10878"/>
                  <a:pt x="3240" y="10878"/>
                  <a:pt x="3394" y="11023"/>
                </a:cubicBezTo>
                <a:cubicBezTo>
                  <a:pt x="3394" y="11023"/>
                  <a:pt x="3549" y="11023"/>
                  <a:pt x="3549" y="11023"/>
                </a:cubicBezTo>
                <a:cubicBezTo>
                  <a:pt x="3549" y="11168"/>
                  <a:pt x="3394" y="11168"/>
                  <a:pt x="3394" y="11168"/>
                </a:cubicBezTo>
                <a:cubicBezTo>
                  <a:pt x="3240" y="11168"/>
                  <a:pt x="3549" y="11168"/>
                  <a:pt x="3549" y="11168"/>
                </a:cubicBezTo>
                <a:cubicBezTo>
                  <a:pt x="3549" y="11313"/>
                  <a:pt x="3394" y="11313"/>
                  <a:pt x="3394" y="11458"/>
                </a:cubicBezTo>
                <a:cubicBezTo>
                  <a:pt x="3240" y="11458"/>
                  <a:pt x="3549" y="11603"/>
                  <a:pt x="3703" y="11748"/>
                </a:cubicBezTo>
                <a:cubicBezTo>
                  <a:pt x="3857" y="11893"/>
                  <a:pt x="3549" y="12183"/>
                  <a:pt x="3394" y="12473"/>
                </a:cubicBezTo>
                <a:cubicBezTo>
                  <a:pt x="3394" y="12618"/>
                  <a:pt x="3549" y="12763"/>
                  <a:pt x="3703" y="12908"/>
                </a:cubicBezTo>
                <a:cubicBezTo>
                  <a:pt x="3703" y="13198"/>
                  <a:pt x="3703" y="13343"/>
                  <a:pt x="3703" y="13633"/>
                </a:cubicBezTo>
                <a:cubicBezTo>
                  <a:pt x="3703" y="13923"/>
                  <a:pt x="3549" y="14358"/>
                  <a:pt x="3549" y="14503"/>
                </a:cubicBezTo>
                <a:cubicBezTo>
                  <a:pt x="3549" y="14503"/>
                  <a:pt x="3703" y="14213"/>
                  <a:pt x="3703" y="14213"/>
                </a:cubicBezTo>
                <a:cubicBezTo>
                  <a:pt x="3857" y="14358"/>
                  <a:pt x="4011" y="15227"/>
                  <a:pt x="4011" y="15372"/>
                </a:cubicBezTo>
                <a:cubicBezTo>
                  <a:pt x="4166" y="15662"/>
                  <a:pt x="4474" y="16097"/>
                  <a:pt x="4629" y="16532"/>
                </a:cubicBezTo>
                <a:cubicBezTo>
                  <a:pt x="4783" y="16967"/>
                  <a:pt x="4783" y="17402"/>
                  <a:pt x="4937" y="17837"/>
                </a:cubicBezTo>
                <a:cubicBezTo>
                  <a:pt x="5246" y="18417"/>
                  <a:pt x="5709" y="18852"/>
                  <a:pt x="6017" y="19287"/>
                </a:cubicBezTo>
                <a:cubicBezTo>
                  <a:pt x="6171" y="19721"/>
                  <a:pt x="6171" y="20156"/>
                  <a:pt x="6326" y="20591"/>
                </a:cubicBezTo>
                <a:cubicBezTo>
                  <a:pt x="6634" y="21026"/>
                  <a:pt x="6943" y="21461"/>
                  <a:pt x="7406" y="21026"/>
                </a:cubicBezTo>
                <a:cubicBezTo>
                  <a:pt x="7714" y="20881"/>
                  <a:pt x="7714" y="20736"/>
                  <a:pt x="7714" y="20591"/>
                </a:cubicBezTo>
                <a:cubicBezTo>
                  <a:pt x="7714" y="20301"/>
                  <a:pt x="8023" y="20156"/>
                  <a:pt x="8177" y="20011"/>
                </a:cubicBezTo>
                <a:cubicBezTo>
                  <a:pt x="8331" y="19866"/>
                  <a:pt x="8640" y="19866"/>
                  <a:pt x="8794" y="19721"/>
                </a:cubicBezTo>
                <a:cubicBezTo>
                  <a:pt x="8949" y="19576"/>
                  <a:pt x="8794" y="19142"/>
                  <a:pt x="8794" y="18997"/>
                </a:cubicBezTo>
                <a:cubicBezTo>
                  <a:pt x="8640" y="18417"/>
                  <a:pt x="9411" y="17982"/>
                  <a:pt x="9257" y="17547"/>
                </a:cubicBezTo>
                <a:cubicBezTo>
                  <a:pt x="9103" y="17112"/>
                  <a:pt x="8949" y="16677"/>
                  <a:pt x="8949" y="16242"/>
                </a:cubicBezTo>
                <a:cubicBezTo>
                  <a:pt x="8949" y="15662"/>
                  <a:pt x="9566" y="15517"/>
                  <a:pt x="10029" y="15372"/>
                </a:cubicBezTo>
                <a:cubicBezTo>
                  <a:pt x="10183" y="15227"/>
                  <a:pt x="10646" y="15227"/>
                  <a:pt x="10646" y="15082"/>
                </a:cubicBezTo>
                <a:cubicBezTo>
                  <a:pt x="10800" y="14793"/>
                  <a:pt x="10954" y="14648"/>
                  <a:pt x="11109" y="14503"/>
                </a:cubicBezTo>
                <a:cubicBezTo>
                  <a:pt x="11571" y="14068"/>
                  <a:pt x="12034" y="13633"/>
                  <a:pt x="12497" y="13343"/>
                </a:cubicBezTo>
                <a:cubicBezTo>
                  <a:pt x="12651" y="13198"/>
                  <a:pt x="12806" y="12908"/>
                  <a:pt x="12960" y="12763"/>
                </a:cubicBezTo>
                <a:cubicBezTo>
                  <a:pt x="13114" y="12618"/>
                  <a:pt x="13423" y="12618"/>
                  <a:pt x="13577" y="12473"/>
                </a:cubicBezTo>
                <a:cubicBezTo>
                  <a:pt x="13731" y="12328"/>
                  <a:pt x="13886" y="12183"/>
                  <a:pt x="14040" y="12038"/>
                </a:cubicBezTo>
                <a:cubicBezTo>
                  <a:pt x="14194" y="11893"/>
                  <a:pt x="13886" y="11748"/>
                  <a:pt x="13886" y="11603"/>
                </a:cubicBezTo>
                <a:cubicBezTo>
                  <a:pt x="14040" y="11313"/>
                  <a:pt x="14503" y="11313"/>
                  <a:pt x="14657" y="11168"/>
                </a:cubicBezTo>
                <a:cubicBezTo>
                  <a:pt x="14811" y="11168"/>
                  <a:pt x="15120" y="10733"/>
                  <a:pt x="15120" y="10589"/>
                </a:cubicBezTo>
                <a:cubicBezTo>
                  <a:pt x="15120" y="10878"/>
                  <a:pt x="14811" y="10878"/>
                  <a:pt x="14966" y="11168"/>
                </a:cubicBezTo>
                <a:cubicBezTo>
                  <a:pt x="15274" y="11313"/>
                  <a:pt x="15429" y="10878"/>
                  <a:pt x="15429" y="10878"/>
                </a:cubicBezTo>
                <a:cubicBezTo>
                  <a:pt x="15583" y="11023"/>
                  <a:pt x="15429" y="11168"/>
                  <a:pt x="15583" y="11168"/>
                </a:cubicBezTo>
                <a:cubicBezTo>
                  <a:pt x="15737" y="10733"/>
                  <a:pt x="15583" y="10299"/>
                  <a:pt x="15274" y="9864"/>
                </a:cubicBezTo>
                <a:cubicBezTo>
                  <a:pt x="15120" y="9574"/>
                  <a:pt x="14811" y="9284"/>
                  <a:pt x="14966" y="8849"/>
                </a:cubicBezTo>
                <a:cubicBezTo>
                  <a:pt x="15120" y="8414"/>
                  <a:pt x="15891" y="8704"/>
                  <a:pt x="15429" y="8269"/>
                </a:cubicBezTo>
                <a:cubicBezTo>
                  <a:pt x="15274" y="8124"/>
                  <a:pt x="14966" y="7979"/>
                  <a:pt x="15120" y="7689"/>
                </a:cubicBezTo>
                <a:cubicBezTo>
                  <a:pt x="15274" y="7544"/>
                  <a:pt x="15429" y="7689"/>
                  <a:pt x="15737" y="7834"/>
                </a:cubicBezTo>
                <a:cubicBezTo>
                  <a:pt x="15891" y="7979"/>
                  <a:pt x="16046" y="7834"/>
                  <a:pt x="16046" y="8124"/>
                </a:cubicBezTo>
                <a:cubicBezTo>
                  <a:pt x="16046" y="8269"/>
                  <a:pt x="16046" y="8414"/>
                  <a:pt x="16354" y="8559"/>
                </a:cubicBezTo>
                <a:cubicBezTo>
                  <a:pt x="16509" y="8559"/>
                  <a:pt x="16817" y="8559"/>
                  <a:pt x="16971" y="8559"/>
                </a:cubicBezTo>
                <a:cubicBezTo>
                  <a:pt x="17126" y="8559"/>
                  <a:pt x="17434" y="8704"/>
                  <a:pt x="17589" y="8559"/>
                </a:cubicBezTo>
                <a:cubicBezTo>
                  <a:pt x="18360" y="8414"/>
                  <a:pt x="17743" y="9284"/>
                  <a:pt x="17434" y="9429"/>
                </a:cubicBezTo>
                <a:cubicBezTo>
                  <a:pt x="16971" y="9429"/>
                  <a:pt x="17280" y="10009"/>
                  <a:pt x="17280" y="10154"/>
                </a:cubicBezTo>
                <a:cubicBezTo>
                  <a:pt x="17434" y="10154"/>
                  <a:pt x="17743" y="9574"/>
                  <a:pt x="17743" y="9719"/>
                </a:cubicBezTo>
                <a:cubicBezTo>
                  <a:pt x="17743" y="10154"/>
                  <a:pt x="18051" y="10589"/>
                  <a:pt x="18051" y="1087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5" name="Shape 2175"/>
          <p:cNvSpPr/>
          <p:nvPr/>
        </p:nvSpPr>
        <p:spPr>
          <a:xfrm>
            <a:off x="15145467" y="4591408"/>
            <a:ext cx="302037" cy="715491"/>
          </a:xfrm>
          <a:custGeom>
            <a:avLst/>
            <a:gdLst/>
            <a:ahLst/>
            <a:cxnLst>
              <a:cxn ang="0">
                <a:pos x="wd2" y="hd2"/>
              </a:cxn>
              <a:cxn ang="5400000">
                <a:pos x="wd2" y="hd2"/>
              </a:cxn>
              <a:cxn ang="10800000">
                <a:pos x="wd2" y="hd2"/>
              </a:cxn>
              <a:cxn ang="16200000">
                <a:pos x="wd2" y="hd2"/>
              </a:cxn>
            </a:cxnLst>
            <a:rect l="0" t="0" r="r" b="b"/>
            <a:pathLst>
              <a:path w="21600" h="21314" extrusionOk="0">
                <a:moveTo>
                  <a:pt x="20546" y="8090"/>
                </a:moveTo>
                <a:cubicBezTo>
                  <a:pt x="20020" y="8090"/>
                  <a:pt x="19493" y="8310"/>
                  <a:pt x="19493" y="7869"/>
                </a:cubicBezTo>
                <a:cubicBezTo>
                  <a:pt x="19493" y="7869"/>
                  <a:pt x="19493" y="7649"/>
                  <a:pt x="19493" y="7649"/>
                </a:cubicBezTo>
                <a:cubicBezTo>
                  <a:pt x="19493" y="7428"/>
                  <a:pt x="17912" y="7428"/>
                  <a:pt x="17912" y="7428"/>
                </a:cubicBezTo>
                <a:cubicBezTo>
                  <a:pt x="17385" y="7208"/>
                  <a:pt x="17912" y="6767"/>
                  <a:pt x="17912" y="6547"/>
                </a:cubicBezTo>
                <a:cubicBezTo>
                  <a:pt x="18439" y="6106"/>
                  <a:pt x="16859" y="6326"/>
                  <a:pt x="16332" y="6106"/>
                </a:cubicBezTo>
                <a:cubicBezTo>
                  <a:pt x="16332" y="5885"/>
                  <a:pt x="15805" y="5885"/>
                  <a:pt x="15805" y="5665"/>
                </a:cubicBezTo>
                <a:cubicBezTo>
                  <a:pt x="15805" y="5445"/>
                  <a:pt x="16859" y="5224"/>
                  <a:pt x="16859" y="5224"/>
                </a:cubicBezTo>
                <a:cubicBezTo>
                  <a:pt x="16332" y="4783"/>
                  <a:pt x="13171" y="5445"/>
                  <a:pt x="12644" y="5224"/>
                </a:cubicBezTo>
                <a:cubicBezTo>
                  <a:pt x="12644" y="5224"/>
                  <a:pt x="13171" y="4783"/>
                  <a:pt x="13171" y="4563"/>
                </a:cubicBezTo>
                <a:cubicBezTo>
                  <a:pt x="12644" y="4343"/>
                  <a:pt x="14224" y="3902"/>
                  <a:pt x="14224" y="3681"/>
                </a:cubicBezTo>
                <a:cubicBezTo>
                  <a:pt x="15278" y="3020"/>
                  <a:pt x="16332" y="2579"/>
                  <a:pt x="15805" y="1918"/>
                </a:cubicBezTo>
                <a:cubicBezTo>
                  <a:pt x="15805" y="1698"/>
                  <a:pt x="16332" y="1477"/>
                  <a:pt x="16332" y="1257"/>
                </a:cubicBezTo>
                <a:cubicBezTo>
                  <a:pt x="16332" y="816"/>
                  <a:pt x="15278" y="1257"/>
                  <a:pt x="14751" y="1036"/>
                </a:cubicBezTo>
                <a:cubicBezTo>
                  <a:pt x="14751" y="596"/>
                  <a:pt x="14224" y="375"/>
                  <a:pt x="14224" y="155"/>
                </a:cubicBezTo>
                <a:cubicBezTo>
                  <a:pt x="13171" y="-286"/>
                  <a:pt x="13171" y="375"/>
                  <a:pt x="12117" y="155"/>
                </a:cubicBezTo>
                <a:cubicBezTo>
                  <a:pt x="12644" y="596"/>
                  <a:pt x="11590" y="596"/>
                  <a:pt x="11590" y="816"/>
                </a:cubicBezTo>
                <a:cubicBezTo>
                  <a:pt x="11590" y="816"/>
                  <a:pt x="11590" y="1698"/>
                  <a:pt x="11590" y="1698"/>
                </a:cubicBezTo>
                <a:cubicBezTo>
                  <a:pt x="11063" y="1698"/>
                  <a:pt x="11063" y="1257"/>
                  <a:pt x="11063" y="1257"/>
                </a:cubicBezTo>
                <a:cubicBezTo>
                  <a:pt x="10010" y="1257"/>
                  <a:pt x="9483" y="1477"/>
                  <a:pt x="9483" y="1698"/>
                </a:cubicBezTo>
                <a:cubicBezTo>
                  <a:pt x="8956" y="1918"/>
                  <a:pt x="7902" y="1918"/>
                  <a:pt x="7376" y="2138"/>
                </a:cubicBezTo>
                <a:cubicBezTo>
                  <a:pt x="6849" y="2359"/>
                  <a:pt x="7376" y="2800"/>
                  <a:pt x="6849" y="3020"/>
                </a:cubicBezTo>
                <a:cubicBezTo>
                  <a:pt x="6849" y="3241"/>
                  <a:pt x="6322" y="3461"/>
                  <a:pt x="5795" y="3681"/>
                </a:cubicBezTo>
                <a:cubicBezTo>
                  <a:pt x="5795" y="3902"/>
                  <a:pt x="5795" y="4122"/>
                  <a:pt x="5795" y="4343"/>
                </a:cubicBezTo>
                <a:cubicBezTo>
                  <a:pt x="5795" y="4783"/>
                  <a:pt x="5268" y="5224"/>
                  <a:pt x="4741" y="5224"/>
                </a:cubicBezTo>
                <a:cubicBezTo>
                  <a:pt x="4215" y="5224"/>
                  <a:pt x="3688" y="5224"/>
                  <a:pt x="3161" y="5224"/>
                </a:cubicBezTo>
                <a:cubicBezTo>
                  <a:pt x="2634" y="5665"/>
                  <a:pt x="3161" y="7428"/>
                  <a:pt x="2107" y="7428"/>
                </a:cubicBezTo>
                <a:cubicBezTo>
                  <a:pt x="2107" y="7428"/>
                  <a:pt x="1054" y="7428"/>
                  <a:pt x="1054" y="7428"/>
                </a:cubicBezTo>
                <a:cubicBezTo>
                  <a:pt x="1054" y="7649"/>
                  <a:pt x="1054" y="7869"/>
                  <a:pt x="1054" y="7869"/>
                </a:cubicBezTo>
                <a:cubicBezTo>
                  <a:pt x="1054" y="8090"/>
                  <a:pt x="527" y="8310"/>
                  <a:pt x="0" y="8530"/>
                </a:cubicBezTo>
                <a:cubicBezTo>
                  <a:pt x="0" y="8751"/>
                  <a:pt x="2107" y="9853"/>
                  <a:pt x="2634" y="10073"/>
                </a:cubicBezTo>
                <a:cubicBezTo>
                  <a:pt x="2634" y="10073"/>
                  <a:pt x="2107" y="9412"/>
                  <a:pt x="2107" y="9412"/>
                </a:cubicBezTo>
                <a:cubicBezTo>
                  <a:pt x="2107" y="9412"/>
                  <a:pt x="3688" y="10294"/>
                  <a:pt x="3688" y="10294"/>
                </a:cubicBezTo>
                <a:cubicBezTo>
                  <a:pt x="4215" y="10734"/>
                  <a:pt x="3161" y="10734"/>
                  <a:pt x="3688" y="11175"/>
                </a:cubicBezTo>
                <a:cubicBezTo>
                  <a:pt x="3161" y="10955"/>
                  <a:pt x="4215" y="10955"/>
                  <a:pt x="4741" y="11175"/>
                </a:cubicBezTo>
                <a:cubicBezTo>
                  <a:pt x="5268" y="11616"/>
                  <a:pt x="5795" y="12057"/>
                  <a:pt x="5795" y="12498"/>
                </a:cubicBezTo>
                <a:cubicBezTo>
                  <a:pt x="5795" y="12498"/>
                  <a:pt x="5268" y="14481"/>
                  <a:pt x="5268" y="14481"/>
                </a:cubicBezTo>
                <a:cubicBezTo>
                  <a:pt x="5795" y="14481"/>
                  <a:pt x="5795" y="13820"/>
                  <a:pt x="5795" y="13820"/>
                </a:cubicBezTo>
                <a:cubicBezTo>
                  <a:pt x="5795" y="13820"/>
                  <a:pt x="5795" y="14481"/>
                  <a:pt x="5795" y="14481"/>
                </a:cubicBezTo>
                <a:cubicBezTo>
                  <a:pt x="5795" y="14481"/>
                  <a:pt x="6322" y="14261"/>
                  <a:pt x="6322" y="14261"/>
                </a:cubicBezTo>
                <a:cubicBezTo>
                  <a:pt x="6322" y="14261"/>
                  <a:pt x="6322" y="14702"/>
                  <a:pt x="6322" y="14702"/>
                </a:cubicBezTo>
                <a:cubicBezTo>
                  <a:pt x="6849" y="14702"/>
                  <a:pt x="6849" y="14261"/>
                  <a:pt x="7376" y="14261"/>
                </a:cubicBezTo>
                <a:cubicBezTo>
                  <a:pt x="7376" y="14261"/>
                  <a:pt x="7376" y="14481"/>
                  <a:pt x="7376" y="14481"/>
                </a:cubicBezTo>
                <a:cubicBezTo>
                  <a:pt x="7376" y="14481"/>
                  <a:pt x="8956" y="14261"/>
                  <a:pt x="8956" y="14041"/>
                </a:cubicBezTo>
                <a:cubicBezTo>
                  <a:pt x="9483" y="14041"/>
                  <a:pt x="12117" y="13379"/>
                  <a:pt x="11063" y="13159"/>
                </a:cubicBezTo>
                <a:cubicBezTo>
                  <a:pt x="11590" y="13159"/>
                  <a:pt x="11063" y="13600"/>
                  <a:pt x="11590" y="13820"/>
                </a:cubicBezTo>
                <a:cubicBezTo>
                  <a:pt x="12117" y="13820"/>
                  <a:pt x="12644" y="13820"/>
                  <a:pt x="12644" y="14041"/>
                </a:cubicBezTo>
                <a:cubicBezTo>
                  <a:pt x="13171" y="14481"/>
                  <a:pt x="13171" y="15143"/>
                  <a:pt x="13171" y="15583"/>
                </a:cubicBezTo>
                <a:cubicBezTo>
                  <a:pt x="13698" y="16245"/>
                  <a:pt x="13698" y="16685"/>
                  <a:pt x="14751" y="17126"/>
                </a:cubicBezTo>
                <a:cubicBezTo>
                  <a:pt x="14751" y="17126"/>
                  <a:pt x="15278" y="17347"/>
                  <a:pt x="15278" y="17347"/>
                </a:cubicBezTo>
                <a:cubicBezTo>
                  <a:pt x="15278" y="17787"/>
                  <a:pt x="15805" y="17787"/>
                  <a:pt x="15805" y="17787"/>
                </a:cubicBezTo>
                <a:cubicBezTo>
                  <a:pt x="16332" y="18008"/>
                  <a:pt x="15278" y="18449"/>
                  <a:pt x="15805" y="18449"/>
                </a:cubicBezTo>
                <a:cubicBezTo>
                  <a:pt x="15805" y="18449"/>
                  <a:pt x="15805" y="18449"/>
                  <a:pt x="16332" y="18449"/>
                </a:cubicBezTo>
                <a:cubicBezTo>
                  <a:pt x="16332" y="18669"/>
                  <a:pt x="15278" y="18890"/>
                  <a:pt x="15278" y="19110"/>
                </a:cubicBezTo>
                <a:cubicBezTo>
                  <a:pt x="15278" y="19551"/>
                  <a:pt x="15805" y="19110"/>
                  <a:pt x="16332" y="19330"/>
                </a:cubicBezTo>
                <a:cubicBezTo>
                  <a:pt x="16332" y="19330"/>
                  <a:pt x="15278" y="21094"/>
                  <a:pt x="15278" y="21314"/>
                </a:cubicBezTo>
                <a:cubicBezTo>
                  <a:pt x="16332" y="20873"/>
                  <a:pt x="16859" y="19992"/>
                  <a:pt x="17385" y="19551"/>
                </a:cubicBezTo>
                <a:cubicBezTo>
                  <a:pt x="17912" y="19110"/>
                  <a:pt x="18439" y="18890"/>
                  <a:pt x="17912" y="18449"/>
                </a:cubicBezTo>
                <a:cubicBezTo>
                  <a:pt x="17385" y="18008"/>
                  <a:pt x="17385" y="17787"/>
                  <a:pt x="17385" y="17347"/>
                </a:cubicBezTo>
                <a:cubicBezTo>
                  <a:pt x="16859" y="16906"/>
                  <a:pt x="14224" y="16024"/>
                  <a:pt x="14751" y="15363"/>
                </a:cubicBezTo>
                <a:cubicBezTo>
                  <a:pt x="14751" y="15363"/>
                  <a:pt x="15805" y="15143"/>
                  <a:pt x="15805" y="14922"/>
                </a:cubicBezTo>
                <a:cubicBezTo>
                  <a:pt x="15278" y="14481"/>
                  <a:pt x="15805" y="14481"/>
                  <a:pt x="15805" y="14041"/>
                </a:cubicBezTo>
                <a:cubicBezTo>
                  <a:pt x="16332" y="13379"/>
                  <a:pt x="14224" y="12938"/>
                  <a:pt x="13698" y="12498"/>
                </a:cubicBezTo>
                <a:cubicBezTo>
                  <a:pt x="12117" y="12057"/>
                  <a:pt x="13171" y="11175"/>
                  <a:pt x="13698" y="10514"/>
                </a:cubicBezTo>
                <a:cubicBezTo>
                  <a:pt x="13698" y="10073"/>
                  <a:pt x="14224" y="10073"/>
                  <a:pt x="15278" y="10073"/>
                </a:cubicBezTo>
                <a:cubicBezTo>
                  <a:pt x="16332" y="10073"/>
                  <a:pt x="17385" y="9632"/>
                  <a:pt x="17912" y="9412"/>
                </a:cubicBezTo>
                <a:cubicBezTo>
                  <a:pt x="18966" y="9192"/>
                  <a:pt x="19493" y="9412"/>
                  <a:pt x="20546" y="8971"/>
                </a:cubicBezTo>
                <a:cubicBezTo>
                  <a:pt x="21073" y="8530"/>
                  <a:pt x="21600" y="8310"/>
                  <a:pt x="21600" y="8090"/>
                </a:cubicBezTo>
                <a:cubicBezTo>
                  <a:pt x="21600" y="8090"/>
                  <a:pt x="21073" y="8090"/>
                  <a:pt x="20546" y="809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6" name="Shape 2176"/>
          <p:cNvSpPr/>
          <p:nvPr/>
        </p:nvSpPr>
        <p:spPr>
          <a:xfrm>
            <a:off x="15009849" y="4674255"/>
            <a:ext cx="150759" cy="202127"/>
          </a:xfrm>
          <a:custGeom>
            <a:avLst/>
            <a:gdLst/>
            <a:ahLst/>
            <a:cxnLst>
              <a:cxn ang="0">
                <a:pos x="wd2" y="hd2"/>
              </a:cxn>
              <a:cxn ang="5400000">
                <a:pos x="wd2" y="hd2"/>
              </a:cxn>
              <a:cxn ang="10800000">
                <a:pos x="wd2" y="hd2"/>
              </a:cxn>
              <a:cxn ang="16200000">
                <a:pos x="wd2" y="hd2"/>
              </a:cxn>
            </a:cxnLst>
            <a:rect l="0" t="0" r="r" b="b"/>
            <a:pathLst>
              <a:path w="19310" h="21148" extrusionOk="0">
                <a:moveTo>
                  <a:pt x="19039" y="19605"/>
                </a:moveTo>
                <a:cubicBezTo>
                  <a:pt x="19978" y="18062"/>
                  <a:pt x="18100" y="14205"/>
                  <a:pt x="18100" y="12662"/>
                </a:cubicBezTo>
                <a:cubicBezTo>
                  <a:pt x="18100" y="12662"/>
                  <a:pt x="17160" y="9577"/>
                  <a:pt x="16221" y="11891"/>
                </a:cubicBezTo>
                <a:cubicBezTo>
                  <a:pt x="16221" y="11891"/>
                  <a:pt x="15282" y="12662"/>
                  <a:pt x="14343" y="13434"/>
                </a:cubicBezTo>
                <a:cubicBezTo>
                  <a:pt x="14343" y="12662"/>
                  <a:pt x="12465" y="9577"/>
                  <a:pt x="15282" y="9577"/>
                </a:cubicBezTo>
                <a:cubicBezTo>
                  <a:pt x="17160" y="8805"/>
                  <a:pt x="20917" y="4177"/>
                  <a:pt x="16221" y="4948"/>
                </a:cubicBezTo>
                <a:cubicBezTo>
                  <a:pt x="15282" y="5719"/>
                  <a:pt x="13404" y="4948"/>
                  <a:pt x="12465" y="4948"/>
                </a:cubicBezTo>
                <a:cubicBezTo>
                  <a:pt x="11526" y="4948"/>
                  <a:pt x="9647" y="4948"/>
                  <a:pt x="8708" y="4948"/>
                </a:cubicBezTo>
                <a:cubicBezTo>
                  <a:pt x="6830" y="4177"/>
                  <a:pt x="6830" y="3405"/>
                  <a:pt x="6830" y="2634"/>
                </a:cubicBezTo>
                <a:cubicBezTo>
                  <a:pt x="6830" y="1091"/>
                  <a:pt x="5891" y="1862"/>
                  <a:pt x="4952" y="1091"/>
                </a:cubicBezTo>
                <a:cubicBezTo>
                  <a:pt x="3074" y="319"/>
                  <a:pt x="2134" y="-452"/>
                  <a:pt x="1195" y="319"/>
                </a:cubicBezTo>
                <a:cubicBezTo>
                  <a:pt x="256" y="1862"/>
                  <a:pt x="2134" y="2634"/>
                  <a:pt x="3074" y="3405"/>
                </a:cubicBezTo>
                <a:cubicBezTo>
                  <a:pt x="5891" y="5719"/>
                  <a:pt x="1195" y="4177"/>
                  <a:pt x="256" y="6491"/>
                </a:cubicBezTo>
                <a:cubicBezTo>
                  <a:pt x="-683" y="8805"/>
                  <a:pt x="1195" y="10348"/>
                  <a:pt x="2134" y="11891"/>
                </a:cubicBezTo>
                <a:cubicBezTo>
                  <a:pt x="4013" y="14205"/>
                  <a:pt x="4952" y="16519"/>
                  <a:pt x="4013" y="18834"/>
                </a:cubicBezTo>
                <a:cubicBezTo>
                  <a:pt x="4952" y="19605"/>
                  <a:pt x="4952" y="17291"/>
                  <a:pt x="4952" y="16519"/>
                </a:cubicBezTo>
                <a:cubicBezTo>
                  <a:pt x="4952" y="17291"/>
                  <a:pt x="4952" y="18062"/>
                  <a:pt x="5891" y="18062"/>
                </a:cubicBezTo>
                <a:cubicBezTo>
                  <a:pt x="5891" y="18062"/>
                  <a:pt x="5891" y="17291"/>
                  <a:pt x="5891" y="17291"/>
                </a:cubicBezTo>
                <a:cubicBezTo>
                  <a:pt x="6830" y="19605"/>
                  <a:pt x="6830" y="17291"/>
                  <a:pt x="6830" y="15748"/>
                </a:cubicBezTo>
                <a:cubicBezTo>
                  <a:pt x="6830" y="16519"/>
                  <a:pt x="10587" y="18834"/>
                  <a:pt x="11526" y="16519"/>
                </a:cubicBezTo>
                <a:cubicBezTo>
                  <a:pt x="11526" y="15748"/>
                  <a:pt x="10587" y="11891"/>
                  <a:pt x="9647" y="11891"/>
                </a:cubicBezTo>
                <a:cubicBezTo>
                  <a:pt x="10587" y="11891"/>
                  <a:pt x="11526" y="13434"/>
                  <a:pt x="11526" y="14205"/>
                </a:cubicBezTo>
                <a:cubicBezTo>
                  <a:pt x="12465" y="14977"/>
                  <a:pt x="15282" y="13434"/>
                  <a:pt x="15282" y="14977"/>
                </a:cubicBezTo>
                <a:cubicBezTo>
                  <a:pt x="15282" y="15748"/>
                  <a:pt x="16221" y="14977"/>
                  <a:pt x="16221" y="16519"/>
                </a:cubicBezTo>
                <a:cubicBezTo>
                  <a:pt x="16221" y="18062"/>
                  <a:pt x="16221" y="19605"/>
                  <a:pt x="17160" y="21148"/>
                </a:cubicBezTo>
                <a:cubicBezTo>
                  <a:pt x="18100" y="20377"/>
                  <a:pt x="18100" y="20377"/>
                  <a:pt x="19039" y="19605"/>
                </a:cubicBezTo>
                <a:cubicBezTo>
                  <a:pt x="19978" y="18834"/>
                  <a:pt x="18100" y="20377"/>
                  <a:pt x="19039" y="1960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7" name="Shape 2177"/>
          <p:cNvSpPr/>
          <p:nvPr/>
        </p:nvSpPr>
        <p:spPr>
          <a:xfrm>
            <a:off x="15321652" y="4902325"/>
            <a:ext cx="304227" cy="561596"/>
          </a:xfrm>
          <a:custGeom>
            <a:avLst/>
            <a:gdLst/>
            <a:ahLst/>
            <a:cxnLst>
              <a:cxn ang="0">
                <a:pos x="wd2" y="hd2"/>
              </a:cxn>
              <a:cxn ang="5400000">
                <a:pos x="wd2" y="hd2"/>
              </a:cxn>
              <a:cxn ang="10800000">
                <a:pos x="wd2" y="hd2"/>
              </a:cxn>
              <a:cxn ang="16200000">
                <a:pos x="wd2" y="hd2"/>
              </a:cxn>
            </a:cxnLst>
            <a:rect l="0" t="0" r="r" b="b"/>
            <a:pathLst>
              <a:path w="21226" h="21319" extrusionOk="0">
                <a:moveTo>
                  <a:pt x="20571" y="8291"/>
                </a:moveTo>
                <a:cubicBezTo>
                  <a:pt x="21086" y="8291"/>
                  <a:pt x="20571" y="7730"/>
                  <a:pt x="21086" y="7449"/>
                </a:cubicBezTo>
                <a:cubicBezTo>
                  <a:pt x="21600" y="7169"/>
                  <a:pt x="20571" y="6607"/>
                  <a:pt x="20057" y="6607"/>
                </a:cubicBezTo>
                <a:cubicBezTo>
                  <a:pt x="19543" y="6327"/>
                  <a:pt x="18514" y="6046"/>
                  <a:pt x="18514" y="5485"/>
                </a:cubicBezTo>
                <a:cubicBezTo>
                  <a:pt x="18514" y="4924"/>
                  <a:pt x="19029" y="4644"/>
                  <a:pt x="18000" y="4083"/>
                </a:cubicBezTo>
                <a:cubicBezTo>
                  <a:pt x="17486" y="3802"/>
                  <a:pt x="16457" y="3241"/>
                  <a:pt x="15429" y="3241"/>
                </a:cubicBezTo>
                <a:cubicBezTo>
                  <a:pt x="14400" y="3241"/>
                  <a:pt x="13886" y="3802"/>
                  <a:pt x="12857" y="3802"/>
                </a:cubicBezTo>
                <a:cubicBezTo>
                  <a:pt x="11829" y="3522"/>
                  <a:pt x="11829" y="3522"/>
                  <a:pt x="10800" y="3802"/>
                </a:cubicBezTo>
                <a:cubicBezTo>
                  <a:pt x="10800" y="3802"/>
                  <a:pt x="9257" y="4644"/>
                  <a:pt x="8743" y="4363"/>
                </a:cubicBezTo>
                <a:cubicBezTo>
                  <a:pt x="8743" y="4083"/>
                  <a:pt x="10286" y="3522"/>
                  <a:pt x="9771" y="3241"/>
                </a:cubicBezTo>
                <a:cubicBezTo>
                  <a:pt x="8743" y="2961"/>
                  <a:pt x="9771" y="2680"/>
                  <a:pt x="9771" y="2400"/>
                </a:cubicBezTo>
                <a:cubicBezTo>
                  <a:pt x="9771" y="2119"/>
                  <a:pt x="9771" y="1278"/>
                  <a:pt x="9257" y="1278"/>
                </a:cubicBezTo>
                <a:cubicBezTo>
                  <a:pt x="8229" y="1558"/>
                  <a:pt x="7200" y="1558"/>
                  <a:pt x="7714" y="997"/>
                </a:cubicBezTo>
                <a:cubicBezTo>
                  <a:pt x="8229" y="-125"/>
                  <a:pt x="5657" y="-125"/>
                  <a:pt x="4629" y="156"/>
                </a:cubicBezTo>
                <a:cubicBezTo>
                  <a:pt x="4114" y="717"/>
                  <a:pt x="3086" y="997"/>
                  <a:pt x="2057" y="997"/>
                </a:cubicBezTo>
                <a:cubicBezTo>
                  <a:pt x="1029" y="997"/>
                  <a:pt x="514" y="1839"/>
                  <a:pt x="514" y="2119"/>
                </a:cubicBezTo>
                <a:cubicBezTo>
                  <a:pt x="514" y="2680"/>
                  <a:pt x="0" y="2961"/>
                  <a:pt x="0" y="3522"/>
                </a:cubicBezTo>
                <a:cubicBezTo>
                  <a:pt x="0" y="4083"/>
                  <a:pt x="514" y="4083"/>
                  <a:pt x="1543" y="4363"/>
                </a:cubicBezTo>
                <a:cubicBezTo>
                  <a:pt x="2057" y="4924"/>
                  <a:pt x="2571" y="5205"/>
                  <a:pt x="3086" y="5485"/>
                </a:cubicBezTo>
                <a:cubicBezTo>
                  <a:pt x="3600" y="6046"/>
                  <a:pt x="2571" y="6327"/>
                  <a:pt x="2571" y="6607"/>
                </a:cubicBezTo>
                <a:cubicBezTo>
                  <a:pt x="2571" y="6888"/>
                  <a:pt x="3086" y="7169"/>
                  <a:pt x="2571" y="7449"/>
                </a:cubicBezTo>
                <a:cubicBezTo>
                  <a:pt x="2571" y="7449"/>
                  <a:pt x="2057" y="7449"/>
                  <a:pt x="2057" y="7730"/>
                </a:cubicBezTo>
                <a:cubicBezTo>
                  <a:pt x="1543" y="8010"/>
                  <a:pt x="2571" y="8852"/>
                  <a:pt x="3086" y="9132"/>
                </a:cubicBezTo>
                <a:cubicBezTo>
                  <a:pt x="3600" y="9413"/>
                  <a:pt x="4114" y="9693"/>
                  <a:pt x="4629" y="10254"/>
                </a:cubicBezTo>
                <a:cubicBezTo>
                  <a:pt x="4629" y="10815"/>
                  <a:pt x="4629" y="11096"/>
                  <a:pt x="5143" y="11657"/>
                </a:cubicBezTo>
                <a:cubicBezTo>
                  <a:pt x="5657" y="12779"/>
                  <a:pt x="4114" y="13620"/>
                  <a:pt x="3086" y="14462"/>
                </a:cubicBezTo>
                <a:cubicBezTo>
                  <a:pt x="3086" y="14743"/>
                  <a:pt x="2571" y="15023"/>
                  <a:pt x="2571" y="15304"/>
                </a:cubicBezTo>
                <a:cubicBezTo>
                  <a:pt x="2057" y="15584"/>
                  <a:pt x="2057" y="15865"/>
                  <a:pt x="2057" y="16145"/>
                </a:cubicBezTo>
                <a:cubicBezTo>
                  <a:pt x="2057" y="16426"/>
                  <a:pt x="1543" y="17267"/>
                  <a:pt x="2571" y="17267"/>
                </a:cubicBezTo>
                <a:cubicBezTo>
                  <a:pt x="4114" y="17828"/>
                  <a:pt x="4629" y="18670"/>
                  <a:pt x="5657" y="19231"/>
                </a:cubicBezTo>
                <a:cubicBezTo>
                  <a:pt x="6171" y="19511"/>
                  <a:pt x="6171" y="19792"/>
                  <a:pt x="6686" y="20072"/>
                </a:cubicBezTo>
                <a:cubicBezTo>
                  <a:pt x="7200" y="20072"/>
                  <a:pt x="7714" y="20072"/>
                  <a:pt x="8229" y="20072"/>
                </a:cubicBezTo>
                <a:cubicBezTo>
                  <a:pt x="8743" y="20353"/>
                  <a:pt x="9257" y="20353"/>
                  <a:pt x="9257" y="20633"/>
                </a:cubicBezTo>
                <a:cubicBezTo>
                  <a:pt x="9257" y="20914"/>
                  <a:pt x="9257" y="21194"/>
                  <a:pt x="9771" y="21194"/>
                </a:cubicBezTo>
                <a:cubicBezTo>
                  <a:pt x="9771" y="21475"/>
                  <a:pt x="10286" y="21194"/>
                  <a:pt x="10800" y="21194"/>
                </a:cubicBezTo>
                <a:cubicBezTo>
                  <a:pt x="11314" y="21194"/>
                  <a:pt x="11829" y="20633"/>
                  <a:pt x="11829" y="20633"/>
                </a:cubicBezTo>
                <a:cubicBezTo>
                  <a:pt x="10800" y="19792"/>
                  <a:pt x="10286" y="19511"/>
                  <a:pt x="8229" y="19231"/>
                </a:cubicBezTo>
                <a:cubicBezTo>
                  <a:pt x="7714" y="19231"/>
                  <a:pt x="7200" y="18950"/>
                  <a:pt x="6686" y="18670"/>
                </a:cubicBezTo>
                <a:cubicBezTo>
                  <a:pt x="6686" y="18109"/>
                  <a:pt x="7200" y="18670"/>
                  <a:pt x="7714" y="18670"/>
                </a:cubicBezTo>
                <a:cubicBezTo>
                  <a:pt x="7200" y="18670"/>
                  <a:pt x="6171" y="16987"/>
                  <a:pt x="6171" y="16706"/>
                </a:cubicBezTo>
                <a:cubicBezTo>
                  <a:pt x="6171" y="16426"/>
                  <a:pt x="6171" y="16426"/>
                  <a:pt x="5657" y="16145"/>
                </a:cubicBezTo>
                <a:cubicBezTo>
                  <a:pt x="5143" y="16145"/>
                  <a:pt x="4629" y="15865"/>
                  <a:pt x="4629" y="15584"/>
                </a:cubicBezTo>
                <a:cubicBezTo>
                  <a:pt x="4114" y="14743"/>
                  <a:pt x="5143" y="13901"/>
                  <a:pt x="5657" y="13340"/>
                </a:cubicBezTo>
                <a:cubicBezTo>
                  <a:pt x="5657" y="12779"/>
                  <a:pt x="6686" y="12218"/>
                  <a:pt x="6686" y="11937"/>
                </a:cubicBezTo>
                <a:cubicBezTo>
                  <a:pt x="6686" y="11376"/>
                  <a:pt x="6171" y="10254"/>
                  <a:pt x="7200" y="9974"/>
                </a:cubicBezTo>
                <a:cubicBezTo>
                  <a:pt x="8743" y="9974"/>
                  <a:pt x="8743" y="10254"/>
                  <a:pt x="8743" y="11096"/>
                </a:cubicBezTo>
                <a:cubicBezTo>
                  <a:pt x="8229" y="11657"/>
                  <a:pt x="10286" y="11376"/>
                  <a:pt x="11314" y="11376"/>
                </a:cubicBezTo>
                <a:cubicBezTo>
                  <a:pt x="11829" y="11376"/>
                  <a:pt x="13371" y="11937"/>
                  <a:pt x="13886" y="12218"/>
                </a:cubicBezTo>
                <a:cubicBezTo>
                  <a:pt x="13886" y="11657"/>
                  <a:pt x="12857" y="11376"/>
                  <a:pt x="12343" y="10535"/>
                </a:cubicBezTo>
                <a:cubicBezTo>
                  <a:pt x="12343" y="9974"/>
                  <a:pt x="13371" y="9693"/>
                  <a:pt x="14400" y="9132"/>
                </a:cubicBezTo>
                <a:cubicBezTo>
                  <a:pt x="14914" y="8852"/>
                  <a:pt x="16457" y="8852"/>
                  <a:pt x="17486" y="8852"/>
                </a:cubicBezTo>
                <a:cubicBezTo>
                  <a:pt x="18514" y="8852"/>
                  <a:pt x="19029" y="8852"/>
                  <a:pt x="19543" y="9132"/>
                </a:cubicBezTo>
                <a:cubicBezTo>
                  <a:pt x="20571" y="9132"/>
                  <a:pt x="20057" y="8852"/>
                  <a:pt x="20571" y="8291"/>
                </a:cubicBezTo>
                <a:cubicBezTo>
                  <a:pt x="21086" y="8291"/>
                  <a:pt x="20571" y="8571"/>
                  <a:pt x="20571" y="829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8" name="Shape 2178"/>
          <p:cNvSpPr/>
          <p:nvPr/>
        </p:nvSpPr>
        <p:spPr>
          <a:xfrm>
            <a:off x="15490291" y="4791175"/>
            <a:ext cx="276625" cy="559871"/>
          </a:xfrm>
          <a:custGeom>
            <a:avLst/>
            <a:gdLst/>
            <a:ahLst/>
            <a:cxnLst>
              <a:cxn ang="0">
                <a:pos x="wd2" y="hd2"/>
              </a:cxn>
              <a:cxn ang="5400000">
                <a:pos x="wd2" y="hd2"/>
              </a:cxn>
              <a:cxn ang="10800000">
                <a:pos x="wd2" y="hd2"/>
              </a:cxn>
              <a:cxn ang="16200000">
                <a:pos x="wd2" y="hd2"/>
              </a:cxn>
            </a:cxnLst>
            <a:rect l="0" t="0" r="r" b="b"/>
            <a:pathLst>
              <a:path w="21196" h="20976" extrusionOk="0">
                <a:moveTo>
                  <a:pt x="21032" y="14839"/>
                </a:moveTo>
                <a:cubicBezTo>
                  <a:pt x="20463" y="14562"/>
                  <a:pt x="20463" y="14008"/>
                  <a:pt x="20463" y="13177"/>
                </a:cubicBezTo>
                <a:cubicBezTo>
                  <a:pt x="19895" y="12346"/>
                  <a:pt x="19326" y="11793"/>
                  <a:pt x="18189" y="10962"/>
                </a:cubicBezTo>
                <a:cubicBezTo>
                  <a:pt x="17621" y="10408"/>
                  <a:pt x="17053" y="10131"/>
                  <a:pt x="15916" y="9854"/>
                </a:cubicBezTo>
                <a:cubicBezTo>
                  <a:pt x="14779" y="9300"/>
                  <a:pt x="13074" y="9023"/>
                  <a:pt x="12505" y="8193"/>
                </a:cubicBezTo>
                <a:cubicBezTo>
                  <a:pt x="12505" y="7639"/>
                  <a:pt x="11368" y="7362"/>
                  <a:pt x="10232" y="6808"/>
                </a:cubicBezTo>
                <a:cubicBezTo>
                  <a:pt x="9663" y="6531"/>
                  <a:pt x="10232" y="5423"/>
                  <a:pt x="10800" y="5146"/>
                </a:cubicBezTo>
                <a:cubicBezTo>
                  <a:pt x="11937" y="4870"/>
                  <a:pt x="13074" y="4316"/>
                  <a:pt x="13074" y="3762"/>
                </a:cubicBezTo>
                <a:cubicBezTo>
                  <a:pt x="13642" y="3485"/>
                  <a:pt x="15916" y="2931"/>
                  <a:pt x="16484" y="2654"/>
                </a:cubicBezTo>
                <a:cubicBezTo>
                  <a:pt x="15347" y="2377"/>
                  <a:pt x="14211" y="2100"/>
                  <a:pt x="13074" y="1546"/>
                </a:cubicBezTo>
                <a:cubicBezTo>
                  <a:pt x="11937" y="1270"/>
                  <a:pt x="13642" y="1270"/>
                  <a:pt x="13642" y="716"/>
                </a:cubicBezTo>
                <a:cubicBezTo>
                  <a:pt x="13642" y="716"/>
                  <a:pt x="10800" y="439"/>
                  <a:pt x="10800" y="439"/>
                </a:cubicBezTo>
                <a:cubicBezTo>
                  <a:pt x="9663" y="162"/>
                  <a:pt x="8526" y="-392"/>
                  <a:pt x="7958" y="439"/>
                </a:cubicBezTo>
                <a:cubicBezTo>
                  <a:pt x="7389" y="716"/>
                  <a:pt x="6821" y="716"/>
                  <a:pt x="6253" y="993"/>
                </a:cubicBezTo>
                <a:cubicBezTo>
                  <a:pt x="5116" y="1823"/>
                  <a:pt x="5116" y="716"/>
                  <a:pt x="4547" y="993"/>
                </a:cubicBezTo>
                <a:cubicBezTo>
                  <a:pt x="3411" y="1270"/>
                  <a:pt x="3411" y="993"/>
                  <a:pt x="2842" y="993"/>
                </a:cubicBezTo>
                <a:cubicBezTo>
                  <a:pt x="2274" y="1270"/>
                  <a:pt x="1705" y="1270"/>
                  <a:pt x="1705" y="993"/>
                </a:cubicBezTo>
                <a:cubicBezTo>
                  <a:pt x="1705" y="716"/>
                  <a:pt x="568" y="1270"/>
                  <a:pt x="0" y="1270"/>
                </a:cubicBezTo>
                <a:cubicBezTo>
                  <a:pt x="0" y="1546"/>
                  <a:pt x="1705" y="2100"/>
                  <a:pt x="2274" y="2100"/>
                </a:cubicBezTo>
                <a:cubicBezTo>
                  <a:pt x="2842" y="2654"/>
                  <a:pt x="2274" y="2931"/>
                  <a:pt x="2842" y="3208"/>
                </a:cubicBezTo>
                <a:cubicBezTo>
                  <a:pt x="2842" y="3762"/>
                  <a:pt x="4547" y="3762"/>
                  <a:pt x="5116" y="3485"/>
                </a:cubicBezTo>
                <a:cubicBezTo>
                  <a:pt x="6253" y="3208"/>
                  <a:pt x="6821" y="4039"/>
                  <a:pt x="6821" y="4316"/>
                </a:cubicBezTo>
                <a:cubicBezTo>
                  <a:pt x="7389" y="4870"/>
                  <a:pt x="8526" y="4870"/>
                  <a:pt x="7389" y="5423"/>
                </a:cubicBezTo>
                <a:cubicBezTo>
                  <a:pt x="6253" y="5700"/>
                  <a:pt x="5684" y="4870"/>
                  <a:pt x="5684" y="5700"/>
                </a:cubicBezTo>
                <a:cubicBezTo>
                  <a:pt x="5684" y="6254"/>
                  <a:pt x="7389" y="6254"/>
                  <a:pt x="7958" y="6531"/>
                </a:cubicBezTo>
                <a:cubicBezTo>
                  <a:pt x="9095" y="7085"/>
                  <a:pt x="9663" y="7639"/>
                  <a:pt x="10800" y="8193"/>
                </a:cubicBezTo>
                <a:cubicBezTo>
                  <a:pt x="11368" y="8746"/>
                  <a:pt x="12505" y="8746"/>
                  <a:pt x="13074" y="9300"/>
                </a:cubicBezTo>
                <a:cubicBezTo>
                  <a:pt x="13642" y="9854"/>
                  <a:pt x="13642" y="10131"/>
                  <a:pt x="14779" y="10408"/>
                </a:cubicBezTo>
                <a:cubicBezTo>
                  <a:pt x="15347" y="10685"/>
                  <a:pt x="14779" y="11239"/>
                  <a:pt x="15916" y="11516"/>
                </a:cubicBezTo>
                <a:cubicBezTo>
                  <a:pt x="16484" y="11793"/>
                  <a:pt x="15916" y="12623"/>
                  <a:pt x="15347" y="12900"/>
                </a:cubicBezTo>
                <a:cubicBezTo>
                  <a:pt x="14779" y="13177"/>
                  <a:pt x="15347" y="13731"/>
                  <a:pt x="15916" y="14008"/>
                </a:cubicBezTo>
                <a:cubicBezTo>
                  <a:pt x="15916" y="14562"/>
                  <a:pt x="15916" y="14839"/>
                  <a:pt x="15916" y="15393"/>
                </a:cubicBezTo>
                <a:cubicBezTo>
                  <a:pt x="14779" y="15946"/>
                  <a:pt x="14779" y="15946"/>
                  <a:pt x="13074" y="16223"/>
                </a:cubicBezTo>
                <a:cubicBezTo>
                  <a:pt x="11937" y="16223"/>
                  <a:pt x="13642" y="17054"/>
                  <a:pt x="11368" y="16777"/>
                </a:cubicBezTo>
                <a:cubicBezTo>
                  <a:pt x="10232" y="16777"/>
                  <a:pt x="11368" y="17331"/>
                  <a:pt x="11368" y="17608"/>
                </a:cubicBezTo>
                <a:cubicBezTo>
                  <a:pt x="11937" y="18162"/>
                  <a:pt x="10800" y="17885"/>
                  <a:pt x="10232" y="17885"/>
                </a:cubicBezTo>
                <a:cubicBezTo>
                  <a:pt x="9095" y="17885"/>
                  <a:pt x="8526" y="17885"/>
                  <a:pt x="7958" y="18162"/>
                </a:cubicBezTo>
                <a:cubicBezTo>
                  <a:pt x="6253" y="18716"/>
                  <a:pt x="7389" y="18716"/>
                  <a:pt x="8526" y="18993"/>
                </a:cubicBezTo>
                <a:cubicBezTo>
                  <a:pt x="9095" y="18993"/>
                  <a:pt x="7958" y="19823"/>
                  <a:pt x="7958" y="20100"/>
                </a:cubicBezTo>
                <a:cubicBezTo>
                  <a:pt x="7389" y="20100"/>
                  <a:pt x="7389" y="21208"/>
                  <a:pt x="7958" y="20931"/>
                </a:cubicBezTo>
                <a:cubicBezTo>
                  <a:pt x="9095" y="20654"/>
                  <a:pt x="9663" y="20377"/>
                  <a:pt x="10232" y="20377"/>
                </a:cubicBezTo>
                <a:cubicBezTo>
                  <a:pt x="12505" y="20100"/>
                  <a:pt x="11368" y="19823"/>
                  <a:pt x="10800" y="19270"/>
                </a:cubicBezTo>
                <a:cubicBezTo>
                  <a:pt x="11368" y="19270"/>
                  <a:pt x="11937" y="19823"/>
                  <a:pt x="12505" y="19546"/>
                </a:cubicBezTo>
                <a:cubicBezTo>
                  <a:pt x="13074" y="19270"/>
                  <a:pt x="11937" y="18993"/>
                  <a:pt x="11937" y="18993"/>
                </a:cubicBezTo>
                <a:cubicBezTo>
                  <a:pt x="11937" y="18716"/>
                  <a:pt x="13074" y="19270"/>
                  <a:pt x="13074" y="19270"/>
                </a:cubicBezTo>
                <a:cubicBezTo>
                  <a:pt x="12505" y="19270"/>
                  <a:pt x="13074" y="18162"/>
                  <a:pt x="13642" y="18162"/>
                </a:cubicBezTo>
                <a:cubicBezTo>
                  <a:pt x="13642" y="17885"/>
                  <a:pt x="14779" y="18439"/>
                  <a:pt x="14779" y="18439"/>
                </a:cubicBezTo>
                <a:cubicBezTo>
                  <a:pt x="15916" y="18439"/>
                  <a:pt x="16484" y="18162"/>
                  <a:pt x="17053" y="17885"/>
                </a:cubicBezTo>
                <a:cubicBezTo>
                  <a:pt x="17621" y="17608"/>
                  <a:pt x="20463" y="17054"/>
                  <a:pt x="20463" y="16500"/>
                </a:cubicBezTo>
                <a:cubicBezTo>
                  <a:pt x="20463" y="16223"/>
                  <a:pt x="19895" y="15946"/>
                  <a:pt x="20463" y="15393"/>
                </a:cubicBezTo>
                <a:cubicBezTo>
                  <a:pt x="20463" y="15116"/>
                  <a:pt x="21600" y="15393"/>
                  <a:pt x="21032" y="14839"/>
                </a:cubicBezTo>
                <a:cubicBezTo>
                  <a:pt x="20463" y="14562"/>
                  <a:pt x="21600" y="15116"/>
                  <a:pt x="21032" y="1483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79" name="Shape 2179"/>
          <p:cNvSpPr/>
          <p:nvPr/>
        </p:nvSpPr>
        <p:spPr>
          <a:xfrm>
            <a:off x="15424850" y="4826031"/>
            <a:ext cx="271834" cy="324122"/>
          </a:xfrm>
          <a:custGeom>
            <a:avLst/>
            <a:gdLst/>
            <a:ahLst/>
            <a:cxnLst>
              <a:cxn ang="0">
                <a:pos x="wd2" y="hd2"/>
              </a:cxn>
              <a:cxn ang="5400000">
                <a:pos x="wd2" y="hd2"/>
              </a:cxn>
              <a:cxn ang="10800000">
                <a:pos x="wd2" y="hd2"/>
              </a:cxn>
              <a:cxn ang="16200000">
                <a:pos x="wd2" y="hd2"/>
              </a:cxn>
            </a:cxnLst>
            <a:rect l="0" t="0" r="r" b="b"/>
            <a:pathLst>
              <a:path w="21600" h="21067" extrusionOk="0">
                <a:moveTo>
                  <a:pt x="21600" y="18240"/>
                </a:moveTo>
                <a:cubicBezTo>
                  <a:pt x="21600" y="17760"/>
                  <a:pt x="21016" y="17760"/>
                  <a:pt x="20432" y="16800"/>
                </a:cubicBezTo>
                <a:cubicBezTo>
                  <a:pt x="20432" y="15840"/>
                  <a:pt x="19849" y="16320"/>
                  <a:pt x="19265" y="15360"/>
                </a:cubicBezTo>
                <a:cubicBezTo>
                  <a:pt x="18681" y="14400"/>
                  <a:pt x="18681" y="13920"/>
                  <a:pt x="17514" y="13440"/>
                </a:cubicBezTo>
                <a:cubicBezTo>
                  <a:pt x="16346" y="12480"/>
                  <a:pt x="15762" y="11520"/>
                  <a:pt x="15178" y="10560"/>
                </a:cubicBezTo>
                <a:cubicBezTo>
                  <a:pt x="14595" y="10080"/>
                  <a:pt x="13427" y="9120"/>
                  <a:pt x="12843" y="8640"/>
                </a:cubicBezTo>
                <a:cubicBezTo>
                  <a:pt x="11676" y="8160"/>
                  <a:pt x="11092" y="8640"/>
                  <a:pt x="11092" y="7200"/>
                </a:cubicBezTo>
                <a:cubicBezTo>
                  <a:pt x="11092" y="6720"/>
                  <a:pt x="12259" y="7680"/>
                  <a:pt x="12843" y="6720"/>
                </a:cubicBezTo>
                <a:cubicBezTo>
                  <a:pt x="14011" y="6240"/>
                  <a:pt x="12843" y="5760"/>
                  <a:pt x="12259" y="4800"/>
                </a:cubicBezTo>
                <a:cubicBezTo>
                  <a:pt x="11092" y="2400"/>
                  <a:pt x="9341" y="5280"/>
                  <a:pt x="8173" y="3840"/>
                </a:cubicBezTo>
                <a:cubicBezTo>
                  <a:pt x="7589" y="3360"/>
                  <a:pt x="8173" y="2400"/>
                  <a:pt x="7589" y="1920"/>
                </a:cubicBezTo>
                <a:cubicBezTo>
                  <a:pt x="7005" y="1440"/>
                  <a:pt x="5838" y="960"/>
                  <a:pt x="5254" y="0"/>
                </a:cubicBezTo>
                <a:cubicBezTo>
                  <a:pt x="5254" y="0"/>
                  <a:pt x="4086" y="0"/>
                  <a:pt x="4086" y="0"/>
                </a:cubicBezTo>
                <a:cubicBezTo>
                  <a:pt x="3503" y="480"/>
                  <a:pt x="4670" y="1440"/>
                  <a:pt x="4670" y="1920"/>
                </a:cubicBezTo>
                <a:cubicBezTo>
                  <a:pt x="4670" y="2400"/>
                  <a:pt x="5254" y="3360"/>
                  <a:pt x="4670" y="3360"/>
                </a:cubicBezTo>
                <a:cubicBezTo>
                  <a:pt x="3503" y="3360"/>
                  <a:pt x="3503" y="2400"/>
                  <a:pt x="2335" y="2400"/>
                </a:cubicBezTo>
                <a:cubicBezTo>
                  <a:pt x="1751" y="1920"/>
                  <a:pt x="0" y="4800"/>
                  <a:pt x="0" y="4800"/>
                </a:cubicBezTo>
                <a:cubicBezTo>
                  <a:pt x="584" y="6240"/>
                  <a:pt x="0" y="8160"/>
                  <a:pt x="2335" y="7200"/>
                </a:cubicBezTo>
                <a:cubicBezTo>
                  <a:pt x="3503" y="6720"/>
                  <a:pt x="2335" y="10560"/>
                  <a:pt x="2335" y="10560"/>
                </a:cubicBezTo>
                <a:cubicBezTo>
                  <a:pt x="3503" y="11040"/>
                  <a:pt x="2335" y="11520"/>
                  <a:pt x="1751" y="12480"/>
                </a:cubicBezTo>
                <a:cubicBezTo>
                  <a:pt x="1751" y="12960"/>
                  <a:pt x="3503" y="12000"/>
                  <a:pt x="4086" y="12000"/>
                </a:cubicBezTo>
                <a:cubicBezTo>
                  <a:pt x="4086" y="11520"/>
                  <a:pt x="5254" y="11040"/>
                  <a:pt x="5838" y="11040"/>
                </a:cubicBezTo>
                <a:cubicBezTo>
                  <a:pt x="7005" y="11520"/>
                  <a:pt x="7589" y="11520"/>
                  <a:pt x="8757" y="10560"/>
                </a:cubicBezTo>
                <a:cubicBezTo>
                  <a:pt x="9924" y="10080"/>
                  <a:pt x="14011" y="12000"/>
                  <a:pt x="13427" y="13440"/>
                </a:cubicBezTo>
                <a:cubicBezTo>
                  <a:pt x="12259" y="15360"/>
                  <a:pt x="14595" y="15840"/>
                  <a:pt x="15762" y="17280"/>
                </a:cubicBezTo>
                <a:cubicBezTo>
                  <a:pt x="15762" y="17760"/>
                  <a:pt x="15762" y="18240"/>
                  <a:pt x="15762" y="18720"/>
                </a:cubicBezTo>
                <a:cubicBezTo>
                  <a:pt x="15762" y="19200"/>
                  <a:pt x="15178" y="20160"/>
                  <a:pt x="14595" y="20640"/>
                </a:cubicBezTo>
                <a:cubicBezTo>
                  <a:pt x="15178" y="20640"/>
                  <a:pt x="16930" y="21600"/>
                  <a:pt x="16930" y="20640"/>
                </a:cubicBezTo>
                <a:cubicBezTo>
                  <a:pt x="16930" y="20160"/>
                  <a:pt x="18097" y="19680"/>
                  <a:pt x="18681" y="20160"/>
                </a:cubicBezTo>
                <a:cubicBezTo>
                  <a:pt x="19265" y="20640"/>
                  <a:pt x="19849" y="20640"/>
                  <a:pt x="20432" y="20160"/>
                </a:cubicBezTo>
                <a:cubicBezTo>
                  <a:pt x="21600" y="20160"/>
                  <a:pt x="21600" y="19200"/>
                  <a:pt x="21600" y="182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80" name="Shape 2180"/>
          <p:cNvSpPr/>
          <p:nvPr/>
        </p:nvSpPr>
        <p:spPr>
          <a:xfrm>
            <a:off x="16590204" y="5727339"/>
            <a:ext cx="332241" cy="281975"/>
          </a:xfrm>
          <a:custGeom>
            <a:avLst/>
            <a:gdLst/>
            <a:ahLst/>
            <a:cxnLst>
              <a:cxn ang="0">
                <a:pos x="wd2" y="hd2"/>
              </a:cxn>
              <a:cxn ang="5400000">
                <a:pos x="wd2" y="hd2"/>
              </a:cxn>
              <a:cxn ang="10800000">
                <a:pos x="wd2" y="hd2"/>
              </a:cxn>
              <a:cxn ang="16200000">
                <a:pos x="wd2" y="hd2"/>
              </a:cxn>
            </a:cxnLst>
            <a:rect l="0" t="0" r="r" b="b"/>
            <a:pathLst>
              <a:path w="21600" h="21600" extrusionOk="0">
                <a:moveTo>
                  <a:pt x="21600" y="16484"/>
                </a:moveTo>
                <a:cubicBezTo>
                  <a:pt x="21600" y="15916"/>
                  <a:pt x="21120" y="15347"/>
                  <a:pt x="21600" y="14779"/>
                </a:cubicBezTo>
                <a:cubicBezTo>
                  <a:pt x="21600" y="14211"/>
                  <a:pt x="21600" y="14211"/>
                  <a:pt x="21600" y="13642"/>
                </a:cubicBezTo>
                <a:cubicBezTo>
                  <a:pt x="21600" y="11937"/>
                  <a:pt x="21600" y="10232"/>
                  <a:pt x="21600" y="8526"/>
                </a:cubicBezTo>
                <a:cubicBezTo>
                  <a:pt x="21600" y="6821"/>
                  <a:pt x="21600" y="5116"/>
                  <a:pt x="21600" y="3411"/>
                </a:cubicBezTo>
                <a:cubicBezTo>
                  <a:pt x="21600" y="3411"/>
                  <a:pt x="17280" y="1705"/>
                  <a:pt x="16800" y="1705"/>
                </a:cubicBezTo>
                <a:cubicBezTo>
                  <a:pt x="15840" y="1137"/>
                  <a:pt x="15360" y="568"/>
                  <a:pt x="14400" y="0"/>
                </a:cubicBezTo>
                <a:cubicBezTo>
                  <a:pt x="12960" y="0"/>
                  <a:pt x="12960" y="1137"/>
                  <a:pt x="12480" y="1705"/>
                </a:cubicBezTo>
                <a:cubicBezTo>
                  <a:pt x="12480" y="2274"/>
                  <a:pt x="11040" y="2274"/>
                  <a:pt x="10560" y="2842"/>
                </a:cubicBezTo>
                <a:cubicBezTo>
                  <a:pt x="10080" y="3979"/>
                  <a:pt x="9600" y="5116"/>
                  <a:pt x="8640" y="5684"/>
                </a:cubicBezTo>
                <a:cubicBezTo>
                  <a:pt x="7680" y="6253"/>
                  <a:pt x="6720" y="5684"/>
                  <a:pt x="6720" y="4547"/>
                </a:cubicBezTo>
                <a:cubicBezTo>
                  <a:pt x="6240" y="3411"/>
                  <a:pt x="5760" y="3411"/>
                  <a:pt x="5280" y="2842"/>
                </a:cubicBezTo>
                <a:cubicBezTo>
                  <a:pt x="5280" y="1705"/>
                  <a:pt x="4800" y="2842"/>
                  <a:pt x="4320" y="3411"/>
                </a:cubicBezTo>
                <a:cubicBezTo>
                  <a:pt x="3840" y="3411"/>
                  <a:pt x="3360" y="2842"/>
                  <a:pt x="3360" y="2842"/>
                </a:cubicBezTo>
                <a:cubicBezTo>
                  <a:pt x="2880" y="2842"/>
                  <a:pt x="2400" y="3411"/>
                  <a:pt x="1920" y="3411"/>
                </a:cubicBezTo>
                <a:cubicBezTo>
                  <a:pt x="1920" y="3979"/>
                  <a:pt x="0" y="3411"/>
                  <a:pt x="0" y="3979"/>
                </a:cubicBezTo>
                <a:cubicBezTo>
                  <a:pt x="0" y="4547"/>
                  <a:pt x="960" y="4547"/>
                  <a:pt x="1440" y="4547"/>
                </a:cubicBezTo>
                <a:cubicBezTo>
                  <a:pt x="1920" y="5116"/>
                  <a:pt x="1920" y="5684"/>
                  <a:pt x="1920" y="6253"/>
                </a:cubicBezTo>
                <a:cubicBezTo>
                  <a:pt x="1920" y="7389"/>
                  <a:pt x="3360" y="7389"/>
                  <a:pt x="3360" y="7958"/>
                </a:cubicBezTo>
                <a:cubicBezTo>
                  <a:pt x="3360" y="6821"/>
                  <a:pt x="3360" y="5116"/>
                  <a:pt x="4320" y="4547"/>
                </a:cubicBezTo>
                <a:cubicBezTo>
                  <a:pt x="3360" y="5116"/>
                  <a:pt x="3840" y="6253"/>
                  <a:pt x="4800" y="6821"/>
                </a:cubicBezTo>
                <a:cubicBezTo>
                  <a:pt x="5760" y="7389"/>
                  <a:pt x="6240" y="7389"/>
                  <a:pt x="7200" y="6821"/>
                </a:cubicBezTo>
                <a:cubicBezTo>
                  <a:pt x="5760" y="7389"/>
                  <a:pt x="8160" y="8526"/>
                  <a:pt x="8640" y="8526"/>
                </a:cubicBezTo>
                <a:cubicBezTo>
                  <a:pt x="10080" y="9095"/>
                  <a:pt x="11520" y="10232"/>
                  <a:pt x="12960" y="10800"/>
                </a:cubicBezTo>
                <a:cubicBezTo>
                  <a:pt x="13920" y="11368"/>
                  <a:pt x="14880" y="11937"/>
                  <a:pt x="15360" y="12505"/>
                </a:cubicBezTo>
                <a:cubicBezTo>
                  <a:pt x="15360" y="13642"/>
                  <a:pt x="15840" y="14211"/>
                  <a:pt x="16320" y="14779"/>
                </a:cubicBezTo>
                <a:cubicBezTo>
                  <a:pt x="16320" y="14779"/>
                  <a:pt x="17280" y="15347"/>
                  <a:pt x="17280" y="15347"/>
                </a:cubicBezTo>
                <a:cubicBezTo>
                  <a:pt x="17280" y="15347"/>
                  <a:pt x="16320" y="15916"/>
                  <a:pt x="16320" y="15916"/>
                </a:cubicBezTo>
                <a:cubicBezTo>
                  <a:pt x="16320" y="15916"/>
                  <a:pt x="17280" y="15916"/>
                  <a:pt x="17280" y="16484"/>
                </a:cubicBezTo>
                <a:cubicBezTo>
                  <a:pt x="17280" y="15916"/>
                  <a:pt x="16800" y="16484"/>
                  <a:pt x="16800" y="17053"/>
                </a:cubicBezTo>
                <a:cubicBezTo>
                  <a:pt x="16320" y="17621"/>
                  <a:pt x="15840" y="17053"/>
                  <a:pt x="15360" y="17621"/>
                </a:cubicBezTo>
                <a:cubicBezTo>
                  <a:pt x="14880" y="17621"/>
                  <a:pt x="13440" y="19326"/>
                  <a:pt x="13920" y="19326"/>
                </a:cubicBezTo>
                <a:cubicBezTo>
                  <a:pt x="14400" y="19895"/>
                  <a:pt x="15360" y="19895"/>
                  <a:pt x="16320" y="19895"/>
                </a:cubicBezTo>
                <a:cubicBezTo>
                  <a:pt x="16320" y="19326"/>
                  <a:pt x="16800" y="17053"/>
                  <a:pt x="17280" y="17621"/>
                </a:cubicBezTo>
                <a:cubicBezTo>
                  <a:pt x="17280" y="18189"/>
                  <a:pt x="15840" y="18758"/>
                  <a:pt x="17280" y="18758"/>
                </a:cubicBezTo>
                <a:cubicBezTo>
                  <a:pt x="18240" y="19326"/>
                  <a:pt x="18720" y="19326"/>
                  <a:pt x="19200" y="18189"/>
                </a:cubicBezTo>
                <a:cubicBezTo>
                  <a:pt x="18720" y="19326"/>
                  <a:pt x="21120" y="21032"/>
                  <a:pt x="21600" y="21600"/>
                </a:cubicBezTo>
                <a:cubicBezTo>
                  <a:pt x="21600" y="19895"/>
                  <a:pt x="21600" y="18189"/>
                  <a:pt x="21600" y="1648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81" name="Shape 2181"/>
          <p:cNvSpPr/>
          <p:nvPr/>
        </p:nvSpPr>
        <p:spPr>
          <a:xfrm>
            <a:off x="16919007" y="5772659"/>
            <a:ext cx="368168" cy="298022"/>
          </a:xfrm>
          <a:custGeom>
            <a:avLst/>
            <a:gdLst/>
            <a:ahLst/>
            <a:cxnLst>
              <a:cxn ang="0">
                <a:pos x="wd2" y="hd2"/>
              </a:cxn>
              <a:cxn ang="5400000">
                <a:pos x="wd2" y="hd2"/>
              </a:cxn>
              <a:cxn ang="10800000">
                <a:pos x="wd2" y="hd2"/>
              </a:cxn>
              <a:cxn ang="16200000">
                <a:pos x="wd2" y="hd2"/>
              </a:cxn>
            </a:cxnLst>
            <a:rect l="0" t="0" r="r" b="b"/>
            <a:pathLst>
              <a:path w="21063" h="21307" extrusionOk="0">
                <a:moveTo>
                  <a:pt x="20941" y="20546"/>
                </a:moveTo>
                <a:cubicBezTo>
                  <a:pt x="20094" y="20020"/>
                  <a:pt x="19247" y="20020"/>
                  <a:pt x="18824" y="19493"/>
                </a:cubicBezTo>
                <a:cubicBezTo>
                  <a:pt x="18400" y="18966"/>
                  <a:pt x="19247" y="18439"/>
                  <a:pt x="19671" y="18966"/>
                </a:cubicBezTo>
                <a:cubicBezTo>
                  <a:pt x="18824" y="18439"/>
                  <a:pt x="17553" y="18966"/>
                  <a:pt x="17553" y="17912"/>
                </a:cubicBezTo>
                <a:cubicBezTo>
                  <a:pt x="17553" y="16859"/>
                  <a:pt x="16283" y="16859"/>
                  <a:pt x="15859" y="15805"/>
                </a:cubicBezTo>
                <a:cubicBezTo>
                  <a:pt x="15436" y="15278"/>
                  <a:pt x="15859" y="15278"/>
                  <a:pt x="15436" y="14751"/>
                </a:cubicBezTo>
                <a:cubicBezTo>
                  <a:pt x="15012" y="14224"/>
                  <a:pt x="14589" y="14224"/>
                  <a:pt x="14165" y="13698"/>
                </a:cubicBezTo>
                <a:cubicBezTo>
                  <a:pt x="14165" y="13698"/>
                  <a:pt x="12471" y="11063"/>
                  <a:pt x="12047" y="11063"/>
                </a:cubicBezTo>
                <a:cubicBezTo>
                  <a:pt x="12471" y="10537"/>
                  <a:pt x="13741" y="11063"/>
                  <a:pt x="14165" y="11063"/>
                </a:cubicBezTo>
                <a:cubicBezTo>
                  <a:pt x="15012" y="11063"/>
                  <a:pt x="14589" y="10537"/>
                  <a:pt x="14165" y="9483"/>
                </a:cubicBezTo>
                <a:cubicBezTo>
                  <a:pt x="14165" y="8956"/>
                  <a:pt x="13318" y="8956"/>
                  <a:pt x="12894" y="8956"/>
                </a:cubicBezTo>
                <a:cubicBezTo>
                  <a:pt x="11624" y="7902"/>
                  <a:pt x="10777" y="7376"/>
                  <a:pt x="10353" y="6322"/>
                </a:cubicBezTo>
                <a:cubicBezTo>
                  <a:pt x="9930" y="5268"/>
                  <a:pt x="8659" y="4215"/>
                  <a:pt x="7812" y="3688"/>
                </a:cubicBezTo>
                <a:cubicBezTo>
                  <a:pt x="7389" y="3161"/>
                  <a:pt x="6965" y="3161"/>
                  <a:pt x="6541" y="3161"/>
                </a:cubicBezTo>
                <a:cubicBezTo>
                  <a:pt x="6118" y="3161"/>
                  <a:pt x="5694" y="2107"/>
                  <a:pt x="5271" y="2107"/>
                </a:cubicBezTo>
                <a:cubicBezTo>
                  <a:pt x="4847" y="1580"/>
                  <a:pt x="4000" y="1580"/>
                  <a:pt x="3153" y="1054"/>
                </a:cubicBezTo>
                <a:cubicBezTo>
                  <a:pt x="2306" y="1054"/>
                  <a:pt x="1459" y="0"/>
                  <a:pt x="189" y="0"/>
                </a:cubicBezTo>
                <a:cubicBezTo>
                  <a:pt x="189" y="1580"/>
                  <a:pt x="189" y="3688"/>
                  <a:pt x="189" y="5268"/>
                </a:cubicBezTo>
                <a:cubicBezTo>
                  <a:pt x="189" y="6849"/>
                  <a:pt x="612" y="8956"/>
                  <a:pt x="189" y="10537"/>
                </a:cubicBezTo>
                <a:cubicBezTo>
                  <a:pt x="-235" y="11063"/>
                  <a:pt x="189" y="12117"/>
                  <a:pt x="189" y="13171"/>
                </a:cubicBezTo>
                <a:cubicBezTo>
                  <a:pt x="189" y="14224"/>
                  <a:pt x="189" y="14751"/>
                  <a:pt x="189" y="15805"/>
                </a:cubicBezTo>
                <a:cubicBezTo>
                  <a:pt x="189" y="17385"/>
                  <a:pt x="612" y="17385"/>
                  <a:pt x="1459" y="17385"/>
                </a:cubicBezTo>
                <a:cubicBezTo>
                  <a:pt x="2730" y="17385"/>
                  <a:pt x="4000" y="17385"/>
                  <a:pt x="5271" y="16332"/>
                </a:cubicBezTo>
                <a:cubicBezTo>
                  <a:pt x="5694" y="16332"/>
                  <a:pt x="3577" y="14751"/>
                  <a:pt x="3577" y="14751"/>
                </a:cubicBezTo>
                <a:cubicBezTo>
                  <a:pt x="4000" y="14751"/>
                  <a:pt x="5694" y="16332"/>
                  <a:pt x="5694" y="15805"/>
                </a:cubicBezTo>
                <a:cubicBezTo>
                  <a:pt x="5694" y="15278"/>
                  <a:pt x="5271" y="14751"/>
                  <a:pt x="5271" y="13698"/>
                </a:cubicBezTo>
                <a:cubicBezTo>
                  <a:pt x="5271" y="13698"/>
                  <a:pt x="6541" y="14751"/>
                  <a:pt x="6118" y="14224"/>
                </a:cubicBezTo>
                <a:cubicBezTo>
                  <a:pt x="6118" y="13171"/>
                  <a:pt x="6965" y="13171"/>
                  <a:pt x="7389" y="13171"/>
                </a:cubicBezTo>
                <a:cubicBezTo>
                  <a:pt x="7812" y="13171"/>
                  <a:pt x="10777" y="14751"/>
                  <a:pt x="10777" y="14224"/>
                </a:cubicBezTo>
                <a:cubicBezTo>
                  <a:pt x="10777" y="15278"/>
                  <a:pt x="12471" y="16332"/>
                  <a:pt x="12894" y="17385"/>
                </a:cubicBezTo>
                <a:cubicBezTo>
                  <a:pt x="13318" y="18439"/>
                  <a:pt x="14165" y="20020"/>
                  <a:pt x="15012" y="20020"/>
                </a:cubicBezTo>
                <a:cubicBezTo>
                  <a:pt x="16283" y="20020"/>
                  <a:pt x="17553" y="20546"/>
                  <a:pt x="18824" y="21073"/>
                </a:cubicBezTo>
                <a:cubicBezTo>
                  <a:pt x="19247" y="21073"/>
                  <a:pt x="20094" y="21600"/>
                  <a:pt x="20094" y="21073"/>
                </a:cubicBezTo>
                <a:cubicBezTo>
                  <a:pt x="20094" y="20546"/>
                  <a:pt x="21365" y="20546"/>
                  <a:pt x="20941" y="20546"/>
                </a:cubicBezTo>
                <a:cubicBezTo>
                  <a:pt x="20518" y="20020"/>
                  <a:pt x="21365" y="20546"/>
                  <a:pt x="20941" y="2054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82" name="Shape 2182"/>
          <p:cNvSpPr/>
          <p:nvPr/>
        </p:nvSpPr>
        <p:spPr>
          <a:xfrm>
            <a:off x="15741986" y="5511162"/>
            <a:ext cx="367721" cy="310579"/>
          </a:xfrm>
          <a:custGeom>
            <a:avLst/>
            <a:gdLst/>
            <a:ahLst/>
            <a:cxnLst>
              <a:cxn ang="0">
                <a:pos x="wd2" y="hd2"/>
              </a:cxn>
              <a:cxn ang="5400000">
                <a:pos x="wd2" y="hd2"/>
              </a:cxn>
              <a:cxn ang="10800000">
                <a:pos x="wd2" y="hd2"/>
              </a:cxn>
              <a:cxn ang="16200000">
                <a:pos x="wd2" y="hd2"/>
              </a:cxn>
            </a:cxnLst>
            <a:rect l="0" t="0" r="r" b="b"/>
            <a:pathLst>
              <a:path w="21038" h="20186" extrusionOk="0">
                <a:moveTo>
                  <a:pt x="13976" y="1560"/>
                </a:moveTo>
                <a:cubicBezTo>
                  <a:pt x="13553" y="3000"/>
                  <a:pt x="13129" y="3960"/>
                  <a:pt x="12282" y="5400"/>
                </a:cubicBezTo>
                <a:cubicBezTo>
                  <a:pt x="11859" y="7320"/>
                  <a:pt x="9741" y="7320"/>
                  <a:pt x="8471" y="6840"/>
                </a:cubicBezTo>
                <a:cubicBezTo>
                  <a:pt x="7624" y="6360"/>
                  <a:pt x="6776" y="7320"/>
                  <a:pt x="6353" y="7800"/>
                </a:cubicBezTo>
                <a:cubicBezTo>
                  <a:pt x="5929" y="8280"/>
                  <a:pt x="4659" y="7800"/>
                  <a:pt x="4235" y="8280"/>
                </a:cubicBezTo>
                <a:cubicBezTo>
                  <a:pt x="3388" y="8760"/>
                  <a:pt x="3388" y="8760"/>
                  <a:pt x="2965" y="7800"/>
                </a:cubicBezTo>
                <a:cubicBezTo>
                  <a:pt x="2118" y="7320"/>
                  <a:pt x="1694" y="6840"/>
                  <a:pt x="1271" y="5880"/>
                </a:cubicBezTo>
                <a:cubicBezTo>
                  <a:pt x="847" y="5400"/>
                  <a:pt x="0" y="8280"/>
                  <a:pt x="0" y="8760"/>
                </a:cubicBezTo>
                <a:cubicBezTo>
                  <a:pt x="0" y="10200"/>
                  <a:pt x="1271" y="11640"/>
                  <a:pt x="1694" y="13080"/>
                </a:cubicBezTo>
                <a:cubicBezTo>
                  <a:pt x="2541" y="14520"/>
                  <a:pt x="2118" y="15960"/>
                  <a:pt x="3388" y="16920"/>
                </a:cubicBezTo>
                <a:cubicBezTo>
                  <a:pt x="4235" y="17400"/>
                  <a:pt x="5082" y="17880"/>
                  <a:pt x="5506" y="17880"/>
                </a:cubicBezTo>
                <a:cubicBezTo>
                  <a:pt x="6776" y="17400"/>
                  <a:pt x="5506" y="18360"/>
                  <a:pt x="5929" y="18840"/>
                </a:cubicBezTo>
                <a:cubicBezTo>
                  <a:pt x="6353" y="18840"/>
                  <a:pt x="7624" y="18840"/>
                  <a:pt x="8047" y="18840"/>
                </a:cubicBezTo>
                <a:cubicBezTo>
                  <a:pt x="8471" y="18360"/>
                  <a:pt x="8471" y="17400"/>
                  <a:pt x="8894" y="17880"/>
                </a:cubicBezTo>
                <a:cubicBezTo>
                  <a:pt x="9318" y="18360"/>
                  <a:pt x="10165" y="18840"/>
                  <a:pt x="10588" y="18360"/>
                </a:cubicBezTo>
                <a:cubicBezTo>
                  <a:pt x="11012" y="18360"/>
                  <a:pt x="11859" y="17880"/>
                  <a:pt x="11859" y="18360"/>
                </a:cubicBezTo>
                <a:cubicBezTo>
                  <a:pt x="12282" y="19800"/>
                  <a:pt x="11435" y="20760"/>
                  <a:pt x="13129" y="19800"/>
                </a:cubicBezTo>
                <a:cubicBezTo>
                  <a:pt x="13553" y="19800"/>
                  <a:pt x="13976" y="19320"/>
                  <a:pt x="14400" y="19320"/>
                </a:cubicBezTo>
                <a:cubicBezTo>
                  <a:pt x="14824" y="19320"/>
                  <a:pt x="15247" y="19800"/>
                  <a:pt x="15247" y="19800"/>
                </a:cubicBezTo>
                <a:cubicBezTo>
                  <a:pt x="15671" y="18840"/>
                  <a:pt x="14824" y="17880"/>
                  <a:pt x="15671" y="16920"/>
                </a:cubicBezTo>
                <a:cubicBezTo>
                  <a:pt x="16094" y="16440"/>
                  <a:pt x="15671" y="15960"/>
                  <a:pt x="15671" y="15000"/>
                </a:cubicBezTo>
                <a:cubicBezTo>
                  <a:pt x="15671" y="14520"/>
                  <a:pt x="16094" y="14040"/>
                  <a:pt x="16518" y="13560"/>
                </a:cubicBezTo>
                <a:cubicBezTo>
                  <a:pt x="17365" y="12600"/>
                  <a:pt x="18212" y="12120"/>
                  <a:pt x="17788" y="10680"/>
                </a:cubicBezTo>
                <a:cubicBezTo>
                  <a:pt x="17788" y="9720"/>
                  <a:pt x="19059" y="7800"/>
                  <a:pt x="19906" y="8280"/>
                </a:cubicBezTo>
                <a:cubicBezTo>
                  <a:pt x="20329" y="8760"/>
                  <a:pt x="21600" y="8280"/>
                  <a:pt x="20753" y="7800"/>
                </a:cubicBezTo>
                <a:cubicBezTo>
                  <a:pt x="20329" y="6840"/>
                  <a:pt x="19059" y="6360"/>
                  <a:pt x="19059" y="5400"/>
                </a:cubicBezTo>
                <a:cubicBezTo>
                  <a:pt x="19059" y="4440"/>
                  <a:pt x="18212" y="3480"/>
                  <a:pt x="17788" y="2520"/>
                </a:cubicBezTo>
                <a:cubicBezTo>
                  <a:pt x="17365" y="1080"/>
                  <a:pt x="18635" y="2520"/>
                  <a:pt x="18635" y="2040"/>
                </a:cubicBezTo>
                <a:cubicBezTo>
                  <a:pt x="19059" y="1560"/>
                  <a:pt x="17365" y="1080"/>
                  <a:pt x="18635" y="600"/>
                </a:cubicBezTo>
                <a:cubicBezTo>
                  <a:pt x="16941" y="120"/>
                  <a:pt x="14400" y="-840"/>
                  <a:pt x="13976" y="1560"/>
                </a:cubicBezTo>
                <a:cubicBezTo>
                  <a:pt x="13553" y="2520"/>
                  <a:pt x="14400" y="600"/>
                  <a:pt x="13976" y="15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83" name="Shape 2183"/>
          <p:cNvSpPr/>
          <p:nvPr/>
        </p:nvSpPr>
        <p:spPr>
          <a:xfrm>
            <a:off x="15764640" y="5416370"/>
            <a:ext cx="355349" cy="230407"/>
          </a:xfrm>
          <a:custGeom>
            <a:avLst/>
            <a:gdLst/>
            <a:ahLst/>
            <a:cxnLst>
              <a:cxn ang="0">
                <a:pos x="wd2" y="hd2"/>
              </a:cxn>
              <a:cxn ang="5400000">
                <a:pos x="wd2" y="hd2"/>
              </a:cxn>
              <a:cxn ang="10800000">
                <a:pos x="wd2" y="hd2"/>
              </a:cxn>
              <a:cxn ang="16200000">
                <a:pos x="wd2" y="hd2"/>
              </a:cxn>
            </a:cxnLst>
            <a:rect l="0" t="0" r="r" b="b"/>
            <a:pathLst>
              <a:path w="21177" h="21029" extrusionOk="0">
                <a:moveTo>
                  <a:pt x="19837" y="6179"/>
                </a:moveTo>
                <a:cubicBezTo>
                  <a:pt x="21159" y="6179"/>
                  <a:pt x="21600" y="5504"/>
                  <a:pt x="20718" y="4829"/>
                </a:cubicBezTo>
                <a:cubicBezTo>
                  <a:pt x="19837" y="4154"/>
                  <a:pt x="19837" y="3479"/>
                  <a:pt x="18955" y="4154"/>
                </a:cubicBezTo>
                <a:cubicBezTo>
                  <a:pt x="18514" y="4829"/>
                  <a:pt x="18955" y="4154"/>
                  <a:pt x="18514" y="3479"/>
                </a:cubicBezTo>
                <a:cubicBezTo>
                  <a:pt x="18514" y="3479"/>
                  <a:pt x="18073" y="3479"/>
                  <a:pt x="18073" y="3479"/>
                </a:cubicBezTo>
                <a:cubicBezTo>
                  <a:pt x="18073" y="3479"/>
                  <a:pt x="18073" y="2129"/>
                  <a:pt x="18073" y="2129"/>
                </a:cubicBezTo>
                <a:cubicBezTo>
                  <a:pt x="17633" y="1454"/>
                  <a:pt x="17192" y="779"/>
                  <a:pt x="17192" y="779"/>
                </a:cubicBezTo>
                <a:cubicBezTo>
                  <a:pt x="16310" y="-571"/>
                  <a:pt x="16751" y="104"/>
                  <a:pt x="16310" y="779"/>
                </a:cubicBezTo>
                <a:cubicBezTo>
                  <a:pt x="15869" y="1454"/>
                  <a:pt x="15869" y="104"/>
                  <a:pt x="15869" y="104"/>
                </a:cubicBezTo>
                <a:cubicBezTo>
                  <a:pt x="15429" y="104"/>
                  <a:pt x="14106" y="2804"/>
                  <a:pt x="14106" y="3479"/>
                </a:cubicBezTo>
                <a:cubicBezTo>
                  <a:pt x="13665" y="3479"/>
                  <a:pt x="13224" y="4154"/>
                  <a:pt x="13224" y="4829"/>
                </a:cubicBezTo>
                <a:cubicBezTo>
                  <a:pt x="12784" y="4829"/>
                  <a:pt x="12784" y="5504"/>
                  <a:pt x="12784" y="5504"/>
                </a:cubicBezTo>
                <a:cubicBezTo>
                  <a:pt x="12784" y="6179"/>
                  <a:pt x="12784" y="6179"/>
                  <a:pt x="12784" y="6179"/>
                </a:cubicBezTo>
                <a:cubicBezTo>
                  <a:pt x="12784" y="6854"/>
                  <a:pt x="11461" y="6854"/>
                  <a:pt x="11020" y="7529"/>
                </a:cubicBezTo>
                <a:cubicBezTo>
                  <a:pt x="9698" y="7529"/>
                  <a:pt x="10139" y="8879"/>
                  <a:pt x="11020" y="9554"/>
                </a:cubicBezTo>
                <a:cubicBezTo>
                  <a:pt x="11902" y="10904"/>
                  <a:pt x="11461" y="9554"/>
                  <a:pt x="11902" y="8879"/>
                </a:cubicBezTo>
                <a:cubicBezTo>
                  <a:pt x="11902" y="8204"/>
                  <a:pt x="12784" y="8204"/>
                  <a:pt x="12784" y="8204"/>
                </a:cubicBezTo>
                <a:cubicBezTo>
                  <a:pt x="12784" y="8204"/>
                  <a:pt x="12343" y="7529"/>
                  <a:pt x="12343" y="6854"/>
                </a:cubicBezTo>
                <a:cubicBezTo>
                  <a:pt x="12343" y="7529"/>
                  <a:pt x="12784" y="8204"/>
                  <a:pt x="12784" y="8204"/>
                </a:cubicBezTo>
                <a:cubicBezTo>
                  <a:pt x="12784" y="8204"/>
                  <a:pt x="11902" y="8204"/>
                  <a:pt x="11461" y="8879"/>
                </a:cubicBezTo>
                <a:cubicBezTo>
                  <a:pt x="11461" y="10904"/>
                  <a:pt x="10580" y="8879"/>
                  <a:pt x="10139" y="8204"/>
                </a:cubicBezTo>
                <a:cubicBezTo>
                  <a:pt x="8816" y="10229"/>
                  <a:pt x="7935" y="12254"/>
                  <a:pt x="6171" y="12929"/>
                </a:cubicBezTo>
                <a:cubicBezTo>
                  <a:pt x="5290" y="13604"/>
                  <a:pt x="4408" y="13604"/>
                  <a:pt x="3967" y="14954"/>
                </a:cubicBezTo>
                <a:cubicBezTo>
                  <a:pt x="3527" y="15629"/>
                  <a:pt x="3527" y="16304"/>
                  <a:pt x="3086" y="16979"/>
                </a:cubicBezTo>
                <a:cubicBezTo>
                  <a:pt x="3086" y="17654"/>
                  <a:pt x="3967" y="18329"/>
                  <a:pt x="3967" y="18329"/>
                </a:cubicBezTo>
                <a:cubicBezTo>
                  <a:pt x="3527" y="19004"/>
                  <a:pt x="441" y="16979"/>
                  <a:pt x="0" y="16979"/>
                </a:cubicBezTo>
                <a:cubicBezTo>
                  <a:pt x="441" y="18329"/>
                  <a:pt x="1322" y="20354"/>
                  <a:pt x="2204" y="21029"/>
                </a:cubicBezTo>
                <a:cubicBezTo>
                  <a:pt x="2645" y="21029"/>
                  <a:pt x="3086" y="20354"/>
                  <a:pt x="3086" y="20354"/>
                </a:cubicBezTo>
                <a:cubicBezTo>
                  <a:pt x="3967" y="19679"/>
                  <a:pt x="5290" y="20354"/>
                  <a:pt x="5290" y="19679"/>
                </a:cubicBezTo>
                <a:cubicBezTo>
                  <a:pt x="6612" y="17654"/>
                  <a:pt x="7494" y="18329"/>
                  <a:pt x="8816" y="19004"/>
                </a:cubicBezTo>
                <a:cubicBezTo>
                  <a:pt x="10139" y="19004"/>
                  <a:pt x="11461" y="17654"/>
                  <a:pt x="11902" y="15629"/>
                </a:cubicBezTo>
                <a:cubicBezTo>
                  <a:pt x="12343" y="14279"/>
                  <a:pt x="12784" y="12929"/>
                  <a:pt x="13224" y="11579"/>
                </a:cubicBezTo>
                <a:cubicBezTo>
                  <a:pt x="13224" y="9554"/>
                  <a:pt x="13665" y="8879"/>
                  <a:pt x="14988" y="8879"/>
                </a:cubicBezTo>
                <a:cubicBezTo>
                  <a:pt x="16310" y="8879"/>
                  <a:pt x="17633" y="9554"/>
                  <a:pt x="18955" y="8879"/>
                </a:cubicBezTo>
                <a:cubicBezTo>
                  <a:pt x="20718" y="8204"/>
                  <a:pt x="17633" y="6179"/>
                  <a:pt x="19837" y="617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84" name="Shape 2184"/>
          <p:cNvSpPr/>
          <p:nvPr/>
        </p:nvSpPr>
        <p:spPr>
          <a:xfrm>
            <a:off x="15037939" y="4594685"/>
            <a:ext cx="108854" cy="63423"/>
          </a:xfrm>
          <a:custGeom>
            <a:avLst/>
            <a:gdLst/>
            <a:ahLst/>
            <a:cxnLst>
              <a:cxn ang="0">
                <a:pos x="wd2" y="hd2"/>
              </a:cxn>
              <a:cxn ang="5400000">
                <a:pos x="wd2" y="hd2"/>
              </a:cxn>
              <a:cxn ang="10800000">
                <a:pos x="wd2" y="hd2"/>
              </a:cxn>
              <a:cxn ang="16200000">
                <a:pos x="wd2" y="hd2"/>
              </a:cxn>
            </a:cxnLst>
            <a:rect l="0" t="0" r="r" b="b"/>
            <a:pathLst>
              <a:path w="18683" h="18763" extrusionOk="0">
                <a:moveTo>
                  <a:pt x="692" y="15709"/>
                </a:moveTo>
                <a:cubicBezTo>
                  <a:pt x="1963" y="17869"/>
                  <a:pt x="5775" y="20029"/>
                  <a:pt x="7045" y="17869"/>
                </a:cubicBezTo>
                <a:cubicBezTo>
                  <a:pt x="9586" y="15709"/>
                  <a:pt x="10857" y="20029"/>
                  <a:pt x="13398" y="17869"/>
                </a:cubicBezTo>
                <a:cubicBezTo>
                  <a:pt x="14669" y="17869"/>
                  <a:pt x="19751" y="17869"/>
                  <a:pt x="18480" y="15709"/>
                </a:cubicBezTo>
                <a:cubicBezTo>
                  <a:pt x="17210" y="11389"/>
                  <a:pt x="15939" y="9229"/>
                  <a:pt x="17210" y="4909"/>
                </a:cubicBezTo>
                <a:cubicBezTo>
                  <a:pt x="14669" y="2749"/>
                  <a:pt x="12127" y="7069"/>
                  <a:pt x="10857" y="4909"/>
                </a:cubicBezTo>
                <a:cubicBezTo>
                  <a:pt x="9586" y="2749"/>
                  <a:pt x="7045" y="-1571"/>
                  <a:pt x="5775" y="589"/>
                </a:cubicBezTo>
                <a:cubicBezTo>
                  <a:pt x="3233" y="4909"/>
                  <a:pt x="-1849" y="11389"/>
                  <a:pt x="692" y="15709"/>
                </a:cubicBezTo>
                <a:cubicBezTo>
                  <a:pt x="1963" y="17869"/>
                  <a:pt x="-578" y="13549"/>
                  <a:pt x="692" y="1570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85" name="Shape 2185"/>
          <p:cNvSpPr/>
          <p:nvPr/>
        </p:nvSpPr>
        <p:spPr>
          <a:xfrm>
            <a:off x="14737715" y="4506293"/>
            <a:ext cx="274349" cy="165783"/>
          </a:xfrm>
          <a:custGeom>
            <a:avLst/>
            <a:gdLst/>
            <a:ahLst/>
            <a:cxnLst>
              <a:cxn ang="0">
                <a:pos x="wd2" y="hd2"/>
              </a:cxn>
              <a:cxn ang="5400000">
                <a:pos x="wd2" y="hd2"/>
              </a:cxn>
              <a:cxn ang="10800000">
                <a:pos x="wd2" y="hd2"/>
              </a:cxn>
              <a:cxn ang="16200000">
                <a:pos x="wd2" y="hd2"/>
              </a:cxn>
            </a:cxnLst>
            <a:rect l="0" t="0" r="r" b="b"/>
            <a:pathLst>
              <a:path w="21600" h="20917" extrusionOk="0">
                <a:moveTo>
                  <a:pt x="584" y="2817"/>
                </a:moveTo>
                <a:cubicBezTo>
                  <a:pt x="0" y="3757"/>
                  <a:pt x="0" y="7513"/>
                  <a:pt x="0" y="8452"/>
                </a:cubicBezTo>
                <a:cubicBezTo>
                  <a:pt x="584" y="9391"/>
                  <a:pt x="2335" y="10330"/>
                  <a:pt x="2919" y="12209"/>
                </a:cubicBezTo>
                <a:cubicBezTo>
                  <a:pt x="3503" y="12209"/>
                  <a:pt x="4086" y="13148"/>
                  <a:pt x="4086" y="13148"/>
                </a:cubicBezTo>
                <a:cubicBezTo>
                  <a:pt x="5254" y="14087"/>
                  <a:pt x="5838" y="13148"/>
                  <a:pt x="7005" y="14087"/>
                </a:cubicBezTo>
                <a:cubicBezTo>
                  <a:pt x="7589" y="14087"/>
                  <a:pt x="8173" y="15026"/>
                  <a:pt x="8757" y="15026"/>
                </a:cubicBezTo>
                <a:cubicBezTo>
                  <a:pt x="9341" y="15026"/>
                  <a:pt x="10508" y="15026"/>
                  <a:pt x="11092" y="15026"/>
                </a:cubicBezTo>
                <a:cubicBezTo>
                  <a:pt x="11676" y="15965"/>
                  <a:pt x="12259" y="16904"/>
                  <a:pt x="12843" y="17843"/>
                </a:cubicBezTo>
                <a:cubicBezTo>
                  <a:pt x="13427" y="17843"/>
                  <a:pt x="14595" y="17843"/>
                  <a:pt x="15178" y="18783"/>
                </a:cubicBezTo>
                <a:cubicBezTo>
                  <a:pt x="15762" y="18783"/>
                  <a:pt x="16346" y="20661"/>
                  <a:pt x="16930" y="20661"/>
                </a:cubicBezTo>
                <a:cubicBezTo>
                  <a:pt x="17514" y="20661"/>
                  <a:pt x="18097" y="18783"/>
                  <a:pt x="18681" y="18783"/>
                </a:cubicBezTo>
                <a:cubicBezTo>
                  <a:pt x="19265" y="19722"/>
                  <a:pt x="19265" y="21600"/>
                  <a:pt x="20432" y="20661"/>
                </a:cubicBezTo>
                <a:cubicBezTo>
                  <a:pt x="20432" y="20661"/>
                  <a:pt x="21600" y="19722"/>
                  <a:pt x="21600" y="19722"/>
                </a:cubicBezTo>
                <a:cubicBezTo>
                  <a:pt x="21600" y="18783"/>
                  <a:pt x="21600" y="17843"/>
                  <a:pt x="21600" y="16904"/>
                </a:cubicBezTo>
                <a:cubicBezTo>
                  <a:pt x="21016" y="15965"/>
                  <a:pt x="21600" y="15026"/>
                  <a:pt x="21600" y="13148"/>
                </a:cubicBezTo>
                <a:cubicBezTo>
                  <a:pt x="20432" y="13148"/>
                  <a:pt x="19849" y="14087"/>
                  <a:pt x="18681" y="13148"/>
                </a:cubicBezTo>
                <a:cubicBezTo>
                  <a:pt x="18681" y="13148"/>
                  <a:pt x="18097" y="12209"/>
                  <a:pt x="18097" y="12209"/>
                </a:cubicBezTo>
                <a:cubicBezTo>
                  <a:pt x="17514" y="12209"/>
                  <a:pt x="16930" y="13148"/>
                  <a:pt x="16346" y="12209"/>
                </a:cubicBezTo>
                <a:cubicBezTo>
                  <a:pt x="16346" y="12209"/>
                  <a:pt x="15762" y="11270"/>
                  <a:pt x="15178" y="11270"/>
                </a:cubicBezTo>
                <a:cubicBezTo>
                  <a:pt x="14595" y="11270"/>
                  <a:pt x="14011" y="13148"/>
                  <a:pt x="14011" y="11270"/>
                </a:cubicBezTo>
                <a:cubicBezTo>
                  <a:pt x="12843" y="9391"/>
                  <a:pt x="12259" y="10330"/>
                  <a:pt x="11676" y="9391"/>
                </a:cubicBezTo>
                <a:cubicBezTo>
                  <a:pt x="11092" y="8452"/>
                  <a:pt x="11092" y="7513"/>
                  <a:pt x="10508" y="7513"/>
                </a:cubicBezTo>
                <a:cubicBezTo>
                  <a:pt x="9924" y="6574"/>
                  <a:pt x="9341" y="6574"/>
                  <a:pt x="9341" y="6574"/>
                </a:cubicBezTo>
                <a:cubicBezTo>
                  <a:pt x="8173" y="5635"/>
                  <a:pt x="6422" y="3757"/>
                  <a:pt x="5838" y="1878"/>
                </a:cubicBezTo>
                <a:cubicBezTo>
                  <a:pt x="5838" y="939"/>
                  <a:pt x="5254" y="0"/>
                  <a:pt x="4670" y="0"/>
                </a:cubicBezTo>
                <a:cubicBezTo>
                  <a:pt x="3503" y="0"/>
                  <a:pt x="3503" y="939"/>
                  <a:pt x="2919" y="1878"/>
                </a:cubicBezTo>
                <a:cubicBezTo>
                  <a:pt x="2919" y="2817"/>
                  <a:pt x="2335" y="1878"/>
                  <a:pt x="2335" y="1878"/>
                </a:cubicBezTo>
                <a:cubicBezTo>
                  <a:pt x="1751" y="2817"/>
                  <a:pt x="1168" y="2817"/>
                  <a:pt x="584" y="2817"/>
                </a:cubicBezTo>
                <a:cubicBezTo>
                  <a:pt x="0" y="3757"/>
                  <a:pt x="1168" y="2817"/>
                  <a:pt x="584" y="28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86" name="Shape 2186"/>
          <p:cNvSpPr/>
          <p:nvPr/>
        </p:nvSpPr>
        <p:spPr>
          <a:xfrm>
            <a:off x="15497840" y="5133505"/>
            <a:ext cx="200546" cy="165838"/>
          </a:xfrm>
          <a:custGeom>
            <a:avLst/>
            <a:gdLst/>
            <a:ahLst/>
            <a:cxnLst>
              <a:cxn ang="0">
                <a:pos x="wd2" y="hd2"/>
              </a:cxn>
              <a:cxn ang="5400000">
                <a:pos x="wd2" y="hd2"/>
              </a:cxn>
              <a:cxn ang="10800000">
                <a:pos x="wd2" y="hd2"/>
              </a:cxn>
              <a:cxn ang="16200000">
                <a:pos x="wd2" y="hd2"/>
              </a:cxn>
            </a:cxnLst>
            <a:rect l="0" t="0" r="r" b="b"/>
            <a:pathLst>
              <a:path w="20988" h="20924" extrusionOk="0">
                <a:moveTo>
                  <a:pt x="10800" y="17167"/>
                </a:moveTo>
                <a:cubicBezTo>
                  <a:pt x="10800" y="16228"/>
                  <a:pt x="15429" y="18107"/>
                  <a:pt x="14657" y="16228"/>
                </a:cubicBezTo>
                <a:cubicBezTo>
                  <a:pt x="14657" y="16228"/>
                  <a:pt x="13886" y="13411"/>
                  <a:pt x="14657" y="13411"/>
                </a:cubicBezTo>
                <a:cubicBezTo>
                  <a:pt x="15429" y="13411"/>
                  <a:pt x="16200" y="14350"/>
                  <a:pt x="16200" y="12472"/>
                </a:cubicBezTo>
                <a:cubicBezTo>
                  <a:pt x="16200" y="10594"/>
                  <a:pt x="17743" y="11533"/>
                  <a:pt x="18514" y="10594"/>
                </a:cubicBezTo>
                <a:cubicBezTo>
                  <a:pt x="20057" y="10594"/>
                  <a:pt x="20057" y="8715"/>
                  <a:pt x="20829" y="7776"/>
                </a:cubicBezTo>
                <a:cubicBezTo>
                  <a:pt x="21600" y="5898"/>
                  <a:pt x="19286" y="1202"/>
                  <a:pt x="20057" y="263"/>
                </a:cubicBezTo>
                <a:cubicBezTo>
                  <a:pt x="18514" y="1202"/>
                  <a:pt x="18514" y="1202"/>
                  <a:pt x="16971" y="263"/>
                </a:cubicBezTo>
                <a:cubicBezTo>
                  <a:pt x="16200" y="-676"/>
                  <a:pt x="14657" y="1202"/>
                  <a:pt x="14657" y="1202"/>
                </a:cubicBezTo>
                <a:cubicBezTo>
                  <a:pt x="14657" y="3081"/>
                  <a:pt x="13114" y="1202"/>
                  <a:pt x="13114" y="1202"/>
                </a:cubicBezTo>
                <a:cubicBezTo>
                  <a:pt x="10029" y="263"/>
                  <a:pt x="4629" y="-676"/>
                  <a:pt x="2314" y="2141"/>
                </a:cubicBezTo>
                <a:cubicBezTo>
                  <a:pt x="1543" y="3081"/>
                  <a:pt x="0" y="4020"/>
                  <a:pt x="0" y="5898"/>
                </a:cubicBezTo>
                <a:cubicBezTo>
                  <a:pt x="0" y="6837"/>
                  <a:pt x="771" y="7776"/>
                  <a:pt x="771" y="8715"/>
                </a:cubicBezTo>
                <a:cubicBezTo>
                  <a:pt x="2314" y="9654"/>
                  <a:pt x="2314" y="11533"/>
                  <a:pt x="2314" y="12472"/>
                </a:cubicBezTo>
                <a:cubicBezTo>
                  <a:pt x="3086" y="14350"/>
                  <a:pt x="3086" y="15289"/>
                  <a:pt x="3857" y="16228"/>
                </a:cubicBezTo>
                <a:cubicBezTo>
                  <a:pt x="3857" y="17167"/>
                  <a:pt x="4629" y="16228"/>
                  <a:pt x="4629" y="17167"/>
                </a:cubicBezTo>
                <a:cubicBezTo>
                  <a:pt x="5400" y="17167"/>
                  <a:pt x="4629" y="18107"/>
                  <a:pt x="5400" y="19046"/>
                </a:cubicBezTo>
                <a:cubicBezTo>
                  <a:pt x="6943" y="19046"/>
                  <a:pt x="6171" y="19985"/>
                  <a:pt x="6171" y="20924"/>
                </a:cubicBezTo>
                <a:cubicBezTo>
                  <a:pt x="6171" y="19985"/>
                  <a:pt x="10800" y="18107"/>
                  <a:pt x="10800" y="17167"/>
                </a:cubicBezTo>
                <a:cubicBezTo>
                  <a:pt x="10800" y="17167"/>
                  <a:pt x="10800" y="18107"/>
                  <a:pt x="10800" y="171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87" name="Shape 2187"/>
          <p:cNvSpPr/>
          <p:nvPr/>
        </p:nvSpPr>
        <p:spPr>
          <a:xfrm>
            <a:off x="15417296" y="5430259"/>
            <a:ext cx="156167" cy="193860"/>
          </a:xfrm>
          <a:custGeom>
            <a:avLst/>
            <a:gdLst/>
            <a:ahLst/>
            <a:cxnLst>
              <a:cxn ang="0">
                <a:pos x="wd2" y="hd2"/>
              </a:cxn>
              <a:cxn ang="5400000">
                <a:pos x="wd2" y="hd2"/>
              </a:cxn>
              <a:cxn ang="10800000">
                <a:pos x="wd2" y="hd2"/>
              </a:cxn>
              <a:cxn ang="16200000">
                <a:pos x="wd2" y="hd2"/>
              </a:cxn>
            </a:cxnLst>
            <a:rect l="0" t="0" r="r" b="b"/>
            <a:pathLst>
              <a:path w="20618" h="21600" extrusionOk="0">
                <a:moveTo>
                  <a:pt x="9818" y="2492"/>
                </a:moveTo>
                <a:cubicBezTo>
                  <a:pt x="8836" y="2492"/>
                  <a:pt x="7855" y="3323"/>
                  <a:pt x="6873" y="3323"/>
                </a:cubicBezTo>
                <a:cubicBezTo>
                  <a:pt x="6873" y="2492"/>
                  <a:pt x="5891" y="3323"/>
                  <a:pt x="5891" y="3323"/>
                </a:cubicBezTo>
                <a:cubicBezTo>
                  <a:pt x="4909" y="3323"/>
                  <a:pt x="4909" y="1662"/>
                  <a:pt x="4909" y="831"/>
                </a:cubicBezTo>
                <a:cubicBezTo>
                  <a:pt x="3927" y="0"/>
                  <a:pt x="1964" y="0"/>
                  <a:pt x="0" y="0"/>
                </a:cubicBezTo>
                <a:cubicBezTo>
                  <a:pt x="982" y="831"/>
                  <a:pt x="982" y="3323"/>
                  <a:pt x="982" y="4985"/>
                </a:cubicBezTo>
                <a:cubicBezTo>
                  <a:pt x="1964" y="6646"/>
                  <a:pt x="2945" y="9138"/>
                  <a:pt x="3927" y="11631"/>
                </a:cubicBezTo>
                <a:cubicBezTo>
                  <a:pt x="5891" y="13292"/>
                  <a:pt x="6873" y="15785"/>
                  <a:pt x="8836" y="17446"/>
                </a:cubicBezTo>
                <a:cubicBezTo>
                  <a:pt x="11782" y="18277"/>
                  <a:pt x="14727" y="21600"/>
                  <a:pt x="18655" y="21600"/>
                </a:cubicBezTo>
                <a:cubicBezTo>
                  <a:pt x="21600" y="21600"/>
                  <a:pt x="20618" y="20769"/>
                  <a:pt x="19636" y="19108"/>
                </a:cubicBezTo>
                <a:cubicBezTo>
                  <a:pt x="17673" y="16615"/>
                  <a:pt x="15709" y="14954"/>
                  <a:pt x="15709" y="11631"/>
                </a:cubicBezTo>
                <a:cubicBezTo>
                  <a:pt x="15709" y="9138"/>
                  <a:pt x="17673" y="7477"/>
                  <a:pt x="15709" y="4985"/>
                </a:cubicBezTo>
                <a:cubicBezTo>
                  <a:pt x="14727" y="4154"/>
                  <a:pt x="10800" y="0"/>
                  <a:pt x="9818" y="2492"/>
                </a:cubicBezTo>
                <a:cubicBezTo>
                  <a:pt x="8836" y="3323"/>
                  <a:pt x="9818" y="1662"/>
                  <a:pt x="9818" y="249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88" name="Shape 2188"/>
          <p:cNvSpPr/>
          <p:nvPr/>
        </p:nvSpPr>
        <p:spPr>
          <a:xfrm>
            <a:off x="14501978" y="3476044"/>
            <a:ext cx="2198334" cy="1438104"/>
          </a:xfrm>
          <a:custGeom>
            <a:avLst/>
            <a:gdLst/>
            <a:ahLst/>
            <a:cxnLst>
              <a:cxn ang="0">
                <a:pos x="wd2" y="hd2"/>
              </a:cxn>
              <a:cxn ang="5400000">
                <a:pos x="wd2" y="hd2"/>
              </a:cxn>
              <a:cxn ang="10800000">
                <a:pos x="wd2" y="hd2"/>
              </a:cxn>
              <a:cxn ang="16200000">
                <a:pos x="wd2" y="hd2"/>
              </a:cxn>
            </a:cxnLst>
            <a:rect l="0" t="0" r="r" b="b"/>
            <a:pathLst>
              <a:path w="21462" h="21533" extrusionOk="0">
                <a:moveTo>
                  <a:pt x="21398" y="4031"/>
                </a:moveTo>
                <a:cubicBezTo>
                  <a:pt x="21398" y="3810"/>
                  <a:pt x="21110" y="3921"/>
                  <a:pt x="21038" y="4031"/>
                </a:cubicBezTo>
                <a:cubicBezTo>
                  <a:pt x="20894" y="4031"/>
                  <a:pt x="20822" y="4142"/>
                  <a:pt x="20678" y="4253"/>
                </a:cubicBezTo>
                <a:cubicBezTo>
                  <a:pt x="20534" y="4364"/>
                  <a:pt x="20030" y="4364"/>
                  <a:pt x="20030" y="4031"/>
                </a:cubicBezTo>
                <a:cubicBezTo>
                  <a:pt x="19886" y="3588"/>
                  <a:pt x="19814" y="3367"/>
                  <a:pt x="19526" y="3145"/>
                </a:cubicBezTo>
                <a:cubicBezTo>
                  <a:pt x="19310" y="3035"/>
                  <a:pt x="18878" y="3035"/>
                  <a:pt x="18806" y="2591"/>
                </a:cubicBezTo>
                <a:cubicBezTo>
                  <a:pt x="18734" y="1927"/>
                  <a:pt x="18590" y="1151"/>
                  <a:pt x="18302" y="598"/>
                </a:cubicBezTo>
                <a:cubicBezTo>
                  <a:pt x="18086" y="265"/>
                  <a:pt x="17798" y="265"/>
                  <a:pt x="17510" y="44"/>
                </a:cubicBezTo>
                <a:cubicBezTo>
                  <a:pt x="17222" y="-67"/>
                  <a:pt x="16718" y="44"/>
                  <a:pt x="16430" y="265"/>
                </a:cubicBezTo>
                <a:cubicBezTo>
                  <a:pt x="16358" y="376"/>
                  <a:pt x="16214" y="487"/>
                  <a:pt x="16142" y="598"/>
                </a:cubicBezTo>
                <a:cubicBezTo>
                  <a:pt x="16142" y="708"/>
                  <a:pt x="16358" y="708"/>
                  <a:pt x="16358" y="819"/>
                </a:cubicBezTo>
                <a:cubicBezTo>
                  <a:pt x="16430" y="1262"/>
                  <a:pt x="16070" y="1595"/>
                  <a:pt x="15998" y="1927"/>
                </a:cubicBezTo>
                <a:cubicBezTo>
                  <a:pt x="15926" y="2038"/>
                  <a:pt x="15926" y="2148"/>
                  <a:pt x="15926" y="2259"/>
                </a:cubicBezTo>
                <a:cubicBezTo>
                  <a:pt x="15926" y="2370"/>
                  <a:pt x="15926" y="2370"/>
                  <a:pt x="15926" y="2481"/>
                </a:cubicBezTo>
                <a:cubicBezTo>
                  <a:pt x="15926" y="2702"/>
                  <a:pt x="15710" y="2702"/>
                  <a:pt x="15566" y="2813"/>
                </a:cubicBezTo>
                <a:cubicBezTo>
                  <a:pt x="15494" y="2813"/>
                  <a:pt x="15422" y="2924"/>
                  <a:pt x="15350" y="2924"/>
                </a:cubicBezTo>
                <a:cubicBezTo>
                  <a:pt x="15278" y="2924"/>
                  <a:pt x="14918" y="2702"/>
                  <a:pt x="14918" y="2702"/>
                </a:cubicBezTo>
                <a:cubicBezTo>
                  <a:pt x="14846" y="2924"/>
                  <a:pt x="14774" y="3256"/>
                  <a:pt x="14702" y="3478"/>
                </a:cubicBezTo>
                <a:cubicBezTo>
                  <a:pt x="14702" y="3588"/>
                  <a:pt x="14630" y="3699"/>
                  <a:pt x="14630" y="3810"/>
                </a:cubicBezTo>
                <a:cubicBezTo>
                  <a:pt x="14630" y="3810"/>
                  <a:pt x="14486" y="4475"/>
                  <a:pt x="14702" y="4253"/>
                </a:cubicBezTo>
                <a:cubicBezTo>
                  <a:pt x="14774" y="4142"/>
                  <a:pt x="14774" y="4142"/>
                  <a:pt x="14918" y="4142"/>
                </a:cubicBezTo>
                <a:cubicBezTo>
                  <a:pt x="14990" y="4142"/>
                  <a:pt x="15134" y="4364"/>
                  <a:pt x="15206" y="4253"/>
                </a:cubicBezTo>
                <a:cubicBezTo>
                  <a:pt x="15494" y="3921"/>
                  <a:pt x="15710" y="4142"/>
                  <a:pt x="15926" y="4585"/>
                </a:cubicBezTo>
                <a:cubicBezTo>
                  <a:pt x="15998" y="4696"/>
                  <a:pt x="16142" y="4918"/>
                  <a:pt x="16070" y="5028"/>
                </a:cubicBezTo>
                <a:cubicBezTo>
                  <a:pt x="16070" y="5028"/>
                  <a:pt x="15782" y="4918"/>
                  <a:pt x="15710" y="4918"/>
                </a:cubicBezTo>
                <a:cubicBezTo>
                  <a:pt x="15494" y="5028"/>
                  <a:pt x="15206" y="5028"/>
                  <a:pt x="14990" y="5139"/>
                </a:cubicBezTo>
                <a:cubicBezTo>
                  <a:pt x="14774" y="5250"/>
                  <a:pt x="14774" y="5915"/>
                  <a:pt x="14486" y="5915"/>
                </a:cubicBezTo>
                <a:cubicBezTo>
                  <a:pt x="14342" y="5915"/>
                  <a:pt x="14198" y="5804"/>
                  <a:pt x="14126" y="6025"/>
                </a:cubicBezTo>
                <a:cubicBezTo>
                  <a:pt x="14054" y="6136"/>
                  <a:pt x="13910" y="6358"/>
                  <a:pt x="13766" y="6358"/>
                </a:cubicBezTo>
                <a:cubicBezTo>
                  <a:pt x="13550" y="6247"/>
                  <a:pt x="13118" y="5804"/>
                  <a:pt x="13046" y="6468"/>
                </a:cubicBezTo>
                <a:cubicBezTo>
                  <a:pt x="13046" y="6690"/>
                  <a:pt x="13190" y="6801"/>
                  <a:pt x="13190" y="6911"/>
                </a:cubicBezTo>
                <a:cubicBezTo>
                  <a:pt x="13190" y="7133"/>
                  <a:pt x="12974" y="7133"/>
                  <a:pt x="12902" y="7244"/>
                </a:cubicBezTo>
                <a:cubicBezTo>
                  <a:pt x="12686" y="7576"/>
                  <a:pt x="12614" y="7908"/>
                  <a:pt x="12326" y="7908"/>
                </a:cubicBezTo>
                <a:cubicBezTo>
                  <a:pt x="11966" y="7908"/>
                  <a:pt x="11606" y="7908"/>
                  <a:pt x="11246" y="8019"/>
                </a:cubicBezTo>
                <a:cubicBezTo>
                  <a:pt x="11102" y="8130"/>
                  <a:pt x="10814" y="8573"/>
                  <a:pt x="10742" y="8462"/>
                </a:cubicBezTo>
                <a:cubicBezTo>
                  <a:pt x="10598" y="8462"/>
                  <a:pt x="10526" y="8241"/>
                  <a:pt x="10454" y="8241"/>
                </a:cubicBezTo>
                <a:cubicBezTo>
                  <a:pt x="10310" y="8241"/>
                  <a:pt x="10238" y="8241"/>
                  <a:pt x="10094" y="8241"/>
                </a:cubicBezTo>
                <a:cubicBezTo>
                  <a:pt x="9950" y="8130"/>
                  <a:pt x="9806" y="8130"/>
                  <a:pt x="9662" y="7908"/>
                </a:cubicBezTo>
                <a:cubicBezTo>
                  <a:pt x="9518" y="7798"/>
                  <a:pt x="9446" y="7798"/>
                  <a:pt x="9374" y="7687"/>
                </a:cubicBezTo>
                <a:cubicBezTo>
                  <a:pt x="9086" y="7687"/>
                  <a:pt x="8942" y="7687"/>
                  <a:pt x="8654" y="7687"/>
                </a:cubicBezTo>
                <a:cubicBezTo>
                  <a:pt x="8438" y="7687"/>
                  <a:pt x="8078" y="7798"/>
                  <a:pt x="7790" y="7687"/>
                </a:cubicBezTo>
                <a:cubicBezTo>
                  <a:pt x="7718" y="7687"/>
                  <a:pt x="7646" y="7465"/>
                  <a:pt x="7646" y="7355"/>
                </a:cubicBezTo>
                <a:cubicBezTo>
                  <a:pt x="7502" y="7133"/>
                  <a:pt x="7430" y="6911"/>
                  <a:pt x="7286" y="6690"/>
                </a:cubicBezTo>
                <a:cubicBezTo>
                  <a:pt x="7070" y="6468"/>
                  <a:pt x="6926" y="6136"/>
                  <a:pt x="6710" y="6136"/>
                </a:cubicBezTo>
                <a:cubicBezTo>
                  <a:pt x="6566" y="6136"/>
                  <a:pt x="5774" y="6136"/>
                  <a:pt x="5918" y="5693"/>
                </a:cubicBezTo>
                <a:cubicBezTo>
                  <a:pt x="6062" y="5250"/>
                  <a:pt x="5990" y="4475"/>
                  <a:pt x="5630" y="4142"/>
                </a:cubicBezTo>
                <a:cubicBezTo>
                  <a:pt x="5342" y="3810"/>
                  <a:pt x="4982" y="3810"/>
                  <a:pt x="4910" y="3145"/>
                </a:cubicBezTo>
                <a:cubicBezTo>
                  <a:pt x="4838" y="3256"/>
                  <a:pt x="4766" y="3145"/>
                  <a:pt x="4694" y="3256"/>
                </a:cubicBezTo>
                <a:cubicBezTo>
                  <a:pt x="4622" y="3367"/>
                  <a:pt x="4622" y="3367"/>
                  <a:pt x="4622" y="3478"/>
                </a:cubicBezTo>
                <a:cubicBezTo>
                  <a:pt x="4478" y="3810"/>
                  <a:pt x="4262" y="3699"/>
                  <a:pt x="4190" y="4031"/>
                </a:cubicBezTo>
                <a:cubicBezTo>
                  <a:pt x="4190" y="4253"/>
                  <a:pt x="4334" y="4475"/>
                  <a:pt x="4262" y="4585"/>
                </a:cubicBezTo>
                <a:cubicBezTo>
                  <a:pt x="4190" y="4696"/>
                  <a:pt x="4046" y="4807"/>
                  <a:pt x="3974" y="4807"/>
                </a:cubicBezTo>
                <a:cubicBezTo>
                  <a:pt x="3902" y="4918"/>
                  <a:pt x="3830" y="4696"/>
                  <a:pt x="3758" y="4807"/>
                </a:cubicBezTo>
                <a:cubicBezTo>
                  <a:pt x="3614" y="4807"/>
                  <a:pt x="3542" y="4696"/>
                  <a:pt x="3398" y="4585"/>
                </a:cubicBezTo>
                <a:cubicBezTo>
                  <a:pt x="3326" y="4475"/>
                  <a:pt x="3254" y="5028"/>
                  <a:pt x="3182" y="5139"/>
                </a:cubicBezTo>
                <a:cubicBezTo>
                  <a:pt x="3182" y="5250"/>
                  <a:pt x="3110" y="5471"/>
                  <a:pt x="3110" y="5582"/>
                </a:cubicBezTo>
                <a:cubicBezTo>
                  <a:pt x="3110" y="5804"/>
                  <a:pt x="3182" y="5804"/>
                  <a:pt x="3182" y="5915"/>
                </a:cubicBezTo>
                <a:cubicBezTo>
                  <a:pt x="3182" y="6136"/>
                  <a:pt x="2750" y="5915"/>
                  <a:pt x="2750" y="5915"/>
                </a:cubicBezTo>
                <a:cubicBezTo>
                  <a:pt x="2606" y="6025"/>
                  <a:pt x="2318" y="6025"/>
                  <a:pt x="2246" y="6136"/>
                </a:cubicBezTo>
                <a:cubicBezTo>
                  <a:pt x="2318" y="6025"/>
                  <a:pt x="2390" y="6801"/>
                  <a:pt x="2390" y="6911"/>
                </a:cubicBezTo>
                <a:cubicBezTo>
                  <a:pt x="2462" y="7022"/>
                  <a:pt x="2534" y="7133"/>
                  <a:pt x="2606" y="7244"/>
                </a:cubicBezTo>
                <a:cubicBezTo>
                  <a:pt x="2606" y="7355"/>
                  <a:pt x="2390" y="7576"/>
                  <a:pt x="2318" y="7687"/>
                </a:cubicBezTo>
                <a:cubicBezTo>
                  <a:pt x="2246" y="7798"/>
                  <a:pt x="2318" y="8130"/>
                  <a:pt x="2246" y="8130"/>
                </a:cubicBezTo>
                <a:cubicBezTo>
                  <a:pt x="2174" y="8241"/>
                  <a:pt x="2030" y="8241"/>
                  <a:pt x="1958" y="8351"/>
                </a:cubicBezTo>
                <a:cubicBezTo>
                  <a:pt x="1814" y="8462"/>
                  <a:pt x="1742" y="8573"/>
                  <a:pt x="1670" y="8684"/>
                </a:cubicBezTo>
                <a:cubicBezTo>
                  <a:pt x="1526" y="8684"/>
                  <a:pt x="1454" y="8684"/>
                  <a:pt x="1310" y="8795"/>
                </a:cubicBezTo>
                <a:cubicBezTo>
                  <a:pt x="1166" y="8795"/>
                  <a:pt x="1094" y="8905"/>
                  <a:pt x="1022" y="9127"/>
                </a:cubicBezTo>
                <a:cubicBezTo>
                  <a:pt x="1022" y="9127"/>
                  <a:pt x="734" y="9238"/>
                  <a:pt x="734" y="9238"/>
                </a:cubicBezTo>
                <a:cubicBezTo>
                  <a:pt x="734" y="9238"/>
                  <a:pt x="734" y="9127"/>
                  <a:pt x="734" y="9127"/>
                </a:cubicBezTo>
                <a:cubicBezTo>
                  <a:pt x="662" y="9127"/>
                  <a:pt x="590" y="9127"/>
                  <a:pt x="446" y="9127"/>
                </a:cubicBezTo>
                <a:cubicBezTo>
                  <a:pt x="374" y="9127"/>
                  <a:pt x="158" y="9348"/>
                  <a:pt x="158" y="9459"/>
                </a:cubicBezTo>
                <a:cubicBezTo>
                  <a:pt x="86" y="9681"/>
                  <a:pt x="14" y="9902"/>
                  <a:pt x="14" y="10013"/>
                </a:cubicBezTo>
                <a:cubicBezTo>
                  <a:pt x="-58" y="10235"/>
                  <a:pt x="158" y="10456"/>
                  <a:pt x="230" y="10456"/>
                </a:cubicBezTo>
                <a:cubicBezTo>
                  <a:pt x="446" y="10456"/>
                  <a:pt x="374" y="10456"/>
                  <a:pt x="446" y="10788"/>
                </a:cubicBezTo>
                <a:cubicBezTo>
                  <a:pt x="446" y="10899"/>
                  <a:pt x="518" y="10899"/>
                  <a:pt x="518" y="11121"/>
                </a:cubicBezTo>
                <a:cubicBezTo>
                  <a:pt x="518" y="11121"/>
                  <a:pt x="446" y="11342"/>
                  <a:pt x="446" y="11342"/>
                </a:cubicBezTo>
                <a:cubicBezTo>
                  <a:pt x="590" y="11453"/>
                  <a:pt x="662" y="11453"/>
                  <a:pt x="734" y="11564"/>
                </a:cubicBezTo>
                <a:cubicBezTo>
                  <a:pt x="878" y="11785"/>
                  <a:pt x="806" y="12007"/>
                  <a:pt x="950" y="12118"/>
                </a:cubicBezTo>
                <a:cubicBezTo>
                  <a:pt x="1094" y="12228"/>
                  <a:pt x="1238" y="12339"/>
                  <a:pt x="1382" y="12450"/>
                </a:cubicBezTo>
                <a:cubicBezTo>
                  <a:pt x="1454" y="12450"/>
                  <a:pt x="1526" y="12339"/>
                  <a:pt x="1598" y="12228"/>
                </a:cubicBezTo>
                <a:cubicBezTo>
                  <a:pt x="1814" y="12007"/>
                  <a:pt x="2174" y="12118"/>
                  <a:pt x="2318" y="12450"/>
                </a:cubicBezTo>
                <a:cubicBezTo>
                  <a:pt x="2390" y="12671"/>
                  <a:pt x="2246" y="12782"/>
                  <a:pt x="2174" y="12893"/>
                </a:cubicBezTo>
                <a:cubicBezTo>
                  <a:pt x="2102" y="13004"/>
                  <a:pt x="2102" y="13004"/>
                  <a:pt x="2102" y="13115"/>
                </a:cubicBezTo>
                <a:cubicBezTo>
                  <a:pt x="2030" y="13336"/>
                  <a:pt x="1958" y="13336"/>
                  <a:pt x="1886" y="13336"/>
                </a:cubicBezTo>
                <a:cubicBezTo>
                  <a:pt x="1670" y="13558"/>
                  <a:pt x="2246" y="13890"/>
                  <a:pt x="2030" y="14111"/>
                </a:cubicBezTo>
                <a:cubicBezTo>
                  <a:pt x="1958" y="14333"/>
                  <a:pt x="1886" y="14222"/>
                  <a:pt x="1742" y="14222"/>
                </a:cubicBezTo>
                <a:cubicBezTo>
                  <a:pt x="1454" y="14111"/>
                  <a:pt x="1814" y="14555"/>
                  <a:pt x="1814" y="14555"/>
                </a:cubicBezTo>
                <a:cubicBezTo>
                  <a:pt x="1814" y="14776"/>
                  <a:pt x="1742" y="14887"/>
                  <a:pt x="1886" y="14887"/>
                </a:cubicBezTo>
                <a:cubicBezTo>
                  <a:pt x="2030" y="14998"/>
                  <a:pt x="2030" y="15108"/>
                  <a:pt x="2174" y="15219"/>
                </a:cubicBezTo>
                <a:cubicBezTo>
                  <a:pt x="2318" y="15219"/>
                  <a:pt x="2390" y="15441"/>
                  <a:pt x="2534" y="15551"/>
                </a:cubicBezTo>
                <a:cubicBezTo>
                  <a:pt x="2534" y="15551"/>
                  <a:pt x="2606" y="15662"/>
                  <a:pt x="2678" y="15662"/>
                </a:cubicBezTo>
                <a:cubicBezTo>
                  <a:pt x="2750" y="15662"/>
                  <a:pt x="2678" y="15441"/>
                  <a:pt x="2822" y="15441"/>
                </a:cubicBezTo>
                <a:cubicBezTo>
                  <a:pt x="3110" y="15441"/>
                  <a:pt x="3254" y="16216"/>
                  <a:pt x="3542" y="16216"/>
                </a:cubicBezTo>
                <a:cubicBezTo>
                  <a:pt x="3686" y="16216"/>
                  <a:pt x="3686" y="16548"/>
                  <a:pt x="3830" y="16548"/>
                </a:cubicBezTo>
                <a:cubicBezTo>
                  <a:pt x="3974" y="16659"/>
                  <a:pt x="4046" y="16881"/>
                  <a:pt x="4118" y="16881"/>
                </a:cubicBezTo>
                <a:cubicBezTo>
                  <a:pt x="4262" y="16659"/>
                  <a:pt x="4262" y="16991"/>
                  <a:pt x="4406" y="16991"/>
                </a:cubicBezTo>
                <a:cubicBezTo>
                  <a:pt x="4478" y="16991"/>
                  <a:pt x="4478" y="16881"/>
                  <a:pt x="4550" y="16881"/>
                </a:cubicBezTo>
                <a:cubicBezTo>
                  <a:pt x="4622" y="16881"/>
                  <a:pt x="4622" y="16991"/>
                  <a:pt x="4694" y="17102"/>
                </a:cubicBezTo>
                <a:cubicBezTo>
                  <a:pt x="4838" y="17102"/>
                  <a:pt x="4982" y="17102"/>
                  <a:pt x="5126" y="16991"/>
                </a:cubicBezTo>
                <a:cubicBezTo>
                  <a:pt x="5342" y="16881"/>
                  <a:pt x="5198" y="17102"/>
                  <a:pt x="5270" y="17213"/>
                </a:cubicBezTo>
                <a:cubicBezTo>
                  <a:pt x="5270" y="17213"/>
                  <a:pt x="5414" y="16881"/>
                  <a:pt x="5486" y="16881"/>
                </a:cubicBezTo>
                <a:cubicBezTo>
                  <a:pt x="5558" y="16770"/>
                  <a:pt x="5702" y="16770"/>
                  <a:pt x="5774" y="16881"/>
                </a:cubicBezTo>
                <a:cubicBezTo>
                  <a:pt x="5918" y="17102"/>
                  <a:pt x="6062" y="16881"/>
                  <a:pt x="6206" y="16991"/>
                </a:cubicBezTo>
                <a:cubicBezTo>
                  <a:pt x="6350" y="17102"/>
                  <a:pt x="6494" y="16881"/>
                  <a:pt x="6566" y="16659"/>
                </a:cubicBezTo>
                <a:cubicBezTo>
                  <a:pt x="6638" y="16659"/>
                  <a:pt x="6638" y="16548"/>
                  <a:pt x="6710" y="16548"/>
                </a:cubicBezTo>
                <a:cubicBezTo>
                  <a:pt x="6782" y="16438"/>
                  <a:pt x="6854" y="16548"/>
                  <a:pt x="6926" y="16438"/>
                </a:cubicBezTo>
                <a:cubicBezTo>
                  <a:pt x="6998" y="16327"/>
                  <a:pt x="7070" y="16105"/>
                  <a:pt x="7214" y="16216"/>
                </a:cubicBezTo>
                <a:cubicBezTo>
                  <a:pt x="7358" y="16327"/>
                  <a:pt x="7358" y="16327"/>
                  <a:pt x="7574" y="16105"/>
                </a:cubicBezTo>
                <a:cubicBezTo>
                  <a:pt x="7646" y="15995"/>
                  <a:pt x="7790" y="16327"/>
                  <a:pt x="7790" y="16438"/>
                </a:cubicBezTo>
                <a:cubicBezTo>
                  <a:pt x="7718" y="16659"/>
                  <a:pt x="7574" y="16770"/>
                  <a:pt x="7718" y="16770"/>
                </a:cubicBezTo>
                <a:cubicBezTo>
                  <a:pt x="7934" y="16770"/>
                  <a:pt x="7934" y="16770"/>
                  <a:pt x="8150" y="16659"/>
                </a:cubicBezTo>
                <a:cubicBezTo>
                  <a:pt x="8222" y="16659"/>
                  <a:pt x="8294" y="16991"/>
                  <a:pt x="8294" y="17102"/>
                </a:cubicBezTo>
                <a:cubicBezTo>
                  <a:pt x="8294" y="17102"/>
                  <a:pt x="8294" y="17324"/>
                  <a:pt x="8366" y="17213"/>
                </a:cubicBezTo>
                <a:cubicBezTo>
                  <a:pt x="8366" y="17213"/>
                  <a:pt x="8510" y="17213"/>
                  <a:pt x="8510" y="17324"/>
                </a:cubicBezTo>
                <a:cubicBezTo>
                  <a:pt x="8510" y="17435"/>
                  <a:pt x="8366" y="17545"/>
                  <a:pt x="8438" y="17656"/>
                </a:cubicBezTo>
                <a:cubicBezTo>
                  <a:pt x="8510" y="17878"/>
                  <a:pt x="8438" y="18210"/>
                  <a:pt x="8366" y="18321"/>
                </a:cubicBezTo>
                <a:cubicBezTo>
                  <a:pt x="8294" y="18542"/>
                  <a:pt x="8150" y="18653"/>
                  <a:pt x="8078" y="18764"/>
                </a:cubicBezTo>
                <a:cubicBezTo>
                  <a:pt x="8078" y="18875"/>
                  <a:pt x="8078" y="19428"/>
                  <a:pt x="8006" y="19318"/>
                </a:cubicBezTo>
                <a:cubicBezTo>
                  <a:pt x="8078" y="19428"/>
                  <a:pt x="8510" y="19096"/>
                  <a:pt x="8582" y="19318"/>
                </a:cubicBezTo>
                <a:cubicBezTo>
                  <a:pt x="8582" y="19318"/>
                  <a:pt x="8438" y="19428"/>
                  <a:pt x="8510" y="19650"/>
                </a:cubicBezTo>
                <a:cubicBezTo>
                  <a:pt x="8582" y="19871"/>
                  <a:pt x="8798" y="19871"/>
                  <a:pt x="8726" y="19982"/>
                </a:cubicBezTo>
                <a:cubicBezTo>
                  <a:pt x="8726" y="20093"/>
                  <a:pt x="8654" y="20315"/>
                  <a:pt x="8654" y="20425"/>
                </a:cubicBezTo>
                <a:cubicBezTo>
                  <a:pt x="8726" y="20536"/>
                  <a:pt x="8942" y="20425"/>
                  <a:pt x="8942" y="20536"/>
                </a:cubicBezTo>
                <a:cubicBezTo>
                  <a:pt x="8942" y="20536"/>
                  <a:pt x="8942" y="20647"/>
                  <a:pt x="8942" y="20647"/>
                </a:cubicBezTo>
                <a:cubicBezTo>
                  <a:pt x="8942" y="20868"/>
                  <a:pt x="9014" y="20758"/>
                  <a:pt x="9086" y="20758"/>
                </a:cubicBezTo>
                <a:cubicBezTo>
                  <a:pt x="9158" y="20758"/>
                  <a:pt x="9230" y="20647"/>
                  <a:pt x="9302" y="20758"/>
                </a:cubicBezTo>
                <a:cubicBezTo>
                  <a:pt x="9374" y="20758"/>
                  <a:pt x="9446" y="20868"/>
                  <a:pt x="9518" y="20979"/>
                </a:cubicBezTo>
                <a:cubicBezTo>
                  <a:pt x="9662" y="21090"/>
                  <a:pt x="9590" y="20647"/>
                  <a:pt x="9590" y="20536"/>
                </a:cubicBezTo>
                <a:cubicBezTo>
                  <a:pt x="9446" y="20093"/>
                  <a:pt x="9590" y="20315"/>
                  <a:pt x="9734" y="20093"/>
                </a:cubicBezTo>
                <a:cubicBezTo>
                  <a:pt x="9878" y="19982"/>
                  <a:pt x="9806" y="20093"/>
                  <a:pt x="9950" y="20204"/>
                </a:cubicBezTo>
                <a:cubicBezTo>
                  <a:pt x="9950" y="20204"/>
                  <a:pt x="10094" y="20093"/>
                  <a:pt x="10094" y="20093"/>
                </a:cubicBezTo>
                <a:cubicBezTo>
                  <a:pt x="10094" y="20204"/>
                  <a:pt x="10238" y="19982"/>
                  <a:pt x="10238" y="20093"/>
                </a:cubicBezTo>
                <a:cubicBezTo>
                  <a:pt x="10310" y="20204"/>
                  <a:pt x="10310" y="20315"/>
                  <a:pt x="10454" y="20093"/>
                </a:cubicBezTo>
                <a:cubicBezTo>
                  <a:pt x="10526" y="19982"/>
                  <a:pt x="10526" y="20093"/>
                  <a:pt x="10598" y="19982"/>
                </a:cubicBezTo>
                <a:cubicBezTo>
                  <a:pt x="10670" y="19871"/>
                  <a:pt x="10670" y="19650"/>
                  <a:pt x="10814" y="19650"/>
                </a:cubicBezTo>
                <a:cubicBezTo>
                  <a:pt x="10886" y="19650"/>
                  <a:pt x="10958" y="19871"/>
                  <a:pt x="11102" y="19871"/>
                </a:cubicBezTo>
                <a:cubicBezTo>
                  <a:pt x="11102" y="19871"/>
                  <a:pt x="11390" y="19982"/>
                  <a:pt x="11390" y="19982"/>
                </a:cubicBezTo>
                <a:cubicBezTo>
                  <a:pt x="11390" y="20093"/>
                  <a:pt x="11246" y="20204"/>
                  <a:pt x="11246" y="20315"/>
                </a:cubicBezTo>
                <a:cubicBezTo>
                  <a:pt x="11318" y="20425"/>
                  <a:pt x="11462" y="20536"/>
                  <a:pt x="11534" y="20647"/>
                </a:cubicBezTo>
                <a:cubicBezTo>
                  <a:pt x="11678" y="20758"/>
                  <a:pt x="11966" y="20868"/>
                  <a:pt x="12038" y="20536"/>
                </a:cubicBezTo>
                <a:cubicBezTo>
                  <a:pt x="12038" y="20536"/>
                  <a:pt x="12182" y="20758"/>
                  <a:pt x="12182" y="20758"/>
                </a:cubicBezTo>
                <a:cubicBezTo>
                  <a:pt x="12254" y="20868"/>
                  <a:pt x="12326" y="20647"/>
                  <a:pt x="12470" y="20758"/>
                </a:cubicBezTo>
                <a:cubicBezTo>
                  <a:pt x="12542" y="20868"/>
                  <a:pt x="12398" y="20979"/>
                  <a:pt x="12398" y="21090"/>
                </a:cubicBezTo>
                <a:cubicBezTo>
                  <a:pt x="12398" y="21201"/>
                  <a:pt x="12542" y="21422"/>
                  <a:pt x="12542" y="21533"/>
                </a:cubicBezTo>
                <a:cubicBezTo>
                  <a:pt x="12614" y="21533"/>
                  <a:pt x="12686" y="21422"/>
                  <a:pt x="12758" y="21422"/>
                </a:cubicBezTo>
                <a:cubicBezTo>
                  <a:pt x="12758" y="21311"/>
                  <a:pt x="12542" y="21201"/>
                  <a:pt x="12614" y="21090"/>
                </a:cubicBezTo>
                <a:cubicBezTo>
                  <a:pt x="12758" y="20758"/>
                  <a:pt x="12902" y="20758"/>
                  <a:pt x="13118" y="20647"/>
                </a:cubicBezTo>
                <a:cubicBezTo>
                  <a:pt x="13262" y="20536"/>
                  <a:pt x="13406" y="20536"/>
                  <a:pt x="13550" y="20536"/>
                </a:cubicBezTo>
                <a:cubicBezTo>
                  <a:pt x="13622" y="20536"/>
                  <a:pt x="13622" y="20315"/>
                  <a:pt x="13694" y="20315"/>
                </a:cubicBezTo>
                <a:cubicBezTo>
                  <a:pt x="13838" y="20315"/>
                  <a:pt x="13766" y="20204"/>
                  <a:pt x="13766" y="20093"/>
                </a:cubicBezTo>
                <a:cubicBezTo>
                  <a:pt x="13766" y="20204"/>
                  <a:pt x="14054" y="20093"/>
                  <a:pt x="14054" y="20093"/>
                </a:cubicBezTo>
                <a:cubicBezTo>
                  <a:pt x="14198" y="19982"/>
                  <a:pt x="14342" y="20093"/>
                  <a:pt x="14486" y="20093"/>
                </a:cubicBezTo>
                <a:cubicBezTo>
                  <a:pt x="14630" y="20093"/>
                  <a:pt x="14702" y="19982"/>
                  <a:pt x="14846" y="19871"/>
                </a:cubicBezTo>
                <a:cubicBezTo>
                  <a:pt x="14918" y="19871"/>
                  <a:pt x="14918" y="19539"/>
                  <a:pt x="14990" y="19539"/>
                </a:cubicBezTo>
                <a:cubicBezTo>
                  <a:pt x="15134" y="19539"/>
                  <a:pt x="15206" y="19428"/>
                  <a:pt x="15278" y="19318"/>
                </a:cubicBezTo>
                <a:cubicBezTo>
                  <a:pt x="15350" y="19318"/>
                  <a:pt x="15422" y="19207"/>
                  <a:pt x="15422" y="19096"/>
                </a:cubicBezTo>
                <a:cubicBezTo>
                  <a:pt x="15350" y="19096"/>
                  <a:pt x="15638" y="18985"/>
                  <a:pt x="15638" y="18985"/>
                </a:cubicBezTo>
                <a:cubicBezTo>
                  <a:pt x="15710" y="18875"/>
                  <a:pt x="15782" y="18653"/>
                  <a:pt x="15854" y="18542"/>
                </a:cubicBezTo>
                <a:cubicBezTo>
                  <a:pt x="15926" y="18431"/>
                  <a:pt x="15926" y="18431"/>
                  <a:pt x="15926" y="18321"/>
                </a:cubicBezTo>
                <a:cubicBezTo>
                  <a:pt x="15998" y="18099"/>
                  <a:pt x="15854" y="18210"/>
                  <a:pt x="15854" y="18099"/>
                </a:cubicBezTo>
                <a:cubicBezTo>
                  <a:pt x="15854" y="18099"/>
                  <a:pt x="16214" y="18099"/>
                  <a:pt x="15998" y="17878"/>
                </a:cubicBezTo>
                <a:cubicBezTo>
                  <a:pt x="15926" y="17767"/>
                  <a:pt x="15998" y="17767"/>
                  <a:pt x="16070" y="17767"/>
                </a:cubicBezTo>
                <a:cubicBezTo>
                  <a:pt x="16142" y="17767"/>
                  <a:pt x="16142" y="17656"/>
                  <a:pt x="16214" y="17545"/>
                </a:cubicBezTo>
                <a:cubicBezTo>
                  <a:pt x="16286" y="17435"/>
                  <a:pt x="16286" y="17324"/>
                  <a:pt x="16358" y="17213"/>
                </a:cubicBezTo>
                <a:cubicBezTo>
                  <a:pt x="16358" y="17213"/>
                  <a:pt x="16358" y="16991"/>
                  <a:pt x="16358" y="16991"/>
                </a:cubicBezTo>
                <a:cubicBezTo>
                  <a:pt x="16430" y="16881"/>
                  <a:pt x="16502" y="16881"/>
                  <a:pt x="16574" y="16770"/>
                </a:cubicBezTo>
                <a:cubicBezTo>
                  <a:pt x="16646" y="16659"/>
                  <a:pt x="16574" y="16548"/>
                  <a:pt x="16574" y="16548"/>
                </a:cubicBezTo>
                <a:cubicBezTo>
                  <a:pt x="16574" y="16438"/>
                  <a:pt x="16646" y="16438"/>
                  <a:pt x="16646" y="16438"/>
                </a:cubicBezTo>
                <a:cubicBezTo>
                  <a:pt x="16718" y="16438"/>
                  <a:pt x="16646" y="16216"/>
                  <a:pt x="16646" y="16216"/>
                </a:cubicBezTo>
                <a:cubicBezTo>
                  <a:pt x="16646" y="16216"/>
                  <a:pt x="16790" y="16327"/>
                  <a:pt x="16790" y="16216"/>
                </a:cubicBezTo>
                <a:cubicBezTo>
                  <a:pt x="16934" y="16105"/>
                  <a:pt x="16790" y="16105"/>
                  <a:pt x="16718" y="15995"/>
                </a:cubicBezTo>
                <a:cubicBezTo>
                  <a:pt x="16718" y="15995"/>
                  <a:pt x="16934" y="15773"/>
                  <a:pt x="16934" y="15773"/>
                </a:cubicBezTo>
                <a:cubicBezTo>
                  <a:pt x="16862" y="15995"/>
                  <a:pt x="16646" y="15662"/>
                  <a:pt x="16574" y="15551"/>
                </a:cubicBezTo>
                <a:cubicBezTo>
                  <a:pt x="16574" y="15551"/>
                  <a:pt x="16502" y="15662"/>
                  <a:pt x="16430" y="15662"/>
                </a:cubicBezTo>
                <a:cubicBezTo>
                  <a:pt x="16358" y="15773"/>
                  <a:pt x="16286" y="15551"/>
                  <a:pt x="16214" y="15662"/>
                </a:cubicBezTo>
                <a:cubicBezTo>
                  <a:pt x="16358" y="15551"/>
                  <a:pt x="16502" y="15441"/>
                  <a:pt x="16574" y="15330"/>
                </a:cubicBezTo>
                <a:cubicBezTo>
                  <a:pt x="16646" y="15219"/>
                  <a:pt x="16862" y="15219"/>
                  <a:pt x="16718" y="14998"/>
                </a:cubicBezTo>
                <a:cubicBezTo>
                  <a:pt x="16574" y="14887"/>
                  <a:pt x="16502" y="14776"/>
                  <a:pt x="16358" y="14555"/>
                </a:cubicBezTo>
                <a:cubicBezTo>
                  <a:pt x="16358" y="14444"/>
                  <a:pt x="15998" y="14665"/>
                  <a:pt x="15998" y="14333"/>
                </a:cubicBezTo>
                <a:cubicBezTo>
                  <a:pt x="15998" y="14555"/>
                  <a:pt x="16358" y="14555"/>
                  <a:pt x="16430" y="14555"/>
                </a:cubicBezTo>
                <a:cubicBezTo>
                  <a:pt x="16502" y="14555"/>
                  <a:pt x="16718" y="14887"/>
                  <a:pt x="16790" y="14665"/>
                </a:cubicBezTo>
                <a:cubicBezTo>
                  <a:pt x="16862" y="14444"/>
                  <a:pt x="16430" y="14222"/>
                  <a:pt x="16430" y="14001"/>
                </a:cubicBezTo>
                <a:cubicBezTo>
                  <a:pt x="16358" y="13779"/>
                  <a:pt x="16358" y="13336"/>
                  <a:pt x="16214" y="13225"/>
                </a:cubicBezTo>
                <a:cubicBezTo>
                  <a:pt x="16142" y="13004"/>
                  <a:pt x="15710" y="13004"/>
                  <a:pt x="15854" y="12671"/>
                </a:cubicBezTo>
                <a:cubicBezTo>
                  <a:pt x="15926" y="12450"/>
                  <a:pt x="15998" y="12339"/>
                  <a:pt x="16070" y="12228"/>
                </a:cubicBezTo>
                <a:cubicBezTo>
                  <a:pt x="16214" y="12007"/>
                  <a:pt x="16070" y="12118"/>
                  <a:pt x="16142" y="12007"/>
                </a:cubicBezTo>
                <a:cubicBezTo>
                  <a:pt x="16142" y="11896"/>
                  <a:pt x="16358" y="12007"/>
                  <a:pt x="16358" y="12007"/>
                </a:cubicBezTo>
                <a:cubicBezTo>
                  <a:pt x="16430" y="11896"/>
                  <a:pt x="16286" y="11785"/>
                  <a:pt x="16430" y="11675"/>
                </a:cubicBezTo>
                <a:cubicBezTo>
                  <a:pt x="16574" y="11675"/>
                  <a:pt x="16646" y="11564"/>
                  <a:pt x="16718" y="11453"/>
                </a:cubicBezTo>
                <a:cubicBezTo>
                  <a:pt x="16790" y="11453"/>
                  <a:pt x="16862" y="11453"/>
                  <a:pt x="16862" y="11453"/>
                </a:cubicBezTo>
                <a:cubicBezTo>
                  <a:pt x="16934" y="11453"/>
                  <a:pt x="16862" y="11564"/>
                  <a:pt x="16934" y="11564"/>
                </a:cubicBezTo>
                <a:cubicBezTo>
                  <a:pt x="17006" y="11675"/>
                  <a:pt x="17078" y="11342"/>
                  <a:pt x="17078" y="11231"/>
                </a:cubicBezTo>
                <a:cubicBezTo>
                  <a:pt x="16934" y="11010"/>
                  <a:pt x="16790" y="11121"/>
                  <a:pt x="16718" y="11121"/>
                </a:cubicBezTo>
                <a:cubicBezTo>
                  <a:pt x="16574" y="11121"/>
                  <a:pt x="16502" y="10899"/>
                  <a:pt x="16358" y="11010"/>
                </a:cubicBezTo>
                <a:cubicBezTo>
                  <a:pt x="16286" y="11010"/>
                  <a:pt x="16214" y="11231"/>
                  <a:pt x="16070" y="11231"/>
                </a:cubicBezTo>
                <a:cubicBezTo>
                  <a:pt x="15998" y="11342"/>
                  <a:pt x="15854" y="11342"/>
                  <a:pt x="15782" y="11231"/>
                </a:cubicBezTo>
                <a:cubicBezTo>
                  <a:pt x="15710" y="11121"/>
                  <a:pt x="15854" y="10899"/>
                  <a:pt x="15782" y="10788"/>
                </a:cubicBezTo>
                <a:cubicBezTo>
                  <a:pt x="15638" y="10678"/>
                  <a:pt x="15062" y="10678"/>
                  <a:pt x="15278" y="10124"/>
                </a:cubicBezTo>
                <a:cubicBezTo>
                  <a:pt x="15350" y="10013"/>
                  <a:pt x="15422" y="10124"/>
                  <a:pt x="15566" y="10124"/>
                </a:cubicBezTo>
                <a:cubicBezTo>
                  <a:pt x="15638" y="10124"/>
                  <a:pt x="15782" y="10013"/>
                  <a:pt x="15854" y="9902"/>
                </a:cubicBezTo>
                <a:cubicBezTo>
                  <a:pt x="15998" y="9570"/>
                  <a:pt x="16214" y="9348"/>
                  <a:pt x="16430" y="9127"/>
                </a:cubicBezTo>
                <a:cubicBezTo>
                  <a:pt x="16502" y="8905"/>
                  <a:pt x="16574" y="8905"/>
                  <a:pt x="16718" y="8905"/>
                </a:cubicBezTo>
                <a:cubicBezTo>
                  <a:pt x="16718" y="9016"/>
                  <a:pt x="16934" y="9016"/>
                  <a:pt x="16934" y="9127"/>
                </a:cubicBezTo>
                <a:cubicBezTo>
                  <a:pt x="16862" y="9238"/>
                  <a:pt x="16862" y="9459"/>
                  <a:pt x="16790" y="9570"/>
                </a:cubicBezTo>
                <a:cubicBezTo>
                  <a:pt x="16718" y="9570"/>
                  <a:pt x="16574" y="9681"/>
                  <a:pt x="16574" y="9791"/>
                </a:cubicBezTo>
                <a:cubicBezTo>
                  <a:pt x="16574" y="9902"/>
                  <a:pt x="16790" y="9902"/>
                  <a:pt x="16790" y="9902"/>
                </a:cubicBezTo>
                <a:cubicBezTo>
                  <a:pt x="16790" y="9902"/>
                  <a:pt x="16502" y="10235"/>
                  <a:pt x="16574" y="10235"/>
                </a:cubicBezTo>
                <a:cubicBezTo>
                  <a:pt x="16646" y="10345"/>
                  <a:pt x="17006" y="9791"/>
                  <a:pt x="17078" y="9791"/>
                </a:cubicBezTo>
                <a:cubicBezTo>
                  <a:pt x="17222" y="9681"/>
                  <a:pt x="17366" y="9570"/>
                  <a:pt x="17510" y="9570"/>
                </a:cubicBezTo>
                <a:cubicBezTo>
                  <a:pt x="17654" y="9570"/>
                  <a:pt x="17654" y="9570"/>
                  <a:pt x="17726" y="9348"/>
                </a:cubicBezTo>
                <a:cubicBezTo>
                  <a:pt x="17870" y="9238"/>
                  <a:pt x="18086" y="9127"/>
                  <a:pt x="18230" y="8905"/>
                </a:cubicBezTo>
                <a:cubicBezTo>
                  <a:pt x="18302" y="8795"/>
                  <a:pt x="18446" y="8462"/>
                  <a:pt x="18590" y="8462"/>
                </a:cubicBezTo>
                <a:cubicBezTo>
                  <a:pt x="18662" y="8351"/>
                  <a:pt x="19094" y="8795"/>
                  <a:pt x="19094" y="8462"/>
                </a:cubicBezTo>
                <a:cubicBezTo>
                  <a:pt x="19094" y="8351"/>
                  <a:pt x="19022" y="8241"/>
                  <a:pt x="19094" y="8130"/>
                </a:cubicBezTo>
                <a:cubicBezTo>
                  <a:pt x="19166" y="8130"/>
                  <a:pt x="19238" y="8130"/>
                  <a:pt x="19310" y="8130"/>
                </a:cubicBezTo>
                <a:cubicBezTo>
                  <a:pt x="19454" y="8130"/>
                  <a:pt x="19382" y="8019"/>
                  <a:pt x="19454" y="7908"/>
                </a:cubicBezTo>
                <a:cubicBezTo>
                  <a:pt x="19598" y="7798"/>
                  <a:pt x="19670" y="7908"/>
                  <a:pt x="19670" y="7687"/>
                </a:cubicBezTo>
                <a:cubicBezTo>
                  <a:pt x="19670" y="7355"/>
                  <a:pt x="19886" y="7687"/>
                  <a:pt x="19958" y="7798"/>
                </a:cubicBezTo>
                <a:cubicBezTo>
                  <a:pt x="19958" y="7576"/>
                  <a:pt x="20174" y="7576"/>
                  <a:pt x="20174" y="7355"/>
                </a:cubicBezTo>
                <a:cubicBezTo>
                  <a:pt x="20174" y="7133"/>
                  <a:pt x="20246" y="6801"/>
                  <a:pt x="20174" y="6579"/>
                </a:cubicBezTo>
                <a:cubicBezTo>
                  <a:pt x="20030" y="6247"/>
                  <a:pt x="20102" y="6358"/>
                  <a:pt x="20246" y="6136"/>
                </a:cubicBezTo>
                <a:cubicBezTo>
                  <a:pt x="20390" y="6025"/>
                  <a:pt x="20462" y="5915"/>
                  <a:pt x="20606" y="6025"/>
                </a:cubicBezTo>
                <a:cubicBezTo>
                  <a:pt x="20822" y="6136"/>
                  <a:pt x="20822" y="6136"/>
                  <a:pt x="20894" y="5804"/>
                </a:cubicBezTo>
                <a:cubicBezTo>
                  <a:pt x="20966" y="5582"/>
                  <a:pt x="21110" y="5471"/>
                  <a:pt x="21182" y="5139"/>
                </a:cubicBezTo>
                <a:cubicBezTo>
                  <a:pt x="21182" y="4918"/>
                  <a:pt x="21254" y="4696"/>
                  <a:pt x="21398" y="4475"/>
                </a:cubicBezTo>
                <a:cubicBezTo>
                  <a:pt x="21542" y="4253"/>
                  <a:pt x="21398" y="4253"/>
                  <a:pt x="21398" y="4031"/>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A3C3EB"/>
                </a:solidFill>
              </a:defRPr>
            </a:pPr>
            <a:endParaRPr/>
          </a:p>
        </p:txBody>
      </p:sp>
      <p:sp>
        <p:nvSpPr>
          <p:cNvPr id="2189" name="Shape 2189"/>
          <p:cNvSpPr/>
          <p:nvPr/>
        </p:nvSpPr>
        <p:spPr>
          <a:xfrm>
            <a:off x="15004516" y="3550454"/>
            <a:ext cx="1141820" cy="491760"/>
          </a:xfrm>
          <a:custGeom>
            <a:avLst/>
            <a:gdLst/>
            <a:ahLst/>
            <a:cxnLst>
              <a:cxn ang="0">
                <a:pos x="wd2" y="hd2"/>
              </a:cxn>
              <a:cxn ang="5400000">
                <a:pos x="wd2" y="hd2"/>
              </a:cxn>
              <a:cxn ang="10800000">
                <a:pos x="wd2" y="hd2"/>
              </a:cxn>
              <a:cxn ang="16200000">
                <a:pos x="wd2" y="hd2"/>
              </a:cxn>
            </a:cxnLst>
            <a:rect l="0" t="0" r="r" b="b"/>
            <a:pathLst>
              <a:path w="21302" h="21095" extrusionOk="0">
                <a:moveTo>
                  <a:pt x="0" y="5782"/>
                </a:moveTo>
                <a:cubicBezTo>
                  <a:pt x="138" y="7053"/>
                  <a:pt x="413" y="7688"/>
                  <a:pt x="963" y="8006"/>
                </a:cubicBezTo>
                <a:cubicBezTo>
                  <a:pt x="1238" y="8323"/>
                  <a:pt x="1376" y="8641"/>
                  <a:pt x="1651" y="8959"/>
                </a:cubicBezTo>
                <a:cubicBezTo>
                  <a:pt x="1789" y="9594"/>
                  <a:pt x="1926" y="10547"/>
                  <a:pt x="2064" y="11182"/>
                </a:cubicBezTo>
                <a:cubicBezTo>
                  <a:pt x="2201" y="11500"/>
                  <a:pt x="2064" y="11500"/>
                  <a:pt x="2064" y="11818"/>
                </a:cubicBezTo>
                <a:cubicBezTo>
                  <a:pt x="1926" y="11818"/>
                  <a:pt x="2064" y="12135"/>
                  <a:pt x="2064" y="12453"/>
                </a:cubicBezTo>
                <a:cubicBezTo>
                  <a:pt x="1926" y="13406"/>
                  <a:pt x="1789" y="13406"/>
                  <a:pt x="2201" y="14041"/>
                </a:cubicBezTo>
                <a:cubicBezTo>
                  <a:pt x="2752" y="14359"/>
                  <a:pt x="3302" y="14041"/>
                  <a:pt x="3852" y="14676"/>
                </a:cubicBezTo>
                <a:cubicBezTo>
                  <a:pt x="4127" y="15312"/>
                  <a:pt x="4678" y="16265"/>
                  <a:pt x="4953" y="16900"/>
                </a:cubicBezTo>
                <a:cubicBezTo>
                  <a:pt x="5090" y="17218"/>
                  <a:pt x="5228" y="17853"/>
                  <a:pt x="5366" y="18488"/>
                </a:cubicBezTo>
                <a:cubicBezTo>
                  <a:pt x="5503" y="19123"/>
                  <a:pt x="5916" y="18806"/>
                  <a:pt x="6054" y="18806"/>
                </a:cubicBezTo>
                <a:cubicBezTo>
                  <a:pt x="6604" y="18806"/>
                  <a:pt x="7154" y="18806"/>
                  <a:pt x="7704" y="18806"/>
                </a:cubicBezTo>
                <a:cubicBezTo>
                  <a:pt x="7980" y="18806"/>
                  <a:pt x="8530" y="18806"/>
                  <a:pt x="8805" y="19123"/>
                </a:cubicBezTo>
                <a:cubicBezTo>
                  <a:pt x="9080" y="19441"/>
                  <a:pt x="9218" y="20076"/>
                  <a:pt x="9493" y="20076"/>
                </a:cubicBezTo>
                <a:cubicBezTo>
                  <a:pt x="9768" y="20394"/>
                  <a:pt x="10181" y="20712"/>
                  <a:pt x="10456" y="20712"/>
                </a:cubicBezTo>
                <a:cubicBezTo>
                  <a:pt x="10731" y="20394"/>
                  <a:pt x="11006" y="21347"/>
                  <a:pt x="11144" y="21029"/>
                </a:cubicBezTo>
                <a:cubicBezTo>
                  <a:pt x="11694" y="20394"/>
                  <a:pt x="12107" y="19759"/>
                  <a:pt x="12795" y="19441"/>
                </a:cubicBezTo>
                <a:cubicBezTo>
                  <a:pt x="13345" y="19441"/>
                  <a:pt x="14171" y="19759"/>
                  <a:pt x="14583" y="19123"/>
                </a:cubicBezTo>
                <a:cubicBezTo>
                  <a:pt x="14996" y="18488"/>
                  <a:pt x="15134" y="17535"/>
                  <a:pt x="15546" y="17218"/>
                </a:cubicBezTo>
                <a:cubicBezTo>
                  <a:pt x="15959" y="16900"/>
                  <a:pt x="15959" y="16582"/>
                  <a:pt x="15684" y="15947"/>
                </a:cubicBezTo>
                <a:cubicBezTo>
                  <a:pt x="15546" y="15629"/>
                  <a:pt x="15546" y="14994"/>
                  <a:pt x="15822" y="14676"/>
                </a:cubicBezTo>
                <a:cubicBezTo>
                  <a:pt x="16234" y="13723"/>
                  <a:pt x="16785" y="15629"/>
                  <a:pt x="17335" y="14359"/>
                </a:cubicBezTo>
                <a:cubicBezTo>
                  <a:pt x="17473" y="14041"/>
                  <a:pt x="17610" y="13723"/>
                  <a:pt x="17885" y="13723"/>
                </a:cubicBezTo>
                <a:cubicBezTo>
                  <a:pt x="18298" y="13406"/>
                  <a:pt x="18436" y="13723"/>
                  <a:pt x="18848" y="13088"/>
                </a:cubicBezTo>
                <a:cubicBezTo>
                  <a:pt x="18986" y="12771"/>
                  <a:pt x="18986" y="11818"/>
                  <a:pt x="19124" y="11818"/>
                </a:cubicBezTo>
                <a:cubicBezTo>
                  <a:pt x="19399" y="11500"/>
                  <a:pt x="19536" y="11500"/>
                  <a:pt x="19674" y="11500"/>
                </a:cubicBezTo>
                <a:cubicBezTo>
                  <a:pt x="20224" y="11182"/>
                  <a:pt x="20637" y="10865"/>
                  <a:pt x="21187" y="11182"/>
                </a:cubicBezTo>
                <a:cubicBezTo>
                  <a:pt x="21600" y="11182"/>
                  <a:pt x="20775" y="8959"/>
                  <a:pt x="20637" y="8959"/>
                </a:cubicBezTo>
                <a:cubicBezTo>
                  <a:pt x="20499" y="8641"/>
                  <a:pt x="20224" y="8323"/>
                  <a:pt x="19949" y="8641"/>
                </a:cubicBezTo>
                <a:cubicBezTo>
                  <a:pt x="19674" y="8641"/>
                  <a:pt x="19674" y="9276"/>
                  <a:pt x="19399" y="8959"/>
                </a:cubicBezTo>
                <a:cubicBezTo>
                  <a:pt x="19261" y="8641"/>
                  <a:pt x="18848" y="8323"/>
                  <a:pt x="18711" y="8641"/>
                </a:cubicBezTo>
                <a:cubicBezTo>
                  <a:pt x="18573" y="9276"/>
                  <a:pt x="18436" y="8959"/>
                  <a:pt x="18436" y="8323"/>
                </a:cubicBezTo>
                <a:cubicBezTo>
                  <a:pt x="18436" y="7688"/>
                  <a:pt x="18848" y="6418"/>
                  <a:pt x="18848" y="5782"/>
                </a:cubicBezTo>
                <a:cubicBezTo>
                  <a:pt x="18986" y="5147"/>
                  <a:pt x="19399" y="4194"/>
                  <a:pt x="18848" y="4194"/>
                </a:cubicBezTo>
                <a:cubicBezTo>
                  <a:pt x="18436" y="4194"/>
                  <a:pt x="18436" y="4512"/>
                  <a:pt x="18023" y="4194"/>
                </a:cubicBezTo>
                <a:cubicBezTo>
                  <a:pt x="17610" y="3876"/>
                  <a:pt x="17473" y="3876"/>
                  <a:pt x="17060" y="4512"/>
                </a:cubicBezTo>
                <a:cubicBezTo>
                  <a:pt x="16647" y="5147"/>
                  <a:pt x="16097" y="5465"/>
                  <a:pt x="15684" y="5782"/>
                </a:cubicBezTo>
                <a:cubicBezTo>
                  <a:pt x="14996" y="6100"/>
                  <a:pt x="14721" y="5782"/>
                  <a:pt x="14171" y="5782"/>
                </a:cubicBezTo>
                <a:cubicBezTo>
                  <a:pt x="13896" y="5465"/>
                  <a:pt x="13758" y="5465"/>
                  <a:pt x="13483" y="5147"/>
                </a:cubicBezTo>
                <a:cubicBezTo>
                  <a:pt x="13345" y="5147"/>
                  <a:pt x="13208" y="4512"/>
                  <a:pt x="12932" y="4512"/>
                </a:cubicBezTo>
                <a:cubicBezTo>
                  <a:pt x="12382" y="4194"/>
                  <a:pt x="12107" y="3559"/>
                  <a:pt x="11419" y="3241"/>
                </a:cubicBezTo>
                <a:cubicBezTo>
                  <a:pt x="11144" y="3241"/>
                  <a:pt x="10869" y="3559"/>
                  <a:pt x="10594" y="3876"/>
                </a:cubicBezTo>
                <a:cubicBezTo>
                  <a:pt x="10318" y="4194"/>
                  <a:pt x="10043" y="3876"/>
                  <a:pt x="9768" y="3559"/>
                </a:cubicBezTo>
                <a:cubicBezTo>
                  <a:pt x="9493" y="3241"/>
                  <a:pt x="9355" y="3241"/>
                  <a:pt x="9355" y="2288"/>
                </a:cubicBezTo>
                <a:cubicBezTo>
                  <a:pt x="9218" y="1653"/>
                  <a:pt x="9218" y="1653"/>
                  <a:pt x="8805" y="1335"/>
                </a:cubicBezTo>
                <a:cubicBezTo>
                  <a:pt x="8530" y="1018"/>
                  <a:pt x="8255" y="700"/>
                  <a:pt x="7980" y="700"/>
                </a:cubicBezTo>
                <a:cubicBezTo>
                  <a:pt x="7704" y="700"/>
                  <a:pt x="7292" y="-253"/>
                  <a:pt x="7154" y="65"/>
                </a:cubicBezTo>
                <a:cubicBezTo>
                  <a:pt x="6879" y="65"/>
                  <a:pt x="6329" y="1335"/>
                  <a:pt x="6191" y="1971"/>
                </a:cubicBezTo>
                <a:cubicBezTo>
                  <a:pt x="6191" y="2606"/>
                  <a:pt x="6604" y="3241"/>
                  <a:pt x="6466" y="3876"/>
                </a:cubicBezTo>
                <a:cubicBezTo>
                  <a:pt x="6329" y="4512"/>
                  <a:pt x="5916" y="5147"/>
                  <a:pt x="5641" y="4512"/>
                </a:cubicBezTo>
                <a:cubicBezTo>
                  <a:pt x="5366" y="4512"/>
                  <a:pt x="5228" y="4194"/>
                  <a:pt x="5090" y="4194"/>
                </a:cubicBezTo>
                <a:cubicBezTo>
                  <a:pt x="4953" y="4194"/>
                  <a:pt x="4815" y="4194"/>
                  <a:pt x="4678" y="4194"/>
                </a:cubicBezTo>
                <a:cubicBezTo>
                  <a:pt x="4265" y="3876"/>
                  <a:pt x="4265" y="3241"/>
                  <a:pt x="3852" y="2923"/>
                </a:cubicBezTo>
                <a:cubicBezTo>
                  <a:pt x="3577" y="2606"/>
                  <a:pt x="3164" y="2288"/>
                  <a:pt x="2889" y="2606"/>
                </a:cubicBezTo>
                <a:cubicBezTo>
                  <a:pt x="2476" y="2923"/>
                  <a:pt x="2201" y="3559"/>
                  <a:pt x="1789" y="3876"/>
                </a:cubicBezTo>
                <a:cubicBezTo>
                  <a:pt x="1513" y="4194"/>
                  <a:pt x="1238" y="4829"/>
                  <a:pt x="963" y="5147"/>
                </a:cubicBezTo>
                <a:cubicBezTo>
                  <a:pt x="550" y="5147"/>
                  <a:pt x="275" y="5782"/>
                  <a:pt x="0" y="578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90" name="Shape 2190"/>
          <p:cNvSpPr/>
          <p:nvPr/>
        </p:nvSpPr>
        <p:spPr>
          <a:xfrm>
            <a:off x="12215711" y="2583713"/>
            <a:ext cx="463123" cy="792169"/>
          </a:xfrm>
          <a:custGeom>
            <a:avLst/>
            <a:gdLst/>
            <a:ahLst/>
            <a:cxnLst>
              <a:cxn ang="0">
                <a:pos x="wd2" y="hd2"/>
              </a:cxn>
              <a:cxn ang="5400000">
                <a:pos x="wd2" y="hd2"/>
              </a:cxn>
              <a:cxn ang="10800000">
                <a:pos x="wd2" y="hd2"/>
              </a:cxn>
              <a:cxn ang="16200000">
                <a:pos x="wd2" y="hd2"/>
              </a:cxn>
            </a:cxnLst>
            <a:rect l="0" t="0" r="r" b="b"/>
            <a:pathLst>
              <a:path w="21600" h="21440" extrusionOk="0">
                <a:moveTo>
                  <a:pt x="20914" y="4840"/>
                </a:moveTo>
                <a:cubicBezTo>
                  <a:pt x="20571" y="4640"/>
                  <a:pt x="21257" y="4240"/>
                  <a:pt x="20914" y="3840"/>
                </a:cubicBezTo>
                <a:cubicBezTo>
                  <a:pt x="20571" y="3440"/>
                  <a:pt x="20914" y="3440"/>
                  <a:pt x="20914" y="3040"/>
                </a:cubicBezTo>
                <a:cubicBezTo>
                  <a:pt x="20914" y="2840"/>
                  <a:pt x="20571" y="2640"/>
                  <a:pt x="20571" y="2440"/>
                </a:cubicBezTo>
                <a:cubicBezTo>
                  <a:pt x="20229" y="2240"/>
                  <a:pt x="20571" y="2240"/>
                  <a:pt x="20571" y="2040"/>
                </a:cubicBezTo>
                <a:cubicBezTo>
                  <a:pt x="20229" y="1640"/>
                  <a:pt x="20229" y="1440"/>
                  <a:pt x="19543" y="1240"/>
                </a:cubicBezTo>
                <a:cubicBezTo>
                  <a:pt x="18857" y="1040"/>
                  <a:pt x="18171" y="1040"/>
                  <a:pt x="17486" y="840"/>
                </a:cubicBezTo>
                <a:cubicBezTo>
                  <a:pt x="16800" y="440"/>
                  <a:pt x="16114" y="-160"/>
                  <a:pt x="15086" y="40"/>
                </a:cubicBezTo>
                <a:cubicBezTo>
                  <a:pt x="14743" y="40"/>
                  <a:pt x="15086" y="640"/>
                  <a:pt x="15086" y="840"/>
                </a:cubicBezTo>
                <a:cubicBezTo>
                  <a:pt x="14743" y="1440"/>
                  <a:pt x="12686" y="1040"/>
                  <a:pt x="11657" y="840"/>
                </a:cubicBezTo>
                <a:cubicBezTo>
                  <a:pt x="11657" y="1240"/>
                  <a:pt x="11657" y="1440"/>
                  <a:pt x="11657" y="1840"/>
                </a:cubicBezTo>
                <a:cubicBezTo>
                  <a:pt x="11314" y="1840"/>
                  <a:pt x="10629" y="1640"/>
                  <a:pt x="9943" y="1840"/>
                </a:cubicBezTo>
                <a:cubicBezTo>
                  <a:pt x="9600" y="1840"/>
                  <a:pt x="9600" y="2040"/>
                  <a:pt x="9257" y="2240"/>
                </a:cubicBezTo>
                <a:cubicBezTo>
                  <a:pt x="9257" y="2440"/>
                  <a:pt x="8571" y="2640"/>
                  <a:pt x="8571" y="2840"/>
                </a:cubicBezTo>
                <a:cubicBezTo>
                  <a:pt x="8229" y="3040"/>
                  <a:pt x="8914" y="3440"/>
                  <a:pt x="8571" y="3440"/>
                </a:cubicBezTo>
                <a:cubicBezTo>
                  <a:pt x="8571" y="3640"/>
                  <a:pt x="8229" y="3640"/>
                  <a:pt x="8229" y="3840"/>
                </a:cubicBezTo>
                <a:cubicBezTo>
                  <a:pt x="7543" y="4040"/>
                  <a:pt x="6857" y="4440"/>
                  <a:pt x="6857" y="4840"/>
                </a:cubicBezTo>
                <a:cubicBezTo>
                  <a:pt x="6857" y="5240"/>
                  <a:pt x="6171" y="4840"/>
                  <a:pt x="5829" y="5240"/>
                </a:cubicBezTo>
                <a:cubicBezTo>
                  <a:pt x="5829" y="5640"/>
                  <a:pt x="5829" y="6040"/>
                  <a:pt x="5486" y="6440"/>
                </a:cubicBezTo>
                <a:cubicBezTo>
                  <a:pt x="5486" y="6840"/>
                  <a:pt x="4457" y="7040"/>
                  <a:pt x="4457" y="7440"/>
                </a:cubicBezTo>
                <a:cubicBezTo>
                  <a:pt x="4457" y="7640"/>
                  <a:pt x="5486" y="8040"/>
                  <a:pt x="5143" y="8240"/>
                </a:cubicBezTo>
                <a:cubicBezTo>
                  <a:pt x="4457" y="8640"/>
                  <a:pt x="3771" y="8440"/>
                  <a:pt x="3086" y="8640"/>
                </a:cubicBezTo>
                <a:cubicBezTo>
                  <a:pt x="2057" y="8840"/>
                  <a:pt x="1714" y="9440"/>
                  <a:pt x="1714" y="10040"/>
                </a:cubicBezTo>
                <a:cubicBezTo>
                  <a:pt x="2057" y="10440"/>
                  <a:pt x="2057" y="10840"/>
                  <a:pt x="2057" y="11240"/>
                </a:cubicBezTo>
                <a:cubicBezTo>
                  <a:pt x="2057" y="11840"/>
                  <a:pt x="1371" y="12040"/>
                  <a:pt x="2743" y="12440"/>
                </a:cubicBezTo>
                <a:cubicBezTo>
                  <a:pt x="3429" y="12840"/>
                  <a:pt x="3086" y="13040"/>
                  <a:pt x="2400" y="13240"/>
                </a:cubicBezTo>
                <a:cubicBezTo>
                  <a:pt x="2057" y="13440"/>
                  <a:pt x="2743" y="14240"/>
                  <a:pt x="2400" y="14640"/>
                </a:cubicBezTo>
                <a:cubicBezTo>
                  <a:pt x="2400" y="15040"/>
                  <a:pt x="1371" y="15040"/>
                  <a:pt x="1371" y="15440"/>
                </a:cubicBezTo>
                <a:cubicBezTo>
                  <a:pt x="1371" y="15640"/>
                  <a:pt x="1371" y="16440"/>
                  <a:pt x="1029" y="16440"/>
                </a:cubicBezTo>
                <a:cubicBezTo>
                  <a:pt x="1029" y="16440"/>
                  <a:pt x="343" y="16240"/>
                  <a:pt x="0" y="16240"/>
                </a:cubicBezTo>
                <a:cubicBezTo>
                  <a:pt x="0" y="17040"/>
                  <a:pt x="1371" y="17240"/>
                  <a:pt x="1371" y="17840"/>
                </a:cubicBezTo>
                <a:cubicBezTo>
                  <a:pt x="1029" y="18040"/>
                  <a:pt x="2057" y="19040"/>
                  <a:pt x="2400" y="19240"/>
                </a:cubicBezTo>
                <a:cubicBezTo>
                  <a:pt x="3086" y="19640"/>
                  <a:pt x="2743" y="19840"/>
                  <a:pt x="2743" y="20240"/>
                </a:cubicBezTo>
                <a:cubicBezTo>
                  <a:pt x="2743" y="20440"/>
                  <a:pt x="3429" y="20840"/>
                  <a:pt x="3429" y="21240"/>
                </a:cubicBezTo>
                <a:cubicBezTo>
                  <a:pt x="3086" y="21440"/>
                  <a:pt x="4457" y="21240"/>
                  <a:pt x="4800" y="21440"/>
                </a:cubicBezTo>
                <a:cubicBezTo>
                  <a:pt x="5486" y="21440"/>
                  <a:pt x="5143" y="21240"/>
                  <a:pt x="5143" y="20840"/>
                </a:cubicBezTo>
                <a:cubicBezTo>
                  <a:pt x="5143" y="19840"/>
                  <a:pt x="7886" y="20640"/>
                  <a:pt x="8229" y="20040"/>
                </a:cubicBezTo>
                <a:cubicBezTo>
                  <a:pt x="8571" y="19440"/>
                  <a:pt x="8914" y="18840"/>
                  <a:pt x="9257" y="18240"/>
                </a:cubicBezTo>
                <a:cubicBezTo>
                  <a:pt x="9257" y="17840"/>
                  <a:pt x="9257" y="17440"/>
                  <a:pt x="8914" y="17240"/>
                </a:cubicBezTo>
                <a:cubicBezTo>
                  <a:pt x="8571" y="16840"/>
                  <a:pt x="8914" y="16840"/>
                  <a:pt x="9600" y="16640"/>
                </a:cubicBezTo>
                <a:cubicBezTo>
                  <a:pt x="9943" y="16640"/>
                  <a:pt x="10971" y="16440"/>
                  <a:pt x="10971" y="16240"/>
                </a:cubicBezTo>
                <a:cubicBezTo>
                  <a:pt x="10971" y="16240"/>
                  <a:pt x="10971" y="16040"/>
                  <a:pt x="10971" y="16040"/>
                </a:cubicBezTo>
                <a:cubicBezTo>
                  <a:pt x="11314" y="16040"/>
                  <a:pt x="12000" y="16040"/>
                  <a:pt x="12000" y="15840"/>
                </a:cubicBezTo>
                <a:cubicBezTo>
                  <a:pt x="12000" y="15640"/>
                  <a:pt x="11657" y="15640"/>
                  <a:pt x="11657" y="15440"/>
                </a:cubicBezTo>
                <a:cubicBezTo>
                  <a:pt x="12000" y="15440"/>
                  <a:pt x="12343" y="15240"/>
                  <a:pt x="12343" y="15240"/>
                </a:cubicBezTo>
                <a:cubicBezTo>
                  <a:pt x="13029" y="14840"/>
                  <a:pt x="12686" y="14640"/>
                  <a:pt x="12000" y="14440"/>
                </a:cubicBezTo>
                <a:cubicBezTo>
                  <a:pt x="11314" y="14040"/>
                  <a:pt x="9943" y="13840"/>
                  <a:pt x="9943" y="13040"/>
                </a:cubicBezTo>
                <a:cubicBezTo>
                  <a:pt x="9943" y="12640"/>
                  <a:pt x="9943" y="12240"/>
                  <a:pt x="10286" y="11840"/>
                </a:cubicBezTo>
                <a:cubicBezTo>
                  <a:pt x="10629" y="11440"/>
                  <a:pt x="10629" y="11440"/>
                  <a:pt x="10286" y="11040"/>
                </a:cubicBezTo>
                <a:cubicBezTo>
                  <a:pt x="9943" y="11040"/>
                  <a:pt x="11314" y="10440"/>
                  <a:pt x="11314" y="10440"/>
                </a:cubicBezTo>
                <a:cubicBezTo>
                  <a:pt x="12000" y="10040"/>
                  <a:pt x="12343" y="9640"/>
                  <a:pt x="13371" y="9440"/>
                </a:cubicBezTo>
                <a:cubicBezTo>
                  <a:pt x="14400" y="9240"/>
                  <a:pt x="16114" y="8640"/>
                  <a:pt x="16800" y="8040"/>
                </a:cubicBezTo>
                <a:cubicBezTo>
                  <a:pt x="17486" y="7440"/>
                  <a:pt x="15771" y="7040"/>
                  <a:pt x="17143" y="6840"/>
                </a:cubicBezTo>
                <a:cubicBezTo>
                  <a:pt x="17829" y="6640"/>
                  <a:pt x="17486" y="6640"/>
                  <a:pt x="17143" y="6240"/>
                </a:cubicBezTo>
                <a:cubicBezTo>
                  <a:pt x="17143" y="6040"/>
                  <a:pt x="18171" y="5840"/>
                  <a:pt x="18514" y="5840"/>
                </a:cubicBezTo>
                <a:cubicBezTo>
                  <a:pt x="19200" y="5440"/>
                  <a:pt x="19543" y="5240"/>
                  <a:pt x="19886" y="5640"/>
                </a:cubicBezTo>
                <a:cubicBezTo>
                  <a:pt x="20229" y="5640"/>
                  <a:pt x="20571" y="5440"/>
                  <a:pt x="20571" y="5440"/>
                </a:cubicBezTo>
                <a:cubicBezTo>
                  <a:pt x="20914" y="5440"/>
                  <a:pt x="21257" y="5440"/>
                  <a:pt x="21600" y="5440"/>
                </a:cubicBezTo>
                <a:cubicBezTo>
                  <a:pt x="21600" y="5240"/>
                  <a:pt x="21257" y="5240"/>
                  <a:pt x="20914" y="4840"/>
                </a:cubicBezTo>
                <a:cubicBezTo>
                  <a:pt x="20571" y="4640"/>
                  <a:pt x="20914" y="5040"/>
                  <a:pt x="20914" y="48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91" name="Shape 2191"/>
          <p:cNvSpPr/>
          <p:nvPr/>
        </p:nvSpPr>
        <p:spPr>
          <a:xfrm>
            <a:off x="12555502" y="2517369"/>
            <a:ext cx="392444" cy="615942"/>
          </a:xfrm>
          <a:custGeom>
            <a:avLst/>
            <a:gdLst/>
            <a:ahLst/>
            <a:cxnLst>
              <a:cxn ang="0">
                <a:pos x="wd2" y="hd2"/>
              </a:cxn>
              <a:cxn ang="5400000">
                <a:pos x="wd2" y="hd2"/>
              </a:cxn>
              <a:cxn ang="10800000">
                <a:pos x="wd2" y="hd2"/>
              </a:cxn>
              <a:cxn ang="16200000">
                <a:pos x="wd2" y="hd2"/>
              </a:cxn>
            </a:cxnLst>
            <a:rect l="0" t="0" r="r" b="b"/>
            <a:pathLst>
              <a:path w="21315" h="21395" extrusionOk="0">
                <a:moveTo>
                  <a:pt x="21200" y="15171"/>
                </a:moveTo>
                <a:cubicBezTo>
                  <a:pt x="20800" y="14657"/>
                  <a:pt x="19600" y="14400"/>
                  <a:pt x="18800" y="14143"/>
                </a:cubicBezTo>
                <a:cubicBezTo>
                  <a:pt x="17600" y="13629"/>
                  <a:pt x="19200" y="13629"/>
                  <a:pt x="19600" y="13114"/>
                </a:cubicBezTo>
                <a:cubicBezTo>
                  <a:pt x="19600" y="13114"/>
                  <a:pt x="18000" y="11571"/>
                  <a:pt x="17600" y="11314"/>
                </a:cubicBezTo>
                <a:cubicBezTo>
                  <a:pt x="17600" y="11314"/>
                  <a:pt x="18400" y="11057"/>
                  <a:pt x="18400" y="11057"/>
                </a:cubicBezTo>
                <a:cubicBezTo>
                  <a:pt x="18400" y="10800"/>
                  <a:pt x="17600" y="10029"/>
                  <a:pt x="17600" y="9771"/>
                </a:cubicBezTo>
                <a:cubicBezTo>
                  <a:pt x="17600" y="9514"/>
                  <a:pt x="18000" y="9514"/>
                  <a:pt x="18000" y="9257"/>
                </a:cubicBezTo>
                <a:cubicBezTo>
                  <a:pt x="18400" y="9000"/>
                  <a:pt x="17600" y="8486"/>
                  <a:pt x="17600" y="8229"/>
                </a:cubicBezTo>
                <a:cubicBezTo>
                  <a:pt x="16800" y="7714"/>
                  <a:pt x="16000" y="7200"/>
                  <a:pt x="16800" y="6686"/>
                </a:cubicBezTo>
                <a:cubicBezTo>
                  <a:pt x="17200" y="6429"/>
                  <a:pt x="18000" y="6171"/>
                  <a:pt x="18000" y="5914"/>
                </a:cubicBezTo>
                <a:cubicBezTo>
                  <a:pt x="18400" y="5400"/>
                  <a:pt x="17600" y="5143"/>
                  <a:pt x="17600" y="4886"/>
                </a:cubicBezTo>
                <a:cubicBezTo>
                  <a:pt x="17200" y="4629"/>
                  <a:pt x="14400" y="3857"/>
                  <a:pt x="15200" y="3343"/>
                </a:cubicBezTo>
                <a:cubicBezTo>
                  <a:pt x="15200" y="3343"/>
                  <a:pt x="16000" y="3086"/>
                  <a:pt x="16000" y="3086"/>
                </a:cubicBezTo>
                <a:cubicBezTo>
                  <a:pt x="16000" y="3086"/>
                  <a:pt x="14800" y="2571"/>
                  <a:pt x="15600" y="2571"/>
                </a:cubicBezTo>
                <a:cubicBezTo>
                  <a:pt x="16800" y="2571"/>
                  <a:pt x="17600" y="1286"/>
                  <a:pt x="16400" y="771"/>
                </a:cubicBezTo>
                <a:cubicBezTo>
                  <a:pt x="16000" y="514"/>
                  <a:pt x="15200" y="514"/>
                  <a:pt x="14800" y="257"/>
                </a:cubicBezTo>
                <a:cubicBezTo>
                  <a:pt x="14400" y="0"/>
                  <a:pt x="14000" y="0"/>
                  <a:pt x="13600" y="0"/>
                </a:cubicBezTo>
                <a:cubicBezTo>
                  <a:pt x="12800" y="257"/>
                  <a:pt x="12400" y="0"/>
                  <a:pt x="11600" y="257"/>
                </a:cubicBezTo>
                <a:cubicBezTo>
                  <a:pt x="11200" y="514"/>
                  <a:pt x="10400" y="1029"/>
                  <a:pt x="10000" y="1286"/>
                </a:cubicBezTo>
                <a:cubicBezTo>
                  <a:pt x="10000" y="1543"/>
                  <a:pt x="10000" y="2571"/>
                  <a:pt x="9600" y="2571"/>
                </a:cubicBezTo>
                <a:cubicBezTo>
                  <a:pt x="9200" y="2829"/>
                  <a:pt x="8800" y="3086"/>
                  <a:pt x="8400" y="3343"/>
                </a:cubicBezTo>
                <a:cubicBezTo>
                  <a:pt x="8000" y="3343"/>
                  <a:pt x="7200" y="2829"/>
                  <a:pt x="6800" y="2829"/>
                </a:cubicBezTo>
                <a:cubicBezTo>
                  <a:pt x="6400" y="2829"/>
                  <a:pt x="6000" y="3086"/>
                  <a:pt x="5600" y="3086"/>
                </a:cubicBezTo>
                <a:cubicBezTo>
                  <a:pt x="4400" y="3343"/>
                  <a:pt x="3600" y="3086"/>
                  <a:pt x="2800" y="2571"/>
                </a:cubicBezTo>
                <a:cubicBezTo>
                  <a:pt x="2800" y="2314"/>
                  <a:pt x="2000" y="1800"/>
                  <a:pt x="1600" y="1800"/>
                </a:cubicBezTo>
                <a:cubicBezTo>
                  <a:pt x="1200" y="1800"/>
                  <a:pt x="400" y="2314"/>
                  <a:pt x="0" y="2314"/>
                </a:cubicBezTo>
                <a:cubicBezTo>
                  <a:pt x="800" y="2829"/>
                  <a:pt x="2000" y="3343"/>
                  <a:pt x="3200" y="3600"/>
                </a:cubicBezTo>
                <a:cubicBezTo>
                  <a:pt x="3600" y="3600"/>
                  <a:pt x="4400" y="3857"/>
                  <a:pt x="4800" y="4114"/>
                </a:cubicBezTo>
                <a:cubicBezTo>
                  <a:pt x="5200" y="4371"/>
                  <a:pt x="5200" y="4629"/>
                  <a:pt x="5600" y="4886"/>
                </a:cubicBezTo>
                <a:cubicBezTo>
                  <a:pt x="5600" y="5143"/>
                  <a:pt x="5200" y="5143"/>
                  <a:pt x="5600" y="5400"/>
                </a:cubicBezTo>
                <a:cubicBezTo>
                  <a:pt x="5600" y="5657"/>
                  <a:pt x="6400" y="5914"/>
                  <a:pt x="6000" y="6171"/>
                </a:cubicBezTo>
                <a:cubicBezTo>
                  <a:pt x="6000" y="6429"/>
                  <a:pt x="5600" y="6686"/>
                  <a:pt x="6000" y="6943"/>
                </a:cubicBezTo>
                <a:cubicBezTo>
                  <a:pt x="6000" y="6943"/>
                  <a:pt x="6400" y="7457"/>
                  <a:pt x="6400" y="7457"/>
                </a:cubicBezTo>
                <a:cubicBezTo>
                  <a:pt x="6000" y="7714"/>
                  <a:pt x="6000" y="8229"/>
                  <a:pt x="6000" y="8486"/>
                </a:cubicBezTo>
                <a:cubicBezTo>
                  <a:pt x="6000" y="8486"/>
                  <a:pt x="6800" y="9257"/>
                  <a:pt x="6800" y="9257"/>
                </a:cubicBezTo>
                <a:cubicBezTo>
                  <a:pt x="7200" y="9514"/>
                  <a:pt x="8000" y="9771"/>
                  <a:pt x="8400" y="9771"/>
                </a:cubicBezTo>
                <a:cubicBezTo>
                  <a:pt x="8800" y="10029"/>
                  <a:pt x="8800" y="10286"/>
                  <a:pt x="8800" y="10543"/>
                </a:cubicBezTo>
                <a:cubicBezTo>
                  <a:pt x="8800" y="10800"/>
                  <a:pt x="9200" y="11057"/>
                  <a:pt x="9200" y="11314"/>
                </a:cubicBezTo>
                <a:cubicBezTo>
                  <a:pt x="9200" y="11571"/>
                  <a:pt x="8400" y="11314"/>
                  <a:pt x="8000" y="11314"/>
                </a:cubicBezTo>
                <a:cubicBezTo>
                  <a:pt x="7600" y="11314"/>
                  <a:pt x="6400" y="12343"/>
                  <a:pt x="6400" y="12600"/>
                </a:cubicBezTo>
                <a:cubicBezTo>
                  <a:pt x="6000" y="12857"/>
                  <a:pt x="5600" y="12857"/>
                  <a:pt x="5200" y="13114"/>
                </a:cubicBezTo>
                <a:cubicBezTo>
                  <a:pt x="4800" y="13371"/>
                  <a:pt x="4400" y="13629"/>
                  <a:pt x="4000" y="13886"/>
                </a:cubicBezTo>
                <a:cubicBezTo>
                  <a:pt x="3600" y="13886"/>
                  <a:pt x="1600" y="14914"/>
                  <a:pt x="1600" y="14657"/>
                </a:cubicBezTo>
                <a:cubicBezTo>
                  <a:pt x="1600" y="15171"/>
                  <a:pt x="800" y="15429"/>
                  <a:pt x="800" y="15943"/>
                </a:cubicBezTo>
                <a:cubicBezTo>
                  <a:pt x="1200" y="16457"/>
                  <a:pt x="800" y="17229"/>
                  <a:pt x="1600" y="17229"/>
                </a:cubicBezTo>
                <a:cubicBezTo>
                  <a:pt x="2000" y="17229"/>
                  <a:pt x="1600" y="18514"/>
                  <a:pt x="1600" y="18771"/>
                </a:cubicBezTo>
                <a:cubicBezTo>
                  <a:pt x="1600" y="19286"/>
                  <a:pt x="800" y="19800"/>
                  <a:pt x="1600" y="20057"/>
                </a:cubicBezTo>
                <a:cubicBezTo>
                  <a:pt x="1600" y="20057"/>
                  <a:pt x="3200" y="20314"/>
                  <a:pt x="2800" y="20571"/>
                </a:cubicBezTo>
                <a:cubicBezTo>
                  <a:pt x="2800" y="20571"/>
                  <a:pt x="2000" y="20829"/>
                  <a:pt x="2000" y="20829"/>
                </a:cubicBezTo>
                <a:cubicBezTo>
                  <a:pt x="2800" y="20829"/>
                  <a:pt x="2800" y="20314"/>
                  <a:pt x="3200" y="20314"/>
                </a:cubicBezTo>
                <a:cubicBezTo>
                  <a:pt x="4000" y="20057"/>
                  <a:pt x="3200" y="21343"/>
                  <a:pt x="3200" y="21343"/>
                </a:cubicBezTo>
                <a:cubicBezTo>
                  <a:pt x="3200" y="21343"/>
                  <a:pt x="4400" y="20571"/>
                  <a:pt x="4400" y="20571"/>
                </a:cubicBezTo>
                <a:cubicBezTo>
                  <a:pt x="4800" y="20314"/>
                  <a:pt x="4400" y="21343"/>
                  <a:pt x="4400" y="21343"/>
                </a:cubicBezTo>
                <a:cubicBezTo>
                  <a:pt x="5600" y="21600"/>
                  <a:pt x="8000" y="20829"/>
                  <a:pt x="9200" y="20571"/>
                </a:cubicBezTo>
                <a:cubicBezTo>
                  <a:pt x="10800" y="20314"/>
                  <a:pt x="12400" y="20314"/>
                  <a:pt x="14400" y="20057"/>
                </a:cubicBezTo>
                <a:cubicBezTo>
                  <a:pt x="15600" y="19029"/>
                  <a:pt x="17200" y="18257"/>
                  <a:pt x="18400" y="17486"/>
                </a:cubicBezTo>
                <a:cubicBezTo>
                  <a:pt x="19200" y="16971"/>
                  <a:pt x="21600" y="15943"/>
                  <a:pt x="21200" y="15171"/>
                </a:cubicBezTo>
                <a:cubicBezTo>
                  <a:pt x="20800" y="14657"/>
                  <a:pt x="21600" y="15943"/>
                  <a:pt x="21200" y="151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92" name="Shape 2192"/>
          <p:cNvSpPr/>
          <p:nvPr/>
        </p:nvSpPr>
        <p:spPr>
          <a:xfrm>
            <a:off x="11990764" y="2448684"/>
            <a:ext cx="933879" cy="786208"/>
          </a:xfrm>
          <a:custGeom>
            <a:avLst/>
            <a:gdLst/>
            <a:ahLst/>
            <a:cxnLst>
              <a:cxn ang="0">
                <a:pos x="wd2" y="hd2"/>
              </a:cxn>
              <a:cxn ang="5400000">
                <a:pos x="wd2" y="hd2"/>
              </a:cxn>
              <a:cxn ang="10800000">
                <a:pos x="wd2" y="hd2"/>
              </a:cxn>
              <a:cxn ang="16200000">
                <a:pos x="wd2" y="hd2"/>
              </a:cxn>
            </a:cxnLst>
            <a:rect l="0" t="0" r="r" b="b"/>
            <a:pathLst>
              <a:path w="21371" h="21482" extrusionOk="0">
                <a:moveTo>
                  <a:pt x="5643" y="20271"/>
                </a:moveTo>
                <a:cubicBezTo>
                  <a:pt x="5643" y="20271"/>
                  <a:pt x="5812" y="19665"/>
                  <a:pt x="5812" y="19463"/>
                </a:cubicBezTo>
                <a:cubicBezTo>
                  <a:pt x="5812" y="19060"/>
                  <a:pt x="5981" y="18858"/>
                  <a:pt x="6318" y="18656"/>
                </a:cubicBezTo>
                <a:cubicBezTo>
                  <a:pt x="6656" y="18252"/>
                  <a:pt x="6318" y="17646"/>
                  <a:pt x="6318" y="17445"/>
                </a:cubicBezTo>
                <a:cubicBezTo>
                  <a:pt x="6318" y="16839"/>
                  <a:pt x="6993" y="16839"/>
                  <a:pt x="6487" y="16435"/>
                </a:cubicBezTo>
                <a:cubicBezTo>
                  <a:pt x="6150" y="16032"/>
                  <a:pt x="5981" y="16032"/>
                  <a:pt x="6150" y="15426"/>
                </a:cubicBezTo>
                <a:cubicBezTo>
                  <a:pt x="6318" y="15022"/>
                  <a:pt x="6150" y="14618"/>
                  <a:pt x="6150" y="14215"/>
                </a:cubicBezTo>
                <a:cubicBezTo>
                  <a:pt x="5981" y="13609"/>
                  <a:pt x="5812" y="13003"/>
                  <a:pt x="6318" y="12600"/>
                </a:cubicBezTo>
                <a:cubicBezTo>
                  <a:pt x="6487" y="12398"/>
                  <a:pt x="6825" y="12398"/>
                  <a:pt x="6993" y="12196"/>
                </a:cubicBezTo>
                <a:cubicBezTo>
                  <a:pt x="7162" y="12196"/>
                  <a:pt x="7331" y="12398"/>
                  <a:pt x="7500" y="12196"/>
                </a:cubicBezTo>
                <a:cubicBezTo>
                  <a:pt x="7668" y="11792"/>
                  <a:pt x="7500" y="11590"/>
                  <a:pt x="7331" y="11389"/>
                </a:cubicBezTo>
                <a:cubicBezTo>
                  <a:pt x="7331" y="10985"/>
                  <a:pt x="7668" y="10783"/>
                  <a:pt x="7837" y="10379"/>
                </a:cubicBezTo>
                <a:cubicBezTo>
                  <a:pt x="7837" y="10177"/>
                  <a:pt x="8006" y="9572"/>
                  <a:pt x="8006" y="9168"/>
                </a:cubicBezTo>
                <a:cubicBezTo>
                  <a:pt x="8006" y="8764"/>
                  <a:pt x="8681" y="8764"/>
                  <a:pt x="8512" y="8562"/>
                </a:cubicBezTo>
                <a:cubicBezTo>
                  <a:pt x="8512" y="8159"/>
                  <a:pt x="8850" y="7957"/>
                  <a:pt x="9018" y="7553"/>
                </a:cubicBezTo>
                <a:cubicBezTo>
                  <a:pt x="9356" y="7149"/>
                  <a:pt x="9356" y="7351"/>
                  <a:pt x="9356" y="6746"/>
                </a:cubicBezTo>
                <a:cubicBezTo>
                  <a:pt x="9187" y="6544"/>
                  <a:pt x="9862" y="5534"/>
                  <a:pt x="10031" y="5534"/>
                </a:cubicBezTo>
                <a:cubicBezTo>
                  <a:pt x="10200" y="5332"/>
                  <a:pt x="10706" y="5534"/>
                  <a:pt x="10875" y="5534"/>
                </a:cubicBezTo>
                <a:cubicBezTo>
                  <a:pt x="10875" y="5131"/>
                  <a:pt x="10875" y="4929"/>
                  <a:pt x="10875" y="4525"/>
                </a:cubicBezTo>
                <a:cubicBezTo>
                  <a:pt x="11381" y="4727"/>
                  <a:pt x="11718" y="4727"/>
                  <a:pt x="12056" y="4929"/>
                </a:cubicBezTo>
                <a:cubicBezTo>
                  <a:pt x="12731" y="4929"/>
                  <a:pt x="12393" y="4121"/>
                  <a:pt x="12562" y="3718"/>
                </a:cubicBezTo>
                <a:cubicBezTo>
                  <a:pt x="12562" y="3718"/>
                  <a:pt x="12900" y="3718"/>
                  <a:pt x="13069" y="3718"/>
                </a:cubicBezTo>
                <a:cubicBezTo>
                  <a:pt x="13237" y="3516"/>
                  <a:pt x="13575" y="3112"/>
                  <a:pt x="13743" y="3516"/>
                </a:cubicBezTo>
                <a:cubicBezTo>
                  <a:pt x="14081" y="3718"/>
                  <a:pt x="14081" y="4121"/>
                  <a:pt x="14418" y="4323"/>
                </a:cubicBezTo>
                <a:cubicBezTo>
                  <a:pt x="14587" y="4323"/>
                  <a:pt x="14925" y="4323"/>
                  <a:pt x="15093" y="4323"/>
                </a:cubicBezTo>
                <a:cubicBezTo>
                  <a:pt x="15262" y="4323"/>
                  <a:pt x="15431" y="4121"/>
                  <a:pt x="15769" y="4121"/>
                </a:cubicBezTo>
                <a:cubicBezTo>
                  <a:pt x="15937" y="4121"/>
                  <a:pt x="16106" y="4525"/>
                  <a:pt x="16443" y="4525"/>
                </a:cubicBezTo>
                <a:cubicBezTo>
                  <a:pt x="16443" y="4323"/>
                  <a:pt x="17118" y="3919"/>
                  <a:pt x="17118" y="3919"/>
                </a:cubicBezTo>
                <a:cubicBezTo>
                  <a:pt x="17118" y="3314"/>
                  <a:pt x="17118" y="3112"/>
                  <a:pt x="17287" y="2708"/>
                </a:cubicBezTo>
                <a:cubicBezTo>
                  <a:pt x="17456" y="2506"/>
                  <a:pt x="17794" y="2103"/>
                  <a:pt x="17962" y="2103"/>
                </a:cubicBezTo>
                <a:cubicBezTo>
                  <a:pt x="18131" y="2103"/>
                  <a:pt x="18300" y="2103"/>
                  <a:pt x="18468" y="2103"/>
                </a:cubicBezTo>
                <a:cubicBezTo>
                  <a:pt x="18637" y="2103"/>
                  <a:pt x="18637" y="1901"/>
                  <a:pt x="18806" y="1901"/>
                </a:cubicBezTo>
                <a:cubicBezTo>
                  <a:pt x="18975" y="1901"/>
                  <a:pt x="19312" y="2304"/>
                  <a:pt x="19481" y="2304"/>
                </a:cubicBezTo>
                <a:cubicBezTo>
                  <a:pt x="19818" y="2506"/>
                  <a:pt x="19987" y="2708"/>
                  <a:pt x="19987" y="3314"/>
                </a:cubicBezTo>
                <a:cubicBezTo>
                  <a:pt x="20325" y="3314"/>
                  <a:pt x="21169" y="2708"/>
                  <a:pt x="20831" y="2304"/>
                </a:cubicBezTo>
                <a:cubicBezTo>
                  <a:pt x="21169" y="2506"/>
                  <a:pt x="20325" y="2506"/>
                  <a:pt x="20156" y="2506"/>
                </a:cubicBezTo>
                <a:cubicBezTo>
                  <a:pt x="21000" y="2304"/>
                  <a:pt x="19818" y="1699"/>
                  <a:pt x="19650" y="1901"/>
                </a:cubicBezTo>
                <a:cubicBezTo>
                  <a:pt x="19818" y="1699"/>
                  <a:pt x="19987" y="1901"/>
                  <a:pt x="19987" y="1901"/>
                </a:cubicBezTo>
                <a:cubicBezTo>
                  <a:pt x="20325" y="1901"/>
                  <a:pt x="20662" y="1901"/>
                  <a:pt x="20831" y="1699"/>
                </a:cubicBezTo>
                <a:cubicBezTo>
                  <a:pt x="21000" y="1699"/>
                  <a:pt x="21506" y="1295"/>
                  <a:pt x="21337" y="1093"/>
                </a:cubicBezTo>
                <a:cubicBezTo>
                  <a:pt x="21000" y="891"/>
                  <a:pt x="20494" y="689"/>
                  <a:pt x="19987" y="488"/>
                </a:cubicBezTo>
                <a:cubicBezTo>
                  <a:pt x="19818" y="286"/>
                  <a:pt x="19650" y="689"/>
                  <a:pt x="19481" y="891"/>
                </a:cubicBezTo>
                <a:cubicBezTo>
                  <a:pt x="19481" y="891"/>
                  <a:pt x="19143" y="1497"/>
                  <a:pt x="19143" y="1295"/>
                </a:cubicBezTo>
                <a:cubicBezTo>
                  <a:pt x="19143" y="1295"/>
                  <a:pt x="19143" y="1093"/>
                  <a:pt x="19143" y="891"/>
                </a:cubicBezTo>
                <a:cubicBezTo>
                  <a:pt x="19143" y="891"/>
                  <a:pt x="18806" y="891"/>
                  <a:pt x="18806" y="891"/>
                </a:cubicBezTo>
                <a:cubicBezTo>
                  <a:pt x="18975" y="689"/>
                  <a:pt x="19312" y="891"/>
                  <a:pt x="19312" y="689"/>
                </a:cubicBezTo>
                <a:cubicBezTo>
                  <a:pt x="19312" y="689"/>
                  <a:pt x="18806" y="689"/>
                  <a:pt x="18806" y="689"/>
                </a:cubicBezTo>
                <a:cubicBezTo>
                  <a:pt x="18806" y="488"/>
                  <a:pt x="19481" y="488"/>
                  <a:pt x="19481" y="286"/>
                </a:cubicBezTo>
                <a:cubicBezTo>
                  <a:pt x="19312" y="84"/>
                  <a:pt x="18300" y="-118"/>
                  <a:pt x="18468" y="286"/>
                </a:cubicBezTo>
                <a:cubicBezTo>
                  <a:pt x="18637" y="488"/>
                  <a:pt x="18637" y="488"/>
                  <a:pt x="18468" y="689"/>
                </a:cubicBezTo>
                <a:cubicBezTo>
                  <a:pt x="18300" y="891"/>
                  <a:pt x="17962" y="1295"/>
                  <a:pt x="17794" y="1295"/>
                </a:cubicBezTo>
                <a:cubicBezTo>
                  <a:pt x="17625" y="1295"/>
                  <a:pt x="17794" y="488"/>
                  <a:pt x="17794" y="488"/>
                </a:cubicBezTo>
                <a:cubicBezTo>
                  <a:pt x="17794" y="286"/>
                  <a:pt x="16950" y="1699"/>
                  <a:pt x="16781" y="1699"/>
                </a:cubicBezTo>
                <a:cubicBezTo>
                  <a:pt x="16275" y="1699"/>
                  <a:pt x="16781" y="891"/>
                  <a:pt x="16950" y="689"/>
                </a:cubicBezTo>
                <a:cubicBezTo>
                  <a:pt x="17118" y="689"/>
                  <a:pt x="17287" y="286"/>
                  <a:pt x="17287" y="286"/>
                </a:cubicBezTo>
                <a:cubicBezTo>
                  <a:pt x="17118" y="84"/>
                  <a:pt x="16781" y="-118"/>
                  <a:pt x="16781" y="84"/>
                </a:cubicBezTo>
                <a:cubicBezTo>
                  <a:pt x="16781" y="84"/>
                  <a:pt x="16950" y="286"/>
                  <a:pt x="16950" y="286"/>
                </a:cubicBezTo>
                <a:cubicBezTo>
                  <a:pt x="16950" y="286"/>
                  <a:pt x="16612" y="286"/>
                  <a:pt x="16443" y="286"/>
                </a:cubicBezTo>
                <a:cubicBezTo>
                  <a:pt x="16275" y="488"/>
                  <a:pt x="16443" y="286"/>
                  <a:pt x="16275" y="84"/>
                </a:cubicBezTo>
                <a:cubicBezTo>
                  <a:pt x="16275" y="84"/>
                  <a:pt x="15937" y="488"/>
                  <a:pt x="15937" y="488"/>
                </a:cubicBezTo>
                <a:cubicBezTo>
                  <a:pt x="15937" y="689"/>
                  <a:pt x="16275" y="891"/>
                  <a:pt x="16106" y="891"/>
                </a:cubicBezTo>
                <a:cubicBezTo>
                  <a:pt x="15937" y="891"/>
                  <a:pt x="15937" y="891"/>
                  <a:pt x="15937" y="891"/>
                </a:cubicBezTo>
                <a:cubicBezTo>
                  <a:pt x="15769" y="891"/>
                  <a:pt x="15769" y="1093"/>
                  <a:pt x="15769" y="1295"/>
                </a:cubicBezTo>
                <a:cubicBezTo>
                  <a:pt x="15937" y="891"/>
                  <a:pt x="15262" y="1093"/>
                  <a:pt x="15262" y="1093"/>
                </a:cubicBezTo>
                <a:cubicBezTo>
                  <a:pt x="15262" y="1093"/>
                  <a:pt x="15600" y="891"/>
                  <a:pt x="15600" y="689"/>
                </a:cubicBezTo>
                <a:cubicBezTo>
                  <a:pt x="15600" y="891"/>
                  <a:pt x="14925" y="1093"/>
                  <a:pt x="14756" y="1093"/>
                </a:cubicBezTo>
                <a:cubicBezTo>
                  <a:pt x="14587" y="1093"/>
                  <a:pt x="15262" y="1699"/>
                  <a:pt x="15262" y="1699"/>
                </a:cubicBezTo>
                <a:cubicBezTo>
                  <a:pt x="15262" y="1699"/>
                  <a:pt x="15093" y="2103"/>
                  <a:pt x="15093" y="2103"/>
                </a:cubicBezTo>
                <a:cubicBezTo>
                  <a:pt x="15093" y="2103"/>
                  <a:pt x="14587" y="1497"/>
                  <a:pt x="14587" y="1497"/>
                </a:cubicBezTo>
                <a:cubicBezTo>
                  <a:pt x="14587" y="1497"/>
                  <a:pt x="14250" y="2103"/>
                  <a:pt x="14250" y="1497"/>
                </a:cubicBezTo>
                <a:cubicBezTo>
                  <a:pt x="14081" y="1295"/>
                  <a:pt x="13575" y="1699"/>
                  <a:pt x="13406" y="1497"/>
                </a:cubicBezTo>
                <a:cubicBezTo>
                  <a:pt x="13575" y="1699"/>
                  <a:pt x="14081" y="1699"/>
                  <a:pt x="14081" y="1901"/>
                </a:cubicBezTo>
                <a:cubicBezTo>
                  <a:pt x="14081" y="1901"/>
                  <a:pt x="13912" y="1901"/>
                  <a:pt x="13912" y="2103"/>
                </a:cubicBezTo>
                <a:cubicBezTo>
                  <a:pt x="13912" y="2304"/>
                  <a:pt x="14081" y="2304"/>
                  <a:pt x="14081" y="2506"/>
                </a:cubicBezTo>
                <a:cubicBezTo>
                  <a:pt x="14081" y="2506"/>
                  <a:pt x="13575" y="2304"/>
                  <a:pt x="13575" y="2103"/>
                </a:cubicBezTo>
                <a:cubicBezTo>
                  <a:pt x="13406" y="2103"/>
                  <a:pt x="13406" y="2304"/>
                  <a:pt x="13406" y="2506"/>
                </a:cubicBezTo>
                <a:cubicBezTo>
                  <a:pt x="13237" y="2506"/>
                  <a:pt x="13237" y="2304"/>
                  <a:pt x="13237" y="2103"/>
                </a:cubicBezTo>
                <a:cubicBezTo>
                  <a:pt x="13237" y="2103"/>
                  <a:pt x="12900" y="2506"/>
                  <a:pt x="12900" y="2506"/>
                </a:cubicBezTo>
                <a:cubicBezTo>
                  <a:pt x="12731" y="2708"/>
                  <a:pt x="13069" y="2708"/>
                  <a:pt x="13069" y="2910"/>
                </a:cubicBezTo>
                <a:cubicBezTo>
                  <a:pt x="13069" y="2910"/>
                  <a:pt x="12731" y="2910"/>
                  <a:pt x="12731" y="2910"/>
                </a:cubicBezTo>
                <a:cubicBezTo>
                  <a:pt x="12562" y="2708"/>
                  <a:pt x="12731" y="2506"/>
                  <a:pt x="12731" y="2304"/>
                </a:cubicBezTo>
                <a:cubicBezTo>
                  <a:pt x="12731" y="2304"/>
                  <a:pt x="12225" y="2708"/>
                  <a:pt x="12225" y="2708"/>
                </a:cubicBezTo>
                <a:cubicBezTo>
                  <a:pt x="12225" y="2708"/>
                  <a:pt x="12225" y="2708"/>
                  <a:pt x="12393" y="2708"/>
                </a:cubicBezTo>
                <a:cubicBezTo>
                  <a:pt x="12225" y="2708"/>
                  <a:pt x="12056" y="3112"/>
                  <a:pt x="12056" y="3112"/>
                </a:cubicBezTo>
                <a:cubicBezTo>
                  <a:pt x="11887" y="2910"/>
                  <a:pt x="12225" y="2708"/>
                  <a:pt x="12056" y="2708"/>
                </a:cubicBezTo>
                <a:cubicBezTo>
                  <a:pt x="11887" y="2506"/>
                  <a:pt x="11718" y="2506"/>
                  <a:pt x="11718" y="2304"/>
                </a:cubicBezTo>
                <a:cubicBezTo>
                  <a:pt x="11718" y="2304"/>
                  <a:pt x="12056" y="2304"/>
                  <a:pt x="12056" y="2304"/>
                </a:cubicBezTo>
                <a:cubicBezTo>
                  <a:pt x="12056" y="2103"/>
                  <a:pt x="11550" y="1901"/>
                  <a:pt x="11381" y="1901"/>
                </a:cubicBezTo>
                <a:cubicBezTo>
                  <a:pt x="11381" y="2103"/>
                  <a:pt x="11550" y="2506"/>
                  <a:pt x="11550" y="2506"/>
                </a:cubicBezTo>
                <a:cubicBezTo>
                  <a:pt x="11550" y="2506"/>
                  <a:pt x="10875" y="2708"/>
                  <a:pt x="11044" y="2708"/>
                </a:cubicBezTo>
                <a:cubicBezTo>
                  <a:pt x="11044" y="2708"/>
                  <a:pt x="11381" y="2708"/>
                  <a:pt x="11381" y="2708"/>
                </a:cubicBezTo>
                <a:cubicBezTo>
                  <a:pt x="11381" y="2708"/>
                  <a:pt x="11212" y="2708"/>
                  <a:pt x="11212" y="2708"/>
                </a:cubicBezTo>
                <a:cubicBezTo>
                  <a:pt x="11381" y="3112"/>
                  <a:pt x="11718" y="2708"/>
                  <a:pt x="11550" y="2708"/>
                </a:cubicBezTo>
                <a:cubicBezTo>
                  <a:pt x="11718" y="2910"/>
                  <a:pt x="11550" y="3112"/>
                  <a:pt x="11550" y="3112"/>
                </a:cubicBezTo>
                <a:cubicBezTo>
                  <a:pt x="11550" y="3314"/>
                  <a:pt x="11212" y="2910"/>
                  <a:pt x="11212" y="2910"/>
                </a:cubicBezTo>
                <a:cubicBezTo>
                  <a:pt x="11044" y="2910"/>
                  <a:pt x="11044" y="2708"/>
                  <a:pt x="10875" y="2708"/>
                </a:cubicBezTo>
                <a:cubicBezTo>
                  <a:pt x="10875" y="2708"/>
                  <a:pt x="10706" y="3112"/>
                  <a:pt x="10537" y="2910"/>
                </a:cubicBezTo>
                <a:cubicBezTo>
                  <a:pt x="10537" y="2708"/>
                  <a:pt x="10031" y="3112"/>
                  <a:pt x="10031" y="3112"/>
                </a:cubicBezTo>
                <a:cubicBezTo>
                  <a:pt x="10031" y="3112"/>
                  <a:pt x="10031" y="3718"/>
                  <a:pt x="10031" y="3718"/>
                </a:cubicBezTo>
                <a:cubicBezTo>
                  <a:pt x="10031" y="3919"/>
                  <a:pt x="10200" y="3314"/>
                  <a:pt x="10368" y="3516"/>
                </a:cubicBezTo>
                <a:cubicBezTo>
                  <a:pt x="10368" y="3516"/>
                  <a:pt x="10706" y="3718"/>
                  <a:pt x="10706" y="3516"/>
                </a:cubicBezTo>
                <a:cubicBezTo>
                  <a:pt x="10706" y="3718"/>
                  <a:pt x="10537" y="3718"/>
                  <a:pt x="10537" y="3919"/>
                </a:cubicBezTo>
                <a:cubicBezTo>
                  <a:pt x="10368" y="3919"/>
                  <a:pt x="10537" y="4323"/>
                  <a:pt x="10368" y="4323"/>
                </a:cubicBezTo>
                <a:cubicBezTo>
                  <a:pt x="10368" y="4525"/>
                  <a:pt x="10200" y="4121"/>
                  <a:pt x="10200" y="4121"/>
                </a:cubicBezTo>
                <a:cubicBezTo>
                  <a:pt x="10031" y="4121"/>
                  <a:pt x="10031" y="4525"/>
                  <a:pt x="9862" y="4525"/>
                </a:cubicBezTo>
                <a:cubicBezTo>
                  <a:pt x="9862" y="4525"/>
                  <a:pt x="9862" y="4121"/>
                  <a:pt x="9862" y="4121"/>
                </a:cubicBezTo>
                <a:cubicBezTo>
                  <a:pt x="9693" y="4121"/>
                  <a:pt x="9693" y="4323"/>
                  <a:pt x="9525" y="4323"/>
                </a:cubicBezTo>
                <a:cubicBezTo>
                  <a:pt x="9525" y="4323"/>
                  <a:pt x="9525" y="3919"/>
                  <a:pt x="9525" y="3919"/>
                </a:cubicBezTo>
                <a:cubicBezTo>
                  <a:pt x="9525" y="3718"/>
                  <a:pt x="9356" y="4323"/>
                  <a:pt x="9187" y="4323"/>
                </a:cubicBezTo>
                <a:cubicBezTo>
                  <a:pt x="8850" y="4525"/>
                  <a:pt x="9356" y="3314"/>
                  <a:pt x="9356" y="3314"/>
                </a:cubicBezTo>
                <a:cubicBezTo>
                  <a:pt x="9187" y="3314"/>
                  <a:pt x="8850" y="3516"/>
                  <a:pt x="8850" y="3516"/>
                </a:cubicBezTo>
                <a:cubicBezTo>
                  <a:pt x="8681" y="3718"/>
                  <a:pt x="9018" y="3919"/>
                  <a:pt x="9018" y="3919"/>
                </a:cubicBezTo>
                <a:cubicBezTo>
                  <a:pt x="8850" y="3919"/>
                  <a:pt x="8850" y="3919"/>
                  <a:pt x="8681" y="3919"/>
                </a:cubicBezTo>
                <a:cubicBezTo>
                  <a:pt x="8681" y="3919"/>
                  <a:pt x="8681" y="4121"/>
                  <a:pt x="8512" y="4323"/>
                </a:cubicBezTo>
                <a:cubicBezTo>
                  <a:pt x="8681" y="4121"/>
                  <a:pt x="7837" y="4121"/>
                  <a:pt x="8175" y="4323"/>
                </a:cubicBezTo>
                <a:cubicBezTo>
                  <a:pt x="8175" y="4525"/>
                  <a:pt x="8512" y="4323"/>
                  <a:pt x="8512" y="4323"/>
                </a:cubicBezTo>
                <a:cubicBezTo>
                  <a:pt x="8512" y="4323"/>
                  <a:pt x="8343" y="4525"/>
                  <a:pt x="8512" y="4525"/>
                </a:cubicBezTo>
                <a:cubicBezTo>
                  <a:pt x="8512" y="4525"/>
                  <a:pt x="8681" y="4525"/>
                  <a:pt x="8681" y="4323"/>
                </a:cubicBezTo>
                <a:cubicBezTo>
                  <a:pt x="8681" y="4323"/>
                  <a:pt x="8681" y="4727"/>
                  <a:pt x="8512" y="4727"/>
                </a:cubicBezTo>
                <a:cubicBezTo>
                  <a:pt x="8343" y="4727"/>
                  <a:pt x="8343" y="4525"/>
                  <a:pt x="8175" y="4525"/>
                </a:cubicBezTo>
                <a:cubicBezTo>
                  <a:pt x="8006" y="4727"/>
                  <a:pt x="8006" y="5131"/>
                  <a:pt x="7837" y="5131"/>
                </a:cubicBezTo>
                <a:cubicBezTo>
                  <a:pt x="7837" y="5131"/>
                  <a:pt x="7331" y="5131"/>
                  <a:pt x="7331" y="5131"/>
                </a:cubicBezTo>
                <a:cubicBezTo>
                  <a:pt x="7331" y="5736"/>
                  <a:pt x="8512" y="4929"/>
                  <a:pt x="8512" y="4929"/>
                </a:cubicBezTo>
                <a:cubicBezTo>
                  <a:pt x="8681" y="4929"/>
                  <a:pt x="8850" y="4727"/>
                  <a:pt x="9018" y="4929"/>
                </a:cubicBezTo>
                <a:cubicBezTo>
                  <a:pt x="9356" y="4929"/>
                  <a:pt x="9187" y="4525"/>
                  <a:pt x="9018" y="4525"/>
                </a:cubicBezTo>
                <a:cubicBezTo>
                  <a:pt x="9187" y="4525"/>
                  <a:pt x="9187" y="4525"/>
                  <a:pt x="9187" y="4525"/>
                </a:cubicBezTo>
                <a:cubicBezTo>
                  <a:pt x="9356" y="4929"/>
                  <a:pt x="9525" y="4525"/>
                  <a:pt x="9693" y="4525"/>
                </a:cubicBezTo>
                <a:cubicBezTo>
                  <a:pt x="9525" y="4525"/>
                  <a:pt x="9525" y="4929"/>
                  <a:pt x="9356" y="4929"/>
                </a:cubicBezTo>
                <a:cubicBezTo>
                  <a:pt x="9525" y="4929"/>
                  <a:pt x="9693" y="4929"/>
                  <a:pt x="9693" y="4929"/>
                </a:cubicBezTo>
                <a:cubicBezTo>
                  <a:pt x="9693" y="4929"/>
                  <a:pt x="9356" y="5131"/>
                  <a:pt x="9356" y="5332"/>
                </a:cubicBezTo>
                <a:cubicBezTo>
                  <a:pt x="9356" y="5332"/>
                  <a:pt x="10200" y="4929"/>
                  <a:pt x="10200" y="5131"/>
                </a:cubicBezTo>
                <a:cubicBezTo>
                  <a:pt x="10031" y="5332"/>
                  <a:pt x="9525" y="5131"/>
                  <a:pt x="9525" y="5534"/>
                </a:cubicBezTo>
                <a:cubicBezTo>
                  <a:pt x="9356" y="6140"/>
                  <a:pt x="9018" y="5332"/>
                  <a:pt x="9018" y="5332"/>
                </a:cubicBezTo>
                <a:cubicBezTo>
                  <a:pt x="9018" y="5131"/>
                  <a:pt x="9018" y="5736"/>
                  <a:pt x="9018" y="5736"/>
                </a:cubicBezTo>
                <a:cubicBezTo>
                  <a:pt x="9018" y="5736"/>
                  <a:pt x="8850" y="5332"/>
                  <a:pt x="8681" y="5332"/>
                </a:cubicBezTo>
                <a:cubicBezTo>
                  <a:pt x="8512" y="5534"/>
                  <a:pt x="8175" y="5938"/>
                  <a:pt x="8175" y="6140"/>
                </a:cubicBezTo>
                <a:cubicBezTo>
                  <a:pt x="8175" y="6140"/>
                  <a:pt x="8512" y="5938"/>
                  <a:pt x="8512" y="5938"/>
                </a:cubicBezTo>
                <a:cubicBezTo>
                  <a:pt x="8512" y="6140"/>
                  <a:pt x="8850" y="5938"/>
                  <a:pt x="8850" y="6140"/>
                </a:cubicBezTo>
                <a:cubicBezTo>
                  <a:pt x="8850" y="5938"/>
                  <a:pt x="8343" y="6140"/>
                  <a:pt x="8343" y="6342"/>
                </a:cubicBezTo>
                <a:cubicBezTo>
                  <a:pt x="8512" y="6544"/>
                  <a:pt x="9018" y="6140"/>
                  <a:pt x="8850" y="6544"/>
                </a:cubicBezTo>
                <a:cubicBezTo>
                  <a:pt x="9018" y="6140"/>
                  <a:pt x="7837" y="6746"/>
                  <a:pt x="7837" y="6746"/>
                </a:cubicBezTo>
                <a:cubicBezTo>
                  <a:pt x="7837" y="6544"/>
                  <a:pt x="8850" y="6947"/>
                  <a:pt x="8681" y="6947"/>
                </a:cubicBezTo>
                <a:cubicBezTo>
                  <a:pt x="8512" y="7149"/>
                  <a:pt x="8343" y="6746"/>
                  <a:pt x="8175" y="6947"/>
                </a:cubicBezTo>
                <a:cubicBezTo>
                  <a:pt x="8175" y="6947"/>
                  <a:pt x="8175" y="6947"/>
                  <a:pt x="8175" y="6947"/>
                </a:cubicBezTo>
                <a:cubicBezTo>
                  <a:pt x="8175" y="7149"/>
                  <a:pt x="7668" y="6746"/>
                  <a:pt x="7500" y="7149"/>
                </a:cubicBezTo>
                <a:cubicBezTo>
                  <a:pt x="7500" y="7149"/>
                  <a:pt x="8006" y="7149"/>
                  <a:pt x="8006" y="7149"/>
                </a:cubicBezTo>
                <a:cubicBezTo>
                  <a:pt x="7668" y="7553"/>
                  <a:pt x="7331" y="7149"/>
                  <a:pt x="7500" y="7755"/>
                </a:cubicBezTo>
                <a:cubicBezTo>
                  <a:pt x="7500" y="7755"/>
                  <a:pt x="7162" y="7957"/>
                  <a:pt x="7162" y="7957"/>
                </a:cubicBezTo>
                <a:cubicBezTo>
                  <a:pt x="6993" y="8159"/>
                  <a:pt x="6993" y="8159"/>
                  <a:pt x="6993" y="8159"/>
                </a:cubicBezTo>
                <a:cubicBezTo>
                  <a:pt x="6993" y="8361"/>
                  <a:pt x="6825" y="8361"/>
                  <a:pt x="6825" y="8361"/>
                </a:cubicBezTo>
                <a:cubicBezTo>
                  <a:pt x="6825" y="8562"/>
                  <a:pt x="6993" y="8361"/>
                  <a:pt x="6993" y="8361"/>
                </a:cubicBezTo>
                <a:cubicBezTo>
                  <a:pt x="7162" y="8361"/>
                  <a:pt x="6993" y="8562"/>
                  <a:pt x="6993" y="8562"/>
                </a:cubicBezTo>
                <a:cubicBezTo>
                  <a:pt x="7162" y="8562"/>
                  <a:pt x="7500" y="8764"/>
                  <a:pt x="7668" y="8562"/>
                </a:cubicBezTo>
                <a:cubicBezTo>
                  <a:pt x="7331" y="8764"/>
                  <a:pt x="7331" y="8764"/>
                  <a:pt x="6993" y="8764"/>
                </a:cubicBezTo>
                <a:cubicBezTo>
                  <a:pt x="6825" y="8764"/>
                  <a:pt x="6318" y="8764"/>
                  <a:pt x="6318" y="8966"/>
                </a:cubicBezTo>
                <a:cubicBezTo>
                  <a:pt x="6318" y="8966"/>
                  <a:pt x="6487" y="8966"/>
                  <a:pt x="6487" y="8966"/>
                </a:cubicBezTo>
                <a:cubicBezTo>
                  <a:pt x="6487" y="8966"/>
                  <a:pt x="6318" y="9168"/>
                  <a:pt x="6318" y="9168"/>
                </a:cubicBezTo>
                <a:cubicBezTo>
                  <a:pt x="6318" y="9168"/>
                  <a:pt x="6656" y="8966"/>
                  <a:pt x="6656" y="9168"/>
                </a:cubicBezTo>
                <a:cubicBezTo>
                  <a:pt x="6656" y="9168"/>
                  <a:pt x="6318" y="9572"/>
                  <a:pt x="6318" y="9572"/>
                </a:cubicBezTo>
                <a:cubicBezTo>
                  <a:pt x="6318" y="9572"/>
                  <a:pt x="6487" y="9572"/>
                  <a:pt x="6487" y="9774"/>
                </a:cubicBezTo>
                <a:cubicBezTo>
                  <a:pt x="6487" y="9774"/>
                  <a:pt x="6150" y="9774"/>
                  <a:pt x="6150" y="9774"/>
                </a:cubicBezTo>
                <a:cubicBezTo>
                  <a:pt x="6150" y="9774"/>
                  <a:pt x="6487" y="9975"/>
                  <a:pt x="6487" y="9975"/>
                </a:cubicBezTo>
                <a:cubicBezTo>
                  <a:pt x="6318" y="9975"/>
                  <a:pt x="6150" y="9975"/>
                  <a:pt x="6150" y="9975"/>
                </a:cubicBezTo>
                <a:cubicBezTo>
                  <a:pt x="6150" y="10177"/>
                  <a:pt x="6318" y="10379"/>
                  <a:pt x="6487" y="10379"/>
                </a:cubicBezTo>
                <a:cubicBezTo>
                  <a:pt x="6150" y="10379"/>
                  <a:pt x="5812" y="10379"/>
                  <a:pt x="5643" y="10783"/>
                </a:cubicBezTo>
                <a:cubicBezTo>
                  <a:pt x="5643" y="10985"/>
                  <a:pt x="4968" y="10783"/>
                  <a:pt x="4968" y="10783"/>
                </a:cubicBezTo>
                <a:cubicBezTo>
                  <a:pt x="4968" y="11389"/>
                  <a:pt x="5981" y="10783"/>
                  <a:pt x="6150" y="10783"/>
                </a:cubicBezTo>
                <a:cubicBezTo>
                  <a:pt x="5981" y="10783"/>
                  <a:pt x="5812" y="11187"/>
                  <a:pt x="5812" y="11187"/>
                </a:cubicBezTo>
                <a:cubicBezTo>
                  <a:pt x="5306" y="11187"/>
                  <a:pt x="5643" y="11389"/>
                  <a:pt x="5475" y="11590"/>
                </a:cubicBezTo>
                <a:cubicBezTo>
                  <a:pt x="5306" y="11792"/>
                  <a:pt x="4968" y="11389"/>
                  <a:pt x="4800" y="11590"/>
                </a:cubicBezTo>
                <a:cubicBezTo>
                  <a:pt x="4800" y="11792"/>
                  <a:pt x="4293" y="12196"/>
                  <a:pt x="4293" y="12196"/>
                </a:cubicBezTo>
                <a:cubicBezTo>
                  <a:pt x="4293" y="12398"/>
                  <a:pt x="4462" y="12398"/>
                  <a:pt x="4462" y="12398"/>
                </a:cubicBezTo>
                <a:cubicBezTo>
                  <a:pt x="4462" y="12600"/>
                  <a:pt x="3956" y="12600"/>
                  <a:pt x="3956" y="12600"/>
                </a:cubicBezTo>
                <a:cubicBezTo>
                  <a:pt x="3956" y="12600"/>
                  <a:pt x="4125" y="12802"/>
                  <a:pt x="4125" y="13003"/>
                </a:cubicBezTo>
                <a:cubicBezTo>
                  <a:pt x="4125" y="13205"/>
                  <a:pt x="4462" y="13003"/>
                  <a:pt x="4631" y="13003"/>
                </a:cubicBezTo>
                <a:cubicBezTo>
                  <a:pt x="4800" y="12802"/>
                  <a:pt x="4968" y="13003"/>
                  <a:pt x="5137" y="12802"/>
                </a:cubicBezTo>
                <a:cubicBezTo>
                  <a:pt x="5137" y="12802"/>
                  <a:pt x="4968" y="12600"/>
                  <a:pt x="4968" y="12398"/>
                </a:cubicBezTo>
                <a:cubicBezTo>
                  <a:pt x="4968" y="12398"/>
                  <a:pt x="5306" y="12600"/>
                  <a:pt x="5475" y="12802"/>
                </a:cubicBezTo>
                <a:cubicBezTo>
                  <a:pt x="5475" y="12802"/>
                  <a:pt x="4968" y="13205"/>
                  <a:pt x="4968" y="13205"/>
                </a:cubicBezTo>
                <a:cubicBezTo>
                  <a:pt x="4800" y="13205"/>
                  <a:pt x="4631" y="13407"/>
                  <a:pt x="4631" y="13205"/>
                </a:cubicBezTo>
                <a:cubicBezTo>
                  <a:pt x="4462" y="13003"/>
                  <a:pt x="4293" y="13407"/>
                  <a:pt x="4125" y="13407"/>
                </a:cubicBezTo>
                <a:cubicBezTo>
                  <a:pt x="3956" y="13205"/>
                  <a:pt x="3956" y="12600"/>
                  <a:pt x="3787" y="13205"/>
                </a:cubicBezTo>
                <a:cubicBezTo>
                  <a:pt x="3450" y="14013"/>
                  <a:pt x="3281" y="13003"/>
                  <a:pt x="3450" y="13003"/>
                </a:cubicBezTo>
                <a:cubicBezTo>
                  <a:pt x="3112" y="13003"/>
                  <a:pt x="3450" y="13811"/>
                  <a:pt x="3112" y="13609"/>
                </a:cubicBezTo>
                <a:cubicBezTo>
                  <a:pt x="2437" y="13609"/>
                  <a:pt x="2943" y="14013"/>
                  <a:pt x="2775" y="14215"/>
                </a:cubicBezTo>
                <a:cubicBezTo>
                  <a:pt x="2606" y="14215"/>
                  <a:pt x="2606" y="13811"/>
                  <a:pt x="2606" y="13811"/>
                </a:cubicBezTo>
                <a:cubicBezTo>
                  <a:pt x="2268" y="13811"/>
                  <a:pt x="1931" y="14013"/>
                  <a:pt x="1762" y="14215"/>
                </a:cubicBezTo>
                <a:cubicBezTo>
                  <a:pt x="1762" y="14417"/>
                  <a:pt x="2437" y="14417"/>
                  <a:pt x="2606" y="14417"/>
                </a:cubicBezTo>
                <a:cubicBezTo>
                  <a:pt x="2606" y="14417"/>
                  <a:pt x="3112" y="14215"/>
                  <a:pt x="3112" y="14215"/>
                </a:cubicBezTo>
                <a:cubicBezTo>
                  <a:pt x="3281" y="14417"/>
                  <a:pt x="2437" y="14417"/>
                  <a:pt x="2437" y="14417"/>
                </a:cubicBezTo>
                <a:cubicBezTo>
                  <a:pt x="2268" y="14417"/>
                  <a:pt x="2268" y="14618"/>
                  <a:pt x="2100" y="14618"/>
                </a:cubicBezTo>
                <a:cubicBezTo>
                  <a:pt x="1931" y="14618"/>
                  <a:pt x="1762" y="14618"/>
                  <a:pt x="1593" y="14618"/>
                </a:cubicBezTo>
                <a:cubicBezTo>
                  <a:pt x="1256" y="14417"/>
                  <a:pt x="1087" y="14618"/>
                  <a:pt x="1425" y="14820"/>
                </a:cubicBezTo>
                <a:cubicBezTo>
                  <a:pt x="1593" y="14820"/>
                  <a:pt x="1931" y="14820"/>
                  <a:pt x="1931" y="15224"/>
                </a:cubicBezTo>
                <a:cubicBezTo>
                  <a:pt x="1931" y="15224"/>
                  <a:pt x="1762" y="15628"/>
                  <a:pt x="1762" y="15426"/>
                </a:cubicBezTo>
                <a:cubicBezTo>
                  <a:pt x="1593" y="15426"/>
                  <a:pt x="1931" y="15022"/>
                  <a:pt x="1593" y="14820"/>
                </a:cubicBezTo>
                <a:cubicBezTo>
                  <a:pt x="1087" y="14820"/>
                  <a:pt x="1425" y="15022"/>
                  <a:pt x="1256" y="15224"/>
                </a:cubicBezTo>
                <a:cubicBezTo>
                  <a:pt x="1256" y="15224"/>
                  <a:pt x="1256" y="14618"/>
                  <a:pt x="1087" y="14618"/>
                </a:cubicBezTo>
                <a:cubicBezTo>
                  <a:pt x="1087" y="14417"/>
                  <a:pt x="750" y="15628"/>
                  <a:pt x="918" y="15426"/>
                </a:cubicBezTo>
                <a:cubicBezTo>
                  <a:pt x="750" y="15426"/>
                  <a:pt x="750" y="15022"/>
                  <a:pt x="750" y="15022"/>
                </a:cubicBezTo>
                <a:cubicBezTo>
                  <a:pt x="581" y="15022"/>
                  <a:pt x="581" y="15426"/>
                  <a:pt x="581" y="15426"/>
                </a:cubicBezTo>
                <a:cubicBezTo>
                  <a:pt x="412" y="15628"/>
                  <a:pt x="75" y="15426"/>
                  <a:pt x="75" y="15628"/>
                </a:cubicBezTo>
                <a:cubicBezTo>
                  <a:pt x="75" y="15830"/>
                  <a:pt x="-94" y="16032"/>
                  <a:pt x="75" y="16032"/>
                </a:cubicBezTo>
                <a:cubicBezTo>
                  <a:pt x="243" y="16032"/>
                  <a:pt x="412" y="16032"/>
                  <a:pt x="581" y="16233"/>
                </a:cubicBezTo>
                <a:cubicBezTo>
                  <a:pt x="581" y="16233"/>
                  <a:pt x="-94" y="16435"/>
                  <a:pt x="75" y="16637"/>
                </a:cubicBezTo>
                <a:cubicBezTo>
                  <a:pt x="75" y="16839"/>
                  <a:pt x="412" y="16839"/>
                  <a:pt x="412" y="16839"/>
                </a:cubicBezTo>
                <a:cubicBezTo>
                  <a:pt x="412" y="16839"/>
                  <a:pt x="918" y="16637"/>
                  <a:pt x="918" y="16839"/>
                </a:cubicBezTo>
                <a:cubicBezTo>
                  <a:pt x="750" y="17041"/>
                  <a:pt x="243" y="16839"/>
                  <a:pt x="75" y="17243"/>
                </a:cubicBezTo>
                <a:cubicBezTo>
                  <a:pt x="-94" y="17445"/>
                  <a:pt x="918" y="17445"/>
                  <a:pt x="581" y="17848"/>
                </a:cubicBezTo>
                <a:cubicBezTo>
                  <a:pt x="581" y="17848"/>
                  <a:pt x="412" y="17445"/>
                  <a:pt x="243" y="17646"/>
                </a:cubicBezTo>
                <a:cubicBezTo>
                  <a:pt x="75" y="17848"/>
                  <a:pt x="75" y="18050"/>
                  <a:pt x="243" y="18252"/>
                </a:cubicBezTo>
                <a:cubicBezTo>
                  <a:pt x="412" y="18252"/>
                  <a:pt x="750" y="18454"/>
                  <a:pt x="918" y="18454"/>
                </a:cubicBezTo>
                <a:cubicBezTo>
                  <a:pt x="1087" y="18252"/>
                  <a:pt x="1256" y="17848"/>
                  <a:pt x="1425" y="18050"/>
                </a:cubicBezTo>
                <a:cubicBezTo>
                  <a:pt x="1256" y="18050"/>
                  <a:pt x="1087" y="18252"/>
                  <a:pt x="1087" y="18252"/>
                </a:cubicBezTo>
                <a:cubicBezTo>
                  <a:pt x="1087" y="18454"/>
                  <a:pt x="918" y="18454"/>
                  <a:pt x="750" y="18454"/>
                </a:cubicBezTo>
                <a:cubicBezTo>
                  <a:pt x="750" y="18454"/>
                  <a:pt x="1087" y="18656"/>
                  <a:pt x="1087" y="18858"/>
                </a:cubicBezTo>
                <a:cubicBezTo>
                  <a:pt x="1087" y="18858"/>
                  <a:pt x="581" y="18454"/>
                  <a:pt x="750" y="18858"/>
                </a:cubicBezTo>
                <a:cubicBezTo>
                  <a:pt x="750" y="19060"/>
                  <a:pt x="1256" y="19261"/>
                  <a:pt x="1256" y="19261"/>
                </a:cubicBezTo>
                <a:cubicBezTo>
                  <a:pt x="1256" y="19463"/>
                  <a:pt x="750" y="19060"/>
                  <a:pt x="581" y="19261"/>
                </a:cubicBezTo>
                <a:cubicBezTo>
                  <a:pt x="243" y="19261"/>
                  <a:pt x="581" y="18656"/>
                  <a:pt x="412" y="18656"/>
                </a:cubicBezTo>
                <a:cubicBezTo>
                  <a:pt x="412" y="18656"/>
                  <a:pt x="75" y="19060"/>
                  <a:pt x="243" y="19261"/>
                </a:cubicBezTo>
                <a:cubicBezTo>
                  <a:pt x="412" y="19261"/>
                  <a:pt x="243" y="19665"/>
                  <a:pt x="243" y="19665"/>
                </a:cubicBezTo>
                <a:cubicBezTo>
                  <a:pt x="412" y="19867"/>
                  <a:pt x="581" y="19463"/>
                  <a:pt x="750" y="19261"/>
                </a:cubicBezTo>
                <a:cubicBezTo>
                  <a:pt x="750" y="19261"/>
                  <a:pt x="750" y="19463"/>
                  <a:pt x="750" y="19463"/>
                </a:cubicBezTo>
                <a:cubicBezTo>
                  <a:pt x="918" y="19463"/>
                  <a:pt x="918" y="19261"/>
                  <a:pt x="1087" y="19261"/>
                </a:cubicBezTo>
                <a:cubicBezTo>
                  <a:pt x="1087" y="19261"/>
                  <a:pt x="1087" y="19665"/>
                  <a:pt x="918" y="19665"/>
                </a:cubicBezTo>
                <a:cubicBezTo>
                  <a:pt x="581" y="19867"/>
                  <a:pt x="1256" y="20271"/>
                  <a:pt x="1256" y="20069"/>
                </a:cubicBezTo>
                <a:cubicBezTo>
                  <a:pt x="1256" y="20473"/>
                  <a:pt x="75" y="20069"/>
                  <a:pt x="750" y="20675"/>
                </a:cubicBezTo>
                <a:cubicBezTo>
                  <a:pt x="1087" y="20876"/>
                  <a:pt x="1256" y="21078"/>
                  <a:pt x="1593" y="21078"/>
                </a:cubicBezTo>
                <a:cubicBezTo>
                  <a:pt x="1593" y="21078"/>
                  <a:pt x="2100" y="21482"/>
                  <a:pt x="2268" y="21482"/>
                </a:cubicBezTo>
                <a:cubicBezTo>
                  <a:pt x="2775" y="21482"/>
                  <a:pt x="3450" y="20876"/>
                  <a:pt x="3787" y="20473"/>
                </a:cubicBezTo>
                <a:cubicBezTo>
                  <a:pt x="3956" y="20069"/>
                  <a:pt x="4125" y="20069"/>
                  <a:pt x="4462" y="19867"/>
                </a:cubicBezTo>
                <a:cubicBezTo>
                  <a:pt x="4631" y="19665"/>
                  <a:pt x="4631" y="19060"/>
                  <a:pt x="4800" y="19060"/>
                </a:cubicBezTo>
                <a:cubicBezTo>
                  <a:pt x="4800" y="19060"/>
                  <a:pt x="4800" y="19665"/>
                  <a:pt x="4968" y="19665"/>
                </a:cubicBezTo>
                <a:cubicBezTo>
                  <a:pt x="5306" y="19867"/>
                  <a:pt x="5137" y="19867"/>
                  <a:pt x="5137" y="20069"/>
                </a:cubicBezTo>
                <a:cubicBezTo>
                  <a:pt x="5306" y="20069"/>
                  <a:pt x="5475" y="20069"/>
                  <a:pt x="5643" y="20271"/>
                </a:cubicBezTo>
                <a:cubicBezTo>
                  <a:pt x="5643" y="20473"/>
                  <a:pt x="5475" y="20069"/>
                  <a:pt x="5643" y="202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93" name="Shape 2193"/>
          <p:cNvSpPr/>
          <p:nvPr/>
        </p:nvSpPr>
        <p:spPr>
          <a:xfrm>
            <a:off x="12793903" y="1975373"/>
            <a:ext cx="5966101" cy="2068938"/>
          </a:xfrm>
          <a:custGeom>
            <a:avLst/>
            <a:gdLst/>
            <a:ahLst/>
            <a:cxnLst>
              <a:cxn ang="0">
                <a:pos x="wd2" y="hd2"/>
              </a:cxn>
              <a:cxn ang="5400000">
                <a:pos x="wd2" y="hd2"/>
              </a:cxn>
              <a:cxn ang="10800000">
                <a:pos x="wd2" y="hd2"/>
              </a:cxn>
              <a:cxn ang="16200000">
                <a:pos x="wd2" y="hd2"/>
              </a:cxn>
            </a:cxnLst>
            <a:rect l="0" t="0" r="r" b="b"/>
            <a:pathLst>
              <a:path w="21558" h="21438" extrusionOk="0">
                <a:moveTo>
                  <a:pt x="21531" y="8457"/>
                </a:moveTo>
                <a:cubicBezTo>
                  <a:pt x="21477" y="8304"/>
                  <a:pt x="21397" y="8227"/>
                  <a:pt x="21344" y="8074"/>
                </a:cubicBezTo>
                <a:cubicBezTo>
                  <a:pt x="21317" y="7998"/>
                  <a:pt x="21291" y="7921"/>
                  <a:pt x="21237" y="7844"/>
                </a:cubicBezTo>
                <a:cubicBezTo>
                  <a:pt x="21211" y="7844"/>
                  <a:pt x="21157" y="7844"/>
                  <a:pt x="21131" y="7768"/>
                </a:cubicBezTo>
                <a:cubicBezTo>
                  <a:pt x="21131" y="7844"/>
                  <a:pt x="21157" y="7844"/>
                  <a:pt x="21157" y="7844"/>
                </a:cubicBezTo>
                <a:cubicBezTo>
                  <a:pt x="21184" y="7844"/>
                  <a:pt x="21104" y="7921"/>
                  <a:pt x="21077" y="7844"/>
                </a:cubicBezTo>
                <a:cubicBezTo>
                  <a:pt x="21077" y="7844"/>
                  <a:pt x="21104" y="7844"/>
                  <a:pt x="21104" y="7768"/>
                </a:cubicBezTo>
                <a:cubicBezTo>
                  <a:pt x="21077" y="7691"/>
                  <a:pt x="20944" y="7844"/>
                  <a:pt x="20917" y="7768"/>
                </a:cubicBezTo>
                <a:cubicBezTo>
                  <a:pt x="20971" y="7844"/>
                  <a:pt x="20971" y="7844"/>
                  <a:pt x="20971" y="8074"/>
                </a:cubicBezTo>
                <a:cubicBezTo>
                  <a:pt x="20944" y="8151"/>
                  <a:pt x="20997" y="8304"/>
                  <a:pt x="20997" y="8304"/>
                </a:cubicBezTo>
                <a:cubicBezTo>
                  <a:pt x="20971" y="8304"/>
                  <a:pt x="20971" y="8227"/>
                  <a:pt x="20971" y="8227"/>
                </a:cubicBezTo>
                <a:cubicBezTo>
                  <a:pt x="20944" y="8151"/>
                  <a:pt x="20944" y="8304"/>
                  <a:pt x="20917" y="8304"/>
                </a:cubicBezTo>
                <a:cubicBezTo>
                  <a:pt x="20917" y="8304"/>
                  <a:pt x="20864" y="7998"/>
                  <a:pt x="20864" y="7998"/>
                </a:cubicBezTo>
                <a:cubicBezTo>
                  <a:pt x="20864" y="7921"/>
                  <a:pt x="20864" y="7921"/>
                  <a:pt x="20864" y="7921"/>
                </a:cubicBezTo>
                <a:cubicBezTo>
                  <a:pt x="20864" y="7844"/>
                  <a:pt x="20837" y="7768"/>
                  <a:pt x="20864" y="7691"/>
                </a:cubicBezTo>
                <a:cubicBezTo>
                  <a:pt x="20891" y="7538"/>
                  <a:pt x="20837" y="7615"/>
                  <a:pt x="20811" y="7538"/>
                </a:cubicBezTo>
                <a:cubicBezTo>
                  <a:pt x="20811" y="7461"/>
                  <a:pt x="20757" y="7385"/>
                  <a:pt x="20731" y="7385"/>
                </a:cubicBezTo>
                <a:cubicBezTo>
                  <a:pt x="20544" y="7078"/>
                  <a:pt x="20384" y="6772"/>
                  <a:pt x="20197" y="6619"/>
                </a:cubicBezTo>
                <a:cubicBezTo>
                  <a:pt x="20144" y="6542"/>
                  <a:pt x="20117" y="6466"/>
                  <a:pt x="20091" y="6389"/>
                </a:cubicBezTo>
                <a:cubicBezTo>
                  <a:pt x="20064" y="6312"/>
                  <a:pt x="20011" y="6236"/>
                  <a:pt x="19957" y="6236"/>
                </a:cubicBezTo>
                <a:cubicBezTo>
                  <a:pt x="19877" y="6159"/>
                  <a:pt x="19797" y="6083"/>
                  <a:pt x="19691" y="5929"/>
                </a:cubicBezTo>
                <a:cubicBezTo>
                  <a:pt x="19611" y="5929"/>
                  <a:pt x="19504" y="5929"/>
                  <a:pt x="19451" y="5929"/>
                </a:cubicBezTo>
                <a:cubicBezTo>
                  <a:pt x="19397" y="5929"/>
                  <a:pt x="19371" y="5929"/>
                  <a:pt x="19344" y="5929"/>
                </a:cubicBezTo>
                <a:cubicBezTo>
                  <a:pt x="19344" y="5929"/>
                  <a:pt x="19317" y="5853"/>
                  <a:pt x="19317" y="5853"/>
                </a:cubicBezTo>
                <a:cubicBezTo>
                  <a:pt x="19291" y="5929"/>
                  <a:pt x="19291" y="6006"/>
                  <a:pt x="19264" y="5929"/>
                </a:cubicBezTo>
                <a:cubicBezTo>
                  <a:pt x="19184" y="5929"/>
                  <a:pt x="19104" y="5853"/>
                  <a:pt x="19024" y="5776"/>
                </a:cubicBezTo>
                <a:cubicBezTo>
                  <a:pt x="18997" y="5776"/>
                  <a:pt x="18917" y="5700"/>
                  <a:pt x="18917" y="5853"/>
                </a:cubicBezTo>
                <a:cubicBezTo>
                  <a:pt x="18891" y="6006"/>
                  <a:pt x="18864" y="6006"/>
                  <a:pt x="18917" y="6083"/>
                </a:cubicBezTo>
                <a:cubicBezTo>
                  <a:pt x="18971" y="6236"/>
                  <a:pt x="19024" y="6542"/>
                  <a:pt x="18891" y="6619"/>
                </a:cubicBezTo>
                <a:cubicBezTo>
                  <a:pt x="18864" y="6695"/>
                  <a:pt x="18784" y="6695"/>
                  <a:pt x="18757" y="6542"/>
                </a:cubicBezTo>
                <a:cubicBezTo>
                  <a:pt x="18731" y="6466"/>
                  <a:pt x="18731" y="6389"/>
                  <a:pt x="18651" y="6389"/>
                </a:cubicBezTo>
                <a:cubicBezTo>
                  <a:pt x="18571" y="6312"/>
                  <a:pt x="18624" y="6236"/>
                  <a:pt x="18597" y="6159"/>
                </a:cubicBezTo>
                <a:cubicBezTo>
                  <a:pt x="18597" y="6083"/>
                  <a:pt x="18517" y="6006"/>
                  <a:pt x="18491" y="6083"/>
                </a:cubicBezTo>
                <a:cubicBezTo>
                  <a:pt x="18411" y="6312"/>
                  <a:pt x="18277" y="6083"/>
                  <a:pt x="18171" y="6083"/>
                </a:cubicBezTo>
                <a:cubicBezTo>
                  <a:pt x="18064" y="6083"/>
                  <a:pt x="17957" y="6006"/>
                  <a:pt x="17851" y="6006"/>
                </a:cubicBezTo>
                <a:cubicBezTo>
                  <a:pt x="17797" y="6006"/>
                  <a:pt x="17771" y="6006"/>
                  <a:pt x="17717" y="6083"/>
                </a:cubicBezTo>
                <a:cubicBezTo>
                  <a:pt x="17664" y="6159"/>
                  <a:pt x="17691" y="6389"/>
                  <a:pt x="17691" y="6542"/>
                </a:cubicBezTo>
                <a:cubicBezTo>
                  <a:pt x="17691" y="6542"/>
                  <a:pt x="17691" y="6542"/>
                  <a:pt x="17691" y="6542"/>
                </a:cubicBezTo>
                <a:cubicBezTo>
                  <a:pt x="17664" y="6542"/>
                  <a:pt x="17637" y="6159"/>
                  <a:pt x="17611" y="6083"/>
                </a:cubicBezTo>
                <a:cubicBezTo>
                  <a:pt x="17584" y="6083"/>
                  <a:pt x="17477" y="6083"/>
                  <a:pt x="17451" y="5929"/>
                </a:cubicBezTo>
                <a:cubicBezTo>
                  <a:pt x="17451" y="5700"/>
                  <a:pt x="17557" y="5623"/>
                  <a:pt x="17451" y="5393"/>
                </a:cubicBezTo>
                <a:cubicBezTo>
                  <a:pt x="17397" y="5317"/>
                  <a:pt x="17344" y="5240"/>
                  <a:pt x="17264" y="5164"/>
                </a:cubicBezTo>
                <a:cubicBezTo>
                  <a:pt x="17104" y="5010"/>
                  <a:pt x="16917" y="5164"/>
                  <a:pt x="16757" y="5240"/>
                </a:cubicBezTo>
                <a:cubicBezTo>
                  <a:pt x="16677" y="5240"/>
                  <a:pt x="16597" y="5240"/>
                  <a:pt x="16491" y="5240"/>
                </a:cubicBezTo>
                <a:cubicBezTo>
                  <a:pt x="16464" y="5240"/>
                  <a:pt x="16464" y="5240"/>
                  <a:pt x="16437" y="5240"/>
                </a:cubicBezTo>
                <a:cubicBezTo>
                  <a:pt x="16384" y="5164"/>
                  <a:pt x="16437" y="5164"/>
                  <a:pt x="16464" y="5087"/>
                </a:cubicBezTo>
                <a:cubicBezTo>
                  <a:pt x="16464" y="5010"/>
                  <a:pt x="16331" y="4934"/>
                  <a:pt x="16331" y="4934"/>
                </a:cubicBezTo>
                <a:cubicBezTo>
                  <a:pt x="16304" y="4857"/>
                  <a:pt x="16197" y="4934"/>
                  <a:pt x="16171" y="4934"/>
                </a:cubicBezTo>
                <a:cubicBezTo>
                  <a:pt x="16171" y="4934"/>
                  <a:pt x="16277" y="4857"/>
                  <a:pt x="16251" y="4781"/>
                </a:cubicBezTo>
                <a:cubicBezTo>
                  <a:pt x="16224" y="4781"/>
                  <a:pt x="16197" y="4857"/>
                  <a:pt x="16171" y="4857"/>
                </a:cubicBezTo>
                <a:cubicBezTo>
                  <a:pt x="16144" y="4781"/>
                  <a:pt x="16091" y="4704"/>
                  <a:pt x="16091" y="4704"/>
                </a:cubicBezTo>
                <a:cubicBezTo>
                  <a:pt x="16064" y="4704"/>
                  <a:pt x="15984" y="4551"/>
                  <a:pt x="16037" y="4551"/>
                </a:cubicBezTo>
                <a:cubicBezTo>
                  <a:pt x="16064" y="4551"/>
                  <a:pt x="16117" y="4551"/>
                  <a:pt x="16144" y="4551"/>
                </a:cubicBezTo>
                <a:cubicBezTo>
                  <a:pt x="16224" y="4551"/>
                  <a:pt x="16117" y="4321"/>
                  <a:pt x="16091" y="4321"/>
                </a:cubicBezTo>
                <a:cubicBezTo>
                  <a:pt x="16037" y="4168"/>
                  <a:pt x="15904" y="4244"/>
                  <a:pt x="15824" y="4168"/>
                </a:cubicBezTo>
                <a:cubicBezTo>
                  <a:pt x="15771" y="4168"/>
                  <a:pt x="15744" y="4321"/>
                  <a:pt x="15691" y="4474"/>
                </a:cubicBezTo>
                <a:cubicBezTo>
                  <a:pt x="15691" y="4474"/>
                  <a:pt x="15504" y="4781"/>
                  <a:pt x="15504" y="4551"/>
                </a:cubicBezTo>
                <a:cubicBezTo>
                  <a:pt x="15531" y="4398"/>
                  <a:pt x="15557" y="4551"/>
                  <a:pt x="15611" y="4474"/>
                </a:cubicBezTo>
                <a:cubicBezTo>
                  <a:pt x="15611" y="4474"/>
                  <a:pt x="15584" y="4244"/>
                  <a:pt x="15557" y="4244"/>
                </a:cubicBezTo>
                <a:cubicBezTo>
                  <a:pt x="15557" y="4244"/>
                  <a:pt x="15397" y="4244"/>
                  <a:pt x="15397" y="4244"/>
                </a:cubicBezTo>
                <a:cubicBezTo>
                  <a:pt x="15424" y="4168"/>
                  <a:pt x="15477" y="4091"/>
                  <a:pt x="15531" y="4091"/>
                </a:cubicBezTo>
                <a:cubicBezTo>
                  <a:pt x="15557" y="4168"/>
                  <a:pt x="15744" y="4168"/>
                  <a:pt x="15744" y="4168"/>
                </a:cubicBezTo>
                <a:cubicBezTo>
                  <a:pt x="15744" y="4091"/>
                  <a:pt x="15584" y="4091"/>
                  <a:pt x="15557" y="4015"/>
                </a:cubicBezTo>
                <a:cubicBezTo>
                  <a:pt x="15504" y="4015"/>
                  <a:pt x="15451" y="4015"/>
                  <a:pt x="15397" y="4015"/>
                </a:cubicBezTo>
                <a:cubicBezTo>
                  <a:pt x="15291" y="3938"/>
                  <a:pt x="15184" y="3938"/>
                  <a:pt x="15077" y="3861"/>
                </a:cubicBezTo>
                <a:cubicBezTo>
                  <a:pt x="15051" y="3861"/>
                  <a:pt x="14944" y="3785"/>
                  <a:pt x="14944" y="3785"/>
                </a:cubicBezTo>
                <a:cubicBezTo>
                  <a:pt x="14944" y="3861"/>
                  <a:pt x="14971" y="3938"/>
                  <a:pt x="14944" y="3938"/>
                </a:cubicBezTo>
                <a:cubicBezTo>
                  <a:pt x="14917" y="4015"/>
                  <a:pt x="14891" y="4015"/>
                  <a:pt x="14864" y="4015"/>
                </a:cubicBezTo>
                <a:cubicBezTo>
                  <a:pt x="14837" y="4015"/>
                  <a:pt x="14704" y="4091"/>
                  <a:pt x="14731" y="4244"/>
                </a:cubicBezTo>
                <a:cubicBezTo>
                  <a:pt x="14757" y="4398"/>
                  <a:pt x="14811" y="4168"/>
                  <a:pt x="14837" y="4244"/>
                </a:cubicBezTo>
                <a:cubicBezTo>
                  <a:pt x="14837" y="4244"/>
                  <a:pt x="14757" y="4321"/>
                  <a:pt x="14784" y="4474"/>
                </a:cubicBezTo>
                <a:cubicBezTo>
                  <a:pt x="14811" y="4474"/>
                  <a:pt x="14784" y="4551"/>
                  <a:pt x="14784" y="4627"/>
                </a:cubicBezTo>
                <a:cubicBezTo>
                  <a:pt x="14811" y="4627"/>
                  <a:pt x="14837" y="4704"/>
                  <a:pt x="14837" y="4781"/>
                </a:cubicBezTo>
                <a:cubicBezTo>
                  <a:pt x="14837" y="4781"/>
                  <a:pt x="14731" y="4781"/>
                  <a:pt x="14704" y="4781"/>
                </a:cubicBezTo>
                <a:cubicBezTo>
                  <a:pt x="14651" y="4781"/>
                  <a:pt x="14704" y="4704"/>
                  <a:pt x="14704" y="4704"/>
                </a:cubicBezTo>
                <a:cubicBezTo>
                  <a:pt x="14677" y="4627"/>
                  <a:pt x="14597" y="4704"/>
                  <a:pt x="14597" y="4704"/>
                </a:cubicBezTo>
                <a:cubicBezTo>
                  <a:pt x="14544" y="4781"/>
                  <a:pt x="14491" y="4704"/>
                  <a:pt x="14464" y="4704"/>
                </a:cubicBezTo>
                <a:cubicBezTo>
                  <a:pt x="14437" y="4704"/>
                  <a:pt x="14544" y="4781"/>
                  <a:pt x="14544" y="4781"/>
                </a:cubicBezTo>
                <a:cubicBezTo>
                  <a:pt x="14624" y="4857"/>
                  <a:pt x="14544" y="5010"/>
                  <a:pt x="14517" y="4934"/>
                </a:cubicBezTo>
                <a:cubicBezTo>
                  <a:pt x="14491" y="4934"/>
                  <a:pt x="14491" y="4857"/>
                  <a:pt x="14491" y="4781"/>
                </a:cubicBezTo>
                <a:cubicBezTo>
                  <a:pt x="14464" y="4781"/>
                  <a:pt x="14437" y="4781"/>
                  <a:pt x="14411" y="4781"/>
                </a:cubicBezTo>
                <a:cubicBezTo>
                  <a:pt x="14357" y="4704"/>
                  <a:pt x="14304" y="4627"/>
                  <a:pt x="14224" y="4704"/>
                </a:cubicBezTo>
                <a:cubicBezTo>
                  <a:pt x="14144" y="4704"/>
                  <a:pt x="14091" y="4934"/>
                  <a:pt x="14011" y="4781"/>
                </a:cubicBezTo>
                <a:cubicBezTo>
                  <a:pt x="13957" y="4704"/>
                  <a:pt x="13904" y="4627"/>
                  <a:pt x="13877" y="4474"/>
                </a:cubicBezTo>
                <a:cubicBezTo>
                  <a:pt x="13851" y="4398"/>
                  <a:pt x="13797" y="4704"/>
                  <a:pt x="13771" y="4704"/>
                </a:cubicBezTo>
                <a:cubicBezTo>
                  <a:pt x="13744" y="4857"/>
                  <a:pt x="13717" y="5317"/>
                  <a:pt x="13637" y="5240"/>
                </a:cubicBezTo>
                <a:cubicBezTo>
                  <a:pt x="13584" y="5164"/>
                  <a:pt x="13531" y="5164"/>
                  <a:pt x="13477" y="5010"/>
                </a:cubicBezTo>
                <a:cubicBezTo>
                  <a:pt x="13451" y="4934"/>
                  <a:pt x="13397" y="4781"/>
                  <a:pt x="13371" y="4704"/>
                </a:cubicBezTo>
                <a:cubicBezTo>
                  <a:pt x="13344" y="4551"/>
                  <a:pt x="13291" y="4474"/>
                  <a:pt x="13264" y="4398"/>
                </a:cubicBezTo>
                <a:cubicBezTo>
                  <a:pt x="13211" y="4244"/>
                  <a:pt x="13317" y="4321"/>
                  <a:pt x="13344" y="4321"/>
                </a:cubicBezTo>
                <a:cubicBezTo>
                  <a:pt x="13371" y="4321"/>
                  <a:pt x="13424" y="4244"/>
                  <a:pt x="13424" y="4168"/>
                </a:cubicBezTo>
                <a:cubicBezTo>
                  <a:pt x="13424" y="4168"/>
                  <a:pt x="13291" y="3938"/>
                  <a:pt x="13291" y="3938"/>
                </a:cubicBezTo>
                <a:cubicBezTo>
                  <a:pt x="13291" y="3938"/>
                  <a:pt x="13371" y="3938"/>
                  <a:pt x="13371" y="3861"/>
                </a:cubicBezTo>
                <a:cubicBezTo>
                  <a:pt x="13344" y="3785"/>
                  <a:pt x="13291" y="3785"/>
                  <a:pt x="13291" y="3785"/>
                </a:cubicBezTo>
                <a:cubicBezTo>
                  <a:pt x="13291" y="3632"/>
                  <a:pt x="13424" y="3555"/>
                  <a:pt x="13291" y="3478"/>
                </a:cubicBezTo>
                <a:cubicBezTo>
                  <a:pt x="13264" y="3478"/>
                  <a:pt x="13237" y="3325"/>
                  <a:pt x="13184" y="3325"/>
                </a:cubicBezTo>
                <a:cubicBezTo>
                  <a:pt x="13157" y="3325"/>
                  <a:pt x="13104" y="3249"/>
                  <a:pt x="13077" y="3325"/>
                </a:cubicBezTo>
                <a:cubicBezTo>
                  <a:pt x="13051" y="3325"/>
                  <a:pt x="13051" y="3402"/>
                  <a:pt x="13024" y="3402"/>
                </a:cubicBezTo>
                <a:cubicBezTo>
                  <a:pt x="12997" y="3325"/>
                  <a:pt x="12997" y="3325"/>
                  <a:pt x="12971" y="3325"/>
                </a:cubicBezTo>
                <a:cubicBezTo>
                  <a:pt x="12944" y="3325"/>
                  <a:pt x="12891" y="3325"/>
                  <a:pt x="12864" y="3249"/>
                </a:cubicBezTo>
                <a:cubicBezTo>
                  <a:pt x="12837" y="3249"/>
                  <a:pt x="12811" y="3249"/>
                  <a:pt x="12784" y="3095"/>
                </a:cubicBezTo>
                <a:cubicBezTo>
                  <a:pt x="12757" y="3095"/>
                  <a:pt x="12784" y="3019"/>
                  <a:pt x="12731" y="3095"/>
                </a:cubicBezTo>
                <a:cubicBezTo>
                  <a:pt x="12731" y="3095"/>
                  <a:pt x="12704" y="3172"/>
                  <a:pt x="12677" y="3172"/>
                </a:cubicBezTo>
                <a:cubicBezTo>
                  <a:pt x="12651" y="3172"/>
                  <a:pt x="12651" y="3095"/>
                  <a:pt x="12624" y="3172"/>
                </a:cubicBezTo>
                <a:cubicBezTo>
                  <a:pt x="12624" y="3249"/>
                  <a:pt x="12597" y="3325"/>
                  <a:pt x="12597" y="3402"/>
                </a:cubicBezTo>
                <a:cubicBezTo>
                  <a:pt x="12597" y="3478"/>
                  <a:pt x="12651" y="3478"/>
                  <a:pt x="12624" y="3555"/>
                </a:cubicBezTo>
                <a:cubicBezTo>
                  <a:pt x="12597" y="3632"/>
                  <a:pt x="12624" y="3632"/>
                  <a:pt x="12597" y="3632"/>
                </a:cubicBezTo>
                <a:cubicBezTo>
                  <a:pt x="12571" y="3632"/>
                  <a:pt x="12517" y="3632"/>
                  <a:pt x="12491" y="3708"/>
                </a:cubicBezTo>
                <a:cubicBezTo>
                  <a:pt x="12517" y="3632"/>
                  <a:pt x="12597" y="3785"/>
                  <a:pt x="12597" y="3785"/>
                </a:cubicBezTo>
                <a:cubicBezTo>
                  <a:pt x="12571" y="3861"/>
                  <a:pt x="12491" y="3708"/>
                  <a:pt x="12437" y="3708"/>
                </a:cubicBezTo>
                <a:cubicBezTo>
                  <a:pt x="12384" y="3708"/>
                  <a:pt x="12304" y="3708"/>
                  <a:pt x="12224" y="3708"/>
                </a:cubicBezTo>
                <a:cubicBezTo>
                  <a:pt x="12197" y="3708"/>
                  <a:pt x="12197" y="3632"/>
                  <a:pt x="12171" y="3632"/>
                </a:cubicBezTo>
                <a:cubicBezTo>
                  <a:pt x="12144" y="3555"/>
                  <a:pt x="12064" y="3632"/>
                  <a:pt x="12037" y="3632"/>
                </a:cubicBezTo>
                <a:cubicBezTo>
                  <a:pt x="12011" y="3555"/>
                  <a:pt x="11957" y="3555"/>
                  <a:pt x="11931" y="3478"/>
                </a:cubicBezTo>
                <a:cubicBezTo>
                  <a:pt x="11931" y="3402"/>
                  <a:pt x="11984" y="3402"/>
                  <a:pt x="11984" y="3325"/>
                </a:cubicBezTo>
                <a:cubicBezTo>
                  <a:pt x="12011" y="3249"/>
                  <a:pt x="11771" y="3249"/>
                  <a:pt x="11744" y="3249"/>
                </a:cubicBezTo>
                <a:cubicBezTo>
                  <a:pt x="11611" y="3172"/>
                  <a:pt x="11504" y="3249"/>
                  <a:pt x="11371" y="3249"/>
                </a:cubicBezTo>
                <a:cubicBezTo>
                  <a:pt x="11291" y="3249"/>
                  <a:pt x="11317" y="3249"/>
                  <a:pt x="11344" y="3402"/>
                </a:cubicBezTo>
                <a:cubicBezTo>
                  <a:pt x="11344" y="3478"/>
                  <a:pt x="11291" y="3402"/>
                  <a:pt x="11291" y="3402"/>
                </a:cubicBezTo>
                <a:cubicBezTo>
                  <a:pt x="11237" y="3402"/>
                  <a:pt x="11264" y="3325"/>
                  <a:pt x="11264" y="3249"/>
                </a:cubicBezTo>
                <a:cubicBezTo>
                  <a:pt x="11264" y="3095"/>
                  <a:pt x="11237" y="2866"/>
                  <a:pt x="11184" y="3019"/>
                </a:cubicBezTo>
                <a:cubicBezTo>
                  <a:pt x="11184" y="3172"/>
                  <a:pt x="11077" y="3172"/>
                  <a:pt x="11024" y="3095"/>
                </a:cubicBezTo>
                <a:cubicBezTo>
                  <a:pt x="10997" y="3019"/>
                  <a:pt x="11051" y="2866"/>
                  <a:pt x="10944" y="2942"/>
                </a:cubicBezTo>
                <a:cubicBezTo>
                  <a:pt x="10917" y="2942"/>
                  <a:pt x="10891" y="2942"/>
                  <a:pt x="10864" y="2942"/>
                </a:cubicBezTo>
                <a:cubicBezTo>
                  <a:pt x="10837" y="2866"/>
                  <a:pt x="10811" y="2942"/>
                  <a:pt x="10757" y="3019"/>
                </a:cubicBezTo>
                <a:cubicBezTo>
                  <a:pt x="10704" y="3172"/>
                  <a:pt x="10837" y="3095"/>
                  <a:pt x="10837" y="3172"/>
                </a:cubicBezTo>
                <a:cubicBezTo>
                  <a:pt x="10837" y="3325"/>
                  <a:pt x="10731" y="3249"/>
                  <a:pt x="10704" y="3325"/>
                </a:cubicBezTo>
                <a:cubicBezTo>
                  <a:pt x="10677" y="3402"/>
                  <a:pt x="10624" y="3402"/>
                  <a:pt x="10571" y="3478"/>
                </a:cubicBezTo>
                <a:cubicBezTo>
                  <a:pt x="10517" y="3555"/>
                  <a:pt x="10464" y="3555"/>
                  <a:pt x="10384" y="3555"/>
                </a:cubicBezTo>
                <a:cubicBezTo>
                  <a:pt x="10331" y="3555"/>
                  <a:pt x="10331" y="3555"/>
                  <a:pt x="10304" y="3708"/>
                </a:cubicBezTo>
                <a:cubicBezTo>
                  <a:pt x="10277" y="3785"/>
                  <a:pt x="10171" y="3861"/>
                  <a:pt x="10144" y="3861"/>
                </a:cubicBezTo>
                <a:cubicBezTo>
                  <a:pt x="10144" y="3785"/>
                  <a:pt x="10197" y="3785"/>
                  <a:pt x="10197" y="3785"/>
                </a:cubicBezTo>
                <a:cubicBezTo>
                  <a:pt x="10251" y="3708"/>
                  <a:pt x="10251" y="3555"/>
                  <a:pt x="10277" y="3478"/>
                </a:cubicBezTo>
                <a:cubicBezTo>
                  <a:pt x="10304" y="3325"/>
                  <a:pt x="10331" y="3478"/>
                  <a:pt x="10357" y="3402"/>
                </a:cubicBezTo>
                <a:cubicBezTo>
                  <a:pt x="10384" y="3402"/>
                  <a:pt x="10384" y="3325"/>
                  <a:pt x="10411" y="3325"/>
                </a:cubicBezTo>
                <a:cubicBezTo>
                  <a:pt x="10491" y="3172"/>
                  <a:pt x="10597" y="3095"/>
                  <a:pt x="10677" y="2942"/>
                </a:cubicBezTo>
                <a:cubicBezTo>
                  <a:pt x="10731" y="2866"/>
                  <a:pt x="10784" y="2789"/>
                  <a:pt x="10837" y="2712"/>
                </a:cubicBezTo>
                <a:cubicBezTo>
                  <a:pt x="10944" y="2483"/>
                  <a:pt x="11077" y="2329"/>
                  <a:pt x="11184" y="2176"/>
                </a:cubicBezTo>
                <a:cubicBezTo>
                  <a:pt x="11264" y="2100"/>
                  <a:pt x="11344" y="1946"/>
                  <a:pt x="11264" y="1717"/>
                </a:cubicBezTo>
                <a:cubicBezTo>
                  <a:pt x="11237" y="1640"/>
                  <a:pt x="11237" y="1793"/>
                  <a:pt x="11211" y="1717"/>
                </a:cubicBezTo>
                <a:cubicBezTo>
                  <a:pt x="11184" y="1640"/>
                  <a:pt x="11157" y="1640"/>
                  <a:pt x="11131" y="1564"/>
                </a:cubicBezTo>
                <a:cubicBezTo>
                  <a:pt x="11131" y="1487"/>
                  <a:pt x="11264" y="1640"/>
                  <a:pt x="11264" y="1640"/>
                </a:cubicBezTo>
                <a:cubicBezTo>
                  <a:pt x="11291" y="1640"/>
                  <a:pt x="11371" y="1640"/>
                  <a:pt x="11317" y="1487"/>
                </a:cubicBezTo>
                <a:cubicBezTo>
                  <a:pt x="11291" y="1410"/>
                  <a:pt x="11291" y="1334"/>
                  <a:pt x="11264" y="1257"/>
                </a:cubicBezTo>
                <a:cubicBezTo>
                  <a:pt x="11237" y="1104"/>
                  <a:pt x="11211" y="1410"/>
                  <a:pt x="11184" y="1410"/>
                </a:cubicBezTo>
                <a:cubicBezTo>
                  <a:pt x="11184" y="1334"/>
                  <a:pt x="11184" y="1257"/>
                  <a:pt x="11184" y="1257"/>
                </a:cubicBezTo>
                <a:cubicBezTo>
                  <a:pt x="11184" y="1181"/>
                  <a:pt x="11184" y="1181"/>
                  <a:pt x="11157" y="1104"/>
                </a:cubicBezTo>
                <a:cubicBezTo>
                  <a:pt x="11157" y="1027"/>
                  <a:pt x="11104" y="951"/>
                  <a:pt x="11077" y="951"/>
                </a:cubicBezTo>
                <a:cubicBezTo>
                  <a:pt x="11024" y="874"/>
                  <a:pt x="10997" y="874"/>
                  <a:pt x="10944" y="798"/>
                </a:cubicBezTo>
                <a:cubicBezTo>
                  <a:pt x="10891" y="798"/>
                  <a:pt x="10891" y="798"/>
                  <a:pt x="10811" y="874"/>
                </a:cubicBezTo>
                <a:cubicBezTo>
                  <a:pt x="10757" y="874"/>
                  <a:pt x="10571" y="644"/>
                  <a:pt x="10544" y="874"/>
                </a:cubicBezTo>
                <a:cubicBezTo>
                  <a:pt x="10517" y="951"/>
                  <a:pt x="10357" y="1027"/>
                  <a:pt x="10331" y="951"/>
                </a:cubicBezTo>
                <a:cubicBezTo>
                  <a:pt x="10331" y="951"/>
                  <a:pt x="10491" y="644"/>
                  <a:pt x="10437" y="568"/>
                </a:cubicBezTo>
                <a:cubicBezTo>
                  <a:pt x="10437" y="568"/>
                  <a:pt x="10251" y="644"/>
                  <a:pt x="10224" y="568"/>
                </a:cubicBezTo>
                <a:cubicBezTo>
                  <a:pt x="10224" y="491"/>
                  <a:pt x="10277" y="491"/>
                  <a:pt x="10277" y="491"/>
                </a:cubicBezTo>
                <a:cubicBezTo>
                  <a:pt x="10277" y="415"/>
                  <a:pt x="10064" y="491"/>
                  <a:pt x="10064" y="491"/>
                </a:cubicBezTo>
                <a:cubicBezTo>
                  <a:pt x="10091" y="338"/>
                  <a:pt x="10197" y="415"/>
                  <a:pt x="10224" y="338"/>
                </a:cubicBezTo>
                <a:cubicBezTo>
                  <a:pt x="10251" y="261"/>
                  <a:pt x="10304" y="338"/>
                  <a:pt x="10277" y="261"/>
                </a:cubicBezTo>
                <a:cubicBezTo>
                  <a:pt x="10277" y="185"/>
                  <a:pt x="10277" y="108"/>
                  <a:pt x="10251" y="108"/>
                </a:cubicBezTo>
                <a:cubicBezTo>
                  <a:pt x="10171" y="108"/>
                  <a:pt x="10144" y="32"/>
                  <a:pt x="10064" y="32"/>
                </a:cubicBezTo>
                <a:cubicBezTo>
                  <a:pt x="10011" y="-45"/>
                  <a:pt x="9957" y="32"/>
                  <a:pt x="9904" y="108"/>
                </a:cubicBezTo>
                <a:cubicBezTo>
                  <a:pt x="9797" y="185"/>
                  <a:pt x="9691" y="415"/>
                  <a:pt x="9637" y="568"/>
                </a:cubicBezTo>
                <a:cubicBezTo>
                  <a:pt x="9611" y="644"/>
                  <a:pt x="9611" y="644"/>
                  <a:pt x="9637" y="721"/>
                </a:cubicBezTo>
                <a:cubicBezTo>
                  <a:pt x="9664" y="721"/>
                  <a:pt x="9637" y="798"/>
                  <a:pt x="9637" y="874"/>
                </a:cubicBezTo>
                <a:cubicBezTo>
                  <a:pt x="9637" y="1027"/>
                  <a:pt x="9744" y="951"/>
                  <a:pt x="9744" y="1027"/>
                </a:cubicBezTo>
                <a:cubicBezTo>
                  <a:pt x="9744" y="951"/>
                  <a:pt x="9611" y="1027"/>
                  <a:pt x="9584" y="1027"/>
                </a:cubicBezTo>
                <a:cubicBezTo>
                  <a:pt x="9557" y="1027"/>
                  <a:pt x="9397" y="951"/>
                  <a:pt x="9371" y="1027"/>
                </a:cubicBezTo>
                <a:cubicBezTo>
                  <a:pt x="9371" y="951"/>
                  <a:pt x="9451" y="1257"/>
                  <a:pt x="9451" y="1257"/>
                </a:cubicBezTo>
                <a:cubicBezTo>
                  <a:pt x="9477" y="1334"/>
                  <a:pt x="9344" y="1181"/>
                  <a:pt x="9317" y="1181"/>
                </a:cubicBezTo>
                <a:cubicBezTo>
                  <a:pt x="9291" y="1181"/>
                  <a:pt x="9237" y="1257"/>
                  <a:pt x="9184" y="1334"/>
                </a:cubicBezTo>
                <a:cubicBezTo>
                  <a:pt x="9184" y="1334"/>
                  <a:pt x="9184" y="1334"/>
                  <a:pt x="9157" y="1334"/>
                </a:cubicBezTo>
                <a:cubicBezTo>
                  <a:pt x="9104" y="1334"/>
                  <a:pt x="9157" y="1334"/>
                  <a:pt x="9131" y="1257"/>
                </a:cubicBezTo>
                <a:cubicBezTo>
                  <a:pt x="9131" y="1334"/>
                  <a:pt x="8997" y="1487"/>
                  <a:pt x="8997" y="1487"/>
                </a:cubicBezTo>
                <a:cubicBezTo>
                  <a:pt x="8997" y="1410"/>
                  <a:pt x="9051" y="1334"/>
                  <a:pt x="9051" y="1334"/>
                </a:cubicBezTo>
                <a:cubicBezTo>
                  <a:pt x="9051" y="1257"/>
                  <a:pt x="8917" y="1334"/>
                  <a:pt x="8891" y="1257"/>
                </a:cubicBezTo>
                <a:cubicBezTo>
                  <a:pt x="8891" y="1257"/>
                  <a:pt x="8944" y="1181"/>
                  <a:pt x="8944" y="1181"/>
                </a:cubicBezTo>
                <a:cubicBezTo>
                  <a:pt x="8917" y="1257"/>
                  <a:pt x="8784" y="1334"/>
                  <a:pt x="8731" y="1334"/>
                </a:cubicBezTo>
                <a:cubicBezTo>
                  <a:pt x="8597" y="1410"/>
                  <a:pt x="8757" y="1410"/>
                  <a:pt x="8784" y="1487"/>
                </a:cubicBezTo>
                <a:cubicBezTo>
                  <a:pt x="8757" y="1410"/>
                  <a:pt x="8624" y="1564"/>
                  <a:pt x="8597" y="1564"/>
                </a:cubicBezTo>
                <a:cubicBezTo>
                  <a:pt x="8571" y="1564"/>
                  <a:pt x="8544" y="1564"/>
                  <a:pt x="8517" y="1640"/>
                </a:cubicBezTo>
                <a:cubicBezTo>
                  <a:pt x="8491" y="1717"/>
                  <a:pt x="8437" y="1640"/>
                  <a:pt x="8384" y="1640"/>
                </a:cubicBezTo>
                <a:cubicBezTo>
                  <a:pt x="8357" y="1640"/>
                  <a:pt x="8331" y="1793"/>
                  <a:pt x="8277" y="1793"/>
                </a:cubicBezTo>
                <a:cubicBezTo>
                  <a:pt x="8224" y="1870"/>
                  <a:pt x="8197" y="1793"/>
                  <a:pt x="8171" y="1870"/>
                </a:cubicBezTo>
                <a:cubicBezTo>
                  <a:pt x="8144" y="1946"/>
                  <a:pt x="8117" y="2023"/>
                  <a:pt x="8091" y="2023"/>
                </a:cubicBezTo>
                <a:cubicBezTo>
                  <a:pt x="8037" y="2023"/>
                  <a:pt x="7984" y="2023"/>
                  <a:pt x="7957" y="2023"/>
                </a:cubicBezTo>
                <a:cubicBezTo>
                  <a:pt x="7957" y="2023"/>
                  <a:pt x="8037" y="2176"/>
                  <a:pt x="8037" y="2176"/>
                </a:cubicBezTo>
                <a:cubicBezTo>
                  <a:pt x="8011" y="2253"/>
                  <a:pt x="7851" y="2253"/>
                  <a:pt x="7851" y="2253"/>
                </a:cubicBezTo>
                <a:cubicBezTo>
                  <a:pt x="7851" y="2253"/>
                  <a:pt x="7957" y="2253"/>
                  <a:pt x="7957" y="2253"/>
                </a:cubicBezTo>
                <a:cubicBezTo>
                  <a:pt x="7957" y="2253"/>
                  <a:pt x="7904" y="2253"/>
                  <a:pt x="7877" y="2253"/>
                </a:cubicBezTo>
                <a:cubicBezTo>
                  <a:pt x="7904" y="2253"/>
                  <a:pt x="7957" y="2329"/>
                  <a:pt x="7957" y="2329"/>
                </a:cubicBezTo>
                <a:cubicBezTo>
                  <a:pt x="7931" y="2329"/>
                  <a:pt x="7931" y="2329"/>
                  <a:pt x="7904" y="2329"/>
                </a:cubicBezTo>
                <a:cubicBezTo>
                  <a:pt x="7931" y="2329"/>
                  <a:pt x="7904" y="2406"/>
                  <a:pt x="7904" y="2406"/>
                </a:cubicBezTo>
                <a:cubicBezTo>
                  <a:pt x="7904" y="2483"/>
                  <a:pt x="7824" y="2406"/>
                  <a:pt x="7824" y="2406"/>
                </a:cubicBezTo>
                <a:cubicBezTo>
                  <a:pt x="7824" y="2483"/>
                  <a:pt x="7877" y="2483"/>
                  <a:pt x="7877" y="2559"/>
                </a:cubicBezTo>
                <a:cubicBezTo>
                  <a:pt x="7904" y="2559"/>
                  <a:pt x="7851" y="2559"/>
                  <a:pt x="7851" y="2559"/>
                </a:cubicBezTo>
                <a:cubicBezTo>
                  <a:pt x="7851" y="2712"/>
                  <a:pt x="7957" y="2559"/>
                  <a:pt x="7931" y="2712"/>
                </a:cubicBezTo>
                <a:cubicBezTo>
                  <a:pt x="7877" y="2866"/>
                  <a:pt x="8011" y="2942"/>
                  <a:pt x="7931" y="3019"/>
                </a:cubicBezTo>
                <a:cubicBezTo>
                  <a:pt x="7877" y="3019"/>
                  <a:pt x="7824" y="3019"/>
                  <a:pt x="7771" y="3019"/>
                </a:cubicBezTo>
                <a:cubicBezTo>
                  <a:pt x="7744" y="3095"/>
                  <a:pt x="7744" y="3172"/>
                  <a:pt x="7691" y="3095"/>
                </a:cubicBezTo>
                <a:cubicBezTo>
                  <a:pt x="7664" y="3095"/>
                  <a:pt x="7637" y="3095"/>
                  <a:pt x="7611" y="3095"/>
                </a:cubicBezTo>
                <a:cubicBezTo>
                  <a:pt x="7504" y="3172"/>
                  <a:pt x="7397" y="3172"/>
                  <a:pt x="7291" y="3172"/>
                </a:cubicBezTo>
                <a:cubicBezTo>
                  <a:pt x="7237" y="3172"/>
                  <a:pt x="7184" y="3172"/>
                  <a:pt x="7157" y="3249"/>
                </a:cubicBezTo>
                <a:cubicBezTo>
                  <a:pt x="7131" y="3325"/>
                  <a:pt x="7104" y="3402"/>
                  <a:pt x="7104" y="3478"/>
                </a:cubicBezTo>
                <a:cubicBezTo>
                  <a:pt x="7104" y="3555"/>
                  <a:pt x="7157" y="3632"/>
                  <a:pt x="7157" y="3708"/>
                </a:cubicBezTo>
                <a:cubicBezTo>
                  <a:pt x="7131" y="3861"/>
                  <a:pt x="7131" y="3938"/>
                  <a:pt x="7157" y="4015"/>
                </a:cubicBezTo>
                <a:cubicBezTo>
                  <a:pt x="7211" y="4168"/>
                  <a:pt x="7291" y="4091"/>
                  <a:pt x="7344" y="4244"/>
                </a:cubicBezTo>
                <a:cubicBezTo>
                  <a:pt x="7344" y="4244"/>
                  <a:pt x="7397" y="4551"/>
                  <a:pt x="7397" y="4551"/>
                </a:cubicBezTo>
                <a:cubicBezTo>
                  <a:pt x="7291" y="4551"/>
                  <a:pt x="7264" y="4551"/>
                  <a:pt x="7184" y="4398"/>
                </a:cubicBezTo>
                <a:cubicBezTo>
                  <a:pt x="7104" y="4244"/>
                  <a:pt x="6971" y="4091"/>
                  <a:pt x="6864" y="4091"/>
                </a:cubicBezTo>
                <a:cubicBezTo>
                  <a:pt x="6811" y="4091"/>
                  <a:pt x="6837" y="4015"/>
                  <a:pt x="6784" y="3938"/>
                </a:cubicBezTo>
                <a:cubicBezTo>
                  <a:pt x="6757" y="3938"/>
                  <a:pt x="6651" y="3938"/>
                  <a:pt x="6651" y="4091"/>
                </a:cubicBezTo>
                <a:cubicBezTo>
                  <a:pt x="6651" y="4168"/>
                  <a:pt x="6757" y="4168"/>
                  <a:pt x="6757" y="4168"/>
                </a:cubicBezTo>
                <a:cubicBezTo>
                  <a:pt x="6757" y="4168"/>
                  <a:pt x="6677" y="4244"/>
                  <a:pt x="6704" y="4244"/>
                </a:cubicBezTo>
                <a:cubicBezTo>
                  <a:pt x="6757" y="4321"/>
                  <a:pt x="6784" y="4244"/>
                  <a:pt x="6811" y="4398"/>
                </a:cubicBezTo>
                <a:cubicBezTo>
                  <a:pt x="6811" y="4551"/>
                  <a:pt x="6731" y="4474"/>
                  <a:pt x="6704" y="4474"/>
                </a:cubicBezTo>
                <a:cubicBezTo>
                  <a:pt x="6651" y="4398"/>
                  <a:pt x="6624" y="4321"/>
                  <a:pt x="6571" y="4398"/>
                </a:cubicBezTo>
                <a:cubicBezTo>
                  <a:pt x="6517" y="4398"/>
                  <a:pt x="6544" y="4627"/>
                  <a:pt x="6571" y="4704"/>
                </a:cubicBezTo>
                <a:cubicBezTo>
                  <a:pt x="6597" y="4781"/>
                  <a:pt x="6651" y="4781"/>
                  <a:pt x="6677" y="4781"/>
                </a:cubicBezTo>
                <a:cubicBezTo>
                  <a:pt x="6731" y="4857"/>
                  <a:pt x="6784" y="4857"/>
                  <a:pt x="6811" y="4934"/>
                </a:cubicBezTo>
                <a:cubicBezTo>
                  <a:pt x="6837" y="5010"/>
                  <a:pt x="6837" y="5087"/>
                  <a:pt x="6837" y="5087"/>
                </a:cubicBezTo>
                <a:cubicBezTo>
                  <a:pt x="6864" y="5087"/>
                  <a:pt x="6891" y="5087"/>
                  <a:pt x="6917" y="5087"/>
                </a:cubicBezTo>
                <a:cubicBezTo>
                  <a:pt x="6917" y="5087"/>
                  <a:pt x="6837" y="5164"/>
                  <a:pt x="6837" y="5164"/>
                </a:cubicBezTo>
                <a:cubicBezTo>
                  <a:pt x="6784" y="5164"/>
                  <a:pt x="6784" y="5087"/>
                  <a:pt x="6757" y="5010"/>
                </a:cubicBezTo>
                <a:cubicBezTo>
                  <a:pt x="6704" y="4934"/>
                  <a:pt x="6624" y="4934"/>
                  <a:pt x="6544" y="4934"/>
                </a:cubicBezTo>
                <a:cubicBezTo>
                  <a:pt x="6517" y="4934"/>
                  <a:pt x="6384" y="4857"/>
                  <a:pt x="6437" y="4704"/>
                </a:cubicBezTo>
                <a:cubicBezTo>
                  <a:pt x="6464" y="4704"/>
                  <a:pt x="6437" y="4627"/>
                  <a:pt x="6437" y="4551"/>
                </a:cubicBezTo>
                <a:cubicBezTo>
                  <a:pt x="6411" y="4474"/>
                  <a:pt x="6437" y="4398"/>
                  <a:pt x="6437" y="4321"/>
                </a:cubicBezTo>
                <a:cubicBezTo>
                  <a:pt x="6464" y="4168"/>
                  <a:pt x="6491" y="3861"/>
                  <a:pt x="6437" y="3785"/>
                </a:cubicBezTo>
                <a:cubicBezTo>
                  <a:pt x="6331" y="3708"/>
                  <a:pt x="6411" y="4091"/>
                  <a:pt x="6384" y="4244"/>
                </a:cubicBezTo>
                <a:cubicBezTo>
                  <a:pt x="6331" y="4398"/>
                  <a:pt x="6251" y="4474"/>
                  <a:pt x="6197" y="4627"/>
                </a:cubicBezTo>
                <a:cubicBezTo>
                  <a:pt x="6117" y="4857"/>
                  <a:pt x="6144" y="4781"/>
                  <a:pt x="6197" y="4934"/>
                </a:cubicBezTo>
                <a:cubicBezTo>
                  <a:pt x="6224" y="5010"/>
                  <a:pt x="6304" y="5240"/>
                  <a:pt x="6304" y="5393"/>
                </a:cubicBezTo>
                <a:cubicBezTo>
                  <a:pt x="6304" y="5393"/>
                  <a:pt x="6277" y="5546"/>
                  <a:pt x="6251" y="5546"/>
                </a:cubicBezTo>
                <a:cubicBezTo>
                  <a:pt x="6224" y="5700"/>
                  <a:pt x="6197" y="5853"/>
                  <a:pt x="6197" y="6006"/>
                </a:cubicBezTo>
                <a:cubicBezTo>
                  <a:pt x="6197" y="6006"/>
                  <a:pt x="6224" y="6389"/>
                  <a:pt x="6251" y="6389"/>
                </a:cubicBezTo>
                <a:cubicBezTo>
                  <a:pt x="6304" y="6389"/>
                  <a:pt x="6357" y="6389"/>
                  <a:pt x="6411" y="6312"/>
                </a:cubicBezTo>
                <a:cubicBezTo>
                  <a:pt x="6464" y="6236"/>
                  <a:pt x="6544" y="6312"/>
                  <a:pt x="6597" y="6389"/>
                </a:cubicBezTo>
                <a:cubicBezTo>
                  <a:pt x="6677" y="6389"/>
                  <a:pt x="6731" y="6542"/>
                  <a:pt x="6757" y="6772"/>
                </a:cubicBezTo>
                <a:cubicBezTo>
                  <a:pt x="6784" y="6925"/>
                  <a:pt x="6677" y="7155"/>
                  <a:pt x="6731" y="7232"/>
                </a:cubicBezTo>
                <a:cubicBezTo>
                  <a:pt x="6731" y="7232"/>
                  <a:pt x="6891" y="7385"/>
                  <a:pt x="6891" y="7385"/>
                </a:cubicBezTo>
                <a:cubicBezTo>
                  <a:pt x="6891" y="7461"/>
                  <a:pt x="6704" y="7308"/>
                  <a:pt x="6677" y="7308"/>
                </a:cubicBezTo>
                <a:cubicBezTo>
                  <a:pt x="6677" y="7308"/>
                  <a:pt x="6651" y="7078"/>
                  <a:pt x="6651" y="7078"/>
                </a:cubicBezTo>
                <a:cubicBezTo>
                  <a:pt x="6677" y="6925"/>
                  <a:pt x="6704" y="6849"/>
                  <a:pt x="6651" y="6772"/>
                </a:cubicBezTo>
                <a:cubicBezTo>
                  <a:pt x="6597" y="6695"/>
                  <a:pt x="6624" y="6542"/>
                  <a:pt x="6571" y="6466"/>
                </a:cubicBezTo>
                <a:cubicBezTo>
                  <a:pt x="6517" y="6466"/>
                  <a:pt x="6464" y="6542"/>
                  <a:pt x="6411" y="6542"/>
                </a:cubicBezTo>
                <a:cubicBezTo>
                  <a:pt x="6411" y="6542"/>
                  <a:pt x="6304" y="6619"/>
                  <a:pt x="6304" y="6695"/>
                </a:cubicBezTo>
                <a:cubicBezTo>
                  <a:pt x="6331" y="6695"/>
                  <a:pt x="6357" y="6695"/>
                  <a:pt x="6331" y="6695"/>
                </a:cubicBezTo>
                <a:cubicBezTo>
                  <a:pt x="6331" y="6772"/>
                  <a:pt x="6277" y="6849"/>
                  <a:pt x="6304" y="6925"/>
                </a:cubicBezTo>
                <a:cubicBezTo>
                  <a:pt x="6411" y="7078"/>
                  <a:pt x="6331" y="7308"/>
                  <a:pt x="6277" y="7461"/>
                </a:cubicBezTo>
                <a:cubicBezTo>
                  <a:pt x="6251" y="7538"/>
                  <a:pt x="6224" y="7691"/>
                  <a:pt x="6224" y="7768"/>
                </a:cubicBezTo>
                <a:cubicBezTo>
                  <a:pt x="6197" y="7844"/>
                  <a:pt x="6144" y="7921"/>
                  <a:pt x="6091" y="7921"/>
                </a:cubicBezTo>
                <a:cubicBezTo>
                  <a:pt x="6064" y="7998"/>
                  <a:pt x="6037" y="7998"/>
                  <a:pt x="6037" y="8151"/>
                </a:cubicBezTo>
                <a:cubicBezTo>
                  <a:pt x="6011" y="8304"/>
                  <a:pt x="5957" y="8227"/>
                  <a:pt x="5931" y="8227"/>
                </a:cubicBezTo>
                <a:cubicBezTo>
                  <a:pt x="5851" y="8151"/>
                  <a:pt x="5797" y="8227"/>
                  <a:pt x="5744" y="8151"/>
                </a:cubicBezTo>
                <a:cubicBezTo>
                  <a:pt x="5717" y="8151"/>
                  <a:pt x="5691" y="8074"/>
                  <a:pt x="5664" y="8074"/>
                </a:cubicBezTo>
                <a:cubicBezTo>
                  <a:pt x="5611" y="8074"/>
                  <a:pt x="5611" y="7998"/>
                  <a:pt x="5584" y="7921"/>
                </a:cubicBezTo>
                <a:cubicBezTo>
                  <a:pt x="5584" y="7921"/>
                  <a:pt x="5637" y="7844"/>
                  <a:pt x="5637" y="7921"/>
                </a:cubicBezTo>
                <a:cubicBezTo>
                  <a:pt x="5664" y="8074"/>
                  <a:pt x="5717" y="8074"/>
                  <a:pt x="5717" y="7998"/>
                </a:cubicBezTo>
                <a:cubicBezTo>
                  <a:pt x="5744" y="7921"/>
                  <a:pt x="5877" y="8151"/>
                  <a:pt x="5931" y="7998"/>
                </a:cubicBezTo>
                <a:cubicBezTo>
                  <a:pt x="5931" y="7921"/>
                  <a:pt x="5877" y="7844"/>
                  <a:pt x="5931" y="7844"/>
                </a:cubicBezTo>
                <a:cubicBezTo>
                  <a:pt x="5957" y="7768"/>
                  <a:pt x="6011" y="7691"/>
                  <a:pt x="6037" y="7615"/>
                </a:cubicBezTo>
                <a:cubicBezTo>
                  <a:pt x="6064" y="7461"/>
                  <a:pt x="6037" y="7461"/>
                  <a:pt x="6117" y="7385"/>
                </a:cubicBezTo>
                <a:cubicBezTo>
                  <a:pt x="6197" y="7232"/>
                  <a:pt x="6091" y="7078"/>
                  <a:pt x="6144" y="6925"/>
                </a:cubicBezTo>
                <a:cubicBezTo>
                  <a:pt x="6197" y="6849"/>
                  <a:pt x="6197" y="6772"/>
                  <a:pt x="6144" y="6695"/>
                </a:cubicBezTo>
                <a:cubicBezTo>
                  <a:pt x="6117" y="6695"/>
                  <a:pt x="6091" y="6619"/>
                  <a:pt x="6064" y="6542"/>
                </a:cubicBezTo>
                <a:cubicBezTo>
                  <a:pt x="6037" y="6389"/>
                  <a:pt x="6064" y="6159"/>
                  <a:pt x="6064" y="6006"/>
                </a:cubicBezTo>
                <a:cubicBezTo>
                  <a:pt x="6064" y="5853"/>
                  <a:pt x="6037" y="5700"/>
                  <a:pt x="6064" y="5546"/>
                </a:cubicBezTo>
                <a:cubicBezTo>
                  <a:pt x="6064" y="5393"/>
                  <a:pt x="6117" y="5393"/>
                  <a:pt x="6117" y="5240"/>
                </a:cubicBezTo>
                <a:cubicBezTo>
                  <a:pt x="6091" y="5087"/>
                  <a:pt x="6037" y="5010"/>
                  <a:pt x="6011" y="4934"/>
                </a:cubicBezTo>
                <a:cubicBezTo>
                  <a:pt x="5984" y="4857"/>
                  <a:pt x="5957" y="4781"/>
                  <a:pt x="5984" y="4704"/>
                </a:cubicBezTo>
                <a:cubicBezTo>
                  <a:pt x="6037" y="4627"/>
                  <a:pt x="6037" y="4474"/>
                  <a:pt x="6064" y="4321"/>
                </a:cubicBezTo>
                <a:cubicBezTo>
                  <a:pt x="6091" y="4244"/>
                  <a:pt x="6117" y="4015"/>
                  <a:pt x="6091" y="3938"/>
                </a:cubicBezTo>
                <a:cubicBezTo>
                  <a:pt x="6091" y="3861"/>
                  <a:pt x="5984" y="3785"/>
                  <a:pt x="5931" y="3708"/>
                </a:cubicBezTo>
                <a:cubicBezTo>
                  <a:pt x="5877" y="3708"/>
                  <a:pt x="5824" y="3708"/>
                  <a:pt x="5771" y="3708"/>
                </a:cubicBezTo>
                <a:cubicBezTo>
                  <a:pt x="5744" y="3708"/>
                  <a:pt x="5664" y="3632"/>
                  <a:pt x="5637" y="3708"/>
                </a:cubicBezTo>
                <a:cubicBezTo>
                  <a:pt x="5557" y="3861"/>
                  <a:pt x="5557" y="4398"/>
                  <a:pt x="5477" y="4551"/>
                </a:cubicBezTo>
                <a:cubicBezTo>
                  <a:pt x="5424" y="4781"/>
                  <a:pt x="5264" y="4857"/>
                  <a:pt x="5264" y="5164"/>
                </a:cubicBezTo>
                <a:cubicBezTo>
                  <a:pt x="5264" y="5240"/>
                  <a:pt x="5344" y="5164"/>
                  <a:pt x="5344" y="5164"/>
                </a:cubicBezTo>
                <a:cubicBezTo>
                  <a:pt x="5371" y="5240"/>
                  <a:pt x="5344" y="5546"/>
                  <a:pt x="5344" y="5546"/>
                </a:cubicBezTo>
                <a:cubicBezTo>
                  <a:pt x="5317" y="5700"/>
                  <a:pt x="5371" y="5776"/>
                  <a:pt x="5291" y="5776"/>
                </a:cubicBezTo>
                <a:cubicBezTo>
                  <a:pt x="5291" y="5853"/>
                  <a:pt x="5264" y="5853"/>
                  <a:pt x="5264" y="5929"/>
                </a:cubicBezTo>
                <a:cubicBezTo>
                  <a:pt x="5291" y="6006"/>
                  <a:pt x="5317" y="6006"/>
                  <a:pt x="5344" y="6006"/>
                </a:cubicBezTo>
                <a:cubicBezTo>
                  <a:pt x="5371" y="6006"/>
                  <a:pt x="5477" y="6006"/>
                  <a:pt x="5477" y="6083"/>
                </a:cubicBezTo>
                <a:cubicBezTo>
                  <a:pt x="5477" y="6236"/>
                  <a:pt x="5477" y="6389"/>
                  <a:pt x="5531" y="6466"/>
                </a:cubicBezTo>
                <a:cubicBezTo>
                  <a:pt x="5584" y="6542"/>
                  <a:pt x="5637" y="6466"/>
                  <a:pt x="5584" y="6619"/>
                </a:cubicBezTo>
                <a:cubicBezTo>
                  <a:pt x="5557" y="6695"/>
                  <a:pt x="5557" y="6849"/>
                  <a:pt x="5531" y="6925"/>
                </a:cubicBezTo>
                <a:cubicBezTo>
                  <a:pt x="5504" y="7078"/>
                  <a:pt x="5371" y="6695"/>
                  <a:pt x="5344" y="6619"/>
                </a:cubicBezTo>
                <a:cubicBezTo>
                  <a:pt x="5264" y="6466"/>
                  <a:pt x="5157" y="6389"/>
                  <a:pt x="5077" y="6312"/>
                </a:cubicBezTo>
                <a:cubicBezTo>
                  <a:pt x="5024" y="6236"/>
                  <a:pt x="4997" y="6159"/>
                  <a:pt x="4944" y="6083"/>
                </a:cubicBezTo>
                <a:cubicBezTo>
                  <a:pt x="4917" y="6083"/>
                  <a:pt x="4864" y="6006"/>
                  <a:pt x="4837" y="6006"/>
                </a:cubicBezTo>
                <a:cubicBezTo>
                  <a:pt x="4757" y="6006"/>
                  <a:pt x="4677" y="5929"/>
                  <a:pt x="4597" y="5929"/>
                </a:cubicBezTo>
                <a:cubicBezTo>
                  <a:pt x="4491" y="5929"/>
                  <a:pt x="4384" y="5929"/>
                  <a:pt x="4464" y="6312"/>
                </a:cubicBezTo>
                <a:cubicBezTo>
                  <a:pt x="4517" y="6389"/>
                  <a:pt x="4491" y="6542"/>
                  <a:pt x="4437" y="6619"/>
                </a:cubicBezTo>
                <a:cubicBezTo>
                  <a:pt x="4411" y="6695"/>
                  <a:pt x="4331" y="6542"/>
                  <a:pt x="4357" y="6772"/>
                </a:cubicBezTo>
                <a:cubicBezTo>
                  <a:pt x="4384" y="6849"/>
                  <a:pt x="4171" y="6849"/>
                  <a:pt x="4277" y="6619"/>
                </a:cubicBezTo>
                <a:cubicBezTo>
                  <a:pt x="4304" y="6542"/>
                  <a:pt x="4224" y="6389"/>
                  <a:pt x="4197" y="6466"/>
                </a:cubicBezTo>
                <a:cubicBezTo>
                  <a:pt x="4144" y="6466"/>
                  <a:pt x="4091" y="6542"/>
                  <a:pt x="4064" y="6619"/>
                </a:cubicBezTo>
                <a:cubicBezTo>
                  <a:pt x="3984" y="6772"/>
                  <a:pt x="3904" y="6619"/>
                  <a:pt x="3824" y="6695"/>
                </a:cubicBezTo>
                <a:cubicBezTo>
                  <a:pt x="3744" y="6772"/>
                  <a:pt x="3691" y="6925"/>
                  <a:pt x="3637" y="6925"/>
                </a:cubicBezTo>
                <a:cubicBezTo>
                  <a:pt x="3611" y="6925"/>
                  <a:pt x="3451" y="6925"/>
                  <a:pt x="3477" y="6849"/>
                </a:cubicBezTo>
                <a:cubicBezTo>
                  <a:pt x="3531" y="6849"/>
                  <a:pt x="3531" y="6849"/>
                  <a:pt x="3531" y="6772"/>
                </a:cubicBezTo>
                <a:cubicBezTo>
                  <a:pt x="3531" y="6542"/>
                  <a:pt x="3584" y="6619"/>
                  <a:pt x="3584" y="6466"/>
                </a:cubicBezTo>
                <a:cubicBezTo>
                  <a:pt x="3611" y="6389"/>
                  <a:pt x="3424" y="6542"/>
                  <a:pt x="3424" y="6542"/>
                </a:cubicBezTo>
                <a:cubicBezTo>
                  <a:pt x="3397" y="6542"/>
                  <a:pt x="3371" y="6542"/>
                  <a:pt x="3371" y="6619"/>
                </a:cubicBezTo>
                <a:cubicBezTo>
                  <a:pt x="3371" y="6695"/>
                  <a:pt x="3371" y="6772"/>
                  <a:pt x="3371" y="6849"/>
                </a:cubicBezTo>
                <a:cubicBezTo>
                  <a:pt x="3344" y="6849"/>
                  <a:pt x="3291" y="6772"/>
                  <a:pt x="3264" y="6772"/>
                </a:cubicBezTo>
                <a:cubicBezTo>
                  <a:pt x="3211" y="6772"/>
                  <a:pt x="3131" y="6849"/>
                  <a:pt x="3077" y="6925"/>
                </a:cubicBezTo>
                <a:cubicBezTo>
                  <a:pt x="2997" y="7002"/>
                  <a:pt x="2917" y="7155"/>
                  <a:pt x="2837" y="7232"/>
                </a:cubicBezTo>
                <a:cubicBezTo>
                  <a:pt x="2784" y="7232"/>
                  <a:pt x="2757" y="7308"/>
                  <a:pt x="2731" y="7461"/>
                </a:cubicBezTo>
                <a:cubicBezTo>
                  <a:pt x="2731" y="7538"/>
                  <a:pt x="2731" y="7768"/>
                  <a:pt x="2677" y="7768"/>
                </a:cubicBezTo>
                <a:cubicBezTo>
                  <a:pt x="2624" y="7768"/>
                  <a:pt x="2571" y="7844"/>
                  <a:pt x="2517" y="7844"/>
                </a:cubicBezTo>
                <a:cubicBezTo>
                  <a:pt x="2491" y="7844"/>
                  <a:pt x="2464" y="7691"/>
                  <a:pt x="2437" y="7615"/>
                </a:cubicBezTo>
                <a:cubicBezTo>
                  <a:pt x="2384" y="7461"/>
                  <a:pt x="2304" y="7538"/>
                  <a:pt x="2357" y="7308"/>
                </a:cubicBezTo>
                <a:cubicBezTo>
                  <a:pt x="2384" y="7155"/>
                  <a:pt x="2464" y="7232"/>
                  <a:pt x="2491" y="7155"/>
                </a:cubicBezTo>
                <a:cubicBezTo>
                  <a:pt x="2544" y="7155"/>
                  <a:pt x="2597" y="7232"/>
                  <a:pt x="2571" y="7078"/>
                </a:cubicBezTo>
                <a:cubicBezTo>
                  <a:pt x="2544" y="7002"/>
                  <a:pt x="2517" y="6849"/>
                  <a:pt x="2491" y="6772"/>
                </a:cubicBezTo>
                <a:cubicBezTo>
                  <a:pt x="2437" y="6619"/>
                  <a:pt x="2357" y="6695"/>
                  <a:pt x="2304" y="6695"/>
                </a:cubicBezTo>
                <a:cubicBezTo>
                  <a:pt x="2277" y="6695"/>
                  <a:pt x="2117" y="6619"/>
                  <a:pt x="2117" y="6619"/>
                </a:cubicBezTo>
                <a:cubicBezTo>
                  <a:pt x="2117" y="6619"/>
                  <a:pt x="2197" y="6695"/>
                  <a:pt x="2197" y="6695"/>
                </a:cubicBezTo>
                <a:cubicBezTo>
                  <a:pt x="2224" y="6772"/>
                  <a:pt x="2224" y="6849"/>
                  <a:pt x="2224" y="6925"/>
                </a:cubicBezTo>
                <a:cubicBezTo>
                  <a:pt x="2224" y="7002"/>
                  <a:pt x="2224" y="7155"/>
                  <a:pt x="2224" y="7232"/>
                </a:cubicBezTo>
                <a:cubicBezTo>
                  <a:pt x="2197" y="7308"/>
                  <a:pt x="2171" y="7385"/>
                  <a:pt x="2171" y="7461"/>
                </a:cubicBezTo>
                <a:cubicBezTo>
                  <a:pt x="2197" y="7615"/>
                  <a:pt x="2304" y="7615"/>
                  <a:pt x="2277" y="7844"/>
                </a:cubicBezTo>
                <a:cubicBezTo>
                  <a:pt x="2251" y="7921"/>
                  <a:pt x="2224" y="8074"/>
                  <a:pt x="2224" y="8151"/>
                </a:cubicBezTo>
                <a:cubicBezTo>
                  <a:pt x="2224" y="8151"/>
                  <a:pt x="2224" y="8457"/>
                  <a:pt x="2224" y="8457"/>
                </a:cubicBezTo>
                <a:cubicBezTo>
                  <a:pt x="2224" y="8457"/>
                  <a:pt x="2197" y="8227"/>
                  <a:pt x="2197" y="8227"/>
                </a:cubicBezTo>
                <a:cubicBezTo>
                  <a:pt x="2171" y="8227"/>
                  <a:pt x="2144" y="8381"/>
                  <a:pt x="2117" y="8304"/>
                </a:cubicBezTo>
                <a:cubicBezTo>
                  <a:pt x="2117" y="8304"/>
                  <a:pt x="2171" y="8227"/>
                  <a:pt x="2171" y="8151"/>
                </a:cubicBezTo>
                <a:cubicBezTo>
                  <a:pt x="2144" y="8074"/>
                  <a:pt x="2091" y="8074"/>
                  <a:pt x="2064" y="8074"/>
                </a:cubicBezTo>
                <a:cubicBezTo>
                  <a:pt x="2037" y="8074"/>
                  <a:pt x="2011" y="7998"/>
                  <a:pt x="1984" y="8074"/>
                </a:cubicBezTo>
                <a:cubicBezTo>
                  <a:pt x="1931" y="8074"/>
                  <a:pt x="1904" y="8227"/>
                  <a:pt x="1851" y="8227"/>
                </a:cubicBezTo>
                <a:cubicBezTo>
                  <a:pt x="1797" y="8381"/>
                  <a:pt x="1771" y="8381"/>
                  <a:pt x="1717" y="8534"/>
                </a:cubicBezTo>
                <a:cubicBezTo>
                  <a:pt x="1664" y="8687"/>
                  <a:pt x="1611" y="8687"/>
                  <a:pt x="1691" y="8840"/>
                </a:cubicBezTo>
                <a:cubicBezTo>
                  <a:pt x="1717" y="8917"/>
                  <a:pt x="1771" y="9146"/>
                  <a:pt x="1744" y="9223"/>
                </a:cubicBezTo>
                <a:cubicBezTo>
                  <a:pt x="1717" y="9300"/>
                  <a:pt x="1557" y="9146"/>
                  <a:pt x="1531" y="9146"/>
                </a:cubicBezTo>
                <a:cubicBezTo>
                  <a:pt x="1504" y="9070"/>
                  <a:pt x="1424" y="9146"/>
                  <a:pt x="1397" y="9146"/>
                </a:cubicBezTo>
                <a:cubicBezTo>
                  <a:pt x="1424" y="9070"/>
                  <a:pt x="1291" y="8764"/>
                  <a:pt x="1264" y="8917"/>
                </a:cubicBezTo>
                <a:cubicBezTo>
                  <a:pt x="1131" y="9223"/>
                  <a:pt x="1424" y="9300"/>
                  <a:pt x="1424" y="9453"/>
                </a:cubicBezTo>
                <a:cubicBezTo>
                  <a:pt x="1397" y="9759"/>
                  <a:pt x="1317" y="9606"/>
                  <a:pt x="1237" y="9606"/>
                </a:cubicBezTo>
                <a:cubicBezTo>
                  <a:pt x="1157" y="9529"/>
                  <a:pt x="1131" y="9376"/>
                  <a:pt x="1051" y="9300"/>
                </a:cubicBezTo>
                <a:cubicBezTo>
                  <a:pt x="997" y="9223"/>
                  <a:pt x="997" y="9146"/>
                  <a:pt x="971" y="8993"/>
                </a:cubicBezTo>
                <a:cubicBezTo>
                  <a:pt x="971" y="8840"/>
                  <a:pt x="944" y="8840"/>
                  <a:pt x="917" y="8764"/>
                </a:cubicBezTo>
                <a:cubicBezTo>
                  <a:pt x="917" y="8687"/>
                  <a:pt x="997" y="8534"/>
                  <a:pt x="997" y="8534"/>
                </a:cubicBezTo>
                <a:cubicBezTo>
                  <a:pt x="1024" y="8304"/>
                  <a:pt x="891" y="8151"/>
                  <a:pt x="837" y="8151"/>
                </a:cubicBezTo>
                <a:cubicBezTo>
                  <a:pt x="784" y="8074"/>
                  <a:pt x="784" y="7921"/>
                  <a:pt x="731" y="7921"/>
                </a:cubicBezTo>
                <a:cubicBezTo>
                  <a:pt x="757" y="7844"/>
                  <a:pt x="624" y="7538"/>
                  <a:pt x="624" y="7538"/>
                </a:cubicBezTo>
                <a:cubicBezTo>
                  <a:pt x="677" y="7461"/>
                  <a:pt x="731" y="7691"/>
                  <a:pt x="757" y="7768"/>
                </a:cubicBezTo>
                <a:cubicBezTo>
                  <a:pt x="784" y="7844"/>
                  <a:pt x="811" y="7844"/>
                  <a:pt x="811" y="7768"/>
                </a:cubicBezTo>
                <a:cubicBezTo>
                  <a:pt x="837" y="7768"/>
                  <a:pt x="864" y="7844"/>
                  <a:pt x="864" y="7844"/>
                </a:cubicBezTo>
                <a:cubicBezTo>
                  <a:pt x="944" y="7921"/>
                  <a:pt x="997" y="7998"/>
                  <a:pt x="1077" y="7998"/>
                </a:cubicBezTo>
                <a:cubicBezTo>
                  <a:pt x="1131" y="8074"/>
                  <a:pt x="1211" y="8074"/>
                  <a:pt x="1291" y="8151"/>
                </a:cubicBezTo>
                <a:cubicBezTo>
                  <a:pt x="1424" y="8304"/>
                  <a:pt x="1531" y="8304"/>
                  <a:pt x="1664" y="8074"/>
                </a:cubicBezTo>
                <a:cubicBezTo>
                  <a:pt x="1717" y="7998"/>
                  <a:pt x="1744" y="7921"/>
                  <a:pt x="1797" y="7844"/>
                </a:cubicBezTo>
                <a:cubicBezTo>
                  <a:pt x="1877" y="7691"/>
                  <a:pt x="1824" y="7615"/>
                  <a:pt x="1824" y="7385"/>
                </a:cubicBezTo>
                <a:cubicBezTo>
                  <a:pt x="1824" y="7155"/>
                  <a:pt x="1637" y="7078"/>
                  <a:pt x="1584" y="6925"/>
                </a:cubicBezTo>
                <a:cubicBezTo>
                  <a:pt x="1504" y="6772"/>
                  <a:pt x="1397" y="6619"/>
                  <a:pt x="1317" y="6542"/>
                </a:cubicBezTo>
                <a:cubicBezTo>
                  <a:pt x="1237" y="6389"/>
                  <a:pt x="1131" y="6236"/>
                  <a:pt x="1051" y="6236"/>
                </a:cubicBezTo>
                <a:cubicBezTo>
                  <a:pt x="1024" y="6159"/>
                  <a:pt x="1024" y="6236"/>
                  <a:pt x="997" y="6236"/>
                </a:cubicBezTo>
                <a:cubicBezTo>
                  <a:pt x="971" y="6236"/>
                  <a:pt x="944" y="6159"/>
                  <a:pt x="917" y="6159"/>
                </a:cubicBezTo>
                <a:cubicBezTo>
                  <a:pt x="864" y="6083"/>
                  <a:pt x="811" y="6389"/>
                  <a:pt x="757" y="6389"/>
                </a:cubicBezTo>
                <a:cubicBezTo>
                  <a:pt x="757" y="6312"/>
                  <a:pt x="864" y="6083"/>
                  <a:pt x="757" y="6083"/>
                </a:cubicBezTo>
                <a:cubicBezTo>
                  <a:pt x="731" y="6083"/>
                  <a:pt x="624" y="5929"/>
                  <a:pt x="624" y="5929"/>
                </a:cubicBezTo>
                <a:cubicBezTo>
                  <a:pt x="651" y="5853"/>
                  <a:pt x="757" y="6083"/>
                  <a:pt x="757" y="5929"/>
                </a:cubicBezTo>
                <a:cubicBezTo>
                  <a:pt x="757" y="5853"/>
                  <a:pt x="651" y="5700"/>
                  <a:pt x="624" y="5700"/>
                </a:cubicBezTo>
                <a:cubicBezTo>
                  <a:pt x="597" y="5776"/>
                  <a:pt x="517" y="5929"/>
                  <a:pt x="517" y="5929"/>
                </a:cubicBezTo>
                <a:cubicBezTo>
                  <a:pt x="517" y="5853"/>
                  <a:pt x="517" y="5853"/>
                  <a:pt x="491" y="5776"/>
                </a:cubicBezTo>
                <a:cubicBezTo>
                  <a:pt x="437" y="5776"/>
                  <a:pt x="437" y="5853"/>
                  <a:pt x="411" y="5929"/>
                </a:cubicBezTo>
                <a:cubicBezTo>
                  <a:pt x="411" y="5929"/>
                  <a:pt x="411" y="5929"/>
                  <a:pt x="411" y="5853"/>
                </a:cubicBezTo>
                <a:cubicBezTo>
                  <a:pt x="384" y="5929"/>
                  <a:pt x="357" y="6083"/>
                  <a:pt x="331" y="6083"/>
                </a:cubicBezTo>
                <a:cubicBezTo>
                  <a:pt x="304" y="6159"/>
                  <a:pt x="251" y="6159"/>
                  <a:pt x="251" y="6159"/>
                </a:cubicBezTo>
                <a:cubicBezTo>
                  <a:pt x="224" y="6312"/>
                  <a:pt x="117" y="6312"/>
                  <a:pt x="144" y="6466"/>
                </a:cubicBezTo>
                <a:cubicBezTo>
                  <a:pt x="224" y="6619"/>
                  <a:pt x="117" y="6466"/>
                  <a:pt x="117" y="6695"/>
                </a:cubicBezTo>
                <a:cubicBezTo>
                  <a:pt x="117" y="6849"/>
                  <a:pt x="224" y="6925"/>
                  <a:pt x="251" y="7002"/>
                </a:cubicBezTo>
                <a:cubicBezTo>
                  <a:pt x="304" y="7078"/>
                  <a:pt x="357" y="7232"/>
                  <a:pt x="331" y="7385"/>
                </a:cubicBezTo>
                <a:cubicBezTo>
                  <a:pt x="304" y="7538"/>
                  <a:pt x="224" y="7615"/>
                  <a:pt x="224" y="7768"/>
                </a:cubicBezTo>
                <a:cubicBezTo>
                  <a:pt x="251" y="7921"/>
                  <a:pt x="304" y="8074"/>
                  <a:pt x="331" y="8227"/>
                </a:cubicBezTo>
                <a:cubicBezTo>
                  <a:pt x="357" y="8381"/>
                  <a:pt x="304" y="8381"/>
                  <a:pt x="304" y="8534"/>
                </a:cubicBezTo>
                <a:cubicBezTo>
                  <a:pt x="304" y="8687"/>
                  <a:pt x="384" y="8840"/>
                  <a:pt x="331" y="8917"/>
                </a:cubicBezTo>
                <a:cubicBezTo>
                  <a:pt x="277" y="8993"/>
                  <a:pt x="357" y="9223"/>
                  <a:pt x="357" y="9300"/>
                </a:cubicBezTo>
                <a:cubicBezTo>
                  <a:pt x="411" y="9453"/>
                  <a:pt x="464" y="9453"/>
                  <a:pt x="384" y="9606"/>
                </a:cubicBezTo>
                <a:cubicBezTo>
                  <a:pt x="331" y="9759"/>
                  <a:pt x="357" y="9759"/>
                  <a:pt x="384" y="9836"/>
                </a:cubicBezTo>
                <a:cubicBezTo>
                  <a:pt x="517" y="10066"/>
                  <a:pt x="597" y="10219"/>
                  <a:pt x="464" y="10525"/>
                </a:cubicBezTo>
                <a:cubicBezTo>
                  <a:pt x="331" y="10908"/>
                  <a:pt x="197" y="11215"/>
                  <a:pt x="91" y="11598"/>
                </a:cubicBezTo>
                <a:cubicBezTo>
                  <a:pt x="144" y="11598"/>
                  <a:pt x="144" y="11521"/>
                  <a:pt x="171" y="11598"/>
                </a:cubicBezTo>
                <a:cubicBezTo>
                  <a:pt x="197" y="11751"/>
                  <a:pt x="251" y="11751"/>
                  <a:pt x="277" y="11827"/>
                </a:cubicBezTo>
                <a:cubicBezTo>
                  <a:pt x="437" y="11981"/>
                  <a:pt x="224" y="11981"/>
                  <a:pt x="171" y="11981"/>
                </a:cubicBezTo>
                <a:cubicBezTo>
                  <a:pt x="117" y="11981"/>
                  <a:pt x="91" y="12057"/>
                  <a:pt x="91" y="12210"/>
                </a:cubicBezTo>
                <a:cubicBezTo>
                  <a:pt x="91" y="12364"/>
                  <a:pt x="37" y="12440"/>
                  <a:pt x="11" y="12593"/>
                </a:cubicBezTo>
                <a:cubicBezTo>
                  <a:pt x="-16" y="12670"/>
                  <a:pt x="11" y="12823"/>
                  <a:pt x="37" y="12976"/>
                </a:cubicBezTo>
                <a:cubicBezTo>
                  <a:pt x="37" y="13129"/>
                  <a:pt x="-16" y="13283"/>
                  <a:pt x="11" y="13359"/>
                </a:cubicBezTo>
                <a:cubicBezTo>
                  <a:pt x="64" y="13436"/>
                  <a:pt x="64" y="13436"/>
                  <a:pt x="64" y="13589"/>
                </a:cubicBezTo>
                <a:cubicBezTo>
                  <a:pt x="37" y="13742"/>
                  <a:pt x="91" y="13819"/>
                  <a:pt x="91" y="13972"/>
                </a:cubicBezTo>
                <a:cubicBezTo>
                  <a:pt x="91" y="14049"/>
                  <a:pt x="171" y="14202"/>
                  <a:pt x="197" y="14202"/>
                </a:cubicBezTo>
                <a:cubicBezTo>
                  <a:pt x="197" y="14202"/>
                  <a:pt x="224" y="14125"/>
                  <a:pt x="251" y="14125"/>
                </a:cubicBezTo>
                <a:cubicBezTo>
                  <a:pt x="277" y="14125"/>
                  <a:pt x="277" y="14278"/>
                  <a:pt x="304" y="14278"/>
                </a:cubicBezTo>
                <a:cubicBezTo>
                  <a:pt x="357" y="14202"/>
                  <a:pt x="357" y="14125"/>
                  <a:pt x="411" y="14278"/>
                </a:cubicBezTo>
                <a:cubicBezTo>
                  <a:pt x="464" y="14355"/>
                  <a:pt x="464" y="14355"/>
                  <a:pt x="464" y="14508"/>
                </a:cubicBezTo>
                <a:cubicBezTo>
                  <a:pt x="437" y="14891"/>
                  <a:pt x="544" y="15198"/>
                  <a:pt x="624" y="15351"/>
                </a:cubicBezTo>
                <a:cubicBezTo>
                  <a:pt x="677" y="15427"/>
                  <a:pt x="704" y="15504"/>
                  <a:pt x="651" y="15581"/>
                </a:cubicBezTo>
                <a:cubicBezTo>
                  <a:pt x="624" y="15734"/>
                  <a:pt x="597" y="15657"/>
                  <a:pt x="544" y="15657"/>
                </a:cubicBezTo>
                <a:cubicBezTo>
                  <a:pt x="491" y="15657"/>
                  <a:pt x="571" y="16346"/>
                  <a:pt x="624" y="16270"/>
                </a:cubicBezTo>
                <a:cubicBezTo>
                  <a:pt x="651" y="16193"/>
                  <a:pt x="677" y="15964"/>
                  <a:pt x="704" y="16040"/>
                </a:cubicBezTo>
                <a:cubicBezTo>
                  <a:pt x="731" y="16040"/>
                  <a:pt x="757" y="16117"/>
                  <a:pt x="811" y="16117"/>
                </a:cubicBezTo>
                <a:cubicBezTo>
                  <a:pt x="864" y="16117"/>
                  <a:pt x="917" y="16193"/>
                  <a:pt x="917" y="16346"/>
                </a:cubicBezTo>
                <a:cubicBezTo>
                  <a:pt x="917" y="16423"/>
                  <a:pt x="891" y="16423"/>
                  <a:pt x="891" y="16423"/>
                </a:cubicBezTo>
                <a:cubicBezTo>
                  <a:pt x="864" y="16500"/>
                  <a:pt x="891" y="16653"/>
                  <a:pt x="917" y="16653"/>
                </a:cubicBezTo>
                <a:cubicBezTo>
                  <a:pt x="944" y="16729"/>
                  <a:pt x="997" y="16653"/>
                  <a:pt x="1024" y="16729"/>
                </a:cubicBezTo>
                <a:cubicBezTo>
                  <a:pt x="1051" y="16806"/>
                  <a:pt x="1051" y="16959"/>
                  <a:pt x="1051" y="17036"/>
                </a:cubicBezTo>
                <a:cubicBezTo>
                  <a:pt x="1051" y="17112"/>
                  <a:pt x="1131" y="17036"/>
                  <a:pt x="1157" y="17036"/>
                </a:cubicBezTo>
                <a:cubicBezTo>
                  <a:pt x="1184" y="17112"/>
                  <a:pt x="1237" y="17342"/>
                  <a:pt x="1264" y="17189"/>
                </a:cubicBezTo>
                <a:cubicBezTo>
                  <a:pt x="1291" y="17036"/>
                  <a:pt x="1317" y="17112"/>
                  <a:pt x="1344" y="17189"/>
                </a:cubicBezTo>
                <a:cubicBezTo>
                  <a:pt x="1397" y="17342"/>
                  <a:pt x="1397" y="17266"/>
                  <a:pt x="1451" y="17266"/>
                </a:cubicBezTo>
                <a:cubicBezTo>
                  <a:pt x="1477" y="17266"/>
                  <a:pt x="1504" y="17495"/>
                  <a:pt x="1531" y="17419"/>
                </a:cubicBezTo>
                <a:cubicBezTo>
                  <a:pt x="1584" y="17342"/>
                  <a:pt x="1637" y="17495"/>
                  <a:pt x="1664" y="17572"/>
                </a:cubicBezTo>
                <a:cubicBezTo>
                  <a:pt x="1717" y="17649"/>
                  <a:pt x="1637" y="17725"/>
                  <a:pt x="1637" y="17725"/>
                </a:cubicBezTo>
                <a:cubicBezTo>
                  <a:pt x="1584" y="17802"/>
                  <a:pt x="1664" y="17878"/>
                  <a:pt x="1664" y="17878"/>
                </a:cubicBezTo>
                <a:cubicBezTo>
                  <a:pt x="1664" y="17878"/>
                  <a:pt x="1584" y="17878"/>
                  <a:pt x="1611" y="18032"/>
                </a:cubicBezTo>
                <a:cubicBezTo>
                  <a:pt x="1664" y="18108"/>
                  <a:pt x="1637" y="18185"/>
                  <a:pt x="1611" y="18261"/>
                </a:cubicBezTo>
                <a:cubicBezTo>
                  <a:pt x="1611" y="18338"/>
                  <a:pt x="1531" y="18338"/>
                  <a:pt x="1504" y="18338"/>
                </a:cubicBezTo>
                <a:cubicBezTo>
                  <a:pt x="1451" y="18338"/>
                  <a:pt x="1424" y="18491"/>
                  <a:pt x="1397" y="18644"/>
                </a:cubicBezTo>
                <a:cubicBezTo>
                  <a:pt x="1424" y="18644"/>
                  <a:pt x="1531" y="18644"/>
                  <a:pt x="1531" y="18721"/>
                </a:cubicBezTo>
                <a:cubicBezTo>
                  <a:pt x="1531" y="18798"/>
                  <a:pt x="1397" y="18874"/>
                  <a:pt x="1397" y="18951"/>
                </a:cubicBezTo>
                <a:cubicBezTo>
                  <a:pt x="1397" y="19027"/>
                  <a:pt x="1451" y="19027"/>
                  <a:pt x="1451" y="19181"/>
                </a:cubicBezTo>
                <a:cubicBezTo>
                  <a:pt x="1451" y="19181"/>
                  <a:pt x="1371" y="19257"/>
                  <a:pt x="1371" y="19257"/>
                </a:cubicBezTo>
                <a:cubicBezTo>
                  <a:pt x="1344" y="19334"/>
                  <a:pt x="1344" y="19410"/>
                  <a:pt x="1317" y="19487"/>
                </a:cubicBezTo>
                <a:cubicBezTo>
                  <a:pt x="1317" y="19564"/>
                  <a:pt x="1264" y="19487"/>
                  <a:pt x="1264" y="19640"/>
                </a:cubicBezTo>
                <a:cubicBezTo>
                  <a:pt x="1237" y="19717"/>
                  <a:pt x="1291" y="19870"/>
                  <a:pt x="1344" y="19870"/>
                </a:cubicBezTo>
                <a:cubicBezTo>
                  <a:pt x="1397" y="19946"/>
                  <a:pt x="1451" y="20023"/>
                  <a:pt x="1531" y="20176"/>
                </a:cubicBezTo>
                <a:cubicBezTo>
                  <a:pt x="1557" y="20253"/>
                  <a:pt x="1584" y="20329"/>
                  <a:pt x="1611" y="20329"/>
                </a:cubicBezTo>
                <a:cubicBezTo>
                  <a:pt x="1637" y="20483"/>
                  <a:pt x="1637" y="20406"/>
                  <a:pt x="1691" y="20329"/>
                </a:cubicBezTo>
                <a:cubicBezTo>
                  <a:pt x="1771" y="20329"/>
                  <a:pt x="1851" y="20559"/>
                  <a:pt x="1931" y="20559"/>
                </a:cubicBezTo>
                <a:cubicBezTo>
                  <a:pt x="2011" y="20559"/>
                  <a:pt x="2091" y="20712"/>
                  <a:pt x="2171" y="20789"/>
                </a:cubicBezTo>
                <a:cubicBezTo>
                  <a:pt x="2251" y="20866"/>
                  <a:pt x="2304" y="20789"/>
                  <a:pt x="2384" y="20789"/>
                </a:cubicBezTo>
                <a:cubicBezTo>
                  <a:pt x="2411" y="20866"/>
                  <a:pt x="2437" y="20942"/>
                  <a:pt x="2437" y="21019"/>
                </a:cubicBezTo>
                <a:cubicBezTo>
                  <a:pt x="2437" y="21095"/>
                  <a:pt x="2464" y="21095"/>
                  <a:pt x="2491" y="21095"/>
                </a:cubicBezTo>
                <a:cubicBezTo>
                  <a:pt x="2571" y="21172"/>
                  <a:pt x="2624" y="21555"/>
                  <a:pt x="2731" y="21402"/>
                </a:cubicBezTo>
                <a:cubicBezTo>
                  <a:pt x="2757" y="21325"/>
                  <a:pt x="2811" y="21249"/>
                  <a:pt x="2784" y="21172"/>
                </a:cubicBezTo>
                <a:cubicBezTo>
                  <a:pt x="2757" y="21095"/>
                  <a:pt x="2731" y="21019"/>
                  <a:pt x="2704" y="20942"/>
                </a:cubicBezTo>
                <a:cubicBezTo>
                  <a:pt x="2651" y="20789"/>
                  <a:pt x="2624" y="20636"/>
                  <a:pt x="2651" y="20406"/>
                </a:cubicBezTo>
                <a:cubicBezTo>
                  <a:pt x="2651" y="20253"/>
                  <a:pt x="2624" y="20100"/>
                  <a:pt x="2571" y="20023"/>
                </a:cubicBezTo>
                <a:cubicBezTo>
                  <a:pt x="2517" y="19946"/>
                  <a:pt x="2597" y="19793"/>
                  <a:pt x="2624" y="19717"/>
                </a:cubicBezTo>
                <a:cubicBezTo>
                  <a:pt x="2651" y="19564"/>
                  <a:pt x="2651" y="19410"/>
                  <a:pt x="2731" y="19410"/>
                </a:cubicBezTo>
                <a:cubicBezTo>
                  <a:pt x="2757" y="19410"/>
                  <a:pt x="2784" y="19334"/>
                  <a:pt x="2811" y="19257"/>
                </a:cubicBezTo>
                <a:cubicBezTo>
                  <a:pt x="2837" y="19181"/>
                  <a:pt x="2864" y="19181"/>
                  <a:pt x="2891" y="19104"/>
                </a:cubicBezTo>
                <a:cubicBezTo>
                  <a:pt x="2864" y="19104"/>
                  <a:pt x="2811" y="19027"/>
                  <a:pt x="2811" y="18951"/>
                </a:cubicBezTo>
                <a:cubicBezTo>
                  <a:pt x="2811" y="18874"/>
                  <a:pt x="2864" y="18951"/>
                  <a:pt x="2864" y="18951"/>
                </a:cubicBezTo>
                <a:cubicBezTo>
                  <a:pt x="2864" y="18874"/>
                  <a:pt x="2811" y="18644"/>
                  <a:pt x="2784" y="18568"/>
                </a:cubicBezTo>
                <a:cubicBezTo>
                  <a:pt x="2757" y="18415"/>
                  <a:pt x="2731" y="18415"/>
                  <a:pt x="2677" y="18415"/>
                </a:cubicBezTo>
                <a:cubicBezTo>
                  <a:pt x="2597" y="18415"/>
                  <a:pt x="2651" y="18261"/>
                  <a:pt x="2597" y="18185"/>
                </a:cubicBezTo>
                <a:cubicBezTo>
                  <a:pt x="2571" y="18108"/>
                  <a:pt x="2491" y="18108"/>
                  <a:pt x="2544" y="17955"/>
                </a:cubicBezTo>
                <a:cubicBezTo>
                  <a:pt x="2571" y="17802"/>
                  <a:pt x="2624" y="17725"/>
                  <a:pt x="2571" y="17649"/>
                </a:cubicBezTo>
                <a:cubicBezTo>
                  <a:pt x="2544" y="17495"/>
                  <a:pt x="2597" y="17419"/>
                  <a:pt x="2624" y="17342"/>
                </a:cubicBezTo>
                <a:cubicBezTo>
                  <a:pt x="2624" y="17266"/>
                  <a:pt x="2677" y="17036"/>
                  <a:pt x="2677" y="17112"/>
                </a:cubicBezTo>
                <a:cubicBezTo>
                  <a:pt x="2704" y="17189"/>
                  <a:pt x="2731" y="17342"/>
                  <a:pt x="2757" y="17419"/>
                </a:cubicBezTo>
                <a:cubicBezTo>
                  <a:pt x="2811" y="17419"/>
                  <a:pt x="2837" y="17342"/>
                  <a:pt x="2837" y="17266"/>
                </a:cubicBezTo>
                <a:cubicBezTo>
                  <a:pt x="2811" y="17112"/>
                  <a:pt x="2811" y="17036"/>
                  <a:pt x="2864" y="16959"/>
                </a:cubicBezTo>
                <a:cubicBezTo>
                  <a:pt x="2917" y="16883"/>
                  <a:pt x="2917" y="16729"/>
                  <a:pt x="2971" y="16729"/>
                </a:cubicBezTo>
                <a:cubicBezTo>
                  <a:pt x="3024" y="16653"/>
                  <a:pt x="3077" y="16423"/>
                  <a:pt x="3131" y="16500"/>
                </a:cubicBezTo>
                <a:cubicBezTo>
                  <a:pt x="3184" y="16500"/>
                  <a:pt x="3184" y="16653"/>
                  <a:pt x="3237" y="16500"/>
                </a:cubicBezTo>
                <a:cubicBezTo>
                  <a:pt x="3291" y="16423"/>
                  <a:pt x="3291" y="16500"/>
                  <a:pt x="3344" y="16576"/>
                </a:cubicBezTo>
                <a:cubicBezTo>
                  <a:pt x="3397" y="16576"/>
                  <a:pt x="3451" y="16576"/>
                  <a:pt x="3504" y="16653"/>
                </a:cubicBezTo>
                <a:cubicBezTo>
                  <a:pt x="3557" y="16729"/>
                  <a:pt x="3557" y="16883"/>
                  <a:pt x="3611" y="17036"/>
                </a:cubicBezTo>
                <a:cubicBezTo>
                  <a:pt x="3611" y="17036"/>
                  <a:pt x="3611" y="16806"/>
                  <a:pt x="3664" y="16883"/>
                </a:cubicBezTo>
                <a:cubicBezTo>
                  <a:pt x="3691" y="16883"/>
                  <a:pt x="3717" y="17036"/>
                  <a:pt x="3771" y="17036"/>
                </a:cubicBezTo>
                <a:cubicBezTo>
                  <a:pt x="3797" y="17112"/>
                  <a:pt x="3824" y="16959"/>
                  <a:pt x="3851" y="16883"/>
                </a:cubicBezTo>
                <a:cubicBezTo>
                  <a:pt x="3904" y="16729"/>
                  <a:pt x="3931" y="16883"/>
                  <a:pt x="3984" y="16883"/>
                </a:cubicBezTo>
                <a:cubicBezTo>
                  <a:pt x="4037" y="16883"/>
                  <a:pt x="4064" y="16729"/>
                  <a:pt x="4117" y="16806"/>
                </a:cubicBezTo>
                <a:cubicBezTo>
                  <a:pt x="4171" y="16883"/>
                  <a:pt x="4197" y="16959"/>
                  <a:pt x="4251" y="17036"/>
                </a:cubicBezTo>
                <a:cubicBezTo>
                  <a:pt x="4304" y="17112"/>
                  <a:pt x="4277" y="17036"/>
                  <a:pt x="4331" y="16959"/>
                </a:cubicBezTo>
                <a:cubicBezTo>
                  <a:pt x="4357" y="16883"/>
                  <a:pt x="4464" y="16959"/>
                  <a:pt x="4491" y="16959"/>
                </a:cubicBezTo>
                <a:cubicBezTo>
                  <a:pt x="4517" y="16959"/>
                  <a:pt x="4571" y="16806"/>
                  <a:pt x="4571" y="16729"/>
                </a:cubicBezTo>
                <a:cubicBezTo>
                  <a:pt x="4571" y="16576"/>
                  <a:pt x="4491" y="16576"/>
                  <a:pt x="4464" y="16500"/>
                </a:cubicBezTo>
                <a:cubicBezTo>
                  <a:pt x="4277" y="16270"/>
                  <a:pt x="4544" y="16346"/>
                  <a:pt x="4491" y="16040"/>
                </a:cubicBezTo>
                <a:cubicBezTo>
                  <a:pt x="4464" y="15964"/>
                  <a:pt x="4411" y="15964"/>
                  <a:pt x="4491" y="15887"/>
                </a:cubicBezTo>
                <a:cubicBezTo>
                  <a:pt x="4517" y="15810"/>
                  <a:pt x="4571" y="15887"/>
                  <a:pt x="4597" y="15810"/>
                </a:cubicBezTo>
                <a:cubicBezTo>
                  <a:pt x="4704" y="15810"/>
                  <a:pt x="4411" y="15427"/>
                  <a:pt x="4544" y="15274"/>
                </a:cubicBezTo>
                <a:cubicBezTo>
                  <a:pt x="4571" y="15274"/>
                  <a:pt x="4624" y="15274"/>
                  <a:pt x="4651" y="15274"/>
                </a:cubicBezTo>
                <a:cubicBezTo>
                  <a:pt x="4731" y="15274"/>
                  <a:pt x="4784" y="15274"/>
                  <a:pt x="4864" y="15198"/>
                </a:cubicBezTo>
                <a:cubicBezTo>
                  <a:pt x="4917" y="15121"/>
                  <a:pt x="4971" y="15121"/>
                  <a:pt x="5024" y="15121"/>
                </a:cubicBezTo>
                <a:cubicBezTo>
                  <a:pt x="5077" y="15044"/>
                  <a:pt x="5131" y="14968"/>
                  <a:pt x="5211" y="14968"/>
                </a:cubicBezTo>
                <a:cubicBezTo>
                  <a:pt x="5317" y="14891"/>
                  <a:pt x="5424" y="14815"/>
                  <a:pt x="5531" y="14661"/>
                </a:cubicBezTo>
                <a:cubicBezTo>
                  <a:pt x="5611" y="14508"/>
                  <a:pt x="5771" y="14508"/>
                  <a:pt x="5824" y="14815"/>
                </a:cubicBezTo>
                <a:cubicBezTo>
                  <a:pt x="5851" y="14968"/>
                  <a:pt x="5824" y="14968"/>
                  <a:pt x="5851" y="15121"/>
                </a:cubicBezTo>
                <a:cubicBezTo>
                  <a:pt x="5851" y="15351"/>
                  <a:pt x="5957" y="15121"/>
                  <a:pt x="6011" y="15198"/>
                </a:cubicBezTo>
                <a:cubicBezTo>
                  <a:pt x="6037" y="15198"/>
                  <a:pt x="6011" y="15274"/>
                  <a:pt x="6037" y="15274"/>
                </a:cubicBezTo>
                <a:cubicBezTo>
                  <a:pt x="6064" y="15351"/>
                  <a:pt x="6064" y="15274"/>
                  <a:pt x="6064" y="15274"/>
                </a:cubicBezTo>
                <a:cubicBezTo>
                  <a:pt x="6091" y="15198"/>
                  <a:pt x="6117" y="15274"/>
                  <a:pt x="6144" y="15351"/>
                </a:cubicBezTo>
                <a:cubicBezTo>
                  <a:pt x="6171" y="15351"/>
                  <a:pt x="6171" y="15351"/>
                  <a:pt x="6144" y="15427"/>
                </a:cubicBezTo>
                <a:cubicBezTo>
                  <a:pt x="6117" y="15657"/>
                  <a:pt x="6304" y="15504"/>
                  <a:pt x="6357" y="15427"/>
                </a:cubicBezTo>
                <a:cubicBezTo>
                  <a:pt x="6357" y="15427"/>
                  <a:pt x="6597" y="15044"/>
                  <a:pt x="6597" y="15121"/>
                </a:cubicBezTo>
                <a:cubicBezTo>
                  <a:pt x="6597" y="15198"/>
                  <a:pt x="6544" y="15351"/>
                  <a:pt x="6597" y="15427"/>
                </a:cubicBezTo>
                <a:cubicBezTo>
                  <a:pt x="6651" y="15427"/>
                  <a:pt x="6677" y="15504"/>
                  <a:pt x="6704" y="15581"/>
                </a:cubicBezTo>
                <a:cubicBezTo>
                  <a:pt x="6784" y="15810"/>
                  <a:pt x="6811" y="16040"/>
                  <a:pt x="6864" y="16270"/>
                </a:cubicBezTo>
                <a:cubicBezTo>
                  <a:pt x="6917" y="16500"/>
                  <a:pt x="6944" y="16729"/>
                  <a:pt x="6997" y="16883"/>
                </a:cubicBezTo>
                <a:cubicBezTo>
                  <a:pt x="7077" y="17112"/>
                  <a:pt x="7077" y="16576"/>
                  <a:pt x="7157" y="16806"/>
                </a:cubicBezTo>
                <a:cubicBezTo>
                  <a:pt x="7264" y="17112"/>
                  <a:pt x="7317" y="16959"/>
                  <a:pt x="7451" y="16883"/>
                </a:cubicBezTo>
                <a:cubicBezTo>
                  <a:pt x="7504" y="16806"/>
                  <a:pt x="7531" y="17036"/>
                  <a:pt x="7557" y="17112"/>
                </a:cubicBezTo>
                <a:cubicBezTo>
                  <a:pt x="7584" y="17266"/>
                  <a:pt x="7637" y="17266"/>
                  <a:pt x="7664" y="17419"/>
                </a:cubicBezTo>
                <a:cubicBezTo>
                  <a:pt x="7691" y="17572"/>
                  <a:pt x="7744" y="17572"/>
                  <a:pt x="7797" y="17572"/>
                </a:cubicBezTo>
                <a:cubicBezTo>
                  <a:pt x="7877" y="17495"/>
                  <a:pt x="7851" y="17572"/>
                  <a:pt x="7877" y="17649"/>
                </a:cubicBezTo>
                <a:cubicBezTo>
                  <a:pt x="7931" y="17955"/>
                  <a:pt x="8091" y="17572"/>
                  <a:pt x="8171" y="17572"/>
                </a:cubicBezTo>
                <a:cubicBezTo>
                  <a:pt x="8251" y="17495"/>
                  <a:pt x="8331" y="17266"/>
                  <a:pt x="8411" y="17189"/>
                </a:cubicBezTo>
                <a:cubicBezTo>
                  <a:pt x="8517" y="16959"/>
                  <a:pt x="8571" y="16959"/>
                  <a:pt x="8704" y="17036"/>
                </a:cubicBezTo>
                <a:cubicBezTo>
                  <a:pt x="8757" y="17036"/>
                  <a:pt x="8757" y="17112"/>
                  <a:pt x="8811" y="17266"/>
                </a:cubicBezTo>
                <a:cubicBezTo>
                  <a:pt x="8837" y="17342"/>
                  <a:pt x="8891" y="17342"/>
                  <a:pt x="8944" y="17342"/>
                </a:cubicBezTo>
                <a:cubicBezTo>
                  <a:pt x="8997" y="17342"/>
                  <a:pt x="9024" y="17419"/>
                  <a:pt x="9077" y="17419"/>
                </a:cubicBezTo>
                <a:cubicBezTo>
                  <a:pt x="9131" y="17572"/>
                  <a:pt x="9157" y="17419"/>
                  <a:pt x="9211" y="17342"/>
                </a:cubicBezTo>
                <a:cubicBezTo>
                  <a:pt x="9291" y="17112"/>
                  <a:pt x="9157" y="16959"/>
                  <a:pt x="9211" y="16729"/>
                </a:cubicBezTo>
                <a:cubicBezTo>
                  <a:pt x="9237" y="16576"/>
                  <a:pt x="9344" y="16270"/>
                  <a:pt x="9397" y="16346"/>
                </a:cubicBezTo>
                <a:cubicBezTo>
                  <a:pt x="9504" y="16500"/>
                  <a:pt x="9637" y="16500"/>
                  <a:pt x="9744" y="16653"/>
                </a:cubicBezTo>
                <a:cubicBezTo>
                  <a:pt x="9797" y="16729"/>
                  <a:pt x="9771" y="16883"/>
                  <a:pt x="9797" y="16959"/>
                </a:cubicBezTo>
                <a:cubicBezTo>
                  <a:pt x="9824" y="17189"/>
                  <a:pt x="9877" y="17189"/>
                  <a:pt x="9957" y="17266"/>
                </a:cubicBezTo>
                <a:cubicBezTo>
                  <a:pt x="10064" y="17342"/>
                  <a:pt x="10171" y="17112"/>
                  <a:pt x="10277" y="17189"/>
                </a:cubicBezTo>
                <a:cubicBezTo>
                  <a:pt x="10304" y="17189"/>
                  <a:pt x="10357" y="17189"/>
                  <a:pt x="10384" y="17266"/>
                </a:cubicBezTo>
                <a:cubicBezTo>
                  <a:pt x="10437" y="17342"/>
                  <a:pt x="10491" y="17342"/>
                  <a:pt x="10544" y="17495"/>
                </a:cubicBezTo>
                <a:cubicBezTo>
                  <a:pt x="10677" y="17802"/>
                  <a:pt x="10891" y="17802"/>
                  <a:pt x="11051" y="17649"/>
                </a:cubicBezTo>
                <a:cubicBezTo>
                  <a:pt x="11157" y="17572"/>
                  <a:pt x="11237" y="17419"/>
                  <a:pt x="11344" y="17342"/>
                </a:cubicBezTo>
                <a:cubicBezTo>
                  <a:pt x="11397" y="17189"/>
                  <a:pt x="11477" y="17342"/>
                  <a:pt x="11531" y="17342"/>
                </a:cubicBezTo>
                <a:cubicBezTo>
                  <a:pt x="11584" y="17419"/>
                  <a:pt x="11611" y="17266"/>
                  <a:pt x="11664" y="17342"/>
                </a:cubicBezTo>
                <a:cubicBezTo>
                  <a:pt x="11691" y="17419"/>
                  <a:pt x="11797" y="17649"/>
                  <a:pt x="11851" y="17572"/>
                </a:cubicBezTo>
                <a:cubicBezTo>
                  <a:pt x="11877" y="17572"/>
                  <a:pt x="11931" y="17495"/>
                  <a:pt x="11957" y="17419"/>
                </a:cubicBezTo>
                <a:cubicBezTo>
                  <a:pt x="12037" y="17342"/>
                  <a:pt x="12064" y="17342"/>
                  <a:pt x="12064" y="17189"/>
                </a:cubicBezTo>
                <a:cubicBezTo>
                  <a:pt x="12064" y="16883"/>
                  <a:pt x="12144" y="16576"/>
                  <a:pt x="12197" y="16423"/>
                </a:cubicBezTo>
                <a:cubicBezTo>
                  <a:pt x="12224" y="16346"/>
                  <a:pt x="12251" y="16193"/>
                  <a:pt x="12224" y="16117"/>
                </a:cubicBezTo>
                <a:cubicBezTo>
                  <a:pt x="12197" y="16040"/>
                  <a:pt x="12117" y="16040"/>
                  <a:pt x="12171" y="15887"/>
                </a:cubicBezTo>
                <a:cubicBezTo>
                  <a:pt x="12251" y="15657"/>
                  <a:pt x="12384" y="15657"/>
                  <a:pt x="12517" y="15581"/>
                </a:cubicBezTo>
                <a:cubicBezTo>
                  <a:pt x="12571" y="15581"/>
                  <a:pt x="12624" y="15581"/>
                  <a:pt x="12677" y="15657"/>
                </a:cubicBezTo>
                <a:cubicBezTo>
                  <a:pt x="12731" y="15734"/>
                  <a:pt x="12811" y="15734"/>
                  <a:pt x="12864" y="15810"/>
                </a:cubicBezTo>
                <a:cubicBezTo>
                  <a:pt x="12944" y="15887"/>
                  <a:pt x="12971" y="16193"/>
                  <a:pt x="13024" y="16423"/>
                </a:cubicBezTo>
                <a:cubicBezTo>
                  <a:pt x="13051" y="16653"/>
                  <a:pt x="13104" y="16883"/>
                  <a:pt x="13131" y="17112"/>
                </a:cubicBezTo>
                <a:cubicBezTo>
                  <a:pt x="13131" y="17189"/>
                  <a:pt x="13131" y="17342"/>
                  <a:pt x="13157" y="17495"/>
                </a:cubicBezTo>
                <a:cubicBezTo>
                  <a:pt x="13157" y="17572"/>
                  <a:pt x="13237" y="17572"/>
                  <a:pt x="13264" y="17572"/>
                </a:cubicBezTo>
                <a:cubicBezTo>
                  <a:pt x="13371" y="17649"/>
                  <a:pt x="13504" y="17802"/>
                  <a:pt x="13531" y="18108"/>
                </a:cubicBezTo>
                <a:cubicBezTo>
                  <a:pt x="13557" y="18338"/>
                  <a:pt x="13584" y="18491"/>
                  <a:pt x="13691" y="18491"/>
                </a:cubicBezTo>
                <a:cubicBezTo>
                  <a:pt x="13717" y="18491"/>
                  <a:pt x="13771" y="18491"/>
                  <a:pt x="13797" y="18491"/>
                </a:cubicBezTo>
                <a:cubicBezTo>
                  <a:pt x="13851" y="18491"/>
                  <a:pt x="13851" y="18338"/>
                  <a:pt x="13904" y="18338"/>
                </a:cubicBezTo>
                <a:cubicBezTo>
                  <a:pt x="13984" y="18338"/>
                  <a:pt x="14064" y="18108"/>
                  <a:pt x="14117" y="18415"/>
                </a:cubicBezTo>
                <a:cubicBezTo>
                  <a:pt x="14117" y="18568"/>
                  <a:pt x="14117" y="18568"/>
                  <a:pt x="14091" y="18644"/>
                </a:cubicBezTo>
                <a:cubicBezTo>
                  <a:pt x="14037" y="18798"/>
                  <a:pt x="14037" y="18874"/>
                  <a:pt x="14011" y="19027"/>
                </a:cubicBezTo>
                <a:cubicBezTo>
                  <a:pt x="13984" y="19257"/>
                  <a:pt x="13931" y="19487"/>
                  <a:pt x="13877" y="19717"/>
                </a:cubicBezTo>
                <a:cubicBezTo>
                  <a:pt x="13851" y="19870"/>
                  <a:pt x="13824" y="19793"/>
                  <a:pt x="13797" y="19717"/>
                </a:cubicBezTo>
                <a:cubicBezTo>
                  <a:pt x="13744" y="19640"/>
                  <a:pt x="13744" y="19717"/>
                  <a:pt x="13691" y="19793"/>
                </a:cubicBezTo>
                <a:cubicBezTo>
                  <a:pt x="13664" y="19793"/>
                  <a:pt x="13611" y="19870"/>
                  <a:pt x="13611" y="19870"/>
                </a:cubicBezTo>
                <a:cubicBezTo>
                  <a:pt x="13584" y="19946"/>
                  <a:pt x="13664" y="20253"/>
                  <a:pt x="13664" y="20406"/>
                </a:cubicBezTo>
                <a:cubicBezTo>
                  <a:pt x="13637" y="20483"/>
                  <a:pt x="13637" y="20636"/>
                  <a:pt x="13637" y="20712"/>
                </a:cubicBezTo>
                <a:cubicBezTo>
                  <a:pt x="13611" y="20866"/>
                  <a:pt x="13557" y="20789"/>
                  <a:pt x="13557" y="20942"/>
                </a:cubicBezTo>
                <a:cubicBezTo>
                  <a:pt x="13611" y="20866"/>
                  <a:pt x="13637" y="20942"/>
                  <a:pt x="13691" y="20789"/>
                </a:cubicBezTo>
                <a:cubicBezTo>
                  <a:pt x="13717" y="20636"/>
                  <a:pt x="13771" y="20789"/>
                  <a:pt x="13824" y="20789"/>
                </a:cubicBezTo>
                <a:cubicBezTo>
                  <a:pt x="13931" y="20942"/>
                  <a:pt x="14037" y="20789"/>
                  <a:pt x="14144" y="20559"/>
                </a:cubicBezTo>
                <a:cubicBezTo>
                  <a:pt x="14224" y="20329"/>
                  <a:pt x="14304" y="20023"/>
                  <a:pt x="14384" y="19793"/>
                </a:cubicBezTo>
                <a:cubicBezTo>
                  <a:pt x="14464" y="19487"/>
                  <a:pt x="14544" y="19181"/>
                  <a:pt x="14624" y="18874"/>
                </a:cubicBezTo>
                <a:cubicBezTo>
                  <a:pt x="14757" y="18338"/>
                  <a:pt x="14891" y="17955"/>
                  <a:pt x="14864" y="17266"/>
                </a:cubicBezTo>
                <a:cubicBezTo>
                  <a:pt x="14864" y="16959"/>
                  <a:pt x="14891" y="16806"/>
                  <a:pt x="14944" y="16576"/>
                </a:cubicBezTo>
                <a:cubicBezTo>
                  <a:pt x="14971" y="16423"/>
                  <a:pt x="14971" y="16346"/>
                  <a:pt x="14997" y="16193"/>
                </a:cubicBezTo>
                <a:cubicBezTo>
                  <a:pt x="14997" y="16193"/>
                  <a:pt x="14997" y="16117"/>
                  <a:pt x="14997" y="16040"/>
                </a:cubicBezTo>
                <a:cubicBezTo>
                  <a:pt x="14997" y="15964"/>
                  <a:pt x="14944" y="15887"/>
                  <a:pt x="14944" y="15810"/>
                </a:cubicBezTo>
                <a:cubicBezTo>
                  <a:pt x="14944" y="15810"/>
                  <a:pt x="14997" y="15887"/>
                  <a:pt x="14997" y="15810"/>
                </a:cubicBezTo>
                <a:cubicBezTo>
                  <a:pt x="14971" y="15734"/>
                  <a:pt x="14971" y="15657"/>
                  <a:pt x="14944" y="15657"/>
                </a:cubicBezTo>
                <a:cubicBezTo>
                  <a:pt x="14917" y="15581"/>
                  <a:pt x="14864" y="15351"/>
                  <a:pt x="14837" y="15274"/>
                </a:cubicBezTo>
                <a:cubicBezTo>
                  <a:pt x="14811" y="15274"/>
                  <a:pt x="14677" y="15121"/>
                  <a:pt x="14651" y="15198"/>
                </a:cubicBezTo>
                <a:cubicBezTo>
                  <a:pt x="14651" y="15274"/>
                  <a:pt x="14677" y="15351"/>
                  <a:pt x="14651" y="15351"/>
                </a:cubicBezTo>
                <a:cubicBezTo>
                  <a:pt x="14597" y="15351"/>
                  <a:pt x="14597" y="15504"/>
                  <a:pt x="14571" y="15504"/>
                </a:cubicBezTo>
                <a:cubicBezTo>
                  <a:pt x="14517" y="15657"/>
                  <a:pt x="14491" y="15427"/>
                  <a:pt x="14491" y="15351"/>
                </a:cubicBezTo>
                <a:cubicBezTo>
                  <a:pt x="14491" y="15198"/>
                  <a:pt x="14544" y="15121"/>
                  <a:pt x="14464" y="15198"/>
                </a:cubicBezTo>
                <a:cubicBezTo>
                  <a:pt x="14384" y="15274"/>
                  <a:pt x="14491" y="15427"/>
                  <a:pt x="14384" y="15427"/>
                </a:cubicBezTo>
                <a:cubicBezTo>
                  <a:pt x="14357" y="15427"/>
                  <a:pt x="14411" y="15044"/>
                  <a:pt x="14384" y="14968"/>
                </a:cubicBezTo>
                <a:cubicBezTo>
                  <a:pt x="14384" y="15044"/>
                  <a:pt x="14091" y="15044"/>
                  <a:pt x="14224" y="14815"/>
                </a:cubicBezTo>
                <a:cubicBezTo>
                  <a:pt x="14331" y="14585"/>
                  <a:pt x="14437" y="14355"/>
                  <a:pt x="14544" y="14125"/>
                </a:cubicBezTo>
                <a:cubicBezTo>
                  <a:pt x="14571" y="14049"/>
                  <a:pt x="14597" y="13895"/>
                  <a:pt x="14624" y="13819"/>
                </a:cubicBezTo>
                <a:cubicBezTo>
                  <a:pt x="14704" y="13666"/>
                  <a:pt x="14784" y="13512"/>
                  <a:pt x="14837" y="13359"/>
                </a:cubicBezTo>
                <a:cubicBezTo>
                  <a:pt x="14864" y="13283"/>
                  <a:pt x="14891" y="13129"/>
                  <a:pt x="14944" y="13053"/>
                </a:cubicBezTo>
                <a:cubicBezTo>
                  <a:pt x="14997" y="12900"/>
                  <a:pt x="15051" y="12746"/>
                  <a:pt x="15104" y="12593"/>
                </a:cubicBezTo>
                <a:cubicBezTo>
                  <a:pt x="15211" y="12364"/>
                  <a:pt x="15371" y="12364"/>
                  <a:pt x="15504" y="12364"/>
                </a:cubicBezTo>
                <a:cubicBezTo>
                  <a:pt x="15531" y="12364"/>
                  <a:pt x="15557" y="12364"/>
                  <a:pt x="15584" y="12364"/>
                </a:cubicBezTo>
                <a:cubicBezTo>
                  <a:pt x="15611" y="12440"/>
                  <a:pt x="15611" y="12517"/>
                  <a:pt x="15637" y="12517"/>
                </a:cubicBezTo>
                <a:cubicBezTo>
                  <a:pt x="15664" y="12440"/>
                  <a:pt x="15717" y="12440"/>
                  <a:pt x="15744" y="12364"/>
                </a:cubicBezTo>
                <a:cubicBezTo>
                  <a:pt x="15771" y="12364"/>
                  <a:pt x="15797" y="12440"/>
                  <a:pt x="15824" y="12440"/>
                </a:cubicBezTo>
                <a:cubicBezTo>
                  <a:pt x="15851" y="12440"/>
                  <a:pt x="15877" y="12440"/>
                  <a:pt x="15904" y="12440"/>
                </a:cubicBezTo>
                <a:cubicBezTo>
                  <a:pt x="15904" y="12364"/>
                  <a:pt x="15931" y="12440"/>
                  <a:pt x="15957" y="12440"/>
                </a:cubicBezTo>
                <a:cubicBezTo>
                  <a:pt x="16011" y="12440"/>
                  <a:pt x="16011" y="12210"/>
                  <a:pt x="16091" y="12210"/>
                </a:cubicBezTo>
                <a:cubicBezTo>
                  <a:pt x="16117" y="12210"/>
                  <a:pt x="16171" y="12210"/>
                  <a:pt x="16197" y="12210"/>
                </a:cubicBezTo>
                <a:cubicBezTo>
                  <a:pt x="16224" y="12287"/>
                  <a:pt x="16251" y="12364"/>
                  <a:pt x="16277" y="12364"/>
                </a:cubicBezTo>
                <a:cubicBezTo>
                  <a:pt x="16304" y="12440"/>
                  <a:pt x="16411" y="12287"/>
                  <a:pt x="16411" y="12517"/>
                </a:cubicBezTo>
                <a:cubicBezTo>
                  <a:pt x="16411" y="12517"/>
                  <a:pt x="16331" y="12517"/>
                  <a:pt x="16331" y="12593"/>
                </a:cubicBezTo>
                <a:cubicBezTo>
                  <a:pt x="16304" y="12746"/>
                  <a:pt x="16411" y="12670"/>
                  <a:pt x="16411" y="12670"/>
                </a:cubicBezTo>
                <a:cubicBezTo>
                  <a:pt x="16464" y="12670"/>
                  <a:pt x="16517" y="12670"/>
                  <a:pt x="16544" y="12670"/>
                </a:cubicBezTo>
                <a:cubicBezTo>
                  <a:pt x="16571" y="12593"/>
                  <a:pt x="16571" y="12593"/>
                  <a:pt x="16597" y="12517"/>
                </a:cubicBezTo>
                <a:cubicBezTo>
                  <a:pt x="16624" y="12517"/>
                  <a:pt x="16651" y="12593"/>
                  <a:pt x="16704" y="12593"/>
                </a:cubicBezTo>
                <a:cubicBezTo>
                  <a:pt x="16731" y="12593"/>
                  <a:pt x="16917" y="12440"/>
                  <a:pt x="16811" y="12364"/>
                </a:cubicBezTo>
                <a:cubicBezTo>
                  <a:pt x="16757" y="12364"/>
                  <a:pt x="16731" y="12440"/>
                  <a:pt x="16731" y="12210"/>
                </a:cubicBezTo>
                <a:cubicBezTo>
                  <a:pt x="16731" y="12134"/>
                  <a:pt x="16784" y="11904"/>
                  <a:pt x="16811" y="11827"/>
                </a:cubicBezTo>
                <a:cubicBezTo>
                  <a:pt x="16864" y="11751"/>
                  <a:pt x="16891" y="11674"/>
                  <a:pt x="16944" y="11521"/>
                </a:cubicBezTo>
                <a:cubicBezTo>
                  <a:pt x="16971" y="11444"/>
                  <a:pt x="17024" y="11444"/>
                  <a:pt x="17051" y="11291"/>
                </a:cubicBezTo>
                <a:cubicBezTo>
                  <a:pt x="17077" y="11138"/>
                  <a:pt x="17104" y="11061"/>
                  <a:pt x="17157" y="11061"/>
                </a:cubicBezTo>
                <a:cubicBezTo>
                  <a:pt x="17211" y="11061"/>
                  <a:pt x="17291" y="10985"/>
                  <a:pt x="17344" y="10985"/>
                </a:cubicBezTo>
                <a:cubicBezTo>
                  <a:pt x="17397" y="10985"/>
                  <a:pt x="17424" y="11138"/>
                  <a:pt x="17451" y="11138"/>
                </a:cubicBezTo>
                <a:cubicBezTo>
                  <a:pt x="17477" y="11061"/>
                  <a:pt x="17504" y="10908"/>
                  <a:pt x="17531" y="10985"/>
                </a:cubicBezTo>
                <a:cubicBezTo>
                  <a:pt x="17557" y="11061"/>
                  <a:pt x="17477" y="11291"/>
                  <a:pt x="17477" y="11368"/>
                </a:cubicBezTo>
                <a:cubicBezTo>
                  <a:pt x="17477" y="11521"/>
                  <a:pt x="17504" y="11368"/>
                  <a:pt x="17557" y="11444"/>
                </a:cubicBezTo>
                <a:cubicBezTo>
                  <a:pt x="17557" y="11444"/>
                  <a:pt x="17504" y="11598"/>
                  <a:pt x="17504" y="11674"/>
                </a:cubicBezTo>
                <a:cubicBezTo>
                  <a:pt x="17504" y="11751"/>
                  <a:pt x="17691" y="11368"/>
                  <a:pt x="17691" y="11368"/>
                </a:cubicBezTo>
                <a:cubicBezTo>
                  <a:pt x="17717" y="11291"/>
                  <a:pt x="17744" y="11215"/>
                  <a:pt x="17797" y="11138"/>
                </a:cubicBezTo>
                <a:cubicBezTo>
                  <a:pt x="17824" y="11061"/>
                  <a:pt x="17904" y="11215"/>
                  <a:pt x="17904" y="11061"/>
                </a:cubicBezTo>
                <a:cubicBezTo>
                  <a:pt x="17877" y="10908"/>
                  <a:pt x="17904" y="10602"/>
                  <a:pt x="17984" y="10602"/>
                </a:cubicBezTo>
                <a:cubicBezTo>
                  <a:pt x="18011" y="10525"/>
                  <a:pt x="18064" y="10449"/>
                  <a:pt x="18091" y="10525"/>
                </a:cubicBezTo>
                <a:cubicBezTo>
                  <a:pt x="18117" y="10525"/>
                  <a:pt x="18171" y="10678"/>
                  <a:pt x="18197" y="10602"/>
                </a:cubicBezTo>
                <a:cubicBezTo>
                  <a:pt x="18144" y="10678"/>
                  <a:pt x="18064" y="10602"/>
                  <a:pt x="18037" y="10832"/>
                </a:cubicBezTo>
                <a:cubicBezTo>
                  <a:pt x="18037" y="10908"/>
                  <a:pt x="18037" y="10985"/>
                  <a:pt x="18037" y="11061"/>
                </a:cubicBezTo>
                <a:cubicBezTo>
                  <a:pt x="18037" y="11138"/>
                  <a:pt x="17984" y="11138"/>
                  <a:pt x="18011" y="11215"/>
                </a:cubicBezTo>
                <a:cubicBezTo>
                  <a:pt x="18011" y="11291"/>
                  <a:pt x="18037" y="11291"/>
                  <a:pt x="18011" y="11368"/>
                </a:cubicBezTo>
                <a:cubicBezTo>
                  <a:pt x="17984" y="11368"/>
                  <a:pt x="17957" y="11444"/>
                  <a:pt x="17984" y="11521"/>
                </a:cubicBezTo>
                <a:cubicBezTo>
                  <a:pt x="17984" y="11521"/>
                  <a:pt x="17824" y="11674"/>
                  <a:pt x="17824" y="11751"/>
                </a:cubicBezTo>
                <a:cubicBezTo>
                  <a:pt x="17771" y="11827"/>
                  <a:pt x="17744" y="11981"/>
                  <a:pt x="17691" y="12057"/>
                </a:cubicBezTo>
                <a:cubicBezTo>
                  <a:pt x="17637" y="12210"/>
                  <a:pt x="17584" y="12287"/>
                  <a:pt x="17531" y="12440"/>
                </a:cubicBezTo>
                <a:cubicBezTo>
                  <a:pt x="17424" y="12670"/>
                  <a:pt x="17344" y="13206"/>
                  <a:pt x="17211" y="13206"/>
                </a:cubicBezTo>
                <a:cubicBezTo>
                  <a:pt x="17184" y="13206"/>
                  <a:pt x="17077" y="13283"/>
                  <a:pt x="17077" y="13359"/>
                </a:cubicBezTo>
                <a:cubicBezTo>
                  <a:pt x="17077" y="13589"/>
                  <a:pt x="17077" y="13666"/>
                  <a:pt x="16997" y="13819"/>
                </a:cubicBezTo>
                <a:cubicBezTo>
                  <a:pt x="16891" y="14049"/>
                  <a:pt x="16891" y="14508"/>
                  <a:pt x="16917" y="14891"/>
                </a:cubicBezTo>
                <a:cubicBezTo>
                  <a:pt x="16944" y="15274"/>
                  <a:pt x="16917" y="15734"/>
                  <a:pt x="16997" y="16040"/>
                </a:cubicBezTo>
                <a:cubicBezTo>
                  <a:pt x="17024" y="16193"/>
                  <a:pt x="17024" y="16423"/>
                  <a:pt x="17024" y="16576"/>
                </a:cubicBezTo>
                <a:cubicBezTo>
                  <a:pt x="17024" y="16576"/>
                  <a:pt x="17024" y="16729"/>
                  <a:pt x="17051" y="16729"/>
                </a:cubicBezTo>
                <a:cubicBezTo>
                  <a:pt x="17077" y="16729"/>
                  <a:pt x="17024" y="16959"/>
                  <a:pt x="17051" y="16959"/>
                </a:cubicBezTo>
                <a:cubicBezTo>
                  <a:pt x="17051" y="16959"/>
                  <a:pt x="17184" y="16653"/>
                  <a:pt x="17184" y="16576"/>
                </a:cubicBezTo>
                <a:cubicBezTo>
                  <a:pt x="17237" y="16423"/>
                  <a:pt x="17264" y="16270"/>
                  <a:pt x="17291" y="16040"/>
                </a:cubicBezTo>
                <a:cubicBezTo>
                  <a:pt x="17317" y="15887"/>
                  <a:pt x="17424" y="15734"/>
                  <a:pt x="17451" y="15734"/>
                </a:cubicBezTo>
                <a:cubicBezTo>
                  <a:pt x="17531" y="15887"/>
                  <a:pt x="17451" y="15427"/>
                  <a:pt x="17477" y="15351"/>
                </a:cubicBezTo>
                <a:cubicBezTo>
                  <a:pt x="17531" y="15121"/>
                  <a:pt x="17557" y="15044"/>
                  <a:pt x="17637" y="15044"/>
                </a:cubicBezTo>
                <a:cubicBezTo>
                  <a:pt x="17717" y="15044"/>
                  <a:pt x="17824" y="15044"/>
                  <a:pt x="17771" y="14815"/>
                </a:cubicBezTo>
                <a:cubicBezTo>
                  <a:pt x="17691" y="14585"/>
                  <a:pt x="17744" y="14355"/>
                  <a:pt x="17824" y="14202"/>
                </a:cubicBezTo>
                <a:cubicBezTo>
                  <a:pt x="17851" y="14125"/>
                  <a:pt x="17851" y="14278"/>
                  <a:pt x="17877" y="14278"/>
                </a:cubicBezTo>
                <a:cubicBezTo>
                  <a:pt x="17931" y="14278"/>
                  <a:pt x="17931" y="14049"/>
                  <a:pt x="17931" y="13972"/>
                </a:cubicBezTo>
                <a:cubicBezTo>
                  <a:pt x="17877" y="13819"/>
                  <a:pt x="17824" y="13742"/>
                  <a:pt x="17877" y="13512"/>
                </a:cubicBezTo>
                <a:cubicBezTo>
                  <a:pt x="17877" y="13512"/>
                  <a:pt x="17957" y="13436"/>
                  <a:pt x="17931" y="13359"/>
                </a:cubicBezTo>
                <a:cubicBezTo>
                  <a:pt x="17904" y="13359"/>
                  <a:pt x="17877" y="13206"/>
                  <a:pt x="17851" y="13206"/>
                </a:cubicBezTo>
                <a:cubicBezTo>
                  <a:pt x="17824" y="13206"/>
                  <a:pt x="17851" y="13283"/>
                  <a:pt x="17824" y="13283"/>
                </a:cubicBezTo>
                <a:cubicBezTo>
                  <a:pt x="17771" y="13283"/>
                  <a:pt x="17744" y="13206"/>
                  <a:pt x="17771" y="13053"/>
                </a:cubicBezTo>
                <a:cubicBezTo>
                  <a:pt x="17797" y="12900"/>
                  <a:pt x="17851" y="12823"/>
                  <a:pt x="17904" y="12593"/>
                </a:cubicBezTo>
                <a:cubicBezTo>
                  <a:pt x="17931" y="12440"/>
                  <a:pt x="17931" y="12210"/>
                  <a:pt x="18011" y="12057"/>
                </a:cubicBezTo>
                <a:cubicBezTo>
                  <a:pt x="18037" y="11981"/>
                  <a:pt x="18037" y="12134"/>
                  <a:pt x="18037" y="12134"/>
                </a:cubicBezTo>
                <a:cubicBezTo>
                  <a:pt x="18091" y="12134"/>
                  <a:pt x="18091" y="11981"/>
                  <a:pt x="18117" y="12057"/>
                </a:cubicBezTo>
                <a:cubicBezTo>
                  <a:pt x="18144" y="12057"/>
                  <a:pt x="18144" y="12134"/>
                  <a:pt x="18171" y="12057"/>
                </a:cubicBezTo>
                <a:cubicBezTo>
                  <a:pt x="18224" y="11981"/>
                  <a:pt x="18251" y="11904"/>
                  <a:pt x="18304" y="11827"/>
                </a:cubicBezTo>
                <a:cubicBezTo>
                  <a:pt x="18384" y="11751"/>
                  <a:pt x="18277" y="12057"/>
                  <a:pt x="18331" y="12134"/>
                </a:cubicBezTo>
                <a:cubicBezTo>
                  <a:pt x="18331" y="12210"/>
                  <a:pt x="18437" y="11904"/>
                  <a:pt x="18464" y="11904"/>
                </a:cubicBezTo>
                <a:cubicBezTo>
                  <a:pt x="18517" y="11827"/>
                  <a:pt x="18571" y="11751"/>
                  <a:pt x="18651" y="11751"/>
                </a:cubicBezTo>
                <a:cubicBezTo>
                  <a:pt x="18704" y="11751"/>
                  <a:pt x="18757" y="11751"/>
                  <a:pt x="18784" y="11904"/>
                </a:cubicBezTo>
                <a:cubicBezTo>
                  <a:pt x="18811" y="11904"/>
                  <a:pt x="18837" y="11981"/>
                  <a:pt x="18864" y="12057"/>
                </a:cubicBezTo>
                <a:cubicBezTo>
                  <a:pt x="18891" y="12134"/>
                  <a:pt x="18891" y="11904"/>
                  <a:pt x="18917" y="11904"/>
                </a:cubicBezTo>
                <a:cubicBezTo>
                  <a:pt x="19131" y="11368"/>
                  <a:pt x="19371" y="11138"/>
                  <a:pt x="19611" y="10832"/>
                </a:cubicBezTo>
                <a:cubicBezTo>
                  <a:pt x="19664" y="10755"/>
                  <a:pt x="19744" y="10678"/>
                  <a:pt x="19771" y="10525"/>
                </a:cubicBezTo>
                <a:cubicBezTo>
                  <a:pt x="19797" y="10372"/>
                  <a:pt x="19797" y="10602"/>
                  <a:pt x="19851" y="10602"/>
                </a:cubicBezTo>
                <a:cubicBezTo>
                  <a:pt x="19877" y="10602"/>
                  <a:pt x="19931" y="10602"/>
                  <a:pt x="19957" y="10602"/>
                </a:cubicBezTo>
                <a:cubicBezTo>
                  <a:pt x="19984" y="10678"/>
                  <a:pt x="20011" y="10755"/>
                  <a:pt x="20037" y="10755"/>
                </a:cubicBezTo>
                <a:cubicBezTo>
                  <a:pt x="20117" y="10755"/>
                  <a:pt x="20117" y="10449"/>
                  <a:pt x="20091" y="10295"/>
                </a:cubicBezTo>
                <a:cubicBezTo>
                  <a:pt x="20091" y="10219"/>
                  <a:pt x="19984" y="10066"/>
                  <a:pt x="20011" y="9989"/>
                </a:cubicBezTo>
                <a:cubicBezTo>
                  <a:pt x="20011" y="9912"/>
                  <a:pt x="19957" y="9529"/>
                  <a:pt x="19931" y="9606"/>
                </a:cubicBezTo>
                <a:cubicBezTo>
                  <a:pt x="19931" y="9683"/>
                  <a:pt x="19877" y="9529"/>
                  <a:pt x="19851" y="9529"/>
                </a:cubicBezTo>
                <a:cubicBezTo>
                  <a:pt x="19824" y="9453"/>
                  <a:pt x="19851" y="9376"/>
                  <a:pt x="19824" y="9300"/>
                </a:cubicBezTo>
                <a:cubicBezTo>
                  <a:pt x="19824" y="9223"/>
                  <a:pt x="19744" y="9300"/>
                  <a:pt x="19744" y="9300"/>
                </a:cubicBezTo>
                <a:cubicBezTo>
                  <a:pt x="19717" y="9376"/>
                  <a:pt x="19637" y="9300"/>
                  <a:pt x="19664" y="9223"/>
                </a:cubicBezTo>
                <a:cubicBezTo>
                  <a:pt x="19664" y="9146"/>
                  <a:pt x="19744" y="9223"/>
                  <a:pt x="19771" y="9223"/>
                </a:cubicBezTo>
                <a:cubicBezTo>
                  <a:pt x="19771" y="9146"/>
                  <a:pt x="19691" y="9146"/>
                  <a:pt x="19691" y="9146"/>
                </a:cubicBezTo>
                <a:cubicBezTo>
                  <a:pt x="19691" y="8917"/>
                  <a:pt x="19904" y="9300"/>
                  <a:pt x="19931" y="9300"/>
                </a:cubicBezTo>
                <a:cubicBezTo>
                  <a:pt x="19984" y="9376"/>
                  <a:pt x="20144" y="9223"/>
                  <a:pt x="20197" y="9070"/>
                </a:cubicBezTo>
                <a:cubicBezTo>
                  <a:pt x="20224" y="8993"/>
                  <a:pt x="20171" y="8993"/>
                  <a:pt x="20171" y="8917"/>
                </a:cubicBezTo>
                <a:cubicBezTo>
                  <a:pt x="20171" y="8917"/>
                  <a:pt x="20277" y="8917"/>
                  <a:pt x="20277" y="8764"/>
                </a:cubicBezTo>
                <a:cubicBezTo>
                  <a:pt x="20251" y="8687"/>
                  <a:pt x="20197" y="8610"/>
                  <a:pt x="20224" y="8534"/>
                </a:cubicBezTo>
                <a:cubicBezTo>
                  <a:pt x="20224" y="8457"/>
                  <a:pt x="20277" y="8304"/>
                  <a:pt x="20277" y="8304"/>
                </a:cubicBezTo>
                <a:cubicBezTo>
                  <a:pt x="20304" y="8304"/>
                  <a:pt x="20411" y="8381"/>
                  <a:pt x="20411" y="8304"/>
                </a:cubicBezTo>
                <a:cubicBezTo>
                  <a:pt x="20384" y="8381"/>
                  <a:pt x="20304" y="8457"/>
                  <a:pt x="20331" y="8534"/>
                </a:cubicBezTo>
                <a:cubicBezTo>
                  <a:pt x="20357" y="8610"/>
                  <a:pt x="20384" y="8687"/>
                  <a:pt x="20384" y="8687"/>
                </a:cubicBezTo>
                <a:cubicBezTo>
                  <a:pt x="20384" y="8764"/>
                  <a:pt x="20357" y="8840"/>
                  <a:pt x="20384" y="8840"/>
                </a:cubicBezTo>
                <a:cubicBezTo>
                  <a:pt x="20437" y="8840"/>
                  <a:pt x="20491" y="8764"/>
                  <a:pt x="20544" y="8764"/>
                </a:cubicBezTo>
                <a:cubicBezTo>
                  <a:pt x="20597" y="8764"/>
                  <a:pt x="20651" y="8764"/>
                  <a:pt x="20704" y="8840"/>
                </a:cubicBezTo>
                <a:cubicBezTo>
                  <a:pt x="20731" y="8917"/>
                  <a:pt x="20731" y="8917"/>
                  <a:pt x="20731" y="9070"/>
                </a:cubicBezTo>
                <a:cubicBezTo>
                  <a:pt x="20731" y="9146"/>
                  <a:pt x="20837" y="9223"/>
                  <a:pt x="20864" y="9223"/>
                </a:cubicBezTo>
                <a:cubicBezTo>
                  <a:pt x="20891" y="9300"/>
                  <a:pt x="21051" y="9606"/>
                  <a:pt x="21077" y="9453"/>
                </a:cubicBezTo>
                <a:cubicBezTo>
                  <a:pt x="21051" y="9683"/>
                  <a:pt x="21211" y="9453"/>
                  <a:pt x="21211" y="9453"/>
                </a:cubicBezTo>
                <a:cubicBezTo>
                  <a:pt x="21211" y="9376"/>
                  <a:pt x="21104" y="9376"/>
                  <a:pt x="21131" y="9300"/>
                </a:cubicBezTo>
                <a:cubicBezTo>
                  <a:pt x="21131" y="9146"/>
                  <a:pt x="21211" y="9300"/>
                  <a:pt x="21211" y="9300"/>
                </a:cubicBezTo>
                <a:cubicBezTo>
                  <a:pt x="21211" y="9146"/>
                  <a:pt x="21184" y="9300"/>
                  <a:pt x="21211" y="9070"/>
                </a:cubicBezTo>
                <a:cubicBezTo>
                  <a:pt x="21211" y="8993"/>
                  <a:pt x="21211" y="8917"/>
                  <a:pt x="21211" y="8840"/>
                </a:cubicBezTo>
                <a:cubicBezTo>
                  <a:pt x="21184" y="8764"/>
                  <a:pt x="21157" y="8764"/>
                  <a:pt x="21157" y="8687"/>
                </a:cubicBezTo>
                <a:cubicBezTo>
                  <a:pt x="21157" y="8687"/>
                  <a:pt x="21344" y="8840"/>
                  <a:pt x="21371" y="8764"/>
                </a:cubicBezTo>
                <a:cubicBezTo>
                  <a:pt x="21371" y="8764"/>
                  <a:pt x="21344" y="8687"/>
                  <a:pt x="21317" y="8687"/>
                </a:cubicBezTo>
                <a:cubicBezTo>
                  <a:pt x="21344" y="8687"/>
                  <a:pt x="21424" y="8764"/>
                  <a:pt x="21451" y="8687"/>
                </a:cubicBezTo>
                <a:cubicBezTo>
                  <a:pt x="21451" y="8610"/>
                  <a:pt x="21451" y="8534"/>
                  <a:pt x="21477" y="8457"/>
                </a:cubicBezTo>
                <a:cubicBezTo>
                  <a:pt x="21477" y="8457"/>
                  <a:pt x="21557" y="8457"/>
                  <a:pt x="21557" y="8457"/>
                </a:cubicBezTo>
                <a:cubicBezTo>
                  <a:pt x="21557" y="8457"/>
                  <a:pt x="21531" y="8457"/>
                  <a:pt x="21531" y="8457"/>
                </a:cubicBezTo>
                <a:cubicBezTo>
                  <a:pt x="21504" y="8381"/>
                  <a:pt x="21584" y="8457"/>
                  <a:pt x="21531" y="8457"/>
                </a:cubicBezTo>
                <a:close/>
                <a:moveTo>
                  <a:pt x="10784" y="14661"/>
                </a:moveTo>
                <a:cubicBezTo>
                  <a:pt x="10757" y="14891"/>
                  <a:pt x="10757" y="15121"/>
                  <a:pt x="10731" y="15351"/>
                </a:cubicBezTo>
                <a:cubicBezTo>
                  <a:pt x="10704" y="15504"/>
                  <a:pt x="10624" y="15427"/>
                  <a:pt x="10624" y="15581"/>
                </a:cubicBezTo>
                <a:cubicBezTo>
                  <a:pt x="10624" y="15581"/>
                  <a:pt x="10677" y="15581"/>
                  <a:pt x="10704" y="15581"/>
                </a:cubicBezTo>
                <a:cubicBezTo>
                  <a:pt x="10704" y="15581"/>
                  <a:pt x="10464" y="16040"/>
                  <a:pt x="10437" y="16040"/>
                </a:cubicBezTo>
                <a:cubicBezTo>
                  <a:pt x="10411" y="16117"/>
                  <a:pt x="10384" y="16193"/>
                  <a:pt x="10331" y="16193"/>
                </a:cubicBezTo>
                <a:cubicBezTo>
                  <a:pt x="10304" y="16270"/>
                  <a:pt x="10277" y="16423"/>
                  <a:pt x="10251" y="16500"/>
                </a:cubicBezTo>
                <a:cubicBezTo>
                  <a:pt x="10224" y="16576"/>
                  <a:pt x="10037" y="16729"/>
                  <a:pt x="10011" y="16576"/>
                </a:cubicBezTo>
                <a:cubicBezTo>
                  <a:pt x="10011" y="16500"/>
                  <a:pt x="10197" y="16346"/>
                  <a:pt x="10224" y="16270"/>
                </a:cubicBezTo>
                <a:cubicBezTo>
                  <a:pt x="10304" y="16117"/>
                  <a:pt x="10384" y="15887"/>
                  <a:pt x="10464" y="15734"/>
                </a:cubicBezTo>
                <a:cubicBezTo>
                  <a:pt x="10517" y="15657"/>
                  <a:pt x="10517" y="15427"/>
                  <a:pt x="10571" y="15351"/>
                </a:cubicBezTo>
                <a:cubicBezTo>
                  <a:pt x="10624" y="15121"/>
                  <a:pt x="10677" y="14891"/>
                  <a:pt x="10704" y="14661"/>
                </a:cubicBezTo>
                <a:cubicBezTo>
                  <a:pt x="10704" y="14508"/>
                  <a:pt x="10704" y="14508"/>
                  <a:pt x="10757" y="14432"/>
                </a:cubicBezTo>
                <a:cubicBezTo>
                  <a:pt x="10811" y="14355"/>
                  <a:pt x="10784" y="14585"/>
                  <a:pt x="10784" y="14661"/>
                </a:cubicBezTo>
                <a:cubicBezTo>
                  <a:pt x="10757" y="14738"/>
                  <a:pt x="10784" y="14508"/>
                  <a:pt x="10784" y="14661"/>
                </a:cubicBezTo>
                <a:close/>
              </a:path>
            </a:pathLst>
          </a:custGeom>
          <a:solidFill>
            <a:srgbClr val="75C1EA"/>
          </a:solidFill>
          <a:ln w="4763">
            <a:solidFill>
              <a:srgbClr val="FFFFFF"/>
            </a:solidFill>
          </a:ln>
        </p:spPr>
        <p:txBody>
          <a:bodyPr lIns="45719" rIns="45719"/>
          <a:lstStyle/>
          <a:p>
            <a:pPr algn="l" defTabSz="1828433">
              <a:lnSpc>
                <a:spcPct val="100000"/>
              </a:lnSpc>
              <a:defRPr sz="3600">
                <a:solidFill>
                  <a:schemeClr val="accent1">
                    <a:satOff val="-3355"/>
                    <a:lumOff val="26614"/>
                  </a:schemeClr>
                </a:solidFill>
              </a:defRPr>
            </a:pPr>
            <a:endParaRPr/>
          </a:p>
        </p:txBody>
      </p:sp>
      <p:sp>
        <p:nvSpPr>
          <p:cNvPr id="2194" name="Shape 2194"/>
          <p:cNvSpPr/>
          <p:nvPr/>
        </p:nvSpPr>
        <p:spPr>
          <a:xfrm>
            <a:off x="16948235" y="3441338"/>
            <a:ext cx="100058" cy="236658"/>
          </a:xfrm>
          <a:custGeom>
            <a:avLst/>
            <a:gdLst/>
            <a:ahLst/>
            <a:cxnLst>
              <a:cxn ang="0">
                <a:pos x="wd2" y="hd2"/>
              </a:cxn>
              <a:cxn ang="5400000">
                <a:pos x="wd2" y="hd2"/>
              </a:cxn>
              <a:cxn ang="10800000">
                <a:pos x="wd2" y="hd2"/>
              </a:cxn>
              <a:cxn ang="16200000">
                <a:pos x="wd2" y="hd2"/>
              </a:cxn>
            </a:cxnLst>
            <a:rect l="0" t="0" r="r" b="b"/>
            <a:pathLst>
              <a:path w="19515" h="21600" extrusionOk="0">
                <a:moveTo>
                  <a:pt x="16635" y="17550"/>
                </a:moveTo>
                <a:cubicBezTo>
                  <a:pt x="16635" y="14850"/>
                  <a:pt x="10875" y="11475"/>
                  <a:pt x="12315" y="8775"/>
                </a:cubicBezTo>
                <a:cubicBezTo>
                  <a:pt x="13755" y="6750"/>
                  <a:pt x="12315" y="4725"/>
                  <a:pt x="10875" y="2700"/>
                </a:cubicBezTo>
                <a:cubicBezTo>
                  <a:pt x="10875" y="2025"/>
                  <a:pt x="10875" y="1350"/>
                  <a:pt x="10875" y="675"/>
                </a:cubicBezTo>
                <a:cubicBezTo>
                  <a:pt x="10875" y="0"/>
                  <a:pt x="6555" y="0"/>
                  <a:pt x="6555" y="0"/>
                </a:cubicBezTo>
                <a:cubicBezTo>
                  <a:pt x="6555" y="675"/>
                  <a:pt x="7995" y="1350"/>
                  <a:pt x="7995" y="2025"/>
                </a:cubicBezTo>
                <a:cubicBezTo>
                  <a:pt x="9435" y="2700"/>
                  <a:pt x="7995" y="3375"/>
                  <a:pt x="6555" y="3375"/>
                </a:cubicBezTo>
                <a:cubicBezTo>
                  <a:pt x="5115" y="4050"/>
                  <a:pt x="3675" y="3375"/>
                  <a:pt x="3675" y="4725"/>
                </a:cubicBezTo>
                <a:cubicBezTo>
                  <a:pt x="3675" y="5400"/>
                  <a:pt x="3675" y="5400"/>
                  <a:pt x="3675" y="6075"/>
                </a:cubicBezTo>
                <a:cubicBezTo>
                  <a:pt x="2235" y="7425"/>
                  <a:pt x="2235" y="8775"/>
                  <a:pt x="795" y="9450"/>
                </a:cubicBezTo>
                <a:cubicBezTo>
                  <a:pt x="-2085" y="10125"/>
                  <a:pt x="3675" y="12150"/>
                  <a:pt x="5115" y="13500"/>
                </a:cubicBezTo>
                <a:cubicBezTo>
                  <a:pt x="6555" y="14850"/>
                  <a:pt x="3675" y="21600"/>
                  <a:pt x="6555" y="21600"/>
                </a:cubicBezTo>
                <a:cubicBezTo>
                  <a:pt x="10875" y="21600"/>
                  <a:pt x="15195" y="21600"/>
                  <a:pt x="19515" y="21600"/>
                </a:cubicBezTo>
                <a:cubicBezTo>
                  <a:pt x="19515" y="20250"/>
                  <a:pt x="18075" y="18900"/>
                  <a:pt x="16635" y="17550"/>
                </a:cubicBezTo>
                <a:cubicBezTo>
                  <a:pt x="16635" y="16200"/>
                  <a:pt x="16635" y="18225"/>
                  <a:pt x="16635" y="1755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95" name="Shape 2195"/>
          <p:cNvSpPr/>
          <p:nvPr/>
        </p:nvSpPr>
        <p:spPr>
          <a:xfrm>
            <a:off x="16965514" y="3676022"/>
            <a:ext cx="105432" cy="165615"/>
          </a:xfrm>
          <a:custGeom>
            <a:avLst/>
            <a:gdLst/>
            <a:ahLst/>
            <a:cxnLst>
              <a:cxn ang="0">
                <a:pos x="wd2" y="hd2"/>
              </a:cxn>
              <a:cxn ang="5400000">
                <a:pos x="wd2" y="hd2"/>
              </a:cxn>
              <a:cxn ang="10800000">
                <a:pos x="wd2" y="hd2"/>
              </a:cxn>
              <a:cxn ang="16200000">
                <a:pos x="wd2" y="hd2"/>
              </a:cxn>
            </a:cxnLst>
            <a:rect l="0" t="0" r="r" b="b"/>
            <a:pathLst>
              <a:path w="20563" h="20896" extrusionOk="0">
                <a:moveTo>
                  <a:pt x="16243" y="235"/>
                </a:moveTo>
                <a:cubicBezTo>
                  <a:pt x="14803" y="235"/>
                  <a:pt x="11923" y="235"/>
                  <a:pt x="9043" y="235"/>
                </a:cubicBezTo>
                <a:cubicBezTo>
                  <a:pt x="6163" y="235"/>
                  <a:pt x="3283" y="-704"/>
                  <a:pt x="1843" y="1174"/>
                </a:cubicBezTo>
                <a:cubicBezTo>
                  <a:pt x="1843" y="3053"/>
                  <a:pt x="403" y="3992"/>
                  <a:pt x="403" y="5870"/>
                </a:cubicBezTo>
                <a:cubicBezTo>
                  <a:pt x="403" y="6809"/>
                  <a:pt x="1843" y="7748"/>
                  <a:pt x="1843" y="9626"/>
                </a:cubicBezTo>
                <a:cubicBezTo>
                  <a:pt x="1843" y="10566"/>
                  <a:pt x="-1037" y="20896"/>
                  <a:pt x="403" y="20896"/>
                </a:cubicBezTo>
                <a:cubicBezTo>
                  <a:pt x="3283" y="19957"/>
                  <a:pt x="403" y="17139"/>
                  <a:pt x="4723" y="18079"/>
                </a:cubicBezTo>
                <a:cubicBezTo>
                  <a:pt x="6163" y="18079"/>
                  <a:pt x="9043" y="17139"/>
                  <a:pt x="9043" y="18079"/>
                </a:cubicBezTo>
                <a:cubicBezTo>
                  <a:pt x="10483" y="18079"/>
                  <a:pt x="10483" y="20896"/>
                  <a:pt x="11923" y="20896"/>
                </a:cubicBezTo>
                <a:cubicBezTo>
                  <a:pt x="11923" y="20896"/>
                  <a:pt x="11923" y="18079"/>
                  <a:pt x="11923" y="18079"/>
                </a:cubicBezTo>
                <a:cubicBezTo>
                  <a:pt x="11923" y="16200"/>
                  <a:pt x="9043" y="15261"/>
                  <a:pt x="7603" y="14322"/>
                </a:cubicBezTo>
                <a:cubicBezTo>
                  <a:pt x="6163" y="12444"/>
                  <a:pt x="1843" y="7748"/>
                  <a:pt x="4723" y="5870"/>
                </a:cubicBezTo>
                <a:cubicBezTo>
                  <a:pt x="9043" y="3992"/>
                  <a:pt x="7603" y="3053"/>
                  <a:pt x="11923" y="2113"/>
                </a:cubicBezTo>
                <a:cubicBezTo>
                  <a:pt x="14803" y="1174"/>
                  <a:pt x="19123" y="3053"/>
                  <a:pt x="20563" y="4931"/>
                </a:cubicBezTo>
                <a:cubicBezTo>
                  <a:pt x="19123" y="3053"/>
                  <a:pt x="17683" y="1174"/>
                  <a:pt x="16243" y="23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96" name="Shape 2196"/>
          <p:cNvSpPr/>
          <p:nvPr/>
        </p:nvSpPr>
        <p:spPr>
          <a:xfrm>
            <a:off x="16376263" y="4173967"/>
            <a:ext cx="150704" cy="180940"/>
          </a:xfrm>
          <a:custGeom>
            <a:avLst/>
            <a:gdLst/>
            <a:ahLst/>
            <a:cxnLst>
              <a:cxn ang="0">
                <a:pos x="wd2" y="hd2"/>
              </a:cxn>
              <a:cxn ang="5400000">
                <a:pos x="wd2" y="hd2"/>
              </a:cxn>
              <a:cxn ang="10800000">
                <a:pos x="wd2" y="hd2"/>
              </a:cxn>
              <a:cxn ang="16200000">
                <a:pos x="wd2" y="hd2"/>
              </a:cxn>
            </a:cxnLst>
            <a:rect l="0" t="0" r="r" b="b"/>
            <a:pathLst>
              <a:path w="20859" h="20978" extrusionOk="0">
                <a:moveTo>
                  <a:pt x="5143" y="864"/>
                </a:moveTo>
                <a:cubicBezTo>
                  <a:pt x="3086" y="1728"/>
                  <a:pt x="2057" y="5184"/>
                  <a:pt x="4114" y="6048"/>
                </a:cubicBezTo>
                <a:cubicBezTo>
                  <a:pt x="7200" y="8640"/>
                  <a:pt x="2057" y="7776"/>
                  <a:pt x="1029" y="7776"/>
                </a:cubicBezTo>
                <a:cubicBezTo>
                  <a:pt x="1029" y="7776"/>
                  <a:pt x="3086" y="9504"/>
                  <a:pt x="3086" y="9504"/>
                </a:cubicBezTo>
                <a:cubicBezTo>
                  <a:pt x="3086" y="11232"/>
                  <a:pt x="3086" y="11232"/>
                  <a:pt x="2057" y="12096"/>
                </a:cubicBezTo>
                <a:cubicBezTo>
                  <a:pt x="2057" y="12096"/>
                  <a:pt x="3086" y="12960"/>
                  <a:pt x="3086" y="13824"/>
                </a:cubicBezTo>
                <a:cubicBezTo>
                  <a:pt x="2057" y="14688"/>
                  <a:pt x="1029" y="17280"/>
                  <a:pt x="1029" y="17280"/>
                </a:cubicBezTo>
                <a:cubicBezTo>
                  <a:pt x="1029" y="17280"/>
                  <a:pt x="3086" y="17280"/>
                  <a:pt x="3086" y="18144"/>
                </a:cubicBezTo>
                <a:cubicBezTo>
                  <a:pt x="3086" y="18144"/>
                  <a:pt x="0" y="19872"/>
                  <a:pt x="0" y="20736"/>
                </a:cubicBezTo>
                <a:cubicBezTo>
                  <a:pt x="0" y="20736"/>
                  <a:pt x="1029" y="19872"/>
                  <a:pt x="2057" y="19872"/>
                </a:cubicBezTo>
                <a:cubicBezTo>
                  <a:pt x="2057" y="19872"/>
                  <a:pt x="2057" y="21600"/>
                  <a:pt x="3086" y="20736"/>
                </a:cubicBezTo>
                <a:cubicBezTo>
                  <a:pt x="3086" y="19872"/>
                  <a:pt x="5143" y="19008"/>
                  <a:pt x="6171" y="19008"/>
                </a:cubicBezTo>
                <a:cubicBezTo>
                  <a:pt x="7200" y="18144"/>
                  <a:pt x="6171" y="21600"/>
                  <a:pt x="8229" y="19008"/>
                </a:cubicBezTo>
                <a:cubicBezTo>
                  <a:pt x="9257" y="17280"/>
                  <a:pt x="8229" y="18144"/>
                  <a:pt x="9257" y="19008"/>
                </a:cubicBezTo>
                <a:cubicBezTo>
                  <a:pt x="9257" y="19008"/>
                  <a:pt x="12343" y="18144"/>
                  <a:pt x="12343" y="18144"/>
                </a:cubicBezTo>
                <a:cubicBezTo>
                  <a:pt x="14400" y="18144"/>
                  <a:pt x="13371" y="17280"/>
                  <a:pt x="14400" y="17280"/>
                </a:cubicBezTo>
                <a:cubicBezTo>
                  <a:pt x="16457" y="17280"/>
                  <a:pt x="16457" y="16416"/>
                  <a:pt x="17486" y="15552"/>
                </a:cubicBezTo>
                <a:cubicBezTo>
                  <a:pt x="18514" y="13824"/>
                  <a:pt x="19543" y="16416"/>
                  <a:pt x="20571" y="17280"/>
                </a:cubicBezTo>
                <a:cubicBezTo>
                  <a:pt x="21600" y="17280"/>
                  <a:pt x="19543" y="13824"/>
                  <a:pt x="19543" y="13824"/>
                </a:cubicBezTo>
                <a:cubicBezTo>
                  <a:pt x="18514" y="12960"/>
                  <a:pt x="17486" y="12096"/>
                  <a:pt x="17486" y="10368"/>
                </a:cubicBezTo>
                <a:cubicBezTo>
                  <a:pt x="17486" y="6048"/>
                  <a:pt x="14400" y="3456"/>
                  <a:pt x="12343" y="0"/>
                </a:cubicBezTo>
                <a:cubicBezTo>
                  <a:pt x="10286" y="1728"/>
                  <a:pt x="8229" y="864"/>
                  <a:pt x="5143" y="864"/>
                </a:cubicBezTo>
                <a:cubicBezTo>
                  <a:pt x="5143" y="1728"/>
                  <a:pt x="6171" y="864"/>
                  <a:pt x="5143" y="86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97" name="Shape 2197"/>
          <p:cNvSpPr/>
          <p:nvPr/>
        </p:nvSpPr>
        <p:spPr>
          <a:xfrm>
            <a:off x="16310823" y="3980448"/>
            <a:ext cx="236596" cy="223730"/>
          </a:xfrm>
          <a:custGeom>
            <a:avLst/>
            <a:gdLst/>
            <a:ahLst/>
            <a:cxnLst>
              <a:cxn ang="0">
                <a:pos x="wd2" y="hd2"/>
              </a:cxn>
              <a:cxn ang="5400000">
                <a:pos x="wd2" y="hd2"/>
              </a:cxn>
              <a:cxn ang="10800000">
                <a:pos x="wd2" y="hd2"/>
              </a:cxn>
              <a:cxn ang="16200000">
                <a:pos x="wd2" y="hd2"/>
              </a:cxn>
            </a:cxnLst>
            <a:rect l="0" t="0" r="r" b="b"/>
            <a:pathLst>
              <a:path w="21600" h="21093" extrusionOk="0">
                <a:moveTo>
                  <a:pt x="21600" y="1583"/>
                </a:moveTo>
                <a:cubicBezTo>
                  <a:pt x="20925" y="887"/>
                  <a:pt x="20250" y="-507"/>
                  <a:pt x="19575" y="190"/>
                </a:cubicBezTo>
                <a:cubicBezTo>
                  <a:pt x="18900" y="190"/>
                  <a:pt x="18900" y="1583"/>
                  <a:pt x="18225" y="2280"/>
                </a:cubicBezTo>
                <a:cubicBezTo>
                  <a:pt x="18225" y="2280"/>
                  <a:pt x="17550" y="1583"/>
                  <a:pt x="16875" y="2977"/>
                </a:cubicBezTo>
                <a:cubicBezTo>
                  <a:pt x="16200" y="3674"/>
                  <a:pt x="14850" y="3674"/>
                  <a:pt x="13500" y="3674"/>
                </a:cubicBezTo>
                <a:cubicBezTo>
                  <a:pt x="12150" y="4370"/>
                  <a:pt x="14850" y="5764"/>
                  <a:pt x="13500" y="6461"/>
                </a:cubicBezTo>
                <a:cubicBezTo>
                  <a:pt x="11475" y="7158"/>
                  <a:pt x="10800" y="5764"/>
                  <a:pt x="8775" y="5764"/>
                </a:cubicBezTo>
                <a:cubicBezTo>
                  <a:pt x="8100" y="5067"/>
                  <a:pt x="6750" y="7158"/>
                  <a:pt x="6750" y="7854"/>
                </a:cubicBezTo>
                <a:cubicBezTo>
                  <a:pt x="4725" y="9945"/>
                  <a:pt x="675" y="9945"/>
                  <a:pt x="0" y="12732"/>
                </a:cubicBezTo>
                <a:cubicBezTo>
                  <a:pt x="0" y="12732"/>
                  <a:pt x="4050" y="14125"/>
                  <a:pt x="4050" y="14125"/>
                </a:cubicBezTo>
                <a:cubicBezTo>
                  <a:pt x="4050" y="14822"/>
                  <a:pt x="3375" y="16216"/>
                  <a:pt x="3375" y="16216"/>
                </a:cubicBezTo>
                <a:cubicBezTo>
                  <a:pt x="3375" y="17609"/>
                  <a:pt x="4050" y="16912"/>
                  <a:pt x="4050" y="17609"/>
                </a:cubicBezTo>
                <a:cubicBezTo>
                  <a:pt x="4050" y="16912"/>
                  <a:pt x="1350" y="19003"/>
                  <a:pt x="2025" y="19699"/>
                </a:cubicBezTo>
                <a:cubicBezTo>
                  <a:pt x="2025" y="19699"/>
                  <a:pt x="3375" y="20396"/>
                  <a:pt x="3375" y="20396"/>
                </a:cubicBezTo>
                <a:cubicBezTo>
                  <a:pt x="4050" y="20396"/>
                  <a:pt x="3375" y="20396"/>
                  <a:pt x="3375" y="21093"/>
                </a:cubicBezTo>
                <a:cubicBezTo>
                  <a:pt x="3375" y="20396"/>
                  <a:pt x="6075" y="20396"/>
                  <a:pt x="6075" y="21093"/>
                </a:cubicBezTo>
                <a:cubicBezTo>
                  <a:pt x="6750" y="21093"/>
                  <a:pt x="7425" y="21093"/>
                  <a:pt x="8100" y="21093"/>
                </a:cubicBezTo>
                <a:cubicBezTo>
                  <a:pt x="8100" y="21093"/>
                  <a:pt x="8775" y="19699"/>
                  <a:pt x="9450" y="19003"/>
                </a:cubicBezTo>
                <a:cubicBezTo>
                  <a:pt x="11475" y="19003"/>
                  <a:pt x="12825" y="19699"/>
                  <a:pt x="14175" y="18306"/>
                </a:cubicBezTo>
                <a:cubicBezTo>
                  <a:pt x="14175" y="16912"/>
                  <a:pt x="10800" y="15519"/>
                  <a:pt x="10800" y="14822"/>
                </a:cubicBezTo>
                <a:cubicBezTo>
                  <a:pt x="11475" y="14125"/>
                  <a:pt x="12150" y="13428"/>
                  <a:pt x="13500" y="12732"/>
                </a:cubicBezTo>
                <a:cubicBezTo>
                  <a:pt x="14850" y="11338"/>
                  <a:pt x="16200" y="9945"/>
                  <a:pt x="18225" y="9248"/>
                </a:cubicBezTo>
                <a:cubicBezTo>
                  <a:pt x="19575" y="7854"/>
                  <a:pt x="17550" y="5764"/>
                  <a:pt x="18225" y="5067"/>
                </a:cubicBezTo>
                <a:cubicBezTo>
                  <a:pt x="19575" y="3674"/>
                  <a:pt x="20250" y="2280"/>
                  <a:pt x="21600" y="158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98" name="Shape 2198"/>
          <p:cNvSpPr/>
          <p:nvPr/>
        </p:nvSpPr>
        <p:spPr>
          <a:xfrm>
            <a:off x="11417835" y="3395066"/>
            <a:ext cx="166555" cy="179702"/>
          </a:xfrm>
          <a:custGeom>
            <a:avLst/>
            <a:gdLst/>
            <a:ahLst/>
            <a:cxnLst>
              <a:cxn ang="0">
                <a:pos x="wd2" y="hd2"/>
              </a:cxn>
              <a:cxn ang="5400000">
                <a:pos x="wd2" y="hd2"/>
              </a:cxn>
              <a:cxn ang="10800000">
                <a:pos x="wd2" y="hd2"/>
              </a:cxn>
              <a:cxn ang="16200000">
                <a:pos x="wd2" y="hd2"/>
              </a:cxn>
            </a:cxnLst>
            <a:rect l="0" t="0" r="r" b="b"/>
            <a:pathLst>
              <a:path w="20419" h="21120" extrusionOk="0">
                <a:moveTo>
                  <a:pt x="18900" y="6432"/>
                </a:moveTo>
                <a:cubicBezTo>
                  <a:pt x="18000" y="6432"/>
                  <a:pt x="17100" y="3840"/>
                  <a:pt x="16200" y="3840"/>
                </a:cubicBezTo>
                <a:cubicBezTo>
                  <a:pt x="14400" y="4704"/>
                  <a:pt x="15300" y="5568"/>
                  <a:pt x="13500" y="4704"/>
                </a:cubicBezTo>
                <a:cubicBezTo>
                  <a:pt x="9900" y="3840"/>
                  <a:pt x="13500" y="2112"/>
                  <a:pt x="14400" y="384"/>
                </a:cubicBezTo>
                <a:cubicBezTo>
                  <a:pt x="12600" y="384"/>
                  <a:pt x="9900" y="-480"/>
                  <a:pt x="9000" y="384"/>
                </a:cubicBezTo>
                <a:cubicBezTo>
                  <a:pt x="9000" y="384"/>
                  <a:pt x="10800" y="384"/>
                  <a:pt x="9000" y="1248"/>
                </a:cubicBezTo>
                <a:cubicBezTo>
                  <a:pt x="9000" y="1248"/>
                  <a:pt x="7200" y="2112"/>
                  <a:pt x="8100" y="2112"/>
                </a:cubicBezTo>
                <a:cubicBezTo>
                  <a:pt x="8100" y="2976"/>
                  <a:pt x="9900" y="2112"/>
                  <a:pt x="9900" y="2976"/>
                </a:cubicBezTo>
                <a:cubicBezTo>
                  <a:pt x="10800" y="3840"/>
                  <a:pt x="8100" y="3840"/>
                  <a:pt x="8100" y="3840"/>
                </a:cubicBezTo>
                <a:cubicBezTo>
                  <a:pt x="6300" y="4704"/>
                  <a:pt x="2700" y="3840"/>
                  <a:pt x="1800" y="4704"/>
                </a:cubicBezTo>
                <a:cubicBezTo>
                  <a:pt x="1800" y="4704"/>
                  <a:pt x="2700" y="4704"/>
                  <a:pt x="2700" y="5568"/>
                </a:cubicBezTo>
                <a:cubicBezTo>
                  <a:pt x="2700" y="5568"/>
                  <a:pt x="900" y="5568"/>
                  <a:pt x="1800" y="6432"/>
                </a:cubicBezTo>
                <a:cubicBezTo>
                  <a:pt x="1800" y="6432"/>
                  <a:pt x="1800" y="6432"/>
                  <a:pt x="1800" y="6432"/>
                </a:cubicBezTo>
                <a:cubicBezTo>
                  <a:pt x="2700" y="6432"/>
                  <a:pt x="900" y="6432"/>
                  <a:pt x="900" y="6432"/>
                </a:cubicBezTo>
                <a:cubicBezTo>
                  <a:pt x="900" y="7296"/>
                  <a:pt x="4500" y="7296"/>
                  <a:pt x="2700" y="8160"/>
                </a:cubicBezTo>
                <a:cubicBezTo>
                  <a:pt x="0" y="9888"/>
                  <a:pt x="3600" y="10752"/>
                  <a:pt x="5400" y="10752"/>
                </a:cubicBezTo>
                <a:cubicBezTo>
                  <a:pt x="6300" y="10752"/>
                  <a:pt x="4500" y="13344"/>
                  <a:pt x="4500" y="14208"/>
                </a:cubicBezTo>
                <a:cubicBezTo>
                  <a:pt x="3600" y="14208"/>
                  <a:pt x="1800" y="17664"/>
                  <a:pt x="900" y="16800"/>
                </a:cubicBezTo>
                <a:cubicBezTo>
                  <a:pt x="900" y="16800"/>
                  <a:pt x="2700" y="16800"/>
                  <a:pt x="2700" y="16800"/>
                </a:cubicBezTo>
                <a:cubicBezTo>
                  <a:pt x="1800" y="17664"/>
                  <a:pt x="900" y="16800"/>
                  <a:pt x="0" y="18528"/>
                </a:cubicBezTo>
                <a:cubicBezTo>
                  <a:pt x="0" y="18528"/>
                  <a:pt x="2700" y="17664"/>
                  <a:pt x="2700" y="17664"/>
                </a:cubicBezTo>
                <a:cubicBezTo>
                  <a:pt x="2700" y="17664"/>
                  <a:pt x="1800" y="19392"/>
                  <a:pt x="1800" y="20256"/>
                </a:cubicBezTo>
                <a:cubicBezTo>
                  <a:pt x="1800" y="20256"/>
                  <a:pt x="3600" y="19392"/>
                  <a:pt x="3600" y="19392"/>
                </a:cubicBezTo>
                <a:cubicBezTo>
                  <a:pt x="3600" y="19392"/>
                  <a:pt x="3600" y="20256"/>
                  <a:pt x="3600" y="21120"/>
                </a:cubicBezTo>
                <a:cubicBezTo>
                  <a:pt x="4500" y="21120"/>
                  <a:pt x="6300" y="20256"/>
                  <a:pt x="7200" y="20256"/>
                </a:cubicBezTo>
                <a:cubicBezTo>
                  <a:pt x="9900" y="19392"/>
                  <a:pt x="12600" y="16800"/>
                  <a:pt x="15300" y="16800"/>
                </a:cubicBezTo>
                <a:cubicBezTo>
                  <a:pt x="18900" y="16800"/>
                  <a:pt x="18000" y="15936"/>
                  <a:pt x="19800" y="13344"/>
                </a:cubicBezTo>
                <a:cubicBezTo>
                  <a:pt x="21600" y="10752"/>
                  <a:pt x="18900" y="9024"/>
                  <a:pt x="18900" y="6432"/>
                </a:cubicBezTo>
                <a:cubicBezTo>
                  <a:pt x="18000" y="6432"/>
                  <a:pt x="18900" y="7296"/>
                  <a:pt x="18900" y="643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199" name="Shape 2199"/>
          <p:cNvSpPr/>
          <p:nvPr/>
        </p:nvSpPr>
        <p:spPr>
          <a:xfrm>
            <a:off x="11511832" y="3385938"/>
            <a:ext cx="89784" cy="59319"/>
          </a:xfrm>
          <a:custGeom>
            <a:avLst/>
            <a:gdLst/>
            <a:ahLst/>
            <a:cxnLst>
              <a:cxn ang="0">
                <a:pos x="wd2" y="hd2"/>
              </a:cxn>
              <a:cxn ang="5400000">
                <a:pos x="wd2" y="hd2"/>
              </a:cxn>
              <a:cxn ang="10800000">
                <a:pos x="wd2" y="hd2"/>
              </a:cxn>
              <a:cxn ang="16200000">
                <a:pos x="wd2" y="hd2"/>
              </a:cxn>
            </a:cxnLst>
            <a:rect l="0" t="0" r="r" b="b"/>
            <a:pathLst>
              <a:path w="16394" h="17549" extrusionOk="0">
                <a:moveTo>
                  <a:pt x="272" y="12219"/>
                </a:moveTo>
                <a:cubicBezTo>
                  <a:pt x="-1078" y="14379"/>
                  <a:pt x="2972" y="16539"/>
                  <a:pt x="4322" y="16539"/>
                </a:cubicBezTo>
                <a:cubicBezTo>
                  <a:pt x="4322" y="16539"/>
                  <a:pt x="5672" y="14379"/>
                  <a:pt x="5672" y="14379"/>
                </a:cubicBezTo>
                <a:cubicBezTo>
                  <a:pt x="7022" y="12219"/>
                  <a:pt x="8372" y="14379"/>
                  <a:pt x="9722" y="16539"/>
                </a:cubicBezTo>
                <a:cubicBezTo>
                  <a:pt x="12422" y="20859"/>
                  <a:pt x="20522" y="10059"/>
                  <a:pt x="13772" y="7899"/>
                </a:cubicBezTo>
                <a:cubicBezTo>
                  <a:pt x="15122" y="7899"/>
                  <a:pt x="13772" y="3579"/>
                  <a:pt x="13772" y="3579"/>
                </a:cubicBezTo>
                <a:cubicBezTo>
                  <a:pt x="12422" y="-741"/>
                  <a:pt x="11072" y="-741"/>
                  <a:pt x="8372" y="1419"/>
                </a:cubicBezTo>
                <a:cubicBezTo>
                  <a:pt x="7022" y="1419"/>
                  <a:pt x="4322" y="1419"/>
                  <a:pt x="4322" y="3579"/>
                </a:cubicBezTo>
                <a:cubicBezTo>
                  <a:pt x="2972" y="5739"/>
                  <a:pt x="272" y="7899"/>
                  <a:pt x="272" y="12219"/>
                </a:cubicBezTo>
                <a:cubicBezTo>
                  <a:pt x="272" y="12219"/>
                  <a:pt x="272" y="10059"/>
                  <a:pt x="272" y="1221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0" name="Shape 2200"/>
          <p:cNvSpPr/>
          <p:nvPr/>
        </p:nvSpPr>
        <p:spPr>
          <a:xfrm>
            <a:off x="11469352" y="3937308"/>
            <a:ext cx="456909" cy="335553"/>
          </a:xfrm>
          <a:custGeom>
            <a:avLst/>
            <a:gdLst/>
            <a:ahLst/>
            <a:cxnLst>
              <a:cxn ang="0">
                <a:pos x="wd2" y="hd2"/>
              </a:cxn>
              <a:cxn ang="5400000">
                <a:pos x="wd2" y="hd2"/>
              </a:cxn>
              <a:cxn ang="10800000">
                <a:pos x="wd2" y="hd2"/>
              </a:cxn>
              <a:cxn ang="16200000">
                <a:pos x="wd2" y="hd2"/>
              </a:cxn>
            </a:cxnLst>
            <a:rect l="0" t="0" r="r" b="b"/>
            <a:pathLst>
              <a:path w="21310" h="21325" extrusionOk="0">
                <a:moveTo>
                  <a:pt x="19596" y="3757"/>
                </a:moveTo>
                <a:cubicBezTo>
                  <a:pt x="18567" y="3757"/>
                  <a:pt x="18224" y="3287"/>
                  <a:pt x="17539" y="2817"/>
                </a:cubicBezTo>
                <a:cubicBezTo>
                  <a:pt x="17196" y="2348"/>
                  <a:pt x="16853" y="2817"/>
                  <a:pt x="16510" y="2817"/>
                </a:cubicBezTo>
                <a:cubicBezTo>
                  <a:pt x="16167" y="2817"/>
                  <a:pt x="15481" y="2817"/>
                  <a:pt x="15139" y="2817"/>
                </a:cubicBezTo>
                <a:cubicBezTo>
                  <a:pt x="14453" y="2348"/>
                  <a:pt x="13767" y="1878"/>
                  <a:pt x="13424" y="1878"/>
                </a:cubicBezTo>
                <a:cubicBezTo>
                  <a:pt x="13081" y="1409"/>
                  <a:pt x="13081" y="1409"/>
                  <a:pt x="12739" y="939"/>
                </a:cubicBezTo>
                <a:cubicBezTo>
                  <a:pt x="12396" y="1409"/>
                  <a:pt x="12053" y="939"/>
                  <a:pt x="11710" y="939"/>
                </a:cubicBezTo>
                <a:cubicBezTo>
                  <a:pt x="11024" y="470"/>
                  <a:pt x="10681" y="939"/>
                  <a:pt x="10339" y="939"/>
                </a:cubicBezTo>
                <a:cubicBezTo>
                  <a:pt x="9653" y="939"/>
                  <a:pt x="9310" y="939"/>
                  <a:pt x="8967" y="939"/>
                </a:cubicBezTo>
                <a:cubicBezTo>
                  <a:pt x="7939" y="939"/>
                  <a:pt x="6910" y="470"/>
                  <a:pt x="5539" y="470"/>
                </a:cubicBezTo>
                <a:cubicBezTo>
                  <a:pt x="4853" y="470"/>
                  <a:pt x="3481" y="0"/>
                  <a:pt x="2453" y="0"/>
                </a:cubicBezTo>
                <a:cubicBezTo>
                  <a:pt x="2110" y="470"/>
                  <a:pt x="1081" y="939"/>
                  <a:pt x="396" y="1409"/>
                </a:cubicBezTo>
                <a:cubicBezTo>
                  <a:pt x="-290" y="1878"/>
                  <a:pt x="53" y="2348"/>
                  <a:pt x="396" y="2817"/>
                </a:cubicBezTo>
                <a:cubicBezTo>
                  <a:pt x="396" y="3757"/>
                  <a:pt x="396" y="4226"/>
                  <a:pt x="396" y="5165"/>
                </a:cubicBezTo>
                <a:cubicBezTo>
                  <a:pt x="739" y="5165"/>
                  <a:pt x="1424" y="4696"/>
                  <a:pt x="1424" y="4696"/>
                </a:cubicBezTo>
                <a:cubicBezTo>
                  <a:pt x="1767" y="4696"/>
                  <a:pt x="1424" y="5635"/>
                  <a:pt x="2110" y="5635"/>
                </a:cubicBezTo>
                <a:cubicBezTo>
                  <a:pt x="2796" y="5635"/>
                  <a:pt x="3139" y="5165"/>
                  <a:pt x="3824" y="5165"/>
                </a:cubicBezTo>
                <a:cubicBezTo>
                  <a:pt x="4510" y="4696"/>
                  <a:pt x="5196" y="6104"/>
                  <a:pt x="4510" y="6574"/>
                </a:cubicBezTo>
                <a:cubicBezTo>
                  <a:pt x="3824" y="7513"/>
                  <a:pt x="4167" y="7983"/>
                  <a:pt x="4167" y="9391"/>
                </a:cubicBezTo>
                <a:cubicBezTo>
                  <a:pt x="3824" y="9861"/>
                  <a:pt x="4167" y="11270"/>
                  <a:pt x="3824" y="11739"/>
                </a:cubicBezTo>
                <a:cubicBezTo>
                  <a:pt x="2796" y="11739"/>
                  <a:pt x="3139" y="12209"/>
                  <a:pt x="3824" y="13148"/>
                </a:cubicBezTo>
                <a:cubicBezTo>
                  <a:pt x="4167" y="13617"/>
                  <a:pt x="3139" y="14557"/>
                  <a:pt x="3139" y="15496"/>
                </a:cubicBezTo>
                <a:cubicBezTo>
                  <a:pt x="3824" y="16435"/>
                  <a:pt x="3139" y="16904"/>
                  <a:pt x="3139" y="17843"/>
                </a:cubicBezTo>
                <a:cubicBezTo>
                  <a:pt x="4167" y="17374"/>
                  <a:pt x="4853" y="19722"/>
                  <a:pt x="5539" y="20661"/>
                </a:cubicBezTo>
                <a:cubicBezTo>
                  <a:pt x="5539" y="21130"/>
                  <a:pt x="6224" y="21600"/>
                  <a:pt x="6567" y="21130"/>
                </a:cubicBezTo>
                <a:cubicBezTo>
                  <a:pt x="6567" y="21130"/>
                  <a:pt x="6910" y="20661"/>
                  <a:pt x="6910" y="20191"/>
                </a:cubicBezTo>
                <a:cubicBezTo>
                  <a:pt x="7253" y="20191"/>
                  <a:pt x="7939" y="19722"/>
                  <a:pt x="7939" y="19722"/>
                </a:cubicBezTo>
                <a:cubicBezTo>
                  <a:pt x="9310" y="19252"/>
                  <a:pt x="10681" y="19722"/>
                  <a:pt x="12053" y="19252"/>
                </a:cubicBezTo>
                <a:cubicBezTo>
                  <a:pt x="12396" y="18783"/>
                  <a:pt x="12396" y="18313"/>
                  <a:pt x="13081" y="17843"/>
                </a:cubicBezTo>
                <a:cubicBezTo>
                  <a:pt x="13767" y="17374"/>
                  <a:pt x="14110" y="16904"/>
                  <a:pt x="14453" y="16435"/>
                </a:cubicBezTo>
                <a:cubicBezTo>
                  <a:pt x="14796" y="15026"/>
                  <a:pt x="15139" y="14557"/>
                  <a:pt x="15824" y="14087"/>
                </a:cubicBezTo>
                <a:cubicBezTo>
                  <a:pt x="16167" y="13617"/>
                  <a:pt x="15481" y="12678"/>
                  <a:pt x="15139" y="12209"/>
                </a:cubicBezTo>
                <a:cubicBezTo>
                  <a:pt x="15139" y="11739"/>
                  <a:pt x="15824" y="10330"/>
                  <a:pt x="16167" y="9861"/>
                </a:cubicBezTo>
                <a:cubicBezTo>
                  <a:pt x="16167" y="9861"/>
                  <a:pt x="16510" y="9391"/>
                  <a:pt x="16853" y="8922"/>
                </a:cubicBezTo>
                <a:cubicBezTo>
                  <a:pt x="16853" y="8922"/>
                  <a:pt x="16853" y="7983"/>
                  <a:pt x="17196" y="7983"/>
                </a:cubicBezTo>
                <a:cubicBezTo>
                  <a:pt x="18224" y="7043"/>
                  <a:pt x="19253" y="6574"/>
                  <a:pt x="20281" y="6104"/>
                </a:cubicBezTo>
                <a:cubicBezTo>
                  <a:pt x="20624" y="5635"/>
                  <a:pt x="21310" y="5165"/>
                  <a:pt x="21310" y="4226"/>
                </a:cubicBezTo>
                <a:cubicBezTo>
                  <a:pt x="20967" y="3287"/>
                  <a:pt x="20281" y="4226"/>
                  <a:pt x="19596" y="3757"/>
                </a:cubicBezTo>
                <a:cubicBezTo>
                  <a:pt x="18567" y="3757"/>
                  <a:pt x="20281" y="4226"/>
                  <a:pt x="19596" y="37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1" name="Shape 2201"/>
          <p:cNvSpPr/>
          <p:nvPr/>
        </p:nvSpPr>
        <p:spPr>
          <a:xfrm>
            <a:off x="11463138" y="4010321"/>
            <a:ext cx="109636" cy="224072"/>
          </a:xfrm>
          <a:custGeom>
            <a:avLst/>
            <a:gdLst/>
            <a:ahLst/>
            <a:cxnLst>
              <a:cxn ang="0">
                <a:pos x="wd2" y="hd2"/>
              </a:cxn>
              <a:cxn ang="5400000">
                <a:pos x="wd2" y="hd2"/>
              </a:cxn>
              <a:cxn ang="10800000">
                <a:pos x="wd2" y="hd2"/>
              </a:cxn>
              <a:cxn ang="16200000">
                <a:pos x="wd2" y="hd2"/>
              </a:cxn>
            </a:cxnLst>
            <a:rect l="0" t="0" r="r" b="b"/>
            <a:pathLst>
              <a:path w="20018" h="21600" extrusionOk="0">
                <a:moveTo>
                  <a:pt x="14850" y="18000"/>
                </a:moveTo>
                <a:cubicBezTo>
                  <a:pt x="16200" y="16560"/>
                  <a:pt x="13500" y="15840"/>
                  <a:pt x="14850" y="15120"/>
                </a:cubicBezTo>
                <a:cubicBezTo>
                  <a:pt x="16200" y="12960"/>
                  <a:pt x="16200" y="12960"/>
                  <a:pt x="13500" y="11520"/>
                </a:cubicBezTo>
                <a:cubicBezTo>
                  <a:pt x="12150" y="10080"/>
                  <a:pt x="14850" y="10800"/>
                  <a:pt x="16200" y="10080"/>
                </a:cubicBezTo>
                <a:cubicBezTo>
                  <a:pt x="17550" y="9360"/>
                  <a:pt x="17550" y="7200"/>
                  <a:pt x="17550" y="6480"/>
                </a:cubicBezTo>
                <a:cubicBezTo>
                  <a:pt x="17550" y="4320"/>
                  <a:pt x="16200" y="4320"/>
                  <a:pt x="18900" y="2880"/>
                </a:cubicBezTo>
                <a:cubicBezTo>
                  <a:pt x="21600" y="2160"/>
                  <a:pt x="18900" y="0"/>
                  <a:pt x="16200" y="720"/>
                </a:cubicBezTo>
                <a:cubicBezTo>
                  <a:pt x="13500" y="720"/>
                  <a:pt x="12150" y="1440"/>
                  <a:pt x="9450" y="1440"/>
                </a:cubicBezTo>
                <a:cubicBezTo>
                  <a:pt x="6750" y="1440"/>
                  <a:pt x="8100" y="0"/>
                  <a:pt x="6750" y="0"/>
                </a:cubicBezTo>
                <a:cubicBezTo>
                  <a:pt x="8100" y="0"/>
                  <a:pt x="4050" y="0"/>
                  <a:pt x="5400" y="0"/>
                </a:cubicBezTo>
                <a:cubicBezTo>
                  <a:pt x="2700" y="720"/>
                  <a:pt x="4050" y="1440"/>
                  <a:pt x="4050" y="2880"/>
                </a:cubicBezTo>
                <a:cubicBezTo>
                  <a:pt x="4050" y="3600"/>
                  <a:pt x="4050" y="5040"/>
                  <a:pt x="4050" y="5760"/>
                </a:cubicBezTo>
                <a:cubicBezTo>
                  <a:pt x="2700" y="7200"/>
                  <a:pt x="2700" y="8640"/>
                  <a:pt x="2700" y="9360"/>
                </a:cubicBezTo>
                <a:cubicBezTo>
                  <a:pt x="1350" y="11520"/>
                  <a:pt x="0" y="12240"/>
                  <a:pt x="0" y="14400"/>
                </a:cubicBezTo>
                <a:cubicBezTo>
                  <a:pt x="1350" y="15120"/>
                  <a:pt x="2700" y="14400"/>
                  <a:pt x="2700" y="15840"/>
                </a:cubicBezTo>
                <a:cubicBezTo>
                  <a:pt x="4050" y="16560"/>
                  <a:pt x="2700" y="18720"/>
                  <a:pt x="2700" y="20160"/>
                </a:cubicBezTo>
                <a:cubicBezTo>
                  <a:pt x="2700" y="21600"/>
                  <a:pt x="5400" y="21600"/>
                  <a:pt x="8100" y="21600"/>
                </a:cubicBezTo>
                <a:cubicBezTo>
                  <a:pt x="13500" y="21600"/>
                  <a:pt x="12150" y="19440"/>
                  <a:pt x="14850" y="18000"/>
                </a:cubicBezTo>
                <a:cubicBezTo>
                  <a:pt x="16200" y="16560"/>
                  <a:pt x="13500" y="18720"/>
                  <a:pt x="14850" y="18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2" name="Shape 2202"/>
          <p:cNvSpPr/>
          <p:nvPr/>
        </p:nvSpPr>
        <p:spPr>
          <a:xfrm>
            <a:off x="12887742" y="6047497"/>
            <a:ext cx="383596" cy="637237"/>
          </a:xfrm>
          <a:custGeom>
            <a:avLst/>
            <a:gdLst/>
            <a:ahLst/>
            <a:cxnLst>
              <a:cxn ang="0">
                <a:pos x="wd2" y="hd2"/>
              </a:cxn>
              <a:cxn ang="5400000">
                <a:pos x="wd2" y="hd2"/>
              </a:cxn>
              <a:cxn ang="10800000">
                <a:pos x="wd2" y="hd2"/>
              </a:cxn>
              <a:cxn ang="16200000">
                <a:pos x="wd2" y="hd2"/>
              </a:cxn>
            </a:cxnLst>
            <a:rect l="0" t="0" r="r" b="b"/>
            <a:pathLst>
              <a:path w="21238" h="21109" extrusionOk="0">
                <a:moveTo>
                  <a:pt x="21192" y="5298"/>
                </a:moveTo>
                <a:cubicBezTo>
                  <a:pt x="19970" y="3826"/>
                  <a:pt x="20377" y="1862"/>
                  <a:pt x="20377" y="389"/>
                </a:cubicBezTo>
                <a:cubicBezTo>
                  <a:pt x="20377" y="-347"/>
                  <a:pt x="19562" y="144"/>
                  <a:pt x="18747" y="389"/>
                </a:cubicBezTo>
                <a:cubicBezTo>
                  <a:pt x="18340" y="635"/>
                  <a:pt x="17525" y="1126"/>
                  <a:pt x="16709" y="1126"/>
                </a:cubicBezTo>
                <a:cubicBezTo>
                  <a:pt x="16302" y="1126"/>
                  <a:pt x="15487" y="880"/>
                  <a:pt x="15487" y="1371"/>
                </a:cubicBezTo>
                <a:cubicBezTo>
                  <a:pt x="14672" y="2108"/>
                  <a:pt x="13857" y="1371"/>
                  <a:pt x="13042" y="1371"/>
                </a:cubicBezTo>
                <a:cubicBezTo>
                  <a:pt x="12226" y="1371"/>
                  <a:pt x="12226" y="1862"/>
                  <a:pt x="11411" y="1371"/>
                </a:cubicBezTo>
                <a:cubicBezTo>
                  <a:pt x="11004" y="1371"/>
                  <a:pt x="9781" y="1371"/>
                  <a:pt x="9374" y="1371"/>
                </a:cubicBezTo>
                <a:cubicBezTo>
                  <a:pt x="8151" y="1371"/>
                  <a:pt x="8558" y="3580"/>
                  <a:pt x="9781" y="4071"/>
                </a:cubicBezTo>
                <a:cubicBezTo>
                  <a:pt x="9781" y="4071"/>
                  <a:pt x="9781" y="4562"/>
                  <a:pt x="10189" y="4562"/>
                </a:cubicBezTo>
                <a:cubicBezTo>
                  <a:pt x="10189" y="4808"/>
                  <a:pt x="10596" y="4808"/>
                  <a:pt x="11004" y="5053"/>
                </a:cubicBezTo>
                <a:cubicBezTo>
                  <a:pt x="11004" y="5544"/>
                  <a:pt x="11004" y="6280"/>
                  <a:pt x="11004" y="6526"/>
                </a:cubicBezTo>
                <a:cubicBezTo>
                  <a:pt x="11004" y="7017"/>
                  <a:pt x="11411" y="7262"/>
                  <a:pt x="10189" y="7262"/>
                </a:cubicBezTo>
                <a:cubicBezTo>
                  <a:pt x="9781" y="7262"/>
                  <a:pt x="9781" y="7998"/>
                  <a:pt x="9781" y="8244"/>
                </a:cubicBezTo>
                <a:cubicBezTo>
                  <a:pt x="9374" y="7998"/>
                  <a:pt x="8558" y="7508"/>
                  <a:pt x="8151" y="7262"/>
                </a:cubicBezTo>
                <a:cubicBezTo>
                  <a:pt x="7743" y="6771"/>
                  <a:pt x="8558" y="6280"/>
                  <a:pt x="8558" y="5789"/>
                </a:cubicBezTo>
                <a:cubicBezTo>
                  <a:pt x="8966" y="4562"/>
                  <a:pt x="7743" y="5544"/>
                  <a:pt x="6521" y="5053"/>
                </a:cubicBezTo>
                <a:cubicBezTo>
                  <a:pt x="6113" y="4808"/>
                  <a:pt x="6113" y="4317"/>
                  <a:pt x="5298" y="4562"/>
                </a:cubicBezTo>
                <a:cubicBezTo>
                  <a:pt x="3668" y="5053"/>
                  <a:pt x="2445" y="5298"/>
                  <a:pt x="815" y="5544"/>
                </a:cubicBezTo>
                <a:cubicBezTo>
                  <a:pt x="408" y="5789"/>
                  <a:pt x="0" y="5789"/>
                  <a:pt x="0" y="6035"/>
                </a:cubicBezTo>
                <a:cubicBezTo>
                  <a:pt x="0" y="6280"/>
                  <a:pt x="408" y="6771"/>
                  <a:pt x="408" y="7017"/>
                </a:cubicBezTo>
                <a:cubicBezTo>
                  <a:pt x="1630" y="7017"/>
                  <a:pt x="4891" y="7508"/>
                  <a:pt x="4891" y="8244"/>
                </a:cubicBezTo>
                <a:cubicBezTo>
                  <a:pt x="5298" y="8980"/>
                  <a:pt x="5298" y="9717"/>
                  <a:pt x="5298" y="10453"/>
                </a:cubicBezTo>
                <a:cubicBezTo>
                  <a:pt x="4891" y="10944"/>
                  <a:pt x="5706" y="11680"/>
                  <a:pt x="4891" y="12417"/>
                </a:cubicBezTo>
                <a:cubicBezTo>
                  <a:pt x="4075" y="13153"/>
                  <a:pt x="3260" y="14135"/>
                  <a:pt x="2445" y="14871"/>
                </a:cubicBezTo>
                <a:cubicBezTo>
                  <a:pt x="1630" y="15362"/>
                  <a:pt x="2445" y="16344"/>
                  <a:pt x="2445" y="16589"/>
                </a:cubicBezTo>
                <a:cubicBezTo>
                  <a:pt x="3260" y="17571"/>
                  <a:pt x="3260" y="18062"/>
                  <a:pt x="3260" y="18798"/>
                </a:cubicBezTo>
                <a:cubicBezTo>
                  <a:pt x="3260" y="19535"/>
                  <a:pt x="3260" y="20271"/>
                  <a:pt x="3668" y="21008"/>
                </a:cubicBezTo>
                <a:cubicBezTo>
                  <a:pt x="3668" y="21253"/>
                  <a:pt x="4891" y="21008"/>
                  <a:pt x="4891" y="20762"/>
                </a:cubicBezTo>
                <a:cubicBezTo>
                  <a:pt x="5298" y="20517"/>
                  <a:pt x="5298" y="20026"/>
                  <a:pt x="5298" y="20026"/>
                </a:cubicBezTo>
                <a:cubicBezTo>
                  <a:pt x="4891" y="20026"/>
                  <a:pt x="4483" y="20026"/>
                  <a:pt x="4483" y="20026"/>
                </a:cubicBezTo>
                <a:cubicBezTo>
                  <a:pt x="4483" y="19289"/>
                  <a:pt x="5706" y="18798"/>
                  <a:pt x="6521" y="18553"/>
                </a:cubicBezTo>
                <a:cubicBezTo>
                  <a:pt x="7743" y="18308"/>
                  <a:pt x="9374" y="18062"/>
                  <a:pt x="10189" y="17326"/>
                </a:cubicBezTo>
                <a:cubicBezTo>
                  <a:pt x="10189" y="17080"/>
                  <a:pt x="10189" y="15853"/>
                  <a:pt x="10189" y="15362"/>
                </a:cubicBezTo>
                <a:cubicBezTo>
                  <a:pt x="10189" y="14871"/>
                  <a:pt x="8558" y="11435"/>
                  <a:pt x="8558" y="11435"/>
                </a:cubicBezTo>
                <a:cubicBezTo>
                  <a:pt x="8966" y="11189"/>
                  <a:pt x="8966" y="11926"/>
                  <a:pt x="9781" y="11435"/>
                </a:cubicBezTo>
                <a:cubicBezTo>
                  <a:pt x="10596" y="10944"/>
                  <a:pt x="11004" y="10698"/>
                  <a:pt x="11819" y="10453"/>
                </a:cubicBezTo>
                <a:cubicBezTo>
                  <a:pt x="12634" y="10208"/>
                  <a:pt x="13042" y="8735"/>
                  <a:pt x="14264" y="8980"/>
                </a:cubicBezTo>
                <a:cubicBezTo>
                  <a:pt x="14672" y="8980"/>
                  <a:pt x="15487" y="8489"/>
                  <a:pt x="16302" y="8489"/>
                </a:cubicBezTo>
                <a:cubicBezTo>
                  <a:pt x="17117" y="8244"/>
                  <a:pt x="17932" y="7998"/>
                  <a:pt x="18747" y="7508"/>
                </a:cubicBezTo>
                <a:cubicBezTo>
                  <a:pt x="19155" y="7262"/>
                  <a:pt x="21600" y="5789"/>
                  <a:pt x="21192" y="5298"/>
                </a:cubicBezTo>
                <a:cubicBezTo>
                  <a:pt x="20785" y="5053"/>
                  <a:pt x="21192" y="5544"/>
                  <a:pt x="21192" y="529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3" name="Shape 2203"/>
          <p:cNvSpPr/>
          <p:nvPr/>
        </p:nvSpPr>
        <p:spPr>
          <a:xfrm>
            <a:off x="12981742" y="6016866"/>
            <a:ext cx="106488" cy="279460"/>
          </a:xfrm>
          <a:custGeom>
            <a:avLst/>
            <a:gdLst/>
            <a:ahLst/>
            <a:cxnLst>
              <a:cxn ang="0">
                <a:pos x="wd2" y="hd2"/>
              </a:cxn>
              <a:cxn ang="5400000">
                <a:pos x="wd2" y="hd2"/>
              </a:cxn>
              <a:cxn ang="10800000">
                <a:pos x="wd2" y="hd2"/>
              </a:cxn>
              <a:cxn ang="16200000">
                <a:pos x="wd2" y="hd2"/>
              </a:cxn>
            </a:cxnLst>
            <a:rect l="0" t="0" r="r" b="b"/>
            <a:pathLst>
              <a:path w="19443" h="21600" extrusionOk="0">
                <a:moveTo>
                  <a:pt x="4322" y="14211"/>
                </a:moveTo>
                <a:cubicBezTo>
                  <a:pt x="7022" y="14779"/>
                  <a:pt x="11072" y="13642"/>
                  <a:pt x="11072" y="14779"/>
                </a:cubicBezTo>
                <a:cubicBezTo>
                  <a:pt x="12422" y="15916"/>
                  <a:pt x="11072" y="16484"/>
                  <a:pt x="9722" y="17621"/>
                </a:cubicBezTo>
                <a:cubicBezTo>
                  <a:pt x="7022" y="18758"/>
                  <a:pt x="12422" y="20463"/>
                  <a:pt x="15122" y="21600"/>
                </a:cubicBezTo>
                <a:cubicBezTo>
                  <a:pt x="16472" y="21032"/>
                  <a:pt x="15122" y="19895"/>
                  <a:pt x="15122" y="19326"/>
                </a:cubicBezTo>
                <a:cubicBezTo>
                  <a:pt x="16472" y="18758"/>
                  <a:pt x="20522" y="19895"/>
                  <a:pt x="19172" y="18758"/>
                </a:cubicBezTo>
                <a:cubicBezTo>
                  <a:pt x="19172" y="17621"/>
                  <a:pt x="19172" y="16484"/>
                  <a:pt x="19172" y="15347"/>
                </a:cubicBezTo>
                <a:cubicBezTo>
                  <a:pt x="17822" y="14211"/>
                  <a:pt x="16472" y="13642"/>
                  <a:pt x="15122" y="12505"/>
                </a:cubicBezTo>
                <a:cubicBezTo>
                  <a:pt x="13772" y="14211"/>
                  <a:pt x="9722" y="11937"/>
                  <a:pt x="9722" y="11368"/>
                </a:cubicBezTo>
                <a:cubicBezTo>
                  <a:pt x="9722" y="10232"/>
                  <a:pt x="9722" y="9663"/>
                  <a:pt x="9722" y="9095"/>
                </a:cubicBezTo>
                <a:cubicBezTo>
                  <a:pt x="9722" y="7958"/>
                  <a:pt x="9722" y="8526"/>
                  <a:pt x="8372" y="7958"/>
                </a:cubicBezTo>
                <a:cubicBezTo>
                  <a:pt x="7022" y="7958"/>
                  <a:pt x="9722" y="4547"/>
                  <a:pt x="9722" y="4547"/>
                </a:cubicBezTo>
                <a:cubicBezTo>
                  <a:pt x="9722" y="3411"/>
                  <a:pt x="8372" y="2842"/>
                  <a:pt x="8372" y="1705"/>
                </a:cubicBezTo>
                <a:cubicBezTo>
                  <a:pt x="7022" y="1137"/>
                  <a:pt x="5672" y="0"/>
                  <a:pt x="8372" y="568"/>
                </a:cubicBezTo>
                <a:cubicBezTo>
                  <a:pt x="7022" y="0"/>
                  <a:pt x="2972" y="0"/>
                  <a:pt x="1622" y="0"/>
                </a:cubicBezTo>
                <a:cubicBezTo>
                  <a:pt x="1622" y="568"/>
                  <a:pt x="7022" y="2842"/>
                  <a:pt x="4322" y="3411"/>
                </a:cubicBezTo>
                <a:cubicBezTo>
                  <a:pt x="272" y="3979"/>
                  <a:pt x="1622" y="6821"/>
                  <a:pt x="4322" y="7958"/>
                </a:cubicBezTo>
                <a:cubicBezTo>
                  <a:pt x="4322" y="8526"/>
                  <a:pt x="1622" y="8526"/>
                  <a:pt x="1622" y="9095"/>
                </a:cubicBezTo>
                <a:cubicBezTo>
                  <a:pt x="272" y="9095"/>
                  <a:pt x="272" y="10800"/>
                  <a:pt x="272" y="11368"/>
                </a:cubicBezTo>
                <a:cubicBezTo>
                  <a:pt x="-1078" y="12505"/>
                  <a:pt x="2972" y="13642"/>
                  <a:pt x="4322" y="14211"/>
                </a:cubicBezTo>
                <a:cubicBezTo>
                  <a:pt x="5672" y="14779"/>
                  <a:pt x="4322" y="13642"/>
                  <a:pt x="4322" y="1421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4" name="Shape 2204"/>
          <p:cNvSpPr/>
          <p:nvPr/>
        </p:nvSpPr>
        <p:spPr>
          <a:xfrm>
            <a:off x="12581839" y="5963997"/>
            <a:ext cx="426986" cy="370094"/>
          </a:xfrm>
          <a:custGeom>
            <a:avLst/>
            <a:gdLst/>
            <a:ahLst/>
            <a:cxnLst>
              <a:cxn ang="0">
                <a:pos x="wd2" y="hd2"/>
              </a:cxn>
              <a:cxn ang="5400000">
                <a:pos x="wd2" y="hd2"/>
              </a:cxn>
              <a:cxn ang="10800000">
                <a:pos x="wd2" y="hd2"/>
              </a:cxn>
              <a:cxn ang="16200000">
                <a:pos x="wd2" y="hd2"/>
              </a:cxn>
            </a:cxnLst>
            <a:rect l="0" t="0" r="r" b="b"/>
            <a:pathLst>
              <a:path w="20820" h="21600" extrusionOk="0">
                <a:moveTo>
                  <a:pt x="19858" y="12960"/>
                </a:moveTo>
                <a:cubicBezTo>
                  <a:pt x="19138" y="11664"/>
                  <a:pt x="19858" y="11664"/>
                  <a:pt x="19498" y="10368"/>
                </a:cubicBezTo>
                <a:cubicBezTo>
                  <a:pt x="19498" y="9936"/>
                  <a:pt x="19858" y="9936"/>
                  <a:pt x="20218" y="9504"/>
                </a:cubicBezTo>
                <a:cubicBezTo>
                  <a:pt x="20578" y="9072"/>
                  <a:pt x="20218" y="8640"/>
                  <a:pt x="20218" y="8208"/>
                </a:cubicBezTo>
                <a:cubicBezTo>
                  <a:pt x="19858" y="7344"/>
                  <a:pt x="19858" y="6048"/>
                  <a:pt x="20578" y="5616"/>
                </a:cubicBezTo>
                <a:cubicBezTo>
                  <a:pt x="21298" y="5184"/>
                  <a:pt x="20218" y="3888"/>
                  <a:pt x="19858" y="3456"/>
                </a:cubicBezTo>
                <a:cubicBezTo>
                  <a:pt x="19498" y="2592"/>
                  <a:pt x="18778" y="2160"/>
                  <a:pt x="18058" y="2160"/>
                </a:cubicBezTo>
                <a:cubicBezTo>
                  <a:pt x="17698" y="1728"/>
                  <a:pt x="17338" y="1296"/>
                  <a:pt x="16978" y="1296"/>
                </a:cubicBezTo>
                <a:cubicBezTo>
                  <a:pt x="16618" y="864"/>
                  <a:pt x="16258" y="432"/>
                  <a:pt x="15898" y="0"/>
                </a:cubicBezTo>
                <a:cubicBezTo>
                  <a:pt x="15898" y="0"/>
                  <a:pt x="13738" y="432"/>
                  <a:pt x="13378" y="432"/>
                </a:cubicBezTo>
                <a:cubicBezTo>
                  <a:pt x="12658" y="432"/>
                  <a:pt x="12658" y="1296"/>
                  <a:pt x="11938" y="1728"/>
                </a:cubicBezTo>
                <a:cubicBezTo>
                  <a:pt x="11578" y="2592"/>
                  <a:pt x="11938" y="3888"/>
                  <a:pt x="12298" y="4320"/>
                </a:cubicBezTo>
                <a:cubicBezTo>
                  <a:pt x="12298" y="5616"/>
                  <a:pt x="11578" y="6048"/>
                  <a:pt x="11578" y="7344"/>
                </a:cubicBezTo>
                <a:cubicBezTo>
                  <a:pt x="11578" y="7776"/>
                  <a:pt x="12298" y="9072"/>
                  <a:pt x="13018" y="9072"/>
                </a:cubicBezTo>
                <a:cubicBezTo>
                  <a:pt x="13738" y="9072"/>
                  <a:pt x="14098" y="8640"/>
                  <a:pt x="14098" y="9936"/>
                </a:cubicBezTo>
                <a:cubicBezTo>
                  <a:pt x="14098" y="10800"/>
                  <a:pt x="14098" y="11232"/>
                  <a:pt x="13738" y="11232"/>
                </a:cubicBezTo>
                <a:cubicBezTo>
                  <a:pt x="13018" y="11664"/>
                  <a:pt x="12658" y="12096"/>
                  <a:pt x="12298" y="11232"/>
                </a:cubicBezTo>
                <a:cubicBezTo>
                  <a:pt x="11938" y="10368"/>
                  <a:pt x="11578" y="9504"/>
                  <a:pt x="10858" y="9504"/>
                </a:cubicBezTo>
                <a:cubicBezTo>
                  <a:pt x="10138" y="9072"/>
                  <a:pt x="9778" y="8208"/>
                  <a:pt x="9418" y="7344"/>
                </a:cubicBezTo>
                <a:cubicBezTo>
                  <a:pt x="8698" y="9072"/>
                  <a:pt x="7978" y="8208"/>
                  <a:pt x="6898" y="7776"/>
                </a:cubicBezTo>
                <a:cubicBezTo>
                  <a:pt x="6178" y="7776"/>
                  <a:pt x="6178" y="6912"/>
                  <a:pt x="5458" y="6912"/>
                </a:cubicBezTo>
                <a:cubicBezTo>
                  <a:pt x="5458" y="6912"/>
                  <a:pt x="5098" y="7344"/>
                  <a:pt x="4738" y="6912"/>
                </a:cubicBezTo>
                <a:cubicBezTo>
                  <a:pt x="4378" y="6912"/>
                  <a:pt x="4378" y="6048"/>
                  <a:pt x="3658" y="6048"/>
                </a:cubicBezTo>
                <a:cubicBezTo>
                  <a:pt x="3658" y="6912"/>
                  <a:pt x="3658" y="7776"/>
                  <a:pt x="3658" y="8640"/>
                </a:cubicBezTo>
                <a:cubicBezTo>
                  <a:pt x="3658" y="9504"/>
                  <a:pt x="4018" y="10368"/>
                  <a:pt x="3298" y="10368"/>
                </a:cubicBezTo>
                <a:cubicBezTo>
                  <a:pt x="2218" y="10368"/>
                  <a:pt x="1138" y="10368"/>
                  <a:pt x="418" y="10368"/>
                </a:cubicBezTo>
                <a:cubicBezTo>
                  <a:pt x="58" y="10368"/>
                  <a:pt x="58" y="12096"/>
                  <a:pt x="58" y="12528"/>
                </a:cubicBezTo>
                <a:cubicBezTo>
                  <a:pt x="58" y="14256"/>
                  <a:pt x="-302" y="17280"/>
                  <a:pt x="778" y="18576"/>
                </a:cubicBezTo>
                <a:cubicBezTo>
                  <a:pt x="1138" y="19008"/>
                  <a:pt x="2218" y="20736"/>
                  <a:pt x="2578" y="20736"/>
                </a:cubicBezTo>
                <a:cubicBezTo>
                  <a:pt x="3298" y="20304"/>
                  <a:pt x="6538" y="20304"/>
                  <a:pt x="5458" y="21600"/>
                </a:cubicBezTo>
                <a:cubicBezTo>
                  <a:pt x="6178" y="21600"/>
                  <a:pt x="5818" y="21600"/>
                  <a:pt x="6178" y="21600"/>
                </a:cubicBezTo>
                <a:cubicBezTo>
                  <a:pt x="6898" y="21168"/>
                  <a:pt x="7258" y="21600"/>
                  <a:pt x="7618" y="21600"/>
                </a:cubicBezTo>
                <a:cubicBezTo>
                  <a:pt x="8698" y="21600"/>
                  <a:pt x="9418" y="21600"/>
                  <a:pt x="9778" y="20304"/>
                </a:cubicBezTo>
                <a:cubicBezTo>
                  <a:pt x="10138" y="19872"/>
                  <a:pt x="10498" y="19440"/>
                  <a:pt x="10858" y="19008"/>
                </a:cubicBezTo>
                <a:cubicBezTo>
                  <a:pt x="11218" y="18576"/>
                  <a:pt x="11938" y="18576"/>
                  <a:pt x="12298" y="17712"/>
                </a:cubicBezTo>
                <a:cubicBezTo>
                  <a:pt x="12658" y="17280"/>
                  <a:pt x="12658" y="16848"/>
                  <a:pt x="13018" y="16416"/>
                </a:cubicBezTo>
                <a:cubicBezTo>
                  <a:pt x="13738" y="16416"/>
                  <a:pt x="14458" y="16416"/>
                  <a:pt x="15178" y="16416"/>
                </a:cubicBezTo>
                <a:cubicBezTo>
                  <a:pt x="14818" y="15984"/>
                  <a:pt x="14818" y="15120"/>
                  <a:pt x="14818" y="15120"/>
                </a:cubicBezTo>
                <a:cubicBezTo>
                  <a:pt x="15538" y="14688"/>
                  <a:pt x="15898" y="14688"/>
                  <a:pt x="16258" y="14256"/>
                </a:cubicBezTo>
                <a:cubicBezTo>
                  <a:pt x="17338" y="13824"/>
                  <a:pt x="18778" y="13392"/>
                  <a:pt x="19858" y="12960"/>
                </a:cubicBezTo>
                <a:cubicBezTo>
                  <a:pt x="19498" y="12528"/>
                  <a:pt x="19498" y="12960"/>
                  <a:pt x="19858" y="12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5" name="Shape 2205"/>
          <p:cNvSpPr/>
          <p:nvPr/>
        </p:nvSpPr>
        <p:spPr>
          <a:xfrm>
            <a:off x="12244561" y="6296323"/>
            <a:ext cx="453834" cy="463916"/>
          </a:xfrm>
          <a:custGeom>
            <a:avLst/>
            <a:gdLst/>
            <a:ahLst/>
            <a:cxnLst>
              <a:cxn ang="0">
                <a:pos x="wd2" y="hd2"/>
              </a:cxn>
              <a:cxn ang="5400000">
                <a:pos x="wd2" y="hd2"/>
              </a:cxn>
              <a:cxn ang="10800000">
                <a:pos x="wd2" y="hd2"/>
              </a:cxn>
              <a:cxn ang="16200000">
                <a:pos x="wd2" y="hd2"/>
              </a:cxn>
            </a:cxnLst>
            <a:rect l="0" t="0" r="r" b="b"/>
            <a:pathLst>
              <a:path w="20827" h="21514" extrusionOk="0">
                <a:moveTo>
                  <a:pt x="10854" y="1714"/>
                </a:moveTo>
                <a:cubicBezTo>
                  <a:pt x="10516" y="1714"/>
                  <a:pt x="10179" y="686"/>
                  <a:pt x="10179" y="686"/>
                </a:cubicBezTo>
                <a:cubicBezTo>
                  <a:pt x="9841" y="686"/>
                  <a:pt x="9504" y="686"/>
                  <a:pt x="9166" y="686"/>
                </a:cubicBezTo>
                <a:cubicBezTo>
                  <a:pt x="8154" y="686"/>
                  <a:pt x="6804" y="686"/>
                  <a:pt x="5791" y="686"/>
                </a:cubicBezTo>
                <a:cubicBezTo>
                  <a:pt x="4779" y="686"/>
                  <a:pt x="4104" y="686"/>
                  <a:pt x="3091" y="686"/>
                </a:cubicBezTo>
                <a:cubicBezTo>
                  <a:pt x="2754" y="686"/>
                  <a:pt x="2754" y="0"/>
                  <a:pt x="2079" y="0"/>
                </a:cubicBezTo>
                <a:cubicBezTo>
                  <a:pt x="1741" y="0"/>
                  <a:pt x="1404" y="686"/>
                  <a:pt x="1066" y="686"/>
                </a:cubicBezTo>
                <a:cubicBezTo>
                  <a:pt x="729" y="686"/>
                  <a:pt x="391" y="686"/>
                  <a:pt x="54" y="686"/>
                </a:cubicBezTo>
                <a:cubicBezTo>
                  <a:pt x="-284" y="2400"/>
                  <a:pt x="1066" y="3086"/>
                  <a:pt x="1741" y="4800"/>
                </a:cubicBezTo>
                <a:cubicBezTo>
                  <a:pt x="2079" y="5486"/>
                  <a:pt x="2416" y="6514"/>
                  <a:pt x="2754" y="7200"/>
                </a:cubicBezTo>
                <a:cubicBezTo>
                  <a:pt x="3091" y="8229"/>
                  <a:pt x="3766" y="8914"/>
                  <a:pt x="4104" y="9943"/>
                </a:cubicBezTo>
                <a:cubicBezTo>
                  <a:pt x="4104" y="10286"/>
                  <a:pt x="4104" y="11314"/>
                  <a:pt x="4104" y="11657"/>
                </a:cubicBezTo>
                <a:cubicBezTo>
                  <a:pt x="4104" y="12686"/>
                  <a:pt x="4441" y="13371"/>
                  <a:pt x="4441" y="14400"/>
                </a:cubicBezTo>
                <a:cubicBezTo>
                  <a:pt x="4779" y="15429"/>
                  <a:pt x="4779" y="16457"/>
                  <a:pt x="5116" y="17486"/>
                </a:cubicBezTo>
                <a:cubicBezTo>
                  <a:pt x="5454" y="18857"/>
                  <a:pt x="6466" y="19886"/>
                  <a:pt x="7141" y="20914"/>
                </a:cubicBezTo>
                <a:cubicBezTo>
                  <a:pt x="8154" y="19886"/>
                  <a:pt x="8154" y="20571"/>
                  <a:pt x="9166" y="21257"/>
                </a:cubicBezTo>
                <a:cubicBezTo>
                  <a:pt x="9504" y="21600"/>
                  <a:pt x="10516" y="21600"/>
                  <a:pt x="10854" y="21257"/>
                </a:cubicBezTo>
                <a:cubicBezTo>
                  <a:pt x="11866" y="21257"/>
                  <a:pt x="12541" y="20914"/>
                  <a:pt x="12541" y="19886"/>
                </a:cubicBezTo>
                <a:cubicBezTo>
                  <a:pt x="12541" y="17829"/>
                  <a:pt x="12541" y="15771"/>
                  <a:pt x="12541" y="13714"/>
                </a:cubicBezTo>
                <a:cubicBezTo>
                  <a:pt x="12541" y="12343"/>
                  <a:pt x="12541" y="10971"/>
                  <a:pt x="12541" y="9600"/>
                </a:cubicBezTo>
                <a:cubicBezTo>
                  <a:pt x="12541" y="9257"/>
                  <a:pt x="12541" y="8914"/>
                  <a:pt x="12879" y="8914"/>
                </a:cubicBezTo>
                <a:cubicBezTo>
                  <a:pt x="12879" y="8914"/>
                  <a:pt x="14229" y="8914"/>
                  <a:pt x="14229" y="8914"/>
                </a:cubicBezTo>
                <a:cubicBezTo>
                  <a:pt x="14229" y="6857"/>
                  <a:pt x="14229" y="4457"/>
                  <a:pt x="14229" y="2400"/>
                </a:cubicBezTo>
                <a:cubicBezTo>
                  <a:pt x="15241" y="2743"/>
                  <a:pt x="15916" y="2057"/>
                  <a:pt x="16929" y="2057"/>
                </a:cubicBezTo>
                <a:cubicBezTo>
                  <a:pt x="16929" y="1714"/>
                  <a:pt x="17266" y="1714"/>
                  <a:pt x="17604" y="1714"/>
                </a:cubicBezTo>
                <a:cubicBezTo>
                  <a:pt x="17604" y="1714"/>
                  <a:pt x="18279" y="2743"/>
                  <a:pt x="18616" y="2743"/>
                </a:cubicBezTo>
                <a:cubicBezTo>
                  <a:pt x="18954" y="2400"/>
                  <a:pt x="18616" y="2057"/>
                  <a:pt x="19291" y="2057"/>
                </a:cubicBezTo>
                <a:cubicBezTo>
                  <a:pt x="19628" y="2057"/>
                  <a:pt x="19966" y="1714"/>
                  <a:pt x="20641" y="1714"/>
                </a:cubicBezTo>
                <a:cubicBezTo>
                  <a:pt x="21316" y="1371"/>
                  <a:pt x="19966" y="686"/>
                  <a:pt x="19628" y="686"/>
                </a:cubicBezTo>
                <a:cubicBezTo>
                  <a:pt x="17941" y="686"/>
                  <a:pt x="16591" y="1714"/>
                  <a:pt x="14904" y="1714"/>
                </a:cubicBezTo>
                <a:cubicBezTo>
                  <a:pt x="13554" y="1714"/>
                  <a:pt x="12204" y="1714"/>
                  <a:pt x="10854" y="171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6" name="Shape 2206"/>
          <p:cNvSpPr/>
          <p:nvPr/>
        </p:nvSpPr>
        <p:spPr>
          <a:xfrm>
            <a:off x="12255053" y="5464805"/>
            <a:ext cx="666084" cy="698089"/>
          </a:xfrm>
          <a:custGeom>
            <a:avLst/>
            <a:gdLst/>
            <a:ahLst/>
            <a:cxnLst>
              <a:cxn ang="0">
                <a:pos x="wd2" y="hd2"/>
              </a:cxn>
              <a:cxn ang="5400000">
                <a:pos x="wd2" y="hd2"/>
              </a:cxn>
              <a:cxn ang="10800000">
                <a:pos x="wd2" y="hd2"/>
              </a:cxn>
              <a:cxn ang="16200000">
                <a:pos x="wd2" y="hd2"/>
              </a:cxn>
            </a:cxnLst>
            <a:rect l="0" t="0" r="r" b="b"/>
            <a:pathLst>
              <a:path w="21409" h="21467" extrusionOk="0">
                <a:moveTo>
                  <a:pt x="21231" y="3278"/>
                </a:moveTo>
                <a:cubicBezTo>
                  <a:pt x="20993" y="3050"/>
                  <a:pt x="20993" y="2595"/>
                  <a:pt x="20993" y="2141"/>
                </a:cubicBezTo>
                <a:cubicBezTo>
                  <a:pt x="20993" y="1913"/>
                  <a:pt x="20519" y="1686"/>
                  <a:pt x="20281" y="1459"/>
                </a:cubicBezTo>
                <a:cubicBezTo>
                  <a:pt x="20281" y="1231"/>
                  <a:pt x="19806" y="776"/>
                  <a:pt x="19569" y="776"/>
                </a:cubicBezTo>
                <a:cubicBezTo>
                  <a:pt x="19332" y="776"/>
                  <a:pt x="19332" y="1231"/>
                  <a:pt x="18857" y="1004"/>
                </a:cubicBezTo>
                <a:cubicBezTo>
                  <a:pt x="18382" y="776"/>
                  <a:pt x="18620" y="1004"/>
                  <a:pt x="18145" y="1231"/>
                </a:cubicBezTo>
                <a:cubicBezTo>
                  <a:pt x="18145" y="1231"/>
                  <a:pt x="17670" y="1004"/>
                  <a:pt x="17670" y="776"/>
                </a:cubicBezTo>
                <a:cubicBezTo>
                  <a:pt x="17433" y="549"/>
                  <a:pt x="17195" y="322"/>
                  <a:pt x="16958" y="94"/>
                </a:cubicBezTo>
                <a:cubicBezTo>
                  <a:pt x="16721" y="-133"/>
                  <a:pt x="16483" y="322"/>
                  <a:pt x="16246" y="322"/>
                </a:cubicBezTo>
                <a:cubicBezTo>
                  <a:pt x="16009" y="549"/>
                  <a:pt x="15534" y="322"/>
                  <a:pt x="15297" y="94"/>
                </a:cubicBezTo>
                <a:cubicBezTo>
                  <a:pt x="14822" y="-133"/>
                  <a:pt x="14822" y="94"/>
                  <a:pt x="14347" y="322"/>
                </a:cubicBezTo>
                <a:cubicBezTo>
                  <a:pt x="14110" y="549"/>
                  <a:pt x="13635" y="322"/>
                  <a:pt x="13398" y="322"/>
                </a:cubicBezTo>
                <a:cubicBezTo>
                  <a:pt x="13160" y="549"/>
                  <a:pt x="12448" y="549"/>
                  <a:pt x="12211" y="549"/>
                </a:cubicBezTo>
                <a:cubicBezTo>
                  <a:pt x="11499" y="94"/>
                  <a:pt x="11973" y="1231"/>
                  <a:pt x="11261" y="1231"/>
                </a:cubicBezTo>
                <a:cubicBezTo>
                  <a:pt x="10787" y="1459"/>
                  <a:pt x="9837" y="1231"/>
                  <a:pt x="9363" y="1004"/>
                </a:cubicBezTo>
                <a:cubicBezTo>
                  <a:pt x="8888" y="776"/>
                  <a:pt x="8650" y="322"/>
                  <a:pt x="8176" y="322"/>
                </a:cubicBezTo>
                <a:cubicBezTo>
                  <a:pt x="7938" y="94"/>
                  <a:pt x="7464" y="549"/>
                  <a:pt x="7226" y="776"/>
                </a:cubicBezTo>
                <a:cubicBezTo>
                  <a:pt x="6752" y="1231"/>
                  <a:pt x="7226" y="1913"/>
                  <a:pt x="6989" y="2595"/>
                </a:cubicBezTo>
                <a:cubicBezTo>
                  <a:pt x="6277" y="3732"/>
                  <a:pt x="6277" y="5096"/>
                  <a:pt x="5565" y="6006"/>
                </a:cubicBezTo>
                <a:cubicBezTo>
                  <a:pt x="5090" y="6688"/>
                  <a:pt x="4853" y="7143"/>
                  <a:pt x="4378" y="7825"/>
                </a:cubicBezTo>
                <a:cubicBezTo>
                  <a:pt x="4141" y="8280"/>
                  <a:pt x="4141" y="8734"/>
                  <a:pt x="4141" y="9189"/>
                </a:cubicBezTo>
                <a:cubicBezTo>
                  <a:pt x="4141" y="9871"/>
                  <a:pt x="4378" y="10326"/>
                  <a:pt x="3903" y="10781"/>
                </a:cubicBezTo>
                <a:cubicBezTo>
                  <a:pt x="3666" y="10781"/>
                  <a:pt x="2479" y="11463"/>
                  <a:pt x="2479" y="11463"/>
                </a:cubicBezTo>
                <a:cubicBezTo>
                  <a:pt x="2242" y="11463"/>
                  <a:pt x="2716" y="10781"/>
                  <a:pt x="2242" y="11008"/>
                </a:cubicBezTo>
                <a:cubicBezTo>
                  <a:pt x="1530" y="11463"/>
                  <a:pt x="1530" y="11918"/>
                  <a:pt x="1055" y="11235"/>
                </a:cubicBezTo>
                <a:cubicBezTo>
                  <a:pt x="817" y="11463"/>
                  <a:pt x="343" y="11918"/>
                  <a:pt x="343" y="12372"/>
                </a:cubicBezTo>
                <a:cubicBezTo>
                  <a:pt x="343" y="12372"/>
                  <a:pt x="343" y="12600"/>
                  <a:pt x="105" y="12600"/>
                </a:cubicBezTo>
                <a:cubicBezTo>
                  <a:pt x="-132" y="12827"/>
                  <a:pt x="105" y="13054"/>
                  <a:pt x="105" y="13282"/>
                </a:cubicBezTo>
                <a:cubicBezTo>
                  <a:pt x="1055" y="12600"/>
                  <a:pt x="1767" y="12827"/>
                  <a:pt x="2954" y="12827"/>
                </a:cubicBezTo>
                <a:cubicBezTo>
                  <a:pt x="3428" y="12827"/>
                  <a:pt x="3666" y="12827"/>
                  <a:pt x="4141" y="12827"/>
                </a:cubicBezTo>
                <a:cubicBezTo>
                  <a:pt x="4615" y="12827"/>
                  <a:pt x="4853" y="13509"/>
                  <a:pt x="5090" y="13964"/>
                </a:cubicBezTo>
                <a:cubicBezTo>
                  <a:pt x="5327" y="14419"/>
                  <a:pt x="5565" y="15101"/>
                  <a:pt x="6039" y="15328"/>
                </a:cubicBezTo>
                <a:cubicBezTo>
                  <a:pt x="6277" y="15555"/>
                  <a:pt x="7226" y="15328"/>
                  <a:pt x="7701" y="15101"/>
                </a:cubicBezTo>
                <a:cubicBezTo>
                  <a:pt x="7938" y="15101"/>
                  <a:pt x="7938" y="14419"/>
                  <a:pt x="8176" y="14191"/>
                </a:cubicBezTo>
                <a:cubicBezTo>
                  <a:pt x="8176" y="13736"/>
                  <a:pt x="8888" y="13964"/>
                  <a:pt x="9125" y="13964"/>
                </a:cubicBezTo>
                <a:cubicBezTo>
                  <a:pt x="9125" y="14419"/>
                  <a:pt x="9125" y="14419"/>
                  <a:pt x="9600" y="14419"/>
                </a:cubicBezTo>
                <a:cubicBezTo>
                  <a:pt x="9837" y="14419"/>
                  <a:pt x="10549" y="14191"/>
                  <a:pt x="10549" y="14646"/>
                </a:cubicBezTo>
                <a:cubicBezTo>
                  <a:pt x="10549" y="15101"/>
                  <a:pt x="10787" y="15328"/>
                  <a:pt x="10787" y="15783"/>
                </a:cubicBezTo>
                <a:cubicBezTo>
                  <a:pt x="10787" y="16010"/>
                  <a:pt x="10787" y="16238"/>
                  <a:pt x="10549" y="16692"/>
                </a:cubicBezTo>
                <a:cubicBezTo>
                  <a:pt x="10549" y="16920"/>
                  <a:pt x="10787" y="17374"/>
                  <a:pt x="11024" y="17602"/>
                </a:cubicBezTo>
                <a:cubicBezTo>
                  <a:pt x="11261" y="17829"/>
                  <a:pt x="11024" y="18284"/>
                  <a:pt x="11024" y="18511"/>
                </a:cubicBezTo>
                <a:cubicBezTo>
                  <a:pt x="11024" y="19193"/>
                  <a:pt x="12211" y="18511"/>
                  <a:pt x="12448" y="18511"/>
                </a:cubicBezTo>
                <a:cubicBezTo>
                  <a:pt x="12923" y="18511"/>
                  <a:pt x="13160" y="18511"/>
                  <a:pt x="13398" y="18739"/>
                </a:cubicBezTo>
                <a:cubicBezTo>
                  <a:pt x="13872" y="19193"/>
                  <a:pt x="13635" y="18966"/>
                  <a:pt x="14110" y="18966"/>
                </a:cubicBezTo>
                <a:cubicBezTo>
                  <a:pt x="14584" y="18966"/>
                  <a:pt x="14584" y="19193"/>
                  <a:pt x="14822" y="19421"/>
                </a:cubicBezTo>
                <a:cubicBezTo>
                  <a:pt x="15059" y="19421"/>
                  <a:pt x="15297" y="19648"/>
                  <a:pt x="15534" y="19648"/>
                </a:cubicBezTo>
                <a:cubicBezTo>
                  <a:pt x="16246" y="19875"/>
                  <a:pt x="16483" y="19875"/>
                  <a:pt x="16721" y="19193"/>
                </a:cubicBezTo>
                <a:cubicBezTo>
                  <a:pt x="16958" y="19875"/>
                  <a:pt x="17195" y="20103"/>
                  <a:pt x="17908" y="20330"/>
                </a:cubicBezTo>
                <a:cubicBezTo>
                  <a:pt x="18382" y="20558"/>
                  <a:pt x="18382" y="21240"/>
                  <a:pt x="18857" y="21467"/>
                </a:cubicBezTo>
                <a:cubicBezTo>
                  <a:pt x="18857" y="21467"/>
                  <a:pt x="19806" y="21240"/>
                  <a:pt x="19806" y="21240"/>
                </a:cubicBezTo>
                <a:cubicBezTo>
                  <a:pt x="19806" y="20785"/>
                  <a:pt x="20044" y="19875"/>
                  <a:pt x="19569" y="20103"/>
                </a:cubicBezTo>
                <a:cubicBezTo>
                  <a:pt x="18857" y="20330"/>
                  <a:pt x="18382" y="19875"/>
                  <a:pt x="18145" y="19193"/>
                </a:cubicBezTo>
                <a:cubicBezTo>
                  <a:pt x="18145" y="18739"/>
                  <a:pt x="18620" y="18056"/>
                  <a:pt x="18382" y="17374"/>
                </a:cubicBezTo>
                <a:cubicBezTo>
                  <a:pt x="18382" y="17147"/>
                  <a:pt x="18145" y="16692"/>
                  <a:pt x="18382" y="16465"/>
                </a:cubicBezTo>
                <a:cubicBezTo>
                  <a:pt x="18382" y="16465"/>
                  <a:pt x="18382" y="16238"/>
                  <a:pt x="18620" y="16238"/>
                </a:cubicBezTo>
                <a:cubicBezTo>
                  <a:pt x="18857" y="16238"/>
                  <a:pt x="18620" y="15783"/>
                  <a:pt x="18857" y="15783"/>
                </a:cubicBezTo>
                <a:cubicBezTo>
                  <a:pt x="19094" y="15328"/>
                  <a:pt x="20281" y="15328"/>
                  <a:pt x="20519" y="15328"/>
                </a:cubicBezTo>
                <a:cubicBezTo>
                  <a:pt x="20044" y="15101"/>
                  <a:pt x="20281" y="14419"/>
                  <a:pt x="19806" y="14191"/>
                </a:cubicBezTo>
                <a:cubicBezTo>
                  <a:pt x="19569" y="13964"/>
                  <a:pt x="19332" y="13736"/>
                  <a:pt x="19332" y="13509"/>
                </a:cubicBezTo>
                <a:cubicBezTo>
                  <a:pt x="19332" y="13054"/>
                  <a:pt x="19332" y="12600"/>
                  <a:pt x="19094" y="12372"/>
                </a:cubicBezTo>
                <a:cubicBezTo>
                  <a:pt x="19094" y="11918"/>
                  <a:pt x="18857" y="11690"/>
                  <a:pt x="18857" y="11235"/>
                </a:cubicBezTo>
                <a:cubicBezTo>
                  <a:pt x="18857" y="11008"/>
                  <a:pt x="18857" y="9871"/>
                  <a:pt x="19094" y="10099"/>
                </a:cubicBezTo>
                <a:cubicBezTo>
                  <a:pt x="18857" y="9189"/>
                  <a:pt x="18857" y="8734"/>
                  <a:pt x="19332" y="7825"/>
                </a:cubicBezTo>
                <a:cubicBezTo>
                  <a:pt x="19569" y="7143"/>
                  <a:pt x="19569" y="6915"/>
                  <a:pt x="19569" y="6233"/>
                </a:cubicBezTo>
                <a:cubicBezTo>
                  <a:pt x="19569" y="5551"/>
                  <a:pt x="20044" y="5096"/>
                  <a:pt x="20519" y="4642"/>
                </a:cubicBezTo>
                <a:cubicBezTo>
                  <a:pt x="20756" y="4414"/>
                  <a:pt x="20993" y="4187"/>
                  <a:pt x="21231" y="3960"/>
                </a:cubicBezTo>
                <a:cubicBezTo>
                  <a:pt x="21468" y="3732"/>
                  <a:pt x="21468" y="3732"/>
                  <a:pt x="21231" y="3278"/>
                </a:cubicBezTo>
                <a:cubicBezTo>
                  <a:pt x="20993" y="3278"/>
                  <a:pt x="21468" y="3505"/>
                  <a:pt x="21231" y="327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7" name="Shape 2207"/>
          <p:cNvSpPr/>
          <p:nvPr/>
        </p:nvSpPr>
        <p:spPr>
          <a:xfrm>
            <a:off x="12243396" y="5881427"/>
            <a:ext cx="415302" cy="453647"/>
          </a:xfrm>
          <a:custGeom>
            <a:avLst/>
            <a:gdLst/>
            <a:ahLst/>
            <a:cxnLst>
              <a:cxn ang="0">
                <a:pos x="wd2" y="hd2"/>
              </a:cxn>
              <a:cxn ang="5400000">
                <a:pos x="wd2" y="hd2"/>
              </a:cxn>
              <a:cxn ang="10800000">
                <a:pos x="wd2" y="hd2"/>
              </a:cxn>
              <a:cxn ang="16200000">
                <a:pos x="wd2" y="hd2"/>
              </a:cxn>
            </a:cxnLst>
            <a:rect l="0" t="0" r="r" b="b"/>
            <a:pathLst>
              <a:path w="21600" h="21038" extrusionOk="0">
                <a:moveTo>
                  <a:pt x="19671" y="9000"/>
                </a:moveTo>
                <a:cubicBezTo>
                  <a:pt x="18900" y="9000"/>
                  <a:pt x="18514" y="9343"/>
                  <a:pt x="18514" y="8657"/>
                </a:cubicBezTo>
                <a:cubicBezTo>
                  <a:pt x="18514" y="7972"/>
                  <a:pt x="18514" y="7629"/>
                  <a:pt x="18129" y="6943"/>
                </a:cubicBezTo>
                <a:cubicBezTo>
                  <a:pt x="17357" y="5914"/>
                  <a:pt x="18514" y="4886"/>
                  <a:pt x="17743" y="3857"/>
                </a:cubicBezTo>
                <a:cubicBezTo>
                  <a:pt x="17743" y="3514"/>
                  <a:pt x="17743" y="2486"/>
                  <a:pt x="17743" y="2486"/>
                </a:cubicBezTo>
                <a:cubicBezTo>
                  <a:pt x="17743" y="2486"/>
                  <a:pt x="16586" y="2486"/>
                  <a:pt x="16586" y="2486"/>
                </a:cubicBezTo>
                <a:cubicBezTo>
                  <a:pt x="15429" y="2486"/>
                  <a:pt x="15429" y="2829"/>
                  <a:pt x="15429" y="1800"/>
                </a:cubicBezTo>
                <a:cubicBezTo>
                  <a:pt x="14271" y="1800"/>
                  <a:pt x="13886" y="1457"/>
                  <a:pt x="13500" y="2486"/>
                </a:cubicBezTo>
                <a:cubicBezTo>
                  <a:pt x="13500" y="2486"/>
                  <a:pt x="13500" y="3514"/>
                  <a:pt x="13114" y="3514"/>
                </a:cubicBezTo>
                <a:cubicBezTo>
                  <a:pt x="12729" y="3857"/>
                  <a:pt x="11957" y="3857"/>
                  <a:pt x="11186" y="3857"/>
                </a:cubicBezTo>
                <a:cubicBezTo>
                  <a:pt x="8486" y="4200"/>
                  <a:pt x="9257" y="86"/>
                  <a:pt x="6943" y="86"/>
                </a:cubicBezTo>
                <a:cubicBezTo>
                  <a:pt x="5014" y="86"/>
                  <a:pt x="2700" y="-257"/>
                  <a:pt x="1157" y="429"/>
                </a:cubicBezTo>
                <a:cubicBezTo>
                  <a:pt x="386" y="1114"/>
                  <a:pt x="2314" y="3172"/>
                  <a:pt x="2314" y="3857"/>
                </a:cubicBezTo>
                <a:cubicBezTo>
                  <a:pt x="2700" y="4200"/>
                  <a:pt x="2700" y="4886"/>
                  <a:pt x="2314" y="5229"/>
                </a:cubicBezTo>
                <a:cubicBezTo>
                  <a:pt x="1543" y="5572"/>
                  <a:pt x="2314" y="6257"/>
                  <a:pt x="2314" y="6600"/>
                </a:cubicBezTo>
                <a:cubicBezTo>
                  <a:pt x="3471" y="7972"/>
                  <a:pt x="4243" y="9686"/>
                  <a:pt x="3086" y="11057"/>
                </a:cubicBezTo>
                <a:cubicBezTo>
                  <a:pt x="2314" y="12086"/>
                  <a:pt x="1543" y="12772"/>
                  <a:pt x="1157" y="13800"/>
                </a:cubicBezTo>
                <a:cubicBezTo>
                  <a:pt x="771" y="14829"/>
                  <a:pt x="386" y="15857"/>
                  <a:pt x="0" y="16886"/>
                </a:cubicBezTo>
                <a:cubicBezTo>
                  <a:pt x="0" y="17572"/>
                  <a:pt x="0" y="18257"/>
                  <a:pt x="0" y="18600"/>
                </a:cubicBezTo>
                <a:cubicBezTo>
                  <a:pt x="0" y="18943"/>
                  <a:pt x="0" y="19629"/>
                  <a:pt x="0" y="19972"/>
                </a:cubicBezTo>
                <a:cubicBezTo>
                  <a:pt x="386" y="19972"/>
                  <a:pt x="771" y="19972"/>
                  <a:pt x="1157" y="19972"/>
                </a:cubicBezTo>
                <a:cubicBezTo>
                  <a:pt x="1929" y="19972"/>
                  <a:pt x="1929" y="18943"/>
                  <a:pt x="3086" y="19629"/>
                </a:cubicBezTo>
                <a:cubicBezTo>
                  <a:pt x="3086" y="19629"/>
                  <a:pt x="3471" y="19972"/>
                  <a:pt x="3471" y="19972"/>
                </a:cubicBezTo>
                <a:cubicBezTo>
                  <a:pt x="4629" y="19972"/>
                  <a:pt x="5400" y="19972"/>
                  <a:pt x="6171" y="19972"/>
                </a:cubicBezTo>
                <a:cubicBezTo>
                  <a:pt x="7329" y="19972"/>
                  <a:pt x="8486" y="19972"/>
                  <a:pt x="9643" y="19972"/>
                </a:cubicBezTo>
                <a:cubicBezTo>
                  <a:pt x="10029" y="19972"/>
                  <a:pt x="11186" y="19972"/>
                  <a:pt x="11571" y="19972"/>
                </a:cubicBezTo>
                <a:cubicBezTo>
                  <a:pt x="12343" y="21343"/>
                  <a:pt x="13886" y="21000"/>
                  <a:pt x="15043" y="21000"/>
                </a:cubicBezTo>
                <a:cubicBezTo>
                  <a:pt x="16971" y="21000"/>
                  <a:pt x="18514" y="20657"/>
                  <a:pt x="20443" y="20314"/>
                </a:cubicBezTo>
                <a:cubicBezTo>
                  <a:pt x="19286" y="19286"/>
                  <a:pt x="17743" y="18600"/>
                  <a:pt x="17743" y="17229"/>
                </a:cubicBezTo>
                <a:cubicBezTo>
                  <a:pt x="17743" y="15514"/>
                  <a:pt x="17743" y="13800"/>
                  <a:pt x="17743" y="12429"/>
                </a:cubicBezTo>
                <a:cubicBezTo>
                  <a:pt x="17743" y="12086"/>
                  <a:pt x="21600" y="12772"/>
                  <a:pt x="21600" y="11743"/>
                </a:cubicBezTo>
                <a:cubicBezTo>
                  <a:pt x="21600" y="11057"/>
                  <a:pt x="21600" y="10029"/>
                  <a:pt x="21600" y="9000"/>
                </a:cubicBezTo>
                <a:cubicBezTo>
                  <a:pt x="21600" y="7972"/>
                  <a:pt x="20443" y="9000"/>
                  <a:pt x="19671" y="9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8" name="Shape 2208"/>
          <p:cNvSpPr/>
          <p:nvPr/>
        </p:nvSpPr>
        <p:spPr>
          <a:xfrm>
            <a:off x="12514301" y="6333774"/>
            <a:ext cx="328968" cy="340196"/>
          </a:xfrm>
          <a:custGeom>
            <a:avLst/>
            <a:gdLst/>
            <a:ahLst/>
            <a:cxnLst>
              <a:cxn ang="0">
                <a:pos x="wd2" y="hd2"/>
              </a:cxn>
              <a:cxn ang="5400000">
                <a:pos x="wd2" y="hd2"/>
              </a:cxn>
              <a:cxn ang="10800000">
                <a:pos x="wd2" y="hd2"/>
              </a:cxn>
              <a:cxn ang="16200000">
                <a:pos x="wd2" y="hd2"/>
              </a:cxn>
            </a:cxnLst>
            <a:rect l="0" t="0" r="r" b="b"/>
            <a:pathLst>
              <a:path w="20912" h="20700" extrusionOk="0">
                <a:moveTo>
                  <a:pt x="11478" y="0"/>
                </a:moveTo>
                <a:cubicBezTo>
                  <a:pt x="11009" y="450"/>
                  <a:pt x="10069" y="450"/>
                  <a:pt x="9600" y="450"/>
                </a:cubicBezTo>
                <a:cubicBezTo>
                  <a:pt x="8661" y="450"/>
                  <a:pt x="9130" y="1800"/>
                  <a:pt x="8191" y="900"/>
                </a:cubicBezTo>
                <a:cubicBezTo>
                  <a:pt x="6782" y="-900"/>
                  <a:pt x="4435" y="1350"/>
                  <a:pt x="2556" y="900"/>
                </a:cubicBezTo>
                <a:cubicBezTo>
                  <a:pt x="2556" y="3150"/>
                  <a:pt x="2556" y="5400"/>
                  <a:pt x="2556" y="7200"/>
                </a:cubicBezTo>
                <a:cubicBezTo>
                  <a:pt x="2556" y="7650"/>
                  <a:pt x="3026" y="9450"/>
                  <a:pt x="2556" y="9450"/>
                </a:cubicBezTo>
                <a:cubicBezTo>
                  <a:pt x="2087" y="9900"/>
                  <a:pt x="209" y="9000"/>
                  <a:pt x="209" y="9900"/>
                </a:cubicBezTo>
                <a:cubicBezTo>
                  <a:pt x="209" y="10800"/>
                  <a:pt x="209" y="12150"/>
                  <a:pt x="209" y="13050"/>
                </a:cubicBezTo>
                <a:cubicBezTo>
                  <a:pt x="209" y="13950"/>
                  <a:pt x="-261" y="15300"/>
                  <a:pt x="209" y="16200"/>
                </a:cubicBezTo>
                <a:cubicBezTo>
                  <a:pt x="2087" y="16650"/>
                  <a:pt x="2556" y="18900"/>
                  <a:pt x="1617" y="20250"/>
                </a:cubicBezTo>
                <a:cubicBezTo>
                  <a:pt x="1617" y="20700"/>
                  <a:pt x="3496" y="20700"/>
                  <a:pt x="3496" y="20700"/>
                </a:cubicBezTo>
                <a:cubicBezTo>
                  <a:pt x="4435" y="20700"/>
                  <a:pt x="4904" y="19800"/>
                  <a:pt x="5843" y="18900"/>
                </a:cubicBezTo>
                <a:cubicBezTo>
                  <a:pt x="6782" y="18000"/>
                  <a:pt x="6782" y="16650"/>
                  <a:pt x="8661" y="17550"/>
                </a:cubicBezTo>
                <a:cubicBezTo>
                  <a:pt x="10539" y="18450"/>
                  <a:pt x="12417" y="18900"/>
                  <a:pt x="13356" y="16650"/>
                </a:cubicBezTo>
                <a:cubicBezTo>
                  <a:pt x="13356" y="16200"/>
                  <a:pt x="13356" y="15750"/>
                  <a:pt x="14296" y="15750"/>
                </a:cubicBezTo>
                <a:cubicBezTo>
                  <a:pt x="15235" y="15750"/>
                  <a:pt x="15704" y="14850"/>
                  <a:pt x="15704" y="14400"/>
                </a:cubicBezTo>
                <a:cubicBezTo>
                  <a:pt x="16643" y="13050"/>
                  <a:pt x="18522" y="11700"/>
                  <a:pt x="19930" y="10800"/>
                </a:cubicBezTo>
                <a:cubicBezTo>
                  <a:pt x="20869" y="10350"/>
                  <a:pt x="21339" y="9900"/>
                  <a:pt x="20400" y="9000"/>
                </a:cubicBezTo>
                <a:cubicBezTo>
                  <a:pt x="19930" y="8550"/>
                  <a:pt x="18522" y="9000"/>
                  <a:pt x="18522" y="8550"/>
                </a:cubicBezTo>
                <a:cubicBezTo>
                  <a:pt x="18052" y="8100"/>
                  <a:pt x="17582" y="7650"/>
                  <a:pt x="17582" y="6750"/>
                </a:cubicBezTo>
                <a:cubicBezTo>
                  <a:pt x="17582" y="6750"/>
                  <a:pt x="18052" y="6300"/>
                  <a:pt x="18052" y="5850"/>
                </a:cubicBezTo>
                <a:cubicBezTo>
                  <a:pt x="17582" y="5850"/>
                  <a:pt x="17113" y="5850"/>
                  <a:pt x="16643" y="5400"/>
                </a:cubicBezTo>
                <a:cubicBezTo>
                  <a:pt x="16643" y="5400"/>
                  <a:pt x="17113" y="4950"/>
                  <a:pt x="16643" y="4950"/>
                </a:cubicBezTo>
                <a:cubicBezTo>
                  <a:pt x="16174" y="4950"/>
                  <a:pt x="16174" y="4500"/>
                  <a:pt x="15704" y="4500"/>
                </a:cubicBezTo>
                <a:cubicBezTo>
                  <a:pt x="14765" y="4050"/>
                  <a:pt x="14296" y="3600"/>
                  <a:pt x="13826" y="2250"/>
                </a:cubicBezTo>
                <a:cubicBezTo>
                  <a:pt x="13826" y="1800"/>
                  <a:pt x="12417" y="0"/>
                  <a:pt x="11478" y="0"/>
                </a:cubicBezTo>
                <a:cubicBezTo>
                  <a:pt x="11478" y="0"/>
                  <a:pt x="11948" y="0"/>
                  <a:pt x="11478"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09" name="Shape 2209"/>
          <p:cNvSpPr/>
          <p:nvPr/>
        </p:nvSpPr>
        <p:spPr>
          <a:xfrm>
            <a:off x="12704681" y="6245970"/>
            <a:ext cx="278709" cy="256799"/>
          </a:xfrm>
          <a:custGeom>
            <a:avLst/>
            <a:gdLst/>
            <a:ahLst/>
            <a:cxnLst>
              <a:cxn ang="0">
                <a:pos x="wd2" y="hd2"/>
              </a:cxn>
              <a:cxn ang="5400000">
                <a:pos x="wd2" y="hd2"/>
              </a:cxn>
              <a:cxn ang="10800000">
                <a:pos x="wd2" y="hd2"/>
              </a:cxn>
              <a:cxn ang="16200000">
                <a:pos x="wd2" y="hd2"/>
              </a:cxn>
            </a:cxnLst>
            <a:rect l="0" t="0" r="r" b="b"/>
            <a:pathLst>
              <a:path w="20798" h="21600" extrusionOk="0">
                <a:moveTo>
                  <a:pt x="20798" y="13577"/>
                </a:moveTo>
                <a:cubicBezTo>
                  <a:pt x="20798" y="12960"/>
                  <a:pt x="20244" y="11726"/>
                  <a:pt x="20244" y="11109"/>
                </a:cubicBezTo>
                <a:cubicBezTo>
                  <a:pt x="20244" y="9874"/>
                  <a:pt x="20798" y="9257"/>
                  <a:pt x="20798" y="8640"/>
                </a:cubicBezTo>
                <a:cubicBezTo>
                  <a:pt x="20798" y="6789"/>
                  <a:pt x="20798" y="5554"/>
                  <a:pt x="20244" y="4320"/>
                </a:cubicBezTo>
                <a:cubicBezTo>
                  <a:pt x="20244" y="2469"/>
                  <a:pt x="15260" y="1234"/>
                  <a:pt x="14152" y="1234"/>
                </a:cubicBezTo>
                <a:cubicBezTo>
                  <a:pt x="14152" y="0"/>
                  <a:pt x="14152" y="0"/>
                  <a:pt x="12490" y="0"/>
                </a:cubicBezTo>
                <a:cubicBezTo>
                  <a:pt x="10829" y="0"/>
                  <a:pt x="10829" y="617"/>
                  <a:pt x="9721" y="1851"/>
                </a:cubicBezTo>
                <a:cubicBezTo>
                  <a:pt x="9167" y="3086"/>
                  <a:pt x="7506" y="3703"/>
                  <a:pt x="6398" y="4320"/>
                </a:cubicBezTo>
                <a:cubicBezTo>
                  <a:pt x="5844" y="5554"/>
                  <a:pt x="5290" y="7406"/>
                  <a:pt x="4183" y="7406"/>
                </a:cubicBezTo>
                <a:cubicBezTo>
                  <a:pt x="3075" y="7406"/>
                  <a:pt x="1967" y="6789"/>
                  <a:pt x="306" y="7406"/>
                </a:cubicBezTo>
                <a:cubicBezTo>
                  <a:pt x="-802" y="8023"/>
                  <a:pt x="1413" y="9257"/>
                  <a:pt x="1967" y="9874"/>
                </a:cubicBezTo>
                <a:cubicBezTo>
                  <a:pt x="2521" y="11109"/>
                  <a:pt x="2521" y="12343"/>
                  <a:pt x="3629" y="12960"/>
                </a:cubicBezTo>
                <a:cubicBezTo>
                  <a:pt x="4183" y="13577"/>
                  <a:pt x="4736" y="14194"/>
                  <a:pt x="5290" y="14194"/>
                </a:cubicBezTo>
                <a:cubicBezTo>
                  <a:pt x="5844" y="14194"/>
                  <a:pt x="5290" y="14811"/>
                  <a:pt x="5290" y="14811"/>
                </a:cubicBezTo>
                <a:cubicBezTo>
                  <a:pt x="5844" y="14811"/>
                  <a:pt x="6398" y="15429"/>
                  <a:pt x="6952" y="15429"/>
                </a:cubicBezTo>
                <a:cubicBezTo>
                  <a:pt x="6952" y="16046"/>
                  <a:pt x="6398" y="16663"/>
                  <a:pt x="6398" y="17280"/>
                </a:cubicBezTo>
                <a:cubicBezTo>
                  <a:pt x="6398" y="17897"/>
                  <a:pt x="6952" y="19131"/>
                  <a:pt x="7506" y="19131"/>
                </a:cubicBezTo>
                <a:cubicBezTo>
                  <a:pt x="9167" y="19131"/>
                  <a:pt x="9721" y="19131"/>
                  <a:pt x="10275" y="20983"/>
                </a:cubicBezTo>
                <a:cubicBezTo>
                  <a:pt x="10829" y="21600"/>
                  <a:pt x="11936" y="20983"/>
                  <a:pt x="13044" y="21600"/>
                </a:cubicBezTo>
                <a:cubicBezTo>
                  <a:pt x="13598" y="21600"/>
                  <a:pt x="13598" y="21600"/>
                  <a:pt x="14152" y="21600"/>
                </a:cubicBezTo>
                <a:cubicBezTo>
                  <a:pt x="16367" y="21600"/>
                  <a:pt x="16921" y="20983"/>
                  <a:pt x="18029" y="19131"/>
                </a:cubicBezTo>
                <a:cubicBezTo>
                  <a:pt x="18583" y="18514"/>
                  <a:pt x="19136" y="17280"/>
                  <a:pt x="19136" y="16663"/>
                </a:cubicBezTo>
                <a:cubicBezTo>
                  <a:pt x="19690" y="15429"/>
                  <a:pt x="20798" y="14811"/>
                  <a:pt x="20798" y="1357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0" name="Shape 2210"/>
          <p:cNvSpPr/>
          <p:nvPr/>
        </p:nvSpPr>
        <p:spPr>
          <a:xfrm>
            <a:off x="12905121" y="6635550"/>
            <a:ext cx="46449" cy="63260"/>
          </a:xfrm>
          <a:custGeom>
            <a:avLst/>
            <a:gdLst/>
            <a:ahLst/>
            <a:cxnLst>
              <a:cxn ang="0">
                <a:pos x="wd2" y="hd2"/>
              </a:cxn>
              <a:cxn ang="5400000">
                <a:pos x="wd2" y="hd2"/>
              </a:cxn>
              <a:cxn ang="10800000">
                <a:pos x="wd2" y="hd2"/>
              </a:cxn>
              <a:cxn ang="16200000">
                <a:pos x="wd2" y="hd2"/>
              </a:cxn>
            </a:cxnLst>
            <a:rect l="0" t="0" r="r" b="b"/>
            <a:pathLst>
              <a:path w="13745" h="16446" extrusionOk="0">
                <a:moveTo>
                  <a:pt x="5657" y="170"/>
                </a:moveTo>
                <a:cubicBezTo>
                  <a:pt x="-5143" y="2133"/>
                  <a:pt x="1337" y="19806"/>
                  <a:pt x="9977" y="15879"/>
                </a:cubicBezTo>
                <a:cubicBezTo>
                  <a:pt x="16457" y="13915"/>
                  <a:pt x="14297" y="-1794"/>
                  <a:pt x="5657" y="170"/>
                </a:cubicBezTo>
                <a:cubicBezTo>
                  <a:pt x="1337" y="170"/>
                  <a:pt x="7817" y="170"/>
                  <a:pt x="5657" y="17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1" name="Shape 2211"/>
          <p:cNvSpPr/>
          <p:nvPr/>
        </p:nvSpPr>
        <p:spPr>
          <a:xfrm>
            <a:off x="12400357" y="6497758"/>
            <a:ext cx="575479" cy="502641"/>
          </a:xfrm>
          <a:custGeom>
            <a:avLst/>
            <a:gdLst/>
            <a:ahLst/>
            <a:cxnLst>
              <a:cxn ang="0">
                <a:pos x="wd2" y="hd2"/>
              </a:cxn>
              <a:cxn ang="5400000">
                <a:pos x="wd2" y="hd2"/>
              </a:cxn>
              <a:cxn ang="10800000">
                <a:pos x="wd2" y="hd2"/>
              </a:cxn>
              <a:cxn ang="16200000">
                <a:pos x="wd2" y="hd2"/>
              </a:cxn>
            </a:cxnLst>
            <a:rect l="0" t="0" r="r" b="b"/>
            <a:pathLst>
              <a:path w="21287" h="21243" extrusionOk="0">
                <a:moveTo>
                  <a:pt x="19920" y="8345"/>
                </a:moveTo>
                <a:cubicBezTo>
                  <a:pt x="19100" y="8345"/>
                  <a:pt x="18279" y="7406"/>
                  <a:pt x="18553" y="6780"/>
                </a:cubicBezTo>
                <a:cubicBezTo>
                  <a:pt x="18553" y="6154"/>
                  <a:pt x="19100" y="5841"/>
                  <a:pt x="19373" y="5841"/>
                </a:cubicBezTo>
                <a:cubicBezTo>
                  <a:pt x="19646" y="5841"/>
                  <a:pt x="19920" y="6154"/>
                  <a:pt x="20193" y="6154"/>
                </a:cubicBezTo>
                <a:cubicBezTo>
                  <a:pt x="20193" y="5215"/>
                  <a:pt x="20467" y="4276"/>
                  <a:pt x="20193" y="3336"/>
                </a:cubicBezTo>
                <a:cubicBezTo>
                  <a:pt x="19920" y="3023"/>
                  <a:pt x="19646" y="2397"/>
                  <a:pt x="19646" y="2084"/>
                </a:cubicBezTo>
                <a:cubicBezTo>
                  <a:pt x="19373" y="1458"/>
                  <a:pt x="19373" y="832"/>
                  <a:pt x="19373" y="206"/>
                </a:cubicBezTo>
                <a:cubicBezTo>
                  <a:pt x="18826" y="519"/>
                  <a:pt x="18006" y="206"/>
                  <a:pt x="17733" y="206"/>
                </a:cubicBezTo>
                <a:cubicBezTo>
                  <a:pt x="16912" y="-107"/>
                  <a:pt x="16365" y="-107"/>
                  <a:pt x="16092" y="519"/>
                </a:cubicBezTo>
                <a:cubicBezTo>
                  <a:pt x="15545" y="832"/>
                  <a:pt x="14998" y="832"/>
                  <a:pt x="14725" y="1458"/>
                </a:cubicBezTo>
                <a:cubicBezTo>
                  <a:pt x="14452" y="1771"/>
                  <a:pt x="13905" y="2084"/>
                  <a:pt x="13631" y="2397"/>
                </a:cubicBezTo>
                <a:cubicBezTo>
                  <a:pt x="13358" y="2710"/>
                  <a:pt x="13358" y="3336"/>
                  <a:pt x="13084" y="3650"/>
                </a:cubicBezTo>
                <a:cubicBezTo>
                  <a:pt x="12811" y="4276"/>
                  <a:pt x="12264" y="3650"/>
                  <a:pt x="11991" y="4276"/>
                </a:cubicBezTo>
                <a:cubicBezTo>
                  <a:pt x="11717" y="4589"/>
                  <a:pt x="11991" y="4902"/>
                  <a:pt x="11717" y="5215"/>
                </a:cubicBezTo>
                <a:cubicBezTo>
                  <a:pt x="11171" y="6467"/>
                  <a:pt x="9803" y="5528"/>
                  <a:pt x="8983" y="5215"/>
                </a:cubicBezTo>
                <a:cubicBezTo>
                  <a:pt x="8163" y="4589"/>
                  <a:pt x="7890" y="5841"/>
                  <a:pt x="7343" y="6467"/>
                </a:cubicBezTo>
                <a:cubicBezTo>
                  <a:pt x="7069" y="6780"/>
                  <a:pt x="6796" y="7406"/>
                  <a:pt x="6249" y="7406"/>
                </a:cubicBezTo>
                <a:cubicBezTo>
                  <a:pt x="6249" y="7406"/>
                  <a:pt x="5155" y="7406"/>
                  <a:pt x="5155" y="7093"/>
                </a:cubicBezTo>
                <a:cubicBezTo>
                  <a:pt x="5702" y="6154"/>
                  <a:pt x="5429" y="4589"/>
                  <a:pt x="4335" y="4276"/>
                </a:cubicBezTo>
                <a:cubicBezTo>
                  <a:pt x="4335" y="5841"/>
                  <a:pt x="4335" y="7406"/>
                  <a:pt x="4335" y="8971"/>
                </a:cubicBezTo>
                <a:cubicBezTo>
                  <a:pt x="4335" y="8971"/>
                  <a:pt x="4609" y="9910"/>
                  <a:pt x="4335" y="10223"/>
                </a:cubicBezTo>
                <a:cubicBezTo>
                  <a:pt x="3515" y="10850"/>
                  <a:pt x="3241" y="11163"/>
                  <a:pt x="2148" y="10850"/>
                </a:cubicBezTo>
                <a:cubicBezTo>
                  <a:pt x="1874" y="10850"/>
                  <a:pt x="1601" y="10850"/>
                  <a:pt x="1328" y="10536"/>
                </a:cubicBezTo>
                <a:cubicBezTo>
                  <a:pt x="1054" y="9910"/>
                  <a:pt x="781" y="9597"/>
                  <a:pt x="234" y="10223"/>
                </a:cubicBezTo>
                <a:cubicBezTo>
                  <a:pt x="-313" y="10850"/>
                  <a:pt x="234" y="11789"/>
                  <a:pt x="507" y="12415"/>
                </a:cubicBezTo>
                <a:cubicBezTo>
                  <a:pt x="781" y="12728"/>
                  <a:pt x="1054" y="13354"/>
                  <a:pt x="1054" y="13980"/>
                </a:cubicBezTo>
                <a:cubicBezTo>
                  <a:pt x="1601" y="15232"/>
                  <a:pt x="2695" y="15858"/>
                  <a:pt x="2148" y="17423"/>
                </a:cubicBezTo>
                <a:cubicBezTo>
                  <a:pt x="1874" y="18050"/>
                  <a:pt x="1601" y="18050"/>
                  <a:pt x="1874" y="18676"/>
                </a:cubicBezTo>
                <a:cubicBezTo>
                  <a:pt x="2148" y="18989"/>
                  <a:pt x="2148" y="19302"/>
                  <a:pt x="2148" y="19302"/>
                </a:cubicBezTo>
                <a:cubicBezTo>
                  <a:pt x="2421" y="19615"/>
                  <a:pt x="2148" y="20241"/>
                  <a:pt x="2421" y="20554"/>
                </a:cubicBezTo>
                <a:cubicBezTo>
                  <a:pt x="2421" y="20554"/>
                  <a:pt x="2421" y="19928"/>
                  <a:pt x="2695" y="19928"/>
                </a:cubicBezTo>
                <a:cubicBezTo>
                  <a:pt x="2695" y="19928"/>
                  <a:pt x="3515" y="20867"/>
                  <a:pt x="3788" y="21180"/>
                </a:cubicBezTo>
                <a:cubicBezTo>
                  <a:pt x="4335" y="21493"/>
                  <a:pt x="4882" y="20554"/>
                  <a:pt x="5429" y="20554"/>
                </a:cubicBezTo>
                <a:cubicBezTo>
                  <a:pt x="5976" y="20241"/>
                  <a:pt x="6522" y="20867"/>
                  <a:pt x="6796" y="20241"/>
                </a:cubicBezTo>
                <a:cubicBezTo>
                  <a:pt x="7343" y="19928"/>
                  <a:pt x="7616" y="19928"/>
                  <a:pt x="8163" y="19928"/>
                </a:cubicBezTo>
                <a:cubicBezTo>
                  <a:pt x="8710" y="19928"/>
                  <a:pt x="9257" y="19928"/>
                  <a:pt x="10077" y="19928"/>
                </a:cubicBezTo>
                <a:cubicBezTo>
                  <a:pt x="10077" y="19928"/>
                  <a:pt x="10350" y="19928"/>
                  <a:pt x="10350" y="19928"/>
                </a:cubicBezTo>
                <a:cubicBezTo>
                  <a:pt x="10624" y="19928"/>
                  <a:pt x="10624" y="19615"/>
                  <a:pt x="10897" y="19615"/>
                </a:cubicBezTo>
                <a:cubicBezTo>
                  <a:pt x="10897" y="19615"/>
                  <a:pt x="10897" y="19302"/>
                  <a:pt x="11171" y="19302"/>
                </a:cubicBezTo>
                <a:cubicBezTo>
                  <a:pt x="11171" y="19615"/>
                  <a:pt x="11171" y="20241"/>
                  <a:pt x="11717" y="20241"/>
                </a:cubicBezTo>
                <a:cubicBezTo>
                  <a:pt x="11717" y="20241"/>
                  <a:pt x="11444" y="18989"/>
                  <a:pt x="12264" y="19302"/>
                </a:cubicBezTo>
                <a:cubicBezTo>
                  <a:pt x="13358" y="19615"/>
                  <a:pt x="14452" y="18363"/>
                  <a:pt x="15272" y="17423"/>
                </a:cubicBezTo>
                <a:cubicBezTo>
                  <a:pt x="16092" y="16797"/>
                  <a:pt x="16639" y="15858"/>
                  <a:pt x="17459" y="14919"/>
                </a:cubicBezTo>
                <a:cubicBezTo>
                  <a:pt x="18279" y="13980"/>
                  <a:pt x="18553" y="12728"/>
                  <a:pt x="19373" y="11476"/>
                </a:cubicBezTo>
                <a:cubicBezTo>
                  <a:pt x="19646" y="11163"/>
                  <a:pt x="20467" y="10850"/>
                  <a:pt x="20740" y="10223"/>
                </a:cubicBezTo>
                <a:cubicBezTo>
                  <a:pt x="21014" y="9597"/>
                  <a:pt x="21287" y="8345"/>
                  <a:pt x="21287" y="7719"/>
                </a:cubicBezTo>
                <a:cubicBezTo>
                  <a:pt x="21014" y="7719"/>
                  <a:pt x="20740" y="7719"/>
                  <a:pt x="20467" y="7719"/>
                </a:cubicBezTo>
                <a:cubicBezTo>
                  <a:pt x="20193" y="7719"/>
                  <a:pt x="20193" y="8345"/>
                  <a:pt x="19920" y="8345"/>
                </a:cubicBezTo>
                <a:close/>
                <a:moveTo>
                  <a:pt x="16639" y="12102"/>
                </a:moveTo>
                <a:cubicBezTo>
                  <a:pt x="16365" y="12102"/>
                  <a:pt x="16365" y="12728"/>
                  <a:pt x="16365" y="12728"/>
                </a:cubicBezTo>
                <a:cubicBezTo>
                  <a:pt x="16092" y="13354"/>
                  <a:pt x="15545" y="13041"/>
                  <a:pt x="15272" y="13354"/>
                </a:cubicBezTo>
                <a:cubicBezTo>
                  <a:pt x="14998" y="13354"/>
                  <a:pt x="14998" y="13667"/>
                  <a:pt x="14725" y="13667"/>
                </a:cubicBezTo>
                <a:cubicBezTo>
                  <a:pt x="14178" y="13667"/>
                  <a:pt x="13905" y="13041"/>
                  <a:pt x="13905" y="12728"/>
                </a:cubicBezTo>
                <a:cubicBezTo>
                  <a:pt x="13631" y="12102"/>
                  <a:pt x="14452" y="11163"/>
                  <a:pt x="14998" y="10850"/>
                </a:cubicBezTo>
                <a:cubicBezTo>
                  <a:pt x="15272" y="10536"/>
                  <a:pt x="15819" y="10536"/>
                  <a:pt x="16092" y="10850"/>
                </a:cubicBezTo>
                <a:cubicBezTo>
                  <a:pt x="16365" y="11163"/>
                  <a:pt x="17186" y="11789"/>
                  <a:pt x="16639" y="12102"/>
                </a:cubicBezTo>
                <a:cubicBezTo>
                  <a:pt x="16365" y="12102"/>
                  <a:pt x="16912" y="11789"/>
                  <a:pt x="16639" y="12102"/>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2" name="Shape 2212"/>
          <p:cNvSpPr/>
          <p:nvPr/>
        </p:nvSpPr>
        <p:spPr>
          <a:xfrm>
            <a:off x="12776137" y="6750531"/>
            <a:ext cx="79001" cy="70300"/>
          </a:xfrm>
          <a:custGeom>
            <a:avLst/>
            <a:gdLst/>
            <a:ahLst/>
            <a:cxnLst>
              <a:cxn ang="0">
                <a:pos x="wd2" y="hd2"/>
              </a:cxn>
              <a:cxn ang="5400000">
                <a:pos x="wd2" y="hd2"/>
              </a:cxn>
              <a:cxn ang="10800000">
                <a:pos x="wd2" y="hd2"/>
              </a:cxn>
              <a:cxn ang="16200000">
                <a:pos x="wd2" y="hd2"/>
              </a:cxn>
            </a:cxnLst>
            <a:rect l="0" t="0" r="r" b="b"/>
            <a:pathLst>
              <a:path w="17841" h="15465" extrusionOk="0">
                <a:moveTo>
                  <a:pt x="16765" y="4203"/>
                </a:moveTo>
                <a:cubicBezTo>
                  <a:pt x="13442" y="880"/>
                  <a:pt x="6796" y="-2443"/>
                  <a:pt x="3473" y="2542"/>
                </a:cubicBezTo>
                <a:cubicBezTo>
                  <a:pt x="150" y="5865"/>
                  <a:pt x="-1512" y="9188"/>
                  <a:pt x="1811" y="12511"/>
                </a:cubicBezTo>
                <a:cubicBezTo>
                  <a:pt x="5134" y="19157"/>
                  <a:pt x="6796" y="12511"/>
                  <a:pt x="10119" y="12511"/>
                </a:cubicBezTo>
                <a:cubicBezTo>
                  <a:pt x="15103" y="12511"/>
                  <a:pt x="20088" y="5865"/>
                  <a:pt x="16765" y="4203"/>
                </a:cubicBezTo>
                <a:cubicBezTo>
                  <a:pt x="15103" y="2542"/>
                  <a:pt x="18426" y="4203"/>
                  <a:pt x="16765" y="420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3" name="Shape 2213"/>
          <p:cNvSpPr/>
          <p:nvPr/>
        </p:nvSpPr>
        <p:spPr>
          <a:xfrm>
            <a:off x="12250951" y="5828502"/>
            <a:ext cx="37755" cy="54929"/>
          </a:xfrm>
          <a:custGeom>
            <a:avLst/>
            <a:gdLst/>
            <a:ahLst/>
            <a:cxnLst>
              <a:cxn ang="0">
                <a:pos x="wd2" y="hd2"/>
              </a:cxn>
              <a:cxn ang="5400000">
                <a:pos x="wd2" y="hd2"/>
              </a:cxn>
              <a:cxn ang="10800000">
                <a:pos x="wd2" y="hd2"/>
              </a:cxn>
              <a:cxn ang="16200000">
                <a:pos x="wd2" y="hd2"/>
              </a:cxn>
            </a:cxnLst>
            <a:rect l="0" t="0" r="r" b="b"/>
            <a:pathLst>
              <a:path w="21600" h="19636" extrusionOk="0">
                <a:moveTo>
                  <a:pt x="8640" y="11536"/>
                </a:moveTo>
                <a:cubicBezTo>
                  <a:pt x="8640" y="8836"/>
                  <a:pt x="17280" y="3436"/>
                  <a:pt x="21600" y="736"/>
                </a:cubicBezTo>
                <a:cubicBezTo>
                  <a:pt x="17280" y="-1964"/>
                  <a:pt x="8640" y="3436"/>
                  <a:pt x="4320" y="6136"/>
                </a:cubicBezTo>
                <a:cubicBezTo>
                  <a:pt x="0" y="8836"/>
                  <a:pt x="0" y="14236"/>
                  <a:pt x="0" y="19636"/>
                </a:cubicBezTo>
                <a:cubicBezTo>
                  <a:pt x="8640" y="16936"/>
                  <a:pt x="8640" y="14236"/>
                  <a:pt x="8640" y="1153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4" name="Shape 2214"/>
          <p:cNvSpPr/>
          <p:nvPr/>
        </p:nvSpPr>
        <p:spPr>
          <a:xfrm>
            <a:off x="12215710" y="5526213"/>
            <a:ext cx="256732" cy="327010"/>
          </a:xfrm>
          <a:custGeom>
            <a:avLst/>
            <a:gdLst/>
            <a:ahLst/>
            <a:cxnLst>
              <a:cxn ang="0">
                <a:pos x="wd2" y="hd2"/>
              </a:cxn>
              <a:cxn ang="5400000">
                <a:pos x="wd2" y="hd2"/>
              </a:cxn>
              <a:cxn ang="10800000">
                <a:pos x="wd2" y="hd2"/>
              </a:cxn>
              <a:cxn ang="16200000">
                <a:pos x="wd2" y="hd2"/>
              </a:cxn>
            </a:cxnLst>
            <a:rect l="0" t="0" r="r" b="b"/>
            <a:pathLst>
              <a:path w="21600" h="21254" extrusionOk="0">
                <a:moveTo>
                  <a:pt x="6789" y="20774"/>
                </a:moveTo>
                <a:cubicBezTo>
                  <a:pt x="7406" y="20774"/>
                  <a:pt x="8640" y="19814"/>
                  <a:pt x="9257" y="19334"/>
                </a:cubicBezTo>
                <a:cubicBezTo>
                  <a:pt x="10491" y="18854"/>
                  <a:pt x="9257" y="20294"/>
                  <a:pt x="9874" y="20294"/>
                </a:cubicBezTo>
                <a:cubicBezTo>
                  <a:pt x="9874" y="20294"/>
                  <a:pt x="14194" y="18374"/>
                  <a:pt x="14194" y="17414"/>
                </a:cubicBezTo>
                <a:cubicBezTo>
                  <a:pt x="14194" y="15494"/>
                  <a:pt x="14194" y="13574"/>
                  <a:pt x="15429" y="12134"/>
                </a:cubicBezTo>
                <a:cubicBezTo>
                  <a:pt x="16663" y="10214"/>
                  <a:pt x="18514" y="8774"/>
                  <a:pt x="19131" y="7334"/>
                </a:cubicBezTo>
                <a:cubicBezTo>
                  <a:pt x="19749" y="5894"/>
                  <a:pt x="19749" y="4934"/>
                  <a:pt x="20366" y="3494"/>
                </a:cubicBezTo>
                <a:cubicBezTo>
                  <a:pt x="20366" y="2534"/>
                  <a:pt x="21600" y="1574"/>
                  <a:pt x="21600" y="614"/>
                </a:cubicBezTo>
                <a:cubicBezTo>
                  <a:pt x="20366" y="614"/>
                  <a:pt x="19131" y="-346"/>
                  <a:pt x="17897" y="134"/>
                </a:cubicBezTo>
                <a:cubicBezTo>
                  <a:pt x="17280" y="134"/>
                  <a:pt x="16046" y="134"/>
                  <a:pt x="16046" y="614"/>
                </a:cubicBezTo>
                <a:cubicBezTo>
                  <a:pt x="15429" y="1574"/>
                  <a:pt x="15429" y="2054"/>
                  <a:pt x="15429" y="2534"/>
                </a:cubicBezTo>
                <a:cubicBezTo>
                  <a:pt x="14811" y="3974"/>
                  <a:pt x="14194" y="4454"/>
                  <a:pt x="12343" y="4454"/>
                </a:cubicBezTo>
                <a:cubicBezTo>
                  <a:pt x="10491" y="3974"/>
                  <a:pt x="8023" y="3494"/>
                  <a:pt x="6171" y="3494"/>
                </a:cubicBezTo>
                <a:cubicBezTo>
                  <a:pt x="6171" y="4454"/>
                  <a:pt x="5554" y="6374"/>
                  <a:pt x="8023" y="5894"/>
                </a:cubicBezTo>
                <a:cubicBezTo>
                  <a:pt x="10491" y="4934"/>
                  <a:pt x="8640" y="7814"/>
                  <a:pt x="8640" y="8774"/>
                </a:cubicBezTo>
                <a:cubicBezTo>
                  <a:pt x="8640" y="9254"/>
                  <a:pt x="8640" y="9734"/>
                  <a:pt x="9257" y="10214"/>
                </a:cubicBezTo>
                <a:cubicBezTo>
                  <a:pt x="9874" y="10694"/>
                  <a:pt x="9874" y="11174"/>
                  <a:pt x="9874" y="11654"/>
                </a:cubicBezTo>
                <a:cubicBezTo>
                  <a:pt x="9874" y="12614"/>
                  <a:pt x="9874" y="14054"/>
                  <a:pt x="9257" y="15014"/>
                </a:cubicBezTo>
                <a:cubicBezTo>
                  <a:pt x="9257" y="15494"/>
                  <a:pt x="8023" y="14534"/>
                  <a:pt x="8023" y="14534"/>
                </a:cubicBezTo>
                <a:cubicBezTo>
                  <a:pt x="6789" y="14534"/>
                  <a:pt x="6789" y="15494"/>
                  <a:pt x="6171" y="15014"/>
                </a:cubicBezTo>
                <a:cubicBezTo>
                  <a:pt x="6171" y="14534"/>
                  <a:pt x="5554" y="14054"/>
                  <a:pt x="4937" y="13574"/>
                </a:cubicBezTo>
                <a:cubicBezTo>
                  <a:pt x="4320" y="13574"/>
                  <a:pt x="4320" y="14534"/>
                  <a:pt x="3703" y="15014"/>
                </a:cubicBezTo>
                <a:cubicBezTo>
                  <a:pt x="3703" y="15014"/>
                  <a:pt x="2469" y="15014"/>
                  <a:pt x="2469" y="15014"/>
                </a:cubicBezTo>
                <a:cubicBezTo>
                  <a:pt x="1234" y="15014"/>
                  <a:pt x="1851" y="15974"/>
                  <a:pt x="1851" y="16454"/>
                </a:cubicBezTo>
                <a:cubicBezTo>
                  <a:pt x="2469" y="17894"/>
                  <a:pt x="1851" y="17414"/>
                  <a:pt x="0" y="18374"/>
                </a:cubicBezTo>
                <a:cubicBezTo>
                  <a:pt x="1234" y="19334"/>
                  <a:pt x="2469" y="19814"/>
                  <a:pt x="3086" y="21254"/>
                </a:cubicBezTo>
                <a:cubicBezTo>
                  <a:pt x="3703" y="20774"/>
                  <a:pt x="4320" y="20294"/>
                  <a:pt x="4937" y="19814"/>
                </a:cubicBezTo>
                <a:cubicBezTo>
                  <a:pt x="6171" y="19334"/>
                  <a:pt x="6171" y="20294"/>
                  <a:pt x="6789" y="20774"/>
                </a:cubicBezTo>
                <a:cubicBezTo>
                  <a:pt x="7406" y="20774"/>
                  <a:pt x="6171" y="20294"/>
                  <a:pt x="6789" y="207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5" name="Shape 2215"/>
          <p:cNvSpPr/>
          <p:nvPr/>
        </p:nvSpPr>
        <p:spPr>
          <a:xfrm>
            <a:off x="12337270" y="5254026"/>
            <a:ext cx="441688" cy="332328"/>
          </a:xfrm>
          <a:custGeom>
            <a:avLst/>
            <a:gdLst/>
            <a:ahLst/>
            <a:cxnLst>
              <a:cxn ang="0">
                <a:pos x="wd2" y="hd2"/>
              </a:cxn>
              <a:cxn ang="5400000">
                <a:pos x="wd2" y="hd2"/>
              </a:cxn>
              <a:cxn ang="10800000">
                <a:pos x="wd2" y="hd2"/>
              </a:cxn>
              <a:cxn ang="16200000">
                <a:pos x="wd2" y="hd2"/>
              </a:cxn>
            </a:cxnLst>
            <a:rect l="0" t="0" r="r" b="b"/>
            <a:pathLst>
              <a:path w="20270" h="21600" extrusionOk="0">
                <a:moveTo>
                  <a:pt x="3554" y="17760"/>
                </a:moveTo>
                <a:cubicBezTo>
                  <a:pt x="3891" y="17760"/>
                  <a:pt x="4904" y="17280"/>
                  <a:pt x="5242" y="17760"/>
                </a:cubicBezTo>
                <a:cubicBezTo>
                  <a:pt x="5242" y="18240"/>
                  <a:pt x="6254" y="18240"/>
                  <a:pt x="6254" y="18240"/>
                </a:cubicBezTo>
                <a:cubicBezTo>
                  <a:pt x="6592" y="17280"/>
                  <a:pt x="6254" y="16320"/>
                  <a:pt x="6592" y="15840"/>
                </a:cubicBezTo>
                <a:cubicBezTo>
                  <a:pt x="6592" y="15360"/>
                  <a:pt x="7267" y="13920"/>
                  <a:pt x="7941" y="14400"/>
                </a:cubicBezTo>
                <a:cubicBezTo>
                  <a:pt x="8617" y="14400"/>
                  <a:pt x="8954" y="15360"/>
                  <a:pt x="9629" y="15840"/>
                </a:cubicBezTo>
                <a:cubicBezTo>
                  <a:pt x="10304" y="16320"/>
                  <a:pt x="10979" y="16320"/>
                  <a:pt x="11654" y="16320"/>
                </a:cubicBezTo>
                <a:cubicBezTo>
                  <a:pt x="11992" y="16320"/>
                  <a:pt x="12666" y="16800"/>
                  <a:pt x="12666" y="16320"/>
                </a:cubicBezTo>
                <a:cubicBezTo>
                  <a:pt x="13004" y="15840"/>
                  <a:pt x="13004" y="13920"/>
                  <a:pt x="13342" y="14400"/>
                </a:cubicBezTo>
                <a:cubicBezTo>
                  <a:pt x="14017" y="14880"/>
                  <a:pt x="14017" y="14880"/>
                  <a:pt x="14692" y="14880"/>
                </a:cubicBezTo>
                <a:cubicBezTo>
                  <a:pt x="15367" y="14400"/>
                  <a:pt x="15704" y="14880"/>
                  <a:pt x="16379" y="14880"/>
                </a:cubicBezTo>
                <a:cubicBezTo>
                  <a:pt x="17054" y="14880"/>
                  <a:pt x="17392" y="13440"/>
                  <a:pt x="18067" y="13920"/>
                </a:cubicBezTo>
                <a:cubicBezTo>
                  <a:pt x="18404" y="13920"/>
                  <a:pt x="19079" y="14880"/>
                  <a:pt x="19754" y="14400"/>
                </a:cubicBezTo>
                <a:cubicBezTo>
                  <a:pt x="21104" y="13440"/>
                  <a:pt x="19417" y="12480"/>
                  <a:pt x="19079" y="11520"/>
                </a:cubicBezTo>
                <a:cubicBezTo>
                  <a:pt x="18742" y="10560"/>
                  <a:pt x="18742" y="10080"/>
                  <a:pt x="18067" y="9600"/>
                </a:cubicBezTo>
                <a:cubicBezTo>
                  <a:pt x="17392" y="9120"/>
                  <a:pt x="17054" y="8640"/>
                  <a:pt x="16717" y="7680"/>
                </a:cubicBezTo>
                <a:cubicBezTo>
                  <a:pt x="16717" y="6720"/>
                  <a:pt x="16042" y="6720"/>
                  <a:pt x="15367" y="6240"/>
                </a:cubicBezTo>
                <a:cubicBezTo>
                  <a:pt x="15367" y="6240"/>
                  <a:pt x="15367" y="5760"/>
                  <a:pt x="15029" y="5760"/>
                </a:cubicBezTo>
                <a:cubicBezTo>
                  <a:pt x="15029" y="5760"/>
                  <a:pt x="14354" y="5760"/>
                  <a:pt x="14354" y="5760"/>
                </a:cubicBezTo>
                <a:cubicBezTo>
                  <a:pt x="14017" y="5280"/>
                  <a:pt x="14354" y="3360"/>
                  <a:pt x="14354" y="2880"/>
                </a:cubicBezTo>
                <a:cubicBezTo>
                  <a:pt x="14354" y="1920"/>
                  <a:pt x="13679" y="1440"/>
                  <a:pt x="13342" y="480"/>
                </a:cubicBezTo>
                <a:cubicBezTo>
                  <a:pt x="13342" y="480"/>
                  <a:pt x="13342" y="0"/>
                  <a:pt x="13342" y="0"/>
                </a:cubicBezTo>
                <a:cubicBezTo>
                  <a:pt x="13004" y="0"/>
                  <a:pt x="12666" y="0"/>
                  <a:pt x="12329" y="0"/>
                </a:cubicBezTo>
                <a:cubicBezTo>
                  <a:pt x="11654" y="480"/>
                  <a:pt x="11654" y="480"/>
                  <a:pt x="11317" y="1440"/>
                </a:cubicBezTo>
                <a:cubicBezTo>
                  <a:pt x="11317" y="2880"/>
                  <a:pt x="8954" y="4800"/>
                  <a:pt x="8279" y="4800"/>
                </a:cubicBezTo>
                <a:cubicBezTo>
                  <a:pt x="7941" y="4800"/>
                  <a:pt x="6592" y="4800"/>
                  <a:pt x="6929" y="5280"/>
                </a:cubicBezTo>
                <a:cubicBezTo>
                  <a:pt x="7267" y="6240"/>
                  <a:pt x="6254" y="7200"/>
                  <a:pt x="5917" y="7200"/>
                </a:cubicBezTo>
                <a:cubicBezTo>
                  <a:pt x="5242" y="7680"/>
                  <a:pt x="4567" y="8160"/>
                  <a:pt x="3891" y="8160"/>
                </a:cubicBezTo>
                <a:cubicBezTo>
                  <a:pt x="3216" y="8640"/>
                  <a:pt x="3216" y="7680"/>
                  <a:pt x="2541" y="8160"/>
                </a:cubicBezTo>
                <a:cubicBezTo>
                  <a:pt x="1866" y="8640"/>
                  <a:pt x="1529" y="8160"/>
                  <a:pt x="1529" y="8640"/>
                </a:cubicBezTo>
                <a:cubicBezTo>
                  <a:pt x="1191" y="9600"/>
                  <a:pt x="854" y="10560"/>
                  <a:pt x="516" y="11040"/>
                </a:cubicBezTo>
                <a:cubicBezTo>
                  <a:pt x="-496" y="12960"/>
                  <a:pt x="179" y="14400"/>
                  <a:pt x="854" y="16320"/>
                </a:cubicBezTo>
                <a:cubicBezTo>
                  <a:pt x="1191" y="17280"/>
                  <a:pt x="1191" y="17760"/>
                  <a:pt x="1529" y="18720"/>
                </a:cubicBezTo>
                <a:cubicBezTo>
                  <a:pt x="2204" y="19680"/>
                  <a:pt x="2541" y="20160"/>
                  <a:pt x="2541" y="21600"/>
                </a:cubicBezTo>
                <a:cubicBezTo>
                  <a:pt x="2541" y="21120"/>
                  <a:pt x="2879" y="17760"/>
                  <a:pt x="3554" y="177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6" name="Shape 2216"/>
          <p:cNvSpPr/>
          <p:nvPr/>
        </p:nvSpPr>
        <p:spPr>
          <a:xfrm>
            <a:off x="11814202" y="4780713"/>
            <a:ext cx="852050" cy="606749"/>
          </a:xfrm>
          <a:custGeom>
            <a:avLst/>
            <a:gdLst/>
            <a:ahLst/>
            <a:cxnLst>
              <a:cxn ang="0">
                <a:pos x="wd2" y="hd2"/>
              </a:cxn>
              <a:cxn ang="5400000">
                <a:pos x="wd2" y="hd2"/>
              </a:cxn>
              <a:cxn ang="10800000">
                <a:pos x="wd2" y="hd2"/>
              </a:cxn>
              <a:cxn ang="16200000">
                <a:pos x="wd2" y="hd2"/>
              </a:cxn>
            </a:cxnLst>
            <a:rect l="0" t="0" r="r" b="b"/>
            <a:pathLst>
              <a:path w="21318" h="21600" extrusionOk="0">
                <a:moveTo>
                  <a:pt x="14487" y="21337"/>
                </a:moveTo>
                <a:cubicBezTo>
                  <a:pt x="14672" y="21073"/>
                  <a:pt x="14856" y="21600"/>
                  <a:pt x="15041" y="21600"/>
                </a:cubicBezTo>
                <a:cubicBezTo>
                  <a:pt x="15410" y="21337"/>
                  <a:pt x="15780" y="21073"/>
                  <a:pt x="16149" y="20810"/>
                </a:cubicBezTo>
                <a:cubicBezTo>
                  <a:pt x="16333" y="20810"/>
                  <a:pt x="16887" y="20546"/>
                  <a:pt x="16887" y="20020"/>
                </a:cubicBezTo>
                <a:cubicBezTo>
                  <a:pt x="16887" y="19493"/>
                  <a:pt x="17072" y="19756"/>
                  <a:pt x="17441" y="19493"/>
                </a:cubicBezTo>
                <a:cubicBezTo>
                  <a:pt x="17995" y="19493"/>
                  <a:pt x="18733" y="18702"/>
                  <a:pt x="19103" y="17912"/>
                </a:cubicBezTo>
                <a:cubicBezTo>
                  <a:pt x="19287" y="17649"/>
                  <a:pt x="19287" y="17385"/>
                  <a:pt x="19472" y="17122"/>
                </a:cubicBezTo>
                <a:cubicBezTo>
                  <a:pt x="19656" y="16859"/>
                  <a:pt x="20026" y="16859"/>
                  <a:pt x="20395" y="16859"/>
                </a:cubicBezTo>
                <a:cubicBezTo>
                  <a:pt x="20395" y="16332"/>
                  <a:pt x="20026" y="16068"/>
                  <a:pt x="19841" y="15541"/>
                </a:cubicBezTo>
                <a:cubicBezTo>
                  <a:pt x="19841" y="15278"/>
                  <a:pt x="20026" y="14488"/>
                  <a:pt x="19472" y="14488"/>
                </a:cubicBezTo>
                <a:cubicBezTo>
                  <a:pt x="19287" y="14488"/>
                  <a:pt x="19841" y="13961"/>
                  <a:pt x="19656" y="13698"/>
                </a:cubicBezTo>
                <a:cubicBezTo>
                  <a:pt x="19656" y="12907"/>
                  <a:pt x="19841" y="12644"/>
                  <a:pt x="20026" y="12117"/>
                </a:cubicBezTo>
                <a:cubicBezTo>
                  <a:pt x="20026" y="11590"/>
                  <a:pt x="20395" y="11590"/>
                  <a:pt x="20395" y="11063"/>
                </a:cubicBezTo>
                <a:cubicBezTo>
                  <a:pt x="20395" y="10800"/>
                  <a:pt x="20580" y="10537"/>
                  <a:pt x="20764" y="10537"/>
                </a:cubicBezTo>
                <a:cubicBezTo>
                  <a:pt x="21318" y="10537"/>
                  <a:pt x="21318" y="10537"/>
                  <a:pt x="21318" y="10010"/>
                </a:cubicBezTo>
                <a:cubicBezTo>
                  <a:pt x="21318" y="8429"/>
                  <a:pt x="21318" y="7112"/>
                  <a:pt x="21318" y="5532"/>
                </a:cubicBezTo>
                <a:cubicBezTo>
                  <a:pt x="21318" y="5005"/>
                  <a:pt x="20580" y="4741"/>
                  <a:pt x="20210" y="4478"/>
                </a:cubicBezTo>
                <a:cubicBezTo>
                  <a:pt x="18364" y="3161"/>
                  <a:pt x="16518" y="1580"/>
                  <a:pt x="14672" y="263"/>
                </a:cubicBezTo>
                <a:cubicBezTo>
                  <a:pt x="14487" y="263"/>
                  <a:pt x="14487" y="0"/>
                  <a:pt x="14303" y="0"/>
                </a:cubicBezTo>
                <a:cubicBezTo>
                  <a:pt x="14118" y="263"/>
                  <a:pt x="13749" y="527"/>
                  <a:pt x="13564" y="527"/>
                </a:cubicBezTo>
                <a:cubicBezTo>
                  <a:pt x="13380" y="790"/>
                  <a:pt x="13010" y="1317"/>
                  <a:pt x="12826" y="1317"/>
                </a:cubicBezTo>
                <a:cubicBezTo>
                  <a:pt x="12641" y="1317"/>
                  <a:pt x="12456" y="790"/>
                  <a:pt x="12087" y="527"/>
                </a:cubicBezTo>
                <a:cubicBezTo>
                  <a:pt x="11903" y="263"/>
                  <a:pt x="11718" y="263"/>
                  <a:pt x="11533" y="263"/>
                </a:cubicBezTo>
                <a:cubicBezTo>
                  <a:pt x="11164" y="0"/>
                  <a:pt x="10980" y="0"/>
                  <a:pt x="10610" y="263"/>
                </a:cubicBezTo>
                <a:cubicBezTo>
                  <a:pt x="9318" y="1317"/>
                  <a:pt x="8026" y="2634"/>
                  <a:pt x="6733" y="3688"/>
                </a:cubicBezTo>
                <a:cubicBezTo>
                  <a:pt x="6180" y="4215"/>
                  <a:pt x="5626" y="4741"/>
                  <a:pt x="5072" y="5532"/>
                </a:cubicBezTo>
                <a:cubicBezTo>
                  <a:pt x="4887" y="5795"/>
                  <a:pt x="4703" y="5795"/>
                  <a:pt x="4518" y="5795"/>
                </a:cubicBezTo>
                <a:cubicBezTo>
                  <a:pt x="3964" y="5795"/>
                  <a:pt x="3780" y="5795"/>
                  <a:pt x="3780" y="6585"/>
                </a:cubicBezTo>
                <a:cubicBezTo>
                  <a:pt x="3780" y="7376"/>
                  <a:pt x="3780" y="8166"/>
                  <a:pt x="3780" y="8956"/>
                </a:cubicBezTo>
                <a:cubicBezTo>
                  <a:pt x="3780" y="9746"/>
                  <a:pt x="3595" y="10537"/>
                  <a:pt x="3226" y="11063"/>
                </a:cubicBezTo>
                <a:cubicBezTo>
                  <a:pt x="3041" y="11327"/>
                  <a:pt x="2487" y="11327"/>
                  <a:pt x="2303" y="11327"/>
                </a:cubicBezTo>
                <a:cubicBezTo>
                  <a:pt x="1933" y="11327"/>
                  <a:pt x="1564" y="11327"/>
                  <a:pt x="1195" y="11327"/>
                </a:cubicBezTo>
                <a:cubicBezTo>
                  <a:pt x="826" y="11327"/>
                  <a:pt x="456" y="11590"/>
                  <a:pt x="87" y="11590"/>
                </a:cubicBezTo>
                <a:cubicBezTo>
                  <a:pt x="-282" y="11590"/>
                  <a:pt x="641" y="13434"/>
                  <a:pt x="641" y="13434"/>
                </a:cubicBezTo>
                <a:cubicBezTo>
                  <a:pt x="826" y="14224"/>
                  <a:pt x="1010" y="14751"/>
                  <a:pt x="1564" y="15015"/>
                </a:cubicBezTo>
                <a:cubicBezTo>
                  <a:pt x="1564" y="15015"/>
                  <a:pt x="1749" y="14751"/>
                  <a:pt x="1749" y="14751"/>
                </a:cubicBezTo>
                <a:cubicBezTo>
                  <a:pt x="1933" y="15015"/>
                  <a:pt x="1933" y="15805"/>
                  <a:pt x="2303" y="15278"/>
                </a:cubicBezTo>
                <a:cubicBezTo>
                  <a:pt x="2672" y="14751"/>
                  <a:pt x="3041" y="16068"/>
                  <a:pt x="3226" y="16332"/>
                </a:cubicBezTo>
                <a:cubicBezTo>
                  <a:pt x="3226" y="16068"/>
                  <a:pt x="3410" y="15541"/>
                  <a:pt x="3410" y="15278"/>
                </a:cubicBezTo>
                <a:cubicBezTo>
                  <a:pt x="3410" y="15015"/>
                  <a:pt x="3595" y="14751"/>
                  <a:pt x="3595" y="14488"/>
                </a:cubicBezTo>
                <a:cubicBezTo>
                  <a:pt x="3780" y="13698"/>
                  <a:pt x="3780" y="13698"/>
                  <a:pt x="4333" y="13434"/>
                </a:cubicBezTo>
                <a:cubicBezTo>
                  <a:pt x="4518" y="13171"/>
                  <a:pt x="4703" y="13171"/>
                  <a:pt x="4887" y="13171"/>
                </a:cubicBezTo>
                <a:cubicBezTo>
                  <a:pt x="5072" y="12907"/>
                  <a:pt x="5256" y="13434"/>
                  <a:pt x="5441" y="13434"/>
                </a:cubicBezTo>
                <a:cubicBezTo>
                  <a:pt x="5810" y="13434"/>
                  <a:pt x="5995" y="13698"/>
                  <a:pt x="6180" y="13961"/>
                </a:cubicBezTo>
                <a:cubicBezTo>
                  <a:pt x="6364" y="14224"/>
                  <a:pt x="6549" y="14224"/>
                  <a:pt x="6918" y="14224"/>
                </a:cubicBezTo>
                <a:cubicBezTo>
                  <a:pt x="7472" y="13698"/>
                  <a:pt x="7656" y="14488"/>
                  <a:pt x="8210" y="14488"/>
                </a:cubicBezTo>
                <a:cubicBezTo>
                  <a:pt x="8764" y="14488"/>
                  <a:pt x="9318" y="13961"/>
                  <a:pt x="9872" y="13961"/>
                </a:cubicBezTo>
                <a:cubicBezTo>
                  <a:pt x="10241" y="13961"/>
                  <a:pt x="10980" y="14224"/>
                  <a:pt x="11533" y="13961"/>
                </a:cubicBezTo>
                <a:cubicBezTo>
                  <a:pt x="11718" y="13961"/>
                  <a:pt x="11903" y="13698"/>
                  <a:pt x="12087" y="13434"/>
                </a:cubicBezTo>
                <a:cubicBezTo>
                  <a:pt x="12456" y="13171"/>
                  <a:pt x="12272" y="12907"/>
                  <a:pt x="12272" y="12380"/>
                </a:cubicBezTo>
                <a:cubicBezTo>
                  <a:pt x="12272" y="11063"/>
                  <a:pt x="13195" y="10273"/>
                  <a:pt x="13933" y="9220"/>
                </a:cubicBezTo>
                <a:cubicBezTo>
                  <a:pt x="14118" y="8956"/>
                  <a:pt x="13933" y="8429"/>
                  <a:pt x="13933" y="8166"/>
                </a:cubicBezTo>
                <a:cubicBezTo>
                  <a:pt x="13933" y="7376"/>
                  <a:pt x="13933" y="6849"/>
                  <a:pt x="13933" y="6059"/>
                </a:cubicBezTo>
                <a:cubicBezTo>
                  <a:pt x="14118" y="5532"/>
                  <a:pt x="14303" y="4741"/>
                  <a:pt x="14303" y="4215"/>
                </a:cubicBezTo>
                <a:cubicBezTo>
                  <a:pt x="14118" y="3688"/>
                  <a:pt x="13933" y="3161"/>
                  <a:pt x="13749" y="2898"/>
                </a:cubicBezTo>
                <a:cubicBezTo>
                  <a:pt x="13380" y="2107"/>
                  <a:pt x="13564" y="1317"/>
                  <a:pt x="13564" y="527"/>
                </a:cubicBezTo>
                <a:cubicBezTo>
                  <a:pt x="13564" y="1317"/>
                  <a:pt x="13564" y="1844"/>
                  <a:pt x="13564" y="2371"/>
                </a:cubicBezTo>
                <a:cubicBezTo>
                  <a:pt x="13564" y="2898"/>
                  <a:pt x="14118" y="3688"/>
                  <a:pt x="14118" y="4215"/>
                </a:cubicBezTo>
                <a:cubicBezTo>
                  <a:pt x="14303" y="5005"/>
                  <a:pt x="13933" y="6059"/>
                  <a:pt x="13933" y="6849"/>
                </a:cubicBezTo>
                <a:cubicBezTo>
                  <a:pt x="13933" y="7376"/>
                  <a:pt x="14118" y="8429"/>
                  <a:pt x="13933" y="9220"/>
                </a:cubicBezTo>
                <a:cubicBezTo>
                  <a:pt x="13749" y="9746"/>
                  <a:pt x="13010" y="10273"/>
                  <a:pt x="12826" y="10800"/>
                </a:cubicBezTo>
                <a:cubicBezTo>
                  <a:pt x="12456" y="11063"/>
                  <a:pt x="12272" y="11590"/>
                  <a:pt x="12272" y="12117"/>
                </a:cubicBezTo>
                <a:cubicBezTo>
                  <a:pt x="12087" y="12907"/>
                  <a:pt x="12456" y="13171"/>
                  <a:pt x="12641" y="13961"/>
                </a:cubicBezTo>
                <a:cubicBezTo>
                  <a:pt x="12641" y="14224"/>
                  <a:pt x="12826" y="14224"/>
                  <a:pt x="13010" y="14488"/>
                </a:cubicBezTo>
                <a:cubicBezTo>
                  <a:pt x="13380" y="14751"/>
                  <a:pt x="13564" y="15015"/>
                  <a:pt x="13564" y="15541"/>
                </a:cubicBezTo>
                <a:cubicBezTo>
                  <a:pt x="13564" y="16068"/>
                  <a:pt x="13564" y="16595"/>
                  <a:pt x="13564" y="17122"/>
                </a:cubicBezTo>
                <a:cubicBezTo>
                  <a:pt x="13564" y="17385"/>
                  <a:pt x="13749" y="17912"/>
                  <a:pt x="13933" y="18439"/>
                </a:cubicBezTo>
                <a:cubicBezTo>
                  <a:pt x="13380" y="18439"/>
                  <a:pt x="12087" y="18439"/>
                  <a:pt x="13010" y="19493"/>
                </a:cubicBezTo>
                <a:cubicBezTo>
                  <a:pt x="13380" y="19756"/>
                  <a:pt x="13564" y="20020"/>
                  <a:pt x="13749" y="20546"/>
                </a:cubicBezTo>
                <a:cubicBezTo>
                  <a:pt x="13749" y="20810"/>
                  <a:pt x="13933" y="21073"/>
                  <a:pt x="13933" y="21337"/>
                </a:cubicBezTo>
                <a:cubicBezTo>
                  <a:pt x="13933" y="21600"/>
                  <a:pt x="14487" y="21337"/>
                  <a:pt x="14487" y="21337"/>
                </a:cubicBezTo>
                <a:cubicBezTo>
                  <a:pt x="14856" y="21073"/>
                  <a:pt x="14487" y="21337"/>
                  <a:pt x="14487" y="2133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7" name="Shape 2217"/>
          <p:cNvSpPr/>
          <p:nvPr/>
        </p:nvSpPr>
        <p:spPr>
          <a:xfrm>
            <a:off x="12588514" y="4795818"/>
            <a:ext cx="601265" cy="741183"/>
          </a:xfrm>
          <a:custGeom>
            <a:avLst/>
            <a:gdLst/>
            <a:ahLst/>
            <a:cxnLst>
              <a:cxn ang="0">
                <a:pos x="wd2" y="hd2"/>
              </a:cxn>
              <a:cxn ang="5400000">
                <a:pos x="wd2" y="hd2"/>
              </a:cxn>
              <a:cxn ang="10800000">
                <a:pos x="wd2" y="hd2"/>
              </a:cxn>
              <a:cxn ang="16200000">
                <a:pos x="wd2" y="hd2"/>
              </a:cxn>
            </a:cxnLst>
            <a:rect l="0" t="0" r="r" b="b"/>
            <a:pathLst>
              <a:path w="21410" h="21411" extrusionOk="0">
                <a:moveTo>
                  <a:pt x="1390" y="8341"/>
                </a:moveTo>
                <a:cubicBezTo>
                  <a:pt x="1390" y="8341"/>
                  <a:pt x="1390" y="8554"/>
                  <a:pt x="1390" y="8768"/>
                </a:cubicBezTo>
                <a:cubicBezTo>
                  <a:pt x="1127" y="8982"/>
                  <a:pt x="864" y="8982"/>
                  <a:pt x="864" y="9196"/>
                </a:cubicBezTo>
                <a:cubicBezTo>
                  <a:pt x="864" y="9624"/>
                  <a:pt x="337" y="10051"/>
                  <a:pt x="337" y="10479"/>
                </a:cubicBezTo>
                <a:cubicBezTo>
                  <a:pt x="337" y="10693"/>
                  <a:pt x="600" y="10907"/>
                  <a:pt x="337" y="10907"/>
                </a:cubicBezTo>
                <a:cubicBezTo>
                  <a:pt x="337" y="11121"/>
                  <a:pt x="-190" y="11335"/>
                  <a:pt x="73" y="11335"/>
                </a:cubicBezTo>
                <a:cubicBezTo>
                  <a:pt x="864" y="11335"/>
                  <a:pt x="600" y="12190"/>
                  <a:pt x="864" y="12404"/>
                </a:cubicBezTo>
                <a:cubicBezTo>
                  <a:pt x="864" y="12618"/>
                  <a:pt x="1127" y="12618"/>
                  <a:pt x="1390" y="12832"/>
                </a:cubicBezTo>
                <a:cubicBezTo>
                  <a:pt x="1390" y="13046"/>
                  <a:pt x="1390" y="13259"/>
                  <a:pt x="1390" y="13473"/>
                </a:cubicBezTo>
                <a:cubicBezTo>
                  <a:pt x="1654" y="13901"/>
                  <a:pt x="2181" y="14115"/>
                  <a:pt x="2181" y="14543"/>
                </a:cubicBezTo>
                <a:cubicBezTo>
                  <a:pt x="2181" y="14756"/>
                  <a:pt x="1917" y="15826"/>
                  <a:pt x="2181" y="15826"/>
                </a:cubicBezTo>
                <a:cubicBezTo>
                  <a:pt x="2971" y="15826"/>
                  <a:pt x="3234" y="16040"/>
                  <a:pt x="3761" y="16253"/>
                </a:cubicBezTo>
                <a:cubicBezTo>
                  <a:pt x="4288" y="16467"/>
                  <a:pt x="4025" y="17109"/>
                  <a:pt x="4551" y="17323"/>
                </a:cubicBezTo>
                <a:cubicBezTo>
                  <a:pt x="4815" y="17537"/>
                  <a:pt x="5605" y="17537"/>
                  <a:pt x="5605" y="17964"/>
                </a:cubicBezTo>
                <a:cubicBezTo>
                  <a:pt x="5605" y="18392"/>
                  <a:pt x="6395" y="18606"/>
                  <a:pt x="6659" y="18820"/>
                </a:cubicBezTo>
                <a:cubicBezTo>
                  <a:pt x="6659" y="19034"/>
                  <a:pt x="6659" y="19248"/>
                  <a:pt x="6659" y="19461"/>
                </a:cubicBezTo>
                <a:cubicBezTo>
                  <a:pt x="6922" y="19461"/>
                  <a:pt x="7186" y="19675"/>
                  <a:pt x="7186" y="19675"/>
                </a:cubicBezTo>
                <a:cubicBezTo>
                  <a:pt x="7449" y="19889"/>
                  <a:pt x="7712" y="20317"/>
                  <a:pt x="8239" y="20531"/>
                </a:cubicBezTo>
                <a:cubicBezTo>
                  <a:pt x="8503" y="20745"/>
                  <a:pt x="8503" y="19889"/>
                  <a:pt x="9030" y="20317"/>
                </a:cubicBezTo>
                <a:cubicBezTo>
                  <a:pt x="9556" y="20531"/>
                  <a:pt x="9556" y="20103"/>
                  <a:pt x="10083" y="20103"/>
                </a:cubicBezTo>
                <a:cubicBezTo>
                  <a:pt x="10610" y="20317"/>
                  <a:pt x="10873" y="20958"/>
                  <a:pt x="11400" y="21386"/>
                </a:cubicBezTo>
                <a:cubicBezTo>
                  <a:pt x="11927" y="20317"/>
                  <a:pt x="12717" y="21600"/>
                  <a:pt x="13244" y="21386"/>
                </a:cubicBezTo>
                <a:cubicBezTo>
                  <a:pt x="13508" y="21172"/>
                  <a:pt x="13771" y="20958"/>
                  <a:pt x="14298" y="20958"/>
                </a:cubicBezTo>
                <a:cubicBezTo>
                  <a:pt x="14561" y="20958"/>
                  <a:pt x="15088" y="20958"/>
                  <a:pt x="15351" y="20745"/>
                </a:cubicBezTo>
                <a:cubicBezTo>
                  <a:pt x="15878" y="19889"/>
                  <a:pt x="16932" y="19461"/>
                  <a:pt x="17986" y="20103"/>
                </a:cubicBezTo>
                <a:cubicBezTo>
                  <a:pt x="17986" y="19889"/>
                  <a:pt x="17986" y="19675"/>
                  <a:pt x="17986" y="19461"/>
                </a:cubicBezTo>
                <a:cubicBezTo>
                  <a:pt x="17986" y="19248"/>
                  <a:pt x="17195" y="19248"/>
                  <a:pt x="17195" y="19248"/>
                </a:cubicBezTo>
                <a:cubicBezTo>
                  <a:pt x="16669" y="18820"/>
                  <a:pt x="16405" y="18178"/>
                  <a:pt x="15878" y="17750"/>
                </a:cubicBezTo>
                <a:cubicBezTo>
                  <a:pt x="15615" y="17537"/>
                  <a:pt x="15615" y="17323"/>
                  <a:pt x="15351" y="17109"/>
                </a:cubicBezTo>
                <a:cubicBezTo>
                  <a:pt x="15088" y="16895"/>
                  <a:pt x="14825" y="16895"/>
                  <a:pt x="14561" y="16681"/>
                </a:cubicBezTo>
                <a:cubicBezTo>
                  <a:pt x="13771" y="16040"/>
                  <a:pt x="15351" y="16040"/>
                  <a:pt x="15351" y="16040"/>
                </a:cubicBezTo>
                <a:cubicBezTo>
                  <a:pt x="15878" y="15826"/>
                  <a:pt x="15615" y="14756"/>
                  <a:pt x="15878" y="14329"/>
                </a:cubicBezTo>
                <a:cubicBezTo>
                  <a:pt x="15878" y="14115"/>
                  <a:pt x="15878" y="13687"/>
                  <a:pt x="16142" y="13687"/>
                </a:cubicBezTo>
                <a:cubicBezTo>
                  <a:pt x="16405" y="13473"/>
                  <a:pt x="16932" y="13473"/>
                  <a:pt x="16932" y="13259"/>
                </a:cubicBezTo>
                <a:cubicBezTo>
                  <a:pt x="16932" y="13046"/>
                  <a:pt x="16932" y="12832"/>
                  <a:pt x="16932" y="12404"/>
                </a:cubicBezTo>
                <a:cubicBezTo>
                  <a:pt x="16932" y="12190"/>
                  <a:pt x="17195" y="11976"/>
                  <a:pt x="17459" y="11762"/>
                </a:cubicBezTo>
                <a:cubicBezTo>
                  <a:pt x="17722" y="11335"/>
                  <a:pt x="18249" y="11549"/>
                  <a:pt x="18512" y="11121"/>
                </a:cubicBezTo>
                <a:cubicBezTo>
                  <a:pt x="18512" y="10693"/>
                  <a:pt x="18776" y="10265"/>
                  <a:pt x="18776" y="9624"/>
                </a:cubicBezTo>
                <a:cubicBezTo>
                  <a:pt x="18776" y="9410"/>
                  <a:pt x="18776" y="9196"/>
                  <a:pt x="18776" y="8982"/>
                </a:cubicBezTo>
                <a:cubicBezTo>
                  <a:pt x="18776" y="8554"/>
                  <a:pt x="19303" y="8127"/>
                  <a:pt x="19303" y="7913"/>
                </a:cubicBezTo>
                <a:cubicBezTo>
                  <a:pt x="19303" y="7057"/>
                  <a:pt x="19566" y="6416"/>
                  <a:pt x="20620" y="6202"/>
                </a:cubicBezTo>
                <a:cubicBezTo>
                  <a:pt x="20883" y="6202"/>
                  <a:pt x="21147" y="6202"/>
                  <a:pt x="21410" y="5774"/>
                </a:cubicBezTo>
                <a:cubicBezTo>
                  <a:pt x="21410" y="5560"/>
                  <a:pt x="20883" y="5133"/>
                  <a:pt x="20620" y="4919"/>
                </a:cubicBezTo>
                <a:cubicBezTo>
                  <a:pt x="20093" y="4491"/>
                  <a:pt x="19830" y="4063"/>
                  <a:pt x="19830" y="3636"/>
                </a:cubicBezTo>
                <a:cubicBezTo>
                  <a:pt x="19830" y="3422"/>
                  <a:pt x="19566" y="2352"/>
                  <a:pt x="19830" y="2352"/>
                </a:cubicBezTo>
                <a:cubicBezTo>
                  <a:pt x="20093" y="2139"/>
                  <a:pt x="19830" y="2139"/>
                  <a:pt x="19566" y="1925"/>
                </a:cubicBezTo>
                <a:cubicBezTo>
                  <a:pt x="19303" y="1711"/>
                  <a:pt x="19303" y="1497"/>
                  <a:pt x="19303" y="1069"/>
                </a:cubicBezTo>
                <a:cubicBezTo>
                  <a:pt x="18776" y="642"/>
                  <a:pt x="17986" y="428"/>
                  <a:pt x="17722" y="0"/>
                </a:cubicBezTo>
                <a:cubicBezTo>
                  <a:pt x="17459" y="0"/>
                  <a:pt x="16932" y="214"/>
                  <a:pt x="16669" y="428"/>
                </a:cubicBezTo>
                <a:cubicBezTo>
                  <a:pt x="16405" y="1069"/>
                  <a:pt x="15878" y="642"/>
                  <a:pt x="15615" y="1069"/>
                </a:cubicBezTo>
                <a:cubicBezTo>
                  <a:pt x="15351" y="1925"/>
                  <a:pt x="15088" y="1069"/>
                  <a:pt x="14561" y="1069"/>
                </a:cubicBezTo>
                <a:cubicBezTo>
                  <a:pt x="13508" y="1069"/>
                  <a:pt x="12717" y="1069"/>
                  <a:pt x="11927" y="1069"/>
                </a:cubicBezTo>
                <a:cubicBezTo>
                  <a:pt x="9556" y="1069"/>
                  <a:pt x="6922" y="1069"/>
                  <a:pt x="4288" y="1069"/>
                </a:cubicBezTo>
                <a:cubicBezTo>
                  <a:pt x="3761" y="1069"/>
                  <a:pt x="4025" y="2566"/>
                  <a:pt x="4025" y="2994"/>
                </a:cubicBezTo>
                <a:cubicBezTo>
                  <a:pt x="4025" y="3422"/>
                  <a:pt x="3761" y="3422"/>
                  <a:pt x="3234" y="3422"/>
                </a:cubicBezTo>
                <a:cubicBezTo>
                  <a:pt x="2444" y="3422"/>
                  <a:pt x="2708" y="3422"/>
                  <a:pt x="2708" y="3850"/>
                </a:cubicBezTo>
                <a:cubicBezTo>
                  <a:pt x="2708" y="4919"/>
                  <a:pt x="2708" y="5774"/>
                  <a:pt x="2708" y="6844"/>
                </a:cubicBezTo>
                <a:cubicBezTo>
                  <a:pt x="2708" y="7271"/>
                  <a:pt x="2708" y="7699"/>
                  <a:pt x="2708" y="7913"/>
                </a:cubicBezTo>
                <a:cubicBezTo>
                  <a:pt x="2708" y="8341"/>
                  <a:pt x="1654" y="8127"/>
                  <a:pt x="1390" y="834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8" name="Shape 2218"/>
          <p:cNvSpPr/>
          <p:nvPr/>
        </p:nvSpPr>
        <p:spPr>
          <a:xfrm>
            <a:off x="13114272" y="4987158"/>
            <a:ext cx="236597" cy="214001"/>
          </a:xfrm>
          <a:custGeom>
            <a:avLst/>
            <a:gdLst/>
            <a:ahLst/>
            <a:cxnLst>
              <a:cxn ang="0">
                <a:pos x="wd2" y="hd2"/>
              </a:cxn>
              <a:cxn ang="5400000">
                <a:pos x="wd2" y="hd2"/>
              </a:cxn>
              <a:cxn ang="10800000">
                <a:pos x="wd2" y="hd2"/>
              </a:cxn>
              <a:cxn ang="16200000">
                <a:pos x="wd2" y="hd2"/>
              </a:cxn>
            </a:cxnLst>
            <a:rect l="0" t="0" r="r" b="b"/>
            <a:pathLst>
              <a:path w="21600" h="21600" extrusionOk="0">
                <a:moveTo>
                  <a:pt x="2025" y="14152"/>
                </a:moveTo>
                <a:cubicBezTo>
                  <a:pt x="2700" y="14152"/>
                  <a:pt x="4050" y="15641"/>
                  <a:pt x="4725" y="14897"/>
                </a:cubicBezTo>
                <a:cubicBezTo>
                  <a:pt x="4725" y="14152"/>
                  <a:pt x="4050" y="12662"/>
                  <a:pt x="4725" y="12662"/>
                </a:cubicBezTo>
                <a:cubicBezTo>
                  <a:pt x="6075" y="12662"/>
                  <a:pt x="6075" y="14152"/>
                  <a:pt x="6750" y="14152"/>
                </a:cubicBezTo>
                <a:cubicBezTo>
                  <a:pt x="7425" y="14152"/>
                  <a:pt x="8100" y="13407"/>
                  <a:pt x="8100" y="13407"/>
                </a:cubicBezTo>
                <a:cubicBezTo>
                  <a:pt x="8775" y="12662"/>
                  <a:pt x="9450" y="13407"/>
                  <a:pt x="9450" y="13407"/>
                </a:cubicBezTo>
                <a:cubicBezTo>
                  <a:pt x="14850" y="13407"/>
                  <a:pt x="16875" y="17876"/>
                  <a:pt x="19575" y="21600"/>
                </a:cubicBezTo>
                <a:cubicBezTo>
                  <a:pt x="20250" y="21600"/>
                  <a:pt x="20925" y="20855"/>
                  <a:pt x="21600" y="20110"/>
                </a:cubicBezTo>
                <a:cubicBezTo>
                  <a:pt x="19575" y="18621"/>
                  <a:pt x="17550" y="16386"/>
                  <a:pt x="16200" y="14152"/>
                </a:cubicBezTo>
                <a:cubicBezTo>
                  <a:pt x="15525" y="12662"/>
                  <a:pt x="14175" y="12662"/>
                  <a:pt x="12825" y="11917"/>
                </a:cubicBezTo>
                <a:cubicBezTo>
                  <a:pt x="12150" y="11917"/>
                  <a:pt x="12150" y="10428"/>
                  <a:pt x="11475" y="10428"/>
                </a:cubicBezTo>
                <a:cubicBezTo>
                  <a:pt x="10800" y="10428"/>
                  <a:pt x="11475" y="11172"/>
                  <a:pt x="11475" y="11917"/>
                </a:cubicBezTo>
                <a:cubicBezTo>
                  <a:pt x="11475" y="11917"/>
                  <a:pt x="10800" y="10428"/>
                  <a:pt x="10800" y="10428"/>
                </a:cubicBezTo>
                <a:cubicBezTo>
                  <a:pt x="10125" y="8938"/>
                  <a:pt x="9450" y="8193"/>
                  <a:pt x="9450" y="6703"/>
                </a:cubicBezTo>
                <a:cubicBezTo>
                  <a:pt x="8775" y="4469"/>
                  <a:pt x="8775" y="2234"/>
                  <a:pt x="6750" y="0"/>
                </a:cubicBezTo>
                <a:cubicBezTo>
                  <a:pt x="6075" y="2979"/>
                  <a:pt x="2700" y="2979"/>
                  <a:pt x="1350" y="5214"/>
                </a:cubicBezTo>
                <a:cubicBezTo>
                  <a:pt x="675" y="6703"/>
                  <a:pt x="1350" y="8193"/>
                  <a:pt x="675" y="9683"/>
                </a:cubicBezTo>
                <a:cubicBezTo>
                  <a:pt x="0" y="11172"/>
                  <a:pt x="0" y="12662"/>
                  <a:pt x="0" y="14897"/>
                </a:cubicBezTo>
                <a:cubicBezTo>
                  <a:pt x="675" y="14152"/>
                  <a:pt x="1350" y="14152"/>
                  <a:pt x="2025" y="1415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19" name="Shape 2219"/>
          <p:cNvSpPr/>
          <p:nvPr/>
        </p:nvSpPr>
        <p:spPr>
          <a:xfrm>
            <a:off x="12993472" y="5113707"/>
            <a:ext cx="543650" cy="424501"/>
          </a:xfrm>
          <a:custGeom>
            <a:avLst/>
            <a:gdLst/>
            <a:ahLst/>
            <a:cxnLst>
              <a:cxn ang="0">
                <a:pos x="wd2" y="hd2"/>
              </a:cxn>
              <a:cxn ang="5400000">
                <a:pos x="wd2" y="hd2"/>
              </a:cxn>
              <a:cxn ang="10800000">
                <a:pos x="wd2" y="hd2"/>
              </a:cxn>
              <a:cxn ang="16200000">
                <a:pos x="wd2" y="hd2"/>
              </a:cxn>
            </a:cxnLst>
            <a:rect l="0" t="0" r="r" b="b"/>
            <a:pathLst>
              <a:path w="21500" h="20233" extrusionOk="0">
                <a:moveTo>
                  <a:pt x="20332" y="12344"/>
                </a:moveTo>
                <a:cubicBezTo>
                  <a:pt x="18873" y="11636"/>
                  <a:pt x="17705" y="11281"/>
                  <a:pt x="16538" y="10573"/>
                </a:cubicBezTo>
                <a:cubicBezTo>
                  <a:pt x="15662" y="10219"/>
                  <a:pt x="15370" y="9865"/>
                  <a:pt x="14786" y="9157"/>
                </a:cubicBezTo>
                <a:cubicBezTo>
                  <a:pt x="14495" y="8803"/>
                  <a:pt x="14203" y="8095"/>
                  <a:pt x="13911" y="7386"/>
                </a:cubicBezTo>
                <a:cubicBezTo>
                  <a:pt x="13911" y="7032"/>
                  <a:pt x="14786" y="6324"/>
                  <a:pt x="14786" y="5970"/>
                </a:cubicBezTo>
                <a:cubicBezTo>
                  <a:pt x="14203" y="6324"/>
                  <a:pt x="13619" y="6678"/>
                  <a:pt x="13035" y="7032"/>
                </a:cubicBezTo>
                <a:cubicBezTo>
                  <a:pt x="12451" y="7032"/>
                  <a:pt x="12451" y="5616"/>
                  <a:pt x="12743" y="5262"/>
                </a:cubicBezTo>
                <a:cubicBezTo>
                  <a:pt x="13619" y="4199"/>
                  <a:pt x="13327" y="4199"/>
                  <a:pt x="12743" y="3137"/>
                </a:cubicBezTo>
                <a:cubicBezTo>
                  <a:pt x="12159" y="2429"/>
                  <a:pt x="11576" y="1013"/>
                  <a:pt x="10700" y="658"/>
                </a:cubicBezTo>
                <a:cubicBezTo>
                  <a:pt x="10116" y="658"/>
                  <a:pt x="8657" y="-50"/>
                  <a:pt x="8073" y="304"/>
                </a:cubicBezTo>
                <a:cubicBezTo>
                  <a:pt x="7489" y="1367"/>
                  <a:pt x="6905" y="-1112"/>
                  <a:pt x="6905" y="658"/>
                </a:cubicBezTo>
                <a:cubicBezTo>
                  <a:pt x="6905" y="1367"/>
                  <a:pt x="6322" y="1013"/>
                  <a:pt x="6030" y="658"/>
                </a:cubicBezTo>
                <a:cubicBezTo>
                  <a:pt x="5738" y="658"/>
                  <a:pt x="5446" y="658"/>
                  <a:pt x="5154" y="658"/>
                </a:cubicBezTo>
                <a:cubicBezTo>
                  <a:pt x="4570" y="1013"/>
                  <a:pt x="4862" y="1013"/>
                  <a:pt x="4862" y="1721"/>
                </a:cubicBezTo>
                <a:cubicBezTo>
                  <a:pt x="4862" y="2075"/>
                  <a:pt x="4570" y="3137"/>
                  <a:pt x="4278" y="3491"/>
                </a:cubicBezTo>
                <a:cubicBezTo>
                  <a:pt x="4278" y="3845"/>
                  <a:pt x="3403" y="3491"/>
                  <a:pt x="3403" y="3845"/>
                </a:cubicBezTo>
                <a:cubicBezTo>
                  <a:pt x="3403" y="4554"/>
                  <a:pt x="2819" y="4908"/>
                  <a:pt x="2819" y="5262"/>
                </a:cubicBezTo>
                <a:cubicBezTo>
                  <a:pt x="2819" y="5616"/>
                  <a:pt x="3111" y="6678"/>
                  <a:pt x="2819" y="7032"/>
                </a:cubicBezTo>
                <a:cubicBezTo>
                  <a:pt x="1068" y="7386"/>
                  <a:pt x="1651" y="9511"/>
                  <a:pt x="1359" y="10927"/>
                </a:cubicBezTo>
                <a:cubicBezTo>
                  <a:pt x="1068" y="11281"/>
                  <a:pt x="776" y="11281"/>
                  <a:pt x="192" y="11281"/>
                </a:cubicBezTo>
                <a:cubicBezTo>
                  <a:pt x="-100" y="11636"/>
                  <a:pt x="-100" y="12344"/>
                  <a:pt x="484" y="12344"/>
                </a:cubicBezTo>
                <a:cubicBezTo>
                  <a:pt x="1359" y="12698"/>
                  <a:pt x="2235" y="14822"/>
                  <a:pt x="2527" y="15531"/>
                </a:cubicBezTo>
                <a:cubicBezTo>
                  <a:pt x="2819" y="16239"/>
                  <a:pt x="3111" y="16239"/>
                  <a:pt x="3695" y="16593"/>
                </a:cubicBezTo>
                <a:cubicBezTo>
                  <a:pt x="3986" y="16947"/>
                  <a:pt x="3695" y="17655"/>
                  <a:pt x="3986" y="18009"/>
                </a:cubicBezTo>
                <a:cubicBezTo>
                  <a:pt x="4570" y="18718"/>
                  <a:pt x="5154" y="18009"/>
                  <a:pt x="5738" y="18363"/>
                </a:cubicBezTo>
                <a:cubicBezTo>
                  <a:pt x="6030" y="18718"/>
                  <a:pt x="6614" y="19426"/>
                  <a:pt x="7197" y="19780"/>
                </a:cubicBezTo>
                <a:cubicBezTo>
                  <a:pt x="7781" y="19780"/>
                  <a:pt x="8949" y="20488"/>
                  <a:pt x="9532" y="20134"/>
                </a:cubicBezTo>
                <a:cubicBezTo>
                  <a:pt x="10116" y="19426"/>
                  <a:pt x="10408" y="18718"/>
                  <a:pt x="11284" y="19072"/>
                </a:cubicBezTo>
                <a:cubicBezTo>
                  <a:pt x="12159" y="19426"/>
                  <a:pt x="13035" y="19072"/>
                  <a:pt x="13619" y="18718"/>
                </a:cubicBezTo>
                <a:cubicBezTo>
                  <a:pt x="14203" y="18009"/>
                  <a:pt x="14786" y="17655"/>
                  <a:pt x="15662" y="17655"/>
                </a:cubicBezTo>
                <a:cubicBezTo>
                  <a:pt x="15954" y="17655"/>
                  <a:pt x="17122" y="17655"/>
                  <a:pt x="17122" y="17655"/>
                </a:cubicBezTo>
                <a:cubicBezTo>
                  <a:pt x="18581" y="15885"/>
                  <a:pt x="20041" y="14114"/>
                  <a:pt x="21500" y="12344"/>
                </a:cubicBezTo>
                <a:cubicBezTo>
                  <a:pt x="21208" y="12344"/>
                  <a:pt x="20624" y="12344"/>
                  <a:pt x="20332" y="1234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0" name="Shape 2220"/>
          <p:cNvSpPr/>
          <p:nvPr/>
        </p:nvSpPr>
        <p:spPr>
          <a:xfrm>
            <a:off x="13018625" y="5223816"/>
            <a:ext cx="635936" cy="614301"/>
          </a:xfrm>
          <a:custGeom>
            <a:avLst/>
            <a:gdLst/>
            <a:ahLst/>
            <a:cxnLst>
              <a:cxn ang="0">
                <a:pos x="wd2" y="hd2"/>
              </a:cxn>
              <a:cxn ang="5400000">
                <a:pos x="wd2" y="hd2"/>
              </a:cxn>
              <a:cxn ang="10800000">
                <a:pos x="wd2" y="hd2"/>
              </a:cxn>
              <a:cxn ang="16200000">
                <a:pos x="wd2" y="hd2"/>
              </a:cxn>
            </a:cxnLst>
            <a:rect l="0" t="0" r="r" b="b"/>
            <a:pathLst>
              <a:path w="21402" h="21600" extrusionOk="0">
                <a:moveTo>
                  <a:pt x="21352" y="260"/>
                </a:moveTo>
                <a:cubicBezTo>
                  <a:pt x="21600" y="0"/>
                  <a:pt x="20855" y="0"/>
                  <a:pt x="20607" y="0"/>
                </a:cubicBezTo>
                <a:cubicBezTo>
                  <a:pt x="20359" y="260"/>
                  <a:pt x="20110" y="520"/>
                  <a:pt x="19614" y="781"/>
                </a:cubicBezTo>
                <a:cubicBezTo>
                  <a:pt x="19117" y="781"/>
                  <a:pt x="18372" y="781"/>
                  <a:pt x="17628" y="781"/>
                </a:cubicBezTo>
                <a:cubicBezTo>
                  <a:pt x="17628" y="1041"/>
                  <a:pt x="17379" y="1041"/>
                  <a:pt x="17131" y="1041"/>
                </a:cubicBezTo>
                <a:cubicBezTo>
                  <a:pt x="16883" y="1041"/>
                  <a:pt x="16883" y="781"/>
                  <a:pt x="16883" y="781"/>
                </a:cubicBezTo>
                <a:cubicBezTo>
                  <a:pt x="16386" y="1041"/>
                  <a:pt x="16138" y="1561"/>
                  <a:pt x="15641" y="1561"/>
                </a:cubicBezTo>
                <a:cubicBezTo>
                  <a:pt x="15145" y="1561"/>
                  <a:pt x="15145" y="1301"/>
                  <a:pt x="14400" y="1301"/>
                </a:cubicBezTo>
                <a:cubicBezTo>
                  <a:pt x="14152" y="1561"/>
                  <a:pt x="13655" y="2082"/>
                  <a:pt x="13159" y="1822"/>
                </a:cubicBezTo>
                <a:cubicBezTo>
                  <a:pt x="12414" y="1561"/>
                  <a:pt x="12166" y="1301"/>
                  <a:pt x="11669" y="520"/>
                </a:cubicBezTo>
                <a:cubicBezTo>
                  <a:pt x="11669" y="781"/>
                  <a:pt x="10924" y="1301"/>
                  <a:pt x="10924" y="1561"/>
                </a:cubicBezTo>
                <a:cubicBezTo>
                  <a:pt x="11172" y="2082"/>
                  <a:pt x="11421" y="2602"/>
                  <a:pt x="11917" y="3123"/>
                </a:cubicBezTo>
                <a:cubicBezTo>
                  <a:pt x="12414" y="3643"/>
                  <a:pt x="13159" y="3904"/>
                  <a:pt x="13903" y="4164"/>
                </a:cubicBezTo>
                <a:cubicBezTo>
                  <a:pt x="15145" y="4684"/>
                  <a:pt x="16138" y="5205"/>
                  <a:pt x="17379" y="5205"/>
                </a:cubicBezTo>
                <a:cubicBezTo>
                  <a:pt x="16883" y="5725"/>
                  <a:pt x="16138" y="6506"/>
                  <a:pt x="15641" y="7027"/>
                </a:cubicBezTo>
                <a:cubicBezTo>
                  <a:pt x="15145" y="7547"/>
                  <a:pt x="14648" y="8067"/>
                  <a:pt x="14400" y="8588"/>
                </a:cubicBezTo>
                <a:cubicBezTo>
                  <a:pt x="14152" y="8588"/>
                  <a:pt x="13903" y="9108"/>
                  <a:pt x="13655" y="9108"/>
                </a:cubicBezTo>
                <a:cubicBezTo>
                  <a:pt x="13159" y="9369"/>
                  <a:pt x="12414" y="8848"/>
                  <a:pt x="11917" y="9108"/>
                </a:cubicBezTo>
                <a:cubicBezTo>
                  <a:pt x="11421" y="9108"/>
                  <a:pt x="10924" y="9629"/>
                  <a:pt x="10428" y="9889"/>
                </a:cubicBezTo>
                <a:cubicBezTo>
                  <a:pt x="9931" y="10149"/>
                  <a:pt x="9434" y="10410"/>
                  <a:pt x="8938" y="10149"/>
                </a:cubicBezTo>
                <a:cubicBezTo>
                  <a:pt x="8690" y="10149"/>
                  <a:pt x="8193" y="9889"/>
                  <a:pt x="7945" y="10149"/>
                </a:cubicBezTo>
                <a:cubicBezTo>
                  <a:pt x="7200" y="10670"/>
                  <a:pt x="7200" y="11190"/>
                  <a:pt x="6455" y="10930"/>
                </a:cubicBezTo>
                <a:cubicBezTo>
                  <a:pt x="5959" y="10670"/>
                  <a:pt x="5462" y="10670"/>
                  <a:pt x="5214" y="10670"/>
                </a:cubicBezTo>
                <a:cubicBezTo>
                  <a:pt x="4717" y="10410"/>
                  <a:pt x="4221" y="9889"/>
                  <a:pt x="3972" y="9629"/>
                </a:cubicBezTo>
                <a:cubicBezTo>
                  <a:pt x="3724" y="9629"/>
                  <a:pt x="2979" y="9889"/>
                  <a:pt x="2731" y="9629"/>
                </a:cubicBezTo>
                <a:cubicBezTo>
                  <a:pt x="2483" y="9369"/>
                  <a:pt x="1986" y="8848"/>
                  <a:pt x="1738" y="8848"/>
                </a:cubicBezTo>
                <a:cubicBezTo>
                  <a:pt x="745" y="9108"/>
                  <a:pt x="497" y="9369"/>
                  <a:pt x="0" y="10149"/>
                </a:cubicBezTo>
                <a:cubicBezTo>
                  <a:pt x="0" y="10410"/>
                  <a:pt x="745" y="10410"/>
                  <a:pt x="745" y="10670"/>
                </a:cubicBezTo>
                <a:cubicBezTo>
                  <a:pt x="745" y="11190"/>
                  <a:pt x="745" y="11451"/>
                  <a:pt x="993" y="11711"/>
                </a:cubicBezTo>
                <a:cubicBezTo>
                  <a:pt x="1490" y="12231"/>
                  <a:pt x="1241" y="13533"/>
                  <a:pt x="745" y="14053"/>
                </a:cubicBezTo>
                <a:cubicBezTo>
                  <a:pt x="497" y="14313"/>
                  <a:pt x="248" y="14573"/>
                  <a:pt x="0" y="15094"/>
                </a:cubicBezTo>
                <a:cubicBezTo>
                  <a:pt x="0" y="15875"/>
                  <a:pt x="497" y="15354"/>
                  <a:pt x="745" y="15614"/>
                </a:cubicBezTo>
                <a:cubicBezTo>
                  <a:pt x="745" y="15614"/>
                  <a:pt x="0" y="16655"/>
                  <a:pt x="248" y="16916"/>
                </a:cubicBezTo>
                <a:cubicBezTo>
                  <a:pt x="497" y="16916"/>
                  <a:pt x="745" y="17176"/>
                  <a:pt x="993" y="17176"/>
                </a:cubicBezTo>
                <a:cubicBezTo>
                  <a:pt x="1986" y="17957"/>
                  <a:pt x="2979" y="18477"/>
                  <a:pt x="3724" y="18998"/>
                </a:cubicBezTo>
                <a:cubicBezTo>
                  <a:pt x="4469" y="19258"/>
                  <a:pt x="4717" y="19258"/>
                  <a:pt x="4717" y="20039"/>
                </a:cubicBezTo>
                <a:cubicBezTo>
                  <a:pt x="4717" y="20559"/>
                  <a:pt x="6207" y="21340"/>
                  <a:pt x="6455" y="21600"/>
                </a:cubicBezTo>
                <a:cubicBezTo>
                  <a:pt x="6952" y="20819"/>
                  <a:pt x="7200" y="20299"/>
                  <a:pt x="7448" y="19778"/>
                </a:cubicBezTo>
                <a:cubicBezTo>
                  <a:pt x="7448" y="19258"/>
                  <a:pt x="7697" y="18737"/>
                  <a:pt x="8193" y="18737"/>
                </a:cubicBezTo>
                <a:cubicBezTo>
                  <a:pt x="8441" y="18477"/>
                  <a:pt x="8441" y="18217"/>
                  <a:pt x="8690" y="17957"/>
                </a:cubicBezTo>
                <a:cubicBezTo>
                  <a:pt x="9186" y="17696"/>
                  <a:pt x="9434" y="17436"/>
                  <a:pt x="9931" y="16916"/>
                </a:cubicBezTo>
                <a:cubicBezTo>
                  <a:pt x="11172" y="14834"/>
                  <a:pt x="12910" y="13793"/>
                  <a:pt x="14648" y="12492"/>
                </a:cubicBezTo>
                <a:cubicBezTo>
                  <a:pt x="16883" y="10930"/>
                  <a:pt x="18124" y="8588"/>
                  <a:pt x="19117" y="6246"/>
                </a:cubicBezTo>
                <a:cubicBezTo>
                  <a:pt x="19614" y="5205"/>
                  <a:pt x="20359" y="4684"/>
                  <a:pt x="20855" y="3643"/>
                </a:cubicBezTo>
                <a:cubicBezTo>
                  <a:pt x="21103" y="3123"/>
                  <a:pt x="21103" y="2342"/>
                  <a:pt x="21352" y="1822"/>
                </a:cubicBezTo>
                <a:cubicBezTo>
                  <a:pt x="21352" y="1561"/>
                  <a:pt x="21103" y="520"/>
                  <a:pt x="21352" y="260"/>
                </a:cubicBezTo>
                <a:cubicBezTo>
                  <a:pt x="21352" y="260"/>
                  <a:pt x="21352" y="260"/>
                  <a:pt x="21352" y="2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1" name="Shape 2221"/>
          <p:cNvSpPr/>
          <p:nvPr/>
        </p:nvSpPr>
        <p:spPr>
          <a:xfrm>
            <a:off x="13308080" y="5193009"/>
            <a:ext cx="59329" cy="69976"/>
          </a:xfrm>
          <a:custGeom>
            <a:avLst/>
            <a:gdLst/>
            <a:ahLst/>
            <a:cxnLst>
              <a:cxn ang="0">
                <a:pos x="wd2" y="hd2"/>
              </a:cxn>
              <a:cxn ang="5400000">
                <a:pos x="wd2" y="hd2"/>
              </a:cxn>
              <a:cxn ang="10800000">
                <a:pos x="wd2" y="hd2"/>
              </a:cxn>
              <a:cxn ang="16200000">
                <a:pos x="wd2" y="hd2"/>
              </a:cxn>
            </a:cxnLst>
            <a:rect l="0" t="0" r="r" b="b"/>
            <a:pathLst>
              <a:path w="19582" h="18761" extrusionOk="0">
                <a:moveTo>
                  <a:pt x="7200" y="2737"/>
                </a:moveTo>
                <a:cubicBezTo>
                  <a:pt x="4800" y="4701"/>
                  <a:pt x="2400" y="6665"/>
                  <a:pt x="2400" y="8628"/>
                </a:cubicBezTo>
                <a:cubicBezTo>
                  <a:pt x="0" y="8628"/>
                  <a:pt x="0" y="16483"/>
                  <a:pt x="0" y="18446"/>
                </a:cubicBezTo>
                <a:cubicBezTo>
                  <a:pt x="4800" y="20410"/>
                  <a:pt x="16800" y="12555"/>
                  <a:pt x="19200" y="12555"/>
                </a:cubicBezTo>
                <a:cubicBezTo>
                  <a:pt x="19200" y="10592"/>
                  <a:pt x="12000" y="8628"/>
                  <a:pt x="9600" y="10592"/>
                </a:cubicBezTo>
                <a:cubicBezTo>
                  <a:pt x="12000" y="8628"/>
                  <a:pt x="21600" y="6665"/>
                  <a:pt x="19200" y="4701"/>
                </a:cubicBezTo>
                <a:cubicBezTo>
                  <a:pt x="16800" y="-1190"/>
                  <a:pt x="12000" y="-1190"/>
                  <a:pt x="7200" y="273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2" name="Shape 2222"/>
          <p:cNvSpPr/>
          <p:nvPr/>
        </p:nvSpPr>
        <p:spPr>
          <a:xfrm>
            <a:off x="12865092" y="5513343"/>
            <a:ext cx="191288" cy="202128"/>
          </a:xfrm>
          <a:custGeom>
            <a:avLst/>
            <a:gdLst/>
            <a:ahLst/>
            <a:cxnLst>
              <a:cxn ang="0">
                <a:pos x="wd2" y="hd2"/>
              </a:cxn>
              <a:cxn ang="5400000">
                <a:pos x="wd2" y="hd2"/>
              </a:cxn>
              <a:cxn ang="10800000">
                <a:pos x="wd2" y="hd2"/>
              </a:cxn>
              <a:cxn ang="16200000">
                <a:pos x="wd2" y="hd2"/>
              </a:cxn>
            </a:cxnLst>
            <a:rect l="0" t="0" r="r" b="b"/>
            <a:pathLst>
              <a:path w="21600" h="21148" extrusionOk="0">
                <a:moveTo>
                  <a:pt x="18277" y="13886"/>
                </a:moveTo>
                <a:cubicBezTo>
                  <a:pt x="18277" y="12343"/>
                  <a:pt x="19938" y="11571"/>
                  <a:pt x="20769" y="10800"/>
                </a:cubicBezTo>
                <a:cubicBezTo>
                  <a:pt x="21600" y="10029"/>
                  <a:pt x="21600" y="7714"/>
                  <a:pt x="21600" y="6171"/>
                </a:cubicBezTo>
                <a:cubicBezTo>
                  <a:pt x="21600" y="4629"/>
                  <a:pt x="19938" y="3857"/>
                  <a:pt x="19938" y="2314"/>
                </a:cubicBezTo>
                <a:cubicBezTo>
                  <a:pt x="19938" y="771"/>
                  <a:pt x="18277" y="771"/>
                  <a:pt x="17446" y="0"/>
                </a:cubicBezTo>
                <a:cubicBezTo>
                  <a:pt x="16615" y="771"/>
                  <a:pt x="14954" y="0"/>
                  <a:pt x="13292" y="771"/>
                </a:cubicBezTo>
                <a:cubicBezTo>
                  <a:pt x="12462" y="1543"/>
                  <a:pt x="10800" y="3086"/>
                  <a:pt x="9969" y="2314"/>
                </a:cubicBezTo>
                <a:cubicBezTo>
                  <a:pt x="8308" y="771"/>
                  <a:pt x="5815" y="0"/>
                  <a:pt x="4985" y="1543"/>
                </a:cubicBezTo>
                <a:cubicBezTo>
                  <a:pt x="4154" y="3086"/>
                  <a:pt x="4985" y="5400"/>
                  <a:pt x="5815" y="6171"/>
                </a:cubicBezTo>
                <a:cubicBezTo>
                  <a:pt x="6646" y="7714"/>
                  <a:pt x="5815" y="7714"/>
                  <a:pt x="4985" y="9257"/>
                </a:cubicBezTo>
                <a:cubicBezTo>
                  <a:pt x="4154" y="10800"/>
                  <a:pt x="2492" y="11571"/>
                  <a:pt x="1662" y="12343"/>
                </a:cubicBezTo>
                <a:cubicBezTo>
                  <a:pt x="831" y="13886"/>
                  <a:pt x="0" y="14657"/>
                  <a:pt x="0" y="16971"/>
                </a:cubicBezTo>
                <a:cubicBezTo>
                  <a:pt x="0" y="17743"/>
                  <a:pt x="831" y="19286"/>
                  <a:pt x="0" y="20829"/>
                </a:cubicBezTo>
                <a:cubicBezTo>
                  <a:pt x="1662" y="21600"/>
                  <a:pt x="1662" y="20829"/>
                  <a:pt x="3323" y="20057"/>
                </a:cubicBezTo>
                <a:cubicBezTo>
                  <a:pt x="4985" y="19286"/>
                  <a:pt x="7477" y="19286"/>
                  <a:pt x="9138" y="19286"/>
                </a:cubicBezTo>
                <a:cubicBezTo>
                  <a:pt x="8308" y="16971"/>
                  <a:pt x="9969" y="16200"/>
                  <a:pt x="11631" y="15429"/>
                </a:cubicBezTo>
                <a:cubicBezTo>
                  <a:pt x="13292" y="14657"/>
                  <a:pt x="16615" y="13114"/>
                  <a:pt x="17446" y="15429"/>
                </a:cubicBezTo>
                <a:cubicBezTo>
                  <a:pt x="17446" y="14657"/>
                  <a:pt x="17446" y="13886"/>
                  <a:pt x="18277" y="13886"/>
                </a:cubicBezTo>
                <a:cubicBezTo>
                  <a:pt x="18277" y="12343"/>
                  <a:pt x="17446" y="13886"/>
                  <a:pt x="18277" y="1388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3" name="Shape 2223"/>
          <p:cNvSpPr/>
          <p:nvPr/>
        </p:nvSpPr>
        <p:spPr>
          <a:xfrm>
            <a:off x="12842438" y="5749999"/>
            <a:ext cx="66676" cy="73012"/>
          </a:xfrm>
          <a:custGeom>
            <a:avLst/>
            <a:gdLst/>
            <a:ahLst/>
            <a:cxnLst>
              <a:cxn ang="0">
                <a:pos x="wd2" y="hd2"/>
              </a:cxn>
              <a:cxn ang="5400000">
                <a:pos x="wd2" y="hd2"/>
              </a:cxn>
              <a:cxn ang="10800000">
                <a:pos x="wd2" y="hd2"/>
              </a:cxn>
              <a:cxn ang="16200000">
                <a:pos x="wd2" y="hd2"/>
              </a:cxn>
            </a:cxnLst>
            <a:rect l="0" t="0" r="r" b="b"/>
            <a:pathLst>
              <a:path w="19731" h="21600" extrusionOk="0">
                <a:moveTo>
                  <a:pt x="2160" y="12960"/>
                </a:moveTo>
                <a:cubicBezTo>
                  <a:pt x="4320" y="15120"/>
                  <a:pt x="4320" y="19440"/>
                  <a:pt x="6480" y="21600"/>
                </a:cubicBezTo>
                <a:cubicBezTo>
                  <a:pt x="10800" y="19440"/>
                  <a:pt x="15120" y="15120"/>
                  <a:pt x="19440" y="10800"/>
                </a:cubicBezTo>
                <a:cubicBezTo>
                  <a:pt x="21600" y="6480"/>
                  <a:pt x="10800" y="8640"/>
                  <a:pt x="17280" y="0"/>
                </a:cubicBezTo>
                <a:cubicBezTo>
                  <a:pt x="15120" y="0"/>
                  <a:pt x="6480" y="0"/>
                  <a:pt x="8640" y="2160"/>
                </a:cubicBezTo>
                <a:cubicBezTo>
                  <a:pt x="10800" y="6480"/>
                  <a:pt x="2160" y="4320"/>
                  <a:pt x="0" y="2160"/>
                </a:cubicBezTo>
                <a:cubicBezTo>
                  <a:pt x="0" y="6480"/>
                  <a:pt x="2160" y="8640"/>
                  <a:pt x="2160" y="12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4" name="Shape 2224"/>
          <p:cNvSpPr/>
          <p:nvPr/>
        </p:nvSpPr>
        <p:spPr>
          <a:xfrm>
            <a:off x="12842438" y="5704684"/>
            <a:ext cx="68088" cy="61592"/>
          </a:xfrm>
          <a:custGeom>
            <a:avLst/>
            <a:gdLst/>
            <a:ahLst/>
            <a:cxnLst>
              <a:cxn ang="0">
                <a:pos x="wd2" y="hd2"/>
              </a:cxn>
              <a:cxn ang="5400000">
                <a:pos x="wd2" y="hd2"/>
              </a:cxn>
              <a:cxn ang="10800000">
                <a:pos x="wd2" y="hd2"/>
              </a:cxn>
              <a:cxn ang="16200000">
                <a:pos x="wd2" y="hd2"/>
              </a:cxn>
            </a:cxnLst>
            <a:rect l="0" t="0" r="r" b="b"/>
            <a:pathLst>
              <a:path w="18260" h="19571" extrusionOk="0">
                <a:moveTo>
                  <a:pt x="5891" y="2400"/>
                </a:moveTo>
                <a:cubicBezTo>
                  <a:pt x="1964" y="4800"/>
                  <a:pt x="0" y="12000"/>
                  <a:pt x="0" y="16800"/>
                </a:cubicBezTo>
                <a:cubicBezTo>
                  <a:pt x="1964" y="19200"/>
                  <a:pt x="9818" y="21600"/>
                  <a:pt x="7855" y="16800"/>
                </a:cubicBezTo>
                <a:cubicBezTo>
                  <a:pt x="5891" y="14400"/>
                  <a:pt x="13745" y="14400"/>
                  <a:pt x="15709" y="14400"/>
                </a:cubicBezTo>
                <a:cubicBezTo>
                  <a:pt x="21600" y="12000"/>
                  <a:pt x="15709" y="2400"/>
                  <a:pt x="13745" y="0"/>
                </a:cubicBezTo>
                <a:cubicBezTo>
                  <a:pt x="9818" y="2400"/>
                  <a:pt x="9818" y="4800"/>
                  <a:pt x="5891" y="2400"/>
                </a:cubicBezTo>
                <a:cubicBezTo>
                  <a:pt x="3927" y="2400"/>
                  <a:pt x="7855" y="2400"/>
                  <a:pt x="5891" y="2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5" name="Shape 2225"/>
          <p:cNvSpPr/>
          <p:nvPr/>
        </p:nvSpPr>
        <p:spPr>
          <a:xfrm>
            <a:off x="12863063" y="5693952"/>
            <a:ext cx="392160" cy="406816"/>
          </a:xfrm>
          <a:custGeom>
            <a:avLst/>
            <a:gdLst/>
            <a:ahLst/>
            <a:cxnLst>
              <a:cxn ang="0">
                <a:pos x="wd2" y="hd2"/>
              </a:cxn>
              <a:cxn ang="5400000">
                <a:pos x="wd2" y="hd2"/>
              </a:cxn>
              <a:cxn ang="10800000">
                <a:pos x="wd2" y="hd2"/>
              </a:cxn>
              <a:cxn ang="16200000">
                <a:pos x="wd2" y="hd2"/>
              </a:cxn>
            </a:cxnLst>
            <a:rect l="0" t="0" r="r" b="b"/>
            <a:pathLst>
              <a:path w="21300" h="20411" extrusionOk="0">
                <a:moveTo>
                  <a:pt x="16100" y="4243"/>
                </a:moveTo>
                <a:cubicBezTo>
                  <a:pt x="13700" y="2754"/>
                  <a:pt x="11300" y="1636"/>
                  <a:pt x="8900" y="519"/>
                </a:cubicBezTo>
                <a:cubicBezTo>
                  <a:pt x="8500" y="1264"/>
                  <a:pt x="7300" y="2009"/>
                  <a:pt x="6500" y="2009"/>
                </a:cubicBezTo>
                <a:cubicBezTo>
                  <a:pt x="6500" y="2009"/>
                  <a:pt x="8100" y="2381"/>
                  <a:pt x="8100" y="2754"/>
                </a:cubicBezTo>
                <a:cubicBezTo>
                  <a:pt x="7700" y="3126"/>
                  <a:pt x="6900" y="2754"/>
                  <a:pt x="6500" y="2754"/>
                </a:cubicBezTo>
                <a:cubicBezTo>
                  <a:pt x="5700" y="2381"/>
                  <a:pt x="5700" y="2754"/>
                  <a:pt x="4900" y="3126"/>
                </a:cubicBezTo>
                <a:cubicBezTo>
                  <a:pt x="4900" y="3126"/>
                  <a:pt x="4100" y="2754"/>
                  <a:pt x="4100" y="2381"/>
                </a:cubicBezTo>
                <a:cubicBezTo>
                  <a:pt x="3700" y="2009"/>
                  <a:pt x="4100" y="1264"/>
                  <a:pt x="4500" y="892"/>
                </a:cubicBezTo>
                <a:cubicBezTo>
                  <a:pt x="4900" y="-598"/>
                  <a:pt x="2500" y="147"/>
                  <a:pt x="1700" y="519"/>
                </a:cubicBezTo>
                <a:cubicBezTo>
                  <a:pt x="2100" y="892"/>
                  <a:pt x="2900" y="2009"/>
                  <a:pt x="2500" y="2381"/>
                </a:cubicBezTo>
                <a:cubicBezTo>
                  <a:pt x="2500" y="2754"/>
                  <a:pt x="900" y="3871"/>
                  <a:pt x="1700" y="3871"/>
                </a:cubicBezTo>
                <a:cubicBezTo>
                  <a:pt x="2900" y="4243"/>
                  <a:pt x="2500" y="4616"/>
                  <a:pt x="2100" y="5361"/>
                </a:cubicBezTo>
                <a:cubicBezTo>
                  <a:pt x="1700" y="5361"/>
                  <a:pt x="900" y="5733"/>
                  <a:pt x="500" y="6105"/>
                </a:cubicBezTo>
                <a:cubicBezTo>
                  <a:pt x="-300" y="6478"/>
                  <a:pt x="100" y="6478"/>
                  <a:pt x="100" y="7223"/>
                </a:cubicBezTo>
                <a:cubicBezTo>
                  <a:pt x="500" y="9085"/>
                  <a:pt x="1300" y="10202"/>
                  <a:pt x="1700" y="11692"/>
                </a:cubicBezTo>
                <a:cubicBezTo>
                  <a:pt x="1700" y="13554"/>
                  <a:pt x="3300" y="14299"/>
                  <a:pt x="4500" y="15043"/>
                </a:cubicBezTo>
                <a:cubicBezTo>
                  <a:pt x="4900" y="15416"/>
                  <a:pt x="5300" y="15416"/>
                  <a:pt x="5700" y="15416"/>
                </a:cubicBezTo>
                <a:cubicBezTo>
                  <a:pt x="6100" y="15416"/>
                  <a:pt x="6100" y="15788"/>
                  <a:pt x="6500" y="16161"/>
                </a:cubicBezTo>
                <a:cubicBezTo>
                  <a:pt x="7300" y="16161"/>
                  <a:pt x="8500" y="16161"/>
                  <a:pt x="9300" y="16905"/>
                </a:cubicBezTo>
                <a:cubicBezTo>
                  <a:pt x="9700" y="17278"/>
                  <a:pt x="9700" y="18395"/>
                  <a:pt x="9700" y="19140"/>
                </a:cubicBezTo>
                <a:cubicBezTo>
                  <a:pt x="10100" y="19512"/>
                  <a:pt x="9700" y="19885"/>
                  <a:pt x="10500" y="19885"/>
                </a:cubicBezTo>
                <a:cubicBezTo>
                  <a:pt x="10900" y="19885"/>
                  <a:pt x="11300" y="19885"/>
                  <a:pt x="11700" y="19885"/>
                </a:cubicBezTo>
                <a:cubicBezTo>
                  <a:pt x="12100" y="19885"/>
                  <a:pt x="12500" y="19885"/>
                  <a:pt x="12900" y="20257"/>
                </a:cubicBezTo>
                <a:cubicBezTo>
                  <a:pt x="13300" y="20630"/>
                  <a:pt x="13700" y="20257"/>
                  <a:pt x="14100" y="19885"/>
                </a:cubicBezTo>
                <a:cubicBezTo>
                  <a:pt x="14900" y="19512"/>
                  <a:pt x="15700" y="21002"/>
                  <a:pt x="16500" y="19885"/>
                </a:cubicBezTo>
                <a:cubicBezTo>
                  <a:pt x="16500" y="19140"/>
                  <a:pt x="17700" y="19512"/>
                  <a:pt x="18100" y="19512"/>
                </a:cubicBezTo>
                <a:cubicBezTo>
                  <a:pt x="19300" y="19140"/>
                  <a:pt x="20100" y="18395"/>
                  <a:pt x="21300" y="17650"/>
                </a:cubicBezTo>
                <a:cubicBezTo>
                  <a:pt x="19300" y="16533"/>
                  <a:pt x="19300" y="15043"/>
                  <a:pt x="19300" y="12809"/>
                </a:cubicBezTo>
                <a:cubicBezTo>
                  <a:pt x="18900" y="12436"/>
                  <a:pt x="19700" y="11692"/>
                  <a:pt x="19300" y="11319"/>
                </a:cubicBezTo>
                <a:cubicBezTo>
                  <a:pt x="18900" y="10947"/>
                  <a:pt x="18100" y="10574"/>
                  <a:pt x="18100" y="9830"/>
                </a:cubicBezTo>
                <a:cubicBezTo>
                  <a:pt x="18100" y="9457"/>
                  <a:pt x="18900" y="6850"/>
                  <a:pt x="18900" y="6850"/>
                </a:cubicBezTo>
                <a:cubicBezTo>
                  <a:pt x="18500" y="6850"/>
                  <a:pt x="18100" y="6478"/>
                  <a:pt x="17700" y="6105"/>
                </a:cubicBezTo>
                <a:cubicBezTo>
                  <a:pt x="17300" y="5733"/>
                  <a:pt x="16900" y="5733"/>
                  <a:pt x="16100" y="5361"/>
                </a:cubicBezTo>
                <a:cubicBezTo>
                  <a:pt x="16100" y="4988"/>
                  <a:pt x="16100" y="4616"/>
                  <a:pt x="16100" y="424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6" name="Shape 2226"/>
          <p:cNvSpPr/>
          <p:nvPr/>
        </p:nvSpPr>
        <p:spPr>
          <a:xfrm>
            <a:off x="12135170" y="5578801"/>
            <a:ext cx="197000" cy="229107"/>
          </a:xfrm>
          <a:custGeom>
            <a:avLst/>
            <a:gdLst/>
            <a:ahLst/>
            <a:cxnLst>
              <a:cxn ang="0">
                <a:pos x="wd2" y="hd2"/>
              </a:cxn>
              <a:cxn ang="5400000">
                <a:pos x="wd2" y="hd2"/>
              </a:cxn>
              <a:cxn ang="10800000">
                <a:pos x="wd2" y="hd2"/>
              </a:cxn>
              <a:cxn ang="16200000">
                <a:pos x="wd2" y="hd2"/>
              </a:cxn>
            </a:cxnLst>
            <a:rect l="0" t="0" r="r" b="b"/>
            <a:pathLst>
              <a:path w="21400" h="21600" extrusionOk="0">
                <a:moveTo>
                  <a:pt x="12000" y="20206"/>
                </a:moveTo>
                <a:cubicBezTo>
                  <a:pt x="12000" y="19510"/>
                  <a:pt x="10400" y="16723"/>
                  <a:pt x="12000" y="16723"/>
                </a:cubicBezTo>
                <a:cubicBezTo>
                  <a:pt x="12000" y="16723"/>
                  <a:pt x="13600" y="16723"/>
                  <a:pt x="13600" y="16723"/>
                </a:cubicBezTo>
                <a:cubicBezTo>
                  <a:pt x="14400" y="16026"/>
                  <a:pt x="14400" y="14632"/>
                  <a:pt x="15200" y="14632"/>
                </a:cubicBezTo>
                <a:cubicBezTo>
                  <a:pt x="16000" y="15329"/>
                  <a:pt x="16800" y="16026"/>
                  <a:pt x="16800" y="16723"/>
                </a:cubicBezTo>
                <a:cubicBezTo>
                  <a:pt x="17600" y="17419"/>
                  <a:pt x="17600" y="16026"/>
                  <a:pt x="19200" y="16026"/>
                </a:cubicBezTo>
                <a:cubicBezTo>
                  <a:pt x="19200" y="16026"/>
                  <a:pt x="20800" y="17419"/>
                  <a:pt x="20800" y="16723"/>
                </a:cubicBezTo>
                <a:cubicBezTo>
                  <a:pt x="20800" y="16026"/>
                  <a:pt x="20800" y="15329"/>
                  <a:pt x="20800" y="14632"/>
                </a:cubicBezTo>
                <a:cubicBezTo>
                  <a:pt x="21600" y="13239"/>
                  <a:pt x="21600" y="11148"/>
                  <a:pt x="20800" y="9755"/>
                </a:cubicBezTo>
                <a:cubicBezTo>
                  <a:pt x="20000" y="9058"/>
                  <a:pt x="20000" y="8361"/>
                  <a:pt x="20000" y="7665"/>
                </a:cubicBezTo>
                <a:cubicBezTo>
                  <a:pt x="20000" y="6271"/>
                  <a:pt x="21600" y="5574"/>
                  <a:pt x="20800" y="4181"/>
                </a:cubicBezTo>
                <a:cubicBezTo>
                  <a:pt x="20000" y="2090"/>
                  <a:pt x="16800" y="4877"/>
                  <a:pt x="16800" y="2787"/>
                </a:cubicBezTo>
                <a:cubicBezTo>
                  <a:pt x="16800" y="1394"/>
                  <a:pt x="17600" y="0"/>
                  <a:pt x="15200" y="0"/>
                </a:cubicBezTo>
                <a:cubicBezTo>
                  <a:pt x="14400" y="0"/>
                  <a:pt x="12800" y="0"/>
                  <a:pt x="11200" y="0"/>
                </a:cubicBezTo>
                <a:cubicBezTo>
                  <a:pt x="8000" y="0"/>
                  <a:pt x="12000" y="4877"/>
                  <a:pt x="8800" y="4877"/>
                </a:cubicBezTo>
                <a:cubicBezTo>
                  <a:pt x="7200" y="4877"/>
                  <a:pt x="5600" y="4877"/>
                  <a:pt x="4000" y="4877"/>
                </a:cubicBezTo>
                <a:cubicBezTo>
                  <a:pt x="3200" y="4877"/>
                  <a:pt x="3200" y="4877"/>
                  <a:pt x="3200" y="4877"/>
                </a:cubicBezTo>
                <a:cubicBezTo>
                  <a:pt x="1600" y="6271"/>
                  <a:pt x="3200" y="6271"/>
                  <a:pt x="3200" y="6968"/>
                </a:cubicBezTo>
                <a:cubicBezTo>
                  <a:pt x="3200" y="8361"/>
                  <a:pt x="0" y="9755"/>
                  <a:pt x="0" y="11148"/>
                </a:cubicBezTo>
                <a:cubicBezTo>
                  <a:pt x="800" y="12542"/>
                  <a:pt x="2400" y="14632"/>
                  <a:pt x="3200" y="16026"/>
                </a:cubicBezTo>
                <a:cubicBezTo>
                  <a:pt x="4800" y="16723"/>
                  <a:pt x="5600" y="18116"/>
                  <a:pt x="7200" y="19510"/>
                </a:cubicBezTo>
                <a:cubicBezTo>
                  <a:pt x="8000" y="20206"/>
                  <a:pt x="8800" y="20903"/>
                  <a:pt x="8800" y="21600"/>
                </a:cubicBezTo>
                <a:cubicBezTo>
                  <a:pt x="9600" y="20903"/>
                  <a:pt x="11200" y="20903"/>
                  <a:pt x="12000" y="20206"/>
                </a:cubicBezTo>
                <a:cubicBezTo>
                  <a:pt x="12000" y="20206"/>
                  <a:pt x="11200" y="20903"/>
                  <a:pt x="12000" y="2020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7" name="Shape 2227"/>
          <p:cNvSpPr/>
          <p:nvPr/>
        </p:nvSpPr>
        <p:spPr>
          <a:xfrm>
            <a:off x="12147755" y="5578801"/>
            <a:ext cx="83061" cy="52871"/>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600" y="15429"/>
                  <a:pt x="21600" y="6171"/>
                  <a:pt x="21600" y="0"/>
                </a:cubicBezTo>
                <a:cubicBezTo>
                  <a:pt x="15709" y="0"/>
                  <a:pt x="11782" y="3086"/>
                  <a:pt x="5891" y="3086"/>
                </a:cubicBezTo>
                <a:cubicBezTo>
                  <a:pt x="7855" y="6171"/>
                  <a:pt x="1964" y="9257"/>
                  <a:pt x="0" y="12343"/>
                </a:cubicBezTo>
                <a:cubicBezTo>
                  <a:pt x="0" y="15429"/>
                  <a:pt x="3927" y="18514"/>
                  <a:pt x="3927" y="21600"/>
                </a:cubicBezTo>
                <a:lnTo>
                  <a:pt x="21600" y="21600"/>
                </a:ln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8" name="Shape 2228"/>
          <p:cNvSpPr/>
          <p:nvPr/>
        </p:nvSpPr>
        <p:spPr>
          <a:xfrm>
            <a:off x="12125356" y="5181017"/>
            <a:ext cx="266545" cy="412248"/>
          </a:xfrm>
          <a:custGeom>
            <a:avLst/>
            <a:gdLst/>
            <a:ahLst/>
            <a:cxnLst>
              <a:cxn ang="0">
                <a:pos x="wd2" y="hd2"/>
              </a:cxn>
              <a:cxn ang="5400000">
                <a:pos x="wd2" y="hd2"/>
              </a:cxn>
              <a:cxn ang="10800000">
                <a:pos x="wd2" y="hd2"/>
              </a:cxn>
              <a:cxn ang="16200000">
                <a:pos x="wd2" y="hd2"/>
              </a:cxn>
            </a:cxnLst>
            <a:rect l="0" t="0" r="r" b="b"/>
            <a:pathLst>
              <a:path w="21180" h="21179" extrusionOk="0">
                <a:moveTo>
                  <a:pt x="16510" y="20842"/>
                </a:moveTo>
                <a:cubicBezTo>
                  <a:pt x="18261" y="20842"/>
                  <a:pt x="20012" y="21600"/>
                  <a:pt x="21180" y="20842"/>
                </a:cubicBezTo>
                <a:cubicBezTo>
                  <a:pt x="21180" y="19326"/>
                  <a:pt x="20012" y="18947"/>
                  <a:pt x="18845" y="18189"/>
                </a:cubicBezTo>
                <a:cubicBezTo>
                  <a:pt x="18261" y="17811"/>
                  <a:pt x="18261" y="17432"/>
                  <a:pt x="18261" y="16674"/>
                </a:cubicBezTo>
                <a:cubicBezTo>
                  <a:pt x="17677" y="16295"/>
                  <a:pt x="17094" y="15916"/>
                  <a:pt x="17094" y="15158"/>
                </a:cubicBezTo>
                <a:cubicBezTo>
                  <a:pt x="16510" y="13642"/>
                  <a:pt x="17677" y="13263"/>
                  <a:pt x="18261" y="12126"/>
                </a:cubicBezTo>
                <a:cubicBezTo>
                  <a:pt x="18845" y="11368"/>
                  <a:pt x="19429" y="10989"/>
                  <a:pt x="19429" y="10232"/>
                </a:cubicBezTo>
                <a:cubicBezTo>
                  <a:pt x="18845" y="9474"/>
                  <a:pt x="18845" y="8716"/>
                  <a:pt x="17677" y="7958"/>
                </a:cubicBezTo>
                <a:cubicBezTo>
                  <a:pt x="17677" y="7958"/>
                  <a:pt x="14758" y="6821"/>
                  <a:pt x="15926" y="6063"/>
                </a:cubicBezTo>
                <a:cubicBezTo>
                  <a:pt x="16510" y="5684"/>
                  <a:pt x="18261" y="6063"/>
                  <a:pt x="19429" y="6063"/>
                </a:cubicBezTo>
                <a:cubicBezTo>
                  <a:pt x="18261" y="4547"/>
                  <a:pt x="18261" y="3789"/>
                  <a:pt x="18261" y="2274"/>
                </a:cubicBezTo>
                <a:cubicBezTo>
                  <a:pt x="18261" y="1895"/>
                  <a:pt x="18261" y="1137"/>
                  <a:pt x="17094" y="758"/>
                </a:cubicBezTo>
                <a:cubicBezTo>
                  <a:pt x="17094" y="379"/>
                  <a:pt x="15342" y="0"/>
                  <a:pt x="15342" y="0"/>
                </a:cubicBezTo>
                <a:cubicBezTo>
                  <a:pt x="15342" y="758"/>
                  <a:pt x="18845" y="2653"/>
                  <a:pt x="15926" y="3411"/>
                </a:cubicBezTo>
                <a:cubicBezTo>
                  <a:pt x="14175" y="4168"/>
                  <a:pt x="13591" y="5305"/>
                  <a:pt x="13007" y="6821"/>
                </a:cubicBezTo>
                <a:cubicBezTo>
                  <a:pt x="12423" y="7200"/>
                  <a:pt x="12423" y="8337"/>
                  <a:pt x="11839" y="8337"/>
                </a:cubicBezTo>
                <a:cubicBezTo>
                  <a:pt x="10672" y="8716"/>
                  <a:pt x="10672" y="9474"/>
                  <a:pt x="10088" y="10232"/>
                </a:cubicBezTo>
                <a:cubicBezTo>
                  <a:pt x="9504" y="10989"/>
                  <a:pt x="8921" y="11747"/>
                  <a:pt x="8337" y="12505"/>
                </a:cubicBezTo>
                <a:cubicBezTo>
                  <a:pt x="7169" y="13263"/>
                  <a:pt x="6585" y="11747"/>
                  <a:pt x="6002" y="11747"/>
                </a:cubicBezTo>
                <a:cubicBezTo>
                  <a:pt x="3083" y="11747"/>
                  <a:pt x="1331" y="13263"/>
                  <a:pt x="748" y="14779"/>
                </a:cubicBezTo>
                <a:cubicBezTo>
                  <a:pt x="748" y="15158"/>
                  <a:pt x="-420" y="15537"/>
                  <a:pt x="164" y="15916"/>
                </a:cubicBezTo>
                <a:cubicBezTo>
                  <a:pt x="748" y="16295"/>
                  <a:pt x="1331" y="16674"/>
                  <a:pt x="1915" y="17053"/>
                </a:cubicBezTo>
                <a:cubicBezTo>
                  <a:pt x="1915" y="17432"/>
                  <a:pt x="2499" y="16674"/>
                  <a:pt x="2499" y="17053"/>
                </a:cubicBezTo>
                <a:cubicBezTo>
                  <a:pt x="3083" y="17432"/>
                  <a:pt x="3666" y="17811"/>
                  <a:pt x="3666" y="18189"/>
                </a:cubicBezTo>
                <a:cubicBezTo>
                  <a:pt x="4250" y="18947"/>
                  <a:pt x="3666" y="20084"/>
                  <a:pt x="3666" y="20842"/>
                </a:cubicBezTo>
                <a:cubicBezTo>
                  <a:pt x="5418" y="20463"/>
                  <a:pt x="7169" y="20463"/>
                  <a:pt x="8921" y="20463"/>
                </a:cubicBezTo>
                <a:cubicBezTo>
                  <a:pt x="11256" y="20463"/>
                  <a:pt x="14175" y="20842"/>
                  <a:pt x="16510" y="2084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29" name="Shape 2229"/>
          <p:cNvSpPr/>
          <p:nvPr/>
        </p:nvSpPr>
        <p:spPr>
          <a:xfrm>
            <a:off x="11835989" y="5201158"/>
            <a:ext cx="105377" cy="229107"/>
          </a:xfrm>
          <a:custGeom>
            <a:avLst/>
            <a:gdLst/>
            <a:ahLst/>
            <a:cxnLst>
              <a:cxn ang="0">
                <a:pos x="wd2" y="hd2"/>
              </a:cxn>
              <a:cxn ang="5400000">
                <a:pos x="wd2" y="hd2"/>
              </a:cxn>
              <a:cxn ang="10800000">
                <a:pos x="wd2" y="hd2"/>
              </a:cxn>
              <a:cxn ang="16200000">
                <a:pos x="wd2" y="hd2"/>
              </a:cxn>
            </a:cxnLst>
            <a:rect l="0" t="0" r="r" b="b"/>
            <a:pathLst>
              <a:path w="20552" h="21600" extrusionOk="0">
                <a:moveTo>
                  <a:pt x="14792" y="0"/>
                </a:moveTo>
                <a:cubicBezTo>
                  <a:pt x="11912" y="1394"/>
                  <a:pt x="13352" y="1394"/>
                  <a:pt x="11912" y="2787"/>
                </a:cubicBezTo>
                <a:cubicBezTo>
                  <a:pt x="10472" y="4181"/>
                  <a:pt x="7592" y="3484"/>
                  <a:pt x="4712" y="3484"/>
                </a:cubicBezTo>
                <a:cubicBezTo>
                  <a:pt x="4712" y="3484"/>
                  <a:pt x="1832" y="4877"/>
                  <a:pt x="392" y="5574"/>
                </a:cubicBezTo>
                <a:cubicBezTo>
                  <a:pt x="-1048" y="6271"/>
                  <a:pt x="1832" y="7665"/>
                  <a:pt x="3272" y="9058"/>
                </a:cubicBezTo>
                <a:cubicBezTo>
                  <a:pt x="9032" y="12542"/>
                  <a:pt x="4712" y="17419"/>
                  <a:pt x="7592" y="21600"/>
                </a:cubicBezTo>
                <a:cubicBezTo>
                  <a:pt x="9032" y="21600"/>
                  <a:pt x="11912" y="21600"/>
                  <a:pt x="14792" y="20903"/>
                </a:cubicBezTo>
                <a:cubicBezTo>
                  <a:pt x="16232" y="20903"/>
                  <a:pt x="16232" y="20206"/>
                  <a:pt x="14792" y="18813"/>
                </a:cubicBezTo>
                <a:cubicBezTo>
                  <a:pt x="14792" y="16723"/>
                  <a:pt x="14792" y="14632"/>
                  <a:pt x="14792" y="12542"/>
                </a:cubicBezTo>
                <a:cubicBezTo>
                  <a:pt x="14792" y="9755"/>
                  <a:pt x="19112" y="8361"/>
                  <a:pt x="20552" y="6271"/>
                </a:cubicBezTo>
                <a:cubicBezTo>
                  <a:pt x="20552" y="4181"/>
                  <a:pt x="20552" y="3484"/>
                  <a:pt x="19112" y="2090"/>
                </a:cubicBezTo>
                <a:cubicBezTo>
                  <a:pt x="19112" y="2090"/>
                  <a:pt x="14792" y="0"/>
                  <a:pt x="14792" y="0"/>
                </a:cubicBezTo>
                <a:cubicBezTo>
                  <a:pt x="13352" y="697"/>
                  <a:pt x="14792" y="0"/>
                  <a:pt x="14792"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0" name="Shape 2230"/>
          <p:cNvSpPr/>
          <p:nvPr/>
        </p:nvSpPr>
        <p:spPr>
          <a:xfrm>
            <a:off x="11910450" y="5148636"/>
            <a:ext cx="431114" cy="357237"/>
          </a:xfrm>
          <a:custGeom>
            <a:avLst/>
            <a:gdLst/>
            <a:ahLst/>
            <a:cxnLst>
              <a:cxn ang="0">
                <a:pos x="wd2" y="hd2"/>
              </a:cxn>
              <a:cxn ang="5400000">
                <a:pos x="wd2" y="hd2"/>
              </a:cxn>
              <a:cxn ang="10800000">
                <a:pos x="wd2" y="hd2"/>
              </a:cxn>
              <a:cxn ang="16200000">
                <a:pos x="wd2" y="hd2"/>
              </a:cxn>
            </a:cxnLst>
            <a:rect l="0" t="0" r="r" b="b"/>
            <a:pathLst>
              <a:path w="21386" h="20433" extrusionOk="0">
                <a:moveTo>
                  <a:pt x="11135" y="17480"/>
                </a:moveTo>
                <a:cubicBezTo>
                  <a:pt x="11501" y="16633"/>
                  <a:pt x="12600" y="15363"/>
                  <a:pt x="13332" y="15363"/>
                </a:cubicBezTo>
                <a:cubicBezTo>
                  <a:pt x="13698" y="14939"/>
                  <a:pt x="14430" y="14939"/>
                  <a:pt x="14430" y="14939"/>
                </a:cubicBezTo>
                <a:cubicBezTo>
                  <a:pt x="14796" y="15363"/>
                  <a:pt x="15162" y="16210"/>
                  <a:pt x="15528" y="15786"/>
                </a:cubicBezTo>
                <a:cubicBezTo>
                  <a:pt x="16261" y="15363"/>
                  <a:pt x="16627" y="14092"/>
                  <a:pt x="16993" y="13245"/>
                </a:cubicBezTo>
                <a:cubicBezTo>
                  <a:pt x="16993" y="12821"/>
                  <a:pt x="17359" y="11974"/>
                  <a:pt x="17359" y="11551"/>
                </a:cubicBezTo>
                <a:cubicBezTo>
                  <a:pt x="17725" y="11127"/>
                  <a:pt x="18091" y="11551"/>
                  <a:pt x="18457" y="11127"/>
                </a:cubicBezTo>
                <a:cubicBezTo>
                  <a:pt x="18457" y="10280"/>
                  <a:pt x="19189" y="5621"/>
                  <a:pt x="20288" y="5621"/>
                </a:cubicBezTo>
                <a:cubicBezTo>
                  <a:pt x="21020" y="5621"/>
                  <a:pt x="21386" y="4774"/>
                  <a:pt x="21386" y="4351"/>
                </a:cubicBezTo>
                <a:cubicBezTo>
                  <a:pt x="21386" y="3504"/>
                  <a:pt x="20654" y="3504"/>
                  <a:pt x="20654" y="3080"/>
                </a:cubicBezTo>
                <a:cubicBezTo>
                  <a:pt x="20654" y="2657"/>
                  <a:pt x="20288" y="2657"/>
                  <a:pt x="20288" y="2233"/>
                </a:cubicBezTo>
                <a:cubicBezTo>
                  <a:pt x="19922" y="1386"/>
                  <a:pt x="19922" y="963"/>
                  <a:pt x="19555" y="116"/>
                </a:cubicBezTo>
                <a:cubicBezTo>
                  <a:pt x="19189" y="539"/>
                  <a:pt x="18091" y="1810"/>
                  <a:pt x="17359" y="1810"/>
                </a:cubicBezTo>
                <a:cubicBezTo>
                  <a:pt x="16261" y="1386"/>
                  <a:pt x="15528" y="1386"/>
                  <a:pt x="14430" y="1386"/>
                </a:cubicBezTo>
                <a:cubicBezTo>
                  <a:pt x="13332" y="1386"/>
                  <a:pt x="12600" y="2233"/>
                  <a:pt x="11501" y="2233"/>
                </a:cubicBezTo>
                <a:cubicBezTo>
                  <a:pt x="10769" y="2233"/>
                  <a:pt x="10037" y="963"/>
                  <a:pt x="9305" y="1386"/>
                </a:cubicBezTo>
                <a:cubicBezTo>
                  <a:pt x="7840" y="2233"/>
                  <a:pt x="7474" y="1810"/>
                  <a:pt x="6742" y="963"/>
                </a:cubicBezTo>
                <a:cubicBezTo>
                  <a:pt x="6376" y="539"/>
                  <a:pt x="5278" y="-308"/>
                  <a:pt x="4545" y="116"/>
                </a:cubicBezTo>
                <a:cubicBezTo>
                  <a:pt x="4179" y="116"/>
                  <a:pt x="3081" y="539"/>
                  <a:pt x="2715" y="963"/>
                </a:cubicBezTo>
                <a:cubicBezTo>
                  <a:pt x="2349" y="1386"/>
                  <a:pt x="2715" y="1810"/>
                  <a:pt x="2349" y="2233"/>
                </a:cubicBezTo>
                <a:cubicBezTo>
                  <a:pt x="2349" y="2657"/>
                  <a:pt x="1983" y="3504"/>
                  <a:pt x="1983" y="3927"/>
                </a:cubicBezTo>
                <a:cubicBezTo>
                  <a:pt x="1617" y="4774"/>
                  <a:pt x="1617" y="5621"/>
                  <a:pt x="1617" y="6468"/>
                </a:cubicBezTo>
                <a:cubicBezTo>
                  <a:pt x="1617" y="7739"/>
                  <a:pt x="518" y="8586"/>
                  <a:pt x="152" y="9857"/>
                </a:cubicBezTo>
                <a:cubicBezTo>
                  <a:pt x="-214" y="11127"/>
                  <a:pt x="152" y="14092"/>
                  <a:pt x="518" y="15786"/>
                </a:cubicBezTo>
                <a:cubicBezTo>
                  <a:pt x="518" y="16210"/>
                  <a:pt x="1250" y="15786"/>
                  <a:pt x="1617" y="15786"/>
                </a:cubicBezTo>
                <a:cubicBezTo>
                  <a:pt x="1983" y="15786"/>
                  <a:pt x="2715" y="16210"/>
                  <a:pt x="3081" y="16210"/>
                </a:cubicBezTo>
                <a:cubicBezTo>
                  <a:pt x="3447" y="16633"/>
                  <a:pt x="4911" y="17480"/>
                  <a:pt x="4911" y="17904"/>
                </a:cubicBezTo>
                <a:cubicBezTo>
                  <a:pt x="4911" y="18327"/>
                  <a:pt x="4911" y="18327"/>
                  <a:pt x="4911" y="18751"/>
                </a:cubicBezTo>
                <a:cubicBezTo>
                  <a:pt x="4911" y="19174"/>
                  <a:pt x="5278" y="19598"/>
                  <a:pt x="5644" y="20021"/>
                </a:cubicBezTo>
                <a:cubicBezTo>
                  <a:pt x="6376" y="21292"/>
                  <a:pt x="7474" y="19174"/>
                  <a:pt x="8206" y="19598"/>
                </a:cubicBezTo>
                <a:cubicBezTo>
                  <a:pt x="8206" y="19598"/>
                  <a:pt x="7840" y="20021"/>
                  <a:pt x="7840" y="20021"/>
                </a:cubicBezTo>
                <a:cubicBezTo>
                  <a:pt x="7840" y="19598"/>
                  <a:pt x="9671" y="19598"/>
                  <a:pt x="9671" y="19598"/>
                </a:cubicBezTo>
                <a:cubicBezTo>
                  <a:pt x="10403" y="19598"/>
                  <a:pt x="10403" y="18751"/>
                  <a:pt x="10769" y="19598"/>
                </a:cubicBezTo>
                <a:cubicBezTo>
                  <a:pt x="11135" y="18751"/>
                  <a:pt x="11135" y="18327"/>
                  <a:pt x="11135" y="17480"/>
                </a:cubicBezTo>
                <a:cubicBezTo>
                  <a:pt x="11501" y="17057"/>
                  <a:pt x="11135" y="17904"/>
                  <a:pt x="11135" y="174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1" name="Shape 2231"/>
          <p:cNvSpPr/>
          <p:nvPr/>
        </p:nvSpPr>
        <p:spPr>
          <a:xfrm>
            <a:off x="11600453" y="5097931"/>
            <a:ext cx="299739" cy="221553"/>
          </a:xfrm>
          <a:custGeom>
            <a:avLst/>
            <a:gdLst/>
            <a:ahLst/>
            <a:cxnLst>
              <a:cxn ang="0">
                <a:pos x="wd2" y="hd2"/>
              </a:cxn>
              <a:cxn ang="5400000">
                <a:pos x="wd2" y="hd2"/>
              </a:cxn>
              <a:cxn ang="10800000">
                <a:pos x="wd2" y="hd2"/>
              </a:cxn>
              <a:cxn ang="16200000">
                <a:pos x="wd2" y="hd2"/>
              </a:cxn>
            </a:cxnLst>
            <a:rect l="0" t="0" r="r" b="b"/>
            <a:pathLst>
              <a:path w="20744" h="21600" extrusionOk="0">
                <a:moveTo>
                  <a:pt x="17555" y="14400"/>
                </a:moveTo>
                <a:cubicBezTo>
                  <a:pt x="18584" y="12240"/>
                  <a:pt x="20126" y="14400"/>
                  <a:pt x="20641" y="12240"/>
                </a:cubicBezTo>
                <a:cubicBezTo>
                  <a:pt x="21155" y="11520"/>
                  <a:pt x="19612" y="9360"/>
                  <a:pt x="19098" y="9360"/>
                </a:cubicBezTo>
                <a:cubicBezTo>
                  <a:pt x="18584" y="10800"/>
                  <a:pt x="17041" y="7920"/>
                  <a:pt x="16526" y="7200"/>
                </a:cubicBezTo>
                <a:cubicBezTo>
                  <a:pt x="16526" y="6480"/>
                  <a:pt x="16526" y="5760"/>
                  <a:pt x="16012" y="5040"/>
                </a:cubicBezTo>
                <a:cubicBezTo>
                  <a:pt x="14984" y="3600"/>
                  <a:pt x="14984" y="2880"/>
                  <a:pt x="14984" y="720"/>
                </a:cubicBezTo>
                <a:cubicBezTo>
                  <a:pt x="14469" y="720"/>
                  <a:pt x="13441" y="0"/>
                  <a:pt x="12926" y="0"/>
                </a:cubicBezTo>
                <a:cubicBezTo>
                  <a:pt x="11898" y="720"/>
                  <a:pt x="11384" y="1440"/>
                  <a:pt x="10869" y="1440"/>
                </a:cubicBezTo>
                <a:cubicBezTo>
                  <a:pt x="10355" y="2160"/>
                  <a:pt x="9841" y="2880"/>
                  <a:pt x="9326" y="2880"/>
                </a:cubicBezTo>
                <a:cubicBezTo>
                  <a:pt x="8812" y="4320"/>
                  <a:pt x="8812" y="2880"/>
                  <a:pt x="8298" y="3600"/>
                </a:cubicBezTo>
                <a:cubicBezTo>
                  <a:pt x="7269" y="4320"/>
                  <a:pt x="6241" y="7920"/>
                  <a:pt x="5212" y="7200"/>
                </a:cubicBezTo>
                <a:cubicBezTo>
                  <a:pt x="4698" y="7200"/>
                  <a:pt x="4184" y="5760"/>
                  <a:pt x="4184" y="7200"/>
                </a:cubicBezTo>
                <a:cubicBezTo>
                  <a:pt x="3669" y="7920"/>
                  <a:pt x="3669" y="9360"/>
                  <a:pt x="3155" y="10080"/>
                </a:cubicBezTo>
                <a:cubicBezTo>
                  <a:pt x="3155" y="10800"/>
                  <a:pt x="3155" y="11520"/>
                  <a:pt x="2126" y="11520"/>
                </a:cubicBezTo>
                <a:cubicBezTo>
                  <a:pt x="2126" y="11520"/>
                  <a:pt x="69" y="12240"/>
                  <a:pt x="584" y="12960"/>
                </a:cubicBezTo>
                <a:cubicBezTo>
                  <a:pt x="2126" y="14400"/>
                  <a:pt x="-445" y="16560"/>
                  <a:pt x="69" y="17280"/>
                </a:cubicBezTo>
                <a:cubicBezTo>
                  <a:pt x="1098" y="18000"/>
                  <a:pt x="2126" y="21600"/>
                  <a:pt x="3669" y="20160"/>
                </a:cubicBezTo>
                <a:cubicBezTo>
                  <a:pt x="5212" y="18720"/>
                  <a:pt x="6241" y="19440"/>
                  <a:pt x="7784" y="21600"/>
                </a:cubicBezTo>
                <a:cubicBezTo>
                  <a:pt x="7269" y="19440"/>
                  <a:pt x="7269" y="17280"/>
                  <a:pt x="7269" y="15840"/>
                </a:cubicBezTo>
                <a:cubicBezTo>
                  <a:pt x="9326" y="15840"/>
                  <a:pt x="10869" y="15840"/>
                  <a:pt x="12926" y="15840"/>
                </a:cubicBezTo>
                <a:cubicBezTo>
                  <a:pt x="14469" y="15840"/>
                  <a:pt x="17041" y="16560"/>
                  <a:pt x="17555" y="14400"/>
                </a:cubicBezTo>
                <a:cubicBezTo>
                  <a:pt x="18069" y="12960"/>
                  <a:pt x="17555" y="14400"/>
                  <a:pt x="17555" y="14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2" name="Shape 2232"/>
          <p:cNvSpPr/>
          <p:nvPr/>
        </p:nvSpPr>
        <p:spPr>
          <a:xfrm>
            <a:off x="11811041" y="5261578"/>
            <a:ext cx="59052" cy="174400"/>
          </a:xfrm>
          <a:custGeom>
            <a:avLst/>
            <a:gdLst/>
            <a:ahLst/>
            <a:cxnLst>
              <a:cxn ang="0">
                <a:pos x="wd2" y="hd2"/>
              </a:cxn>
              <a:cxn ang="5400000">
                <a:pos x="wd2" y="hd2"/>
              </a:cxn>
              <a:cxn ang="10800000">
                <a:pos x="wd2" y="hd2"/>
              </a:cxn>
              <a:cxn ang="16200000">
                <a:pos x="wd2" y="hd2"/>
              </a:cxn>
            </a:cxnLst>
            <a:rect l="0" t="0" r="r" b="b"/>
            <a:pathLst>
              <a:path w="17475" h="21375" extrusionOk="0">
                <a:moveTo>
                  <a:pt x="17040" y="9000"/>
                </a:moveTo>
                <a:cubicBezTo>
                  <a:pt x="17040" y="8100"/>
                  <a:pt x="17040" y="6300"/>
                  <a:pt x="14880" y="5400"/>
                </a:cubicBezTo>
                <a:cubicBezTo>
                  <a:pt x="12720" y="4500"/>
                  <a:pt x="6240" y="900"/>
                  <a:pt x="8400" y="0"/>
                </a:cubicBezTo>
                <a:cubicBezTo>
                  <a:pt x="6240" y="0"/>
                  <a:pt x="4080" y="0"/>
                  <a:pt x="1920" y="0"/>
                </a:cubicBezTo>
                <a:cubicBezTo>
                  <a:pt x="-2400" y="0"/>
                  <a:pt x="1920" y="1800"/>
                  <a:pt x="1920" y="2700"/>
                </a:cubicBezTo>
                <a:cubicBezTo>
                  <a:pt x="4080" y="4500"/>
                  <a:pt x="1920" y="6300"/>
                  <a:pt x="1920" y="8100"/>
                </a:cubicBezTo>
                <a:cubicBezTo>
                  <a:pt x="-240" y="10800"/>
                  <a:pt x="4080" y="10800"/>
                  <a:pt x="6240" y="13500"/>
                </a:cubicBezTo>
                <a:cubicBezTo>
                  <a:pt x="6240" y="15300"/>
                  <a:pt x="4080" y="17100"/>
                  <a:pt x="6240" y="18900"/>
                </a:cubicBezTo>
                <a:cubicBezTo>
                  <a:pt x="6240" y="19800"/>
                  <a:pt x="8400" y="20700"/>
                  <a:pt x="10560" y="20700"/>
                </a:cubicBezTo>
                <a:cubicBezTo>
                  <a:pt x="12720" y="21600"/>
                  <a:pt x="19200" y="21600"/>
                  <a:pt x="17040" y="20700"/>
                </a:cubicBezTo>
                <a:cubicBezTo>
                  <a:pt x="17040" y="17100"/>
                  <a:pt x="17040" y="13500"/>
                  <a:pt x="17040" y="9000"/>
                </a:cubicBezTo>
                <a:cubicBezTo>
                  <a:pt x="17040" y="6300"/>
                  <a:pt x="17040" y="11700"/>
                  <a:pt x="17040" y="9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3" name="Shape 2233"/>
          <p:cNvSpPr/>
          <p:nvPr/>
        </p:nvSpPr>
        <p:spPr>
          <a:xfrm>
            <a:off x="11495643" y="5274454"/>
            <a:ext cx="215125" cy="223785"/>
          </a:xfrm>
          <a:custGeom>
            <a:avLst/>
            <a:gdLst/>
            <a:ahLst/>
            <a:cxnLst>
              <a:cxn ang="0">
                <a:pos x="wd2" y="hd2"/>
              </a:cxn>
              <a:cxn ang="5400000">
                <a:pos x="wd2" y="hd2"/>
              </a:cxn>
              <a:cxn ang="10800000">
                <a:pos x="wd2" y="hd2"/>
              </a:cxn>
              <a:cxn ang="16200000">
                <a:pos x="wd2" y="hd2"/>
              </a:cxn>
            </a:cxnLst>
            <a:rect l="0" t="0" r="r" b="b"/>
            <a:pathLst>
              <a:path w="19851" h="21098" extrusionOk="0">
                <a:moveTo>
                  <a:pt x="16641" y="2285"/>
                </a:moveTo>
                <a:cubicBezTo>
                  <a:pt x="15291" y="2285"/>
                  <a:pt x="14616" y="3679"/>
                  <a:pt x="13266" y="2982"/>
                </a:cubicBezTo>
                <a:cubicBezTo>
                  <a:pt x="11916" y="2982"/>
                  <a:pt x="10566" y="-502"/>
                  <a:pt x="9216" y="195"/>
                </a:cubicBezTo>
                <a:cubicBezTo>
                  <a:pt x="8541" y="892"/>
                  <a:pt x="7866" y="892"/>
                  <a:pt x="7866" y="195"/>
                </a:cubicBezTo>
                <a:cubicBezTo>
                  <a:pt x="7191" y="-502"/>
                  <a:pt x="6516" y="892"/>
                  <a:pt x="5841" y="892"/>
                </a:cubicBezTo>
                <a:cubicBezTo>
                  <a:pt x="4491" y="1588"/>
                  <a:pt x="3816" y="892"/>
                  <a:pt x="3141" y="892"/>
                </a:cubicBezTo>
                <a:cubicBezTo>
                  <a:pt x="2466" y="195"/>
                  <a:pt x="2466" y="1588"/>
                  <a:pt x="1791" y="1588"/>
                </a:cubicBezTo>
                <a:cubicBezTo>
                  <a:pt x="1116" y="1588"/>
                  <a:pt x="441" y="2982"/>
                  <a:pt x="1116" y="3679"/>
                </a:cubicBezTo>
                <a:cubicBezTo>
                  <a:pt x="1116" y="4375"/>
                  <a:pt x="2466" y="4375"/>
                  <a:pt x="2466" y="4375"/>
                </a:cubicBezTo>
                <a:cubicBezTo>
                  <a:pt x="2466" y="5072"/>
                  <a:pt x="1116" y="5769"/>
                  <a:pt x="1116" y="5769"/>
                </a:cubicBezTo>
                <a:cubicBezTo>
                  <a:pt x="1116" y="6466"/>
                  <a:pt x="2466" y="7163"/>
                  <a:pt x="2466" y="7859"/>
                </a:cubicBezTo>
                <a:cubicBezTo>
                  <a:pt x="2466" y="7859"/>
                  <a:pt x="1116" y="7163"/>
                  <a:pt x="1116" y="8556"/>
                </a:cubicBezTo>
                <a:cubicBezTo>
                  <a:pt x="1116" y="9253"/>
                  <a:pt x="1791" y="10646"/>
                  <a:pt x="441" y="10646"/>
                </a:cubicBezTo>
                <a:cubicBezTo>
                  <a:pt x="1116" y="11343"/>
                  <a:pt x="1116" y="12040"/>
                  <a:pt x="441" y="12737"/>
                </a:cubicBezTo>
                <a:cubicBezTo>
                  <a:pt x="441" y="14130"/>
                  <a:pt x="-909" y="14130"/>
                  <a:pt x="1116" y="15524"/>
                </a:cubicBezTo>
                <a:cubicBezTo>
                  <a:pt x="1791" y="15524"/>
                  <a:pt x="3141" y="16221"/>
                  <a:pt x="3816" y="17614"/>
                </a:cubicBezTo>
                <a:cubicBezTo>
                  <a:pt x="4491" y="18311"/>
                  <a:pt x="3816" y="19704"/>
                  <a:pt x="3816" y="21098"/>
                </a:cubicBezTo>
                <a:cubicBezTo>
                  <a:pt x="6516" y="20401"/>
                  <a:pt x="8541" y="19008"/>
                  <a:pt x="11916" y="19008"/>
                </a:cubicBezTo>
                <a:cubicBezTo>
                  <a:pt x="13266" y="18311"/>
                  <a:pt x="15291" y="19008"/>
                  <a:pt x="16641" y="19008"/>
                </a:cubicBezTo>
                <a:cubicBezTo>
                  <a:pt x="17991" y="19008"/>
                  <a:pt x="20016" y="19704"/>
                  <a:pt x="19341" y="17614"/>
                </a:cubicBezTo>
                <a:cubicBezTo>
                  <a:pt x="19341" y="16221"/>
                  <a:pt x="18666" y="15524"/>
                  <a:pt x="17991" y="14130"/>
                </a:cubicBezTo>
                <a:cubicBezTo>
                  <a:pt x="17991" y="12737"/>
                  <a:pt x="18666" y="11343"/>
                  <a:pt x="19341" y="9950"/>
                </a:cubicBezTo>
                <a:cubicBezTo>
                  <a:pt x="20016" y="7163"/>
                  <a:pt x="20691" y="2285"/>
                  <a:pt x="16641" y="228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4" name="Shape 2234"/>
          <p:cNvSpPr/>
          <p:nvPr/>
        </p:nvSpPr>
        <p:spPr>
          <a:xfrm>
            <a:off x="11690789" y="5261578"/>
            <a:ext cx="162485" cy="221552"/>
          </a:xfrm>
          <a:custGeom>
            <a:avLst/>
            <a:gdLst/>
            <a:ahLst/>
            <a:cxnLst>
              <a:cxn ang="0">
                <a:pos x="wd2" y="hd2"/>
              </a:cxn>
              <a:cxn ang="5400000">
                <a:pos x="wd2" y="hd2"/>
              </a:cxn>
              <a:cxn ang="10800000">
                <a:pos x="wd2" y="hd2"/>
              </a:cxn>
              <a:cxn ang="16200000">
                <a:pos x="wd2" y="hd2"/>
              </a:cxn>
            </a:cxnLst>
            <a:rect l="0" t="0" r="r" b="b"/>
            <a:pathLst>
              <a:path w="20812" h="21600" extrusionOk="0">
                <a:moveTo>
                  <a:pt x="17055" y="9360"/>
                </a:moveTo>
                <a:cubicBezTo>
                  <a:pt x="15177" y="7920"/>
                  <a:pt x="16116" y="5760"/>
                  <a:pt x="16116" y="4320"/>
                </a:cubicBezTo>
                <a:cubicBezTo>
                  <a:pt x="17055" y="2880"/>
                  <a:pt x="14238" y="1440"/>
                  <a:pt x="15177" y="0"/>
                </a:cubicBezTo>
                <a:cubicBezTo>
                  <a:pt x="10482" y="0"/>
                  <a:pt x="6725" y="0"/>
                  <a:pt x="2029" y="0"/>
                </a:cubicBezTo>
                <a:cubicBezTo>
                  <a:pt x="2029" y="2160"/>
                  <a:pt x="2969" y="5040"/>
                  <a:pt x="2969" y="7920"/>
                </a:cubicBezTo>
                <a:cubicBezTo>
                  <a:pt x="2969" y="10800"/>
                  <a:pt x="-788" y="12960"/>
                  <a:pt x="151" y="15840"/>
                </a:cubicBezTo>
                <a:cubicBezTo>
                  <a:pt x="1090" y="18000"/>
                  <a:pt x="2969" y="18720"/>
                  <a:pt x="2029" y="21600"/>
                </a:cubicBezTo>
                <a:cubicBezTo>
                  <a:pt x="4847" y="21600"/>
                  <a:pt x="5786" y="21600"/>
                  <a:pt x="8603" y="20880"/>
                </a:cubicBezTo>
                <a:cubicBezTo>
                  <a:pt x="13299" y="20160"/>
                  <a:pt x="17055" y="18720"/>
                  <a:pt x="20812" y="17280"/>
                </a:cubicBezTo>
                <a:cubicBezTo>
                  <a:pt x="18934" y="16560"/>
                  <a:pt x="17995" y="15120"/>
                  <a:pt x="17995" y="13680"/>
                </a:cubicBezTo>
                <a:cubicBezTo>
                  <a:pt x="17995" y="12240"/>
                  <a:pt x="17995" y="10800"/>
                  <a:pt x="17055" y="9360"/>
                </a:cubicBezTo>
                <a:cubicBezTo>
                  <a:pt x="15177" y="7920"/>
                  <a:pt x="17995" y="10800"/>
                  <a:pt x="17055" y="93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5" name="Shape 2235"/>
          <p:cNvSpPr/>
          <p:nvPr/>
        </p:nvSpPr>
        <p:spPr>
          <a:xfrm>
            <a:off x="11320555" y="5295768"/>
            <a:ext cx="101863" cy="115638"/>
          </a:xfrm>
          <a:custGeom>
            <a:avLst/>
            <a:gdLst/>
            <a:ahLst/>
            <a:cxnLst>
              <a:cxn ang="0">
                <a:pos x="wd2" y="hd2"/>
              </a:cxn>
              <a:cxn ang="5400000">
                <a:pos x="wd2" y="hd2"/>
              </a:cxn>
              <a:cxn ang="10800000">
                <a:pos x="wd2" y="hd2"/>
              </a:cxn>
              <a:cxn ang="16200000">
                <a:pos x="wd2" y="hd2"/>
              </a:cxn>
            </a:cxnLst>
            <a:rect l="0" t="0" r="r" b="b"/>
            <a:pathLst>
              <a:path w="19867" h="18719" extrusionOk="0">
                <a:moveTo>
                  <a:pt x="16126" y="14933"/>
                </a:moveTo>
                <a:cubicBezTo>
                  <a:pt x="20446" y="13733"/>
                  <a:pt x="20446" y="7733"/>
                  <a:pt x="19006" y="5333"/>
                </a:cubicBezTo>
                <a:cubicBezTo>
                  <a:pt x="16126" y="533"/>
                  <a:pt x="10366" y="-1867"/>
                  <a:pt x="6046" y="1733"/>
                </a:cubicBezTo>
                <a:cubicBezTo>
                  <a:pt x="3166" y="2933"/>
                  <a:pt x="-1154" y="5333"/>
                  <a:pt x="286" y="7733"/>
                </a:cubicBezTo>
                <a:cubicBezTo>
                  <a:pt x="1726" y="10133"/>
                  <a:pt x="1726" y="11333"/>
                  <a:pt x="4606" y="12533"/>
                </a:cubicBezTo>
                <a:cubicBezTo>
                  <a:pt x="6046" y="14933"/>
                  <a:pt x="6046" y="16133"/>
                  <a:pt x="8926" y="17333"/>
                </a:cubicBezTo>
                <a:cubicBezTo>
                  <a:pt x="10366" y="18533"/>
                  <a:pt x="11806" y="19733"/>
                  <a:pt x="13246" y="17333"/>
                </a:cubicBezTo>
                <a:cubicBezTo>
                  <a:pt x="13246" y="16133"/>
                  <a:pt x="14686" y="16133"/>
                  <a:pt x="16126" y="14933"/>
                </a:cubicBezTo>
                <a:cubicBezTo>
                  <a:pt x="19006" y="13733"/>
                  <a:pt x="14686" y="16133"/>
                  <a:pt x="16126" y="1493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6" name="Shape 2236"/>
          <p:cNvSpPr/>
          <p:nvPr/>
        </p:nvSpPr>
        <p:spPr>
          <a:xfrm>
            <a:off x="11380079" y="5348933"/>
            <a:ext cx="159472" cy="149306"/>
          </a:xfrm>
          <a:custGeom>
            <a:avLst/>
            <a:gdLst/>
            <a:ahLst/>
            <a:cxnLst>
              <a:cxn ang="0">
                <a:pos x="wd2" y="hd2"/>
              </a:cxn>
              <a:cxn ang="5400000">
                <a:pos x="wd2" y="hd2"/>
              </a:cxn>
              <a:cxn ang="10800000">
                <a:pos x="wd2" y="hd2"/>
              </a:cxn>
              <a:cxn ang="16200000">
                <a:pos x="wd2" y="hd2"/>
              </a:cxn>
            </a:cxnLst>
            <a:rect l="0" t="0" r="r" b="b"/>
            <a:pathLst>
              <a:path w="21055" h="20660" extrusionOk="0">
                <a:moveTo>
                  <a:pt x="20618" y="16546"/>
                </a:moveTo>
                <a:cubicBezTo>
                  <a:pt x="21600" y="14489"/>
                  <a:pt x="19636" y="13460"/>
                  <a:pt x="18655" y="12431"/>
                </a:cubicBezTo>
                <a:cubicBezTo>
                  <a:pt x="17673" y="12431"/>
                  <a:pt x="13745" y="11403"/>
                  <a:pt x="15709" y="10374"/>
                </a:cubicBezTo>
                <a:cubicBezTo>
                  <a:pt x="16691" y="9346"/>
                  <a:pt x="16691" y="6260"/>
                  <a:pt x="15709" y="5231"/>
                </a:cubicBezTo>
                <a:cubicBezTo>
                  <a:pt x="14727" y="3174"/>
                  <a:pt x="13745" y="7289"/>
                  <a:pt x="12764" y="7289"/>
                </a:cubicBezTo>
                <a:cubicBezTo>
                  <a:pt x="9818" y="7289"/>
                  <a:pt x="10800" y="-940"/>
                  <a:pt x="8836" y="89"/>
                </a:cubicBezTo>
                <a:cubicBezTo>
                  <a:pt x="7855" y="1117"/>
                  <a:pt x="5891" y="2146"/>
                  <a:pt x="4909" y="3174"/>
                </a:cubicBezTo>
                <a:cubicBezTo>
                  <a:pt x="3927" y="5231"/>
                  <a:pt x="1964" y="6260"/>
                  <a:pt x="0" y="8317"/>
                </a:cubicBezTo>
                <a:cubicBezTo>
                  <a:pt x="4909" y="11403"/>
                  <a:pt x="7855" y="14489"/>
                  <a:pt x="11782" y="17574"/>
                </a:cubicBezTo>
                <a:cubicBezTo>
                  <a:pt x="13745" y="19631"/>
                  <a:pt x="15709" y="20660"/>
                  <a:pt x="18655" y="20660"/>
                </a:cubicBezTo>
                <a:cubicBezTo>
                  <a:pt x="21600" y="20660"/>
                  <a:pt x="19636" y="18603"/>
                  <a:pt x="20618" y="16546"/>
                </a:cubicBezTo>
                <a:cubicBezTo>
                  <a:pt x="21600" y="14489"/>
                  <a:pt x="20618" y="18603"/>
                  <a:pt x="20618" y="1654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7" name="Shape 2237"/>
          <p:cNvSpPr/>
          <p:nvPr/>
        </p:nvSpPr>
        <p:spPr>
          <a:xfrm>
            <a:off x="11264296" y="5195470"/>
            <a:ext cx="256733" cy="201892"/>
          </a:xfrm>
          <a:custGeom>
            <a:avLst/>
            <a:gdLst/>
            <a:ahLst/>
            <a:cxnLst>
              <a:cxn ang="0">
                <a:pos x="wd2" y="hd2"/>
              </a:cxn>
              <a:cxn ang="5400000">
                <a:pos x="wd2" y="hd2"/>
              </a:cxn>
              <a:cxn ang="10800000">
                <a:pos x="wd2" y="hd2"/>
              </a:cxn>
              <a:cxn ang="16200000">
                <a:pos x="wd2" y="hd2"/>
              </a:cxn>
            </a:cxnLst>
            <a:rect l="0" t="0" r="r" b="b"/>
            <a:pathLst>
              <a:path w="21600" h="20141" extrusionOk="0">
                <a:moveTo>
                  <a:pt x="6171" y="11731"/>
                </a:moveTo>
                <a:cubicBezTo>
                  <a:pt x="8640" y="10242"/>
                  <a:pt x="11109" y="8752"/>
                  <a:pt x="12343" y="12476"/>
                </a:cubicBezTo>
                <a:cubicBezTo>
                  <a:pt x="13577" y="13966"/>
                  <a:pt x="12960" y="14711"/>
                  <a:pt x="12960" y="16945"/>
                </a:cubicBezTo>
                <a:cubicBezTo>
                  <a:pt x="13577" y="17690"/>
                  <a:pt x="14811" y="15455"/>
                  <a:pt x="15429" y="15455"/>
                </a:cubicBezTo>
                <a:cubicBezTo>
                  <a:pt x="16663" y="14711"/>
                  <a:pt x="16663" y="21414"/>
                  <a:pt x="17897" y="19924"/>
                </a:cubicBezTo>
                <a:cubicBezTo>
                  <a:pt x="18514" y="19924"/>
                  <a:pt x="18514" y="19180"/>
                  <a:pt x="19131" y="19180"/>
                </a:cubicBezTo>
                <a:cubicBezTo>
                  <a:pt x="19131" y="18435"/>
                  <a:pt x="20366" y="19180"/>
                  <a:pt x="20366" y="18435"/>
                </a:cubicBezTo>
                <a:cubicBezTo>
                  <a:pt x="20983" y="17690"/>
                  <a:pt x="20366" y="16945"/>
                  <a:pt x="20366" y="16945"/>
                </a:cubicBezTo>
                <a:cubicBezTo>
                  <a:pt x="20366" y="15455"/>
                  <a:pt x="21600" y="16200"/>
                  <a:pt x="21600" y="16200"/>
                </a:cubicBezTo>
                <a:cubicBezTo>
                  <a:pt x="21600" y="15455"/>
                  <a:pt x="19749" y="14711"/>
                  <a:pt x="20983" y="13966"/>
                </a:cubicBezTo>
                <a:cubicBezTo>
                  <a:pt x="21600" y="13221"/>
                  <a:pt x="21600" y="12476"/>
                  <a:pt x="20366" y="11731"/>
                </a:cubicBezTo>
                <a:cubicBezTo>
                  <a:pt x="19749" y="10986"/>
                  <a:pt x="20983" y="9497"/>
                  <a:pt x="20366" y="8752"/>
                </a:cubicBezTo>
                <a:cubicBezTo>
                  <a:pt x="19749" y="8007"/>
                  <a:pt x="20366" y="7262"/>
                  <a:pt x="19749" y="5773"/>
                </a:cubicBezTo>
                <a:cubicBezTo>
                  <a:pt x="19131" y="5028"/>
                  <a:pt x="17897" y="-186"/>
                  <a:pt x="16046" y="1304"/>
                </a:cubicBezTo>
                <a:cubicBezTo>
                  <a:pt x="16046" y="1304"/>
                  <a:pt x="15429" y="2048"/>
                  <a:pt x="14811" y="2048"/>
                </a:cubicBezTo>
                <a:cubicBezTo>
                  <a:pt x="14194" y="2048"/>
                  <a:pt x="14194" y="2048"/>
                  <a:pt x="13577" y="2048"/>
                </a:cubicBezTo>
                <a:cubicBezTo>
                  <a:pt x="12960" y="2793"/>
                  <a:pt x="12343" y="2048"/>
                  <a:pt x="11726" y="2048"/>
                </a:cubicBezTo>
                <a:cubicBezTo>
                  <a:pt x="11109" y="2048"/>
                  <a:pt x="11109" y="2793"/>
                  <a:pt x="11109" y="2048"/>
                </a:cubicBezTo>
                <a:cubicBezTo>
                  <a:pt x="9874" y="1304"/>
                  <a:pt x="10491" y="1304"/>
                  <a:pt x="9257" y="1304"/>
                </a:cubicBezTo>
                <a:cubicBezTo>
                  <a:pt x="7406" y="2048"/>
                  <a:pt x="7406" y="559"/>
                  <a:pt x="6171" y="559"/>
                </a:cubicBezTo>
                <a:cubicBezTo>
                  <a:pt x="4937" y="-186"/>
                  <a:pt x="3703" y="-186"/>
                  <a:pt x="3086" y="559"/>
                </a:cubicBezTo>
                <a:cubicBezTo>
                  <a:pt x="3086" y="1304"/>
                  <a:pt x="1851" y="2048"/>
                  <a:pt x="3086" y="2793"/>
                </a:cubicBezTo>
                <a:cubicBezTo>
                  <a:pt x="3703" y="3538"/>
                  <a:pt x="3086" y="4283"/>
                  <a:pt x="1851" y="4283"/>
                </a:cubicBezTo>
                <a:cubicBezTo>
                  <a:pt x="617" y="4283"/>
                  <a:pt x="0" y="4283"/>
                  <a:pt x="0" y="5773"/>
                </a:cubicBezTo>
                <a:cubicBezTo>
                  <a:pt x="617" y="7262"/>
                  <a:pt x="1234" y="8007"/>
                  <a:pt x="1851" y="9497"/>
                </a:cubicBezTo>
                <a:cubicBezTo>
                  <a:pt x="3086" y="10986"/>
                  <a:pt x="3703" y="11731"/>
                  <a:pt x="4937" y="13966"/>
                </a:cubicBezTo>
                <a:cubicBezTo>
                  <a:pt x="5554" y="13221"/>
                  <a:pt x="5554" y="12476"/>
                  <a:pt x="6171" y="11731"/>
                </a:cubicBezTo>
                <a:cubicBezTo>
                  <a:pt x="6789" y="11731"/>
                  <a:pt x="6171" y="12476"/>
                  <a:pt x="6171" y="117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8" name="Shape 2238"/>
          <p:cNvSpPr/>
          <p:nvPr/>
        </p:nvSpPr>
        <p:spPr>
          <a:xfrm>
            <a:off x="11196340" y="5201158"/>
            <a:ext cx="106970" cy="52871"/>
          </a:xfrm>
          <a:custGeom>
            <a:avLst/>
            <a:gdLst/>
            <a:ahLst/>
            <a:cxnLst>
              <a:cxn ang="0">
                <a:pos x="wd2" y="hd2"/>
              </a:cxn>
              <a:cxn ang="5400000">
                <a:pos x="wd2" y="hd2"/>
              </a:cxn>
              <a:cxn ang="10800000">
                <a:pos x="wd2" y="hd2"/>
              </a:cxn>
              <a:cxn ang="16200000">
                <a:pos x="wd2" y="hd2"/>
              </a:cxn>
            </a:cxnLst>
            <a:rect l="0" t="0" r="r" b="b"/>
            <a:pathLst>
              <a:path w="19531" h="21600" extrusionOk="0">
                <a:moveTo>
                  <a:pt x="13500" y="15429"/>
                </a:moveTo>
                <a:cubicBezTo>
                  <a:pt x="14850" y="15429"/>
                  <a:pt x="21600" y="15429"/>
                  <a:pt x="18900" y="9257"/>
                </a:cubicBezTo>
                <a:cubicBezTo>
                  <a:pt x="16200" y="6171"/>
                  <a:pt x="18900" y="3086"/>
                  <a:pt x="18900" y="0"/>
                </a:cubicBezTo>
                <a:cubicBezTo>
                  <a:pt x="16200" y="0"/>
                  <a:pt x="12150" y="0"/>
                  <a:pt x="9450" y="0"/>
                </a:cubicBezTo>
                <a:cubicBezTo>
                  <a:pt x="6750" y="0"/>
                  <a:pt x="6750" y="3086"/>
                  <a:pt x="5400" y="0"/>
                </a:cubicBezTo>
                <a:cubicBezTo>
                  <a:pt x="2700" y="0"/>
                  <a:pt x="2700" y="0"/>
                  <a:pt x="0" y="3086"/>
                </a:cubicBezTo>
                <a:cubicBezTo>
                  <a:pt x="1350" y="6171"/>
                  <a:pt x="1350" y="9257"/>
                  <a:pt x="4050" y="9257"/>
                </a:cubicBezTo>
                <a:cubicBezTo>
                  <a:pt x="5400" y="9257"/>
                  <a:pt x="9450" y="9257"/>
                  <a:pt x="9450" y="9257"/>
                </a:cubicBezTo>
                <a:cubicBezTo>
                  <a:pt x="6750" y="15429"/>
                  <a:pt x="9450" y="18514"/>
                  <a:pt x="12150" y="21600"/>
                </a:cubicBezTo>
                <a:cubicBezTo>
                  <a:pt x="12150" y="21600"/>
                  <a:pt x="12150" y="15429"/>
                  <a:pt x="13500" y="154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39" name="Shape 2239"/>
          <p:cNvSpPr/>
          <p:nvPr/>
        </p:nvSpPr>
        <p:spPr>
          <a:xfrm>
            <a:off x="11188788" y="5156792"/>
            <a:ext cx="110747" cy="24224"/>
          </a:xfrm>
          <a:custGeom>
            <a:avLst/>
            <a:gdLst/>
            <a:ahLst/>
            <a:cxnLst>
              <a:cxn ang="0">
                <a:pos x="wd2" y="hd2"/>
              </a:cxn>
              <a:cxn ang="5400000">
                <a:pos x="wd2" y="hd2"/>
              </a:cxn>
              <a:cxn ang="10800000">
                <a:pos x="wd2" y="hd2"/>
              </a:cxn>
              <a:cxn ang="16200000">
                <a:pos x="wd2" y="hd2"/>
              </a:cxn>
            </a:cxnLst>
            <a:rect l="0" t="0" r="r" b="b"/>
            <a:pathLst>
              <a:path w="21600" h="17318" extrusionOk="0">
                <a:moveTo>
                  <a:pt x="5760" y="17318"/>
                </a:moveTo>
                <a:cubicBezTo>
                  <a:pt x="8640" y="11918"/>
                  <a:pt x="10080" y="6518"/>
                  <a:pt x="12960" y="11918"/>
                </a:cubicBezTo>
                <a:cubicBezTo>
                  <a:pt x="14400" y="11918"/>
                  <a:pt x="20160" y="17318"/>
                  <a:pt x="21600" y="6518"/>
                </a:cubicBezTo>
                <a:cubicBezTo>
                  <a:pt x="21600" y="11918"/>
                  <a:pt x="12960" y="-4282"/>
                  <a:pt x="11520" y="1118"/>
                </a:cubicBezTo>
                <a:cubicBezTo>
                  <a:pt x="7200" y="6518"/>
                  <a:pt x="1440" y="-4282"/>
                  <a:pt x="0" y="17318"/>
                </a:cubicBezTo>
                <a:cubicBezTo>
                  <a:pt x="2880" y="17318"/>
                  <a:pt x="4320" y="17318"/>
                  <a:pt x="5760" y="17318"/>
                </a:cubicBezTo>
                <a:cubicBezTo>
                  <a:pt x="7200" y="17318"/>
                  <a:pt x="5760" y="17318"/>
                  <a:pt x="5760" y="1731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0" name="Shape 2240"/>
          <p:cNvSpPr/>
          <p:nvPr/>
        </p:nvSpPr>
        <p:spPr>
          <a:xfrm>
            <a:off x="11179056" y="4632173"/>
            <a:ext cx="437616" cy="486811"/>
          </a:xfrm>
          <a:custGeom>
            <a:avLst/>
            <a:gdLst/>
            <a:ahLst/>
            <a:cxnLst>
              <a:cxn ang="0">
                <a:pos x="wd2" y="hd2"/>
              </a:cxn>
              <a:cxn ang="5400000">
                <a:pos x="wd2" y="hd2"/>
              </a:cxn>
              <a:cxn ang="10800000">
                <a:pos x="wd2" y="hd2"/>
              </a:cxn>
              <a:cxn ang="16200000">
                <a:pos x="wd2" y="hd2"/>
              </a:cxn>
            </a:cxnLst>
            <a:rect l="0" t="0" r="r" b="b"/>
            <a:pathLst>
              <a:path w="21338" h="20883" extrusionOk="0">
                <a:moveTo>
                  <a:pt x="1538" y="18106"/>
                </a:moveTo>
                <a:cubicBezTo>
                  <a:pt x="2258" y="18106"/>
                  <a:pt x="4418" y="17471"/>
                  <a:pt x="5138" y="18106"/>
                </a:cubicBezTo>
                <a:cubicBezTo>
                  <a:pt x="5498" y="18424"/>
                  <a:pt x="5858" y="18424"/>
                  <a:pt x="6218" y="18741"/>
                </a:cubicBezTo>
                <a:cubicBezTo>
                  <a:pt x="6578" y="19376"/>
                  <a:pt x="6938" y="19694"/>
                  <a:pt x="7298" y="20012"/>
                </a:cubicBezTo>
                <a:cubicBezTo>
                  <a:pt x="7658" y="20329"/>
                  <a:pt x="9098" y="21600"/>
                  <a:pt x="9458" y="20329"/>
                </a:cubicBezTo>
                <a:cubicBezTo>
                  <a:pt x="9818" y="18424"/>
                  <a:pt x="10538" y="20647"/>
                  <a:pt x="11258" y="20329"/>
                </a:cubicBezTo>
                <a:cubicBezTo>
                  <a:pt x="11618" y="19694"/>
                  <a:pt x="11618" y="19694"/>
                  <a:pt x="12338" y="19694"/>
                </a:cubicBezTo>
                <a:cubicBezTo>
                  <a:pt x="13058" y="19694"/>
                  <a:pt x="13418" y="19694"/>
                  <a:pt x="13778" y="19694"/>
                </a:cubicBezTo>
                <a:cubicBezTo>
                  <a:pt x="14498" y="19376"/>
                  <a:pt x="15218" y="19376"/>
                  <a:pt x="15578" y="19376"/>
                </a:cubicBezTo>
                <a:cubicBezTo>
                  <a:pt x="16658" y="19376"/>
                  <a:pt x="17738" y="19376"/>
                  <a:pt x="18818" y="19376"/>
                </a:cubicBezTo>
                <a:cubicBezTo>
                  <a:pt x="19178" y="19376"/>
                  <a:pt x="20258" y="19694"/>
                  <a:pt x="20618" y="19376"/>
                </a:cubicBezTo>
                <a:cubicBezTo>
                  <a:pt x="20978" y="19376"/>
                  <a:pt x="20618" y="17471"/>
                  <a:pt x="20618" y="17153"/>
                </a:cubicBezTo>
                <a:cubicBezTo>
                  <a:pt x="20258" y="15247"/>
                  <a:pt x="19898" y="13659"/>
                  <a:pt x="19898" y="12071"/>
                </a:cubicBezTo>
                <a:cubicBezTo>
                  <a:pt x="19538" y="9212"/>
                  <a:pt x="18818" y="6671"/>
                  <a:pt x="18458" y="3812"/>
                </a:cubicBezTo>
                <a:cubicBezTo>
                  <a:pt x="19538" y="3812"/>
                  <a:pt x="20618" y="3812"/>
                  <a:pt x="21338" y="3812"/>
                </a:cubicBezTo>
                <a:cubicBezTo>
                  <a:pt x="19178" y="2541"/>
                  <a:pt x="17018" y="1271"/>
                  <a:pt x="15218" y="0"/>
                </a:cubicBezTo>
                <a:cubicBezTo>
                  <a:pt x="15218" y="318"/>
                  <a:pt x="15218" y="2224"/>
                  <a:pt x="14858" y="2224"/>
                </a:cubicBezTo>
                <a:cubicBezTo>
                  <a:pt x="14498" y="2224"/>
                  <a:pt x="13778" y="2224"/>
                  <a:pt x="13058" y="2224"/>
                </a:cubicBezTo>
                <a:cubicBezTo>
                  <a:pt x="12338" y="2224"/>
                  <a:pt x="11258" y="2224"/>
                  <a:pt x="10178" y="2224"/>
                </a:cubicBezTo>
                <a:cubicBezTo>
                  <a:pt x="10178" y="2224"/>
                  <a:pt x="9098" y="2224"/>
                  <a:pt x="9098" y="2224"/>
                </a:cubicBezTo>
                <a:cubicBezTo>
                  <a:pt x="8738" y="2541"/>
                  <a:pt x="9098" y="3494"/>
                  <a:pt x="9098" y="3812"/>
                </a:cubicBezTo>
                <a:cubicBezTo>
                  <a:pt x="9098" y="4447"/>
                  <a:pt x="9098" y="5400"/>
                  <a:pt x="9098" y="6035"/>
                </a:cubicBezTo>
                <a:cubicBezTo>
                  <a:pt x="9098" y="6988"/>
                  <a:pt x="6938" y="6671"/>
                  <a:pt x="6938" y="7941"/>
                </a:cubicBezTo>
                <a:cubicBezTo>
                  <a:pt x="6938" y="8259"/>
                  <a:pt x="7298" y="9847"/>
                  <a:pt x="6938" y="10165"/>
                </a:cubicBezTo>
                <a:cubicBezTo>
                  <a:pt x="6938" y="10165"/>
                  <a:pt x="5858" y="10165"/>
                  <a:pt x="5498" y="10165"/>
                </a:cubicBezTo>
                <a:cubicBezTo>
                  <a:pt x="4058" y="10165"/>
                  <a:pt x="2258" y="10165"/>
                  <a:pt x="818" y="10165"/>
                </a:cubicBezTo>
                <a:cubicBezTo>
                  <a:pt x="458" y="10165"/>
                  <a:pt x="-262" y="9847"/>
                  <a:pt x="98" y="10482"/>
                </a:cubicBezTo>
                <a:cubicBezTo>
                  <a:pt x="458" y="10800"/>
                  <a:pt x="818" y="11118"/>
                  <a:pt x="1178" y="11435"/>
                </a:cubicBezTo>
                <a:cubicBezTo>
                  <a:pt x="1538" y="12071"/>
                  <a:pt x="1178" y="12706"/>
                  <a:pt x="818" y="13024"/>
                </a:cubicBezTo>
                <a:cubicBezTo>
                  <a:pt x="818" y="13976"/>
                  <a:pt x="1898" y="14294"/>
                  <a:pt x="1898" y="15247"/>
                </a:cubicBezTo>
                <a:cubicBezTo>
                  <a:pt x="2258" y="16200"/>
                  <a:pt x="1178" y="17471"/>
                  <a:pt x="818" y="18424"/>
                </a:cubicBezTo>
                <a:cubicBezTo>
                  <a:pt x="1178" y="18424"/>
                  <a:pt x="1178" y="18106"/>
                  <a:pt x="1538" y="1810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1" name="Shape 2241"/>
          <p:cNvSpPr/>
          <p:nvPr/>
        </p:nvSpPr>
        <p:spPr>
          <a:xfrm>
            <a:off x="11179536" y="5051654"/>
            <a:ext cx="208093" cy="160314"/>
          </a:xfrm>
          <a:custGeom>
            <a:avLst/>
            <a:gdLst/>
            <a:ahLst/>
            <a:cxnLst>
              <a:cxn ang="0">
                <a:pos x="wd2" y="hd2"/>
              </a:cxn>
              <a:cxn ang="5400000">
                <a:pos x="wd2" y="hd2"/>
              </a:cxn>
              <a:cxn ang="10800000">
                <a:pos x="wd2" y="hd2"/>
              </a:cxn>
              <a:cxn ang="16200000">
                <a:pos x="wd2" y="hd2"/>
              </a:cxn>
            </a:cxnLst>
            <a:rect l="0" t="0" r="r" b="b"/>
            <a:pathLst>
              <a:path w="21009" h="20528" extrusionOk="0">
                <a:moveTo>
                  <a:pt x="5368" y="20139"/>
                </a:moveTo>
                <a:cubicBezTo>
                  <a:pt x="6112" y="20139"/>
                  <a:pt x="6112" y="19200"/>
                  <a:pt x="6857" y="19200"/>
                </a:cubicBezTo>
                <a:cubicBezTo>
                  <a:pt x="8347" y="19200"/>
                  <a:pt x="9092" y="19200"/>
                  <a:pt x="10581" y="19200"/>
                </a:cubicBezTo>
                <a:cubicBezTo>
                  <a:pt x="12071" y="19200"/>
                  <a:pt x="14306" y="18261"/>
                  <a:pt x="16540" y="19200"/>
                </a:cubicBezTo>
                <a:cubicBezTo>
                  <a:pt x="17285" y="20139"/>
                  <a:pt x="18030" y="21078"/>
                  <a:pt x="19519" y="20139"/>
                </a:cubicBezTo>
                <a:cubicBezTo>
                  <a:pt x="21009" y="20139"/>
                  <a:pt x="21009" y="19200"/>
                  <a:pt x="21009" y="17321"/>
                </a:cubicBezTo>
                <a:cubicBezTo>
                  <a:pt x="21009" y="15443"/>
                  <a:pt x="18030" y="14504"/>
                  <a:pt x="18030" y="12626"/>
                </a:cubicBezTo>
                <a:cubicBezTo>
                  <a:pt x="18030" y="12626"/>
                  <a:pt x="18030" y="8869"/>
                  <a:pt x="18030" y="8869"/>
                </a:cubicBezTo>
                <a:cubicBezTo>
                  <a:pt x="17285" y="8869"/>
                  <a:pt x="14306" y="4174"/>
                  <a:pt x="13561" y="3235"/>
                </a:cubicBezTo>
                <a:cubicBezTo>
                  <a:pt x="11326" y="417"/>
                  <a:pt x="9092" y="-522"/>
                  <a:pt x="6112" y="417"/>
                </a:cubicBezTo>
                <a:cubicBezTo>
                  <a:pt x="5368" y="417"/>
                  <a:pt x="3133" y="-522"/>
                  <a:pt x="3133" y="417"/>
                </a:cubicBezTo>
                <a:cubicBezTo>
                  <a:pt x="2388" y="1356"/>
                  <a:pt x="899" y="3235"/>
                  <a:pt x="899" y="5113"/>
                </a:cubicBezTo>
                <a:cubicBezTo>
                  <a:pt x="1643" y="6991"/>
                  <a:pt x="1643" y="7930"/>
                  <a:pt x="154" y="8869"/>
                </a:cubicBezTo>
                <a:cubicBezTo>
                  <a:pt x="-591" y="8869"/>
                  <a:pt x="1643" y="10748"/>
                  <a:pt x="899" y="10748"/>
                </a:cubicBezTo>
                <a:cubicBezTo>
                  <a:pt x="2388" y="11687"/>
                  <a:pt x="899" y="11687"/>
                  <a:pt x="899" y="12626"/>
                </a:cubicBezTo>
                <a:cubicBezTo>
                  <a:pt x="899" y="12626"/>
                  <a:pt x="1643" y="13565"/>
                  <a:pt x="2388" y="13565"/>
                </a:cubicBezTo>
                <a:cubicBezTo>
                  <a:pt x="2388" y="14504"/>
                  <a:pt x="5368" y="13565"/>
                  <a:pt x="6112" y="13565"/>
                </a:cubicBezTo>
                <a:cubicBezTo>
                  <a:pt x="6857" y="13565"/>
                  <a:pt x="6857" y="12626"/>
                  <a:pt x="6857" y="12626"/>
                </a:cubicBezTo>
                <a:cubicBezTo>
                  <a:pt x="7602" y="12626"/>
                  <a:pt x="12071" y="15443"/>
                  <a:pt x="12071" y="14504"/>
                </a:cubicBezTo>
                <a:cubicBezTo>
                  <a:pt x="11326" y="16382"/>
                  <a:pt x="8347" y="15443"/>
                  <a:pt x="7602" y="15443"/>
                </a:cubicBezTo>
                <a:cubicBezTo>
                  <a:pt x="6112" y="14504"/>
                  <a:pt x="5368" y="16382"/>
                  <a:pt x="3878" y="16382"/>
                </a:cubicBezTo>
                <a:cubicBezTo>
                  <a:pt x="1643" y="16382"/>
                  <a:pt x="154" y="16382"/>
                  <a:pt x="1643" y="19200"/>
                </a:cubicBezTo>
                <a:cubicBezTo>
                  <a:pt x="1643" y="20139"/>
                  <a:pt x="2388" y="19200"/>
                  <a:pt x="3133" y="19200"/>
                </a:cubicBezTo>
                <a:cubicBezTo>
                  <a:pt x="3878" y="19200"/>
                  <a:pt x="4623" y="20139"/>
                  <a:pt x="5368" y="2013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2" name="Shape 2242"/>
          <p:cNvSpPr/>
          <p:nvPr/>
        </p:nvSpPr>
        <p:spPr>
          <a:xfrm>
            <a:off x="11359942" y="4719361"/>
            <a:ext cx="606791" cy="570584"/>
          </a:xfrm>
          <a:custGeom>
            <a:avLst/>
            <a:gdLst/>
            <a:ahLst/>
            <a:cxnLst>
              <a:cxn ang="0">
                <a:pos x="wd2" y="hd2"/>
              </a:cxn>
              <a:cxn ang="5400000">
                <a:pos x="wd2" y="hd2"/>
              </a:cxn>
              <a:cxn ang="10800000">
                <a:pos x="wd2" y="hd2"/>
              </a:cxn>
              <a:cxn ang="16200000">
                <a:pos x="wd2" y="hd2"/>
              </a:cxn>
            </a:cxnLst>
            <a:rect l="0" t="0" r="r" b="b"/>
            <a:pathLst>
              <a:path w="21168" h="21377" extrusionOk="0">
                <a:moveTo>
                  <a:pt x="6943" y="123"/>
                </a:moveTo>
                <a:cubicBezTo>
                  <a:pt x="7457" y="4277"/>
                  <a:pt x="7971" y="8431"/>
                  <a:pt x="8486" y="12308"/>
                </a:cubicBezTo>
                <a:cubicBezTo>
                  <a:pt x="8486" y="12861"/>
                  <a:pt x="9000" y="13692"/>
                  <a:pt x="8229" y="13692"/>
                </a:cubicBezTo>
                <a:cubicBezTo>
                  <a:pt x="7200" y="13692"/>
                  <a:pt x="5914" y="13692"/>
                  <a:pt x="4886" y="13692"/>
                </a:cubicBezTo>
                <a:cubicBezTo>
                  <a:pt x="4371" y="13692"/>
                  <a:pt x="4114" y="13692"/>
                  <a:pt x="3857" y="13692"/>
                </a:cubicBezTo>
                <a:cubicBezTo>
                  <a:pt x="3600" y="13692"/>
                  <a:pt x="3343" y="13969"/>
                  <a:pt x="3086" y="13969"/>
                </a:cubicBezTo>
                <a:cubicBezTo>
                  <a:pt x="2829" y="14246"/>
                  <a:pt x="2571" y="13969"/>
                  <a:pt x="2057" y="13969"/>
                </a:cubicBezTo>
                <a:cubicBezTo>
                  <a:pt x="1800" y="13969"/>
                  <a:pt x="1800" y="14523"/>
                  <a:pt x="1543" y="14246"/>
                </a:cubicBezTo>
                <a:cubicBezTo>
                  <a:pt x="1286" y="14246"/>
                  <a:pt x="1029" y="13692"/>
                  <a:pt x="771" y="13692"/>
                </a:cubicBezTo>
                <a:cubicBezTo>
                  <a:pt x="514" y="13692"/>
                  <a:pt x="514" y="15354"/>
                  <a:pt x="0" y="15077"/>
                </a:cubicBezTo>
                <a:cubicBezTo>
                  <a:pt x="0" y="15354"/>
                  <a:pt x="0" y="15908"/>
                  <a:pt x="0" y="16184"/>
                </a:cubicBezTo>
                <a:cubicBezTo>
                  <a:pt x="0" y="16738"/>
                  <a:pt x="514" y="16738"/>
                  <a:pt x="771" y="17292"/>
                </a:cubicBezTo>
                <a:cubicBezTo>
                  <a:pt x="1029" y="17569"/>
                  <a:pt x="771" y="18123"/>
                  <a:pt x="1029" y="18400"/>
                </a:cubicBezTo>
                <a:cubicBezTo>
                  <a:pt x="1286" y="18954"/>
                  <a:pt x="1543" y="18400"/>
                  <a:pt x="1800" y="18677"/>
                </a:cubicBezTo>
                <a:cubicBezTo>
                  <a:pt x="1800" y="18954"/>
                  <a:pt x="2571" y="18677"/>
                  <a:pt x="2829" y="18677"/>
                </a:cubicBezTo>
                <a:cubicBezTo>
                  <a:pt x="3086" y="18677"/>
                  <a:pt x="3600" y="18123"/>
                  <a:pt x="3857" y="18123"/>
                </a:cubicBezTo>
                <a:cubicBezTo>
                  <a:pt x="4371" y="18677"/>
                  <a:pt x="4629" y="20061"/>
                  <a:pt x="5143" y="20615"/>
                </a:cubicBezTo>
                <a:cubicBezTo>
                  <a:pt x="5143" y="20615"/>
                  <a:pt x="4886" y="21169"/>
                  <a:pt x="5143" y="21169"/>
                </a:cubicBezTo>
                <a:cubicBezTo>
                  <a:pt x="5400" y="21446"/>
                  <a:pt x="5657" y="20892"/>
                  <a:pt x="5914" y="21169"/>
                </a:cubicBezTo>
                <a:cubicBezTo>
                  <a:pt x="6171" y="21446"/>
                  <a:pt x="6686" y="21446"/>
                  <a:pt x="6943" y="21169"/>
                </a:cubicBezTo>
                <a:cubicBezTo>
                  <a:pt x="7457" y="20615"/>
                  <a:pt x="7457" y="21169"/>
                  <a:pt x="7714" y="21169"/>
                </a:cubicBezTo>
                <a:cubicBezTo>
                  <a:pt x="8486" y="21169"/>
                  <a:pt x="9000" y="20061"/>
                  <a:pt x="9000" y="19508"/>
                </a:cubicBezTo>
                <a:cubicBezTo>
                  <a:pt x="9000" y="19231"/>
                  <a:pt x="8486" y="19231"/>
                  <a:pt x="9000" y="18954"/>
                </a:cubicBezTo>
                <a:cubicBezTo>
                  <a:pt x="9257" y="18677"/>
                  <a:pt x="9771" y="18954"/>
                  <a:pt x="10029" y="18400"/>
                </a:cubicBezTo>
                <a:cubicBezTo>
                  <a:pt x="10029" y="18123"/>
                  <a:pt x="10286" y="17569"/>
                  <a:pt x="10286" y="17292"/>
                </a:cubicBezTo>
                <a:cubicBezTo>
                  <a:pt x="10543" y="16738"/>
                  <a:pt x="10543" y="16461"/>
                  <a:pt x="10800" y="17015"/>
                </a:cubicBezTo>
                <a:cubicBezTo>
                  <a:pt x="11571" y="17569"/>
                  <a:pt x="12086" y="15354"/>
                  <a:pt x="12600" y="15631"/>
                </a:cubicBezTo>
                <a:cubicBezTo>
                  <a:pt x="12857" y="15631"/>
                  <a:pt x="12857" y="15631"/>
                  <a:pt x="13114" y="15631"/>
                </a:cubicBezTo>
                <a:cubicBezTo>
                  <a:pt x="13114" y="15631"/>
                  <a:pt x="13371" y="15354"/>
                  <a:pt x="13371" y="15354"/>
                </a:cubicBezTo>
                <a:cubicBezTo>
                  <a:pt x="13629" y="15077"/>
                  <a:pt x="13886" y="15077"/>
                  <a:pt x="14143" y="14800"/>
                </a:cubicBezTo>
                <a:cubicBezTo>
                  <a:pt x="14914" y="13969"/>
                  <a:pt x="15686" y="14800"/>
                  <a:pt x="16714" y="14523"/>
                </a:cubicBezTo>
                <a:cubicBezTo>
                  <a:pt x="17229" y="14523"/>
                  <a:pt x="17486" y="14246"/>
                  <a:pt x="18000" y="14246"/>
                </a:cubicBezTo>
                <a:cubicBezTo>
                  <a:pt x="18771" y="14246"/>
                  <a:pt x="19543" y="14246"/>
                  <a:pt x="20057" y="13969"/>
                </a:cubicBezTo>
                <a:cubicBezTo>
                  <a:pt x="21600" y="13415"/>
                  <a:pt x="21086" y="9815"/>
                  <a:pt x="21086" y="8431"/>
                </a:cubicBezTo>
                <a:cubicBezTo>
                  <a:pt x="20829" y="8708"/>
                  <a:pt x="20057" y="9261"/>
                  <a:pt x="19800" y="8708"/>
                </a:cubicBezTo>
                <a:cubicBezTo>
                  <a:pt x="19543" y="8431"/>
                  <a:pt x="20057" y="7877"/>
                  <a:pt x="19800" y="7600"/>
                </a:cubicBezTo>
                <a:cubicBezTo>
                  <a:pt x="19543" y="7046"/>
                  <a:pt x="18514" y="7323"/>
                  <a:pt x="18000" y="7046"/>
                </a:cubicBezTo>
                <a:cubicBezTo>
                  <a:pt x="17486" y="7046"/>
                  <a:pt x="17229" y="6215"/>
                  <a:pt x="16971" y="5938"/>
                </a:cubicBezTo>
                <a:cubicBezTo>
                  <a:pt x="16971" y="5661"/>
                  <a:pt x="16714" y="5384"/>
                  <a:pt x="16200" y="5384"/>
                </a:cubicBezTo>
                <a:cubicBezTo>
                  <a:pt x="15686" y="4831"/>
                  <a:pt x="14914" y="4277"/>
                  <a:pt x="14400" y="3723"/>
                </a:cubicBezTo>
                <a:cubicBezTo>
                  <a:pt x="12857" y="2892"/>
                  <a:pt x="11314" y="1784"/>
                  <a:pt x="10029" y="677"/>
                </a:cubicBezTo>
                <a:cubicBezTo>
                  <a:pt x="9771" y="677"/>
                  <a:pt x="9257" y="123"/>
                  <a:pt x="9000" y="123"/>
                </a:cubicBezTo>
                <a:cubicBezTo>
                  <a:pt x="8486" y="-154"/>
                  <a:pt x="7714" y="123"/>
                  <a:pt x="6943" y="12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3" name="Shape 2243"/>
          <p:cNvSpPr/>
          <p:nvPr/>
        </p:nvSpPr>
        <p:spPr>
          <a:xfrm>
            <a:off x="12692264" y="4448385"/>
            <a:ext cx="401871" cy="397786"/>
          </a:xfrm>
          <a:custGeom>
            <a:avLst/>
            <a:gdLst/>
            <a:ahLst/>
            <a:cxnLst>
              <a:cxn ang="0">
                <a:pos x="wd2" y="hd2"/>
              </a:cxn>
              <a:cxn ang="5400000">
                <a:pos x="wd2" y="hd2"/>
              </a:cxn>
              <a:cxn ang="10800000">
                <a:pos x="wd2" y="hd2"/>
              </a:cxn>
              <a:cxn ang="16200000">
                <a:pos x="wd2" y="hd2"/>
              </a:cxn>
            </a:cxnLst>
            <a:rect l="0" t="0" r="r" b="b"/>
            <a:pathLst>
              <a:path w="21289" h="21600" extrusionOk="0">
                <a:moveTo>
                  <a:pt x="17362" y="21600"/>
                </a:moveTo>
                <a:cubicBezTo>
                  <a:pt x="17754" y="21600"/>
                  <a:pt x="17754" y="20400"/>
                  <a:pt x="18540" y="20400"/>
                </a:cubicBezTo>
                <a:cubicBezTo>
                  <a:pt x="19718" y="20400"/>
                  <a:pt x="18933" y="19600"/>
                  <a:pt x="19718" y="19200"/>
                </a:cubicBezTo>
                <a:cubicBezTo>
                  <a:pt x="20896" y="18800"/>
                  <a:pt x="20896" y="18800"/>
                  <a:pt x="20896" y="17600"/>
                </a:cubicBezTo>
                <a:cubicBezTo>
                  <a:pt x="20504" y="16800"/>
                  <a:pt x="20504" y="16800"/>
                  <a:pt x="21289" y="16800"/>
                </a:cubicBezTo>
                <a:cubicBezTo>
                  <a:pt x="20896" y="16800"/>
                  <a:pt x="19718" y="14800"/>
                  <a:pt x="19325" y="14400"/>
                </a:cubicBezTo>
                <a:cubicBezTo>
                  <a:pt x="18933" y="12800"/>
                  <a:pt x="18147" y="11200"/>
                  <a:pt x="17362" y="10000"/>
                </a:cubicBezTo>
                <a:cubicBezTo>
                  <a:pt x="16576" y="8800"/>
                  <a:pt x="16184" y="7200"/>
                  <a:pt x="15398" y="6400"/>
                </a:cubicBezTo>
                <a:cubicBezTo>
                  <a:pt x="15005" y="6000"/>
                  <a:pt x="14220" y="3600"/>
                  <a:pt x="14613" y="3200"/>
                </a:cubicBezTo>
                <a:cubicBezTo>
                  <a:pt x="14613" y="3200"/>
                  <a:pt x="17754" y="8800"/>
                  <a:pt x="18147" y="8800"/>
                </a:cubicBezTo>
                <a:cubicBezTo>
                  <a:pt x="18540" y="8800"/>
                  <a:pt x="18933" y="7600"/>
                  <a:pt x="18933" y="7600"/>
                </a:cubicBezTo>
                <a:cubicBezTo>
                  <a:pt x="18933" y="6800"/>
                  <a:pt x="18933" y="6000"/>
                  <a:pt x="18540" y="5600"/>
                </a:cubicBezTo>
                <a:cubicBezTo>
                  <a:pt x="18540" y="4000"/>
                  <a:pt x="18147" y="2400"/>
                  <a:pt x="18147" y="800"/>
                </a:cubicBezTo>
                <a:cubicBezTo>
                  <a:pt x="17362" y="1600"/>
                  <a:pt x="15398" y="1600"/>
                  <a:pt x="14613" y="800"/>
                </a:cubicBezTo>
                <a:cubicBezTo>
                  <a:pt x="13042" y="0"/>
                  <a:pt x="11078" y="400"/>
                  <a:pt x="9507" y="1200"/>
                </a:cubicBezTo>
                <a:cubicBezTo>
                  <a:pt x="8329" y="2000"/>
                  <a:pt x="7151" y="1600"/>
                  <a:pt x="5973" y="1200"/>
                </a:cubicBezTo>
                <a:cubicBezTo>
                  <a:pt x="4402" y="800"/>
                  <a:pt x="2831" y="800"/>
                  <a:pt x="1260" y="400"/>
                </a:cubicBezTo>
                <a:cubicBezTo>
                  <a:pt x="1260" y="400"/>
                  <a:pt x="867" y="0"/>
                  <a:pt x="867" y="0"/>
                </a:cubicBezTo>
                <a:cubicBezTo>
                  <a:pt x="474" y="400"/>
                  <a:pt x="474" y="800"/>
                  <a:pt x="82" y="1200"/>
                </a:cubicBezTo>
                <a:cubicBezTo>
                  <a:pt x="-311" y="1600"/>
                  <a:pt x="867" y="2000"/>
                  <a:pt x="474" y="2800"/>
                </a:cubicBezTo>
                <a:cubicBezTo>
                  <a:pt x="82" y="3200"/>
                  <a:pt x="82" y="3600"/>
                  <a:pt x="82" y="4400"/>
                </a:cubicBezTo>
                <a:cubicBezTo>
                  <a:pt x="474" y="4400"/>
                  <a:pt x="474" y="4800"/>
                  <a:pt x="474" y="5200"/>
                </a:cubicBezTo>
                <a:cubicBezTo>
                  <a:pt x="474" y="6800"/>
                  <a:pt x="474" y="8400"/>
                  <a:pt x="474" y="10000"/>
                </a:cubicBezTo>
                <a:cubicBezTo>
                  <a:pt x="474" y="11200"/>
                  <a:pt x="474" y="20800"/>
                  <a:pt x="474" y="20800"/>
                </a:cubicBezTo>
                <a:cubicBezTo>
                  <a:pt x="4794" y="20800"/>
                  <a:pt x="8722" y="20800"/>
                  <a:pt x="13042" y="20800"/>
                </a:cubicBezTo>
                <a:cubicBezTo>
                  <a:pt x="13827" y="20800"/>
                  <a:pt x="14613" y="20800"/>
                  <a:pt x="15398" y="20800"/>
                </a:cubicBezTo>
                <a:cubicBezTo>
                  <a:pt x="16184" y="20800"/>
                  <a:pt x="16576" y="21600"/>
                  <a:pt x="17362"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4" name="Shape 2244"/>
          <p:cNvSpPr/>
          <p:nvPr/>
        </p:nvSpPr>
        <p:spPr>
          <a:xfrm>
            <a:off x="12084860" y="4219283"/>
            <a:ext cx="145957" cy="287011"/>
          </a:xfrm>
          <a:custGeom>
            <a:avLst/>
            <a:gdLst/>
            <a:ahLst/>
            <a:cxnLst>
              <a:cxn ang="0">
                <a:pos x="wd2" y="hd2"/>
              </a:cxn>
              <a:cxn ang="5400000">
                <a:pos x="wd2" y="hd2"/>
              </a:cxn>
              <a:cxn ang="10800000">
                <a:pos x="wd2" y="hd2"/>
              </a:cxn>
              <a:cxn ang="16200000">
                <a:pos x="wd2" y="hd2"/>
              </a:cxn>
            </a:cxnLst>
            <a:rect l="0" t="0" r="r" b="b"/>
            <a:pathLst>
              <a:path w="21229" h="21600" extrusionOk="0">
                <a:moveTo>
                  <a:pt x="14749" y="18831"/>
                </a:moveTo>
                <a:cubicBezTo>
                  <a:pt x="12589" y="17723"/>
                  <a:pt x="16909" y="16615"/>
                  <a:pt x="17989" y="16615"/>
                </a:cubicBezTo>
                <a:cubicBezTo>
                  <a:pt x="20149" y="16062"/>
                  <a:pt x="21229" y="15508"/>
                  <a:pt x="21229" y="14954"/>
                </a:cubicBezTo>
                <a:cubicBezTo>
                  <a:pt x="21229" y="14400"/>
                  <a:pt x="21229" y="13846"/>
                  <a:pt x="21229" y="13292"/>
                </a:cubicBezTo>
                <a:cubicBezTo>
                  <a:pt x="21229" y="12738"/>
                  <a:pt x="20149" y="12738"/>
                  <a:pt x="20149" y="12738"/>
                </a:cubicBezTo>
                <a:cubicBezTo>
                  <a:pt x="19069" y="12185"/>
                  <a:pt x="19069" y="11631"/>
                  <a:pt x="17989" y="11077"/>
                </a:cubicBezTo>
                <a:cubicBezTo>
                  <a:pt x="16909" y="11077"/>
                  <a:pt x="15829" y="11631"/>
                  <a:pt x="14749" y="11077"/>
                </a:cubicBezTo>
                <a:cubicBezTo>
                  <a:pt x="11509" y="9969"/>
                  <a:pt x="14749" y="9415"/>
                  <a:pt x="16909" y="8862"/>
                </a:cubicBezTo>
                <a:cubicBezTo>
                  <a:pt x="19069" y="8308"/>
                  <a:pt x="20149" y="6646"/>
                  <a:pt x="17989" y="5538"/>
                </a:cubicBezTo>
                <a:cubicBezTo>
                  <a:pt x="17989" y="4985"/>
                  <a:pt x="14749" y="3877"/>
                  <a:pt x="15829" y="3323"/>
                </a:cubicBezTo>
                <a:cubicBezTo>
                  <a:pt x="16909" y="2769"/>
                  <a:pt x="17989" y="2769"/>
                  <a:pt x="19069" y="2215"/>
                </a:cubicBezTo>
                <a:cubicBezTo>
                  <a:pt x="19069" y="2215"/>
                  <a:pt x="19069" y="554"/>
                  <a:pt x="19069" y="554"/>
                </a:cubicBezTo>
                <a:cubicBezTo>
                  <a:pt x="17989" y="554"/>
                  <a:pt x="16909" y="2215"/>
                  <a:pt x="15829" y="1662"/>
                </a:cubicBezTo>
                <a:cubicBezTo>
                  <a:pt x="15829" y="1662"/>
                  <a:pt x="14749" y="1108"/>
                  <a:pt x="14749" y="1108"/>
                </a:cubicBezTo>
                <a:cubicBezTo>
                  <a:pt x="13669" y="554"/>
                  <a:pt x="12589" y="0"/>
                  <a:pt x="11509" y="0"/>
                </a:cubicBezTo>
                <a:cubicBezTo>
                  <a:pt x="9349" y="554"/>
                  <a:pt x="6109" y="1108"/>
                  <a:pt x="5029" y="2215"/>
                </a:cubicBezTo>
                <a:cubicBezTo>
                  <a:pt x="2869" y="4431"/>
                  <a:pt x="5029" y="7754"/>
                  <a:pt x="1789" y="9415"/>
                </a:cubicBezTo>
                <a:cubicBezTo>
                  <a:pt x="-371" y="10523"/>
                  <a:pt x="-371" y="10523"/>
                  <a:pt x="709" y="11631"/>
                </a:cubicBezTo>
                <a:cubicBezTo>
                  <a:pt x="709" y="12738"/>
                  <a:pt x="3949" y="13292"/>
                  <a:pt x="3949" y="14400"/>
                </a:cubicBezTo>
                <a:cubicBezTo>
                  <a:pt x="5029" y="15508"/>
                  <a:pt x="8269" y="16062"/>
                  <a:pt x="8269" y="16615"/>
                </a:cubicBezTo>
                <a:cubicBezTo>
                  <a:pt x="9349" y="18277"/>
                  <a:pt x="10429" y="20492"/>
                  <a:pt x="10429" y="21600"/>
                </a:cubicBezTo>
                <a:cubicBezTo>
                  <a:pt x="12589" y="21600"/>
                  <a:pt x="16909" y="20492"/>
                  <a:pt x="14749" y="18831"/>
                </a:cubicBezTo>
                <a:cubicBezTo>
                  <a:pt x="13669" y="18277"/>
                  <a:pt x="15829" y="19385"/>
                  <a:pt x="14749" y="188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5" name="Shape 2245"/>
          <p:cNvSpPr/>
          <p:nvPr/>
        </p:nvSpPr>
        <p:spPr>
          <a:xfrm>
            <a:off x="12153634" y="4387962"/>
            <a:ext cx="555409" cy="541292"/>
          </a:xfrm>
          <a:custGeom>
            <a:avLst/>
            <a:gdLst/>
            <a:ahLst/>
            <a:cxnLst>
              <a:cxn ang="0">
                <a:pos x="wd2" y="hd2"/>
              </a:cxn>
              <a:cxn ang="5400000">
                <a:pos x="wd2" y="hd2"/>
              </a:cxn>
              <a:cxn ang="10800000">
                <a:pos x="wd2" y="hd2"/>
              </a:cxn>
              <a:cxn ang="16200000">
                <a:pos x="wd2" y="hd2"/>
              </a:cxn>
            </a:cxnLst>
            <a:rect l="0" t="0" r="r" b="b"/>
            <a:pathLst>
              <a:path w="21374" h="21600" extrusionOk="0">
                <a:moveTo>
                  <a:pt x="5742" y="16274"/>
                </a:moveTo>
                <a:cubicBezTo>
                  <a:pt x="5742" y="16570"/>
                  <a:pt x="6595" y="17162"/>
                  <a:pt x="6879" y="16866"/>
                </a:cubicBezTo>
                <a:cubicBezTo>
                  <a:pt x="7163" y="16570"/>
                  <a:pt x="7448" y="16570"/>
                  <a:pt x="7732" y="16274"/>
                </a:cubicBezTo>
                <a:cubicBezTo>
                  <a:pt x="8016" y="16274"/>
                  <a:pt x="8869" y="15682"/>
                  <a:pt x="9153" y="15682"/>
                </a:cubicBezTo>
                <a:cubicBezTo>
                  <a:pt x="10290" y="16274"/>
                  <a:pt x="11142" y="16866"/>
                  <a:pt x="12279" y="17458"/>
                </a:cubicBezTo>
                <a:cubicBezTo>
                  <a:pt x="14837" y="18937"/>
                  <a:pt x="17111" y="20416"/>
                  <a:pt x="19669" y="21600"/>
                </a:cubicBezTo>
                <a:cubicBezTo>
                  <a:pt x="19669" y="21008"/>
                  <a:pt x="19385" y="21008"/>
                  <a:pt x="19953" y="21008"/>
                </a:cubicBezTo>
                <a:cubicBezTo>
                  <a:pt x="19953" y="21008"/>
                  <a:pt x="21090" y="21008"/>
                  <a:pt x="21090" y="21008"/>
                </a:cubicBezTo>
                <a:cubicBezTo>
                  <a:pt x="21090" y="20416"/>
                  <a:pt x="21090" y="20121"/>
                  <a:pt x="21090" y="19529"/>
                </a:cubicBezTo>
                <a:cubicBezTo>
                  <a:pt x="21090" y="17458"/>
                  <a:pt x="21090" y="15386"/>
                  <a:pt x="21090" y="13019"/>
                </a:cubicBezTo>
                <a:cubicBezTo>
                  <a:pt x="21090" y="10948"/>
                  <a:pt x="21090" y="8877"/>
                  <a:pt x="21090" y="7101"/>
                </a:cubicBezTo>
                <a:cubicBezTo>
                  <a:pt x="21090" y="6510"/>
                  <a:pt x="21090" y="6214"/>
                  <a:pt x="21090" y="5918"/>
                </a:cubicBezTo>
                <a:cubicBezTo>
                  <a:pt x="20806" y="5622"/>
                  <a:pt x="20806" y="5326"/>
                  <a:pt x="20806" y="5030"/>
                </a:cubicBezTo>
                <a:cubicBezTo>
                  <a:pt x="20806" y="4734"/>
                  <a:pt x="21374" y="4438"/>
                  <a:pt x="21374" y="4142"/>
                </a:cubicBezTo>
                <a:cubicBezTo>
                  <a:pt x="21374" y="3847"/>
                  <a:pt x="20806" y="3551"/>
                  <a:pt x="20806" y="3255"/>
                </a:cubicBezTo>
                <a:cubicBezTo>
                  <a:pt x="20806" y="2959"/>
                  <a:pt x="21090" y="2663"/>
                  <a:pt x="21374" y="2367"/>
                </a:cubicBezTo>
                <a:cubicBezTo>
                  <a:pt x="20521" y="1775"/>
                  <a:pt x="19669" y="2071"/>
                  <a:pt x="18816" y="1479"/>
                </a:cubicBezTo>
                <a:cubicBezTo>
                  <a:pt x="18248" y="1184"/>
                  <a:pt x="17963" y="592"/>
                  <a:pt x="17111" y="592"/>
                </a:cubicBezTo>
                <a:cubicBezTo>
                  <a:pt x="15974" y="592"/>
                  <a:pt x="14837" y="888"/>
                  <a:pt x="14269" y="1775"/>
                </a:cubicBezTo>
                <a:cubicBezTo>
                  <a:pt x="13985" y="2071"/>
                  <a:pt x="13985" y="2367"/>
                  <a:pt x="14269" y="2663"/>
                </a:cubicBezTo>
                <a:cubicBezTo>
                  <a:pt x="14553" y="3255"/>
                  <a:pt x="14269" y="3551"/>
                  <a:pt x="13985" y="4142"/>
                </a:cubicBezTo>
                <a:cubicBezTo>
                  <a:pt x="13416" y="5030"/>
                  <a:pt x="12279" y="4438"/>
                  <a:pt x="11427" y="3847"/>
                </a:cubicBezTo>
                <a:cubicBezTo>
                  <a:pt x="10858" y="3847"/>
                  <a:pt x="10574" y="3551"/>
                  <a:pt x="10006" y="3551"/>
                </a:cubicBezTo>
                <a:cubicBezTo>
                  <a:pt x="9437" y="3255"/>
                  <a:pt x="8869" y="3551"/>
                  <a:pt x="8585" y="2959"/>
                </a:cubicBezTo>
                <a:cubicBezTo>
                  <a:pt x="8300" y="2663"/>
                  <a:pt x="8300" y="2071"/>
                  <a:pt x="8016" y="1775"/>
                </a:cubicBezTo>
                <a:cubicBezTo>
                  <a:pt x="7732" y="1184"/>
                  <a:pt x="6879" y="1184"/>
                  <a:pt x="6311" y="888"/>
                </a:cubicBezTo>
                <a:cubicBezTo>
                  <a:pt x="5742" y="592"/>
                  <a:pt x="5174" y="592"/>
                  <a:pt x="4606" y="592"/>
                </a:cubicBezTo>
                <a:cubicBezTo>
                  <a:pt x="4037" y="592"/>
                  <a:pt x="3753" y="296"/>
                  <a:pt x="2900" y="0"/>
                </a:cubicBezTo>
                <a:cubicBezTo>
                  <a:pt x="2900" y="296"/>
                  <a:pt x="2900" y="592"/>
                  <a:pt x="2900" y="1184"/>
                </a:cubicBezTo>
                <a:cubicBezTo>
                  <a:pt x="2900" y="1479"/>
                  <a:pt x="2900" y="1184"/>
                  <a:pt x="2332" y="1775"/>
                </a:cubicBezTo>
                <a:cubicBezTo>
                  <a:pt x="2048" y="2071"/>
                  <a:pt x="1763" y="2071"/>
                  <a:pt x="1195" y="2367"/>
                </a:cubicBezTo>
                <a:cubicBezTo>
                  <a:pt x="627" y="2959"/>
                  <a:pt x="1479" y="3551"/>
                  <a:pt x="1195" y="4142"/>
                </a:cubicBezTo>
                <a:cubicBezTo>
                  <a:pt x="911" y="4734"/>
                  <a:pt x="58" y="4734"/>
                  <a:pt x="58" y="5030"/>
                </a:cubicBezTo>
                <a:cubicBezTo>
                  <a:pt x="58" y="5622"/>
                  <a:pt x="342" y="5918"/>
                  <a:pt x="627" y="6214"/>
                </a:cubicBezTo>
                <a:cubicBezTo>
                  <a:pt x="627" y="6805"/>
                  <a:pt x="627" y="7397"/>
                  <a:pt x="627" y="7693"/>
                </a:cubicBezTo>
                <a:cubicBezTo>
                  <a:pt x="627" y="8285"/>
                  <a:pt x="911" y="8581"/>
                  <a:pt x="627" y="9173"/>
                </a:cubicBezTo>
                <a:cubicBezTo>
                  <a:pt x="627" y="9468"/>
                  <a:pt x="627" y="9764"/>
                  <a:pt x="627" y="10060"/>
                </a:cubicBezTo>
                <a:cubicBezTo>
                  <a:pt x="627" y="10356"/>
                  <a:pt x="911" y="10652"/>
                  <a:pt x="627" y="10948"/>
                </a:cubicBezTo>
                <a:cubicBezTo>
                  <a:pt x="627" y="11244"/>
                  <a:pt x="-226" y="11244"/>
                  <a:pt x="58" y="11836"/>
                </a:cubicBezTo>
                <a:cubicBezTo>
                  <a:pt x="627" y="12427"/>
                  <a:pt x="911" y="12723"/>
                  <a:pt x="911" y="13611"/>
                </a:cubicBezTo>
                <a:cubicBezTo>
                  <a:pt x="911" y="14203"/>
                  <a:pt x="1479" y="13907"/>
                  <a:pt x="1763" y="14203"/>
                </a:cubicBezTo>
                <a:cubicBezTo>
                  <a:pt x="2332" y="14203"/>
                  <a:pt x="2616" y="14203"/>
                  <a:pt x="2900" y="14499"/>
                </a:cubicBezTo>
                <a:cubicBezTo>
                  <a:pt x="3185" y="14795"/>
                  <a:pt x="3469" y="15386"/>
                  <a:pt x="3753" y="15682"/>
                </a:cubicBezTo>
                <a:cubicBezTo>
                  <a:pt x="4321" y="15978"/>
                  <a:pt x="5174" y="15682"/>
                  <a:pt x="5742" y="16274"/>
                </a:cubicBezTo>
                <a:cubicBezTo>
                  <a:pt x="6027" y="16570"/>
                  <a:pt x="5458" y="15978"/>
                  <a:pt x="5742" y="162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6" name="Shape 2246"/>
          <p:cNvSpPr/>
          <p:nvPr/>
        </p:nvSpPr>
        <p:spPr>
          <a:xfrm>
            <a:off x="11181237" y="4617068"/>
            <a:ext cx="309589" cy="251765"/>
          </a:xfrm>
          <a:custGeom>
            <a:avLst/>
            <a:gdLst/>
            <a:ahLst/>
            <a:cxnLst>
              <a:cxn ang="0">
                <a:pos x="wd2" y="hd2"/>
              </a:cxn>
              <a:cxn ang="5400000">
                <a:pos x="wd2" y="hd2"/>
              </a:cxn>
              <a:cxn ang="10800000">
                <a:pos x="wd2" y="hd2"/>
              </a:cxn>
              <a:cxn ang="16200000">
                <a:pos x="wd2" y="hd2"/>
              </a:cxn>
            </a:cxnLst>
            <a:rect l="0" t="0" r="r" b="b"/>
            <a:pathLst>
              <a:path w="21600" h="21600" extrusionOk="0">
                <a:moveTo>
                  <a:pt x="9771" y="21600"/>
                </a:moveTo>
                <a:cubicBezTo>
                  <a:pt x="9771" y="19694"/>
                  <a:pt x="9257" y="16518"/>
                  <a:pt x="10286" y="15882"/>
                </a:cubicBezTo>
                <a:cubicBezTo>
                  <a:pt x="10800" y="15247"/>
                  <a:pt x="11829" y="14612"/>
                  <a:pt x="12343" y="13976"/>
                </a:cubicBezTo>
                <a:cubicBezTo>
                  <a:pt x="12857" y="13976"/>
                  <a:pt x="12857" y="12706"/>
                  <a:pt x="12857" y="12706"/>
                </a:cubicBezTo>
                <a:cubicBezTo>
                  <a:pt x="12857" y="10165"/>
                  <a:pt x="12857" y="8259"/>
                  <a:pt x="12857" y="5718"/>
                </a:cubicBezTo>
                <a:cubicBezTo>
                  <a:pt x="12857" y="5718"/>
                  <a:pt x="15943" y="5718"/>
                  <a:pt x="16457" y="5718"/>
                </a:cubicBezTo>
                <a:cubicBezTo>
                  <a:pt x="18000" y="5718"/>
                  <a:pt x="19543" y="5718"/>
                  <a:pt x="21086" y="5718"/>
                </a:cubicBezTo>
                <a:cubicBezTo>
                  <a:pt x="21600" y="5718"/>
                  <a:pt x="21600" y="1906"/>
                  <a:pt x="21600" y="1271"/>
                </a:cubicBezTo>
                <a:cubicBezTo>
                  <a:pt x="21600" y="0"/>
                  <a:pt x="21600" y="0"/>
                  <a:pt x="20571" y="0"/>
                </a:cubicBezTo>
                <a:cubicBezTo>
                  <a:pt x="16971" y="0"/>
                  <a:pt x="13886" y="0"/>
                  <a:pt x="10286" y="0"/>
                </a:cubicBezTo>
                <a:cubicBezTo>
                  <a:pt x="9257" y="1271"/>
                  <a:pt x="8743" y="2541"/>
                  <a:pt x="7714" y="3812"/>
                </a:cubicBezTo>
                <a:cubicBezTo>
                  <a:pt x="5657" y="5718"/>
                  <a:pt x="5657" y="7624"/>
                  <a:pt x="5143" y="10800"/>
                </a:cubicBezTo>
                <a:cubicBezTo>
                  <a:pt x="5143" y="10800"/>
                  <a:pt x="4629" y="11435"/>
                  <a:pt x="4114" y="11435"/>
                </a:cubicBezTo>
                <a:cubicBezTo>
                  <a:pt x="3086" y="12706"/>
                  <a:pt x="2571" y="13976"/>
                  <a:pt x="2057" y="15882"/>
                </a:cubicBezTo>
                <a:cubicBezTo>
                  <a:pt x="1029" y="17788"/>
                  <a:pt x="0" y="19059"/>
                  <a:pt x="0" y="21600"/>
                </a:cubicBezTo>
                <a:cubicBezTo>
                  <a:pt x="3086" y="21600"/>
                  <a:pt x="6686" y="21600"/>
                  <a:pt x="9771"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7" name="Shape 2247"/>
          <p:cNvSpPr/>
          <p:nvPr/>
        </p:nvSpPr>
        <p:spPr>
          <a:xfrm>
            <a:off x="11329737" y="4281494"/>
            <a:ext cx="432356" cy="335574"/>
          </a:xfrm>
          <a:custGeom>
            <a:avLst/>
            <a:gdLst/>
            <a:ahLst/>
            <a:cxnLst>
              <a:cxn ang="0">
                <a:pos x="wd2" y="hd2"/>
              </a:cxn>
              <a:cxn ang="5400000">
                <a:pos x="wd2" y="hd2"/>
              </a:cxn>
              <a:cxn ang="10800000">
                <a:pos x="wd2" y="hd2"/>
              </a:cxn>
              <a:cxn ang="16200000">
                <a:pos x="wd2" y="hd2"/>
              </a:cxn>
            </a:cxnLst>
            <a:rect l="0" t="0" r="r" b="b"/>
            <a:pathLst>
              <a:path w="21082" h="20419" extrusionOk="0">
                <a:moveTo>
                  <a:pt x="7920" y="20419"/>
                </a:moveTo>
                <a:cubicBezTo>
                  <a:pt x="7920" y="19069"/>
                  <a:pt x="7560" y="18169"/>
                  <a:pt x="8280" y="17269"/>
                </a:cubicBezTo>
                <a:cubicBezTo>
                  <a:pt x="9000" y="16819"/>
                  <a:pt x="10080" y="16369"/>
                  <a:pt x="10440" y="15469"/>
                </a:cubicBezTo>
                <a:cubicBezTo>
                  <a:pt x="10800" y="15469"/>
                  <a:pt x="11520" y="15469"/>
                  <a:pt x="11880" y="15469"/>
                </a:cubicBezTo>
                <a:cubicBezTo>
                  <a:pt x="12240" y="15019"/>
                  <a:pt x="12960" y="15019"/>
                  <a:pt x="13680" y="14569"/>
                </a:cubicBezTo>
                <a:cubicBezTo>
                  <a:pt x="14040" y="14119"/>
                  <a:pt x="14040" y="13669"/>
                  <a:pt x="14400" y="13219"/>
                </a:cubicBezTo>
                <a:cubicBezTo>
                  <a:pt x="14760" y="12769"/>
                  <a:pt x="15840" y="13219"/>
                  <a:pt x="16200" y="12769"/>
                </a:cubicBezTo>
                <a:cubicBezTo>
                  <a:pt x="16560" y="12319"/>
                  <a:pt x="16560" y="11869"/>
                  <a:pt x="16560" y="11419"/>
                </a:cubicBezTo>
                <a:cubicBezTo>
                  <a:pt x="16560" y="10519"/>
                  <a:pt x="17640" y="10519"/>
                  <a:pt x="18000" y="10069"/>
                </a:cubicBezTo>
                <a:cubicBezTo>
                  <a:pt x="18360" y="9619"/>
                  <a:pt x="18360" y="9169"/>
                  <a:pt x="19080" y="9169"/>
                </a:cubicBezTo>
                <a:cubicBezTo>
                  <a:pt x="19440" y="9169"/>
                  <a:pt x="20520" y="9619"/>
                  <a:pt x="20880" y="9619"/>
                </a:cubicBezTo>
                <a:cubicBezTo>
                  <a:pt x="21600" y="9169"/>
                  <a:pt x="20160" y="6469"/>
                  <a:pt x="20160" y="6019"/>
                </a:cubicBezTo>
                <a:cubicBezTo>
                  <a:pt x="20160" y="5119"/>
                  <a:pt x="20160" y="4219"/>
                  <a:pt x="20160" y="3319"/>
                </a:cubicBezTo>
                <a:cubicBezTo>
                  <a:pt x="19800" y="2869"/>
                  <a:pt x="19800" y="2419"/>
                  <a:pt x="19800" y="1969"/>
                </a:cubicBezTo>
                <a:cubicBezTo>
                  <a:pt x="19080" y="1969"/>
                  <a:pt x="18720" y="1519"/>
                  <a:pt x="18360" y="1519"/>
                </a:cubicBezTo>
                <a:cubicBezTo>
                  <a:pt x="18000" y="1069"/>
                  <a:pt x="17280" y="1519"/>
                  <a:pt x="16920" y="1519"/>
                </a:cubicBezTo>
                <a:cubicBezTo>
                  <a:pt x="16560" y="1069"/>
                  <a:pt x="15840" y="1519"/>
                  <a:pt x="15120" y="1519"/>
                </a:cubicBezTo>
                <a:cubicBezTo>
                  <a:pt x="14400" y="1519"/>
                  <a:pt x="12960" y="-1181"/>
                  <a:pt x="12600" y="619"/>
                </a:cubicBezTo>
                <a:cubicBezTo>
                  <a:pt x="12240" y="1969"/>
                  <a:pt x="11880" y="3319"/>
                  <a:pt x="10800" y="4669"/>
                </a:cubicBezTo>
                <a:cubicBezTo>
                  <a:pt x="9720" y="6019"/>
                  <a:pt x="8280" y="6019"/>
                  <a:pt x="7200" y="7369"/>
                </a:cubicBezTo>
                <a:cubicBezTo>
                  <a:pt x="6480" y="8269"/>
                  <a:pt x="6120" y="9619"/>
                  <a:pt x="5760" y="10969"/>
                </a:cubicBezTo>
                <a:cubicBezTo>
                  <a:pt x="5760" y="11869"/>
                  <a:pt x="6120" y="13219"/>
                  <a:pt x="5760" y="14569"/>
                </a:cubicBezTo>
                <a:cubicBezTo>
                  <a:pt x="5400" y="15019"/>
                  <a:pt x="5040" y="15919"/>
                  <a:pt x="5040" y="16369"/>
                </a:cubicBezTo>
                <a:cubicBezTo>
                  <a:pt x="4680" y="17269"/>
                  <a:pt x="3960" y="17269"/>
                  <a:pt x="3240" y="17719"/>
                </a:cubicBezTo>
                <a:cubicBezTo>
                  <a:pt x="2880" y="18169"/>
                  <a:pt x="2520" y="18619"/>
                  <a:pt x="1800" y="19069"/>
                </a:cubicBezTo>
                <a:cubicBezTo>
                  <a:pt x="1440" y="19519"/>
                  <a:pt x="720" y="19519"/>
                  <a:pt x="0" y="20419"/>
                </a:cubicBezTo>
                <a:lnTo>
                  <a:pt x="7920" y="20419"/>
                </a:ln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8" name="Shape 2248"/>
          <p:cNvSpPr/>
          <p:nvPr/>
        </p:nvSpPr>
        <p:spPr>
          <a:xfrm>
            <a:off x="11491310" y="4226835"/>
            <a:ext cx="759643" cy="730112"/>
          </a:xfrm>
          <a:custGeom>
            <a:avLst/>
            <a:gdLst/>
            <a:ahLst/>
            <a:cxnLst>
              <a:cxn ang="0">
                <a:pos x="wd2" y="hd2"/>
              </a:cxn>
              <a:cxn ang="5400000">
                <a:pos x="wd2" y="hd2"/>
              </a:cxn>
              <a:cxn ang="10800000">
                <a:pos x="wd2" y="hd2"/>
              </a:cxn>
              <a:cxn ang="16200000">
                <a:pos x="wd2" y="hd2"/>
              </a:cxn>
            </a:cxnLst>
            <a:rect l="0" t="0" r="r" b="b"/>
            <a:pathLst>
              <a:path w="21444" h="21600" extrusionOk="0">
                <a:moveTo>
                  <a:pt x="7113" y="4800"/>
                </a:moveTo>
                <a:cubicBezTo>
                  <a:pt x="7321" y="5018"/>
                  <a:pt x="8152" y="6327"/>
                  <a:pt x="7321" y="6327"/>
                </a:cubicBezTo>
                <a:cubicBezTo>
                  <a:pt x="7113" y="6109"/>
                  <a:pt x="6490" y="5891"/>
                  <a:pt x="6282" y="6109"/>
                </a:cubicBezTo>
                <a:cubicBezTo>
                  <a:pt x="6075" y="6327"/>
                  <a:pt x="6075" y="6327"/>
                  <a:pt x="5867" y="6545"/>
                </a:cubicBezTo>
                <a:cubicBezTo>
                  <a:pt x="5659" y="6764"/>
                  <a:pt x="5452" y="6764"/>
                  <a:pt x="5244" y="6764"/>
                </a:cubicBezTo>
                <a:cubicBezTo>
                  <a:pt x="4829" y="6982"/>
                  <a:pt x="5036" y="7418"/>
                  <a:pt x="4829" y="7636"/>
                </a:cubicBezTo>
                <a:cubicBezTo>
                  <a:pt x="4829" y="8073"/>
                  <a:pt x="4206" y="7855"/>
                  <a:pt x="3998" y="8073"/>
                </a:cubicBezTo>
                <a:cubicBezTo>
                  <a:pt x="3582" y="8073"/>
                  <a:pt x="3582" y="8509"/>
                  <a:pt x="3375" y="8727"/>
                </a:cubicBezTo>
                <a:cubicBezTo>
                  <a:pt x="2959" y="9164"/>
                  <a:pt x="2544" y="8945"/>
                  <a:pt x="2129" y="9164"/>
                </a:cubicBezTo>
                <a:cubicBezTo>
                  <a:pt x="1921" y="9164"/>
                  <a:pt x="1713" y="9164"/>
                  <a:pt x="1506" y="9382"/>
                </a:cubicBezTo>
                <a:cubicBezTo>
                  <a:pt x="1298" y="9382"/>
                  <a:pt x="882" y="9600"/>
                  <a:pt x="675" y="9818"/>
                </a:cubicBezTo>
                <a:cubicBezTo>
                  <a:pt x="-156" y="10255"/>
                  <a:pt x="52" y="10473"/>
                  <a:pt x="52" y="11345"/>
                </a:cubicBezTo>
                <a:cubicBezTo>
                  <a:pt x="52" y="12000"/>
                  <a:pt x="-156" y="12000"/>
                  <a:pt x="259" y="12218"/>
                </a:cubicBezTo>
                <a:cubicBezTo>
                  <a:pt x="467" y="12436"/>
                  <a:pt x="882" y="12655"/>
                  <a:pt x="1090" y="12873"/>
                </a:cubicBezTo>
                <a:cubicBezTo>
                  <a:pt x="3167" y="14400"/>
                  <a:pt x="5244" y="15709"/>
                  <a:pt x="7529" y="17236"/>
                </a:cubicBezTo>
                <a:cubicBezTo>
                  <a:pt x="8152" y="17673"/>
                  <a:pt x="8982" y="18327"/>
                  <a:pt x="9813" y="18764"/>
                </a:cubicBezTo>
                <a:cubicBezTo>
                  <a:pt x="9813" y="18982"/>
                  <a:pt x="10021" y="18982"/>
                  <a:pt x="10021" y="18982"/>
                </a:cubicBezTo>
                <a:cubicBezTo>
                  <a:pt x="10644" y="20073"/>
                  <a:pt x="11059" y="20073"/>
                  <a:pt x="11890" y="20291"/>
                </a:cubicBezTo>
                <a:cubicBezTo>
                  <a:pt x="12513" y="20509"/>
                  <a:pt x="11890" y="21382"/>
                  <a:pt x="12513" y="21600"/>
                </a:cubicBezTo>
                <a:cubicBezTo>
                  <a:pt x="12721" y="21600"/>
                  <a:pt x="13344" y="21382"/>
                  <a:pt x="13759" y="21164"/>
                </a:cubicBezTo>
                <a:cubicBezTo>
                  <a:pt x="13967" y="21164"/>
                  <a:pt x="14590" y="21164"/>
                  <a:pt x="14798" y="20945"/>
                </a:cubicBezTo>
                <a:cubicBezTo>
                  <a:pt x="15629" y="20291"/>
                  <a:pt x="16459" y="19636"/>
                  <a:pt x="17498" y="18982"/>
                </a:cubicBezTo>
                <a:cubicBezTo>
                  <a:pt x="18536" y="18327"/>
                  <a:pt x="19575" y="17455"/>
                  <a:pt x="20613" y="16800"/>
                </a:cubicBezTo>
                <a:cubicBezTo>
                  <a:pt x="20821" y="16800"/>
                  <a:pt x="21029" y="16582"/>
                  <a:pt x="21444" y="16364"/>
                </a:cubicBezTo>
                <a:cubicBezTo>
                  <a:pt x="21029" y="15491"/>
                  <a:pt x="20821" y="15273"/>
                  <a:pt x="19990" y="15055"/>
                </a:cubicBezTo>
                <a:cubicBezTo>
                  <a:pt x="19782" y="15055"/>
                  <a:pt x="19367" y="15055"/>
                  <a:pt x="19367" y="15055"/>
                </a:cubicBezTo>
                <a:cubicBezTo>
                  <a:pt x="19367" y="14400"/>
                  <a:pt x="19367" y="14182"/>
                  <a:pt x="18952" y="13745"/>
                </a:cubicBezTo>
                <a:cubicBezTo>
                  <a:pt x="18744" y="13309"/>
                  <a:pt x="18744" y="13309"/>
                  <a:pt x="18952" y="13091"/>
                </a:cubicBezTo>
                <a:cubicBezTo>
                  <a:pt x="19367" y="12655"/>
                  <a:pt x="19159" y="12436"/>
                  <a:pt x="19159" y="12000"/>
                </a:cubicBezTo>
                <a:cubicBezTo>
                  <a:pt x="19159" y="11564"/>
                  <a:pt x="19367" y="11345"/>
                  <a:pt x="19159" y="10909"/>
                </a:cubicBezTo>
                <a:cubicBezTo>
                  <a:pt x="19159" y="10691"/>
                  <a:pt x="19159" y="10473"/>
                  <a:pt x="19159" y="10036"/>
                </a:cubicBezTo>
                <a:cubicBezTo>
                  <a:pt x="19159" y="9818"/>
                  <a:pt x="19159" y="9382"/>
                  <a:pt x="18952" y="9164"/>
                </a:cubicBezTo>
                <a:cubicBezTo>
                  <a:pt x="18744" y="8945"/>
                  <a:pt x="18744" y="8509"/>
                  <a:pt x="18744" y="8073"/>
                </a:cubicBezTo>
                <a:cubicBezTo>
                  <a:pt x="18744" y="7418"/>
                  <a:pt x="18536" y="6545"/>
                  <a:pt x="17913" y="5891"/>
                </a:cubicBezTo>
                <a:cubicBezTo>
                  <a:pt x="17498" y="5455"/>
                  <a:pt x="17082" y="5018"/>
                  <a:pt x="16875" y="4364"/>
                </a:cubicBezTo>
                <a:cubicBezTo>
                  <a:pt x="16459" y="3491"/>
                  <a:pt x="17290" y="3709"/>
                  <a:pt x="17498" y="2836"/>
                </a:cubicBezTo>
                <a:cubicBezTo>
                  <a:pt x="17498" y="1964"/>
                  <a:pt x="17498" y="1309"/>
                  <a:pt x="17706" y="436"/>
                </a:cubicBezTo>
                <a:cubicBezTo>
                  <a:pt x="17498" y="436"/>
                  <a:pt x="17498" y="218"/>
                  <a:pt x="17290" y="218"/>
                </a:cubicBezTo>
                <a:cubicBezTo>
                  <a:pt x="16875" y="436"/>
                  <a:pt x="16875" y="0"/>
                  <a:pt x="16667" y="0"/>
                </a:cubicBezTo>
                <a:cubicBezTo>
                  <a:pt x="16459" y="0"/>
                  <a:pt x="16459" y="218"/>
                  <a:pt x="16252" y="218"/>
                </a:cubicBezTo>
                <a:cubicBezTo>
                  <a:pt x="15836" y="218"/>
                  <a:pt x="15836" y="0"/>
                  <a:pt x="15421" y="0"/>
                </a:cubicBezTo>
                <a:cubicBezTo>
                  <a:pt x="15213" y="218"/>
                  <a:pt x="15006" y="218"/>
                  <a:pt x="14798" y="436"/>
                </a:cubicBezTo>
                <a:cubicBezTo>
                  <a:pt x="14382" y="655"/>
                  <a:pt x="14382" y="436"/>
                  <a:pt x="13967" y="218"/>
                </a:cubicBezTo>
                <a:cubicBezTo>
                  <a:pt x="13552" y="218"/>
                  <a:pt x="12929" y="218"/>
                  <a:pt x="12513" y="436"/>
                </a:cubicBezTo>
                <a:cubicBezTo>
                  <a:pt x="11475" y="655"/>
                  <a:pt x="10436" y="655"/>
                  <a:pt x="9398" y="1091"/>
                </a:cubicBezTo>
                <a:cubicBezTo>
                  <a:pt x="9190" y="1309"/>
                  <a:pt x="8982" y="1527"/>
                  <a:pt x="8775" y="1527"/>
                </a:cubicBezTo>
                <a:cubicBezTo>
                  <a:pt x="8567" y="1745"/>
                  <a:pt x="8152" y="1745"/>
                  <a:pt x="7944" y="1745"/>
                </a:cubicBezTo>
                <a:cubicBezTo>
                  <a:pt x="7529" y="1964"/>
                  <a:pt x="7529" y="2618"/>
                  <a:pt x="6906" y="2618"/>
                </a:cubicBezTo>
                <a:cubicBezTo>
                  <a:pt x="7113" y="3273"/>
                  <a:pt x="7113" y="3927"/>
                  <a:pt x="7113" y="4800"/>
                </a:cubicBezTo>
                <a:cubicBezTo>
                  <a:pt x="7321" y="5018"/>
                  <a:pt x="7113" y="4364"/>
                  <a:pt x="7113" y="4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49" name="Shape 2249"/>
          <p:cNvSpPr/>
          <p:nvPr/>
        </p:nvSpPr>
        <p:spPr>
          <a:xfrm>
            <a:off x="9114805" y="1459965"/>
            <a:ext cx="2246489" cy="1679258"/>
          </a:xfrm>
          <a:custGeom>
            <a:avLst/>
            <a:gdLst/>
            <a:ahLst/>
            <a:cxnLst>
              <a:cxn ang="0">
                <a:pos x="wd2" y="hd2"/>
              </a:cxn>
              <a:cxn ang="5400000">
                <a:pos x="wd2" y="hd2"/>
              </a:cxn>
              <a:cxn ang="10800000">
                <a:pos x="wd2" y="hd2"/>
              </a:cxn>
              <a:cxn ang="16200000">
                <a:pos x="wd2" y="hd2"/>
              </a:cxn>
            </a:cxnLst>
            <a:rect l="0" t="0" r="r" b="b"/>
            <a:pathLst>
              <a:path w="21541" h="21600" extrusionOk="0">
                <a:moveTo>
                  <a:pt x="2266" y="3521"/>
                </a:moveTo>
                <a:cubicBezTo>
                  <a:pt x="2195" y="3616"/>
                  <a:pt x="1841" y="3806"/>
                  <a:pt x="1912" y="3901"/>
                </a:cubicBezTo>
                <a:cubicBezTo>
                  <a:pt x="1983" y="3996"/>
                  <a:pt x="2125" y="3996"/>
                  <a:pt x="2266" y="4092"/>
                </a:cubicBezTo>
                <a:cubicBezTo>
                  <a:pt x="2408" y="4092"/>
                  <a:pt x="2550" y="4092"/>
                  <a:pt x="2762" y="4092"/>
                </a:cubicBezTo>
                <a:cubicBezTo>
                  <a:pt x="2762" y="4092"/>
                  <a:pt x="3116" y="3996"/>
                  <a:pt x="3187" y="3996"/>
                </a:cubicBezTo>
                <a:cubicBezTo>
                  <a:pt x="3116" y="3996"/>
                  <a:pt x="2974" y="4092"/>
                  <a:pt x="2904" y="4187"/>
                </a:cubicBezTo>
                <a:cubicBezTo>
                  <a:pt x="2833" y="4282"/>
                  <a:pt x="2762" y="4377"/>
                  <a:pt x="2833" y="4567"/>
                </a:cubicBezTo>
                <a:cubicBezTo>
                  <a:pt x="2974" y="4758"/>
                  <a:pt x="2550" y="5233"/>
                  <a:pt x="2337" y="5138"/>
                </a:cubicBezTo>
                <a:cubicBezTo>
                  <a:pt x="2266" y="5043"/>
                  <a:pt x="2125" y="5138"/>
                  <a:pt x="1983" y="5138"/>
                </a:cubicBezTo>
                <a:cubicBezTo>
                  <a:pt x="1912" y="5043"/>
                  <a:pt x="1770" y="5138"/>
                  <a:pt x="1700" y="5138"/>
                </a:cubicBezTo>
                <a:cubicBezTo>
                  <a:pt x="1629" y="5138"/>
                  <a:pt x="1487" y="5138"/>
                  <a:pt x="1416" y="5329"/>
                </a:cubicBezTo>
                <a:cubicBezTo>
                  <a:pt x="1346" y="5424"/>
                  <a:pt x="1275" y="5424"/>
                  <a:pt x="1133" y="5424"/>
                </a:cubicBezTo>
                <a:cubicBezTo>
                  <a:pt x="921" y="5519"/>
                  <a:pt x="708" y="5614"/>
                  <a:pt x="496" y="5614"/>
                </a:cubicBezTo>
                <a:cubicBezTo>
                  <a:pt x="425" y="5614"/>
                  <a:pt x="283" y="5519"/>
                  <a:pt x="283" y="5614"/>
                </a:cubicBezTo>
                <a:cubicBezTo>
                  <a:pt x="212" y="5709"/>
                  <a:pt x="0" y="5709"/>
                  <a:pt x="0" y="5900"/>
                </a:cubicBezTo>
                <a:cubicBezTo>
                  <a:pt x="0" y="5995"/>
                  <a:pt x="71" y="5900"/>
                  <a:pt x="71" y="5995"/>
                </a:cubicBezTo>
                <a:cubicBezTo>
                  <a:pt x="71" y="5995"/>
                  <a:pt x="0" y="6090"/>
                  <a:pt x="0" y="6090"/>
                </a:cubicBezTo>
                <a:cubicBezTo>
                  <a:pt x="0" y="6185"/>
                  <a:pt x="142" y="6375"/>
                  <a:pt x="212" y="6470"/>
                </a:cubicBezTo>
                <a:cubicBezTo>
                  <a:pt x="212" y="6470"/>
                  <a:pt x="283" y="6375"/>
                  <a:pt x="283" y="6375"/>
                </a:cubicBezTo>
                <a:cubicBezTo>
                  <a:pt x="354" y="6280"/>
                  <a:pt x="425" y="6375"/>
                  <a:pt x="496" y="6470"/>
                </a:cubicBezTo>
                <a:cubicBezTo>
                  <a:pt x="567" y="6470"/>
                  <a:pt x="921" y="6566"/>
                  <a:pt x="921" y="6375"/>
                </a:cubicBezTo>
                <a:cubicBezTo>
                  <a:pt x="921" y="6470"/>
                  <a:pt x="850" y="6470"/>
                  <a:pt x="921" y="6566"/>
                </a:cubicBezTo>
                <a:cubicBezTo>
                  <a:pt x="921" y="6661"/>
                  <a:pt x="1062" y="6756"/>
                  <a:pt x="1133" y="6756"/>
                </a:cubicBezTo>
                <a:cubicBezTo>
                  <a:pt x="1204" y="6851"/>
                  <a:pt x="1275" y="6851"/>
                  <a:pt x="1346" y="6851"/>
                </a:cubicBezTo>
                <a:cubicBezTo>
                  <a:pt x="1487" y="6851"/>
                  <a:pt x="1487" y="6661"/>
                  <a:pt x="1558" y="6756"/>
                </a:cubicBezTo>
                <a:cubicBezTo>
                  <a:pt x="1700" y="6756"/>
                  <a:pt x="1912" y="6756"/>
                  <a:pt x="1983" y="6756"/>
                </a:cubicBezTo>
                <a:cubicBezTo>
                  <a:pt x="2054" y="6756"/>
                  <a:pt x="2054" y="6661"/>
                  <a:pt x="2125" y="6566"/>
                </a:cubicBezTo>
                <a:cubicBezTo>
                  <a:pt x="2195" y="6566"/>
                  <a:pt x="2408" y="6756"/>
                  <a:pt x="2408" y="6851"/>
                </a:cubicBezTo>
                <a:cubicBezTo>
                  <a:pt x="2408" y="6946"/>
                  <a:pt x="1700" y="6851"/>
                  <a:pt x="1558" y="6946"/>
                </a:cubicBezTo>
                <a:cubicBezTo>
                  <a:pt x="1416" y="6946"/>
                  <a:pt x="1629" y="7041"/>
                  <a:pt x="1700" y="7041"/>
                </a:cubicBezTo>
                <a:cubicBezTo>
                  <a:pt x="1841" y="7137"/>
                  <a:pt x="1912" y="7041"/>
                  <a:pt x="2054" y="7137"/>
                </a:cubicBezTo>
                <a:cubicBezTo>
                  <a:pt x="1983" y="7041"/>
                  <a:pt x="1841" y="7137"/>
                  <a:pt x="1700" y="7137"/>
                </a:cubicBezTo>
                <a:cubicBezTo>
                  <a:pt x="1487" y="7137"/>
                  <a:pt x="1275" y="7041"/>
                  <a:pt x="1062" y="7041"/>
                </a:cubicBezTo>
                <a:cubicBezTo>
                  <a:pt x="921" y="7041"/>
                  <a:pt x="637" y="7041"/>
                  <a:pt x="637" y="7232"/>
                </a:cubicBezTo>
                <a:cubicBezTo>
                  <a:pt x="567" y="7327"/>
                  <a:pt x="779" y="7422"/>
                  <a:pt x="850" y="7422"/>
                </a:cubicBezTo>
                <a:cubicBezTo>
                  <a:pt x="921" y="7422"/>
                  <a:pt x="1062" y="7327"/>
                  <a:pt x="1062" y="7327"/>
                </a:cubicBezTo>
                <a:cubicBezTo>
                  <a:pt x="1133" y="7422"/>
                  <a:pt x="1062" y="7422"/>
                  <a:pt x="1062" y="7517"/>
                </a:cubicBezTo>
                <a:cubicBezTo>
                  <a:pt x="1133" y="7612"/>
                  <a:pt x="1275" y="7612"/>
                  <a:pt x="1346" y="7612"/>
                </a:cubicBezTo>
                <a:cubicBezTo>
                  <a:pt x="1487" y="7612"/>
                  <a:pt x="1629" y="7612"/>
                  <a:pt x="1770" y="7612"/>
                </a:cubicBezTo>
                <a:cubicBezTo>
                  <a:pt x="1770" y="7612"/>
                  <a:pt x="1487" y="7707"/>
                  <a:pt x="1416" y="7707"/>
                </a:cubicBezTo>
                <a:cubicBezTo>
                  <a:pt x="1133" y="7803"/>
                  <a:pt x="1346" y="7993"/>
                  <a:pt x="1487" y="8088"/>
                </a:cubicBezTo>
                <a:cubicBezTo>
                  <a:pt x="1629" y="8183"/>
                  <a:pt x="1770" y="8183"/>
                  <a:pt x="1912" y="8278"/>
                </a:cubicBezTo>
                <a:cubicBezTo>
                  <a:pt x="1912" y="8278"/>
                  <a:pt x="2195" y="8278"/>
                  <a:pt x="2195" y="8278"/>
                </a:cubicBezTo>
                <a:cubicBezTo>
                  <a:pt x="2195" y="8278"/>
                  <a:pt x="2054" y="8183"/>
                  <a:pt x="2054" y="8088"/>
                </a:cubicBezTo>
                <a:cubicBezTo>
                  <a:pt x="2054" y="7993"/>
                  <a:pt x="2195" y="8088"/>
                  <a:pt x="2195" y="8088"/>
                </a:cubicBezTo>
                <a:cubicBezTo>
                  <a:pt x="2266" y="8183"/>
                  <a:pt x="2337" y="8088"/>
                  <a:pt x="2408" y="7993"/>
                </a:cubicBezTo>
                <a:cubicBezTo>
                  <a:pt x="2408" y="7993"/>
                  <a:pt x="2479" y="7898"/>
                  <a:pt x="2550" y="7898"/>
                </a:cubicBezTo>
                <a:cubicBezTo>
                  <a:pt x="2620" y="7993"/>
                  <a:pt x="2550" y="8183"/>
                  <a:pt x="2550" y="8183"/>
                </a:cubicBezTo>
                <a:cubicBezTo>
                  <a:pt x="2620" y="8278"/>
                  <a:pt x="2833" y="8088"/>
                  <a:pt x="2904" y="8088"/>
                </a:cubicBezTo>
                <a:cubicBezTo>
                  <a:pt x="3045" y="7993"/>
                  <a:pt x="3045" y="7993"/>
                  <a:pt x="3116" y="8088"/>
                </a:cubicBezTo>
                <a:cubicBezTo>
                  <a:pt x="3187" y="8183"/>
                  <a:pt x="3258" y="7993"/>
                  <a:pt x="3329" y="7993"/>
                </a:cubicBezTo>
                <a:cubicBezTo>
                  <a:pt x="3399" y="7898"/>
                  <a:pt x="3541" y="7993"/>
                  <a:pt x="3612" y="7993"/>
                </a:cubicBezTo>
                <a:cubicBezTo>
                  <a:pt x="3824" y="7993"/>
                  <a:pt x="4108" y="8088"/>
                  <a:pt x="4320" y="8183"/>
                </a:cubicBezTo>
                <a:cubicBezTo>
                  <a:pt x="4462" y="8183"/>
                  <a:pt x="4603" y="8374"/>
                  <a:pt x="4745" y="8374"/>
                </a:cubicBezTo>
                <a:cubicBezTo>
                  <a:pt x="4887" y="8374"/>
                  <a:pt x="5028" y="8469"/>
                  <a:pt x="5099" y="8564"/>
                </a:cubicBezTo>
                <a:cubicBezTo>
                  <a:pt x="5241" y="8659"/>
                  <a:pt x="5170" y="8754"/>
                  <a:pt x="5170" y="8849"/>
                </a:cubicBezTo>
                <a:cubicBezTo>
                  <a:pt x="5170" y="8944"/>
                  <a:pt x="5311" y="9135"/>
                  <a:pt x="5382" y="9135"/>
                </a:cubicBezTo>
                <a:cubicBezTo>
                  <a:pt x="5453" y="9230"/>
                  <a:pt x="5595" y="9135"/>
                  <a:pt x="5666" y="9230"/>
                </a:cubicBezTo>
                <a:cubicBezTo>
                  <a:pt x="5666" y="9420"/>
                  <a:pt x="5807" y="9515"/>
                  <a:pt x="5878" y="9611"/>
                </a:cubicBezTo>
                <a:cubicBezTo>
                  <a:pt x="5949" y="9706"/>
                  <a:pt x="5878" y="9896"/>
                  <a:pt x="5949" y="9991"/>
                </a:cubicBezTo>
                <a:cubicBezTo>
                  <a:pt x="5949" y="10086"/>
                  <a:pt x="6090" y="10181"/>
                  <a:pt x="6090" y="10372"/>
                </a:cubicBezTo>
                <a:cubicBezTo>
                  <a:pt x="6090" y="10467"/>
                  <a:pt x="6020" y="10467"/>
                  <a:pt x="6090" y="10562"/>
                </a:cubicBezTo>
                <a:cubicBezTo>
                  <a:pt x="6090" y="10562"/>
                  <a:pt x="6161" y="10657"/>
                  <a:pt x="6161" y="10657"/>
                </a:cubicBezTo>
                <a:cubicBezTo>
                  <a:pt x="6161" y="10657"/>
                  <a:pt x="6161" y="10657"/>
                  <a:pt x="6161" y="10657"/>
                </a:cubicBezTo>
                <a:cubicBezTo>
                  <a:pt x="6232" y="10562"/>
                  <a:pt x="6374" y="10752"/>
                  <a:pt x="6303" y="10848"/>
                </a:cubicBezTo>
                <a:cubicBezTo>
                  <a:pt x="6232" y="10943"/>
                  <a:pt x="6232" y="10943"/>
                  <a:pt x="6232" y="11133"/>
                </a:cubicBezTo>
                <a:cubicBezTo>
                  <a:pt x="6232" y="11038"/>
                  <a:pt x="6374" y="10943"/>
                  <a:pt x="6445" y="11133"/>
                </a:cubicBezTo>
                <a:cubicBezTo>
                  <a:pt x="6445" y="11228"/>
                  <a:pt x="6445" y="11228"/>
                  <a:pt x="6445" y="11323"/>
                </a:cubicBezTo>
                <a:cubicBezTo>
                  <a:pt x="6445" y="11323"/>
                  <a:pt x="6445" y="11514"/>
                  <a:pt x="6445" y="11419"/>
                </a:cubicBezTo>
                <a:cubicBezTo>
                  <a:pt x="6445" y="11514"/>
                  <a:pt x="6586" y="11514"/>
                  <a:pt x="6586" y="11514"/>
                </a:cubicBezTo>
                <a:cubicBezTo>
                  <a:pt x="6515" y="11419"/>
                  <a:pt x="6303" y="11989"/>
                  <a:pt x="6374" y="11609"/>
                </a:cubicBezTo>
                <a:cubicBezTo>
                  <a:pt x="6374" y="11609"/>
                  <a:pt x="6232" y="11514"/>
                  <a:pt x="6232" y="11609"/>
                </a:cubicBezTo>
                <a:cubicBezTo>
                  <a:pt x="6232" y="11609"/>
                  <a:pt x="6303" y="11609"/>
                  <a:pt x="6303" y="11609"/>
                </a:cubicBezTo>
                <a:cubicBezTo>
                  <a:pt x="6303" y="11704"/>
                  <a:pt x="6090" y="11704"/>
                  <a:pt x="6161" y="11799"/>
                </a:cubicBezTo>
                <a:cubicBezTo>
                  <a:pt x="6161" y="11799"/>
                  <a:pt x="6374" y="11894"/>
                  <a:pt x="6303" y="11894"/>
                </a:cubicBezTo>
                <a:cubicBezTo>
                  <a:pt x="6161" y="12085"/>
                  <a:pt x="6445" y="12085"/>
                  <a:pt x="6515" y="11989"/>
                </a:cubicBezTo>
                <a:cubicBezTo>
                  <a:pt x="6445" y="12085"/>
                  <a:pt x="6374" y="12085"/>
                  <a:pt x="6232" y="12085"/>
                </a:cubicBezTo>
                <a:cubicBezTo>
                  <a:pt x="6232" y="12085"/>
                  <a:pt x="6090" y="12275"/>
                  <a:pt x="6090" y="12275"/>
                </a:cubicBezTo>
                <a:cubicBezTo>
                  <a:pt x="6090" y="12275"/>
                  <a:pt x="6161" y="12370"/>
                  <a:pt x="6161" y="12370"/>
                </a:cubicBezTo>
                <a:cubicBezTo>
                  <a:pt x="6303" y="12465"/>
                  <a:pt x="6232" y="12465"/>
                  <a:pt x="6303" y="12465"/>
                </a:cubicBezTo>
                <a:cubicBezTo>
                  <a:pt x="6374" y="12465"/>
                  <a:pt x="6657" y="12656"/>
                  <a:pt x="6728" y="12465"/>
                </a:cubicBezTo>
                <a:cubicBezTo>
                  <a:pt x="6728" y="12180"/>
                  <a:pt x="6870" y="12275"/>
                  <a:pt x="6940" y="12180"/>
                </a:cubicBezTo>
                <a:cubicBezTo>
                  <a:pt x="6940" y="12180"/>
                  <a:pt x="6799" y="11609"/>
                  <a:pt x="6799" y="11609"/>
                </a:cubicBezTo>
                <a:cubicBezTo>
                  <a:pt x="6799" y="11704"/>
                  <a:pt x="6940" y="11989"/>
                  <a:pt x="6940" y="11989"/>
                </a:cubicBezTo>
                <a:cubicBezTo>
                  <a:pt x="7011" y="12180"/>
                  <a:pt x="7082" y="11989"/>
                  <a:pt x="7153" y="11989"/>
                </a:cubicBezTo>
                <a:cubicBezTo>
                  <a:pt x="7153" y="11989"/>
                  <a:pt x="6940" y="12370"/>
                  <a:pt x="6940" y="12370"/>
                </a:cubicBezTo>
                <a:cubicBezTo>
                  <a:pt x="6940" y="12370"/>
                  <a:pt x="7224" y="12275"/>
                  <a:pt x="7224" y="12275"/>
                </a:cubicBezTo>
                <a:cubicBezTo>
                  <a:pt x="7294" y="12275"/>
                  <a:pt x="7365" y="12275"/>
                  <a:pt x="7365" y="12275"/>
                </a:cubicBezTo>
                <a:cubicBezTo>
                  <a:pt x="7436" y="12275"/>
                  <a:pt x="7507" y="12180"/>
                  <a:pt x="7578" y="12180"/>
                </a:cubicBezTo>
                <a:cubicBezTo>
                  <a:pt x="7578" y="12275"/>
                  <a:pt x="7507" y="12370"/>
                  <a:pt x="7436" y="12370"/>
                </a:cubicBezTo>
                <a:cubicBezTo>
                  <a:pt x="7365" y="12370"/>
                  <a:pt x="7224" y="12370"/>
                  <a:pt x="7153" y="12465"/>
                </a:cubicBezTo>
                <a:cubicBezTo>
                  <a:pt x="7082" y="12560"/>
                  <a:pt x="7294" y="12465"/>
                  <a:pt x="7294" y="12465"/>
                </a:cubicBezTo>
                <a:cubicBezTo>
                  <a:pt x="7436" y="12465"/>
                  <a:pt x="7578" y="12465"/>
                  <a:pt x="7719" y="12465"/>
                </a:cubicBezTo>
                <a:cubicBezTo>
                  <a:pt x="7649" y="12465"/>
                  <a:pt x="7365" y="12465"/>
                  <a:pt x="7365" y="12560"/>
                </a:cubicBezTo>
                <a:cubicBezTo>
                  <a:pt x="7365" y="12560"/>
                  <a:pt x="7507" y="12656"/>
                  <a:pt x="7507" y="12751"/>
                </a:cubicBezTo>
                <a:cubicBezTo>
                  <a:pt x="7507" y="12751"/>
                  <a:pt x="7507" y="12846"/>
                  <a:pt x="7507" y="12846"/>
                </a:cubicBezTo>
                <a:cubicBezTo>
                  <a:pt x="7507" y="12941"/>
                  <a:pt x="7436" y="12941"/>
                  <a:pt x="7507" y="13036"/>
                </a:cubicBezTo>
                <a:cubicBezTo>
                  <a:pt x="7507" y="13036"/>
                  <a:pt x="7649" y="12941"/>
                  <a:pt x="7719" y="12941"/>
                </a:cubicBezTo>
                <a:cubicBezTo>
                  <a:pt x="7790" y="12941"/>
                  <a:pt x="7719" y="12941"/>
                  <a:pt x="7790" y="13036"/>
                </a:cubicBezTo>
                <a:cubicBezTo>
                  <a:pt x="7861" y="13131"/>
                  <a:pt x="7861" y="13226"/>
                  <a:pt x="7932" y="13322"/>
                </a:cubicBezTo>
                <a:cubicBezTo>
                  <a:pt x="7932" y="13417"/>
                  <a:pt x="7719" y="13417"/>
                  <a:pt x="7719" y="13417"/>
                </a:cubicBezTo>
                <a:cubicBezTo>
                  <a:pt x="7436" y="13131"/>
                  <a:pt x="7011" y="12941"/>
                  <a:pt x="6728" y="13036"/>
                </a:cubicBezTo>
                <a:cubicBezTo>
                  <a:pt x="6445" y="13036"/>
                  <a:pt x="6799" y="13322"/>
                  <a:pt x="6940" y="13322"/>
                </a:cubicBezTo>
                <a:cubicBezTo>
                  <a:pt x="7153" y="13417"/>
                  <a:pt x="7294" y="13702"/>
                  <a:pt x="7507" y="13702"/>
                </a:cubicBezTo>
                <a:cubicBezTo>
                  <a:pt x="7578" y="13702"/>
                  <a:pt x="7649" y="13607"/>
                  <a:pt x="7790" y="13607"/>
                </a:cubicBezTo>
                <a:cubicBezTo>
                  <a:pt x="7790" y="13702"/>
                  <a:pt x="8003" y="13702"/>
                  <a:pt x="8003" y="13702"/>
                </a:cubicBezTo>
                <a:cubicBezTo>
                  <a:pt x="8073" y="13797"/>
                  <a:pt x="8003" y="13893"/>
                  <a:pt x="8003" y="13893"/>
                </a:cubicBezTo>
                <a:cubicBezTo>
                  <a:pt x="7790" y="13988"/>
                  <a:pt x="8073" y="14083"/>
                  <a:pt x="8003" y="14178"/>
                </a:cubicBezTo>
                <a:cubicBezTo>
                  <a:pt x="8003" y="14273"/>
                  <a:pt x="7861" y="14178"/>
                  <a:pt x="7861" y="14368"/>
                </a:cubicBezTo>
                <a:cubicBezTo>
                  <a:pt x="7861" y="14463"/>
                  <a:pt x="8003" y="14463"/>
                  <a:pt x="8003" y="14463"/>
                </a:cubicBezTo>
                <a:cubicBezTo>
                  <a:pt x="7932" y="14559"/>
                  <a:pt x="7790" y="14368"/>
                  <a:pt x="7790" y="14463"/>
                </a:cubicBezTo>
                <a:cubicBezTo>
                  <a:pt x="7719" y="14559"/>
                  <a:pt x="7719" y="14654"/>
                  <a:pt x="7719" y="14749"/>
                </a:cubicBezTo>
                <a:cubicBezTo>
                  <a:pt x="7719" y="14749"/>
                  <a:pt x="7861" y="14749"/>
                  <a:pt x="7861" y="14749"/>
                </a:cubicBezTo>
                <a:cubicBezTo>
                  <a:pt x="7861" y="14844"/>
                  <a:pt x="7719" y="14939"/>
                  <a:pt x="7649" y="14939"/>
                </a:cubicBezTo>
                <a:cubicBezTo>
                  <a:pt x="7578" y="14939"/>
                  <a:pt x="7507" y="14939"/>
                  <a:pt x="7436" y="14939"/>
                </a:cubicBezTo>
                <a:cubicBezTo>
                  <a:pt x="7365" y="14844"/>
                  <a:pt x="7294" y="14844"/>
                  <a:pt x="7224" y="14939"/>
                </a:cubicBezTo>
                <a:cubicBezTo>
                  <a:pt x="7153" y="15034"/>
                  <a:pt x="7153" y="14939"/>
                  <a:pt x="7082" y="15034"/>
                </a:cubicBezTo>
                <a:cubicBezTo>
                  <a:pt x="7082" y="15034"/>
                  <a:pt x="7294" y="15320"/>
                  <a:pt x="7365" y="15320"/>
                </a:cubicBezTo>
                <a:cubicBezTo>
                  <a:pt x="7365" y="15225"/>
                  <a:pt x="7365" y="15225"/>
                  <a:pt x="7294" y="15225"/>
                </a:cubicBezTo>
                <a:cubicBezTo>
                  <a:pt x="7294" y="15225"/>
                  <a:pt x="7507" y="15225"/>
                  <a:pt x="7507" y="15225"/>
                </a:cubicBezTo>
                <a:cubicBezTo>
                  <a:pt x="7507" y="15225"/>
                  <a:pt x="7861" y="15034"/>
                  <a:pt x="7861" y="15130"/>
                </a:cubicBezTo>
                <a:cubicBezTo>
                  <a:pt x="7790" y="15130"/>
                  <a:pt x="7719" y="15130"/>
                  <a:pt x="7649" y="15225"/>
                </a:cubicBezTo>
                <a:cubicBezTo>
                  <a:pt x="7719" y="15130"/>
                  <a:pt x="7861" y="15320"/>
                  <a:pt x="7790" y="15320"/>
                </a:cubicBezTo>
                <a:cubicBezTo>
                  <a:pt x="7861" y="15320"/>
                  <a:pt x="8073" y="15415"/>
                  <a:pt x="8144" y="15415"/>
                </a:cubicBezTo>
                <a:cubicBezTo>
                  <a:pt x="8073" y="15415"/>
                  <a:pt x="7932" y="15415"/>
                  <a:pt x="7932" y="15415"/>
                </a:cubicBezTo>
                <a:cubicBezTo>
                  <a:pt x="7932" y="15415"/>
                  <a:pt x="8215" y="15700"/>
                  <a:pt x="8215" y="15700"/>
                </a:cubicBezTo>
                <a:cubicBezTo>
                  <a:pt x="8003" y="15700"/>
                  <a:pt x="7861" y="15320"/>
                  <a:pt x="7649" y="15320"/>
                </a:cubicBezTo>
                <a:cubicBezTo>
                  <a:pt x="7507" y="15320"/>
                  <a:pt x="7153" y="15225"/>
                  <a:pt x="7082" y="15415"/>
                </a:cubicBezTo>
                <a:cubicBezTo>
                  <a:pt x="7082" y="15510"/>
                  <a:pt x="7011" y="15510"/>
                  <a:pt x="6940" y="15605"/>
                </a:cubicBezTo>
                <a:cubicBezTo>
                  <a:pt x="6870" y="15605"/>
                  <a:pt x="6870" y="15796"/>
                  <a:pt x="6940" y="15700"/>
                </a:cubicBezTo>
                <a:cubicBezTo>
                  <a:pt x="7082" y="15700"/>
                  <a:pt x="7224" y="15605"/>
                  <a:pt x="7294" y="15415"/>
                </a:cubicBezTo>
                <a:cubicBezTo>
                  <a:pt x="7294" y="15510"/>
                  <a:pt x="7436" y="15510"/>
                  <a:pt x="7436" y="15510"/>
                </a:cubicBezTo>
                <a:cubicBezTo>
                  <a:pt x="7507" y="15510"/>
                  <a:pt x="7649" y="15796"/>
                  <a:pt x="7649" y="15510"/>
                </a:cubicBezTo>
                <a:cubicBezTo>
                  <a:pt x="7649" y="15415"/>
                  <a:pt x="7790" y="15605"/>
                  <a:pt x="7790" y="15605"/>
                </a:cubicBezTo>
                <a:cubicBezTo>
                  <a:pt x="7790" y="15605"/>
                  <a:pt x="8073" y="15605"/>
                  <a:pt x="8003" y="15700"/>
                </a:cubicBezTo>
                <a:cubicBezTo>
                  <a:pt x="8003" y="15700"/>
                  <a:pt x="7932" y="15700"/>
                  <a:pt x="7932" y="15700"/>
                </a:cubicBezTo>
                <a:cubicBezTo>
                  <a:pt x="7932" y="15700"/>
                  <a:pt x="8073" y="15796"/>
                  <a:pt x="8073" y="15796"/>
                </a:cubicBezTo>
                <a:cubicBezTo>
                  <a:pt x="8003" y="15796"/>
                  <a:pt x="7861" y="15796"/>
                  <a:pt x="7790" y="15700"/>
                </a:cubicBezTo>
                <a:cubicBezTo>
                  <a:pt x="7719" y="15605"/>
                  <a:pt x="7719" y="15700"/>
                  <a:pt x="7719" y="15796"/>
                </a:cubicBezTo>
                <a:cubicBezTo>
                  <a:pt x="7719" y="15700"/>
                  <a:pt x="7294" y="15605"/>
                  <a:pt x="7224" y="15605"/>
                </a:cubicBezTo>
                <a:cubicBezTo>
                  <a:pt x="7153" y="15605"/>
                  <a:pt x="6728" y="15796"/>
                  <a:pt x="6799" y="15986"/>
                </a:cubicBezTo>
                <a:cubicBezTo>
                  <a:pt x="6870" y="16081"/>
                  <a:pt x="7294" y="15891"/>
                  <a:pt x="7365" y="15891"/>
                </a:cubicBezTo>
                <a:cubicBezTo>
                  <a:pt x="7436" y="15891"/>
                  <a:pt x="7578" y="15891"/>
                  <a:pt x="7649" y="15986"/>
                </a:cubicBezTo>
                <a:cubicBezTo>
                  <a:pt x="7649" y="15986"/>
                  <a:pt x="7932" y="16081"/>
                  <a:pt x="7932" y="16081"/>
                </a:cubicBezTo>
                <a:cubicBezTo>
                  <a:pt x="7932" y="16176"/>
                  <a:pt x="7578" y="15986"/>
                  <a:pt x="7578" y="15986"/>
                </a:cubicBezTo>
                <a:cubicBezTo>
                  <a:pt x="7436" y="15891"/>
                  <a:pt x="7224" y="15986"/>
                  <a:pt x="7082" y="15986"/>
                </a:cubicBezTo>
                <a:cubicBezTo>
                  <a:pt x="6586" y="16176"/>
                  <a:pt x="7153" y="16367"/>
                  <a:pt x="7294" y="16271"/>
                </a:cubicBezTo>
                <a:cubicBezTo>
                  <a:pt x="7224" y="16367"/>
                  <a:pt x="7153" y="16462"/>
                  <a:pt x="7011" y="16462"/>
                </a:cubicBezTo>
                <a:cubicBezTo>
                  <a:pt x="6799" y="16557"/>
                  <a:pt x="7153" y="16652"/>
                  <a:pt x="7153" y="16652"/>
                </a:cubicBezTo>
                <a:cubicBezTo>
                  <a:pt x="7153" y="16652"/>
                  <a:pt x="6870" y="16557"/>
                  <a:pt x="6870" y="16747"/>
                </a:cubicBezTo>
                <a:cubicBezTo>
                  <a:pt x="6870" y="17033"/>
                  <a:pt x="7011" y="16842"/>
                  <a:pt x="7153" y="16747"/>
                </a:cubicBezTo>
                <a:cubicBezTo>
                  <a:pt x="7294" y="16652"/>
                  <a:pt x="7436" y="16462"/>
                  <a:pt x="7578" y="16367"/>
                </a:cubicBezTo>
                <a:cubicBezTo>
                  <a:pt x="7649" y="16367"/>
                  <a:pt x="8073" y="16081"/>
                  <a:pt x="8073" y="16271"/>
                </a:cubicBezTo>
                <a:cubicBezTo>
                  <a:pt x="8073" y="16271"/>
                  <a:pt x="7861" y="16271"/>
                  <a:pt x="7861" y="16271"/>
                </a:cubicBezTo>
                <a:cubicBezTo>
                  <a:pt x="7861" y="16271"/>
                  <a:pt x="8003" y="16271"/>
                  <a:pt x="8073" y="16367"/>
                </a:cubicBezTo>
                <a:cubicBezTo>
                  <a:pt x="7861" y="16176"/>
                  <a:pt x="6940" y="16937"/>
                  <a:pt x="7011" y="17033"/>
                </a:cubicBezTo>
                <a:cubicBezTo>
                  <a:pt x="7011" y="17128"/>
                  <a:pt x="7436" y="16937"/>
                  <a:pt x="7507" y="16937"/>
                </a:cubicBezTo>
                <a:cubicBezTo>
                  <a:pt x="7507" y="16937"/>
                  <a:pt x="7224" y="17033"/>
                  <a:pt x="7153" y="17128"/>
                </a:cubicBezTo>
                <a:cubicBezTo>
                  <a:pt x="7153" y="17128"/>
                  <a:pt x="7294" y="17508"/>
                  <a:pt x="7365" y="17413"/>
                </a:cubicBezTo>
                <a:cubicBezTo>
                  <a:pt x="7436" y="17318"/>
                  <a:pt x="7507" y="17128"/>
                  <a:pt x="7578" y="17128"/>
                </a:cubicBezTo>
                <a:cubicBezTo>
                  <a:pt x="7649" y="17128"/>
                  <a:pt x="7932" y="17223"/>
                  <a:pt x="7932" y="17223"/>
                </a:cubicBezTo>
                <a:cubicBezTo>
                  <a:pt x="7932" y="17223"/>
                  <a:pt x="7649" y="17223"/>
                  <a:pt x="7649" y="17223"/>
                </a:cubicBezTo>
                <a:cubicBezTo>
                  <a:pt x="7507" y="17223"/>
                  <a:pt x="7436" y="17318"/>
                  <a:pt x="7365" y="17413"/>
                </a:cubicBezTo>
                <a:cubicBezTo>
                  <a:pt x="7365" y="17508"/>
                  <a:pt x="7365" y="17604"/>
                  <a:pt x="7365" y="17699"/>
                </a:cubicBezTo>
                <a:cubicBezTo>
                  <a:pt x="7436" y="17984"/>
                  <a:pt x="7436" y="17889"/>
                  <a:pt x="7578" y="17794"/>
                </a:cubicBezTo>
                <a:cubicBezTo>
                  <a:pt x="7507" y="17889"/>
                  <a:pt x="7436" y="18270"/>
                  <a:pt x="7507" y="18365"/>
                </a:cubicBezTo>
                <a:cubicBezTo>
                  <a:pt x="7507" y="18365"/>
                  <a:pt x="7719" y="17984"/>
                  <a:pt x="7790" y="17984"/>
                </a:cubicBezTo>
                <a:cubicBezTo>
                  <a:pt x="7790" y="18079"/>
                  <a:pt x="7719" y="18174"/>
                  <a:pt x="7790" y="18270"/>
                </a:cubicBezTo>
                <a:cubicBezTo>
                  <a:pt x="7790" y="18365"/>
                  <a:pt x="7861" y="18174"/>
                  <a:pt x="7932" y="18174"/>
                </a:cubicBezTo>
                <a:cubicBezTo>
                  <a:pt x="8073" y="17984"/>
                  <a:pt x="7790" y="17794"/>
                  <a:pt x="7790" y="17699"/>
                </a:cubicBezTo>
                <a:cubicBezTo>
                  <a:pt x="7790" y="17699"/>
                  <a:pt x="7932" y="17984"/>
                  <a:pt x="8003" y="17984"/>
                </a:cubicBezTo>
                <a:cubicBezTo>
                  <a:pt x="8073" y="18079"/>
                  <a:pt x="8073" y="17984"/>
                  <a:pt x="8144" y="17889"/>
                </a:cubicBezTo>
                <a:cubicBezTo>
                  <a:pt x="8073" y="17889"/>
                  <a:pt x="8286" y="18174"/>
                  <a:pt x="8215" y="18270"/>
                </a:cubicBezTo>
                <a:cubicBezTo>
                  <a:pt x="8286" y="18174"/>
                  <a:pt x="8073" y="17984"/>
                  <a:pt x="8073" y="18174"/>
                </a:cubicBezTo>
                <a:cubicBezTo>
                  <a:pt x="8073" y="18365"/>
                  <a:pt x="8215" y="18555"/>
                  <a:pt x="8073" y="18650"/>
                </a:cubicBezTo>
                <a:cubicBezTo>
                  <a:pt x="8073" y="18650"/>
                  <a:pt x="8073" y="18365"/>
                  <a:pt x="8073" y="18365"/>
                </a:cubicBezTo>
                <a:cubicBezTo>
                  <a:pt x="8073" y="18270"/>
                  <a:pt x="7932" y="18460"/>
                  <a:pt x="7861" y="18460"/>
                </a:cubicBezTo>
                <a:cubicBezTo>
                  <a:pt x="7790" y="18460"/>
                  <a:pt x="7719" y="18650"/>
                  <a:pt x="7719" y="18745"/>
                </a:cubicBezTo>
                <a:cubicBezTo>
                  <a:pt x="7649" y="18936"/>
                  <a:pt x="7861" y="18745"/>
                  <a:pt x="7861" y="18841"/>
                </a:cubicBezTo>
                <a:cubicBezTo>
                  <a:pt x="7932" y="18936"/>
                  <a:pt x="7790" y="19031"/>
                  <a:pt x="7790" y="19031"/>
                </a:cubicBezTo>
                <a:cubicBezTo>
                  <a:pt x="7790" y="19031"/>
                  <a:pt x="7932" y="18936"/>
                  <a:pt x="8003" y="19126"/>
                </a:cubicBezTo>
                <a:cubicBezTo>
                  <a:pt x="8003" y="19316"/>
                  <a:pt x="8144" y="19411"/>
                  <a:pt x="8144" y="19507"/>
                </a:cubicBezTo>
                <a:cubicBezTo>
                  <a:pt x="8073" y="19697"/>
                  <a:pt x="8144" y="19697"/>
                  <a:pt x="8286" y="19887"/>
                </a:cubicBezTo>
                <a:cubicBezTo>
                  <a:pt x="8357" y="19982"/>
                  <a:pt x="8428" y="20173"/>
                  <a:pt x="8498" y="19982"/>
                </a:cubicBezTo>
                <a:cubicBezTo>
                  <a:pt x="8498" y="19982"/>
                  <a:pt x="8569" y="20458"/>
                  <a:pt x="8640" y="20458"/>
                </a:cubicBezTo>
                <a:cubicBezTo>
                  <a:pt x="8711" y="20553"/>
                  <a:pt x="8640" y="20458"/>
                  <a:pt x="8711" y="20458"/>
                </a:cubicBezTo>
                <a:cubicBezTo>
                  <a:pt x="8782" y="20553"/>
                  <a:pt x="8852" y="20648"/>
                  <a:pt x="8923" y="20744"/>
                </a:cubicBezTo>
                <a:cubicBezTo>
                  <a:pt x="9065" y="20839"/>
                  <a:pt x="9207" y="20934"/>
                  <a:pt x="9348" y="20839"/>
                </a:cubicBezTo>
                <a:cubicBezTo>
                  <a:pt x="9419" y="20839"/>
                  <a:pt x="9631" y="20839"/>
                  <a:pt x="9631" y="20744"/>
                </a:cubicBezTo>
                <a:cubicBezTo>
                  <a:pt x="9631" y="20744"/>
                  <a:pt x="9631" y="21029"/>
                  <a:pt x="9631" y="21029"/>
                </a:cubicBezTo>
                <a:cubicBezTo>
                  <a:pt x="9631" y="21029"/>
                  <a:pt x="9773" y="20648"/>
                  <a:pt x="9773" y="20744"/>
                </a:cubicBezTo>
                <a:cubicBezTo>
                  <a:pt x="9844" y="20744"/>
                  <a:pt x="9773" y="20839"/>
                  <a:pt x="9773" y="20839"/>
                </a:cubicBezTo>
                <a:cubicBezTo>
                  <a:pt x="9773" y="20934"/>
                  <a:pt x="9844" y="20934"/>
                  <a:pt x="9844" y="20934"/>
                </a:cubicBezTo>
                <a:cubicBezTo>
                  <a:pt x="9844" y="20934"/>
                  <a:pt x="9631" y="21029"/>
                  <a:pt x="9702" y="21124"/>
                </a:cubicBezTo>
                <a:cubicBezTo>
                  <a:pt x="9773" y="21124"/>
                  <a:pt x="9773" y="21124"/>
                  <a:pt x="9844" y="21029"/>
                </a:cubicBezTo>
                <a:cubicBezTo>
                  <a:pt x="9915" y="21124"/>
                  <a:pt x="9844" y="21219"/>
                  <a:pt x="9844" y="21219"/>
                </a:cubicBezTo>
                <a:cubicBezTo>
                  <a:pt x="9844" y="21315"/>
                  <a:pt x="10056" y="21029"/>
                  <a:pt x="10056" y="21124"/>
                </a:cubicBezTo>
                <a:cubicBezTo>
                  <a:pt x="10056" y="21219"/>
                  <a:pt x="9915" y="21315"/>
                  <a:pt x="9915" y="21410"/>
                </a:cubicBezTo>
                <a:cubicBezTo>
                  <a:pt x="9915" y="21315"/>
                  <a:pt x="10127" y="21219"/>
                  <a:pt x="10056" y="21410"/>
                </a:cubicBezTo>
                <a:cubicBezTo>
                  <a:pt x="10056" y="21410"/>
                  <a:pt x="10056" y="21410"/>
                  <a:pt x="10056" y="21315"/>
                </a:cubicBezTo>
                <a:cubicBezTo>
                  <a:pt x="10056" y="21505"/>
                  <a:pt x="10269" y="21219"/>
                  <a:pt x="10269" y="21219"/>
                </a:cubicBezTo>
                <a:cubicBezTo>
                  <a:pt x="10340" y="21315"/>
                  <a:pt x="10269" y="21505"/>
                  <a:pt x="10269" y="21600"/>
                </a:cubicBezTo>
                <a:cubicBezTo>
                  <a:pt x="10198" y="21410"/>
                  <a:pt x="10835" y="21410"/>
                  <a:pt x="10410" y="21124"/>
                </a:cubicBezTo>
                <a:cubicBezTo>
                  <a:pt x="10481" y="21124"/>
                  <a:pt x="10835" y="21124"/>
                  <a:pt x="10623" y="21029"/>
                </a:cubicBezTo>
                <a:cubicBezTo>
                  <a:pt x="10410" y="20839"/>
                  <a:pt x="10694" y="20934"/>
                  <a:pt x="10765" y="20744"/>
                </a:cubicBezTo>
                <a:cubicBezTo>
                  <a:pt x="10765" y="20744"/>
                  <a:pt x="10552" y="20744"/>
                  <a:pt x="10552" y="20744"/>
                </a:cubicBezTo>
                <a:cubicBezTo>
                  <a:pt x="10623" y="20648"/>
                  <a:pt x="10694" y="20553"/>
                  <a:pt x="10765" y="20553"/>
                </a:cubicBezTo>
                <a:cubicBezTo>
                  <a:pt x="10906" y="20363"/>
                  <a:pt x="10694" y="20458"/>
                  <a:pt x="10694" y="20363"/>
                </a:cubicBezTo>
                <a:cubicBezTo>
                  <a:pt x="10694" y="20363"/>
                  <a:pt x="10906" y="20268"/>
                  <a:pt x="10906" y="20173"/>
                </a:cubicBezTo>
                <a:cubicBezTo>
                  <a:pt x="10906" y="20078"/>
                  <a:pt x="10906" y="19887"/>
                  <a:pt x="10835" y="19792"/>
                </a:cubicBezTo>
                <a:cubicBezTo>
                  <a:pt x="10765" y="19792"/>
                  <a:pt x="10906" y="19697"/>
                  <a:pt x="10835" y="19602"/>
                </a:cubicBezTo>
                <a:cubicBezTo>
                  <a:pt x="10835" y="19602"/>
                  <a:pt x="10694" y="19507"/>
                  <a:pt x="10694" y="19507"/>
                </a:cubicBezTo>
                <a:cubicBezTo>
                  <a:pt x="10694" y="19507"/>
                  <a:pt x="10977" y="19411"/>
                  <a:pt x="11048" y="19411"/>
                </a:cubicBezTo>
                <a:cubicBezTo>
                  <a:pt x="11260" y="19411"/>
                  <a:pt x="11048" y="19316"/>
                  <a:pt x="10977" y="19221"/>
                </a:cubicBezTo>
                <a:cubicBezTo>
                  <a:pt x="10977" y="19221"/>
                  <a:pt x="11331" y="19221"/>
                  <a:pt x="11331" y="19221"/>
                </a:cubicBezTo>
                <a:cubicBezTo>
                  <a:pt x="11260" y="19126"/>
                  <a:pt x="11119" y="19126"/>
                  <a:pt x="11048" y="19031"/>
                </a:cubicBezTo>
                <a:cubicBezTo>
                  <a:pt x="11048" y="19031"/>
                  <a:pt x="11331" y="19126"/>
                  <a:pt x="11331" y="19031"/>
                </a:cubicBezTo>
                <a:cubicBezTo>
                  <a:pt x="11402" y="19031"/>
                  <a:pt x="11331" y="19031"/>
                  <a:pt x="11331" y="18936"/>
                </a:cubicBezTo>
                <a:cubicBezTo>
                  <a:pt x="11402" y="18936"/>
                  <a:pt x="11402" y="18936"/>
                  <a:pt x="11402" y="18936"/>
                </a:cubicBezTo>
                <a:cubicBezTo>
                  <a:pt x="11473" y="18841"/>
                  <a:pt x="11190" y="18745"/>
                  <a:pt x="11190" y="18745"/>
                </a:cubicBezTo>
                <a:cubicBezTo>
                  <a:pt x="11190" y="18745"/>
                  <a:pt x="11544" y="18745"/>
                  <a:pt x="11473" y="18650"/>
                </a:cubicBezTo>
                <a:cubicBezTo>
                  <a:pt x="11473" y="18555"/>
                  <a:pt x="11544" y="18555"/>
                  <a:pt x="11402" y="18460"/>
                </a:cubicBezTo>
                <a:cubicBezTo>
                  <a:pt x="11402" y="18460"/>
                  <a:pt x="11190" y="18460"/>
                  <a:pt x="11190" y="18365"/>
                </a:cubicBezTo>
                <a:cubicBezTo>
                  <a:pt x="11190" y="18365"/>
                  <a:pt x="11544" y="18270"/>
                  <a:pt x="11544" y="18270"/>
                </a:cubicBezTo>
                <a:cubicBezTo>
                  <a:pt x="11685" y="18270"/>
                  <a:pt x="11614" y="17984"/>
                  <a:pt x="11473" y="17984"/>
                </a:cubicBezTo>
                <a:cubicBezTo>
                  <a:pt x="11402" y="17889"/>
                  <a:pt x="11190" y="17794"/>
                  <a:pt x="11402" y="17699"/>
                </a:cubicBezTo>
                <a:cubicBezTo>
                  <a:pt x="11544" y="17699"/>
                  <a:pt x="11756" y="17794"/>
                  <a:pt x="11827" y="17604"/>
                </a:cubicBezTo>
                <a:cubicBezTo>
                  <a:pt x="11827" y="17604"/>
                  <a:pt x="11685" y="17413"/>
                  <a:pt x="11685" y="17413"/>
                </a:cubicBezTo>
                <a:cubicBezTo>
                  <a:pt x="11685" y="17318"/>
                  <a:pt x="11827" y="17318"/>
                  <a:pt x="11827" y="17318"/>
                </a:cubicBezTo>
                <a:cubicBezTo>
                  <a:pt x="11898" y="17223"/>
                  <a:pt x="12039" y="17223"/>
                  <a:pt x="12181" y="17318"/>
                </a:cubicBezTo>
                <a:cubicBezTo>
                  <a:pt x="12181" y="17318"/>
                  <a:pt x="12323" y="17318"/>
                  <a:pt x="12323" y="17318"/>
                </a:cubicBezTo>
                <a:cubicBezTo>
                  <a:pt x="12393" y="17223"/>
                  <a:pt x="12252" y="17128"/>
                  <a:pt x="12252" y="17033"/>
                </a:cubicBezTo>
                <a:cubicBezTo>
                  <a:pt x="12323" y="16937"/>
                  <a:pt x="12535" y="16557"/>
                  <a:pt x="12677" y="16747"/>
                </a:cubicBezTo>
                <a:cubicBezTo>
                  <a:pt x="12606" y="16652"/>
                  <a:pt x="12393" y="17223"/>
                  <a:pt x="12464" y="17223"/>
                </a:cubicBezTo>
                <a:cubicBezTo>
                  <a:pt x="12535" y="17318"/>
                  <a:pt x="12677" y="17033"/>
                  <a:pt x="12818" y="17033"/>
                </a:cubicBezTo>
                <a:cubicBezTo>
                  <a:pt x="12818" y="17033"/>
                  <a:pt x="12960" y="17128"/>
                  <a:pt x="12960" y="17128"/>
                </a:cubicBezTo>
                <a:cubicBezTo>
                  <a:pt x="12960" y="17128"/>
                  <a:pt x="12960" y="16937"/>
                  <a:pt x="12960" y="16937"/>
                </a:cubicBezTo>
                <a:cubicBezTo>
                  <a:pt x="13172" y="17033"/>
                  <a:pt x="13172" y="16937"/>
                  <a:pt x="13243" y="16842"/>
                </a:cubicBezTo>
                <a:cubicBezTo>
                  <a:pt x="13314" y="16747"/>
                  <a:pt x="13385" y="16747"/>
                  <a:pt x="13456" y="16747"/>
                </a:cubicBezTo>
                <a:cubicBezTo>
                  <a:pt x="13597" y="16652"/>
                  <a:pt x="13597" y="16557"/>
                  <a:pt x="13668" y="16462"/>
                </a:cubicBezTo>
                <a:cubicBezTo>
                  <a:pt x="13739" y="16367"/>
                  <a:pt x="13881" y="16176"/>
                  <a:pt x="13951" y="15986"/>
                </a:cubicBezTo>
                <a:cubicBezTo>
                  <a:pt x="14093" y="15796"/>
                  <a:pt x="14093" y="15700"/>
                  <a:pt x="14235" y="15700"/>
                </a:cubicBezTo>
                <a:cubicBezTo>
                  <a:pt x="14306" y="15605"/>
                  <a:pt x="14518" y="15605"/>
                  <a:pt x="14518" y="15415"/>
                </a:cubicBezTo>
                <a:cubicBezTo>
                  <a:pt x="14447" y="15415"/>
                  <a:pt x="14376" y="14939"/>
                  <a:pt x="14376" y="14939"/>
                </a:cubicBezTo>
                <a:cubicBezTo>
                  <a:pt x="14447" y="14939"/>
                  <a:pt x="14660" y="15225"/>
                  <a:pt x="14730" y="15225"/>
                </a:cubicBezTo>
                <a:cubicBezTo>
                  <a:pt x="14801" y="15320"/>
                  <a:pt x="14872" y="15320"/>
                  <a:pt x="14943" y="15320"/>
                </a:cubicBezTo>
                <a:cubicBezTo>
                  <a:pt x="14943" y="15320"/>
                  <a:pt x="15085" y="15225"/>
                  <a:pt x="15085" y="15225"/>
                </a:cubicBezTo>
                <a:cubicBezTo>
                  <a:pt x="15155" y="15225"/>
                  <a:pt x="15226" y="15320"/>
                  <a:pt x="15297" y="15225"/>
                </a:cubicBezTo>
                <a:cubicBezTo>
                  <a:pt x="15297" y="15225"/>
                  <a:pt x="15155" y="15034"/>
                  <a:pt x="15368" y="15130"/>
                </a:cubicBezTo>
                <a:cubicBezTo>
                  <a:pt x="15510" y="15130"/>
                  <a:pt x="15651" y="15130"/>
                  <a:pt x="15793" y="15034"/>
                </a:cubicBezTo>
                <a:cubicBezTo>
                  <a:pt x="16147" y="14939"/>
                  <a:pt x="16430" y="14844"/>
                  <a:pt x="16784" y="14654"/>
                </a:cubicBezTo>
                <a:cubicBezTo>
                  <a:pt x="16855" y="14559"/>
                  <a:pt x="17988" y="13607"/>
                  <a:pt x="18059" y="13607"/>
                </a:cubicBezTo>
                <a:cubicBezTo>
                  <a:pt x="17988" y="13607"/>
                  <a:pt x="17492" y="13607"/>
                  <a:pt x="17422" y="13607"/>
                </a:cubicBezTo>
                <a:cubicBezTo>
                  <a:pt x="17280" y="13512"/>
                  <a:pt x="17138" y="13417"/>
                  <a:pt x="16997" y="13417"/>
                </a:cubicBezTo>
                <a:cubicBezTo>
                  <a:pt x="16855" y="13417"/>
                  <a:pt x="16713" y="13512"/>
                  <a:pt x="16643" y="13512"/>
                </a:cubicBezTo>
                <a:cubicBezTo>
                  <a:pt x="16501" y="13607"/>
                  <a:pt x="16501" y="13417"/>
                  <a:pt x="16430" y="13512"/>
                </a:cubicBezTo>
                <a:cubicBezTo>
                  <a:pt x="16359" y="13512"/>
                  <a:pt x="16289" y="13702"/>
                  <a:pt x="16218" y="13702"/>
                </a:cubicBezTo>
                <a:cubicBezTo>
                  <a:pt x="15934" y="13702"/>
                  <a:pt x="16430" y="13322"/>
                  <a:pt x="16501" y="13417"/>
                </a:cubicBezTo>
                <a:cubicBezTo>
                  <a:pt x="16430" y="13322"/>
                  <a:pt x="16218" y="13417"/>
                  <a:pt x="16147" y="13417"/>
                </a:cubicBezTo>
                <a:cubicBezTo>
                  <a:pt x="15934" y="13417"/>
                  <a:pt x="15793" y="13322"/>
                  <a:pt x="15651" y="13322"/>
                </a:cubicBezTo>
                <a:cubicBezTo>
                  <a:pt x="15722" y="13322"/>
                  <a:pt x="15934" y="13131"/>
                  <a:pt x="16005" y="13036"/>
                </a:cubicBezTo>
                <a:cubicBezTo>
                  <a:pt x="16005" y="12751"/>
                  <a:pt x="16147" y="12846"/>
                  <a:pt x="16218" y="12941"/>
                </a:cubicBezTo>
                <a:cubicBezTo>
                  <a:pt x="16359" y="12941"/>
                  <a:pt x="16926" y="12751"/>
                  <a:pt x="16997" y="12656"/>
                </a:cubicBezTo>
                <a:cubicBezTo>
                  <a:pt x="16997" y="12560"/>
                  <a:pt x="16643" y="12465"/>
                  <a:pt x="16572" y="12370"/>
                </a:cubicBezTo>
                <a:cubicBezTo>
                  <a:pt x="16643" y="12465"/>
                  <a:pt x="16926" y="12560"/>
                  <a:pt x="16997" y="12560"/>
                </a:cubicBezTo>
                <a:cubicBezTo>
                  <a:pt x="17068" y="12656"/>
                  <a:pt x="17351" y="12656"/>
                  <a:pt x="17351" y="12846"/>
                </a:cubicBezTo>
                <a:cubicBezTo>
                  <a:pt x="17280" y="13131"/>
                  <a:pt x="17422" y="13226"/>
                  <a:pt x="17563" y="13226"/>
                </a:cubicBezTo>
                <a:cubicBezTo>
                  <a:pt x="17563" y="13226"/>
                  <a:pt x="17988" y="13226"/>
                  <a:pt x="17917" y="13131"/>
                </a:cubicBezTo>
                <a:cubicBezTo>
                  <a:pt x="17917" y="13131"/>
                  <a:pt x="17917" y="13322"/>
                  <a:pt x="17988" y="13322"/>
                </a:cubicBezTo>
                <a:cubicBezTo>
                  <a:pt x="18130" y="13226"/>
                  <a:pt x="18201" y="12941"/>
                  <a:pt x="18201" y="12751"/>
                </a:cubicBezTo>
                <a:cubicBezTo>
                  <a:pt x="18201" y="12656"/>
                  <a:pt x="18201" y="12275"/>
                  <a:pt x="18059" y="12370"/>
                </a:cubicBezTo>
                <a:cubicBezTo>
                  <a:pt x="17917" y="12560"/>
                  <a:pt x="17988" y="12370"/>
                  <a:pt x="17917" y="12275"/>
                </a:cubicBezTo>
                <a:cubicBezTo>
                  <a:pt x="17776" y="12085"/>
                  <a:pt x="17563" y="11989"/>
                  <a:pt x="17351" y="11799"/>
                </a:cubicBezTo>
                <a:cubicBezTo>
                  <a:pt x="17280" y="11704"/>
                  <a:pt x="17209" y="11704"/>
                  <a:pt x="17138" y="11609"/>
                </a:cubicBezTo>
                <a:cubicBezTo>
                  <a:pt x="17138" y="11609"/>
                  <a:pt x="16855" y="11704"/>
                  <a:pt x="16855" y="11799"/>
                </a:cubicBezTo>
                <a:cubicBezTo>
                  <a:pt x="16855" y="11799"/>
                  <a:pt x="16926" y="11704"/>
                  <a:pt x="16855" y="11704"/>
                </a:cubicBezTo>
                <a:cubicBezTo>
                  <a:pt x="16855" y="11704"/>
                  <a:pt x="16784" y="11609"/>
                  <a:pt x="16784" y="11609"/>
                </a:cubicBezTo>
                <a:cubicBezTo>
                  <a:pt x="16784" y="11514"/>
                  <a:pt x="17068" y="11609"/>
                  <a:pt x="17068" y="11514"/>
                </a:cubicBezTo>
                <a:cubicBezTo>
                  <a:pt x="17068" y="11323"/>
                  <a:pt x="17068" y="11228"/>
                  <a:pt x="16855" y="11228"/>
                </a:cubicBezTo>
                <a:cubicBezTo>
                  <a:pt x="16713" y="11323"/>
                  <a:pt x="16643" y="11514"/>
                  <a:pt x="16501" y="11323"/>
                </a:cubicBezTo>
                <a:cubicBezTo>
                  <a:pt x="16501" y="11323"/>
                  <a:pt x="16218" y="11323"/>
                  <a:pt x="16218" y="11228"/>
                </a:cubicBezTo>
                <a:cubicBezTo>
                  <a:pt x="16218" y="11038"/>
                  <a:pt x="16572" y="11323"/>
                  <a:pt x="16572" y="11323"/>
                </a:cubicBezTo>
                <a:cubicBezTo>
                  <a:pt x="16643" y="11323"/>
                  <a:pt x="16997" y="11228"/>
                  <a:pt x="16997" y="11133"/>
                </a:cubicBezTo>
                <a:cubicBezTo>
                  <a:pt x="17068" y="11133"/>
                  <a:pt x="16713" y="10943"/>
                  <a:pt x="16643" y="10943"/>
                </a:cubicBezTo>
                <a:cubicBezTo>
                  <a:pt x="16501" y="10943"/>
                  <a:pt x="16289" y="10943"/>
                  <a:pt x="16147" y="11038"/>
                </a:cubicBezTo>
                <a:cubicBezTo>
                  <a:pt x="16218" y="11038"/>
                  <a:pt x="16501" y="10752"/>
                  <a:pt x="16501" y="10848"/>
                </a:cubicBezTo>
                <a:cubicBezTo>
                  <a:pt x="16501" y="10752"/>
                  <a:pt x="16218" y="10752"/>
                  <a:pt x="16218" y="10657"/>
                </a:cubicBezTo>
                <a:cubicBezTo>
                  <a:pt x="16430" y="10752"/>
                  <a:pt x="16643" y="10943"/>
                  <a:pt x="16855" y="10752"/>
                </a:cubicBezTo>
                <a:cubicBezTo>
                  <a:pt x="16855" y="10752"/>
                  <a:pt x="17068" y="10657"/>
                  <a:pt x="17068" y="10562"/>
                </a:cubicBezTo>
                <a:cubicBezTo>
                  <a:pt x="16997" y="10467"/>
                  <a:pt x="16855" y="10372"/>
                  <a:pt x="16855" y="10277"/>
                </a:cubicBezTo>
                <a:cubicBezTo>
                  <a:pt x="16855" y="10372"/>
                  <a:pt x="17068" y="10467"/>
                  <a:pt x="17138" y="10467"/>
                </a:cubicBezTo>
                <a:cubicBezTo>
                  <a:pt x="17280" y="10562"/>
                  <a:pt x="17209" y="10372"/>
                  <a:pt x="17351" y="10372"/>
                </a:cubicBezTo>
                <a:cubicBezTo>
                  <a:pt x="17422" y="10372"/>
                  <a:pt x="17988" y="10562"/>
                  <a:pt x="17988" y="10562"/>
                </a:cubicBezTo>
                <a:cubicBezTo>
                  <a:pt x="17917" y="10562"/>
                  <a:pt x="17422" y="10467"/>
                  <a:pt x="17422" y="10467"/>
                </a:cubicBezTo>
                <a:cubicBezTo>
                  <a:pt x="17563" y="10848"/>
                  <a:pt x="17988" y="10752"/>
                  <a:pt x="18201" y="10752"/>
                </a:cubicBezTo>
                <a:cubicBezTo>
                  <a:pt x="18271" y="10657"/>
                  <a:pt x="18484" y="10752"/>
                  <a:pt x="18555" y="10657"/>
                </a:cubicBezTo>
                <a:cubicBezTo>
                  <a:pt x="18767" y="10562"/>
                  <a:pt x="18696" y="10372"/>
                  <a:pt x="18555" y="10277"/>
                </a:cubicBezTo>
                <a:cubicBezTo>
                  <a:pt x="18484" y="10181"/>
                  <a:pt x="18271" y="10086"/>
                  <a:pt x="18201" y="10086"/>
                </a:cubicBezTo>
                <a:cubicBezTo>
                  <a:pt x="18130" y="10086"/>
                  <a:pt x="18201" y="10372"/>
                  <a:pt x="18201" y="10467"/>
                </a:cubicBezTo>
                <a:cubicBezTo>
                  <a:pt x="18130" y="10372"/>
                  <a:pt x="18130" y="10277"/>
                  <a:pt x="18059" y="10181"/>
                </a:cubicBezTo>
                <a:cubicBezTo>
                  <a:pt x="18059" y="10086"/>
                  <a:pt x="17988" y="10181"/>
                  <a:pt x="17917" y="10086"/>
                </a:cubicBezTo>
                <a:cubicBezTo>
                  <a:pt x="17988" y="10181"/>
                  <a:pt x="18130" y="9611"/>
                  <a:pt x="18130" y="9515"/>
                </a:cubicBezTo>
                <a:cubicBezTo>
                  <a:pt x="18130" y="9515"/>
                  <a:pt x="18201" y="9801"/>
                  <a:pt x="18201" y="9801"/>
                </a:cubicBezTo>
                <a:cubicBezTo>
                  <a:pt x="18201" y="9991"/>
                  <a:pt x="18201" y="10086"/>
                  <a:pt x="18271" y="10086"/>
                </a:cubicBezTo>
                <a:cubicBezTo>
                  <a:pt x="18484" y="10086"/>
                  <a:pt x="18626" y="9991"/>
                  <a:pt x="18767" y="9991"/>
                </a:cubicBezTo>
                <a:cubicBezTo>
                  <a:pt x="18838" y="9991"/>
                  <a:pt x="19263" y="9801"/>
                  <a:pt x="19121" y="9611"/>
                </a:cubicBezTo>
                <a:cubicBezTo>
                  <a:pt x="18980" y="9515"/>
                  <a:pt x="18909" y="9706"/>
                  <a:pt x="18838" y="9611"/>
                </a:cubicBezTo>
                <a:cubicBezTo>
                  <a:pt x="18838" y="9515"/>
                  <a:pt x="18838" y="9515"/>
                  <a:pt x="18838" y="9420"/>
                </a:cubicBezTo>
                <a:cubicBezTo>
                  <a:pt x="18909" y="9325"/>
                  <a:pt x="18838" y="9230"/>
                  <a:pt x="18767" y="9230"/>
                </a:cubicBezTo>
                <a:cubicBezTo>
                  <a:pt x="18767" y="9135"/>
                  <a:pt x="18555" y="9135"/>
                  <a:pt x="18484" y="9135"/>
                </a:cubicBezTo>
                <a:cubicBezTo>
                  <a:pt x="18342" y="9135"/>
                  <a:pt x="18271" y="9325"/>
                  <a:pt x="18130" y="9135"/>
                </a:cubicBezTo>
                <a:cubicBezTo>
                  <a:pt x="18413" y="9420"/>
                  <a:pt x="18555" y="8659"/>
                  <a:pt x="18838" y="9040"/>
                </a:cubicBezTo>
                <a:cubicBezTo>
                  <a:pt x="18909" y="9230"/>
                  <a:pt x="19050" y="8944"/>
                  <a:pt x="19050" y="8754"/>
                </a:cubicBezTo>
                <a:cubicBezTo>
                  <a:pt x="19050" y="8659"/>
                  <a:pt x="18838" y="8374"/>
                  <a:pt x="18838" y="8374"/>
                </a:cubicBezTo>
                <a:cubicBezTo>
                  <a:pt x="18838" y="8278"/>
                  <a:pt x="19050" y="8564"/>
                  <a:pt x="19050" y="8659"/>
                </a:cubicBezTo>
                <a:cubicBezTo>
                  <a:pt x="19050" y="8754"/>
                  <a:pt x="19192" y="8564"/>
                  <a:pt x="19121" y="8374"/>
                </a:cubicBezTo>
                <a:cubicBezTo>
                  <a:pt x="19050" y="8278"/>
                  <a:pt x="18909" y="8088"/>
                  <a:pt x="18838" y="7993"/>
                </a:cubicBezTo>
                <a:cubicBezTo>
                  <a:pt x="18696" y="7993"/>
                  <a:pt x="18484" y="8088"/>
                  <a:pt x="18342" y="7993"/>
                </a:cubicBezTo>
                <a:cubicBezTo>
                  <a:pt x="18271" y="7898"/>
                  <a:pt x="18271" y="7707"/>
                  <a:pt x="18130" y="7707"/>
                </a:cubicBezTo>
                <a:cubicBezTo>
                  <a:pt x="18130" y="7612"/>
                  <a:pt x="17847" y="7707"/>
                  <a:pt x="17917" y="7612"/>
                </a:cubicBezTo>
                <a:cubicBezTo>
                  <a:pt x="17988" y="7422"/>
                  <a:pt x="17988" y="7327"/>
                  <a:pt x="18130" y="7517"/>
                </a:cubicBezTo>
                <a:cubicBezTo>
                  <a:pt x="18271" y="7707"/>
                  <a:pt x="18413" y="7422"/>
                  <a:pt x="18555" y="7327"/>
                </a:cubicBezTo>
                <a:cubicBezTo>
                  <a:pt x="18767" y="7137"/>
                  <a:pt x="19192" y="7707"/>
                  <a:pt x="19405" y="7422"/>
                </a:cubicBezTo>
                <a:cubicBezTo>
                  <a:pt x="19475" y="7327"/>
                  <a:pt x="19475" y="6851"/>
                  <a:pt x="19263" y="6946"/>
                </a:cubicBezTo>
                <a:cubicBezTo>
                  <a:pt x="19192" y="6946"/>
                  <a:pt x="19121" y="7041"/>
                  <a:pt x="19050" y="6946"/>
                </a:cubicBezTo>
                <a:cubicBezTo>
                  <a:pt x="18909" y="6946"/>
                  <a:pt x="18767" y="6851"/>
                  <a:pt x="18626" y="6661"/>
                </a:cubicBezTo>
                <a:cubicBezTo>
                  <a:pt x="18413" y="6470"/>
                  <a:pt x="19192" y="6756"/>
                  <a:pt x="19192" y="6661"/>
                </a:cubicBezTo>
                <a:cubicBezTo>
                  <a:pt x="19121" y="6470"/>
                  <a:pt x="18767" y="6375"/>
                  <a:pt x="18626" y="6280"/>
                </a:cubicBezTo>
                <a:cubicBezTo>
                  <a:pt x="18413" y="6185"/>
                  <a:pt x="18413" y="6280"/>
                  <a:pt x="18342" y="6470"/>
                </a:cubicBezTo>
                <a:cubicBezTo>
                  <a:pt x="18342" y="6566"/>
                  <a:pt x="18201" y="6661"/>
                  <a:pt x="18130" y="6566"/>
                </a:cubicBezTo>
                <a:cubicBezTo>
                  <a:pt x="18059" y="6566"/>
                  <a:pt x="18271" y="6185"/>
                  <a:pt x="18271" y="6090"/>
                </a:cubicBezTo>
                <a:cubicBezTo>
                  <a:pt x="18271" y="5995"/>
                  <a:pt x="18342" y="5804"/>
                  <a:pt x="18413" y="5709"/>
                </a:cubicBezTo>
                <a:cubicBezTo>
                  <a:pt x="18413" y="5614"/>
                  <a:pt x="18413" y="5424"/>
                  <a:pt x="18484" y="5424"/>
                </a:cubicBezTo>
                <a:cubicBezTo>
                  <a:pt x="18555" y="5424"/>
                  <a:pt x="18696" y="5424"/>
                  <a:pt x="18767" y="5329"/>
                </a:cubicBezTo>
                <a:cubicBezTo>
                  <a:pt x="18767" y="5329"/>
                  <a:pt x="19121" y="4853"/>
                  <a:pt x="19121" y="4948"/>
                </a:cubicBezTo>
                <a:cubicBezTo>
                  <a:pt x="19121" y="4948"/>
                  <a:pt x="18980" y="4853"/>
                  <a:pt x="18980" y="4853"/>
                </a:cubicBezTo>
                <a:cubicBezTo>
                  <a:pt x="18980" y="4758"/>
                  <a:pt x="18980" y="4663"/>
                  <a:pt x="18980" y="4567"/>
                </a:cubicBezTo>
                <a:cubicBezTo>
                  <a:pt x="18980" y="4377"/>
                  <a:pt x="19050" y="4377"/>
                  <a:pt x="19192" y="4377"/>
                </a:cubicBezTo>
                <a:cubicBezTo>
                  <a:pt x="19334" y="4377"/>
                  <a:pt x="19900" y="4092"/>
                  <a:pt x="19546" y="4092"/>
                </a:cubicBezTo>
                <a:cubicBezTo>
                  <a:pt x="19334" y="4092"/>
                  <a:pt x="18980" y="3996"/>
                  <a:pt x="18838" y="4187"/>
                </a:cubicBezTo>
                <a:cubicBezTo>
                  <a:pt x="18767" y="4282"/>
                  <a:pt x="18767" y="4472"/>
                  <a:pt x="18626" y="4377"/>
                </a:cubicBezTo>
                <a:cubicBezTo>
                  <a:pt x="18484" y="4282"/>
                  <a:pt x="18626" y="4092"/>
                  <a:pt x="18696" y="3996"/>
                </a:cubicBezTo>
                <a:cubicBezTo>
                  <a:pt x="18838" y="3711"/>
                  <a:pt x="19121" y="3901"/>
                  <a:pt x="19334" y="3901"/>
                </a:cubicBezTo>
                <a:cubicBezTo>
                  <a:pt x="19617" y="3901"/>
                  <a:pt x="19900" y="3996"/>
                  <a:pt x="20042" y="3616"/>
                </a:cubicBezTo>
                <a:cubicBezTo>
                  <a:pt x="20113" y="3616"/>
                  <a:pt x="19830" y="3521"/>
                  <a:pt x="19830" y="3521"/>
                </a:cubicBezTo>
                <a:cubicBezTo>
                  <a:pt x="19688" y="3426"/>
                  <a:pt x="19546" y="3521"/>
                  <a:pt x="19405" y="3521"/>
                </a:cubicBezTo>
                <a:cubicBezTo>
                  <a:pt x="19263" y="3521"/>
                  <a:pt x="19192" y="3426"/>
                  <a:pt x="19050" y="3426"/>
                </a:cubicBezTo>
                <a:cubicBezTo>
                  <a:pt x="18980" y="3426"/>
                  <a:pt x="18838" y="3426"/>
                  <a:pt x="18767" y="3426"/>
                </a:cubicBezTo>
                <a:cubicBezTo>
                  <a:pt x="18838" y="3521"/>
                  <a:pt x="19050" y="3426"/>
                  <a:pt x="19192" y="3426"/>
                </a:cubicBezTo>
                <a:cubicBezTo>
                  <a:pt x="19405" y="3426"/>
                  <a:pt x="19546" y="3330"/>
                  <a:pt x="19759" y="3330"/>
                </a:cubicBezTo>
                <a:cubicBezTo>
                  <a:pt x="20042" y="3426"/>
                  <a:pt x="20184" y="3235"/>
                  <a:pt x="20396" y="3235"/>
                </a:cubicBezTo>
                <a:cubicBezTo>
                  <a:pt x="20467" y="3235"/>
                  <a:pt x="20609" y="3235"/>
                  <a:pt x="20609" y="3140"/>
                </a:cubicBezTo>
                <a:cubicBezTo>
                  <a:pt x="20609" y="3140"/>
                  <a:pt x="20467" y="2950"/>
                  <a:pt x="20538" y="2950"/>
                </a:cubicBezTo>
                <a:cubicBezTo>
                  <a:pt x="20892" y="2855"/>
                  <a:pt x="21246" y="2759"/>
                  <a:pt x="21529" y="2474"/>
                </a:cubicBezTo>
                <a:cubicBezTo>
                  <a:pt x="21600" y="2379"/>
                  <a:pt x="21317" y="2284"/>
                  <a:pt x="21317" y="2284"/>
                </a:cubicBezTo>
                <a:cubicBezTo>
                  <a:pt x="21104" y="2189"/>
                  <a:pt x="20892" y="2093"/>
                  <a:pt x="20750" y="2093"/>
                </a:cubicBezTo>
                <a:cubicBezTo>
                  <a:pt x="20325" y="1998"/>
                  <a:pt x="19971" y="1903"/>
                  <a:pt x="19617" y="2379"/>
                </a:cubicBezTo>
                <a:cubicBezTo>
                  <a:pt x="19475" y="2664"/>
                  <a:pt x="19334" y="2474"/>
                  <a:pt x="19050" y="2474"/>
                </a:cubicBezTo>
                <a:cubicBezTo>
                  <a:pt x="18980" y="2474"/>
                  <a:pt x="18696" y="2759"/>
                  <a:pt x="18767" y="2474"/>
                </a:cubicBezTo>
                <a:cubicBezTo>
                  <a:pt x="18767" y="2284"/>
                  <a:pt x="18413" y="2569"/>
                  <a:pt x="18342" y="2664"/>
                </a:cubicBezTo>
                <a:cubicBezTo>
                  <a:pt x="18201" y="2759"/>
                  <a:pt x="18059" y="2855"/>
                  <a:pt x="17917" y="2950"/>
                </a:cubicBezTo>
                <a:cubicBezTo>
                  <a:pt x="17847" y="2950"/>
                  <a:pt x="17280" y="3521"/>
                  <a:pt x="17280" y="3521"/>
                </a:cubicBezTo>
                <a:cubicBezTo>
                  <a:pt x="17138" y="3330"/>
                  <a:pt x="18696" y="2093"/>
                  <a:pt x="17776" y="1808"/>
                </a:cubicBezTo>
                <a:cubicBezTo>
                  <a:pt x="17422" y="1808"/>
                  <a:pt x="17492" y="2093"/>
                  <a:pt x="17209" y="2284"/>
                </a:cubicBezTo>
                <a:cubicBezTo>
                  <a:pt x="16997" y="2379"/>
                  <a:pt x="16855" y="2379"/>
                  <a:pt x="16643" y="2474"/>
                </a:cubicBezTo>
                <a:cubicBezTo>
                  <a:pt x="16572" y="2474"/>
                  <a:pt x="16218" y="2664"/>
                  <a:pt x="16147" y="2664"/>
                </a:cubicBezTo>
                <a:cubicBezTo>
                  <a:pt x="16005" y="2379"/>
                  <a:pt x="16501" y="2284"/>
                  <a:pt x="16643" y="2284"/>
                </a:cubicBezTo>
                <a:cubicBezTo>
                  <a:pt x="16643" y="2189"/>
                  <a:pt x="17068" y="2093"/>
                  <a:pt x="16855" y="1998"/>
                </a:cubicBezTo>
                <a:cubicBezTo>
                  <a:pt x="16643" y="1903"/>
                  <a:pt x="16430" y="1903"/>
                  <a:pt x="16218" y="1903"/>
                </a:cubicBezTo>
                <a:cubicBezTo>
                  <a:pt x="15651" y="1903"/>
                  <a:pt x="15085" y="1998"/>
                  <a:pt x="14518" y="2189"/>
                </a:cubicBezTo>
                <a:cubicBezTo>
                  <a:pt x="14518" y="2189"/>
                  <a:pt x="14306" y="2379"/>
                  <a:pt x="14235" y="2284"/>
                </a:cubicBezTo>
                <a:cubicBezTo>
                  <a:pt x="14235" y="2093"/>
                  <a:pt x="14164" y="2093"/>
                  <a:pt x="14306" y="2093"/>
                </a:cubicBezTo>
                <a:cubicBezTo>
                  <a:pt x="14589" y="1903"/>
                  <a:pt x="14872" y="1808"/>
                  <a:pt x="15155" y="1713"/>
                </a:cubicBezTo>
                <a:cubicBezTo>
                  <a:pt x="15651" y="1618"/>
                  <a:pt x="16218" y="1713"/>
                  <a:pt x="16784" y="1713"/>
                </a:cubicBezTo>
                <a:cubicBezTo>
                  <a:pt x="16926" y="1713"/>
                  <a:pt x="17068" y="1713"/>
                  <a:pt x="17209" y="1713"/>
                </a:cubicBezTo>
                <a:cubicBezTo>
                  <a:pt x="17492" y="1522"/>
                  <a:pt x="17847" y="1522"/>
                  <a:pt x="18130" y="1332"/>
                </a:cubicBezTo>
                <a:cubicBezTo>
                  <a:pt x="18271" y="1332"/>
                  <a:pt x="18342" y="1237"/>
                  <a:pt x="18130" y="1142"/>
                </a:cubicBezTo>
                <a:cubicBezTo>
                  <a:pt x="17988" y="1047"/>
                  <a:pt x="17705" y="952"/>
                  <a:pt x="17563" y="1047"/>
                </a:cubicBezTo>
                <a:cubicBezTo>
                  <a:pt x="17422" y="1047"/>
                  <a:pt x="17422" y="952"/>
                  <a:pt x="17280" y="856"/>
                </a:cubicBezTo>
                <a:cubicBezTo>
                  <a:pt x="17138" y="856"/>
                  <a:pt x="16997" y="1047"/>
                  <a:pt x="16855" y="1047"/>
                </a:cubicBezTo>
                <a:cubicBezTo>
                  <a:pt x="16855" y="1047"/>
                  <a:pt x="16997" y="761"/>
                  <a:pt x="17068" y="761"/>
                </a:cubicBezTo>
                <a:cubicBezTo>
                  <a:pt x="17138" y="571"/>
                  <a:pt x="16855" y="571"/>
                  <a:pt x="16784" y="571"/>
                </a:cubicBezTo>
                <a:cubicBezTo>
                  <a:pt x="16359" y="666"/>
                  <a:pt x="16005" y="666"/>
                  <a:pt x="15580" y="571"/>
                </a:cubicBezTo>
                <a:cubicBezTo>
                  <a:pt x="15226" y="571"/>
                  <a:pt x="14943" y="761"/>
                  <a:pt x="14589" y="761"/>
                </a:cubicBezTo>
                <a:cubicBezTo>
                  <a:pt x="14447" y="761"/>
                  <a:pt x="14235" y="761"/>
                  <a:pt x="14093" y="761"/>
                </a:cubicBezTo>
                <a:cubicBezTo>
                  <a:pt x="13951" y="856"/>
                  <a:pt x="13739" y="761"/>
                  <a:pt x="13668" y="856"/>
                </a:cubicBezTo>
                <a:cubicBezTo>
                  <a:pt x="13881" y="761"/>
                  <a:pt x="14093" y="761"/>
                  <a:pt x="14306" y="666"/>
                </a:cubicBezTo>
                <a:cubicBezTo>
                  <a:pt x="14660" y="666"/>
                  <a:pt x="14943" y="571"/>
                  <a:pt x="15226" y="571"/>
                </a:cubicBezTo>
                <a:cubicBezTo>
                  <a:pt x="15368" y="571"/>
                  <a:pt x="16784" y="571"/>
                  <a:pt x="16784" y="381"/>
                </a:cubicBezTo>
                <a:cubicBezTo>
                  <a:pt x="16713" y="381"/>
                  <a:pt x="16501" y="285"/>
                  <a:pt x="16430" y="190"/>
                </a:cubicBezTo>
                <a:cubicBezTo>
                  <a:pt x="16218" y="190"/>
                  <a:pt x="16076" y="190"/>
                  <a:pt x="15864" y="190"/>
                </a:cubicBezTo>
                <a:cubicBezTo>
                  <a:pt x="15580" y="190"/>
                  <a:pt x="15297" y="95"/>
                  <a:pt x="15085" y="0"/>
                </a:cubicBezTo>
                <a:cubicBezTo>
                  <a:pt x="14589" y="0"/>
                  <a:pt x="14164" y="0"/>
                  <a:pt x="13739" y="0"/>
                </a:cubicBezTo>
                <a:cubicBezTo>
                  <a:pt x="13527" y="95"/>
                  <a:pt x="13314" y="95"/>
                  <a:pt x="13102" y="95"/>
                </a:cubicBezTo>
                <a:cubicBezTo>
                  <a:pt x="13031" y="95"/>
                  <a:pt x="12960" y="285"/>
                  <a:pt x="12960" y="285"/>
                </a:cubicBezTo>
                <a:cubicBezTo>
                  <a:pt x="12818" y="285"/>
                  <a:pt x="12677" y="190"/>
                  <a:pt x="12535" y="190"/>
                </a:cubicBezTo>
                <a:cubicBezTo>
                  <a:pt x="12464" y="190"/>
                  <a:pt x="12393" y="285"/>
                  <a:pt x="12252" y="285"/>
                </a:cubicBezTo>
                <a:cubicBezTo>
                  <a:pt x="12110" y="285"/>
                  <a:pt x="12110" y="381"/>
                  <a:pt x="12252" y="381"/>
                </a:cubicBezTo>
                <a:cubicBezTo>
                  <a:pt x="12464" y="476"/>
                  <a:pt x="12677" y="476"/>
                  <a:pt x="12818" y="571"/>
                </a:cubicBezTo>
                <a:cubicBezTo>
                  <a:pt x="12748" y="476"/>
                  <a:pt x="12323" y="666"/>
                  <a:pt x="12252" y="761"/>
                </a:cubicBezTo>
                <a:cubicBezTo>
                  <a:pt x="12252" y="761"/>
                  <a:pt x="12039" y="761"/>
                  <a:pt x="12039" y="761"/>
                </a:cubicBezTo>
                <a:cubicBezTo>
                  <a:pt x="12039" y="761"/>
                  <a:pt x="12181" y="952"/>
                  <a:pt x="12181" y="952"/>
                </a:cubicBezTo>
                <a:cubicBezTo>
                  <a:pt x="12110" y="952"/>
                  <a:pt x="11969" y="856"/>
                  <a:pt x="11898" y="761"/>
                </a:cubicBezTo>
                <a:cubicBezTo>
                  <a:pt x="11827" y="666"/>
                  <a:pt x="11614" y="761"/>
                  <a:pt x="11544" y="761"/>
                </a:cubicBezTo>
                <a:cubicBezTo>
                  <a:pt x="11331" y="666"/>
                  <a:pt x="11119" y="571"/>
                  <a:pt x="10906" y="476"/>
                </a:cubicBezTo>
                <a:cubicBezTo>
                  <a:pt x="10765" y="381"/>
                  <a:pt x="10623" y="571"/>
                  <a:pt x="10410" y="571"/>
                </a:cubicBezTo>
                <a:cubicBezTo>
                  <a:pt x="10340" y="571"/>
                  <a:pt x="9915" y="476"/>
                  <a:pt x="9915" y="666"/>
                </a:cubicBezTo>
                <a:cubicBezTo>
                  <a:pt x="9844" y="666"/>
                  <a:pt x="10835" y="856"/>
                  <a:pt x="10977" y="952"/>
                </a:cubicBezTo>
                <a:cubicBezTo>
                  <a:pt x="11190" y="952"/>
                  <a:pt x="11402" y="952"/>
                  <a:pt x="11544" y="1047"/>
                </a:cubicBezTo>
                <a:cubicBezTo>
                  <a:pt x="11614" y="1047"/>
                  <a:pt x="11685" y="1047"/>
                  <a:pt x="11756" y="1142"/>
                </a:cubicBezTo>
                <a:cubicBezTo>
                  <a:pt x="11756" y="1142"/>
                  <a:pt x="11756" y="1427"/>
                  <a:pt x="11756" y="1427"/>
                </a:cubicBezTo>
                <a:cubicBezTo>
                  <a:pt x="11756" y="1522"/>
                  <a:pt x="11685" y="1332"/>
                  <a:pt x="11685" y="1237"/>
                </a:cubicBezTo>
                <a:cubicBezTo>
                  <a:pt x="11614" y="1142"/>
                  <a:pt x="11402" y="1142"/>
                  <a:pt x="11331" y="1047"/>
                </a:cubicBezTo>
                <a:cubicBezTo>
                  <a:pt x="11331" y="1047"/>
                  <a:pt x="11119" y="1047"/>
                  <a:pt x="11119" y="1047"/>
                </a:cubicBezTo>
                <a:cubicBezTo>
                  <a:pt x="11119" y="1142"/>
                  <a:pt x="11190" y="1332"/>
                  <a:pt x="11190" y="1332"/>
                </a:cubicBezTo>
                <a:cubicBezTo>
                  <a:pt x="11048" y="1332"/>
                  <a:pt x="10977" y="1047"/>
                  <a:pt x="10906" y="1047"/>
                </a:cubicBezTo>
                <a:cubicBezTo>
                  <a:pt x="10765" y="1047"/>
                  <a:pt x="10623" y="1047"/>
                  <a:pt x="10481" y="952"/>
                </a:cubicBezTo>
                <a:cubicBezTo>
                  <a:pt x="10410" y="952"/>
                  <a:pt x="9844" y="952"/>
                  <a:pt x="9844" y="952"/>
                </a:cubicBezTo>
                <a:cubicBezTo>
                  <a:pt x="9773" y="1142"/>
                  <a:pt x="10694" y="1618"/>
                  <a:pt x="10694" y="1618"/>
                </a:cubicBezTo>
                <a:cubicBezTo>
                  <a:pt x="10694" y="1713"/>
                  <a:pt x="10340" y="1618"/>
                  <a:pt x="10340" y="1618"/>
                </a:cubicBezTo>
                <a:cubicBezTo>
                  <a:pt x="10127" y="1618"/>
                  <a:pt x="10056" y="1522"/>
                  <a:pt x="10127" y="1808"/>
                </a:cubicBezTo>
                <a:cubicBezTo>
                  <a:pt x="10056" y="1808"/>
                  <a:pt x="9986" y="1713"/>
                  <a:pt x="9915" y="1618"/>
                </a:cubicBezTo>
                <a:cubicBezTo>
                  <a:pt x="9915" y="1522"/>
                  <a:pt x="10056" y="1618"/>
                  <a:pt x="10127" y="1522"/>
                </a:cubicBezTo>
                <a:cubicBezTo>
                  <a:pt x="10127" y="1522"/>
                  <a:pt x="9986" y="1332"/>
                  <a:pt x="9915" y="1332"/>
                </a:cubicBezTo>
                <a:cubicBezTo>
                  <a:pt x="9773" y="1237"/>
                  <a:pt x="9631" y="1142"/>
                  <a:pt x="9419" y="1142"/>
                </a:cubicBezTo>
                <a:cubicBezTo>
                  <a:pt x="9348" y="1142"/>
                  <a:pt x="9207" y="1047"/>
                  <a:pt x="9136" y="1142"/>
                </a:cubicBezTo>
                <a:cubicBezTo>
                  <a:pt x="9065" y="1142"/>
                  <a:pt x="9277" y="1427"/>
                  <a:pt x="9277" y="1427"/>
                </a:cubicBezTo>
                <a:cubicBezTo>
                  <a:pt x="9490" y="1618"/>
                  <a:pt x="9773" y="1618"/>
                  <a:pt x="10056" y="1903"/>
                </a:cubicBezTo>
                <a:cubicBezTo>
                  <a:pt x="10127" y="1903"/>
                  <a:pt x="10198" y="1998"/>
                  <a:pt x="10127" y="2093"/>
                </a:cubicBezTo>
                <a:cubicBezTo>
                  <a:pt x="9986" y="2284"/>
                  <a:pt x="9844" y="2093"/>
                  <a:pt x="9702" y="1998"/>
                </a:cubicBezTo>
                <a:cubicBezTo>
                  <a:pt x="9348" y="1713"/>
                  <a:pt x="8923" y="1522"/>
                  <a:pt x="8498" y="1427"/>
                </a:cubicBezTo>
                <a:cubicBezTo>
                  <a:pt x="8286" y="1332"/>
                  <a:pt x="8073" y="1237"/>
                  <a:pt x="7861" y="1332"/>
                </a:cubicBezTo>
                <a:cubicBezTo>
                  <a:pt x="7790" y="1332"/>
                  <a:pt x="8003" y="1618"/>
                  <a:pt x="8003" y="1713"/>
                </a:cubicBezTo>
                <a:cubicBezTo>
                  <a:pt x="8003" y="1713"/>
                  <a:pt x="8286" y="1998"/>
                  <a:pt x="8286" y="1998"/>
                </a:cubicBezTo>
                <a:cubicBezTo>
                  <a:pt x="8286" y="2093"/>
                  <a:pt x="7861" y="1998"/>
                  <a:pt x="7861" y="1998"/>
                </a:cubicBezTo>
                <a:cubicBezTo>
                  <a:pt x="7861" y="2189"/>
                  <a:pt x="8144" y="2093"/>
                  <a:pt x="8144" y="2284"/>
                </a:cubicBezTo>
                <a:cubicBezTo>
                  <a:pt x="8144" y="2284"/>
                  <a:pt x="7861" y="2189"/>
                  <a:pt x="7790" y="2093"/>
                </a:cubicBezTo>
                <a:cubicBezTo>
                  <a:pt x="7649" y="1998"/>
                  <a:pt x="7507" y="1998"/>
                  <a:pt x="7294" y="1903"/>
                </a:cubicBezTo>
                <a:cubicBezTo>
                  <a:pt x="7153" y="1808"/>
                  <a:pt x="7153" y="1903"/>
                  <a:pt x="7153" y="2093"/>
                </a:cubicBezTo>
                <a:cubicBezTo>
                  <a:pt x="7082" y="2189"/>
                  <a:pt x="7011" y="2189"/>
                  <a:pt x="6940" y="2189"/>
                </a:cubicBezTo>
                <a:cubicBezTo>
                  <a:pt x="6940" y="2284"/>
                  <a:pt x="6940" y="2474"/>
                  <a:pt x="6870" y="2474"/>
                </a:cubicBezTo>
                <a:cubicBezTo>
                  <a:pt x="6870" y="2569"/>
                  <a:pt x="6870" y="2284"/>
                  <a:pt x="6870" y="2189"/>
                </a:cubicBezTo>
                <a:cubicBezTo>
                  <a:pt x="6870" y="2093"/>
                  <a:pt x="6940" y="1998"/>
                  <a:pt x="6940" y="1903"/>
                </a:cubicBezTo>
                <a:cubicBezTo>
                  <a:pt x="6870" y="1522"/>
                  <a:pt x="6586" y="1522"/>
                  <a:pt x="6374" y="1522"/>
                </a:cubicBezTo>
                <a:cubicBezTo>
                  <a:pt x="6090" y="1618"/>
                  <a:pt x="5807" y="1713"/>
                  <a:pt x="5524" y="1713"/>
                </a:cubicBezTo>
                <a:cubicBezTo>
                  <a:pt x="5453" y="1808"/>
                  <a:pt x="5311" y="1808"/>
                  <a:pt x="5241" y="1808"/>
                </a:cubicBezTo>
                <a:cubicBezTo>
                  <a:pt x="5241" y="1808"/>
                  <a:pt x="4887" y="1903"/>
                  <a:pt x="4887" y="1903"/>
                </a:cubicBezTo>
                <a:cubicBezTo>
                  <a:pt x="4957" y="1998"/>
                  <a:pt x="5099" y="1998"/>
                  <a:pt x="5170" y="1998"/>
                </a:cubicBezTo>
                <a:cubicBezTo>
                  <a:pt x="5241" y="2093"/>
                  <a:pt x="5311" y="2189"/>
                  <a:pt x="5453" y="2284"/>
                </a:cubicBezTo>
                <a:cubicBezTo>
                  <a:pt x="5453" y="2284"/>
                  <a:pt x="5736" y="2569"/>
                  <a:pt x="5736" y="2569"/>
                </a:cubicBezTo>
                <a:cubicBezTo>
                  <a:pt x="5666" y="2569"/>
                  <a:pt x="5382" y="2379"/>
                  <a:pt x="5311" y="2379"/>
                </a:cubicBezTo>
                <a:cubicBezTo>
                  <a:pt x="5170" y="2284"/>
                  <a:pt x="5099" y="2093"/>
                  <a:pt x="4957" y="2093"/>
                </a:cubicBezTo>
                <a:cubicBezTo>
                  <a:pt x="4745" y="1998"/>
                  <a:pt x="4532" y="2093"/>
                  <a:pt x="4320" y="2093"/>
                </a:cubicBezTo>
                <a:cubicBezTo>
                  <a:pt x="4108" y="2189"/>
                  <a:pt x="4108" y="2093"/>
                  <a:pt x="4249" y="2379"/>
                </a:cubicBezTo>
                <a:cubicBezTo>
                  <a:pt x="4249" y="2474"/>
                  <a:pt x="4249" y="2759"/>
                  <a:pt x="4249" y="2855"/>
                </a:cubicBezTo>
                <a:cubicBezTo>
                  <a:pt x="4249" y="3045"/>
                  <a:pt x="3966" y="2855"/>
                  <a:pt x="3895" y="2855"/>
                </a:cubicBezTo>
                <a:cubicBezTo>
                  <a:pt x="3824" y="2855"/>
                  <a:pt x="3612" y="2664"/>
                  <a:pt x="3541" y="2855"/>
                </a:cubicBezTo>
                <a:cubicBezTo>
                  <a:pt x="3470" y="2950"/>
                  <a:pt x="3541" y="3235"/>
                  <a:pt x="3541" y="3235"/>
                </a:cubicBezTo>
                <a:cubicBezTo>
                  <a:pt x="3470" y="3330"/>
                  <a:pt x="3399" y="3140"/>
                  <a:pt x="3329" y="3045"/>
                </a:cubicBezTo>
                <a:cubicBezTo>
                  <a:pt x="3187" y="2950"/>
                  <a:pt x="3045" y="2950"/>
                  <a:pt x="2974" y="3045"/>
                </a:cubicBezTo>
                <a:cubicBezTo>
                  <a:pt x="2762" y="3235"/>
                  <a:pt x="2550" y="3426"/>
                  <a:pt x="2266" y="3521"/>
                </a:cubicBezTo>
                <a:cubicBezTo>
                  <a:pt x="2195" y="3616"/>
                  <a:pt x="2408" y="3521"/>
                  <a:pt x="2266" y="3521"/>
                </a:cubicBezTo>
                <a:close/>
              </a:path>
            </a:pathLst>
          </a:custGeom>
          <a:solidFill>
            <a:srgbClr val="527AD9"/>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0" name="Shape 2250"/>
          <p:cNvSpPr/>
          <p:nvPr/>
        </p:nvSpPr>
        <p:spPr>
          <a:xfrm>
            <a:off x="9784664" y="2506459"/>
            <a:ext cx="112921" cy="68763"/>
          </a:xfrm>
          <a:custGeom>
            <a:avLst/>
            <a:gdLst/>
            <a:ahLst/>
            <a:cxnLst>
              <a:cxn ang="0">
                <a:pos x="wd2" y="hd2"/>
              </a:cxn>
              <a:cxn ang="5400000">
                <a:pos x="wd2" y="hd2"/>
              </a:cxn>
              <a:cxn ang="10800000">
                <a:pos x="wd2" y="hd2"/>
              </a:cxn>
              <a:cxn ang="16200000">
                <a:pos x="wd2" y="hd2"/>
              </a:cxn>
            </a:cxnLst>
            <a:rect l="0" t="0" r="r" b="b"/>
            <a:pathLst>
              <a:path w="20618" h="17877" extrusionOk="0">
                <a:moveTo>
                  <a:pt x="20618" y="10691"/>
                </a:moveTo>
                <a:cubicBezTo>
                  <a:pt x="19268" y="8727"/>
                  <a:pt x="13868" y="4800"/>
                  <a:pt x="13868" y="4800"/>
                </a:cubicBezTo>
                <a:cubicBezTo>
                  <a:pt x="11168" y="2836"/>
                  <a:pt x="8468" y="873"/>
                  <a:pt x="5768" y="873"/>
                </a:cubicBezTo>
                <a:cubicBezTo>
                  <a:pt x="4418" y="873"/>
                  <a:pt x="1718" y="-1091"/>
                  <a:pt x="368" y="873"/>
                </a:cubicBezTo>
                <a:cubicBezTo>
                  <a:pt x="-982" y="2836"/>
                  <a:pt x="3068" y="4800"/>
                  <a:pt x="3068" y="4800"/>
                </a:cubicBezTo>
                <a:cubicBezTo>
                  <a:pt x="1718" y="4800"/>
                  <a:pt x="-982" y="10691"/>
                  <a:pt x="368" y="12654"/>
                </a:cubicBezTo>
                <a:cubicBezTo>
                  <a:pt x="1718" y="12654"/>
                  <a:pt x="4418" y="10691"/>
                  <a:pt x="5768" y="12654"/>
                </a:cubicBezTo>
                <a:cubicBezTo>
                  <a:pt x="8468" y="14618"/>
                  <a:pt x="5768" y="14618"/>
                  <a:pt x="5768" y="16582"/>
                </a:cubicBezTo>
                <a:cubicBezTo>
                  <a:pt x="5768" y="20509"/>
                  <a:pt x="20618" y="14618"/>
                  <a:pt x="20618" y="10691"/>
                </a:cubicBezTo>
                <a:cubicBezTo>
                  <a:pt x="19268" y="8727"/>
                  <a:pt x="20618" y="12654"/>
                  <a:pt x="20618" y="1069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1" name="Shape 2251"/>
          <p:cNvSpPr/>
          <p:nvPr/>
        </p:nvSpPr>
        <p:spPr>
          <a:xfrm>
            <a:off x="9823425" y="2444356"/>
            <a:ext cx="17350" cy="15031"/>
          </a:xfrm>
          <a:custGeom>
            <a:avLst/>
            <a:gdLst/>
            <a:ahLst/>
            <a:cxnLst>
              <a:cxn ang="0">
                <a:pos x="wd2" y="hd2"/>
              </a:cxn>
              <a:cxn ang="5400000">
                <a:pos x="wd2" y="hd2"/>
              </a:cxn>
              <a:cxn ang="10800000">
                <a:pos x="wd2" y="hd2"/>
              </a:cxn>
              <a:cxn ang="16200000">
                <a:pos x="wd2" y="hd2"/>
              </a:cxn>
            </a:cxnLst>
            <a:rect l="0" t="0" r="r" b="b"/>
            <a:pathLst>
              <a:path w="12471" h="21600" extrusionOk="0">
                <a:moveTo>
                  <a:pt x="6235" y="21600"/>
                </a:moveTo>
                <a:cubicBezTo>
                  <a:pt x="-4565" y="21600"/>
                  <a:pt x="835" y="0"/>
                  <a:pt x="6235" y="0"/>
                </a:cubicBezTo>
                <a:cubicBezTo>
                  <a:pt x="11635" y="0"/>
                  <a:pt x="17035" y="21600"/>
                  <a:pt x="6235"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2" name="Shape 2252"/>
          <p:cNvSpPr/>
          <p:nvPr/>
        </p:nvSpPr>
        <p:spPr>
          <a:xfrm>
            <a:off x="9848073" y="1576773"/>
            <a:ext cx="68503" cy="34860"/>
          </a:xfrm>
          <a:custGeom>
            <a:avLst/>
            <a:gdLst/>
            <a:ahLst/>
            <a:cxnLst>
              <a:cxn ang="0">
                <a:pos x="wd2" y="hd2"/>
              </a:cxn>
              <a:cxn ang="5400000">
                <a:pos x="wd2" y="hd2"/>
              </a:cxn>
              <a:cxn ang="10800000">
                <a:pos x="wd2" y="hd2"/>
              </a:cxn>
              <a:cxn ang="16200000">
                <a:pos x="wd2" y="hd2"/>
              </a:cxn>
            </a:cxnLst>
            <a:rect l="0" t="0" r="r" b="b"/>
            <a:pathLst>
              <a:path w="18371" h="16616" extrusionOk="0">
                <a:moveTo>
                  <a:pt x="15426" y="11525"/>
                </a:moveTo>
                <a:cubicBezTo>
                  <a:pt x="19353" y="15125"/>
                  <a:pt x="19353" y="18725"/>
                  <a:pt x="15426" y="15125"/>
                </a:cubicBezTo>
                <a:cubicBezTo>
                  <a:pt x="11498" y="15125"/>
                  <a:pt x="5608" y="11525"/>
                  <a:pt x="3644" y="11525"/>
                </a:cubicBezTo>
                <a:cubicBezTo>
                  <a:pt x="1680" y="7925"/>
                  <a:pt x="-2247" y="-2875"/>
                  <a:pt x="1680" y="725"/>
                </a:cubicBezTo>
                <a:cubicBezTo>
                  <a:pt x="5608" y="4325"/>
                  <a:pt x="11498" y="7925"/>
                  <a:pt x="15426" y="11525"/>
                </a:cubicBezTo>
                <a:cubicBezTo>
                  <a:pt x="19353" y="15125"/>
                  <a:pt x="11498" y="7925"/>
                  <a:pt x="15426" y="115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3" name="Shape 2253"/>
          <p:cNvSpPr/>
          <p:nvPr/>
        </p:nvSpPr>
        <p:spPr>
          <a:xfrm>
            <a:off x="10088874" y="1511694"/>
            <a:ext cx="60408" cy="22420"/>
          </a:xfrm>
          <a:custGeom>
            <a:avLst/>
            <a:gdLst/>
            <a:ahLst/>
            <a:cxnLst>
              <a:cxn ang="0">
                <a:pos x="wd2" y="hd2"/>
              </a:cxn>
              <a:cxn ang="5400000">
                <a:pos x="wd2" y="hd2"/>
              </a:cxn>
              <a:cxn ang="10800000">
                <a:pos x="wd2" y="hd2"/>
              </a:cxn>
              <a:cxn ang="16200000">
                <a:pos x="wd2" y="hd2"/>
              </a:cxn>
            </a:cxnLst>
            <a:rect l="0" t="0" r="r" b="b"/>
            <a:pathLst>
              <a:path w="21600" h="13739" extrusionOk="0">
                <a:moveTo>
                  <a:pt x="21600" y="9030"/>
                </a:moveTo>
                <a:cubicBezTo>
                  <a:pt x="21600" y="17670"/>
                  <a:pt x="0" y="13350"/>
                  <a:pt x="0" y="4710"/>
                </a:cubicBezTo>
                <a:cubicBezTo>
                  <a:pt x="0" y="-3930"/>
                  <a:pt x="21600" y="390"/>
                  <a:pt x="21600" y="903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4" name="Shape 2254"/>
          <p:cNvSpPr/>
          <p:nvPr/>
        </p:nvSpPr>
        <p:spPr>
          <a:xfrm>
            <a:off x="11048801" y="1600952"/>
            <a:ext cx="30798" cy="23872"/>
          </a:xfrm>
          <a:custGeom>
            <a:avLst/>
            <a:gdLst/>
            <a:ahLst/>
            <a:cxnLst>
              <a:cxn ang="0">
                <a:pos x="wd2" y="hd2"/>
              </a:cxn>
              <a:cxn ang="5400000">
                <a:pos x="wd2" y="hd2"/>
              </a:cxn>
              <a:cxn ang="10800000">
                <a:pos x="wd2" y="hd2"/>
              </a:cxn>
              <a:cxn ang="16200000">
                <a:pos x="wd2" y="hd2"/>
              </a:cxn>
            </a:cxnLst>
            <a:rect l="0" t="0" r="r" b="b"/>
            <a:pathLst>
              <a:path w="15546" h="17067" extrusionOk="0">
                <a:moveTo>
                  <a:pt x="14973" y="16200"/>
                </a:moveTo>
                <a:cubicBezTo>
                  <a:pt x="11373" y="21600"/>
                  <a:pt x="-3027" y="0"/>
                  <a:pt x="573" y="0"/>
                </a:cubicBezTo>
                <a:cubicBezTo>
                  <a:pt x="4173" y="0"/>
                  <a:pt x="18573" y="10800"/>
                  <a:pt x="14973"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5" name="Shape 2255"/>
          <p:cNvSpPr/>
          <p:nvPr/>
        </p:nvSpPr>
        <p:spPr>
          <a:xfrm>
            <a:off x="11109542" y="1631162"/>
            <a:ext cx="23297" cy="7517"/>
          </a:xfrm>
          <a:custGeom>
            <a:avLst/>
            <a:gdLst/>
            <a:ahLst/>
            <a:cxnLst>
              <a:cxn ang="0">
                <a:pos x="wd2" y="hd2"/>
              </a:cxn>
              <a:cxn ang="5400000">
                <a:pos x="wd2" y="hd2"/>
              </a:cxn>
              <a:cxn ang="10800000">
                <a:pos x="wd2" y="hd2"/>
              </a:cxn>
              <a:cxn ang="16200000">
                <a:pos x="wd2" y="hd2"/>
              </a:cxn>
            </a:cxnLst>
            <a:rect l="0" t="0" r="r" b="b"/>
            <a:pathLst>
              <a:path w="13396" h="21600" extrusionOk="0">
                <a:moveTo>
                  <a:pt x="12219" y="21600"/>
                </a:moveTo>
                <a:cubicBezTo>
                  <a:pt x="3579" y="21600"/>
                  <a:pt x="-5061" y="0"/>
                  <a:pt x="3579" y="0"/>
                </a:cubicBezTo>
                <a:cubicBezTo>
                  <a:pt x="7899" y="0"/>
                  <a:pt x="16539" y="21600"/>
                  <a:pt x="12219"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6" name="Shape 2256"/>
          <p:cNvSpPr/>
          <p:nvPr/>
        </p:nvSpPr>
        <p:spPr>
          <a:xfrm>
            <a:off x="11110718" y="2051606"/>
            <a:ext cx="20183" cy="52871"/>
          </a:xfrm>
          <a:custGeom>
            <a:avLst/>
            <a:gdLst/>
            <a:ahLst/>
            <a:cxnLst>
              <a:cxn ang="0">
                <a:pos x="wd2" y="hd2"/>
              </a:cxn>
              <a:cxn ang="5400000">
                <a:pos x="wd2" y="hd2"/>
              </a:cxn>
              <a:cxn ang="10800000">
                <a:pos x="wd2" y="hd2"/>
              </a:cxn>
              <a:cxn ang="16200000">
                <a:pos x="wd2" y="hd2"/>
              </a:cxn>
            </a:cxnLst>
            <a:rect l="0" t="0" r="r" b="b"/>
            <a:pathLst>
              <a:path w="14433" h="21600" extrusionOk="0">
                <a:moveTo>
                  <a:pt x="3633" y="0"/>
                </a:moveTo>
                <a:cubicBezTo>
                  <a:pt x="-7167" y="0"/>
                  <a:pt x="9033" y="21600"/>
                  <a:pt x="14433" y="21600"/>
                </a:cubicBezTo>
                <a:cubicBezTo>
                  <a:pt x="14433" y="21600"/>
                  <a:pt x="9033" y="0"/>
                  <a:pt x="363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7" name="Shape 2257"/>
          <p:cNvSpPr/>
          <p:nvPr/>
        </p:nvSpPr>
        <p:spPr>
          <a:xfrm>
            <a:off x="11117595" y="2147274"/>
            <a:ext cx="37096" cy="30213"/>
          </a:xfrm>
          <a:custGeom>
            <a:avLst/>
            <a:gdLst/>
            <a:ahLst/>
            <a:cxnLst>
              <a:cxn ang="0">
                <a:pos x="wd2" y="hd2"/>
              </a:cxn>
              <a:cxn ang="5400000">
                <a:pos x="wd2" y="hd2"/>
              </a:cxn>
              <a:cxn ang="10800000">
                <a:pos x="wd2" y="hd2"/>
              </a:cxn>
              <a:cxn ang="16200000">
                <a:pos x="wd2" y="hd2"/>
              </a:cxn>
            </a:cxnLst>
            <a:rect l="0" t="0" r="r" b="b"/>
            <a:pathLst>
              <a:path w="15917" h="21600" extrusionOk="0">
                <a:moveTo>
                  <a:pt x="2315" y="0"/>
                </a:moveTo>
                <a:cubicBezTo>
                  <a:pt x="-771" y="5400"/>
                  <a:pt x="-771" y="16200"/>
                  <a:pt x="2315" y="21600"/>
                </a:cubicBezTo>
                <a:cubicBezTo>
                  <a:pt x="5400" y="21600"/>
                  <a:pt x="8486" y="21600"/>
                  <a:pt x="14658" y="21600"/>
                </a:cubicBezTo>
                <a:cubicBezTo>
                  <a:pt x="20829" y="21600"/>
                  <a:pt x="2315" y="0"/>
                  <a:pt x="2315" y="0"/>
                </a:cubicBezTo>
                <a:cubicBezTo>
                  <a:pt x="-771" y="5400"/>
                  <a:pt x="2315" y="0"/>
                  <a:pt x="2315"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8" name="Shape 2258"/>
          <p:cNvSpPr/>
          <p:nvPr/>
        </p:nvSpPr>
        <p:spPr>
          <a:xfrm>
            <a:off x="10909406" y="2321872"/>
            <a:ext cx="93762" cy="62060"/>
          </a:xfrm>
          <a:custGeom>
            <a:avLst/>
            <a:gdLst/>
            <a:ahLst/>
            <a:cxnLst>
              <a:cxn ang="0">
                <a:pos x="wd2" y="hd2"/>
              </a:cxn>
              <a:cxn ang="5400000">
                <a:pos x="wd2" y="hd2"/>
              </a:cxn>
              <a:cxn ang="10800000">
                <a:pos x="wd2" y="hd2"/>
              </a:cxn>
              <a:cxn ang="16200000">
                <a:pos x="wd2" y="hd2"/>
              </a:cxn>
            </a:cxnLst>
            <a:rect l="0" t="0" r="r" b="b"/>
            <a:pathLst>
              <a:path w="16093" h="18360" extrusionOk="0">
                <a:moveTo>
                  <a:pt x="0" y="5400"/>
                </a:moveTo>
                <a:cubicBezTo>
                  <a:pt x="1271" y="-3240"/>
                  <a:pt x="8894" y="1080"/>
                  <a:pt x="12706" y="1080"/>
                </a:cubicBezTo>
                <a:cubicBezTo>
                  <a:pt x="21600" y="3240"/>
                  <a:pt x="10165" y="5400"/>
                  <a:pt x="10165" y="5400"/>
                </a:cubicBezTo>
                <a:cubicBezTo>
                  <a:pt x="10165" y="9720"/>
                  <a:pt x="15247" y="7560"/>
                  <a:pt x="15247" y="11880"/>
                </a:cubicBezTo>
                <a:cubicBezTo>
                  <a:pt x="15247" y="11880"/>
                  <a:pt x="12706" y="9720"/>
                  <a:pt x="11435" y="11880"/>
                </a:cubicBezTo>
                <a:cubicBezTo>
                  <a:pt x="11435" y="11880"/>
                  <a:pt x="15247" y="18360"/>
                  <a:pt x="13976" y="18360"/>
                </a:cubicBezTo>
                <a:cubicBezTo>
                  <a:pt x="12706" y="18360"/>
                  <a:pt x="11435" y="16200"/>
                  <a:pt x="10165" y="16200"/>
                </a:cubicBezTo>
                <a:cubicBezTo>
                  <a:pt x="7624" y="14040"/>
                  <a:pt x="0" y="11880"/>
                  <a:pt x="0" y="5400"/>
                </a:cubicBezTo>
                <a:cubicBezTo>
                  <a:pt x="0" y="3240"/>
                  <a:pt x="0" y="11880"/>
                  <a:pt x="0" y="5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59" name="Shape 2259"/>
          <p:cNvSpPr/>
          <p:nvPr/>
        </p:nvSpPr>
        <p:spPr>
          <a:xfrm>
            <a:off x="10886754" y="2295817"/>
            <a:ext cx="60270" cy="12747"/>
          </a:xfrm>
          <a:custGeom>
            <a:avLst/>
            <a:gdLst/>
            <a:ahLst/>
            <a:cxnLst>
              <a:cxn ang="0">
                <a:pos x="wd2" y="hd2"/>
              </a:cxn>
              <a:cxn ang="5400000">
                <a:pos x="wd2" y="hd2"/>
              </a:cxn>
              <a:cxn ang="10800000">
                <a:pos x="wd2" y="hd2"/>
              </a:cxn>
              <a:cxn ang="16200000">
                <a:pos x="wd2" y="hd2"/>
              </a:cxn>
            </a:cxnLst>
            <a:rect l="0" t="0" r="r" b="b"/>
            <a:pathLst>
              <a:path w="19893" h="12150" extrusionOk="0">
                <a:moveTo>
                  <a:pt x="19200" y="7200"/>
                </a:moveTo>
                <a:cubicBezTo>
                  <a:pt x="21600" y="7200"/>
                  <a:pt x="12000" y="0"/>
                  <a:pt x="12000" y="0"/>
                </a:cubicBezTo>
                <a:cubicBezTo>
                  <a:pt x="7200" y="0"/>
                  <a:pt x="2400" y="0"/>
                  <a:pt x="0" y="0"/>
                </a:cubicBezTo>
                <a:cubicBezTo>
                  <a:pt x="4800" y="0"/>
                  <a:pt x="14400" y="21600"/>
                  <a:pt x="19200" y="7200"/>
                </a:cubicBezTo>
                <a:cubicBezTo>
                  <a:pt x="21600" y="7200"/>
                  <a:pt x="16800" y="14400"/>
                  <a:pt x="19200" y="7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0" name="Shape 2260"/>
          <p:cNvSpPr/>
          <p:nvPr/>
        </p:nvSpPr>
        <p:spPr>
          <a:xfrm>
            <a:off x="10783558" y="2456122"/>
            <a:ext cx="93805" cy="39595"/>
          </a:xfrm>
          <a:custGeom>
            <a:avLst/>
            <a:gdLst/>
            <a:ahLst/>
            <a:cxnLst>
              <a:cxn ang="0">
                <a:pos x="wd2" y="hd2"/>
              </a:cxn>
              <a:cxn ang="5400000">
                <a:pos x="wd2" y="hd2"/>
              </a:cxn>
              <a:cxn ang="10800000">
                <a:pos x="wd2" y="hd2"/>
              </a:cxn>
              <a:cxn ang="16200000">
                <a:pos x="wd2" y="hd2"/>
              </a:cxn>
            </a:cxnLst>
            <a:rect l="0" t="0" r="r" b="b"/>
            <a:pathLst>
              <a:path w="21185" h="16985" extrusionOk="0">
                <a:moveTo>
                  <a:pt x="19938" y="10535"/>
                </a:moveTo>
                <a:cubicBezTo>
                  <a:pt x="21600" y="7449"/>
                  <a:pt x="21600" y="4363"/>
                  <a:pt x="19938" y="1278"/>
                </a:cubicBezTo>
                <a:cubicBezTo>
                  <a:pt x="18277" y="-1808"/>
                  <a:pt x="13292" y="1278"/>
                  <a:pt x="11631" y="4363"/>
                </a:cubicBezTo>
                <a:cubicBezTo>
                  <a:pt x="9969" y="4363"/>
                  <a:pt x="6646" y="4363"/>
                  <a:pt x="4985" y="7449"/>
                </a:cubicBezTo>
                <a:cubicBezTo>
                  <a:pt x="4985" y="7449"/>
                  <a:pt x="0" y="13621"/>
                  <a:pt x="0" y="13621"/>
                </a:cubicBezTo>
                <a:cubicBezTo>
                  <a:pt x="4985" y="19792"/>
                  <a:pt x="16615" y="16706"/>
                  <a:pt x="19938" y="10535"/>
                </a:cubicBezTo>
                <a:cubicBezTo>
                  <a:pt x="21600" y="7449"/>
                  <a:pt x="14954" y="16706"/>
                  <a:pt x="19938" y="1053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1" name="Shape 2261"/>
          <p:cNvSpPr/>
          <p:nvPr/>
        </p:nvSpPr>
        <p:spPr>
          <a:xfrm>
            <a:off x="9919015" y="2531792"/>
            <a:ext cx="19681" cy="27342"/>
          </a:xfrm>
          <a:custGeom>
            <a:avLst/>
            <a:gdLst/>
            <a:ahLst/>
            <a:cxnLst>
              <a:cxn ang="0">
                <a:pos x="wd2" y="hd2"/>
              </a:cxn>
              <a:cxn ang="5400000">
                <a:pos x="wd2" y="hd2"/>
              </a:cxn>
              <a:cxn ang="10800000">
                <a:pos x="wd2" y="hd2"/>
              </a:cxn>
              <a:cxn ang="16200000">
                <a:pos x="wd2" y="hd2"/>
              </a:cxn>
            </a:cxnLst>
            <a:rect l="0" t="0" r="r" b="b"/>
            <a:pathLst>
              <a:path w="14074" h="13032" extrusionOk="0">
                <a:moveTo>
                  <a:pt x="11674" y="3925"/>
                </a:moveTo>
                <a:cubicBezTo>
                  <a:pt x="6274" y="-3275"/>
                  <a:pt x="874" y="325"/>
                  <a:pt x="874" y="7525"/>
                </a:cubicBezTo>
                <a:cubicBezTo>
                  <a:pt x="-4526" y="18325"/>
                  <a:pt x="17074" y="11125"/>
                  <a:pt x="11674" y="3925"/>
                </a:cubicBezTo>
                <a:cubicBezTo>
                  <a:pt x="11674" y="3925"/>
                  <a:pt x="17074" y="7525"/>
                  <a:pt x="11674" y="39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2" name="Shape 2262"/>
          <p:cNvSpPr/>
          <p:nvPr/>
        </p:nvSpPr>
        <p:spPr>
          <a:xfrm>
            <a:off x="9853055" y="2434688"/>
            <a:ext cx="21766" cy="14528"/>
          </a:xfrm>
          <a:custGeom>
            <a:avLst/>
            <a:gdLst/>
            <a:ahLst/>
            <a:cxnLst>
              <a:cxn ang="0">
                <a:pos x="wd2" y="hd2"/>
              </a:cxn>
              <a:cxn ang="5400000">
                <a:pos x="wd2" y="hd2"/>
              </a:cxn>
              <a:cxn ang="10800000">
                <a:pos x="wd2" y="hd2"/>
              </a:cxn>
              <a:cxn ang="16200000">
                <a:pos x="wd2" y="hd2"/>
              </a:cxn>
            </a:cxnLst>
            <a:rect l="0" t="0" r="r" b="b"/>
            <a:pathLst>
              <a:path w="17067" h="10439" extrusionOk="0">
                <a:moveTo>
                  <a:pt x="17067" y="6912"/>
                </a:moveTo>
                <a:cubicBezTo>
                  <a:pt x="11667" y="6912"/>
                  <a:pt x="867" y="-3888"/>
                  <a:pt x="867" y="1512"/>
                </a:cubicBezTo>
                <a:cubicBezTo>
                  <a:pt x="-4533" y="17712"/>
                  <a:pt x="17067" y="6912"/>
                  <a:pt x="17067" y="6912"/>
                </a:cubicBezTo>
                <a:cubicBezTo>
                  <a:pt x="11667" y="6912"/>
                  <a:pt x="17067" y="6912"/>
                  <a:pt x="17067" y="691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3" name="Shape 2263"/>
          <p:cNvSpPr/>
          <p:nvPr/>
        </p:nvSpPr>
        <p:spPr>
          <a:xfrm>
            <a:off x="11146001" y="1960361"/>
            <a:ext cx="15026" cy="10629"/>
          </a:xfrm>
          <a:custGeom>
            <a:avLst/>
            <a:gdLst/>
            <a:ahLst/>
            <a:cxnLst>
              <a:cxn ang="0">
                <a:pos x="wd2" y="hd2"/>
              </a:cxn>
              <a:cxn ang="5400000">
                <a:pos x="wd2" y="hd2"/>
              </a:cxn>
              <a:cxn ang="10800000">
                <a:pos x="wd2" y="hd2"/>
              </a:cxn>
              <a:cxn ang="16200000">
                <a:pos x="wd2" y="hd2"/>
              </a:cxn>
            </a:cxnLst>
            <a:rect l="0" t="0" r="r" b="b"/>
            <a:pathLst>
              <a:path w="21600" h="15274" extrusionOk="0">
                <a:moveTo>
                  <a:pt x="21600" y="4474"/>
                </a:moveTo>
                <a:cubicBezTo>
                  <a:pt x="21600" y="-6326"/>
                  <a:pt x="0" y="4474"/>
                  <a:pt x="0" y="15274"/>
                </a:cubicBezTo>
                <a:cubicBezTo>
                  <a:pt x="10800" y="15274"/>
                  <a:pt x="21600" y="15274"/>
                  <a:pt x="21600" y="44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4" name="Shape 2264"/>
          <p:cNvSpPr/>
          <p:nvPr/>
        </p:nvSpPr>
        <p:spPr>
          <a:xfrm>
            <a:off x="11090017" y="1875372"/>
            <a:ext cx="13738" cy="8857"/>
          </a:xfrm>
          <a:custGeom>
            <a:avLst/>
            <a:gdLst/>
            <a:ahLst/>
            <a:cxnLst>
              <a:cxn ang="0">
                <a:pos x="wd2" y="hd2"/>
              </a:cxn>
              <a:cxn ang="5400000">
                <a:pos x="wd2" y="hd2"/>
              </a:cxn>
              <a:cxn ang="10800000">
                <a:pos x="wd2" y="hd2"/>
              </a:cxn>
              <a:cxn ang="16200000">
                <a:pos x="wd2" y="hd2"/>
              </a:cxn>
            </a:cxnLst>
            <a:rect l="0" t="0" r="r" b="b"/>
            <a:pathLst>
              <a:path w="13165" h="15274" extrusionOk="0">
                <a:moveTo>
                  <a:pt x="10182" y="0"/>
                </a:moveTo>
                <a:cubicBezTo>
                  <a:pt x="2982" y="0"/>
                  <a:pt x="-4218" y="10800"/>
                  <a:pt x="2982" y="10800"/>
                </a:cubicBezTo>
                <a:cubicBezTo>
                  <a:pt x="10182" y="21600"/>
                  <a:pt x="17382" y="10800"/>
                  <a:pt x="10182"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5" name="Shape 2265"/>
          <p:cNvSpPr/>
          <p:nvPr/>
        </p:nvSpPr>
        <p:spPr>
          <a:xfrm>
            <a:off x="11150832" y="1849585"/>
            <a:ext cx="10418" cy="12733"/>
          </a:xfrm>
          <a:custGeom>
            <a:avLst/>
            <a:gdLst/>
            <a:ahLst/>
            <a:cxnLst>
              <a:cxn ang="0">
                <a:pos x="wd2" y="hd2"/>
              </a:cxn>
              <a:cxn ang="5400000">
                <a:pos x="wd2" y="hd2"/>
              </a:cxn>
              <a:cxn ang="10800000">
                <a:pos x="wd2" y="hd2"/>
              </a:cxn>
              <a:cxn ang="16200000">
                <a:pos x="wd2" y="hd2"/>
              </a:cxn>
            </a:cxnLst>
            <a:rect l="0" t="0" r="r" b="b"/>
            <a:pathLst>
              <a:path w="11232" h="12198" extrusionOk="0">
                <a:moveTo>
                  <a:pt x="9216" y="2982"/>
                </a:moveTo>
                <a:cubicBezTo>
                  <a:pt x="9216" y="-4218"/>
                  <a:pt x="-5184" y="2982"/>
                  <a:pt x="2016" y="10182"/>
                </a:cubicBezTo>
                <a:cubicBezTo>
                  <a:pt x="2016" y="17382"/>
                  <a:pt x="16416" y="2982"/>
                  <a:pt x="9216" y="298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6" name="Shape 2266"/>
          <p:cNvSpPr/>
          <p:nvPr/>
        </p:nvSpPr>
        <p:spPr>
          <a:xfrm>
            <a:off x="9136257" y="1993701"/>
            <a:ext cx="31406" cy="5035"/>
          </a:xfrm>
          <a:custGeom>
            <a:avLst/>
            <a:gdLst/>
            <a:ahLst/>
            <a:cxnLst>
              <a:cxn ang="0">
                <a:pos x="wd2" y="hd2"/>
              </a:cxn>
              <a:cxn ang="5400000">
                <a:pos x="wd2" y="hd2"/>
              </a:cxn>
              <a:cxn ang="10800000">
                <a:pos x="wd2" y="hd2"/>
              </a:cxn>
              <a:cxn ang="16200000">
                <a:pos x="wd2" y="hd2"/>
              </a:cxn>
            </a:cxnLst>
            <a:rect l="0" t="0" r="r" b="b"/>
            <a:pathLst>
              <a:path w="17968" h="21600" extrusionOk="0">
                <a:moveTo>
                  <a:pt x="17968" y="21600"/>
                </a:moveTo>
                <a:cubicBezTo>
                  <a:pt x="13648" y="0"/>
                  <a:pt x="-3632" y="0"/>
                  <a:pt x="688" y="0"/>
                </a:cubicBezTo>
                <a:cubicBezTo>
                  <a:pt x="5008" y="21600"/>
                  <a:pt x="17968" y="21600"/>
                  <a:pt x="17968"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7" name="Shape 2267"/>
          <p:cNvSpPr/>
          <p:nvPr/>
        </p:nvSpPr>
        <p:spPr>
          <a:xfrm>
            <a:off x="9181560" y="1992106"/>
            <a:ext cx="32607" cy="1277"/>
          </a:xfrm>
          <a:prstGeom prst="ellipse">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8" name="Shape 2268"/>
          <p:cNvSpPr/>
          <p:nvPr/>
        </p:nvSpPr>
        <p:spPr>
          <a:xfrm>
            <a:off x="10030304" y="1525425"/>
            <a:ext cx="18815" cy="15030"/>
          </a:xfrm>
          <a:custGeom>
            <a:avLst/>
            <a:gdLst/>
            <a:ahLst/>
            <a:cxnLst>
              <a:cxn ang="0">
                <a:pos x="wd2" y="hd2"/>
              </a:cxn>
              <a:cxn ang="5400000">
                <a:pos x="wd2" y="hd2"/>
              </a:cxn>
              <a:cxn ang="10800000">
                <a:pos x="wd2" y="hd2"/>
              </a:cxn>
              <a:cxn ang="16200000">
                <a:pos x="wd2" y="hd2"/>
              </a:cxn>
            </a:cxnLst>
            <a:rect l="0" t="0" r="r" b="b"/>
            <a:pathLst>
              <a:path w="13524" h="21600" extrusionOk="0">
                <a:moveTo>
                  <a:pt x="11287" y="21600"/>
                </a:moveTo>
                <a:cubicBezTo>
                  <a:pt x="487" y="21600"/>
                  <a:pt x="-4913" y="0"/>
                  <a:pt x="5887" y="0"/>
                </a:cubicBezTo>
                <a:cubicBezTo>
                  <a:pt x="11287" y="0"/>
                  <a:pt x="16687" y="21600"/>
                  <a:pt x="11287"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69" name="Shape 2269"/>
          <p:cNvSpPr/>
          <p:nvPr/>
        </p:nvSpPr>
        <p:spPr>
          <a:xfrm>
            <a:off x="6879729" y="3336743"/>
            <a:ext cx="67960" cy="76687"/>
          </a:xfrm>
          <a:custGeom>
            <a:avLst/>
            <a:gdLst/>
            <a:ahLst/>
            <a:cxnLst>
              <a:cxn ang="0">
                <a:pos x="wd2" y="hd2"/>
              </a:cxn>
              <a:cxn ang="5400000">
                <a:pos x="wd2" y="hd2"/>
              </a:cxn>
              <a:cxn ang="10800000">
                <a:pos x="wd2" y="hd2"/>
              </a:cxn>
              <a:cxn ang="16200000">
                <a:pos x="wd2" y="hd2"/>
              </a:cxn>
            </a:cxnLst>
            <a:rect l="0" t="0" r="r" b="b"/>
            <a:pathLst>
              <a:path w="21600" h="18798" extrusionOk="0">
                <a:moveTo>
                  <a:pt x="21600" y="18278"/>
                </a:moveTo>
                <a:cubicBezTo>
                  <a:pt x="19200" y="12878"/>
                  <a:pt x="16800" y="5678"/>
                  <a:pt x="12000" y="2078"/>
                </a:cubicBezTo>
                <a:cubicBezTo>
                  <a:pt x="9600" y="278"/>
                  <a:pt x="7200" y="-1522"/>
                  <a:pt x="4800" y="2078"/>
                </a:cubicBezTo>
                <a:cubicBezTo>
                  <a:pt x="4800" y="2078"/>
                  <a:pt x="0" y="2078"/>
                  <a:pt x="0" y="3878"/>
                </a:cubicBezTo>
                <a:cubicBezTo>
                  <a:pt x="2400" y="5678"/>
                  <a:pt x="7200" y="3878"/>
                  <a:pt x="7200" y="7478"/>
                </a:cubicBezTo>
                <a:cubicBezTo>
                  <a:pt x="7200" y="9278"/>
                  <a:pt x="7200" y="9278"/>
                  <a:pt x="7200" y="11078"/>
                </a:cubicBezTo>
                <a:cubicBezTo>
                  <a:pt x="7200" y="12878"/>
                  <a:pt x="9600" y="11078"/>
                  <a:pt x="9600" y="11078"/>
                </a:cubicBezTo>
                <a:cubicBezTo>
                  <a:pt x="12000" y="12878"/>
                  <a:pt x="7200" y="12878"/>
                  <a:pt x="7200" y="12878"/>
                </a:cubicBezTo>
                <a:cubicBezTo>
                  <a:pt x="7200" y="14678"/>
                  <a:pt x="12000" y="18278"/>
                  <a:pt x="14400" y="18278"/>
                </a:cubicBezTo>
                <a:cubicBezTo>
                  <a:pt x="14400" y="18278"/>
                  <a:pt x="4800" y="11078"/>
                  <a:pt x="14400" y="14678"/>
                </a:cubicBezTo>
                <a:cubicBezTo>
                  <a:pt x="16800" y="14678"/>
                  <a:pt x="21600" y="20078"/>
                  <a:pt x="21600" y="18278"/>
                </a:cubicBezTo>
                <a:cubicBezTo>
                  <a:pt x="19200" y="16478"/>
                  <a:pt x="21600" y="20078"/>
                  <a:pt x="21600" y="1827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70" name="Shape 2270"/>
          <p:cNvSpPr/>
          <p:nvPr/>
        </p:nvSpPr>
        <p:spPr>
          <a:xfrm>
            <a:off x="15058270" y="2604500"/>
            <a:ext cx="738164" cy="495071"/>
          </a:xfrm>
          <a:prstGeom prst="rect">
            <a:avLst/>
          </a:prstGeom>
          <a:ln w="12700">
            <a:miter lim="400000"/>
          </a:ln>
          <a:extLst>
            <a:ext uri="{C572A759-6A51-4108-AA02-DFA0A04FC94B}">
              <ma14:wrappingTextBoxFlag xmlns:ma14="http://schemas.microsoft.com/office/mac/drawingml/2011/main" val="1"/>
            </a:ext>
          </a:extLst>
        </p:spPr>
        <p:txBody>
          <a:bodyPr lIns="50800" tIns="50800" rIns="50800" bIns="50800" anchor="ctr"/>
          <a:lstStyle>
            <a:lvl1pPr algn="l">
              <a:defRPr sz="2200">
                <a:solidFill>
                  <a:srgbClr val="FFFFFF"/>
                </a:solidFill>
                <a:latin typeface="+mj-lt"/>
                <a:ea typeface="+mj-ea"/>
                <a:cs typeface="+mj-cs"/>
                <a:sym typeface="Montserrat-Regular"/>
              </a:defRPr>
            </a:lvl1pPr>
          </a:lstStyle>
          <a:p>
            <a:r>
              <a:t>35%</a:t>
            </a:r>
          </a:p>
        </p:txBody>
      </p:sp>
      <p:sp>
        <p:nvSpPr>
          <p:cNvPr id="2271" name="Shape 2271"/>
          <p:cNvSpPr/>
          <p:nvPr/>
        </p:nvSpPr>
        <p:spPr>
          <a:xfrm>
            <a:off x="9970754" y="1814509"/>
            <a:ext cx="738165" cy="495072"/>
          </a:xfrm>
          <a:prstGeom prst="rect">
            <a:avLst/>
          </a:prstGeom>
          <a:ln w="12700">
            <a:miter lim="400000"/>
          </a:ln>
          <a:extLst>
            <a:ext uri="{C572A759-6A51-4108-AA02-DFA0A04FC94B}">
              <ma14:wrappingTextBoxFlag xmlns:ma14="http://schemas.microsoft.com/office/mac/drawingml/2011/main" val="1"/>
            </a:ext>
          </a:extLst>
        </p:spPr>
        <p:txBody>
          <a:bodyPr lIns="50800" tIns="50800" rIns="50800" bIns="50800" anchor="ctr"/>
          <a:lstStyle>
            <a:lvl1pPr algn="l">
              <a:defRPr sz="2200">
                <a:solidFill>
                  <a:srgbClr val="FFFFFF"/>
                </a:solidFill>
                <a:latin typeface="+mj-lt"/>
                <a:ea typeface="+mj-ea"/>
                <a:cs typeface="+mj-cs"/>
                <a:sym typeface="Montserrat-Regular"/>
              </a:defRPr>
            </a:lvl1pPr>
          </a:lstStyle>
          <a:p>
            <a:r>
              <a:t>60%</a:t>
            </a:r>
          </a:p>
        </p:txBody>
      </p:sp>
      <p:sp>
        <p:nvSpPr>
          <p:cNvPr id="2272" name="Shape 2272"/>
          <p:cNvSpPr/>
          <p:nvPr/>
        </p:nvSpPr>
        <p:spPr>
          <a:xfrm>
            <a:off x="16439602" y="6343578"/>
            <a:ext cx="738165" cy="495071"/>
          </a:xfrm>
          <a:prstGeom prst="rect">
            <a:avLst/>
          </a:prstGeom>
          <a:ln w="12700">
            <a:miter lim="400000"/>
          </a:ln>
          <a:extLst>
            <a:ext uri="{C572A759-6A51-4108-AA02-DFA0A04FC94B}">
              <ma14:wrappingTextBoxFlag xmlns:ma14="http://schemas.microsoft.com/office/mac/drawingml/2011/main" val="1"/>
            </a:ext>
          </a:extLst>
        </p:spPr>
        <p:txBody>
          <a:bodyPr lIns="50800" tIns="50800" rIns="50800" bIns="50800" anchor="ctr"/>
          <a:lstStyle>
            <a:lvl1pPr algn="l">
              <a:defRPr sz="2200">
                <a:solidFill>
                  <a:srgbClr val="FFFFFF"/>
                </a:solidFill>
                <a:latin typeface="+mj-lt"/>
                <a:ea typeface="+mj-ea"/>
                <a:cs typeface="+mj-cs"/>
                <a:sym typeface="Montserrat-Regular"/>
              </a:defRPr>
            </a:lvl1pPr>
          </a:lstStyle>
          <a:p>
            <a:r>
              <a:t>5%</a:t>
            </a:r>
          </a:p>
        </p:txBody>
      </p:sp>
      <p:sp>
        <p:nvSpPr>
          <p:cNvPr id="2273" name="Shape 2273"/>
          <p:cNvSpPr/>
          <p:nvPr/>
        </p:nvSpPr>
        <p:spPr>
          <a:xfrm rot="16200000">
            <a:off x="-318267" y="6134099"/>
            <a:ext cx="5030725" cy="1447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sz="8000" spc="0">
                <a:solidFill>
                  <a:srgbClr val="F6F6F7"/>
                </a:solidFill>
              </a:defRPr>
            </a:lvl1pPr>
          </a:lstStyle>
          <a:p>
            <a:r>
              <a:t>World map</a:t>
            </a:r>
          </a:p>
        </p:txBody>
      </p:sp>
      <p:sp>
        <p:nvSpPr>
          <p:cNvPr id="2274" name="Shape 2274"/>
          <p:cNvSpPr/>
          <p:nvPr/>
        </p:nvSpPr>
        <p:spPr>
          <a:xfrm>
            <a:off x="4996424" y="8912041"/>
            <a:ext cx="762001" cy="761987"/>
          </a:xfrm>
          <a:custGeom>
            <a:avLst/>
            <a:gdLst/>
            <a:ahLst/>
            <a:cxnLst>
              <a:cxn ang="0">
                <a:pos x="wd2" y="hd2"/>
              </a:cxn>
              <a:cxn ang="5400000">
                <a:pos x="wd2" y="hd2"/>
              </a:cxn>
              <a:cxn ang="10800000">
                <a:pos x="wd2" y="hd2"/>
              </a:cxn>
              <a:cxn ang="16200000">
                <a:pos x="wd2" y="hd2"/>
              </a:cxn>
            </a:cxnLst>
            <a:rect l="0" t="0" r="r" b="b"/>
            <a:pathLst>
              <a:path w="21600" h="21600" extrusionOk="0">
                <a:moveTo>
                  <a:pt x="7902" y="8651"/>
                </a:moveTo>
                <a:cubicBezTo>
                  <a:pt x="896" y="8651"/>
                  <a:pt x="896" y="8651"/>
                  <a:pt x="896" y="8651"/>
                </a:cubicBezTo>
                <a:cubicBezTo>
                  <a:pt x="369" y="8651"/>
                  <a:pt x="0" y="8332"/>
                  <a:pt x="0" y="7961"/>
                </a:cubicBezTo>
                <a:cubicBezTo>
                  <a:pt x="0" y="3503"/>
                  <a:pt x="3530" y="0"/>
                  <a:pt x="7902" y="0"/>
                </a:cubicBezTo>
                <a:cubicBezTo>
                  <a:pt x="8429" y="0"/>
                  <a:pt x="8798" y="318"/>
                  <a:pt x="8798" y="690"/>
                </a:cubicBezTo>
                <a:cubicBezTo>
                  <a:pt x="8798" y="7961"/>
                  <a:pt x="8798" y="7961"/>
                  <a:pt x="8798" y="7961"/>
                </a:cubicBezTo>
                <a:cubicBezTo>
                  <a:pt x="8798" y="8332"/>
                  <a:pt x="8429" y="8651"/>
                  <a:pt x="7902" y="8651"/>
                </a:cubicBezTo>
                <a:close/>
                <a:moveTo>
                  <a:pt x="1791" y="7058"/>
                </a:moveTo>
                <a:cubicBezTo>
                  <a:pt x="7218" y="7058"/>
                  <a:pt x="7218" y="7058"/>
                  <a:pt x="7218" y="7058"/>
                </a:cubicBezTo>
                <a:cubicBezTo>
                  <a:pt x="7218" y="1592"/>
                  <a:pt x="7218" y="1592"/>
                  <a:pt x="7218" y="1592"/>
                </a:cubicBezTo>
                <a:cubicBezTo>
                  <a:pt x="4425" y="1911"/>
                  <a:pt x="2107" y="4246"/>
                  <a:pt x="1791" y="7058"/>
                </a:cubicBezTo>
                <a:close/>
                <a:moveTo>
                  <a:pt x="11590" y="21600"/>
                </a:moveTo>
                <a:cubicBezTo>
                  <a:pt x="6006" y="21600"/>
                  <a:pt x="1580" y="17354"/>
                  <a:pt x="1580" y="12047"/>
                </a:cubicBezTo>
                <a:cubicBezTo>
                  <a:pt x="1580" y="11516"/>
                  <a:pt x="1949" y="10933"/>
                  <a:pt x="2476" y="10933"/>
                </a:cubicBezTo>
                <a:cubicBezTo>
                  <a:pt x="11063" y="10933"/>
                  <a:pt x="11063" y="10933"/>
                  <a:pt x="11063" y="10933"/>
                </a:cubicBezTo>
                <a:cubicBezTo>
                  <a:pt x="11063" y="2282"/>
                  <a:pt x="11063" y="2282"/>
                  <a:pt x="11063" y="2282"/>
                </a:cubicBezTo>
                <a:cubicBezTo>
                  <a:pt x="11063" y="1751"/>
                  <a:pt x="11432" y="1380"/>
                  <a:pt x="11959" y="1380"/>
                </a:cubicBezTo>
                <a:cubicBezTo>
                  <a:pt x="17227" y="1380"/>
                  <a:pt x="21600" y="5997"/>
                  <a:pt x="21600" y="11516"/>
                </a:cubicBezTo>
                <a:cubicBezTo>
                  <a:pt x="21600" y="17142"/>
                  <a:pt x="17069" y="21600"/>
                  <a:pt x="11590" y="21600"/>
                </a:cubicBezTo>
                <a:close/>
                <a:moveTo>
                  <a:pt x="3530" y="12896"/>
                </a:moveTo>
                <a:cubicBezTo>
                  <a:pt x="3899" y="16824"/>
                  <a:pt x="7376" y="19796"/>
                  <a:pt x="11590" y="19796"/>
                </a:cubicBezTo>
                <a:cubicBezTo>
                  <a:pt x="16016" y="19796"/>
                  <a:pt x="19703" y="16081"/>
                  <a:pt x="19703" y="11516"/>
                </a:cubicBezTo>
                <a:cubicBezTo>
                  <a:pt x="19703" y="7430"/>
                  <a:pt x="16700" y="3874"/>
                  <a:pt x="13013" y="3343"/>
                </a:cubicBezTo>
                <a:cubicBezTo>
                  <a:pt x="13013" y="12047"/>
                  <a:pt x="13013" y="12047"/>
                  <a:pt x="13013" y="12047"/>
                </a:cubicBezTo>
                <a:cubicBezTo>
                  <a:pt x="13013" y="12366"/>
                  <a:pt x="12486" y="12896"/>
                  <a:pt x="11959" y="12896"/>
                </a:cubicBezTo>
                <a:lnTo>
                  <a:pt x="3530" y="12896"/>
                </a:ln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2275" name="Shape 2275"/>
          <p:cNvSpPr/>
          <p:nvPr/>
        </p:nvSpPr>
        <p:spPr>
          <a:xfrm>
            <a:off x="18688249" y="8896022"/>
            <a:ext cx="571501" cy="794025"/>
          </a:xfrm>
          <a:custGeom>
            <a:avLst/>
            <a:gdLst/>
            <a:ahLst/>
            <a:cxnLst>
              <a:cxn ang="0">
                <a:pos x="wd2" y="hd2"/>
              </a:cxn>
              <a:cxn ang="5400000">
                <a:pos x="wd2" y="hd2"/>
              </a:cxn>
              <a:cxn ang="10800000">
                <a:pos x="wd2" y="hd2"/>
              </a:cxn>
              <a:cxn ang="16200000">
                <a:pos x="wd2" y="hd2"/>
              </a:cxn>
            </a:cxnLst>
            <a:rect l="0" t="0" r="r" b="b"/>
            <a:pathLst>
              <a:path w="21600" h="21600" extrusionOk="0">
                <a:moveTo>
                  <a:pt x="18147" y="1751"/>
                </a:moveTo>
                <a:cubicBezTo>
                  <a:pt x="16163" y="531"/>
                  <a:pt x="13518" y="0"/>
                  <a:pt x="10800" y="0"/>
                </a:cubicBezTo>
                <a:cubicBezTo>
                  <a:pt x="7861" y="0"/>
                  <a:pt x="5143" y="531"/>
                  <a:pt x="3453" y="1751"/>
                </a:cubicBezTo>
                <a:cubicBezTo>
                  <a:pt x="1249" y="3184"/>
                  <a:pt x="0" y="5466"/>
                  <a:pt x="0" y="8120"/>
                </a:cubicBezTo>
                <a:cubicBezTo>
                  <a:pt x="0" y="14170"/>
                  <a:pt x="9331" y="21069"/>
                  <a:pt x="9845" y="21388"/>
                </a:cubicBezTo>
                <a:cubicBezTo>
                  <a:pt x="10065" y="21600"/>
                  <a:pt x="10286" y="21600"/>
                  <a:pt x="10800" y="21600"/>
                </a:cubicBezTo>
                <a:cubicBezTo>
                  <a:pt x="11020" y="21600"/>
                  <a:pt x="11314" y="21600"/>
                  <a:pt x="11535" y="21388"/>
                </a:cubicBezTo>
                <a:cubicBezTo>
                  <a:pt x="12049" y="21069"/>
                  <a:pt x="21600" y="14170"/>
                  <a:pt x="21600" y="8120"/>
                </a:cubicBezTo>
                <a:cubicBezTo>
                  <a:pt x="21600" y="5466"/>
                  <a:pt x="20351" y="3184"/>
                  <a:pt x="18147" y="1751"/>
                </a:cubicBezTo>
                <a:close/>
                <a:moveTo>
                  <a:pt x="10800" y="19265"/>
                </a:moveTo>
                <a:cubicBezTo>
                  <a:pt x="9845" y="18575"/>
                  <a:pt x="8376" y="17514"/>
                  <a:pt x="7127" y="15921"/>
                </a:cubicBezTo>
                <a:cubicBezTo>
                  <a:pt x="4188" y="12896"/>
                  <a:pt x="2498" y="10243"/>
                  <a:pt x="2498" y="8120"/>
                </a:cubicBezTo>
                <a:cubicBezTo>
                  <a:pt x="2498" y="2282"/>
                  <a:pt x="8816" y="1751"/>
                  <a:pt x="10800" y="1751"/>
                </a:cubicBezTo>
                <a:cubicBezTo>
                  <a:pt x="18441" y="1751"/>
                  <a:pt x="18882" y="6740"/>
                  <a:pt x="18882" y="8120"/>
                </a:cubicBezTo>
                <a:cubicBezTo>
                  <a:pt x="18882" y="12366"/>
                  <a:pt x="13004" y="17514"/>
                  <a:pt x="10800" y="19265"/>
                </a:cubicBezTo>
                <a:close/>
                <a:moveTo>
                  <a:pt x="10800" y="4086"/>
                </a:moveTo>
                <a:cubicBezTo>
                  <a:pt x="7861" y="4086"/>
                  <a:pt x="5437" y="5679"/>
                  <a:pt x="5437" y="7801"/>
                </a:cubicBezTo>
                <a:cubicBezTo>
                  <a:pt x="5437" y="9924"/>
                  <a:pt x="7861" y="11676"/>
                  <a:pt x="10800" y="11676"/>
                </a:cubicBezTo>
                <a:cubicBezTo>
                  <a:pt x="13518" y="11676"/>
                  <a:pt x="15943" y="9924"/>
                  <a:pt x="15943" y="7801"/>
                </a:cubicBezTo>
                <a:cubicBezTo>
                  <a:pt x="15943" y="5679"/>
                  <a:pt x="13518" y="4086"/>
                  <a:pt x="10800" y="4086"/>
                </a:cubicBezTo>
                <a:close/>
                <a:moveTo>
                  <a:pt x="10800" y="9924"/>
                </a:moveTo>
                <a:cubicBezTo>
                  <a:pt x="9110" y="9924"/>
                  <a:pt x="7861" y="9022"/>
                  <a:pt x="7861" y="7801"/>
                </a:cubicBezTo>
                <a:cubicBezTo>
                  <a:pt x="7861" y="6528"/>
                  <a:pt x="9110" y="5679"/>
                  <a:pt x="10800" y="5679"/>
                </a:cubicBezTo>
                <a:cubicBezTo>
                  <a:pt x="12269" y="5679"/>
                  <a:pt x="13739" y="6528"/>
                  <a:pt x="13739" y="7801"/>
                </a:cubicBezTo>
                <a:cubicBezTo>
                  <a:pt x="13739" y="9022"/>
                  <a:pt x="12269" y="9924"/>
                  <a:pt x="10800" y="9924"/>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
        <p:nvSpPr>
          <p:cNvPr id="2276" name="Shape 2276"/>
          <p:cNvSpPr/>
          <p:nvPr/>
        </p:nvSpPr>
        <p:spPr>
          <a:xfrm>
            <a:off x="11814157" y="8916140"/>
            <a:ext cx="762001" cy="753789"/>
          </a:xfrm>
          <a:custGeom>
            <a:avLst/>
            <a:gdLst/>
            <a:ahLst/>
            <a:cxnLst>
              <a:cxn ang="0">
                <a:pos x="wd2" y="hd2"/>
              </a:cxn>
              <a:cxn ang="5400000">
                <a:pos x="wd2" y="hd2"/>
              </a:cxn>
              <a:cxn ang="10800000">
                <a:pos x="wd2" y="hd2"/>
              </a:cxn>
              <a:cxn ang="16200000">
                <a:pos x="wd2" y="hd2"/>
              </a:cxn>
            </a:cxnLst>
            <a:rect l="0" t="0" r="r" b="b"/>
            <a:pathLst>
              <a:path w="21600" h="21600" extrusionOk="0">
                <a:moveTo>
                  <a:pt x="10905" y="0"/>
                </a:moveTo>
                <a:cubicBezTo>
                  <a:pt x="4900" y="0"/>
                  <a:pt x="0" y="4788"/>
                  <a:pt x="0" y="10800"/>
                </a:cubicBezTo>
                <a:cubicBezTo>
                  <a:pt x="0" y="16812"/>
                  <a:pt x="4900" y="21600"/>
                  <a:pt x="10905" y="21600"/>
                </a:cubicBezTo>
                <a:cubicBezTo>
                  <a:pt x="16700" y="21600"/>
                  <a:pt x="21600" y="16812"/>
                  <a:pt x="21600" y="10800"/>
                </a:cubicBezTo>
                <a:cubicBezTo>
                  <a:pt x="21600" y="4788"/>
                  <a:pt x="16700" y="0"/>
                  <a:pt x="10905" y="0"/>
                </a:cubicBezTo>
                <a:close/>
                <a:moveTo>
                  <a:pt x="11748" y="19685"/>
                </a:moveTo>
                <a:cubicBezTo>
                  <a:pt x="11590" y="19685"/>
                  <a:pt x="11590" y="19685"/>
                  <a:pt x="11590" y="19685"/>
                </a:cubicBezTo>
                <a:cubicBezTo>
                  <a:pt x="11590" y="14684"/>
                  <a:pt x="11590" y="14684"/>
                  <a:pt x="11590" y="14684"/>
                </a:cubicBezTo>
                <a:cubicBezTo>
                  <a:pt x="12644" y="14684"/>
                  <a:pt x="13856" y="14524"/>
                  <a:pt x="14909" y="14524"/>
                </a:cubicBezTo>
                <a:cubicBezTo>
                  <a:pt x="13856" y="17184"/>
                  <a:pt x="12275" y="19153"/>
                  <a:pt x="11748" y="19685"/>
                </a:cubicBezTo>
                <a:close/>
                <a:moveTo>
                  <a:pt x="10010" y="19685"/>
                </a:moveTo>
                <a:cubicBezTo>
                  <a:pt x="9325" y="19153"/>
                  <a:pt x="7692" y="17184"/>
                  <a:pt x="6849" y="14524"/>
                </a:cubicBezTo>
                <a:cubicBezTo>
                  <a:pt x="7692" y="14524"/>
                  <a:pt x="8956" y="14684"/>
                  <a:pt x="10168" y="14684"/>
                </a:cubicBezTo>
                <a:cubicBezTo>
                  <a:pt x="10168" y="19685"/>
                  <a:pt x="10168" y="19685"/>
                  <a:pt x="10168" y="19685"/>
                </a:cubicBezTo>
                <a:lnTo>
                  <a:pt x="10010" y="19685"/>
                </a:lnTo>
                <a:close/>
                <a:moveTo>
                  <a:pt x="1897" y="10800"/>
                </a:moveTo>
                <a:cubicBezTo>
                  <a:pt x="1897" y="10268"/>
                  <a:pt x="1897" y="9576"/>
                  <a:pt x="2107" y="9044"/>
                </a:cubicBezTo>
                <a:cubicBezTo>
                  <a:pt x="2634" y="9044"/>
                  <a:pt x="3688" y="8832"/>
                  <a:pt x="4900" y="8672"/>
                </a:cubicBezTo>
                <a:cubicBezTo>
                  <a:pt x="4900" y="9364"/>
                  <a:pt x="4741" y="10108"/>
                  <a:pt x="4741" y="10800"/>
                </a:cubicBezTo>
                <a:cubicBezTo>
                  <a:pt x="4741" y="11492"/>
                  <a:pt x="4900" y="12236"/>
                  <a:pt x="4900" y="12928"/>
                </a:cubicBezTo>
                <a:cubicBezTo>
                  <a:pt x="3688" y="12768"/>
                  <a:pt x="2634" y="12556"/>
                  <a:pt x="2107" y="12556"/>
                </a:cubicBezTo>
                <a:cubicBezTo>
                  <a:pt x="1897" y="12024"/>
                  <a:pt x="1897" y="11332"/>
                  <a:pt x="1897" y="10800"/>
                </a:cubicBezTo>
                <a:close/>
                <a:moveTo>
                  <a:pt x="6111" y="10800"/>
                </a:moveTo>
                <a:cubicBezTo>
                  <a:pt x="6111" y="10108"/>
                  <a:pt x="6322" y="9204"/>
                  <a:pt x="6480" y="8512"/>
                </a:cubicBezTo>
                <a:cubicBezTo>
                  <a:pt x="7534" y="8512"/>
                  <a:pt x="8798" y="8300"/>
                  <a:pt x="10168" y="8300"/>
                </a:cubicBezTo>
                <a:cubicBezTo>
                  <a:pt x="10168" y="13300"/>
                  <a:pt x="10168" y="13300"/>
                  <a:pt x="10168" y="13300"/>
                </a:cubicBezTo>
                <a:cubicBezTo>
                  <a:pt x="8798" y="13300"/>
                  <a:pt x="7534" y="13088"/>
                  <a:pt x="6480" y="13088"/>
                </a:cubicBezTo>
                <a:cubicBezTo>
                  <a:pt x="6322" y="12396"/>
                  <a:pt x="6111" y="11492"/>
                  <a:pt x="6111" y="10800"/>
                </a:cubicBezTo>
                <a:close/>
                <a:moveTo>
                  <a:pt x="11748" y="1915"/>
                </a:moveTo>
                <a:cubicBezTo>
                  <a:pt x="12275" y="2447"/>
                  <a:pt x="13856" y="4416"/>
                  <a:pt x="14751" y="7076"/>
                </a:cubicBezTo>
                <a:cubicBezTo>
                  <a:pt x="13856" y="7076"/>
                  <a:pt x="12644" y="6916"/>
                  <a:pt x="11590" y="6916"/>
                </a:cubicBezTo>
                <a:cubicBezTo>
                  <a:pt x="11590" y="1915"/>
                  <a:pt x="11590" y="1915"/>
                  <a:pt x="11590" y="1915"/>
                </a:cubicBezTo>
                <a:cubicBezTo>
                  <a:pt x="11590" y="1915"/>
                  <a:pt x="11590" y="1915"/>
                  <a:pt x="11748" y="1915"/>
                </a:cubicBezTo>
                <a:close/>
                <a:moveTo>
                  <a:pt x="10168" y="1915"/>
                </a:moveTo>
                <a:cubicBezTo>
                  <a:pt x="10168" y="6916"/>
                  <a:pt x="10168" y="6916"/>
                  <a:pt x="10168" y="6916"/>
                </a:cubicBezTo>
                <a:cubicBezTo>
                  <a:pt x="8956" y="6916"/>
                  <a:pt x="7692" y="7076"/>
                  <a:pt x="6849" y="7076"/>
                </a:cubicBezTo>
                <a:cubicBezTo>
                  <a:pt x="7692" y="4416"/>
                  <a:pt x="9325" y="2447"/>
                  <a:pt x="10010" y="1915"/>
                </a:cubicBezTo>
                <a:lnTo>
                  <a:pt x="10168" y="1915"/>
                </a:lnTo>
                <a:close/>
                <a:moveTo>
                  <a:pt x="11590" y="13300"/>
                </a:moveTo>
                <a:cubicBezTo>
                  <a:pt x="11590" y="8300"/>
                  <a:pt x="11590" y="8300"/>
                  <a:pt x="11590" y="8300"/>
                </a:cubicBezTo>
                <a:cubicBezTo>
                  <a:pt x="13013" y="8300"/>
                  <a:pt x="14066" y="8512"/>
                  <a:pt x="15278" y="8512"/>
                </a:cubicBezTo>
                <a:cubicBezTo>
                  <a:pt x="15278" y="9204"/>
                  <a:pt x="15436" y="10108"/>
                  <a:pt x="15436" y="10800"/>
                </a:cubicBezTo>
                <a:cubicBezTo>
                  <a:pt x="15436" y="11704"/>
                  <a:pt x="15278" y="12396"/>
                  <a:pt x="15278" y="13088"/>
                </a:cubicBezTo>
                <a:cubicBezTo>
                  <a:pt x="14224" y="13088"/>
                  <a:pt x="13013" y="13300"/>
                  <a:pt x="11590" y="13300"/>
                </a:cubicBezTo>
                <a:close/>
                <a:moveTo>
                  <a:pt x="16700" y="8672"/>
                </a:moveTo>
                <a:cubicBezTo>
                  <a:pt x="18070" y="8832"/>
                  <a:pt x="18966" y="9044"/>
                  <a:pt x="19493" y="9044"/>
                </a:cubicBezTo>
                <a:cubicBezTo>
                  <a:pt x="19651" y="9576"/>
                  <a:pt x="19651" y="10268"/>
                  <a:pt x="19651" y="10800"/>
                </a:cubicBezTo>
                <a:cubicBezTo>
                  <a:pt x="19651" y="11332"/>
                  <a:pt x="19651" y="12024"/>
                  <a:pt x="19493" y="12556"/>
                </a:cubicBezTo>
                <a:cubicBezTo>
                  <a:pt x="18966" y="12556"/>
                  <a:pt x="18070" y="12768"/>
                  <a:pt x="16700" y="12928"/>
                </a:cubicBezTo>
                <a:cubicBezTo>
                  <a:pt x="16859" y="12236"/>
                  <a:pt x="16859" y="11492"/>
                  <a:pt x="16859" y="10800"/>
                </a:cubicBezTo>
                <a:cubicBezTo>
                  <a:pt x="16859" y="10108"/>
                  <a:pt x="16859" y="9364"/>
                  <a:pt x="16700" y="8672"/>
                </a:cubicBezTo>
                <a:close/>
                <a:moveTo>
                  <a:pt x="19124" y="7608"/>
                </a:moveTo>
                <a:cubicBezTo>
                  <a:pt x="18439" y="7448"/>
                  <a:pt x="17543" y="7235"/>
                  <a:pt x="16332" y="7235"/>
                </a:cubicBezTo>
                <a:cubicBezTo>
                  <a:pt x="15805" y="5107"/>
                  <a:pt x="14751" y="3511"/>
                  <a:pt x="14066" y="2447"/>
                </a:cubicBezTo>
                <a:cubicBezTo>
                  <a:pt x="16332" y="3352"/>
                  <a:pt x="18281" y="5107"/>
                  <a:pt x="19124" y="7608"/>
                </a:cubicBezTo>
                <a:close/>
                <a:moveTo>
                  <a:pt x="7692" y="2447"/>
                </a:moveTo>
                <a:cubicBezTo>
                  <a:pt x="6849" y="3511"/>
                  <a:pt x="5953" y="5107"/>
                  <a:pt x="5268" y="7235"/>
                </a:cubicBezTo>
                <a:cubicBezTo>
                  <a:pt x="4215" y="7235"/>
                  <a:pt x="3161" y="7448"/>
                  <a:pt x="2423" y="7608"/>
                </a:cubicBezTo>
                <a:cubicBezTo>
                  <a:pt x="3477" y="5107"/>
                  <a:pt x="5268" y="3352"/>
                  <a:pt x="7692" y="2447"/>
                </a:cubicBezTo>
                <a:close/>
                <a:moveTo>
                  <a:pt x="2423" y="13992"/>
                </a:moveTo>
                <a:cubicBezTo>
                  <a:pt x="3161" y="14152"/>
                  <a:pt x="4215" y="14365"/>
                  <a:pt x="5268" y="14365"/>
                </a:cubicBezTo>
                <a:cubicBezTo>
                  <a:pt x="5795" y="16493"/>
                  <a:pt x="6849" y="18089"/>
                  <a:pt x="7534" y="19153"/>
                </a:cubicBezTo>
                <a:cubicBezTo>
                  <a:pt x="5268" y="18248"/>
                  <a:pt x="3477" y="16493"/>
                  <a:pt x="2423" y="13992"/>
                </a:cubicBezTo>
                <a:close/>
                <a:moveTo>
                  <a:pt x="14066" y="19153"/>
                </a:moveTo>
                <a:cubicBezTo>
                  <a:pt x="14909" y="18089"/>
                  <a:pt x="15805" y="16493"/>
                  <a:pt x="16332" y="14365"/>
                </a:cubicBezTo>
                <a:cubicBezTo>
                  <a:pt x="17543" y="14365"/>
                  <a:pt x="18439" y="14152"/>
                  <a:pt x="19124" y="13992"/>
                </a:cubicBezTo>
                <a:cubicBezTo>
                  <a:pt x="18281" y="16493"/>
                  <a:pt x="16332" y="18248"/>
                  <a:pt x="14066" y="19153"/>
                </a:cubicBezTo>
                <a:close/>
              </a:path>
            </a:pathLst>
          </a:custGeom>
          <a:gradFill>
            <a:gsLst>
              <a:gs pos="0">
                <a:srgbClr val="4875D8"/>
              </a:gs>
              <a:gs pos="30789">
                <a:srgbClr val="7AAAE8"/>
              </a:gs>
              <a:gs pos="72165">
                <a:srgbClr val="75BDEA"/>
              </a:gs>
              <a:gs pos="100000">
                <a:srgbClr val="81E0F1"/>
              </a:gs>
            </a:gsLst>
            <a:lin ang="5400000"/>
          </a:gradFill>
          <a:ln w="12700">
            <a:miter lim="400000"/>
          </a:ln>
        </p:spPr>
        <p:txBody>
          <a:bodyPr lIns="45719" rIns="45719" anchor="ctr"/>
          <a:lstStyle/>
          <a:p>
            <a:pPr algn="l" defTabSz="457200">
              <a:lnSpc>
                <a:spcPct val="93000"/>
              </a:lnSpc>
              <a:defRPr sz="1800">
                <a:solidFill>
                  <a:srgbClr val="000000"/>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14:prism dir="r"/>
      </p:transition>
    </mc:Choice>
    <mc:Fallback xmlns="">
      <p:transition spd="slow">
        <p:fade/>
      </p:transition>
    </mc:Fallback>
  </mc:AlternateContent>
</p:sld>
</file>

<file path=ppt/slides/slide8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78" name="Shape 2278"/>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2279" name="Shape 2279"/>
          <p:cNvSpPr>
            <a:spLocks noGrp="1"/>
          </p:cNvSpPr>
          <p:nvPr>
            <p:ph type="title"/>
          </p:nvPr>
        </p:nvSpPr>
        <p:spPr>
          <a:prstGeom prst="rect">
            <a:avLst/>
          </a:prstGeom>
        </p:spPr>
        <p:txBody>
          <a:bodyPr/>
          <a:lstStyle/>
          <a:p>
            <a:r>
              <a:t>World map</a:t>
            </a:r>
          </a:p>
        </p:txBody>
      </p:sp>
      <p:sp>
        <p:nvSpPr>
          <p:cNvPr id="2280" name="Shape 2280"/>
          <p:cNvSpPr/>
          <p:nvPr/>
        </p:nvSpPr>
        <p:spPr>
          <a:xfrm flipV="1">
            <a:off x="15339866" y="5339643"/>
            <a:ext cx="1" cy="635413"/>
          </a:xfrm>
          <a:prstGeom prst="line">
            <a:avLst/>
          </a:prstGeom>
          <a:ln w="127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2281" name="Shape 2281"/>
          <p:cNvSpPr/>
          <p:nvPr/>
        </p:nvSpPr>
        <p:spPr>
          <a:xfrm>
            <a:off x="15316922" y="4375525"/>
            <a:ext cx="61018" cy="23359"/>
          </a:xfrm>
          <a:custGeom>
            <a:avLst/>
            <a:gdLst/>
            <a:ahLst/>
            <a:cxnLst>
              <a:cxn ang="0">
                <a:pos x="wd2" y="hd2"/>
              </a:cxn>
              <a:cxn ang="5400000">
                <a:pos x="wd2" y="hd2"/>
              </a:cxn>
              <a:cxn ang="10800000">
                <a:pos x="wd2" y="hd2"/>
              </a:cxn>
              <a:cxn ang="16200000">
                <a:pos x="wd2" y="hd2"/>
              </a:cxn>
            </a:cxnLst>
            <a:rect l="0" t="0" r="r" b="b"/>
            <a:pathLst>
              <a:path w="21600" h="18600" extrusionOk="0">
                <a:moveTo>
                  <a:pt x="9600" y="16200"/>
                </a:moveTo>
                <a:cubicBezTo>
                  <a:pt x="9600" y="16200"/>
                  <a:pt x="2400" y="10800"/>
                  <a:pt x="2400" y="10800"/>
                </a:cubicBezTo>
                <a:cubicBezTo>
                  <a:pt x="2400" y="10800"/>
                  <a:pt x="9600" y="10800"/>
                  <a:pt x="12000" y="10800"/>
                </a:cubicBezTo>
                <a:cubicBezTo>
                  <a:pt x="7200" y="5400"/>
                  <a:pt x="2400" y="10800"/>
                  <a:pt x="0" y="0"/>
                </a:cubicBezTo>
                <a:cubicBezTo>
                  <a:pt x="2400" y="5400"/>
                  <a:pt x="19200" y="0"/>
                  <a:pt x="21600" y="10800"/>
                </a:cubicBezTo>
                <a:cubicBezTo>
                  <a:pt x="21600" y="10800"/>
                  <a:pt x="14400" y="10800"/>
                  <a:pt x="12000" y="10800"/>
                </a:cubicBezTo>
                <a:cubicBezTo>
                  <a:pt x="12000" y="10800"/>
                  <a:pt x="16800" y="21600"/>
                  <a:pt x="9600" y="16200"/>
                </a:cubicBezTo>
                <a:cubicBezTo>
                  <a:pt x="7200" y="16200"/>
                  <a:pt x="14400" y="21600"/>
                  <a:pt x="9600"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82" name="Shape 2282"/>
          <p:cNvSpPr/>
          <p:nvPr/>
        </p:nvSpPr>
        <p:spPr>
          <a:xfrm>
            <a:off x="20313490" y="8491815"/>
            <a:ext cx="1347520" cy="1010423"/>
          </a:xfrm>
          <a:custGeom>
            <a:avLst/>
            <a:gdLst/>
            <a:ahLst/>
            <a:cxnLst>
              <a:cxn ang="0">
                <a:pos x="wd2" y="hd2"/>
              </a:cxn>
              <a:cxn ang="5400000">
                <a:pos x="wd2" y="hd2"/>
              </a:cxn>
              <a:cxn ang="10800000">
                <a:pos x="wd2" y="hd2"/>
              </a:cxn>
              <a:cxn ang="16200000">
                <a:pos x="wd2" y="hd2"/>
              </a:cxn>
            </a:cxnLst>
            <a:rect l="0" t="0" r="r" b="b"/>
            <a:pathLst>
              <a:path w="21538" h="21600" extrusionOk="0">
                <a:moveTo>
                  <a:pt x="10694" y="568"/>
                </a:moveTo>
                <a:cubicBezTo>
                  <a:pt x="10482" y="568"/>
                  <a:pt x="10376" y="284"/>
                  <a:pt x="10165" y="284"/>
                </a:cubicBezTo>
                <a:cubicBezTo>
                  <a:pt x="10059" y="142"/>
                  <a:pt x="10059" y="284"/>
                  <a:pt x="10165" y="426"/>
                </a:cubicBezTo>
                <a:cubicBezTo>
                  <a:pt x="10165" y="568"/>
                  <a:pt x="10376" y="426"/>
                  <a:pt x="10376" y="426"/>
                </a:cubicBezTo>
                <a:cubicBezTo>
                  <a:pt x="10482" y="568"/>
                  <a:pt x="10376" y="853"/>
                  <a:pt x="10482" y="853"/>
                </a:cubicBezTo>
                <a:cubicBezTo>
                  <a:pt x="10482" y="995"/>
                  <a:pt x="10376" y="995"/>
                  <a:pt x="10271" y="995"/>
                </a:cubicBezTo>
                <a:cubicBezTo>
                  <a:pt x="10165" y="1137"/>
                  <a:pt x="10059" y="1137"/>
                  <a:pt x="9953" y="1137"/>
                </a:cubicBezTo>
                <a:cubicBezTo>
                  <a:pt x="9741" y="995"/>
                  <a:pt x="9741" y="1137"/>
                  <a:pt x="9529" y="1137"/>
                </a:cubicBezTo>
                <a:cubicBezTo>
                  <a:pt x="9212" y="1279"/>
                  <a:pt x="9318" y="1705"/>
                  <a:pt x="9106" y="1847"/>
                </a:cubicBezTo>
                <a:cubicBezTo>
                  <a:pt x="8894" y="2132"/>
                  <a:pt x="8788" y="2558"/>
                  <a:pt x="8894" y="2842"/>
                </a:cubicBezTo>
                <a:cubicBezTo>
                  <a:pt x="9106" y="3268"/>
                  <a:pt x="8576" y="2984"/>
                  <a:pt x="8471" y="2984"/>
                </a:cubicBezTo>
                <a:cubicBezTo>
                  <a:pt x="8365" y="2984"/>
                  <a:pt x="8047" y="3411"/>
                  <a:pt x="8047" y="3411"/>
                </a:cubicBezTo>
                <a:cubicBezTo>
                  <a:pt x="8047" y="3411"/>
                  <a:pt x="7941" y="2700"/>
                  <a:pt x="7835" y="2558"/>
                </a:cubicBezTo>
                <a:cubicBezTo>
                  <a:pt x="7835" y="2416"/>
                  <a:pt x="7729" y="2416"/>
                  <a:pt x="7624" y="2416"/>
                </a:cubicBezTo>
                <a:cubicBezTo>
                  <a:pt x="7518" y="2274"/>
                  <a:pt x="7518" y="2274"/>
                  <a:pt x="7518" y="2132"/>
                </a:cubicBezTo>
                <a:cubicBezTo>
                  <a:pt x="7412" y="1989"/>
                  <a:pt x="7412" y="2274"/>
                  <a:pt x="7412" y="2416"/>
                </a:cubicBezTo>
                <a:cubicBezTo>
                  <a:pt x="7306" y="2416"/>
                  <a:pt x="7200" y="2416"/>
                  <a:pt x="7200" y="2274"/>
                </a:cubicBezTo>
                <a:cubicBezTo>
                  <a:pt x="6988" y="2274"/>
                  <a:pt x="7094" y="2842"/>
                  <a:pt x="6882" y="2700"/>
                </a:cubicBezTo>
                <a:cubicBezTo>
                  <a:pt x="6882" y="2700"/>
                  <a:pt x="6776" y="2558"/>
                  <a:pt x="6776" y="2558"/>
                </a:cubicBezTo>
                <a:cubicBezTo>
                  <a:pt x="6671" y="2700"/>
                  <a:pt x="6671" y="2700"/>
                  <a:pt x="6671" y="2700"/>
                </a:cubicBezTo>
                <a:cubicBezTo>
                  <a:pt x="6353" y="2558"/>
                  <a:pt x="6565" y="3126"/>
                  <a:pt x="6565" y="3126"/>
                </a:cubicBezTo>
                <a:cubicBezTo>
                  <a:pt x="6565" y="3126"/>
                  <a:pt x="6353" y="3126"/>
                  <a:pt x="6353" y="3126"/>
                </a:cubicBezTo>
                <a:cubicBezTo>
                  <a:pt x="6353" y="3268"/>
                  <a:pt x="6459" y="3268"/>
                  <a:pt x="6459" y="3268"/>
                </a:cubicBezTo>
                <a:cubicBezTo>
                  <a:pt x="6353" y="3553"/>
                  <a:pt x="6247" y="3268"/>
                  <a:pt x="6247" y="3695"/>
                </a:cubicBezTo>
                <a:cubicBezTo>
                  <a:pt x="6247" y="3837"/>
                  <a:pt x="6353" y="3837"/>
                  <a:pt x="6353" y="3979"/>
                </a:cubicBezTo>
                <a:cubicBezTo>
                  <a:pt x="6353" y="4263"/>
                  <a:pt x="5612" y="3695"/>
                  <a:pt x="5612" y="4121"/>
                </a:cubicBezTo>
                <a:cubicBezTo>
                  <a:pt x="5612" y="4263"/>
                  <a:pt x="6035" y="4547"/>
                  <a:pt x="5824" y="4689"/>
                </a:cubicBezTo>
                <a:cubicBezTo>
                  <a:pt x="5718" y="4689"/>
                  <a:pt x="5718" y="4547"/>
                  <a:pt x="5718" y="4689"/>
                </a:cubicBezTo>
                <a:cubicBezTo>
                  <a:pt x="5612" y="4832"/>
                  <a:pt x="5612" y="4832"/>
                  <a:pt x="5506" y="4689"/>
                </a:cubicBezTo>
                <a:cubicBezTo>
                  <a:pt x="5400" y="4689"/>
                  <a:pt x="5506" y="4405"/>
                  <a:pt x="5400" y="4263"/>
                </a:cubicBezTo>
                <a:cubicBezTo>
                  <a:pt x="5294" y="3979"/>
                  <a:pt x="5082" y="4547"/>
                  <a:pt x="4976" y="4689"/>
                </a:cubicBezTo>
                <a:cubicBezTo>
                  <a:pt x="4976" y="4832"/>
                  <a:pt x="4871" y="4974"/>
                  <a:pt x="4871" y="5116"/>
                </a:cubicBezTo>
                <a:cubicBezTo>
                  <a:pt x="4871" y="5116"/>
                  <a:pt x="4976" y="5258"/>
                  <a:pt x="4976" y="5400"/>
                </a:cubicBezTo>
                <a:cubicBezTo>
                  <a:pt x="4976" y="5400"/>
                  <a:pt x="4765" y="5684"/>
                  <a:pt x="4659" y="5826"/>
                </a:cubicBezTo>
                <a:cubicBezTo>
                  <a:pt x="4341" y="6253"/>
                  <a:pt x="4024" y="6537"/>
                  <a:pt x="3600" y="6679"/>
                </a:cubicBezTo>
                <a:cubicBezTo>
                  <a:pt x="3282" y="6679"/>
                  <a:pt x="2965" y="6963"/>
                  <a:pt x="2541" y="7105"/>
                </a:cubicBezTo>
                <a:cubicBezTo>
                  <a:pt x="2224" y="7247"/>
                  <a:pt x="1906" y="7247"/>
                  <a:pt x="1588" y="7532"/>
                </a:cubicBezTo>
                <a:cubicBezTo>
                  <a:pt x="1376" y="7816"/>
                  <a:pt x="1271" y="7816"/>
                  <a:pt x="1059" y="7958"/>
                </a:cubicBezTo>
                <a:cubicBezTo>
                  <a:pt x="953" y="8100"/>
                  <a:pt x="741" y="8526"/>
                  <a:pt x="741" y="8526"/>
                </a:cubicBezTo>
                <a:cubicBezTo>
                  <a:pt x="635" y="8526"/>
                  <a:pt x="741" y="8100"/>
                  <a:pt x="741" y="7958"/>
                </a:cubicBezTo>
                <a:cubicBezTo>
                  <a:pt x="529" y="7958"/>
                  <a:pt x="424" y="8668"/>
                  <a:pt x="424" y="8668"/>
                </a:cubicBezTo>
                <a:cubicBezTo>
                  <a:pt x="529" y="9095"/>
                  <a:pt x="318" y="9237"/>
                  <a:pt x="318" y="9663"/>
                </a:cubicBezTo>
                <a:cubicBezTo>
                  <a:pt x="318" y="9805"/>
                  <a:pt x="847" y="11368"/>
                  <a:pt x="635" y="11511"/>
                </a:cubicBezTo>
                <a:cubicBezTo>
                  <a:pt x="635" y="11511"/>
                  <a:pt x="318" y="10942"/>
                  <a:pt x="318" y="10942"/>
                </a:cubicBezTo>
                <a:cubicBezTo>
                  <a:pt x="318" y="11084"/>
                  <a:pt x="635" y="11511"/>
                  <a:pt x="424" y="11653"/>
                </a:cubicBezTo>
                <a:cubicBezTo>
                  <a:pt x="212" y="11653"/>
                  <a:pt x="212" y="10942"/>
                  <a:pt x="0" y="10942"/>
                </a:cubicBezTo>
                <a:cubicBezTo>
                  <a:pt x="0" y="10942"/>
                  <a:pt x="635" y="12079"/>
                  <a:pt x="635" y="12221"/>
                </a:cubicBezTo>
                <a:cubicBezTo>
                  <a:pt x="741" y="12363"/>
                  <a:pt x="635" y="12647"/>
                  <a:pt x="741" y="12932"/>
                </a:cubicBezTo>
                <a:cubicBezTo>
                  <a:pt x="847" y="13216"/>
                  <a:pt x="953" y="13358"/>
                  <a:pt x="1059" y="13642"/>
                </a:cubicBezTo>
                <a:cubicBezTo>
                  <a:pt x="1165" y="13784"/>
                  <a:pt x="1165" y="14211"/>
                  <a:pt x="1165" y="14353"/>
                </a:cubicBezTo>
                <a:cubicBezTo>
                  <a:pt x="1165" y="14637"/>
                  <a:pt x="1271" y="14921"/>
                  <a:pt x="1376" y="15063"/>
                </a:cubicBezTo>
                <a:cubicBezTo>
                  <a:pt x="1482" y="15489"/>
                  <a:pt x="1482" y="15632"/>
                  <a:pt x="1482" y="16058"/>
                </a:cubicBezTo>
                <a:cubicBezTo>
                  <a:pt x="1482" y="16200"/>
                  <a:pt x="1482" y="16911"/>
                  <a:pt x="1482" y="16911"/>
                </a:cubicBezTo>
                <a:cubicBezTo>
                  <a:pt x="1376" y="17053"/>
                  <a:pt x="1271" y="17053"/>
                  <a:pt x="1165" y="17195"/>
                </a:cubicBezTo>
                <a:cubicBezTo>
                  <a:pt x="1059" y="17621"/>
                  <a:pt x="1271" y="17621"/>
                  <a:pt x="1376" y="17763"/>
                </a:cubicBezTo>
                <a:cubicBezTo>
                  <a:pt x="1800" y="18047"/>
                  <a:pt x="2118" y="18332"/>
                  <a:pt x="2647" y="18189"/>
                </a:cubicBezTo>
                <a:cubicBezTo>
                  <a:pt x="2859" y="18047"/>
                  <a:pt x="3071" y="17905"/>
                  <a:pt x="3176" y="17763"/>
                </a:cubicBezTo>
                <a:cubicBezTo>
                  <a:pt x="3494" y="17621"/>
                  <a:pt x="3388" y="17763"/>
                  <a:pt x="3494" y="17479"/>
                </a:cubicBezTo>
                <a:cubicBezTo>
                  <a:pt x="3706" y="17195"/>
                  <a:pt x="4447" y="17195"/>
                  <a:pt x="4659" y="17337"/>
                </a:cubicBezTo>
                <a:cubicBezTo>
                  <a:pt x="4976" y="17337"/>
                  <a:pt x="5506" y="17621"/>
                  <a:pt x="5718" y="17195"/>
                </a:cubicBezTo>
                <a:cubicBezTo>
                  <a:pt x="5824" y="17053"/>
                  <a:pt x="5824" y="16768"/>
                  <a:pt x="6035" y="16626"/>
                </a:cubicBezTo>
                <a:cubicBezTo>
                  <a:pt x="6247" y="16484"/>
                  <a:pt x="6459" y="16342"/>
                  <a:pt x="6671" y="16200"/>
                </a:cubicBezTo>
                <a:cubicBezTo>
                  <a:pt x="6988" y="15916"/>
                  <a:pt x="7412" y="16200"/>
                  <a:pt x="7729" y="15916"/>
                </a:cubicBezTo>
                <a:cubicBezTo>
                  <a:pt x="8259" y="15632"/>
                  <a:pt x="8682" y="15632"/>
                  <a:pt x="9318" y="15489"/>
                </a:cubicBezTo>
                <a:cubicBezTo>
                  <a:pt x="9424" y="15489"/>
                  <a:pt x="9529" y="15347"/>
                  <a:pt x="9741" y="15347"/>
                </a:cubicBezTo>
                <a:cubicBezTo>
                  <a:pt x="9847" y="15489"/>
                  <a:pt x="10059" y="15632"/>
                  <a:pt x="10165" y="15774"/>
                </a:cubicBezTo>
                <a:cubicBezTo>
                  <a:pt x="10271" y="15774"/>
                  <a:pt x="11329" y="16058"/>
                  <a:pt x="11329" y="16200"/>
                </a:cubicBezTo>
                <a:cubicBezTo>
                  <a:pt x="11224" y="16342"/>
                  <a:pt x="11118" y="16768"/>
                  <a:pt x="11329" y="16626"/>
                </a:cubicBezTo>
                <a:cubicBezTo>
                  <a:pt x="11435" y="16626"/>
                  <a:pt x="11647" y="17053"/>
                  <a:pt x="11753" y="17195"/>
                </a:cubicBezTo>
                <a:cubicBezTo>
                  <a:pt x="11859" y="17337"/>
                  <a:pt x="11859" y="17479"/>
                  <a:pt x="11859" y="17763"/>
                </a:cubicBezTo>
                <a:cubicBezTo>
                  <a:pt x="11965" y="17905"/>
                  <a:pt x="12176" y="18189"/>
                  <a:pt x="12176" y="18189"/>
                </a:cubicBezTo>
                <a:cubicBezTo>
                  <a:pt x="12176" y="18047"/>
                  <a:pt x="12071" y="17905"/>
                  <a:pt x="12282" y="17763"/>
                </a:cubicBezTo>
                <a:cubicBezTo>
                  <a:pt x="12388" y="17621"/>
                  <a:pt x="12494" y="17479"/>
                  <a:pt x="12706" y="17337"/>
                </a:cubicBezTo>
                <a:cubicBezTo>
                  <a:pt x="12812" y="17195"/>
                  <a:pt x="13341" y="16484"/>
                  <a:pt x="13235" y="16342"/>
                </a:cubicBezTo>
                <a:cubicBezTo>
                  <a:pt x="13341" y="16626"/>
                  <a:pt x="13235" y="16768"/>
                  <a:pt x="13235" y="17053"/>
                </a:cubicBezTo>
                <a:cubicBezTo>
                  <a:pt x="13341" y="17195"/>
                  <a:pt x="13129" y="17337"/>
                  <a:pt x="13129" y="17337"/>
                </a:cubicBezTo>
                <a:cubicBezTo>
                  <a:pt x="13024" y="17621"/>
                  <a:pt x="13024" y="17763"/>
                  <a:pt x="13024" y="17905"/>
                </a:cubicBezTo>
                <a:cubicBezTo>
                  <a:pt x="13024" y="18189"/>
                  <a:pt x="12600" y="18332"/>
                  <a:pt x="12918" y="18332"/>
                </a:cubicBezTo>
                <a:cubicBezTo>
                  <a:pt x="13341" y="18332"/>
                  <a:pt x="13129" y="17763"/>
                  <a:pt x="13235" y="17479"/>
                </a:cubicBezTo>
                <a:cubicBezTo>
                  <a:pt x="13235" y="17479"/>
                  <a:pt x="13659" y="18047"/>
                  <a:pt x="13553" y="18332"/>
                </a:cubicBezTo>
                <a:cubicBezTo>
                  <a:pt x="13235" y="18900"/>
                  <a:pt x="13659" y="18474"/>
                  <a:pt x="13871" y="18758"/>
                </a:cubicBezTo>
                <a:cubicBezTo>
                  <a:pt x="14188" y="19184"/>
                  <a:pt x="14188" y="19326"/>
                  <a:pt x="14188" y="19753"/>
                </a:cubicBezTo>
                <a:cubicBezTo>
                  <a:pt x="14082" y="20179"/>
                  <a:pt x="14506" y="20605"/>
                  <a:pt x="14718" y="20605"/>
                </a:cubicBezTo>
                <a:cubicBezTo>
                  <a:pt x="14929" y="20747"/>
                  <a:pt x="15141" y="20889"/>
                  <a:pt x="15353" y="20889"/>
                </a:cubicBezTo>
                <a:cubicBezTo>
                  <a:pt x="15565" y="20889"/>
                  <a:pt x="15988" y="21600"/>
                  <a:pt x="16200" y="21458"/>
                </a:cubicBezTo>
                <a:cubicBezTo>
                  <a:pt x="16412" y="21316"/>
                  <a:pt x="16624" y="21174"/>
                  <a:pt x="16729" y="20889"/>
                </a:cubicBezTo>
                <a:cubicBezTo>
                  <a:pt x="16729" y="20889"/>
                  <a:pt x="16941" y="20463"/>
                  <a:pt x="17047" y="20605"/>
                </a:cubicBezTo>
                <a:cubicBezTo>
                  <a:pt x="17047" y="20747"/>
                  <a:pt x="16835" y="20889"/>
                  <a:pt x="16941" y="21032"/>
                </a:cubicBezTo>
                <a:cubicBezTo>
                  <a:pt x="17047" y="21174"/>
                  <a:pt x="17047" y="20747"/>
                  <a:pt x="17153" y="20747"/>
                </a:cubicBezTo>
                <a:cubicBezTo>
                  <a:pt x="17153" y="20747"/>
                  <a:pt x="17365" y="21174"/>
                  <a:pt x="17471" y="21174"/>
                </a:cubicBezTo>
                <a:cubicBezTo>
                  <a:pt x="17471" y="21316"/>
                  <a:pt x="17682" y="21600"/>
                  <a:pt x="17788" y="21600"/>
                </a:cubicBezTo>
                <a:cubicBezTo>
                  <a:pt x="17682" y="21600"/>
                  <a:pt x="18000" y="21174"/>
                  <a:pt x="18000" y="21174"/>
                </a:cubicBezTo>
                <a:cubicBezTo>
                  <a:pt x="18212" y="21032"/>
                  <a:pt x="18318" y="20747"/>
                  <a:pt x="18424" y="20605"/>
                </a:cubicBezTo>
                <a:cubicBezTo>
                  <a:pt x="18741" y="20463"/>
                  <a:pt x="19588" y="20747"/>
                  <a:pt x="19588" y="20179"/>
                </a:cubicBezTo>
                <a:cubicBezTo>
                  <a:pt x="19694" y="19468"/>
                  <a:pt x="19800" y="19042"/>
                  <a:pt x="19906" y="18474"/>
                </a:cubicBezTo>
                <a:cubicBezTo>
                  <a:pt x="20118" y="17905"/>
                  <a:pt x="20224" y="17337"/>
                  <a:pt x="20541" y="16768"/>
                </a:cubicBezTo>
                <a:cubicBezTo>
                  <a:pt x="20647" y="16626"/>
                  <a:pt x="20859" y="16484"/>
                  <a:pt x="20965" y="16200"/>
                </a:cubicBezTo>
                <a:cubicBezTo>
                  <a:pt x="20965" y="16058"/>
                  <a:pt x="20965" y="16058"/>
                  <a:pt x="20965" y="15916"/>
                </a:cubicBezTo>
                <a:cubicBezTo>
                  <a:pt x="21071" y="15774"/>
                  <a:pt x="21176" y="15632"/>
                  <a:pt x="21176" y="15347"/>
                </a:cubicBezTo>
                <a:cubicBezTo>
                  <a:pt x="21282" y="15063"/>
                  <a:pt x="21176" y="14779"/>
                  <a:pt x="21282" y="14495"/>
                </a:cubicBezTo>
                <a:cubicBezTo>
                  <a:pt x="21282" y="14353"/>
                  <a:pt x="21388" y="14211"/>
                  <a:pt x="21388" y="14068"/>
                </a:cubicBezTo>
                <a:cubicBezTo>
                  <a:pt x="21494" y="13926"/>
                  <a:pt x="21282" y="13784"/>
                  <a:pt x="21388" y="13642"/>
                </a:cubicBezTo>
                <a:cubicBezTo>
                  <a:pt x="21494" y="13500"/>
                  <a:pt x="21600" y="13074"/>
                  <a:pt x="21494" y="12932"/>
                </a:cubicBezTo>
                <a:cubicBezTo>
                  <a:pt x="21494" y="12647"/>
                  <a:pt x="21388" y="12505"/>
                  <a:pt x="21388" y="12363"/>
                </a:cubicBezTo>
                <a:cubicBezTo>
                  <a:pt x="21282" y="12221"/>
                  <a:pt x="21282" y="11937"/>
                  <a:pt x="21282" y="11795"/>
                </a:cubicBezTo>
                <a:cubicBezTo>
                  <a:pt x="21176" y="11226"/>
                  <a:pt x="21494" y="10942"/>
                  <a:pt x="21388" y="10374"/>
                </a:cubicBezTo>
                <a:cubicBezTo>
                  <a:pt x="21388" y="10516"/>
                  <a:pt x="21282" y="10800"/>
                  <a:pt x="21176" y="10800"/>
                </a:cubicBezTo>
                <a:cubicBezTo>
                  <a:pt x="20965" y="10800"/>
                  <a:pt x="20859" y="10232"/>
                  <a:pt x="20753" y="9947"/>
                </a:cubicBezTo>
                <a:cubicBezTo>
                  <a:pt x="20541" y="9521"/>
                  <a:pt x="20118" y="9521"/>
                  <a:pt x="20118" y="8811"/>
                </a:cubicBezTo>
                <a:cubicBezTo>
                  <a:pt x="20012" y="8526"/>
                  <a:pt x="19906" y="8526"/>
                  <a:pt x="19800" y="8384"/>
                </a:cubicBezTo>
                <a:cubicBezTo>
                  <a:pt x="19588" y="8242"/>
                  <a:pt x="19588" y="8668"/>
                  <a:pt x="19482" y="8384"/>
                </a:cubicBezTo>
                <a:cubicBezTo>
                  <a:pt x="19482" y="7958"/>
                  <a:pt x="19376" y="7816"/>
                  <a:pt x="19165" y="7532"/>
                </a:cubicBezTo>
                <a:cubicBezTo>
                  <a:pt x="19165" y="7532"/>
                  <a:pt x="19059" y="7389"/>
                  <a:pt x="19059" y="7247"/>
                </a:cubicBezTo>
                <a:cubicBezTo>
                  <a:pt x="18953" y="7247"/>
                  <a:pt x="19059" y="6963"/>
                  <a:pt x="19059" y="7105"/>
                </a:cubicBezTo>
                <a:cubicBezTo>
                  <a:pt x="18847" y="6821"/>
                  <a:pt x="18635" y="6679"/>
                  <a:pt x="18424" y="6537"/>
                </a:cubicBezTo>
                <a:cubicBezTo>
                  <a:pt x="18212" y="6253"/>
                  <a:pt x="17894" y="6395"/>
                  <a:pt x="17788" y="6111"/>
                </a:cubicBezTo>
                <a:cubicBezTo>
                  <a:pt x="17576" y="5826"/>
                  <a:pt x="17682" y="5258"/>
                  <a:pt x="17576" y="5116"/>
                </a:cubicBezTo>
                <a:cubicBezTo>
                  <a:pt x="17576" y="4832"/>
                  <a:pt x="17576" y="4547"/>
                  <a:pt x="17471" y="4405"/>
                </a:cubicBezTo>
                <a:cubicBezTo>
                  <a:pt x="17365" y="4263"/>
                  <a:pt x="17259" y="4263"/>
                  <a:pt x="17259" y="3979"/>
                </a:cubicBezTo>
                <a:cubicBezTo>
                  <a:pt x="17259" y="3695"/>
                  <a:pt x="17259" y="3268"/>
                  <a:pt x="17047" y="2842"/>
                </a:cubicBezTo>
                <a:cubicBezTo>
                  <a:pt x="16941" y="2842"/>
                  <a:pt x="16729" y="2416"/>
                  <a:pt x="16729" y="2558"/>
                </a:cubicBezTo>
                <a:cubicBezTo>
                  <a:pt x="16518" y="2558"/>
                  <a:pt x="16518" y="2700"/>
                  <a:pt x="16412" y="2416"/>
                </a:cubicBezTo>
                <a:cubicBezTo>
                  <a:pt x="16200" y="2132"/>
                  <a:pt x="16306" y="1563"/>
                  <a:pt x="16094" y="1137"/>
                </a:cubicBezTo>
                <a:cubicBezTo>
                  <a:pt x="16094" y="995"/>
                  <a:pt x="15671" y="0"/>
                  <a:pt x="15671" y="0"/>
                </a:cubicBezTo>
                <a:cubicBezTo>
                  <a:pt x="15565" y="0"/>
                  <a:pt x="15565" y="284"/>
                  <a:pt x="15565" y="426"/>
                </a:cubicBezTo>
                <a:cubicBezTo>
                  <a:pt x="15565" y="568"/>
                  <a:pt x="15459" y="711"/>
                  <a:pt x="15353" y="853"/>
                </a:cubicBezTo>
                <a:cubicBezTo>
                  <a:pt x="15353" y="853"/>
                  <a:pt x="15141" y="1137"/>
                  <a:pt x="15247" y="1279"/>
                </a:cubicBezTo>
                <a:cubicBezTo>
                  <a:pt x="15247" y="1279"/>
                  <a:pt x="15459" y="1279"/>
                  <a:pt x="15353" y="1421"/>
                </a:cubicBezTo>
                <a:cubicBezTo>
                  <a:pt x="15247" y="1421"/>
                  <a:pt x="15141" y="2132"/>
                  <a:pt x="15141" y="2274"/>
                </a:cubicBezTo>
                <a:cubicBezTo>
                  <a:pt x="15247" y="2558"/>
                  <a:pt x="15247" y="2842"/>
                  <a:pt x="15247" y="3126"/>
                </a:cubicBezTo>
                <a:cubicBezTo>
                  <a:pt x="15141" y="3695"/>
                  <a:pt x="15141" y="5116"/>
                  <a:pt x="14506" y="5116"/>
                </a:cubicBezTo>
                <a:cubicBezTo>
                  <a:pt x="14082" y="5116"/>
                  <a:pt x="14082" y="4547"/>
                  <a:pt x="13765" y="4405"/>
                </a:cubicBezTo>
                <a:cubicBezTo>
                  <a:pt x="13553" y="4263"/>
                  <a:pt x="13341" y="4263"/>
                  <a:pt x="13129" y="3979"/>
                </a:cubicBezTo>
                <a:cubicBezTo>
                  <a:pt x="13024" y="3837"/>
                  <a:pt x="11859" y="2984"/>
                  <a:pt x="11965" y="2842"/>
                </a:cubicBezTo>
                <a:cubicBezTo>
                  <a:pt x="11965" y="2700"/>
                  <a:pt x="12071" y="2558"/>
                  <a:pt x="12176" y="2416"/>
                </a:cubicBezTo>
                <a:cubicBezTo>
                  <a:pt x="12176" y="2274"/>
                  <a:pt x="12388" y="2274"/>
                  <a:pt x="12388" y="2132"/>
                </a:cubicBezTo>
                <a:cubicBezTo>
                  <a:pt x="12388" y="2132"/>
                  <a:pt x="12282" y="1989"/>
                  <a:pt x="12282" y="1847"/>
                </a:cubicBezTo>
                <a:cubicBezTo>
                  <a:pt x="12388" y="1705"/>
                  <a:pt x="12388" y="1705"/>
                  <a:pt x="12494" y="1563"/>
                </a:cubicBezTo>
                <a:cubicBezTo>
                  <a:pt x="12494" y="1421"/>
                  <a:pt x="12706" y="1279"/>
                  <a:pt x="12812" y="1137"/>
                </a:cubicBezTo>
                <a:cubicBezTo>
                  <a:pt x="12812" y="995"/>
                  <a:pt x="12600" y="711"/>
                  <a:pt x="12494" y="853"/>
                </a:cubicBezTo>
                <a:cubicBezTo>
                  <a:pt x="12494" y="853"/>
                  <a:pt x="12388" y="1137"/>
                  <a:pt x="12388" y="1137"/>
                </a:cubicBezTo>
                <a:cubicBezTo>
                  <a:pt x="12282" y="995"/>
                  <a:pt x="12282" y="995"/>
                  <a:pt x="12176" y="853"/>
                </a:cubicBezTo>
                <a:cubicBezTo>
                  <a:pt x="12176" y="711"/>
                  <a:pt x="11965" y="995"/>
                  <a:pt x="11859" y="995"/>
                </a:cubicBezTo>
                <a:cubicBezTo>
                  <a:pt x="11753" y="1137"/>
                  <a:pt x="11647" y="995"/>
                  <a:pt x="11541" y="995"/>
                </a:cubicBezTo>
                <a:cubicBezTo>
                  <a:pt x="11329" y="853"/>
                  <a:pt x="11012" y="711"/>
                  <a:pt x="10694" y="568"/>
                </a:cubicBezTo>
                <a:cubicBezTo>
                  <a:pt x="10482" y="568"/>
                  <a:pt x="10906" y="711"/>
                  <a:pt x="10694" y="56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83" name="Shape 2283"/>
          <p:cNvSpPr/>
          <p:nvPr/>
        </p:nvSpPr>
        <p:spPr>
          <a:xfrm>
            <a:off x="16451374" y="5914895"/>
            <a:ext cx="257096" cy="400100"/>
          </a:xfrm>
          <a:custGeom>
            <a:avLst/>
            <a:gdLst/>
            <a:ahLst/>
            <a:cxnLst>
              <a:cxn ang="0">
                <a:pos x="wd2" y="hd2"/>
              </a:cxn>
              <a:cxn ang="5400000">
                <a:pos x="wd2" y="hd2"/>
              </a:cxn>
              <a:cxn ang="10800000">
                <a:pos x="wd2" y="hd2"/>
              </a:cxn>
              <a:cxn ang="16200000">
                <a:pos x="wd2" y="hd2"/>
              </a:cxn>
            </a:cxnLst>
            <a:rect l="0" t="0" r="r" b="b"/>
            <a:pathLst>
              <a:path w="21003" h="21600" extrusionOk="0">
                <a:moveTo>
                  <a:pt x="8100" y="0"/>
                </a:moveTo>
                <a:cubicBezTo>
                  <a:pt x="6480" y="0"/>
                  <a:pt x="5400" y="360"/>
                  <a:pt x="3780" y="0"/>
                </a:cubicBezTo>
                <a:cubicBezTo>
                  <a:pt x="3240" y="0"/>
                  <a:pt x="2700" y="0"/>
                  <a:pt x="2700" y="360"/>
                </a:cubicBezTo>
                <a:cubicBezTo>
                  <a:pt x="3240" y="1080"/>
                  <a:pt x="2700" y="720"/>
                  <a:pt x="2160" y="1080"/>
                </a:cubicBezTo>
                <a:cubicBezTo>
                  <a:pt x="2700" y="720"/>
                  <a:pt x="2700" y="1440"/>
                  <a:pt x="2700" y="1440"/>
                </a:cubicBezTo>
                <a:cubicBezTo>
                  <a:pt x="2160" y="2160"/>
                  <a:pt x="540" y="1800"/>
                  <a:pt x="1080" y="2880"/>
                </a:cubicBezTo>
                <a:cubicBezTo>
                  <a:pt x="2160" y="3600"/>
                  <a:pt x="1620" y="3960"/>
                  <a:pt x="1080" y="4680"/>
                </a:cubicBezTo>
                <a:cubicBezTo>
                  <a:pt x="1080" y="5400"/>
                  <a:pt x="2160" y="5400"/>
                  <a:pt x="2700" y="5040"/>
                </a:cubicBezTo>
                <a:cubicBezTo>
                  <a:pt x="2160" y="5400"/>
                  <a:pt x="2700" y="5400"/>
                  <a:pt x="2700" y="5760"/>
                </a:cubicBezTo>
                <a:cubicBezTo>
                  <a:pt x="2700" y="5400"/>
                  <a:pt x="1620" y="6480"/>
                  <a:pt x="1620" y="6480"/>
                </a:cubicBezTo>
                <a:cubicBezTo>
                  <a:pt x="1080" y="6480"/>
                  <a:pt x="0" y="6480"/>
                  <a:pt x="0" y="7200"/>
                </a:cubicBezTo>
                <a:cubicBezTo>
                  <a:pt x="540" y="7200"/>
                  <a:pt x="1080" y="6480"/>
                  <a:pt x="1620" y="6840"/>
                </a:cubicBezTo>
                <a:cubicBezTo>
                  <a:pt x="1620" y="7200"/>
                  <a:pt x="1620" y="7560"/>
                  <a:pt x="1620" y="7560"/>
                </a:cubicBezTo>
                <a:cubicBezTo>
                  <a:pt x="1080" y="7920"/>
                  <a:pt x="1080" y="8280"/>
                  <a:pt x="1080" y="8280"/>
                </a:cubicBezTo>
                <a:cubicBezTo>
                  <a:pt x="1080" y="8640"/>
                  <a:pt x="1620" y="7920"/>
                  <a:pt x="2160" y="7920"/>
                </a:cubicBezTo>
                <a:cubicBezTo>
                  <a:pt x="2160" y="7560"/>
                  <a:pt x="2700" y="8280"/>
                  <a:pt x="2700" y="8280"/>
                </a:cubicBezTo>
                <a:cubicBezTo>
                  <a:pt x="3240" y="8280"/>
                  <a:pt x="2700" y="6840"/>
                  <a:pt x="2160" y="6840"/>
                </a:cubicBezTo>
                <a:cubicBezTo>
                  <a:pt x="2700" y="6840"/>
                  <a:pt x="3780" y="7200"/>
                  <a:pt x="3780" y="6840"/>
                </a:cubicBezTo>
                <a:cubicBezTo>
                  <a:pt x="3780" y="6840"/>
                  <a:pt x="3240" y="7200"/>
                  <a:pt x="3240" y="7200"/>
                </a:cubicBezTo>
                <a:cubicBezTo>
                  <a:pt x="3240" y="7560"/>
                  <a:pt x="3780" y="7920"/>
                  <a:pt x="3780" y="8280"/>
                </a:cubicBezTo>
                <a:cubicBezTo>
                  <a:pt x="3780" y="8640"/>
                  <a:pt x="2160" y="9720"/>
                  <a:pt x="3780" y="9720"/>
                </a:cubicBezTo>
                <a:cubicBezTo>
                  <a:pt x="3780" y="9720"/>
                  <a:pt x="5400" y="9720"/>
                  <a:pt x="5940" y="9720"/>
                </a:cubicBezTo>
                <a:cubicBezTo>
                  <a:pt x="6480" y="9360"/>
                  <a:pt x="8100" y="9360"/>
                  <a:pt x="8100" y="9360"/>
                </a:cubicBezTo>
                <a:cubicBezTo>
                  <a:pt x="7560" y="10080"/>
                  <a:pt x="7020" y="10080"/>
                  <a:pt x="7560" y="10800"/>
                </a:cubicBezTo>
                <a:cubicBezTo>
                  <a:pt x="8100" y="11880"/>
                  <a:pt x="8100" y="11160"/>
                  <a:pt x="8640" y="11520"/>
                </a:cubicBezTo>
                <a:cubicBezTo>
                  <a:pt x="8640" y="11880"/>
                  <a:pt x="8100" y="12600"/>
                  <a:pt x="8640" y="12960"/>
                </a:cubicBezTo>
                <a:cubicBezTo>
                  <a:pt x="9180" y="13680"/>
                  <a:pt x="7560" y="13680"/>
                  <a:pt x="7020" y="13680"/>
                </a:cubicBezTo>
                <a:cubicBezTo>
                  <a:pt x="5940" y="14040"/>
                  <a:pt x="5400" y="13320"/>
                  <a:pt x="4320" y="14040"/>
                </a:cubicBezTo>
                <a:cubicBezTo>
                  <a:pt x="3780" y="14760"/>
                  <a:pt x="6480" y="14400"/>
                  <a:pt x="5940" y="14760"/>
                </a:cubicBezTo>
                <a:cubicBezTo>
                  <a:pt x="5940" y="14760"/>
                  <a:pt x="4860" y="15120"/>
                  <a:pt x="4860" y="15120"/>
                </a:cubicBezTo>
                <a:cubicBezTo>
                  <a:pt x="4860" y="15480"/>
                  <a:pt x="5400" y="15480"/>
                  <a:pt x="4860" y="15840"/>
                </a:cubicBezTo>
                <a:cubicBezTo>
                  <a:pt x="4320" y="16200"/>
                  <a:pt x="3780" y="16560"/>
                  <a:pt x="2700" y="16920"/>
                </a:cubicBezTo>
                <a:cubicBezTo>
                  <a:pt x="2160" y="17280"/>
                  <a:pt x="3240" y="17640"/>
                  <a:pt x="3240" y="17640"/>
                </a:cubicBezTo>
                <a:cubicBezTo>
                  <a:pt x="3780" y="17640"/>
                  <a:pt x="4860" y="17280"/>
                  <a:pt x="4860" y="17280"/>
                </a:cubicBezTo>
                <a:cubicBezTo>
                  <a:pt x="4860" y="17640"/>
                  <a:pt x="6480" y="17640"/>
                  <a:pt x="7020" y="18000"/>
                </a:cubicBezTo>
                <a:cubicBezTo>
                  <a:pt x="8100" y="18000"/>
                  <a:pt x="9180" y="17280"/>
                  <a:pt x="9720" y="17280"/>
                </a:cubicBezTo>
                <a:cubicBezTo>
                  <a:pt x="9720" y="17280"/>
                  <a:pt x="8640" y="19080"/>
                  <a:pt x="7020" y="18720"/>
                </a:cubicBezTo>
                <a:cubicBezTo>
                  <a:pt x="6480" y="18360"/>
                  <a:pt x="5940" y="18720"/>
                  <a:pt x="5400" y="18720"/>
                </a:cubicBezTo>
                <a:cubicBezTo>
                  <a:pt x="4320" y="18720"/>
                  <a:pt x="4860" y="18360"/>
                  <a:pt x="4320" y="18360"/>
                </a:cubicBezTo>
                <a:cubicBezTo>
                  <a:pt x="4320" y="18360"/>
                  <a:pt x="4320" y="19440"/>
                  <a:pt x="3780" y="19800"/>
                </a:cubicBezTo>
                <a:cubicBezTo>
                  <a:pt x="3780" y="19800"/>
                  <a:pt x="3240" y="20160"/>
                  <a:pt x="2700" y="20520"/>
                </a:cubicBezTo>
                <a:cubicBezTo>
                  <a:pt x="2700" y="20520"/>
                  <a:pt x="1620" y="20880"/>
                  <a:pt x="1620" y="21240"/>
                </a:cubicBezTo>
                <a:cubicBezTo>
                  <a:pt x="1620" y="21240"/>
                  <a:pt x="2700" y="21240"/>
                  <a:pt x="2700" y="21240"/>
                </a:cubicBezTo>
                <a:cubicBezTo>
                  <a:pt x="2700" y="21240"/>
                  <a:pt x="2160" y="21240"/>
                  <a:pt x="2700" y="21600"/>
                </a:cubicBezTo>
                <a:cubicBezTo>
                  <a:pt x="2700" y="21600"/>
                  <a:pt x="3780" y="20520"/>
                  <a:pt x="4320" y="20520"/>
                </a:cubicBezTo>
                <a:cubicBezTo>
                  <a:pt x="4860" y="20520"/>
                  <a:pt x="5940" y="20880"/>
                  <a:pt x="6480" y="20520"/>
                </a:cubicBezTo>
                <a:cubicBezTo>
                  <a:pt x="7560" y="20520"/>
                  <a:pt x="7020" y="19800"/>
                  <a:pt x="8100" y="19800"/>
                </a:cubicBezTo>
                <a:cubicBezTo>
                  <a:pt x="8640" y="19440"/>
                  <a:pt x="9180" y="19800"/>
                  <a:pt x="10260" y="19800"/>
                </a:cubicBezTo>
                <a:cubicBezTo>
                  <a:pt x="10800" y="20160"/>
                  <a:pt x="11340" y="19440"/>
                  <a:pt x="12420" y="19800"/>
                </a:cubicBezTo>
                <a:cubicBezTo>
                  <a:pt x="12960" y="20160"/>
                  <a:pt x="14040" y="19800"/>
                  <a:pt x="14580" y="19440"/>
                </a:cubicBezTo>
                <a:cubicBezTo>
                  <a:pt x="15660" y="19440"/>
                  <a:pt x="17280" y="19440"/>
                  <a:pt x="18360" y="19440"/>
                </a:cubicBezTo>
                <a:cubicBezTo>
                  <a:pt x="18360" y="19440"/>
                  <a:pt x="20520" y="18360"/>
                  <a:pt x="20520" y="18360"/>
                </a:cubicBezTo>
                <a:cubicBezTo>
                  <a:pt x="19980" y="18000"/>
                  <a:pt x="17820" y="18360"/>
                  <a:pt x="17820" y="18000"/>
                </a:cubicBezTo>
                <a:cubicBezTo>
                  <a:pt x="17820" y="17640"/>
                  <a:pt x="19980" y="16560"/>
                  <a:pt x="20520" y="16560"/>
                </a:cubicBezTo>
                <a:cubicBezTo>
                  <a:pt x="21060" y="15840"/>
                  <a:pt x="21600" y="14400"/>
                  <a:pt x="19440" y="14400"/>
                </a:cubicBezTo>
                <a:cubicBezTo>
                  <a:pt x="18900" y="14400"/>
                  <a:pt x="17820" y="14760"/>
                  <a:pt x="17280" y="14760"/>
                </a:cubicBezTo>
                <a:cubicBezTo>
                  <a:pt x="16200" y="14400"/>
                  <a:pt x="17280" y="14400"/>
                  <a:pt x="17280" y="14040"/>
                </a:cubicBezTo>
                <a:cubicBezTo>
                  <a:pt x="17280" y="13680"/>
                  <a:pt x="17280" y="13320"/>
                  <a:pt x="16740" y="12960"/>
                </a:cubicBezTo>
                <a:cubicBezTo>
                  <a:pt x="16740" y="12960"/>
                  <a:pt x="14580" y="12600"/>
                  <a:pt x="15120" y="12240"/>
                </a:cubicBezTo>
                <a:cubicBezTo>
                  <a:pt x="15120" y="12240"/>
                  <a:pt x="16200" y="12600"/>
                  <a:pt x="16200" y="12240"/>
                </a:cubicBezTo>
                <a:cubicBezTo>
                  <a:pt x="16740" y="11880"/>
                  <a:pt x="16200" y="11520"/>
                  <a:pt x="15660" y="11160"/>
                </a:cubicBezTo>
                <a:cubicBezTo>
                  <a:pt x="14040" y="10440"/>
                  <a:pt x="13500" y="10440"/>
                  <a:pt x="12420" y="9000"/>
                </a:cubicBezTo>
                <a:cubicBezTo>
                  <a:pt x="11880" y="8280"/>
                  <a:pt x="11340" y="7560"/>
                  <a:pt x="9720" y="6840"/>
                </a:cubicBezTo>
                <a:cubicBezTo>
                  <a:pt x="9180" y="6480"/>
                  <a:pt x="7020" y="7200"/>
                  <a:pt x="6480" y="6480"/>
                </a:cubicBezTo>
                <a:cubicBezTo>
                  <a:pt x="6480" y="6480"/>
                  <a:pt x="9720" y="6120"/>
                  <a:pt x="9180" y="5760"/>
                </a:cubicBezTo>
                <a:cubicBezTo>
                  <a:pt x="9180" y="5760"/>
                  <a:pt x="8100" y="6120"/>
                  <a:pt x="7560" y="5760"/>
                </a:cubicBezTo>
                <a:cubicBezTo>
                  <a:pt x="7560" y="5760"/>
                  <a:pt x="9720" y="5400"/>
                  <a:pt x="9720" y="5400"/>
                </a:cubicBezTo>
                <a:cubicBezTo>
                  <a:pt x="10260" y="5040"/>
                  <a:pt x="11880" y="3240"/>
                  <a:pt x="11340" y="2880"/>
                </a:cubicBezTo>
                <a:cubicBezTo>
                  <a:pt x="10800" y="2160"/>
                  <a:pt x="9180" y="2160"/>
                  <a:pt x="8100" y="2160"/>
                </a:cubicBezTo>
                <a:cubicBezTo>
                  <a:pt x="7560" y="2520"/>
                  <a:pt x="4860" y="2520"/>
                  <a:pt x="4860" y="2520"/>
                </a:cubicBezTo>
                <a:cubicBezTo>
                  <a:pt x="4860" y="2520"/>
                  <a:pt x="5940" y="2160"/>
                  <a:pt x="5940" y="2160"/>
                </a:cubicBezTo>
                <a:cubicBezTo>
                  <a:pt x="5940" y="2160"/>
                  <a:pt x="4860" y="1800"/>
                  <a:pt x="4860" y="2160"/>
                </a:cubicBezTo>
                <a:cubicBezTo>
                  <a:pt x="4860" y="1800"/>
                  <a:pt x="9720" y="360"/>
                  <a:pt x="8100" y="0"/>
                </a:cubicBezTo>
                <a:cubicBezTo>
                  <a:pt x="7560" y="0"/>
                  <a:pt x="9180" y="360"/>
                  <a:pt x="81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84" name="Shape 2284"/>
          <p:cNvSpPr/>
          <p:nvPr/>
        </p:nvSpPr>
        <p:spPr>
          <a:xfrm>
            <a:off x="15853232" y="5503406"/>
            <a:ext cx="351818" cy="167363"/>
          </a:xfrm>
          <a:custGeom>
            <a:avLst/>
            <a:gdLst/>
            <a:ahLst/>
            <a:cxnLst>
              <a:cxn ang="0">
                <a:pos x="wd2" y="hd2"/>
              </a:cxn>
              <a:cxn ang="5400000">
                <a:pos x="wd2" y="hd2"/>
              </a:cxn>
              <a:cxn ang="10800000">
                <a:pos x="wd2" y="hd2"/>
              </a:cxn>
              <a:cxn ang="16200000">
                <a:pos x="wd2" y="hd2"/>
              </a:cxn>
            </a:cxnLst>
            <a:rect l="0" t="0" r="r" b="b"/>
            <a:pathLst>
              <a:path w="21283" h="20769" extrusionOk="0">
                <a:moveTo>
                  <a:pt x="20883" y="7477"/>
                </a:moveTo>
                <a:cubicBezTo>
                  <a:pt x="20883" y="7477"/>
                  <a:pt x="19283" y="6646"/>
                  <a:pt x="19283" y="6646"/>
                </a:cubicBezTo>
                <a:cubicBezTo>
                  <a:pt x="19283" y="6646"/>
                  <a:pt x="19683" y="5815"/>
                  <a:pt x="19683" y="5815"/>
                </a:cubicBezTo>
                <a:cubicBezTo>
                  <a:pt x="19283" y="5815"/>
                  <a:pt x="18483" y="5815"/>
                  <a:pt x="18883" y="4984"/>
                </a:cubicBezTo>
                <a:cubicBezTo>
                  <a:pt x="18883" y="4984"/>
                  <a:pt x="19283" y="4154"/>
                  <a:pt x="19283" y="4154"/>
                </a:cubicBezTo>
                <a:cubicBezTo>
                  <a:pt x="18883" y="3323"/>
                  <a:pt x="18083" y="3323"/>
                  <a:pt x="18083" y="3323"/>
                </a:cubicBezTo>
                <a:cubicBezTo>
                  <a:pt x="18083" y="2492"/>
                  <a:pt x="18883" y="1661"/>
                  <a:pt x="18883" y="1661"/>
                </a:cubicBezTo>
                <a:cubicBezTo>
                  <a:pt x="18883" y="1661"/>
                  <a:pt x="17283" y="2492"/>
                  <a:pt x="16883" y="1661"/>
                </a:cubicBezTo>
                <a:cubicBezTo>
                  <a:pt x="16483" y="831"/>
                  <a:pt x="16083" y="0"/>
                  <a:pt x="15283" y="0"/>
                </a:cubicBezTo>
                <a:cubicBezTo>
                  <a:pt x="14883" y="0"/>
                  <a:pt x="15683" y="1661"/>
                  <a:pt x="15283" y="2492"/>
                </a:cubicBezTo>
                <a:cubicBezTo>
                  <a:pt x="14883" y="3323"/>
                  <a:pt x="14483" y="2492"/>
                  <a:pt x="14083" y="3323"/>
                </a:cubicBezTo>
                <a:cubicBezTo>
                  <a:pt x="13683" y="4154"/>
                  <a:pt x="13283" y="3323"/>
                  <a:pt x="12483" y="3323"/>
                </a:cubicBezTo>
                <a:cubicBezTo>
                  <a:pt x="11683" y="2492"/>
                  <a:pt x="12883" y="5815"/>
                  <a:pt x="12483" y="6646"/>
                </a:cubicBezTo>
                <a:cubicBezTo>
                  <a:pt x="12483" y="6646"/>
                  <a:pt x="10883" y="831"/>
                  <a:pt x="10083" y="3323"/>
                </a:cubicBezTo>
                <a:cubicBezTo>
                  <a:pt x="9683" y="3323"/>
                  <a:pt x="10083" y="4984"/>
                  <a:pt x="9683" y="5815"/>
                </a:cubicBezTo>
                <a:cubicBezTo>
                  <a:pt x="9683" y="6646"/>
                  <a:pt x="8483" y="3323"/>
                  <a:pt x="8083" y="3323"/>
                </a:cubicBezTo>
                <a:cubicBezTo>
                  <a:pt x="7683" y="3323"/>
                  <a:pt x="8883" y="6646"/>
                  <a:pt x="8083" y="6646"/>
                </a:cubicBezTo>
                <a:cubicBezTo>
                  <a:pt x="7683" y="6646"/>
                  <a:pt x="7683" y="6646"/>
                  <a:pt x="7283" y="6646"/>
                </a:cubicBezTo>
                <a:cubicBezTo>
                  <a:pt x="6883" y="6646"/>
                  <a:pt x="6483" y="8307"/>
                  <a:pt x="6483" y="9138"/>
                </a:cubicBezTo>
                <a:cubicBezTo>
                  <a:pt x="6483" y="8307"/>
                  <a:pt x="5283" y="6646"/>
                  <a:pt x="5283" y="5815"/>
                </a:cubicBezTo>
                <a:cubicBezTo>
                  <a:pt x="5283" y="5815"/>
                  <a:pt x="6083" y="5815"/>
                  <a:pt x="6083" y="5815"/>
                </a:cubicBezTo>
                <a:cubicBezTo>
                  <a:pt x="6083" y="4984"/>
                  <a:pt x="5283" y="3323"/>
                  <a:pt x="5283" y="3323"/>
                </a:cubicBezTo>
                <a:cubicBezTo>
                  <a:pt x="4883" y="3323"/>
                  <a:pt x="2883" y="-831"/>
                  <a:pt x="2483" y="831"/>
                </a:cubicBezTo>
                <a:cubicBezTo>
                  <a:pt x="2483" y="1661"/>
                  <a:pt x="3683" y="1661"/>
                  <a:pt x="3283" y="2492"/>
                </a:cubicBezTo>
                <a:cubicBezTo>
                  <a:pt x="3283" y="2492"/>
                  <a:pt x="3283" y="2492"/>
                  <a:pt x="2883" y="2492"/>
                </a:cubicBezTo>
                <a:cubicBezTo>
                  <a:pt x="3683" y="1661"/>
                  <a:pt x="4083" y="4984"/>
                  <a:pt x="3683" y="5815"/>
                </a:cubicBezTo>
                <a:cubicBezTo>
                  <a:pt x="3683" y="5815"/>
                  <a:pt x="483" y="0"/>
                  <a:pt x="1683" y="4154"/>
                </a:cubicBezTo>
                <a:cubicBezTo>
                  <a:pt x="1683" y="4154"/>
                  <a:pt x="883" y="4154"/>
                  <a:pt x="883" y="4154"/>
                </a:cubicBezTo>
                <a:cubicBezTo>
                  <a:pt x="883" y="4984"/>
                  <a:pt x="1683" y="4984"/>
                  <a:pt x="1683" y="4984"/>
                </a:cubicBezTo>
                <a:cubicBezTo>
                  <a:pt x="1683" y="4154"/>
                  <a:pt x="1683" y="5815"/>
                  <a:pt x="1683" y="5815"/>
                </a:cubicBezTo>
                <a:cubicBezTo>
                  <a:pt x="1683" y="5815"/>
                  <a:pt x="883" y="4984"/>
                  <a:pt x="483" y="4984"/>
                </a:cubicBezTo>
                <a:cubicBezTo>
                  <a:pt x="883" y="4984"/>
                  <a:pt x="-317" y="7477"/>
                  <a:pt x="83" y="6646"/>
                </a:cubicBezTo>
                <a:cubicBezTo>
                  <a:pt x="-317" y="8307"/>
                  <a:pt x="2883" y="7477"/>
                  <a:pt x="2883" y="7477"/>
                </a:cubicBezTo>
                <a:cubicBezTo>
                  <a:pt x="3283" y="7477"/>
                  <a:pt x="4883" y="8307"/>
                  <a:pt x="4883" y="8307"/>
                </a:cubicBezTo>
                <a:cubicBezTo>
                  <a:pt x="4483" y="8307"/>
                  <a:pt x="4083" y="8307"/>
                  <a:pt x="4083" y="9138"/>
                </a:cubicBezTo>
                <a:cubicBezTo>
                  <a:pt x="4083" y="9138"/>
                  <a:pt x="4483" y="9969"/>
                  <a:pt x="4483" y="9969"/>
                </a:cubicBezTo>
                <a:cubicBezTo>
                  <a:pt x="4083" y="10800"/>
                  <a:pt x="3283" y="10800"/>
                  <a:pt x="2883" y="10800"/>
                </a:cubicBezTo>
                <a:cubicBezTo>
                  <a:pt x="2883" y="10800"/>
                  <a:pt x="483" y="11631"/>
                  <a:pt x="883" y="11631"/>
                </a:cubicBezTo>
                <a:cubicBezTo>
                  <a:pt x="1683" y="12461"/>
                  <a:pt x="2883" y="11631"/>
                  <a:pt x="3683" y="12461"/>
                </a:cubicBezTo>
                <a:cubicBezTo>
                  <a:pt x="4083" y="13292"/>
                  <a:pt x="4083" y="14123"/>
                  <a:pt x="4483" y="14123"/>
                </a:cubicBezTo>
                <a:cubicBezTo>
                  <a:pt x="4483" y="14123"/>
                  <a:pt x="5283" y="13292"/>
                  <a:pt x="5683" y="13292"/>
                </a:cubicBezTo>
                <a:cubicBezTo>
                  <a:pt x="5283" y="13292"/>
                  <a:pt x="4883" y="14123"/>
                  <a:pt x="4883" y="14123"/>
                </a:cubicBezTo>
                <a:cubicBezTo>
                  <a:pt x="4883" y="14954"/>
                  <a:pt x="5683" y="14123"/>
                  <a:pt x="5683" y="14123"/>
                </a:cubicBezTo>
                <a:cubicBezTo>
                  <a:pt x="6083" y="14954"/>
                  <a:pt x="2883" y="18277"/>
                  <a:pt x="3683" y="18277"/>
                </a:cubicBezTo>
                <a:cubicBezTo>
                  <a:pt x="4483" y="19107"/>
                  <a:pt x="5283" y="18277"/>
                  <a:pt x="5683" y="18277"/>
                </a:cubicBezTo>
                <a:cubicBezTo>
                  <a:pt x="6483" y="18277"/>
                  <a:pt x="7283" y="18277"/>
                  <a:pt x="8083" y="19107"/>
                </a:cubicBezTo>
                <a:cubicBezTo>
                  <a:pt x="7683" y="18277"/>
                  <a:pt x="7683" y="19107"/>
                  <a:pt x="7683" y="19107"/>
                </a:cubicBezTo>
                <a:cubicBezTo>
                  <a:pt x="8083" y="19938"/>
                  <a:pt x="8483" y="19938"/>
                  <a:pt x="8483" y="19938"/>
                </a:cubicBezTo>
                <a:cubicBezTo>
                  <a:pt x="9283" y="20769"/>
                  <a:pt x="10483" y="20769"/>
                  <a:pt x="11283" y="20769"/>
                </a:cubicBezTo>
                <a:cubicBezTo>
                  <a:pt x="12083" y="20769"/>
                  <a:pt x="12083" y="19938"/>
                  <a:pt x="12883" y="19938"/>
                </a:cubicBezTo>
                <a:cubicBezTo>
                  <a:pt x="13683" y="19107"/>
                  <a:pt x="14483" y="19107"/>
                  <a:pt x="15283" y="18277"/>
                </a:cubicBezTo>
                <a:cubicBezTo>
                  <a:pt x="16483" y="16615"/>
                  <a:pt x="16883" y="15784"/>
                  <a:pt x="18083" y="14954"/>
                </a:cubicBezTo>
                <a:cubicBezTo>
                  <a:pt x="18883" y="14954"/>
                  <a:pt x="19283" y="12461"/>
                  <a:pt x="20483" y="12461"/>
                </a:cubicBezTo>
                <a:cubicBezTo>
                  <a:pt x="20483" y="11631"/>
                  <a:pt x="20883" y="11631"/>
                  <a:pt x="20483" y="10800"/>
                </a:cubicBezTo>
                <a:cubicBezTo>
                  <a:pt x="20083" y="9969"/>
                  <a:pt x="20883" y="9969"/>
                  <a:pt x="21283" y="9969"/>
                </a:cubicBezTo>
                <a:cubicBezTo>
                  <a:pt x="21283" y="9969"/>
                  <a:pt x="20483" y="9138"/>
                  <a:pt x="20483" y="9138"/>
                </a:cubicBezTo>
                <a:cubicBezTo>
                  <a:pt x="20483" y="8307"/>
                  <a:pt x="21283" y="7477"/>
                  <a:pt x="20883" y="7477"/>
                </a:cubicBezTo>
                <a:cubicBezTo>
                  <a:pt x="20083" y="6646"/>
                  <a:pt x="21283" y="7477"/>
                  <a:pt x="20883" y="747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85" name="Shape 2285"/>
          <p:cNvSpPr/>
          <p:nvPr/>
        </p:nvSpPr>
        <p:spPr>
          <a:xfrm>
            <a:off x="18345142" y="4864239"/>
            <a:ext cx="586961" cy="406428"/>
          </a:xfrm>
          <a:custGeom>
            <a:avLst/>
            <a:gdLst/>
            <a:ahLst/>
            <a:cxnLst>
              <a:cxn ang="0">
                <a:pos x="wd2" y="hd2"/>
              </a:cxn>
              <a:cxn ang="5400000">
                <a:pos x="wd2" y="hd2"/>
              </a:cxn>
              <a:cxn ang="10800000">
                <a:pos x="wd2" y="hd2"/>
              </a:cxn>
              <a:cxn ang="16200000">
                <a:pos x="wd2" y="hd2"/>
              </a:cxn>
            </a:cxnLst>
            <a:rect l="0" t="0" r="r" b="b"/>
            <a:pathLst>
              <a:path w="21251" h="21339" extrusionOk="0">
                <a:moveTo>
                  <a:pt x="20160" y="87"/>
                </a:moveTo>
                <a:cubicBezTo>
                  <a:pt x="19440" y="87"/>
                  <a:pt x="19200" y="-261"/>
                  <a:pt x="18480" y="436"/>
                </a:cubicBezTo>
                <a:cubicBezTo>
                  <a:pt x="18240" y="436"/>
                  <a:pt x="17280" y="784"/>
                  <a:pt x="17520" y="1133"/>
                </a:cubicBezTo>
                <a:cubicBezTo>
                  <a:pt x="17280" y="1133"/>
                  <a:pt x="16320" y="1829"/>
                  <a:pt x="15840" y="1829"/>
                </a:cubicBezTo>
                <a:cubicBezTo>
                  <a:pt x="15360" y="1829"/>
                  <a:pt x="14640" y="2178"/>
                  <a:pt x="14160" y="2526"/>
                </a:cubicBezTo>
                <a:cubicBezTo>
                  <a:pt x="13440" y="2526"/>
                  <a:pt x="12960" y="2526"/>
                  <a:pt x="12240" y="2526"/>
                </a:cubicBezTo>
                <a:cubicBezTo>
                  <a:pt x="12240" y="2526"/>
                  <a:pt x="10800" y="2526"/>
                  <a:pt x="11040" y="2874"/>
                </a:cubicBezTo>
                <a:cubicBezTo>
                  <a:pt x="11040" y="2874"/>
                  <a:pt x="11520" y="2874"/>
                  <a:pt x="11520" y="2874"/>
                </a:cubicBezTo>
                <a:cubicBezTo>
                  <a:pt x="11280" y="3223"/>
                  <a:pt x="10800" y="3223"/>
                  <a:pt x="10560" y="3571"/>
                </a:cubicBezTo>
                <a:cubicBezTo>
                  <a:pt x="10320" y="3571"/>
                  <a:pt x="9840" y="3571"/>
                  <a:pt x="9360" y="3571"/>
                </a:cubicBezTo>
                <a:cubicBezTo>
                  <a:pt x="9120" y="3571"/>
                  <a:pt x="9120" y="3571"/>
                  <a:pt x="8640" y="3920"/>
                </a:cubicBezTo>
                <a:cubicBezTo>
                  <a:pt x="8400" y="4965"/>
                  <a:pt x="8160" y="4616"/>
                  <a:pt x="7680" y="4616"/>
                </a:cubicBezTo>
                <a:cubicBezTo>
                  <a:pt x="7200" y="4965"/>
                  <a:pt x="7440" y="5662"/>
                  <a:pt x="6720" y="5662"/>
                </a:cubicBezTo>
                <a:cubicBezTo>
                  <a:pt x="6240" y="5662"/>
                  <a:pt x="6480" y="6358"/>
                  <a:pt x="6240" y="6358"/>
                </a:cubicBezTo>
                <a:cubicBezTo>
                  <a:pt x="6000" y="6707"/>
                  <a:pt x="5280" y="6010"/>
                  <a:pt x="5520" y="6358"/>
                </a:cubicBezTo>
                <a:cubicBezTo>
                  <a:pt x="5520" y="6707"/>
                  <a:pt x="6240" y="7055"/>
                  <a:pt x="6240" y="7055"/>
                </a:cubicBezTo>
                <a:cubicBezTo>
                  <a:pt x="6240" y="7055"/>
                  <a:pt x="5280" y="7404"/>
                  <a:pt x="5280" y="7404"/>
                </a:cubicBezTo>
                <a:cubicBezTo>
                  <a:pt x="5280" y="7752"/>
                  <a:pt x="6480" y="7752"/>
                  <a:pt x="6480" y="7752"/>
                </a:cubicBezTo>
                <a:cubicBezTo>
                  <a:pt x="6480" y="8100"/>
                  <a:pt x="4800" y="8100"/>
                  <a:pt x="5040" y="8449"/>
                </a:cubicBezTo>
                <a:cubicBezTo>
                  <a:pt x="5040" y="8100"/>
                  <a:pt x="5520" y="8449"/>
                  <a:pt x="5520" y="8449"/>
                </a:cubicBezTo>
                <a:cubicBezTo>
                  <a:pt x="5040" y="8797"/>
                  <a:pt x="4800" y="8449"/>
                  <a:pt x="4800" y="8797"/>
                </a:cubicBezTo>
                <a:cubicBezTo>
                  <a:pt x="4560" y="9145"/>
                  <a:pt x="5040" y="9494"/>
                  <a:pt x="5040" y="9494"/>
                </a:cubicBezTo>
                <a:cubicBezTo>
                  <a:pt x="4800" y="9494"/>
                  <a:pt x="4560" y="9494"/>
                  <a:pt x="4320" y="9494"/>
                </a:cubicBezTo>
                <a:cubicBezTo>
                  <a:pt x="4320" y="9494"/>
                  <a:pt x="4800" y="9842"/>
                  <a:pt x="5040" y="9842"/>
                </a:cubicBezTo>
                <a:cubicBezTo>
                  <a:pt x="4560" y="9842"/>
                  <a:pt x="4320" y="9842"/>
                  <a:pt x="4080" y="10191"/>
                </a:cubicBezTo>
                <a:cubicBezTo>
                  <a:pt x="3840" y="10539"/>
                  <a:pt x="3600" y="10539"/>
                  <a:pt x="3360" y="10539"/>
                </a:cubicBezTo>
                <a:cubicBezTo>
                  <a:pt x="2880" y="10887"/>
                  <a:pt x="2880" y="11236"/>
                  <a:pt x="3360" y="11236"/>
                </a:cubicBezTo>
                <a:cubicBezTo>
                  <a:pt x="3600" y="11236"/>
                  <a:pt x="4320" y="11584"/>
                  <a:pt x="4560" y="11584"/>
                </a:cubicBezTo>
                <a:cubicBezTo>
                  <a:pt x="4080" y="11933"/>
                  <a:pt x="3600" y="11236"/>
                  <a:pt x="3600" y="12281"/>
                </a:cubicBezTo>
                <a:cubicBezTo>
                  <a:pt x="3600" y="12629"/>
                  <a:pt x="2400" y="12629"/>
                  <a:pt x="2160" y="12978"/>
                </a:cubicBezTo>
                <a:cubicBezTo>
                  <a:pt x="1920" y="13326"/>
                  <a:pt x="2160" y="13326"/>
                  <a:pt x="2160" y="13674"/>
                </a:cubicBezTo>
                <a:cubicBezTo>
                  <a:pt x="2160" y="13674"/>
                  <a:pt x="1440" y="14023"/>
                  <a:pt x="1440" y="14023"/>
                </a:cubicBezTo>
                <a:cubicBezTo>
                  <a:pt x="480" y="14371"/>
                  <a:pt x="1680" y="14371"/>
                  <a:pt x="1680" y="14720"/>
                </a:cubicBezTo>
                <a:cubicBezTo>
                  <a:pt x="1920" y="15068"/>
                  <a:pt x="1200" y="16113"/>
                  <a:pt x="1200" y="16113"/>
                </a:cubicBezTo>
                <a:cubicBezTo>
                  <a:pt x="720" y="16810"/>
                  <a:pt x="0" y="16113"/>
                  <a:pt x="0" y="17507"/>
                </a:cubicBezTo>
                <a:cubicBezTo>
                  <a:pt x="0" y="18900"/>
                  <a:pt x="480" y="18204"/>
                  <a:pt x="960" y="18204"/>
                </a:cubicBezTo>
                <a:cubicBezTo>
                  <a:pt x="1440" y="18552"/>
                  <a:pt x="1680" y="18900"/>
                  <a:pt x="2160" y="18552"/>
                </a:cubicBezTo>
                <a:cubicBezTo>
                  <a:pt x="2160" y="18552"/>
                  <a:pt x="2640" y="19249"/>
                  <a:pt x="2880" y="18900"/>
                </a:cubicBezTo>
                <a:cubicBezTo>
                  <a:pt x="2880" y="18900"/>
                  <a:pt x="2400" y="18900"/>
                  <a:pt x="2400" y="19249"/>
                </a:cubicBezTo>
                <a:cubicBezTo>
                  <a:pt x="2640" y="19249"/>
                  <a:pt x="2880" y="19249"/>
                  <a:pt x="2880" y="19249"/>
                </a:cubicBezTo>
                <a:cubicBezTo>
                  <a:pt x="2880" y="19249"/>
                  <a:pt x="2400" y="20642"/>
                  <a:pt x="2400" y="20642"/>
                </a:cubicBezTo>
                <a:cubicBezTo>
                  <a:pt x="2880" y="20991"/>
                  <a:pt x="3360" y="20991"/>
                  <a:pt x="3840" y="21339"/>
                </a:cubicBezTo>
                <a:cubicBezTo>
                  <a:pt x="4560" y="21339"/>
                  <a:pt x="4800" y="21339"/>
                  <a:pt x="5520" y="21339"/>
                </a:cubicBezTo>
                <a:cubicBezTo>
                  <a:pt x="5760" y="20991"/>
                  <a:pt x="6000" y="20991"/>
                  <a:pt x="6240" y="20991"/>
                </a:cubicBezTo>
                <a:cubicBezTo>
                  <a:pt x="6480" y="21339"/>
                  <a:pt x="6720" y="21339"/>
                  <a:pt x="7200" y="21339"/>
                </a:cubicBezTo>
                <a:cubicBezTo>
                  <a:pt x="7440" y="21339"/>
                  <a:pt x="6480" y="20294"/>
                  <a:pt x="6240" y="20294"/>
                </a:cubicBezTo>
                <a:cubicBezTo>
                  <a:pt x="5760" y="19597"/>
                  <a:pt x="5520" y="18900"/>
                  <a:pt x="5280" y="18204"/>
                </a:cubicBezTo>
                <a:cubicBezTo>
                  <a:pt x="4800" y="17507"/>
                  <a:pt x="5040" y="17158"/>
                  <a:pt x="4800" y="16462"/>
                </a:cubicBezTo>
                <a:cubicBezTo>
                  <a:pt x="4560" y="15416"/>
                  <a:pt x="4320" y="15416"/>
                  <a:pt x="4800" y="14720"/>
                </a:cubicBezTo>
                <a:cubicBezTo>
                  <a:pt x="5040" y="14720"/>
                  <a:pt x="4800" y="14720"/>
                  <a:pt x="4800" y="14371"/>
                </a:cubicBezTo>
                <a:cubicBezTo>
                  <a:pt x="5040" y="14023"/>
                  <a:pt x="5760" y="14371"/>
                  <a:pt x="5760" y="14023"/>
                </a:cubicBezTo>
                <a:cubicBezTo>
                  <a:pt x="5760" y="14023"/>
                  <a:pt x="5280" y="13674"/>
                  <a:pt x="5280" y="13674"/>
                </a:cubicBezTo>
                <a:cubicBezTo>
                  <a:pt x="5520" y="13326"/>
                  <a:pt x="6240" y="13674"/>
                  <a:pt x="6240" y="13326"/>
                </a:cubicBezTo>
                <a:cubicBezTo>
                  <a:pt x="6240" y="12978"/>
                  <a:pt x="5040" y="12629"/>
                  <a:pt x="5040" y="12281"/>
                </a:cubicBezTo>
                <a:cubicBezTo>
                  <a:pt x="5040" y="12281"/>
                  <a:pt x="6960" y="12629"/>
                  <a:pt x="6960" y="12629"/>
                </a:cubicBezTo>
                <a:cubicBezTo>
                  <a:pt x="6960" y="12281"/>
                  <a:pt x="6480" y="11933"/>
                  <a:pt x="6480" y="11584"/>
                </a:cubicBezTo>
                <a:cubicBezTo>
                  <a:pt x="6480" y="11236"/>
                  <a:pt x="7200" y="11933"/>
                  <a:pt x="7440" y="11584"/>
                </a:cubicBezTo>
                <a:cubicBezTo>
                  <a:pt x="7440" y="11236"/>
                  <a:pt x="6480" y="10539"/>
                  <a:pt x="6480" y="10887"/>
                </a:cubicBezTo>
                <a:cubicBezTo>
                  <a:pt x="6480" y="10539"/>
                  <a:pt x="7440" y="11236"/>
                  <a:pt x="7680" y="10887"/>
                </a:cubicBezTo>
                <a:cubicBezTo>
                  <a:pt x="7680" y="10887"/>
                  <a:pt x="7920" y="10539"/>
                  <a:pt x="7680" y="10539"/>
                </a:cubicBezTo>
                <a:cubicBezTo>
                  <a:pt x="7680" y="10539"/>
                  <a:pt x="7200" y="9842"/>
                  <a:pt x="7200" y="9842"/>
                </a:cubicBezTo>
                <a:cubicBezTo>
                  <a:pt x="7680" y="9842"/>
                  <a:pt x="7920" y="10191"/>
                  <a:pt x="8400" y="9842"/>
                </a:cubicBezTo>
                <a:cubicBezTo>
                  <a:pt x="8400" y="9494"/>
                  <a:pt x="8880" y="9145"/>
                  <a:pt x="8880" y="9145"/>
                </a:cubicBezTo>
                <a:cubicBezTo>
                  <a:pt x="8880" y="8797"/>
                  <a:pt x="8400" y="8797"/>
                  <a:pt x="8400" y="8797"/>
                </a:cubicBezTo>
                <a:cubicBezTo>
                  <a:pt x="8640" y="8797"/>
                  <a:pt x="9360" y="8797"/>
                  <a:pt x="9360" y="8100"/>
                </a:cubicBezTo>
                <a:cubicBezTo>
                  <a:pt x="9360" y="7404"/>
                  <a:pt x="9840" y="8449"/>
                  <a:pt x="10080" y="8100"/>
                </a:cubicBezTo>
                <a:cubicBezTo>
                  <a:pt x="10080" y="8100"/>
                  <a:pt x="9840" y="7752"/>
                  <a:pt x="9840" y="7752"/>
                </a:cubicBezTo>
                <a:cubicBezTo>
                  <a:pt x="10080" y="7404"/>
                  <a:pt x="10800" y="7752"/>
                  <a:pt x="10800" y="7404"/>
                </a:cubicBezTo>
                <a:cubicBezTo>
                  <a:pt x="11040" y="7055"/>
                  <a:pt x="10800" y="6707"/>
                  <a:pt x="10560" y="6707"/>
                </a:cubicBezTo>
                <a:cubicBezTo>
                  <a:pt x="11760" y="6010"/>
                  <a:pt x="12720" y="5313"/>
                  <a:pt x="13920" y="4965"/>
                </a:cubicBezTo>
                <a:cubicBezTo>
                  <a:pt x="14640" y="4616"/>
                  <a:pt x="15600" y="4268"/>
                  <a:pt x="16320" y="3920"/>
                </a:cubicBezTo>
                <a:cubicBezTo>
                  <a:pt x="17520" y="3571"/>
                  <a:pt x="18480" y="3223"/>
                  <a:pt x="19440" y="2526"/>
                </a:cubicBezTo>
                <a:cubicBezTo>
                  <a:pt x="19920" y="2526"/>
                  <a:pt x="20640" y="1829"/>
                  <a:pt x="21120" y="1133"/>
                </a:cubicBezTo>
                <a:cubicBezTo>
                  <a:pt x="21600" y="436"/>
                  <a:pt x="20640" y="87"/>
                  <a:pt x="20160" y="87"/>
                </a:cubicBezTo>
                <a:cubicBezTo>
                  <a:pt x="19680" y="87"/>
                  <a:pt x="20640" y="87"/>
                  <a:pt x="20160" y="8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86" name="Shape 2286"/>
          <p:cNvSpPr/>
          <p:nvPr/>
        </p:nvSpPr>
        <p:spPr>
          <a:xfrm>
            <a:off x="19880656" y="4687468"/>
            <a:ext cx="197087" cy="104583"/>
          </a:xfrm>
          <a:custGeom>
            <a:avLst/>
            <a:gdLst/>
            <a:ahLst/>
            <a:cxnLst>
              <a:cxn ang="0">
                <a:pos x="wd2" y="hd2"/>
              </a:cxn>
              <a:cxn ang="5400000">
                <a:pos x="wd2" y="hd2"/>
              </a:cxn>
              <a:cxn ang="10800000">
                <a:pos x="wd2" y="hd2"/>
              </a:cxn>
              <a:cxn ang="16200000">
                <a:pos x="wd2" y="hd2"/>
              </a:cxn>
            </a:cxnLst>
            <a:rect l="0" t="0" r="r" b="b"/>
            <a:pathLst>
              <a:path w="20040" h="21262" extrusionOk="0">
                <a:moveTo>
                  <a:pt x="10232" y="8100"/>
                </a:moveTo>
                <a:cubicBezTo>
                  <a:pt x="10232" y="8100"/>
                  <a:pt x="12257" y="2700"/>
                  <a:pt x="12257" y="1350"/>
                </a:cubicBezTo>
                <a:cubicBezTo>
                  <a:pt x="11582" y="0"/>
                  <a:pt x="10907" y="0"/>
                  <a:pt x="10232" y="0"/>
                </a:cubicBezTo>
                <a:cubicBezTo>
                  <a:pt x="9557" y="0"/>
                  <a:pt x="9557" y="2700"/>
                  <a:pt x="9557" y="2700"/>
                </a:cubicBezTo>
                <a:cubicBezTo>
                  <a:pt x="8207" y="2700"/>
                  <a:pt x="7532" y="0"/>
                  <a:pt x="6182" y="2700"/>
                </a:cubicBezTo>
                <a:cubicBezTo>
                  <a:pt x="6182" y="2700"/>
                  <a:pt x="4832" y="4050"/>
                  <a:pt x="5507" y="5400"/>
                </a:cubicBezTo>
                <a:cubicBezTo>
                  <a:pt x="6182" y="5400"/>
                  <a:pt x="6857" y="6750"/>
                  <a:pt x="7532" y="5400"/>
                </a:cubicBezTo>
                <a:cubicBezTo>
                  <a:pt x="6182" y="6750"/>
                  <a:pt x="2807" y="8100"/>
                  <a:pt x="6182" y="10800"/>
                </a:cubicBezTo>
                <a:cubicBezTo>
                  <a:pt x="4157" y="9450"/>
                  <a:pt x="3482" y="10800"/>
                  <a:pt x="2807" y="13500"/>
                </a:cubicBezTo>
                <a:cubicBezTo>
                  <a:pt x="2132" y="14850"/>
                  <a:pt x="-568" y="20250"/>
                  <a:pt x="107" y="20250"/>
                </a:cubicBezTo>
                <a:cubicBezTo>
                  <a:pt x="1457" y="21600"/>
                  <a:pt x="3482" y="21600"/>
                  <a:pt x="4832" y="20250"/>
                </a:cubicBezTo>
                <a:cubicBezTo>
                  <a:pt x="6857" y="17550"/>
                  <a:pt x="8882" y="17550"/>
                  <a:pt x="10907" y="18900"/>
                </a:cubicBezTo>
                <a:cubicBezTo>
                  <a:pt x="13607" y="18900"/>
                  <a:pt x="15632" y="17550"/>
                  <a:pt x="18332" y="16200"/>
                </a:cubicBezTo>
                <a:cubicBezTo>
                  <a:pt x="19682" y="14850"/>
                  <a:pt x="21032" y="10800"/>
                  <a:pt x="19007" y="9450"/>
                </a:cubicBezTo>
                <a:cubicBezTo>
                  <a:pt x="17657" y="8100"/>
                  <a:pt x="15632" y="2700"/>
                  <a:pt x="14282" y="4050"/>
                </a:cubicBezTo>
                <a:cubicBezTo>
                  <a:pt x="12932" y="4050"/>
                  <a:pt x="11582" y="8100"/>
                  <a:pt x="10232" y="8100"/>
                </a:cubicBezTo>
                <a:cubicBezTo>
                  <a:pt x="9557" y="8100"/>
                  <a:pt x="10907" y="8100"/>
                  <a:pt x="10232" y="81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87" name="Shape 2287"/>
          <p:cNvSpPr/>
          <p:nvPr/>
        </p:nvSpPr>
        <p:spPr>
          <a:xfrm>
            <a:off x="19703324" y="4630125"/>
            <a:ext cx="192241" cy="102553"/>
          </a:xfrm>
          <a:custGeom>
            <a:avLst/>
            <a:gdLst/>
            <a:ahLst/>
            <a:cxnLst>
              <a:cxn ang="0">
                <a:pos x="wd2" y="hd2"/>
              </a:cxn>
              <a:cxn ang="5400000">
                <a:pos x="wd2" y="hd2"/>
              </a:cxn>
              <a:cxn ang="10800000">
                <a:pos x="wd2" y="hd2"/>
              </a:cxn>
              <a:cxn ang="16200000">
                <a:pos x="wd2" y="hd2"/>
              </a:cxn>
            </a:cxnLst>
            <a:rect l="0" t="0" r="r" b="b"/>
            <a:pathLst>
              <a:path w="20880" h="20850" extrusionOk="0">
                <a:moveTo>
                  <a:pt x="18720" y="12750"/>
                </a:moveTo>
                <a:cubicBezTo>
                  <a:pt x="20880" y="14100"/>
                  <a:pt x="19440" y="11400"/>
                  <a:pt x="20160" y="8700"/>
                </a:cubicBezTo>
                <a:cubicBezTo>
                  <a:pt x="20160" y="7350"/>
                  <a:pt x="20880" y="7350"/>
                  <a:pt x="20880" y="6000"/>
                </a:cubicBezTo>
                <a:cubicBezTo>
                  <a:pt x="20880" y="4650"/>
                  <a:pt x="19440" y="3300"/>
                  <a:pt x="18720" y="3300"/>
                </a:cubicBezTo>
                <a:cubicBezTo>
                  <a:pt x="18000" y="1950"/>
                  <a:pt x="16560" y="1950"/>
                  <a:pt x="15840" y="3300"/>
                </a:cubicBezTo>
                <a:cubicBezTo>
                  <a:pt x="15840" y="3300"/>
                  <a:pt x="12240" y="4650"/>
                  <a:pt x="12240" y="4650"/>
                </a:cubicBezTo>
                <a:cubicBezTo>
                  <a:pt x="12240" y="4650"/>
                  <a:pt x="15120" y="1950"/>
                  <a:pt x="12960" y="600"/>
                </a:cubicBezTo>
                <a:cubicBezTo>
                  <a:pt x="11520" y="-750"/>
                  <a:pt x="10080" y="600"/>
                  <a:pt x="8640" y="600"/>
                </a:cubicBezTo>
                <a:cubicBezTo>
                  <a:pt x="7920" y="600"/>
                  <a:pt x="4320" y="1950"/>
                  <a:pt x="3600" y="4650"/>
                </a:cubicBezTo>
                <a:cubicBezTo>
                  <a:pt x="3600" y="4650"/>
                  <a:pt x="5040" y="4650"/>
                  <a:pt x="5040" y="4650"/>
                </a:cubicBezTo>
                <a:cubicBezTo>
                  <a:pt x="5040" y="4650"/>
                  <a:pt x="0" y="8700"/>
                  <a:pt x="0" y="10050"/>
                </a:cubicBezTo>
                <a:cubicBezTo>
                  <a:pt x="0" y="10050"/>
                  <a:pt x="2880" y="11400"/>
                  <a:pt x="2880" y="11400"/>
                </a:cubicBezTo>
                <a:cubicBezTo>
                  <a:pt x="3600" y="11400"/>
                  <a:pt x="4320" y="14100"/>
                  <a:pt x="5040" y="15450"/>
                </a:cubicBezTo>
                <a:cubicBezTo>
                  <a:pt x="6480" y="16800"/>
                  <a:pt x="7200" y="16800"/>
                  <a:pt x="8640" y="16800"/>
                </a:cubicBezTo>
                <a:cubicBezTo>
                  <a:pt x="10080" y="18150"/>
                  <a:pt x="12240" y="20850"/>
                  <a:pt x="13680" y="20850"/>
                </a:cubicBezTo>
                <a:cubicBezTo>
                  <a:pt x="15840" y="20850"/>
                  <a:pt x="18000" y="20850"/>
                  <a:pt x="20160" y="19500"/>
                </a:cubicBezTo>
                <a:cubicBezTo>
                  <a:pt x="21600" y="19500"/>
                  <a:pt x="18720" y="12750"/>
                  <a:pt x="18720" y="12750"/>
                </a:cubicBezTo>
                <a:cubicBezTo>
                  <a:pt x="19440" y="12750"/>
                  <a:pt x="18000" y="12750"/>
                  <a:pt x="18720" y="1275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88" name="Shape 2288"/>
          <p:cNvSpPr/>
          <p:nvPr/>
        </p:nvSpPr>
        <p:spPr>
          <a:xfrm>
            <a:off x="19644566" y="4636984"/>
            <a:ext cx="75433" cy="30141"/>
          </a:xfrm>
          <a:custGeom>
            <a:avLst/>
            <a:gdLst/>
            <a:ahLst/>
            <a:cxnLst>
              <a:cxn ang="0">
                <a:pos x="wd2" y="hd2"/>
              </a:cxn>
              <a:cxn ang="5400000">
                <a:pos x="wd2" y="hd2"/>
              </a:cxn>
              <a:cxn ang="10800000">
                <a:pos x="wd2" y="hd2"/>
              </a:cxn>
              <a:cxn ang="16200000">
                <a:pos x="wd2" y="hd2"/>
              </a:cxn>
            </a:cxnLst>
            <a:rect l="0" t="0" r="r" b="b"/>
            <a:pathLst>
              <a:path w="16386" h="19200" extrusionOk="0">
                <a:moveTo>
                  <a:pt x="12960" y="1920"/>
                </a:moveTo>
                <a:cubicBezTo>
                  <a:pt x="11520" y="1920"/>
                  <a:pt x="8640" y="1920"/>
                  <a:pt x="5760" y="1920"/>
                </a:cubicBezTo>
                <a:cubicBezTo>
                  <a:pt x="4320" y="1920"/>
                  <a:pt x="1440" y="-2400"/>
                  <a:pt x="0" y="1920"/>
                </a:cubicBezTo>
                <a:cubicBezTo>
                  <a:pt x="0" y="1920"/>
                  <a:pt x="0" y="10560"/>
                  <a:pt x="1440" y="10560"/>
                </a:cubicBezTo>
                <a:cubicBezTo>
                  <a:pt x="4320" y="14880"/>
                  <a:pt x="5760" y="19200"/>
                  <a:pt x="8640" y="19200"/>
                </a:cubicBezTo>
                <a:cubicBezTo>
                  <a:pt x="11520" y="19200"/>
                  <a:pt x="21600" y="6240"/>
                  <a:pt x="12960" y="1920"/>
                </a:cubicBezTo>
                <a:cubicBezTo>
                  <a:pt x="11520" y="1920"/>
                  <a:pt x="14400" y="6240"/>
                  <a:pt x="12960" y="19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89" name="Shape 2289"/>
          <p:cNvSpPr/>
          <p:nvPr/>
        </p:nvSpPr>
        <p:spPr>
          <a:xfrm>
            <a:off x="19662646" y="4540539"/>
            <a:ext cx="167230" cy="101519"/>
          </a:xfrm>
          <a:custGeom>
            <a:avLst/>
            <a:gdLst/>
            <a:ahLst/>
            <a:cxnLst>
              <a:cxn ang="0">
                <a:pos x="wd2" y="hd2"/>
              </a:cxn>
              <a:cxn ang="5400000">
                <a:pos x="wd2" y="hd2"/>
              </a:cxn>
              <a:cxn ang="10800000">
                <a:pos x="wd2" y="hd2"/>
              </a:cxn>
              <a:cxn ang="16200000">
                <a:pos x="wd2" y="hd2"/>
              </a:cxn>
            </a:cxnLst>
            <a:rect l="0" t="0" r="r" b="b"/>
            <a:pathLst>
              <a:path w="21600" h="20640" extrusionOk="0">
                <a:moveTo>
                  <a:pt x="6048" y="20250"/>
                </a:moveTo>
                <a:cubicBezTo>
                  <a:pt x="5184" y="18900"/>
                  <a:pt x="3456" y="18900"/>
                  <a:pt x="2592" y="17550"/>
                </a:cubicBezTo>
                <a:cubicBezTo>
                  <a:pt x="1728" y="16200"/>
                  <a:pt x="3456" y="16200"/>
                  <a:pt x="3456" y="16200"/>
                </a:cubicBezTo>
                <a:cubicBezTo>
                  <a:pt x="3456" y="16200"/>
                  <a:pt x="0" y="17550"/>
                  <a:pt x="0" y="16200"/>
                </a:cubicBezTo>
                <a:cubicBezTo>
                  <a:pt x="0" y="13500"/>
                  <a:pt x="2592" y="14850"/>
                  <a:pt x="2592" y="14850"/>
                </a:cubicBezTo>
                <a:cubicBezTo>
                  <a:pt x="2592" y="13500"/>
                  <a:pt x="1728" y="13500"/>
                  <a:pt x="1728" y="13500"/>
                </a:cubicBezTo>
                <a:cubicBezTo>
                  <a:pt x="1728" y="13500"/>
                  <a:pt x="6048" y="9450"/>
                  <a:pt x="5184" y="8100"/>
                </a:cubicBezTo>
                <a:cubicBezTo>
                  <a:pt x="5184" y="8100"/>
                  <a:pt x="4320" y="8100"/>
                  <a:pt x="4320" y="8100"/>
                </a:cubicBezTo>
                <a:cubicBezTo>
                  <a:pt x="5184" y="5400"/>
                  <a:pt x="7776" y="5400"/>
                  <a:pt x="9504" y="4050"/>
                </a:cubicBezTo>
                <a:cubicBezTo>
                  <a:pt x="11232" y="2700"/>
                  <a:pt x="13824" y="1350"/>
                  <a:pt x="15552" y="0"/>
                </a:cubicBezTo>
                <a:cubicBezTo>
                  <a:pt x="15552" y="0"/>
                  <a:pt x="16416" y="4050"/>
                  <a:pt x="17280" y="5400"/>
                </a:cubicBezTo>
                <a:cubicBezTo>
                  <a:pt x="17280" y="5400"/>
                  <a:pt x="21600" y="8100"/>
                  <a:pt x="21600" y="9450"/>
                </a:cubicBezTo>
                <a:cubicBezTo>
                  <a:pt x="21600" y="10800"/>
                  <a:pt x="17280" y="9450"/>
                  <a:pt x="18144" y="12150"/>
                </a:cubicBezTo>
                <a:cubicBezTo>
                  <a:pt x="18144" y="12150"/>
                  <a:pt x="19872" y="13500"/>
                  <a:pt x="19872" y="16200"/>
                </a:cubicBezTo>
                <a:cubicBezTo>
                  <a:pt x="19008" y="16200"/>
                  <a:pt x="17280" y="16200"/>
                  <a:pt x="16416" y="17550"/>
                </a:cubicBezTo>
                <a:cubicBezTo>
                  <a:pt x="13824" y="18900"/>
                  <a:pt x="8640" y="21600"/>
                  <a:pt x="6048" y="20250"/>
                </a:cubicBezTo>
                <a:cubicBezTo>
                  <a:pt x="5184" y="18900"/>
                  <a:pt x="7776" y="21600"/>
                  <a:pt x="6048" y="2025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0" name="Shape 2290"/>
          <p:cNvSpPr/>
          <p:nvPr/>
        </p:nvSpPr>
        <p:spPr>
          <a:xfrm>
            <a:off x="21429262" y="4963604"/>
            <a:ext cx="157199" cy="49369"/>
          </a:xfrm>
          <a:custGeom>
            <a:avLst/>
            <a:gdLst/>
            <a:ahLst/>
            <a:cxnLst>
              <a:cxn ang="0">
                <a:pos x="wd2" y="hd2"/>
              </a:cxn>
              <a:cxn ang="5400000">
                <a:pos x="wd2" y="hd2"/>
              </a:cxn>
              <a:cxn ang="10800000">
                <a:pos x="wd2" y="hd2"/>
              </a:cxn>
              <a:cxn ang="16200000">
                <a:pos x="wd2" y="hd2"/>
              </a:cxn>
            </a:cxnLst>
            <a:rect l="0" t="0" r="r" b="b"/>
            <a:pathLst>
              <a:path w="20304" h="19656" extrusionOk="0">
                <a:moveTo>
                  <a:pt x="3814" y="6156"/>
                </a:moveTo>
                <a:cubicBezTo>
                  <a:pt x="2950" y="6156"/>
                  <a:pt x="2950" y="756"/>
                  <a:pt x="2086" y="756"/>
                </a:cubicBezTo>
                <a:cubicBezTo>
                  <a:pt x="2086" y="-1944"/>
                  <a:pt x="358" y="3456"/>
                  <a:pt x="358" y="3456"/>
                </a:cubicBezTo>
                <a:cubicBezTo>
                  <a:pt x="-506" y="8856"/>
                  <a:pt x="358" y="8856"/>
                  <a:pt x="1222" y="8856"/>
                </a:cubicBezTo>
                <a:cubicBezTo>
                  <a:pt x="2086" y="8856"/>
                  <a:pt x="2950" y="14256"/>
                  <a:pt x="3814" y="14256"/>
                </a:cubicBezTo>
                <a:cubicBezTo>
                  <a:pt x="7270" y="16956"/>
                  <a:pt x="9862" y="19656"/>
                  <a:pt x="13318" y="19656"/>
                </a:cubicBezTo>
                <a:cubicBezTo>
                  <a:pt x="14182" y="19656"/>
                  <a:pt x="21094" y="16956"/>
                  <a:pt x="20230" y="11556"/>
                </a:cubicBezTo>
                <a:cubicBezTo>
                  <a:pt x="19366" y="11556"/>
                  <a:pt x="19366" y="14256"/>
                  <a:pt x="19366" y="14256"/>
                </a:cubicBezTo>
                <a:cubicBezTo>
                  <a:pt x="18502" y="14256"/>
                  <a:pt x="17638" y="11556"/>
                  <a:pt x="16774" y="8856"/>
                </a:cubicBezTo>
                <a:cubicBezTo>
                  <a:pt x="15910" y="8856"/>
                  <a:pt x="14182" y="6156"/>
                  <a:pt x="12454" y="8856"/>
                </a:cubicBezTo>
                <a:cubicBezTo>
                  <a:pt x="11590" y="8856"/>
                  <a:pt x="9862" y="3456"/>
                  <a:pt x="8134" y="3456"/>
                </a:cubicBezTo>
                <a:cubicBezTo>
                  <a:pt x="6406" y="3456"/>
                  <a:pt x="5542" y="6156"/>
                  <a:pt x="3814" y="615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1" name="Shape 2291"/>
          <p:cNvSpPr/>
          <p:nvPr/>
        </p:nvSpPr>
        <p:spPr>
          <a:xfrm>
            <a:off x="21221771" y="5072907"/>
            <a:ext cx="122402" cy="46306"/>
          </a:xfrm>
          <a:custGeom>
            <a:avLst/>
            <a:gdLst/>
            <a:ahLst/>
            <a:cxnLst>
              <a:cxn ang="0">
                <a:pos x="wd2" y="hd2"/>
              </a:cxn>
              <a:cxn ang="5400000">
                <a:pos x="wd2" y="hd2"/>
              </a:cxn>
              <a:cxn ang="10800000">
                <a:pos x="wd2" y="hd2"/>
              </a:cxn>
              <a:cxn ang="16200000">
                <a:pos x="wd2" y="hd2"/>
              </a:cxn>
            </a:cxnLst>
            <a:rect l="0" t="0" r="r" b="b"/>
            <a:pathLst>
              <a:path w="18870" h="18437" extrusionOk="0">
                <a:moveTo>
                  <a:pt x="692" y="13037"/>
                </a:moveTo>
                <a:cubicBezTo>
                  <a:pt x="3778" y="13037"/>
                  <a:pt x="4806" y="13037"/>
                  <a:pt x="6864" y="13037"/>
                </a:cubicBezTo>
                <a:cubicBezTo>
                  <a:pt x="8921" y="15737"/>
                  <a:pt x="10978" y="15737"/>
                  <a:pt x="13035" y="18437"/>
                </a:cubicBezTo>
                <a:cubicBezTo>
                  <a:pt x="15092" y="18437"/>
                  <a:pt x="17149" y="18437"/>
                  <a:pt x="18178" y="15737"/>
                </a:cubicBezTo>
                <a:cubicBezTo>
                  <a:pt x="20235" y="13037"/>
                  <a:pt x="17149" y="10337"/>
                  <a:pt x="16121" y="7637"/>
                </a:cubicBezTo>
                <a:cubicBezTo>
                  <a:pt x="13035" y="2237"/>
                  <a:pt x="9949" y="-3163"/>
                  <a:pt x="5835" y="2237"/>
                </a:cubicBezTo>
                <a:cubicBezTo>
                  <a:pt x="3778" y="4937"/>
                  <a:pt x="3778" y="7637"/>
                  <a:pt x="2749" y="10337"/>
                </a:cubicBezTo>
                <a:cubicBezTo>
                  <a:pt x="1721" y="10337"/>
                  <a:pt x="-1365" y="13037"/>
                  <a:pt x="692" y="1303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2" name="Shape 2292"/>
          <p:cNvSpPr/>
          <p:nvPr/>
        </p:nvSpPr>
        <p:spPr>
          <a:xfrm>
            <a:off x="21227753" y="5045592"/>
            <a:ext cx="34247" cy="26156"/>
          </a:xfrm>
          <a:custGeom>
            <a:avLst/>
            <a:gdLst/>
            <a:ahLst/>
            <a:cxnLst>
              <a:cxn ang="0">
                <a:pos x="wd2" y="hd2"/>
              </a:cxn>
              <a:cxn ang="5400000">
                <a:pos x="wd2" y="hd2"/>
              </a:cxn>
              <a:cxn ang="10800000">
                <a:pos x="wd2" y="hd2"/>
              </a:cxn>
              <a:cxn ang="16200000">
                <a:pos x="wd2" y="hd2"/>
              </a:cxn>
            </a:cxnLst>
            <a:rect l="0" t="0" r="r" b="b"/>
            <a:pathLst>
              <a:path w="13639" h="17851" extrusionOk="0">
                <a:moveTo>
                  <a:pt x="4891" y="17851"/>
                </a:moveTo>
                <a:cubicBezTo>
                  <a:pt x="-3209" y="17851"/>
                  <a:pt x="-509" y="-3749"/>
                  <a:pt x="7591" y="571"/>
                </a:cubicBezTo>
                <a:cubicBezTo>
                  <a:pt x="18391" y="4891"/>
                  <a:pt x="12991" y="13531"/>
                  <a:pt x="4891" y="17851"/>
                </a:cubicBezTo>
                <a:cubicBezTo>
                  <a:pt x="-509" y="17851"/>
                  <a:pt x="10291" y="17851"/>
                  <a:pt x="4891" y="1785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3" name="Shape 2293"/>
          <p:cNvSpPr/>
          <p:nvPr/>
        </p:nvSpPr>
        <p:spPr>
          <a:xfrm>
            <a:off x="21078828" y="4950093"/>
            <a:ext cx="16573" cy="28975"/>
          </a:xfrm>
          <a:custGeom>
            <a:avLst/>
            <a:gdLst/>
            <a:ahLst/>
            <a:cxnLst>
              <a:cxn ang="0">
                <a:pos x="wd2" y="hd2"/>
              </a:cxn>
              <a:cxn ang="5400000">
                <a:pos x="wd2" y="hd2"/>
              </a:cxn>
              <a:cxn ang="10800000">
                <a:pos x="wd2" y="hd2"/>
              </a:cxn>
              <a:cxn ang="16200000">
                <a:pos x="wd2" y="hd2"/>
              </a:cxn>
            </a:cxnLst>
            <a:rect l="0" t="0" r="r" b="b"/>
            <a:pathLst>
              <a:path w="17600" h="18457" extrusionOk="0">
                <a:moveTo>
                  <a:pt x="3200" y="9817"/>
                </a:moveTo>
                <a:cubicBezTo>
                  <a:pt x="-4000" y="5497"/>
                  <a:pt x="10400" y="-3143"/>
                  <a:pt x="17600" y="1177"/>
                </a:cubicBezTo>
                <a:cubicBezTo>
                  <a:pt x="17600" y="5497"/>
                  <a:pt x="10400" y="18457"/>
                  <a:pt x="3200" y="18457"/>
                </a:cubicBezTo>
                <a:cubicBezTo>
                  <a:pt x="3200" y="18457"/>
                  <a:pt x="3200" y="9817"/>
                  <a:pt x="3200" y="9817"/>
                </a:cubicBezTo>
                <a:cubicBezTo>
                  <a:pt x="-4000" y="5497"/>
                  <a:pt x="3200" y="9817"/>
                  <a:pt x="3200" y="98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4" name="Shape 2294"/>
          <p:cNvSpPr/>
          <p:nvPr/>
        </p:nvSpPr>
        <p:spPr>
          <a:xfrm>
            <a:off x="21075062" y="5050035"/>
            <a:ext cx="27120" cy="22800"/>
          </a:xfrm>
          <a:custGeom>
            <a:avLst/>
            <a:gdLst/>
            <a:ahLst/>
            <a:cxnLst>
              <a:cxn ang="0">
                <a:pos x="wd2" y="hd2"/>
              </a:cxn>
              <a:cxn ang="5400000">
                <a:pos x="wd2" y="hd2"/>
              </a:cxn>
              <a:cxn ang="10800000">
                <a:pos x="wd2" y="hd2"/>
              </a:cxn>
              <a:cxn ang="16200000">
                <a:pos x="wd2" y="hd2"/>
              </a:cxn>
            </a:cxnLst>
            <a:rect l="0" t="0" r="r" b="b"/>
            <a:pathLst>
              <a:path w="21600" h="14523" extrusionOk="0">
                <a:moveTo>
                  <a:pt x="21600" y="13829"/>
                </a:moveTo>
                <a:cubicBezTo>
                  <a:pt x="21600" y="9509"/>
                  <a:pt x="5400" y="-3451"/>
                  <a:pt x="0" y="869"/>
                </a:cubicBezTo>
                <a:cubicBezTo>
                  <a:pt x="0" y="869"/>
                  <a:pt x="16200" y="18149"/>
                  <a:pt x="21600" y="138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5" name="Shape 2295"/>
          <p:cNvSpPr/>
          <p:nvPr/>
        </p:nvSpPr>
        <p:spPr>
          <a:xfrm>
            <a:off x="21125550" y="4920295"/>
            <a:ext cx="274935" cy="102353"/>
          </a:xfrm>
          <a:custGeom>
            <a:avLst/>
            <a:gdLst/>
            <a:ahLst/>
            <a:cxnLst>
              <a:cxn ang="0">
                <a:pos x="wd2" y="hd2"/>
              </a:cxn>
              <a:cxn ang="5400000">
                <a:pos x="wd2" y="hd2"/>
              </a:cxn>
              <a:cxn ang="10800000">
                <a:pos x="wd2" y="hd2"/>
              </a:cxn>
              <a:cxn ang="16200000">
                <a:pos x="wd2" y="hd2"/>
              </a:cxn>
            </a:cxnLst>
            <a:rect l="0" t="0" r="r" b="b"/>
            <a:pathLst>
              <a:path w="21192" h="20809" extrusionOk="0">
                <a:moveTo>
                  <a:pt x="17078" y="5400"/>
                </a:moveTo>
                <a:cubicBezTo>
                  <a:pt x="16049" y="4050"/>
                  <a:pt x="15535" y="5400"/>
                  <a:pt x="14506" y="4050"/>
                </a:cubicBezTo>
                <a:cubicBezTo>
                  <a:pt x="14506" y="4050"/>
                  <a:pt x="11935" y="0"/>
                  <a:pt x="11421" y="0"/>
                </a:cubicBezTo>
                <a:cubicBezTo>
                  <a:pt x="11421" y="0"/>
                  <a:pt x="11935" y="1350"/>
                  <a:pt x="10906" y="2700"/>
                </a:cubicBezTo>
                <a:cubicBezTo>
                  <a:pt x="9878" y="2700"/>
                  <a:pt x="10906" y="6750"/>
                  <a:pt x="9878" y="8100"/>
                </a:cubicBezTo>
                <a:cubicBezTo>
                  <a:pt x="9363" y="8100"/>
                  <a:pt x="5763" y="1350"/>
                  <a:pt x="5249" y="1350"/>
                </a:cubicBezTo>
                <a:cubicBezTo>
                  <a:pt x="4221" y="0"/>
                  <a:pt x="1649" y="1350"/>
                  <a:pt x="1649" y="4050"/>
                </a:cubicBezTo>
                <a:cubicBezTo>
                  <a:pt x="1649" y="6750"/>
                  <a:pt x="-408" y="5400"/>
                  <a:pt x="621" y="8100"/>
                </a:cubicBezTo>
                <a:cubicBezTo>
                  <a:pt x="1135" y="9450"/>
                  <a:pt x="-408" y="12150"/>
                  <a:pt x="106" y="13500"/>
                </a:cubicBezTo>
                <a:cubicBezTo>
                  <a:pt x="1135" y="16200"/>
                  <a:pt x="2678" y="17550"/>
                  <a:pt x="4221" y="18900"/>
                </a:cubicBezTo>
                <a:cubicBezTo>
                  <a:pt x="4735" y="20250"/>
                  <a:pt x="5763" y="21600"/>
                  <a:pt x="6278" y="20250"/>
                </a:cubicBezTo>
                <a:cubicBezTo>
                  <a:pt x="6792" y="20250"/>
                  <a:pt x="6792" y="16200"/>
                  <a:pt x="7306" y="17550"/>
                </a:cubicBezTo>
                <a:cubicBezTo>
                  <a:pt x="7306" y="17550"/>
                  <a:pt x="7306" y="18900"/>
                  <a:pt x="7821" y="18900"/>
                </a:cubicBezTo>
                <a:cubicBezTo>
                  <a:pt x="8335" y="18900"/>
                  <a:pt x="8849" y="18900"/>
                  <a:pt x="8849" y="18900"/>
                </a:cubicBezTo>
                <a:cubicBezTo>
                  <a:pt x="9878" y="17550"/>
                  <a:pt x="10906" y="17550"/>
                  <a:pt x="12449" y="16200"/>
                </a:cubicBezTo>
                <a:cubicBezTo>
                  <a:pt x="13478" y="16200"/>
                  <a:pt x="13478" y="18900"/>
                  <a:pt x="13992" y="18900"/>
                </a:cubicBezTo>
                <a:cubicBezTo>
                  <a:pt x="14506" y="18900"/>
                  <a:pt x="17078" y="17550"/>
                  <a:pt x="17078" y="17550"/>
                </a:cubicBezTo>
                <a:cubicBezTo>
                  <a:pt x="17078" y="17550"/>
                  <a:pt x="16563" y="16200"/>
                  <a:pt x="16563" y="16200"/>
                </a:cubicBezTo>
                <a:cubicBezTo>
                  <a:pt x="16563" y="14850"/>
                  <a:pt x="18106" y="16200"/>
                  <a:pt x="18621" y="16200"/>
                </a:cubicBezTo>
                <a:cubicBezTo>
                  <a:pt x="18621" y="16200"/>
                  <a:pt x="19649" y="16200"/>
                  <a:pt x="19649" y="14850"/>
                </a:cubicBezTo>
                <a:cubicBezTo>
                  <a:pt x="19649" y="13500"/>
                  <a:pt x="20163" y="12150"/>
                  <a:pt x="20163" y="12150"/>
                </a:cubicBezTo>
                <a:cubicBezTo>
                  <a:pt x="20163" y="12150"/>
                  <a:pt x="20163" y="12150"/>
                  <a:pt x="19649" y="12150"/>
                </a:cubicBezTo>
                <a:cubicBezTo>
                  <a:pt x="19649" y="10800"/>
                  <a:pt x="21192" y="9450"/>
                  <a:pt x="21192" y="8100"/>
                </a:cubicBezTo>
                <a:cubicBezTo>
                  <a:pt x="20678" y="6750"/>
                  <a:pt x="18106" y="5400"/>
                  <a:pt x="17078" y="5400"/>
                </a:cubicBezTo>
                <a:cubicBezTo>
                  <a:pt x="16049" y="4050"/>
                  <a:pt x="18106" y="5400"/>
                  <a:pt x="17078" y="5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6" name="Shape 2296"/>
          <p:cNvSpPr/>
          <p:nvPr/>
        </p:nvSpPr>
        <p:spPr>
          <a:xfrm>
            <a:off x="21297867" y="4951942"/>
            <a:ext cx="28327" cy="45464"/>
          </a:xfrm>
          <a:custGeom>
            <a:avLst/>
            <a:gdLst/>
            <a:ahLst/>
            <a:cxnLst>
              <a:cxn ang="0">
                <a:pos x="wd2" y="hd2"/>
              </a:cxn>
              <a:cxn ang="5400000">
                <a:pos x="wd2" y="hd2"/>
              </a:cxn>
              <a:cxn ang="10800000">
                <a:pos x="wd2" y="hd2"/>
              </a:cxn>
              <a:cxn ang="16200000">
                <a:pos x="wd2" y="hd2"/>
              </a:cxn>
            </a:cxnLst>
            <a:rect l="0" t="0" r="r" b="b"/>
            <a:pathLst>
              <a:path w="11772" h="18101" extrusionOk="0">
                <a:moveTo>
                  <a:pt x="11772" y="16200"/>
                </a:moveTo>
                <a:cubicBezTo>
                  <a:pt x="9072" y="18900"/>
                  <a:pt x="-7128" y="2700"/>
                  <a:pt x="3672" y="0"/>
                </a:cubicBezTo>
                <a:cubicBezTo>
                  <a:pt x="6372" y="0"/>
                  <a:pt x="14472" y="0"/>
                  <a:pt x="9072" y="5400"/>
                </a:cubicBezTo>
                <a:cubicBezTo>
                  <a:pt x="972" y="10800"/>
                  <a:pt x="11772" y="10800"/>
                  <a:pt x="11772" y="16200"/>
                </a:cubicBezTo>
                <a:cubicBezTo>
                  <a:pt x="9072" y="21600"/>
                  <a:pt x="11772" y="13500"/>
                  <a:pt x="11772"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7" name="Shape 2297"/>
          <p:cNvSpPr/>
          <p:nvPr/>
        </p:nvSpPr>
        <p:spPr>
          <a:xfrm>
            <a:off x="22152497" y="5315119"/>
            <a:ext cx="49418" cy="27104"/>
          </a:xfrm>
          <a:custGeom>
            <a:avLst/>
            <a:gdLst/>
            <a:ahLst/>
            <a:cxnLst>
              <a:cxn ang="0">
                <a:pos x="wd2" y="hd2"/>
              </a:cxn>
              <a:cxn ang="5400000">
                <a:pos x="wd2" y="hd2"/>
              </a:cxn>
              <a:cxn ang="10800000">
                <a:pos x="wd2" y="hd2"/>
              </a:cxn>
              <a:cxn ang="16200000">
                <a:pos x="wd2" y="hd2"/>
              </a:cxn>
            </a:cxnLst>
            <a:rect l="0" t="0" r="r" b="b"/>
            <a:pathLst>
              <a:path w="14761" h="14388" extrusionOk="0">
                <a:moveTo>
                  <a:pt x="4698" y="12400"/>
                </a:moveTo>
                <a:cubicBezTo>
                  <a:pt x="771" y="8800"/>
                  <a:pt x="-1193" y="8800"/>
                  <a:pt x="771" y="1600"/>
                </a:cubicBezTo>
                <a:cubicBezTo>
                  <a:pt x="2734" y="-2000"/>
                  <a:pt x="6662" y="1600"/>
                  <a:pt x="10589" y="1600"/>
                </a:cubicBezTo>
                <a:cubicBezTo>
                  <a:pt x="20407" y="5200"/>
                  <a:pt x="10589" y="19600"/>
                  <a:pt x="4698" y="12400"/>
                </a:cubicBezTo>
                <a:cubicBezTo>
                  <a:pt x="2734" y="8800"/>
                  <a:pt x="6662" y="16000"/>
                  <a:pt x="4698" y="12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8" name="Shape 2298"/>
          <p:cNvSpPr/>
          <p:nvPr/>
        </p:nvSpPr>
        <p:spPr>
          <a:xfrm>
            <a:off x="22008388" y="5898319"/>
            <a:ext cx="36911" cy="25259"/>
          </a:xfrm>
          <a:custGeom>
            <a:avLst/>
            <a:gdLst/>
            <a:ahLst/>
            <a:cxnLst>
              <a:cxn ang="0">
                <a:pos x="wd2" y="hd2"/>
              </a:cxn>
              <a:cxn ang="5400000">
                <a:pos x="wd2" y="hd2"/>
              </a:cxn>
              <a:cxn ang="10800000">
                <a:pos x="wd2" y="hd2"/>
              </a:cxn>
              <a:cxn ang="16200000">
                <a:pos x="wd2" y="hd2"/>
              </a:cxn>
            </a:cxnLst>
            <a:rect l="0" t="0" r="r" b="b"/>
            <a:pathLst>
              <a:path w="19600" h="16090" extrusionOk="0">
                <a:moveTo>
                  <a:pt x="18000" y="6240"/>
                </a:moveTo>
                <a:cubicBezTo>
                  <a:pt x="21600" y="6240"/>
                  <a:pt x="18000" y="1920"/>
                  <a:pt x="18000" y="1920"/>
                </a:cubicBezTo>
                <a:cubicBezTo>
                  <a:pt x="14400" y="-2400"/>
                  <a:pt x="10800" y="1920"/>
                  <a:pt x="7200" y="1920"/>
                </a:cubicBezTo>
                <a:cubicBezTo>
                  <a:pt x="3600" y="1920"/>
                  <a:pt x="0" y="6240"/>
                  <a:pt x="3600" y="10560"/>
                </a:cubicBezTo>
                <a:cubicBezTo>
                  <a:pt x="3600" y="10560"/>
                  <a:pt x="0" y="19200"/>
                  <a:pt x="0" y="14880"/>
                </a:cubicBezTo>
                <a:cubicBezTo>
                  <a:pt x="0" y="14880"/>
                  <a:pt x="18000" y="6240"/>
                  <a:pt x="18000" y="6240"/>
                </a:cubicBezTo>
                <a:cubicBezTo>
                  <a:pt x="21600" y="6240"/>
                  <a:pt x="10800" y="10560"/>
                  <a:pt x="18000" y="62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299" name="Shape 2299"/>
          <p:cNvSpPr/>
          <p:nvPr/>
        </p:nvSpPr>
        <p:spPr>
          <a:xfrm>
            <a:off x="21134542" y="6088951"/>
            <a:ext cx="20666" cy="18084"/>
          </a:xfrm>
          <a:custGeom>
            <a:avLst/>
            <a:gdLst/>
            <a:ahLst/>
            <a:cxnLst>
              <a:cxn ang="0">
                <a:pos x="wd2" y="hd2"/>
              </a:cxn>
              <a:cxn ang="5400000">
                <a:pos x="wd2" y="hd2"/>
              </a:cxn>
              <a:cxn ang="10800000">
                <a:pos x="wd2" y="hd2"/>
              </a:cxn>
              <a:cxn ang="16200000">
                <a:pos x="wd2" y="hd2"/>
              </a:cxn>
            </a:cxnLst>
            <a:rect l="0" t="0" r="r" b="b"/>
            <a:pathLst>
              <a:path w="13168" h="21600" extrusionOk="0">
                <a:moveTo>
                  <a:pt x="8179" y="21600"/>
                </a:moveTo>
                <a:cubicBezTo>
                  <a:pt x="-461" y="21600"/>
                  <a:pt x="-4781" y="7200"/>
                  <a:pt x="8179" y="0"/>
                </a:cubicBezTo>
                <a:cubicBezTo>
                  <a:pt x="16819" y="0"/>
                  <a:pt x="12499" y="21600"/>
                  <a:pt x="8179"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0" name="Shape 2300"/>
          <p:cNvSpPr/>
          <p:nvPr/>
        </p:nvSpPr>
        <p:spPr>
          <a:xfrm>
            <a:off x="21729527" y="6292474"/>
            <a:ext cx="28016" cy="27044"/>
          </a:xfrm>
          <a:custGeom>
            <a:avLst/>
            <a:gdLst/>
            <a:ahLst/>
            <a:cxnLst>
              <a:cxn ang="0">
                <a:pos x="wd2" y="hd2"/>
              </a:cxn>
              <a:cxn ang="5400000">
                <a:pos x="wd2" y="hd2"/>
              </a:cxn>
              <a:cxn ang="10800000">
                <a:pos x="wd2" y="hd2"/>
              </a:cxn>
              <a:cxn ang="16200000">
                <a:pos x="wd2" y="hd2"/>
              </a:cxn>
            </a:cxnLst>
            <a:rect l="0" t="0" r="r" b="b"/>
            <a:pathLst>
              <a:path w="17851" h="18457" extrusionOk="0">
                <a:moveTo>
                  <a:pt x="17851" y="1177"/>
                </a:moveTo>
                <a:cubicBezTo>
                  <a:pt x="17851" y="1177"/>
                  <a:pt x="-3749" y="18457"/>
                  <a:pt x="571" y="18457"/>
                </a:cubicBezTo>
                <a:cubicBezTo>
                  <a:pt x="4891" y="18457"/>
                  <a:pt x="13531" y="9817"/>
                  <a:pt x="13531" y="9817"/>
                </a:cubicBezTo>
                <a:cubicBezTo>
                  <a:pt x="17851" y="5497"/>
                  <a:pt x="17851" y="-3143"/>
                  <a:pt x="17851" y="117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1" name="Shape 2301"/>
          <p:cNvSpPr/>
          <p:nvPr/>
        </p:nvSpPr>
        <p:spPr>
          <a:xfrm>
            <a:off x="21707073" y="6339860"/>
            <a:ext cx="6028" cy="6782"/>
          </a:xfrm>
          <a:custGeom>
            <a:avLst/>
            <a:gdLst/>
            <a:ahLst/>
            <a:cxnLst>
              <a:cxn ang="0">
                <a:pos x="wd2" y="hd2"/>
              </a:cxn>
              <a:cxn ang="5400000">
                <a:pos x="wd2" y="hd2"/>
              </a:cxn>
              <a:cxn ang="10800000">
                <a:pos x="wd2" y="hd2"/>
              </a:cxn>
              <a:cxn ang="16200000">
                <a:pos x="wd2" y="hd2"/>
              </a:cxn>
            </a:cxnLst>
            <a:rect l="0" t="0" r="r" b="b"/>
            <a:pathLst>
              <a:path w="9600" h="21600" extrusionOk="0">
                <a:moveTo>
                  <a:pt x="4800" y="0"/>
                </a:moveTo>
                <a:cubicBezTo>
                  <a:pt x="4800" y="0"/>
                  <a:pt x="-6000" y="21600"/>
                  <a:pt x="4800" y="21600"/>
                </a:cubicBezTo>
                <a:cubicBezTo>
                  <a:pt x="4800" y="21600"/>
                  <a:pt x="15600" y="0"/>
                  <a:pt x="48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2" name="Shape 2302"/>
          <p:cNvSpPr/>
          <p:nvPr/>
        </p:nvSpPr>
        <p:spPr>
          <a:xfrm>
            <a:off x="21615534" y="6446102"/>
            <a:ext cx="10577" cy="6782"/>
          </a:xfrm>
          <a:custGeom>
            <a:avLst/>
            <a:gdLst/>
            <a:ahLst/>
            <a:cxnLst>
              <a:cxn ang="0">
                <a:pos x="wd2" y="hd2"/>
              </a:cxn>
              <a:cxn ang="5400000">
                <a:pos x="wd2" y="hd2"/>
              </a:cxn>
              <a:cxn ang="10800000">
                <a:pos x="wd2" y="hd2"/>
              </a:cxn>
              <a:cxn ang="16200000">
                <a:pos x="wd2" y="hd2"/>
              </a:cxn>
            </a:cxnLst>
            <a:rect l="0" t="0" r="r" b="b"/>
            <a:pathLst>
              <a:path w="11232" h="21600" extrusionOk="0">
                <a:moveTo>
                  <a:pt x="9216" y="0"/>
                </a:moveTo>
                <a:cubicBezTo>
                  <a:pt x="9216" y="0"/>
                  <a:pt x="-5184" y="21600"/>
                  <a:pt x="2016" y="21600"/>
                </a:cubicBezTo>
                <a:cubicBezTo>
                  <a:pt x="2016" y="21600"/>
                  <a:pt x="16416" y="0"/>
                  <a:pt x="9216"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3" name="Shape 2303"/>
          <p:cNvSpPr/>
          <p:nvPr/>
        </p:nvSpPr>
        <p:spPr>
          <a:xfrm>
            <a:off x="21537445" y="6480009"/>
            <a:ext cx="35681" cy="21433"/>
          </a:xfrm>
          <a:custGeom>
            <a:avLst/>
            <a:gdLst/>
            <a:ahLst/>
            <a:cxnLst>
              <a:cxn ang="0">
                <a:pos x="wd2" y="hd2"/>
              </a:cxn>
              <a:cxn ang="5400000">
                <a:pos x="wd2" y="hd2"/>
              </a:cxn>
              <a:cxn ang="10800000">
                <a:pos x="wd2" y="hd2"/>
              </a:cxn>
              <a:cxn ang="16200000">
                <a:pos x="wd2" y="hd2"/>
              </a:cxn>
            </a:cxnLst>
            <a:rect l="0" t="0" r="r" b="b"/>
            <a:pathLst>
              <a:path w="16240" h="17067" extrusionOk="0">
                <a:moveTo>
                  <a:pt x="15834" y="0"/>
                </a:moveTo>
                <a:cubicBezTo>
                  <a:pt x="12749" y="0"/>
                  <a:pt x="-2680" y="10800"/>
                  <a:pt x="406" y="16200"/>
                </a:cubicBezTo>
                <a:cubicBezTo>
                  <a:pt x="3491" y="21600"/>
                  <a:pt x="18920" y="0"/>
                  <a:pt x="15834"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4" name="Shape 2304"/>
          <p:cNvSpPr/>
          <p:nvPr/>
        </p:nvSpPr>
        <p:spPr>
          <a:xfrm>
            <a:off x="21485136" y="6507134"/>
            <a:ext cx="29305" cy="19648"/>
          </a:xfrm>
          <a:custGeom>
            <a:avLst/>
            <a:gdLst/>
            <a:ahLst/>
            <a:cxnLst>
              <a:cxn ang="0">
                <a:pos x="wd2" y="hd2"/>
              </a:cxn>
              <a:cxn ang="5400000">
                <a:pos x="wd2" y="hd2"/>
              </a:cxn>
              <a:cxn ang="10800000">
                <a:pos x="wd2" y="hd2"/>
              </a:cxn>
              <a:cxn ang="16200000">
                <a:pos x="wd2" y="hd2"/>
              </a:cxn>
            </a:cxnLst>
            <a:rect l="0" t="0" r="r" b="b"/>
            <a:pathLst>
              <a:path w="16476" h="17067" extrusionOk="0">
                <a:moveTo>
                  <a:pt x="14876" y="0"/>
                </a:moveTo>
                <a:cubicBezTo>
                  <a:pt x="14876" y="0"/>
                  <a:pt x="-3124" y="10800"/>
                  <a:pt x="476" y="16200"/>
                </a:cubicBezTo>
                <a:cubicBezTo>
                  <a:pt x="4076" y="21600"/>
                  <a:pt x="14876" y="0"/>
                  <a:pt x="14876" y="0"/>
                </a:cubicBezTo>
                <a:cubicBezTo>
                  <a:pt x="14876" y="0"/>
                  <a:pt x="18476" y="0"/>
                  <a:pt x="14876"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5" name="Shape 2305"/>
          <p:cNvSpPr/>
          <p:nvPr/>
        </p:nvSpPr>
        <p:spPr>
          <a:xfrm>
            <a:off x="21445681" y="6527478"/>
            <a:ext cx="30132" cy="26155"/>
          </a:xfrm>
          <a:custGeom>
            <a:avLst/>
            <a:gdLst/>
            <a:ahLst/>
            <a:cxnLst>
              <a:cxn ang="0">
                <a:pos x="wd2" y="hd2"/>
              </a:cxn>
              <a:cxn ang="5400000">
                <a:pos x="wd2" y="hd2"/>
              </a:cxn>
              <a:cxn ang="10800000">
                <a:pos x="wd2" y="hd2"/>
              </a:cxn>
              <a:cxn ang="16200000">
                <a:pos x="wd2" y="hd2"/>
              </a:cxn>
            </a:cxnLst>
            <a:rect l="0" t="0" r="r" b="b"/>
            <a:pathLst>
              <a:path w="19200" h="17851" extrusionOk="0">
                <a:moveTo>
                  <a:pt x="17280" y="0"/>
                </a:moveTo>
                <a:cubicBezTo>
                  <a:pt x="17280" y="0"/>
                  <a:pt x="0" y="17280"/>
                  <a:pt x="0" y="17280"/>
                </a:cubicBezTo>
                <a:cubicBezTo>
                  <a:pt x="8640" y="21600"/>
                  <a:pt x="17280" y="0"/>
                  <a:pt x="17280" y="0"/>
                </a:cubicBezTo>
                <a:cubicBezTo>
                  <a:pt x="17280" y="0"/>
                  <a:pt x="21600" y="0"/>
                  <a:pt x="1728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6" name="Shape 2306"/>
          <p:cNvSpPr/>
          <p:nvPr/>
        </p:nvSpPr>
        <p:spPr>
          <a:xfrm>
            <a:off x="21440596" y="6572687"/>
            <a:ext cx="5085" cy="6782"/>
          </a:xfrm>
          <a:custGeom>
            <a:avLst/>
            <a:gdLst/>
            <a:ahLst/>
            <a:cxnLst>
              <a:cxn ang="0">
                <a:pos x="wd2" y="hd2"/>
              </a:cxn>
              <a:cxn ang="5400000">
                <a:pos x="wd2" y="hd2"/>
              </a:cxn>
              <a:cxn ang="10800000">
                <a:pos x="wd2" y="hd2"/>
              </a:cxn>
              <a:cxn ang="16200000">
                <a:pos x="wd2" y="hd2"/>
              </a:cxn>
            </a:cxnLst>
            <a:rect l="0" t="0" r="r" b="b"/>
            <a:pathLst>
              <a:path w="16200" h="21600" extrusionOk="0">
                <a:moveTo>
                  <a:pt x="16200" y="0"/>
                </a:moveTo>
                <a:cubicBezTo>
                  <a:pt x="-5400" y="0"/>
                  <a:pt x="-5400" y="21600"/>
                  <a:pt x="16200" y="21600"/>
                </a:cubicBezTo>
                <a:cubicBezTo>
                  <a:pt x="16200" y="21600"/>
                  <a:pt x="16200" y="0"/>
                  <a:pt x="162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7" name="Shape 2307"/>
          <p:cNvSpPr/>
          <p:nvPr/>
        </p:nvSpPr>
        <p:spPr>
          <a:xfrm>
            <a:off x="21405003" y="6549328"/>
            <a:ext cx="29076" cy="23360"/>
          </a:xfrm>
          <a:custGeom>
            <a:avLst/>
            <a:gdLst/>
            <a:ahLst/>
            <a:cxnLst>
              <a:cxn ang="0">
                <a:pos x="wd2" y="hd2"/>
              </a:cxn>
              <a:cxn ang="5400000">
                <a:pos x="wd2" y="hd2"/>
              </a:cxn>
              <a:cxn ang="10800000">
                <a:pos x="wd2" y="hd2"/>
              </a:cxn>
              <a:cxn ang="16200000">
                <a:pos x="wd2" y="hd2"/>
              </a:cxn>
            </a:cxnLst>
            <a:rect l="0" t="0" r="r" b="b"/>
            <a:pathLst>
              <a:path w="18527" h="18600" extrusionOk="0">
                <a:moveTo>
                  <a:pt x="17280" y="2400"/>
                </a:moveTo>
                <a:cubicBezTo>
                  <a:pt x="8640" y="7800"/>
                  <a:pt x="0" y="13200"/>
                  <a:pt x="0" y="18600"/>
                </a:cubicBezTo>
                <a:cubicBezTo>
                  <a:pt x="0" y="18600"/>
                  <a:pt x="17280" y="2400"/>
                  <a:pt x="17280" y="2400"/>
                </a:cubicBezTo>
                <a:cubicBezTo>
                  <a:pt x="12960" y="2400"/>
                  <a:pt x="21600" y="-3000"/>
                  <a:pt x="17280" y="2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8" name="Shape 2308"/>
          <p:cNvSpPr/>
          <p:nvPr/>
        </p:nvSpPr>
        <p:spPr>
          <a:xfrm>
            <a:off x="21164703" y="6791951"/>
            <a:ext cx="8099" cy="20344"/>
          </a:xfrm>
          <a:custGeom>
            <a:avLst/>
            <a:gdLst/>
            <a:ahLst/>
            <a:cxnLst>
              <a:cxn ang="0">
                <a:pos x="wd2" y="hd2"/>
              </a:cxn>
              <a:cxn ang="5400000">
                <a:pos x="wd2" y="hd2"/>
              </a:cxn>
              <a:cxn ang="10800000">
                <a:pos x="wd2" y="hd2"/>
              </a:cxn>
              <a:cxn ang="16200000">
                <a:pos x="wd2" y="hd2"/>
              </a:cxn>
            </a:cxnLst>
            <a:rect l="0" t="0" r="r" b="b"/>
            <a:pathLst>
              <a:path w="12900" h="21600" extrusionOk="0">
                <a:moveTo>
                  <a:pt x="4800" y="0"/>
                </a:moveTo>
                <a:cubicBezTo>
                  <a:pt x="4800" y="0"/>
                  <a:pt x="-6000" y="21600"/>
                  <a:pt x="4800" y="21600"/>
                </a:cubicBezTo>
                <a:cubicBezTo>
                  <a:pt x="15600" y="21600"/>
                  <a:pt x="15600" y="0"/>
                  <a:pt x="48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09" name="Shape 2309"/>
          <p:cNvSpPr/>
          <p:nvPr/>
        </p:nvSpPr>
        <p:spPr>
          <a:xfrm>
            <a:off x="21213598" y="6512690"/>
            <a:ext cx="198186" cy="161432"/>
          </a:xfrm>
          <a:custGeom>
            <a:avLst/>
            <a:gdLst/>
            <a:ahLst/>
            <a:cxnLst>
              <a:cxn ang="0">
                <a:pos x="wd2" y="hd2"/>
              </a:cxn>
              <a:cxn ang="5400000">
                <a:pos x="wd2" y="hd2"/>
              </a:cxn>
              <a:cxn ang="10800000">
                <a:pos x="wd2" y="hd2"/>
              </a:cxn>
              <a:cxn ang="16200000">
                <a:pos x="wd2" y="hd2"/>
              </a:cxn>
            </a:cxnLst>
            <a:rect l="0" t="0" r="r" b="b"/>
            <a:pathLst>
              <a:path w="21048" h="20297" extrusionOk="0">
                <a:moveTo>
                  <a:pt x="18958" y="7609"/>
                </a:moveTo>
                <a:cubicBezTo>
                  <a:pt x="18958" y="7609"/>
                  <a:pt x="19654" y="5947"/>
                  <a:pt x="19654" y="5116"/>
                </a:cubicBezTo>
                <a:cubicBezTo>
                  <a:pt x="19654" y="5947"/>
                  <a:pt x="18261" y="7609"/>
                  <a:pt x="18261" y="7609"/>
                </a:cubicBezTo>
                <a:cubicBezTo>
                  <a:pt x="16867" y="7609"/>
                  <a:pt x="14080" y="6778"/>
                  <a:pt x="13383" y="5947"/>
                </a:cubicBezTo>
                <a:cubicBezTo>
                  <a:pt x="11293" y="5116"/>
                  <a:pt x="9900" y="963"/>
                  <a:pt x="7113" y="132"/>
                </a:cubicBezTo>
                <a:cubicBezTo>
                  <a:pt x="5719" y="-699"/>
                  <a:pt x="6416" y="2624"/>
                  <a:pt x="7113" y="3455"/>
                </a:cubicBezTo>
                <a:cubicBezTo>
                  <a:pt x="7113" y="5116"/>
                  <a:pt x="6416" y="6778"/>
                  <a:pt x="5719" y="8439"/>
                </a:cubicBezTo>
                <a:cubicBezTo>
                  <a:pt x="5022" y="9270"/>
                  <a:pt x="6416" y="11763"/>
                  <a:pt x="4325" y="10932"/>
                </a:cubicBezTo>
                <a:cubicBezTo>
                  <a:pt x="4325" y="10932"/>
                  <a:pt x="2932" y="10101"/>
                  <a:pt x="2235" y="10932"/>
                </a:cubicBezTo>
                <a:cubicBezTo>
                  <a:pt x="2235" y="11763"/>
                  <a:pt x="2932" y="12593"/>
                  <a:pt x="2932" y="12593"/>
                </a:cubicBezTo>
                <a:cubicBezTo>
                  <a:pt x="2932" y="12593"/>
                  <a:pt x="842" y="14255"/>
                  <a:pt x="145" y="14255"/>
                </a:cubicBezTo>
                <a:cubicBezTo>
                  <a:pt x="-552" y="15916"/>
                  <a:pt x="1538" y="16747"/>
                  <a:pt x="842" y="18409"/>
                </a:cubicBezTo>
                <a:cubicBezTo>
                  <a:pt x="145" y="19239"/>
                  <a:pt x="1538" y="20901"/>
                  <a:pt x="2235" y="20070"/>
                </a:cubicBezTo>
                <a:cubicBezTo>
                  <a:pt x="2932" y="19239"/>
                  <a:pt x="2932" y="18409"/>
                  <a:pt x="3629" y="18409"/>
                </a:cubicBezTo>
                <a:cubicBezTo>
                  <a:pt x="3629" y="18409"/>
                  <a:pt x="4325" y="19239"/>
                  <a:pt x="4325" y="18409"/>
                </a:cubicBezTo>
                <a:cubicBezTo>
                  <a:pt x="4325" y="17578"/>
                  <a:pt x="2932" y="16747"/>
                  <a:pt x="2235" y="15916"/>
                </a:cubicBezTo>
                <a:cubicBezTo>
                  <a:pt x="1538" y="14255"/>
                  <a:pt x="4325" y="15086"/>
                  <a:pt x="4325" y="15086"/>
                </a:cubicBezTo>
                <a:cubicBezTo>
                  <a:pt x="5719" y="15086"/>
                  <a:pt x="6416" y="13424"/>
                  <a:pt x="7809" y="14255"/>
                </a:cubicBezTo>
                <a:cubicBezTo>
                  <a:pt x="9203" y="15086"/>
                  <a:pt x="9900" y="15916"/>
                  <a:pt x="11293" y="16747"/>
                </a:cubicBezTo>
                <a:cubicBezTo>
                  <a:pt x="13383" y="18409"/>
                  <a:pt x="12687" y="13424"/>
                  <a:pt x="14080" y="12593"/>
                </a:cubicBezTo>
                <a:cubicBezTo>
                  <a:pt x="14080" y="12593"/>
                  <a:pt x="21048" y="12593"/>
                  <a:pt x="21048" y="10932"/>
                </a:cubicBezTo>
                <a:cubicBezTo>
                  <a:pt x="20351" y="10101"/>
                  <a:pt x="18261" y="11763"/>
                  <a:pt x="19654" y="9270"/>
                </a:cubicBezTo>
                <a:cubicBezTo>
                  <a:pt x="20351" y="8439"/>
                  <a:pt x="18261" y="9270"/>
                  <a:pt x="18958" y="7609"/>
                </a:cubicBezTo>
                <a:cubicBezTo>
                  <a:pt x="19654" y="5116"/>
                  <a:pt x="18958" y="8439"/>
                  <a:pt x="18958" y="760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0" name="Shape 2310"/>
          <p:cNvSpPr/>
          <p:nvPr/>
        </p:nvSpPr>
        <p:spPr>
          <a:xfrm>
            <a:off x="20919146" y="6669054"/>
            <a:ext cx="366694" cy="308256"/>
          </a:xfrm>
          <a:custGeom>
            <a:avLst/>
            <a:gdLst/>
            <a:ahLst/>
            <a:cxnLst>
              <a:cxn ang="0">
                <a:pos x="wd2" y="hd2"/>
              </a:cxn>
              <a:cxn ang="5400000">
                <a:pos x="wd2" y="hd2"/>
              </a:cxn>
              <a:cxn ang="10800000">
                <a:pos x="wd2" y="hd2"/>
              </a:cxn>
              <a:cxn ang="16200000">
                <a:pos x="wd2" y="hd2"/>
              </a:cxn>
            </a:cxnLst>
            <a:rect l="0" t="0" r="r" b="b"/>
            <a:pathLst>
              <a:path w="21371" h="21345" extrusionOk="0">
                <a:moveTo>
                  <a:pt x="19925" y="205"/>
                </a:moveTo>
                <a:cubicBezTo>
                  <a:pt x="19539" y="205"/>
                  <a:pt x="19539" y="-255"/>
                  <a:pt x="19539" y="205"/>
                </a:cubicBezTo>
                <a:cubicBezTo>
                  <a:pt x="18768" y="664"/>
                  <a:pt x="19539" y="664"/>
                  <a:pt x="19925" y="1124"/>
                </a:cubicBezTo>
                <a:cubicBezTo>
                  <a:pt x="20311" y="1583"/>
                  <a:pt x="19154" y="2043"/>
                  <a:pt x="18768" y="1124"/>
                </a:cubicBezTo>
                <a:cubicBezTo>
                  <a:pt x="18382" y="205"/>
                  <a:pt x="17997" y="1583"/>
                  <a:pt x="17997" y="2043"/>
                </a:cubicBezTo>
                <a:cubicBezTo>
                  <a:pt x="17611" y="2043"/>
                  <a:pt x="17225" y="2502"/>
                  <a:pt x="17225" y="2502"/>
                </a:cubicBezTo>
                <a:cubicBezTo>
                  <a:pt x="17225" y="3422"/>
                  <a:pt x="17611" y="2962"/>
                  <a:pt x="17611" y="2962"/>
                </a:cubicBezTo>
                <a:cubicBezTo>
                  <a:pt x="17611" y="3422"/>
                  <a:pt x="17611" y="3881"/>
                  <a:pt x="17611" y="4341"/>
                </a:cubicBezTo>
                <a:cubicBezTo>
                  <a:pt x="17611" y="4800"/>
                  <a:pt x="17997" y="4800"/>
                  <a:pt x="17611" y="5719"/>
                </a:cubicBezTo>
                <a:cubicBezTo>
                  <a:pt x="16839" y="7098"/>
                  <a:pt x="16454" y="8477"/>
                  <a:pt x="15682" y="9856"/>
                </a:cubicBezTo>
                <a:cubicBezTo>
                  <a:pt x="15297" y="10315"/>
                  <a:pt x="14139" y="12154"/>
                  <a:pt x="13754" y="12154"/>
                </a:cubicBezTo>
                <a:cubicBezTo>
                  <a:pt x="12982" y="12154"/>
                  <a:pt x="12211" y="12613"/>
                  <a:pt x="11825" y="12154"/>
                </a:cubicBezTo>
                <a:cubicBezTo>
                  <a:pt x="11439" y="11694"/>
                  <a:pt x="12211" y="11234"/>
                  <a:pt x="12211" y="10775"/>
                </a:cubicBezTo>
                <a:cubicBezTo>
                  <a:pt x="12597" y="10315"/>
                  <a:pt x="11439" y="11234"/>
                  <a:pt x="11439" y="11234"/>
                </a:cubicBezTo>
                <a:cubicBezTo>
                  <a:pt x="11054" y="11694"/>
                  <a:pt x="11054" y="11694"/>
                  <a:pt x="11054" y="12154"/>
                </a:cubicBezTo>
                <a:cubicBezTo>
                  <a:pt x="11054" y="13532"/>
                  <a:pt x="9897" y="13992"/>
                  <a:pt x="9511" y="14911"/>
                </a:cubicBezTo>
                <a:cubicBezTo>
                  <a:pt x="9511" y="14911"/>
                  <a:pt x="9511" y="15371"/>
                  <a:pt x="9511" y="15371"/>
                </a:cubicBezTo>
                <a:cubicBezTo>
                  <a:pt x="9511" y="15830"/>
                  <a:pt x="8739" y="16290"/>
                  <a:pt x="8739" y="16290"/>
                </a:cubicBezTo>
                <a:cubicBezTo>
                  <a:pt x="8354" y="16290"/>
                  <a:pt x="8739" y="15830"/>
                  <a:pt x="7968" y="15830"/>
                </a:cubicBezTo>
                <a:cubicBezTo>
                  <a:pt x="7582" y="15830"/>
                  <a:pt x="7197" y="15830"/>
                  <a:pt x="6425" y="15830"/>
                </a:cubicBezTo>
                <a:cubicBezTo>
                  <a:pt x="5268" y="16290"/>
                  <a:pt x="4497" y="15830"/>
                  <a:pt x="3339" y="16290"/>
                </a:cubicBezTo>
                <a:cubicBezTo>
                  <a:pt x="2568" y="17209"/>
                  <a:pt x="1411" y="18128"/>
                  <a:pt x="639" y="19047"/>
                </a:cubicBezTo>
                <a:cubicBezTo>
                  <a:pt x="-132" y="19047"/>
                  <a:pt x="-132" y="20426"/>
                  <a:pt x="254" y="19966"/>
                </a:cubicBezTo>
                <a:cubicBezTo>
                  <a:pt x="639" y="19966"/>
                  <a:pt x="639" y="19507"/>
                  <a:pt x="1025" y="19507"/>
                </a:cubicBezTo>
                <a:cubicBezTo>
                  <a:pt x="1411" y="19966"/>
                  <a:pt x="1797" y="20426"/>
                  <a:pt x="1797" y="19966"/>
                </a:cubicBezTo>
                <a:cubicBezTo>
                  <a:pt x="3725" y="19507"/>
                  <a:pt x="6425" y="17668"/>
                  <a:pt x="8354" y="18128"/>
                </a:cubicBezTo>
                <a:cubicBezTo>
                  <a:pt x="8739" y="18588"/>
                  <a:pt x="7968" y="19507"/>
                  <a:pt x="7968" y="19507"/>
                </a:cubicBezTo>
                <a:cubicBezTo>
                  <a:pt x="8354" y="19966"/>
                  <a:pt x="8739" y="21345"/>
                  <a:pt x="9125" y="21345"/>
                </a:cubicBezTo>
                <a:cubicBezTo>
                  <a:pt x="9511" y="20885"/>
                  <a:pt x="9897" y="20426"/>
                  <a:pt x="10282" y="19966"/>
                </a:cubicBezTo>
                <a:cubicBezTo>
                  <a:pt x="10668" y="19047"/>
                  <a:pt x="10668" y="19507"/>
                  <a:pt x="11439" y="19507"/>
                </a:cubicBezTo>
                <a:cubicBezTo>
                  <a:pt x="11054" y="19507"/>
                  <a:pt x="10668" y="15830"/>
                  <a:pt x="11825" y="18128"/>
                </a:cubicBezTo>
                <a:cubicBezTo>
                  <a:pt x="12211" y="19047"/>
                  <a:pt x="14139" y="18128"/>
                  <a:pt x="14525" y="17668"/>
                </a:cubicBezTo>
                <a:cubicBezTo>
                  <a:pt x="15297" y="16290"/>
                  <a:pt x="15297" y="19047"/>
                  <a:pt x="15682" y="18128"/>
                </a:cubicBezTo>
                <a:cubicBezTo>
                  <a:pt x="15682" y="17668"/>
                  <a:pt x="16068" y="16749"/>
                  <a:pt x="16454" y="16749"/>
                </a:cubicBezTo>
                <a:cubicBezTo>
                  <a:pt x="16839" y="16290"/>
                  <a:pt x="16839" y="16749"/>
                  <a:pt x="17225" y="15830"/>
                </a:cubicBezTo>
                <a:cubicBezTo>
                  <a:pt x="17225" y="15830"/>
                  <a:pt x="17225" y="17668"/>
                  <a:pt x="17611" y="17209"/>
                </a:cubicBezTo>
                <a:cubicBezTo>
                  <a:pt x="17611" y="17209"/>
                  <a:pt x="17997" y="17209"/>
                  <a:pt x="18382" y="16749"/>
                </a:cubicBezTo>
                <a:cubicBezTo>
                  <a:pt x="18768" y="16749"/>
                  <a:pt x="18382" y="16290"/>
                  <a:pt x="18768" y="15830"/>
                </a:cubicBezTo>
                <a:cubicBezTo>
                  <a:pt x="19539" y="15371"/>
                  <a:pt x="19539" y="15371"/>
                  <a:pt x="18768" y="14451"/>
                </a:cubicBezTo>
                <a:cubicBezTo>
                  <a:pt x="18382" y="13992"/>
                  <a:pt x="19539" y="12613"/>
                  <a:pt x="19539" y="11694"/>
                </a:cubicBezTo>
                <a:cubicBezTo>
                  <a:pt x="19925" y="10775"/>
                  <a:pt x="19154" y="9396"/>
                  <a:pt x="19539" y="8477"/>
                </a:cubicBezTo>
                <a:cubicBezTo>
                  <a:pt x="19925" y="8017"/>
                  <a:pt x="19925" y="8477"/>
                  <a:pt x="20311" y="8477"/>
                </a:cubicBezTo>
                <a:cubicBezTo>
                  <a:pt x="20697" y="8477"/>
                  <a:pt x="21082" y="7558"/>
                  <a:pt x="21082" y="7558"/>
                </a:cubicBezTo>
                <a:cubicBezTo>
                  <a:pt x="21468" y="6179"/>
                  <a:pt x="21468" y="4800"/>
                  <a:pt x="21082" y="3881"/>
                </a:cubicBezTo>
                <a:cubicBezTo>
                  <a:pt x="21082" y="3422"/>
                  <a:pt x="19925" y="205"/>
                  <a:pt x="19925" y="205"/>
                </a:cubicBezTo>
                <a:cubicBezTo>
                  <a:pt x="19925" y="205"/>
                  <a:pt x="19925" y="205"/>
                  <a:pt x="19925" y="20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1" name="Shape 2311"/>
          <p:cNvSpPr/>
          <p:nvPr/>
        </p:nvSpPr>
        <p:spPr>
          <a:xfrm>
            <a:off x="21041163" y="6938880"/>
            <a:ext cx="13561" cy="11187"/>
          </a:xfrm>
          <a:custGeom>
            <a:avLst/>
            <a:gdLst/>
            <a:ahLst/>
            <a:cxnLst>
              <a:cxn ang="0">
                <a:pos x="wd2" y="hd2"/>
              </a:cxn>
              <a:cxn ang="5400000">
                <a:pos x="wd2" y="hd2"/>
              </a:cxn>
              <a:cxn ang="10800000">
                <a:pos x="wd2" y="hd2"/>
              </a:cxn>
              <a:cxn ang="16200000">
                <a:pos x="wd2" y="hd2"/>
              </a:cxn>
            </a:cxnLst>
            <a:rect l="0" t="0" r="r" b="b"/>
            <a:pathLst>
              <a:path w="21600" h="13361" extrusionOk="0">
                <a:moveTo>
                  <a:pt x="21600" y="0"/>
                </a:moveTo>
                <a:cubicBezTo>
                  <a:pt x="21600" y="0"/>
                  <a:pt x="0" y="7200"/>
                  <a:pt x="0" y="7200"/>
                </a:cubicBezTo>
                <a:cubicBezTo>
                  <a:pt x="10800" y="21600"/>
                  <a:pt x="21600" y="720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2" name="Shape 2312"/>
          <p:cNvSpPr/>
          <p:nvPr/>
        </p:nvSpPr>
        <p:spPr>
          <a:xfrm>
            <a:off x="20962067" y="6946165"/>
            <a:ext cx="78317" cy="52766"/>
          </a:xfrm>
          <a:custGeom>
            <a:avLst/>
            <a:gdLst/>
            <a:ahLst/>
            <a:cxnLst>
              <a:cxn ang="0">
                <a:pos x="wd2" y="hd2"/>
              </a:cxn>
              <a:cxn ang="5400000">
                <a:pos x="wd2" y="hd2"/>
              </a:cxn>
              <a:cxn ang="10800000">
                <a:pos x="wd2" y="hd2"/>
              </a:cxn>
              <a:cxn ang="16200000">
                <a:pos x="wd2" y="hd2"/>
              </a:cxn>
            </a:cxnLst>
            <a:rect l="0" t="0" r="r" b="b"/>
            <a:pathLst>
              <a:path w="19699" h="17387" extrusionOk="0">
                <a:moveTo>
                  <a:pt x="18277" y="1920"/>
                </a:moveTo>
                <a:cubicBezTo>
                  <a:pt x="14954" y="1920"/>
                  <a:pt x="14954" y="-2400"/>
                  <a:pt x="11631" y="1920"/>
                </a:cubicBezTo>
                <a:cubicBezTo>
                  <a:pt x="9969" y="1920"/>
                  <a:pt x="8308" y="6240"/>
                  <a:pt x="8308" y="4080"/>
                </a:cubicBezTo>
                <a:cubicBezTo>
                  <a:pt x="6646" y="1920"/>
                  <a:pt x="4985" y="6240"/>
                  <a:pt x="4985" y="6240"/>
                </a:cubicBezTo>
                <a:cubicBezTo>
                  <a:pt x="3323" y="10560"/>
                  <a:pt x="1662" y="8400"/>
                  <a:pt x="0" y="10560"/>
                </a:cubicBezTo>
                <a:cubicBezTo>
                  <a:pt x="0" y="8400"/>
                  <a:pt x="3323" y="17040"/>
                  <a:pt x="4985" y="17040"/>
                </a:cubicBezTo>
                <a:cubicBezTo>
                  <a:pt x="4985" y="19200"/>
                  <a:pt x="8308" y="10560"/>
                  <a:pt x="9969" y="10560"/>
                </a:cubicBezTo>
                <a:cubicBezTo>
                  <a:pt x="11631" y="10560"/>
                  <a:pt x="14954" y="12720"/>
                  <a:pt x="16615" y="10560"/>
                </a:cubicBezTo>
                <a:cubicBezTo>
                  <a:pt x="18277" y="10560"/>
                  <a:pt x="21600" y="4080"/>
                  <a:pt x="18277" y="1920"/>
                </a:cubicBezTo>
                <a:cubicBezTo>
                  <a:pt x="16615" y="1920"/>
                  <a:pt x="18277" y="1920"/>
                  <a:pt x="18277" y="19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3" name="Shape 2313"/>
          <p:cNvSpPr/>
          <p:nvPr/>
        </p:nvSpPr>
        <p:spPr>
          <a:xfrm>
            <a:off x="20876193" y="6963747"/>
            <a:ext cx="72316" cy="100939"/>
          </a:xfrm>
          <a:custGeom>
            <a:avLst/>
            <a:gdLst/>
            <a:ahLst/>
            <a:cxnLst>
              <a:cxn ang="0">
                <a:pos x="wd2" y="hd2"/>
              </a:cxn>
              <a:cxn ang="5400000">
                <a:pos x="wd2" y="hd2"/>
              </a:cxn>
              <a:cxn ang="10800000">
                <a:pos x="wd2" y="hd2"/>
              </a:cxn>
              <a:cxn ang="16200000">
                <a:pos x="wd2" y="hd2"/>
              </a:cxn>
            </a:cxnLst>
            <a:rect l="0" t="0" r="r" b="b"/>
            <a:pathLst>
              <a:path w="21600" h="20522" extrusionOk="0">
                <a:moveTo>
                  <a:pt x="13745" y="0"/>
                </a:moveTo>
                <a:cubicBezTo>
                  <a:pt x="9818" y="0"/>
                  <a:pt x="5891" y="1350"/>
                  <a:pt x="3927" y="2700"/>
                </a:cubicBezTo>
                <a:cubicBezTo>
                  <a:pt x="0" y="4050"/>
                  <a:pt x="0" y="5400"/>
                  <a:pt x="0" y="8100"/>
                </a:cubicBezTo>
                <a:cubicBezTo>
                  <a:pt x="0" y="6750"/>
                  <a:pt x="5891" y="6750"/>
                  <a:pt x="3927" y="8100"/>
                </a:cubicBezTo>
                <a:cubicBezTo>
                  <a:pt x="5891" y="6750"/>
                  <a:pt x="3927" y="5400"/>
                  <a:pt x="5891" y="5400"/>
                </a:cubicBezTo>
                <a:cubicBezTo>
                  <a:pt x="5891" y="5400"/>
                  <a:pt x="7855" y="5400"/>
                  <a:pt x="7855" y="6750"/>
                </a:cubicBezTo>
                <a:cubicBezTo>
                  <a:pt x="7855" y="9450"/>
                  <a:pt x="7855" y="10800"/>
                  <a:pt x="5891" y="13500"/>
                </a:cubicBezTo>
                <a:cubicBezTo>
                  <a:pt x="3927" y="14850"/>
                  <a:pt x="5891" y="14850"/>
                  <a:pt x="5891" y="14850"/>
                </a:cubicBezTo>
                <a:cubicBezTo>
                  <a:pt x="5891" y="16200"/>
                  <a:pt x="5891" y="17550"/>
                  <a:pt x="5891" y="17550"/>
                </a:cubicBezTo>
                <a:cubicBezTo>
                  <a:pt x="5891" y="21600"/>
                  <a:pt x="9818" y="16200"/>
                  <a:pt x="9818" y="16200"/>
                </a:cubicBezTo>
                <a:cubicBezTo>
                  <a:pt x="9818" y="16200"/>
                  <a:pt x="9818" y="20250"/>
                  <a:pt x="11782" y="20250"/>
                </a:cubicBezTo>
                <a:cubicBezTo>
                  <a:pt x="11782" y="21600"/>
                  <a:pt x="15709" y="17550"/>
                  <a:pt x="15709" y="16200"/>
                </a:cubicBezTo>
                <a:cubicBezTo>
                  <a:pt x="19636" y="13500"/>
                  <a:pt x="19636" y="10800"/>
                  <a:pt x="21600" y="9450"/>
                </a:cubicBezTo>
                <a:cubicBezTo>
                  <a:pt x="21600" y="6750"/>
                  <a:pt x="19636" y="5400"/>
                  <a:pt x="19636" y="2700"/>
                </a:cubicBezTo>
                <a:cubicBezTo>
                  <a:pt x="19636" y="0"/>
                  <a:pt x="13745" y="2700"/>
                  <a:pt x="13745"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4" name="Shape 2314"/>
          <p:cNvSpPr/>
          <p:nvPr/>
        </p:nvSpPr>
        <p:spPr>
          <a:xfrm>
            <a:off x="20808843" y="7223701"/>
            <a:ext cx="19896" cy="20345"/>
          </a:xfrm>
          <a:custGeom>
            <a:avLst/>
            <a:gdLst/>
            <a:ahLst/>
            <a:cxnLst>
              <a:cxn ang="0">
                <a:pos x="wd2" y="hd2"/>
              </a:cxn>
              <a:cxn ang="5400000">
                <a:pos x="wd2" y="hd2"/>
              </a:cxn>
              <a:cxn ang="10800000">
                <a:pos x="wd2" y="hd2"/>
              </a:cxn>
              <a:cxn ang="16200000">
                <a:pos x="wd2" y="hd2"/>
              </a:cxn>
            </a:cxnLst>
            <a:rect l="0" t="0" r="r" b="b"/>
            <a:pathLst>
              <a:path w="17287" h="21600" extrusionOk="0">
                <a:moveTo>
                  <a:pt x="17287" y="0"/>
                </a:moveTo>
                <a:cubicBezTo>
                  <a:pt x="11887" y="0"/>
                  <a:pt x="-4313" y="7200"/>
                  <a:pt x="1087" y="21600"/>
                </a:cubicBezTo>
                <a:cubicBezTo>
                  <a:pt x="1087" y="21600"/>
                  <a:pt x="17287" y="0"/>
                  <a:pt x="17287"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5" name="Shape 2315"/>
          <p:cNvSpPr/>
          <p:nvPr/>
        </p:nvSpPr>
        <p:spPr>
          <a:xfrm>
            <a:off x="20862635" y="7158147"/>
            <a:ext cx="13560" cy="7235"/>
          </a:xfrm>
          <a:custGeom>
            <a:avLst/>
            <a:gdLst/>
            <a:ahLst/>
            <a:cxnLst>
              <a:cxn ang="0">
                <a:pos x="wd2" y="hd2"/>
              </a:cxn>
              <a:cxn ang="5400000">
                <a:pos x="wd2" y="hd2"/>
              </a:cxn>
              <a:cxn ang="10800000">
                <a:pos x="wd2" y="hd2"/>
              </a:cxn>
              <a:cxn ang="16200000">
                <a:pos x="wd2" y="hd2"/>
              </a:cxn>
            </a:cxnLst>
            <a:rect l="0" t="0" r="r" b="b"/>
            <a:pathLst>
              <a:path w="21600" h="13824" extrusionOk="0">
                <a:moveTo>
                  <a:pt x="21600" y="0"/>
                </a:moveTo>
                <a:cubicBezTo>
                  <a:pt x="10800" y="0"/>
                  <a:pt x="0" y="10800"/>
                  <a:pt x="0" y="10800"/>
                </a:cubicBezTo>
                <a:cubicBezTo>
                  <a:pt x="0" y="21600"/>
                  <a:pt x="21600" y="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6" name="Shape 2316"/>
          <p:cNvSpPr/>
          <p:nvPr/>
        </p:nvSpPr>
        <p:spPr>
          <a:xfrm>
            <a:off x="20688078" y="7296035"/>
            <a:ext cx="9589" cy="6782"/>
          </a:xfrm>
          <a:custGeom>
            <a:avLst/>
            <a:gdLst/>
            <a:ahLst/>
            <a:cxnLst>
              <a:cxn ang="0">
                <a:pos x="wd2" y="hd2"/>
              </a:cxn>
              <a:cxn ang="5400000">
                <a:pos x="wd2" y="hd2"/>
              </a:cxn>
              <a:cxn ang="10800000">
                <a:pos x="wd2" y="hd2"/>
              </a:cxn>
              <a:cxn ang="16200000">
                <a:pos x="wd2" y="hd2"/>
              </a:cxn>
            </a:cxnLst>
            <a:rect l="0" t="0" r="r" b="b"/>
            <a:pathLst>
              <a:path w="15274" h="21600" extrusionOk="0">
                <a:moveTo>
                  <a:pt x="15274" y="0"/>
                </a:moveTo>
                <a:cubicBezTo>
                  <a:pt x="4474" y="0"/>
                  <a:pt x="-6326" y="21600"/>
                  <a:pt x="4474" y="21600"/>
                </a:cubicBezTo>
                <a:cubicBezTo>
                  <a:pt x="15274" y="21600"/>
                  <a:pt x="15274" y="0"/>
                  <a:pt x="15274"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7" name="Shape 2317"/>
          <p:cNvSpPr/>
          <p:nvPr/>
        </p:nvSpPr>
        <p:spPr>
          <a:xfrm>
            <a:off x="20557556" y="7276958"/>
            <a:ext cx="60061" cy="104975"/>
          </a:xfrm>
          <a:custGeom>
            <a:avLst/>
            <a:gdLst/>
            <a:ahLst/>
            <a:cxnLst>
              <a:cxn ang="0">
                <a:pos x="wd2" y="hd2"/>
              </a:cxn>
              <a:cxn ang="5400000">
                <a:pos x="wd2" y="hd2"/>
              </a:cxn>
              <a:cxn ang="10800000">
                <a:pos x="wd2" y="hd2"/>
              </a:cxn>
              <a:cxn ang="16200000">
                <a:pos x="wd2" y="hd2"/>
              </a:cxn>
            </a:cxnLst>
            <a:rect l="0" t="0" r="r" b="b"/>
            <a:pathLst>
              <a:path w="16402" h="20471" extrusionOk="0">
                <a:moveTo>
                  <a:pt x="14400" y="142"/>
                </a:moveTo>
                <a:cubicBezTo>
                  <a:pt x="9000" y="-1129"/>
                  <a:pt x="1800" y="6495"/>
                  <a:pt x="0" y="9036"/>
                </a:cubicBezTo>
                <a:cubicBezTo>
                  <a:pt x="0" y="11577"/>
                  <a:pt x="0" y="14118"/>
                  <a:pt x="1800" y="16659"/>
                </a:cubicBezTo>
                <a:cubicBezTo>
                  <a:pt x="1800" y="16659"/>
                  <a:pt x="5400" y="20471"/>
                  <a:pt x="5400" y="20471"/>
                </a:cubicBezTo>
                <a:cubicBezTo>
                  <a:pt x="7200" y="17930"/>
                  <a:pt x="21600" y="1412"/>
                  <a:pt x="14400" y="142"/>
                </a:cubicBezTo>
                <a:cubicBezTo>
                  <a:pt x="12600" y="142"/>
                  <a:pt x="16200" y="142"/>
                  <a:pt x="14400" y="14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8" name="Shape 2318"/>
          <p:cNvSpPr/>
          <p:nvPr/>
        </p:nvSpPr>
        <p:spPr>
          <a:xfrm>
            <a:off x="20177785" y="7456527"/>
            <a:ext cx="76200" cy="60742"/>
          </a:xfrm>
          <a:custGeom>
            <a:avLst/>
            <a:gdLst/>
            <a:ahLst/>
            <a:cxnLst>
              <a:cxn ang="0">
                <a:pos x="wd2" y="hd2"/>
              </a:cxn>
              <a:cxn ang="5400000">
                <a:pos x="wd2" y="hd2"/>
              </a:cxn>
              <a:cxn ang="10800000">
                <a:pos x="wd2" y="hd2"/>
              </a:cxn>
              <a:cxn ang="16200000">
                <a:pos x="wd2" y="hd2"/>
              </a:cxn>
            </a:cxnLst>
            <a:rect l="0" t="0" r="r" b="b"/>
            <a:pathLst>
              <a:path w="17764" h="20015" extrusionOk="0">
                <a:moveTo>
                  <a:pt x="17449" y="2160"/>
                </a:moveTo>
                <a:cubicBezTo>
                  <a:pt x="15906" y="2160"/>
                  <a:pt x="14363" y="0"/>
                  <a:pt x="11278" y="0"/>
                </a:cubicBezTo>
                <a:cubicBezTo>
                  <a:pt x="8192" y="0"/>
                  <a:pt x="6649" y="2160"/>
                  <a:pt x="3563" y="4320"/>
                </a:cubicBezTo>
                <a:cubicBezTo>
                  <a:pt x="478" y="8640"/>
                  <a:pt x="-2608" y="15120"/>
                  <a:pt x="3563" y="19440"/>
                </a:cubicBezTo>
                <a:cubicBezTo>
                  <a:pt x="6649" y="21600"/>
                  <a:pt x="12821" y="17280"/>
                  <a:pt x="14363" y="12960"/>
                </a:cubicBezTo>
                <a:cubicBezTo>
                  <a:pt x="14363" y="10800"/>
                  <a:pt x="18992" y="2160"/>
                  <a:pt x="17449" y="21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19" name="Shape 2319"/>
          <p:cNvSpPr/>
          <p:nvPr/>
        </p:nvSpPr>
        <p:spPr>
          <a:xfrm>
            <a:off x="20543995" y="7507833"/>
            <a:ext cx="118353" cy="181522"/>
          </a:xfrm>
          <a:custGeom>
            <a:avLst/>
            <a:gdLst/>
            <a:ahLst/>
            <a:cxnLst>
              <a:cxn ang="0">
                <a:pos x="wd2" y="hd2"/>
              </a:cxn>
              <a:cxn ang="5400000">
                <a:pos x="wd2" y="hd2"/>
              </a:cxn>
              <a:cxn ang="10800000">
                <a:pos x="wd2" y="hd2"/>
              </a:cxn>
              <a:cxn ang="16200000">
                <a:pos x="wd2" y="hd2"/>
              </a:cxn>
            </a:cxnLst>
            <a:rect l="0" t="0" r="r" b="b"/>
            <a:pathLst>
              <a:path w="19173" h="20898" extrusionOk="0">
                <a:moveTo>
                  <a:pt x="12960" y="841"/>
                </a:moveTo>
                <a:cubicBezTo>
                  <a:pt x="10800" y="69"/>
                  <a:pt x="11880" y="3155"/>
                  <a:pt x="9720" y="841"/>
                </a:cubicBezTo>
                <a:cubicBezTo>
                  <a:pt x="8640" y="-702"/>
                  <a:pt x="4320" y="69"/>
                  <a:pt x="4320" y="1612"/>
                </a:cubicBezTo>
                <a:cubicBezTo>
                  <a:pt x="3240" y="3927"/>
                  <a:pt x="4320" y="5469"/>
                  <a:pt x="3240" y="7784"/>
                </a:cubicBezTo>
                <a:cubicBezTo>
                  <a:pt x="3240" y="8555"/>
                  <a:pt x="3240" y="9327"/>
                  <a:pt x="3240" y="9327"/>
                </a:cubicBezTo>
                <a:cubicBezTo>
                  <a:pt x="2160" y="10098"/>
                  <a:pt x="0" y="9327"/>
                  <a:pt x="0" y="9327"/>
                </a:cubicBezTo>
                <a:cubicBezTo>
                  <a:pt x="0" y="9327"/>
                  <a:pt x="2160" y="16269"/>
                  <a:pt x="3240" y="16269"/>
                </a:cubicBezTo>
                <a:cubicBezTo>
                  <a:pt x="3240" y="16269"/>
                  <a:pt x="4320" y="13955"/>
                  <a:pt x="5400" y="14727"/>
                </a:cubicBezTo>
                <a:cubicBezTo>
                  <a:pt x="5400" y="14727"/>
                  <a:pt x="7560" y="15498"/>
                  <a:pt x="7560" y="16269"/>
                </a:cubicBezTo>
                <a:cubicBezTo>
                  <a:pt x="7560" y="17041"/>
                  <a:pt x="4320" y="15498"/>
                  <a:pt x="4320" y="17041"/>
                </a:cubicBezTo>
                <a:cubicBezTo>
                  <a:pt x="4320" y="18584"/>
                  <a:pt x="6480" y="20127"/>
                  <a:pt x="8640" y="19355"/>
                </a:cubicBezTo>
                <a:cubicBezTo>
                  <a:pt x="9720" y="19355"/>
                  <a:pt x="10800" y="17812"/>
                  <a:pt x="11880" y="18584"/>
                </a:cubicBezTo>
                <a:cubicBezTo>
                  <a:pt x="11880" y="18584"/>
                  <a:pt x="16200" y="20898"/>
                  <a:pt x="16200" y="20898"/>
                </a:cubicBezTo>
                <a:cubicBezTo>
                  <a:pt x="17280" y="20127"/>
                  <a:pt x="14040" y="19355"/>
                  <a:pt x="15120" y="18584"/>
                </a:cubicBezTo>
                <a:cubicBezTo>
                  <a:pt x="14040" y="19355"/>
                  <a:pt x="21600" y="20898"/>
                  <a:pt x="18360" y="17812"/>
                </a:cubicBezTo>
                <a:cubicBezTo>
                  <a:pt x="16200" y="16269"/>
                  <a:pt x="11880" y="18584"/>
                  <a:pt x="10800" y="16269"/>
                </a:cubicBezTo>
                <a:cubicBezTo>
                  <a:pt x="9720" y="14727"/>
                  <a:pt x="9720" y="13955"/>
                  <a:pt x="9720" y="11641"/>
                </a:cubicBezTo>
                <a:cubicBezTo>
                  <a:pt x="9720" y="10098"/>
                  <a:pt x="11880" y="10098"/>
                  <a:pt x="12960" y="8555"/>
                </a:cubicBezTo>
                <a:cubicBezTo>
                  <a:pt x="15120" y="7012"/>
                  <a:pt x="15120" y="6241"/>
                  <a:pt x="14040" y="4698"/>
                </a:cubicBezTo>
                <a:cubicBezTo>
                  <a:pt x="14040" y="4698"/>
                  <a:pt x="14040" y="841"/>
                  <a:pt x="12960" y="841"/>
                </a:cubicBezTo>
                <a:cubicBezTo>
                  <a:pt x="11880" y="841"/>
                  <a:pt x="14040" y="841"/>
                  <a:pt x="12960" y="84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0" name="Shape 2320"/>
          <p:cNvSpPr/>
          <p:nvPr/>
        </p:nvSpPr>
        <p:spPr>
          <a:xfrm>
            <a:off x="20656988" y="7665839"/>
            <a:ext cx="34986" cy="43702"/>
          </a:xfrm>
          <a:custGeom>
            <a:avLst/>
            <a:gdLst/>
            <a:ahLst/>
            <a:cxnLst>
              <a:cxn ang="0">
                <a:pos x="wd2" y="hd2"/>
              </a:cxn>
              <a:cxn ang="5400000">
                <a:pos x="wd2" y="hd2"/>
              </a:cxn>
              <a:cxn ang="10800000">
                <a:pos x="wd2" y="hd2"/>
              </a:cxn>
              <a:cxn ang="16200000">
                <a:pos x="wd2" y="hd2"/>
              </a:cxn>
            </a:cxnLst>
            <a:rect l="0" t="0" r="r" b="b"/>
            <a:pathLst>
              <a:path w="18578" h="18156" extrusionOk="0">
                <a:moveTo>
                  <a:pt x="10800" y="1200"/>
                </a:moveTo>
                <a:cubicBezTo>
                  <a:pt x="10800" y="1200"/>
                  <a:pt x="7200" y="-1500"/>
                  <a:pt x="3600" y="1200"/>
                </a:cubicBezTo>
                <a:cubicBezTo>
                  <a:pt x="3600" y="3900"/>
                  <a:pt x="0" y="3900"/>
                  <a:pt x="0" y="6600"/>
                </a:cubicBezTo>
                <a:cubicBezTo>
                  <a:pt x="3600" y="9300"/>
                  <a:pt x="0" y="12000"/>
                  <a:pt x="7200" y="14700"/>
                </a:cubicBezTo>
                <a:cubicBezTo>
                  <a:pt x="7200" y="14700"/>
                  <a:pt x="21600" y="20100"/>
                  <a:pt x="18000" y="17400"/>
                </a:cubicBezTo>
                <a:cubicBezTo>
                  <a:pt x="18000" y="14700"/>
                  <a:pt x="18000" y="12000"/>
                  <a:pt x="14400" y="9300"/>
                </a:cubicBezTo>
                <a:cubicBezTo>
                  <a:pt x="7200" y="9300"/>
                  <a:pt x="7200" y="1200"/>
                  <a:pt x="10800" y="1200"/>
                </a:cubicBezTo>
                <a:cubicBezTo>
                  <a:pt x="7200" y="1200"/>
                  <a:pt x="14400" y="1200"/>
                  <a:pt x="10800" y="1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1" name="Shape 2321"/>
          <p:cNvSpPr/>
          <p:nvPr/>
        </p:nvSpPr>
        <p:spPr>
          <a:xfrm>
            <a:off x="20695426" y="7707438"/>
            <a:ext cx="49497" cy="88159"/>
          </a:xfrm>
          <a:custGeom>
            <a:avLst/>
            <a:gdLst/>
            <a:ahLst/>
            <a:cxnLst>
              <a:cxn ang="0">
                <a:pos x="wd2" y="hd2"/>
              </a:cxn>
              <a:cxn ang="5400000">
                <a:pos x="wd2" y="hd2"/>
              </a:cxn>
              <a:cxn ang="10800000">
                <a:pos x="wd2" y="hd2"/>
              </a:cxn>
              <a:cxn ang="16200000">
                <a:pos x="wd2" y="hd2"/>
              </a:cxn>
            </a:cxnLst>
            <a:rect l="0" t="0" r="r" b="b"/>
            <a:pathLst>
              <a:path w="16313" h="21600" extrusionOk="0">
                <a:moveTo>
                  <a:pt x="4909" y="0"/>
                </a:moveTo>
                <a:cubicBezTo>
                  <a:pt x="2749" y="0"/>
                  <a:pt x="4909" y="0"/>
                  <a:pt x="589" y="1662"/>
                </a:cubicBezTo>
                <a:cubicBezTo>
                  <a:pt x="-1571" y="3323"/>
                  <a:pt x="2749" y="4985"/>
                  <a:pt x="4909" y="6646"/>
                </a:cubicBezTo>
                <a:cubicBezTo>
                  <a:pt x="7069" y="9969"/>
                  <a:pt x="-3731" y="11631"/>
                  <a:pt x="4909" y="14954"/>
                </a:cubicBezTo>
                <a:cubicBezTo>
                  <a:pt x="7069" y="16615"/>
                  <a:pt x="2749" y="19938"/>
                  <a:pt x="7069" y="21600"/>
                </a:cubicBezTo>
                <a:cubicBezTo>
                  <a:pt x="9229" y="21600"/>
                  <a:pt x="9229" y="19938"/>
                  <a:pt x="7069" y="18277"/>
                </a:cubicBezTo>
                <a:cubicBezTo>
                  <a:pt x="2749" y="8308"/>
                  <a:pt x="15709" y="16615"/>
                  <a:pt x="15709" y="13292"/>
                </a:cubicBezTo>
                <a:cubicBezTo>
                  <a:pt x="15709" y="11631"/>
                  <a:pt x="11389" y="9969"/>
                  <a:pt x="13549" y="9969"/>
                </a:cubicBezTo>
                <a:cubicBezTo>
                  <a:pt x="13549" y="8308"/>
                  <a:pt x="17869" y="9969"/>
                  <a:pt x="15709" y="8308"/>
                </a:cubicBezTo>
                <a:cubicBezTo>
                  <a:pt x="13549" y="6646"/>
                  <a:pt x="9229" y="4985"/>
                  <a:pt x="11389" y="1662"/>
                </a:cubicBezTo>
                <a:cubicBezTo>
                  <a:pt x="11389" y="0"/>
                  <a:pt x="7069" y="0"/>
                  <a:pt x="4909"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2" name="Shape 2322"/>
          <p:cNvSpPr/>
          <p:nvPr/>
        </p:nvSpPr>
        <p:spPr>
          <a:xfrm>
            <a:off x="20564332" y="7678419"/>
            <a:ext cx="40677" cy="38645"/>
          </a:xfrm>
          <a:custGeom>
            <a:avLst/>
            <a:gdLst/>
            <a:ahLst/>
            <a:cxnLst>
              <a:cxn ang="0">
                <a:pos x="wd2" y="hd2"/>
              </a:cxn>
              <a:cxn ang="5400000">
                <a:pos x="wd2" y="hd2"/>
              </a:cxn>
              <a:cxn ang="10800000">
                <a:pos x="wd2" y="hd2"/>
              </a:cxn>
              <a:cxn ang="16200000">
                <a:pos x="wd2" y="hd2"/>
              </a:cxn>
            </a:cxnLst>
            <a:rect l="0" t="0" r="r" b="b"/>
            <a:pathLst>
              <a:path w="21600" h="16055" extrusionOk="0">
                <a:moveTo>
                  <a:pt x="21600" y="9591"/>
                </a:moveTo>
                <a:cubicBezTo>
                  <a:pt x="18000" y="6891"/>
                  <a:pt x="10800" y="-3909"/>
                  <a:pt x="0" y="1491"/>
                </a:cubicBezTo>
                <a:cubicBezTo>
                  <a:pt x="0" y="1491"/>
                  <a:pt x="10800" y="9591"/>
                  <a:pt x="10800" y="12291"/>
                </a:cubicBezTo>
                <a:cubicBezTo>
                  <a:pt x="10800" y="17691"/>
                  <a:pt x="21600" y="17691"/>
                  <a:pt x="21600" y="9591"/>
                </a:cubicBezTo>
                <a:cubicBezTo>
                  <a:pt x="21600" y="9591"/>
                  <a:pt x="21600" y="12291"/>
                  <a:pt x="21600" y="959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3" name="Shape 2323"/>
          <p:cNvSpPr/>
          <p:nvPr/>
        </p:nvSpPr>
        <p:spPr>
          <a:xfrm>
            <a:off x="20611791" y="7728536"/>
            <a:ext cx="44656" cy="54586"/>
          </a:xfrm>
          <a:custGeom>
            <a:avLst/>
            <a:gdLst/>
            <a:ahLst/>
            <a:cxnLst>
              <a:cxn ang="0">
                <a:pos x="wd2" y="hd2"/>
              </a:cxn>
              <a:cxn ang="5400000">
                <a:pos x="wd2" y="hd2"/>
              </a:cxn>
              <a:cxn ang="10800000">
                <a:pos x="wd2" y="hd2"/>
              </a:cxn>
              <a:cxn ang="16200000">
                <a:pos x="wd2" y="hd2"/>
              </a:cxn>
            </a:cxnLst>
            <a:rect l="0" t="0" r="r" b="b"/>
            <a:pathLst>
              <a:path w="16416" h="17387" extrusionOk="0">
                <a:moveTo>
                  <a:pt x="7200" y="1920"/>
                </a:moveTo>
                <a:cubicBezTo>
                  <a:pt x="4800" y="-240"/>
                  <a:pt x="2400" y="-240"/>
                  <a:pt x="0" y="1920"/>
                </a:cubicBezTo>
                <a:cubicBezTo>
                  <a:pt x="0" y="4080"/>
                  <a:pt x="4800" y="4080"/>
                  <a:pt x="4800" y="6240"/>
                </a:cubicBezTo>
                <a:cubicBezTo>
                  <a:pt x="7200" y="8400"/>
                  <a:pt x="0" y="14880"/>
                  <a:pt x="2400" y="17040"/>
                </a:cubicBezTo>
                <a:cubicBezTo>
                  <a:pt x="2400" y="19200"/>
                  <a:pt x="12000" y="10560"/>
                  <a:pt x="14400" y="10560"/>
                </a:cubicBezTo>
                <a:cubicBezTo>
                  <a:pt x="21600" y="10560"/>
                  <a:pt x="7200" y="1920"/>
                  <a:pt x="7200" y="1920"/>
                </a:cubicBezTo>
                <a:cubicBezTo>
                  <a:pt x="2400" y="-2400"/>
                  <a:pt x="7200" y="1920"/>
                  <a:pt x="7200" y="19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4" name="Shape 2324"/>
          <p:cNvSpPr/>
          <p:nvPr/>
        </p:nvSpPr>
        <p:spPr>
          <a:xfrm>
            <a:off x="20632495" y="7765341"/>
            <a:ext cx="33405" cy="59867"/>
          </a:xfrm>
          <a:custGeom>
            <a:avLst/>
            <a:gdLst/>
            <a:ahLst/>
            <a:cxnLst>
              <a:cxn ang="0">
                <a:pos x="wd2" y="hd2"/>
              </a:cxn>
              <a:cxn ang="5400000">
                <a:pos x="wd2" y="hd2"/>
              </a:cxn>
              <a:cxn ang="10800000">
                <a:pos x="wd2" y="hd2"/>
              </a:cxn>
              <a:cxn ang="16200000">
                <a:pos x="wd2" y="hd2"/>
              </a:cxn>
            </a:cxnLst>
            <a:rect l="0" t="0" r="r" b="b"/>
            <a:pathLst>
              <a:path w="15964" h="17877" extrusionOk="0">
                <a:moveTo>
                  <a:pt x="15099" y="873"/>
                </a:moveTo>
                <a:cubicBezTo>
                  <a:pt x="5842" y="873"/>
                  <a:pt x="8928" y="6764"/>
                  <a:pt x="5842" y="8727"/>
                </a:cubicBezTo>
                <a:cubicBezTo>
                  <a:pt x="-3415" y="12654"/>
                  <a:pt x="-329" y="12654"/>
                  <a:pt x="5842" y="16582"/>
                </a:cubicBezTo>
                <a:cubicBezTo>
                  <a:pt x="15099" y="20509"/>
                  <a:pt x="8928" y="14618"/>
                  <a:pt x="12014" y="10691"/>
                </a:cubicBezTo>
                <a:cubicBezTo>
                  <a:pt x="12014" y="10691"/>
                  <a:pt x="18185" y="-1091"/>
                  <a:pt x="15099" y="873"/>
                </a:cubicBezTo>
                <a:cubicBezTo>
                  <a:pt x="12014" y="873"/>
                  <a:pt x="15099" y="-1091"/>
                  <a:pt x="15099" y="87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5" name="Shape 2325"/>
          <p:cNvSpPr/>
          <p:nvPr/>
        </p:nvSpPr>
        <p:spPr>
          <a:xfrm>
            <a:off x="20663766" y="7760546"/>
            <a:ext cx="23353" cy="46353"/>
          </a:xfrm>
          <a:custGeom>
            <a:avLst/>
            <a:gdLst/>
            <a:ahLst/>
            <a:cxnLst>
              <a:cxn ang="0">
                <a:pos x="wd2" y="hd2"/>
              </a:cxn>
              <a:cxn ang="5400000">
                <a:pos x="wd2" y="hd2"/>
              </a:cxn>
              <a:cxn ang="10800000">
                <a:pos x="wd2" y="hd2"/>
              </a:cxn>
              <a:cxn ang="16200000">
                <a:pos x="wd2" y="hd2"/>
              </a:cxn>
            </a:cxnLst>
            <a:rect l="0" t="0" r="r" b="b"/>
            <a:pathLst>
              <a:path w="18600" h="19257" extrusionOk="0">
                <a:moveTo>
                  <a:pt x="16200" y="357"/>
                </a:moveTo>
                <a:cubicBezTo>
                  <a:pt x="10800" y="357"/>
                  <a:pt x="0" y="16557"/>
                  <a:pt x="0" y="19257"/>
                </a:cubicBezTo>
                <a:cubicBezTo>
                  <a:pt x="0" y="19257"/>
                  <a:pt x="10800" y="13857"/>
                  <a:pt x="16200" y="11157"/>
                </a:cubicBezTo>
                <a:cubicBezTo>
                  <a:pt x="16200" y="11157"/>
                  <a:pt x="21600" y="-2343"/>
                  <a:pt x="16200" y="357"/>
                </a:cubicBezTo>
                <a:cubicBezTo>
                  <a:pt x="10800" y="357"/>
                  <a:pt x="16200" y="357"/>
                  <a:pt x="16200" y="3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6" name="Shape 2326"/>
          <p:cNvSpPr/>
          <p:nvPr/>
        </p:nvSpPr>
        <p:spPr>
          <a:xfrm>
            <a:off x="20681447" y="7793763"/>
            <a:ext cx="23652" cy="16141"/>
          </a:xfrm>
          <a:custGeom>
            <a:avLst/>
            <a:gdLst/>
            <a:ahLst/>
            <a:cxnLst>
              <a:cxn ang="0">
                <a:pos x="wd2" y="hd2"/>
              </a:cxn>
              <a:cxn ang="5400000">
                <a:pos x="wd2" y="hd2"/>
              </a:cxn>
              <a:cxn ang="10800000">
                <a:pos x="wd2" y="hd2"/>
              </a:cxn>
              <a:cxn ang="16200000">
                <a:pos x="wd2" y="hd2"/>
              </a:cxn>
            </a:cxnLst>
            <a:rect l="0" t="0" r="r" b="b"/>
            <a:pathLst>
              <a:path w="12559" h="14020" extrusionOk="0">
                <a:moveTo>
                  <a:pt x="1412" y="1102"/>
                </a:moveTo>
                <a:cubicBezTo>
                  <a:pt x="-2188" y="11902"/>
                  <a:pt x="1412" y="17302"/>
                  <a:pt x="8612" y="11902"/>
                </a:cubicBezTo>
                <a:cubicBezTo>
                  <a:pt x="19412" y="11902"/>
                  <a:pt x="5012" y="-4298"/>
                  <a:pt x="1412" y="1102"/>
                </a:cubicBezTo>
                <a:cubicBezTo>
                  <a:pt x="1412" y="6502"/>
                  <a:pt x="5012" y="1102"/>
                  <a:pt x="1412" y="110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7" name="Shape 2327"/>
          <p:cNvSpPr/>
          <p:nvPr/>
        </p:nvSpPr>
        <p:spPr>
          <a:xfrm>
            <a:off x="20683348" y="7806898"/>
            <a:ext cx="84980" cy="131205"/>
          </a:xfrm>
          <a:custGeom>
            <a:avLst/>
            <a:gdLst/>
            <a:ahLst/>
            <a:cxnLst>
              <a:cxn ang="0">
                <a:pos x="wd2" y="hd2"/>
              </a:cxn>
              <a:cxn ang="5400000">
                <a:pos x="wd2" y="hd2"/>
              </a:cxn>
              <a:cxn ang="10800000">
                <a:pos x="wd2" y="hd2"/>
              </a:cxn>
              <a:cxn ang="16200000">
                <a:pos x="wd2" y="hd2"/>
              </a:cxn>
            </a:cxnLst>
            <a:rect l="0" t="0" r="r" b="b"/>
            <a:pathLst>
              <a:path w="19811" h="20221" extrusionOk="0">
                <a:moveTo>
                  <a:pt x="14025" y="0"/>
                </a:moveTo>
                <a:cubicBezTo>
                  <a:pt x="12482" y="0"/>
                  <a:pt x="12482" y="1029"/>
                  <a:pt x="12482" y="2057"/>
                </a:cubicBezTo>
                <a:cubicBezTo>
                  <a:pt x="12482" y="3086"/>
                  <a:pt x="12482" y="3086"/>
                  <a:pt x="9396" y="4114"/>
                </a:cubicBezTo>
                <a:cubicBezTo>
                  <a:pt x="7853" y="4114"/>
                  <a:pt x="4767" y="6171"/>
                  <a:pt x="3225" y="6171"/>
                </a:cubicBezTo>
                <a:cubicBezTo>
                  <a:pt x="139" y="9257"/>
                  <a:pt x="-1404" y="9257"/>
                  <a:pt x="1682" y="11314"/>
                </a:cubicBezTo>
                <a:cubicBezTo>
                  <a:pt x="3225" y="12343"/>
                  <a:pt x="1682" y="13371"/>
                  <a:pt x="1682" y="14400"/>
                </a:cubicBezTo>
                <a:cubicBezTo>
                  <a:pt x="139" y="16457"/>
                  <a:pt x="1682" y="17486"/>
                  <a:pt x="3225" y="18514"/>
                </a:cubicBezTo>
                <a:cubicBezTo>
                  <a:pt x="6310" y="19543"/>
                  <a:pt x="9396" y="19543"/>
                  <a:pt x="10939" y="19543"/>
                </a:cubicBezTo>
                <a:cubicBezTo>
                  <a:pt x="15567" y="21600"/>
                  <a:pt x="12482" y="18514"/>
                  <a:pt x="10939" y="16457"/>
                </a:cubicBezTo>
                <a:cubicBezTo>
                  <a:pt x="10939" y="16457"/>
                  <a:pt x="10939" y="12343"/>
                  <a:pt x="14025" y="12343"/>
                </a:cubicBezTo>
                <a:cubicBezTo>
                  <a:pt x="15567" y="12343"/>
                  <a:pt x="15567" y="17486"/>
                  <a:pt x="17110" y="17486"/>
                </a:cubicBezTo>
                <a:cubicBezTo>
                  <a:pt x="17110" y="17486"/>
                  <a:pt x="18653" y="14400"/>
                  <a:pt x="18653" y="14400"/>
                </a:cubicBezTo>
                <a:cubicBezTo>
                  <a:pt x="20196" y="12343"/>
                  <a:pt x="20196" y="11314"/>
                  <a:pt x="18653" y="10286"/>
                </a:cubicBezTo>
                <a:cubicBezTo>
                  <a:pt x="18653" y="7200"/>
                  <a:pt x="18653" y="1029"/>
                  <a:pt x="14025" y="0"/>
                </a:cubicBezTo>
                <a:cubicBezTo>
                  <a:pt x="12482" y="0"/>
                  <a:pt x="14025" y="1029"/>
                  <a:pt x="14025"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8" name="Shape 2328"/>
          <p:cNvSpPr/>
          <p:nvPr/>
        </p:nvSpPr>
        <p:spPr>
          <a:xfrm>
            <a:off x="20618570" y="7839715"/>
            <a:ext cx="63175" cy="62121"/>
          </a:xfrm>
          <a:custGeom>
            <a:avLst/>
            <a:gdLst/>
            <a:ahLst/>
            <a:cxnLst>
              <a:cxn ang="0">
                <a:pos x="wd2" y="hd2"/>
              </a:cxn>
              <a:cxn ang="5400000">
                <a:pos x="wd2" y="hd2"/>
              </a:cxn>
              <a:cxn ang="10800000">
                <a:pos x="wd2" y="hd2"/>
              </a:cxn>
              <a:cxn ang="16200000">
                <a:pos x="wd2" y="hd2"/>
              </a:cxn>
            </a:cxnLst>
            <a:rect l="0" t="0" r="r" b="b"/>
            <a:pathLst>
              <a:path w="17252" h="19787" extrusionOk="0">
                <a:moveTo>
                  <a:pt x="14400" y="347"/>
                </a:moveTo>
                <a:cubicBezTo>
                  <a:pt x="10800" y="-1813"/>
                  <a:pt x="9000" y="6827"/>
                  <a:pt x="3600" y="6827"/>
                </a:cubicBezTo>
                <a:cubicBezTo>
                  <a:pt x="0" y="8987"/>
                  <a:pt x="0" y="17627"/>
                  <a:pt x="0" y="19787"/>
                </a:cubicBezTo>
                <a:cubicBezTo>
                  <a:pt x="1800" y="17627"/>
                  <a:pt x="1800" y="13307"/>
                  <a:pt x="3600" y="11147"/>
                </a:cubicBezTo>
                <a:cubicBezTo>
                  <a:pt x="3600" y="11147"/>
                  <a:pt x="7200" y="8987"/>
                  <a:pt x="7200" y="11147"/>
                </a:cubicBezTo>
                <a:cubicBezTo>
                  <a:pt x="7200" y="13307"/>
                  <a:pt x="10800" y="13307"/>
                  <a:pt x="10800" y="13307"/>
                </a:cubicBezTo>
                <a:cubicBezTo>
                  <a:pt x="12600" y="13307"/>
                  <a:pt x="12600" y="15467"/>
                  <a:pt x="14400" y="13307"/>
                </a:cubicBezTo>
                <a:cubicBezTo>
                  <a:pt x="14400" y="13307"/>
                  <a:pt x="14400" y="8987"/>
                  <a:pt x="14400" y="8987"/>
                </a:cubicBezTo>
                <a:cubicBezTo>
                  <a:pt x="16200" y="4667"/>
                  <a:pt x="19800" y="2507"/>
                  <a:pt x="14400" y="347"/>
                </a:cubicBezTo>
                <a:cubicBezTo>
                  <a:pt x="12600" y="347"/>
                  <a:pt x="21600" y="4667"/>
                  <a:pt x="14400" y="34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29" name="Shape 2329"/>
          <p:cNvSpPr/>
          <p:nvPr/>
        </p:nvSpPr>
        <p:spPr>
          <a:xfrm>
            <a:off x="20458120" y="7768470"/>
            <a:ext cx="75235" cy="79116"/>
          </a:xfrm>
          <a:custGeom>
            <a:avLst/>
            <a:gdLst/>
            <a:ahLst/>
            <a:cxnLst>
              <a:cxn ang="0">
                <a:pos x="wd2" y="hd2"/>
              </a:cxn>
              <a:cxn ang="5400000">
                <a:pos x="wd2" y="hd2"/>
              </a:cxn>
              <a:cxn ang="10800000">
                <a:pos x="wd2" y="hd2"/>
              </a:cxn>
              <a:cxn ang="16200000">
                <a:pos x="wd2" y="hd2"/>
              </a:cxn>
            </a:cxnLst>
            <a:rect l="0" t="0" r="r" b="b"/>
            <a:pathLst>
              <a:path w="20546" h="21600" extrusionOk="0">
                <a:moveTo>
                  <a:pt x="19800" y="0"/>
                </a:moveTo>
                <a:cubicBezTo>
                  <a:pt x="16200" y="1800"/>
                  <a:pt x="12600" y="7200"/>
                  <a:pt x="10800" y="10800"/>
                </a:cubicBezTo>
                <a:cubicBezTo>
                  <a:pt x="9000" y="12600"/>
                  <a:pt x="0" y="18000"/>
                  <a:pt x="0" y="21600"/>
                </a:cubicBezTo>
                <a:cubicBezTo>
                  <a:pt x="0" y="21600"/>
                  <a:pt x="5400" y="19800"/>
                  <a:pt x="7200" y="18000"/>
                </a:cubicBezTo>
                <a:cubicBezTo>
                  <a:pt x="9000" y="18000"/>
                  <a:pt x="12600" y="14400"/>
                  <a:pt x="14400" y="12600"/>
                </a:cubicBezTo>
                <a:cubicBezTo>
                  <a:pt x="14400" y="9000"/>
                  <a:pt x="16200" y="7200"/>
                  <a:pt x="18000" y="5400"/>
                </a:cubicBezTo>
                <a:cubicBezTo>
                  <a:pt x="19800" y="5400"/>
                  <a:pt x="21600" y="0"/>
                  <a:pt x="198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0" name="Shape 2330"/>
          <p:cNvSpPr/>
          <p:nvPr/>
        </p:nvSpPr>
        <p:spPr>
          <a:xfrm>
            <a:off x="20690887" y="7669010"/>
            <a:ext cx="9589" cy="6782"/>
          </a:xfrm>
          <a:custGeom>
            <a:avLst/>
            <a:gdLst/>
            <a:ahLst/>
            <a:cxnLst>
              <a:cxn ang="0">
                <a:pos x="wd2" y="hd2"/>
              </a:cxn>
              <a:cxn ang="5400000">
                <a:pos x="wd2" y="hd2"/>
              </a:cxn>
              <a:cxn ang="10800000">
                <a:pos x="wd2" y="hd2"/>
              </a:cxn>
              <a:cxn ang="16200000">
                <a:pos x="wd2" y="hd2"/>
              </a:cxn>
            </a:cxnLst>
            <a:rect l="0" t="0" r="r" b="b"/>
            <a:pathLst>
              <a:path w="15274" h="21600" extrusionOk="0">
                <a:moveTo>
                  <a:pt x="0" y="21600"/>
                </a:moveTo>
                <a:cubicBezTo>
                  <a:pt x="10800" y="21600"/>
                  <a:pt x="21600" y="0"/>
                  <a:pt x="10800" y="0"/>
                </a:cubicBezTo>
                <a:cubicBezTo>
                  <a:pt x="0" y="0"/>
                  <a:pt x="0" y="21600"/>
                  <a:pt x="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1" name="Shape 2331"/>
          <p:cNvSpPr/>
          <p:nvPr/>
        </p:nvSpPr>
        <p:spPr>
          <a:xfrm>
            <a:off x="19738196" y="7946930"/>
            <a:ext cx="358101" cy="376172"/>
          </a:xfrm>
          <a:custGeom>
            <a:avLst/>
            <a:gdLst/>
            <a:ahLst/>
            <a:cxnLst>
              <a:cxn ang="0">
                <a:pos x="wd2" y="hd2"/>
              </a:cxn>
              <a:cxn ang="5400000">
                <a:pos x="wd2" y="hd2"/>
              </a:cxn>
              <a:cxn ang="10800000">
                <a:pos x="wd2" y="hd2"/>
              </a:cxn>
              <a:cxn ang="16200000">
                <a:pos x="wd2" y="hd2"/>
              </a:cxn>
            </a:cxnLst>
            <a:rect l="0" t="0" r="r" b="b"/>
            <a:pathLst>
              <a:path w="20870" h="21021" extrusionOk="0">
                <a:moveTo>
                  <a:pt x="4177" y="745"/>
                </a:moveTo>
                <a:cubicBezTo>
                  <a:pt x="3019" y="745"/>
                  <a:pt x="2248" y="745"/>
                  <a:pt x="1091" y="373"/>
                </a:cubicBezTo>
                <a:cubicBezTo>
                  <a:pt x="319" y="0"/>
                  <a:pt x="-452" y="-372"/>
                  <a:pt x="319" y="745"/>
                </a:cubicBezTo>
                <a:cubicBezTo>
                  <a:pt x="705" y="1490"/>
                  <a:pt x="1091" y="2607"/>
                  <a:pt x="1862" y="2980"/>
                </a:cubicBezTo>
                <a:cubicBezTo>
                  <a:pt x="2634" y="3352"/>
                  <a:pt x="3405" y="3725"/>
                  <a:pt x="3791" y="4469"/>
                </a:cubicBezTo>
                <a:cubicBezTo>
                  <a:pt x="4177" y="4842"/>
                  <a:pt x="4177" y="5587"/>
                  <a:pt x="4562" y="5959"/>
                </a:cubicBezTo>
                <a:cubicBezTo>
                  <a:pt x="5334" y="6331"/>
                  <a:pt x="5719" y="6331"/>
                  <a:pt x="6105" y="6704"/>
                </a:cubicBezTo>
                <a:cubicBezTo>
                  <a:pt x="6877" y="7449"/>
                  <a:pt x="6877" y="8566"/>
                  <a:pt x="7262" y="9311"/>
                </a:cubicBezTo>
                <a:cubicBezTo>
                  <a:pt x="7648" y="9683"/>
                  <a:pt x="8034" y="10056"/>
                  <a:pt x="8034" y="10056"/>
                </a:cubicBezTo>
                <a:cubicBezTo>
                  <a:pt x="8805" y="10800"/>
                  <a:pt x="9191" y="11173"/>
                  <a:pt x="9577" y="11918"/>
                </a:cubicBezTo>
                <a:cubicBezTo>
                  <a:pt x="10348" y="13035"/>
                  <a:pt x="10348" y="14152"/>
                  <a:pt x="11119" y="15269"/>
                </a:cubicBezTo>
                <a:cubicBezTo>
                  <a:pt x="12662" y="16387"/>
                  <a:pt x="13819" y="17876"/>
                  <a:pt x="15362" y="18994"/>
                </a:cubicBezTo>
                <a:cubicBezTo>
                  <a:pt x="16134" y="19738"/>
                  <a:pt x="16519" y="20111"/>
                  <a:pt x="17291" y="20856"/>
                </a:cubicBezTo>
                <a:cubicBezTo>
                  <a:pt x="17677" y="20856"/>
                  <a:pt x="19991" y="21228"/>
                  <a:pt x="20377" y="20856"/>
                </a:cubicBezTo>
                <a:cubicBezTo>
                  <a:pt x="20762" y="20483"/>
                  <a:pt x="19991" y="17504"/>
                  <a:pt x="20377" y="16759"/>
                </a:cubicBezTo>
                <a:cubicBezTo>
                  <a:pt x="20377" y="16387"/>
                  <a:pt x="21148" y="16387"/>
                  <a:pt x="20762" y="16014"/>
                </a:cubicBezTo>
                <a:cubicBezTo>
                  <a:pt x="20377" y="15642"/>
                  <a:pt x="19991" y="15269"/>
                  <a:pt x="19605" y="14897"/>
                </a:cubicBezTo>
                <a:cubicBezTo>
                  <a:pt x="19605" y="14897"/>
                  <a:pt x="19219" y="14525"/>
                  <a:pt x="18834" y="14525"/>
                </a:cubicBezTo>
                <a:cubicBezTo>
                  <a:pt x="18448" y="14525"/>
                  <a:pt x="18448" y="15269"/>
                  <a:pt x="18062" y="15269"/>
                </a:cubicBezTo>
                <a:cubicBezTo>
                  <a:pt x="18448" y="15269"/>
                  <a:pt x="18062" y="13780"/>
                  <a:pt x="18062" y="13780"/>
                </a:cubicBezTo>
                <a:cubicBezTo>
                  <a:pt x="17677" y="13407"/>
                  <a:pt x="17677" y="13407"/>
                  <a:pt x="17677" y="13035"/>
                </a:cubicBezTo>
                <a:cubicBezTo>
                  <a:pt x="17677" y="12662"/>
                  <a:pt x="16905" y="12290"/>
                  <a:pt x="16519" y="12290"/>
                </a:cubicBezTo>
                <a:cubicBezTo>
                  <a:pt x="16134" y="11918"/>
                  <a:pt x="15362" y="11545"/>
                  <a:pt x="15748" y="10800"/>
                </a:cubicBezTo>
                <a:cubicBezTo>
                  <a:pt x="15748" y="10800"/>
                  <a:pt x="15362" y="10428"/>
                  <a:pt x="15748" y="10428"/>
                </a:cubicBezTo>
                <a:cubicBezTo>
                  <a:pt x="15748" y="10056"/>
                  <a:pt x="16134" y="10428"/>
                  <a:pt x="16134" y="10056"/>
                </a:cubicBezTo>
                <a:cubicBezTo>
                  <a:pt x="16519" y="9311"/>
                  <a:pt x="14205" y="9311"/>
                  <a:pt x="14205" y="9683"/>
                </a:cubicBezTo>
                <a:cubicBezTo>
                  <a:pt x="14205" y="9311"/>
                  <a:pt x="15748" y="8938"/>
                  <a:pt x="14205" y="8938"/>
                </a:cubicBezTo>
                <a:cubicBezTo>
                  <a:pt x="13819" y="8938"/>
                  <a:pt x="13434" y="8566"/>
                  <a:pt x="13434" y="8566"/>
                </a:cubicBezTo>
                <a:cubicBezTo>
                  <a:pt x="13434" y="8194"/>
                  <a:pt x="13819" y="8194"/>
                  <a:pt x="13819" y="8194"/>
                </a:cubicBezTo>
                <a:cubicBezTo>
                  <a:pt x="13819" y="7821"/>
                  <a:pt x="13048" y="7821"/>
                  <a:pt x="13048" y="7821"/>
                </a:cubicBezTo>
                <a:cubicBezTo>
                  <a:pt x="13048" y="7821"/>
                  <a:pt x="13434" y="7449"/>
                  <a:pt x="12662" y="7449"/>
                </a:cubicBezTo>
                <a:cubicBezTo>
                  <a:pt x="12277" y="7076"/>
                  <a:pt x="11891" y="7076"/>
                  <a:pt x="11505" y="6704"/>
                </a:cubicBezTo>
                <a:cubicBezTo>
                  <a:pt x="10348" y="5214"/>
                  <a:pt x="11119" y="6704"/>
                  <a:pt x="11119" y="6704"/>
                </a:cubicBezTo>
                <a:cubicBezTo>
                  <a:pt x="10734" y="6704"/>
                  <a:pt x="9577" y="5587"/>
                  <a:pt x="9191" y="5587"/>
                </a:cubicBezTo>
                <a:cubicBezTo>
                  <a:pt x="8805" y="4842"/>
                  <a:pt x="8419" y="4097"/>
                  <a:pt x="7648" y="3725"/>
                </a:cubicBezTo>
                <a:cubicBezTo>
                  <a:pt x="6877" y="3352"/>
                  <a:pt x="6491" y="2980"/>
                  <a:pt x="5719" y="2235"/>
                </a:cubicBezTo>
                <a:cubicBezTo>
                  <a:pt x="5334" y="1862"/>
                  <a:pt x="4948" y="745"/>
                  <a:pt x="4177" y="74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2" name="Shape 2332"/>
          <p:cNvSpPr/>
          <p:nvPr/>
        </p:nvSpPr>
        <p:spPr>
          <a:xfrm>
            <a:off x="19801391" y="8080415"/>
            <a:ext cx="23068" cy="28207"/>
          </a:xfrm>
          <a:custGeom>
            <a:avLst/>
            <a:gdLst/>
            <a:ahLst/>
            <a:cxnLst>
              <a:cxn ang="0">
                <a:pos x="wd2" y="hd2"/>
              </a:cxn>
              <a:cxn ang="5400000">
                <a:pos x="wd2" y="hd2"/>
              </a:cxn>
              <a:cxn ang="10800000">
                <a:pos x="wd2" y="hd2"/>
              </a:cxn>
              <a:cxn ang="16200000">
                <a:pos x="wd2" y="hd2"/>
              </a:cxn>
            </a:cxnLst>
            <a:rect l="0" t="0" r="r" b="b"/>
            <a:pathLst>
              <a:path w="14699" h="17968" extrusionOk="0">
                <a:moveTo>
                  <a:pt x="13829" y="17280"/>
                </a:moveTo>
                <a:cubicBezTo>
                  <a:pt x="18149" y="12960"/>
                  <a:pt x="5189" y="0"/>
                  <a:pt x="869" y="0"/>
                </a:cubicBezTo>
                <a:cubicBezTo>
                  <a:pt x="-3451" y="4320"/>
                  <a:pt x="9509" y="21600"/>
                  <a:pt x="13829"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3" name="Shape 2333"/>
          <p:cNvSpPr/>
          <p:nvPr/>
        </p:nvSpPr>
        <p:spPr>
          <a:xfrm>
            <a:off x="19848489" y="8159531"/>
            <a:ext cx="21531" cy="28207"/>
          </a:xfrm>
          <a:custGeom>
            <a:avLst/>
            <a:gdLst/>
            <a:ahLst/>
            <a:cxnLst>
              <a:cxn ang="0">
                <a:pos x="wd2" y="hd2"/>
              </a:cxn>
              <a:cxn ang="5400000">
                <a:pos x="wd2" y="hd2"/>
              </a:cxn>
              <a:cxn ang="10800000">
                <a:pos x="wd2" y="hd2"/>
              </a:cxn>
              <a:cxn ang="16200000">
                <a:pos x="wd2" y="hd2"/>
              </a:cxn>
            </a:cxnLst>
            <a:rect l="0" t="0" r="r" b="b"/>
            <a:pathLst>
              <a:path w="14699" h="17968" extrusionOk="0">
                <a:moveTo>
                  <a:pt x="13829" y="17280"/>
                </a:moveTo>
                <a:cubicBezTo>
                  <a:pt x="18149" y="12960"/>
                  <a:pt x="5189" y="0"/>
                  <a:pt x="869" y="0"/>
                </a:cubicBezTo>
                <a:cubicBezTo>
                  <a:pt x="-3451" y="4320"/>
                  <a:pt x="9509" y="21600"/>
                  <a:pt x="13829"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4" name="Shape 2334"/>
          <p:cNvSpPr/>
          <p:nvPr/>
        </p:nvSpPr>
        <p:spPr>
          <a:xfrm>
            <a:off x="20067162" y="8183993"/>
            <a:ext cx="47458" cy="43349"/>
          </a:xfrm>
          <a:custGeom>
            <a:avLst/>
            <a:gdLst/>
            <a:ahLst/>
            <a:cxnLst>
              <a:cxn ang="0">
                <a:pos x="wd2" y="hd2"/>
              </a:cxn>
              <a:cxn ang="5400000">
                <a:pos x="wd2" y="hd2"/>
              </a:cxn>
              <a:cxn ang="10800000">
                <a:pos x="wd2" y="hd2"/>
              </a:cxn>
              <a:cxn ang="16200000">
                <a:pos x="wd2" y="hd2"/>
              </a:cxn>
            </a:cxnLst>
            <a:rect l="0" t="0" r="r" b="b"/>
            <a:pathLst>
              <a:path w="21600" h="19725" extrusionOk="0">
                <a:moveTo>
                  <a:pt x="21600" y="19725"/>
                </a:moveTo>
                <a:cubicBezTo>
                  <a:pt x="21600" y="13554"/>
                  <a:pt x="15429" y="13554"/>
                  <a:pt x="15429" y="7382"/>
                </a:cubicBezTo>
                <a:cubicBezTo>
                  <a:pt x="15429" y="1211"/>
                  <a:pt x="6171" y="-1875"/>
                  <a:pt x="0" y="1211"/>
                </a:cubicBezTo>
                <a:cubicBezTo>
                  <a:pt x="0" y="4296"/>
                  <a:pt x="0" y="7382"/>
                  <a:pt x="3086" y="7382"/>
                </a:cubicBezTo>
                <a:cubicBezTo>
                  <a:pt x="9257" y="7382"/>
                  <a:pt x="6171" y="10468"/>
                  <a:pt x="9257" y="13554"/>
                </a:cubicBezTo>
                <a:cubicBezTo>
                  <a:pt x="9257" y="16639"/>
                  <a:pt x="21600" y="19725"/>
                  <a:pt x="21600" y="197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5" name="Shape 2335"/>
          <p:cNvSpPr/>
          <p:nvPr/>
        </p:nvSpPr>
        <p:spPr>
          <a:xfrm>
            <a:off x="20144846" y="8213780"/>
            <a:ext cx="18645" cy="21413"/>
          </a:xfrm>
          <a:custGeom>
            <a:avLst/>
            <a:gdLst/>
            <a:ahLst/>
            <a:cxnLst>
              <a:cxn ang="0">
                <a:pos x="wd2" y="hd2"/>
              </a:cxn>
              <a:cxn ang="5400000">
                <a:pos x="wd2" y="hd2"/>
              </a:cxn>
              <a:cxn ang="10800000">
                <a:pos x="wd2" y="hd2"/>
              </a:cxn>
              <a:cxn ang="16200000">
                <a:pos x="wd2" y="hd2"/>
              </a:cxn>
            </a:cxnLst>
            <a:rect l="0" t="0" r="r" b="b"/>
            <a:pathLst>
              <a:path w="16200" h="18600" extrusionOk="0">
                <a:moveTo>
                  <a:pt x="8100" y="16200"/>
                </a:moveTo>
                <a:cubicBezTo>
                  <a:pt x="-2700" y="21600"/>
                  <a:pt x="-2700" y="5400"/>
                  <a:pt x="8100" y="0"/>
                </a:cubicBezTo>
                <a:cubicBezTo>
                  <a:pt x="18900" y="0"/>
                  <a:pt x="18900" y="16200"/>
                  <a:pt x="8100" y="16200"/>
                </a:cubicBezTo>
                <a:cubicBezTo>
                  <a:pt x="2700" y="21600"/>
                  <a:pt x="13500" y="16200"/>
                  <a:pt x="8100"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6" name="Shape 2336"/>
          <p:cNvSpPr/>
          <p:nvPr/>
        </p:nvSpPr>
        <p:spPr>
          <a:xfrm>
            <a:off x="20073942" y="8326803"/>
            <a:ext cx="300259" cy="92093"/>
          </a:xfrm>
          <a:custGeom>
            <a:avLst/>
            <a:gdLst/>
            <a:ahLst/>
            <a:cxnLst>
              <a:cxn ang="0">
                <a:pos x="wd2" y="hd2"/>
              </a:cxn>
              <a:cxn ang="5400000">
                <a:pos x="wd2" y="hd2"/>
              </a:cxn>
              <a:cxn ang="10800000">
                <a:pos x="wd2" y="hd2"/>
              </a:cxn>
              <a:cxn ang="16200000">
                <a:pos x="wd2" y="hd2"/>
              </a:cxn>
            </a:cxnLst>
            <a:rect l="0" t="0" r="r" b="b"/>
            <a:pathLst>
              <a:path w="21258" h="20000" extrusionOk="0">
                <a:moveTo>
                  <a:pt x="4226" y="0"/>
                </a:moveTo>
                <a:cubicBezTo>
                  <a:pt x="3287" y="1440"/>
                  <a:pt x="2817" y="0"/>
                  <a:pt x="1409" y="0"/>
                </a:cubicBezTo>
                <a:cubicBezTo>
                  <a:pt x="1409" y="0"/>
                  <a:pt x="0" y="4320"/>
                  <a:pt x="0" y="5760"/>
                </a:cubicBezTo>
                <a:cubicBezTo>
                  <a:pt x="0" y="7200"/>
                  <a:pt x="1878" y="5760"/>
                  <a:pt x="2348" y="8640"/>
                </a:cubicBezTo>
                <a:cubicBezTo>
                  <a:pt x="2817" y="11520"/>
                  <a:pt x="4226" y="11520"/>
                  <a:pt x="5165" y="12960"/>
                </a:cubicBezTo>
                <a:cubicBezTo>
                  <a:pt x="6104" y="12960"/>
                  <a:pt x="6574" y="12960"/>
                  <a:pt x="7043" y="12960"/>
                </a:cubicBezTo>
                <a:cubicBezTo>
                  <a:pt x="8452" y="12960"/>
                  <a:pt x="9861" y="14400"/>
                  <a:pt x="11270" y="15840"/>
                </a:cubicBezTo>
                <a:cubicBezTo>
                  <a:pt x="13617" y="17280"/>
                  <a:pt x="16435" y="15840"/>
                  <a:pt x="18783" y="18720"/>
                </a:cubicBezTo>
                <a:cubicBezTo>
                  <a:pt x="19252" y="18720"/>
                  <a:pt x="20661" y="21600"/>
                  <a:pt x="21130" y="18720"/>
                </a:cubicBezTo>
                <a:cubicBezTo>
                  <a:pt x="21600" y="18720"/>
                  <a:pt x="20661" y="12960"/>
                  <a:pt x="20191" y="12960"/>
                </a:cubicBezTo>
                <a:cubicBezTo>
                  <a:pt x="19722" y="11520"/>
                  <a:pt x="19722" y="12960"/>
                  <a:pt x="19252" y="12960"/>
                </a:cubicBezTo>
                <a:cubicBezTo>
                  <a:pt x="18313" y="14400"/>
                  <a:pt x="17843" y="12960"/>
                  <a:pt x="17374" y="12960"/>
                </a:cubicBezTo>
                <a:cubicBezTo>
                  <a:pt x="16904" y="11520"/>
                  <a:pt x="16904" y="10080"/>
                  <a:pt x="16435" y="8640"/>
                </a:cubicBezTo>
                <a:cubicBezTo>
                  <a:pt x="16435" y="7200"/>
                  <a:pt x="15496" y="7200"/>
                  <a:pt x="15026" y="5760"/>
                </a:cubicBezTo>
                <a:cubicBezTo>
                  <a:pt x="14557" y="5760"/>
                  <a:pt x="13148" y="4320"/>
                  <a:pt x="12678" y="4320"/>
                </a:cubicBezTo>
                <a:cubicBezTo>
                  <a:pt x="12209" y="4320"/>
                  <a:pt x="11739" y="5760"/>
                  <a:pt x="11739" y="5760"/>
                </a:cubicBezTo>
                <a:cubicBezTo>
                  <a:pt x="11270" y="7200"/>
                  <a:pt x="10800" y="7200"/>
                  <a:pt x="9861" y="7200"/>
                </a:cubicBezTo>
                <a:cubicBezTo>
                  <a:pt x="8922" y="7200"/>
                  <a:pt x="7983" y="5760"/>
                  <a:pt x="7043" y="4320"/>
                </a:cubicBezTo>
                <a:cubicBezTo>
                  <a:pt x="6574" y="2880"/>
                  <a:pt x="5635" y="2880"/>
                  <a:pt x="5165" y="2880"/>
                </a:cubicBezTo>
                <a:cubicBezTo>
                  <a:pt x="5165" y="2880"/>
                  <a:pt x="4696" y="0"/>
                  <a:pt x="4226" y="0"/>
                </a:cubicBezTo>
                <a:cubicBezTo>
                  <a:pt x="3757" y="1440"/>
                  <a:pt x="4696" y="0"/>
                  <a:pt x="4226"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7" name="Shape 2337"/>
          <p:cNvSpPr/>
          <p:nvPr/>
        </p:nvSpPr>
        <p:spPr>
          <a:xfrm>
            <a:off x="20314598" y="8356600"/>
            <a:ext cx="37308" cy="15411"/>
          </a:xfrm>
          <a:custGeom>
            <a:avLst/>
            <a:gdLst/>
            <a:ahLst/>
            <a:cxnLst>
              <a:cxn ang="0">
                <a:pos x="wd2" y="hd2"/>
              </a:cxn>
              <a:cxn ang="5400000">
                <a:pos x="wd2" y="hd2"/>
              </a:cxn>
              <a:cxn ang="10800000">
                <a:pos x="wd2" y="hd2"/>
              </a:cxn>
              <a:cxn ang="16200000">
                <a:pos x="wd2" y="hd2"/>
              </a:cxn>
            </a:cxnLst>
            <a:rect l="0" t="0" r="r" b="b"/>
            <a:pathLst>
              <a:path w="15503" h="16362" extrusionOk="0">
                <a:moveTo>
                  <a:pt x="2003" y="16362"/>
                </a:moveTo>
                <a:cubicBezTo>
                  <a:pt x="-6097" y="9162"/>
                  <a:pt x="12803" y="-5238"/>
                  <a:pt x="15503" y="1962"/>
                </a:cubicBezTo>
                <a:cubicBezTo>
                  <a:pt x="15503" y="9162"/>
                  <a:pt x="4703" y="16362"/>
                  <a:pt x="2003" y="16362"/>
                </a:cubicBezTo>
                <a:cubicBezTo>
                  <a:pt x="-697" y="16362"/>
                  <a:pt x="4703" y="16362"/>
                  <a:pt x="2003" y="1636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8" name="Shape 2338"/>
          <p:cNvSpPr/>
          <p:nvPr/>
        </p:nvSpPr>
        <p:spPr>
          <a:xfrm>
            <a:off x="20377176" y="8399136"/>
            <a:ext cx="28243" cy="27127"/>
          </a:xfrm>
          <a:custGeom>
            <a:avLst/>
            <a:gdLst/>
            <a:ahLst/>
            <a:cxnLst>
              <a:cxn ang="0">
                <a:pos x="wd2" y="hd2"/>
              </a:cxn>
              <a:cxn ang="5400000">
                <a:pos x="wd2" y="hd2"/>
              </a:cxn>
              <a:cxn ang="10800000">
                <a:pos x="wd2" y="hd2"/>
              </a:cxn>
              <a:cxn ang="16200000">
                <a:pos x="wd2" y="hd2"/>
              </a:cxn>
            </a:cxnLst>
            <a:rect l="0" t="0" r="r" b="b"/>
            <a:pathLst>
              <a:path w="14997" h="21600" extrusionOk="0">
                <a:moveTo>
                  <a:pt x="8181" y="0"/>
                </a:moveTo>
                <a:cubicBezTo>
                  <a:pt x="4581" y="0"/>
                  <a:pt x="-2619" y="0"/>
                  <a:pt x="981" y="5400"/>
                </a:cubicBezTo>
                <a:cubicBezTo>
                  <a:pt x="981" y="5400"/>
                  <a:pt x="8181" y="21600"/>
                  <a:pt x="8181" y="21600"/>
                </a:cubicBezTo>
                <a:cubicBezTo>
                  <a:pt x="15381" y="21600"/>
                  <a:pt x="18981" y="0"/>
                  <a:pt x="8181"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39" name="Shape 2339"/>
          <p:cNvSpPr/>
          <p:nvPr/>
        </p:nvSpPr>
        <p:spPr>
          <a:xfrm>
            <a:off x="20417479" y="8405917"/>
            <a:ext cx="23568" cy="16578"/>
          </a:xfrm>
          <a:custGeom>
            <a:avLst/>
            <a:gdLst/>
            <a:ahLst/>
            <a:cxnLst>
              <a:cxn ang="0">
                <a:pos x="wd2" y="hd2"/>
              </a:cxn>
              <a:cxn ang="5400000">
                <a:pos x="wd2" y="hd2"/>
              </a:cxn>
              <a:cxn ang="10800000">
                <a:pos x="wd2" y="hd2"/>
              </a:cxn>
              <a:cxn ang="16200000">
                <a:pos x="wd2" y="hd2"/>
              </a:cxn>
            </a:cxnLst>
            <a:rect l="0" t="0" r="r" b="b"/>
            <a:pathLst>
              <a:path w="16090" h="17600" extrusionOk="0">
                <a:moveTo>
                  <a:pt x="14170" y="7200"/>
                </a:moveTo>
                <a:cubicBezTo>
                  <a:pt x="14170" y="7200"/>
                  <a:pt x="9850" y="0"/>
                  <a:pt x="5530" y="0"/>
                </a:cubicBezTo>
                <a:cubicBezTo>
                  <a:pt x="5530" y="7200"/>
                  <a:pt x="-3110" y="14400"/>
                  <a:pt x="1210" y="14400"/>
                </a:cubicBezTo>
                <a:cubicBezTo>
                  <a:pt x="1210" y="14400"/>
                  <a:pt x="5530" y="21600"/>
                  <a:pt x="5530" y="14400"/>
                </a:cubicBezTo>
                <a:cubicBezTo>
                  <a:pt x="9850" y="14400"/>
                  <a:pt x="18490" y="14400"/>
                  <a:pt x="14170" y="7200"/>
                </a:cubicBezTo>
                <a:cubicBezTo>
                  <a:pt x="14170" y="7200"/>
                  <a:pt x="18490" y="14400"/>
                  <a:pt x="14170" y="7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0" name="Shape 2340"/>
          <p:cNvSpPr/>
          <p:nvPr/>
        </p:nvSpPr>
        <p:spPr>
          <a:xfrm>
            <a:off x="20443511" y="8407612"/>
            <a:ext cx="36846" cy="25431"/>
          </a:xfrm>
          <a:custGeom>
            <a:avLst/>
            <a:gdLst/>
            <a:ahLst/>
            <a:cxnLst>
              <a:cxn ang="0">
                <a:pos x="wd2" y="hd2"/>
              </a:cxn>
              <a:cxn ang="5400000">
                <a:pos x="wd2" y="hd2"/>
              </a:cxn>
              <a:cxn ang="10800000">
                <a:pos x="wd2" y="hd2"/>
              </a:cxn>
              <a:cxn ang="16200000">
                <a:pos x="wd2" y="hd2"/>
              </a:cxn>
            </a:cxnLst>
            <a:rect l="0" t="0" r="r" b="b"/>
            <a:pathLst>
              <a:path w="16770" h="20250" extrusionOk="0">
                <a:moveTo>
                  <a:pt x="3563" y="4050"/>
                </a:moveTo>
                <a:cubicBezTo>
                  <a:pt x="478" y="9450"/>
                  <a:pt x="-2608" y="20250"/>
                  <a:pt x="3563" y="20250"/>
                </a:cubicBezTo>
                <a:cubicBezTo>
                  <a:pt x="9735" y="20250"/>
                  <a:pt x="12821" y="20250"/>
                  <a:pt x="15906" y="14850"/>
                </a:cubicBezTo>
                <a:cubicBezTo>
                  <a:pt x="18992" y="14850"/>
                  <a:pt x="12821" y="9450"/>
                  <a:pt x="12821" y="4050"/>
                </a:cubicBezTo>
                <a:cubicBezTo>
                  <a:pt x="9735" y="-1350"/>
                  <a:pt x="6649" y="-1350"/>
                  <a:pt x="3563" y="405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1" name="Shape 2341"/>
          <p:cNvSpPr/>
          <p:nvPr/>
        </p:nvSpPr>
        <p:spPr>
          <a:xfrm>
            <a:off x="20471677" y="8399136"/>
            <a:ext cx="52542" cy="29937"/>
          </a:xfrm>
          <a:custGeom>
            <a:avLst/>
            <a:gdLst/>
            <a:ahLst/>
            <a:cxnLst>
              <a:cxn ang="0">
                <a:pos x="wd2" y="hd2"/>
              </a:cxn>
              <a:cxn ang="5400000">
                <a:pos x="wd2" y="hd2"/>
              </a:cxn>
              <a:cxn ang="10800000">
                <a:pos x="wd2" y="hd2"/>
              </a:cxn>
              <a:cxn ang="16200000">
                <a:pos x="wd2" y="hd2"/>
              </a:cxn>
            </a:cxnLst>
            <a:rect l="0" t="0" r="r" b="b"/>
            <a:pathLst>
              <a:path w="20925" h="19069" extrusionOk="0">
                <a:moveTo>
                  <a:pt x="2700" y="0"/>
                </a:moveTo>
                <a:cubicBezTo>
                  <a:pt x="0" y="0"/>
                  <a:pt x="0" y="0"/>
                  <a:pt x="0" y="4320"/>
                </a:cubicBezTo>
                <a:cubicBezTo>
                  <a:pt x="0" y="4320"/>
                  <a:pt x="5400" y="4320"/>
                  <a:pt x="5400" y="8640"/>
                </a:cubicBezTo>
                <a:cubicBezTo>
                  <a:pt x="5400" y="8640"/>
                  <a:pt x="5400" y="12960"/>
                  <a:pt x="5400" y="12960"/>
                </a:cubicBezTo>
                <a:cubicBezTo>
                  <a:pt x="5400" y="17280"/>
                  <a:pt x="16200" y="21600"/>
                  <a:pt x="18900" y="17280"/>
                </a:cubicBezTo>
                <a:cubicBezTo>
                  <a:pt x="21600" y="12960"/>
                  <a:pt x="21600" y="8640"/>
                  <a:pt x="18900" y="4320"/>
                </a:cubicBezTo>
                <a:cubicBezTo>
                  <a:pt x="13500" y="4320"/>
                  <a:pt x="8100" y="4320"/>
                  <a:pt x="27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2" name="Shape 2342"/>
          <p:cNvSpPr/>
          <p:nvPr/>
        </p:nvSpPr>
        <p:spPr>
          <a:xfrm>
            <a:off x="20543995" y="8405917"/>
            <a:ext cx="81356" cy="19592"/>
          </a:xfrm>
          <a:custGeom>
            <a:avLst/>
            <a:gdLst/>
            <a:ahLst/>
            <a:cxnLst>
              <a:cxn ang="0">
                <a:pos x="wd2" y="hd2"/>
              </a:cxn>
              <a:cxn ang="5400000">
                <a:pos x="wd2" y="hd2"/>
              </a:cxn>
              <a:cxn ang="10800000">
                <a:pos x="wd2" y="hd2"/>
              </a:cxn>
              <a:cxn ang="16200000">
                <a:pos x="wd2" y="hd2"/>
              </a:cxn>
            </a:cxnLst>
            <a:rect l="0" t="0" r="r" b="b"/>
            <a:pathLst>
              <a:path w="21600" h="15600" extrusionOk="0">
                <a:moveTo>
                  <a:pt x="3600" y="0"/>
                </a:moveTo>
                <a:cubicBezTo>
                  <a:pt x="3600" y="0"/>
                  <a:pt x="0" y="5400"/>
                  <a:pt x="0" y="10800"/>
                </a:cubicBezTo>
                <a:cubicBezTo>
                  <a:pt x="0" y="10800"/>
                  <a:pt x="19800" y="21600"/>
                  <a:pt x="21600" y="10800"/>
                </a:cubicBezTo>
                <a:cubicBezTo>
                  <a:pt x="21600" y="5400"/>
                  <a:pt x="16200" y="10800"/>
                  <a:pt x="16200" y="10800"/>
                </a:cubicBezTo>
                <a:cubicBezTo>
                  <a:pt x="12600" y="10800"/>
                  <a:pt x="7200" y="5400"/>
                  <a:pt x="3600" y="0"/>
                </a:cubicBezTo>
                <a:cubicBezTo>
                  <a:pt x="3600" y="0"/>
                  <a:pt x="5400" y="0"/>
                  <a:pt x="3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3" name="Shape 2343"/>
          <p:cNvSpPr/>
          <p:nvPr/>
        </p:nvSpPr>
        <p:spPr>
          <a:xfrm>
            <a:off x="20519136" y="8444346"/>
            <a:ext cx="56270" cy="29894"/>
          </a:xfrm>
          <a:custGeom>
            <a:avLst/>
            <a:gdLst/>
            <a:ahLst/>
            <a:cxnLst>
              <a:cxn ang="0">
                <a:pos x="wd2" y="hd2"/>
              </a:cxn>
              <a:cxn ang="5400000">
                <a:pos x="wd2" y="hd2"/>
              </a:cxn>
              <a:cxn ang="10800000">
                <a:pos x="wd2" y="hd2"/>
              </a:cxn>
              <a:cxn ang="16200000">
                <a:pos x="wd2" y="hd2"/>
              </a:cxn>
            </a:cxnLst>
            <a:rect l="0" t="0" r="r" b="b"/>
            <a:pathLst>
              <a:path w="16807" h="15869" extrusionOk="0">
                <a:moveTo>
                  <a:pt x="0" y="0"/>
                </a:moveTo>
                <a:cubicBezTo>
                  <a:pt x="1964" y="0"/>
                  <a:pt x="13745" y="21600"/>
                  <a:pt x="15709" y="14400"/>
                </a:cubicBezTo>
                <a:cubicBezTo>
                  <a:pt x="21600" y="3600"/>
                  <a:pt x="1964" y="0"/>
                  <a:pt x="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4" name="Shape 2344"/>
          <p:cNvSpPr/>
          <p:nvPr/>
        </p:nvSpPr>
        <p:spPr>
          <a:xfrm>
            <a:off x="20757698" y="8231864"/>
            <a:ext cx="26451" cy="23360"/>
          </a:xfrm>
          <a:custGeom>
            <a:avLst/>
            <a:gdLst/>
            <a:ahLst/>
            <a:cxnLst>
              <a:cxn ang="0">
                <a:pos x="wd2" y="hd2"/>
              </a:cxn>
              <a:cxn ang="5400000">
                <a:pos x="wd2" y="hd2"/>
              </a:cxn>
              <a:cxn ang="10800000">
                <a:pos x="wd2" y="hd2"/>
              </a:cxn>
              <a:cxn ang="16200000">
                <a:pos x="wd2" y="hd2"/>
              </a:cxn>
            </a:cxnLst>
            <a:rect l="0" t="0" r="r" b="b"/>
            <a:pathLst>
              <a:path w="14046" h="18600" extrusionOk="0">
                <a:moveTo>
                  <a:pt x="6521" y="16200"/>
                </a:moveTo>
                <a:cubicBezTo>
                  <a:pt x="-4279" y="21600"/>
                  <a:pt x="-679" y="0"/>
                  <a:pt x="10121" y="0"/>
                </a:cubicBezTo>
                <a:cubicBezTo>
                  <a:pt x="17321" y="0"/>
                  <a:pt x="13721" y="16200"/>
                  <a:pt x="6521" y="16200"/>
                </a:cubicBezTo>
                <a:cubicBezTo>
                  <a:pt x="2921" y="21600"/>
                  <a:pt x="13721" y="16200"/>
                  <a:pt x="6521"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5" name="Shape 2345"/>
          <p:cNvSpPr/>
          <p:nvPr/>
        </p:nvSpPr>
        <p:spPr>
          <a:xfrm>
            <a:off x="20821322" y="8227344"/>
            <a:ext cx="95552" cy="31647"/>
          </a:xfrm>
          <a:custGeom>
            <a:avLst/>
            <a:gdLst/>
            <a:ahLst/>
            <a:cxnLst>
              <a:cxn ang="0">
                <a:pos x="wd2" y="hd2"/>
              </a:cxn>
              <a:cxn ang="5400000">
                <a:pos x="wd2" y="hd2"/>
              </a:cxn>
              <a:cxn ang="10800000">
                <a:pos x="wd2" y="hd2"/>
              </a:cxn>
              <a:cxn ang="16200000">
                <a:pos x="wd2" y="hd2"/>
              </a:cxn>
            </a:cxnLst>
            <a:rect l="0" t="0" r="r" b="b"/>
            <a:pathLst>
              <a:path w="20756" h="21600" extrusionOk="0">
                <a:moveTo>
                  <a:pt x="2036" y="12960"/>
                </a:moveTo>
                <a:cubicBezTo>
                  <a:pt x="596" y="12960"/>
                  <a:pt x="-844" y="8640"/>
                  <a:pt x="596" y="4320"/>
                </a:cubicBezTo>
                <a:cubicBezTo>
                  <a:pt x="2036" y="0"/>
                  <a:pt x="3476" y="0"/>
                  <a:pt x="6356" y="0"/>
                </a:cubicBezTo>
                <a:cubicBezTo>
                  <a:pt x="10676" y="0"/>
                  <a:pt x="13556" y="0"/>
                  <a:pt x="17876" y="8640"/>
                </a:cubicBezTo>
                <a:cubicBezTo>
                  <a:pt x="19316" y="12960"/>
                  <a:pt x="20756" y="17280"/>
                  <a:pt x="20756" y="21600"/>
                </a:cubicBezTo>
                <a:cubicBezTo>
                  <a:pt x="19316" y="21600"/>
                  <a:pt x="14996" y="12960"/>
                  <a:pt x="14996" y="12960"/>
                </a:cubicBezTo>
                <a:cubicBezTo>
                  <a:pt x="10676" y="8640"/>
                  <a:pt x="6356" y="12960"/>
                  <a:pt x="2036" y="12960"/>
                </a:cubicBezTo>
                <a:cubicBezTo>
                  <a:pt x="596" y="12960"/>
                  <a:pt x="3476" y="12960"/>
                  <a:pt x="2036" y="12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6" name="Shape 2346"/>
          <p:cNvSpPr/>
          <p:nvPr/>
        </p:nvSpPr>
        <p:spPr>
          <a:xfrm>
            <a:off x="20514634" y="8079218"/>
            <a:ext cx="210151" cy="234021"/>
          </a:xfrm>
          <a:custGeom>
            <a:avLst/>
            <a:gdLst/>
            <a:ahLst/>
            <a:cxnLst>
              <a:cxn ang="0">
                <a:pos x="wd2" y="hd2"/>
              </a:cxn>
              <a:cxn ang="5400000">
                <a:pos x="wd2" y="hd2"/>
              </a:cxn>
              <a:cxn ang="10800000">
                <a:pos x="wd2" y="hd2"/>
              </a:cxn>
              <a:cxn ang="16200000">
                <a:pos x="wd2" y="hd2"/>
              </a:cxn>
            </a:cxnLst>
            <a:rect l="0" t="0" r="r" b="b"/>
            <a:pathLst>
              <a:path w="21368" h="21096" extrusionOk="0">
                <a:moveTo>
                  <a:pt x="8543" y="18696"/>
                </a:moveTo>
                <a:cubicBezTo>
                  <a:pt x="8543" y="18096"/>
                  <a:pt x="9218" y="18096"/>
                  <a:pt x="9218" y="17496"/>
                </a:cubicBezTo>
                <a:cubicBezTo>
                  <a:pt x="9218" y="16896"/>
                  <a:pt x="7868" y="16296"/>
                  <a:pt x="7193" y="16296"/>
                </a:cubicBezTo>
                <a:cubicBezTo>
                  <a:pt x="6518" y="15096"/>
                  <a:pt x="7868" y="14496"/>
                  <a:pt x="7868" y="13296"/>
                </a:cubicBezTo>
                <a:cubicBezTo>
                  <a:pt x="7868" y="12696"/>
                  <a:pt x="5168" y="12696"/>
                  <a:pt x="5168" y="13296"/>
                </a:cubicBezTo>
                <a:cubicBezTo>
                  <a:pt x="4493" y="14496"/>
                  <a:pt x="5168" y="15696"/>
                  <a:pt x="5168" y="16896"/>
                </a:cubicBezTo>
                <a:cubicBezTo>
                  <a:pt x="4493" y="16896"/>
                  <a:pt x="5168" y="17496"/>
                  <a:pt x="5168" y="17496"/>
                </a:cubicBezTo>
                <a:cubicBezTo>
                  <a:pt x="5168" y="18696"/>
                  <a:pt x="4493" y="19296"/>
                  <a:pt x="4493" y="19896"/>
                </a:cubicBezTo>
                <a:cubicBezTo>
                  <a:pt x="3818" y="21096"/>
                  <a:pt x="4493" y="21096"/>
                  <a:pt x="2468" y="21096"/>
                </a:cubicBezTo>
                <a:cubicBezTo>
                  <a:pt x="443" y="21096"/>
                  <a:pt x="2468" y="18696"/>
                  <a:pt x="2468" y="18096"/>
                </a:cubicBezTo>
                <a:cubicBezTo>
                  <a:pt x="3143" y="17496"/>
                  <a:pt x="2468" y="15696"/>
                  <a:pt x="1118" y="15096"/>
                </a:cubicBezTo>
                <a:cubicBezTo>
                  <a:pt x="-232" y="14496"/>
                  <a:pt x="-232" y="13296"/>
                  <a:pt x="443" y="12096"/>
                </a:cubicBezTo>
                <a:cubicBezTo>
                  <a:pt x="1118" y="10896"/>
                  <a:pt x="1118" y="9096"/>
                  <a:pt x="1793" y="7896"/>
                </a:cubicBezTo>
                <a:cubicBezTo>
                  <a:pt x="3143" y="6096"/>
                  <a:pt x="2468" y="2496"/>
                  <a:pt x="5843" y="2496"/>
                </a:cubicBezTo>
                <a:cubicBezTo>
                  <a:pt x="6518" y="2496"/>
                  <a:pt x="5843" y="696"/>
                  <a:pt x="7193" y="696"/>
                </a:cubicBezTo>
                <a:cubicBezTo>
                  <a:pt x="9218" y="1296"/>
                  <a:pt x="10568" y="1896"/>
                  <a:pt x="11918" y="1896"/>
                </a:cubicBezTo>
                <a:cubicBezTo>
                  <a:pt x="13268" y="1896"/>
                  <a:pt x="15293" y="2496"/>
                  <a:pt x="16643" y="1896"/>
                </a:cubicBezTo>
                <a:cubicBezTo>
                  <a:pt x="17318" y="1896"/>
                  <a:pt x="21368" y="-504"/>
                  <a:pt x="21368" y="96"/>
                </a:cubicBezTo>
                <a:cubicBezTo>
                  <a:pt x="21368" y="696"/>
                  <a:pt x="19343" y="2496"/>
                  <a:pt x="19343" y="3096"/>
                </a:cubicBezTo>
                <a:cubicBezTo>
                  <a:pt x="17993" y="3696"/>
                  <a:pt x="16643" y="3696"/>
                  <a:pt x="15293" y="3696"/>
                </a:cubicBezTo>
                <a:cubicBezTo>
                  <a:pt x="11918" y="3096"/>
                  <a:pt x="9218" y="3696"/>
                  <a:pt x="6518" y="3696"/>
                </a:cubicBezTo>
                <a:cubicBezTo>
                  <a:pt x="4493" y="3096"/>
                  <a:pt x="3818" y="3696"/>
                  <a:pt x="3818" y="5496"/>
                </a:cubicBezTo>
                <a:cubicBezTo>
                  <a:pt x="3818" y="7296"/>
                  <a:pt x="5843" y="7296"/>
                  <a:pt x="6518" y="8496"/>
                </a:cubicBezTo>
                <a:cubicBezTo>
                  <a:pt x="7193" y="9696"/>
                  <a:pt x="7868" y="8496"/>
                  <a:pt x="8543" y="7896"/>
                </a:cubicBezTo>
                <a:cubicBezTo>
                  <a:pt x="8543" y="7296"/>
                  <a:pt x="13268" y="6696"/>
                  <a:pt x="13268" y="7296"/>
                </a:cubicBezTo>
                <a:cubicBezTo>
                  <a:pt x="13943" y="7296"/>
                  <a:pt x="11918" y="9096"/>
                  <a:pt x="11243" y="9096"/>
                </a:cubicBezTo>
                <a:cubicBezTo>
                  <a:pt x="9893" y="10296"/>
                  <a:pt x="9893" y="10296"/>
                  <a:pt x="8543" y="9696"/>
                </a:cubicBezTo>
                <a:cubicBezTo>
                  <a:pt x="8543" y="9696"/>
                  <a:pt x="9218" y="11496"/>
                  <a:pt x="9218" y="11496"/>
                </a:cubicBezTo>
                <a:cubicBezTo>
                  <a:pt x="9893" y="12096"/>
                  <a:pt x="11918" y="13296"/>
                  <a:pt x="11918" y="14496"/>
                </a:cubicBezTo>
                <a:cubicBezTo>
                  <a:pt x="11918" y="15096"/>
                  <a:pt x="11918" y="15696"/>
                  <a:pt x="12593" y="16296"/>
                </a:cubicBezTo>
                <a:cubicBezTo>
                  <a:pt x="12593" y="16296"/>
                  <a:pt x="13943" y="17496"/>
                  <a:pt x="14618" y="17496"/>
                </a:cubicBezTo>
                <a:cubicBezTo>
                  <a:pt x="13268" y="18096"/>
                  <a:pt x="9893" y="19296"/>
                  <a:pt x="8543" y="18696"/>
                </a:cubicBezTo>
                <a:cubicBezTo>
                  <a:pt x="8543" y="18096"/>
                  <a:pt x="9218" y="19296"/>
                  <a:pt x="8543" y="1869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7" name="Shape 2347"/>
          <p:cNvSpPr/>
          <p:nvPr/>
        </p:nvSpPr>
        <p:spPr>
          <a:xfrm>
            <a:off x="20797098" y="8060067"/>
            <a:ext cx="47251" cy="99461"/>
          </a:xfrm>
          <a:custGeom>
            <a:avLst/>
            <a:gdLst/>
            <a:ahLst/>
            <a:cxnLst>
              <a:cxn ang="0">
                <a:pos x="wd2" y="hd2"/>
              </a:cxn>
              <a:cxn ang="5400000">
                <a:pos x="wd2" y="hd2"/>
              </a:cxn>
              <a:cxn ang="10800000">
                <a:pos x="wd2" y="hd2"/>
              </a:cxn>
              <a:cxn ang="16200000">
                <a:pos x="wd2" y="hd2"/>
              </a:cxn>
            </a:cxnLst>
            <a:rect l="0" t="0" r="r" b="b"/>
            <a:pathLst>
              <a:path w="19636" h="21600" extrusionOk="0">
                <a:moveTo>
                  <a:pt x="8100" y="2880"/>
                </a:moveTo>
                <a:cubicBezTo>
                  <a:pt x="8100" y="1440"/>
                  <a:pt x="8100" y="1440"/>
                  <a:pt x="8100" y="0"/>
                </a:cubicBezTo>
                <a:cubicBezTo>
                  <a:pt x="5400" y="0"/>
                  <a:pt x="0" y="4320"/>
                  <a:pt x="0" y="5760"/>
                </a:cubicBezTo>
                <a:cubicBezTo>
                  <a:pt x="0" y="7200"/>
                  <a:pt x="2700" y="8640"/>
                  <a:pt x="2700" y="11520"/>
                </a:cubicBezTo>
                <a:cubicBezTo>
                  <a:pt x="2700" y="12960"/>
                  <a:pt x="2700" y="15840"/>
                  <a:pt x="5400" y="17280"/>
                </a:cubicBezTo>
                <a:cubicBezTo>
                  <a:pt x="5400" y="17280"/>
                  <a:pt x="13500" y="21600"/>
                  <a:pt x="13500" y="21600"/>
                </a:cubicBezTo>
                <a:cubicBezTo>
                  <a:pt x="13500" y="21600"/>
                  <a:pt x="10800" y="18720"/>
                  <a:pt x="10800" y="18720"/>
                </a:cubicBezTo>
                <a:cubicBezTo>
                  <a:pt x="8100" y="17280"/>
                  <a:pt x="8100" y="14400"/>
                  <a:pt x="8100" y="12960"/>
                </a:cubicBezTo>
                <a:cubicBezTo>
                  <a:pt x="8100" y="11520"/>
                  <a:pt x="18900" y="12960"/>
                  <a:pt x="18900" y="12960"/>
                </a:cubicBezTo>
                <a:cubicBezTo>
                  <a:pt x="21600" y="12960"/>
                  <a:pt x="16200" y="11520"/>
                  <a:pt x="13500" y="10080"/>
                </a:cubicBezTo>
                <a:cubicBezTo>
                  <a:pt x="13500" y="10080"/>
                  <a:pt x="16200" y="8640"/>
                  <a:pt x="16200" y="7200"/>
                </a:cubicBezTo>
                <a:cubicBezTo>
                  <a:pt x="18900" y="1440"/>
                  <a:pt x="8100" y="8640"/>
                  <a:pt x="5400" y="8640"/>
                </a:cubicBezTo>
                <a:cubicBezTo>
                  <a:pt x="5400" y="8640"/>
                  <a:pt x="10800" y="4320"/>
                  <a:pt x="8100" y="2880"/>
                </a:cubicBezTo>
                <a:cubicBezTo>
                  <a:pt x="8100" y="1440"/>
                  <a:pt x="10800" y="4320"/>
                  <a:pt x="8100" y="28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8" name="Shape 2348"/>
          <p:cNvSpPr/>
          <p:nvPr/>
        </p:nvSpPr>
        <p:spPr>
          <a:xfrm>
            <a:off x="20827750" y="8046505"/>
            <a:ext cx="11019" cy="13564"/>
          </a:xfrm>
          <a:custGeom>
            <a:avLst/>
            <a:gdLst/>
            <a:ahLst/>
            <a:cxnLst>
              <a:cxn ang="0">
                <a:pos x="wd2" y="hd2"/>
              </a:cxn>
              <a:cxn ang="5400000">
                <a:pos x="wd2" y="hd2"/>
              </a:cxn>
              <a:cxn ang="10800000">
                <a:pos x="wd2" y="hd2"/>
              </a:cxn>
              <a:cxn ang="16200000">
                <a:pos x="wd2" y="hd2"/>
              </a:cxn>
            </a:cxnLst>
            <a:rect l="0" t="0" r="r" b="b"/>
            <a:pathLst>
              <a:path w="13165" h="21600" extrusionOk="0">
                <a:moveTo>
                  <a:pt x="2982" y="21600"/>
                </a:moveTo>
                <a:cubicBezTo>
                  <a:pt x="-4218" y="21600"/>
                  <a:pt x="2982" y="0"/>
                  <a:pt x="10182" y="0"/>
                </a:cubicBezTo>
                <a:cubicBezTo>
                  <a:pt x="17382" y="0"/>
                  <a:pt x="10182" y="21600"/>
                  <a:pt x="2982"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49" name="Shape 2349"/>
          <p:cNvSpPr/>
          <p:nvPr/>
        </p:nvSpPr>
        <p:spPr>
          <a:xfrm>
            <a:off x="20896535" y="8134098"/>
            <a:ext cx="31639" cy="8102"/>
          </a:xfrm>
          <a:custGeom>
            <a:avLst/>
            <a:gdLst/>
            <a:ahLst/>
            <a:cxnLst>
              <a:cxn ang="0">
                <a:pos x="wd2" y="hd2"/>
              </a:cxn>
              <a:cxn ang="5400000">
                <a:pos x="wd2" y="hd2"/>
              </a:cxn>
              <a:cxn ang="10800000">
                <a:pos x="wd2" y="hd2"/>
              </a:cxn>
              <a:cxn ang="16200000">
                <a:pos x="wd2" y="hd2"/>
              </a:cxn>
            </a:cxnLst>
            <a:rect l="0" t="0" r="r" b="b"/>
            <a:pathLst>
              <a:path w="21600" h="12900" extrusionOk="0">
                <a:moveTo>
                  <a:pt x="21600" y="8100"/>
                </a:moveTo>
                <a:cubicBezTo>
                  <a:pt x="21600" y="-2700"/>
                  <a:pt x="0" y="-2700"/>
                  <a:pt x="0" y="8100"/>
                </a:cubicBezTo>
                <a:cubicBezTo>
                  <a:pt x="0" y="8100"/>
                  <a:pt x="21600" y="18900"/>
                  <a:pt x="21600" y="81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0" name="Shape 2350"/>
          <p:cNvSpPr/>
          <p:nvPr/>
        </p:nvSpPr>
        <p:spPr>
          <a:xfrm>
            <a:off x="20908074" y="8144116"/>
            <a:ext cx="115353" cy="65896"/>
          </a:xfrm>
          <a:custGeom>
            <a:avLst/>
            <a:gdLst/>
            <a:ahLst/>
            <a:cxnLst>
              <a:cxn ang="0">
                <a:pos x="wd2" y="hd2"/>
              </a:cxn>
              <a:cxn ang="5400000">
                <a:pos x="wd2" y="hd2"/>
              </a:cxn>
              <a:cxn ang="10800000">
                <a:pos x="wd2" y="hd2"/>
              </a:cxn>
              <a:cxn ang="16200000">
                <a:pos x="wd2" y="hd2"/>
              </a:cxn>
            </a:cxnLst>
            <a:rect l="0" t="0" r="r" b="b"/>
            <a:pathLst>
              <a:path w="20046" h="19081" extrusionOk="0">
                <a:moveTo>
                  <a:pt x="10541" y="536"/>
                </a:moveTo>
                <a:cubicBezTo>
                  <a:pt x="9405" y="-1428"/>
                  <a:pt x="4857" y="2499"/>
                  <a:pt x="3720" y="4463"/>
                </a:cubicBezTo>
                <a:cubicBezTo>
                  <a:pt x="2584" y="4463"/>
                  <a:pt x="3720" y="4463"/>
                  <a:pt x="2584" y="6427"/>
                </a:cubicBezTo>
                <a:cubicBezTo>
                  <a:pt x="2584" y="8390"/>
                  <a:pt x="1447" y="4463"/>
                  <a:pt x="310" y="4463"/>
                </a:cubicBezTo>
                <a:cubicBezTo>
                  <a:pt x="-827" y="4463"/>
                  <a:pt x="1447" y="10354"/>
                  <a:pt x="2584" y="10354"/>
                </a:cubicBezTo>
                <a:cubicBezTo>
                  <a:pt x="2584" y="12317"/>
                  <a:pt x="4857" y="12317"/>
                  <a:pt x="5994" y="12317"/>
                </a:cubicBezTo>
                <a:cubicBezTo>
                  <a:pt x="8268" y="12317"/>
                  <a:pt x="8268" y="16245"/>
                  <a:pt x="9405" y="18208"/>
                </a:cubicBezTo>
                <a:cubicBezTo>
                  <a:pt x="10541" y="20172"/>
                  <a:pt x="13952" y="18208"/>
                  <a:pt x="15089" y="18208"/>
                </a:cubicBezTo>
                <a:cubicBezTo>
                  <a:pt x="19636" y="18208"/>
                  <a:pt x="20773" y="14281"/>
                  <a:pt x="19636" y="8390"/>
                </a:cubicBezTo>
                <a:cubicBezTo>
                  <a:pt x="19636" y="4463"/>
                  <a:pt x="18499" y="2499"/>
                  <a:pt x="16226" y="2499"/>
                </a:cubicBezTo>
                <a:cubicBezTo>
                  <a:pt x="15089" y="2499"/>
                  <a:pt x="12815" y="536"/>
                  <a:pt x="10541" y="536"/>
                </a:cubicBezTo>
                <a:cubicBezTo>
                  <a:pt x="10541" y="536"/>
                  <a:pt x="11678" y="536"/>
                  <a:pt x="10541" y="53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1" name="Shape 2351"/>
          <p:cNvSpPr/>
          <p:nvPr/>
        </p:nvSpPr>
        <p:spPr>
          <a:xfrm>
            <a:off x="21493140" y="8275463"/>
            <a:ext cx="132343" cy="65304"/>
          </a:xfrm>
          <a:custGeom>
            <a:avLst/>
            <a:gdLst/>
            <a:ahLst/>
            <a:cxnLst>
              <a:cxn ang="0">
                <a:pos x="wd2" y="hd2"/>
              </a:cxn>
              <a:cxn ang="5400000">
                <a:pos x="wd2" y="hd2"/>
              </a:cxn>
              <a:cxn ang="10800000">
                <a:pos x="wd2" y="hd2"/>
              </a:cxn>
              <a:cxn ang="16200000">
                <a:pos x="wd2" y="hd2"/>
              </a:cxn>
            </a:cxnLst>
            <a:rect l="0" t="0" r="r" b="b"/>
            <a:pathLst>
              <a:path w="20737" h="17829" extrusionOk="0">
                <a:moveTo>
                  <a:pt x="0" y="11754"/>
                </a:moveTo>
                <a:cubicBezTo>
                  <a:pt x="1029" y="9954"/>
                  <a:pt x="5143" y="11754"/>
                  <a:pt x="6171" y="11754"/>
                </a:cubicBezTo>
                <a:cubicBezTo>
                  <a:pt x="7200" y="11754"/>
                  <a:pt x="8229" y="8154"/>
                  <a:pt x="9257" y="9954"/>
                </a:cubicBezTo>
                <a:cubicBezTo>
                  <a:pt x="10286" y="11754"/>
                  <a:pt x="12343" y="11754"/>
                  <a:pt x="13371" y="9954"/>
                </a:cubicBezTo>
                <a:cubicBezTo>
                  <a:pt x="13371" y="8154"/>
                  <a:pt x="14400" y="6354"/>
                  <a:pt x="14400" y="6354"/>
                </a:cubicBezTo>
                <a:cubicBezTo>
                  <a:pt x="15429" y="6354"/>
                  <a:pt x="17486" y="6354"/>
                  <a:pt x="17486" y="2754"/>
                </a:cubicBezTo>
                <a:cubicBezTo>
                  <a:pt x="17486" y="-2646"/>
                  <a:pt x="21600" y="954"/>
                  <a:pt x="20571" y="4554"/>
                </a:cubicBezTo>
                <a:cubicBezTo>
                  <a:pt x="19543" y="6354"/>
                  <a:pt x="18514" y="9954"/>
                  <a:pt x="18514" y="9954"/>
                </a:cubicBezTo>
                <a:cubicBezTo>
                  <a:pt x="15429" y="11754"/>
                  <a:pt x="14400" y="15354"/>
                  <a:pt x="11314" y="17154"/>
                </a:cubicBezTo>
                <a:cubicBezTo>
                  <a:pt x="9257" y="18954"/>
                  <a:pt x="0" y="17154"/>
                  <a:pt x="0" y="11754"/>
                </a:cubicBezTo>
                <a:cubicBezTo>
                  <a:pt x="0" y="9954"/>
                  <a:pt x="0" y="15354"/>
                  <a:pt x="0" y="1175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2" name="Shape 2352"/>
          <p:cNvSpPr/>
          <p:nvPr/>
        </p:nvSpPr>
        <p:spPr>
          <a:xfrm>
            <a:off x="21696653" y="8306458"/>
            <a:ext cx="48900" cy="56285"/>
          </a:xfrm>
          <a:custGeom>
            <a:avLst/>
            <a:gdLst/>
            <a:ahLst/>
            <a:cxnLst>
              <a:cxn ang="0">
                <a:pos x="wd2" y="hd2"/>
              </a:cxn>
              <a:cxn ang="5400000">
                <a:pos x="wd2" y="hd2"/>
              </a:cxn>
              <a:cxn ang="10800000">
                <a:pos x="wd2" y="hd2"/>
              </a:cxn>
              <a:cxn ang="16200000">
                <a:pos x="wd2" y="hd2"/>
              </a:cxn>
            </a:cxnLst>
            <a:rect l="0" t="0" r="r" b="b"/>
            <a:pathLst>
              <a:path w="17976" h="16807" extrusionOk="0">
                <a:moveTo>
                  <a:pt x="693" y="0"/>
                </a:moveTo>
                <a:cubicBezTo>
                  <a:pt x="-1707" y="1964"/>
                  <a:pt x="10293" y="21600"/>
                  <a:pt x="17493" y="15709"/>
                </a:cubicBezTo>
                <a:cubicBezTo>
                  <a:pt x="19893" y="11782"/>
                  <a:pt x="12693" y="7855"/>
                  <a:pt x="10293" y="7855"/>
                </a:cubicBezTo>
                <a:cubicBezTo>
                  <a:pt x="7893" y="5891"/>
                  <a:pt x="693" y="0"/>
                  <a:pt x="693" y="0"/>
                </a:cubicBezTo>
                <a:cubicBezTo>
                  <a:pt x="-1707" y="1964"/>
                  <a:pt x="3093" y="0"/>
                  <a:pt x="69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3" name="Shape 2353"/>
          <p:cNvSpPr/>
          <p:nvPr/>
        </p:nvSpPr>
        <p:spPr>
          <a:xfrm>
            <a:off x="21869440" y="8447330"/>
            <a:ext cx="32735" cy="22626"/>
          </a:xfrm>
          <a:custGeom>
            <a:avLst/>
            <a:gdLst/>
            <a:ahLst/>
            <a:cxnLst>
              <a:cxn ang="0">
                <a:pos x="wd2" y="hd2"/>
              </a:cxn>
              <a:cxn ang="5400000">
                <a:pos x="wd2" y="hd2"/>
              </a:cxn>
              <a:cxn ang="10800000">
                <a:pos x="wd2" y="hd2"/>
              </a:cxn>
              <a:cxn ang="16200000">
                <a:pos x="wd2" y="hd2"/>
              </a:cxn>
            </a:cxnLst>
            <a:rect l="0" t="0" r="r" b="b"/>
            <a:pathLst>
              <a:path w="18405" h="12717" extrusionOk="0">
                <a:moveTo>
                  <a:pt x="18405" y="10182"/>
                </a:moveTo>
                <a:cubicBezTo>
                  <a:pt x="18405" y="2982"/>
                  <a:pt x="-3195" y="-4218"/>
                  <a:pt x="405" y="2982"/>
                </a:cubicBezTo>
                <a:cubicBezTo>
                  <a:pt x="405" y="6582"/>
                  <a:pt x="18405" y="13782"/>
                  <a:pt x="18405" y="10182"/>
                </a:cubicBezTo>
                <a:cubicBezTo>
                  <a:pt x="18405" y="6582"/>
                  <a:pt x="18405" y="17382"/>
                  <a:pt x="18405" y="1018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4" name="Shape 2354"/>
          <p:cNvSpPr/>
          <p:nvPr/>
        </p:nvSpPr>
        <p:spPr>
          <a:xfrm>
            <a:off x="21823078" y="8384683"/>
            <a:ext cx="55665" cy="34798"/>
          </a:xfrm>
          <a:custGeom>
            <a:avLst/>
            <a:gdLst/>
            <a:ahLst/>
            <a:cxnLst>
              <a:cxn ang="0">
                <a:pos x="wd2" y="hd2"/>
              </a:cxn>
              <a:cxn ang="5400000">
                <a:pos x="wd2" y="hd2"/>
              </a:cxn>
              <a:cxn ang="10800000">
                <a:pos x="wd2" y="hd2"/>
              </a:cxn>
              <a:cxn ang="16200000">
                <a:pos x="wd2" y="hd2"/>
              </a:cxn>
            </a:cxnLst>
            <a:rect l="0" t="0" r="r" b="b"/>
            <a:pathLst>
              <a:path w="19705" h="18473" extrusionOk="0">
                <a:moveTo>
                  <a:pt x="19200" y="18473"/>
                </a:moveTo>
                <a:cubicBezTo>
                  <a:pt x="14400" y="14873"/>
                  <a:pt x="7200" y="-3127"/>
                  <a:pt x="0" y="473"/>
                </a:cubicBezTo>
                <a:cubicBezTo>
                  <a:pt x="0" y="4073"/>
                  <a:pt x="7200" y="7673"/>
                  <a:pt x="7200" y="11273"/>
                </a:cubicBezTo>
                <a:cubicBezTo>
                  <a:pt x="12000" y="11273"/>
                  <a:pt x="14400" y="14873"/>
                  <a:pt x="19200" y="18473"/>
                </a:cubicBezTo>
                <a:cubicBezTo>
                  <a:pt x="21600" y="18473"/>
                  <a:pt x="14400" y="14873"/>
                  <a:pt x="19200" y="1847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5" name="Shape 2355"/>
          <p:cNvSpPr/>
          <p:nvPr/>
        </p:nvSpPr>
        <p:spPr>
          <a:xfrm>
            <a:off x="21764322" y="8351666"/>
            <a:ext cx="27120" cy="28207"/>
          </a:xfrm>
          <a:custGeom>
            <a:avLst/>
            <a:gdLst/>
            <a:ahLst/>
            <a:cxnLst>
              <a:cxn ang="0">
                <a:pos x="wd2" y="hd2"/>
              </a:cxn>
              <a:cxn ang="5400000">
                <a:pos x="wd2" y="hd2"/>
              </a:cxn>
              <a:cxn ang="10800000">
                <a:pos x="wd2" y="hd2"/>
              </a:cxn>
              <a:cxn ang="16200000">
                <a:pos x="wd2" y="hd2"/>
              </a:cxn>
            </a:cxnLst>
            <a:rect l="0" t="0" r="r" b="b"/>
            <a:pathLst>
              <a:path w="21600" h="17968" extrusionOk="0">
                <a:moveTo>
                  <a:pt x="21600" y="17280"/>
                </a:moveTo>
                <a:cubicBezTo>
                  <a:pt x="21600" y="8640"/>
                  <a:pt x="0" y="0"/>
                  <a:pt x="0" y="0"/>
                </a:cubicBezTo>
                <a:cubicBezTo>
                  <a:pt x="0" y="4320"/>
                  <a:pt x="21600" y="21600"/>
                  <a:pt x="21600"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6" name="Shape 2356"/>
          <p:cNvSpPr/>
          <p:nvPr/>
        </p:nvSpPr>
        <p:spPr>
          <a:xfrm>
            <a:off x="22019373" y="8817320"/>
            <a:ext cx="88955" cy="72914"/>
          </a:xfrm>
          <a:custGeom>
            <a:avLst/>
            <a:gdLst/>
            <a:ahLst/>
            <a:cxnLst>
              <a:cxn ang="0">
                <a:pos x="wd2" y="hd2"/>
              </a:cxn>
              <a:cxn ang="5400000">
                <a:pos x="wd2" y="hd2"/>
              </a:cxn>
              <a:cxn ang="10800000">
                <a:pos x="wd2" y="hd2"/>
              </a:cxn>
              <a:cxn ang="16200000">
                <a:pos x="wd2" y="hd2"/>
              </a:cxn>
            </a:cxnLst>
            <a:rect l="0" t="0" r="r" b="b"/>
            <a:pathLst>
              <a:path w="18090" h="19907" extrusionOk="0">
                <a:moveTo>
                  <a:pt x="18016" y="19800"/>
                </a:moveTo>
                <a:cubicBezTo>
                  <a:pt x="19366" y="21600"/>
                  <a:pt x="1816" y="0"/>
                  <a:pt x="466" y="0"/>
                </a:cubicBezTo>
                <a:cubicBezTo>
                  <a:pt x="-2234" y="0"/>
                  <a:pt x="7216" y="16200"/>
                  <a:pt x="18016" y="19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7" name="Shape 2357"/>
          <p:cNvSpPr/>
          <p:nvPr/>
        </p:nvSpPr>
        <p:spPr>
          <a:xfrm>
            <a:off x="22293130" y="9321403"/>
            <a:ext cx="74577" cy="92680"/>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19636" y="18514"/>
                  <a:pt x="21600" y="16971"/>
                  <a:pt x="17673" y="15429"/>
                </a:cubicBezTo>
                <a:cubicBezTo>
                  <a:pt x="15709" y="12343"/>
                  <a:pt x="17673" y="12343"/>
                  <a:pt x="17673" y="10800"/>
                </a:cubicBezTo>
                <a:cubicBezTo>
                  <a:pt x="15709" y="7714"/>
                  <a:pt x="0" y="1543"/>
                  <a:pt x="0" y="0"/>
                </a:cubicBezTo>
                <a:cubicBezTo>
                  <a:pt x="0" y="1543"/>
                  <a:pt x="5891" y="4629"/>
                  <a:pt x="5891" y="6171"/>
                </a:cubicBezTo>
                <a:cubicBezTo>
                  <a:pt x="7855" y="9257"/>
                  <a:pt x="7855" y="10800"/>
                  <a:pt x="9818" y="12343"/>
                </a:cubicBezTo>
                <a:cubicBezTo>
                  <a:pt x="11782" y="13886"/>
                  <a:pt x="17673" y="15429"/>
                  <a:pt x="15709" y="16971"/>
                </a:cubicBezTo>
                <a:cubicBezTo>
                  <a:pt x="15709" y="20057"/>
                  <a:pt x="17673" y="20057"/>
                  <a:pt x="216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8" name="Shape 2358"/>
          <p:cNvSpPr/>
          <p:nvPr/>
        </p:nvSpPr>
        <p:spPr>
          <a:xfrm>
            <a:off x="22333520" y="9407300"/>
            <a:ext cx="151701" cy="191123"/>
          </a:xfrm>
          <a:custGeom>
            <a:avLst/>
            <a:gdLst/>
            <a:ahLst/>
            <a:cxnLst>
              <a:cxn ang="0">
                <a:pos x="wd2" y="hd2"/>
              </a:cxn>
              <a:cxn ang="5400000">
                <a:pos x="wd2" y="hd2"/>
              </a:cxn>
              <a:cxn ang="10800000">
                <a:pos x="wd2" y="hd2"/>
              </a:cxn>
              <a:cxn ang="16200000">
                <a:pos x="wd2" y="hd2"/>
              </a:cxn>
            </a:cxnLst>
            <a:rect l="0" t="0" r="r" b="b"/>
            <a:pathLst>
              <a:path w="19079" h="20520" extrusionOk="0">
                <a:moveTo>
                  <a:pt x="4125" y="1440"/>
                </a:moveTo>
                <a:cubicBezTo>
                  <a:pt x="3294" y="1440"/>
                  <a:pt x="3294" y="6480"/>
                  <a:pt x="3294" y="7920"/>
                </a:cubicBezTo>
                <a:cubicBezTo>
                  <a:pt x="2464" y="9360"/>
                  <a:pt x="-2521" y="11520"/>
                  <a:pt x="1633" y="12960"/>
                </a:cubicBezTo>
                <a:cubicBezTo>
                  <a:pt x="4125" y="13680"/>
                  <a:pt x="6617" y="15120"/>
                  <a:pt x="4956" y="18000"/>
                </a:cubicBezTo>
                <a:cubicBezTo>
                  <a:pt x="2464" y="21600"/>
                  <a:pt x="6617" y="20880"/>
                  <a:pt x="9110" y="18720"/>
                </a:cubicBezTo>
                <a:cubicBezTo>
                  <a:pt x="9941" y="18000"/>
                  <a:pt x="10771" y="16560"/>
                  <a:pt x="11602" y="15840"/>
                </a:cubicBezTo>
                <a:cubicBezTo>
                  <a:pt x="13264" y="13680"/>
                  <a:pt x="12433" y="13680"/>
                  <a:pt x="12433" y="11520"/>
                </a:cubicBezTo>
                <a:cubicBezTo>
                  <a:pt x="13264" y="10080"/>
                  <a:pt x="14925" y="10080"/>
                  <a:pt x="15756" y="10080"/>
                </a:cubicBezTo>
                <a:cubicBezTo>
                  <a:pt x="16587" y="10800"/>
                  <a:pt x="18248" y="7920"/>
                  <a:pt x="19079" y="7200"/>
                </a:cubicBezTo>
                <a:cubicBezTo>
                  <a:pt x="19079" y="6480"/>
                  <a:pt x="19079" y="4320"/>
                  <a:pt x="18248" y="4320"/>
                </a:cubicBezTo>
                <a:cubicBezTo>
                  <a:pt x="16587" y="4320"/>
                  <a:pt x="14925" y="5760"/>
                  <a:pt x="14094" y="5760"/>
                </a:cubicBezTo>
                <a:cubicBezTo>
                  <a:pt x="12433" y="5760"/>
                  <a:pt x="9941" y="5040"/>
                  <a:pt x="9110" y="3600"/>
                </a:cubicBezTo>
                <a:cubicBezTo>
                  <a:pt x="8279" y="2880"/>
                  <a:pt x="8279" y="0"/>
                  <a:pt x="6617" y="0"/>
                </a:cubicBezTo>
                <a:cubicBezTo>
                  <a:pt x="6617" y="0"/>
                  <a:pt x="6617" y="2160"/>
                  <a:pt x="6617" y="2160"/>
                </a:cubicBezTo>
                <a:cubicBezTo>
                  <a:pt x="5787" y="2160"/>
                  <a:pt x="4956" y="720"/>
                  <a:pt x="4125" y="1440"/>
                </a:cubicBezTo>
                <a:cubicBezTo>
                  <a:pt x="3294" y="1440"/>
                  <a:pt x="4956" y="720"/>
                  <a:pt x="4125" y="14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59" name="Shape 2359"/>
          <p:cNvSpPr/>
          <p:nvPr/>
        </p:nvSpPr>
        <p:spPr>
          <a:xfrm>
            <a:off x="22091389" y="9559822"/>
            <a:ext cx="251185" cy="242689"/>
          </a:xfrm>
          <a:custGeom>
            <a:avLst/>
            <a:gdLst/>
            <a:ahLst/>
            <a:cxnLst>
              <a:cxn ang="0">
                <a:pos x="wd2" y="hd2"/>
              </a:cxn>
              <a:cxn ang="5400000">
                <a:pos x="wd2" y="hd2"/>
              </a:cxn>
              <a:cxn ang="10800000">
                <a:pos x="wd2" y="hd2"/>
              </a:cxn>
              <a:cxn ang="16200000">
                <a:pos x="wd2" y="hd2"/>
              </a:cxn>
            </a:cxnLst>
            <a:rect l="0" t="0" r="r" b="b"/>
            <a:pathLst>
              <a:path w="20877" h="20706" extrusionOk="0">
                <a:moveTo>
                  <a:pt x="17953" y="1797"/>
                </a:moveTo>
                <a:cubicBezTo>
                  <a:pt x="17953" y="1797"/>
                  <a:pt x="17399" y="-477"/>
                  <a:pt x="16291" y="91"/>
                </a:cubicBezTo>
                <a:cubicBezTo>
                  <a:pt x="14630" y="1228"/>
                  <a:pt x="15184" y="2365"/>
                  <a:pt x="14076" y="4070"/>
                </a:cubicBezTo>
                <a:cubicBezTo>
                  <a:pt x="13522" y="4639"/>
                  <a:pt x="12968" y="6344"/>
                  <a:pt x="11861" y="6912"/>
                </a:cubicBezTo>
                <a:cubicBezTo>
                  <a:pt x="10753" y="8618"/>
                  <a:pt x="9645" y="9186"/>
                  <a:pt x="7984" y="9755"/>
                </a:cubicBezTo>
                <a:cubicBezTo>
                  <a:pt x="6876" y="10323"/>
                  <a:pt x="6322" y="11460"/>
                  <a:pt x="4661" y="12028"/>
                </a:cubicBezTo>
                <a:cubicBezTo>
                  <a:pt x="3553" y="12597"/>
                  <a:pt x="3553" y="14870"/>
                  <a:pt x="1891" y="14870"/>
                </a:cubicBezTo>
                <a:cubicBezTo>
                  <a:pt x="-324" y="15439"/>
                  <a:pt x="1891" y="17144"/>
                  <a:pt x="784" y="18281"/>
                </a:cubicBezTo>
                <a:cubicBezTo>
                  <a:pt x="230" y="18281"/>
                  <a:pt x="-324" y="18281"/>
                  <a:pt x="230" y="18849"/>
                </a:cubicBezTo>
                <a:cubicBezTo>
                  <a:pt x="230" y="19418"/>
                  <a:pt x="230" y="19418"/>
                  <a:pt x="1338" y="19418"/>
                </a:cubicBezTo>
                <a:cubicBezTo>
                  <a:pt x="2445" y="19418"/>
                  <a:pt x="4107" y="20555"/>
                  <a:pt x="5214" y="20555"/>
                </a:cubicBezTo>
                <a:cubicBezTo>
                  <a:pt x="7430" y="21123"/>
                  <a:pt x="8538" y="19986"/>
                  <a:pt x="10199" y="18849"/>
                </a:cubicBezTo>
                <a:cubicBezTo>
                  <a:pt x="11307" y="17712"/>
                  <a:pt x="11861" y="16576"/>
                  <a:pt x="11861" y="14870"/>
                </a:cubicBezTo>
                <a:cubicBezTo>
                  <a:pt x="12414" y="13165"/>
                  <a:pt x="12968" y="13165"/>
                  <a:pt x="14630" y="12028"/>
                </a:cubicBezTo>
                <a:cubicBezTo>
                  <a:pt x="15184" y="12028"/>
                  <a:pt x="15184" y="11460"/>
                  <a:pt x="15738" y="11460"/>
                </a:cubicBezTo>
                <a:cubicBezTo>
                  <a:pt x="16291" y="11460"/>
                  <a:pt x="16845" y="11460"/>
                  <a:pt x="17953" y="11460"/>
                </a:cubicBezTo>
                <a:cubicBezTo>
                  <a:pt x="18507" y="10891"/>
                  <a:pt x="17953" y="10323"/>
                  <a:pt x="17399" y="10323"/>
                </a:cubicBezTo>
                <a:cubicBezTo>
                  <a:pt x="16845" y="9755"/>
                  <a:pt x="16845" y="9755"/>
                  <a:pt x="17399" y="9186"/>
                </a:cubicBezTo>
                <a:cubicBezTo>
                  <a:pt x="18507" y="7481"/>
                  <a:pt x="19614" y="6344"/>
                  <a:pt x="20722" y="4639"/>
                </a:cubicBezTo>
                <a:cubicBezTo>
                  <a:pt x="20722" y="4070"/>
                  <a:pt x="20722" y="3502"/>
                  <a:pt x="20722" y="2934"/>
                </a:cubicBezTo>
                <a:cubicBezTo>
                  <a:pt x="20722" y="2365"/>
                  <a:pt x="20722" y="2365"/>
                  <a:pt x="20722" y="1797"/>
                </a:cubicBezTo>
                <a:cubicBezTo>
                  <a:pt x="21276" y="1228"/>
                  <a:pt x="20168" y="1797"/>
                  <a:pt x="20168" y="1797"/>
                </a:cubicBezTo>
                <a:cubicBezTo>
                  <a:pt x="20168" y="1228"/>
                  <a:pt x="20168" y="1228"/>
                  <a:pt x="20168" y="660"/>
                </a:cubicBezTo>
                <a:cubicBezTo>
                  <a:pt x="19614" y="1228"/>
                  <a:pt x="19061" y="2365"/>
                  <a:pt x="17953" y="179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0" name="Shape 2360"/>
          <p:cNvSpPr/>
          <p:nvPr/>
        </p:nvSpPr>
        <p:spPr>
          <a:xfrm>
            <a:off x="22128160" y="9807401"/>
            <a:ext cx="13561" cy="13564"/>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600" y="10800"/>
                  <a:pt x="10800" y="10800"/>
                  <a:pt x="10800" y="0"/>
                </a:cubicBezTo>
                <a:cubicBezTo>
                  <a:pt x="0" y="10800"/>
                  <a:pt x="0" y="10800"/>
                  <a:pt x="0" y="21600"/>
                </a:cubicBezTo>
                <a:cubicBezTo>
                  <a:pt x="10800" y="21600"/>
                  <a:pt x="21600" y="21600"/>
                  <a:pt x="216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1" name="Shape 2361"/>
          <p:cNvSpPr/>
          <p:nvPr/>
        </p:nvSpPr>
        <p:spPr>
          <a:xfrm>
            <a:off x="21366587" y="9566923"/>
            <a:ext cx="120960" cy="113895"/>
          </a:xfrm>
          <a:custGeom>
            <a:avLst/>
            <a:gdLst/>
            <a:ahLst/>
            <a:cxnLst>
              <a:cxn ang="0">
                <a:pos x="wd2" y="hd2"/>
              </a:cxn>
              <a:cxn ang="5400000">
                <a:pos x="wd2" y="hd2"/>
              </a:cxn>
              <a:cxn ang="10800000">
                <a:pos x="wd2" y="hd2"/>
              </a:cxn>
              <a:cxn ang="16200000">
                <a:pos x="wd2" y="hd2"/>
              </a:cxn>
            </a:cxnLst>
            <a:rect l="0" t="0" r="r" b="b"/>
            <a:pathLst>
              <a:path w="20645" h="20534" extrusionOk="0">
                <a:moveTo>
                  <a:pt x="0" y="1334"/>
                </a:moveTo>
                <a:cubicBezTo>
                  <a:pt x="0" y="2534"/>
                  <a:pt x="2274" y="6134"/>
                  <a:pt x="2274" y="7334"/>
                </a:cubicBezTo>
                <a:cubicBezTo>
                  <a:pt x="3411" y="8534"/>
                  <a:pt x="4547" y="9734"/>
                  <a:pt x="4547" y="10934"/>
                </a:cubicBezTo>
                <a:cubicBezTo>
                  <a:pt x="4547" y="12134"/>
                  <a:pt x="3411" y="12134"/>
                  <a:pt x="3411" y="13334"/>
                </a:cubicBezTo>
                <a:cubicBezTo>
                  <a:pt x="4547" y="16934"/>
                  <a:pt x="7958" y="19334"/>
                  <a:pt x="10232" y="20534"/>
                </a:cubicBezTo>
                <a:cubicBezTo>
                  <a:pt x="12505" y="20534"/>
                  <a:pt x="12505" y="18134"/>
                  <a:pt x="13642" y="16934"/>
                </a:cubicBezTo>
                <a:cubicBezTo>
                  <a:pt x="13642" y="16934"/>
                  <a:pt x="14779" y="19334"/>
                  <a:pt x="14779" y="19334"/>
                </a:cubicBezTo>
                <a:cubicBezTo>
                  <a:pt x="14779" y="18134"/>
                  <a:pt x="14779" y="15734"/>
                  <a:pt x="15916" y="15734"/>
                </a:cubicBezTo>
                <a:cubicBezTo>
                  <a:pt x="17053" y="14534"/>
                  <a:pt x="17053" y="16934"/>
                  <a:pt x="18189" y="16934"/>
                </a:cubicBezTo>
                <a:cubicBezTo>
                  <a:pt x="17053" y="16934"/>
                  <a:pt x="20463" y="8534"/>
                  <a:pt x="20463" y="7334"/>
                </a:cubicBezTo>
                <a:cubicBezTo>
                  <a:pt x="20463" y="6134"/>
                  <a:pt x="21600" y="-1066"/>
                  <a:pt x="18189" y="134"/>
                </a:cubicBezTo>
                <a:cubicBezTo>
                  <a:pt x="14779" y="1334"/>
                  <a:pt x="11368" y="3734"/>
                  <a:pt x="7958" y="2534"/>
                </a:cubicBezTo>
                <a:cubicBezTo>
                  <a:pt x="6821" y="2534"/>
                  <a:pt x="1137" y="-1066"/>
                  <a:pt x="0" y="1334"/>
                </a:cubicBezTo>
                <a:cubicBezTo>
                  <a:pt x="0" y="2534"/>
                  <a:pt x="1137" y="-1066"/>
                  <a:pt x="0" y="133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2" name="Shape 2362"/>
          <p:cNvSpPr/>
          <p:nvPr/>
        </p:nvSpPr>
        <p:spPr>
          <a:xfrm>
            <a:off x="21471418" y="9527105"/>
            <a:ext cx="14943" cy="28207"/>
          </a:xfrm>
          <a:custGeom>
            <a:avLst/>
            <a:gdLst/>
            <a:ahLst/>
            <a:cxnLst>
              <a:cxn ang="0">
                <a:pos x="wd2" y="hd2"/>
              </a:cxn>
              <a:cxn ang="5400000">
                <a:pos x="wd2" y="hd2"/>
              </a:cxn>
              <a:cxn ang="10800000">
                <a:pos x="wd2" y="hd2"/>
              </a:cxn>
              <a:cxn ang="16200000">
                <a:pos x="wd2" y="hd2"/>
              </a:cxn>
            </a:cxnLst>
            <a:rect l="0" t="0" r="r" b="b"/>
            <a:pathLst>
              <a:path w="15869" h="17968" extrusionOk="0">
                <a:moveTo>
                  <a:pt x="15869" y="17280"/>
                </a:moveTo>
                <a:cubicBezTo>
                  <a:pt x="15869" y="21600"/>
                  <a:pt x="-5731" y="4320"/>
                  <a:pt x="1469" y="0"/>
                </a:cubicBezTo>
                <a:cubicBezTo>
                  <a:pt x="8669" y="0"/>
                  <a:pt x="15869" y="4320"/>
                  <a:pt x="15869"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3" name="Shape 2363"/>
          <p:cNvSpPr/>
          <p:nvPr/>
        </p:nvSpPr>
        <p:spPr>
          <a:xfrm>
            <a:off x="21334384" y="9527105"/>
            <a:ext cx="10171" cy="13564"/>
          </a:xfrm>
          <a:prstGeom prst="ellipse">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4" name="Shape 2364"/>
          <p:cNvSpPr/>
          <p:nvPr/>
        </p:nvSpPr>
        <p:spPr>
          <a:xfrm>
            <a:off x="19267169" y="7806898"/>
            <a:ext cx="65011" cy="119806"/>
          </a:xfrm>
          <a:custGeom>
            <a:avLst/>
            <a:gdLst/>
            <a:ahLst/>
            <a:cxnLst>
              <a:cxn ang="0">
                <a:pos x="wd2" y="hd2"/>
              </a:cxn>
              <a:cxn ang="5400000">
                <a:pos x="wd2" y="hd2"/>
              </a:cxn>
              <a:cxn ang="10800000">
                <a:pos x="wd2" y="hd2"/>
              </a:cxn>
              <a:cxn ang="16200000">
                <a:pos x="wd2" y="hd2"/>
              </a:cxn>
            </a:cxnLst>
            <a:rect l="0" t="0" r="r" b="b"/>
            <a:pathLst>
              <a:path w="19418" h="21600" extrusionOk="0">
                <a:moveTo>
                  <a:pt x="3927" y="0"/>
                </a:moveTo>
                <a:cubicBezTo>
                  <a:pt x="3927" y="0"/>
                  <a:pt x="3927" y="0"/>
                  <a:pt x="1964" y="0"/>
                </a:cubicBezTo>
                <a:cubicBezTo>
                  <a:pt x="1964" y="0"/>
                  <a:pt x="1964" y="3600"/>
                  <a:pt x="1964" y="3600"/>
                </a:cubicBezTo>
                <a:cubicBezTo>
                  <a:pt x="1964" y="6000"/>
                  <a:pt x="0" y="7200"/>
                  <a:pt x="0" y="9600"/>
                </a:cubicBezTo>
                <a:cubicBezTo>
                  <a:pt x="0" y="13200"/>
                  <a:pt x="0" y="21600"/>
                  <a:pt x="7855" y="21600"/>
                </a:cubicBezTo>
                <a:cubicBezTo>
                  <a:pt x="11782" y="21600"/>
                  <a:pt x="17673" y="20400"/>
                  <a:pt x="17673" y="18000"/>
                </a:cubicBezTo>
                <a:cubicBezTo>
                  <a:pt x="21600" y="15600"/>
                  <a:pt x="17673" y="12000"/>
                  <a:pt x="17673" y="9600"/>
                </a:cubicBezTo>
                <a:cubicBezTo>
                  <a:pt x="13745" y="7200"/>
                  <a:pt x="9818" y="0"/>
                  <a:pt x="3927" y="0"/>
                </a:cubicBezTo>
                <a:cubicBezTo>
                  <a:pt x="1964" y="0"/>
                  <a:pt x="5891" y="0"/>
                  <a:pt x="3927"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5" name="Shape 2365"/>
          <p:cNvSpPr/>
          <p:nvPr/>
        </p:nvSpPr>
        <p:spPr>
          <a:xfrm>
            <a:off x="18046842" y="8525724"/>
            <a:ext cx="239546" cy="460083"/>
          </a:xfrm>
          <a:custGeom>
            <a:avLst/>
            <a:gdLst/>
            <a:ahLst/>
            <a:cxnLst>
              <a:cxn ang="0">
                <a:pos x="wd2" y="hd2"/>
              </a:cxn>
              <a:cxn ang="5400000">
                <a:pos x="wd2" y="hd2"/>
              </a:cxn>
              <a:cxn ang="10800000">
                <a:pos x="wd2" y="hd2"/>
              </a:cxn>
              <a:cxn ang="16200000">
                <a:pos x="wd2" y="hd2"/>
              </a:cxn>
            </a:cxnLst>
            <a:rect l="0" t="0" r="r" b="b"/>
            <a:pathLst>
              <a:path w="21600" h="21446" extrusionOk="0">
                <a:moveTo>
                  <a:pt x="18600" y="617"/>
                </a:moveTo>
                <a:cubicBezTo>
                  <a:pt x="18600" y="617"/>
                  <a:pt x="18000" y="0"/>
                  <a:pt x="17400" y="0"/>
                </a:cubicBezTo>
                <a:cubicBezTo>
                  <a:pt x="17400" y="309"/>
                  <a:pt x="16800" y="617"/>
                  <a:pt x="16800" y="926"/>
                </a:cubicBezTo>
                <a:cubicBezTo>
                  <a:pt x="16200" y="1543"/>
                  <a:pt x="16200" y="1851"/>
                  <a:pt x="15600" y="2469"/>
                </a:cubicBezTo>
                <a:cubicBezTo>
                  <a:pt x="15000" y="2777"/>
                  <a:pt x="14400" y="2469"/>
                  <a:pt x="13800" y="2469"/>
                </a:cubicBezTo>
                <a:cubicBezTo>
                  <a:pt x="13800" y="2469"/>
                  <a:pt x="14400" y="2777"/>
                  <a:pt x="13800" y="3086"/>
                </a:cubicBezTo>
                <a:cubicBezTo>
                  <a:pt x="13800" y="3394"/>
                  <a:pt x="13200" y="3394"/>
                  <a:pt x="13200" y="3703"/>
                </a:cubicBezTo>
                <a:cubicBezTo>
                  <a:pt x="13200" y="3703"/>
                  <a:pt x="13800" y="4011"/>
                  <a:pt x="13800" y="4011"/>
                </a:cubicBezTo>
                <a:cubicBezTo>
                  <a:pt x="13800" y="4320"/>
                  <a:pt x="13200" y="4011"/>
                  <a:pt x="12600" y="4320"/>
                </a:cubicBezTo>
                <a:cubicBezTo>
                  <a:pt x="12000" y="4320"/>
                  <a:pt x="12000" y="4629"/>
                  <a:pt x="11400" y="4937"/>
                </a:cubicBezTo>
                <a:cubicBezTo>
                  <a:pt x="10800" y="5246"/>
                  <a:pt x="10200" y="5246"/>
                  <a:pt x="9000" y="5554"/>
                </a:cubicBezTo>
                <a:cubicBezTo>
                  <a:pt x="8400" y="5554"/>
                  <a:pt x="9600" y="5863"/>
                  <a:pt x="9000" y="5863"/>
                </a:cubicBezTo>
                <a:cubicBezTo>
                  <a:pt x="9000" y="6171"/>
                  <a:pt x="7800" y="5554"/>
                  <a:pt x="7800" y="5863"/>
                </a:cubicBezTo>
                <a:cubicBezTo>
                  <a:pt x="6600" y="6171"/>
                  <a:pt x="6000" y="6171"/>
                  <a:pt x="4800" y="6480"/>
                </a:cubicBezTo>
                <a:cubicBezTo>
                  <a:pt x="4200" y="6480"/>
                  <a:pt x="3600" y="6171"/>
                  <a:pt x="3600" y="6480"/>
                </a:cubicBezTo>
                <a:cubicBezTo>
                  <a:pt x="3000" y="7097"/>
                  <a:pt x="3000" y="7714"/>
                  <a:pt x="2400" y="8331"/>
                </a:cubicBezTo>
                <a:cubicBezTo>
                  <a:pt x="1800" y="9874"/>
                  <a:pt x="4800" y="12034"/>
                  <a:pt x="2400" y="13577"/>
                </a:cubicBezTo>
                <a:cubicBezTo>
                  <a:pt x="1800" y="14194"/>
                  <a:pt x="600" y="14811"/>
                  <a:pt x="0" y="15737"/>
                </a:cubicBezTo>
                <a:cubicBezTo>
                  <a:pt x="0" y="16046"/>
                  <a:pt x="0" y="16663"/>
                  <a:pt x="0" y="16971"/>
                </a:cubicBezTo>
                <a:cubicBezTo>
                  <a:pt x="600" y="17280"/>
                  <a:pt x="1800" y="17589"/>
                  <a:pt x="1200" y="18206"/>
                </a:cubicBezTo>
                <a:cubicBezTo>
                  <a:pt x="600" y="19131"/>
                  <a:pt x="1200" y="20366"/>
                  <a:pt x="3000" y="20983"/>
                </a:cubicBezTo>
                <a:cubicBezTo>
                  <a:pt x="4800" y="21600"/>
                  <a:pt x="6600" y="21600"/>
                  <a:pt x="9600" y="20983"/>
                </a:cubicBezTo>
                <a:cubicBezTo>
                  <a:pt x="12600" y="20366"/>
                  <a:pt x="13200" y="16971"/>
                  <a:pt x="14400" y="15429"/>
                </a:cubicBezTo>
                <a:cubicBezTo>
                  <a:pt x="15600" y="13269"/>
                  <a:pt x="17400" y="11417"/>
                  <a:pt x="18600" y="9257"/>
                </a:cubicBezTo>
                <a:cubicBezTo>
                  <a:pt x="18600" y="8640"/>
                  <a:pt x="18600" y="7714"/>
                  <a:pt x="19200" y="7097"/>
                </a:cubicBezTo>
                <a:cubicBezTo>
                  <a:pt x="19800" y="6789"/>
                  <a:pt x="18600" y="4320"/>
                  <a:pt x="20400" y="5863"/>
                </a:cubicBezTo>
                <a:cubicBezTo>
                  <a:pt x="21000" y="6171"/>
                  <a:pt x="21000" y="5554"/>
                  <a:pt x="21600" y="5246"/>
                </a:cubicBezTo>
                <a:cubicBezTo>
                  <a:pt x="21600" y="4629"/>
                  <a:pt x="21000" y="4011"/>
                  <a:pt x="21000" y="3394"/>
                </a:cubicBezTo>
                <a:cubicBezTo>
                  <a:pt x="20400" y="2777"/>
                  <a:pt x="19800" y="1234"/>
                  <a:pt x="18600" y="617"/>
                </a:cubicBezTo>
                <a:cubicBezTo>
                  <a:pt x="18000" y="309"/>
                  <a:pt x="19200" y="617"/>
                  <a:pt x="18600" y="6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6" name="Shape 2366"/>
          <p:cNvSpPr/>
          <p:nvPr/>
        </p:nvSpPr>
        <p:spPr>
          <a:xfrm>
            <a:off x="18582693" y="5277446"/>
            <a:ext cx="60011" cy="48834"/>
          </a:xfrm>
          <a:custGeom>
            <a:avLst/>
            <a:gdLst/>
            <a:ahLst/>
            <a:cxnLst>
              <a:cxn ang="0">
                <a:pos x="wd2" y="hd2"/>
              </a:cxn>
              <a:cxn ang="5400000">
                <a:pos x="wd2" y="hd2"/>
              </a:cxn>
              <a:cxn ang="10800000">
                <a:pos x="wd2" y="hd2"/>
              </a:cxn>
              <a:cxn ang="16200000">
                <a:pos x="wd2" y="hd2"/>
              </a:cxn>
            </a:cxnLst>
            <a:rect l="0" t="0" r="r" b="b"/>
            <a:pathLst>
              <a:path w="17925" h="19443" extrusionOk="0">
                <a:moveTo>
                  <a:pt x="16245" y="18900"/>
                </a:moveTo>
                <a:cubicBezTo>
                  <a:pt x="20172" y="21600"/>
                  <a:pt x="16245" y="13500"/>
                  <a:pt x="14281" y="10800"/>
                </a:cubicBezTo>
                <a:cubicBezTo>
                  <a:pt x="12317" y="8100"/>
                  <a:pt x="6427" y="2700"/>
                  <a:pt x="4463" y="0"/>
                </a:cubicBezTo>
                <a:cubicBezTo>
                  <a:pt x="2499" y="0"/>
                  <a:pt x="536" y="2700"/>
                  <a:pt x="536" y="5400"/>
                </a:cubicBezTo>
                <a:cubicBezTo>
                  <a:pt x="-1428" y="8100"/>
                  <a:pt x="2499" y="10800"/>
                  <a:pt x="4463" y="13500"/>
                </a:cubicBezTo>
                <a:cubicBezTo>
                  <a:pt x="8390" y="16200"/>
                  <a:pt x="12317" y="18900"/>
                  <a:pt x="16245" y="18900"/>
                </a:cubicBezTo>
                <a:cubicBezTo>
                  <a:pt x="18208" y="18900"/>
                  <a:pt x="12317" y="18900"/>
                  <a:pt x="16245" y="189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7" name="Shape 2367"/>
          <p:cNvSpPr/>
          <p:nvPr/>
        </p:nvSpPr>
        <p:spPr>
          <a:xfrm>
            <a:off x="18232149" y="5339986"/>
            <a:ext cx="68663" cy="43702"/>
          </a:xfrm>
          <a:custGeom>
            <a:avLst/>
            <a:gdLst/>
            <a:ahLst/>
            <a:cxnLst>
              <a:cxn ang="0">
                <a:pos x="wd2" y="hd2"/>
              </a:cxn>
              <a:cxn ang="5400000">
                <a:pos x="wd2" y="hd2"/>
              </a:cxn>
              <a:cxn ang="10800000">
                <a:pos x="wd2" y="hd2"/>
              </a:cxn>
              <a:cxn ang="16200000">
                <a:pos x="wd2" y="hd2"/>
              </a:cxn>
            </a:cxnLst>
            <a:rect l="0" t="0" r="r" b="b"/>
            <a:pathLst>
              <a:path w="20509" h="14400" extrusionOk="0">
                <a:moveTo>
                  <a:pt x="19636" y="5760"/>
                </a:moveTo>
                <a:cubicBezTo>
                  <a:pt x="19636" y="10080"/>
                  <a:pt x="13745" y="12240"/>
                  <a:pt x="11782" y="14400"/>
                </a:cubicBezTo>
                <a:cubicBezTo>
                  <a:pt x="7855" y="14400"/>
                  <a:pt x="0" y="12240"/>
                  <a:pt x="0" y="5760"/>
                </a:cubicBezTo>
                <a:cubicBezTo>
                  <a:pt x="1964" y="-7200"/>
                  <a:pt x="21600" y="5760"/>
                  <a:pt x="19636" y="5760"/>
                </a:cubicBezTo>
                <a:cubicBezTo>
                  <a:pt x="19636" y="7920"/>
                  <a:pt x="21600" y="3600"/>
                  <a:pt x="19636" y="57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8" name="Shape 2368"/>
          <p:cNvSpPr/>
          <p:nvPr/>
        </p:nvSpPr>
        <p:spPr>
          <a:xfrm>
            <a:off x="18960100" y="5093783"/>
            <a:ext cx="53965" cy="32214"/>
          </a:xfrm>
          <a:custGeom>
            <a:avLst/>
            <a:gdLst/>
            <a:ahLst/>
            <a:cxnLst>
              <a:cxn ang="0">
                <a:pos x="wd2" y="hd2"/>
              </a:cxn>
              <a:cxn ang="5400000">
                <a:pos x="wd2" y="hd2"/>
              </a:cxn>
              <a:cxn ang="10800000">
                <a:pos x="wd2" y="hd2"/>
              </a:cxn>
              <a:cxn ang="16200000">
                <a:pos x="wd2" y="hd2"/>
              </a:cxn>
            </a:cxnLst>
            <a:rect l="0" t="0" r="r" b="b"/>
            <a:pathLst>
              <a:path w="19838" h="20520" extrusionOk="0">
                <a:moveTo>
                  <a:pt x="19838" y="11880"/>
                </a:moveTo>
                <a:cubicBezTo>
                  <a:pt x="15038" y="16200"/>
                  <a:pt x="12638" y="16200"/>
                  <a:pt x="7838" y="20520"/>
                </a:cubicBezTo>
                <a:cubicBezTo>
                  <a:pt x="3038" y="20520"/>
                  <a:pt x="-1762" y="11880"/>
                  <a:pt x="638" y="3240"/>
                </a:cubicBezTo>
                <a:cubicBezTo>
                  <a:pt x="638" y="-1080"/>
                  <a:pt x="10238" y="-1080"/>
                  <a:pt x="12638" y="3240"/>
                </a:cubicBezTo>
                <a:cubicBezTo>
                  <a:pt x="15038" y="3240"/>
                  <a:pt x="17438" y="11880"/>
                  <a:pt x="19838" y="118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69" name="Shape 2369"/>
          <p:cNvSpPr/>
          <p:nvPr/>
        </p:nvSpPr>
        <p:spPr>
          <a:xfrm>
            <a:off x="20284823" y="5028118"/>
            <a:ext cx="55068" cy="30065"/>
          </a:xfrm>
          <a:custGeom>
            <a:avLst/>
            <a:gdLst/>
            <a:ahLst/>
            <a:cxnLst>
              <a:cxn ang="0">
                <a:pos x="wd2" y="hd2"/>
              </a:cxn>
              <a:cxn ang="5400000">
                <a:pos x="wd2" y="hd2"/>
              </a:cxn>
              <a:cxn ang="10800000">
                <a:pos x="wd2" y="hd2"/>
              </a:cxn>
              <a:cxn ang="16200000">
                <a:pos x="wd2" y="hd2"/>
              </a:cxn>
            </a:cxnLst>
            <a:rect l="0" t="0" r="r" b="b"/>
            <a:pathLst>
              <a:path w="18149" h="20520" extrusionOk="0">
                <a:moveTo>
                  <a:pt x="11235" y="20520"/>
                </a:moveTo>
                <a:cubicBezTo>
                  <a:pt x="6915" y="20520"/>
                  <a:pt x="2595" y="16200"/>
                  <a:pt x="435" y="16200"/>
                </a:cubicBezTo>
                <a:cubicBezTo>
                  <a:pt x="-1725" y="11880"/>
                  <a:pt x="4755" y="3240"/>
                  <a:pt x="6915" y="3240"/>
                </a:cubicBezTo>
                <a:cubicBezTo>
                  <a:pt x="9075" y="-1080"/>
                  <a:pt x="15555" y="-1080"/>
                  <a:pt x="17715" y="3240"/>
                </a:cubicBezTo>
                <a:cubicBezTo>
                  <a:pt x="19875" y="7560"/>
                  <a:pt x="13395" y="20520"/>
                  <a:pt x="11235" y="20520"/>
                </a:cubicBezTo>
                <a:cubicBezTo>
                  <a:pt x="6915" y="20520"/>
                  <a:pt x="11235" y="20520"/>
                  <a:pt x="11235" y="205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0" name="Shape 2370"/>
          <p:cNvSpPr/>
          <p:nvPr/>
        </p:nvSpPr>
        <p:spPr>
          <a:xfrm>
            <a:off x="19610669" y="4549015"/>
            <a:ext cx="40677" cy="10174"/>
          </a:xfrm>
          <a:prstGeom prst="ellipse">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1" name="Shape 2371"/>
          <p:cNvSpPr/>
          <p:nvPr/>
        </p:nvSpPr>
        <p:spPr>
          <a:xfrm>
            <a:off x="19249322" y="5124909"/>
            <a:ext cx="25147" cy="21434"/>
          </a:xfrm>
          <a:custGeom>
            <a:avLst/>
            <a:gdLst/>
            <a:ahLst/>
            <a:cxnLst>
              <a:cxn ang="0">
                <a:pos x="wd2" y="hd2"/>
              </a:cxn>
              <a:cxn ang="5400000">
                <a:pos x="wd2" y="hd2"/>
              </a:cxn>
              <a:cxn ang="10800000">
                <a:pos x="wd2" y="hd2"/>
              </a:cxn>
              <a:cxn ang="16200000">
                <a:pos x="wd2" y="hd2"/>
              </a:cxn>
            </a:cxnLst>
            <a:rect l="0" t="0" r="r" b="b"/>
            <a:pathLst>
              <a:path w="14138" h="17067" extrusionOk="0">
                <a:moveTo>
                  <a:pt x="12788" y="17067"/>
                </a:moveTo>
                <a:cubicBezTo>
                  <a:pt x="9188" y="17067"/>
                  <a:pt x="-5212" y="11667"/>
                  <a:pt x="1988" y="867"/>
                </a:cubicBezTo>
                <a:cubicBezTo>
                  <a:pt x="12788" y="-4533"/>
                  <a:pt x="16388" y="17067"/>
                  <a:pt x="12788" y="170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2" name="Shape 2372"/>
          <p:cNvSpPr/>
          <p:nvPr/>
        </p:nvSpPr>
        <p:spPr>
          <a:xfrm>
            <a:off x="16938876" y="6604491"/>
            <a:ext cx="30969" cy="62405"/>
          </a:xfrm>
          <a:custGeom>
            <a:avLst/>
            <a:gdLst/>
            <a:ahLst/>
            <a:cxnLst>
              <a:cxn ang="0">
                <a:pos x="wd2" y="hd2"/>
              </a:cxn>
              <a:cxn ang="5400000">
                <a:pos x="wd2" y="hd2"/>
              </a:cxn>
              <a:cxn ang="10800000">
                <a:pos x="wd2" y="hd2"/>
              </a:cxn>
              <a:cxn ang="16200000">
                <a:pos x="wd2" y="hd2"/>
              </a:cxn>
            </a:cxnLst>
            <a:rect l="0" t="0" r="r" b="b"/>
            <a:pathLst>
              <a:path w="17412" h="18635" extrusionOk="0">
                <a:moveTo>
                  <a:pt x="15812" y="567"/>
                </a:moveTo>
                <a:cubicBezTo>
                  <a:pt x="15812" y="4494"/>
                  <a:pt x="19412" y="8421"/>
                  <a:pt x="15812" y="12348"/>
                </a:cubicBezTo>
                <a:cubicBezTo>
                  <a:pt x="12212" y="14312"/>
                  <a:pt x="15812" y="20203"/>
                  <a:pt x="8612" y="18239"/>
                </a:cubicBezTo>
                <a:cubicBezTo>
                  <a:pt x="1412" y="14312"/>
                  <a:pt x="-2188" y="10385"/>
                  <a:pt x="1412" y="6458"/>
                </a:cubicBezTo>
                <a:cubicBezTo>
                  <a:pt x="1412" y="4494"/>
                  <a:pt x="15812" y="-1397"/>
                  <a:pt x="15812" y="567"/>
                </a:cubicBezTo>
                <a:cubicBezTo>
                  <a:pt x="15812" y="2530"/>
                  <a:pt x="15812" y="-1397"/>
                  <a:pt x="15812" y="5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3" name="Shape 2373"/>
          <p:cNvSpPr/>
          <p:nvPr/>
        </p:nvSpPr>
        <p:spPr>
          <a:xfrm>
            <a:off x="16921426" y="6674070"/>
            <a:ext cx="53861" cy="86874"/>
          </a:xfrm>
          <a:custGeom>
            <a:avLst/>
            <a:gdLst/>
            <a:ahLst/>
            <a:cxnLst>
              <a:cxn ang="0">
                <a:pos x="wd2" y="hd2"/>
              </a:cxn>
              <a:cxn ang="5400000">
                <a:pos x="wd2" y="hd2"/>
              </a:cxn>
              <a:cxn ang="10800000">
                <a:pos x="wd2" y="hd2"/>
              </a:cxn>
              <a:cxn ang="16200000">
                <a:pos x="wd2" y="hd2"/>
              </a:cxn>
            </a:cxnLst>
            <a:rect l="0" t="0" r="r" b="b"/>
            <a:pathLst>
              <a:path w="19800" h="18866" extrusionOk="0">
                <a:moveTo>
                  <a:pt x="16800" y="2430"/>
                </a:moveTo>
                <a:cubicBezTo>
                  <a:pt x="14400" y="2430"/>
                  <a:pt x="16800" y="-1890"/>
                  <a:pt x="12000" y="990"/>
                </a:cubicBezTo>
                <a:cubicBezTo>
                  <a:pt x="4800" y="3870"/>
                  <a:pt x="7200" y="3870"/>
                  <a:pt x="0" y="990"/>
                </a:cubicBezTo>
                <a:cubicBezTo>
                  <a:pt x="0" y="990"/>
                  <a:pt x="2400" y="9630"/>
                  <a:pt x="2400" y="9630"/>
                </a:cubicBezTo>
                <a:cubicBezTo>
                  <a:pt x="4800" y="12510"/>
                  <a:pt x="4800" y="13950"/>
                  <a:pt x="4800" y="16830"/>
                </a:cubicBezTo>
                <a:cubicBezTo>
                  <a:pt x="4800" y="18270"/>
                  <a:pt x="4800" y="19710"/>
                  <a:pt x="9600" y="18270"/>
                </a:cubicBezTo>
                <a:cubicBezTo>
                  <a:pt x="14400" y="16830"/>
                  <a:pt x="19200" y="16830"/>
                  <a:pt x="19200" y="12510"/>
                </a:cubicBezTo>
                <a:cubicBezTo>
                  <a:pt x="19200" y="11070"/>
                  <a:pt x="21600" y="2430"/>
                  <a:pt x="16800" y="243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4" name="Shape 2374"/>
          <p:cNvSpPr/>
          <p:nvPr/>
        </p:nvSpPr>
        <p:spPr>
          <a:xfrm>
            <a:off x="17059279" y="6788813"/>
            <a:ext cx="100930" cy="54411"/>
          </a:xfrm>
          <a:custGeom>
            <a:avLst/>
            <a:gdLst/>
            <a:ahLst/>
            <a:cxnLst>
              <a:cxn ang="0">
                <a:pos x="wd2" y="hd2"/>
              </a:cxn>
              <a:cxn ang="5400000">
                <a:pos x="wd2" y="hd2"/>
              </a:cxn>
              <a:cxn ang="10800000">
                <a:pos x="wd2" y="hd2"/>
              </a:cxn>
              <a:cxn ang="16200000">
                <a:pos x="wd2" y="hd2"/>
              </a:cxn>
            </a:cxnLst>
            <a:rect l="0" t="0" r="r" b="b"/>
            <a:pathLst>
              <a:path w="20526" h="17928" extrusionOk="0">
                <a:moveTo>
                  <a:pt x="6750" y="960"/>
                </a:moveTo>
                <a:cubicBezTo>
                  <a:pt x="5400" y="960"/>
                  <a:pt x="1350" y="960"/>
                  <a:pt x="0" y="3120"/>
                </a:cubicBezTo>
                <a:cubicBezTo>
                  <a:pt x="0" y="5280"/>
                  <a:pt x="2700" y="7440"/>
                  <a:pt x="4050" y="9600"/>
                </a:cubicBezTo>
                <a:cubicBezTo>
                  <a:pt x="6750" y="9600"/>
                  <a:pt x="9450" y="11760"/>
                  <a:pt x="10800" y="13920"/>
                </a:cubicBezTo>
                <a:cubicBezTo>
                  <a:pt x="13500" y="16080"/>
                  <a:pt x="16200" y="20400"/>
                  <a:pt x="18900" y="16080"/>
                </a:cubicBezTo>
                <a:cubicBezTo>
                  <a:pt x="21600" y="13920"/>
                  <a:pt x="16200" y="11760"/>
                  <a:pt x="17550" y="7440"/>
                </a:cubicBezTo>
                <a:cubicBezTo>
                  <a:pt x="17550" y="7440"/>
                  <a:pt x="21600" y="3120"/>
                  <a:pt x="20250" y="960"/>
                </a:cubicBezTo>
                <a:cubicBezTo>
                  <a:pt x="20250" y="-1200"/>
                  <a:pt x="14850" y="960"/>
                  <a:pt x="14850" y="960"/>
                </a:cubicBezTo>
                <a:cubicBezTo>
                  <a:pt x="12150" y="3120"/>
                  <a:pt x="9450" y="960"/>
                  <a:pt x="6750" y="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5" name="Shape 2375"/>
          <p:cNvSpPr/>
          <p:nvPr/>
        </p:nvSpPr>
        <p:spPr>
          <a:xfrm>
            <a:off x="17699344" y="6882673"/>
            <a:ext cx="71613" cy="40951"/>
          </a:xfrm>
          <a:custGeom>
            <a:avLst/>
            <a:gdLst/>
            <a:ahLst/>
            <a:cxnLst>
              <a:cxn ang="0">
                <a:pos x="wd2" y="hd2"/>
              </a:cxn>
              <a:cxn ang="5400000">
                <a:pos x="wd2" y="hd2"/>
              </a:cxn>
              <a:cxn ang="10800000">
                <a:pos x="wd2" y="hd2"/>
              </a:cxn>
              <a:cxn ang="16200000">
                <a:pos x="wd2" y="hd2"/>
              </a:cxn>
            </a:cxnLst>
            <a:rect l="0" t="0" r="r" b="b"/>
            <a:pathLst>
              <a:path w="18013" h="18634" extrusionOk="0">
                <a:moveTo>
                  <a:pt x="17533" y="891"/>
                </a:moveTo>
                <a:cubicBezTo>
                  <a:pt x="17533" y="891"/>
                  <a:pt x="14210" y="3976"/>
                  <a:pt x="14210" y="3976"/>
                </a:cubicBezTo>
                <a:cubicBezTo>
                  <a:pt x="12549" y="7062"/>
                  <a:pt x="14210" y="13234"/>
                  <a:pt x="14210" y="13234"/>
                </a:cubicBezTo>
                <a:cubicBezTo>
                  <a:pt x="12549" y="13234"/>
                  <a:pt x="9226" y="13234"/>
                  <a:pt x="7564" y="16319"/>
                </a:cubicBezTo>
                <a:cubicBezTo>
                  <a:pt x="4241" y="19405"/>
                  <a:pt x="2580" y="19405"/>
                  <a:pt x="918" y="16319"/>
                </a:cubicBezTo>
                <a:cubicBezTo>
                  <a:pt x="-2405" y="10148"/>
                  <a:pt x="4241" y="7062"/>
                  <a:pt x="5903" y="7062"/>
                </a:cubicBezTo>
                <a:cubicBezTo>
                  <a:pt x="9226" y="7062"/>
                  <a:pt x="14210" y="3976"/>
                  <a:pt x="17533" y="891"/>
                </a:cubicBezTo>
                <a:cubicBezTo>
                  <a:pt x="19195" y="-2195"/>
                  <a:pt x="15872" y="3976"/>
                  <a:pt x="17533" y="89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6" name="Shape 2376"/>
          <p:cNvSpPr/>
          <p:nvPr/>
        </p:nvSpPr>
        <p:spPr>
          <a:xfrm>
            <a:off x="17411020" y="6888398"/>
            <a:ext cx="93453" cy="23359"/>
          </a:xfrm>
          <a:custGeom>
            <a:avLst/>
            <a:gdLst/>
            <a:ahLst/>
            <a:cxnLst>
              <a:cxn ang="0">
                <a:pos x="wd2" y="hd2"/>
              </a:cxn>
              <a:cxn ang="5400000">
                <a:pos x="wd2" y="hd2"/>
              </a:cxn>
              <a:cxn ang="10800000">
                <a:pos x="wd2" y="hd2"/>
              </a:cxn>
              <a:cxn ang="16200000">
                <a:pos x="wd2" y="hd2"/>
              </a:cxn>
            </a:cxnLst>
            <a:rect l="0" t="0" r="r" b="b"/>
            <a:pathLst>
              <a:path w="20300" h="18600" extrusionOk="0">
                <a:moveTo>
                  <a:pt x="10220" y="18600"/>
                </a:moveTo>
                <a:cubicBezTo>
                  <a:pt x="8780" y="18600"/>
                  <a:pt x="-1300" y="7800"/>
                  <a:pt x="140" y="2400"/>
                </a:cubicBezTo>
                <a:cubicBezTo>
                  <a:pt x="140" y="-3000"/>
                  <a:pt x="8780" y="2400"/>
                  <a:pt x="8780" y="2400"/>
                </a:cubicBezTo>
                <a:cubicBezTo>
                  <a:pt x="13100" y="7800"/>
                  <a:pt x="15980" y="7800"/>
                  <a:pt x="20300" y="7800"/>
                </a:cubicBezTo>
                <a:cubicBezTo>
                  <a:pt x="20300" y="7800"/>
                  <a:pt x="17420" y="13200"/>
                  <a:pt x="17420" y="13200"/>
                </a:cubicBezTo>
                <a:cubicBezTo>
                  <a:pt x="15980" y="18600"/>
                  <a:pt x="13100" y="18600"/>
                  <a:pt x="10220" y="18600"/>
                </a:cubicBezTo>
                <a:cubicBezTo>
                  <a:pt x="7340" y="18600"/>
                  <a:pt x="11660" y="18600"/>
                  <a:pt x="10220" y="18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7" name="Shape 2377"/>
          <p:cNvSpPr/>
          <p:nvPr/>
        </p:nvSpPr>
        <p:spPr>
          <a:xfrm>
            <a:off x="17361348" y="5911881"/>
            <a:ext cx="43691" cy="29232"/>
          </a:xfrm>
          <a:custGeom>
            <a:avLst/>
            <a:gdLst/>
            <a:ahLst/>
            <a:cxnLst>
              <a:cxn ang="0">
                <a:pos x="wd2" y="hd2"/>
              </a:cxn>
              <a:cxn ang="5400000">
                <a:pos x="wd2" y="hd2"/>
              </a:cxn>
              <a:cxn ang="10800000">
                <a:pos x="wd2" y="hd2"/>
              </a:cxn>
              <a:cxn ang="16200000">
                <a:pos x="wd2" y="hd2"/>
              </a:cxn>
            </a:cxnLst>
            <a:rect l="0" t="0" r="r" b="b"/>
            <a:pathLst>
              <a:path w="19886" h="13301" extrusionOk="0">
                <a:moveTo>
                  <a:pt x="1372" y="10629"/>
                </a:moveTo>
                <a:cubicBezTo>
                  <a:pt x="1372" y="7543"/>
                  <a:pt x="-1714" y="1372"/>
                  <a:pt x="1372" y="1372"/>
                </a:cubicBezTo>
                <a:cubicBezTo>
                  <a:pt x="4457" y="1372"/>
                  <a:pt x="19886" y="-1714"/>
                  <a:pt x="19886" y="1372"/>
                </a:cubicBezTo>
                <a:cubicBezTo>
                  <a:pt x="19886" y="4457"/>
                  <a:pt x="4457" y="16800"/>
                  <a:pt x="1372" y="10629"/>
                </a:cubicBezTo>
                <a:cubicBezTo>
                  <a:pt x="1372" y="1372"/>
                  <a:pt x="4457" y="19886"/>
                  <a:pt x="1372" y="106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8" name="Shape 2378"/>
          <p:cNvSpPr/>
          <p:nvPr/>
        </p:nvSpPr>
        <p:spPr>
          <a:xfrm>
            <a:off x="17364361" y="5893379"/>
            <a:ext cx="29927" cy="11387"/>
          </a:xfrm>
          <a:custGeom>
            <a:avLst/>
            <a:gdLst/>
            <a:ahLst/>
            <a:cxnLst>
              <a:cxn ang="0">
                <a:pos x="wd2" y="hd2"/>
              </a:cxn>
              <a:cxn ang="5400000">
                <a:pos x="wd2" y="hd2"/>
              </a:cxn>
              <a:cxn ang="10800000">
                <a:pos x="wd2" y="hd2"/>
              </a:cxn>
              <a:cxn ang="16200000">
                <a:pos x="wd2" y="hd2"/>
              </a:cxn>
            </a:cxnLst>
            <a:rect l="0" t="0" r="r" b="b"/>
            <a:pathLst>
              <a:path w="19069" h="13600" extrusionOk="0">
                <a:moveTo>
                  <a:pt x="12960" y="10400"/>
                </a:moveTo>
                <a:cubicBezTo>
                  <a:pt x="8640" y="10400"/>
                  <a:pt x="0" y="3200"/>
                  <a:pt x="0" y="3200"/>
                </a:cubicBezTo>
                <a:cubicBezTo>
                  <a:pt x="0" y="3200"/>
                  <a:pt x="17280" y="-4000"/>
                  <a:pt x="17280" y="3200"/>
                </a:cubicBezTo>
                <a:cubicBezTo>
                  <a:pt x="21600" y="10400"/>
                  <a:pt x="17280" y="17600"/>
                  <a:pt x="12960" y="10400"/>
                </a:cubicBezTo>
                <a:cubicBezTo>
                  <a:pt x="4320" y="10400"/>
                  <a:pt x="21600" y="17600"/>
                  <a:pt x="12960" y="10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79" name="Shape 2379"/>
          <p:cNvSpPr/>
          <p:nvPr/>
        </p:nvSpPr>
        <p:spPr>
          <a:xfrm>
            <a:off x="17240339" y="5946456"/>
            <a:ext cx="24588" cy="48243"/>
          </a:xfrm>
          <a:custGeom>
            <a:avLst/>
            <a:gdLst/>
            <a:ahLst/>
            <a:cxnLst>
              <a:cxn ang="0">
                <a:pos x="wd2" y="hd2"/>
              </a:cxn>
              <a:cxn ang="5400000">
                <a:pos x="wd2" y="hd2"/>
              </a:cxn>
              <a:cxn ang="10800000">
                <a:pos x="wd2" y="hd2"/>
              </a:cxn>
              <a:cxn ang="16200000">
                <a:pos x="wd2" y="hd2"/>
              </a:cxn>
            </a:cxnLst>
            <a:rect l="0" t="0" r="r" b="b"/>
            <a:pathLst>
              <a:path w="13824" h="15896" extrusionOk="0">
                <a:moveTo>
                  <a:pt x="13824" y="624"/>
                </a:moveTo>
                <a:cubicBezTo>
                  <a:pt x="13824" y="-3696"/>
                  <a:pt x="-7776" y="17904"/>
                  <a:pt x="3024" y="15744"/>
                </a:cubicBezTo>
                <a:cubicBezTo>
                  <a:pt x="6624" y="15744"/>
                  <a:pt x="13824" y="2784"/>
                  <a:pt x="13824" y="624"/>
                </a:cubicBezTo>
                <a:cubicBezTo>
                  <a:pt x="13824" y="-1536"/>
                  <a:pt x="13824" y="2784"/>
                  <a:pt x="13824" y="62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0" name="Shape 2380"/>
          <p:cNvSpPr/>
          <p:nvPr/>
        </p:nvSpPr>
        <p:spPr>
          <a:xfrm>
            <a:off x="17290198" y="5822215"/>
            <a:ext cx="20493" cy="22303"/>
          </a:xfrm>
          <a:custGeom>
            <a:avLst/>
            <a:gdLst/>
            <a:ahLst/>
            <a:cxnLst>
              <a:cxn ang="0">
                <a:pos x="wd2" y="hd2"/>
              </a:cxn>
              <a:cxn ang="5400000">
                <a:pos x="wd2" y="hd2"/>
              </a:cxn>
              <a:cxn ang="10800000">
                <a:pos x="wd2" y="hd2"/>
              </a:cxn>
              <a:cxn ang="16200000">
                <a:pos x="wd2" y="hd2"/>
              </a:cxn>
            </a:cxnLst>
            <a:rect l="0" t="0" r="r" b="b"/>
            <a:pathLst>
              <a:path w="16322" h="17759" extrusionOk="0">
                <a:moveTo>
                  <a:pt x="12272" y="16200"/>
                </a:moveTo>
                <a:cubicBezTo>
                  <a:pt x="6872" y="16200"/>
                  <a:pt x="-3928" y="10800"/>
                  <a:pt x="1472" y="5400"/>
                </a:cubicBezTo>
                <a:cubicBezTo>
                  <a:pt x="6872" y="5400"/>
                  <a:pt x="12272" y="0"/>
                  <a:pt x="12272" y="0"/>
                </a:cubicBezTo>
                <a:cubicBezTo>
                  <a:pt x="17672" y="0"/>
                  <a:pt x="17672" y="10800"/>
                  <a:pt x="12272" y="16200"/>
                </a:cubicBezTo>
                <a:cubicBezTo>
                  <a:pt x="6872" y="21600"/>
                  <a:pt x="17672" y="10800"/>
                  <a:pt x="12272"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1" name="Shape 2381"/>
          <p:cNvSpPr/>
          <p:nvPr/>
        </p:nvSpPr>
        <p:spPr>
          <a:xfrm>
            <a:off x="17020860" y="6036704"/>
            <a:ext cx="38418" cy="52246"/>
          </a:xfrm>
          <a:custGeom>
            <a:avLst/>
            <a:gdLst/>
            <a:ahLst/>
            <a:cxnLst>
              <a:cxn ang="0">
                <a:pos x="wd2" y="hd2"/>
              </a:cxn>
              <a:cxn ang="5400000">
                <a:pos x="wd2" y="hd2"/>
              </a:cxn>
              <a:cxn ang="10800000">
                <a:pos x="wd2" y="hd2"/>
              </a:cxn>
              <a:cxn ang="16200000">
                <a:pos x="wd2" y="hd2"/>
              </a:cxn>
            </a:cxnLst>
            <a:rect l="0" t="0" r="r" b="b"/>
            <a:pathLst>
              <a:path w="21600" h="18490" extrusionOk="0">
                <a:moveTo>
                  <a:pt x="21600" y="1690"/>
                </a:moveTo>
                <a:cubicBezTo>
                  <a:pt x="21600" y="-710"/>
                  <a:pt x="21600" y="6490"/>
                  <a:pt x="21600" y="6490"/>
                </a:cubicBezTo>
                <a:cubicBezTo>
                  <a:pt x="21600" y="11290"/>
                  <a:pt x="21600" y="16090"/>
                  <a:pt x="18000" y="18490"/>
                </a:cubicBezTo>
                <a:cubicBezTo>
                  <a:pt x="18000" y="18490"/>
                  <a:pt x="0" y="8890"/>
                  <a:pt x="0" y="4090"/>
                </a:cubicBezTo>
                <a:cubicBezTo>
                  <a:pt x="0" y="4090"/>
                  <a:pt x="7200" y="1690"/>
                  <a:pt x="10800" y="4090"/>
                </a:cubicBezTo>
                <a:cubicBezTo>
                  <a:pt x="14400" y="6490"/>
                  <a:pt x="18000" y="6490"/>
                  <a:pt x="21600" y="1690"/>
                </a:cubicBezTo>
                <a:cubicBezTo>
                  <a:pt x="21600" y="-3110"/>
                  <a:pt x="21600" y="4090"/>
                  <a:pt x="21600" y="169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2" name="Shape 2382"/>
          <p:cNvSpPr/>
          <p:nvPr/>
        </p:nvSpPr>
        <p:spPr>
          <a:xfrm>
            <a:off x="16979293" y="6058379"/>
            <a:ext cx="37932" cy="32528"/>
          </a:xfrm>
          <a:custGeom>
            <a:avLst/>
            <a:gdLst/>
            <a:ahLst/>
            <a:cxnLst>
              <a:cxn ang="0">
                <a:pos x="wd2" y="hd2"/>
              </a:cxn>
              <a:cxn ang="5400000">
                <a:pos x="wd2" y="hd2"/>
              </a:cxn>
              <a:cxn ang="10800000">
                <a:pos x="wd2" y="hd2"/>
              </a:cxn>
              <a:cxn ang="16200000">
                <a:pos x="wd2" y="hd2"/>
              </a:cxn>
            </a:cxnLst>
            <a:rect l="0" t="0" r="r" b="b"/>
            <a:pathLst>
              <a:path w="15106" h="12951" extrusionOk="0">
                <a:moveTo>
                  <a:pt x="13855" y="12171"/>
                </a:moveTo>
                <a:cubicBezTo>
                  <a:pt x="11155" y="14871"/>
                  <a:pt x="-2345" y="6771"/>
                  <a:pt x="355" y="4071"/>
                </a:cubicBezTo>
                <a:cubicBezTo>
                  <a:pt x="5755" y="-6729"/>
                  <a:pt x="19255" y="6771"/>
                  <a:pt x="13855" y="12171"/>
                </a:cubicBezTo>
                <a:cubicBezTo>
                  <a:pt x="11155" y="14871"/>
                  <a:pt x="16555" y="9471"/>
                  <a:pt x="13855" y="121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3" name="Shape 2383"/>
          <p:cNvSpPr/>
          <p:nvPr/>
        </p:nvSpPr>
        <p:spPr>
          <a:xfrm>
            <a:off x="16736117" y="6726398"/>
            <a:ext cx="27933" cy="19938"/>
          </a:xfrm>
          <a:custGeom>
            <a:avLst/>
            <a:gdLst/>
            <a:ahLst/>
            <a:cxnLst>
              <a:cxn ang="0">
                <a:pos x="wd2" y="hd2"/>
              </a:cxn>
              <a:cxn ang="5400000">
                <a:pos x="wd2" y="hd2"/>
              </a:cxn>
              <a:cxn ang="10800000">
                <a:pos x="wd2" y="hd2"/>
              </a:cxn>
              <a:cxn ang="16200000">
                <a:pos x="wd2" y="hd2"/>
              </a:cxn>
            </a:cxnLst>
            <a:rect l="0" t="0" r="r" b="b"/>
            <a:pathLst>
              <a:path w="19069" h="17318" extrusionOk="0">
                <a:moveTo>
                  <a:pt x="17280" y="10800"/>
                </a:moveTo>
                <a:cubicBezTo>
                  <a:pt x="21600" y="5400"/>
                  <a:pt x="17280" y="21600"/>
                  <a:pt x="12960" y="16200"/>
                </a:cubicBezTo>
                <a:cubicBezTo>
                  <a:pt x="12960" y="16200"/>
                  <a:pt x="0" y="10800"/>
                  <a:pt x="0" y="10800"/>
                </a:cubicBezTo>
                <a:cubicBezTo>
                  <a:pt x="0" y="10800"/>
                  <a:pt x="12960" y="0"/>
                  <a:pt x="17280" y="0"/>
                </a:cubicBezTo>
                <a:cubicBezTo>
                  <a:pt x="17280" y="0"/>
                  <a:pt x="12960" y="10800"/>
                  <a:pt x="17280" y="10800"/>
                </a:cubicBezTo>
                <a:cubicBezTo>
                  <a:pt x="21600" y="5400"/>
                  <a:pt x="12960" y="10800"/>
                  <a:pt x="17280"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4" name="Shape 2384"/>
          <p:cNvSpPr/>
          <p:nvPr/>
        </p:nvSpPr>
        <p:spPr>
          <a:xfrm>
            <a:off x="16416577" y="5919718"/>
            <a:ext cx="31028" cy="34169"/>
          </a:xfrm>
          <a:custGeom>
            <a:avLst/>
            <a:gdLst/>
            <a:ahLst/>
            <a:cxnLst>
              <a:cxn ang="0">
                <a:pos x="wd2" y="hd2"/>
              </a:cxn>
              <a:cxn ang="5400000">
                <a:pos x="wd2" y="hd2"/>
              </a:cxn>
              <a:cxn ang="10800000">
                <a:pos x="wd2" y="hd2"/>
              </a:cxn>
              <a:cxn ang="16200000">
                <a:pos x="wd2" y="hd2"/>
              </a:cxn>
            </a:cxnLst>
            <a:rect l="0" t="0" r="r" b="b"/>
            <a:pathLst>
              <a:path w="16476" h="18139" extrusionOk="0">
                <a:moveTo>
                  <a:pt x="14876" y="1039"/>
                </a:moveTo>
                <a:cubicBezTo>
                  <a:pt x="18476" y="4639"/>
                  <a:pt x="11276" y="8239"/>
                  <a:pt x="11276" y="15439"/>
                </a:cubicBezTo>
                <a:cubicBezTo>
                  <a:pt x="7676" y="19039"/>
                  <a:pt x="4076" y="19039"/>
                  <a:pt x="476" y="15439"/>
                </a:cubicBezTo>
                <a:cubicBezTo>
                  <a:pt x="-3124" y="11839"/>
                  <a:pt x="14876" y="-2561"/>
                  <a:pt x="14876" y="1039"/>
                </a:cubicBezTo>
                <a:cubicBezTo>
                  <a:pt x="18476" y="4639"/>
                  <a:pt x="14876" y="-2561"/>
                  <a:pt x="14876" y="103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5" name="Shape 2385"/>
          <p:cNvSpPr/>
          <p:nvPr/>
        </p:nvSpPr>
        <p:spPr>
          <a:xfrm>
            <a:off x="16431037" y="5967761"/>
            <a:ext cx="20339" cy="14947"/>
          </a:xfrm>
          <a:custGeom>
            <a:avLst/>
            <a:gdLst/>
            <a:ahLst/>
            <a:cxnLst>
              <a:cxn ang="0">
                <a:pos x="wd2" y="hd2"/>
              </a:cxn>
              <a:cxn ang="5400000">
                <a:pos x="wd2" y="hd2"/>
              </a:cxn>
              <a:cxn ang="10800000">
                <a:pos x="wd2" y="hd2"/>
              </a:cxn>
              <a:cxn ang="16200000">
                <a:pos x="wd2" y="hd2"/>
              </a:cxn>
            </a:cxnLst>
            <a:rect l="0" t="0" r="r" b="b"/>
            <a:pathLst>
              <a:path w="21600" h="15869" extrusionOk="0">
                <a:moveTo>
                  <a:pt x="21600" y="1469"/>
                </a:moveTo>
                <a:cubicBezTo>
                  <a:pt x="14400" y="1469"/>
                  <a:pt x="0" y="1469"/>
                  <a:pt x="0" y="8669"/>
                </a:cubicBezTo>
                <a:cubicBezTo>
                  <a:pt x="0" y="15869"/>
                  <a:pt x="14400" y="15869"/>
                  <a:pt x="14400" y="15869"/>
                </a:cubicBezTo>
                <a:cubicBezTo>
                  <a:pt x="21600" y="15869"/>
                  <a:pt x="21600" y="-5731"/>
                  <a:pt x="21600" y="1469"/>
                </a:cubicBezTo>
                <a:cubicBezTo>
                  <a:pt x="14400" y="1469"/>
                  <a:pt x="21600" y="1469"/>
                  <a:pt x="21600" y="146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6" name="Shape 2386"/>
          <p:cNvSpPr/>
          <p:nvPr/>
        </p:nvSpPr>
        <p:spPr>
          <a:xfrm>
            <a:off x="16454683" y="5982710"/>
            <a:ext cx="7992" cy="6781"/>
          </a:xfrm>
          <a:custGeom>
            <a:avLst/>
            <a:gdLst/>
            <a:ahLst/>
            <a:cxnLst>
              <a:cxn ang="0">
                <a:pos x="wd2" y="hd2"/>
              </a:cxn>
              <a:cxn ang="5400000">
                <a:pos x="wd2" y="hd2"/>
              </a:cxn>
              <a:cxn ang="10800000">
                <a:pos x="wd2" y="hd2"/>
              </a:cxn>
              <a:cxn ang="16200000">
                <a:pos x="wd2" y="hd2"/>
              </a:cxn>
            </a:cxnLst>
            <a:rect l="0" t="0" r="r" b="b"/>
            <a:pathLst>
              <a:path w="15274" h="21600" extrusionOk="0">
                <a:moveTo>
                  <a:pt x="15274" y="0"/>
                </a:moveTo>
                <a:cubicBezTo>
                  <a:pt x="4474" y="0"/>
                  <a:pt x="-6326" y="21600"/>
                  <a:pt x="4474" y="21600"/>
                </a:cubicBezTo>
                <a:cubicBezTo>
                  <a:pt x="15274" y="21600"/>
                  <a:pt x="15274" y="0"/>
                  <a:pt x="15274"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7" name="Shape 2387"/>
          <p:cNvSpPr/>
          <p:nvPr/>
        </p:nvSpPr>
        <p:spPr>
          <a:xfrm>
            <a:off x="16451374" y="6000793"/>
            <a:ext cx="6779" cy="13564"/>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21600" y="10800"/>
                  <a:pt x="0" y="21600"/>
                  <a:pt x="0" y="21600"/>
                </a:cubicBezTo>
                <a:cubicBezTo>
                  <a:pt x="21600" y="21600"/>
                  <a:pt x="21600" y="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8" name="Shape 2388"/>
          <p:cNvSpPr/>
          <p:nvPr/>
        </p:nvSpPr>
        <p:spPr>
          <a:xfrm>
            <a:off x="16454683" y="6014354"/>
            <a:ext cx="7992" cy="6782"/>
          </a:xfrm>
          <a:custGeom>
            <a:avLst/>
            <a:gdLst/>
            <a:ahLst/>
            <a:cxnLst>
              <a:cxn ang="0">
                <a:pos x="wd2" y="hd2"/>
              </a:cxn>
              <a:cxn ang="5400000">
                <a:pos x="wd2" y="hd2"/>
              </a:cxn>
              <a:cxn ang="10800000">
                <a:pos x="wd2" y="hd2"/>
              </a:cxn>
              <a:cxn ang="16200000">
                <a:pos x="wd2" y="hd2"/>
              </a:cxn>
            </a:cxnLst>
            <a:rect l="0" t="0" r="r" b="b"/>
            <a:pathLst>
              <a:path w="15274" h="21600" extrusionOk="0">
                <a:moveTo>
                  <a:pt x="15274" y="0"/>
                </a:moveTo>
                <a:cubicBezTo>
                  <a:pt x="4474" y="0"/>
                  <a:pt x="-6326" y="21600"/>
                  <a:pt x="4474" y="21600"/>
                </a:cubicBezTo>
                <a:cubicBezTo>
                  <a:pt x="15274" y="21600"/>
                  <a:pt x="15274" y="0"/>
                  <a:pt x="15274"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89" name="Shape 2389"/>
          <p:cNvSpPr/>
          <p:nvPr/>
        </p:nvSpPr>
        <p:spPr>
          <a:xfrm>
            <a:off x="16503350" y="6113813"/>
            <a:ext cx="3014" cy="13564"/>
          </a:xfrm>
          <a:custGeom>
            <a:avLst/>
            <a:gdLst/>
            <a:ahLst/>
            <a:cxnLst>
              <a:cxn ang="0">
                <a:pos x="wd2" y="hd2"/>
              </a:cxn>
              <a:cxn ang="5400000">
                <a:pos x="wd2" y="hd2"/>
              </a:cxn>
              <a:cxn ang="10800000">
                <a:pos x="wd2" y="hd2"/>
              </a:cxn>
              <a:cxn ang="16200000">
                <a:pos x="wd2" y="hd2"/>
              </a:cxn>
            </a:cxnLst>
            <a:rect l="0" t="0" r="r" b="b"/>
            <a:pathLst>
              <a:path w="9600" h="21600" extrusionOk="0">
                <a:moveTo>
                  <a:pt x="0" y="0"/>
                </a:moveTo>
                <a:cubicBezTo>
                  <a:pt x="0" y="10800"/>
                  <a:pt x="0" y="21600"/>
                  <a:pt x="0" y="21600"/>
                </a:cubicBezTo>
                <a:cubicBezTo>
                  <a:pt x="0" y="21600"/>
                  <a:pt x="21600" y="0"/>
                  <a:pt x="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0" name="Shape 2390"/>
          <p:cNvSpPr/>
          <p:nvPr/>
        </p:nvSpPr>
        <p:spPr>
          <a:xfrm>
            <a:off x="16605113" y="5821129"/>
            <a:ext cx="11234" cy="21433"/>
          </a:xfrm>
          <a:custGeom>
            <a:avLst/>
            <a:gdLst/>
            <a:ahLst/>
            <a:cxnLst>
              <a:cxn ang="0">
                <a:pos x="wd2" y="hd2"/>
              </a:cxn>
              <a:cxn ang="5400000">
                <a:pos x="wd2" y="hd2"/>
              </a:cxn>
              <a:cxn ang="10800000">
                <a:pos x="wd2" y="hd2"/>
              </a:cxn>
              <a:cxn ang="16200000">
                <a:pos x="wd2" y="hd2"/>
              </a:cxn>
            </a:cxnLst>
            <a:rect l="0" t="0" r="r" b="b"/>
            <a:pathLst>
              <a:path w="17894" h="17067" extrusionOk="0">
                <a:moveTo>
                  <a:pt x="7094" y="17067"/>
                </a:moveTo>
                <a:cubicBezTo>
                  <a:pt x="-3706" y="11667"/>
                  <a:pt x="-3706" y="867"/>
                  <a:pt x="17894" y="867"/>
                </a:cubicBezTo>
                <a:cubicBezTo>
                  <a:pt x="17894" y="-4533"/>
                  <a:pt x="17894" y="17067"/>
                  <a:pt x="7094" y="17067"/>
                </a:cubicBezTo>
                <a:cubicBezTo>
                  <a:pt x="-3706" y="11667"/>
                  <a:pt x="7094" y="17067"/>
                  <a:pt x="7094" y="170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1" name="Shape 2391"/>
          <p:cNvSpPr/>
          <p:nvPr/>
        </p:nvSpPr>
        <p:spPr>
          <a:xfrm>
            <a:off x="14211845" y="10049631"/>
            <a:ext cx="72505" cy="32038"/>
          </a:xfrm>
          <a:custGeom>
            <a:avLst/>
            <a:gdLst/>
            <a:ahLst/>
            <a:cxnLst>
              <a:cxn ang="0">
                <a:pos x="wd2" y="hd2"/>
              </a:cxn>
              <a:cxn ang="5400000">
                <a:pos x="wd2" y="hd2"/>
              </a:cxn>
              <a:cxn ang="10800000">
                <a:pos x="wd2" y="hd2"/>
              </a:cxn>
              <a:cxn ang="16200000">
                <a:pos x="wd2" y="hd2"/>
              </a:cxn>
            </a:cxnLst>
            <a:rect l="0" t="0" r="r" b="b"/>
            <a:pathLst>
              <a:path w="19800" h="17008" extrusionOk="0">
                <a:moveTo>
                  <a:pt x="18000" y="8208"/>
                </a:moveTo>
                <a:cubicBezTo>
                  <a:pt x="16200" y="8208"/>
                  <a:pt x="16200" y="4608"/>
                  <a:pt x="14400" y="4608"/>
                </a:cubicBezTo>
                <a:cubicBezTo>
                  <a:pt x="12600" y="4608"/>
                  <a:pt x="10800" y="4608"/>
                  <a:pt x="9000" y="4608"/>
                </a:cubicBezTo>
                <a:cubicBezTo>
                  <a:pt x="7200" y="4608"/>
                  <a:pt x="7200" y="-2592"/>
                  <a:pt x="5400" y="1008"/>
                </a:cubicBezTo>
                <a:cubicBezTo>
                  <a:pt x="5400" y="1008"/>
                  <a:pt x="0" y="8208"/>
                  <a:pt x="0" y="8208"/>
                </a:cubicBezTo>
                <a:cubicBezTo>
                  <a:pt x="0" y="8208"/>
                  <a:pt x="3600" y="15408"/>
                  <a:pt x="3600" y="15408"/>
                </a:cubicBezTo>
                <a:cubicBezTo>
                  <a:pt x="5400" y="19008"/>
                  <a:pt x="9000" y="15408"/>
                  <a:pt x="10800" y="15408"/>
                </a:cubicBezTo>
                <a:cubicBezTo>
                  <a:pt x="12600" y="15408"/>
                  <a:pt x="19800" y="11808"/>
                  <a:pt x="19800" y="8208"/>
                </a:cubicBezTo>
                <a:cubicBezTo>
                  <a:pt x="18000" y="8208"/>
                  <a:pt x="18000" y="8208"/>
                  <a:pt x="18000" y="8208"/>
                </a:cubicBezTo>
                <a:cubicBezTo>
                  <a:pt x="16200" y="8208"/>
                  <a:pt x="21600" y="4608"/>
                  <a:pt x="18000" y="820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2" name="Shape 2392"/>
          <p:cNvSpPr/>
          <p:nvPr/>
        </p:nvSpPr>
        <p:spPr>
          <a:xfrm>
            <a:off x="14205064" y="10090370"/>
            <a:ext cx="49307" cy="31987"/>
          </a:xfrm>
          <a:custGeom>
            <a:avLst/>
            <a:gdLst/>
            <a:ahLst/>
            <a:cxnLst>
              <a:cxn ang="0">
                <a:pos x="wd2" y="hd2"/>
              </a:cxn>
              <a:cxn ang="5400000">
                <a:pos x="wd2" y="hd2"/>
              </a:cxn>
              <a:cxn ang="10800000">
                <a:pos x="wd2" y="hd2"/>
              </a:cxn>
              <a:cxn ang="16200000">
                <a:pos x="wd2" y="hd2"/>
              </a:cxn>
            </a:cxnLst>
            <a:rect l="0" t="0" r="r" b="b"/>
            <a:pathLst>
              <a:path w="18125" h="16981" extrusionOk="0">
                <a:moveTo>
                  <a:pt x="16800" y="8181"/>
                </a:moveTo>
                <a:cubicBezTo>
                  <a:pt x="16800" y="4581"/>
                  <a:pt x="0" y="-2619"/>
                  <a:pt x="0" y="981"/>
                </a:cubicBezTo>
                <a:cubicBezTo>
                  <a:pt x="0" y="981"/>
                  <a:pt x="4800" y="4581"/>
                  <a:pt x="4800" y="4581"/>
                </a:cubicBezTo>
                <a:cubicBezTo>
                  <a:pt x="7200" y="8181"/>
                  <a:pt x="2400" y="11781"/>
                  <a:pt x="2400" y="15381"/>
                </a:cubicBezTo>
                <a:cubicBezTo>
                  <a:pt x="2400" y="18981"/>
                  <a:pt x="7200" y="15381"/>
                  <a:pt x="7200" y="15381"/>
                </a:cubicBezTo>
                <a:cubicBezTo>
                  <a:pt x="9600" y="11781"/>
                  <a:pt x="7200" y="15381"/>
                  <a:pt x="9600" y="15381"/>
                </a:cubicBezTo>
                <a:cubicBezTo>
                  <a:pt x="12000" y="18981"/>
                  <a:pt x="21600" y="11781"/>
                  <a:pt x="16800" y="8181"/>
                </a:cubicBezTo>
                <a:cubicBezTo>
                  <a:pt x="14400" y="4581"/>
                  <a:pt x="19200" y="8181"/>
                  <a:pt x="16800" y="818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3" name="Shape 2393"/>
          <p:cNvSpPr/>
          <p:nvPr/>
        </p:nvSpPr>
        <p:spPr>
          <a:xfrm>
            <a:off x="14198288" y="10033448"/>
            <a:ext cx="44543" cy="24405"/>
          </a:xfrm>
          <a:custGeom>
            <a:avLst/>
            <a:gdLst/>
            <a:ahLst/>
            <a:cxnLst>
              <a:cxn ang="0">
                <a:pos x="wd2" y="hd2"/>
              </a:cxn>
              <a:cxn ang="5400000">
                <a:pos x="wd2" y="hd2"/>
              </a:cxn>
              <a:cxn ang="10800000">
                <a:pos x="wd2" y="hd2"/>
              </a:cxn>
              <a:cxn ang="16200000">
                <a:pos x="wd2" y="hd2"/>
              </a:cxn>
            </a:cxnLst>
            <a:rect l="0" t="0" r="r" b="b"/>
            <a:pathLst>
              <a:path w="18511" h="16657" extrusionOk="0">
                <a:moveTo>
                  <a:pt x="16200" y="0"/>
                </a:moveTo>
                <a:cubicBezTo>
                  <a:pt x="13500" y="0"/>
                  <a:pt x="10800" y="4320"/>
                  <a:pt x="8100" y="4320"/>
                </a:cubicBezTo>
                <a:cubicBezTo>
                  <a:pt x="5400" y="0"/>
                  <a:pt x="0" y="4320"/>
                  <a:pt x="0" y="4320"/>
                </a:cubicBezTo>
                <a:cubicBezTo>
                  <a:pt x="2700" y="0"/>
                  <a:pt x="0" y="17280"/>
                  <a:pt x="0" y="12960"/>
                </a:cubicBezTo>
                <a:cubicBezTo>
                  <a:pt x="2700" y="21600"/>
                  <a:pt x="10800" y="12960"/>
                  <a:pt x="13500" y="8640"/>
                </a:cubicBezTo>
                <a:cubicBezTo>
                  <a:pt x="16200" y="8640"/>
                  <a:pt x="21600" y="0"/>
                  <a:pt x="16200" y="0"/>
                </a:cubicBezTo>
                <a:cubicBezTo>
                  <a:pt x="13500" y="0"/>
                  <a:pt x="21600" y="0"/>
                  <a:pt x="162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4" name="Shape 2394"/>
          <p:cNvSpPr/>
          <p:nvPr/>
        </p:nvSpPr>
        <p:spPr>
          <a:xfrm>
            <a:off x="14177188" y="10063729"/>
            <a:ext cx="42197" cy="23076"/>
          </a:xfrm>
          <a:custGeom>
            <a:avLst/>
            <a:gdLst/>
            <a:ahLst/>
            <a:cxnLst>
              <a:cxn ang="0">
                <a:pos x="wd2" y="hd2"/>
              </a:cxn>
              <a:cxn ang="5400000">
                <a:pos x="wd2" y="hd2"/>
              </a:cxn>
              <a:cxn ang="10800000">
                <a:pos x="wd2" y="hd2"/>
              </a:cxn>
              <a:cxn ang="16200000">
                <a:pos x="wd2" y="hd2"/>
              </a:cxn>
            </a:cxnLst>
            <a:rect l="0" t="0" r="r" b="b"/>
            <a:pathLst>
              <a:path w="16805" h="14699" extrusionOk="0">
                <a:moveTo>
                  <a:pt x="16502" y="13829"/>
                </a:moveTo>
                <a:cubicBezTo>
                  <a:pt x="13802" y="9509"/>
                  <a:pt x="-2398" y="-3451"/>
                  <a:pt x="302" y="869"/>
                </a:cubicBezTo>
                <a:cubicBezTo>
                  <a:pt x="3002" y="5189"/>
                  <a:pt x="19202" y="18149"/>
                  <a:pt x="16502" y="138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5" name="Shape 2395"/>
          <p:cNvSpPr/>
          <p:nvPr/>
        </p:nvSpPr>
        <p:spPr>
          <a:xfrm>
            <a:off x="14157608" y="10015428"/>
            <a:ext cx="14944" cy="14046"/>
          </a:xfrm>
          <a:custGeom>
            <a:avLst/>
            <a:gdLst/>
            <a:ahLst/>
            <a:cxnLst>
              <a:cxn ang="0">
                <a:pos x="wd2" y="hd2"/>
              </a:cxn>
              <a:cxn ang="5400000">
                <a:pos x="wd2" y="hd2"/>
              </a:cxn>
              <a:cxn ang="10800000">
                <a:pos x="wd2" y="hd2"/>
              </a:cxn>
              <a:cxn ang="16200000">
                <a:pos x="wd2" y="hd2"/>
              </a:cxn>
            </a:cxnLst>
            <a:rect l="0" t="0" r="r" b="b"/>
            <a:pathLst>
              <a:path w="15869" h="14912" extrusionOk="0">
                <a:moveTo>
                  <a:pt x="14400" y="11929"/>
                </a:moveTo>
                <a:cubicBezTo>
                  <a:pt x="14400" y="19129"/>
                  <a:pt x="7200" y="11929"/>
                  <a:pt x="0" y="4729"/>
                </a:cubicBezTo>
                <a:cubicBezTo>
                  <a:pt x="0" y="-2471"/>
                  <a:pt x="21600" y="-2471"/>
                  <a:pt x="14400" y="11929"/>
                </a:cubicBezTo>
                <a:cubicBezTo>
                  <a:pt x="14400" y="19129"/>
                  <a:pt x="14400" y="4729"/>
                  <a:pt x="14400" y="119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6" name="Shape 2396"/>
          <p:cNvSpPr/>
          <p:nvPr/>
        </p:nvSpPr>
        <p:spPr>
          <a:xfrm>
            <a:off x="14157608" y="9958851"/>
            <a:ext cx="40679" cy="43497"/>
          </a:xfrm>
          <a:custGeom>
            <a:avLst/>
            <a:gdLst/>
            <a:ahLst/>
            <a:cxnLst>
              <a:cxn ang="0">
                <a:pos x="wd2" y="hd2"/>
              </a:cxn>
              <a:cxn ang="5400000">
                <a:pos x="wd2" y="hd2"/>
              </a:cxn>
              <a:cxn ang="10800000">
                <a:pos x="wd2" y="hd2"/>
              </a:cxn>
              <a:cxn ang="16200000">
                <a:pos x="wd2" y="hd2"/>
              </a:cxn>
            </a:cxnLst>
            <a:rect l="0" t="0" r="r" b="b"/>
            <a:pathLst>
              <a:path w="18514" h="19792" extrusionOk="0">
                <a:moveTo>
                  <a:pt x="15429" y="6171"/>
                </a:moveTo>
                <a:cubicBezTo>
                  <a:pt x="15429" y="3086"/>
                  <a:pt x="12343" y="3086"/>
                  <a:pt x="12343" y="0"/>
                </a:cubicBezTo>
                <a:cubicBezTo>
                  <a:pt x="9257" y="0"/>
                  <a:pt x="3086" y="0"/>
                  <a:pt x="6171" y="3086"/>
                </a:cubicBezTo>
                <a:cubicBezTo>
                  <a:pt x="12343" y="9257"/>
                  <a:pt x="3086" y="6171"/>
                  <a:pt x="0" y="3086"/>
                </a:cubicBezTo>
                <a:cubicBezTo>
                  <a:pt x="3086" y="9257"/>
                  <a:pt x="6171" y="9257"/>
                  <a:pt x="6171" y="12343"/>
                </a:cubicBezTo>
                <a:cubicBezTo>
                  <a:pt x="9257" y="18514"/>
                  <a:pt x="3086" y="15429"/>
                  <a:pt x="0" y="18514"/>
                </a:cubicBezTo>
                <a:cubicBezTo>
                  <a:pt x="0" y="21600"/>
                  <a:pt x="12343" y="18514"/>
                  <a:pt x="9257" y="15429"/>
                </a:cubicBezTo>
                <a:cubicBezTo>
                  <a:pt x="9257" y="15429"/>
                  <a:pt x="12343" y="9257"/>
                  <a:pt x="12343" y="6171"/>
                </a:cubicBezTo>
                <a:cubicBezTo>
                  <a:pt x="12343" y="6171"/>
                  <a:pt x="12343" y="9257"/>
                  <a:pt x="12343" y="12343"/>
                </a:cubicBezTo>
                <a:cubicBezTo>
                  <a:pt x="12343" y="9257"/>
                  <a:pt x="18514" y="6171"/>
                  <a:pt x="18514" y="6171"/>
                </a:cubicBezTo>
                <a:cubicBezTo>
                  <a:pt x="18514" y="6171"/>
                  <a:pt x="18514" y="6171"/>
                  <a:pt x="15429" y="6171"/>
                </a:cubicBezTo>
                <a:cubicBezTo>
                  <a:pt x="15429" y="3086"/>
                  <a:pt x="21600" y="6171"/>
                  <a:pt x="15429" y="61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7" name="Shape 2397"/>
          <p:cNvSpPr/>
          <p:nvPr/>
        </p:nvSpPr>
        <p:spPr>
          <a:xfrm>
            <a:off x="14150829" y="9883441"/>
            <a:ext cx="33898" cy="48697"/>
          </a:xfrm>
          <a:custGeom>
            <a:avLst/>
            <a:gdLst/>
            <a:ahLst/>
            <a:cxnLst>
              <a:cxn ang="0">
                <a:pos x="wd2" y="hd2"/>
              </a:cxn>
              <a:cxn ang="5400000">
                <a:pos x="wd2" y="hd2"/>
              </a:cxn>
              <a:cxn ang="10800000">
                <a:pos x="wd2" y="hd2"/>
              </a:cxn>
              <a:cxn ang="16200000">
                <a:pos x="wd2" y="hd2"/>
              </a:cxn>
            </a:cxnLst>
            <a:rect l="0" t="0" r="r" b="b"/>
            <a:pathLst>
              <a:path w="21600" h="14541" extrusionOk="0">
                <a:moveTo>
                  <a:pt x="21600" y="10614"/>
                </a:moveTo>
                <a:cubicBezTo>
                  <a:pt x="21600" y="8651"/>
                  <a:pt x="17280" y="-3131"/>
                  <a:pt x="8640" y="796"/>
                </a:cubicBezTo>
                <a:cubicBezTo>
                  <a:pt x="8640" y="2760"/>
                  <a:pt x="12960" y="8651"/>
                  <a:pt x="4320" y="8651"/>
                </a:cubicBezTo>
                <a:cubicBezTo>
                  <a:pt x="0" y="8651"/>
                  <a:pt x="0" y="10614"/>
                  <a:pt x="0" y="14542"/>
                </a:cubicBezTo>
                <a:cubicBezTo>
                  <a:pt x="4320" y="14542"/>
                  <a:pt x="8640" y="10614"/>
                  <a:pt x="8640" y="10614"/>
                </a:cubicBezTo>
                <a:cubicBezTo>
                  <a:pt x="4320" y="10614"/>
                  <a:pt x="21600" y="18469"/>
                  <a:pt x="21600" y="10614"/>
                </a:cubicBezTo>
                <a:cubicBezTo>
                  <a:pt x="21600" y="8651"/>
                  <a:pt x="21600" y="12578"/>
                  <a:pt x="21600" y="1061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8" name="Shape 2398"/>
          <p:cNvSpPr/>
          <p:nvPr/>
        </p:nvSpPr>
        <p:spPr>
          <a:xfrm>
            <a:off x="14148982" y="9942115"/>
            <a:ext cx="15408" cy="30297"/>
          </a:xfrm>
          <a:custGeom>
            <a:avLst/>
            <a:gdLst/>
            <a:ahLst/>
            <a:cxnLst>
              <a:cxn ang="0">
                <a:pos x="wd2" y="hd2"/>
              </a:cxn>
              <a:cxn ang="5400000">
                <a:pos x="wd2" y="hd2"/>
              </a:cxn>
              <a:cxn ang="10800000">
                <a:pos x="wd2" y="hd2"/>
              </a:cxn>
              <a:cxn ang="16200000">
                <a:pos x="wd2" y="hd2"/>
              </a:cxn>
            </a:cxnLst>
            <a:rect l="0" t="0" r="r" b="b"/>
            <a:pathLst>
              <a:path w="16362" h="16084" extrusionOk="0">
                <a:moveTo>
                  <a:pt x="16362" y="1684"/>
                </a:moveTo>
                <a:cubicBezTo>
                  <a:pt x="9162" y="-5516"/>
                  <a:pt x="-5238" y="12484"/>
                  <a:pt x="1962" y="16084"/>
                </a:cubicBezTo>
                <a:cubicBezTo>
                  <a:pt x="-5238" y="12484"/>
                  <a:pt x="16362" y="5284"/>
                  <a:pt x="16362" y="1684"/>
                </a:cubicBezTo>
                <a:cubicBezTo>
                  <a:pt x="9162" y="-1916"/>
                  <a:pt x="16362" y="1684"/>
                  <a:pt x="16362" y="168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399" name="Shape 2399"/>
          <p:cNvSpPr/>
          <p:nvPr/>
        </p:nvSpPr>
        <p:spPr>
          <a:xfrm>
            <a:off x="14144051" y="9845828"/>
            <a:ext cx="33898" cy="47470"/>
          </a:xfrm>
          <a:custGeom>
            <a:avLst/>
            <a:gdLst/>
            <a:ahLst/>
            <a:cxnLst>
              <a:cxn ang="0">
                <a:pos x="wd2" y="hd2"/>
              </a:cxn>
              <a:cxn ang="5400000">
                <a:pos x="wd2" y="hd2"/>
              </a:cxn>
              <a:cxn ang="10800000">
                <a:pos x="wd2" y="hd2"/>
              </a:cxn>
              <a:cxn ang="16200000">
                <a:pos x="wd2" y="hd2"/>
              </a:cxn>
            </a:cxnLst>
            <a:rect l="0" t="0" r="r" b="b"/>
            <a:pathLst>
              <a:path w="21600" h="21600" extrusionOk="0">
                <a:moveTo>
                  <a:pt x="17280" y="6171"/>
                </a:moveTo>
                <a:cubicBezTo>
                  <a:pt x="12960" y="9257"/>
                  <a:pt x="12960" y="0"/>
                  <a:pt x="12960" y="0"/>
                </a:cubicBezTo>
                <a:cubicBezTo>
                  <a:pt x="12960" y="0"/>
                  <a:pt x="12960" y="9257"/>
                  <a:pt x="8640" y="9257"/>
                </a:cubicBezTo>
                <a:cubicBezTo>
                  <a:pt x="8640" y="9257"/>
                  <a:pt x="8640" y="6171"/>
                  <a:pt x="4320" y="6171"/>
                </a:cubicBezTo>
                <a:cubicBezTo>
                  <a:pt x="8640" y="6171"/>
                  <a:pt x="0" y="15429"/>
                  <a:pt x="0" y="15429"/>
                </a:cubicBezTo>
                <a:cubicBezTo>
                  <a:pt x="0" y="12343"/>
                  <a:pt x="17280" y="15429"/>
                  <a:pt x="8640" y="21600"/>
                </a:cubicBezTo>
                <a:cubicBezTo>
                  <a:pt x="12960" y="18514"/>
                  <a:pt x="21600" y="18514"/>
                  <a:pt x="21600" y="15429"/>
                </a:cubicBezTo>
                <a:cubicBezTo>
                  <a:pt x="21600" y="12343"/>
                  <a:pt x="17280" y="3086"/>
                  <a:pt x="17280" y="6171"/>
                </a:cubicBezTo>
                <a:cubicBezTo>
                  <a:pt x="12960" y="9257"/>
                  <a:pt x="17280" y="3086"/>
                  <a:pt x="17280" y="61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0" name="Shape 2400"/>
          <p:cNvSpPr/>
          <p:nvPr/>
        </p:nvSpPr>
        <p:spPr>
          <a:xfrm>
            <a:off x="14177950" y="9714721"/>
            <a:ext cx="25113" cy="27146"/>
          </a:xfrm>
          <a:custGeom>
            <a:avLst/>
            <a:gdLst/>
            <a:ahLst/>
            <a:cxnLst>
              <a:cxn ang="0">
                <a:pos x="wd2" y="hd2"/>
              </a:cxn>
              <a:cxn ang="5400000">
                <a:pos x="wd2" y="hd2"/>
              </a:cxn>
              <a:cxn ang="10800000">
                <a:pos x="wd2" y="hd2"/>
              </a:cxn>
              <a:cxn ang="16200000">
                <a:pos x="wd2" y="hd2"/>
              </a:cxn>
            </a:cxnLst>
            <a:rect l="0" t="0" r="r" b="b"/>
            <a:pathLst>
              <a:path w="16002" h="18527" extrusionOk="0">
                <a:moveTo>
                  <a:pt x="12960" y="17280"/>
                </a:moveTo>
                <a:cubicBezTo>
                  <a:pt x="21600" y="8640"/>
                  <a:pt x="8640" y="8640"/>
                  <a:pt x="12960" y="0"/>
                </a:cubicBezTo>
                <a:cubicBezTo>
                  <a:pt x="12960" y="0"/>
                  <a:pt x="4320" y="0"/>
                  <a:pt x="0" y="0"/>
                </a:cubicBezTo>
                <a:cubicBezTo>
                  <a:pt x="0" y="0"/>
                  <a:pt x="8640" y="4320"/>
                  <a:pt x="8640" y="4320"/>
                </a:cubicBezTo>
                <a:cubicBezTo>
                  <a:pt x="8640" y="8640"/>
                  <a:pt x="12960" y="17280"/>
                  <a:pt x="12960" y="17280"/>
                </a:cubicBezTo>
                <a:cubicBezTo>
                  <a:pt x="17280" y="12960"/>
                  <a:pt x="8640" y="21600"/>
                  <a:pt x="12960"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1" name="Shape 2401"/>
          <p:cNvSpPr/>
          <p:nvPr/>
        </p:nvSpPr>
        <p:spPr>
          <a:xfrm>
            <a:off x="14184729" y="9598905"/>
            <a:ext cx="31546" cy="66092"/>
          </a:xfrm>
          <a:custGeom>
            <a:avLst/>
            <a:gdLst/>
            <a:ahLst/>
            <a:cxnLst>
              <a:cxn ang="0">
                <a:pos x="wd2" y="hd2"/>
              </a:cxn>
              <a:cxn ang="5400000">
                <a:pos x="wd2" y="hd2"/>
              </a:cxn>
              <a:cxn ang="10800000">
                <a:pos x="wd2" y="hd2"/>
              </a:cxn>
              <a:cxn ang="16200000">
                <a:pos x="wd2" y="hd2"/>
              </a:cxn>
            </a:cxnLst>
            <a:rect l="0" t="0" r="r" b="b"/>
            <a:pathLst>
              <a:path w="16751" h="19736" extrusionOk="0">
                <a:moveTo>
                  <a:pt x="10800" y="18446"/>
                </a:moveTo>
                <a:cubicBezTo>
                  <a:pt x="3600" y="20410"/>
                  <a:pt x="0" y="20410"/>
                  <a:pt x="0" y="16483"/>
                </a:cubicBezTo>
                <a:cubicBezTo>
                  <a:pt x="3600" y="12555"/>
                  <a:pt x="3600" y="6665"/>
                  <a:pt x="3600" y="2737"/>
                </a:cubicBezTo>
                <a:cubicBezTo>
                  <a:pt x="3600" y="-1190"/>
                  <a:pt x="18000" y="-1190"/>
                  <a:pt x="14400" y="4701"/>
                </a:cubicBezTo>
                <a:cubicBezTo>
                  <a:pt x="14400" y="8628"/>
                  <a:pt x="21600" y="14519"/>
                  <a:pt x="10800" y="18446"/>
                </a:cubicBezTo>
                <a:cubicBezTo>
                  <a:pt x="7200" y="18446"/>
                  <a:pt x="14400" y="16483"/>
                  <a:pt x="10800" y="1844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2" name="Shape 2402"/>
          <p:cNvSpPr/>
          <p:nvPr/>
        </p:nvSpPr>
        <p:spPr>
          <a:xfrm>
            <a:off x="14322663" y="7719152"/>
            <a:ext cx="18837" cy="18072"/>
          </a:xfrm>
          <a:custGeom>
            <a:avLst/>
            <a:gdLst/>
            <a:ahLst/>
            <a:cxnLst>
              <a:cxn ang="0">
                <a:pos x="wd2" y="hd2"/>
              </a:cxn>
              <a:cxn ang="5400000">
                <a:pos x="wd2" y="hd2"/>
              </a:cxn>
              <a:cxn ang="10800000">
                <a:pos x="wd2" y="hd2"/>
              </a:cxn>
              <a:cxn ang="16200000">
                <a:pos x="wd2" y="hd2"/>
              </a:cxn>
            </a:cxnLst>
            <a:rect l="0" t="0" r="r" b="b"/>
            <a:pathLst>
              <a:path w="12860" h="14390" extrusionOk="0">
                <a:moveTo>
                  <a:pt x="9817" y="12272"/>
                </a:moveTo>
                <a:cubicBezTo>
                  <a:pt x="5497" y="17672"/>
                  <a:pt x="-3143" y="12272"/>
                  <a:pt x="1177" y="1472"/>
                </a:cubicBezTo>
                <a:cubicBezTo>
                  <a:pt x="1177" y="-3928"/>
                  <a:pt x="18457" y="6872"/>
                  <a:pt x="9817" y="12272"/>
                </a:cubicBezTo>
                <a:cubicBezTo>
                  <a:pt x="5497" y="17672"/>
                  <a:pt x="18457" y="6872"/>
                  <a:pt x="9817" y="1227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3" name="Shape 2403"/>
          <p:cNvSpPr/>
          <p:nvPr/>
        </p:nvSpPr>
        <p:spPr>
          <a:xfrm>
            <a:off x="14606359" y="7764265"/>
            <a:ext cx="25591" cy="30148"/>
          </a:xfrm>
          <a:custGeom>
            <a:avLst/>
            <a:gdLst/>
            <a:ahLst/>
            <a:cxnLst>
              <a:cxn ang="0">
                <a:pos x="wd2" y="hd2"/>
              </a:cxn>
              <a:cxn ang="5400000">
                <a:pos x="wd2" y="hd2"/>
              </a:cxn>
              <a:cxn ang="10800000">
                <a:pos x="wd2" y="hd2"/>
              </a:cxn>
              <a:cxn ang="16200000">
                <a:pos x="wd2" y="hd2"/>
              </a:cxn>
            </a:cxnLst>
            <a:rect l="0" t="0" r="r" b="b"/>
            <a:pathLst>
              <a:path w="14388" h="12525" extrusionOk="0">
                <a:moveTo>
                  <a:pt x="1600" y="9612"/>
                </a:moveTo>
                <a:cubicBezTo>
                  <a:pt x="-2000" y="6912"/>
                  <a:pt x="5200" y="6912"/>
                  <a:pt x="5200" y="6912"/>
                </a:cubicBezTo>
                <a:cubicBezTo>
                  <a:pt x="8800" y="6912"/>
                  <a:pt x="8800" y="-3888"/>
                  <a:pt x="12400" y="1512"/>
                </a:cubicBezTo>
                <a:cubicBezTo>
                  <a:pt x="19600" y="6912"/>
                  <a:pt x="5200" y="17712"/>
                  <a:pt x="1600" y="9612"/>
                </a:cubicBezTo>
                <a:cubicBezTo>
                  <a:pt x="-2000" y="6912"/>
                  <a:pt x="1600" y="12312"/>
                  <a:pt x="1600" y="961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4" name="Shape 2404"/>
          <p:cNvSpPr/>
          <p:nvPr/>
        </p:nvSpPr>
        <p:spPr>
          <a:xfrm>
            <a:off x="14970520" y="8115971"/>
            <a:ext cx="81425" cy="79439"/>
          </a:xfrm>
          <a:custGeom>
            <a:avLst/>
            <a:gdLst/>
            <a:ahLst/>
            <a:cxnLst>
              <a:cxn ang="0">
                <a:pos x="wd2" y="hd2"/>
              </a:cxn>
              <a:cxn ang="5400000">
                <a:pos x="wd2" y="hd2"/>
              </a:cxn>
              <a:cxn ang="10800000">
                <a:pos x="wd2" y="hd2"/>
              </a:cxn>
              <a:cxn ang="16200000">
                <a:pos x="wd2" y="hd2"/>
              </a:cxn>
            </a:cxnLst>
            <a:rect l="0" t="0" r="r" b="b"/>
            <a:pathLst>
              <a:path w="18982" h="19976" extrusionOk="0">
                <a:moveTo>
                  <a:pt x="17610" y="6231"/>
                </a:moveTo>
                <a:cubicBezTo>
                  <a:pt x="17610" y="4570"/>
                  <a:pt x="16067" y="4570"/>
                  <a:pt x="14525" y="4570"/>
                </a:cubicBezTo>
                <a:cubicBezTo>
                  <a:pt x="11439" y="2908"/>
                  <a:pt x="11439" y="1247"/>
                  <a:pt x="8353" y="1247"/>
                </a:cubicBezTo>
                <a:cubicBezTo>
                  <a:pt x="6810" y="-415"/>
                  <a:pt x="3725" y="-415"/>
                  <a:pt x="2182" y="1247"/>
                </a:cubicBezTo>
                <a:cubicBezTo>
                  <a:pt x="2182" y="1247"/>
                  <a:pt x="2182" y="2908"/>
                  <a:pt x="639" y="2908"/>
                </a:cubicBezTo>
                <a:cubicBezTo>
                  <a:pt x="-904" y="6231"/>
                  <a:pt x="639" y="4570"/>
                  <a:pt x="2182" y="6231"/>
                </a:cubicBezTo>
                <a:cubicBezTo>
                  <a:pt x="2182" y="6231"/>
                  <a:pt x="639" y="11216"/>
                  <a:pt x="639" y="11216"/>
                </a:cubicBezTo>
                <a:cubicBezTo>
                  <a:pt x="639" y="14539"/>
                  <a:pt x="639" y="14539"/>
                  <a:pt x="2182" y="16200"/>
                </a:cubicBezTo>
                <a:cubicBezTo>
                  <a:pt x="3725" y="17862"/>
                  <a:pt x="3725" y="16200"/>
                  <a:pt x="5267" y="16200"/>
                </a:cubicBezTo>
                <a:cubicBezTo>
                  <a:pt x="8353" y="16200"/>
                  <a:pt x="6810" y="19523"/>
                  <a:pt x="9896" y="19523"/>
                </a:cubicBezTo>
                <a:cubicBezTo>
                  <a:pt x="12982" y="21185"/>
                  <a:pt x="11439" y="17862"/>
                  <a:pt x="14525" y="16200"/>
                </a:cubicBezTo>
                <a:cubicBezTo>
                  <a:pt x="17610" y="12877"/>
                  <a:pt x="20696" y="11216"/>
                  <a:pt x="17610" y="6231"/>
                </a:cubicBezTo>
                <a:cubicBezTo>
                  <a:pt x="17610" y="2908"/>
                  <a:pt x="20696" y="12877"/>
                  <a:pt x="17610" y="62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5" name="Shape 2405"/>
          <p:cNvSpPr/>
          <p:nvPr/>
        </p:nvSpPr>
        <p:spPr>
          <a:xfrm>
            <a:off x="14429508" y="7501735"/>
            <a:ext cx="54829" cy="22245"/>
          </a:xfrm>
          <a:custGeom>
            <a:avLst/>
            <a:gdLst/>
            <a:ahLst/>
            <a:cxnLst>
              <a:cxn ang="0">
                <a:pos x="wd2" y="hd2"/>
              </a:cxn>
              <a:cxn ang="5400000">
                <a:pos x="wd2" y="hd2"/>
              </a:cxn>
              <a:cxn ang="10800000">
                <a:pos x="wd2" y="hd2"/>
              </a:cxn>
              <a:cxn ang="16200000">
                <a:pos x="wd2" y="hd2"/>
              </a:cxn>
            </a:cxnLst>
            <a:rect l="0" t="0" r="r" b="b"/>
            <a:pathLst>
              <a:path w="18071" h="17712" extrusionOk="0">
                <a:moveTo>
                  <a:pt x="17715" y="10800"/>
                </a:moveTo>
                <a:cubicBezTo>
                  <a:pt x="13395" y="5400"/>
                  <a:pt x="11235" y="0"/>
                  <a:pt x="6915" y="0"/>
                </a:cubicBezTo>
                <a:cubicBezTo>
                  <a:pt x="4755" y="0"/>
                  <a:pt x="-1725" y="5400"/>
                  <a:pt x="435" y="16200"/>
                </a:cubicBezTo>
                <a:cubicBezTo>
                  <a:pt x="2595" y="21600"/>
                  <a:pt x="17715" y="10800"/>
                  <a:pt x="17715" y="10800"/>
                </a:cubicBezTo>
                <a:cubicBezTo>
                  <a:pt x="11235" y="5400"/>
                  <a:pt x="19875" y="16200"/>
                  <a:pt x="17715"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6" name="Shape 2406"/>
          <p:cNvSpPr/>
          <p:nvPr/>
        </p:nvSpPr>
        <p:spPr>
          <a:xfrm>
            <a:off x="14051395" y="7501461"/>
            <a:ext cx="70810" cy="27402"/>
          </a:xfrm>
          <a:custGeom>
            <a:avLst/>
            <a:gdLst/>
            <a:ahLst/>
            <a:cxnLst>
              <a:cxn ang="0">
                <a:pos x="wd2" y="hd2"/>
              </a:cxn>
              <a:cxn ang="5400000">
                <a:pos x="wd2" y="hd2"/>
              </a:cxn>
              <a:cxn ang="10800000">
                <a:pos x="wd2" y="hd2"/>
              </a:cxn>
              <a:cxn ang="16200000">
                <a:pos x="wd2" y="hd2"/>
              </a:cxn>
            </a:cxnLst>
            <a:rect l="0" t="0" r="r" b="b"/>
            <a:pathLst>
              <a:path w="20509" h="17455" extrusionOk="0">
                <a:moveTo>
                  <a:pt x="19636" y="13135"/>
                </a:moveTo>
                <a:cubicBezTo>
                  <a:pt x="19636" y="175"/>
                  <a:pt x="3927" y="-4145"/>
                  <a:pt x="0" y="4495"/>
                </a:cubicBezTo>
                <a:cubicBezTo>
                  <a:pt x="0" y="4495"/>
                  <a:pt x="7855" y="17455"/>
                  <a:pt x="9818" y="17455"/>
                </a:cubicBezTo>
                <a:cubicBezTo>
                  <a:pt x="11782" y="17455"/>
                  <a:pt x="21600" y="13135"/>
                  <a:pt x="19636" y="13135"/>
                </a:cubicBezTo>
                <a:cubicBezTo>
                  <a:pt x="19636" y="8815"/>
                  <a:pt x="21600" y="17455"/>
                  <a:pt x="19636" y="1313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7" name="Shape 2407"/>
          <p:cNvSpPr/>
          <p:nvPr/>
        </p:nvSpPr>
        <p:spPr>
          <a:xfrm>
            <a:off x="13848008" y="7343503"/>
            <a:ext cx="343501" cy="116108"/>
          </a:xfrm>
          <a:custGeom>
            <a:avLst/>
            <a:gdLst/>
            <a:ahLst/>
            <a:cxnLst>
              <a:cxn ang="0">
                <a:pos x="wd2" y="hd2"/>
              </a:cxn>
              <a:cxn ang="5400000">
                <a:pos x="wd2" y="hd2"/>
              </a:cxn>
              <a:cxn ang="10800000">
                <a:pos x="wd2" y="hd2"/>
              </a:cxn>
              <a:cxn ang="16200000">
                <a:pos x="wd2" y="hd2"/>
              </a:cxn>
            </a:cxnLst>
            <a:rect l="0" t="0" r="r" b="b"/>
            <a:pathLst>
              <a:path w="21600" h="20933" extrusionOk="0">
                <a:moveTo>
                  <a:pt x="21600" y="19200"/>
                </a:moveTo>
                <a:cubicBezTo>
                  <a:pt x="21600" y="20400"/>
                  <a:pt x="17446" y="20400"/>
                  <a:pt x="17031" y="20400"/>
                </a:cubicBezTo>
                <a:cubicBezTo>
                  <a:pt x="16200" y="20400"/>
                  <a:pt x="15369" y="21600"/>
                  <a:pt x="14538" y="20400"/>
                </a:cubicBezTo>
                <a:cubicBezTo>
                  <a:pt x="14123" y="19200"/>
                  <a:pt x="17031" y="18000"/>
                  <a:pt x="15369" y="16800"/>
                </a:cubicBezTo>
                <a:cubicBezTo>
                  <a:pt x="14538" y="15600"/>
                  <a:pt x="13708" y="15600"/>
                  <a:pt x="13292" y="13200"/>
                </a:cubicBezTo>
                <a:cubicBezTo>
                  <a:pt x="12462" y="10800"/>
                  <a:pt x="12877" y="9600"/>
                  <a:pt x="11631" y="9600"/>
                </a:cubicBezTo>
                <a:cubicBezTo>
                  <a:pt x="9969" y="10800"/>
                  <a:pt x="9554" y="7200"/>
                  <a:pt x="8308" y="6000"/>
                </a:cubicBezTo>
                <a:cubicBezTo>
                  <a:pt x="7892" y="6000"/>
                  <a:pt x="6231" y="7200"/>
                  <a:pt x="5815" y="6000"/>
                </a:cubicBezTo>
                <a:cubicBezTo>
                  <a:pt x="5815" y="4800"/>
                  <a:pt x="6646" y="4800"/>
                  <a:pt x="6646" y="3600"/>
                </a:cubicBezTo>
                <a:cubicBezTo>
                  <a:pt x="6646" y="2400"/>
                  <a:pt x="3738" y="3600"/>
                  <a:pt x="3323" y="3600"/>
                </a:cubicBezTo>
                <a:cubicBezTo>
                  <a:pt x="3323" y="4800"/>
                  <a:pt x="0" y="8400"/>
                  <a:pt x="0" y="7200"/>
                </a:cubicBezTo>
                <a:cubicBezTo>
                  <a:pt x="0" y="4800"/>
                  <a:pt x="1662" y="2400"/>
                  <a:pt x="2492" y="2400"/>
                </a:cubicBezTo>
                <a:cubicBezTo>
                  <a:pt x="3738" y="0"/>
                  <a:pt x="4985" y="0"/>
                  <a:pt x="6646" y="0"/>
                </a:cubicBezTo>
                <a:cubicBezTo>
                  <a:pt x="7477" y="0"/>
                  <a:pt x="9138" y="0"/>
                  <a:pt x="9969" y="1200"/>
                </a:cubicBezTo>
                <a:cubicBezTo>
                  <a:pt x="10800" y="2400"/>
                  <a:pt x="11631" y="4800"/>
                  <a:pt x="12877" y="4800"/>
                </a:cubicBezTo>
                <a:cubicBezTo>
                  <a:pt x="12877" y="4800"/>
                  <a:pt x="12877" y="3600"/>
                  <a:pt x="13292" y="4800"/>
                </a:cubicBezTo>
                <a:cubicBezTo>
                  <a:pt x="13708" y="6000"/>
                  <a:pt x="13708" y="6000"/>
                  <a:pt x="14123" y="6000"/>
                </a:cubicBezTo>
                <a:cubicBezTo>
                  <a:pt x="14538" y="7200"/>
                  <a:pt x="15369" y="8400"/>
                  <a:pt x="15785" y="9600"/>
                </a:cubicBezTo>
                <a:cubicBezTo>
                  <a:pt x="16615" y="10800"/>
                  <a:pt x="18277" y="10800"/>
                  <a:pt x="18692" y="13200"/>
                </a:cubicBezTo>
                <a:cubicBezTo>
                  <a:pt x="19523" y="15600"/>
                  <a:pt x="21600" y="15600"/>
                  <a:pt x="21600" y="19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8" name="Shape 2408"/>
          <p:cNvSpPr/>
          <p:nvPr/>
        </p:nvSpPr>
        <p:spPr>
          <a:xfrm>
            <a:off x="14056479" y="7271170"/>
            <a:ext cx="14278" cy="24866"/>
          </a:xfrm>
          <a:custGeom>
            <a:avLst/>
            <a:gdLst/>
            <a:ahLst/>
            <a:cxnLst>
              <a:cxn ang="0">
                <a:pos x="wd2" y="hd2"/>
              </a:cxn>
              <a:cxn ang="5400000">
                <a:pos x="wd2" y="hd2"/>
              </a:cxn>
              <a:cxn ang="10800000">
                <a:pos x="wd2" y="hd2"/>
              </a:cxn>
              <a:cxn ang="16200000">
                <a:pos x="wd2" y="hd2"/>
              </a:cxn>
            </a:cxnLst>
            <a:rect l="0" t="0" r="r" b="b"/>
            <a:pathLst>
              <a:path w="11371" h="21600" extrusionOk="0">
                <a:moveTo>
                  <a:pt x="6750" y="21600"/>
                </a:moveTo>
                <a:cubicBezTo>
                  <a:pt x="-4050" y="21600"/>
                  <a:pt x="1350" y="5400"/>
                  <a:pt x="1350" y="0"/>
                </a:cubicBezTo>
                <a:cubicBezTo>
                  <a:pt x="6750" y="0"/>
                  <a:pt x="17550" y="21600"/>
                  <a:pt x="6750" y="21600"/>
                </a:cubicBezTo>
                <a:cubicBezTo>
                  <a:pt x="1350" y="21600"/>
                  <a:pt x="17550" y="21600"/>
                  <a:pt x="675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09" name="Shape 2409"/>
          <p:cNvSpPr/>
          <p:nvPr/>
        </p:nvSpPr>
        <p:spPr>
          <a:xfrm>
            <a:off x="14218626" y="7410752"/>
            <a:ext cx="13561" cy="8101"/>
          </a:xfrm>
          <a:custGeom>
            <a:avLst/>
            <a:gdLst/>
            <a:ahLst/>
            <a:cxnLst>
              <a:cxn ang="0">
                <a:pos x="wd2" y="hd2"/>
              </a:cxn>
              <a:cxn ang="5400000">
                <a:pos x="wd2" y="hd2"/>
              </a:cxn>
              <a:cxn ang="10800000">
                <a:pos x="wd2" y="hd2"/>
              </a:cxn>
              <a:cxn ang="16200000">
                <a:pos x="wd2" y="hd2"/>
              </a:cxn>
            </a:cxnLst>
            <a:rect l="0" t="0" r="r" b="b"/>
            <a:pathLst>
              <a:path w="21600" h="12900" extrusionOk="0">
                <a:moveTo>
                  <a:pt x="21600" y="8100"/>
                </a:moveTo>
                <a:cubicBezTo>
                  <a:pt x="21600" y="-2700"/>
                  <a:pt x="0" y="-2700"/>
                  <a:pt x="0" y="8100"/>
                </a:cubicBezTo>
                <a:cubicBezTo>
                  <a:pt x="0" y="8100"/>
                  <a:pt x="21600" y="18900"/>
                  <a:pt x="21600" y="81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0" name="Shape 2410"/>
          <p:cNvSpPr/>
          <p:nvPr/>
        </p:nvSpPr>
        <p:spPr>
          <a:xfrm>
            <a:off x="14616362" y="6441541"/>
            <a:ext cx="38417" cy="52644"/>
          </a:xfrm>
          <a:custGeom>
            <a:avLst/>
            <a:gdLst/>
            <a:ahLst/>
            <a:cxnLst>
              <a:cxn ang="0">
                <a:pos x="wd2" y="hd2"/>
              </a:cxn>
              <a:cxn ang="5400000">
                <a:pos x="wd2" y="hd2"/>
              </a:cxn>
              <a:cxn ang="10800000">
                <a:pos x="wd2" y="hd2"/>
              </a:cxn>
              <a:cxn ang="16200000">
                <a:pos x="wd2" y="hd2"/>
              </a:cxn>
            </a:cxnLst>
            <a:rect l="0" t="0" r="r" b="b"/>
            <a:pathLst>
              <a:path w="21600" h="16768" extrusionOk="0">
                <a:moveTo>
                  <a:pt x="10800" y="14413"/>
                </a:moveTo>
                <a:cubicBezTo>
                  <a:pt x="7200" y="18733"/>
                  <a:pt x="0" y="16573"/>
                  <a:pt x="0" y="12253"/>
                </a:cubicBezTo>
                <a:cubicBezTo>
                  <a:pt x="3600" y="10093"/>
                  <a:pt x="10800" y="3613"/>
                  <a:pt x="14400" y="1453"/>
                </a:cubicBezTo>
                <a:cubicBezTo>
                  <a:pt x="21600" y="-2867"/>
                  <a:pt x="21600" y="3613"/>
                  <a:pt x="21600" y="5773"/>
                </a:cubicBezTo>
                <a:cubicBezTo>
                  <a:pt x="21600" y="10093"/>
                  <a:pt x="10800" y="10093"/>
                  <a:pt x="10800" y="14413"/>
                </a:cubicBezTo>
                <a:cubicBezTo>
                  <a:pt x="7200" y="18733"/>
                  <a:pt x="10800" y="14413"/>
                  <a:pt x="10800" y="1441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1" name="Shape 2411"/>
          <p:cNvSpPr/>
          <p:nvPr/>
        </p:nvSpPr>
        <p:spPr>
          <a:xfrm>
            <a:off x="14646175" y="6472140"/>
            <a:ext cx="26726" cy="21434"/>
          </a:xfrm>
          <a:custGeom>
            <a:avLst/>
            <a:gdLst/>
            <a:ahLst/>
            <a:cxnLst>
              <a:cxn ang="0">
                <a:pos x="wd2" y="hd2"/>
              </a:cxn>
              <a:cxn ang="5400000">
                <a:pos x="wd2" y="hd2"/>
              </a:cxn>
              <a:cxn ang="10800000">
                <a:pos x="wd2" y="hd2"/>
              </a:cxn>
              <a:cxn ang="16200000">
                <a:pos x="wd2" y="hd2"/>
              </a:cxn>
            </a:cxnLst>
            <a:rect l="0" t="0" r="r" b="b"/>
            <a:pathLst>
              <a:path w="12164" h="17067" extrusionOk="0">
                <a:moveTo>
                  <a:pt x="3916" y="17067"/>
                </a:moveTo>
                <a:cubicBezTo>
                  <a:pt x="-5341" y="17067"/>
                  <a:pt x="3916" y="-4533"/>
                  <a:pt x="10088" y="867"/>
                </a:cubicBezTo>
                <a:cubicBezTo>
                  <a:pt x="16259" y="867"/>
                  <a:pt x="7002" y="17067"/>
                  <a:pt x="3916" y="17067"/>
                </a:cubicBezTo>
                <a:cubicBezTo>
                  <a:pt x="830" y="17067"/>
                  <a:pt x="7002" y="17067"/>
                  <a:pt x="3916" y="170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2" name="Shape 2412"/>
          <p:cNvSpPr/>
          <p:nvPr/>
        </p:nvSpPr>
        <p:spPr>
          <a:xfrm>
            <a:off x="14518299" y="6439320"/>
            <a:ext cx="84503" cy="43703"/>
          </a:xfrm>
          <a:custGeom>
            <a:avLst/>
            <a:gdLst/>
            <a:ahLst/>
            <a:cxnLst>
              <a:cxn ang="0">
                <a:pos x="wd2" y="hd2"/>
              </a:cxn>
              <a:cxn ang="5400000">
                <a:pos x="wd2" y="hd2"/>
              </a:cxn>
              <a:cxn ang="10800000">
                <a:pos x="wd2" y="hd2"/>
              </a:cxn>
              <a:cxn ang="16200000">
                <a:pos x="wd2" y="hd2"/>
              </a:cxn>
            </a:cxnLst>
            <a:rect l="0" t="0" r="r" b="b"/>
            <a:pathLst>
              <a:path w="18356" h="19886" extrusionOk="0">
                <a:moveTo>
                  <a:pt x="12596" y="18514"/>
                </a:moveTo>
                <a:cubicBezTo>
                  <a:pt x="11156" y="18514"/>
                  <a:pt x="11156" y="18514"/>
                  <a:pt x="11156" y="15429"/>
                </a:cubicBezTo>
                <a:cubicBezTo>
                  <a:pt x="11156" y="15429"/>
                  <a:pt x="8276" y="18514"/>
                  <a:pt x="6836" y="15429"/>
                </a:cubicBezTo>
                <a:cubicBezTo>
                  <a:pt x="6836" y="12343"/>
                  <a:pt x="-3244" y="3086"/>
                  <a:pt x="1076" y="0"/>
                </a:cubicBezTo>
                <a:cubicBezTo>
                  <a:pt x="2516" y="0"/>
                  <a:pt x="3956" y="6171"/>
                  <a:pt x="5396" y="6171"/>
                </a:cubicBezTo>
                <a:cubicBezTo>
                  <a:pt x="6836" y="9257"/>
                  <a:pt x="6836" y="6171"/>
                  <a:pt x="8276" y="9257"/>
                </a:cubicBezTo>
                <a:cubicBezTo>
                  <a:pt x="9716" y="12343"/>
                  <a:pt x="15476" y="6171"/>
                  <a:pt x="18356" y="9257"/>
                </a:cubicBezTo>
                <a:cubicBezTo>
                  <a:pt x="16916" y="9257"/>
                  <a:pt x="14036" y="18514"/>
                  <a:pt x="12596" y="18514"/>
                </a:cubicBezTo>
                <a:cubicBezTo>
                  <a:pt x="9716" y="21600"/>
                  <a:pt x="14036" y="18514"/>
                  <a:pt x="12596" y="1851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3" name="Shape 2413"/>
          <p:cNvSpPr/>
          <p:nvPr/>
        </p:nvSpPr>
        <p:spPr>
          <a:xfrm>
            <a:off x="14523710" y="6317669"/>
            <a:ext cx="86897" cy="33082"/>
          </a:xfrm>
          <a:custGeom>
            <a:avLst/>
            <a:gdLst/>
            <a:ahLst/>
            <a:cxnLst>
              <a:cxn ang="0">
                <a:pos x="wd2" y="hd2"/>
              </a:cxn>
              <a:cxn ang="5400000">
                <a:pos x="wd2" y="hd2"/>
              </a:cxn>
              <a:cxn ang="10800000">
                <a:pos x="wd2" y="hd2"/>
              </a:cxn>
              <a:cxn ang="16200000">
                <a:pos x="wd2" y="hd2"/>
              </a:cxn>
            </a:cxnLst>
            <a:rect l="0" t="0" r="r" b="b"/>
            <a:pathLst>
              <a:path w="18056" h="13743" extrusionOk="0">
                <a:moveTo>
                  <a:pt x="17550" y="12272"/>
                </a:moveTo>
                <a:cubicBezTo>
                  <a:pt x="14850" y="17672"/>
                  <a:pt x="1350" y="6872"/>
                  <a:pt x="0" y="1472"/>
                </a:cubicBezTo>
                <a:cubicBezTo>
                  <a:pt x="0" y="-3928"/>
                  <a:pt x="21600" y="6872"/>
                  <a:pt x="17550" y="12272"/>
                </a:cubicBezTo>
                <a:cubicBezTo>
                  <a:pt x="16200" y="14972"/>
                  <a:pt x="18900" y="9572"/>
                  <a:pt x="17550" y="1227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4" name="Shape 2414"/>
          <p:cNvSpPr/>
          <p:nvPr/>
        </p:nvSpPr>
        <p:spPr>
          <a:xfrm>
            <a:off x="14688678" y="6240401"/>
            <a:ext cx="212429" cy="200420"/>
          </a:xfrm>
          <a:custGeom>
            <a:avLst/>
            <a:gdLst/>
            <a:ahLst/>
            <a:cxnLst>
              <a:cxn ang="0">
                <a:pos x="wd2" y="hd2"/>
              </a:cxn>
              <a:cxn ang="5400000">
                <a:pos x="wd2" y="hd2"/>
              </a:cxn>
              <a:cxn ang="10800000">
                <a:pos x="wd2" y="hd2"/>
              </a:cxn>
              <a:cxn ang="16200000">
                <a:pos x="wd2" y="hd2"/>
              </a:cxn>
            </a:cxnLst>
            <a:rect l="0" t="0" r="r" b="b"/>
            <a:pathLst>
              <a:path w="21600" h="21045" extrusionOk="0">
                <a:moveTo>
                  <a:pt x="12825" y="697"/>
                </a:moveTo>
                <a:cubicBezTo>
                  <a:pt x="13500" y="0"/>
                  <a:pt x="11475" y="0"/>
                  <a:pt x="11475" y="0"/>
                </a:cubicBezTo>
                <a:cubicBezTo>
                  <a:pt x="10800" y="0"/>
                  <a:pt x="10125" y="697"/>
                  <a:pt x="9450" y="1394"/>
                </a:cubicBezTo>
                <a:cubicBezTo>
                  <a:pt x="8775" y="2090"/>
                  <a:pt x="8100" y="2787"/>
                  <a:pt x="7425" y="3484"/>
                </a:cubicBezTo>
                <a:cubicBezTo>
                  <a:pt x="7425" y="4181"/>
                  <a:pt x="6750" y="4877"/>
                  <a:pt x="6075" y="4877"/>
                </a:cubicBezTo>
                <a:cubicBezTo>
                  <a:pt x="6075" y="6271"/>
                  <a:pt x="5400" y="7665"/>
                  <a:pt x="4725" y="9058"/>
                </a:cubicBezTo>
                <a:cubicBezTo>
                  <a:pt x="4725" y="10452"/>
                  <a:pt x="4050" y="11148"/>
                  <a:pt x="3375" y="11845"/>
                </a:cubicBezTo>
                <a:cubicBezTo>
                  <a:pt x="2700" y="12542"/>
                  <a:pt x="1350" y="13239"/>
                  <a:pt x="1350" y="13239"/>
                </a:cubicBezTo>
                <a:cubicBezTo>
                  <a:pt x="1350" y="13935"/>
                  <a:pt x="2700" y="13935"/>
                  <a:pt x="2700" y="14632"/>
                </a:cubicBezTo>
                <a:cubicBezTo>
                  <a:pt x="2700" y="15329"/>
                  <a:pt x="0" y="16723"/>
                  <a:pt x="0" y="17419"/>
                </a:cubicBezTo>
                <a:cubicBezTo>
                  <a:pt x="0" y="18813"/>
                  <a:pt x="2025" y="18116"/>
                  <a:pt x="2700" y="17419"/>
                </a:cubicBezTo>
                <a:cubicBezTo>
                  <a:pt x="4050" y="17419"/>
                  <a:pt x="5400" y="18116"/>
                  <a:pt x="6750" y="18116"/>
                </a:cubicBezTo>
                <a:cubicBezTo>
                  <a:pt x="8775" y="18813"/>
                  <a:pt x="10800" y="18116"/>
                  <a:pt x="12825" y="18813"/>
                </a:cubicBezTo>
                <a:cubicBezTo>
                  <a:pt x="12825" y="18813"/>
                  <a:pt x="14850" y="17419"/>
                  <a:pt x="14850" y="18116"/>
                </a:cubicBezTo>
                <a:cubicBezTo>
                  <a:pt x="14850" y="18813"/>
                  <a:pt x="12825" y="20903"/>
                  <a:pt x="12825" y="20903"/>
                </a:cubicBezTo>
                <a:cubicBezTo>
                  <a:pt x="13500" y="21600"/>
                  <a:pt x="14850" y="19510"/>
                  <a:pt x="14850" y="19510"/>
                </a:cubicBezTo>
                <a:cubicBezTo>
                  <a:pt x="16200" y="18813"/>
                  <a:pt x="17550" y="18813"/>
                  <a:pt x="18225" y="18116"/>
                </a:cubicBezTo>
                <a:cubicBezTo>
                  <a:pt x="18225" y="17419"/>
                  <a:pt x="21600" y="13935"/>
                  <a:pt x="21600" y="13935"/>
                </a:cubicBezTo>
                <a:cubicBezTo>
                  <a:pt x="20925" y="13239"/>
                  <a:pt x="20250" y="13935"/>
                  <a:pt x="19575" y="13935"/>
                </a:cubicBezTo>
                <a:cubicBezTo>
                  <a:pt x="19575" y="13935"/>
                  <a:pt x="17550" y="12542"/>
                  <a:pt x="17550" y="12542"/>
                </a:cubicBezTo>
                <a:cubicBezTo>
                  <a:pt x="17550" y="11845"/>
                  <a:pt x="20250" y="11148"/>
                  <a:pt x="19575" y="10452"/>
                </a:cubicBezTo>
                <a:cubicBezTo>
                  <a:pt x="19575" y="9755"/>
                  <a:pt x="18225" y="10452"/>
                  <a:pt x="17550" y="10452"/>
                </a:cubicBezTo>
                <a:cubicBezTo>
                  <a:pt x="16875" y="10452"/>
                  <a:pt x="16875" y="9058"/>
                  <a:pt x="16200" y="9058"/>
                </a:cubicBezTo>
                <a:cubicBezTo>
                  <a:pt x="16200" y="9058"/>
                  <a:pt x="14175" y="11148"/>
                  <a:pt x="14175" y="11148"/>
                </a:cubicBezTo>
                <a:cubicBezTo>
                  <a:pt x="13500" y="9755"/>
                  <a:pt x="13500" y="9755"/>
                  <a:pt x="12150" y="9058"/>
                </a:cubicBezTo>
                <a:cubicBezTo>
                  <a:pt x="10800" y="8361"/>
                  <a:pt x="12825" y="8361"/>
                  <a:pt x="12825" y="7665"/>
                </a:cubicBezTo>
                <a:cubicBezTo>
                  <a:pt x="12825" y="7665"/>
                  <a:pt x="11475" y="6271"/>
                  <a:pt x="10800" y="6271"/>
                </a:cubicBezTo>
                <a:cubicBezTo>
                  <a:pt x="10800" y="6968"/>
                  <a:pt x="9450" y="9058"/>
                  <a:pt x="9450" y="8361"/>
                </a:cubicBezTo>
                <a:cubicBezTo>
                  <a:pt x="8100" y="7665"/>
                  <a:pt x="10125" y="4877"/>
                  <a:pt x="10800" y="4877"/>
                </a:cubicBezTo>
                <a:cubicBezTo>
                  <a:pt x="11475" y="4181"/>
                  <a:pt x="11475" y="3484"/>
                  <a:pt x="12150" y="2787"/>
                </a:cubicBezTo>
                <a:cubicBezTo>
                  <a:pt x="12150" y="2090"/>
                  <a:pt x="12150" y="1394"/>
                  <a:pt x="12150" y="1394"/>
                </a:cubicBezTo>
                <a:cubicBezTo>
                  <a:pt x="12150" y="1394"/>
                  <a:pt x="12825" y="697"/>
                  <a:pt x="12825" y="697"/>
                </a:cubicBezTo>
                <a:cubicBezTo>
                  <a:pt x="13500" y="0"/>
                  <a:pt x="12825" y="697"/>
                  <a:pt x="12825" y="69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5" name="Shape 2415"/>
          <p:cNvSpPr/>
          <p:nvPr/>
        </p:nvSpPr>
        <p:spPr>
          <a:xfrm>
            <a:off x="14866317" y="6390971"/>
            <a:ext cx="48349" cy="61912"/>
          </a:xfrm>
          <a:custGeom>
            <a:avLst/>
            <a:gdLst/>
            <a:ahLst/>
            <a:cxnLst>
              <a:cxn ang="0">
                <a:pos x="wd2" y="hd2"/>
              </a:cxn>
              <a:cxn ang="5400000">
                <a:pos x="wd2" y="hd2"/>
              </a:cxn>
              <a:cxn ang="10800000">
                <a:pos x="wd2" y="hd2"/>
              </a:cxn>
              <a:cxn ang="16200000">
                <a:pos x="wd2" y="hd2"/>
              </a:cxn>
            </a:cxnLst>
            <a:rect l="0" t="0" r="r" b="b"/>
            <a:pathLst>
              <a:path w="19255" h="20400" extrusionOk="0">
                <a:moveTo>
                  <a:pt x="13855" y="960"/>
                </a:moveTo>
                <a:cubicBezTo>
                  <a:pt x="11155" y="3120"/>
                  <a:pt x="-2345" y="11760"/>
                  <a:pt x="355" y="18240"/>
                </a:cubicBezTo>
                <a:cubicBezTo>
                  <a:pt x="355" y="18240"/>
                  <a:pt x="5755" y="11760"/>
                  <a:pt x="8455" y="13920"/>
                </a:cubicBezTo>
                <a:cubicBezTo>
                  <a:pt x="8455" y="13920"/>
                  <a:pt x="5755" y="20400"/>
                  <a:pt x="5755" y="20400"/>
                </a:cubicBezTo>
                <a:cubicBezTo>
                  <a:pt x="8455" y="20400"/>
                  <a:pt x="13855" y="18240"/>
                  <a:pt x="13855" y="16080"/>
                </a:cubicBezTo>
                <a:cubicBezTo>
                  <a:pt x="13855" y="13920"/>
                  <a:pt x="16555" y="11760"/>
                  <a:pt x="19255" y="7440"/>
                </a:cubicBezTo>
                <a:cubicBezTo>
                  <a:pt x="19255" y="3120"/>
                  <a:pt x="13855" y="7440"/>
                  <a:pt x="11155" y="7440"/>
                </a:cubicBezTo>
                <a:cubicBezTo>
                  <a:pt x="13855" y="7440"/>
                  <a:pt x="13855" y="-1200"/>
                  <a:pt x="13855" y="960"/>
                </a:cubicBezTo>
                <a:cubicBezTo>
                  <a:pt x="11155" y="960"/>
                  <a:pt x="16555" y="-1200"/>
                  <a:pt x="13855" y="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6" name="Shape 2416"/>
          <p:cNvSpPr/>
          <p:nvPr/>
        </p:nvSpPr>
        <p:spPr>
          <a:xfrm>
            <a:off x="14489811" y="5754996"/>
            <a:ext cx="20340" cy="25013"/>
          </a:xfrm>
          <a:custGeom>
            <a:avLst/>
            <a:gdLst/>
            <a:ahLst/>
            <a:cxnLst>
              <a:cxn ang="0">
                <a:pos x="wd2" y="hd2"/>
              </a:cxn>
              <a:cxn ang="5400000">
                <a:pos x="wd2" y="hd2"/>
              </a:cxn>
              <a:cxn ang="10800000">
                <a:pos x="wd2" y="hd2"/>
              </a:cxn>
              <a:cxn ang="16200000">
                <a:pos x="wd2" y="hd2"/>
              </a:cxn>
            </a:cxnLst>
            <a:rect l="0" t="0" r="r" b="b"/>
            <a:pathLst>
              <a:path w="21600" h="14060" extrusionOk="0">
                <a:moveTo>
                  <a:pt x="21600" y="11525"/>
                </a:moveTo>
                <a:cubicBezTo>
                  <a:pt x="21600" y="7925"/>
                  <a:pt x="7200" y="-2875"/>
                  <a:pt x="7200" y="725"/>
                </a:cubicBezTo>
                <a:cubicBezTo>
                  <a:pt x="7200" y="725"/>
                  <a:pt x="7200" y="725"/>
                  <a:pt x="7200" y="4325"/>
                </a:cubicBezTo>
                <a:cubicBezTo>
                  <a:pt x="7200" y="4325"/>
                  <a:pt x="0" y="4325"/>
                  <a:pt x="0" y="4325"/>
                </a:cubicBezTo>
                <a:cubicBezTo>
                  <a:pt x="0" y="4325"/>
                  <a:pt x="21600" y="18725"/>
                  <a:pt x="21600" y="11525"/>
                </a:cubicBezTo>
                <a:cubicBezTo>
                  <a:pt x="21600" y="7925"/>
                  <a:pt x="21600" y="18725"/>
                  <a:pt x="21600" y="115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7" name="Shape 2417"/>
          <p:cNvSpPr/>
          <p:nvPr/>
        </p:nvSpPr>
        <p:spPr>
          <a:xfrm>
            <a:off x="14390378" y="5820318"/>
            <a:ext cx="15408" cy="11490"/>
          </a:xfrm>
          <a:custGeom>
            <a:avLst/>
            <a:gdLst/>
            <a:ahLst/>
            <a:cxnLst>
              <a:cxn ang="0">
                <a:pos x="wd2" y="hd2"/>
              </a:cxn>
              <a:cxn ang="5400000">
                <a:pos x="wd2" y="hd2"/>
              </a:cxn>
              <a:cxn ang="10800000">
                <a:pos x="wd2" y="hd2"/>
              </a:cxn>
              <a:cxn ang="16200000">
                <a:pos x="wd2" y="hd2"/>
              </a:cxn>
            </a:cxnLst>
            <a:rect l="0" t="0" r="r" b="b"/>
            <a:pathLst>
              <a:path w="16362" h="12198" extrusionOk="0">
                <a:moveTo>
                  <a:pt x="14400" y="2016"/>
                </a:moveTo>
                <a:cubicBezTo>
                  <a:pt x="14400" y="-5184"/>
                  <a:pt x="0" y="9216"/>
                  <a:pt x="0" y="9216"/>
                </a:cubicBezTo>
                <a:cubicBezTo>
                  <a:pt x="7200" y="16416"/>
                  <a:pt x="21600" y="9216"/>
                  <a:pt x="14400" y="201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8" name="Shape 2418"/>
          <p:cNvSpPr/>
          <p:nvPr/>
        </p:nvSpPr>
        <p:spPr>
          <a:xfrm>
            <a:off x="13939708" y="6170793"/>
            <a:ext cx="39374" cy="19003"/>
          </a:xfrm>
          <a:custGeom>
            <a:avLst/>
            <a:gdLst/>
            <a:ahLst/>
            <a:cxnLst>
              <a:cxn ang="0">
                <a:pos x="wd2" y="hd2"/>
              </a:cxn>
              <a:cxn ang="5400000">
                <a:pos x="wd2" y="hd2"/>
              </a:cxn>
              <a:cxn ang="10800000">
                <a:pos x="wd2" y="hd2"/>
              </a:cxn>
              <a:cxn ang="16200000">
                <a:pos x="wd2" y="hd2"/>
              </a:cxn>
            </a:cxnLst>
            <a:rect l="0" t="0" r="r" b="b"/>
            <a:pathLst>
              <a:path w="18816" h="15132" extrusionOk="0">
                <a:moveTo>
                  <a:pt x="18816" y="14030"/>
                </a:moveTo>
                <a:cubicBezTo>
                  <a:pt x="18816" y="-2170"/>
                  <a:pt x="6473" y="-2170"/>
                  <a:pt x="302" y="3230"/>
                </a:cubicBezTo>
                <a:cubicBezTo>
                  <a:pt x="-2784" y="3230"/>
                  <a:pt x="18816" y="19430"/>
                  <a:pt x="18816" y="14030"/>
                </a:cubicBezTo>
                <a:cubicBezTo>
                  <a:pt x="18816" y="-2170"/>
                  <a:pt x="18816" y="19430"/>
                  <a:pt x="18816" y="1403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19" name="Shape 2419"/>
          <p:cNvSpPr/>
          <p:nvPr/>
        </p:nvSpPr>
        <p:spPr>
          <a:xfrm>
            <a:off x="14006197" y="6016476"/>
            <a:ext cx="34509" cy="26964"/>
          </a:xfrm>
          <a:custGeom>
            <a:avLst/>
            <a:gdLst/>
            <a:ahLst/>
            <a:cxnLst>
              <a:cxn ang="0">
                <a:pos x="wd2" y="hd2"/>
              </a:cxn>
              <a:cxn ang="5400000">
                <a:pos x="wd2" y="hd2"/>
              </a:cxn>
              <a:cxn ang="10800000">
                <a:pos x="wd2" y="hd2"/>
              </a:cxn>
              <a:cxn ang="16200000">
                <a:pos x="wd2" y="hd2"/>
              </a:cxn>
            </a:cxnLst>
            <a:rect l="0" t="0" r="r" b="b"/>
            <a:pathLst>
              <a:path w="18325" h="14314" extrusionOk="0">
                <a:moveTo>
                  <a:pt x="10800" y="13275"/>
                </a:moveTo>
                <a:cubicBezTo>
                  <a:pt x="7200" y="9675"/>
                  <a:pt x="3600" y="9675"/>
                  <a:pt x="0" y="6075"/>
                </a:cubicBezTo>
                <a:cubicBezTo>
                  <a:pt x="3600" y="6075"/>
                  <a:pt x="10800" y="-4725"/>
                  <a:pt x="14400" y="2475"/>
                </a:cubicBezTo>
                <a:cubicBezTo>
                  <a:pt x="21600" y="6075"/>
                  <a:pt x="18000" y="16875"/>
                  <a:pt x="10800" y="13275"/>
                </a:cubicBezTo>
                <a:cubicBezTo>
                  <a:pt x="7200" y="9675"/>
                  <a:pt x="14400" y="16875"/>
                  <a:pt x="10800" y="1327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0" name="Shape 2420"/>
          <p:cNvSpPr/>
          <p:nvPr/>
        </p:nvSpPr>
        <p:spPr>
          <a:xfrm>
            <a:off x="13993917" y="5728871"/>
            <a:ext cx="26452" cy="35238"/>
          </a:xfrm>
          <a:custGeom>
            <a:avLst/>
            <a:gdLst/>
            <a:ahLst/>
            <a:cxnLst>
              <a:cxn ang="0">
                <a:pos x="wd2" y="hd2"/>
              </a:cxn>
              <a:cxn ang="5400000">
                <a:pos x="wd2" y="hd2"/>
              </a:cxn>
              <a:cxn ang="10800000">
                <a:pos x="wd2" y="hd2"/>
              </a:cxn>
              <a:cxn ang="16200000">
                <a:pos x="wd2" y="hd2"/>
              </a:cxn>
            </a:cxnLst>
            <a:rect l="0" t="0" r="r" b="b"/>
            <a:pathLst>
              <a:path w="14046" h="16034" extrusionOk="0">
                <a:moveTo>
                  <a:pt x="6521" y="15731"/>
                </a:moveTo>
                <a:cubicBezTo>
                  <a:pt x="-4279" y="18817"/>
                  <a:pt x="-679" y="-2783"/>
                  <a:pt x="10121" y="303"/>
                </a:cubicBezTo>
                <a:cubicBezTo>
                  <a:pt x="17321" y="303"/>
                  <a:pt x="13721" y="15731"/>
                  <a:pt x="6521" y="15731"/>
                </a:cubicBezTo>
                <a:cubicBezTo>
                  <a:pt x="2921" y="15731"/>
                  <a:pt x="17321" y="15731"/>
                  <a:pt x="6521" y="157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1" name="Shape 2421"/>
          <p:cNvSpPr/>
          <p:nvPr/>
        </p:nvSpPr>
        <p:spPr>
          <a:xfrm>
            <a:off x="13877704" y="5695631"/>
            <a:ext cx="56762" cy="40687"/>
          </a:xfrm>
          <a:custGeom>
            <a:avLst/>
            <a:gdLst/>
            <a:ahLst/>
            <a:cxnLst>
              <a:cxn ang="0">
                <a:pos x="wd2" y="hd2"/>
              </a:cxn>
              <a:cxn ang="5400000">
                <a:pos x="wd2" y="hd2"/>
              </a:cxn>
              <a:cxn ang="10800000">
                <a:pos x="wd2" y="hd2"/>
              </a:cxn>
              <a:cxn ang="16200000">
                <a:pos x="wd2" y="hd2"/>
              </a:cxn>
            </a:cxnLst>
            <a:rect l="0" t="0" r="r" b="b"/>
            <a:pathLst>
              <a:path w="15501" h="21600" extrusionOk="0">
                <a:moveTo>
                  <a:pt x="5879" y="21600"/>
                </a:moveTo>
                <a:cubicBezTo>
                  <a:pt x="2279" y="21600"/>
                  <a:pt x="-1321" y="18000"/>
                  <a:pt x="479" y="10800"/>
                </a:cubicBezTo>
                <a:cubicBezTo>
                  <a:pt x="2279" y="3600"/>
                  <a:pt x="7679" y="3600"/>
                  <a:pt x="13079" y="0"/>
                </a:cubicBezTo>
                <a:cubicBezTo>
                  <a:pt x="20279" y="0"/>
                  <a:pt x="9479" y="21600"/>
                  <a:pt x="5879"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2" name="Shape 2422"/>
          <p:cNvSpPr/>
          <p:nvPr/>
        </p:nvSpPr>
        <p:spPr>
          <a:xfrm>
            <a:off x="14052387" y="5670765"/>
            <a:ext cx="32907" cy="18084"/>
          </a:xfrm>
          <a:custGeom>
            <a:avLst/>
            <a:gdLst/>
            <a:ahLst/>
            <a:cxnLst>
              <a:cxn ang="0">
                <a:pos x="wd2" y="hd2"/>
              </a:cxn>
              <a:cxn ang="5400000">
                <a:pos x="wd2" y="hd2"/>
              </a:cxn>
              <a:cxn ang="10800000">
                <a:pos x="wd2" y="hd2"/>
              </a:cxn>
              <a:cxn ang="16200000">
                <a:pos x="wd2" y="hd2"/>
              </a:cxn>
            </a:cxnLst>
            <a:rect l="0" t="0" r="r" b="b"/>
            <a:pathLst>
              <a:path w="15726" h="21600" extrusionOk="0">
                <a:moveTo>
                  <a:pt x="9555" y="21600"/>
                </a:moveTo>
                <a:cubicBezTo>
                  <a:pt x="6469" y="21600"/>
                  <a:pt x="-5874" y="0"/>
                  <a:pt x="3383" y="0"/>
                </a:cubicBezTo>
                <a:cubicBezTo>
                  <a:pt x="6469" y="0"/>
                  <a:pt x="12640" y="0"/>
                  <a:pt x="15726" y="7200"/>
                </a:cubicBezTo>
                <a:cubicBezTo>
                  <a:pt x="15726" y="7200"/>
                  <a:pt x="12640" y="21600"/>
                  <a:pt x="9555" y="21600"/>
                </a:cubicBezTo>
                <a:cubicBezTo>
                  <a:pt x="6469" y="21600"/>
                  <a:pt x="15726" y="21600"/>
                  <a:pt x="9555"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3" name="Shape 2423"/>
          <p:cNvSpPr/>
          <p:nvPr/>
        </p:nvSpPr>
        <p:spPr>
          <a:xfrm>
            <a:off x="13769443" y="5542344"/>
            <a:ext cx="216417" cy="147745"/>
          </a:xfrm>
          <a:custGeom>
            <a:avLst/>
            <a:gdLst/>
            <a:ahLst/>
            <a:cxnLst>
              <a:cxn ang="0">
                <a:pos x="wd2" y="hd2"/>
              </a:cxn>
              <a:cxn ang="5400000">
                <a:pos x="wd2" y="hd2"/>
              </a:cxn>
              <a:cxn ang="10800000">
                <a:pos x="wd2" y="hd2"/>
              </a:cxn>
              <a:cxn ang="16200000">
                <a:pos x="wd2" y="hd2"/>
              </a:cxn>
            </a:cxnLst>
            <a:rect l="0" t="0" r="r" b="b"/>
            <a:pathLst>
              <a:path w="20685" h="20168" extrusionOk="0">
                <a:moveTo>
                  <a:pt x="18779" y="18225"/>
                </a:moveTo>
                <a:cubicBezTo>
                  <a:pt x="18144" y="17325"/>
                  <a:pt x="16238" y="16425"/>
                  <a:pt x="14967" y="15525"/>
                </a:cubicBezTo>
                <a:cubicBezTo>
                  <a:pt x="14332" y="15525"/>
                  <a:pt x="14967" y="14625"/>
                  <a:pt x="14332" y="13725"/>
                </a:cubicBezTo>
                <a:cubicBezTo>
                  <a:pt x="14332" y="13725"/>
                  <a:pt x="13061" y="14625"/>
                  <a:pt x="13061" y="14625"/>
                </a:cubicBezTo>
                <a:cubicBezTo>
                  <a:pt x="11791" y="14625"/>
                  <a:pt x="11791" y="12825"/>
                  <a:pt x="10520" y="13725"/>
                </a:cubicBezTo>
                <a:cubicBezTo>
                  <a:pt x="10520" y="14625"/>
                  <a:pt x="9885" y="15525"/>
                  <a:pt x="9250" y="16425"/>
                </a:cubicBezTo>
                <a:cubicBezTo>
                  <a:pt x="7979" y="17325"/>
                  <a:pt x="7344" y="19125"/>
                  <a:pt x="6073" y="20025"/>
                </a:cubicBezTo>
                <a:cubicBezTo>
                  <a:pt x="4167" y="20925"/>
                  <a:pt x="5438" y="17325"/>
                  <a:pt x="4167" y="16425"/>
                </a:cubicBezTo>
                <a:cubicBezTo>
                  <a:pt x="4167" y="15525"/>
                  <a:pt x="991" y="16425"/>
                  <a:pt x="356" y="16425"/>
                </a:cubicBezTo>
                <a:cubicBezTo>
                  <a:pt x="-915" y="16425"/>
                  <a:pt x="1626" y="13725"/>
                  <a:pt x="1626" y="13725"/>
                </a:cubicBezTo>
                <a:cubicBezTo>
                  <a:pt x="2897" y="11925"/>
                  <a:pt x="2261" y="10125"/>
                  <a:pt x="2261" y="8325"/>
                </a:cubicBezTo>
                <a:cubicBezTo>
                  <a:pt x="2261" y="6525"/>
                  <a:pt x="2261" y="3825"/>
                  <a:pt x="2897" y="2025"/>
                </a:cubicBezTo>
                <a:cubicBezTo>
                  <a:pt x="3532" y="-675"/>
                  <a:pt x="5438" y="-675"/>
                  <a:pt x="6073" y="2025"/>
                </a:cubicBezTo>
                <a:cubicBezTo>
                  <a:pt x="6073" y="2925"/>
                  <a:pt x="6073" y="4725"/>
                  <a:pt x="6709" y="3825"/>
                </a:cubicBezTo>
                <a:cubicBezTo>
                  <a:pt x="7344" y="3825"/>
                  <a:pt x="7344" y="2925"/>
                  <a:pt x="7979" y="2925"/>
                </a:cubicBezTo>
                <a:cubicBezTo>
                  <a:pt x="8614" y="3825"/>
                  <a:pt x="9250" y="4725"/>
                  <a:pt x="9885" y="4725"/>
                </a:cubicBezTo>
                <a:cubicBezTo>
                  <a:pt x="10520" y="5625"/>
                  <a:pt x="11156" y="5625"/>
                  <a:pt x="11791" y="5625"/>
                </a:cubicBezTo>
                <a:cubicBezTo>
                  <a:pt x="12426" y="6525"/>
                  <a:pt x="13697" y="7425"/>
                  <a:pt x="14967" y="8325"/>
                </a:cubicBezTo>
                <a:cubicBezTo>
                  <a:pt x="16873" y="9225"/>
                  <a:pt x="16873" y="10125"/>
                  <a:pt x="16873" y="12825"/>
                </a:cubicBezTo>
                <a:cubicBezTo>
                  <a:pt x="16873" y="13725"/>
                  <a:pt x="18144" y="13725"/>
                  <a:pt x="18144" y="12825"/>
                </a:cubicBezTo>
                <a:cubicBezTo>
                  <a:pt x="19414" y="12825"/>
                  <a:pt x="19414" y="13725"/>
                  <a:pt x="20050" y="14625"/>
                </a:cubicBezTo>
                <a:cubicBezTo>
                  <a:pt x="20685" y="14625"/>
                  <a:pt x="20685" y="14625"/>
                  <a:pt x="20685" y="15525"/>
                </a:cubicBezTo>
                <a:cubicBezTo>
                  <a:pt x="20050" y="16425"/>
                  <a:pt x="20050" y="18225"/>
                  <a:pt x="18779" y="18225"/>
                </a:cubicBezTo>
                <a:cubicBezTo>
                  <a:pt x="18144" y="17325"/>
                  <a:pt x="20050" y="18225"/>
                  <a:pt x="18779" y="182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4" name="Shape 2424"/>
          <p:cNvSpPr/>
          <p:nvPr/>
        </p:nvSpPr>
        <p:spPr>
          <a:xfrm>
            <a:off x="13853183" y="5523834"/>
            <a:ext cx="30131" cy="28024"/>
          </a:xfrm>
          <a:custGeom>
            <a:avLst/>
            <a:gdLst/>
            <a:ahLst/>
            <a:cxnLst>
              <a:cxn ang="0">
                <a:pos x="wd2" y="hd2"/>
              </a:cxn>
              <a:cxn ang="5400000">
                <a:pos x="wd2" y="hd2"/>
              </a:cxn>
              <a:cxn ang="10800000">
                <a:pos x="wd2" y="hd2"/>
              </a:cxn>
              <a:cxn ang="16200000">
                <a:pos x="wd2" y="hd2"/>
              </a:cxn>
            </a:cxnLst>
            <a:rect l="0" t="0" r="r" b="b"/>
            <a:pathLst>
              <a:path w="14399" h="17851" extrusionOk="0">
                <a:moveTo>
                  <a:pt x="12956" y="17280"/>
                </a:moveTo>
                <a:cubicBezTo>
                  <a:pt x="6784" y="21600"/>
                  <a:pt x="-2473" y="0"/>
                  <a:pt x="613" y="0"/>
                </a:cubicBezTo>
                <a:cubicBezTo>
                  <a:pt x="3698" y="4320"/>
                  <a:pt x="19127" y="12960"/>
                  <a:pt x="12956"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5" name="Shape 2425"/>
          <p:cNvSpPr/>
          <p:nvPr/>
        </p:nvSpPr>
        <p:spPr>
          <a:xfrm>
            <a:off x="13834448" y="5536033"/>
            <a:ext cx="19896" cy="23076"/>
          </a:xfrm>
          <a:custGeom>
            <a:avLst/>
            <a:gdLst/>
            <a:ahLst/>
            <a:cxnLst>
              <a:cxn ang="0">
                <a:pos x="wd2" y="hd2"/>
              </a:cxn>
              <a:cxn ang="5400000">
                <a:pos x="wd2" y="hd2"/>
              </a:cxn>
              <a:cxn ang="10800000">
                <a:pos x="wd2" y="hd2"/>
              </a:cxn>
              <a:cxn ang="16200000">
                <a:pos x="wd2" y="hd2"/>
              </a:cxn>
            </a:cxnLst>
            <a:rect l="0" t="0" r="r" b="b"/>
            <a:pathLst>
              <a:path w="17287" h="14699" extrusionOk="0">
                <a:moveTo>
                  <a:pt x="16200" y="13829"/>
                </a:moveTo>
                <a:cubicBezTo>
                  <a:pt x="5400" y="18149"/>
                  <a:pt x="0" y="5189"/>
                  <a:pt x="0" y="869"/>
                </a:cubicBezTo>
                <a:cubicBezTo>
                  <a:pt x="5400" y="-3451"/>
                  <a:pt x="21600" y="9509"/>
                  <a:pt x="16200" y="138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6" name="Shape 2426"/>
          <p:cNvSpPr/>
          <p:nvPr/>
        </p:nvSpPr>
        <p:spPr>
          <a:xfrm>
            <a:off x="13777197" y="5408915"/>
            <a:ext cx="16573" cy="31833"/>
          </a:xfrm>
          <a:custGeom>
            <a:avLst/>
            <a:gdLst/>
            <a:ahLst/>
            <a:cxnLst>
              <a:cxn ang="0">
                <a:pos x="wd2" y="hd2"/>
              </a:cxn>
              <a:cxn ang="5400000">
                <a:pos x="wd2" y="hd2"/>
              </a:cxn>
              <a:cxn ang="10800000">
                <a:pos x="wd2" y="hd2"/>
              </a:cxn>
              <a:cxn ang="16200000">
                <a:pos x="wd2" y="hd2"/>
              </a:cxn>
            </a:cxnLst>
            <a:rect l="0" t="0" r="r" b="b"/>
            <a:pathLst>
              <a:path w="17600" h="16899" extrusionOk="0">
                <a:moveTo>
                  <a:pt x="17600" y="15408"/>
                </a:moveTo>
                <a:cubicBezTo>
                  <a:pt x="17600" y="11808"/>
                  <a:pt x="17600" y="8208"/>
                  <a:pt x="17600" y="4608"/>
                </a:cubicBezTo>
                <a:cubicBezTo>
                  <a:pt x="17600" y="4608"/>
                  <a:pt x="3200" y="-2592"/>
                  <a:pt x="3200" y="1008"/>
                </a:cubicBezTo>
                <a:cubicBezTo>
                  <a:pt x="3200" y="4608"/>
                  <a:pt x="-4000" y="11808"/>
                  <a:pt x="3200" y="11808"/>
                </a:cubicBezTo>
                <a:cubicBezTo>
                  <a:pt x="3200" y="15408"/>
                  <a:pt x="10400" y="19008"/>
                  <a:pt x="17600" y="15408"/>
                </a:cubicBezTo>
                <a:cubicBezTo>
                  <a:pt x="17600" y="11808"/>
                  <a:pt x="10400" y="19008"/>
                  <a:pt x="17600" y="1540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7" name="Shape 2427"/>
          <p:cNvSpPr/>
          <p:nvPr/>
        </p:nvSpPr>
        <p:spPr>
          <a:xfrm>
            <a:off x="13673997" y="5067143"/>
            <a:ext cx="948848" cy="686847"/>
          </a:xfrm>
          <a:custGeom>
            <a:avLst/>
            <a:gdLst/>
            <a:ahLst/>
            <a:cxnLst>
              <a:cxn ang="0">
                <a:pos x="wd2" y="hd2"/>
              </a:cxn>
              <a:cxn ang="5400000">
                <a:pos x="wd2" y="hd2"/>
              </a:cxn>
              <a:cxn ang="10800000">
                <a:pos x="wd2" y="hd2"/>
              </a:cxn>
              <a:cxn ang="16200000">
                <a:pos x="wd2" y="hd2"/>
              </a:cxn>
            </a:cxnLst>
            <a:rect l="0" t="0" r="r" b="b"/>
            <a:pathLst>
              <a:path w="21491" h="21240" extrusionOk="0">
                <a:moveTo>
                  <a:pt x="11550" y="16797"/>
                </a:moveTo>
                <a:cubicBezTo>
                  <a:pt x="11400" y="17414"/>
                  <a:pt x="11100" y="16797"/>
                  <a:pt x="10650" y="17003"/>
                </a:cubicBezTo>
                <a:cubicBezTo>
                  <a:pt x="10500" y="17003"/>
                  <a:pt x="10350" y="17209"/>
                  <a:pt x="10200" y="17414"/>
                </a:cubicBezTo>
                <a:cubicBezTo>
                  <a:pt x="9900" y="17620"/>
                  <a:pt x="9750" y="17414"/>
                  <a:pt x="9450" y="17414"/>
                </a:cubicBezTo>
                <a:cubicBezTo>
                  <a:pt x="9000" y="17209"/>
                  <a:pt x="8400" y="16797"/>
                  <a:pt x="9000" y="16180"/>
                </a:cubicBezTo>
                <a:cubicBezTo>
                  <a:pt x="9300" y="15769"/>
                  <a:pt x="9300" y="15357"/>
                  <a:pt x="9750" y="15357"/>
                </a:cubicBezTo>
                <a:cubicBezTo>
                  <a:pt x="10200" y="15563"/>
                  <a:pt x="10650" y="15769"/>
                  <a:pt x="11250" y="15563"/>
                </a:cubicBezTo>
                <a:cubicBezTo>
                  <a:pt x="11550" y="15563"/>
                  <a:pt x="11850" y="15357"/>
                  <a:pt x="12150" y="15357"/>
                </a:cubicBezTo>
                <a:cubicBezTo>
                  <a:pt x="12300" y="15357"/>
                  <a:pt x="12150" y="15152"/>
                  <a:pt x="12150" y="14946"/>
                </a:cubicBezTo>
                <a:cubicBezTo>
                  <a:pt x="11700" y="14534"/>
                  <a:pt x="11550" y="14329"/>
                  <a:pt x="12000" y="13917"/>
                </a:cubicBezTo>
                <a:cubicBezTo>
                  <a:pt x="12300" y="13300"/>
                  <a:pt x="12600" y="13300"/>
                  <a:pt x="13050" y="13300"/>
                </a:cubicBezTo>
                <a:cubicBezTo>
                  <a:pt x="13200" y="13300"/>
                  <a:pt x="13500" y="13300"/>
                  <a:pt x="13650" y="13506"/>
                </a:cubicBezTo>
                <a:cubicBezTo>
                  <a:pt x="13950" y="13712"/>
                  <a:pt x="13950" y="13917"/>
                  <a:pt x="13950" y="14329"/>
                </a:cubicBezTo>
                <a:cubicBezTo>
                  <a:pt x="14100" y="14740"/>
                  <a:pt x="14250" y="14123"/>
                  <a:pt x="14400" y="14123"/>
                </a:cubicBezTo>
                <a:cubicBezTo>
                  <a:pt x="14400" y="13917"/>
                  <a:pt x="14850" y="14123"/>
                  <a:pt x="14850" y="14123"/>
                </a:cubicBezTo>
                <a:cubicBezTo>
                  <a:pt x="15000" y="14123"/>
                  <a:pt x="15450" y="14123"/>
                  <a:pt x="15450" y="13712"/>
                </a:cubicBezTo>
                <a:cubicBezTo>
                  <a:pt x="15450" y="13506"/>
                  <a:pt x="15000" y="13300"/>
                  <a:pt x="14850" y="13300"/>
                </a:cubicBezTo>
                <a:cubicBezTo>
                  <a:pt x="14550" y="13094"/>
                  <a:pt x="14400" y="12889"/>
                  <a:pt x="14250" y="12683"/>
                </a:cubicBezTo>
                <a:cubicBezTo>
                  <a:pt x="14100" y="12683"/>
                  <a:pt x="13950" y="13094"/>
                  <a:pt x="13950" y="13300"/>
                </a:cubicBezTo>
                <a:cubicBezTo>
                  <a:pt x="13800" y="13506"/>
                  <a:pt x="13200" y="13300"/>
                  <a:pt x="13050" y="13300"/>
                </a:cubicBezTo>
                <a:cubicBezTo>
                  <a:pt x="12150" y="13094"/>
                  <a:pt x="13350" y="12683"/>
                  <a:pt x="13200" y="12272"/>
                </a:cubicBezTo>
                <a:cubicBezTo>
                  <a:pt x="13050" y="11654"/>
                  <a:pt x="12900" y="10832"/>
                  <a:pt x="12600" y="10420"/>
                </a:cubicBezTo>
                <a:cubicBezTo>
                  <a:pt x="12450" y="10420"/>
                  <a:pt x="12150" y="10626"/>
                  <a:pt x="12150" y="10420"/>
                </a:cubicBezTo>
                <a:cubicBezTo>
                  <a:pt x="12150" y="10214"/>
                  <a:pt x="12150" y="9803"/>
                  <a:pt x="12000" y="9597"/>
                </a:cubicBezTo>
                <a:cubicBezTo>
                  <a:pt x="11850" y="9392"/>
                  <a:pt x="11700" y="10626"/>
                  <a:pt x="11850" y="10626"/>
                </a:cubicBezTo>
                <a:cubicBezTo>
                  <a:pt x="11700" y="10626"/>
                  <a:pt x="11250" y="9186"/>
                  <a:pt x="11250" y="9186"/>
                </a:cubicBezTo>
                <a:cubicBezTo>
                  <a:pt x="10950" y="9186"/>
                  <a:pt x="10800" y="9392"/>
                  <a:pt x="10650" y="9597"/>
                </a:cubicBezTo>
                <a:cubicBezTo>
                  <a:pt x="10500" y="9597"/>
                  <a:pt x="10050" y="10009"/>
                  <a:pt x="10050" y="9803"/>
                </a:cubicBezTo>
                <a:cubicBezTo>
                  <a:pt x="10050" y="9186"/>
                  <a:pt x="9900" y="9186"/>
                  <a:pt x="10350" y="9186"/>
                </a:cubicBezTo>
                <a:cubicBezTo>
                  <a:pt x="10500" y="9186"/>
                  <a:pt x="10650" y="8980"/>
                  <a:pt x="10650" y="8774"/>
                </a:cubicBezTo>
                <a:cubicBezTo>
                  <a:pt x="10800" y="8569"/>
                  <a:pt x="10350" y="8569"/>
                  <a:pt x="10350" y="8569"/>
                </a:cubicBezTo>
                <a:cubicBezTo>
                  <a:pt x="10200" y="8363"/>
                  <a:pt x="9600" y="7952"/>
                  <a:pt x="9600" y="7952"/>
                </a:cubicBezTo>
                <a:cubicBezTo>
                  <a:pt x="9600" y="7334"/>
                  <a:pt x="9450" y="7746"/>
                  <a:pt x="9300" y="7746"/>
                </a:cubicBezTo>
                <a:cubicBezTo>
                  <a:pt x="9150" y="7746"/>
                  <a:pt x="9300" y="6717"/>
                  <a:pt x="9000" y="6923"/>
                </a:cubicBezTo>
                <a:cubicBezTo>
                  <a:pt x="8850" y="6923"/>
                  <a:pt x="8850" y="7129"/>
                  <a:pt x="8550" y="6717"/>
                </a:cubicBezTo>
                <a:cubicBezTo>
                  <a:pt x="8400" y="6717"/>
                  <a:pt x="8250" y="6306"/>
                  <a:pt x="8100" y="6306"/>
                </a:cubicBezTo>
                <a:cubicBezTo>
                  <a:pt x="8100" y="6306"/>
                  <a:pt x="8250" y="6512"/>
                  <a:pt x="8250" y="6512"/>
                </a:cubicBezTo>
                <a:cubicBezTo>
                  <a:pt x="8250" y="6512"/>
                  <a:pt x="7800" y="6512"/>
                  <a:pt x="7800" y="6717"/>
                </a:cubicBezTo>
                <a:cubicBezTo>
                  <a:pt x="7950" y="6923"/>
                  <a:pt x="8250" y="6717"/>
                  <a:pt x="8400" y="7129"/>
                </a:cubicBezTo>
                <a:cubicBezTo>
                  <a:pt x="8400" y="7540"/>
                  <a:pt x="8100" y="7540"/>
                  <a:pt x="7950" y="7540"/>
                </a:cubicBezTo>
                <a:cubicBezTo>
                  <a:pt x="7650" y="7746"/>
                  <a:pt x="6900" y="6923"/>
                  <a:pt x="6600" y="7334"/>
                </a:cubicBezTo>
                <a:cubicBezTo>
                  <a:pt x="6450" y="7334"/>
                  <a:pt x="6750" y="7540"/>
                  <a:pt x="6900" y="7746"/>
                </a:cubicBezTo>
                <a:cubicBezTo>
                  <a:pt x="6900" y="7952"/>
                  <a:pt x="7050" y="7746"/>
                  <a:pt x="7200" y="7746"/>
                </a:cubicBezTo>
                <a:cubicBezTo>
                  <a:pt x="7350" y="7746"/>
                  <a:pt x="7800" y="7540"/>
                  <a:pt x="7800" y="7746"/>
                </a:cubicBezTo>
                <a:cubicBezTo>
                  <a:pt x="7800" y="7952"/>
                  <a:pt x="7650" y="8157"/>
                  <a:pt x="7500" y="8363"/>
                </a:cubicBezTo>
                <a:cubicBezTo>
                  <a:pt x="7500" y="8363"/>
                  <a:pt x="5850" y="6923"/>
                  <a:pt x="5550" y="7129"/>
                </a:cubicBezTo>
                <a:cubicBezTo>
                  <a:pt x="5700" y="7129"/>
                  <a:pt x="5850" y="7334"/>
                  <a:pt x="6000" y="7334"/>
                </a:cubicBezTo>
                <a:cubicBezTo>
                  <a:pt x="6300" y="7746"/>
                  <a:pt x="5550" y="7540"/>
                  <a:pt x="5550" y="7540"/>
                </a:cubicBezTo>
                <a:cubicBezTo>
                  <a:pt x="5100" y="7129"/>
                  <a:pt x="4500" y="7540"/>
                  <a:pt x="4050" y="7334"/>
                </a:cubicBezTo>
                <a:cubicBezTo>
                  <a:pt x="3450" y="7129"/>
                  <a:pt x="3000" y="7334"/>
                  <a:pt x="2550" y="6717"/>
                </a:cubicBezTo>
                <a:cubicBezTo>
                  <a:pt x="2100" y="6306"/>
                  <a:pt x="1800" y="6923"/>
                  <a:pt x="1350" y="6717"/>
                </a:cubicBezTo>
                <a:cubicBezTo>
                  <a:pt x="1200" y="6512"/>
                  <a:pt x="900" y="6512"/>
                  <a:pt x="750" y="6306"/>
                </a:cubicBezTo>
                <a:cubicBezTo>
                  <a:pt x="750" y="6100"/>
                  <a:pt x="300" y="5483"/>
                  <a:pt x="600" y="5483"/>
                </a:cubicBezTo>
                <a:cubicBezTo>
                  <a:pt x="1050" y="5483"/>
                  <a:pt x="1650" y="6100"/>
                  <a:pt x="2100" y="5689"/>
                </a:cubicBezTo>
                <a:cubicBezTo>
                  <a:pt x="2250" y="5483"/>
                  <a:pt x="1950" y="5277"/>
                  <a:pt x="1950" y="5277"/>
                </a:cubicBezTo>
                <a:cubicBezTo>
                  <a:pt x="1650" y="5072"/>
                  <a:pt x="1350" y="5072"/>
                  <a:pt x="1200" y="5072"/>
                </a:cubicBezTo>
                <a:cubicBezTo>
                  <a:pt x="750" y="5072"/>
                  <a:pt x="0" y="5072"/>
                  <a:pt x="0" y="4454"/>
                </a:cubicBezTo>
                <a:cubicBezTo>
                  <a:pt x="0" y="3632"/>
                  <a:pt x="0" y="3014"/>
                  <a:pt x="300" y="2192"/>
                </a:cubicBezTo>
                <a:cubicBezTo>
                  <a:pt x="450" y="1574"/>
                  <a:pt x="900" y="1163"/>
                  <a:pt x="1350" y="752"/>
                </a:cubicBezTo>
                <a:cubicBezTo>
                  <a:pt x="1650" y="340"/>
                  <a:pt x="1950" y="340"/>
                  <a:pt x="2400" y="134"/>
                </a:cubicBezTo>
                <a:cubicBezTo>
                  <a:pt x="2700" y="134"/>
                  <a:pt x="3600" y="-277"/>
                  <a:pt x="3750" y="340"/>
                </a:cubicBezTo>
                <a:cubicBezTo>
                  <a:pt x="3750" y="134"/>
                  <a:pt x="3000" y="1163"/>
                  <a:pt x="2850" y="1163"/>
                </a:cubicBezTo>
                <a:cubicBezTo>
                  <a:pt x="2550" y="1574"/>
                  <a:pt x="2250" y="1986"/>
                  <a:pt x="2550" y="2397"/>
                </a:cubicBezTo>
                <a:cubicBezTo>
                  <a:pt x="2850" y="2809"/>
                  <a:pt x="2550" y="3014"/>
                  <a:pt x="2700" y="3426"/>
                </a:cubicBezTo>
                <a:cubicBezTo>
                  <a:pt x="2700" y="3837"/>
                  <a:pt x="3000" y="4043"/>
                  <a:pt x="3150" y="4249"/>
                </a:cubicBezTo>
                <a:cubicBezTo>
                  <a:pt x="3300" y="4454"/>
                  <a:pt x="3600" y="4660"/>
                  <a:pt x="3750" y="4866"/>
                </a:cubicBezTo>
                <a:cubicBezTo>
                  <a:pt x="3900" y="5072"/>
                  <a:pt x="3300" y="5072"/>
                  <a:pt x="3300" y="5277"/>
                </a:cubicBezTo>
                <a:cubicBezTo>
                  <a:pt x="3300" y="5072"/>
                  <a:pt x="3900" y="5689"/>
                  <a:pt x="3900" y="5689"/>
                </a:cubicBezTo>
                <a:cubicBezTo>
                  <a:pt x="4050" y="5483"/>
                  <a:pt x="3900" y="5072"/>
                  <a:pt x="3900" y="4866"/>
                </a:cubicBezTo>
                <a:cubicBezTo>
                  <a:pt x="3900" y="4866"/>
                  <a:pt x="4200" y="4660"/>
                  <a:pt x="4050" y="4454"/>
                </a:cubicBezTo>
                <a:cubicBezTo>
                  <a:pt x="3900" y="4249"/>
                  <a:pt x="3300" y="4043"/>
                  <a:pt x="3150" y="3837"/>
                </a:cubicBezTo>
                <a:cubicBezTo>
                  <a:pt x="3000" y="3837"/>
                  <a:pt x="2850" y="3632"/>
                  <a:pt x="3000" y="3632"/>
                </a:cubicBezTo>
                <a:cubicBezTo>
                  <a:pt x="3300" y="3632"/>
                  <a:pt x="3300" y="3426"/>
                  <a:pt x="3450" y="3220"/>
                </a:cubicBezTo>
                <a:cubicBezTo>
                  <a:pt x="3750" y="3014"/>
                  <a:pt x="4200" y="3426"/>
                  <a:pt x="4350" y="3632"/>
                </a:cubicBezTo>
                <a:cubicBezTo>
                  <a:pt x="4200" y="3426"/>
                  <a:pt x="4050" y="3220"/>
                  <a:pt x="4050" y="3014"/>
                </a:cubicBezTo>
                <a:cubicBezTo>
                  <a:pt x="4050" y="2603"/>
                  <a:pt x="3300" y="2809"/>
                  <a:pt x="3300" y="2397"/>
                </a:cubicBezTo>
                <a:cubicBezTo>
                  <a:pt x="3000" y="1163"/>
                  <a:pt x="4350" y="2192"/>
                  <a:pt x="4350" y="2192"/>
                </a:cubicBezTo>
                <a:cubicBezTo>
                  <a:pt x="4350" y="1986"/>
                  <a:pt x="3450" y="1574"/>
                  <a:pt x="3450" y="1574"/>
                </a:cubicBezTo>
                <a:cubicBezTo>
                  <a:pt x="3450" y="1369"/>
                  <a:pt x="4200" y="1574"/>
                  <a:pt x="4200" y="1574"/>
                </a:cubicBezTo>
                <a:cubicBezTo>
                  <a:pt x="4200" y="1369"/>
                  <a:pt x="3750" y="1163"/>
                  <a:pt x="3750" y="1163"/>
                </a:cubicBezTo>
                <a:cubicBezTo>
                  <a:pt x="3600" y="957"/>
                  <a:pt x="3750" y="957"/>
                  <a:pt x="3900" y="957"/>
                </a:cubicBezTo>
                <a:cubicBezTo>
                  <a:pt x="4050" y="1163"/>
                  <a:pt x="4050" y="957"/>
                  <a:pt x="4200" y="957"/>
                </a:cubicBezTo>
                <a:cubicBezTo>
                  <a:pt x="4500" y="752"/>
                  <a:pt x="4500" y="957"/>
                  <a:pt x="4800" y="957"/>
                </a:cubicBezTo>
                <a:cubicBezTo>
                  <a:pt x="4350" y="752"/>
                  <a:pt x="4950" y="340"/>
                  <a:pt x="5100" y="340"/>
                </a:cubicBezTo>
                <a:cubicBezTo>
                  <a:pt x="5400" y="134"/>
                  <a:pt x="6300" y="134"/>
                  <a:pt x="6450" y="546"/>
                </a:cubicBezTo>
                <a:cubicBezTo>
                  <a:pt x="6600" y="752"/>
                  <a:pt x="6600" y="957"/>
                  <a:pt x="6600" y="1163"/>
                </a:cubicBezTo>
                <a:cubicBezTo>
                  <a:pt x="6750" y="1369"/>
                  <a:pt x="6900" y="1574"/>
                  <a:pt x="7050" y="1780"/>
                </a:cubicBezTo>
                <a:cubicBezTo>
                  <a:pt x="7200" y="2192"/>
                  <a:pt x="6450" y="3014"/>
                  <a:pt x="6450" y="3014"/>
                </a:cubicBezTo>
                <a:cubicBezTo>
                  <a:pt x="6600" y="3220"/>
                  <a:pt x="6900" y="2603"/>
                  <a:pt x="7050" y="2603"/>
                </a:cubicBezTo>
                <a:cubicBezTo>
                  <a:pt x="7050" y="2603"/>
                  <a:pt x="6750" y="3837"/>
                  <a:pt x="6900" y="3632"/>
                </a:cubicBezTo>
                <a:cubicBezTo>
                  <a:pt x="7050" y="3632"/>
                  <a:pt x="7050" y="3220"/>
                  <a:pt x="7200" y="3220"/>
                </a:cubicBezTo>
                <a:cubicBezTo>
                  <a:pt x="7500" y="3220"/>
                  <a:pt x="7500" y="3426"/>
                  <a:pt x="7800" y="3014"/>
                </a:cubicBezTo>
                <a:cubicBezTo>
                  <a:pt x="7950" y="2809"/>
                  <a:pt x="7950" y="3014"/>
                  <a:pt x="8100" y="3220"/>
                </a:cubicBezTo>
                <a:cubicBezTo>
                  <a:pt x="8250" y="3426"/>
                  <a:pt x="8100" y="3426"/>
                  <a:pt x="8100" y="3632"/>
                </a:cubicBezTo>
                <a:cubicBezTo>
                  <a:pt x="8100" y="3837"/>
                  <a:pt x="8850" y="4043"/>
                  <a:pt x="9000" y="4043"/>
                </a:cubicBezTo>
                <a:cubicBezTo>
                  <a:pt x="9000" y="4043"/>
                  <a:pt x="8250" y="3014"/>
                  <a:pt x="8100" y="2809"/>
                </a:cubicBezTo>
                <a:cubicBezTo>
                  <a:pt x="8100" y="2809"/>
                  <a:pt x="9450" y="3426"/>
                  <a:pt x="9450" y="3220"/>
                </a:cubicBezTo>
                <a:cubicBezTo>
                  <a:pt x="9450" y="3220"/>
                  <a:pt x="8550" y="3014"/>
                  <a:pt x="8550" y="2603"/>
                </a:cubicBezTo>
                <a:cubicBezTo>
                  <a:pt x="8550" y="2397"/>
                  <a:pt x="9000" y="2192"/>
                  <a:pt x="9150" y="2192"/>
                </a:cubicBezTo>
                <a:cubicBezTo>
                  <a:pt x="9450" y="1986"/>
                  <a:pt x="9600" y="2192"/>
                  <a:pt x="9900" y="2397"/>
                </a:cubicBezTo>
                <a:cubicBezTo>
                  <a:pt x="10350" y="2603"/>
                  <a:pt x="10950" y="2397"/>
                  <a:pt x="11100" y="3220"/>
                </a:cubicBezTo>
                <a:cubicBezTo>
                  <a:pt x="11100" y="3220"/>
                  <a:pt x="10050" y="3220"/>
                  <a:pt x="10200" y="3837"/>
                </a:cubicBezTo>
                <a:cubicBezTo>
                  <a:pt x="10200" y="3632"/>
                  <a:pt x="10650" y="3426"/>
                  <a:pt x="10650" y="3426"/>
                </a:cubicBezTo>
                <a:cubicBezTo>
                  <a:pt x="10950" y="3426"/>
                  <a:pt x="10500" y="3837"/>
                  <a:pt x="10500" y="4043"/>
                </a:cubicBezTo>
                <a:cubicBezTo>
                  <a:pt x="10500" y="4043"/>
                  <a:pt x="10950" y="3632"/>
                  <a:pt x="10950" y="3632"/>
                </a:cubicBezTo>
                <a:cubicBezTo>
                  <a:pt x="10950" y="3426"/>
                  <a:pt x="11550" y="3426"/>
                  <a:pt x="11700" y="3632"/>
                </a:cubicBezTo>
                <a:cubicBezTo>
                  <a:pt x="12300" y="3632"/>
                  <a:pt x="10950" y="4249"/>
                  <a:pt x="11100" y="4454"/>
                </a:cubicBezTo>
                <a:cubicBezTo>
                  <a:pt x="11100" y="4454"/>
                  <a:pt x="11400" y="4043"/>
                  <a:pt x="11400" y="4249"/>
                </a:cubicBezTo>
                <a:cubicBezTo>
                  <a:pt x="11400" y="4454"/>
                  <a:pt x="11100" y="4866"/>
                  <a:pt x="11250" y="5072"/>
                </a:cubicBezTo>
                <a:cubicBezTo>
                  <a:pt x="11100" y="4866"/>
                  <a:pt x="11700" y="4043"/>
                  <a:pt x="11850" y="4249"/>
                </a:cubicBezTo>
                <a:cubicBezTo>
                  <a:pt x="11850" y="4660"/>
                  <a:pt x="11700" y="5072"/>
                  <a:pt x="11850" y="5277"/>
                </a:cubicBezTo>
                <a:cubicBezTo>
                  <a:pt x="11850" y="5277"/>
                  <a:pt x="11850" y="4454"/>
                  <a:pt x="12150" y="4454"/>
                </a:cubicBezTo>
                <a:cubicBezTo>
                  <a:pt x="12450" y="4660"/>
                  <a:pt x="12000" y="5277"/>
                  <a:pt x="12150" y="5483"/>
                </a:cubicBezTo>
                <a:cubicBezTo>
                  <a:pt x="12150" y="5483"/>
                  <a:pt x="12300" y="4866"/>
                  <a:pt x="12450" y="4866"/>
                </a:cubicBezTo>
                <a:cubicBezTo>
                  <a:pt x="12450" y="4866"/>
                  <a:pt x="12300" y="5483"/>
                  <a:pt x="12450" y="5483"/>
                </a:cubicBezTo>
                <a:cubicBezTo>
                  <a:pt x="12300" y="5483"/>
                  <a:pt x="12750" y="4660"/>
                  <a:pt x="12900" y="4454"/>
                </a:cubicBezTo>
                <a:cubicBezTo>
                  <a:pt x="13050" y="4249"/>
                  <a:pt x="13500" y="4454"/>
                  <a:pt x="13650" y="4660"/>
                </a:cubicBezTo>
                <a:cubicBezTo>
                  <a:pt x="13950" y="4866"/>
                  <a:pt x="14100" y="5277"/>
                  <a:pt x="13650" y="5277"/>
                </a:cubicBezTo>
                <a:cubicBezTo>
                  <a:pt x="13500" y="5277"/>
                  <a:pt x="12900" y="5277"/>
                  <a:pt x="12900" y="5894"/>
                </a:cubicBezTo>
                <a:cubicBezTo>
                  <a:pt x="12900" y="5689"/>
                  <a:pt x="13800" y="5277"/>
                  <a:pt x="13800" y="5483"/>
                </a:cubicBezTo>
                <a:cubicBezTo>
                  <a:pt x="13800" y="5483"/>
                  <a:pt x="13200" y="5894"/>
                  <a:pt x="13200" y="6100"/>
                </a:cubicBezTo>
                <a:cubicBezTo>
                  <a:pt x="13200" y="5894"/>
                  <a:pt x="13800" y="5894"/>
                  <a:pt x="13800" y="5894"/>
                </a:cubicBezTo>
                <a:cubicBezTo>
                  <a:pt x="13950" y="5689"/>
                  <a:pt x="14250" y="5072"/>
                  <a:pt x="14400" y="5277"/>
                </a:cubicBezTo>
                <a:cubicBezTo>
                  <a:pt x="14550" y="5689"/>
                  <a:pt x="14400" y="6100"/>
                  <a:pt x="14100" y="6100"/>
                </a:cubicBezTo>
                <a:cubicBezTo>
                  <a:pt x="13950" y="6306"/>
                  <a:pt x="13800" y="6512"/>
                  <a:pt x="13650" y="6717"/>
                </a:cubicBezTo>
                <a:cubicBezTo>
                  <a:pt x="13650" y="6717"/>
                  <a:pt x="13950" y="6306"/>
                  <a:pt x="14100" y="6306"/>
                </a:cubicBezTo>
                <a:cubicBezTo>
                  <a:pt x="14100" y="6306"/>
                  <a:pt x="13950" y="7129"/>
                  <a:pt x="13950" y="7129"/>
                </a:cubicBezTo>
                <a:cubicBezTo>
                  <a:pt x="13800" y="6717"/>
                  <a:pt x="14850" y="5277"/>
                  <a:pt x="15000" y="5689"/>
                </a:cubicBezTo>
                <a:cubicBezTo>
                  <a:pt x="15150" y="5894"/>
                  <a:pt x="14850" y="6100"/>
                  <a:pt x="14700" y="6100"/>
                </a:cubicBezTo>
                <a:cubicBezTo>
                  <a:pt x="14850" y="6100"/>
                  <a:pt x="15300" y="6100"/>
                  <a:pt x="15450" y="6100"/>
                </a:cubicBezTo>
                <a:cubicBezTo>
                  <a:pt x="15600" y="6100"/>
                  <a:pt x="15900" y="6100"/>
                  <a:pt x="16050" y="6306"/>
                </a:cubicBezTo>
                <a:cubicBezTo>
                  <a:pt x="16200" y="6923"/>
                  <a:pt x="14700" y="6923"/>
                  <a:pt x="14850" y="7540"/>
                </a:cubicBezTo>
                <a:cubicBezTo>
                  <a:pt x="14850" y="7540"/>
                  <a:pt x="15300" y="6923"/>
                  <a:pt x="15450" y="6923"/>
                </a:cubicBezTo>
                <a:cubicBezTo>
                  <a:pt x="15600" y="6923"/>
                  <a:pt x="15900" y="6923"/>
                  <a:pt x="15900" y="7129"/>
                </a:cubicBezTo>
                <a:cubicBezTo>
                  <a:pt x="16050" y="7334"/>
                  <a:pt x="15150" y="7746"/>
                  <a:pt x="15150" y="7746"/>
                </a:cubicBezTo>
                <a:cubicBezTo>
                  <a:pt x="15150" y="7746"/>
                  <a:pt x="15600" y="7540"/>
                  <a:pt x="15600" y="7540"/>
                </a:cubicBezTo>
                <a:cubicBezTo>
                  <a:pt x="15750" y="7540"/>
                  <a:pt x="16050" y="7334"/>
                  <a:pt x="16200" y="7129"/>
                </a:cubicBezTo>
                <a:cubicBezTo>
                  <a:pt x="16350" y="7129"/>
                  <a:pt x="16200" y="6923"/>
                  <a:pt x="16350" y="6717"/>
                </a:cubicBezTo>
                <a:cubicBezTo>
                  <a:pt x="16500" y="6717"/>
                  <a:pt x="16800" y="7129"/>
                  <a:pt x="16800" y="7334"/>
                </a:cubicBezTo>
                <a:cubicBezTo>
                  <a:pt x="17400" y="7952"/>
                  <a:pt x="16800" y="7746"/>
                  <a:pt x="16350" y="7952"/>
                </a:cubicBezTo>
                <a:cubicBezTo>
                  <a:pt x="16350" y="7952"/>
                  <a:pt x="15300" y="8363"/>
                  <a:pt x="15300" y="8157"/>
                </a:cubicBezTo>
                <a:cubicBezTo>
                  <a:pt x="15300" y="8363"/>
                  <a:pt x="17700" y="8363"/>
                  <a:pt x="17550" y="8774"/>
                </a:cubicBezTo>
                <a:cubicBezTo>
                  <a:pt x="17400" y="8980"/>
                  <a:pt x="16650" y="8980"/>
                  <a:pt x="16500" y="8774"/>
                </a:cubicBezTo>
                <a:cubicBezTo>
                  <a:pt x="16500" y="8774"/>
                  <a:pt x="15900" y="8980"/>
                  <a:pt x="15900" y="8980"/>
                </a:cubicBezTo>
                <a:cubicBezTo>
                  <a:pt x="16050" y="9186"/>
                  <a:pt x="16500" y="8980"/>
                  <a:pt x="16500" y="9186"/>
                </a:cubicBezTo>
                <a:cubicBezTo>
                  <a:pt x="16650" y="9186"/>
                  <a:pt x="16050" y="9392"/>
                  <a:pt x="16050" y="9597"/>
                </a:cubicBezTo>
                <a:cubicBezTo>
                  <a:pt x="16050" y="10009"/>
                  <a:pt x="16650" y="10214"/>
                  <a:pt x="16800" y="10214"/>
                </a:cubicBezTo>
                <a:cubicBezTo>
                  <a:pt x="17100" y="10420"/>
                  <a:pt x="17550" y="10420"/>
                  <a:pt x="17700" y="10832"/>
                </a:cubicBezTo>
                <a:cubicBezTo>
                  <a:pt x="17850" y="11037"/>
                  <a:pt x="17850" y="11243"/>
                  <a:pt x="18000" y="11243"/>
                </a:cubicBezTo>
                <a:cubicBezTo>
                  <a:pt x="18000" y="11243"/>
                  <a:pt x="18300" y="11037"/>
                  <a:pt x="18300" y="11037"/>
                </a:cubicBezTo>
                <a:cubicBezTo>
                  <a:pt x="18300" y="11037"/>
                  <a:pt x="18300" y="11449"/>
                  <a:pt x="18450" y="11449"/>
                </a:cubicBezTo>
                <a:cubicBezTo>
                  <a:pt x="18450" y="11449"/>
                  <a:pt x="18450" y="11037"/>
                  <a:pt x="18600" y="11037"/>
                </a:cubicBezTo>
                <a:cubicBezTo>
                  <a:pt x="18600" y="11037"/>
                  <a:pt x="18600" y="11449"/>
                  <a:pt x="18600" y="11449"/>
                </a:cubicBezTo>
                <a:cubicBezTo>
                  <a:pt x="18600" y="11654"/>
                  <a:pt x="18900" y="11449"/>
                  <a:pt x="19050" y="11449"/>
                </a:cubicBezTo>
                <a:cubicBezTo>
                  <a:pt x="19050" y="11449"/>
                  <a:pt x="19350" y="11654"/>
                  <a:pt x="19350" y="11860"/>
                </a:cubicBezTo>
                <a:cubicBezTo>
                  <a:pt x="19350" y="12066"/>
                  <a:pt x="19200" y="11860"/>
                  <a:pt x="19200" y="12066"/>
                </a:cubicBezTo>
                <a:cubicBezTo>
                  <a:pt x="19350" y="11860"/>
                  <a:pt x="20700" y="12477"/>
                  <a:pt x="20700" y="12477"/>
                </a:cubicBezTo>
                <a:cubicBezTo>
                  <a:pt x="20550" y="12683"/>
                  <a:pt x="20550" y="12683"/>
                  <a:pt x="20550" y="12683"/>
                </a:cubicBezTo>
                <a:cubicBezTo>
                  <a:pt x="20550" y="12889"/>
                  <a:pt x="20850" y="12683"/>
                  <a:pt x="20850" y="12683"/>
                </a:cubicBezTo>
                <a:cubicBezTo>
                  <a:pt x="21000" y="12477"/>
                  <a:pt x="21000" y="12683"/>
                  <a:pt x="21150" y="12889"/>
                </a:cubicBezTo>
                <a:cubicBezTo>
                  <a:pt x="21300" y="12889"/>
                  <a:pt x="21600" y="13300"/>
                  <a:pt x="21450" y="13506"/>
                </a:cubicBezTo>
                <a:cubicBezTo>
                  <a:pt x="21450" y="13506"/>
                  <a:pt x="21150" y="13506"/>
                  <a:pt x="21150" y="13506"/>
                </a:cubicBezTo>
                <a:cubicBezTo>
                  <a:pt x="21150" y="13712"/>
                  <a:pt x="21450" y="13712"/>
                  <a:pt x="21300" y="13917"/>
                </a:cubicBezTo>
                <a:cubicBezTo>
                  <a:pt x="21300" y="13917"/>
                  <a:pt x="20850" y="13917"/>
                  <a:pt x="20850" y="13917"/>
                </a:cubicBezTo>
                <a:cubicBezTo>
                  <a:pt x="20550" y="14123"/>
                  <a:pt x="20850" y="14123"/>
                  <a:pt x="20850" y="14329"/>
                </a:cubicBezTo>
                <a:cubicBezTo>
                  <a:pt x="21000" y="14740"/>
                  <a:pt x="20400" y="14329"/>
                  <a:pt x="20250" y="14329"/>
                </a:cubicBezTo>
                <a:cubicBezTo>
                  <a:pt x="20400" y="14534"/>
                  <a:pt x="20700" y="14740"/>
                  <a:pt x="20550" y="14946"/>
                </a:cubicBezTo>
                <a:cubicBezTo>
                  <a:pt x="20400" y="14946"/>
                  <a:pt x="19800" y="14946"/>
                  <a:pt x="19950" y="14740"/>
                </a:cubicBezTo>
                <a:cubicBezTo>
                  <a:pt x="19800" y="14946"/>
                  <a:pt x="20250" y="15357"/>
                  <a:pt x="20100" y="15563"/>
                </a:cubicBezTo>
                <a:cubicBezTo>
                  <a:pt x="19950" y="15563"/>
                  <a:pt x="19950" y="15152"/>
                  <a:pt x="19800" y="15357"/>
                </a:cubicBezTo>
                <a:cubicBezTo>
                  <a:pt x="19650" y="15563"/>
                  <a:pt x="20250" y="16592"/>
                  <a:pt x="19650" y="15974"/>
                </a:cubicBezTo>
                <a:cubicBezTo>
                  <a:pt x="19650" y="15974"/>
                  <a:pt x="19200" y="15563"/>
                  <a:pt x="19200" y="15563"/>
                </a:cubicBezTo>
                <a:cubicBezTo>
                  <a:pt x="19050" y="15769"/>
                  <a:pt x="19050" y="15974"/>
                  <a:pt x="18900" y="15974"/>
                </a:cubicBezTo>
                <a:cubicBezTo>
                  <a:pt x="18900" y="15769"/>
                  <a:pt x="19050" y="15563"/>
                  <a:pt x="19050" y="15357"/>
                </a:cubicBezTo>
                <a:cubicBezTo>
                  <a:pt x="19050" y="15563"/>
                  <a:pt x="18750" y="15563"/>
                  <a:pt x="18750" y="15563"/>
                </a:cubicBezTo>
                <a:cubicBezTo>
                  <a:pt x="18600" y="15357"/>
                  <a:pt x="18900" y="15152"/>
                  <a:pt x="18750" y="14946"/>
                </a:cubicBezTo>
                <a:cubicBezTo>
                  <a:pt x="18750" y="14946"/>
                  <a:pt x="18450" y="15152"/>
                  <a:pt x="18450" y="15152"/>
                </a:cubicBezTo>
                <a:cubicBezTo>
                  <a:pt x="18300" y="14946"/>
                  <a:pt x="18450" y="14534"/>
                  <a:pt x="18450" y="14534"/>
                </a:cubicBezTo>
                <a:cubicBezTo>
                  <a:pt x="18600" y="14534"/>
                  <a:pt x="19200" y="14123"/>
                  <a:pt x="19050" y="14123"/>
                </a:cubicBezTo>
                <a:cubicBezTo>
                  <a:pt x="18900" y="13917"/>
                  <a:pt x="18300" y="14740"/>
                  <a:pt x="18000" y="14534"/>
                </a:cubicBezTo>
                <a:cubicBezTo>
                  <a:pt x="18000" y="14534"/>
                  <a:pt x="18450" y="13917"/>
                  <a:pt x="18300" y="13917"/>
                </a:cubicBezTo>
                <a:cubicBezTo>
                  <a:pt x="18150" y="13917"/>
                  <a:pt x="18000" y="14329"/>
                  <a:pt x="17850" y="14123"/>
                </a:cubicBezTo>
                <a:cubicBezTo>
                  <a:pt x="17700" y="13917"/>
                  <a:pt x="17550" y="13917"/>
                  <a:pt x="17400" y="13712"/>
                </a:cubicBezTo>
                <a:cubicBezTo>
                  <a:pt x="17250" y="13506"/>
                  <a:pt x="17100" y="13300"/>
                  <a:pt x="16950" y="13506"/>
                </a:cubicBezTo>
                <a:cubicBezTo>
                  <a:pt x="16950" y="13712"/>
                  <a:pt x="16950" y="13712"/>
                  <a:pt x="16950" y="13917"/>
                </a:cubicBezTo>
                <a:cubicBezTo>
                  <a:pt x="16950" y="13917"/>
                  <a:pt x="16800" y="13917"/>
                  <a:pt x="16800" y="13917"/>
                </a:cubicBezTo>
                <a:cubicBezTo>
                  <a:pt x="16800" y="14123"/>
                  <a:pt x="17400" y="14534"/>
                  <a:pt x="16800" y="14534"/>
                </a:cubicBezTo>
                <a:cubicBezTo>
                  <a:pt x="16650" y="14534"/>
                  <a:pt x="16050" y="14329"/>
                  <a:pt x="16200" y="14123"/>
                </a:cubicBezTo>
                <a:cubicBezTo>
                  <a:pt x="16050" y="14534"/>
                  <a:pt x="16650" y="14946"/>
                  <a:pt x="16800" y="15152"/>
                </a:cubicBezTo>
                <a:cubicBezTo>
                  <a:pt x="17100" y="15152"/>
                  <a:pt x="17100" y="15769"/>
                  <a:pt x="17250" y="15974"/>
                </a:cubicBezTo>
                <a:cubicBezTo>
                  <a:pt x="17400" y="16180"/>
                  <a:pt x="17400" y="16386"/>
                  <a:pt x="17550" y="16386"/>
                </a:cubicBezTo>
                <a:cubicBezTo>
                  <a:pt x="17700" y="16386"/>
                  <a:pt x="17550" y="16180"/>
                  <a:pt x="17700" y="16180"/>
                </a:cubicBezTo>
                <a:cubicBezTo>
                  <a:pt x="17700" y="16180"/>
                  <a:pt x="17850" y="16386"/>
                  <a:pt x="17850" y="16592"/>
                </a:cubicBezTo>
                <a:cubicBezTo>
                  <a:pt x="18000" y="16797"/>
                  <a:pt x="18000" y="16592"/>
                  <a:pt x="18150" y="16386"/>
                </a:cubicBezTo>
                <a:cubicBezTo>
                  <a:pt x="18300" y="16386"/>
                  <a:pt x="18150" y="17209"/>
                  <a:pt x="18300" y="17003"/>
                </a:cubicBezTo>
                <a:cubicBezTo>
                  <a:pt x="18450" y="17003"/>
                  <a:pt x="18300" y="16797"/>
                  <a:pt x="18450" y="16592"/>
                </a:cubicBezTo>
                <a:cubicBezTo>
                  <a:pt x="18450" y="16592"/>
                  <a:pt x="18450" y="17003"/>
                  <a:pt x="18450" y="17209"/>
                </a:cubicBezTo>
                <a:cubicBezTo>
                  <a:pt x="18450" y="17414"/>
                  <a:pt x="18450" y="17414"/>
                  <a:pt x="18600" y="17620"/>
                </a:cubicBezTo>
                <a:cubicBezTo>
                  <a:pt x="18750" y="17620"/>
                  <a:pt x="18900" y="17826"/>
                  <a:pt x="18900" y="18032"/>
                </a:cubicBezTo>
                <a:cubicBezTo>
                  <a:pt x="19050" y="18032"/>
                  <a:pt x="19200" y="18854"/>
                  <a:pt x="19200" y="18854"/>
                </a:cubicBezTo>
                <a:cubicBezTo>
                  <a:pt x="19050" y="18649"/>
                  <a:pt x="19050" y="18443"/>
                  <a:pt x="19050" y="18443"/>
                </a:cubicBezTo>
                <a:cubicBezTo>
                  <a:pt x="18900" y="18443"/>
                  <a:pt x="19050" y="19266"/>
                  <a:pt x="19050" y="19266"/>
                </a:cubicBezTo>
                <a:cubicBezTo>
                  <a:pt x="19050" y="19266"/>
                  <a:pt x="18750" y="18443"/>
                  <a:pt x="18600" y="18237"/>
                </a:cubicBezTo>
                <a:cubicBezTo>
                  <a:pt x="18600" y="18237"/>
                  <a:pt x="18750" y="19060"/>
                  <a:pt x="18900" y="19266"/>
                </a:cubicBezTo>
                <a:cubicBezTo>
                  <a:pt x="18900" y="19883"/>
                  <a:pt x="18600" y="19266"/>
                  <a:pt x="18600" y="19472"/>
                </a:cubicBezTo>
                <a:cubicBezTo>
                  <a:pt x="18450" y="19677"/>
                  <a:pt x="19200" y="20089"/>
                  <a:pt x="19200" y="20294"/>
                </a:cubicBezTo>
                <a:cubicBezTo>
                  <a:pt x="19200" y="20500"/>
                  <a:pt x="17850" y="19266"/>
                  <a:pt x="17700" y="19266"/>
                </a:cubicBezTo>
                <a:cubicBezTo>
                  <a:pt x="17700" y="19266"/>
                  <a:pt x="17700" y="19472"/>
                  <a:pt x="17700" y="19472"/>
                </a:cubicBezTo>
                <a:cubicBezTo>
                  <a:pt x="17700" y="19677"/>
                  <a:pt x="17400" y="18854"/>
                  <a:pt x="17250" y="18854"/>
                </a:cubicBezTo>
                <a:cubicBezTo>
                  <a:pt x="17250" y="18854"/>
                  <a:pt x="17400" y="19266"/>
                  <a:pt x="17400" y="19266"/>
                </a:cubicBezTo>
                <a:cubicBezTo>
                  <a:pt x="17250" y="19472"/>
                  <a:pt x="16950" y="18649"/>
                  <a:pt x="16800" y="18443"/>
                </a:cubicBezTo>
                <a:cubicBezTo>
                  <a:pt x="16650" y="18237"/>
                  <a:pt x="16650" y="18649"/>
                  <a:pt x="16500" y="18854"/>
                </a:cubicBezTo>
                <a:cubicBezTo>
                  <a:pt x="16500" y="19060"/>
                  <a:pt x="16200" y="18237"/>
                  <a:pt x="16200" y="18237"/>
                </a:cubicBezTo>
                <a:cubicBezTo>
                  <a:pt x="16200" y="18237"/>
                  <a:pt x="15750" y="18237"/>
                  <a:pt x="15750" y="18237"/>
                </a:cubicBezTo>
                <a:cubicBezTo>
                  <a:pt x="15750" y="18443"/>
                  <a:pt x="15900" y="18649"/>
                  <a:pt x="16050" y="18649"/>
                </a:cubicBezTo>
                <a:cubicBezTo>
                  <a:pt x="16200" y="18854"/>
                  <a:pt x="16200" y="18854"/>
                  <a:pt x="16350" y="19060"/>
                </a:cubicBezTo>
                <a:cubicBezTo>
                  <a:pt x="16500" y="19266"/>
                  <a:pt x="16800" y="19472"/>
                  <a:pt x="17100" y="19677"/>
                </a:cubicBezTo>
                <a:cubicBezTo>
                  <a:pt x="17400" y="20089"/>
                  <a:pt x="17550" y="20294"/>
                  <a:pt x="17700" y="20706"/>
                </a:cubicBezTo>
                <a:cubicBezTo>
                  <a:pt x="18000" y="21323"/>
                  <a:pt x="18000" y="21323"/>
                  <a:pt x="17550" y="21117"/>
                </a:cubicBezTo>
                <a:cubicBezTo>
                  <a:pt x="16950" y="20706"/>
                  <a:pt x="15900" y="20912"/>
                  <a:pt x="15450" y="20089"/>
                </a:cubicBezTo>
                <a:cubicBezTo>
                  <a:pt x="15300" y="19677"/>
                  <a:pt x="14850" y="20089"/>
                  <a:pt x="14550" y="19677"/>
                </a:cubicBezTo>
                <a:cubicBezTo>
                  <a:pt x="14400" y="19472"/>
                  <a:pt x="13500" y="19060"/>
                  <a:pt x="13500" y="18854"/>
                </a:cubicBezTo>
                <a:cubicBezTo>
                  <a:pt x="13500" y="18649"/>
                  <a:pt x="13950" y="18854"/>
                  <a:pt x="13950" y="18649"/>
                </a:cubicBezTo>
                <a:cubicBezTo>
                  <a:pt x="14100" y="18443"/>
                  <a:pt x="13650" y="18237"/>
                  <a:pt x="13650" y="18237"/>
                </a:cubicBezTo>
                <a:cubicBezTo>
                  <a:pt x="13200" y="18032"/>
                  <a:pt x="12900" y="17620"/>
                  <a:pt x="12600" y="17414"/>
                </a:cubicBezTo>
                <a:cubicBezTo>
                  <a:pt x="12450" y="17209"/>
                  <a:pt x="12600" y="17003"/>
                  <a:pt x="12300" y="17003"/>
                </a:cubicBezTo>
                <a:cubicBezTo>
                  <a:pt x="12300" y="16797"/>
                  <a:pt x="11550" y="16797"/>
                  <a:pt x="11550" y="16797"/>
                </a:cubicBezTo>
                <a:cubicBezTo>
                  <a:pt x="11550" y="17003"/>
                  <a:pt x="11700" y="16592"/>
                  <a:pt x="11550" y="1679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8" name="Shape 2428"/>
          <p:cNvSpPr/>
          <p:nvPr/>
        </p:nvSpPr>
        <p:spPr>
          <a:xfrm>
            <a:off x="14296823" y="5709195"/>
            <a:ext cx="29362" cy="8682"/>
          </a:xfrm>
          <a:custGeom>
            <a:avLst/>
            <a:gdLst/>
            <a:ahLst/>
            <a:cxnLst>
              <a:cxn ang="0">
                <a:pos x="wd2" y="hd2"/>
              </a:cxn>
              <a:cxn ang="5400000">
                <a:pos x="wd2" y="hd2"/>
              </a:cxn>
              <a:cxn ang="10800000">
                <a:pos x="wd2" y="hd2"/>
              </a:cxn>
              <a:cxn ang="16200000">
                <a:pos x="wd2" y="hd2"/>
              </a:cxn>
            </a:cxnLst>
            <a:rect l="0" t="0" r="r" b="b"/>
            <a:pathLst>
              <a:path w="15591" h="13824" extrusionOk="0">
                <a:moveTo>
                  <a:pt x="14876" y="10800"/>
                </a:moveTo>
                <a:cubicBezTo>
                  <a:pt x="14876" y="21600"/>
                  <a:pt x="-3124" y="0"/>
                  <a:pt x="476" y="0"/>
                </a:cubicBezTo>
                <a:cubicBezTo>
                  <a:pt x="7676" y="0"/>
                  <a:pt x="18476" y="0"/>
                  <a:pt x="14876"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29" name="Shape 2429"/>
          <p:cNvSpPr/>
          <p:nvPr/>
        </p:nvSpPr>
        <p:spPr>
          <a:xfrm>
            <a:off x="14178926" y="5417596"/>
            <a:ext cx="42713" cy="13564"/>
          </a:xfrm>
          <a:custGeom>
            <a:avLst/>
            <a:gdLst/>
            <a:ahLst/>
            <a:cxnLst>
              <a:cxn ang="0">
                <a:pos x="wd2" y="hd2"/>
              </a:cxn>
              <a:cxn ang="5400000">
                <a:pos x="wd2" y="hd2"/>
              </a:cxn>
              <a:cxn ang="10800000">
                <a:pos x="wd2" y="hd2"/>
              </a:cxn>
              <a:cxn ang="16200000">
                <a:pos x="wd2" y="hd2"/>
              </a:cxn>
            </a:cxnLst>
            <a:rect l="0" t="0" r="r" b="b"/>
            <a:pathLst>
              <a:path w="17011" h="21600" extrusionOk="0">
                <a:moveTo>
                  <a:pt x="15811" y="10800"/>
                </a:moveTo>
                <a:cubicBezTo>
                  <a:pt x="18511" y="21600"/>
                  <a:pt x="5011" y="21600"/>
                  <a:pt x="2311" y="21600"/>
                </a:cubicBezTo>
                <a:cubicBezTo>
                  <a:pt x="-3089" y="10800"/>
                  <a:pt x="2311" y="0"/>
                  <a:pt x="5011" y="0"/>
                </a:cubicBezTo>
                <a:cubicBezTo>
                  <a:pt x="10411" y="0"/>
                  <a:pt x="15811" y="0"/>
                  <a:pt x="15811" y="10800"/>
                </a:cubicBezTo>
                <a:cubicBezTo>
                  <a:pt x="18511" y="21600"/>
                  <a:pt x="15811" y="0"/>
                  <a:pt x="15811"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0" name="Shape 2430"/>
          <p:cNvSpPr/>
          <p:nvPr/>
        </p:nvSpPr>
        <p:spPr>
          <a:xfrm>
            <a:off x="14096068" y="5404033"/>
            <a:ext cx="69104" cy="60785"/>
          </a:xfrm>
          <a:custGeom>
            <a:avLst/>
            <a:gdLst/>
            <a:ahLst/>
            <a:cxnLst>
              <a:cxn ang="0">
                <a:pos x="wd2" y="hd2"/>
              </a:cxn>
              <a:cxn ang="5400000">
                <a:pos x="wd2" y="hd2"/>
              </a:cxn>
              <a:cxn ang="10800000">
                <a:pos x="wd2" y="hd2"/>
              </a:cxn>
              <a:cxn ang="16200000">
                <a:pos x="wd2" y="hd2"/>
              </a:cxn>
            </a:cxnLst>
            <a:rect l="0" t="0" r="r" b="b"/>
            <a:pathLst>
              <a:path w="18871" h="20029" extrusionOk="0">
                <a:moveTo>
                  <a:pt x="16909" y="15120"/>
                </a:moveTo>
                <a:cubicBezTo>
                  <a:pt x="13309" y="17280"/>
                  <a:pt x="9709" y="21600"/>
                  <a:pt x="4309" y="19440"/>
                </a:cubicBezTo>
                <a:cubicBezTo>
                  <a:pt x="-1091" y="15120"/>
                  <a:pt x="-1091" y="8640"/>
                  <a:pt x="2509" y="4320"/>
                </a:cubicBezTo>
                <a:cubicBezTo>
                  <a:pt x="4309" y="0"/>
                  <a:pt x="11509" y="0"/>
                  <a:pt x="15109" y="0"/>
                </a:cubicBezTo>
                <a:cubicBezTo>
                  <a:pt x="18709" y="0"/>
                  <a:pt x="20509" y="10800"/>
                  <a:pt x="16909" y="15120"/>
                </a:cubicBezTo>
                <a:cubicBezTo>
                  <a:pt x="15109" y="17280"/>
                  <a:pt x="20509" y="12960"/>
                  <a:pt x="16909" y="1512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1" name="Shape 2431"/>
          <p:cNvSpPr/>
          <p:nvPr/>
        </p:nvSpPr>
        <p:spPr>
          <a:xfrm>
            <a:off x="14025187" y="5345260"/>
            <a:ext cx="30375" cy="24867"/>
          </a:xfrm>
          <a:custGeom>
            <a:avLst/>
            <a:gdLst/>
            <a:ahLst/>
            <a:cxnLst>
              <a:cxn ang="0">
                <a:pos x="wd2" y="hd2"/>
              </a:cxn>
              <a:cxn ang="5400000">
                <a:pos x="wd2" y="hd2"/>
              </a:cxn>
              <a:cxn ang="10800000">
                <a:pos x="wd2" y="hd2"/>
              </a:cxn>
              <a:cxn ang="16200000">
                <a:pos x="wd2" y="hd2"/>
              </a:cxn>
            </a:cxnLst>
            <a:rect l="0" t="0" r="r" b="b"/>
            <a:pathLst>
              <a:path w="14516" h="21600" extrusionOk="0">
                <a:moveTo>
                  <a:pt x="491" y="21600"/>
                </a:moveTo>
                <a:cubicBezTo>
                  <a:pt x="-2595" y="21600"/>
                  <a:pt x="9748" y="0"/>
                  <a:pt x="12834" y="0"/>
                </a:cubicBezTo>
                <a:cubicBezTo>
                  <a:pt x="19005" y="5400"/>
                  <a:pt x="6662" y="21600"/>
                  <a:pt x="491"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2" name="Shape 2432"/>
          <p:cNvSpPr/>
          <p:nvPr/>
        </p:nvSpPr>
        <p:spPr>
          <a:xfrm>
            <a:off x="14092828" y="5343875"/>
            <a:ext cx="19732" cy="14947"/>
          </a:xfrm>
          <a:custGeom>
            <a:avLst/>
            <a:gdLst/>
            <a:ahLst/>
            <a:cxnLst>
              <a:cxn ang="0">
                <a:pos x="wd2" y="hd2"/>
              </a:cxn>
              <a:cxn ang="5400000">
                <a:pos x="wd2" y="hd2"/>
              </a:cxn>
              <a:cxn ang="10800000">
                <a:pos x="wd2" y="hd2"/>
              </a:cxn>
              <a:cxn ang="16200000">
                <a:pos x="wd2" y="hd2"/>
              </a:cxn>
            </a:cxnLst>
            <a:rect l="0" t="0" r="r" b="b"/>
            <a:pathLst>
              <a:path w="10478" h="15869" extrusionOk="0">
                <a:moveTo>
                  <a:pt x="3200" y="15869"/>
                </a:moveTo>
                <a:cubicBezTo>
                  <a:pt x="3200" y="15869"/>
                  <a:pt x="-4000" y="1469"/>
                  <a:pt x="3200" y="1469"/>
                </a:cubicBezTo>
                <a:cubicBezTo>
                  <a:pt x="6800" y="-5731"/>
                  <a:pt x="17600" y="15869"/>
                  <a:pt x="3200" y="1586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3" name="Shape 2433"/>
          <p:cNvSpPr/>
          <p:nvPr/>
        </p:nvSpPr>
        <p:spPr>
          <a:xfrm>
            <a:off x="14046875" y="5324917"/>
            <a:ext cx="26569" cy="9591"/>
          </a:xfrm>
          <a:custGeom>
            <a:avLst/>
            <a:gdLst/>
            <a:ahLst/>
            <a:cxnLst>
              <a:cxn ang="0">
                <a:pos x="wd2" y="hd2"/>
              </a:cxn>
              <a:cxn ang="5400000">
                <a:pos x="wd2" y="hd2"/>
              </a:cxn>
              <a:cxn ang="10800000">
                <a:pos x="wd2" y="hd2"/>
              </a:cxn>
              <a:cxn ang="16200000">
                <a:pos x="wd2" y="hd2"/>
              </a:cxn>
            </a:cxnLst>
            <a:rect l="0" t="0" r="r" b="b"/>
            <a:pathLst>
              <a:path w="18138" h="15274" extrusionOk="0">
                <a:moveTo>
                  <a:pt x="0" y="10800"/>
                </a:moveTo>
                <a:cubicBezTo>
                  <a:pt x="8640" y="21600"/>
                  <a:pt x="21600" y="10800"/>
                  <a:pt x="17280" y="0"/>
                </a:cubicBezTo>
                <a:cubicBezTo>
                  <a:pt x="8640" y="0"/>
                  <a:pt x="0" y="10800"/>
                  <a:pt x="0"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4" name="Shape 2434"/>
          <p:cNvSpPr/>
          <p:nvPr/>
        </p:nvSpPr>
        <p:spPr>
          <a:xfrm>
            <a:off x="13973179" y="5076627"/>
            <a:ext cx="161068" cy="64012"/>
          </a:xfrm>
          <a:custGeom>
            <a:avLst/>
            <a:gdLst/>
            <a:ahLst/>
            <a:cxnLst>
              <a:cxn ang="0">
                <a:pos x="wd2" y="hd2"/>
              </a:cxn>
              <a:cxn ang="5400000">
                <a:pos x="wd2" y="hd2"/>
              </a:cxn>
              <a:cxn ang="10800000">
                <a:pos x="wd2" y="hd2"/>
              </a:cxn>
              <a:cxn ang="16200000">
                <a:pos x="wd2" y="hd2"/>
              </a:cxn>
            </a:cxnLst>
            <a:rect l="0" t="0" r="r" b="b"/>
            <a:pathLst>
              <a:path w="19993" h="18535" extrusionOk="0">
                <a:moveTo>
                  <a:pt x="19818" y="16259"/>
                </a:moveTo>
                <a:cubicBezTo>
                  <a:pt x="17326" y="16259"/>
                  <a:pt x="15664" y="14295"/>
                  <a:pt x="14003" y="14295"/>
                </a:cubicBezTo>
                <a:cubicBezTo>
                  <a:pt x="11511" y="14295"/>
                  <a:pt x="9849" y="18222"/>
                  <a:pt x="7357" y="18222"/>
                </a:cubicBezTo>
                <a:cubicBezTo>
                  <a:pt x="4864" y="20186"/>
                  <a:pt x="4034" y="12331"/>
                  <a:pt x="1541" y="10368"/>
                </a:cubicBezTo>
                <a:cubicBezTo>
                  <a:pt x="711" y="8404"/>
                  <a:pt x="-951" y="4477"/>
                  <a:pt x="711" y="550"/>
                </a:cubicBezTo>
                <a:cubicBezTo>
                  <a:pt x="1541" y="-1414"/>
                  <a:pt x="4864" y="2513"/>
                  <a:pt x="5695" y="2513"/>
                </a:cubicBezTo>
                <a:cubicBezTo>
                  <a:pt x="8187" y="4477"/>
                  <a:pt x="10680" y="550"/>
                  <a:pt x="13172" y="2513"/>
                </a:cubicBezTo>
                <a:cubicBezTo>
                  <a:pt x="14834" y="2513"/>
                  <a:pt x="15664" y="6441"/>
                  <a:pt x="17326" y="8404"/>
                </a:cubicBezTo>
                <a:cubicBezTo>
                  <a:pt x="17326" y="10368"/>
                  <a:pt x="19818" y="16259"/>
                  <a:pt x="19818" y="16259"/>
                </a:cubicBezTo>
                <a:cubicBezTo>
                  <a:pt x="18157" y="16259"/>
                  <a:pt x="20649" y="16259"/>
                  <a:pt x="19818" y="1625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5" name="Shape 2435"/>
          <p:cNvSpPr/>
          <p:nvPr/>
        </p:nvSpPr>
        <p:spPr>
          <a:xfrm>
            <a:off x="12407718" y="6274309"/>
            <a:ext cx="174727" cy="112145"/>
          </a:xfrm>
          <a:custGeom>
            <a:avLst/>
            <a:gdLst/>
            <a:ahLst/>
            <a:cxnLst>
              <a:cxn ang="0">
                <a:pos x="wd2" y="hd2"/>
              </a:cxn>
              <a:cxn ang="5400000">
                <a:pos x="wd2" y="hd2"/>
              </a:cxn>
              <a:cxn ang="10800000">
                <a:pos x="wd2" y="hd2"/>
              </a:cxn>
              <a:cxn ang="16200000">
                <a:pos x="wd2" y="hd2"/>
              </a:cxn>
            </a:cxnLst>
            <a:rect l="0" t="0" r="r" b="b"/>
            <a:pathLst>
              <a:path w="19648" h="19136" extrusionOk="0">
                <a:moveTo>
                  <a:pt x="19432" y="18189"/>
                </a:moveTo>
                <a:cubicBezTo>
                  <a:pt x="18688" y="17053"/>
                  <a:pt x="17943" y="14779"/>
                  <a:pt x="17198" y="13642"/>
                </a:cubicBezTo>
                <a:cubicBezTo>
                  <a:pt x="16453" y="11368"/>
                  <a:pt x="14963" y="11368"/>
                  <a:pt x="13474" y="11368"/>
                </a:cubicBezTo>
                <a:cubicBezTo>
                  <a:pt x="11984" y="9095"/>
                  <a:pt x="11984" y="4547"/>
                  <a:pt x="9750" y="3411"/>
                </a:cubicBezTo>
                <a:cubicBezTo>
                  <a:pt x="9005" y="3411"/>
                  <a:pt x="6770" y="3411"/>
                  <a:pt x="5281" y="2274"/>
                </a:cubicBezTo>
                <a:cubicBezTo>
                  <a:pt x="4536" y="1137"/>
                  <a:pt x="3046" y="0"/>
                  <a:pt x="812" y="0"/>
                </a:cubicBezTo>
                <a:cubicBezTo>
                  <a:pt x="-678" y="0"/>
                  <a:pt x="67" y="2274"/>
                  <a:pt x="1556" y="2274"/>
                </a:cubicBezTo>
                <a:cubicBezTo>
                  <a:pt x="2301" y="2274"/>
                  <a:pt x="2301" y="2274"/>
                  <a:pt x="3046" y="3411"/>
                </a:cubicBezTo>
                <a:cubicBezTo>
                  <a:pt x="3046" y="3411"/>
                  <a:pt x="3791" y="4547"/>
                  <a:pt x="3791" y="4547"/>
                </a:cubicBezTo>
                <a:cubicBezTo>
                  <a:pt x="3046" y="4547"/>
                  <a:pt x="2301" y="3411"/>
                  <a:pt x="2301" y="2274"/>
                </a:cubicBezTo>
                <a:cubicBezTo>
                  <a:pt x="2301" y="2274"/>
                  <a:pt x="2301" y="4547"/>
                  <a:pt x="2301" y="4547"/>
                </a:cubicBezTo>
                <a:cubicBezTo>
                  <a:pt x="2301" y="6821"/>
                  <a:pt x="3791" y="6821"/>
                  <a:pt x="4536" y="6821"/>
                </a:cubicBezTo>
                <a:cubicBezTo>
                  <a:pt x="4536" y="6821"/>
                  <a:pt x="8260" y="10232"/>
                  <a:pt x="8260" y="10232"/>
                </a:cubicBezTo>
                <a:cubicBezTo>
                  <a:pt x="8260" y="10232"/>
                  <a:pt x="7515" y="10232"/>
                  <a:pt x="6770" y="11368"/>
                </a:cubicBezTo>
                <a:cubicBezTo>
                  <a:pt x="6770" y="11368"/>
                  <a:pt x="9750" y="11368"/>
                  <a:pt x="9750" y="11368"/>
                </a:cubicBezTo>
                <a:cubicBezTo>
                  <a:pt x="11239" y="12505"/>
                  <a:pt x="9750" y="13642"/>
                  <a:pt x="9750" y="13642"/>
                </a:cubicBezTo>
                <a:cubicBezTo>
                  <a:pt x="10494" y="14779"/>
                  <a:pt x="12729" y="13642"/>
                  <a:pt x="13474" y="13642"/>
                </a:cubicBezTo>
                <a:cubicBezTo>
                  <a:pt x="9750" y="14779"/>
                  <a:pt x="20922" y="21600"/>
                  <a:pt x="19432" y="18189"/>
                </a:cubicBezTo>
                <a:cubicBezTo>
                  <a:pt x="18688" y="17053"/>
                  <a:pt x="20177" y="20463"/>
                  <a:pt x="19432" y="1818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6" name="Shape 2436"/>
          <p:cNvSpPr/>
          <p:nvPr/>
        </p:nvSpPr>
        <p:spPr>
          <a:xfrm>
            <a:off x="12255087" y="6127378"/>
            <a:ext cx="71077" cy="92680"/>
          </a:xfrm>
          <a:custGeom>
            <a:avLst/>
            <a:gdLst/>
            <a:ahLst/>
            <a:cxnLst>
              <a:cxn ang="0">
                <a:pos x="wd2" y="hd2"/>
              </a:cxn>
              <a:cxn ang="5400000">
                <a:pos x="wd2" y="hd2"/>
              </a:cxn>
              <a:cxn ang="10800000">
                <a:pos x="wd2" y="hd2"/>
              </a:cxn>
              <a:cxn ang="16200000">
                <a:pos x="wd2" y="hd2"/>
              </a:cxn>
            </a:cxnLst>
            <a:rect l="0" t="0" r="r" b="b"/>
            <a:pathLst>
              <a:path w="17878" h="21600" extrusionOk="0">
                <a:moveTo>
                  <a:pt x="17068" y="21600"/>
                </a:moveTo>
                <a:cubicBezTo>
                  <a:pt x="17068" y="21600"/>
                  <a:pt x="17068" y="21600"/>
                  <a:pt x="17068" y="21600"/>
                </a:cubicBezTo>
                <a:cubicBezTo>
                  <a:pt x="17068" y="20057"/>
                  <a:pt x="13745" y="16971"/>
                  <a:pt x="12083" y="16971"/>
                </a:cubicBezTo>
                <a:cubicBezTo>
                  <a:pt x="10422" y="13886"/>
                  <a:pt x="12083" y="12343"/>
                  <a:pt x="10422" y="10800"/>
                </a:cubicBezTo>
                <a:cubicBezTo>
                  <a:pt x="8760" y="9257"/>
                  <a:pt x="8760" y="9257"/>
                  <a:pt x="8760" y="7714"/>
                </a:cubicBezTo>
                <a:cubicBezTo>
                  <a:pt x="7099" y="4629"/>
                  <a:pt x="8760" y="4629"/>
                  <a:pt x="10422" y="3086"/>
                </a:cubicBezTo>
                <a:cubicBezTo>
                  <a:pt x="13745" y="0"/>
                  <a:pt x="3776" y="4629"/>
                  <a:pt x="5437" y="6171"/>
                </a:cubicBezTo>
                <a:cubicBezTo>
                  <a:pt x="3776" y="4629"/>
                  <a:pt x="8760" y="1543"/>
                  <a:pt x="8760" y="1543"/>
                </a:cubicBezTo>
                <a:cubicBezTo>
                  <a:pt x="7099" y="0"/>
                  <a:pt x="453" y="0"/>
                  <a:pt x="453" y="0"/>
                </a:cubicBezTo>
                <a:cubicBezTo>
                  <a:pt x="-1209" y="1543"/>
                  <a:pt x="2114" y="7714"/>
                  <a:pt x="3776" y="9257"/>
                </a:cubicBezTo>
                <a:cubicBezTo>
                  <a:pt x="7099" y="12343"/>
                  <a:pt x="12083" y="20057"/>
                  <a:pt x="17068" y="21600"/>
                </a:cubicBezTo>
                <a:cubicBezTo>
                  <a:pt x="20391" y="21600"/>
                  <a:pt x="12083" y="20057"/>
                  <a:pt x="17068"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7" name="Shape 2437"/>
          <p:cNvSpPr/>
          <p:nvPr/>
        </p:nvSpPr>
        <p:spPr>
          <a:xfrm>
            <a:off x="12264821" y="6026534"/>
            <a:ext cx="15390" cy="16905"/>
          </a:xfrm>
          <a:custGeom>
            <a:avLst/>
            <a:gdLst/>
            <a:ahLst/>
            <a:cxnLst>
              <a:cxn ang="0">
                <a:pos x="wd2" y="hd2"/>
              </a:cxn>
              <a:cxn ang="5400000">
                <a:pos x="wd2" y="hd2"/>
              </a:cxn>
              <a:cxn ang="10800000">
                <a:pos x="wd2" y="hd2"/>
              </a:cxn>
              <a:cxn ang="16200000">
                <a:pos x="wd2" y="hd2"/>
              </a:cxn>
            </a:cxnLst>
            <a:rect l="0" t="0" r="r" b="b"/>
            <a:pathLst>
              <a:path w="12258" h="13461" extrusionOk="0">
                <a:moveTo>
                  <a:pt x="10021" y="11902"/>
                </a:moveTo>
                <a:cubicBezTo>
                  <a:pt x="4621" y="6502"/>
                  <a:pt x="-6179" y="6502"/>
                  <a:pt x="4621" y="1102"/>
                </a:cubicBezTo>
                <a:cubicBezTo>
                  <a:pt x="10021" y="-4298"/>
                  <a:pt x="15421" y="11902"/>
                  <a:pt x="10021" y="11902"/>
                </a:cubicBezTo>
                <a:cubicBezTo>
                  <a:pt x="10021" y="11902"/>
                  <a:pt x="10021" y="11902"/>
                  <a:pt x="10021" y="11902"/>
                </a:cubicBezTo>
                <a:cubicBezTo>
                  <a:pt x="4621" y="6502"/>
                  <a:pt x="15421" y="17302"/>
                  <a:pt x="10021" y="1190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8" name="Shape 2438"/>
          <p:cNvSpPr/>
          <p:nvPr/>
        </p:nvSpPr>
        <p:spPr>
          <a:xfrm>
            <a:off x="12223163" y="5994103"/>
            <a:ext cx="35855" cy="33817"/>
          </a:xfrm>
          <a:custGeom>
            <a:avLst/>
            <a:gdLst/>
            <a:ahLst/>
            <a:cxnLst>
              <a:cxn ang="0">
                <a:pos x="wd2" y="hd2"/>
              </a:cxn>
              <a:cxn ang="5400000">
                <a:pos x="wd2" y="hd2"/>
              </a:cxn>
              <a:cxn ang="10800000">
                <a:pos x="wd2" y="hd2"/>
              </a:cxn>
              <a:cxn ang="16200000">
                <a:pos x="wd2" y="hd2"/>
              </a:cxn>
            </a:cxnLst>
            <a:rect l="0" t="0" r="r" b="b"/>
            <a:pathLst>
              <a:path w="19039" h="19008" extrusionOk="0">
                <a:moveTo>
                  <a:pt x="18000" y="4608"/>
                </a:moveTo>
                <a:cubicBezTo>
                  <a:pt x="14400" y="4608"/>
                  <a:pt x="3600" y="-2592"/>
                  <a:pt x="0" y="1008"/>
                </a:cubicBezTo>
                <a:cubicBezTo>
                  <a:pt x="3600" y="-2592"/>
                  <a:pt x="7200" y="11808"/>
                  <a:pt x="3600" y="8208"/>
                </a:cubicBezTo>
                <a:cubicBezTo>
                  <a:pt x="3600" y="11808"/>
                  <a:pt x="3600" y="15408"/>
                  <a:pt x="3600" y="19008"/>
                </a:cubicBezTo>
                <a:cubicBezTo>
                  <a:pt x="3600" y="15408"/>
                  <a:pt x="18000" y="11808"/>
                  <a:pt x="18000" y="15408"/>
                </a:cubicBezTo>
                <a:cubicBezTo>
                  <a:pt x="18000" y="11808"/>
                  <a:pt x="14400" y="11808"/>
                  <a:pt x="10800" y="8208"/>
                </a:cubicBezTo>
                <a:cubicBezTo>
                  <a:pt x="14400" y="11808"/>
                  <a:pt x="21600" y="4608"/>
                  <a:pt x="18000" y="4608"/>
                </a:cubicBezTo>
                <a:cubicBezTo>
                  <a:pt x="14400" y="4608"/>
                  <a:pt x="21600" y="4608"/>
                  <a:pt x="18000" y="460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39" name="Shape 2439"/>
          <p:cNvSpPr/>
          <p:nvPr/>
        </p:nvSpPr>
        <p:spPr>
          <a:xfrm>
            <a:off x="12211991" y="6000793"/>
            <a:ext cx="13293" cy="35291"/>
          </a:xfrm>
          <a:custGeom>
            <a:avLst/>
            <a:gdLst/>
            <a:ahLst/>
            <a:cxnLst>
              <a:cxn ang="0">
                <a:pos x="wd2" y="hd2"/>
              </a:cxn>
              <a:cxn ang="5400000">
                <a:pos x="wd2" y="hd2"/>
              </a:cxn>
              <a:cxn ang="10800000">
                <a:pos x="wd2" y="hd2"/>
              </a:cxn>
              <a:cxn ang="16200000">
                <a:pos x="wd2" y="hd2"/>
              </a:cxn>
            </a:cxnLst>
            <a:rect l="0" t="0" r="r" b="b"/>
            <a:pathLst>
              <a:path w="11550" h="18735" extrusionOk="0">
                <a:moveTo>
                  <a:pt x="4800" y="0"/>
                </a:moveTo>
                <a:cubicBezTo>
                  <a:pt x="-6000" y="0"/>
                  <a:pt x="4800" y="3600"/>
                  <a:pt x="4800" y="7200"/>
                </a:cubicBezTo>
                <a:cubicBezTo>
                  <a:pt x="4800" y="10800"/>
                  <a:pt x="-600" y="18000"/>
                  <a:pt x="4800" y="18000"/>
                </a:cubicBezTo>
                <a:cubicBezTo>
                  <a:pt x="10200" y="21600"/>
                  <a:pt x="10200" y="10800"/>
                  <a:pt x="10200" y="10800"/>
                </a:cubicBezTo>
                <a:cubicBezTo>
                  <a:pt x="10200" y="7200"/>
                  <a:pt x="15600" y="0"/>
                  <a:pt x="48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0" name="Shape 2440"/>
          <p:cNvSpPr/>
          <p:nvPr/>
        </p:nvSpPr>
        <p:spPr>
          <a:xfrm>
            <a:off x="12170078" y="5975788"/>
            <a:ext cx="28227" cy="54233"/>
          </a:xfrm>
          <a:custGeom>
            <a:avLst/>
            <a:gdLst/>
            <a:ahLst/>
            <a:cxnLst>
              <a:cxn ang="0">
                <a:pos x="wd2" y="hd2"/>
              </a:cxn>
              <a:cxn ang="5400000">
                <a:pos x="wd2" y="hd2"/>
              </a:cxn>
              <a:cxn ang="10800000">
                <a:pos x="wd2" y="hd2"/>
              </a:cxn>
              <a:cxn ang="16200000">
                <a:pos x="wd2" y="hd2"/>
              </a:cxn>
            </a:cxnLst>
            <a:rect l="0" t="0" r="r" b="b"/>
            <a:pathLst>
              <a:path w="17986" h="16195" extrusionOk="0">
                <a:moveTo>
                  <a:pt x="13666" y="15627"/>
                </a:moveTo>
                <a:cubicBezTo>
                  <a:pt x="13666" y="13664"/>
                  <a:pt x="5026" y="7773"/>
                  <a:pt x="5026" y="7773"/>
                </a:cubicBezTo>
                <a:cubicBezTo>
                  <a:pt x="13666" y="3846"/>
                  <a:pt x="-3614" y="3846"/>
                  <a:pt x="706" y="1882"/>
                </a:cubicBezTo>
                <a:cubicBezTo>
                  <a:pt x="5026" y="-4009"/>
                  <a:pt x="17986" y="5809"/>
                  <a:pt x="17986" y="5809"/>
                </a:cubicBezTo>
                <a:cubicBezTo>
                  <a:pt x="17986" y="7773"/>
                  <a:pt x="17986" y="17591"/>
                  <a:pt x="13666" y="15627"/>
                </a:cubicBezTo>
                <a:cubicBezTo>
                  <a:pt x="13666" y="13664"/>
                  <a:pt x="17986" y="17591"/>
                  <a:pt x="13666" y="1562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1" name="Shape 2441"/>
          <p:cNvSpPr/>
          <p:nvPr/>
        </p:nvSpPr>
        <p:spPr>
          <a:xfrm>
            <a:off x="12137287" y="5939211"/>
            <a:ext cx="47459" cy="38615"/>
          </a:xfrm>
          <a:custGeom>
            <a:avLst/>
            <a:gdLst/>
            <a:ahLst/>
            <a:cxnLst>
              <a:cxn ang="0">
                <a:pos x="wd2" y="hd2"/>
              </a:cxn>
              <a:cxn ang="5400000">
                <a:pos x="wd2" y="hd2"/>
              </a:cxn>
              <a:cxn ang="10800000">
                <a:pos x="wd2" y="hd2"/>
              </a:cxn>
              <a:cxn ang="16200000">
                <a:pos x="wd2" y="hd2"/>
              </a:cxn>
            </a:cxnLst>
            <a:rect l="0" t="0" r="r" b="b"/>
            <a:pathLst>
              <a:path w="21600" h="17571" extrusionOk="0">
                <a:moveTo>
                  <a:pt x="12343" y="16706"/>
                </a:moveTo>
                <a:cubicBezTo>
                  <a:pt x="6171" y="10535"/>
                  <a:pt x="3086" y="10535"/>
                  <a:pt x="6171" y="7449"/>
                </a:cubicBezTo>
                <a:cubicBezTo>
                  <a:pt x="6171" y="4363"/>
                  <a:pt x="0" y="4363"/>
                  <a:pt x="0" y="4363"/>
                </a:cubicBezTo>
                <a:cubicBezTo>
                  <a:pt x="0" y="1278"/>
                  <a:pt x="12343" y="-1808"/>
                  <a:pt x="15429" y="1278"/>
                </a:cubicBezTo>
                <a:cubicBezTo>
                  <a:pt x="15429" y="1278"/>
                  <a:pt x="9257" y="4363"/>
                  <a:pt x="12343" y="7449"/>
                </a:cubicBezTo>
                <a:cubicBezTo>
                  <a:pt x="15429" y="7449"/>
                  <a:pt x="21600" y="10535"/>
                  <a:pt x="21600" y="10535"/>
                </a:cubicBezTo>
                <a:cubicBezTo>
                  <a:pt x="21600" y="13621"/>
                  <a:pt x="15429" y="13621"/>
                  <a:pt x="15429" y="13621"/>
                </a:cubicBezTo>
                <a:cubicBezTo>
                  <a:pt x="12343" y="13621"/>
                  <a:pt x="15429" y="19792"/>
                  <a:pt x="12343" y="16706"/>
                </a:cubicBezTo>
                <a:cubicBezTo>
                  <a:pt x="6171" y="13621"/>
                  <a:pt x="12343" y="16706"/>
                  <a:pt x="12343" y="1670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2" name="Shape 2442"/>
          <p:cNvSpPr/>
          <p:nvPr/>
        </p:nvSpPr>
        <p:spPr>
          <a:xfrm>
            <a:off x="12195243" y="5940655"/>
            <a:ext cx="29280" cy="50793"/>
          </a:xfrm>
          <a:custGeom>
            <a:avLst/>
            <a:gdLst/>
            <a:ahLst/>
            <a:cxnLst>
              <a:cxn ang="0">
                <a:pos x="wd2" y="hd2"/>
              </a:cxn>
              <a:cxn ang="5400000">
                <a:pos x="wd2" y="hd2"/>
              </a:cxn>
              <a:cxn ang="10800000">
                <a:pos x="wd2" y="hd2"/>
              </a:cxn>
              <a:cxn ang="16200000">
                <a:pos x="wd2" y="hd2"/>
              </a:cxn>
            </a:cxnLst>
            <a:rect l="0" t="0" r="r" b="b"/>
            <a:pathLst>
              <a:path w="13992" h="17976" extrusionOk="0">
                <a:moveTo>
                  <a:pt x="4239" y="17283"/>
                </a:moveTo>
                <a:cubicBezTo>
                  <a:pt x="7325" y="14883"/>
                  <a:pt x="10411" y="14883"/>
                  <a:pt x="7325" y="12483"/>
                </a:cubicBezTo>
                <a:cubicBezTo>
                  <a:pt x="7325" y="10083"/>
                  <a:pt x="1153" y="10083"/>
                  <a:pt x="1153" y="7683"/>
                </a:cubicBezTo>
                <a:cubicBezTo>
                  <a:pt x="4239" y="5283"/>
                  <a:pt x="-5018" y="-1917"/>
                  <a:pt x="4239" y="483"/>
                </a:cubicBezTo>
                <a:cubicBezTo>
                  <a:pt x="13496" y="2883"/>
                  <a:pt x="13496" y="5283"/>
                  <a:pt x="13496" y="10083"/>
                </a:cubicBezTo>
                <a:cubicBezTo>
                  <a:pt x="16582" y="14883"/>
                  <a:pt x="4239" y="17283"/>
                  <a:pt x="4239" y="17283"/>
                </a:cubicBezTo>
                <a:cubicBezTo>
                  <a:pt x="4239" y="17283"/>
                  <a:pt x="4239" y="17283"/>
                  <a:pt x="4239" y="17283"/>
                </a:cubicBezTo>
                <a:cubicBezTo>
                  <a:pt x="7325" y="14883"/>
                  <a:pt x="1153" y="19683"/>
                  <a:pt x="4239" y="1728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3" name="Shape 2443"/>
          <p:cNvSpPr/>
          <p:nvPr/>
        </p:nvSpPr>
        <p:spPr>
          <a:xfrm>
            <a:off x="12171184" y="5948802"/>
            <a:ext cx="20340" cy="6781"/>
          </a:xfrm>
          <a:custGeom>
            <a:avLst/>
            <a:gdLst/>
            <a:ahLst/>
            <a:cxnLst>
              <a:cxn ang="0">
                <a:pos x="wd2" y="hd2"/>
              </a:cxn>
              <a:cxn ang="5400000">
                <a:pos x="wd2" y="hd2"/>
              </a:cxn>
              <a:cxn ang="10800000">
                <a:pos x="wd2" y="hd2"/>
              </a:cxn>
              <a:cxn ang="16200000">
                <a:pos x="wd2" y="hd2"/>
              </a:cxn>
            </a:cxnLst>
            <a:rect l="0" t="0" r="r" b="b"/>
            <a:pathLst>
              <a:path w="21600" h="21600" extrusionOk="0">
                <a:moveTo>
                  <a:pt x="14400" y="21600"/>
                </a:moveTo>
                <a:cubicBezTo>
                  <a:pt x="7200" y="21600"/>
                  <a:pt x="0" y="21600"/>
                  <a:pt x="0" y="0"/>
                </a:cubicBezTo>
                <a:cubicBezTo>
                  <a:pt x="0" y="0"/>
                  <a:pt x="14400" y="0"/>
                  <a:pt x="21600" y="0"/>
                </a:cubicBezTo>
                <a:cubicBezTo>
                  <a:pt x="21600" y="0"/>
                  <a:pt x="14400" y="21600"/>
                  <a:pt x="144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4" name="Shape 2444"/>
          <p:cNvSpPr/>
          <p:nvPr/>
        </p:nvSpPr>
        <p:spPr>
          <a:xfrm>
            <a:off x="11535598" y="5959172"/>
            <a:ext cx="81508" cy="36924"/>
          </a:xfrm>
          <a:custGeom>
            <a:avLst/>
            <a:gdLst/>
            <a:ahLst/>
            <a:cxnLst>
              <a:cxn ang="0">
                <a:pos x="wd2" y="hd2"/>
              </a:cxn>
              <a:cxn ang="5400000">
                <a:pos x="wd2" y="hd2"/>
              </a:cxn>
              <a:cxn ang="10800000">
                <a:pos x="wd2" y="hd2"/>
              </a:cxn>
              <a:cxn ang="16200000">
                <a:pos x="wd2" y="hd2"/>
              </a:cxn>
            </a:cxnLst>
            <a:rect l="0" t="0" r="r" b="b"/>
            <a:pathLst>
              <a:path w="19976" h="17641" extrusionOk="0">
                <a:moveTo>
                  <a:pt x="16200" y="1372"/>
                </a:moveTo>
                <a:cubicBezTo>
                  <a:pt x="14539" y="1372"/>
                  <a:pt x="12877" y="1372"/>
                  <a:pt x="11216" y="1372"/>
                </a:cubicBezTo>
                <a:cubicBezTo>
                  <a:pt x="9554" y="1372"/>
                  <a:pt x="9554" y="1372"/>
                  <a:pt x="7893" y="1372"/>
                </a:cubicBezTo>
                <a:cubicBezTo>
                  <a:pt x="4570" y="4457"/>
                  <a:pt x="6231" y="10629"/>
                  <a:pt x="7893" y="10629"/>
                </a:cubicBezTo>
                <a:cubicBezTo>
                  <a:pt x="6231" y="10629"/>
                  <a:pt x="2908" y="1372"/>
                  <a:pt x="1247" y="7543"/>
                </a:cubicBezTo>
                <a:cubicBezTo>
                  <a:pt x="-415" y="10629"/>
                  <a:pt x="-415" y="13715"/>
                  <a:pt x="1247" y="16800"/>
                </a:cubicBezTo>
                <a:cubicBezTo>
                  <a:pt x="2908" y="19886"/>
                  <a:pt x="16200" y="13715"/>
                  <a:pt x="17862" y="10629"/>
                </a:cubicBezTo>
                <a:cubicBezTo>
                  <a:pt x="17862" y="10629"/>
                  <a:pt x="16200" y="7543"/>
                  <a:pt x="14539" y="7543"/>
                </a:cubicBezTo>
                <a:cubicBezTo>
                  <a:pt x="16200" y="7543"/>
                  <a:pt x="19523" y="7543"/>
                  <a:pt x="19523" y="7543"/>
                </a:cubicBezTo>
                <a:cubicBezTo>
                  <a:pt x="21185" y="4457"/>
                  <a:pt x="17862" y="-1714"/>
                  <a:pt x="16200" y="1372"/>
                </a:cubicBezTo>
                <a:cubicBezTo>
                  <a:pt x="14539" y="1372"/>
                  <a:pt x="17862" y="-1714"/>
                  <a:pt x="16200" y="137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5" name="Shape 2445"/>
          <p:cNvSpPr/>
          <p:nvPr/>
        </p:nvSpPr>
        <p:spPr>
          <a:xfrm>
            <a:off x="11577446" y="5924660"/>
            <a:ext cx="44592" cy="32881"/>
          </a:xfrm>
          <a:custGeom>
            <a:avLst/>
            <a:gdLst/>
            <a:ahLst/>
            <a:cxnLst>
              <a:cxn ang="0">
                <a:pos x="wd2" y="hd2"/>
              </a:cxn>
              <a:cxn ang="5400000">
                <a:pos x="wd2" y="hd2"/>
              </a:cxn>
              <a:cxn ang="10800000">
                <a:pos x="wd2" y="hd2"/>
              </a:cxn>
              <a:cxn ang="16200000">
                <a:pos x="wd2" y="hd2"/>
              </a:cxn>
            </a:cxnLst>
            <a:rect l="0" t="0" r="r" b="b"/>
            <a:pathLst>
              <a:path w="17759" h="14962" extrusionOk="0">
                <a:moveTo>
                  <a:pt x="1559" y="14071"/>
                </a:moveTo>
                <a:cubicBezTo>
                  <a:pt x="4259" y="10986"/>
                  <a:pt x="6959" y="10986"/>
                  <a:pt x="9659" y="7900"/>
                </a:cubicBezTo>
                <a:cubicBezTo>
                  <a:pt x="12359" y="7900"/>
                  <a:pt x="17759" y="7900"/>
                  <a:pt x="17759" y="7900"/>
                </a:cubicBezTo>
                <a:cubicBezTo>
                  <a:pt x="17759" y="7900"/>
                  <a:pt x="15059" y="-4443"/>
                  <a:pt x="9659" y="1728"/>
                </a:cubicBezTo>
                <a:cubicBezTo>
                  <a:pt x="9659" y="1728"/>
                  <a:pt x="-1141" y="10986"/>
                  <a:pt x="1559" y="14071"/>
                </a:cubicBezTo>
                <a:cubicBezTo>
                  <a:pt x="1559" y="14071"/>
                  <a:pt x="1559" y="14071"/>
                  <a:pt x="1559" y="14071"/>
                </a:cubicBezTo>
                <a:cubicBezTo>
                  <a:pt x="6959" y="10986"/>
                  <a:pt x="-3841" y="17157"/>
                  <a:pt x="1559" y="140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6" name="Shape 2446"/>
          <p:cNvSpPr/>
          <p:nvPr/>
        </p:nvSpPr>
        <p:spPr>
          <a:xfrm>
            <a:off x="11197902" y="6095730"/>
            <a:ext cx="53376" cy="24867"/>
          </a:xfrm>
          <a:custGeom>
            <a:avLst/>
            <a:gdLst/>
            <a:ahLst/>
            <a:cxnLst>
              <a:cxn ang="0">
                <a:pos x="wd2" y="hd2"/>
              </a:cxn>
              <a:cxn ang="5400000">
                <a:pos x="wd2" y="hd2"/>
              </a:cxn>
              <a:cxn ang="10800000">
                <a:pos x="wd2" y="hd2"/>
              </a:cxn>
              <a:cxn ang="16200000">
                <a:pos x="wd2" y="hd2"/>
              </a:cxn>
            </a:cxnLst>
            <a:rect l="0" t="0" r="r" b="b"/>
            <a:pathLst>
              <a:path w="17592" h="21600" extrusionOk="0">
                <a:moveTo>
                  <a:pt x="16968" y="10800"/>
                </a:moveTo>
                <a:cubicBezTo>
                  <a:pt x="19128" y="10800"/>
                  <a:pt x="14808" y="5400"/>
                  <a:pt x="16968" y="5400"/>
                </a:cubicBezTo>
                <a:cubicBezTo>
                  <a:pt x="14808" y="0"/>
                  <a:pt x="12648" y="0"/>
                  <a:pt x="10488" y="0"/>
                </a:cubicBezTo>
                <a:cubicBezTo>
                  <a:pt x="8328" y="5400"/>
                  <a:pt x="4008" y="5400"/>
                  <a:pt x="1848" y="10800"/>
                </a:cubicBezTo>
                <a:cubicBezTo>
                  <a:pt x="-2472" y="16200"/>
                  <a:pt x="1848" y="21600"/>
                  <a:pt x="4008" y="21600"/>
                </a:cubicBezTo>
                <a:cubicBezTo>
                  <a:pt x="8328" y="21600"/>
                  <a:pt x="12648" y="5400"/>
                  <a:pt x="16968" y="10800"/>
                </a:cubicBezTo>
                <a:cubicBezTo>
                  <a:pt x="19128" y="10800"/>
                  <a:pt x="12648" y="5400"/>
                  <a:pt x="16968"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7" name="Shape 2447"/>
          <p:cNvSpPr/>
          <p:nvPr/>
        </p:nvSpPr>
        <p:spPr>
          <a:xfrm>
            <a:off x="11111308" y="6139891"/>
            <a:ext cx="38418" cy="28177"/>
          </a:xfrm>
          <a:custGeom>
            <a:avLst/>
            <a:gdLst/>
            <a:ahLst/>
            <a:cxnLst>
              <a:cxn ang="0">
                <a:pos x="wd2" y="hd2"/>
              </a:cxn>
              <a:cxn ang="5400000">
                <a:pos x="wd2" y="hd2"/>
              </a:cxn>
              <a:cxn ang="10800000">
                <a:pos x="wd2" y="hd2"/>
              </a:cxn>
              <a:cxn ang="16200000">
                <a:pos x="wd2" y="hd2"/>
              </a:cxn>
            </a:cxnLst>
            <a:rect l="0" t="0" r="r" b="b"/>
            <a:pathLst>
              <a:path w="21600" h="17948" extrusionOk="0">
                <a:moveTo>
                  <a:pt x="21600" y="4988"/>
                </a:moveTo>
                <a:cubicBezTo>
                  <a:pt x="21600" y="-3652"/>
                  <a:pt x="14400" y="668"/>
                  <a:pt x="10800" y="4988"/>
                </a:cubicBezTo>
                <a:cubicBezTo>
                  <a:pt x="10800" y="4988"/>
                  <a:pt x="10800" y="9308"/>
                  <a:pt x="10800" y="13628"/>
                </a:cubicBezTo>
                <a:cubicBezTo>
                  <a:pt x="7200" y="13628"/>
                  <a:pt x="0" y="17948"/>
                  <a:pt x="0" y="17948"/>
                </a:cubicBezTo>
                <a:cubicBezTo>
                  <a:pt x="0" y="17948"/>
                  <a:pt x="21600" y="17948"/>
                  <a:pt x="21600" y="498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8" name="Shape 2448"/>
          <p:cNvSpPr/>
          <p:nvPr/>
        </p:nvSpPr>
        <p:spPr>
          <a:xfrm>
            <a:off x="13364395" y="5317090"/>
            <a:ext cx="131288" cy="76289"/>
          </a:xfrm>
          <a:custGeom>
            <a:avLst/>
            <a:gdLst/>
            <a:ahLst/>
            <a:cxnLst>
              <a:cxn ang="0">
                <a:pos x="wd2" y="hd2"/>
              </a:cxn>
              <a:cxn ang="5400000">
                <a:pos x="wd2" y="hd2"/>
              </a:cxn>
              <a:cxn ang="10800000">
                <a:pos x="wd2" y="hd2"/>
              </a:cxn>
              <a:cxn ang="16200000">
                <a:pos x="wd2" y="hd2"/>
              </a:cxn>
            </a:cxnLst>
            <a:rect l="0" t="0" r="r" b="b"/>
            <a:pathLst>
              <a:path w="20571" h="19184" extrusionOk="0">
                <a:moveTo>
                  <a:pt x="19543" y="13511"/>
                </a:moveTo>
                <a:cubicBezTo>
                  <a:pt x="15429" y="15172"/>
                  <a:pt x="19543" y="11849"/>
                  <a:pt x="18514" y="10188"/>
                </a:cubicBezTo>
                <a:cubicBezTo>
                  <a:pt x="17486" y="10188"/>
                  <a:pt x="15429" y="5203"/>
                  <a:pt x="14400" y="5203"/>
                </a:cubicBezTo>
                <a:cubicBezTo>
                  <a:pt x="12343" y="5203"/>
                  <a:pt x="10286" y="219"/>
                  <a:pt x="8229" y="219"/>
                </a:cubicBezTo>
                <a:cubicBezTo>
                  <a:pt x="6171" y="-1443"/>
                  <a:pt x="6171" y="6865"/>
                  <a:pt x="5143" y="8526"/>
                </a:cubicBezTo>
                <a:cubicBezTo>
                  <a:pt x="4114" y="8526"/>
                  <a:pt x="0" y="8526"/>
                  <a:pt x="0" y="11849"/>
                </a:cubicBezTo>
                <a:cubicBezTo>
                  <a:pt x="1029" y="15172"/>
                  <a:pt x="6171" y="16834"/>
                  <a:pt x="7200" y="16834"/>
                </a:cubicBezTo>
                <a:cubicBezTo>
                  <a:pt x="9257" y="18495"/>
                  <a:pt x="13371" y="20157"/>
                  <a:pt x="15429" y="18495"/>
                </a:cubicBezTo>
                <a:cubicBezTo>
                  <a:pt x="15429" y="18495"/>
                  <a:pt x="20571" y="15172"/>
                  <a:pt x="20571" y="13511"/>
                </a:cubicBezTo>
                <a:cubicBezTo>
                  <a:pt x="20571" y="13511"/>
                  <a:pt x="19543" y="13511"/>
                  <a:pt x="19543" y="13511"/>
                </a:cubicBezTo>
                <a:cubicBezTo>
                  <a:pt x="18514" y="15172"/>
                  <a:pt x="21600" y="13511"/>
                  <a:pt x="19543" y="1351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49" name="Shape 2449"/>
          <p:cNvSpPr/>
          <p:nvPr/>
        </p:nvSpPr>
        <p:spPr>
          <a:xfrm>
            <a:off x="13326702" y="5357260"/>
            <a:ext cx="19205" cy="19648"/>
          </a:xfrm>
          <a:custGeom>
            <a:avLst/>
            <a:gdLst/>
            <a:ahLst/>
            <a:cxnLst>
              <a:cxn ang="0">
                <a:pos x="wd2" y="hd2"/>
              </a:cxn>
              <a:cxn ang="5400000">
                <a:pos x="wd2" y="hd2"/>
              </a:cxn>
              <a:cxn ang="10800000">
                <a:pos x="wd2" y="hd2"/>
              </a:cxn>
              <a:cxn ang="16200000">
                <a:pos x="wd2" y="hd2"/>
              </a:cxn>
            </a:cxnLst>
            <a:rect l="0" t="0" r="r" b="b"/>
            <a:pathLst>
              <a:path w="12237" h="17067" extrusionOk="0">
                <a:moveTo>
                  <a:pt x="2419" y="17067"/>
                </a:moveTo>
                <a:cubicBezTo>
                  <a:pt x="-6221" y="17067"/>
                  <a:pt x="11059" y="-4533"/>
                  <a:pt x="11059" y="867"/>
                </a:cubicBezTo>
                <a:cubicBezTo>
                  <a:pt x="15379" y="867"/>
                  <a:pt x="6739" y="17067"/>
                  <a:pt x="2419" y="17067"/>
                </a:cubicBezTo>
                <a:cubicBezTo>
                  <a:pt x="-1901" y="17067"/>
                  <a:pt x="11059" y="17067"/>
                  <a:pt x="2419" y="170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0" name="Shape 2450"/>
          <p:cNvSpPr/>
          <p:nvPr/>
        </p:nvSpPr>
        <p:spPr>
          <a:xfrm>
            <a:off x="13277956" y="5376905"/>
            <a:ext cx="10171" cy="13564"/>
          </a:xfrm>
          <a:custGeom>
            <a:avLst/>
            <a:gdLst/>
            <a:ahLst/>
            <a:cxnLst>
              <a:cxn ang="0">
                <a:pos x="wd2" y="hd2"/>
              </a:cxn>
              <a:cxn ang="5400000">
                <a:pos x="wd2" y="hd2"/>
              </a:cxn>
              <a:cxn ang="10800000">
                <a:pos x="wd2" y="hd2"/>
              </a:cxn>
              <a:cxn ang="16200000">
                <a:pos x="wd2" y="hd2"/>
              </a:cxn>
            </a:cxnLst>
            <a:rect l="0" t="0" r="r" b="b"/>
            <a:pathLst>
              <a:path w="16200" h="21600" extrusionOk="0">
                <a:moveTo>
                  <a:pt x="8100" y="21600"/>
                </a:moveTo>
                <a:cubicBezTo>
                  <a:pt x="-2700" y="21600"/>
                  <a:pt x="-2700" y="10800"/>
                  <a:pt x="8100" y="0"/>
                </a:cubicBezTo>
                <a:cubicBezTo>
                  <a:pt x="18900" y="0"/>
                  <a:pt x="18900" y="21600"/>
                  <a:pt x="81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1" name="Shape 2451"/>
          <p:cNvSpPr/>
          <p:nvPr/>
        </p:nvSpPr>
        <p:spPr>
          <a:xfrm>
            <a:off x="12712757" y="5103587"/>
            <a:ext cx="604181" cy="286297"/>
          </a:xfrm>
          <a:custGeom>
            <a:avLst/>
            <a:gdLst/>
            <a:ahLst/>
            <a:cxnLst>
              <a:cxn ang="0">
                <a:pos x="wd2" y="hd2"/>
              </a:cxn>
              <a:cxn ang="5400000">
                <a:pos x="wd2" y="hd2"/>
              </a:cxn>
              <a:cxn ang="10800000">
                <a:pos x="wd2" y="hd2"/>
              </a:cxn>
              <a:cxn ang="16200000">
                <a:pos x="wd2" y="hd2"/>
              </a:cxn>
            </a:cxnLst>
            <a:rect l="0" t="0" r="r" b="b"/>
            <a:pathLst>
              <a:path w="21388" h="20725" extrusionOk="0">
                <a:moveTo>
                  <a:pt x="19275" y="19339"/>
                </a:moveTo>
                <a:cubicBezTo>
                  <a:pt x="18805" y="19339"/>
                  <a:pt x="18336" y="19339"/>
                  <a:pt x="17631" y="19339"/>
                </a:cubicBezTo>
                <a:cubicBezTo>
                  <a:pt x="17397" y="19339"/>
                  <a:pt x="17162" y="19339"/>
                  <a:pt x="16927" y="19339"/>
                </a:cubicBezTo>
                <a:cubicBezTo>
                  <a:pt x="16692" y="19339"/>
                  <a:pt x="16692" y="18859"/>
                  <a:pt x="16458" y="18379"/>
                </a:cubicBezTo>
                <a:cubicBezTo>
                  <a:pt x="16223" y="18379"/>
                  <a:pt x="15284" y="18859"/>
                  <a:pt x="15049" y="17899"/>
                </a:cubicBezTo>
                <a:cubicBezTo>
                  <a:pt x="15049" y="16459"/>
                  <a:pt x="14579" y="17419"/>
                  <a:pt x="14110" y="17899"/>
                </a:cubicBezTo>
                <a:cubicBezTo>
                  <a:pt x="13405" y="18859"/>
                  <a:pt x="12936" y="18379"/>
                  <a:pt x="12466" y="18859"/>
                </a:cubicBezTo>
                <a:cubicBezTo>
                  <a:pt x="11762" y="19339"/>
                  <a:pt x="11058" y="19819"/>
                  <a:pt x="10353" y="20299"/>
                </a:cubicBezTo>
                <a:cubicBezTo>
                  <a:pt x="9414" y="20299"/>
                  <a:pt x="8005" y="21259"/>
                  <a:pt x="7066" y="20299"/>
                </a:cubicBezTo>
                <a:cubicBezTo>
                  <a:pt x="7066" y="20299"/>
                  <a:pt x="6597" y="19819"/>
                  <a:pt x="6597" y="19339"/>
                </a:cubicBezTo>
                <a:cubicBezTo>
                  <a:pt x="6597" y="18859"/>
                  <a:pt x="6597" y="17899"/>
                  <a:pt x="6127" y="17899"/>
                </a:cubicBezTo>
                <a:cubicBezTo>
                  <a:pt x="5658" y="17899"/>
                  <a:pt x="5188" y="17899"/>
                  <a:pt x="4718" y="17899"/>
                </a:cubicBezTo>
                <a:cubicBezTo>
                  <a:pt x="4249" y="17899"/>
                  <a:pt x="3779" y="17899"/>
                  <a:pt x="3310" y="16939"/>
                </a:cubicBezTo>
                <a:cubicBezTo>
                  <a:pt x="3075" y="16939"/>
                  <a:pt x="1901" y="15019"/>
                  <a:pt x="2136" y="14539"/>
                </a:cubicBezTo>
                <a:cubicBezTo>
                  <a:pt x="3545" y="13099"/>
                  <a:pt x="5188" y="13579"/>
                  <a:pt x="6362" y="13579"/>
                </a:cubicBezTo>
                <a:cubicBezTo>
                  <a:pt x="6597" y="13579"/>
                  <a:pt x="9179" y="13579"/>
                  <a:pt x="9179" y="13579"/>
                </a:cubicBezTo>
                <a:cubicBezTo>
                  <a:pt x="9179" y="12619"/>
                  <a:pt x="5892" y="11659"/>
                  <a:pt x="5658" y="11659"/>
                </a:cubicBezTo>
                <a:cubicBezTo>
                  <a:pt x="4484" y="11659"/>
                  <a:pt x="3075" y="13099"/>
                  <a:pt x="1901" y="12139"/>
                </a:cubicBezTo>
                <a:cubicBezTo>
                  <a:pt x="1431" y="11659"/>
                  <a:pt x="492" y="10699"/>
                  <a:pt x="1431" y="9739"/>
                </a:cubicBezTo>
                <a:cubicBezTo>
                  <a:pt x="2136" y="9259"/>
                  <a:pt x="2840" y="8779"/>
                  <a:pt x="3545" y="8779"/>
                </a:cubicBezTo>
                <a:cubicBezTo>
                  <a:pt x="4014" y="8299"/>
                  <a:pt x="4484" y="8299"/>
                  <a:pt x="4718" y="8299"/>
                </a:cubicBezTo>
                <a:cubicBezTo>
                  <a:pt x="4249" y="8779"/>
                  <a:pt x="3545" y="8299"/>
                  <a:pt x="3075" y="8299"/>
                </a:cubicBezTo>
                <a:cubicBezTo>
                  <a:pt x="2840" y="8299"/>
                  <a:pt x="1431" y="8779"/>
                  <a:pt x="1197" y="8299"/>
                </a:cubicBezTo>
                <a:cubicBezTo>
                  <a:pt x="1197" y="8299"/>
                  <a:pt x="1431" y="7819"/>
                  <a:pt x="1431" y="7819"/>
                </a:cubicBezTo>
                <a:cubicBezTo>
                  <a:pt x="1431" y="7339"/>
                  <a:pt x="-212" y="7819"/>
                  <a:pt x="23" y="6859"/>
                </a:cubicBezTo>
                <a:cubicBezTo>
                  <a:pt x="258" y="6379"/>
                  <a:pt x="492" y="5419"/>
                  <a:pt x="727" y="4939"/>
                </a:cubicBezTo>
                <a:cubicBezTo>
                  <a:pt x="1666" y="4459"/>
                  <a:pt x="727" y="4459"/>
                  <a:pt x="727" y="3979"/>
                </a:cubicBezTo>
                <a:cubicBezTo>
                  <a:pt x="727" y="3979"/>
                  <a:pt x="1431" y="3019"/>
                  <a:pt x="1666" y="3019"/>
                </a:cubicBezTo>
                <a:cubicBezTo>
                  <a:pt x="2136" y="2539"/>
                  <a:pt x="2371" y="2059"/>
                  <a:pt x="2840" y="1579"/>
                </a:cubicBezTo>
                <a:cubicBezTo>
                  <a:pt x="3779" y="619"/>
                  <a:pt x="4484" y="139"/>
                  <a:pt x="5423" y="139"/>
                </a:cubicBezTo>
                <a:cubicBezTo>
                  <a:pt x="6597" y="139"/>
                  <a:pt x="5423" y="3019"/>
                  <a:pt x="5423" y="3019"/>
                </a:cubicBezTo>
                <a:cubicBezTo>
                  <a:pt x="5892" y="3499"/>
                  <a:pt x="6362" y="3499"/>
                  <a:pt x="6597" y="3019"/>
                </a:cubicBezTo>
                <a:cubicBezTo>
                  <a:pt x="6831" y="3019"/>
                  <a:pt x="6831" y="1579"/>
                  <a:pt x="7066" y="1579"/>
                </a:cubicBezTo>
                <a:cubicBezTo>
                  <a:pt x="7536" y="1579"/>
                  <a:pt x="8475" y="1579"/>
                  <a:pt x="8945" y="2539"/>
                </a:cubicBezTo>
                <a:cubicBezTo>
                  <a:pt x="9649" y="3499"/>
                  <a:pt x="8005" y="4939"/>
                  <a:pt x="9179" y="4459"/>
                </a:cubicBezTo>
                <a:cubicBezTo>
                  <a:pt x="9414" y="4459"/>
                  <a:pt x="9649" y="3979"/>
                  <a:pt x="9884" y="3499"/>
                </a:cubicBezTo>
                <a:cubicBezTo>
                  <a:pt x="10118" y="3499"/>
                  <a:pt x="10118" y="3499"/>
                  <a:pt x="10353" y="3499"/>
                </a:cubicBezTo>
                <a:cubicBezTo>
                  <a:pt x="10588" y="3499"/>
                  <a:pt x="10588" y="3499"/>
                  <a:pt x="10823" y="3979"/>
                </a:cubicBezTo>
                <a:cubicBezTo>
                  <a:pt x="11058" y="3979"/>
                  <a:pt x="11058" y="3019"/>
                  <a:pt x="11058" y="2539"/>
                </a:cubicBezTo>
                <a:cubicBezTo>
                  <a:pt x="10823" y="2539"/>
                  <a:pt x="10118" y="1579"/>
                  <a:pt x="9884" y="1579"/>
                </a:cubicBezTo>
                <a:cubicBezTo>
                  <a:pt x="10353" y="1099"/>
                  <a:pt x="11292" y="2059"/>
                  <a:pt x="11527" y="2539"/>
                </a:cubicBezTo>
                <a:cubicBezTo>
                  <a:pt x="12231" y="3019"/>
                  <a:pt x="12231" y="3499"/>
                  <a:pt x="12466" y="4459"/>
                </a:cubicBezTo>
                <a:cubicBezTo>
                  <a:pt x="12466" y="4939"/>
                  <a:pt x="12466" y="7339"/>
                  <a:pt x="12936" y="7339"/>
                </a:cubicBezTo>
                <a:cubicBezTo>
                  <a:pt x="13171" y="7339"/>
                  <a:pt x="14110" y="7339"/>
                  <a:pt x="13875" y="6379"/>
                </a:cubicBezTo>
                <a:cubicBezTo>
                  <a:pt x="13640" y="4459"/>
                  <a:pt x="13171" y="3019"/>
                  <a:pt x="12936" y="1099"/>
                </a:cubicBezTo>
                <a:cubicBezTo>
                  <a:pt x="12701" y="-341"/>
                  <a:pt x="13405" y="139"/>
                  <a:pt x="13640" y="139"/>
                </a:cubicBezTo>
                <a:cubicBezTo>
                  <a:pt x="14345" y="619"/>
                  <a:pt x="14345" y="-341"/>
                  <a:pt x="14814" y="139"/>
                </a:cubicBezTo>
                <a:cubicBezTo>
                  <a:pt x="15284" y="1099"/>
                  <a:pt x="15988" y="1579"/>
                  <a:pt x="15988" y="2539"/>
                </a:cubicBezTo>
                <a:cubicBezTo>
                  <a:pt x="16223" y="3979"/>
                  <a:pt x="16458" y="4939"/>
                  <a:pt x="16927" y="5899"/>
                </a:cubicBezTo>
                <a:cubicBezTo>
                  <a:pt x="17162" y="7339"/>
                  <a:pt x="17397" y="7819"/>
                  <a:pt x="17162" y="8779"/>
                </a:cubicBezTo>
                <a:cubicBezTo>
                  <a:pt x="16927" y="10219"/>
                  <a:pt x="17631" y="11659"/>
                  <a:pt x="18101" y="12139"/>
                </a:cubicBezTo>
                <a:cubicBezTo>
                  <a:pt x="18336" y="12139"/>
                  <a:pt x="18805" y="12139"/>
                  <a:pt x="19040" y="12139"/>
                </a:cubicBezTo>
                <a:cubicBezTo>
                  <a:pt x="19275" y="12619"/>
                  <a:pt x="19510" y="13099"/>
                  <a:pt x="19745" y="13099"/>
                </a:cubicBezTo>
                <a:cubicBezTo>
                  <a:pt x="20449" y="13579"/>
                  <a:pt x="21388" y="13579"/>
                  <a:pt x="21388" y="15499"/>
                </a:cubicBezTo>
                <a:cubicBezTo>
                  <a:pt x="21388" y="16459"/>
                  <a:pt x="19275" y="15019"/>
                  <a:pt x="19275" y="15019"/>
                </a:cubicBezTo>
                <a:cubicBezTo>
                  <a:pt x="19275" y="15499"/>
                  <a:pt x="19275" y="15979"/>
                  <a:pt x="19275" y="16459"/>
                </a:cubicBezTo>
                <a:cubicBezTo>
                  <a:pt x="19275" y="16459"/>
                  <a:pt x="18571" y="16459"/>
                  <a:pt x="18571" y="16459"/>
                </a:cubicBezTo>
                <a:cubicBezTo>
                  <a:pt x="18805" y="16459"/>
                  <a:pt x="18805" y="16939"/>
                  <a:pt x="18805" y="16939"/>
                </a:cubicBezTo>
                <a:cubicBezTo>
                  <a:pt x="18805" y="17419"/>
                  <a:pt x="18805" y="17899"/>
                  <a:pt x="18805" y="17899"/>
                </a:cubicBezTo>
                <a:cubicBezTo>
                  <a:pt x="18805" y="17899"/>
                  <a:pt x="19745" y="16939"/>
                  <a:pt x="19745" y="16939"/>
                </a:cubicBezTo>
                <a:cubicBezTo>
                  <a:pt x="20214" y="16939"/>
                  <a:pt x="19979" y="17419"/>
                  <a:pt x="19979" y="17899"/>
                </a:cubicBezTo>
                <a:cubicBezTo>
                  <a:pt x="19979" y="17899"/>
                  <a:pt x="20449" y="17899"/>
                  <a:pt x="20684" y="18379"/>
                </a:cubicBezTo>
                <a:cubicBezTo>
                  <a:pt x="20684" y="18379"/>
                  <a:pt x="19275" y="19339"/>
                  <a:pt x="19275" y="19339"/>
                </a:cubicBezTo>
                <a:cubicBezTo>
                  <a:pt x="18805" y="19339"/>
                  <a:pt x="19979" y="19339"/>
                  <a:pt x="19275" y="1933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2" name="Shape 2452"/>
          <p:cNvSpPr/>
          <p:nvPr/>
        </p:nvSpPr>
        <p:spPr>
          <a:xfrm>
            <a:off x="13111292" y="5071744"/>
            <a:ext cx="84903" cy="55332"/>
          </a:xfrm>
          <a:custGeom>
            <a:avLst/>
            <a:gdLst/>
            <a:ahLst/>
            <a:cxnLst>
              <a:cxn ang="0">
                <a:pos x="wd2" y="hd2"/>
              </a:cxn>
              <a:cxn ang="5400000">
                <a:pos x="wd2" y="hd2"/>
              </a:cxn>
              <a:cxn ang="10800000">
                <a:pos x="wd2" y="hd2"/>
              </a:cxn>
              <a:cxn ang="16200000">
                <a:pos x="wd2" y="hd2"/>
              </a:cxn>
            </a:cxnLst>
            <a:rect l="0" t="0" r="r" b="b"/>
            <a:pathLst>
              <a:path w="19792" h="19582" extrusionOk="0">
                <a:moveTo>
                  <a:pt x="13886" y="19200"/>
                </a:moveTo>
                <a:cubicBezTo>
                  <a:pt x="10800" y="19200"/>
                  <a:pt x="9257" y="12000"/>
                  <a:pt x="7714" y="12000"/>
                </a:cubicBezTo>
                <a:cubicBezTo>
                  <a:pt x="6171" y="9600"/>
                  <a:pt x="0" y="7200"/>
                  <a:pt x="0" y="7200"/>
                </a:cubicBezTo>
                <a:cubicBezTo>
                  <a:pt x="1543" y="4800"/>
                  <a:pt x="4629" y="2400"/>
                  <a:pt x="6171" y="0"/>
                </a:cubicBezTo>
                <a:cubicBezTo>
                  <a:pt x="9257" y="0"/>
                  <a:pt x="12343" y="0"/>
                  <a:pt x="15429" y="2400"/>
                </a:cubicBezTo>
                <a:cubicBezTo>
                  <a:pt x="18514" y="4800"/>
                  <a:pt x="21600" y="4800"/>
                  <a:pt x="18514" y="9600"/>
                </a:cubicBezTo>
                <a:cubicBezTo>
                  <a:pt x="16971" y="12000"/>
                  <a:pt x="15429" y="21600"/>
                  <a:pt x="13886" y="19200"/>
                </a:cubicBezTo>
                <a:cubicBezTo>
                  <a:pt x="12343" y="19200"/>
                  <a:pt x="13886" y="19200"/>
                  <a:pt x="13886" y="19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3" name="Shape 2453"/>
          <p:cNvSpPr/>
          <p:nvPr/>
        </p:nvSpPr>
        <p:spPr>
          <a:xfrm>
            <a:off x="13258182" y="5049445"/>
            <a:ext cx="206321" cy="180888"/>
          </a:xfrm>
          <a:custGeom>
            <a:avLst/>
            <a:gdLst/>
            <a:ahLst/>
            <a:cxnLst>
              <a:cxn ang="0">
                <a:pos x="wd2" y="hd2"/>
              </a:cxn>
              <a:cxn ang="5400000">
                <a:pos x="wd2" y="hd2"/>
              </a:cxn>
              <a:cxn ang="10800000">
                <a:pos x="wd2" y="hd2"/>
              </a:cxn>
              <a:cxn ang="16200000">
                <a:pos x="wd2" y="hd2"/>
              </a:cxn>
            </a:cxnLst>
            <a:rect l="0" t="0" r="r" b="b"/>
            <a:pathLst>
              <a:path w="21205" h="20099" extrusionOk="0">
                <a:moveTo>
                  <a:pt x="12150" y="19574"/>
                </a:moveTo>
                <a:cubicBezTo>
                  <a:pt x="10125" y="18085"/>
                  <a:pt x="8775" y="15105"/>
                  <a:pt x="6750" y="13616"/>
                </a:cubicBezTo>
                <a:cubicBezTo>
                  <a:pt x="4725" y="12871"/>
                  <a:pt x="2700" y="11381"/>
                  <a:pt x="675" y="10636"/>
                </a:cubicBezTo>
                <a:cubicBezTo>
                  <a:pt x="0" y="9892"/>
                  <a:pt x="0" y="9892"/>
                  <a:pt x="0" y="9147"/>
                </a:cubicBezTo>
                <a:cubicBezTo>
                  <a:pt x="0" y="6912"/>
                  <a:pt x="1350" y="7657"/>
                  <a:pt x="2700" y="8402"/>
                </a:cubicBezTo>
                <a:cubicBezTo>
                  <a:pt x="4050" y="9147"/>
                  <a:pt x="5400" y="10636"/>
                  <a:pt x="7425" y="9892"/>
                </a:cubicBezTo>
                <a:cubicBezTo>
                  <a:pt x="8100" y="9892"/>
                  <a:pt x="7425" y="8402"/>
                  <a:pt x="7425" y="8402"/>
                </a:cubicBezTo>
                <a:cubicBezTo>
                  <a:pt x="7425" y="7657"/>
                  <a:pt x="8775" y="8402"/>
                  <a:pt x="8775" y="7657"/>
                </a:cubicBezTo>
                <a:cubicBezTo>
                  <a:pt x="9450" y="6912"/>
                  <a:pt x="4725" y="5423"/>
                  <a:pt x="4725" y="5423"/>
                </a:cubicBezTo>
                <a:cubicBezTo>
                  <a:pt x="3375" y="4678"/>
                  <a:pt x="4050" y="3933"/>
                  <a:pt x="4725" y="3933"/>
                </a:cubicBezTo>
                <a:cubicBezTo>
                  <a:pt x="6075" y="3188"/>
                  <a:pt x="6075" y="3933"/>
                  <a:pt x="6750" y="4678"/>
                </a:cubicBezTo>
                <a:cubicBezTo>
                  <a:pt x="6750" y="4678"/>
                  <a:pt x="7425" y="3188"/>
                  <a:pt x="7425" y="3188"/>
                </a:cubicBezTo>
                <a:cubicBezTo>
                  <a:pt x="8100" y="3188"/>
                  <a:pt x="5400" y="2443"/>
                  <a:pt x="5400" y="2443"/>
                </a:cubicBezTo>
                <a:cubicBezTo>
                  <a:pt x="5400" y="2443"/>
                  <a:pt x="6750" y="1698"/>
                  <a:pt x="6750" y="1698"/>
                </a:cubicBezTo>
                <a:cubicBezTo>
                  <a:pt x="7425" y="1698"/>
                  <a:pt x="8775" y="2443"/>
                  <a:pt x="9450" y="2443"/>
                </a:cubicBezTo>
                <a:cubicBezTo>
                  <a:pt x="9450" y="2443"/>
                  <a:pt x="8775" y="1698"/>
                  <a:pt x="8775" y="1698"/>
                </a:cubicBezTo>
                <a:cubicBezTo>
                  <a:pt x="9450" y="954"/>
                  <a:pt x="12150" y="3188"/>
                  <a:pt x="12825" y="3188"/>
                </a:cubicBezTo>
                <a:cubicBezTo>
                  <a:pt x="13500" y="2443"/>
                  <a:pt x="12150" y="2443"/>
                  <a:pt x="12150" y="1698"/>
                </a:cubicBezTo>
                <a:cubicBezTo>
                  <a:pt x="12150" y="1698"/>
                  <a:pt x="12825" y="1698"/>
                  <a:pt x="12825" y="1698"/>
                </a:cubicBezTo>
                <a:cubicBezTo>
                  <a:pt x="12825" y="1698"/>
                  <a:pt x="11475" y="1698"/>
                  <a:pt x="11475" y="954"/>
                </a:cubicBezTo>
                <a:cubicBezTo>
                  <a:pt x="11475" y="954"/>
                  <a:pt x="16200" y="-536"/>
                  <a:pt x="16875" y="209"/>
                </a:cubicBezTo>
                <a:cubicBezTo>
                  <a:pt x="17550" y="209"/>
                  <a:pt x="15525" y="954"/>
                  <a:pt x="15525" y="1698"/>
                </a:cubicBezTo>
                <a:cubicBezTo>
                  <a:pt x="16200" y="2443"/>
                  <a:pt x="18225" y="1698"/>
                  <a:pt x="18900" y="2443"/>
                </a:cubicBezTo>
                <a:cubicBezTo>
                  <a:pt x="18900" y="3188"/>
                  <a:pt x="16200" y="4678"/>
                  <a:pt x="18225" y="4678"/>
                </a:cubicBezTo>
                <a:cubicBezTo>
                  <a:pt x="18900" y="4678"/>
                  <a:pt x="18225" y="5423"/>
                  <a:pt x="17550" y="5423"/>
                </a:cubicBezTo>
                <a:cubicBezTo>
                  <a:pt x="16875" y="5423"/>
                  <a:pt x="16200" y="5423"/>
                  <a:pt x="15525" y="6912"/>
                </a:cubicBezTo>
                <a:cubicBezTo>
                  <a:pt x="15525" y="6912"/>
                  <a:pt x="14175" y="9147"/>
                  <a:pt x="14175" y="9147"/>
                </a:cubicBezTo>
                <a:cubicBezTo>
                  <a:pt x="14850" y="9147"/>
                  <a:pt x="15525" y="7657"/>
                  <a:pt x="16200" y="7657"/>
                </a:cubicBezTo>
                <a:cubicBezTo>
                  <a:pt x="16875" y="7657"/>
                  <a:pt x="16875" y="8402"/>
                  <a:pt x="17550" y="9147"/>
                </a:cubicBezTo>
                <a:cubicBezTo>
                  <a:pt x="18225" y="9147"/>
                  <a:pt x="20250" y="12126"/>
                  <a:pt x="19575" y="9147"/>
                </a:cubicBezTo>
                <a:cubicBezTo>
                  <a:pt x="19575" y="8402"/>
                  <a:pt x="18225" y="7657"/>
                  <a:pt x="18900" y="6912"/>
                </a:cubicBezTo>
                <a:cubicBezTo>
                  <a:pt x="19575" y="6912"/>
                  <a:pt x="20250" y="6912"/>
                  <a:pt x="20250" y="7657"/>
                </a:cubicBezTo>
                <a:cubicBezTo>
                  <a:pt x="20250" y="8402"/>
                  <a:pt x="19575" y="9147"/>
                  <a:pt x="20250" y="9892"/>
                </a:cubicBezTo>
                <a:cubicBezTo>
                  <a:pt x="20925" y="10636"/>
                  <a:pt x="21600" y="11381"/>
                  <a:pt x="20925" y="12126"/>
                </a:cubicBezTo>
                <a:cubicBezTo>
                  <a:pt x="19575" y="13616"/>
                  <a:pt x="21600" y="15850"/>
                  <a:pt x="18900" y="16595"/>
                </a:cubicBezTo>
                <a:cubicBezTo>
                  <a:pt x="18900" y="16595"/>
                  <a:pt x="14175" y="18085"/>
                  <a:pt x="14850" y="16595"/>
                </a:cubicBezTo>
                <a:cubicBezTo>
                  <a:pt x="14850" y="15850"/>
                  <a:pt x="14175" y="15850"/>
                  <a:pt x="14175" y="16595"/>
                </a:cubicBezTo>
                <a:cubicBezTo>
                  <a:pt x="14850" y="17340"/>
                  <a:pt x="14850" y="18085"/>
                  <a:pt x="15525" y="18830"/>
                </a:cubicBezTo>
                <a:cubicBezTo>
                  <a:pt x="15525" y="20319"/>
                  <a:pt x="12825" y="19574"/>
                  <a:pt x="12150" y="19574"/>
                </a:cubicBezTo>
                <a:cubicBezTo>
                  <a:pt x="11475" y="18830"/>
                  <a:pt x="14850" y="21064"/>
                  <a:pt x="12150" y="195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4" name="Shape 2454"/>
          <p:cNvSpPr/>
          <p:nvPr/>
        </p:nvSpPr>
        <p:spPr>
          <a:xfrm>
            <a:off x="13485586" y="5048531"/>
            <a:ext cx="170177" cy="143018"/>
          </a:xfrm>
          <a:custGeom>
            <a:avLst/>
            <a:gdLst/>
            <a:ahLst/>
            <a:cxnLst>
              <a:cxn ang="0">
                <a:pos x="wd2" y="hd2"/>
              </a:cxn>
              <a:cxn ang="5400000">
                <a:pos x="wd2" y="hd2"/>
              </a:cxn>
              <a:cxn ang="10800000">
                <a:pos x="wd2" y="hd2"/>
              </a:cxn>
              <a:cxn ang="16200000">
                <a:pos x="wd2" y="hd2"/>
              </a:cxn>
            </a:cxnLst>
            <a:rect l="0" t="0" r="r" b="b"/>
            <a:pathLst>
              <a:path w="19836" h="21025" extrusionOk="0">
                <a:moveTo>
                  <a:pt x="4971" y="21025"/>
                </a:moveTo>
                <a:cubicBezTo>
                  <a:pt x="3428" y="20043"/>
                  <a:pt x="1885" y="20043"/>
                  <a:pt x="1885" y="18080"/>
                </a:cubicBezTo>
                <a:cubicBezTo>
                  <a:pt x="1885" y="15134"/>
                  <a:pt x="-429" y="13170"/>
                  <a:pt x="342" y="10225"/>
                </a:cubicBezTo>
                <a:cubicBezTo>
                  <a:pt x="342" y="8261"/>
                  <a:pt x="-429" y="5316"/>
                  <a:pt x="342" y="3352"/>
                </a:cubicBezTo>
                <a:cubicBezTo>
                  <a:pt x="1114" y="3352"/>
                  <a:pt x="4200" y="4334"/>
                  <a:pt x="4200" y="3352"/>
                </a:cubicBezTo>
                <a:cubicBezTo>
                  <a:pt x="4200" y="2370"/>
                  <a:pt x="-429" y="2370"/>
                  <a:pt x="3428" y="407"/>
                </a:cubicBezTo>
                <a:cubicBezTo>
                  <a:pt x="6514" y="-575"/>
                  <a:pt x="8828" y="407"/>
                  <a:pt x="11914" y="1389"/>
                </a:cubicBezTo>
                <a:cubicBezTo>
                  <a:pt x="14228" y="1389"/>
                  <a:pt x="16542" y="1389"/>
                  <a:pt x="18857" y="2370"/>
                </a:cubicBezTo>
                <a:cubicBezTo>
                  <a:pt x="21171" y="3352"/>
                  <a:pt x="18857" y="5316"/>
                  <a:pt x="17314" y="7280"/>
                </a:cubicBezTo>
                <a:cubicBezTo>
                  <a:pt x="16542" y="9243"/>
                  <a:pt x="15771" y="11207"/>
                  <a:pt x="14228" y="12189"/>
                </a:cubicBezTo>
                <a:cubicBezTo>
                  <a:pt x="13457" y="14152"/>
                  <a:pt x="10371" y="12189"/>
                  <a:pt x="8828" y="12189"/>
                </a:cubicBezTo>
                <a:cubicBezTo>
                  <a:pt x="8828" y="12189"/>
                  <a:pt x="6514" y="12189"/>
                  <a:pt x="7285" y="13170"/>
                </a:cubicBezTo>
                <a:cubicBezTo>
                  <a:pt x="7285" y="14152"/>
                  <a:pt x="8828" y="14152"/>
                  <a:pt x="8057" y="16116"/>
                </a:cubicBezTo>
                <a:cubicBezTo>
                  <a:pt x="7285" y="16116"/>
                  <a:pt x="5742" y="21025"/>
                  <a:pt x="4971" y="21025"/>
                </a:cubicBezTo>
                <a:cubicBezTo>
                  <a:pt x="3428" y="20043"/>
                  <a:pt x="5742" y="21025"/>
                  <a:pt x="4971" y="210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5" name="Shape 2455"/>
          <p:cNvSpPr/>
          <p:nvPr/>
        </p:nvSpPr>
        <p:spPr>
          <a:xfrm>
            <a:off x="12489828" y="5026535"/>
            <a:ext cx="348492" cy="214432"/>
          </a:xfrm>
          <a:custGeom>
            <a:avLst/>
            <a:gdLst/>
            <a:ahLst/>
            <a:cxnLst>
              <a:cxn ang="0">
                <a:pos x="wd2" y="hd2"/>
              </a:cxn>
              <a:cxn ang="5400000">
                <a:pos x="wd2" y="hd2"/>
              </a:cxn>
              <a:cxn ang="10800000">
                <a:pos x="wd2" y="hd2"/>
              </a:cxn>
              <a:cxn ang="16200000">
                <a:pos x="wd2" y="hd2"/>
              </a:cxn>
            </a:cxnLst>
            <a:rect l="0" t="0" r="r" b="b"/>
            <a:pathLst>
              <a:path w="21082" h="21124" extrusionOk="0">
                <a:moveTo>
                  <a:pt x="20800" y="6545"/>
                </a:moveTo>
                <a:cubicBezTo>
                  <a:pt x="20000" y="5236"/>
                  <a:pt x="19200" y="3927"/>
                  <a:pt x="18000" y="2618"/>
                </a:cubicBezTo>
                <a:cubicBezTo>
                  <a:pt x="17600" y="2618"/>
                  <a:pt x="16800" y="1964"/>
                  <a:pt x="16400" y="1964"/>
                </a:cubicBezTo>
                <a:cubicBezTo>
                  <a:pt x="15200" y="1309"/>
                  <a:pt x="14800" y="1964"/>
                  <a:pt x="14000" y="2618"/>
                </a:cubicBezTo>
                <a:cubicBezTo>
                  <a:pt x="13600" y="2618"/>
                  <a:pt x="13200" y="1964"/>
                  <a:pt x="12800" y="1964"/>
                </a:cubicBezTo>
                <a:cubicBezTo>
                  <a:pt x="12400" y="1309"/>
                  <a:pt x="11600" y="1309"/>
                  <a:pt x="10800" y="655"/>
                </a:cubicBezTo>
                <a:cubicBezTo>
                  <a:pt x="10000" y="655"/>
                  <a:pt x="8800" y="0"/>
                  <a:pt x="8000" y="0"/>
                </a:cubicBezTo>
                <a:cubicBezTo>
                  <a:pt x="6800" y="0"/>
                  <a:pt x="5600" y="655"/>
                  <a:pt x="4400" y="655"/>
                </a:cubicBezTo>
                <a:cubicBezTo>
                  <a:pt x="3600" y="1309"/>
                  <a:pt x="2400" y="655"/>
                  <a:pt x="3200" y="1964"/>
                </a:cubicBezTo>
                <a:cubicBezTo>
                  <a:pt x="4000" y="4582"/>
                  <a:pt x="4000" y="5236"/>
                  <a:pt x="2800" y="7200"/>
                </a:cubicBezTo>
                <a:cubicBezTo>
                  <a:pt x="2000" y="8509"/>
                  <a:pt x="2800" y="9164"/>
                  <a:pt x="2800" y="9818"/>
                </a:cubicBezTo>
                <a:cubicBezTo>
                  <a:pt x="2400" y="10473"/>
                  <a:pt x="1600" y="10473"/>
                  <a:pt x="1600" y="11782"/>
                </a:cubicBezTo>
                <a:cubicBezTo>
                  <a:pt x="1200" y="13091"/>
                  <a:pt x="400" y="14400"/>
                  <a:pt x="0" y="15709"/>
                </a:cubicBezTo>
                <a:cubicBezTo>
                  <a:pt x="0" y="16364"/>
                  <a:pt x="2400" y="17018"/>
                  <a:pt x="2800" y="17018"/>
                </a:cubicBezTo>
                <a:cubicBezTo>
                  <a:pt x="4000" y="18327"/>
                  <a:pt x="4800" y="20945"/>
                  <a:pt x="6000" y="20945"/>
                </a:cubicBezTo>
                <a:cubicBezTo>
                  <a:pt x="6400" y="21600"/>
                  <a:pt x="7200" y="20291"/>
                  <a:pt x="7600" y="19636"/>
                </a:cubicBezTo>
                <a:cubicBezTo>
                  <a:pt x="8400" y="18982"/>
                  <a:pt x="9200" y="19636"/>
                  <a:pt x="10000" y="18982"/>
                </a:cubicBezTo>
                <a:cubicBezTo>
                  <a:pt x="10800" y="18982"/>
                  <a:pt x="10800" y="18327"/>
                  <a:pt x="11200" y="17018"/>
                </a:cubicBezTo>
                <a:cubicBezTo>
                  <a:pt x="11200" y="15709"/>
                  <a:pt x="11200" y="15055"/>
                  <a:pt x="12400" y="13745"/>
                </a:cubicBezTo>
                <a:cubicBezTo>
                  <a:pt x="13200" y="13091"/>
                  <a:pt x="13600" y="11782"/>
                  <a:pt x="14800" y="11127"/>
                </a:cubicBezTo>
                <a:cubicBezTo>
                  <a:pt x="16000" y="9818"/>
                  <a:pt x="17200" y="9164"/>
                  <a:pt x="18400" y="8509"/>
                </a:cubicBezTo>
                <a:cubicBezTo>
                  <a:pt x="18400" y="8509"/>
                  <a:pt x="21200" y="6545"/>
                  <a:pt x="20800" y="6545"/>
                </a:cubicBezTo>
                <a:cubicBezTo>
                  <a:pt x="20400" y="5891"/>
                  <a:pt x="21600" y="7200"/>
                  <a:pt x="20800" y="654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6" name="Shape 2456"/>
          <p:cNvSpPr/>
          <p:nvPr/>
        </p:nvSpPr>
        <p:spPr>
          <a:xfrm>
            <a:off x="13189002" y="4965503"/>
            <a:ext cx="34004" cy="27127"/>
          </a:xfrm>
          <a:custGeom>
            <a:avLst/>
            <a:gdLst/>
            <a:ahLst/>
            <a:cxnLst>
              <a:cxn ang="0">
                <a:pos x="wd2" y="hd2"/>
              </a:cxn>
              <a:cxn ang="5400000">
                <a:pos x="wd2" y="hd2"/>
              </a:cxn>
              <a:cxn ang="10800000">
                <a:pos x="wd2" y="hd2"/>
              </a:cxn>
              <a:cxn ang="16200000">
                <a:pos x="wd2" y="hd2"/>
              </a:cxn>
            </a:cxnLst>
            <a:rect l="0" t="0" r="r" b="b"/>
            <a:pathLst>
              <a:path w="15476" h="21600" extrusionOk="0">
                <a:moveTo>
                  <a:pt x="9887" y="21600"/>
                </a:moveTo>
                <a:cubicBezTo>
                  <a:pt x="6801" y="21600"/>
                  <a:pt x="630" y="21600"/>
                  <a:pt x="630" y="16200"/>
                </a:cubicBezTo>
                <a:cubicBezTo>
                  <a:pt x="-2456" y="10800"/>
                  <a:pt x="6801" y="0"/>
                  <a:pt x="6801" y="0"/>
                </a:cubicBezTo>
                <a:cubicBezTo>
                  <a:pt x="16058" y="0"/>
                  <a:pt x="19144" y="21600"/>
                  <a:pt x="9887" y="21600"/>
                </a:cubicBezTo>
                <a:cubicBezTo>
                  <a:pt x="630" y="16200"/>
                  <a:pt x="16058" y="21600"/>
                  <a:pt x="9887"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7" name="Shape 2457"/>
          <p:cNvSpPr/>
          <p:nvPr/>
        </p:nvSpPr>
        <p:spPr>
          <a:xfrm>
            <a:off x="12774571" y="4858456"/>
            <a:ext cx="392914" cy="174863"/>
          </a:xfrm>
          <a:custGeom>
            <a:avLst/>
            <a:gdLst/>
            <a:ahLst/>
            <a:cxnLst>
              <a:cxn ang="0">
                <a:pos x="wd2" y="hd2"/>
              </a:cxn>
              <a:cxn ang="5400000">
                <a:pos x="wd2" y="hd2"/>
              </a:cxn>
              <a:cxn ang="10800000">
                <a:pos x="wd2" y="hd2"/>
              </a:cxn>
              <a:cxn ang="16200000">
                <a:pos x="wd2" y="hd2"/>
              </a:cxn>
            </a:cxnLst>
            <a:rect l="0" t="0" r="r" b="b"/>
            <a:pathLst>
              <a:path w="21338" h="20131" extrusionOk="0">
                <a:moveTo>
                  <a:pt x="18000" y="15502"/>
                </a:moveTo>
                <a:cubicBezTo>
                  <a:pt x="17640" y="15502"/>
                  <a:pt x="17640" y="14731"/>
                  <a:pt x="17280" y="14731"/>
                </a:cubicBezTo>
                <a:cubicBezTo>
                  <a:pt x="17280" y="14731"/>
                  <a:pt x="16560" y="15502"/>
                  <a:pt x="16560" y="16274"/>
                </a:cubicBezTo>
                <a:cubicBezTo>
                  <a:pt x="16200" y="16274"/>
                  <a:pt x="15840" y="16274"/>
                  <a:pt x="15480" y="15502"/>
                </a:cubicBezTo>
                <a:cubicBezTo>
                  <a:pt x="15120" y="15502"/>
                  <a:pt x="14760" y="15502"/>
                  <a:pt x="14400" y="16274"/>
                </a:cubicBezTo>
                <a:cubicBezTo>
                  <a:pt x="12600" y="17817"/>
                  <a:pt x="10800" y="18588"/>
                  <a:pt x="8640" y="19360"/>
                </a:cubicBezTo>
                <a:cubicBezTo>
                  <a:pt x="8280" y="19360"/>
                  <a:pt x="7200" y="20131"/>
                  <a:pt x="6840" y="20131"/>
                </a:cubicBezTo>
                <a:cubicBezTo>
                  <a:pt x="6120" y="19360"/>
                  <a:pt x="4680" y="18588"/>
                  <a:pt x="6120" y="17045"/>
                </a:cubicBezTo>
                <a:cubicBezTo>
                  <a:pt x="6840" y="17045"/>
                  <a:pt x="7920" y="15502"/>
                  <a:pt x="8640" y="15502"/>
                </a:cubicBezTo>
                <a:cubicBezTo>
                  <a:pt x="9360" y="15502"/>
                  <a:pt x="10080" y="15502"/>
                  <a:pt x="10440" y="15502"/>
                </a:cubicBezTo>
                <a:cubicBezTo>
                  <a:pt x="10440" y="15502"/>
                  <a:pt x="11520" y="13960"/>
                  <a:pt x="11160" y="13960"/>
                </a:cubicBezTo>
                <a:cubicBezTo>
                  <a:pt x="10800" y="13188"/>
                  <a:pt x="9000" y="13960"/>
                  <a:pt x="8640" y="13960"/>
                </a:cubicBezTo>
                <a:cubicBezTo>
                  <a:pt x="7920" y="14731"/>
                  <a:pt x="7560" y="14731"/>
                  <a:pt x="6840" y="14731"/>
                </a:cubicBezTo>
                <a:cubicBezTo>
                  <a:pt x="6120" y="14731"/>
                  <a:pt x="6840" y="13960"/>
                  <a:pt x="6840" y="13188"/>
                </a:cubicBezTo>
                <a:cubicBezTo>
                  <a:pt x="6840" y="10874"/>
                  <a:pt x="4680" y="14731"/>
                  <a:pt x="4320" y="14731"/>
                </a:cubicBezTo>
                <a:cubicBezTo>
                  <a:pt x="4320" y="14731"/>
                  <a:pt x="3960" y="15502"/>
                  <a:pt x="3960" y="15502"/>
                </a:cubicBezTo>
                <a:cubicBezTo>
                  <a:pt x="3240" y="13960"/>
                  <a:pt x="3240" y="15502"/>
                  <a:pt x="3240" y="16274"/>
                </a:cubicBezTo>
                <a:cubicBezTo>
                  <a:pt x="3240" y="16274"/>
                  <a:pt x="2160" y="14731"/>
                  <a:pt x="1800" y="14731"/>
                </a:cubicBezTo>
                <a:cubicBezTo>
                  <a:pt x="1440" y="14731"/>
                  <a:pt x="0" y="15502"/>
                  <a:pt x="0" y="13960"/>
                </a:cubicBezTo>
                <a:cubicBezTo>
                  <a:pt x="0" y="12417"/>
                  <a:pt x="720" y="13188"/>
                  <a:pt x="1440" y="12417"/>
                </a:cubicBezTo>
                <a:cubicBezTo>
                  <a:pt x="2160" y="12417"/>
                  <a:pt x="2880" y="12417"/>
                  <a:pt x="3240" y="11645"/>
                </a:cubicBezTo>
                <a:cubicBezTo>
                  <a:pt x="3240" y="11645"/>
                  <a:pt x="4320" y="10874"/>
                  <a:pt x="3960" y="10874"/>
                </a:cubicBezTo>
                <a:cubicBezTo>
                  <a:pt x="3240" y="10102"/>
                  <a:pt x="2160" y="10874"/>
                  <a:pt x="1800" y="10874"/>
                </a:cubicBezTo>
                <a:cubicBezTo>
                  <a:pt x="720" y="10874"/>
                  <a:pt x="0" y="9331"/>
                  <a:pt x="1440" y="9331"/>
                </a:cubicBezTo>
                <a:cubicBezTo>
                  <a:pt x="2160" y="9331"/>
                  <a:pt x="3600" y="8560"/>
                  <a:pt x="4320" y="8560"/>
                </a:cubicBezTo>
                <a:cubicBezTo>
                  <a:pt x="3960" y="8560"/>
                  <a:pt x="1440" y="9331"/>
                  <a:pt x="1440" y="7788"/>
                </a:cubicBezTo>
                <a:cubicBezTo>
                  <a:pt x="1080" y="6245"/>
                  <a:pt x="4320" y="7017"/>
                  <a:pt x="4680" y="6245"/>
                </a:cubicBezTo>
                <a:cubicBezTo>
                  <a:pt x="4680" y="6245"/>
                  <a:pt x="3240" y="5474"/>
                  <a:pt x="3240" y="4702"/>
                </a:cubicBezTo>
                <a:cubicBezTo>
                  <a:pt x="2880" y="3931"/>
                  <a:pt x="5040" y="3160"/>
                  <a:pt x="5040" y="3160"/>
                </a:cubicBezTo>
                <a:cubicBezTo>
                  <a:pt x="6120" y="3160"/>
                  <a:pt x="5400" y="6245"/>
                  <a:pt x="6120" y="6245"/>
                </a:cubicBezTo>
                <a:cubicBezTo>
                  <a:pt x="7200" y="6245"/>
                  <a:pt x="7920" y="6245"/>
                  <a:pt x="9000" y="7017"/>
                </a:cubicBezTo>
                <a:cubicBezTo>
                  <a:pt x="9360" y="7788"/>
                  <a:pt x="10080" y="8560"/>
                  <a:pt x="10440" y="9331"/>
                </a:cubicBezTo>
                <a:cubicBezTo>
                  <a:pt x="11160" y="10874"/>
                  <a:pt x="10800" y="11645"/>
                  <a:pt x="11520" y="11645"/>
                </a:cubicBezTo>
                <a:cubicBezTo>
                  <a:pt x="12600" y="11645"/>
                  <a:pt x="13320" y="11645"/>
                  <a:pt x="14040" y="10874"/>
                </a:cubicBezTo>
                <a:cubicBezTo>
                  <a:pt x="15480" y="10102"/>
                  <a:pt x="13320" y="9331"/>
                  <a:pt x="13320" y="8560"/>
                </a:cubicBezTo>
                <a:cubicBezTo>
                  <a:pt x="13320" y="8560"/>
                  <a:pt x="16200" y="7788"/>
                  <a:pt x="13680" y="5474"/>
                </a:cubicBezTo>
                <a:cubicBezTo>
                  <a:pt x="13320" y="5474"/>
                  <a:pt x="12600" y="5474"/>
                  <a:pt x="12960" y="4702"/>
                </a:cubicBezTo>
                <a:cubicBezTo>
                  <a:pt x="13320" y="3931"/>
                  <a:pt x="13680" y="3160"/>
                  <a:pt x="13680" y="2388"/>
                </a:cubicBezTo>
                <a:cubicBezTo>
                  <a:pt x="14040" y="1617"/>
                  <a:pt x="15480" y="-1469"/>
                  <a:pt x="15480" y="845"/>
                </a:cubicBezTo>
                <a:cubicBezTo>
                  <a:pt x="15480" y="1617"/>
                  <a:pt x="15840" y="2388"/>
                  <a:pt x="15840" y="3931"/>
                </a:cubicBezTo>
                <a:cubicBezTo>
                  <a:pt x="16200" y="3931"/>
                  <a:pt x="16200" y="4702"/>
                  <a:pt x="16200" y="5474"/>
                </a:cubicBezTo>
                <a:cubicBezTo>
                  <a:pt x="16560" y="6245"/>
                  <a:pt x="15840" y="5474"/>
                  <a:pt x="15840" y="6245"/>
                </a:cubicBezTo>
                <a:cubicBezTo>
                  <a:pt x="15840" y="7788"/>
                  <a:pt x="16920" y="6245"/>
                  <a:pt x="16920" y="7017"/>
                </a:cubicBezTo>
                <a:cubicBezTo>
                  <a:pt x="16920" y="8560"/>
                  <a:pt x="18000" y="9331"/>
                  <a:pt x="18360" y="9331"/>
                </a:cubicBezTo>
                <a:cubicBezTo>
                  <a:pt x="19080" y="9331"/>
                  <a:pt x="19080" y="10102"/>
                  <a:pt x="19080" y="8560"/>
                </a:cubicBezTo>
                <a:cubicBezTo>
                  <a:pt x="19080" y="7017"/>
                  <a:pt x="19800" y="7017"/>
                  <a:pt x="20520" y="7788"/>
                </a:cubicBezTo>
                <a:cubicBezTo>
                  <a:pt x="20880" y="7788"/>
                  <a:pt x="21600" y="9331"/>
                  <a:pt x="21240" y="10102"/>
                </a:cubicBezTo>
                <a:cubicBezTo>
                  <a:pt x="21240" y="10874"/>
                  <a:pt x="20880" y="13188"/>
                  <a:pt x="20880" y="13960"/>
                </a:cubicBezTo>
                <a:cubicBezTo>
                  <a:pt x="20520" y="14731"/>
                  <a:pt x="18360" y="15502"/>
                  <a:pt x="18000" y="15502"/>
                </a:cubicBezTo>
                <a:cubicBezTo>
                  <a:pt x="17280" y="14731"/>
                  <a:pt x="18360" y="15502"/>
                  <a:pt x="18000" y="1550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8" name="Shape 2458"/>
          <p:cNvSpPr/>
          <p:nvPr/>
        </p:nvSpPr>
        <p:spPr>
          <a:xfrm>
            <a:off x="12706774" y="4923883"/>
            <a:ext cx="62443" cy="36163"/>
          </a:xfrm>
          <a:custGeom>
            <a:avLst/>
            <a:gdLst/>
            <a:ahLst/>
            <a:cxnLst>
              <a:cxn ang="0">
                <a:pos x="wd2" y="hd2"/>
              </a:cxn>
              <a:cxn ang="5400000">
                <a:pos x="wd2" y="hd2"/>
              </a:cxn>
              <a:cxn ang="10800000">
                <a:pos x="wd2" y="hd2"/>
              </a:cxn>
              <a:cxn ang="16200000">
                <a:pos x="wd2" y="hd2"/>
              </a:cxn>
            </a:cxnLst>
            <a:rect l="0" t="0" r="r" b="b"/>
            <a:pathLst>
              <a:path w="19894" h="17277" extrusionOk="0">
                <a:moveTo>
                  <a:pt x="19440" y="1372"/>
                </a:moveTo>
                <a:cubicBezTo>
                  <a:pt x="17280" y="1372"/>
                  <a:pt x="0" y="13715"/>
                  <a:pt x="0" y="13715"/>
                </a:cubicBezTo>
                <a:cubicBezTo>
                  <a:pt x="4320" y="16800"/>
                  <a:pt x="10800" y="19886"/>
                  <a:pt x="12960" y="13715"/>
                </a:cubicBezTo>
                <a:cubicBezTo>
                  <a:pt x="15120" y="10629"/>
                  <a:pt x="19440" y="-1714"/>
                  <a:pt x="19440" y="1372"/>
                </a:cubicBezTo>
                <a:cubicBezTo>
                  <a:pt x="15120" y="1372"/>
                  <a:pt x="21600" y="-1714"/>
                  <a:pt x="19440" y="137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59" name="Shape 2459"/>
          <p:cNvSpPr/>
          <p:nvPr/>
        </p:nvSpPr>
        <p:spPr>
          <a:xfrm>
            <a:off x="12589261" y="4820836"/>
            <a:ext cx="238817" cy="113025"/>
          </a:xfrm>
          <a:custGeom>
            <a:avLst/>
            <a:gdLst/>
            <a:ahLst/>
            <a:cxnLst>
              <a:cxn ang="0">
                <a:pos x="wd2" y="hd2"/>
              </a:cxn>
              <a:cxn ang="5400000">
                <a:pos x="wd2" y="hd2"/>
              </a:cxn>
              <a:cxn ang="10800000">
                <a:pos x="wd2" y="hd2"/>
              </a:cxn>
              <a:cxn ang="16200000">
                <a:pos x="wd2" y="hd2"/>
              </a:cxn>
            </a:cxnLst>
            <a:rect l="0" t="0" r="r" b="b"/>
            <a:pathLst>
              <a:path w="21135" h="21600" extrusionOk="0">
                <a:moveTo>
                  <a:pt x="17514" y="15247"/>
                </a:moveTo>
                <a:cubicBezTo>
                  <a:pt x="16930" y="16518"/>
                  <a:pt x="15762" y="16518"/>
                  <a:pt x="15762" y="16518"/>
                </a:cubicBezTo>
                <a:cubicBezTo>
                  <a:pt x="14011" y="16518"/>
                  <a:pt x="14595" y="13976"/>
                  <a:pt x="15178" y="12706"/>
                </a:cubicBezTo>
                <a:cubicBezTo>
                  <a:pt x="15762" y="10165"/>
                  <a:pt x="14011" y="8894"/>
                  <a:pt x="13427" y="10165"/>
                </a:cubicBezTo>
                <a:cubicBezTo>
                  <a:pt x="13427" y="11435"/>
                  <a:pt x="13427" y="12706"/>
                  <a:pt x="12843" y="12706"/>
                </a:cubicBezTo>
                <a:cubicBezTo>
                  <a:pt x="12843" y="12706"/>
                  <a:pt x="12259" y="12706"/>
                  <a:pt x="12259" y="11435"/>
                </a:cubicBezTo>
                <a:cubicBezTo>
                  <a:pt x="11676" y="12706"/>
                  <a:pt x="12259" y="15247"/>
                  <a:pt x="11676" y="16518"/>
                </a:cubicBezTo>
                <a:cubicBezTo>
                  <a:pt x="11092" y="19059"/>
                  <a:pt x="10508" y="16518"/>
                  <a:pt x="9924" y="17788"/>
                </a:cubicBezTo>
                <a:cubicBezTo>
                  <a:pt x="9341" y="17788"/>
                  <a:pt x="9924" y="20329"/>
                  <a:pt x="9341" y="20329"/>
                </a:cubicBezTo>
                <a:cubicBezTo>
                  <a:pt x="9341" y="21600"/>
                  <a:pt x="7589" y="21600"/>
                  <a:pt x="7005" y="21600"/>
                </a:cubicBezTo>
                <a:cubicBezTo>
                  <a:pt x="6422" y="20329"/>
                  <a:pt x="6422" y="17788"/>
                  <a:pt x="5838" y="19059"/>
                </a:cubicBezTo>
                <a:cubicBezTo>
                  <a:pt x="4670" y="20329"/>
                  <a:pt x="4086" y="20329"/>
                  <a:pt x="2919" y="20329"/>
                </a:cubicBezTo>
                <a:cubicBezTo>
                  <a:pt x="2335" y="20329"/>
                  <a:pt x="1168" y="21600"/>
                  <a:pt x="584" y="21600"/>
                </a:cubicBezTo>
                <a:cubicBezTo>
                  <a:pt x="0" y="21600"/>
                  <a:pt x="1751" y="17788"/>
                  <a:pt x="1168" y="16518"/>
                </a:cubicBezTo>
                <a:cubicBezTo>
                  <a:pt x="1168" y="16518"/>
                  <a:pt x="584" y="17788"/>
                  <a:pt x="0" y="17788"/>
                </a:cubicBezTo>
                <a:cubicBezTo>
                  <a:pt x="0" y="16518"/>
                  <a:pt x="2919" y="15247"/>
                  <a:pt x="3503" y="15247"/>
                </a:cubicBezTo>
                <a:cubicBezTo>
                  <a:pt x="4670" y="15247"/>
                  <a:pt x="4670" y="13976"/>
                  <a:pt x="5254" y="12706"/>
                </a:cubicBezTo>
                <a:cubicBezTo>
                  <a:pt x="6422" y="10165"/>
                  <a:pt x="7005" y="10165"/>
                  <a:pt x="7589" y="8894"/>
                </a:cubicBezTo>
                <a:cubicBezTo>
                  <a:pt x="8757" y="6353"/>
                  <a:pt x="9341" y="3812"/>
                  <a:pt x="10508" y="3812"/>
                </a:cubicBezTo>
                <a:cubicBezTo>
                  <a:pt x="11676" y="2541"/>
                  <a:pt x="12843" y="2541"/>
                  <a:pt x="14011" y="3812"/>
                </a:cubicBezTo>
                <a:cubicBezTo>
                  <a:pt x="15178" y="3812"/>
                  <a:pt x="16930" y="5082"/>
                  <a:pt x="17514" y="3812"/>
                </a:cubicBezTo>
                <a:cubicBezTo>
                  <a:pt x="18097" y="2541"/>
                  <a:pt x="17514" y="0"/>
                  <a:pt x="18681" y="0"/>
                </a:cubicBezTo>
                <a:cubicBezTo>
                  <a:pt x="18681" y="0"/>
                  <a:pt x="21016" y="1271"/>
                  <a:pt x="21016" y="2541"/>
                </a:cubicBezTo>
                <a:cubicBezTo>
                  <a:pt x="21600" y="2541"/>
                  <a:pt x="19849" y="3812"/>
                  <a:pt x="19849" y="5082"/>
                </a:cubicBezTo>
                <a:cubicBezTo>
                  <a:pt x="19849" y="6353"/>
                  <a:pt x="21600" y="7624"/>
                  <a:pt x="19849" y="8894"/>
                </a:cubicBezTo>
                <a:cubicBezTo>
                  <a:pt x="19265" y="10165"/>
                  <a:pt x="21016" y="11435"/>
                  <a:pt x="20432" y="11435"/>
                </a:cubicBezTo>
                <a:cubicBezTo>
                  <a:pt x="19265" y="12706"/>
                  <a:pt x="18681" y="12706"/>
                  <a:pt x="18097" y="12706"/>
                </a:cubicBezTo>
                <a:cubicBezTo>
                  <a:pt x="18097" y="13976"/>
                  <a:pt x="18097" y="13976"/>
                  <a:pt x="17514" y="15247"/>
                </a:cubicBezTo>
                <a:cubicBezTo>
                  <a:pt x="16930" y="16518"/>
                  <a:pt x="18097" y="13976"/>
                  <a:pt x="17514" y="1524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0" name="Shape 2460"/>
          <p:cNvSpPr/>
          <p:nvPr/>
        </p:nvSpPr>
        <p:spPr>
          <a:xfrm>
            <a:off x="12866148" y="4866041"/>
            <a:ext cx="30786" cy="13564"/>
          </a:xfrm>
          <a:custGeom>
            <a:avLst/>
            <a:gdLst/>
            <a:ahLst/>
            <a:cxnLst>
              <a:cxn ang="0">
                <a:pos x="wd2" y="hd2"/>
              </a:cxn>
              <a:cxn ang="5400000">
                <a:pos x="wd2" y="hd2"/>
              </a:cxn>
              <a:cxn ang="10800000">
                <a:pos x="wd2" y="hd2"/>
              </a:cxn>
              <a:cxn ang="16200000">
                <a:pos x="wd2" y="hd2"/>
              </a:cxn>
            </a:cxnLst>
            <a:rect l="0" t="0" r="r" b="b"/>
            <a:pathLst>
              <a:path w="12793" h="21600" extrusionOk="0">
                <a:moveTo>
                  <a:pt x="11013" y="21600"/>
                </a:moveTo>
                <a:cubicBezTo>
                  <a:pt x="5613" y="21600"/>
                  <a:pt x="-5187" y="10800"/>
                  <a:pt x="2913" y="0"/>
                </a:cubicBezTo>
                <a:cubicBezTo>
                  <a:pt x="8313" y="0"/>
                  <a:pt x="16413" y="21600"/>
                  <a:pt x="11013"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1" name="Shape 2461"/>
          <p:cNvSpPr/>
          <p:nvPr/>
        </p:nvSpPr>
        <p:spPr>
          <a:xfrm>
            <a:off x="12909504" y="4773366"/>
            <a:ext cx="120618" cy="61912"/>
          </a:xfrm>
          <a:custGeom>
            <a:avLst/>
            <a:gdLst/>
            <a:ahLst/>
            <a:cxnLst>
              <a:cxn ang="0">
                <a:pos x="wd2" y="hd2"/>
              </a:cxn>
              <a:cxn ang="5400000">
                <a:pos x="wd2" y="hd2"/>
              </a:cxn>
              <a:cxn ang="10800000">
                <a:pos x="wd2" y="hd2"/>
              </a:cxn>
              <a:cxn ang="16200000">
                <a:pos x="wd2" y="hd2"/>
              </a:cxn>
            </a:cxnLst>
            <a:rect l="0" t="0" r="r" b="b"/>
            <a:pathLst>
              <a:path w="18595" h="20400" extrusionOk="0">
                <a:moveTo>
                  <a:pt x="5560" y="19440"/>
                </a:moveTo>
                <a:cubicBezTo>
                  <a:pt x="4531" y="19440"/>
                  <a:pt x="-1640" y="12960"/>
                  <a:pt x="417" y="8640"/>
                </a:cubicBezTo>
                <a:cubicBezTo>
                  <a:pt x="2474" y="4320"/>
                  <a:pt x="5560" y="4320"/>
                  <a:pt x="7617" y="4320"/>
                </a:cubicBezTo>
                <a:cubicBezTo>
                  <a:pt x="10703" y="2160"/>
                  <a:pt x="13789" y="0"/>
                  <a:pt x="15846" y="0"/>
                </a:cubicBezTo>
                <a:cubicBezTo>
                  <a:pt x="16874" y="0"/>
                  <a:pt x="19960" y="2160"/>
                  <a:pt x="17903" y="4320"/>
                </a:cubicBezTo>
                <a:cubicBezTo>
                  <a:pt x="16874" y="6480"/>
                  <a:pt x="13789" y="4320"/>
                  <a:pt x="12760" y="8640"/>
                </a:cubicBezTo>
                <a:cubicBezTo>
                  <a:pt x="12760" y="8640"/>
                  <a:pt x="17903" y="12960"/>
                  <a:pt x="13789" y="15120"/>
                </a:cubicBezTo>
                <a:cubicBezTo>
                  <a:pt x="11731" y="17280"/>
                  <a:pt x="8646" y="21600"/>
                  <a:pt x="5560" y="19440"/>
                </a:cubicBezTo>
                <a:cubicBezTo>
                  <a:pt x="3503" y="19440"/>
                  <a:pt x="7617" y="21600"/>
                  <a:pt x="5560" y="194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2" name="Shape 2462"/>
          <p:cNvSpPr/>
          <p:nvPr/>
        </p:nvSpPr>
        <p:spPr>
          <a:xfrm>
            <a:off x="12852589" y="4786927"/>
            <a:ext cx="31732" cy="27127"/>
          </a:xfrm>
          <a:custGeom>
            <a:avLst/>
            <a:gdLst/>
            <a:ahLst/>
            <a:cxnLst>
              <a:cxn ang="0">
                <a:pos x="wd2" y="hd2"/>
              </a:cxn>
              <a:cxn ang="5400000">
                <a:pos x="wd2" y="hd2"/>
              </a:cxn>
              <a:cxn ang="10800000">
                <a:pos x="wd2" y="hd2"/>
              </a:cxn>
              <a:cxn ang="16200000">
                <a:pos x="wd2" y="hd2"/>
              </a:cxn>
            </a:cxnLst>
            <a:rect l="0" t="0" r="r" b="b"/>
            <a:pathLst>
              <a:path w="13186" h="21600" extrusionOk="0">
                <a:moveTo>
                  <a:pt x="11013" y="21600"/>
                </a:moveTo>
                <a:cubicBezTo>
                  <a:pt x="5613" y="21600"/>
                  <a:pt x="-5187" y="0"/>
                  <a:pt x="2913" y="0"/>
                </a:cubicBezTo>
                <a:cubicBezTo>
                  <a:pt x="11013" y="0"/>
                  <a:pt x="16413" y="16200"/>
                  <a:pt x="11013"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3" name="Shape 2463"/>
          <p:cNvSpPr/>
          <p:nvPr/>
        </p:nvSpPr>
        <p:spPr>
          <a:xfrm>
            <a:off x="12917168" y="4730016"/>
            <a:ext cx="119417" cy="39582"/>
          </a:xfrm>
          <a:custGeom>
            <a:avLst/>
            <a:gdLst/>
            <a:ahLst/>
            <a:cxnLst>
              <a:cxn ang="0">
                <a:pos x="wd2" y="hd2"/>
              </a:cxn>
              <a:cxn ang="5400000">
                <a:pos x="wd2" y="hd2"/>
              </a:cxn>
              <a:cxn ang="10800000">
                <a:pos x="wd2" y="hd2"/>
              </a:cxn>
              <a:cxn ang="16200000">
                <a:pos x="wd2" y="hd2"/>
              </a:cxn>
            </a:cxnLst>
            <a:rect l="0" t="0" r="r" b="b"/>
            <a:pathLst>
              <a:path w="18409" h="18011" extrusionOk="0">
                <a:moveTo>
                  <a:pt x="297" y="13554"/>
                </a:moveTo>
                <a:cubicBezTo>
                  <a:pt x="-732" y="13554"/>
                  <a:pt x="2354" y="10468"/>
                  <a:pt x="3382" y="10468"/>
                </a:cubicBezTo>
                <a:cubicBezTo>
                  <a:pt x="5439" y="7382"/>
                  <a:pt x="6468" y="4296"/>
                  <a:pt x="8525" y="1211"/>
                </a:cubicBezTo>
                <a:cubicBezTo>
                  <a:pt x="11611" y="-1875"/>
                  <a:pt x="14697" y="1211"/>
                  <a:pt x="17782" y="7382"/>
                </a:cubicBezTo>
                <a:cubicBezTo>
                  <a:pt x="20868" y="16639"/>
                  <a:pt x="11611" y="16639"/>
                  <a:pt x="10582" y="16639"/>
                </a:cubicBezTo>
                <a:cubicBezTo>
                  <a:pt x="8525" y="16639"/>
                  <a:pt x="7497" y="19725"/>
                  <a:pt x="5439" y="16639"/>
                </a:cubicBezTo>
                <a:cubicBezTo>
                  <a:pt x="3382" y="13554"/>
                  <a:pt x="1325" y="16639"/>
                  <a:pt x="297" y="13554"/>
                </a:cubicBezTo>
                <a:cubicBezTo>
                  <a:pt x="-732" y="10468"/>
                  <a:pt x="1325" y="16639"/>
                  <a:pt x="297" y="1355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4" name="Shape 2464"/>
          <p:cNvSpPr/>
          <p:nvPr/>
        </p:nvSpPr>
        <p:spPr>
          <a:xfrm>
            <a:off x="13256167" y="4872704"/>
            <a:ext cx="178273" cy="119926"/>
          </a:xfrm>
          <a:custGeom>
            <a:avLst/>
            <a:gdLst/>
            <a:ahLst/>
            <a:cxnLst>
              <a:cxn ang="0">
                <a:pos x="wd2" y="hd2"/>
              </a:cxn>
              <a:cxn ang="5400000">
                <a:pos x="wd2" y="hd2"/>
              </a:cxn>
              <a:cxn ang="10800000">
                <a:pos x="wd2" y="hd2"/>
              </a:cxn>
              <a:cxn ang="16200000">
                <a:pos x="wd2" y="hd2"/>
              </a:cxn>
            </a:cxnLst>
            <a:rect l="0" t="0" r="r" b="b"/>
            <a:pathLst>
              <a:path w="20780" h="20463" extrusionOk="0">
                <a:moveTo>
                  <a:pt x="16416" y="20463"/>
                </a:moveTo>
                <a:cubicBezTo>
                  <a:pt x="14874" y="20463"/>
                  <a:pt x="12559" y="20463"/>
                  <a:pt x="11016" y="20463"/>
                </a:cubicBezTo>
                <a:cubicBezTo>
                  <a:pt x="8702" y="20463"/>
                  <a:pt x="11016" y="19326"/>
                  <a:pt x="11016" y="18189"/>
                </a:cubicBezTo>
                <a:cubicBezTo>
                  <a:pt x="11788" y="17052"/>
                  <a:pt x="7931" y="17052"/>
                  <a:pt x="8702" y="15916"/>
                </a:cubicBezTo>
                <a:cubicBezTo>
                  <a:pt x="9474" y="14779"/>
                  <a:pt x="11016" y="13642"/>
                  <a:pt x="12559" y="13642"/>
                </a:cubicBezTo>
                <a:cubicBezTo>
                  <a:pt x="13331" y="12505"/>
                  <a:pt x="12559" y="12505"/>
                  <a:pt x="11788" y="12505"/>
                </a:cubicBezTo>
                <a:cubicBezTo>
                  <a:pt x="10245" y="11368"/>
                  <a:pt x="8702" y="12505"/>
                  <a:pt x="6388" y="13642"/>
                </a:cubicBezTo>
                <a:cubicBezTo>
                  <a:pt x="4845" y="13642"/>
                  <a:pt x="3302" y="13642"/>
                  <a:pt x="988" y="13642"/>
                </a:cubicBezTo>
                <a:cubicBezTo>
                  <a:pt x="988" y="14779"/>
                  <a:pt x="-555" y="14779"/>
                  <a:pt x="216" y="12505"/>
                </a:cubicBezTo>
                <a:cubicBezTo>
                  <a:pt x="1759" y="10231"/>
                  <a:pt x="3302" y="11368"/>
                  <a:pt x="4845" y="10231"/>
                </a:cubicBezTo>
                <a:cubicBezTo>
                  <a:pt x="7931" y="9095"/>
                  <a:pt x="2531" y="9095"/>
                  <a:pt x="2531" y="7958"/>
                </a:cubicBezTo>
                <a:cubicBezTo>
                  <a:pt x="1759" y="7958"/>
                  <a:pt x="4845" y="5684"/>
                  <a:pt x="4845" y="5684"/>
                </a:cubicBezTo>
                <a:cubicBezTo>
                  <a:pt x="4845" y="5684"/>
                  <a:pt x="2531" y="5684"/>
                  <a:pt x="1759" y="5684"/>
                </a:cubicBezTo>
                <a:cubicBezTo>
                  <a:pt x="1759" y="4547"/>
                  <a:pt x="4074" y="3410"/>
                  <a:pt x="4845" y="3410"/>
                </a:cubicBezTo>
                <a:cubicBezTo>
                  <a:pt x="6388" y="3410"/>
                  <a:pt x="7931" y="6821"/>
                  <a:pt x="9474" y="7958"/>
                </a:cubicBezTo>
                <a:cubicBezTo>
                  <a:pt x="10245" y="7958"/>
                  <a:pt x="11016" y="10231"/>
                  <a:pt x="11788" y="9095"/>
                </a:cubicBezTo>
                <a:cubicBezTo>
                  <a:pt x="14102" y="6821"/>
                  <a:pt x="9474" y="6821"/>
                  <a:pt x="9474" y="6821"/>
                </a:cubicBezTo>
                <a:cubicBezTo>
                  <a:pt x="10245" y="6821"/>
                  <a:pt x="13331" y="5684"/>
                  <a:pt x="10245" y="4547"/>
                </a:cubicBezTo>
                <a:cubicBezTo>
                  <a:pt x="9474" y="4547"/>
                  <a:pt x="8702" y="4547"/>
                  <a:pt x="7931" y="3410"/>
                </a:cubicBezTo>
                <a:cubicBezTo>
                  <a:pt x="6388" y="2274"/>
                  <a:pt x="7931" y="2274"/>
                  <a:pt x="7931" y="1137"/>
                </a:cubicBezTo>
                <a:cubicBezTo>
                  <a:pt x="7159" y="1137"/>
                  <a:pt x="4845" y="2274"/>
                  <a:pt x="4845" y="2274"/>
                </a:cubicBezTo>
                <a:cubicBezTo>
                  <a:pt x="4074" y="1137"/>
                  <a:pt x="9474" y="0"/>
                  <a:pt x="9474" y="0"/>
                </a:cubicBezTo>
                <a:cubicBezTo>
                  <a:pt x="9474" y="0"/>
                  <a:pt x="8702" y="1137"/>
                  <a:pt x="8702" y="1137"/>
                </a:cubicBezTo>
                <a:cubicBezTo>
                  <a:pt x="7931" y="2274"/>
                  <a:pt x="10245" y="2274"/>
                  <a:pt x="11016" y="2274"/>
                </a:cubicBezTo>
                <a:cubicBezTo>
                  <a:pt x="13331" y="3410"/>
                  <a:pt x="14102" y="3410"/>
                  <a:pt x="15645" y="1137"/>
                </a:cubicBezTo>
                <a:cubicBezTo>
                  <a:pt x="17959" y="-1137"/>
                  <a:pt x="20274" y="5684"/>
                  <a:pt x="19502" y="7958"/>
                </a:cubicBezTo>
                <a:cubicBezTo>
                  <a:pt x="19502" y="10231"/>
                  <a:pt x="19502" y="11368"/>
                  <a:pt x="20274" y="12505"/>
                </a:cubicBezTo>
                <a:cubicBezTo>
                  <a:pt x="21045" y="14779"/>
                  <a:pt x="21045" y="15916"/>
                  <a:pt x="19502" y="14779"/>
                </a:cubicBezTo>
                <a:cubicBezTo>
                  <a:pt x="17959" y="12505"/>
                  <a:pt x="18731" y="17052"/>
                  <a:pt x="19502" y="18189"/>
                </a:cubicBezTo>
                <a:cubicBezTo>
                  <a:pt x="20274" y="19326"/>
                  <a:pt x="17188" y="20463"/>
                  <a:pt x="16416" y="2046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5" name="Shape 2465"/>
          <p:cNvSpPr/>
          <p:nvPr/>
        </p:nvSpPr>
        <p:spPr>
          <a:xfrm>
            <a:off x="13236570" y="4927076"/>
            <a:ext cx="43193" cy="18084"/>
          </a:xfrm>
          <a:custGeom>
            <a:avLst/>
            <a:gdLst/>
            <a:ahLst/>
            <a:cxnLst>
              <a:cxn ang="0">
                <a:pos x="wd2" y="hd2"/>
              </a:cxn>
              <a:cxn ang="5400000">
                <a:pos x="wd2" y="hd2"/>
              </a:cxn>
              <a:cxn ang="10800000">
                <a:pos x="wd2" y="hd2"/>
              </a:cxn>
              <a:cxn ang="16200000">
                <a:pos x="wd2" y="hd2"/>
              </a:cxn>
            </a:cxnLst>
            <a:rect l="0" t="0" r="r" b="b"/>
            <a:pathLst>
              <a:path w="15878" h="21600" extrusionOk="0">
                <a:moveTo>
                  <a:pt x="376" y="21600"/>
                </a:moveTo>
                <a:cubicBezTo>
                  <a:pt x="7576" y="14400"/>
                  <a:pt x="19576" y="0"/>
                  <a:pt x="14776" y="0"/>
                </a:cubicBezTo>
                <a:cubicBezTo>
                  <a:pt x="7576" y="0"/>
                  <a:pt x="-2024" y="21600"/>
                  <a:pt x="376"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6" name="Shape 2466"/>
          <p:cNvSpPr/>
          <p:nvPr/>
        </p:nvSpPr>
        <p:spPr>
          <a:xfrm>
            <a:off x="13223214" y="4920295"/>
            <a:ext cx="38618" cy="13565"/>
          </a:xfrm>
          <a:custGeom>
            <a:avLst/>
            <a:gdLst/>
            <a:ahLst/>
            <a:cxnLst>
              <a:cxn ang="0">
                <a:pos x="wd2" y="hd2"/>
              </a:cxn>
              <a:cxn ang="5400000">
                <a:pos x="wd2" y="hd2"/>
              </a:cxn>
              <a:cxn ang="10800000">
                <a:pos x="wd2" y="hd2"/>
              </a:cxn>
              <a:cxn ang="16200000">
                <a:pos x="wd2" y="hd2"/>
              </a:cxn>
            </a:cxnLst>
            <a:rect l="0" t="0" r="r" b="b"/>
            <a:pathLst>
              <a:path w="15380" h="21600" extrusionOk="0">
                <a:moveTo>
                  <a:pt x="426" y="21600"/>
                </a:moveTo>
                <a:cubicBezTo>
                  <a:pt x="-2274" y="21600"/>
                  <a:pt x="8526" y="0"/>
                  <a:pt x="13926" y="0"/>
                </a:cubicBezTo>
                <a:cubicBezTo>
                  <a:pt x="19326" y="0"/>
                  <a:pt x="8526" y="21600"/>
                  <a:pt x="426"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7" name="Shape 2467"/>
          <p:cNvSpPr/>
          <p:nvPr/>
        </p:nvSpPr>
        <p:spPr>
          <a:xfrm>
            <a:off x="13202152" y="4904883"/>
            <a:ext cx="56030" cy="19975"/>
          </a:xfrm>
          <a:custGeom>
            <a:avLst/>
            <a:gdLst/>
            <a:ahLst/>
            <a:cxnLst>
              <a:cxn ang="0">
                <a:pos x="wd2" y="hd2"/>
              </a:cxn>
              <a:cxn ang="5400000">
                <a:pos x="wd2" y="hd2"/>
              </a:cxn>
              <a:cxn ang="10800000">
                <a:pos x="wd2" y="hd2"/>
              </a:cxn>
              <a:cxn ang="16200000">
                <a:pos x="wd2" y="hd2"/>
              </a:cxn>
            </a:cxnLst>
            <a:rect l="0" t="0" r="r" b="b"/>
            <a:pathLst>
              <a:path w="17851" h="12724" extrusionOk="0">
                <a:moveTo>
                  <a:pt x="571" y="9817"/>
                </a:moveTo>
                <a:cubicBezTo>
                  <a:pt x="-3749" y="5497"/>
                  <a:pt x="17851" y="-3143"/>
                  <a:pt x="17851" y="1177"/>
                </a:cubicBezTo>
                <a:cubicBezTo>
                  <a:pt x="17851" y="5497"/>
                  <a:pt x="9211" y="18457"/>
                  <a:pt x="571" y="98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8" name="Shape 2468"/>
          <p:cNvSpPr/>
          <p:nvPr/>
        </p:nvSpPr>
        <p:spPr>
          <a:xfrm>
            <a:off x="13197166" y="4876798"/>
            <a:ext cx="47458" cy="29937"/>
          </a:xfrm>
          <a:custGeom>
            <a:avLst/>
            <a:gdLst/>
            <a:ahLst/>
            <a:cxnLst>
              <a:cxn ang="0">
                <a:pos x="wd2" y="hd2"/>
              </a:cxn>
              <a:cxn ang="5400000">
                <a:pos x="wd2" y="hd2"/>
              </a:cxn>
              <a:cxn ang="10800000">
                <a:pos x="wd2" y="hd2"/>
              </a:cxn>
              <a:cxn ang="16200000">
                <a:pos x="wd2" y="hd2"/>
              </a:cxn>
            </a:cxnLst>
            <a:rect l="0" t="0" r="r" b="b"/>
            <a:pathLst>
              <a:path w="21600" h="19069" extrusionOk="0">
                <a:moveTo>
                  <a:pt x="3086" y="19069"/>
                </a:moveTo>
                <a:cubicBezTo>
                  <a:pt x="0" y="14749"/>
                  <a:pt x="0" y="6109"/>
                  <a:pt x="0" y="1789"/>
                </a:cubicBezTo>
                <a:cubicBezTo>
                  <a:pt x="3086" y="-2531"/>
                  <a:pt x="9257" y="1789"/>
                  <a:pt x="12343" y="6109"/>
                </a:cubicBezTo>
                <a:cubicBezTo>
                  <a:pt x="12343" y="6109"/>
                  <a:pt x="21600" y="10429"/>
                  <a:pt x="21600" y="14749"/>
                </a:cubicBezTo>
                <a:cubicBezTo>
                  <a:pt x="21600" y="14749"/>
                  <a:pt x="6171" y="19069"/>
                  <a:pt x="3086" y="19069"/>
                </a:cubicBezTo>
                <a:cubicBezTo>
                  <a:pt x="0" y="14749"/>
                  <a:pt x="12343" y="19069"/>
                  <a:pt x="3086" y="1906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69" name="Shape 2469"/>
          <p:cNvSpPr/>
          <p:nvPr/>
        </p:nvSpPr>
        <p:spPr>
          <a:xfrm>
            <a:off x="13145968" y="4799731"/>
            <a:ext cx="47173" cy="46728"/>
          </a:xfrm>
          <a:custGeom>
            <a:avLst/>
            <a:gdLst/>
            <a:ahLst/>
            <a:cxnLst>
              <a:cxn ang="0">
                <a:pos x="wd2" y="hd2"/>
              </a:cxn>
              <a:cxn ang="5400000">
                <a:pos x="wd2" y="hd2"/>
              </a:cxn>
              <a:cxn ang="10800000">
                <a:pos x="wd2" y="hd2"/>
              </a:cxn>
              <a:cxn ang="16200000">
                <a:pos x="wd2" y="hd2"/>
              </a:cxn>
            </a:cxnLst>
            <a:rect l="0" t="0" r="r" b="b"/>
            <a:pathLst>
              <a:path w="12882" h="17173" extrusionOk="0">
                <a:moveTo>
                  <a:pt x="10485" y="16987"/>
                </a:moveTo>
                <a:cubicBezTo>
                  <a:pt x="6885" y="19387"/>
                  <a:pt x="-3915" y="-2213"/>
                  <a:pt x="1485" y="187"/>
                </a:cubicBezTo>
                <a:cubicBezTo>
                  <a:pt x="6885" y="4987"/>
                  <a:pt x="17685" y="16987"/>
                  <a:pt x="10485" y="1698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0" name="Shape 2470"/>
          <p:cNvSpPr/>
          <p:nvPr/>
        </p:nvSpPr>
        <p:spPr>
          <a:xfrm>
            <a:off x="13267149" y="4791810"/>
            <a:ext cx="44285" cy="11490"/>
          </a:xfrm>
          <a:custGeom>
            <a:avLst/>
            <a:gdLst/>
            <a:ahLst/>
            <a:cxnLst>
              <a:cxn ang="0">
                <a:pos x="wd2" y="hd2"/>
              </a:cxn>
              <a:cxn ang="5400000">
                <a:pos x="wd2" y="hd2"/>
              </a:cxn>
              <a:cxn ang="10800000">
                <a:pos x="wd2" y="hd2"/>
              </a:cxn>
              <a:cxn ang="16200000">
                <a:pos x="wd2" y="hd2"/>
              </a:cxn>
            </a:cxnLst>
            <a:rect l="0" t="0" r="r" b="b"/>
            <a:pathLst>
              <a:path w="16279" h="12198" extrusionOk="0">
                <a:moveTo>
                  <a:pt x="1504" y="2016"/>
                </a:moveTo>
                <a:cubicBezTo>
                  <a:pt x="8704" y="-5184"/>
                  <a:pt x="18304" y="9216"/>
                  <a:pt x="15904" y="9216"/>
                </a:cubicBezTo>
                <a:cubicBezTo>
                  <a:pt x="3904" y="16416"/>
                  <a:pt x="-3296" y="9216"/>
                  <a:pt x="1504" y="201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1" name="Shape 2471"/>
          <p:cNvSpPr/>
          <p:nvPr/>
        </p:nvSpPr>
        <p:spPr>
          <a:xfrm>
            <a:off x="13160105" y="4684589"/>
            <a:ext cx="214827" cy="114052"/>
          </a:xfrm>
          <a:custGeom>
            <a:avLst/>
            <a:gdLst/>
            <a:ahLst/>
            <a:cxnLst>
              <a:cxn ang="0">
                <a:pos x="wd2" y="hd2"/>
              </a:cxn>
              <a:cxn ang="5400000">
                <a:pos x="wd2" y="hd2"/>
              </a:cxn>
              <a:cxn ang="10800000">
                <a:pos x="wd2" y="hd2"/>
              </a:cxn>
              <a:cxn ang="16200000">
                <a:pos x="wd2" y="hd2"/>
              </a:cxn>
            </a:cxnLst>
            <a:rect l="0" t="0" r="r" b="b"/>
            <a:pathLst>
              <a:path w="19556" h="19461" extrusionOk="0">
                <a:moveTo>
                  <a:pt x="15442" y="18660"/>
                </a:moveTo>
                <a:cubicBezTo>
                  <a:pt x="14842" y="18660"/>
                  <a:pt x="14842" y="17523"/>
                  <a:pt x="14842" y="16387"/>
                </a:cubicBezTo>
                <a:cubicBezTo>
                  <a:pt x="14242" y="15250"/>
                  <a:pt x="12442" y="14113"/>
                  <a:pt x="11842" y="14113"/>
                </a:cubicBezTo>
                <a:cubicBezTo>
                  <a:pt x="11242" y="14113"/>
                  <a:pt x="7042" y="16387"/>
                  <a:pt x="7042" y="15250"/>
                </a:cubicBezTo>
                <a:cubicBezTo>
                  <a:pt x="7042" y="15250"/>
                  <a:pt x="9442" y="12976"/>
                  <a:pt x="9442" y="12976"/>
                </a:cubicBezTo>
                <a:cubicBezTo>
                  <a:pt x="7642" y="11839"/>
                  <a:pt x="5242" y="15250"/>
                  <a:pt x="3442" y="12976"/>
                </a:cubicBezTo>
                <a:cubicBezTo>
                  <a:pt x="-158" y="9566"/>
                  <a:pt x="6442" y="10702"/>
                  <a:pt x="6442" y="10702"/>
                </a:cubicBezTo>
                <a:cubicBezTo>
                  <a:pt x="6442" y="10702"/>
                  <a:pt x="5842" y="9566"/>
                  <a:pt x="5842" y="9566"/>
                </a:cubicBezTo>
                <a:cubicBezTo>
                  <a:pt x="5842" y="9566"/>
                  <a:pt x="6442" y="8429"/>
                  <a:pt x="6442" y="8429"/>
                </a:cubicBezTo>
                <a:cubicBezTo>
                  <a:pt x="7042" y="7292"/>
                  <a:pt x="5242" y="8429"/>
                  <a:pt x="5242" y="8429"/>
                </a:cubicBezTo>
                <a:cubicBezTo>
                  <a:pt x="4642" y="7292"/>
                  <a:pt x="5842" y="6155"/>
                  <a:pt x="4642" y="6155"/>
                </a:cubicBezTo>
                <a:cubicBezTo>
                  <a:pt x="4042" y="6155"/>
                  <a:pt x="2842" y="7292"/>
                  <a:pt x="2242" y="6155"/>
                </a:cubicBezTo>
                <a:cubicBezTo>
                  <a:pt x="2242" y="5018"/>
                  <a:pt x="1042" y="6155"/>
                  <a:pt x="442" y="5018"/>
                </a:cubicBezTo>
                <a:cubicBezTo>
                  <a:pt x="-1358" y="-666"/>
                  <a:pt x="2842" y="1608"/>
                  <a:pt x="4042" y="1608"/>
                </a:cubicBezTo>
                <a:cubicBezTo>
                  <a:pt x="5242" y="471"/>
                  <a:pt x="7042" y="-666"/>
                  <a:pt x="8242" y="471"/>
                </a:cubicBezTo>
                <a:cubicBezTo>
                  <a:pt x="10042" y="1608"/>
                  <a:pt x="7042" y="7292"/>
                  <a:pt x="9442" y="5018"/>
                </a:cubicBezTo>
                <a:cubicBezTo>
                  <a:pt x="10042" y="5018"/>
                  <a:pt x="11242" y="2745"/>
                  <a:pt x="11842" y="3881"/>
                </a:cubicBezTo>
                <a:cubicBezTo>
                  <a:pt x="12442" y="5018"/>
                  <a:pt x="13042" y="7292"/>
                  <a:pt x="13642" y="7292"/>
                </a:cubicBezTo>
                <a:cubicBezTo>
                  <a:pt x="14242" y="7292"/>
                  <a:pt x="16042" y="6155"/>
                  <a:pt x="16642" y="7292"/>
                </a:cubicBezTo>
                <a:cubicBezTo>
                  <a:pt x="17842" y="8429"/>
                  <a:pt x="17842" y="11839"/>
                  <a:pt x="18442" y="12976"/>
                </a:cubicBezTo>
                <a:cubicBezTo>
                  <a:pt x="19042" y="15250"/>
                  <a:pt x="20242" y="16387"/>
                  <a:pt x="19042" y="17523"/>
                </a:cubicBezTo>
                <a:cubicBezTo>
                  <a:pt x="18442" y="19797"/>
                  <a:pt x="16642" y="19797"/>
                  <a:pt x="15442" y="18660"/>
                </a:cubicBezTo>
                <a:cubicBezTo>
                  <a:pt x="14842" y="17523"/>
                  <a:pt x="17242" y="20934"/>
                  <a:pt x="15442" y="186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2" name="Shape 2472"/>
          <p:cNvSpPr/>
          <p:nvPr/>
        </p:nvSpPr>
        <p:spPr>
          <a:xfrm>
            <a:off x="13339964" y="4625824"/>
            <a:ext cx="53183" cy="27739"/>
          </a:xfrm>
          <a:custGeom>
            <a:avLst/>
            <a:gdLst/>
            <a:ahLst/>
            <a:cxnLst>
              <a:cxn ang="0">
                <a:pos x="wd2" y="hd2"/>
              </a:cxn>
              <a:cxn ang="5400000">
                <a:pos x="wd2" y="hd2"/>
              </a:cxn>
              <a:cxn ang="10800000">
                <a:pos x="wd2" y="hd2"/>
              </a:cxn>
              <a:cxn ang="16200000">
                <a:pos x="wd2" y="hd2"/>
              </a:cxn>
            </a:cxnLst>
            <a:rect l="0" t="0" r="r" b="b"/>
            <a:pathLst>
              <a:path w="15885" h="17670" extrusionOk="0">
                <a:moveTo>
                  <a:pt x="12881" y="17670"/>
                </a:moveTo>
                <a:cubicBezTo>
                  <a:pt x="8954" y="17670"/>
                  <a:pt x="8954" y="13350"/>
                  <a:pt x="5027" y="13350"/>
                </a:cubicBezTo>
                <a:cubicBezTo>
                  <a:pt x="5027" y="13350"/>
                  <a:pt x="-2828" y="13350"/>
                  <a:pt x="1099" y="9030"/>
                </a:cubicBezTo>
                <a:cubicBezTo>
                  <a:pt x="3063" y="390"/>
                  <a:pt x="8954" y="-3930"/>
                  <a:pt x="10917" y="4710"/>
                </a:cubicBezTo>
                <a:cubicBezTo>
                  <a:pt x="14845" y="9030"/>
                  <a:pt x="18772" y="17670"/>
                  <a:pt x="12881" y="1767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3" name="Shape 2473"/>
          <p:cNvSpPr/>
          <p:nvPr/>
        </p:nvSpPr>
        <p:spPr>
          <a:xfrm>
            <a:off x="13395920" y="4729663"/>
            <a:ext cx="121341" cy="70829"/>
          </a:xfrm>
          <a:custGeom>
            <a:avLst/>
            <a:gdLst/>
            <a:ahLst/>
            <a:cxnLst>
              <a:cxn ang="0">
                <a:pos x="wd2" y="hd2"/>
              </a:cxn>
              <a:cxn ang="5400000">
                <a:pos x="wd2" y="hd2"/>
              </a:cxn>
              <a:cxn ang="10800000">
                <a:pos x="wd2" y="hd2"/>
              </a:cxn>
              <a:cxn ang="16200000">
                <a:pos x="wd2" y="hd2"/>
              </a:cxn>
            </a:cxnLst>
            <a:rect l="0" t="0" r="r" b="b"/>
            <a:pathLst>
              <a:path w="19657" h="20509" extrusionOk="0">
                <a:moveTo>
                  <a:pt x="7560" y="12654"/>
                </a:moveTo>
                <a:cubicBezTo>
                  <a:pt x="5400" y="12654"/>
                  <a:pt x="3240" y="10691"/>
                  <a:pt x="2160" y="8727"/>
                </a:cubicBezTo>
                <a:cubicBezTo>
                  <a:pt x="-1080" y="6764"/>
                  <a:pt x="3240" y="4800"/>
                  <a:pt x="3240" y="4800"/>
                </a:cubicBezTo>
                <a:cubicBezTo>
                  <a:pt x="3240" y="2836"/>
                  <a:pt x="1080" y="873"/>
                  <a:pt x="0" y="873"/>
                </a:cubicBezTo>
                <a:cubicBezTo>
                  <a:pt x="0" y="-1091"/>
                  <a:pt x="5400" y="873"/>
                  <a:pt x="5400" y="873"/>
                </a:cubicBezTo>
                <a:cubicBezTo>
                  <a:pt x="7560" y="873"/>
                  <a:pt x="9720" y="2836"/>
                  <a:pt x="11880" y="4800"/>
                </a:cubicBezTo>
                <a:cubicBezTo>
                  <a:pt x="14040" y="4800"/>
                  <a:pt x="15120" y="4800"/>
                  <a:pt x="16200" y="4800"/>
                </a:cubicBezTo>
                <a:cubicBezTo>
                  <a:pt x="17280" y="4800"/>
                  <a:pt x="20520" y="6764"/>
                  <a:pt x="19440" y="6764"/>
                </a:cubicBezTo>
                <a:cubicBezTo>
                  <a:pt x="17280" y="10691"/>
                  <a:pt x="16200" y="8727"/>
                  <a:pt x="18360" y="14618"/>
                </a:cubicBezTo>
                <a:cubicBezTo>
                  <a:pt x="19440" y="16582"/>
                  <a:pt x="16200" y="16582"/>
                  <a:pt x="15120" y="18545"/>
                </a:cubicBezTo>
                <a:cubicBezTo>
                  <a:pt x="12960" y="18545"/>
                  <a:pt x="10800" y="20509"/>
                  <a:pt x="8640" y="20509"/>
                </a:cubicBezTo>
                <a:cubicBezTo>
                  <a:pt x="7560" y="18545"/>
                  <a:pt x="3240" y="16582"/>
                  <a:pt x="3240" y="14618"/>
                </a:cubicBezTo>
                <a:cubicBezTo>
                  <a:pt x="3240" y="14618"/>
                  <a:pt x="9720" y="12654"/>
                  <a:pt x="7560" y="12654"/>
                </a:cubicBezTo>
                <a:cubicBezTo>
                  <a:pt x="4320" y="10691"/>
                  <a:pt x="9720" y="12654"/>
                  <a:pt x="7560" y="1265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4" name="Shape 2474"/>
          <p:cNvSpPr/>
          <p:nvPr/>
        </p:nvSpPr>
        <p:spPr>
          <a:xfrm>
            <a:off x="13471591" y="4797476"/>
            <a:ext cx="100353" cy="30141"/>
          </a:xfrm>
          <a:custGeom>
            <a:avLst/>
            <a:gdLst/>
            <a:ahLst/>
            <a:cxnLst>
              <a:cxn ang="0">
                <a:pos x="wd2" y="hd2"/>
              </a:cxn>
              <a:cxn ang="5400000">
                <a:pos x="wd2" y="hd2"/>
              </a:cxn>
              <a:cxn ang="10800000">
                <a:pos x="wd2" y="hd2"/>
              </a:cxn>
              <a:cxn ang="16200000">
                <a:pos x="wd2" y="hd2"/>
              </a:cxn>
            </a:cxnLst>
            <a:rect l="0" t="0" r="r" b="b"/>
            <a:pathLst>
              <a:path w="18446" h="19200" extrusionOk="0">
                <a:moveTo>
                  <a:pt x="15374" y="19200"/>
                </a:moveTo>
                <a:cubicBezTo>
                  <a:pt x="15374" y="14880"/>
                  <a:pt x="20174" y="6240"/>
                  <a:pt x="17774" y="6240"/>
                </a:cubicBezTo>
                <a:cubicBezTo>
                  <a:pt x="16574" y="1920"/>
                  <a:pt x="15374" y="1920"/>
                  <a:pt x="14174" y="1920"/>
                </a:cubicBezTo>
                <a:cubicBezTo>
                  <a:pt x="10574" y="1920"/>
                  <a:pt x="5774" y="-2400"/>
                  <a:pt x="2174" y="1920"/>
                </a:cubicBezTo>
                <a:cubicBezTo>
                  <a:pt x="-1426" y="1920"/>
                  <a:pt x="-226" y="14880"/>
                  <a:pt x="3374" y="14880"/>
                </a:cubicBezTo>
                <a:cubicBezTo>
                  <a:pt x="6974" y="14880"/>
                  <a:pt x="11774" y="19200"/>
                  <a:pt x="15374" y="19200"/>
                </a:cubicBezTo>
                <a:cubicBezTo>
                  <a:pt x="17774" y="14880"/>
                  <a:pt x="12974" y="19200"/>
                  <a:pt x="15374" y="19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5" name="Shape 2475"/>
          <p:cNvSpPr/>
          <p:nvPr/>
        </p:nvSpPr>
        <p:spPr>
          <a:xfrm>
            <a:off x="13463004" y="4948927"/>
            <a:ext cx="98829" cy="69134"/>
          </a:xfrm>
          <a:custGeom>
            <a:avLst/>
            <a:gdLst/>
            <a:ahLst/>
            <a:cxnLst>
              <a:cxn ang="0">
                <a:pos x="wd2" y="hd2"/>
              </a:cxn>
              <a:cxn ang="5400000">
                <a:pos x="wd2" y="hd2"/>
              </a:cxn>
              <a:cxn ang="10800000">
                <a:pos x="wd2" y="hd2"/>
              </a:cxn>
              <a:cxn ang="16200000">
                <a:pos x="wd2" y="hd2"/>
              </a:cxn>
            </a:cxnLst>
            <a:rect l="0" t="0" r="r" b="b"/>
            <a:pathLst>
              <a:path w="19278" h="20018" extrusionOk="0">
                <a:moveTo>
                  <a:pt x="7733" y="873"/>
                </a:moveTo>
                <a:cubicBezTo>
                  <a:pt x="5192" y="-1091"/>
                  <a:pt x="1380" y="6764"/>
                  <a:pt x="110" y="10691"/>
                </a:cubicBezTo>
                <a:cubicBezTo>
                  <a:pt x="-1161" y="14618"/>
                  <a:pt x="9004" y="18545"/>
                  <a:pt x="11545" y="18545"/>
                </a:cubicBezTo>
                <a:cubicBezTo>
                  <a:pt x="12815" y="20509"/>
                  <a:pt x="16627" y="20509"/>
                  <a:pt x="17898" y="18545"/>
                </a:cubicBezTo>
                <a:cubicBezTo>
                  <a:pt x="19168" y="18545"/>
                  <a:pt x="17898" y="16582"/>
                  <a:pt x="17898" y="14618"/>
                </a:cubicBezTo>
                <a:cubicBezTo>
                  <a:pt x="17898" y="12654"/>
                  <a:pt x="17898" y="10691"/>
                  <a:pt x="19168" y="10691"/>
                </a:cubicBezTo>
                <a:cubicBezTo>
                  <a:pt x="20439" y="6764"/>
                  <a:pt x="10274" y="873"/>
                  <a:pt x="7733" y="873"/>
                </a:cubicBezTo>
                <a:cubicBezTo>
                  <a:pt x="5192" y="-1091"/>
                  <a:pt x="9004" y="873"/>
                  <a:pt x="7733" y="87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6" name="Shape 2476"/>
          <p:cNvSpPr/>
          <p:nvPr/>
        </p:nvSpPr>
        <p:spPr>
          <a:xfrm>
            <a:off x="13513147" y="4931416"/>
            <a:ext cx="18068" cy="9404"/>
          </a:xfrm>
          <a:custGeom>
            <a:avLst/>
            <a:gdLst/>
            <a:ahLst/>
            <a:cxnLst>
              <a:cxn ang="0">
                <a:pos x="wd2" y="hd2"/>
              </a:cxn>
              <a:cxn ang="5400000">
                <a:pos x="wd2" y="hd2"/>
              </a:cxn>
              <a:cxn ang="10800000">
                <a:pos x="wd2" y="hd2"/>
              </a:cxn>
              <a:cxn ang="16200000">
                <a:pos x="wd2" y="hd2"/>
              </a:cxn>
            </a:cxnLst>
            <a:rect l="0" t="0" r="r" b="b"/>
            <a:pathLst>
              <a:path w="14390" h="11232" extrusionOk="0">
                <a:moveTo>
                  <a:pt x="12918" y="9216"/>
                </a:moveTo>
                <a:cubicBezTo>
                  <a:pt x="2118" y="16416"/>
                  <a:pt x="-3282" y="2016"/>
                  <a:pt x="2118" y="2016"/>
                </a:cubicBezTo>
                <a:cubicBezTo>
                  <a:pt x="7518" y="-5184"/>
                  <a:pt x="18318" y="9216"/>
                  <a:pt x="12918" y="921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7" name="Shape 2477"/>
          <p:cNvSpPr/>
          <p:nvPr/>
        </p:nvSpPr>
        <p:spPr>
          <a:xfrm>
            <a:off x="13633443" y="4810829"/>
            <a:ext cx="54114" cy="33268"/>
          </a:xfrm>
          <a:custGeom>
            <a:avLst/>
            <a:gdLst/>
            <a:ahLst/>
            <a:cxnLst>
              <a:cxn ang="0">
                <a:pos x="wd2" y="hd2"/>
              </a:cxn>
              <a:cxn ang="5400000">
                <a:pos x="wd2" y="hd2"/>
              </a:cxn>
              <a:cxn ang="10800000">
                <a:pos x="wd2" y="hd2"/>
              </a:cxn>
              <a:cxn ang="16200000">
                <a:pos x="wd2" y="hd2"/>
              </a:cxn>
            </a:cxnLst>
            <a:rect l="0" t="0" r="r" b="b"/>
            <a:pathLst>
              <a:path w="19893" h="18700" extrusionOk="0">
                <a:moveTo>
                  <a:pt x="693" y="16000"/>
                </a:moveTo>
                <a:cubicBezTo>
                  <a:pt x="693" y="16000"/>
                  <a:pt x="3093" y="5200"/>
                  <a:pt x="693" y="1600"/>
                </a:cubicBezTo>
                <a:cubicBezTo>
                  <a:pt x="693" y="-2000"/>
                  <a:pt x="7893" y="1600"/>
                  <a:pt x="10293" y="1600"/>
                </a:cubicBezTo>
                <a:cubicBezTo>
                  <a:pt x="12693" y="1600"/>
                  <a:pt x="19893" y="5200"/>
                  <a:pt x="19893" y="8800"/>
                </a:cubicBezTo>
                <a:cubicBezTo>
                  <a:pt x="17493" y="12400"/>
                  <a:pt x="12693" y="16000"/>
                  <a:pt x="10293" y="16000"/>
                </a:cubicBezTo>
                <a:cubicBezTo>
                  <a:pt x="5493" y="19600"/>
                  <a:pt x="5493" y="19600"/>
                  <a:pt x="693" y="16000"/>
                </a:cubicBezTo>
                <a:cubicBezTo>
                  <a:pt x="-1707" y="12400"/>
                  <a:pt x="3093" y="19600"/>
                  <a:pt x="693" y="16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8" name="Shape 2478"/>
          <p:cNvSpPr/>
          <p:nvPr/>
        </p:nvSpPr>
        <p:spPr>
          <a:xfrm>
            <a:off x="13662764" y="4871439"/>
            <a:ext cx="14042" cy="16796"/>
          </a:xfrm>
          <a:custGeom>
            <a:avLst/>
            <a:gdLst/>
            <a:ahLst/>
            <a:cxnLst>
              <a:cxn ang="0">
                <a:pos x="wd2" y="hd2"/>
              </a:cxn>
              <a:cxn ang="5400000">
                <a:pos x="wd2" y="hd2"/>
              </a:cxn>
              <a:cxn ang="10800000">
                <a:pos x="wd2" y="hd2"/>
              </a:cxn>
              <a:cxn ang="16200000">
                <a:pos x="wd2" y="hd2"/>
              </a:cxn>
            </a:cxnLst>
            <a:rect l="0" t="0" r="r" b="b"/>
            <a:pathLst>
              <a:path w="14912" h="13374" extrusionOk="0">
                <a:moveTo>
                  <a:pt x="11929" y="1102"/>
                </a:moveTo>
                <a:cubicBezTo>
                  <a:pt x="-2471" y="-4298"/>
                  <a:pt x="-2471" y="11902"/>
                  <a:pt x="4729" y="11902"/>
                </a:cubicBezTo>
                <a:cubicBezTo>
                  <a:pt x="11929" y="17302"/>
                  <a:pt x="19129" y="6502"/>
                  <a:pt x="11929" y="110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79" name="Shape 2479"/>
          <p:cNvSpPr/>
          <p:nvPr/>
        </p:nvSpPr>
        <p:spPr>
          <a:xfrm>
            <a:off x="13443491" y="4849623"/>
            <a:ext cx="571499" cy="176915"/>
          </a:xfrm>
          <a:custGeom>
            <a:avLst/>
            <a:gdLst/>
            <a:ahLst/>
            <a:cxnLst>
              <a:cxn ang="0">
                <a:pos x="wd2" y="hd2"/>
              </a:cxn>
              <a:cxn ang="5400000">
                <a:pos x="wd2" y="hd2"/>
              </a:cxn>
              <a:cxn ang="10800000">
                <a:pos x="wd2" y="hd2"/>
              </a:cxn>
              <a:cxn ang="16200000">
                <a:pos x="wd2" y="hd2"/>
              </a:cxn>
            </a:cxnLst>
            <a:rect l="0" t="0" r="r" b="b"/>
            <a:pathLst>
              <a:path w="20929" h="21131" extrusionOk="0">
                <a:moveTo>
                  <a:pt x="4126" y="5131"/>
                </a:moveTo>
                <a:cubicBezTo>
                  <a:pt x="4369" y="5131"/>
                  <a:pt x="4854" y="3531"/>
                  <a:pt x="4611" y="2731"/>
                </a:cubicBezTo>
                <a:cubicBezTo>
                  <a:pt x="4369" y="1931"/>
                  <a:pt x="3883" y="1131"/>
                  <a:pt x="3640" y="1131"/>
                </a:cubicBezTo>
                <a:cubicBezTo>
                  <a:pt x="3398" y="1131"/>
                  <a:pt x="3155" y="1131"/>
                  <a:pt x="2912" y="1131"/>
                </a:cubicBezTo>
                <a:cubicBezTo>
                  <a:pt x="2184" y="331"/>
                  <a:pt x="1699" y="-469"/>
                  <a:pt x="971" y="331"/>
                </a:cubicBezTo>
                <a:cubicBezTo>
                  <a:pt x="0" y="1131"/>
                  <a:pt x="728" y="1131"/>
                  <a:pt x="971" y="1931"/>
                </a:cubicBezTo>
                <a:cubicBezTo>
                  <a:pt x="971" y="1931"/>
                  <a:pt x="0" y="1931"/>
                  <a:pt x="0" y="2731"/>
                </a:cubicBezTo>
                <a:cubicBezTo>
                  <a:pt x="0" y="3531"/>
                  <a:pt x="971" y="3531"/>
                  <a:pt x="1213" y="3531"/>
                </a:cubicBezTo>
                <a:cubicBezTo>
                  <a:pt x="1213" y="4331"/>
                  <a:pt x="1699" y="4331"/>
                  <a:pt x="1699" y="4331"/>
                </a:cubicBezTo>
                <a:cubicBezTo>
                  <a:pt x="1699" y="5131"/>
                  <a:pt x="1456" y="5131"/>
                  <a:pt x="1456" y="5131"/>
                </a:cubicBezTo>
                <a:cubicBezTo>
                  <a:pt x="2912" y="8331"/>
                  <a:pt x="5097" y="3531"/>
                  <a:pt x="5825" y="9931"/>
                </a:cubicBezTo>
                <a:cubicBezTo>
                  <a:pt x="5825" y="10731"/>
                  <a:pt x="6310" y="11531"/>
                  <a:pt x="6067" y="12331"/>
                </a:cubicBezTo>
                <a:cubicBezTo>
                  <a:pt x="5825" y="13931"/>
                  <a:pt x="5582" y="14731"/>
                  <a:pt x="5825" y="16331"/>
                </a:cubicBezTo>
                <a:cubicBezTo>
                  <a:pt x="5825" y="16331"/>
                  <a:pt x="6310" y="19531"/>
                  <a:pt x="6553" y="19531"/>
                </a:cubicBezTo>
                <a:cubicBezTo>
                  <a:pt x="6796" y="20331"/>
                  <a:pt x="7281" y="17931"/>
                  <a:pt x="7281" y="18731"/>
                </a:cubicBezTo>
                <a:cubicBezTo>
                  <a:pt x="7524" y="18731"/>
                  <a:pt x="7766" y="20331"/>
                  <a:pt x="8009" y="20331"/>
                </a:cubicBezTo>
                <a:cubicBezTo>
                  <a:pt x="8494" y="21131"/>
                  <a:pt x="8980" y="20331"/>
                  <a:pt x="9222" y="20331"/>
                </a:cubicBezTo>
                <a:cubicBezTo>
                  <a:pt x="9465" y="19531"/>
                  <a:pt x="9951" y="17931"/>
                  <a:pt x="10193" y="17931"/>
                </a:cubicBezTo>
                <a:cubicBezTo>
                  <a:pt x="10193" y="17931"/>
                  <a:pt x="10679" y="20331"/>
                  <a:pt x="10921" y="20331"/>
                </a:cubicBezTo>
                <a:cubicBezTo>
                  <a:pt x="11407" y="21131"/>
                  <a:pt x="12135" y="21131"/>
                  <a:pt x="12620" y="21131"/>
                </a:cubicBezTo>
                <a:cubicBezTo>
                  <a:pt x="13591" y="21131"/>
                  <a:pt x="14319" y="21131"/>
                  <a:pt x="15047" y="21131"/>
                </a:cubicBezTo>
                <a:cubicBezTo>
                  <a:pt x="15290" y="21131"/>
                  <a:pt x="15533" y="21131"/>
                  <a:pt x="15775" y="21131"/>
                </a:cubicBezTo>
                <a:cubicBezTo>
                  <a:pt x="16261" y="20331"/>
                  <a:pt x="16018" y="18731"/>
                  <a:pt x="16261" y="18731"/>
                </a:cubicBezTo>
                <a:cubicBezTo>
                  <a:pt x="16503" y="17931"/>
                  <a:pt x="16746" y="18731"/>
                  <a:pt x="16989" y="19531"/>
                </a:cubicBezTo>
                <a:cubicBezTo>
                  <a:pt x="17231" y="20331"/>
                  <a:pt x="17960" y="21131"/>
                  <a:pt x="18445" y="21131"/>
                </a:cubicBezTo>
                <a:cubicBezTo>
                  <a:pt x="18930" y="21131"/>
                  <a:pt x="19416" y="21131"/>
                  <a:pt x="19901" y="20331"/>
                </a:cubicBezTo>
                <a:cubicBezTo>
                  <a:pt x="20387" y="20331"/>
                  <a:pt x="20144" y="18731"/>
                  <a:pt x="20629" y="18731"/>
                </a:cubicBezTo>
                <a:cubicBezTo>
                  <a:pt x="20872" y="18731"/>
                  <a:pt x="21115" y="16331"/>
                  <a:pt x="20629" y="17131"/>
                </a:cubicBezTo>
                <a:cubicBezTo>
                  <a:pt x="20629" y="17131"/>
                  <a:pt x="20144" y="17131"/>
                  <a:pt x="19901" y="17131"/>
                </a:cubicBezTo>
                <a:cubicBezTo>
                  <a:pt x="19901" y="17131"/>
                  <a:pt x="21600" y="13931"/>
                  <a:pt x="20629" y="13131"/>
                </a:cubicBezTo>
                <a:cubicBezTo>
                  <a:pt x="20387" y="13131"/>
                  <a:pt x="19901" y="12331"/>
                  <a:pt x="19416" y="12331"/>
                </a:cubicBezTo>
                <a:cubicBezTo>
                  <a:pt x="18930" y="12331"/>
                  <a:pt x="19416" y="10731"/>
                  <a:pt x="18930" y="10731"/>
                </a:cubicBezTo>
                <a:cubicBezTo>
                  <a:pt x="18202" y="10731"/>
                  <a:pt x="17717" y="10731"/>
                  <a:pt x="16989" y="10731"/>
                </a:cubicBezTo>
                <a:cubicBezTo>
                  <a:pt x="16503" y="10731"/>
                  <a:pt x="16261" y="9931"/>
                  <a:pt x="15775" y="10731"/>
                </a:cubicBezTo>
                <a:cubicBezTo>
                  <a:pt x="15533" y="10731"/>
                  <a:pt x="13348" y="12331"/>
                  <a:pt x="13348" y="13131"/>
                </a:cubicBezTo>
                <a:cubicBezTo>
                  <a:pt x="13348" y="13131"/>
                  <a:pt x="13591" y="13131"/>
                  <a:pt x="13591" y="13931"/>
                </a:cubicBezTo>
                <a:cubicBezTo>
                  <a:pt x="13591" y="13931"/>
                  <a:pt x="12863" y="13931"/>
                  <a:pt x="12620" y="13931"/>
                </a:cubicBezTo>
                <a:cubicBezTo>
                  <a:pt x="12378" y="13931"/>
                  <a:pt x="12135" y="13131"/>
                  <a:pt x="11892" y="12331"/>
                </a:cubicBezTo>
                <a:cubicBezTo>
                  <a:pt x="11649" y="12331"/>
                  <a:pt x="11407" y="13131"/>
                  <a:pt x="11164" y="13131"/>
                </a:cubicBezTo>
                <a:cubicBezTo>
                  <a:pt x="10921" y="13131"/>
                  <a:pt x="10436" y="12331"/>
                  <a:pt x="10193" y="12331"/>
                </a:cubicBezTo>
                <a:cubicBezTo>
                  <a:pt x="9951" y="12331"/>
                  <a:pt x="10193" y="13931"/>
                  <a:pt x="9951" y="13931"/>
                </a:cubicBezTo>
                <a:cubicBezTo>
                  <a:pt x="9708" y="13931"/>
                  <a:pt x="9465" y="12331"/>
                  <a:pt x="9222" y="12331"/>
                </a:cubicBezTo>
                <a:cubicBezTo>
                  <a:pt x="8494" y="12331"/>
                  <a:pt x="9465" y="11531"/>
                  <a:pt x="9465" y="10731"/>
                </a:cubicBezTo>
                <a:cubicBezTo>
                  <a:pt x="9465" y="9931"/>
                  <a:pt x="8494" y="9131"/>
                  <a:pt x="8252" y="9131"/>
                </a:cubicBezTo>
                <a:cubicBezTo>
                  <a:pt x="8252" y="9131"/>
                  <a:pt x="7281" y="9931"/>
                  <a:pt x="7281" y="9931"/>
                </a:cubicBezTo>
                <a:cubicBezTo>
                  <a:pt x="7281" y="9131"/>
                  <a:pt x="7766" y="9131"/>
                  <a:pt x="7766" y="9131"/>
                </a:cubicBezTo>
                <a:cubicBezTo>
                  <a:pt x="7766" y="8331"/>
                  <a:pt x="6553" y="7531"/>
                  <a:pt x="6796" y="6731"/>
                </a:cubicBezTo>
                <a:cubicBezTo>
                  <a:pt x="6796" y="6731"/>
                  <a:pt x="9222" y="7531"/>
                  <a:pt x="9222" y="7531"/>
                </a:cubicBezTo>
                <a:cubicBezTo>
                  <a:pt x="9222" y="6731"/>
                  <a:pt x="8252" y="5931"/>
                  <a:pt x="8009" y="5131"/>
                </a:cubicBezTo>
                <a:cubicBezTo>
                  <a:pt x="7766" y="5131"/>
                  <a:pt x="7281" y="5131"/>
                  <a:pt x="6796" y="5131"/>
                </a:cubicBezTo>
                <a:cubicBezTo>
                  <a:pt x="7038" y="5131"/>
                  <a:pt x="7524" y="5131"/>
                  <a:pt x="7766" y="4331"/>
                </a:cubicBezTo>
                <a:cubicBezTo>
                  <a:pt x="7766" y="3531"/>
                  <a:pt x="6553" y="3531"/>
                  <a:pt x="6553" y="3531"/>
                </a:cubicBezTo>
                <a:cubicBezTo>
                  <a:pt x="5582" y="3531"/>
                  <a:pt x="5097" y="4331"/>
                  <a:pt x="4126" y="5131"/>
                </a:cubicBezTo>
                <a:cubicBezTo>
                  <a:pt x="4126" y="5131"/>
                  <a:pt x="4369" y="5131"/>
                  <a:pt x="4126" y="51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0" name="Shape 2480"/>
          <p:cNvSpPr/>
          <p:nvPr/>
        </p:nvSpPr>
        <p:spPr>
          <a:xfrm>
            <a:off x="13457051" y="4533757"/>
            <a:ext cx="385208" cy="239732"/>
          </a:xfrm>
          <a:custGeom>
            <a:avLst/>
            <a:gdLst/>
            <a:ahLst/>
            <a:cxnLst>
              <a:cxn ang="0">
                <a:pos x="wd2" y="hd2"/>
              </a:cxn>
              <a:cxn ang="5400000">
                <a:pos x="wd2" y="hd2"/>
              </a:cxn>
              <a:cxn ang="10800000">
                <a:pos x="wd2" y="hd2"/>
              </a:cxn>
              <a:cxn ang="16200000">
                <a:pos x="wd2" y="hd2"/>
              </a:cxn>
            </a:cxnLst>
            <a:rect l="0" t="0" r="r" b="b"/>
            <a:pathLst>
              <a:path w="21282" h="21016" extrusionOk="0">
                <a:moveTo>
                  <a:pt x="21234" y="14011"/>
                </a:moveTo>
                <a:cubicBezTo>
                  <a:pt x="21234" y="12843"/>
                  <a:pt x="20502" y="12843"/>
                  <a:pt x="20136" y="12259"/>
                </a:cubicBezTo>
                <a:cubicBezTo>
                  <a:pt x="19769" y="11676"/>
                  <a:pt x="19403" y="12843"/>
                  <a:pt x="19037" y="12259"/>
                </a:cubicBezTo>
                <a:cubicBezTo>
                  <a:pt x="18305" y="11092"/>
                  <a:pt x="17573" y="12259"/>
                  <a:pt x="16841" y="11676"/>
                </a:cubicBezTo>
                <a:cubicBezTo>
                  <a:pt x="16841" y="11676"/>
                  <a:pt x="17573" y="11092"/>
                  <a:pt x="17573" y="10508"/>
                </a:cubicBezTo>
                <a:cubicBezTo>
                  <a:pt x="17573" y="10508"/>
                  <a:pt x="16841" y="10508"/>
                  <a:pt x="16841" y="10508"/>
                </a:cubicBezTo>
                <a:cubicBezTo>
                  <a:pt x="16841" y="9924"/>
                  <a:pt x="17207" y="9924"/>
                  <a:pt x="17207" y="9341"/>
                </a:cubicBezTo>
                <a:cubicBezTo>
                  <a:pt x="17207" y="8757"/>
                  <a:pt x="16108" y="9341"/>
                  <a:pt x="16108" y="8757"/>
                </a:cubicBezTo>
                <a:cubicBezTo>
                  <a:pt x="15742" y="8757"/>
                  <a:pt x="16475" y="8173"/>
                  <a:pt x="16475" y="8173"/>
                </a:cubicBezTo>
                <a:cubicBezTo>
                  <a:pt x="16841" y="7589"/>
                  <a:pt x="16108" y="7005"/>
                  <a:pt x="16108" y="6422"/>
                </a:cubicBezTo>
                <a:cubicBezTo>
                  <a:pt x="15742" y="5838"/>
                  <a:pt x="13912" y="6422"/>
                  <a:pt x="13912" y="6422"/>
                </a:cubicBezTo>
                <a:cubicBezTo>
                  <a:pt x="13912" y="7005"/>
                  <a:pt x="15742" y="8173"/>
                  <a:pt x="15742" y="8757"/>
                </a:cubicBezTo>
                <a:cubicBezTo>
                  <a:pt x="15376" y="9341"/>
                  <a:pt x="14278" y="8173"/>
                  <a:pt x="13912" y="7589"/>
                </a:cubicBezTo>
                <a:cubicBezTo>
                  <a:pt x="13180" y="7005"/>
                  <a:pt x="14278" y="5838"/>
                  <a:pt x="12814" y="5838"/>
                </a:cubicBezTo>
                <a:cubicBezTo>
                  <a:pt x="12081" y="5838"/>
                  <a:pt x="10983" y="5838"/>
                  <a:pt x="10617" y="4670"/>
                </a:cubicBezTo>
                <a:cubicBezTo>
                  <a:pt x="10251" y="3503"/>
                  <a:pt x="9519" y="1751"/>
                  <a:pt x="8786" y="1168"/>
                </a:cubicBezTo>
                <a:cubicBezTo>
                  <a:pt x="7688" y="584"/>
                  <a:pt x="6590" y="0"/>
                  <a:pt x="5858" y="0"/>
                </a:cubicBezTo>
                <a:cubicBezTo>
                  <a:pt x="5492" y="0"/>
                  <a:pt x="3661" y="0"/>
                  <a:pt x="4393" y="584"/>
                </a:cubicBezTo>
                <a:cubicBezTo>
                  <a:pt x="4759" y="584"/>
                  <a:pt x="6224" y="1168"/>
                  <a:pt x="6224" y="1168"/>
                </a:cubicBezTo>
                <a:cubicBezTo>
                  <a:pt x="6224" y="2335"/>
                  <a:pt x="4759" y="1751"/>
                  <a:pt x="4393" y="1751"/>
                </a:cubicBezTo>
                <a:cubicBezTo>
                  <a:pt x="4393" y="1751"/>
                  <a:pt x="4759" y="2335"/>
                  <a:pt x="4759" y="2335"/>
                </a:cubicBezTo>
                <a:cubicBezTo>
                  <a:pt x="4759" y="2919"/>
                  <a:pt x="2563" y="1168"/>
                  <a:pt x="2197" y="2919"/>
                </a:cubicBezTo>
                <a:cubicBezTo>
                  <a:pt x="2197" y="2919"/>
                  <a:pt x="4027" y="4086"/>
                  <a:pt x="4393" y="4086"/>
                </a:cubicBezTo>
                <a:cubicBezTo>
                  <a:pt x="3661" y="3503"/>
                  <a:pt x="4027" y="5254"/>
                  <a:pt x="4027" y="5254"/>
                </a:cubicBezTo>
                <a:cubicBezTo>
                  <a:pt x="4027" y="5838"/>
                  <a:pt x="1464" y="4086"/>
                  <a:pt x="1098" y="4670"/>
                </a:cubicBezTo>
                <a:cubicBezTo>
                  <a:pt x="1098" y="4086"/>
                  <a:pt x="2197" y="4670"/>
                  <a:pt x="2197" y="5254"/>
                </a:cubicBezTo>
                <a:cubicBezTo>
                  <a:pt x="2197" y="4670"/>
                  <a:pt x="1464" y="5254"/>
                  <a:pt x="1464" y="5254"/>
                </a:cubicBezTo>
                <a:cubicBezTo>
                  <a:pt x="1098" y="5838"/>
                  <a:pt x="1831" y="6422"/>
                  <a:pt x="1831" y="6422"/>
                </a:cubicBezTo>
                <a:cubicBezTo>
                  <a:pt x="2197" y="7005"/>
                  <a:pt x="732" y="7005"/>
                  <a:pt x="366" y="7005"/>
                </a:cubicBezTo>
                <a:cubicBezTo>
                  <a:pt x="732" y="7005"/>
                  <a:pt x="1464" y="7589"/>
                  <a:pt x="2197" y="8173"/>
                </a:cubicBezTo>
                <a:cubicBezTo>
                  <a:pt x="2929" y="8173"/>
                  <a:pt x="3661" y="7589"/>
                  <a:pt x="4393" y="7589"/>
                </a:cubicBezTo>
                <a:cubicBezTo>
                  <a:pt x="4393" y="7589"/>
                  <a:pt x="3661" y="8173"/>
                  <a:pt x="3661" y="8173"/>
                </a:cubicBezTo>
                <a:cubicBezTo>
                  <a:pt x="3661" y="8757"/>
                  <a:pt x="4027" y="8757"/>
                  <a:pt x="4027" y="8757"/>
                </a:cubicBezTo>
                <a:cubicBezTo>
                  <a:pt x="4027" y="9341"/>
                  <a:pt x="0" y="8757"/>
                  <a:pt x="0" y="8757"/>
                </a:cubicBezTo>
                <a:cubicBezTo>
                  <a:pt x="0" y="8757"/>
                  <a:pt x="732" y="10508"/>
                  <a:pt x="732" y="10508"/>
                </a:cubicBezTo>
                <a:cubicBezTo>
                  <a:pt x="1098" y="11092"/>
                  <a:pt x="2563" y="12259"/>
                  <a:pt x="2563" y="11676"/>
                </a:cubicBezTo>
                <a:cubicBezTo>
                  <a:pt x="2563" y="12259"/>
                  <a:pt x="1831" y="11676"/>
                  <a:pt x="2197" y="12843"/>
                </a:cubicBezTo>
                <a:cubicBezTo>
                  <a:pt x="2197" y="12843"/>
                  <a:pt x="2563" y="13427"/>
                  <a:pt x="2929" y="13427"/>
                </a:cubicBezTo>
                <a:cubicBezTo>
                  <a:pt x="3295" y="14011"/>
                  <a:pt x="3661" y="13427"/>
                  <a:pt x="4027" y="13427"/>
                </a:cubicBezTo>
                <a:cubicBezTo>
                  <a:pt x="4393" y="12843"/>
                  <a:pt x="4759" y="14011"/>
                  <a:pt x="5125" y="13427"/>
                </a:cubicBezTo>
                <a:cubicBezTo>
                  <a:pt x="6224" y="12843"/>
                  <a:pt x="6956" y="12259"/>
                  <a:pt x="7688" y="12843"/>
                </a:cubicBezTo>
                <a:cubicBezTo>
                  <a:pt x="8420" y="13427"/>
                  <a:pt x="8786" y="13427"/>
                  <a:pt x="9519" y="13427"/>
                </a:cubicBezTo>
                <a:cubicBezTo>
                  <a:pt x="9153" y="13427"/>
                  <a:pt x="8420" y="13427"/>
                  <a:pt x="7688" y="13427"/>
                </a:cubicBezTo>
                <a:cubicBezTo>
                  <a:pt x="8420" y="13427"/>
                  <a:pt x="9885" y="13427"/>
                  <a:pt x="10251" y="14011"/>
                </a:cubicBezTo>
                <a:cubicBezTo>
                  <a:pt x="10251" y="14011"/>
                  <a:pt x="8420" y="14595"/>
                  <a:pt x="8420" y="14595"/>
                </a:cubicBezTo>
                <a:cubicBezTo>
                  <a:pt x="7688" y="14595"/>
                  <a:pt x="6590" y="14595"/>
                  <a:pt x="5858" y="14595"/>
                </a:cubicBezTo>
                <a:cubicBezTo>
                  <a:pt x="5858" y="15178"/>
                  <a:pt x="4393" y="15762"/>
                  <a:pt x="4759" y="15762"/>
                </a:cubicBezTo>
                <a:cubicBezTo>
                  <a:pt x="5125" y="16346"/>
                  <a:pt x="5492" y="16346"/>
                  <a:pt x="5858" y="17514"/>
                </a:cubicBezTo>
                <a:cubicBezTo>
                  <a:pt x="5858" y="18681"/>
                  <a:pt x="8054" y="17514"/>
                  <a:pt x="8420" y="18681"/>
                </a:cubicBezTo>
                <a:cubicBezTo>
                  <a:pt x="8420" y="18681"/>
                  <a:pt x="6956" y="18681"/>
                  <a:pt x="6956" y="19265"/>
                </a:cubicBezTo>
                <a:cubicBezTo>
                  <a:pt x="7322" y="19849"/>
                  <a:pt x="9153" y="21016"/>
                  <a:pt x="9519" y="21016"/>
                </a:cubicBezTo>
                <a:cubicBezTo>
                  <a:pt x="9519" y="21016"/>
                  <a:pt x="11715" y="21016"/>
                  <a:pt x="11715" y="20432"/>
                </a:cubicBezTo>
                <a:cubicBezTo>
                  <a:pt x="11715" y="20432"/>
                  <a:pt x="11349" y="20432"/>
                  <a:pt x="11349" y="20432"/>
                </a:cubicBezTo>
                <a:cubicBezTo>
                  <a:pt x="11349" y="19265"/>
                  <a:pt x="12814" y="21016"/>
                  <a:pt x="12447" y="21016"/>
                </a:cubicBezTo>
                <a:cubicBezTo>
                  <a:pt x="12814" y="21016"/>
                  <a:pt x="12081" y="19265"/>
                  <a:pt x="12081" y="18681"/>
                </a:cubicBezTo>
                <a:cubicBezTo>
                  <a:pt x="12814" y="18097"/>
                  <a:pt x="13546" y="21600"/>
                  <a:pt x="14644" y="20432"/>
                </a:cubicBezTo>
                <a:cubicBezTo>
                  <a:pt x="15010" y="19849"/>
                  <a:pt x="14278" y="18681"/>
                  <a:pt x="14644" y="18681"/>
                </a:cubicBezTo>
                <a:cubicBezTo>
                  <a:pt x="15010" y="18681"/>
                  <a:pt x="15010" y="19849"/>
                  <a:pt x="15010" y="20432"/>
                </a:cubicBezTo>
                <a:cubicBezTo>
                  <a:pt x="15376" y="20432"/>
                  <a:pt x="15742" y="18097"/>
                  <a:pt x="15376" y="18097"/>
                </a:cubicBezTo>
                <a:cubicBezTo>
                  <a:pt x="15376" y="17514"/>
                  <a:pt x="15376" y="16930"/>
                  <a:pt x="15010" y="16930"/>
                </a:cubicBezTo>
                <a:cubicBezTo>
                  <a:pt x="15010" y="16346"/>
                  <a:pt x="15376" y="15178"/>
                  <a:pt x="15742" y="15762"/>
                </a:cubicBezTo>
                <a:cubicBezTo>
                  <a:pt x="16108" y="16346"/>
                  <a:pt x="15742" y="18681"/>
                  <a:pt x="16841" y="17514"/>
                </a:cubicBezTo>
                <a:cubicBezTo>
                  <a:pt x="17207" y="16930"/>
                  <a:pt x="18305" y="14595"/>
                  <a:pt x="19037" y="15762"/>
                </a:cubicBezTo>
                <a:cubicBezTo>
                  <a:pt x="19403" y="15762"/>
                  <a:pt x="18671" y="16346"/>
                  <a:pt x="18671" y="16346"/>
                </a:cubicBezTo>
                <a:cubicBezTo>
                  <a:pt x="18671" y="16346"/>
                  <a:pt x="20502" y="15762"/>
                  <a:pt x="20502" y="15762"/>
                </a:cubicBezTo>
                <a:cubicBezTo>
                  <a:pt x="20502" y="15762"/>
                  <a:pt x="19769" y="15762"/>
                  <a:pt x="19769" y="15178"/>
                </a:cubicBezTo>
                <a:cubicBezTo>
                  <a:pt x="19769" y="14595"/>
                  <a:pt x="21600" y="14595"/>
                  <a:pt x="21234" y="14011"/>
                </a:cubicBezTo>
                <a:cubicBezTo>
                  <a:pt x="21234" y="12843"/>
                  <a:pt x="21234" y="14595"/>
                  <a:pt x="21234" y="1401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1" name="Shape 2481"/>
          <p:cNvSpPr/>
          <p:nvPr/>
        </p:nvSpPr>
        <p:spPr>
          <a:xfrm>
            <a:off x="13615240" y="4392639"/>
            <a:ext cx="1017848" cy="521893"/>
          </a:xfrm>
          <a:custGeom>
            <a:avLst/>
            <a:gdLst/>
            <a:ahLst/>
            <a:cxnLst>
              <a:cxn ang="0">
                <a:pos x="wd2" y="hd2"/>
              </a:cxn>
              <a:cxn ang="5400000">
                <a:pos x="wd2" y="hd2"/>
              </a:cxn>
              <a:cxn ang="10800000">
                <a:pos x="wd2" y="hd2"/>
              </a:cxn>
              <a:cxn ang="16200000">
                <a:pos x="wd2" y="hd2"/>
              </a:cxn>
            </a:cxnLst>
            <a:rect l="0" t="0" r="r" b="b"/>
            <a:pathLst>
              <a:path w="21288" h="20954" extrusionOk="0">
                <a:moveTo>
                  <a:pt x="3600" y="18252"/>
                </a:moveTo>
                <a:cubicBezTo>
                  <a:pt x="3046" y="18252"/>
                  <a:pt x="2354" y="18252"/>
                  <a:pt x="1800" y="18518"/>
                </a:cubicBezTo>
                <a:cubicBezTo>
                  <a:pt x="1523" y="18785"/>
                  <a:pt x="1523" y="19585"/>
                  <a:pt x="1662" y="19852"/>
                </a:cubicBezTo>
                <a:cubicBezTo>
                  <a:pt x="1800" y="20118"/>
                  <a:pt x="2077" y="20385"/>
                  <a:pt x="2077" y="20118"/>
                </a:cubicBezTo>
                <a:cubicBezTo>
                  <a:pt x="2354" y="20118"/>
                  <a:pt x="2215" y="19852"/>
                  <a:pt x="2354" y="19585"/>
                </a:cubicBezTo>
                <a:cubicBezTo>
                  <a:pt x="2354" y="19585"/>
                  <a:pt x="2354" y="20385"/>
                  <a:pt x="2354" y="20385"/>
                </a:cubicBezTo>
                <a:cubicBezTo>
                  <a:pt x="2631" y="20385"/>
                  <a:pt x="3046" y="20385"/>
                  <a:pt x="3323" y="20385"/>
                </a:cubicBezTo>
                <a:cubicBezTo>
                  <a:pt x="3600" y="20385"/>
                  <a:pt x="3600" y="19852"/>
                  <a:pt x="3738" y="19852"/>
                </a:cubicBezTo>
                <a:cubicBezTo>
                  <a:pt x="4015" y="19852"/>
                  <a:pt x="3738" y="20385"/>
                  <a:pt x="3738" y="20385"/>
                </a:cubicBezTo>
                <a:cubicBezTo>
                  <a:pt x="3738" y="20385"/>
                  <a:pt x="5123" y="20652"/>
                  <a:pt x="5123" y="20385"/>
                </a:cubicBezTo>
                <a:cubicBezTo>
                  <a:pt x="5123" y="20385"/>
                  <a:pt x="4846" y="20118"/>
                  <a:pt x="4708" y="19852"/>
                </a:cubicBezTo>
                <a:cubicBezTo>
                  <a:pt x="4708" y="19852"/>
                  <a:pt x="5262" y="20118"/>
                  <a:pt x="5123" y="20385"/>
                </a:cubicBezTo>
                <a:cubicBezTo>
                  <a:pt x="5262" y="20118"/>
                  <a:pt x="5123" y="19852"/>
                  <a:pt x="5262" y="19852"/>
                </a:cubicBezTo>
                <a:cubicBezTo>
                  <a:pt x="5262" y="19852"/>
                  <a:pt x="5538" y="20118"/>
                  <a:pt x="5677" y="20118"/>
                </a:cubicBezTo>
                <a:cubicBezTo>
                  <a:pt x="5954" y="20652"/>
                  <a:pt x="5677" y="19852"/>
                  <a:pt x="5815" y="19585"/>
                </a:cubicBezTo>
                <a:cubicBezTo>
                  <a:pt x="5815" y="19585"/>
                  <a:pt x="6646" y="20385"/>
                  <a:pt x="6646" y="20118"/>
                </a:cubicBezTo>
                <a:cubicBezTo>
                  <a:pt x="6646" y="19852"/>
                  <a:pt x="6369" y="19852"/>
                  <a:pt x="6369" y="19585"/>
                </a:cubicBezTo>
                <a:cubicBezTo>
                  <a:pt x="6369" y="19585"/>
                  <a:pt x="7338" y="19852"/>
                  <a:pt x="7338" y="19852"/>
                </a:cubicBezTo>
                <a:cubicBezTo>
                  <a:pt x="7892" y="19852"/>
                  <a:pt x="7200" y="20652"/>
                  <a:pt x="7200" y="20918"/>
                </a:cubicBezTo>
                <a:cubicBezTo>
                  <a:pt x="7200" y="21185"/>
                  <a:pt x="8862" y="19852"/>
                  <a:pt x="9000" y="19852"/>
                </a:cubicBezTo>
                <a:cubicBezTo>
                  <a:pt x="9277" y="19852"/>
                  <a:pt x="9969" y="19052"/>
                  <a:pt x="9415" y="18785"/>
                </a:cubicBezTo>
                <a:cubicBezTo>
                  <a:pt x="9138" y="18518"/>
                  <a:pt x="8723" y="19052"/>
                  <a:pt x="8446" y="18785"/>
                </a:cubicBezTo>
                <a:cubicBezTo>
                  <a:pt x="8446" y="18785"/>
                  <a:pt x="8723" y="18252"/>
                  <a:pt x="8723" y="18252"/>
                </a:cubicBezTo>
                <a:cubicBezTo>
                  <a:pt x="8723" y="17985"/>
                  <a:pt x="8308" y="18252"/>
                  <a:pt x="8169" y="18252"/>
                </a:cubicBezTo>
                <a:cubicBezTo>
                  <a:pt x="7892" y="18252"/>
                  <a:pt x="7754" y="17718"/>
                  <a:pt x="7477" y="17718"/>
                </a:cubicBezTo>
                <a:cubicBezTo>
                  <a:pt x="7338" y="17985"/>
                  <a:pt x="6923" y="18252"/>
                  <a:pt x="6646" y="17985"/>
                </a:cubicBezTo>
                <a:cubicBezTo>
                  <a:pt x="6785" y="17985"/>
                  <a:pt x="6923" y="17985"/>
                  <a:pt x="7062" y="17985"/>
                </a:cubicBezTo>
                <a:cubicBezTo>
                  <a:pt x="7200" y="17718"/>
                  <a:pt x="6923" y="17185"/>
                  <a:pt x="6923" y="16918"/>
                </a:cubicBezTo>
                <a:cubicBezTo>
                  <a:pt x="6923" y="17452"/>
                  <a:pt x="8169" y="17718"/>
                  <a:pt x="8308" y="17718"/>
                </a:cubicBezTo>
                <a:cubicBezTo>
                  <a:pt x="8446" y="17718"/>
                  <a:pt x="8723" y="17718"/>
                  <a:pt x="9000" y="17718"/>
                </a:cubicBezTo>
                <a:cubicBezTo>
                  <a:pt x="9277" y="17718"/>
                  <a:pt x="9554" y="16918"/>
                  <a:pt x="9415" y="16652"/>
                </a:cubicBezTo>
                <a:cubicBezTo>
                  <a:pt x="9000" y="15852"/>
                  <a:pt x="9831" y="15852"/>
                  <a:pt x="10108" y="15852"/>
                </a:cubicBezTo>
                <a:cubicBezTo>
                  <a:pt x="10246" y="15852"/>
                  <a:pt x="10938" y="15852"/>
                  <a:pt x="11077" y="15585"/>
                </a:cubicBezTo>
                <a:cubicBezTo>
                  <a:pt x="11077" y="15585"/>
                  <a:pt x="10385" y="15052"/>
                  <a:pt x="10385" y="15052"/>
                </a:cubicBezTo>
                <a:cubicBezTo>
                  <a:pt x="10662" y="14785"/>
                  <a:pt x="11215" y="15318"/>
                  <a:pt x="11354" y="14785"/>
                </a:cubicBezTo>
                <a:cubicBezTo>
                  <a:pt x="11492" y="14518"/>
                  <a:pt x="10662" y="14252"/>
                  <a:pt x="10523" y="14252"/>
                </a:cubicBezTo>
                <a:cubicBezTo>
                  <a:pt x="10662" y="14252"/>
                  <a:pt x="11631" y="13985"/>
                  <a:pt x="11769" y="13718"/>
                </a:cubicBezTo>
                <a:cubicBezTo>
                  <a:pt x="12046" y="13452"/>
                  <a:pt x="10662" y="12918"/>
                  <a:pt x="10662" y="13185"/>
                </a:cubicBezTo>
                <a:cubicBezTo>
                  <a:pt x="10662" y="12918"/>
                  <a:pt x="10938" y="12918"/>
                  <a:pt x="10938" y="12918"/>
                </a:cubicBezTo>
                <a:cubicBezTo>
                  <a:pt x="10938" y="12652"/>
                  <a:pt x="9969" y="12918"/>
                  <a:pt x="9831" y="12918"/>
                </a:cubicBezTo>
                <a:cubicBezTo>
                  <a:pt x="9554" y="12918"/>
                  <a:pt x="9415" y="13185"/>
                  <a:pt x="9138" y="13452"/>
                </a:cubicBezTo>
                <a:cubicBezTo>
                  <a:pt x="9277" y="13452"/>
                  <a:pt x="9692" y="12652"/>
                  <a:pt x="9415" y="12652"/>
                </a:cubicBezTo>
                <a:cubicBezTo>
                  <a:pt x="9415" y="12652"/>
                  <a:pt x="8862" y="12652"/>
                  <a:pt x="8862" y="12385"/>
                </a:cubicBezTo>
                <a:cubicBezTo>
                  <a:pt x="8862" y="12385"/>
                  <a:pt x="9831" y="12385"/>
                  <a:pt x="9969" y="12385"/>
                </a:cubicBezTo>
                <a:cubicBezTo>
                  <a:pt x="9831" y="12385"/>
                  <a:pt x="9415" y="12118"/>
                  <a:pt x="9415" y="12118"/>
                </a:cubicBezTo>
                <a:cubicBezTo>
                  <a:pt x="9554" y="11852"/>
                  <a:pt x="9969" y="12385"/>
                  <a:pt x="10246" y="12118"/>
                </a:cubicBezTo>
                <a:cubicBezTo>
                  <a:pt x="10108" y="12118"/>
                  <a:pt x="9554" y="11852"/>
                  <a:pt x="9554" y="11852"/>
                </a:cubicBezTo>
                <a:cubicBezTo>
                  <a:pt x="9554" y="11585"/>
                  <a:pt x="10662" y="11852"/>
                  <a:pt x="10800" y="11585"/>
                </a:cubicBezTo>
                <a:cubicBezTo>
                  <a:pt x="10800" y="11585"/>
                  <a:pt x="10385" y="11318"/>
                  <a:pt x="10385" y="11318"/>
                </a:cubicBezTo>
                <a:cubicBezTo>
                  <a:pt x="10246" y="11318"/>
                  <a:pt x="10662" y="11318"/>
                  <a:pt x="10662" y="11318"/>
                </a:cubicBezTo>
                <a:cubicBezTo>
                  <a:pt x="10938" y="11585"/>
                  <a:pt x="11077" y="11852"/>
                  <a:pt x="11354" y="11852"/>
                </a:cubicBezTo>
                <a:cubicBezTo>
                  <a:pt x="11631" y="11852"/>
                  <a:pt x="12046" y="11585"/>
                  <a:pt x="12462" y="11318"/>
                </a:cubicBezTo>
                <a:cubicBezTo>
                  <a:pt x="13569" y="11052"/>
                  <a:pt x="11769" y="10785"/>
                  <a:pt x="11631" y="10252"/>
                </a:cubicBezTo>
                <a:cubicBezTo>
                  <a:pt x="11631" y="9985"/>
                  <a:pt x="12877" y="10252"/>
                  <a:pt x="13015" y="10518"/>
                </a:cubicBezTo>
                <a:cubicBezTo>
                  <a:pt x="13292" y="10785"/>
                  <a:pt x="13431" y="10785"/>
                  <a:pt x="13846" y="10518"/>
                </a:cubicBezTo>
                <a:cubicBezTo>
                  <a:pt x="13985" y="10518"/>
                  <a:pt x="14677" y="9985"/>
                  <a:pt x="14538" y="9452"/>
                </a:cubicBezTo>
                <a:cubicBezTo>
                  <a:pt x="14538" y="9185"/>
                  <a:pt x="13015" y="10518"/>
                  <a:pt x="13431" y="9185"/>
                </a:cubicBezTo>
                <a:cubicBezTo>
                  <a:pt x="13292" y="9452"/>
                  <a:pt x="13985" y="9452"/>
                  <a:pt x="13985" y="9452"/>
                </a:cubicBezTo>
                <a:cubicBezTo>
                  <a:pt x="14400" y="9452"/>
                  <a:pt x="14677" y="9185"/>
                  <a:pt x="14954" y="9185"/>
                </a:cubicBezTo>
                <a:cubicBezTo>
                  <a:pt x="14954" y="8918"/>
                  <a:pt x="14538" y="8118"/>
                  <a:pt x="14538" y="8118"/>
                </a:cubicBezTo>
                <a:cubicBezTo>
                  <a:pt x="14677" y="8118"/>
                  <a:pt x="14815" y="8385"/>
                  <a:pt x="14815" y="8652"/>
                </a:cubicBezTo>
                <a:cubicBezTo>
                  <a:pt x="14954" y="8918"/>
                  <a:pt x="15231" y="8652"/>
                  <a:pt x="15369" y="8652"/>
                </a:cubicBezTo>
                <a:cubicBezTo>
                  <a:pt x="15785" y="8118"/>
                  <a:pt x="16062" y="7585"/>
                  <a:pt x="16477" y="7318"/>
                </a:cubicBezTo>
                <a:cubicBezTo>
                  <a:pt x="16754" y="7052"/>
                  <a:pt x="18831" y="5452"/>
                  <a:pt x="18831" y="5185"/>
                </a:cubicBezTo>
                <a:cubicBezTo>
                  <a:pt x="18831" y="4918"/>
                  <a:pt x="17031" y="5718"/>
                  <a:pt x="16892" y="5718"/>
                </a:cubicBezTo>
                <a:cubicBezTo>
                  <a:pt x="16477" y="5985"/>
                  <a:pt x="16062" y="5985"/>
                  <a:pt x="15508" y="6252"/>
                </a:cubicBezTo>
                <a:cubicBezTo>
                  <a:pt x="15508" y="6252"/>
                  <a:pt x="14954" y="6252"/>
                  <a:pt x="14954" y="6252"/>
                </a:cubicBezTo>
                <a:cubicBezTo>
                  <a:pt x="14954" y="5985"/>
                  <a:pt x="15785" y="5985"/>
                  <a:pt x="15923" y="5718"/>
                </a:cubicBezTo>
                <a:cubicBezTo>
                  <a:pt x="16062" y="5718"/>
                  <a:pt x="17031" y="5452"/>
                  <a:pt x="17031" y="5185"/>
                </a:cubicBezTo>
                <a:cubicBezTo>
                  <a:pt x="17031" y="5452"/>
                  <a:pt x="15646" y="4918"/>
                  <a:pt x="15785" y="4652"/>
                </a:cubicBezTo>
                <a:cubicBezTo>
                  <a:pt x="15785" y="4652"/>
                  <a:pt x="17446" y="4918"/>
                  <a:pt x="17585" y="4652"/>
                </a:cubicBezTo>
                <a:cubicBezTo>
                  <a:pt x="17862" y="4652"/>
                  <a:pt x="18277" y="4385"/>
                  <a:pt x="18554" y="4385"/>
                </a:cubicBezTo>
                <a:cubicBezTo>
                  <a:pt x="18692" y="4385"/>
                  <a:pt x="18969" y="4385"/>
                  <a:pt x="19108" y="4385"/>
                </a:cubicBezTo>
                <a:cubicBezTo>
                  <a:pt x="19662" y="4118"/>
                  <a:pt x="20215" y="3852"/>
                  <a:pt x="20631" y="3585"/>
                </a:cubicBezTo>
                <a:cubicBezTo>
                  <a:pt x="20631" y="3585"/>
                  <a:pt x="21600" y="2518"/>
                  <a:pt x="21185" y="2252"/>
                </a:cubicBezTo>
                <a:cubicBezTo>
                  <a:pt x="20908" y="2252"/>
                  <a:pt x="20492" y="2252"/>
                  <a:pt x="20215" y="2252"/>
                </a:cubicBezTo>
                <a:cubicBezTo>
                  <a:pt x="20077" y="1985"/>
                  <a:pt x="19800" y="2252"/>
                  <a:pt x="19800" y="1985"/>
                </a:cubicBezTo>
                <a:cubicBezTo>
                  <a:pt x="19800" y="1452"/>
                  <a:pt x="19523" y="1452"/>
                  <a:pt x="19523" y="918"/>
                </a:cubicBezTo>
                <a:cubicBezTo>
                  <a:pt x="19523" y="918"/>
                  <a:pt x="18969" y="1185"/>
                  <a:pt x="18831" y="1185"/>
                </a:cubicBezTo>
                <a:cubicBezTo>
                  <a:pt x="18692" y="918"/>
                  <a:pt x="18554" y="385"/>
                  <a:pt x="18415" y="918"/>
                </a:cubicBezTo>
                <a:cubicBezTo>
                  <a:pt x="18415" y="918"/>
                  <a:pt x="17585" y="1185"/>
                  <a:pt x="17446" y="1185"/>
                </a:cubicBezTo>
                <a:cubicBezTo>
                  <a:pt x="17169" y="1452"/>
                  <a:pt x="16892" y="1452"/>
                  <a:pt x="16615" y="1452"/>
                </a:cubicBezTo>
                <a:cubicBezTo>
                  <a:pt x="16615" y="1452"/>
                  <a:pt x="16062" y="1452"/>
                  <a:pt x="16062" y="1452"/>
                </a:cubicBezTo>
                <a:cubicBezTo>
                  <a:pt x="16062" y="1185"/>
                  <a:pt x="16615" y="1185"/>
                  <a:pt x="16754" y="918"/>
                </a:cubicBezTo>
                <a:cubicBezTo>
                  <a:pt x="17031" y="918"/>
                  <a:pt x="17308" y="652"/>
                  <a:pt x="17446" y="385"/>
                </a:cubicBezTo>
                <a:cubicBezTo>
                  <a:pt x="17169" y="1185"/>
                  <a:pt x="14262" y="-415"/>
                  <a:pt x="14123" y="118"/>
                </a:cubicBezTo>
                <a:cubicBezTo>
                  <a:pt x="14123" y="385"/>
                  <a:pt x="14400" y="385"/>
                  <a:pt x="14538" y="652"/>
                </a:cubicBezTo>
                <a:cubicBezTo>
                  <a:pt x="14538" y="918"/>
                  <a:pt x="13846" y="118"/>
                  <a:pt x="13846" y="118"/>
                </a:cubicBezTo>
                <a:cubicBezTo>
                  <a:pt x="13569" y="-148"/>
                  <a:pt x="13154" y="118"/>
                  <a:pt x="13015" y="118"/>
                </a:cubicBezTo>
                <a:cubicBezTo>
                  <a:pt x="12877" y="118"/>
                  <a:pt x="12462" y="118"/>
                  <a:pt x="12600" y="385"/>
                </a:cubicBezTo>
                <a:cubicBezTo>
                  <a:pt x="12738" y="652"/>
                  <a:pt x="13015" y="1452"/>
                  <a:pt x="13154" y="1185"/>
                </a:cubicBezTo>
                <a:cubicBezTo>
                  <a:pt x="13154" y="1452"/>
                  <a:pt x="12600" y="1185"/>
                  <a:pt x="12600" y="918"/>
                </a:cubicBezTo>
                <a:cubicBezTo>
                  <a:pt x="12185" y="918"/>
                  <a:pt x="12046" y="118"/>
                  <a:pt x="11769" y="118"/>
                </a:cubicBezTo>
                <a:cubicBezTo>
                  <a:pt x="11215" y="118"/>
                  <a:pt x="10800" y="118"/>
                  <a:pt x="10385" y="118"/>
                </a:cubicBezTo>
                <a:cubicBezTo>
                  <a:pt x="9692" y="385"/>
                  <a:pt x="10108" y="652"/>
                  <a:pt x="10523" y="918"/>
                </a:cubicBezTo>
                <a:cubicBezTo>
                  <a:pt x="10662" y="1185"/>
                  <a:pt x="10938" y="1452"/>
                  <a:pt x="11077" y="1718"/>
                </a:cubicBezTo>
                <a:cubicBezTo>
                  <a:pt x="11077" y="1718"/>
                  <a:pt x="10662" y="2252"/>
                  <a:pt x="10662" y="2252"/>
                </a:cubicBezTo>
                <a:cubicBezTo>
                  <a:pt x="10523" y="2252"/>
                  <a:pt x="10800" y="1985"/>
                  <a:pt x="10800" y="1985"/>
                </a:cubicBezTo>
                <a:cubicBezTo>
                  <a:pt x="10800" y="1718"/>
                  <a:pt x="9831" y="652"/>
                  <a:pt x="9692" y="652"/>
                </a:cubicBezTo>
                <a:cubicBezTo>
                  <a:pt x="9138" y="652"/>
                  <a:pt x="8585" y="385"/>
                  <a:pt x="8031" y="652"/>
                </a:cubicBezTo>
                <a:cubicBezTo>
                  <a:pt x="8031" y="652"/>
                  <a:pt x="8308" y="1185"/>
                  <a:pt x="8446" y="1185"/>
                </a:cubicBezTo>
                <a:cubicBezTo>
                  <a:pt x="8585" y="1185"/>
                  <a:pt x="8862" y="1452"/>
                  <a:pt x="9138" y="1185"/>
                </a:cubicBezTo>
                <a:cubicBezTo>
                  <a:pt x="8862" y="1452"/>
                  <a:pt x="8446" y="1718"/>
                  <a:pt x="8169" y="1452"/>
                </a:cubicBezTo>
                <a:cubicBezTo>
                  <a:pt x="8031" y="1452"/>
                  <a:pt x="7062" y="652"/>
                  <a:pt x="7200" y="918"/>
                </a:cubicBezTo>
                <a:cubicBezTo>
                  <a:pt x="7200" y="652"/>
                  <a:pt x="7892" y="2252"/>
                  <a:pt x="7338" y="1985"/>
                </a:cubicBezTo>
                <a:cubicBezTo>
                  <a:pt x="7200" y="1718"/>
                  <a:pt x="6785" y="1452"/>
                  <a:pt x="6508" y="1718"/>
                </a:cubicBezTo>
                <a:cubicBezTo>
                  <a:pt x="6646" y="1718"/>
                  <a:pt x="7062" y="1985"/>
                  <a:pt x="7062" y="1985"/>
                </a:cubicBezTo>
                <a:cubicBezTo>
                  <a:pt x="6923" y="2252"/>
                  <a:pt x="6369" y="1718"/>
                  <a:pt x="6369" y="2252"/>
                </a:cubicBezTo>
                <a:cubicBezTo>
                  <a:pt x="6369" y="2518"/>
                  <a:pt x="6923" y="2785"/>
                  <a:pt x="7062" y="3052"/>
                </a:cubicBezTo>
                <a:cubicBezTo>
                  <a:pt x="7477" y="3052"/>
                  <a:pt x="8446" y="3318"/>
                  <a:pt x="8446" y="4118"/>
                </a:cubicBezTo>
                <a:cubicBezTo>
                  <a:pt x="8446" y="3852"/>
                  <a:pt x="7477" y="3585"/>
                  <a:pt x="7200" y="3318"/>
                </a:cubicBezTo>
                <a:cubicBezTo>
                  <a:pt x="6923" y="3318"/>
                  <a:pt x="6508" y="2518"/>
                  <a:pt x="6231" y="2785"/>
                </a:cubicBezTo>
                <a:cubicBezTo>
                  <a:pt x="6231" y="2785"/>
                  <a:pt x="6646" y="3318"/>
                  <a:pt x="6646" y="3318"/>
                </a:cubicBezTo>
                <a:cubicBezTo>
                  <a:pt x="6646" y="3318"/>
                  <a:pt x="6231" y="3585"/>
                  <a:pt x="6231" y="3318"/>
                </a:cubicBezTo>
                <a:cubicBezTo>
                  <a:pt x="5954" y="3052"/>
                  <a:pt x="5815" y="2785"/>
                  <a:pt x="5538" y="2518"/>
                </a:cubicBezTo>
                <a:cubicBezTo>
                  <a:pt x="5400" y="2252"/>
                  <a:pt x="4292" y="2252"/>
                  <a:pt x="4292" y="2252"/>
                </a:cubicBezTo>
                <a:cubicBezTo>
                  <a:pt x="4292" y="2518"/>
                  <a:pt x="4708" y="2518"/>
                  <a:pt x="4292" y="2785"/>
                </a:cubicBezTo>
                <a:cubicBezTo>
                  <a:pt x="4154" y="2785"/>
                  <a:pt x="3462" y="3318"/>
                  <a:pt x="3462" y="3318"/>
                </a:cubicBezTo>
                <a:cubicBezTo>
                  <a:pt x="3600" y="3318"/>
                  <a:pt x="4015" y="3052"/>
                  <a:pt x="4015" y="3052"/>
                </a:cubicBezTo>
                <a:cubicBezTo>
                  <a:pt x="4154" y="3318"/>
                  <a:pt x="4708" y="3852"/>
                  <a:pt x="4708" y="3852"/>
                </a:cubicBezTo>
                <a:cubicBezTo>
                  <a:pt x="4708" y="3852"/>
                  <a:pt x="4292" y="3585"/>
                  <a:pt x="4292" y="3852"/>
                </a:cubicBezTo>
                <a:cubicBezTo>
                  <a:pt x="4292" y="3852"/>
                  <a:pt x="4431" y="4652"/>
                  <a:pt x="4154" y="4118"/>
                </a:cubicBezTo>
                <a:cubicBezTo>
                  <a:pt x="4015" y="3852"/>
                  <a:pt x="3877" y="3318"/>
                  <a:pt x="3600" y="3585"/>
                </a:cubicBezTo>
                <a:cubicBezTo>
                  <a:pt x="3462" y="3585"/>
                  <a:pt x="3323" y="4118"/>
                  <a:pt x="3185" y="3852"/>
                </a:cubicBezTo>
                <a:cubicBezTo>
                  <a:pt x="3046" y="3585"/>
                  <a:pt x="2908" y="3318"/>
                  <a:pt x="2631" y="3318"/>
                </a:cubicBezTo>
                <a:cubicBezTo>
                  <a:pt x="2492" y="3318"/>
                  <a:pt x="2077" y="3585"/>
                  <a:pt x="1938" y="3852"/>
                </a:cubicBezTo>
                <a:cubicBezTo>
                  <a:pt x="1662" y="4118"/>
                  <a:pt x="1800" y="4385"/>
                  <a:pt x="1385" y="4118"/>
                </a:cubicBezTo>
                <a:cubicBezTo>
                  <a:pt x="1108" y="3852"/>
                  <a:pt x="969" y="4118"/>
                  <a:pt x="692" y="4118"/>
                </a:cubicBezTo>
                <a:cubicBezTo>
                  <a:pt x="554" y="4385"/>
                  <a:pt x="0" y="4385"/>
                  <a:pt x="0" y="4652"/>
                </a:cubicBezTo>
                <a:cubicBezTo>
                  <a:pt x="0" y="5185"/>
                  <a:pt x="1246" y="4652"/>
                  <a:pt x="1246" y="4918"/>
                </a:cubicBezTo>
                <a:cubicBezTo>
                  <a:pt x="1246" y="5185"/>
                  <a:pt x="831" y="5185"/>
                  <a:pt x="692" y="5452"/>
                </a:cubicBezTo>
                <a:cubicBezTo>
                  <a:pt x="692" y="5185"/>
                  <a:pt x="1385" y="5185"/>
                  <a:pt x="1523" y="5185"/>
                </a:cubicBezTo>
                <a:cubicBezTo>
                  <a:pt x="1662" y="5185"/>
                  <a:pt x="2354" y="5185"/>
                  <a:pt x="2354" y="5185"/>
                </a:cubicBezTo>
                <a:cubicBezTo>
                  <a:pt x="2354" y="5185"/>
                  <a:pt x="2077" y="5452"/>
                  <a:pt x="1938" y="5452"/>
                </a:cubicBezTo>
                <a:cubicBezTo>
                  <a:pt x="1662" y="5452"/>
                  <a:pt x="1523" y="5452"/>
                  <a:pt x="1246" y="5985"/>
                </a:cubicBezTo>
                <a:cubicBezTo>
                  <a:pt x="692" y="6518"/>
                  <a:pt x="1662" y="6518"/>
                  <a:pt x="1800" y="6518"/>
                </a:cubicBezTo>
                <a:cubicBezTo>
                  <a:pt x="2354" y="6785"/>
                  <a:pt x="2769" y="6785"/>
                  <a:pt x="3323" y="6518"/>
                </a:cubicBezTo>
                <a:cubicBezTo>
                  <a:pt x="3600" y="6252"/>
                  <a:pt x="4292" y="5452"/>
                  <a:pt x="4708" y="5985"/>
                </a:cubicBezTo>
                <a:cubicBezTo>
                  <a:pt x="4708" y="5985"/>
                  <a:pt x="4015" y="6518"/>
                  <a:pt x="4015" y="6518"/>
                </a:cubicBezTo>
                <a:cubicBezTo>
                  <a:pt x="3738" y="6518"/>
                  <a:pt x="3462" y="6518"/>
                  <a:pt x="3185" y="6785"/>
                </a:cubicBezTo>
                <a:cubicBezTo>
                  <a:pt x="3046" y="6785"/>
                  <a:pt x="2769" y="6785"/>
                  <a:pt x="2492" y="6785"/>
                </a:cubicBezTo>
                <a:cubicBezTo>
                  <a:pt x="2215" y="7052"/>
                  <a:pt x="1938" y="6785"/>
                  <a:pt x="1662" y="7052"/>
                </a:cubicBezTo>
                <a:cubicBezTo>
                  <a:pt x="1800" y="7052"/>
                  <a:pt x="2215" y="7318"/>
                  <a:pt x="2215" y="7318"/>
                </a:cubicBezTo>
                <a:cubicBezTo>
                  <a:pt x="2354" y="7585"/>
                  <a:pt x="2492" y="7852"/>
                  <a:pt x="2769" y="7852"/>
                </a:cubicBezTo>
                <a:cubicBezTo>
                  <a:pt x="3323" y="7852"/>
                  <a:pt x="3600" y="7052"/>
                  <a:pt x="4154" y="6785"/>
                </a:cubicBezTo>
                <a:cubicBezTo>
                  <a:pt x="4292" y="6785"/>
                  <a:pt x="6092" y="6518"/>
                  <a:pt x="6092" y="6252"/>
                </a:cubicBezTo>
                <a:cubicBezTo>
                  <a:pt x="6092" y="6518"/>
                  <a:pt x="5262" y="6518"/>
                  <a:pt x="5123" y="6518"/>
                </a:cubicBezTo>
                <a:cubicBezTo>
                  <a:pt x="4708" y="6785"/>
                  <a:pt x="4015" y="7052"/>
                  <a:pt x="3600" y="7585"/>
                </a:cubicBezTo>
                <a:cubicBezTo>
                  <a:pt x="3185" y="8385"/>
                  <a:pt x="4431" y="8118"/>
                  <a:pt x="4569" y="8118"/>
                </a:cubicBezTo>
                <a:cubicBezTo>
                  <a:pt x="4846" y="8118"/>
                  <a:pt x="5123" y="8385"/>
                  <a:pt x="5400" y="7852"/>
                </a:cubicBezTo>
                <a:cubicBezTo>
                  <a:pt x="5538" y="7852"/>
                  <a:pt x="5538" y="7585"/>
                  <a:pt x="5538" y="7318"/>
                </a:cubicBezTo>
                <a:cubicBezTo>
                  <a:pt x="5677" y="7318"/>
                  <a:pt x="5815" y="7318"/>
                  <a:pt x="5815" y="7585"/>
                </a:cubicBezTo>
                <a:cubicBezTo>
                  <a:pt x="5815" y="7585"/>
                  <a:pt x="5815" y="7585"/>
                  <a:pt x="5677" y="7585"/>
                </a:cubicBezTo>
                <a:cubicBezTo>
                  <a:pt x="5954" y="7585"/>
                  <a:pt x="6646" y="7052"/>
                  <a:pt x="6923" y="7318"/>
                </a:cubicBezTo>
                <a:cubicBezTo>
                  <a:pt x="6785" y="7052"/>
                  <a:pt x="6092" y="8118"/>
                  <a:pt x="5954" y="8118"/>
                </a:cubicBezTo>
                <a:cubicBezTo>
                  <a:pt x="6092" y="8385"/>
                  <a:pt x="6923" y="7852"/>
                  <a:pt x="7200" y="7852"/>
                </a:cubicBezTo>
                <a:cubicBezTo>
                  <a:pt x="7615" y="7852"/>
                  <a:pt x="8031" y="7585"/>
                  <a:pt x="8446" y="7052"/>
                </a:cubicBezTo>
                <a:cubicBezTo>
                  <a:pt x="8585" y="6785"/>
                  <a:pt x="8585" y="6252"/>
                  <a:pt x="8585" y="6252"/>
                </a:cubicBezTo>
                <a:cubicBezTo>
                  <a:pt x="8862" y="6252"/>
                  <a:pt x="8862" y="6252"/>
                  <a:pt x="9000" y="5985"/>
                </a:cubicBezTo>
                <a:cubicBezTo>
                  <a:pt x="9138" y="5985"/>
                  <a:pt x="10108" y="4918"/>
                  <a:pt x="10108" y="5185"/>
                </a:cubicBezTo>
                <a:cubicBezTo>
                  <a:pt x="10108" y="5185"/>
                  <a:pt x="9554" y="5985"/>
                  <a:pt x="9554" y="5985"/>
                </a:cubicBezTo>
                <a:cubicBezTo>
                  <a:pt x="9415" y="6252"/>
                  <a:pt x="8862" y="6785"/>
                  <a:pt x="8862" y="7052"/>
                </a:cubicBezTo>
                <a:cubicBezTo>
                  <a:pt x="8862" y="7318"/>
                  <a:pt x="10385" y="7052"/>
                  <a:pt x="10385" y="7318"/>
                </a:cubicBezTo>
                <a:cubicBezTo>
                  <a:pt x="10385" y="7052"/>
                  <a:pt x="8308" y="8118"/>
                  <a:pt x="8308" y="7852"/>
                </a:cubicBezTo>
                <a:cubicBezTo>
                  <a:pt x="8308" y="7852"/>
                  <a:pt x="9554" y="8118"/>
                  <a:pt x="9415" y="8118"/>
                </a:cubicBezTo>
                <a:cubicBezTo>
                  <a:pt x="9415" y="8385"/>
                  <a:pt x="8862" y="8385"/>
                  <a:pt x="8723" y="8385"/>
                </a:cubicBezTo>
                <a:cubicBezTo>
                  <a:pt x="8446" y="8385"/>
                  <a:pt x="8031" y="8385"/>
                  <a:pt x="7754" y="8652"/>
                </a:cubicBezTo>
                <a:cubicBezTo>
                  <a:pt x="7200" y="8652"/>
                  <a:pt x="6646" y="8652"/>
                  <a:pt x="6092" y="8918"/>
                </a:cubicBezTo>
                <a:cubicBezTo>
                  <a:pt x="5954" y="8918"/>
                  <a:pt x="5954" y="9185"/>
                  <a:pt x="6231" y="9185"/>
                </a:cubicBezTo>
                <a:cubicBezTo>
                  <a:pt x="6369" y="9452"/>
                  <a:pt x="6785" y="9718"/>
                  <a:pt x="6923" y="9985"/>
                </a:cubicBezTo>
                <a:cubicBezTo>
                  <a:pt x="7200" y="10518"/>
                  <a:pt x="6923" y="11052"/>
                  <a:pt x="7338" y="11052"/>
                </a:cubicBezTo>
                <a:cubicBezTo>
                  <a:pt x="7477" y="10785"/>
                  <a:pt x="7892" y="11052"/>
                  <a:pt x="8031" y="10785"/>
                </a:cubicBezTo>
                <a:cubicBezTo>
                  <a:pt x="6785" y="12118"/>
                  <a:pt x="6092" y="9185"/>
                  <a:pt x="5123" y="9185"/>
                </a:cubicBezTo>
                <a:cubicBezTo>
                  <a:pt x="4846" y="9185"/>
                  <a:pt x="3600" y="8652"/>
                  <a:pt x="3600" y="9185"/>
                </a:cubicBezTo>
                <a:cubicBezTo>
                  <a:pt x="3600" y="9185"/>
                  <a:pt x="3462" y="9718"/>
                  <a:pt x="3462" y="9718"/>
                </a:cubicBezTo>
                <a:cubicBezTo>
                  <a:pt x="3600" y="9718"/>
                  <a:pt x="4431" y="9718"/>
                  <a:pt x="4431" y="9985"/>
                </a:cubicBezTo>
                <a:cubicBezTo>
                  <a:pt x="4431" y="9985"/>
                  <a:pt x="3600" y="9985"/>
                  <a:pt x="3600" y="10518"/>
                </a:cubicBezTo>
                <a:cubicBezTo>
                  <a:pt x="3600" y="10785"/>
                  <a:pt x="4431" y="10785"/>
                  <a:pt x="4708" y="11052"/>
                </a:cubicBezTo>
                <a:cubicBezTo>
                  <a:pt x="4846" y="11318"/>
                  <a:pt x="4985" y="11585"/>
                  <a:pt x="5123" y="11852"/>
                </a:cubicBezTo>
                <a:cubicBezTo>
                  <a:pt x="5262" y="12385"/>
                  <a:pt x="5538" y="12652"/>
                  <a:pt x="5815" y="12918"/>
                </a:cubicBezTo>
                <a:cubicBezTo>
                  <a:pt x="6092" y="13185"/>
                  <a:pt x="6231" y="13185"/>
                  <a:pt x="6508" y="12918"/>
                </a:cubicBezTo>
                <a:cubicBezTo>
                  <a:pt x="6646" y="12918"/>
                  <a:pt x="6923" y="12652"/>
                  <a:pt x="7062" y="12918"/>
                </a:cubicBezTo>
                <a:cubicBezTo>
                  <a:pt x="7062" y="12918"/>
                  <a:pt x="6923" y="13452"/>
                  <a:pt x="6923" y="13452"/>
                </a:cubicBezTo>
                <a:cubicBezTo>
                  <a:pt x="6646" y="13452"/>
                  <a:pt x="6231" y="13185"/>
                  <a:pt x="6092" y="13452"/>
                </a:cubicBezTo>
                <a:cubicBezTo>
                  <a:pt x="6092" y="13185"/>
                  <a:pt x="6646" y="13985"/>
                  <a:pt x="6646" y="13985"/>
                </a:cubicBezTo>
                <a:cubicBezTo>
                  <a:pt x="6646" y="14252"/>
                  <a:pt x="5954" y="13718"/>
                  <a:pt x="5954" y="13718"/>
                </a:cubicBezTo>
                <a:cubicBezTo>
                  <a:pt x="5538" y="13185"/>
                  <a:pt x="5262" y="13185"/>
                  <a:pt x="4846" y="13185"/>
                </a:cubicBezTo>
                <a:cubicBezTo>
                  <a:pt x="4569" y="13185"/>
                  <a:pt x="4431" y="13185"/>
                  <a:pt x="4154" y="13452"/>
                </a:cubicBezTo>
                <a:cubicBezTo>
                  <a:pt x="3877" y="13718"/>
                  <a:pt x="3738" y="13452"/>
                  <a:pt x="3600" y="13718"/>
                </a:cubicBezTo>
                <a:cubicBezTo>
                  <a:pt x="3462" y="13985"/>
                  <a:pt x="3462" y="14252"/>
                  <a:pt x="3185" y="14252"/>
                </a:cubicBezTo>
                <a:cubicBezTo>
                  <a:pt x="3046" y="14518"/>
                  <a:pt x="2908" y="15318"/>
                  <a:pt x="3185" y="15318"/>
                </a:cubicBezTo>
                <a:cubicBezTo>
                  <a:pt x="3462" y="15318"/>
                  <a:pt x="3738" y="15052"/>
                  <a:pt x="3738" y="15318"/>
                </a:cubicBezTo>
                <a:cubicBezTo>
                  <a:pt x="3877" y="15852"/>
                  <a:pt x="4431" y="15585"/>
                  <a:pt x="4431" y="15318"/>
                </a:cubicBezTo>
                <a:cubicBezTo>
                  <a:pt x="4569" y="15318"/>
                  <a:pt x="4846" y="14518"/>
                  <a:pt x="4846" y="14252"/>
                </a:cubicBezTo>
                <a:cubicBezTo>
                  <a:pt x="4846" y="14518"/>
                  <a:pt x="4846" y="14518"/>
                  <a:pt x="4846" y="14785"/>
                </a:cubicBezTo>
                <a:cubicBezTo>
                  <a:pt x="4846" y="14785"/>
                  <a:pt x="4985" y="14785"/>
                  <a:pt x="4985" y="14785"/>
                </a:cubicBezTo>
                <a:cubicBezTo>
                  <a:pt x="4985" y="14785"/>
                  <a:pt x="4846" y="15052"/>
                  <a:pt x="4846" y="15318"/>
                </a:cubicBezTo>
                <a:cubicBezTo>
                  <a:pt x="4846" y="15318"/>
                  <a:pt x="4846" y="15318"/>
                  <a:pt x="4985" y="15318"/>
                </a:cubicBezTo>
                <a:cubicBezTo>
                  <a:pt x="4985" y="15318"/>
                  <a:pt x="4569" y="15585"/>
                  <a:pt x="4708" y="15585"/>
                </a:cubicBezTo>
                <a:cubicBezTo>
                  <a:pt x="4708" y="15585"/>
                  <a:pt x="4708" y="15585"/>
                  <a:pt x="4708" y="15585"/>
                </a:cubicBezTo>
                <a:cubicBezTo>
                  <a:pt x="4708" y="15852"/>
                  <a:pt x="4292" y="15585"/>
                  <a:pt x="4154" y="15852"/>
                </a:cubicBezTo>
                <a:cubicBezTo>
                  <a:pt x="4292" y="15852"/>
                  <a:pt x="4846" y="15852"/>
                  <a:pt x="4985" y="16118"/>
                </a:cubicBezTo>
                <a:cubicBezTo>
                  <a:pt x="4985" y="16118"/>
                  <a:pt x="4292" y="16918"/>
                  <a:pt x="4431" y="16918"/>
                </a:cubicBezTo>
                <a:cubicBezTo>
                  <a:pt x="4431" y="17185"/>
                  <a:pt x="5123" y="16918"/>
                  <a:pt x="5123" y="16918"/>
                </a:cubicBezTo>
                <a:cubicBezTo>
                  <a:pt x="5123" y="16918"/>
                  <a:pt x="4985" y="16918"/>
                  <a:pt x="4985" y="16918"/>
                </a:cubicBezTo>
                <a:cubicBezTo>
                  <a:pt x="4985" y="17185"/>
                  <a:pt x="5677" y="16918"/>
                  <a:pt x="5815" y="16652"/>
                </a:cubicBezTo>
                <a:cubicBezTo>
                  <a:pt x="5815" y="16652"/>
                  <a:pt x="6369" y="15318"/>
                  <a:pt x="6508" y="15585"/>
                </a:cubicBezTo>
                <a:cubicBezTo>
                  <a:pt x="6646" y="15852"/>
                  <a:pt x="5538" y="17452"/>
                  <a:pt x="5262" y="17718"/>
                </a:cubicBezTo>
                <a:cubicBezTo>
                  <a:pt x="4846" y="17718"/>
                  <a:pt x="4569" y="17718"/>
                  <a:pt x="4154" y="17185"/>
                </a:cubicBezTo>
                <a:cubicBezTo>
                  <a:pt x="3877" y="16918"/>
                  <a:pt x="3877" y="16385"/>
                  <a:pt x="3600" y="16385"/>
                </a:cubicBezTo>
                <a:cubicBezTo>
                  <a:pt x="3323" y="16118"/>
                  <a:pt x="3046" y="16118"/>
                  <a:pt x="2769" y="16118"/>
                </a:cubicBezTo>
                <a:cubicBezTo>
                  <a:pt x="2354" y="16118"/>
                  <a:pt x="2354" y="16385"/>
                  <a:pt x="2631" y="16918"/>
                </a:cubicBezTo>
                <a:cubicBezTo>
                  <a:pt x="2769" y="17185"/>
                  <a:pt x="2769" y="17452"/>
                  <a:pt x="3046" y="17452"/>
                </a:cubicBezTo>
                <a:cubicBezTo>
                  <a:pt x="3462" y="17452"/>
                  <a:pt x="3046" y="17452"/>
                  <a:pt x="3046" y="17718"/>
                </a:cubicBezTo>
                <a:cubicBezTo>
                  <a:pt x="3046" y="17718"/>
                  <a:pt x="3600" y="18252"/>
                  <a:pt x="3600" y="1825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2" name="Shape 2482"/>
          <p:cNvSpPr/>
          <p:nvPr/>
        </p:nvSpPr>
        <p:spPr>
          <a:xfrm>
            <a:off x="14098854" y="4685569"/>
            <a:ext cx="87948" cy="24202"/>
          </a:xfrm>
          <a:custGeom>
            <a:avLst/>
            <a:gdLst/>
            <a:ahLst/>
            <a:cxnLst>
              <a:cxn ang="0">
                <a:pos x="wd2" y="hd2"/>
              </a:cxn>
              <a:cxn ang="5400000">
                <a:pos x="wd2" y="hd2"/>
              </a:cxn>
              <a:cxn ang="10800000">
                <a:pos x="wd2" y="hd2"/>
              </a:cxn>
              <a:cxn ang="16200000">
                <a:pos x="wd2" y="hd2"/>
              </a:cxn>
            </a:cxnLst>
            <a:rect l="0" t="0" r="r" b="b"/>
            <a:pathLst>
              <a:path w="20503" h="15417" extrusionOk="0">
                <a:moveTo>
                  <a:pt x="20057" y="14170"/>
                </a:moveTo>
                <a:cubicBezTo>
                  <a:pt x="18514" y="9850"/>
                  <a:pt x="20057" y="9850"/>
                  <a:pt x="16971" y="5530"/>
                </a:cubicBezTo>
                <a:cubicBezTo>
                  <a:pt x="15429" y="5530"/>
                  <a:pt x="13886" y="5530"/>
                  <a:pt x="12343" y="5530"/>
                </a:cubicBezTo>
                <a:cubicBezTo>
                  <a:pt x="10800" y="5530"/>
                  <a:pt x="3086" y="-3110"/>
                  <a:pt x="1543" y="1210"/>
                </a:cubicBezTo>
                <a:cubicBezTo>
                  <a:pt x="1543" y="1210"/>
                  <a:pt x="4629" y="5530"/>
                  <a:pt x="3086" y="5530"/>
                </a:cubicBezTo>
                <a:cubicBezTo>
                  <a:pt x="3086" y="9850"/>
                  <a:pt x="0" y="14170"/>
                  <a:pt x="0" y="9850"/>
                </a:cubicBezTo>
                <a:cubicBezTo>
                  <a:pt x="0" y="14170"/>
                  <a:pt x="3086" y="9850"/>
                  <a:pt x="4629" y="9850"/>
                </a:cubicBezTo>
                <a:cubicBezTo>
                  <a:pt x="6171" y="9850"/>
                  <a:pt x="9257" y="14170"/>
                  <a:pt x="12343" y="14170"/>
                </a:cubicBezTo>
                <a:cubicBezTo>
                  <a:pt x="13886" y="14170"/>
                  <a:pt x="20057" y="14170"/>
                  <a:pt x="20057" y="14170"/>
                </a:cubicBezTo>
                <a:cubicBezTo>
                  <a:pt x="18514" y="9850"/>
                  <a:pt x="21600" y="18490"/>
                  <a:pt x="20057" y="1417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3" name="Shape 2483"/>
          <p:cNvSpPr/>
          <p:nvPr/>
        </p:nvSpPr>
        <p:spPr>
          <a:xfrm>
            <a:off x="13850498" y="4707810"/>
            <a:ext cx="24036" cy="8681"/>
          </a:xfrm>
          <a:custGeom>
            <a:avLst/>
            <a:gdLst/>
            <a:ahLst/>
            <a:cxnLst>
              <a:cxn ang="0">
                <a:pos x="wd2" y="hd2"/>
              </a:cxn>
              <a:cxn ang="5400000">
                <a:pos x="wd2" y="hd2"/>
              </a:cxn>
              <a:cxn ang="10800000">
                <a:pos x="wd2" y="hd2"/>
              </a:cxn>
              <a:cxn ang="16200000">
                <a:pos x="wd2" y="hd2"/>
              </a:cxn>
            </a:cxnLst>
            <a:rect l="0" t="0" r="r" b="b"/>
            <a:pathLst>
              <a:path w="13513" h="13824" extrusionOk="0">
                <a:moveTo>
                  <a:pt x="12788" y="10800"/>
                </a:moveTo>
                <a:cubicBezTo>
                  <a:pt x="9188" y="21600"/>
                  <a:pt x="-5212" y="0"/>
                  <a:pt x="1988" y="0"/>
                </a:cubicBezTo>
                <a:cubicBezTo>
                  <a:pt x="5588" y="0"/>
                  <a:pt x="16388" y="10800"/>
                  <a:pt x="12788"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4" name="Shape 2484"/>
          <p:cNvSpPr/>
          <p:nvPr/>
        </p:nvSpPr>
        <p:spPr>
          <a:xfrm>
            <a:off x="14018093" y="4918396"/>
            <a:ext cx="24035" cy="10581"/>
          </a:xfrm>
          <a:custGeom>
            <a:avLst/>
            <a:gdLst/>
            <a:ahLst/>
            <a:cxnLst>
              <a:cxn ang="0">
                <a:pos x="wd2" y="hd2"/>
              </a:cxn>
              <a:cxn ang="5400000">
                <a:pos x="wd2" y="hd2"/>
              </a:cxn>
              <a:cxn ang="10800000">
                <a:pos x="wd2" y="hd2"/>
              </a:cxn>
              <a:cxn ang="16200000">
                <a:pos x="wd2" y="hd2"/>
              </a:cxn>
            </a:cxnLst>
            <a:rect l="0" t="0" r="r" b="b"/>
            <a:pathLst>
              <a:path w="13513" h="11232" extrusionOk="0">
                <a:moveTo>
                  <a:pt x="11525" y="2016"/>
                </a:moveTo>
                <a:cubicBezTo>
                  <a:pt x="7925" y="-5184"/>
                  <a:pt x="-2875" y="9216"/>
                  <a:pt x="725" y="9216"/>
                </a:cubicBezTo>
                <a:cubicBezTo>
                  <a:pt x="4325" y="16416"/>
                  <a:pt x="18725" y="2016"/>
                  <a:pt x="11525" y="201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5" name="Shape 2485"/>
          <p:cNvSpPr/>
          <p:nvPr/>
        </p:nvSpPr>
        <p:spPr>
          <a:xfrm>
            <a:off x="11765305" y="5841472"/>
            <a:ext cx="22792" cy="21434"/>
          </a:xfrm>
          <a:custGeom>
            <a:avLst/>
            <a:gdLst/>
            <a:ahLst/>
            <a:cxnLst>
              <a:cxn ang="0">
                <a:pos x="wd2" y="hd2"/>
              </a:cxn>
              <a:cxn ang="5400000">
                <a:pos x="wd2" y="hd2"/>
              </a:cxn>
              <a:cxn ang="10800000">
                <a:pos x="wd2" y="hd2"/>
              </a:cxn>
              <a:cxn ang="16200000">
                <a:pos x="wd2" y="hd2"/>
              </a:cxn>
            </a:cxnLst>
            <a:rect l="0" t="0" r="r" b="b"/>
            <a:pathLst>
              <a:path w="14523" h="17067" extrusionOk="0">
                <a:moveTo>
                  <a:pt x="13829" y="867"/>
                </a:moveTo>
                <a:cubicBezTo>
                  <a:pt x="9509" y="-4533"/>
                  <a:pt x="-3451" y="17067"/>
                  <a:pt x="869" y="17067"/>
                </a:cubicBezTo>
                <a:cubicBezTo>
                  <a:pt x="869" y="17067"/>
                  <a:pt x="18149" y="867"/>
                  <a:pt x="13829" y="8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6" name="Shape 2486"/>
          <p:cNvSpPr/>
          <p:nvPr/>
        </p:nvSpPr>
        <p:spPr>
          <a:xfrm>
            <a:off x="11807349" y="5828996"/>
            <a:ext cx="6781" cy="6784"/>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0" y="21600"/>
                  <a:pt x="21600" y="21600"/>
                  <a:pt x="21600" y="21600"/>
                </a:cubicBezTo>
                <a:cubicBezTo>
                  <a:pt x="21600" y="0"/>
                  <a:pt x="0" y="0"/>
                  <a:pt x="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7" name="Shape 2487"/>
          <p:cNvSpPr/>
          <p:nvPr/>
        </p:nvSpPr>
        <p:spPr>
          <a:xfrm>
            <a:off x="11137076" y="5839169"/>
            <a:ext cx="29875" cy="20918"/>
          </a:xfrm>
          <a:custGeom>
            <a:avLst/>
            <a:gdLst/>
            <a:ahLst/>
            <a:cxnLst>
              <a:cxn ang="0">
                <a:pos x="wd2" y="hd2"/>
              </a:cxn>
              <a:cxn ang="5400000">
                <a:pos x="wd2" y="hd2"/>
              </a:cxn>
              <a:cxn ang="10800000">
                <a:pos x="wd2" y="hd2"/>
              </a:cxn>
              <a:cxn ang="16200000">
                <a:pos x="wd2" y="hd2"/>
              </a:cxn>
            </a:cxnLst>
            <a:rect l="0" t="0" r="r" b="b"/>
            <a:pathLst>
              <a:path w="14277" h="11104" extrusionOk="0">
                <a:moveTo>
                  <a:pt x="12834" y="5400"/>
                </a:moveTo>
                <a:cubicBezTo>
                  <a:pt x="19005" y="-1800"/>
                  <a:pt x="3576" y="-1800"/>
                  <a:pt x="491" y="5400"/>
                </a:cubicBezTo>
                <a:cubicBezTo>
                  <a:pt x="-2595" y="9000"/>
                  <a:pt x="9748" y="16200"/>
                  <a:pt x="12834" y="5400"/>
                </a:cubicBezTo>
                <a:cubicBezTo>
                  <a:pt x="15919" y="1800"/>
                  <a:pt x="6662" y="19800"/>
                  <a:pt x="12834" y="5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8" name="Shape 2488"/>
          <p:cNvSpPr/>
          <p:nvPr/>
        </p:nvSpPr>
        <p:spPr>
          <a:xfrm>
            <a:off x="20882973" y="8193433"/>
            <a:ext cx="13561" cy="3015"/>
          </a:xfrm>
          <a:custGeom>
            <a:avLst/>
            <a:gdLst/>
            <a:ahLst/>
            <a:cxnLst>
              <a:cxn ang="0">
                <a:pos x="wd2" y="hd2"/>
              </a:cxn>
              <a:cxn ang="5400000">
                <a:pos x="wd2" y="hd2"/>
              </a:cxn>
              <a:cxn ang="10800000">
                <a:pos x="wd2" y="hd2"/>
              </a:cxn>
              <a:cxn ang="16200000">
                <a:pos x="wd2" y="hd2"/>
              </a:cxn>
            </a:cxnLst>
            <a:rect l="0" t="0" r="r" b="b"/>
            <a:pathLst>
              <a:path w="21600" h="9600" extrusionOk="0">
                <a:moveTo>
                  <a:pt x="21600" y="0"/>
                </a:moveTo>
                <a:cubicBezTo>
                  <a:pt x="21600" y="21600"/>
                  <a:pt x="0" y="0"/>
                  <a:pt x="0" y="0"/>
                </a:cubicBezTo>
                <a:cubicBezTo>
                  <a:pt x="10800" y="0"/>
                  <a:pt x="21600" y="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89" name="Shape 2489"/>
          <p:cNvSpPr/>
          <p:nvPr/>
        </p:nvSpPr>
        <p:spPr>
          <a:xfrm>
            <a:off x="20797098" y="8179871"/>
            <a:ext cx="13560" cy="9591"/>
          </a:xfrm>
          <a:custGeom>
            <a:avLst/>
            <a:gdLst/>
            <a:ahLst/>
            <a:cxnLst>
              <a:cxn ang="0">
                <a:pos x="wd2" y="hd2"/>
              </a:cxn>
              <a:cxn ang="5400000">
                <a:pos x="wd2" y="hd2"/>
              </a:cxn>
              <a:cxn ang="10800000">
                <a:pos x="wd2" y="hd2"/>
              </a:cxn>
              <a:cxn ang="16200000">
                <a:pos x="wd2" y="hd2"/>
              </a:cxn>
            </a:cxnLst>
            <a:rect l="0" t="0" r="r" b="b"/>
            <a:pathLst>
              <a:path w="21600" h="15274" extrusionOk="0">
                <a:moveTo>
                  <a:pt x="21600" y="0"/>
                </a:moveTo>
                <a:cubicBezTo>
                  <a:pt x="21600" y="10800"/>
                  <a:pt x="0" y="21600"/>
                  <a:pt x="0" y="10800"/>
                </a:cubicBezTo>
                <a:cubicBezTo>
                  <a:pt x="0" y="0"/>
                  <a:pt x="21600" y="0"/>
                  <a:pt x="216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0" name="Shape 2490"/>
          <p:cNvSpPr/>
          <p:nvPr/>
        </p:nvSpPr>
        <p:spPr>
          <a:xfrm>
            <a:off x="21101225" y="9367821"/>
            <a:ext cx="33551" cy="18577"/>
          </a:xfrm>
          <a:custGeom>
            <a:avLst/>
            <a:gdLst/>
            <a:ahLst/>
            <a:cxnLst>
              <a:cxn ang="0">
                <a:pos x="wd2" y="hd2"/>
              </a:cxn>
              <a:cxn ang="5400000">
                <a:pos x="wd2" y="hd2"/>
              </a:cxn>
              <a:cxn ang="10800000">
                <a:pos x="wd2" y="hd2"/>
              </a:cxn>
              <a:cxn ang="16200000">
                <a:pos x="wd2" y="hd2"/>
              </a:cxn>
            </a:cxnLst>
            <a:rect l="0" t="0" r="r" b="b"/>
            <a:pathLst>
              <a:path w="16034" h="11833" extrusionOk="0">
                <a:moveTo>
                  <a:pt x="15731" y="4988"/>
                </a:moveTo>
                <a:cubicBezTo>
                  <a:pt x="18817" y="-3652"/>
                  <a:pt x="-2783" y="668"/>
                  <a:pt x="303" y="4988"/>
                </a:cubicBezTo>
                <a:cubicBezTo>
                  <a:pt x="303" y="9308"/>
                  <a:pt x="12646" y="17948"/>
                  <a:pt x="15731" y="498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1" name="Shape 2491"/>
          <p:cNvSpPr/>
          <p:nvPr/>
        </p:nvSpPr>
        <p:spPr>
          <a:xfrm>
            <a:off x="17185530" y="5396949"/>
            <a:ext cx="2867" cy="2866"/>
          </a:xfrm>
          <a:prstGeom prst="rect">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2" name="Shape 2492"/>
          <p:cNvSpPr/>
          <p:nvPr/>
        </p:nvSpPr>
        <p:spPr>
          <a:xfrm>
            <a:off x="14919185" y="9163170"/>
            <a:ext cx="57982" cy="55147"/>
          </a:xfrm>
          <a:custGeom>
            <a:avLst/>
            <a:gdLst/>
            <a:ahLst/>
            <a:cxnLst>
              <a:cxn ang="0">
                <a:pos x="wd2" y="hd2"/>
              </a:cxn>
              <a:cxn ang="5400000">
                <a:pos x="wd2" y="hd2"/>
              </a:cxn>
              <a:cxn ang="10800000">
                <a:pos x="wd2" y="hd2"/>
              </a:cxn>
              <a:cxn ang="16200000">
                <a:pos x="wd2" y="hd2"/>
              </a:cxn>
            </a:cxnLst>
            <a:rect l="0" t="0" r="r" b="b"/>
            <a:pathLst>
              <a:path w="18473" h="20267" extrusionOk="0">
                <a:moveTo>
                  <a:pt x="8640" y="9600"/>
                </a:moveTo>
                <a:cubicBezTo>
                  <a:pt x="8640" y="12000"/>
                  <a:pt x="2160" y="16800"/>
                  <a:pt x="0" y="19200"/>
                </a:cubicBezTo>
                <a:cubicBezTo>
                  <a:pt x="0" y="21600"/>
                  <a:pt x="4320" y="19200"/>
                  <a:pt x="4320" y="19200"/>
                </a:cubicBezTo>
                <a:cubicBezTo>
                  <a:pt x="6480" y="16800"/>
                  <a:pt x="8640" y="14400"/>
                  <a:pt x="10800" y="12000"/>
                </a:cubicBezTo>
                <a:cubicBezTo>
                  <a:pt x="12960" y="9600"/>
                  <a:pt x="21600" y="0"/>
                  <a:pt x="17280" y="0"/>
                </a:cubicBezTo>
                <a:cubicBezTo>
                  <a:pt x="15120" y="0"/>
                  <a:pt x="8640" y="7200"/>
                  <a:pt x="8640" y="9600"/>
                </a:cubicBezTo>
                <a:cubicBezTo>
                  <a:pt x="8640" y="12000"/>
                  <a:pt x="8640" y="7200"/>
                  <a:pt x="8640" y="9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3" name="Shape 2493"/>
          <p:cNvSpPr/>
          <p:nvPr/>
        </p:nvSpPr>
        <p:spPr>
          <a:xfrm>
            <a:off x="13906103" y="6486791"/>
            <a:ext cx="41341" cy="11446"/>
          </a:xfrm>
          <a:custGeom>
            <a:avLst/>
            <a:gdLst/>
            <a:ahLst/>
            <a:cxnLst>
              <a:cxn ang="0">
                <a:pos x="wd2" y="hd2"/>
              </a:cxn>
              <a:cxn ang="5400000">
                <a:pos x="wd2" y="hd2"/>
              </a:cxn>
              <a:cxn ang="10800000">
                <a:pos x="wd2" y="hd2"/>
              </a:cxn>
              <a:cxn ang="16200000">
                <a:pos x="wd2" y="hd2"/>
              </a:cxn>
            </a:cxnLst>
            <a:rect l="0" t="0" r="r" b="b"/>
            <a:pathLst>
              <a:path w="18816" h="12150" extrusionOk="0">
                <a:moveTo>
                  <a:pt x="18816" y="7200"/>
                </a:moveTo>
                <a:cubicBezTo>
                  <a:pt x="18816" y="0"/>
                  <a:pt x="-2784" y="0"/>
                  <a:pt x="302" y="0"/>
                </a:cubicBezTo>
                <a:cubicBezTo>
                  <a:pt x="3387" y="0"/>
                  <a:pt x="15730" y="21600"/>
                  <a:pt x="18816" y="7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4" name="Shape 2494"/>
          <p:cNvSpPr/>
          <p:nvPr/>
        </p:nvSpPr>
        <p:spPr>
          <a:xfrm>
            <a:off x="14370036" y="10058310"/>
            <a:ext cx="119774" cy="106242"/>
          </a:xfrm>
          <a:custGeom>
            <a:avLst/>
            <a:gdLst/>
            <a:ahLst/>
            <a:cxnLst>
              <a:cxn ang="0">
                <a:pos x="wd2" y="hd2"/>
              </a:cxn>
              <a:cxn ang="5400000">
                <a:pos x="wd2" y="hd2"/>
              </a:cxn>
              <a:cxn ang="10800000">
                <a:pos x="wd2" y="hd2"/>
              </a:cxn>
              <a:cxn ang="16200000">
                <a:pos x="wd2" y="hd2"/>
              </a:cxn>
            </a:cxnLst>
            <a:rect l="0" t="0" r="r" b="b"/>
            <a:pathLst>
              <a:path w="21600" h="21600" extrusionOk="0">
                <a:moveTo>
                  <a:pt x="20400" y="18900"/>
                </a:moveTo>
                <a:cubicBezTo>
                  <a:pt x="15600" y="18900"/>
                  <a:pt x="13200" y="14850"/>
                  <a:pt x="9600" y="12150"/>
                </a:cubicBezTo>
                <a:cubicBezTo>
                  <a:pt x="8400" y="9450"/>
                  <a:pt x="6000" y="8100"/>
                  <a:pt x="4800" y="6750"/>
                </a:cubicBezTo>
                <a:cubicBezTo>
                  <a:pt x="3600" y="6750"/>
                  <a:pt x="1200" y="5400"/>
                  <a:pt x="1200" y="4050"/>
                </a:cubicBezTo>
                <a:cubicBezTo>
                  <a:pt x="1200" y="4050"/>
                  <a:pt x="2400" y="4050"/>
                  <a:pt x="2400" y="2700"/>
                </a:cubicBezTo>
                <a:cubicBezTo>
                  <a:pt x="3600" y="2700"/>
                  <a:pt x="1200" y="0"/>
                  <a:pt x="0" y="0"/>
                </a:cubicBezTo>
                <a:cubicBezTo>
                  <a:pt x="0" y="6750"/>
                  <a:pt x="0" y="13500"/>
                  <a:pt x="0" y="18900"/>
                </a:cubicBezTo>
                <a:cubicBezTo>
                  <a:pt x="0" y="20250"/>
                  <a:pt x="7200" y="20250"/>
                  <a:pt x="8400" y="20250"/>
                </a:cubicBezTo>
                <a:cubicBezTo>
                  <a:pt x="9600" y="20250"/>
                  <a:pt x="10800" y="20250"/>
                  <a:pt x="12000" y="21600"/>
                </a:cubicBezTo>
                <a:cubicBezTo>
                  <a:pt x="14400" y="21600"/>
                  <a:pt x="14400" y="21600"/>
                  <a:pt x="15600" y="20250"/>
                </a:cubicBezTo>
                <a:cubicBezTo>
                  <a:pt x="16800" y="20250"/>
                  <a:pt x="21600" y="20250"/>
                  <a:pt x="21600" y="18900"/>
                </a:cubicBezTo>
                <a:cubicBezTo>
                  <a:pt x="21600" y="18900"/>
                  <a:pt x="21600" y="17550"/>
                  <a:pt x="20400" y="189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5" name="Shape 2495"/>
          <p:cNvSpPr/>
          <p:nvPr/>
        </p:nvSpPr>
        <p:spPr>
          <a:xfrm>
            <a:off x="14243485" y="10049611"/>
            <a:ext cx="198870" cy="148849"/>
          </a:xfrm>
          <a:custGeom>
            <a:avLst/>
            <a:gdLst/>
            <a:ahLst/>
            <a:cxnLst>
              <a:cxn ang="0">
                <a:pos x="wd2" y="hd2"/>
              </a:cxn>
              <a:cxn ang="5400000">
                <a:pos x="wd2" y="hd2"/>
              </a:cxn>
              <a:cxn ang="10800000">
                <a:pos x="wd2" y="hd2"/>
              </a:cxn>
              <a:cxn ang="16200000">
                <a:pos x="wd2" y="hd2"/>
              </a:cxn>
            </a:cxnLst>
            <a:rect l="0" t="0" r="r" b="b"/>
            <a:pathLst>
              <a:path w="21600" h="20917" extrusionOk="0">
                <a:moveTo>
                  <a:pt x="13680" y="15282"/>
                </a:moveTo>
                <a:cubicBezTo>
                  <a:pt x="13680" y="11526"/>
                  <a:pt x="13680" y="8708"/>
                  <a:pt x="13680" y="5891"/>
                </a:cubicBezTo>
                <a:cubicBezTo>
                  <a:pt x="13680" y="4952"/>
                  <a:pt x="13680" y="3074"/>
                  <a:pt x="13680" y="2134"/>
                </a:cubicBezTo>
                <a:cubicBezTo>
                  <a:pt x="13680" y="1195"/>
                  <a:pt x="11520" y="-683"/>
                  <a:pt x="10800" y="256"/>
                </a:cubicBezTo>
                <a:cubicBezTo>
                  <a:pt x="10080" y="1195"/>
                  <a:pt x="8640" y="256"/>
                  <a:pt x="8640" y="2134"/>
                </a:cubicBezTo>
                <a:cubicBezTo>
                  <a:pt x="7920" y="4013"/>
                  <a:pt x="6480" y="5891"/>
                  <a:pt x="9360" y="4952"/>
                </a:cubicBezTo>
                <a:cubicBezTo>
                  <a:pt x="9360" y="4952"/>
                  <a:pt x="10800" y="4952"/>
                  <a:pt x="10800" y="4952"/>
                </a:cubicBezTo>
                <a:cubicBezTo>
                  <a:pt x="11520" y="4952"/>
                  <a:pt x="10080" y="6830"/>
                  <a:pt x="10080" y="6830"/>
                </a:cubicBezTo>
                <a:cubicBezTo>
                  <a:pt x="9360" y="6830"/>
                  <a:pt x="7920" y="8708"/>
                  <a:pt x="9360" y="9647"/>
                </a:cubicBezTo>
                <a:cubicBezTo>
                  <a:pt x="9360" y="10587"/>
                  <a:pt x="11520" y="10587"/>
                  <a:pt x="11520" y="11526"/>
                </a:cubicBezTo>
                <a:cubicBezTo>
                  <a:pt x="11520" y="11526"/>
                  <a:pt x="8640" y="11526"/>
                  <a:pt x="8640" y="11526"/>
                </a:cubicBezTo>
                <a:cubicBezTo>
                  <a:pt x="7920" y="11526"/>
                  <a:pt x="6480" y="10587"/>
                  <a:pt x="6480" y="10587"/>
                </a:cubicBezTo>
                <a:cubicBezTo>
                  <a:pt x="6480" y="10587"/>
                  <a:pt x="7200" y="11526"/>
                  <a:pt x="7200" y="10587"/>
                </a:cubicBezTo>
                <a:cubicBezTo>
                  <a:pt x="7200" y="9647"/>
                  <a:pt x="7920" y="8708"/>
                  <a:pt x="7200" y="7769"/>
                </a:cubicBezTo>
                <a:cubicBezTo>
                  <a:pt x="7200" y="7769"/>
                  <a:pt x="5760" y="9647"/>
                  <a:pt x="5760" y="9647"/>
                </a:cubicBezTo>
                <a:cubicBezTo>
                  <a:pt x="5040" y="10587"/>
                  <a:pt x="4320" y="9647"/>
                  <a:pt x="3600" y="9647"/>
                </a:cubicBezTo>
                <a:cubicBezTo>
                  <a:pt x="2880" y="9647"/>
                  <a:pt x="0" y="8708"/>
                  <a:pt x="0" y="10587"/>
                </a:cubicBezTo>
                <a:cubicBezTo>
                  <a:pt x="0" y="11526"/>
                  <a:pt x="1440" y="10587"/>
                  <a:pt x="1440" y="10587"/>
                </a:cubicBezTo>
                <a:cubicBezTo>
                  <a:pt x="2160" y="9647"/>
                  <a:pt x="1440" y="10587"/>
                  <a:pt x="2160" y="10587"/>
                </a:cubicBezTo>
                <a:cubicBezTo>
                  <a:pt x="2880" y="11526"/>
                  <a:pt x="2880" y="9647"/>
                  <a:pt x="3600" y="10587"/>
                </a:cubicBezTo>
                <a:cubicBezTo>
                  <a:pt x="3600" y="10587"/>
                  <a:pt x="4320" y="11526"/>
                  <a:pt x="4320" y="11526"/>
                </a:cubicBezTo>
                <a:cubicBezTo>
                  <a:pt x="4320" y="11526"/>
                  <a:pt x="1440" y="12465"/>
                  <a:pt x="2880" y="13404"/>
                </a:cubicBezTo>
                <a:cubicBezTo>
                  <a:pt x="3600" y="14343"/>
                  <a:pt x="4320" y="12465"/>
                  <a:pt x="4320" y="13404"/>
                </a:cubicBezTo>
                <a:cubicBezTo>
                  <a:pt x="5040" y="13404"/>
                  <a:pt x="5760" y="14343"/>
                  <a:pt x="5760" y="14343"/>
                </a:cubicBezTo>
                <a:cubicBezTo>
                  <a:pt x="5760" y="14343"/>
                  <a:pt x="5760" y="14343"/>
                  <a:pt x="5040" y="14343"/>
                </a:cubicBezTo>
                <a:cubicBezTo>
                  <a:pt x="5040" y="15282"/>
                  <a:pt x="6480" y="15282"/>
                  <a:pt x="7200" y="15282"/>
                </a:cubicBezTo>
                <a:cubicBezTo>
                  <a:pt x="7920" y="15282"/>
                  <a:pt x="7920" y="13404"/>
                  <a:pt x="8640" y="15282"/>
                </a:cubicBezTo>
                <a:cubicBezTo>
                  <a:pt x="8640" y="15282"/>
                  <a:pt x="11520" y="19978"/>
                  <a:pt x="12240" y="19039"/>
                </a:cubicBezTo>
                <a:cubicBezTo>
                  <a:pt x="12240" y="19039"/>
                  <a:pt x="11520" y="18100"/>
                  <a:pt x="11520" y="18100"/>
                </a:cubicBezTo>
                <a:cubicBezTo>
                  <a:pt x="11520" y="17160"/>
                  <a:pt x="15840" y="20917"/>
                  <a:pt x="16560" y="20917"/>
                </a:cubicBezTo>
                <a:cubicBezTo>
                  <a:pt x="16560" y="19978"/>
                  <a:pt x="13680" y="17160"/>
                  <a:pt x="13680" y="16221"/>
                </a:cubicBezTo>
                <a:cubicBezTo>
                  <a:pt x="14400" y="16221"/>
                  <a:pt x="17280" y="17160"/>
                  <a:pt x="17280" y="17160"/>
                </a:cubicBezTo>
                <a:cubicBezTo>
                  <a:pt x="18720" y="17160"/>
                  <a:pt x="20160" y="17160"/>
                  <a:pt x="21600" y="16221"/>
                </a:cubicBezTo>
                <a:cubicBezTo>
                  <a:pt x="19440" y="14343"/>
                  <a:pt x="16560" y="15282"/>
                  <a:pt x="13680" y="1528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6" name="Shape 2496"/>
          <p:cNvSpPr/>
          <p:nvPr/>
        </p:nvSpPr>
        <p:spPr>
          <a:xfrm>
            <a:off x="14223124" y="7741342"/>
            <a:ext cx="452064" cy="359536"/>
          </a:xfrm>
          <a:custGeom>
            <a:avLst/>
            <a:gdLst/>
            <a:ahLst/>
            <a:cxnLst>
              <a:cxn ang="0">
                <a:pos x="wd2" y="hd2"/>
              </a:cxn>
              <a:cxn ang="5400000">
                <a:pos x="wd2" y="hd2"/>
              </a:cxn>
              <a:cxn ang="10800000">
                <a:pos x="wd2" y="hd2"/>
              </a:cxn>
              <a:cxn ang="16200000">
                <a:pos x="wd2" y="hd2"/>
              </a:cxn>
            </a:cxnLst>
            <a:rect l="0" t="0" r="r" b="b"/>
            <a:pathLst>
              <a:path w="19376" h="21207" extrusionOk="0">
                <a:moveTo>
                  <a:pt x="17422" y="10996"/>
                </a:moveTo>
                <a:cubicBezTo>
                  <a:pt x="17422" y="10211"/>
                  <a:pt x="17422" y="9818"/>
                  <a:pt x="18275" y="9425"/>
                </a:cubicBezTo>
                <a:cubicBezTo>
                  <a:pt x="18275" y="9033"/>
                  <a:pt x="18843" y="9033"/>
                  <a:pt x="18559" y="8640"/>
                </a:cubicBezTo>
                <a:cubicBezTo>
                  <a:pt x="18275" y="8247"/>
                  <a:pt x="17991" y="7462"/>
                  <a:pt x="18559" y="7069"/>
                </a:cubicBezTo>
                <a:cubicBezTo>
                  <a:pt x="21117" y="5498"/>
                  <a:pt x="16854" y="5891"/>
                  <a:pt x="16854" y="5891"/>
                </a:cubicBezTo>
                <a:cubicBezTo>
                  <a:pt x="16854" y="5498"/>
                  <a:pt x="17138" y="5498"/>
                  <a:pt x="17422" y="5498"/>
                </a:cubicBezTo>
                <a:cubicBezTo>
                  <a:pt x="17706" y="5498"/>
                  <a:pt x="17706" y="4713"/>
                  <a:pt x="17706" y="4320"/>
                </a:cubicBezTo>
                <a:cubicBezTo>
                  <a:pt x="17706" y="3927"/>
                  <a:pt x="16570" y="3142"/>
                  <a:pt x="16570" y="3535"/>
                </a:cubicBezTo>
                <a:cubicBezTo>
                  <a:pt x="16570" y="3927"/>
                  <a:pt x="16285" y="3142"/>
                  <a:pt x="16285" y="3142"/>
                </a:cubicBezTo>
                <a:cubicBezTo>
                  <a:pt x="16001" y="3142"/>
                  <a:pt x="16001" y="3927"/>
                  <a:pt x="15717" y="3535"/>
                </a:cubicBezTo>
                <a:cubicBezTo>
                  <a:pt x="15717" y="3535"/>
                  <a:pt x="15717" y="3142"/>
                  <a:pt x="15717" y="2749"/>
                </a:cubicBezTo>
                <a:cubicBezTo>
                  <a:pt x="15433" y="2356"/>
                  <a:pt x="15149" y="3142"/>
                  <a:pt x="14864" y="3142"/>
                </a:cubicBezTo>
                <a:cubicBezTo>
                  <a:pt x="14864" y="3142"/>
                  <a:pt x="14864" y="2356"/>
                  <a:pt x="14864" y="2356"/>
                </a:cubicBezTo>
                <a:cubicBezTo>
                  <a:pt x="14864" y="1571"/>
                  <a:pt x="15717" y="1964"/>
                  <a:pt x="16001" y="1964"/>
                </a:cubicBezTo>
                <a:cubicBezTo>
                  <a:pt x="16285" y="1571"/>
                  <a:pt x="15149" y="1571"/>
                  <a:pt x="15149" y="1571"/>
                </a:cubicBezTo>
                <a:cubicBezTo>
                  <a:pt x="14580" y="1571"/>
                  <a:pt x="14012" y="1178"/>
                  <a:pt x="13443" y="1571"/>
                </a:cubicBezTo>
                <a:cubicBezTo>
                  <a:pt x="12875" y="1964"/>
                  <a:pt x="12591" y="3142"/>
                  <a:pt x="12022" y="2749"/>
                </a:cubicBezTo>
                <a:cubicBezTo>
                  <a:pt x="11170" y="2749"/>
                  <a:pt x="10885" y="2749"/>
                  <a:pt x="10317" y="1964"/>
                </a:cubicBezTo>
                <a:cubicBezTo>
                  <a:pt x="9749" y="1178"/>
                  <a:pt x="8612" y="1964"/>
                  <a:pt x="7759" y="1964"/>
                </a:cubicBezTo>
                <a:cubicBezTo>
                  <a:pt x="7191" y="1964"/>
                  <a:pt x="7191" y="1571"/>
                  <a:pt x="6906" y="785"/>
                </a:cubicBezTo>
                <a:cubicBezTo>
                  <a:pt x="6622" y="0"/>
                  <a:pt x="6054" y="0"/>
                  <a:pt x="5201" y="0"/>
                </a:cubicBezTo>
                <a:cubicBezTo>
                  <a:pt x="4917" y="0"/>
                  <a:pt x="2643" y="393"/>
                  <a:pt x="2643" y="1571"/>
                </a:cubicBezTo>
                <a:cubicBezTo>
                  <a:pt x="2643" y="2749"/>
                  <a:pt x="3780" y="3142"/>
                  <a:pt x="3212" y="4713"/>
                </a:cubicBezTo>
                <a:cubicBezTo>
                  <a:pt x="2643" y="5498"/>
                  <a:pt x="1506" y="3927"/>
                  <a:pt x="1791" y="3142"/>
                </a:cubicBezTo>
                <a:cubicBezTo>
                  <a:pt x="1791" y="2749"/>
                  <a:pt x="2359" y="2356"/>
                  <a:pt x="2359" y="1964"/>
                </a:cubicBezTo>
                <a:cubicBezTo>
                  <a:pt x="2643" y="1178"/>
                  <a:pt x="1791" y="785"/>
                  <a:pt x="1791" y="393"/>
                </a:cubicBezTo>
                <a:cubicBezTo>
                  <a:pt x="938" y="1178"/>
                  <a:pt x="654" y="1571"/>
                  <a:pt x="654" y="2749"/>
                </a:cubicBezTo>
                <a:cubicBezTo>
                  <a:pt x="370" y="3142"/>
                  <a:pt x="-483" y="4713"/>
                  <a:pt x="370" y="4713"/>
                </a:cubicBezTo>
                <a:cubicBezTo>
                  <a:pt x="370" y="4713"/>
                  <a:pt x="654" y="4713"/>
                  <a:pt x="938" y="5105"/>
                </a:cubicBezTo>
                <a:cubicBezTo>
                  <a:pt x="938" y="5498"/>
                  <a:pt x="1222" y="5891"/>
                  <a:pt x="1506" y="6284"/>
                </a:cubicBezTo>
                <a:cubicBezTo>
                  <a:pt x="2075" y="7069"/>
                  <a:pt x="938" y="8640"/>
                  <a:pt x="2359" y="9033"/>
                </a:cubicBezTo>
                <a:cubicBezTo>
                  <a:pt x="2359" y="9033"/>
                  <a:pt x="2928" y="9033"/>
                  <a:pt x="3212" y="9033"/>
                </a:cubicBezTo>
                <a:cubicBezTo>
                  <a:pt x="3496" y="9033"/>
                  <a:pt x="3496" y="8640"/>
                  <a:pt x="3780" y="8640"/>
                </a:cubicBezTo>
                <a:cubicBezTo>
                  <a:pt x="4633" y="8640"/>
                  <a:pt x="4917" y="9818"/>
                  <a:pt x="5485" y="10604"/>
                </a:cubicBezTo>
                <a:cubicBezTo>
                  <a:pt x="5485" y="10604"/>
                  <a:pt x="5770" y="10996"/>
                  <a:pt x="6054" y="10604"/>
                </a:cubicBezTo>
                <a:cubicBezTo>
                  <a:pt x="6054" y="10211"/>
                  <a:pt x="6338" y="10604"/>
                  <a:pt x="6906" y="10604"/>
                </a:cubicBezTo>
                <a:cubicBezTo>
                  <a:pt x="7475" y="10996"/>
                  <a:pt x="8896" y="9818"/>
                  <a:pt x="8328" y="11389"/>
                </a:cubicBezTo>
                <a:cubicBezTo>
                  <a:pt x="7759" y="12567"/>
                  <a:pt x="7759" y="13745"/>
                  <a:pt x="8328" y="14924"/>
                </a:cubicBezTo>
                <a:cubicBezTo>
                  <a:pt x="8328" y="15316"/>
                  <a:pt x="8612" y="15709"/>
                  <a:pt x="8612" y="16102"/>
                </a:cubicBezTo>
                <a:cubicBezTo>
                  <a:pt x="8612" y="16495"/>
                  <a:pt x="7759" y="16887"/>
                  <a:pt x="8043" y="17280"/>
                </a:cubicBezTo>
                <a:cubicBezTo>
                  <a:pt x="8896" y="18458"/>
                  <a:pt x="9180" y="21600"/>
                  <a:pt x="10885" y="20815"/>
                </a:cubicBezTo>
                <a:cubicBezTo>
                  <a:pt x="11170" y="20815"/>
                  <a:pt x="11170" y="21207"/>
                  <a:pt x="11454" y="21207"/>
                </a:cubicBezTo>
                <a:cubicBezTo>
                  <a:pt x="11738" y="21207"/>
                  <a:pt x="12022" y="20815"/>
                  <a:pt x="12306" y="20422"/>
                </a:cubicBezTo>
                <a:cubicBezTo>
                  <a:pt x="12875" y="20029"/>
                  <a:pt x="13159" y="19244"/>
                  <a:pt x="14012" y="18458"/>
                </a:cubicBezTo>
                <a:cubicBezTo>
                  <a:pt x="14580" y="18065"/>
                  <a:pt x="13443" y="18065"/>
                  <a:pt x="13443" y="17280"/>
                </a:cubicBezTo>
                <a:cubicBezTo>
                  <a:pt x="13443" y="16887"/>
                  <a:pt x="13159" y="16495"/>
                  <a:pt x="13159" y="16102"/>
                </a:cubicBezTo>
                <a:cubicBezTo>
                  <a:pt x="13159" y="15709"/>
                  <a:pt x="12306" y="15316"/>
                  <a:pt x="12306" y="14924"/>
                </a:cubicBezTo>
                <a:cubicBezTo>
                  <a:pt x="12306" y="14531"/>
                  <a:pt x="14012" y="14924"/>
                  <a:pt x="14296" y="14924"/>
                </a:cubicBezTo>
                <a:cubicBezTo>
                  <a:pt x="14864" y="14924"/>
                  <a:pt x="14580" y="15316"/>
                  <a:pt x="14864" y="15709"/>
                </a:cubicBezTo>
                <a:cubicBezTo>
                  <a:pt x="15149" y="15709"/>
                  <a:pt x="15149" y="14924"/>
                  <a:pt x="15433" y="14924"/>
                </a:cubicBezTo>
                <a:cubicBezTo>
                  <a:pt x="15717" y="14531"/>
                  <a:pt x="16570" y="14531"/>
                  <a:pt x="17138" y="14138"/>
                </a:cubicBezTo>
                <a:cubicBezTo>
                  <a:pt x="17422" y="13745"/>
                  <a:pt x="17991" y="13353"/>
                  <a:pt x="18559" y="12960"/>
                </a:cubicBezTo>
                <a:cubicBezTo>
                  <a:pt x="18275" y="12175"/>
                  <a:pt x="17422" y="11782"/>
                  <a:pt x="17422" y="1099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7" name="Shape 2497"/>
          <p:cNvSpPr/>
          <p:nvPr/>
        </p:nvSpPr>
        <p:spPr>
          <a:xfrm>
            <a:off x="14626074" y="7840803"/>
            <a:ext cx="162038" cy="242068"/>
          </a:xfrm>
          <a:custGeom>
            <a:avLst/>
            <a:gdLst/>
            <a:ahLst/>
            <a:cxnLst>
              <a:cxn ang="0">
                <a:pos x="wd2" y="hd2"/>
              </a:cxn>
              <a:cxn ang="5400000">
                <a:pos x="wd2" y="hd2"/>
              </a:cxn>
              <a:cxn ang="10800000">
                <a:pos x="wd2" y="hd2"/>
              </a:cxn>
              <a:cxn ang="16200000">
                <a:pos x="wd2" y="hd2"/>
              </a:cxn>
            </a:cxnLst>
            <a:rect l="0" t="0" r="r" b="b"/>
            <a:pathLst>
              <a:path w="20379" h="20653" extrusionOk="0">
                <a:moveTo>
                  <a:pt x="17056" y="16484"/>
                </a:moveTo>
                <a:cubicBezTo>
                  <a:pt x="17056" y="15916"/>
                  <a:pt x="12902" y="12505"/>
                  <a:pt x="13733" y="11937"/>
                </a:cubicBezTo>
                <a:cubicBezTo>
                  <a:pt x="14564" y="11368"/>
                  <a:pt x="13733" y="10800"/>
                  <a:pt x="15394" y="10232"/>
                </a:cubicBezTo>
                <a:cubicBezTo>
                  <a:pt x="17887" y="10232"/>
                  <a:pt x="17056" y="9095"/>
                  <a:pt x="17056" y="8526"/>
                </a:cubicBezTo>
                <a:cubicBezTo>
                  <a:pt x="17056" y="7958"/>
                  <a:pt x="17056" y="7389"/>
                  <a:pt x="17056" y="7389"/>
                </a:cubicBezTo>
                <a:cubicBezTo>
                  <a:pt x="17056" y="6821"/>
                  <a:pt x="16225" y="6821"/>
                  <a:pt x="15394" y="6253"/>
                </a:cubicBezTo>
                <a:cubicBezTo>
                  <a:pt x="14564" y="5116"/>
                  <a:pt x="12071" y="5116"/>
                  <a:pt x="12071" y="3979"/>
                </a:cubicBezTo>
                <a:cubicBezTo>
                  <a:pt x="11241" y="2274"/>
                  <a:pt x="7917" y="568"/>
                  <a:pt x="6256" y="0"/>
                </a:cubicBezTo>
                <a:cubicBezTo>
                  <a:pt x="6256" y="1705"/>
                  <a:pt x="2102" y="1705"/>
                  <a:pt x="2933" y="2842"/>
                </a:cubicBezTo>
                <a:cubicBezTo>
                  <a:pt x="2933" y="3411"/>
                  <a:pt x="4594" y="3979"/>
                  <a:pt x="3764" y="4547"/>
                </a:cubicBezTo>
                <a:cubicBezTo>
                  <a:pt x="2933" y="4547"/>
                  <a:pt x="1271" y="5116"/>
                  <a:pt x="1271" y="5684"/>
                </a:cubicBezTo>
                <a:cubicBezTo>
                  <a:pt x="-1221" y="6253"/>
                  <a:pt x="441" y="7958"/>
                  <a:pt x="2102" y="9095"/>
                </a:cubicBezTo>
                <a:cubicBezTo>
                  <a:pt x="2933" y="9663"/>
                  <a:pt x="2933" y="10232"/>
                  <a:pt x="4594" y="10232"/>
                </a:cubicBezTo>
                <a:cubicBezTo>
                  <a:pt x="5425" y="10232"/>
                  <a:pt x="4594" y="10800"/>
                  <a:pt x="5425" y="11368"/>
                </a:cubicBezTo>
                <a:cubicBezTo>
                  <a:pt x="7087" y="13074"/>
                  <a:pt x="6256" y="13642"/>
                  <a:pt x="5425" y="15347"/>
                </a:cubicBezTo>
                <a:cubicBezTo>
                  <a:pt x="5425" y="17053"/>
                  <a:pt x="7087" y="18758"/>
                  <a:pt x="7917" y="19895"/>
                </a:cubicBezTo>
                <a:cubicBezTo>
                  <a:pt x="10410" y="21600"/>
                  <a:pt x="11241" y="19895"/>
                  <a:pt x="12902" y="19895"/>
                </a:cubicBezTo>
                <a:cubicBezTo>
                  <a:pt x="14564" y="19895"/>
                  <a:pt x="15394" y="19326"/>
                  <a:pt x="16225" y="19326"/>
                </a:cubicBezTo>
                <a:cubicBezTo>
                  <a:pt x="17887" y="18758"/>
                  <a:pt x="18717" y="18758"/>
                  <a:pt x="20379" y="19326"/>
                </a:cubicBezTo>
                <a:cubicBezTo>
                  <a:pt x="19548" y="18189"/>
                  <a:pt x="18717" y="17053"/>
                  <a:pt x="17056" y="16484"/>
                </a:cubicBezTo>
                <a:cubicBezTo>
                  <a:pt x="16225" y="15347"/>
                  <a:pt x="17887" y="16484"/>
                  <a:pt x="17056" y="1648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8" name="Shape 2498"/>
          <p:cNvSpPr/>
          <p:nvPr/>
        </p:nvSpPr>
        <p:spPr>
          <a:xfrm>
            <a:off x="14731996" y="7919919"/>
            <a:ext cx="141991" cy="148100"/>
          </a:xfrm>
          <a:custGeom>
            <a:avLst/>
            <a:gdLst/>
            <a:ahLst/>
            <a:cxnLst>
              <a:cxn ang="0">
                <a:pos x="wd2" y="hd2"/>
              </a:cxn>
              <a:cxn ang="5400000">
                <a:pos x="wd2" y="hd2"/>
              </a:cxn>
              <a:cxn ang="10800000">
                <a:pos x="wd2" y="hd2"/>
              </a:cxn>
              <a:cxn ang="16200000">
                <a:pos x="wd2" y="hd2"/>
              </a:cxn>
            </a:cxnLst>
            <a:rect l="0" t="0" r="r" b="b"/>
            <a:pathLst>
              <a:path w="20879" h="20812" extrusionOk="0">
                <a:moveTo>
                  <a:pt x="17934" y="6574"/>
                </a:moveTo>
                <a:cubicBezTo>
                  <a:pt x="17934" y="4696"/>
                  <a:pt x="19897" y="2817"/>
                  <a:pt x="20879" y="1878"/>
                </a:cubicBezTo>
                <a:cubicBezTo>
                  <a:pt x="17934" y="939"/>
                  <a:pt x="13024" y="0"/>
                  <a:pt x="11061" y="1878"/>
                </a:cubicBezTo>
                <a:cubicBezTo>
                  <a:pt x="9097" y="2817"/>
                  <a:pt x="8115" y="939"/>
                  <a:pt x="8115" y="0"/>
                </a:cubicBezTo>
                <a:cubicBezTo>
                  <a:pt x="7134" y="0"/>
                  <a:pt x="6152" y="1878"/>
                  <a:pt x="4188" y="939"/>
                </a:cubicBezTo>
                <a:cubicBezTo>
                  <a:pt x="4188" y="1878"/>
                  <a:pt x="6152" y="5635"/>
                  <a:pt x="3206" y="5635"/>
                </a:cubicBezTo>
                <a:cubicBezTo>
                  <a:pt x="1243" y="6574"/>
                  <a:pt x="-721" y="7513"/>
                  <a:pt x="261" y="9391"/>
                </a:cubicBezTo>
                <a:cubicBezTo>
                  <a:pt x="1243" y="11270"/>
                  <a:pt x="2224" y="12209"/>
                  <a:pt x="3206" y="14087"/>
                </a:cubicBezTo>
                <a:cubicBezTo>
                  <a:pt x="4188" y="15965"/>
                  <a:pt x="6152" y="17843"/>
                  <a:pt x="8115" y="20661"/>
                </a:cubicBezTo>
                <a:cubicBezTo>
                  <a:pt x="11061" y="21600"/>
                  <a:pt x="9097" y="17843"/>
                  <a:pt x="11061" y="17843"/>
                </a:cubicBezTo>
                <a:cubicBezTo>
                  <a:pt x="13024" y="17843"/>
                  <a:pt x="14006" y="17843"/>
                  <a:pt x="14988" y="16904"/>
                </a:cubicBezTo>
                <a:cubicBezTo>
                  <a:pt x="15970" y="16904"/>
                  <a:pt x="15970" y="18783"/>
                  <a:pt x="17934" y="17843"/>
                </a:cubicBezTo>
                <a:cubicBezTo>
                  <a:pt x="18915" y="15965"/>
                  <a:pt x="19897" y="15026"/>
                  <a:pt x="18915" y="13148"/>
                </a:cubicBezTo>
                <a:cubicBezTo>
                  <a:pt x="18915" y="11270"/>
                  <a:pt x="17934" y="8452"/>
                  <a:pt x="17934" y="65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499" name="Shape 2499"/>
          <p:cNvSpPr/>
          <p:nvPr/>
        </p:nvSpPr>
        <p:spPr>
          <a:xfrm>
            <a:off x="14846868" y="7939089"/>
            <a:ext cx="106215" cy="110504"/>
          </a:xfrm>
          <a:custGeom>
            <a:avLst/>
            <a:gdLst/>
            <a:ahLst/>
            <a:cxnLst>
              <a:cxn ang="0">
                <a:pos x="wd2" y="hd2"/>
              </a:cxn>
              <a:cxn ang="5400000">
                <a:pos x="wd2" y="hd2"/>
              </a:cxn>
              <a:cxn ang="10800000">
                <a:pos x="wd2" y="hd2"/>
              </a:cxn>
              <a:cxn ang="16200000">
                <a:pos x="wd2" y="hd2"/>
              </a:cxn>
            </a:cxnLst>
            <a:rect l="0" t="0" r="r" b="b"/>
            <a:pathLst>
              <a:path w="21600" h="19923" extrusionOk="0">
                <a:moveTo>
                  <a:pt x="16200" y="4989"/>
                </a:moveTo>
                <a:cubicBezTo>
                  <a:pt x="13500" y="2589"/>
                  <a:pt x="10800" y="189"/>
                  <a:pt x="6750" y="189"/>
                </a:cubicBezTo>
                <a:cubicBezTo>
                  <a:pt x="4050" y="-1011"/>
                  <a:pt x="0" y="3789"/>
                  <a:pt x="1350" y="6189"/>
                </a:cubicBezTo>
                <a:cubicBezTo>
                  <a:pt x="1350" y="8589"/>
                  <a:pt x="2700" y="10989"/>
                  <a:pt x="2700" y="13389"/>
                </a:cubicBezTo>
                <a:cubicBezTo>
                  <a:pt x="4050" y="15789"/>
                  <a:pt x="1350" y="18189"/>
                  <a:pt x="0" y="19389"/>
                </a:cubicBezTo>
                <a:cubicBezTo>
                  <a:pt x="1350" y="20589"/>
                  <a:pt x="4050" y="19389"/>
                  <a:pt x="5400" y="19389"/>
                </a:cubicBezTo>
                <a:cubicBezTo>
                  <a:pt x="8100" y="19389"/>
                  <a:pt x="9450" y="20589"/>
                  <a:pt x="12150" y="19389"/>
                </a:cubicBezTo>
                <a:cubicBezTo>
                  <a:pt x="16200" y="18189"/>
                  <a:pt x="17550" y="10989"/>
                  <a:pt x="21600" y="8589"/>
                </a:cubicBezTo>
                <a:cubicBezTo>
                  <a:pt x="18900" y="7389"/>
                  <a:pt x="17550" y="6189"/>
                  <a:pt x="16200" y="4989"/>
                </a:cubicBezTo>
                <a:cubicBezTo>
                  <a:pt x="13500" y="3789"/>
                  <a:pt x="17550" y="6189"/>
                  <a:pt x="16200" y="498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0" name="Shape 2500"/>
          <p:cNvSpPr/>
          <p:nvPr/>
        </p:nvSpPr>
        <p:spPr>
          <a:xfrm>
            <a:off x="13903859" y="7709718"/>
            <a:ext cx="518494" cy="556054"/>
          </a:xfrm>
          <a:custGeom>
            <a:avLst/>
            <a:gdLst/>
            <a:ahLst/>
            <a:cxnLst>
              <a:cxn ang="0">
                <a:pos x="wd2" y="hd2"/>
              </a:cxn>
              <a:cxn ang="5400000">
                <a:pos x="wd2" y="hd2"/>
              </a:cxn>
              <a:cxn ang="10800000">
                <a:pos x="wd2" y="hd2"/>
              </a:cxn>
              <a:cxn ang="16200000">
                <a:pos x="wd2" y="hd2"/>
              </a:cxn>
            </a:cxnLst>
            <a:rect l="0" t="0" r="r" b="b"/>
            <a:pathLst>
              <a:path w="20910" h="21512" extrusionOk="0">
                <a:moveTo>
                  <a:pt x="20377" y="12255"/>
                </a:moveTo>
                <a:cubicBezTo>
                  <a:pt x="21444" y="11483"/>
                  <a:pt x="20111" y="10712"/>
                  <a:pt x="20111" y="9941"/>
                </a:cubicBezTo>
                <a:cubicBezTo>
                  <a:pt x="20111" y="9426"/>
                  <a:pt x="20644" y="8912"/>
                  <a:pt x="20644" y="8398"/>
                </a:cubicBezTo>
                <a:cubicBezTo>
                  <a:pt x="20911" y="7626"/>
                  <a:pt x="19844" y="8141"/>
                  <a:pt x="19577" y="8141"/>
                </a:cubicBezTo>
                <a:cubicBezTo>
                  <a:pt x="19311" y="8141"/>
                  <a:pt x="19044" y="8141"/>
                  <a:pt x="18777" y="8141"/>
                </a:cubicBezTo>
                <a:cubicBezTo>
                  <a:pt x="18511" y="8141"/>
                  <a:pt x="18511" y="8398"/>
                  <a:pt x="18244" y="8398"/>
                </a:cubicBezTo>
                <a:cubicBezTo>
                  <a:pt x="17977" y="8398"/>
                  <a:pt x="17711" y="7626"/>
                  <a:pt x="17444" y="7626"/>
                </a:cubicBezTo>
                <a:cubicBezTo>
                  <a:pt x="16911" y="6598"/>
                  <a:pt x="16377" y="7112"/>
                  <a:pt x="15311" y="7112"/>
                </a:cubicBezTo>
                <a:cubicBezTo>
                  <a:pt x="14777" y="7112"/>
                  <a:pt x="14511" y="7112"/>
                  <a:pt x="14244" y="6598"/>
                </a:cubicBezTo>
                <a:cubicBezTo>
                  <a:pt x="13977" y="6083"/>
                  <a:pt x="14777" y="5569"/>
                  <a:pt x="13977" y="5055"/>
                </a:cubicBezTo>
                <a:cubicBezTo>
                  <a:pt x="13711" y="4798"/>
                  <a:pt x="13711" y="4283"/>
                  <a:pt x="13177" y="4283"/>
                </a:cubicBezTo>
                <a:cubicBezTo>
                  <a:pt x="12644" y="4283"/>
                  <a:pt x="12911" y="4283"/>
                  <a:pt x="13177" y="3769"/>
                </a:cubicBezTo>
                <a:cubicBezTo>
                  <a:pt x="13444" y="3255"/>
                  <a:pt x="13177" y="2741"/>
                  <a:pt x="13444" y="2226"/>
                </a:cubicBezTo>
                <a:cubicBezTo>
                  <a:pt x="13711" y="1712"/>
                  <a:pt x="14244" y="1455"/>
                  <a:pt x="14777" y="1198"/>
                </a:cubicBezTo>
                <a:cubicBezTo>
                  <a:pt x="15044" y="941"/>
                  <a:pt x="15577" y="941"/>
                  <a:pt x="15844" y="426"/>
                </a:cubicBezTo>
                <a:cubicBezTo>
                  <a:pt x="15844" y="-88"/>
                  <a:pt x="14777" y="-88"/>
                  <a:pt x="14777" y="169"/>
                </a:cubicBezTo>
                <a:cubicBezTo>
                  <a:pt x="14244" y="683"/>
                  <a:pt x="13444" y="1455"/>
                  <a:pt x="12644" y="1455"/>
                </a:cubicBezTo>
                <a:cubicBezTo>
                  <a:pt x="11844" y="1455"/>
                  <a:pt x="11844" y="1455"/>
                  <a:pt x="11577" y="1969"/>
                </a:cubicBezTo>
                <a:cubicBezTo>
                  <a:pt x="11311" y="2483"/>
                  <a:pt x="11311" y="1712"/>
                  <a:pt x="10777" y="1712"/>
                </a:cubicBezTo>
                <a:cubicBezTo>
                  <a:pt x="9711" y="1969"/>
                  <a:pt x="10244" y="3512"/>
                  <a:pt x="9444" y="4026"/>
                </a:cubicBezTo>
                <a:cubicBezTo>
                  <a:pt x="9177" y="4283"/>
                  <a:pt x="8644" y="4541"/>
                  <a:pt x="8377" y="5055"/>
                </a:cubicBezTo>
                <a:cubicBezTo>
                  <a:pt x="8377" y="5055"/>
                  <a:pt x="8377" y="5826"/>
                  <a:pt x="8111" y="5826"/>
                </a:cubicBezTo>
                <a:cubicBezTo>
                  <a:pt x="7844" y="5312"/>
                  <a:pt x="7577" y="5055"/>
                  <a:pt x="7311" y="4798"/>
                </a:cubicBezTo>
                <a:cubicBezTo>
                  <a:pt x="7044" y="4283"/>
                  <a:pt x="6777" y="4283"/>
                  <a:pt x="6511" y="4283"/>
                </a:cubicBezTo>
                <a:cubicBezTo>
                  <a:pt x="5444" y="4026"/>
                  <a:pt x="4911" y="3255"/>
                  <a:pt x="3844" y="4026"/>
                </a:cubicBezTo>
                <a:cubicBezTo>
                  <a:pt x="3311" y="4283"/>
                  <a:pt x="2244" y="5055"/>
                  <a:pt x="1711" y="4541"/>
                </a:cubicBezTo>
                <a:cubicBezTo>
                  <a:pt x="1444" y="4283"/>
                  <a:pt x="1177" y="4283"/>
                  <a:pt x="911" y="4026"/>
                </a:cubicBezTo>
                <a:cubicBezTo>
                  <a:pt x="377" y="4026"/>
                  <a:pt x="644" y="3512"/>
                  <a:pt x="111" y="4026"/>
                </a:cubicBezTo>
                <a:cubicBezTo>
                  <a:pt x="-156" y="4283"/>
                  <a:pt x="111" y="4283"/>
                  <a:pt x="377" y="4541"/>
                </a:cubicBezTo>
                <a:cubicBezTo>
                  <a:pt x="377" y="4798"/>
                  <a:pt x="111" y="5055"/>
                  <a:pt x="111" y="5312"/>
                </a:cubicBezTo>
                <a:cubicBezTo>
                  <a:pt x="644" y="5312"/>
                  <a:pt x="1177" y="5569"/>
                  <a:pt x="1444" y="5569"/>
                </a:cubicBezTo>
                <a:cubicBezTo>
                  <a:pt x="1711" y="5826"/>
                  <a:pt x="1977" y="5826"/>
                  <a:pt x="1977" y="6083"/>
                </a:cubicBezTo>
                <a:cubicBezTo>
                  <a:pt x="2244" y="6341"/>
                  <a:pt x="2244" y="6083"/>
                  <a:pt x="2511" y="6083"/>
                </a:cubicBezTo>
                <a:cubicBezTo>
                  <a:pt x="2511" y="5826"/>
                  <a:pt x="2511" y="6598"/>
                  <a:pt x="2777" y="6598"/>
                </a:cubicBezTo>
                <a:cubicBezTo>
                  <a:pt x="3044" y="6855"/>
                  <a:pt x="3311" y="6598"/>
                  <a:pt x="3844" y="6341"/>
                </a:cubicBezTo>
                <a:cubicBezTo>
                  <a:pt x="4111" y="6341"/>
                  <a:pt x="3311" y="5826"/>
                  <a:pt x="3311" y="5826"/>
                </a:cubicBezTo>
                <a:cubicBezTo>
                  <a:pt x="3311" y="5569"/>
                  <a:pt x="4111" y="5055"/>
                  <a:pt x="4111" y="4798"/>
                </a:cubicBezTo>
                <a:cubicBezTo>
                  <a:pt x="4377" y="4541"/>
                  <a:pt x="4911" y="4283"/>
                  <a:pt x="5177" y="4541"/>
                </a:cubicBezTo>
                <a:cubicBezTo>
                  <a:pt x="5444" y="4541"/>
                  <a:pt x="5977" y="4798"/>
                  <a:pt x="5977" y="4798"/>
                </a:cubicBezTo>
                <a:cubicBezTo>
                  <a:pt x="5977" y="5055"/>
                  <a:pt x="5977" y="5055"/>
                  <a:pt x="6244" y="5055"/>
                </a:cubicBezTo>
                <a:cubicBezTo>
                  <a:pt x="6244" y="5312"/>
                  <a:pt x="5977" y="5569"/>
                  <a:pt x="5977" y="5569"/>
                </a:cubicBezTo>
                <a:cubicBezTo>
                  <a:pt x="5977" y="5826"/>
                  <a:pt x="6511" y="6341"/>
                  <a:pt x="6511" y="6598"/>
                </a:cubicBezTo>
                <a:cubicBezTo>
                  <a:pt x="7044" y="7369"/>
                  <a:pt x="7577" y="7369"/>
                  <a:pt x="7577" y="8398"/>
                </a:cubicBezTo>
                <a:cubicBezTo>
                  <a:pt x="7577" y="9169"/>
                  <a:pt x="7577" y="9941"/>
                  <a:pt x="7311" y="10712"/>
                </a:cubicBezTo>
                <a:cubicBezTo>
                  <a:pt x="7311" y="10969"/>
                  <a:pt x="7844" y="10969"/>
                  <a:pt x="7844" y="11226"/>
                </a:cubicBezTo>
                <a:cubicBezTo>
                  <a:pt x="7577" y="11483"/>
                  <a:pt x="7311" y="11741"/>
                  <a:pt x="7311" y="11998"/>
                </a:cubicBezTo>
                <a:cubicBezTo>
                  <a:pt x="7044" y="12255"/>
                  <a:pt x="7044" y="12769"/>
                  <a:pt x="6777" y="12769"/>
                </a:cubicBezTo>
                <a:cubicBezTo>
                  <a:pt x="6244" y="13026"/>
                  <a:pt x="5711" y="12769"/>
                  <a:pt x="5711" y="13541"/>
                </a:cubicBezTo>
                <a:cubicBezTo>
                  <a:pt x="5711" y="14055"/>
                  <a:pt x="4911" y="14055"/>
                  <a:pt x="5711" y="14312"/>
                </a:cubicBezTo>
                <a:cubicBezTo>
                  <a:pt x="5977" y="14569"/>
                  <a:pt x="6244" y="14569"/>
                  <a:pt x="6777" y="14826"/>
                </a:cubicBezTo>
                <a:cubicBezTo>
                  <a:pt x="7044" y="15083"/>
                  <a:pt x="7311" y="15341"/>
                  <a:pt x="7577" y="15598"/>
                </a:cubicBezTo>
                <a:cubicBezTo>
                  <a:pt x="8111" y="15855"/>
                  <a:pt x="8377" y="15598"/>
                  <a:pt x="8911" y="15598"/>
                </a:cubicBezTo>
                <a:cubicBezTo>
                  <a:pt x="9177" y="15598"/>
                  <a:pt x="9444" y="15855"/>
                  <a:pt x="9977" y="16112"/>
                </a:cubicBezTo>
                <a:cubicBezTo>
                  <a:pt x="10244" y="16112"/>
                  <a:pt x="10511" y="16112"/>
                  <a:pt x="10777" y="16369"/>
                </a:cubicBezTo>
                <a:cubicBezTo>
                  <a:pt x="11577" y="16883"/>
                  <a:pt x="12111" y="17398"/>
                  <a:pt x="12644" y="18169"/>
                </a:cubicBezTo>
                <a:cubicBezTo>
                  <a:pt x="12911" y="18941"/>
                  <a:pt x="13177" y="19198"/>
                  <a:pt x="14244" y="19455"/>
                </a:cubicBezTo>
                <a:cubicBezTo>
                  <a:pt x="14511" y="19455"/>
                  <a:pt x="14777" y="19198"/>
                  <a:pt x="15044" y="18941"/>
                </a:cubicBezTo>
                <a:cubicBezTo>
                  <a:pt x="15311" y="18941"/>
                  <a:pt x="15577" y="19455"/>
                  <a:pt x="15844" y="19198"/>
                </a:cubicBezTo>
                <a:cubicBezTo>
                  <a:pt x="16377" y="18941"/>
                  <a:pt x="16911" y="19198"/>
                  <a:pt x="17177" y="19455"/>
                </a:cubicBezTo>
                <a:cubicBezTo>
                  <a:pt x="17177" y="19712"/>
                  <a:pt x="16911" y="20226"/>
                  <a:pt x="16911" y="20483"/>
                </a:cubicBezTo>
                <a:cubicBezTo>
                  <a:pt x="16644" y="20741"/>
                  <a:pt x="16377" y="20741"/>
                  <a:pt x="16911" y="20998"/>
                </a:cubicBezTo>
                <a:cubicBezTo>
                  <a:pt x="16911" y="20998"/>
                  <a:pt x="17444" y="21512"/>
                  <a:pt x="17177" y="21512"/>
                </a:cubicBezTo>
                <a:cubicBezTo>
                  <a:pt x="17711" y="21512"/>
                  <a:pt x="17977" y="18683"/>
                  <a:pt x="18244" y="18169"/>
                </a:cubicBezTo>
                <a:cubicBezTo>
                  <a:pt x="18244" y="17141"/>
                  <a:pt x="17444" y="16883"/>
                  <a:pt x="17177" y="16112"/>
                </a:cubicBezTo>
                <a:cubicBezTo>
                  <a:pt x="17177" y="15598"/>
                  <a:pt x="17177" y="15341"/>
                  <a:pt x="17444" y="15341"/>
                </a:cubicBezTo>
                <a:cubicBezTo>
                  <a:pt x="17711" y="15341"/>
                  <a:pt x="18511" y="15083"/>
                  <a:pt x="18511" y="14826"/>
                </a:cubicBezTo>
                <a:cubicBezTo>
                  <a:pt x="18244" y="14826"/>
                  <a:pt x="17711" y="14826"/>
                  <a:pt x="17711" y="14569"/>
                </a:cubicBezTo>
                <a:cubicBezTo>
                  <a:pt x="17444" y="14569"/>
                  <a:pt x="17444" y="14055"/>
                  <a:pt x="17444" y="14055"/>
                </a:cubicBezTo>
                <a:cubicBezTo>
                  <a:pt x="17977" y="14055"/>
                  <a:pt x="18511" y="14055"/>
                  <a:pt x="19044" y="14055"/>
                </a:cubicBezTo>
                <a:cubicBezTo>
                  <a:pt x="19311" y="14055"/>
                  <a:pt x="20911" y="13283"/>
                  <a:pt x="20911" y="13541"/>
                </a:cubicBezTo>
                <a:cubicBezTo>
                  <a:pt x="20911" y="13026"/>
                  <a:pt x="20111" y="12255"/>
                  <a:pt x="20377" y="12255"/>
                </a:cubicBezTo>
                <a:cubicBezTo>
                  <a:pt x="20644" y="11998"/>
                  <a:pt x="20111" y="12255"/>
                  <a:pt x="20377" y="1225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1" name="Shape 2501"/>
          <p:cNvSpPr/>
          <p:nvPr/>
        </p:nvSpPr>
        <p:spPr>
          <a:xfrm>
            <a:off x="13972300" y="8080412"/>
            <a:ext cx="181632" cy="213688"/>
          </a:xfrm>
          <a:custGeom>
            <a:avLst/>
            <a:gdLst/>
            <a:ahLst/>
            <a:cxnLst>
              <a:cxn ang="0">
                <a:pos x="wd2" y="hd2"/>
              </a:cxn>
              <a:cxn ang="5400000">
                <a:pos x="wd2" y="hd2"/>
              </a:cxn>
              <a:cxn ang="10800000">
                <a:pos x="wd2" y="hd2"/>
              </a:cxn>
              <a:cxn ang="16200000">
                <a:pos x="wd2" y="hd2"/>
              </a:cxn>
            </a:cxnLst>
            <a:rect l="0" t="0" r="r" b="b"/>
            <a:pathLst>
              <a:path w="21171" h="21051" extrusionOk="0">
                <a:moveTo>
                  <a:pt x="15429" y="3927"/>
                </a:moveTo>
                <a:cubicBezTo>
                  <a:pt x="13886" y="3927"/>
                  <a:pt x="13114" y="2618"/>
                  <a:pt x="11571" y="1964"/>
                </a:cubicBezTo>
                <a:cubicBezTo>
                  <a:pt x="10800" y="1309"/>
                  <a:pt x="9257" y="0"/>
                  <a:pt x="7714" y="0"/>
                </a:cubicBezTo>
                <a:cubicBezTo>
                  <a:pt x="7714" y="1964"/>
                  <a:pt x="3086" y="655"/>
                  <a:pt x="3086" y="2618"/>
                </a:cubicBezTo>
                <a:cubicBezTo>
                  <a:pt x="3086" y="3927"/>
                  <a:pt x="3086" y="3927"/>
                  <a:pt x="2314" y="4582"/>
                </a:cubicBezTo>
                <a:cubicBezTo>
                  <a:pt x="771" y="5236"/>
                  <a:pt x="1543" y="5891"/>
                  <a:pt x="1543" y="6545"/>
                </a:cubicBezTo>
                <a:cubicBezTo>
                  <a:pt x="1543" y="7200"/>
                  <a:pt x="771" y="7855"/>
                  <a:pt x="0" y="8509"/>
                </a:cubicBezTo>
                <a:cubicBezTo>
                  <a:pt x="0" y="8509"/>
                  <a:pt x="0" y="9164"/>
                  <a:pt x="0" y="9818"/>
                </a:cubicBezTo>
                <a:cubicBezTo>
                  <a:pt x="771" y="10473"/>
                  <a:pt x="0" y="11127"/>
                  <a:pt x="0" y="11782"/>
                </a:cubicBezTo>
                <a:cubicBezTo>
                  <a:pt x="0" y="11782"/>
                  <a:pt x="771" y="13745"/>
                  <a:pt x="1543" y="13091"/>
                </a:cubicBezTo>
                <a:cubicBezTo>
                  <a:pt x="3086" y="13091"/>
                  <a:pt x="3086" y="11782"/>
                  <a:pt x="3857" y="11782"/>
                </a:cubicBezTo>
                <a:cubicBezTo>
                  <a:pt x="3086" y="11782"/>
                  <a:pt x="4629" y="13091"/>
                  <a:pt x="3857" y="13091"/>
                </a:cubicBezTo>
                <a:cubicBezTo>
                  <a:pt x="3857" y="14400"/>
                  <a:pt x="3857" y="15055"/>
                  <a:pt x="2314" y="15709"/>
                </a:cubicBezTo>
                <a:cubicBezTo>
                  <a:pt x="2314" y="15709"/>
                  <a:pt x="3086" y="17018"/>
                  <a:pt x="2314" y="17018"/>
                </a:cubicBezTo>
                <a:cubicBezTo>
                  <a:pt x="2314" y="17673"/>
                  <a:pt x="1543" y="17673"/>
                  <a:pt x="2314" y="18327"/>
                </a:cubicBezTo>
                <a:cubicBezTo>
                  <a:pt x="3857" y="18982"/>
                  <a:pt x="4629" y="18982"/>
                  <a:pt x="6171" y="20945"/>
                </a:cubicBezTo>
                <a:cubicBezTo>
                  <a:pt x="6943" y="21600"/>
                  <a:pt x="7714" y="18982"/>
                  <a:pt x="8486" y="18982"/>
                </a:cubicBezTo>
                <a:cubicBezTo>
                  <a:pt x="9257" y="17018"/>
                  <a:pt x="10029" y="15055"/>
                  <a:pt x="12343" y="14400"/>
                </a:cubicBezTo>
                <a:cubicBezTo>
                  <a:pt x="13886" y="13745"/>
                  <a:pt x="15429" y="13745"/>
                  <a:pt x="16971" y="12436"/>
                </a:cubicBezTo>
                <a:cubicBezTo>
                  <a:pt x="18514" y="11782"/>
                  <a:pt x="20057" y="10473"/>
                  <a:pt x="20829" y="8509"/>
                </a:cubicBezTo>
                <a:cubicBezTo>
                  <a:pt x="20829" y="7200"/>
                  <a:pt x="21600" y="6545"/>
                  <a:pt x="20829" y="5236"/>
                </a:cubicBezTo>
                <a:cubicBezTo>
                  <a:pt x="20057" y="4582"/>
                  <a:pt x="19286" y="3927"/>
                  <a:pt x="18514" y="3273"/>
                </a:cubicBezTo>
                <a:cubicBezTo>
                  <a:pt x="17743" y="3273"/>
                  <a:pt x="16200" y="3927"/>
                  <a:pt x="15429" y="392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2" name="Shape 2502"/>
          <p:cNvSpPr/>
          <p:nvPr/>
        </p:nvSpPr>
        <p:spPr>
          <a:xfrm>
            <a:off x="13961620" y="8121099"/>
            <a:ext cx="415198" cy="621059"/>
          </a:xfrm>
          <a:custGeom>
            <a:avLst/>
            <a:gdLst/>
            <a:ahLst/>
            <a:cxnLst>
              <a:cxn ang="0">
                <a:pos x="wd2" y="hd2"/>
              </a:cxn>
              <a:cxn ang="5400000">
                <a:pos x="wd2" y="hd2"/>
              </a:cxn>
              <a:cxn ang="10800000">
                <a:pos x="wd2" y="hd2"/>
              </a:cxn>
              <a:cxn ang="16200000">
                <a:pos x="wd2" y="hd2"/>
              </a:cxn>
            </a:cxnLst>
            <a:rect l="0" t="0" r="r" b="b"/>
            <a:pathLst>
              <a:path w="21109" h="21271" extrusionOk="0">
                <a:moveTo>
                  <a:pt x="18746" y="4775"/>
                </a:moveTo>
                <a:cubicBezTo>
                  <a:pt x="17397" y="4320"/>
                  <a:pt x="19421" y="3411"/>
                  <a:pt x="18409" y="3183"/>
                </a:cubicBezTo>
                <a:cubicBezTo>
                  <a:pt x="17734" y="2728"/>
                  <a:pt x="17059" y="2956"/>
                  <a:pt x="16384" y="2956"/>
                </a:cubicBezTo>
                <a:cubicBezTo>
                  <a:pt x="15709" y="2728"/>
                  <a:pt x="15709" y="3183"/>
                  <a:pt x="15034" y="3183"/>
                </a:cubicBezTo>
                <a:cubicBezTo>
                  <a:pt x="14359" y="2956"/>
                  <a:pt x="13684" y="2956"/>
                  <a:pt x="13346" y="2501"/>
                </a:cubicBezTo>
                <a:cubicBezTo>
                  <a:pt x="13009" y="2274"/>
                  <a:pt x="12671" y="1592"/>
                  <a:pt x="12334" y="1364"/>
                </a:cubicBezTo>
                <a:cubicBezTo>
                  <a:pt x="11659" y="1137"/>
                  <a:pt x="11322" y="682"/>
                  <a:pt x="10646" y="455"/>
                </a:cubicBezTo>
                <a:cubicBezTo>
                  <a:pt x="10309" y="0"/>
                  <a:pt x="9634" y="227"/>
                  <a:pt x="8959" y="0"/>
                </a:cubicBezTo>
                <a:cubicBezTo>
                  <a:pt x="9634" y="455"/>
                  <a:pt x="9971" y="682"/>
                  <a:pt x="9971" y="1137"/>
                </a:cubicBezTo>
                <a:cubicBezTo>
                  <a:pt x="9634" y="1592"/>
                  <a:pt x="9634" y="2046"/>
                  <a:pt x="8959" y="2274"/>
                </a:cubicBezTo>
                <a:cubicBezTo>
                  <a:pt x="8284" y="2728"/>
                  <a:pt x="7946" y="3183"/>
                  <a:pt x="7271" y="3183"/>
                </a:cubicBezTo>
                <a:cubicBezTo>
                  <a:pt x="6596" y="3411"/>
                  <a:pt x="5921" y="3411"/>
                  <a:pt x="5246" y="3865"/>
                </a:cubicBezTo>
                <a:cubicBezTo>
                  <a:pt x="4909" y="4093"/>
                  <a:pt x="3559" y="6139"/>
                  <a:pt x="3221" y="5912"/>
                </a:cubicBezTo>
                <a:cubicBezTo>
                  <a:pt x="2546" y="5229"/>
                  <a:pt x="2209" y="5229"/>
                  <a:pt x="1534" y="5002"/>
                </a:cubicBezTo>
                <a:cubicBezTo>
                  <a:pt x="1196" y="5002"/>
                  <a:pt x="1196" y="5002"/>
                  <a:pt x="1534" y="4775"/>
                </a:cubicBezTo>
                <a:cubicBezTo>
                  <a:pt x="1871" y="4547"/>
                  <a:pt x="1871" y="4320"/>
                  <a:pt x="1534" y="4093"/>
                </a:cubicBezTo>
                <a:cubicBezTo>
                  <a:pt x="859" y="4320"/>
                  <a:pt x="-491" y="5229"/>
                  <a:pt x="184" y="5912"/>
                </a:cubicBezTo>
                <a:cubicBezTo>
                  <a:pt x="184" y="5912"/>
                  <a:pt x="859" y="6594"/>
                  <a:pt x="521" y="6821"/>
                </a:cubicBezTo>
                <a:cubicBezTo>
                  <a:pt x="184" y="6821"/>
                  <a:pt x="-154" y="7048"/>
                  <a:pt x="521" y="7276"/>
                </a:cubicBezTo>
                <a:cubicBezTo>
                  <a:pt x="2209" y="7958"/>
                  <a:pt x="3559" y="9322"/>
                  <a:pt x="4234" y="10686"/>
                </a:cubicBezTo>
                <a:cubicBezTo>
                  <a:pt x="5246" y="11823"/>
                  <a:pt x="5921" y="13187"/>
                  <a:pt x="7271" y="14324"/>
                </a:cubicBezTo>
                <a:cubicBezTo>
                  <a:pt x="7609" y="14779"/>
                  <a:pt x="8284" y="15234"/>
                  <a:pt x="8284" y="15916"/>
                </a:cubicBezTo>
                <a:cubicBezTo>
                  <a:pt x="8284" y="16143"/>
                  <a:pt x="7946" y="15916"/>
                  <a:pt x="7946" y="16143"/>
                </a:cubicBezTo>
                <a:cubicBezTo>
                  <a:pt x="8284" y="16371"/>
                  <a:pt x="8621" y="16598"/>
                  <a:pt x="8959" y="16825"/>
                </a:cubicBezTo>
                <a:cubicBezTo>
                  <a:pt x="9296" y="17280"/>
                  <a:pt x="9634" y="17735"/>
                  <a:pt x="10309" y="17962"/>
                </a:cubicBezTo>
                <a:cubicBezTo>
                  <a:pt x="11322" y="18189"/>
                  <a:pt x="12334" y="18644"/>
                  <a:pt x="13346" y="18872"/>
                </a:cubicBezTo>
                <a:cubicBezTo>
                  <a:pt x="14021" y="19099"/>
                  <a:pt x="14696" y="19554"/>
                  <a:pt x="15709" y="19781"/>
                </a:cubicBezTo>
                <a:cubicBezTo>
                  <a:pt x="16384" y="20236"/>
                  <a:pt x="17059" y="20691"/>
                  <a:pt x="17734" y="21145"/>
                </a:cubicBezTo>
                <a:cubicBezTo>
                  <a:pt x="19084" y="21600"/>
                  <a:pt x="18746" y="20691"/>
                  <a:pt x="19421" y="20463"/>
                </a:cubicBezTo>
                <a:cubicBezTo>
                  <a:pt x="19759" y="20236"/>
                  <a:pt x="19759" y="19781"/>
                  <a:pt x="20096" y="19554"/>
                </a:cubicBezTo>
                <a:cubicBezTo>
                  <a:pt x="20096" y="19326"/>
                  <a:pt x="21109" y="18872"/>
                  <a:pt x="20772" y="18644"/>
                </a:cubicBezTo>
                <a:cubicBezTo>
                  <a:pt x="20096" y="18417"/>
                  <a:pt x="19759" y="18417"/>
                  <a:pt x="20096" y="17735"/>
                </a:cubicBezTo>
                <a:cubicBezTo>
                  <a:pt x="20096" y="17507"/>
                  <a:pt x="20096" y="17280"/>
                  <a:pt x="20096" y="17280"/>
                </a:cubicBezTo>
                <a:cubicBezTo>
                  <a:pt x="20434" y="17053"/>
                  <a:pt x="20772" y="16825"/>
                  <a:pt x="20772" y="16825"/>
                </a:cubicBezTo>
                <a:cubicBezTo>
                  <a:pt x="21109" y="16143"/>
                  <a:pt x="20434" y="15006"/>
                  <a:pt x="21109" y="14552"/>
                </a:cubicBezTo>
                <a:cubicBezTo>
                  <a:pt x="21109" y="14324"/>
                  <a:pt x="20772" y="13869"/>
                  <a:pt x="20434" y="13415"/>
                </a:cubicBezTo>
                <a:cubicBezTo>
                  <a:pt x="20096" y="12733"/>
                  <a:pt x="19759" y="12733"/>
                  <a:pt x="18746" y="12960"/>
                </a:cubicBezTo>
                <a:cubicBezTo>
                  <a:pt x="17397" y="12960"/>
                  <a:pt x="18071" y="11368"/>
                  <a:pt x="18071" y="10914"/>
                </a:cubicBezTo>
                <a:cubicBezTo>
                  <a:pt x="17397" y="11141"/>
                  <a:pt x="17059" y="11596"/>
                  <a:pt x="16384" y="11596"/>
                </a:cubicBezTo>
                <a:cubicBezTo>
                  <a:pt x="16046" y="11596"/>
                  <a:pt x="15371" y="11596"/>
                  <a:pt x="15034" y="11596"/>
                </a:cubicBezTo>
                <a:cubicBezTo>
                  <a:pt x="14696" y="11368"/>
                  <a:pt x="14696" y="10914"/>
                  <a:pt x="14359" y="10914"/>
                </a:cubicBezTo>
                <a:cubicBezTo>
                  <a:pt x="13346" y="10914"/>
                  <a:pt x="13346" y="10004"/>
                  <a:pt x="13009" y="9549"/>
                </a:cubicBezTo>
                <a:cubicBezTo>
                  <a:pt x="12334" y="9095"/>
                  <a:pt x="11996" y="8413"/>
                  <a:pt x="12671" y="7958"/>
                </a:cubicBezTo>
                <a:cubicBezTo>
                  <a:pt x="13009" y="7731"/>
                  <a:pt x="13684" y="7731"/>
                  <a:pt x="13684" y="7503"/>
                </a:cubicBezTo>
                <a:cubicBezTo>
                  <a:pt x="13684" y="7276"/>
                  <a:pt x="13684" y="7048"/>
                  <a:pt x="13684" y="6821"/>
                </a:cubicBezTo>
                <a:cubicBezTo>
                  <a:pt x="13684" y="6139"/>
                  <a:pt x="13684" y="5912"/>
                  <a:pt x="14696" y="5684"/>
                </a:cubicBezTo>
                <a:cubicBezTo>
                  <a:pt x="15371" y="5457"/>
                  <a:pt x="15709" y="5457"/>
                  <a:pt x="16384" y="5457"/>
                </a:cubicBezTo>
                <a:cubicBezTo>
                  <a:pt x="16721" y="5457"/>
                  <a:pt x="17059" y="5229"/>
                  <a:pt x="17397" y="5002"/>
                </a:cubicBezTo>
                <a:cubicBezTo>
                  <a:pt x="17734" y="5002"/>
                  <a:pt x="19421" y="5229"/>
                  <a:pt x="18746" y="477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3" name="Shape 2503"/>
          <p:cNvSpPr/>
          <p:nvPr/>
        </p:nvSpPr>
        <p:spPr>
          <a:xfrm>
            <a:off x="14139530" y="8711079"/>
            <a:ext cx="289264" cy="1399547"/>
          </a:xfrm>
          <a:custGeom>
            <a:avLst/>
            <a:gdLst/>
            <a:ahLst/>
            <a:cxnLst>
              <a:cxn ang="0">
                <a:pos x="wd2" y="hd2"/>
              </a:cxn>
              <a:cxn ang="5400000">
                <a:pos x="wd2" y="hd2"/>
              </a:cxn>
              <a:cxn ang="10800000">
                <a:pos x="wd2" y="hd2"/>
              </a:cxn>
              <a:cxn ang="16200000">
                <a:pos x="wd2" y="hd2"/>
              </a:cxn>
            </a:cxnLst>
            <a:rect l="0" t="0" r="r" b="b"/>
            <a:pathLst>
              <a:path w="21600" h="21466" extrusionOk="0">
                <a:moveTo>
                  <a:pt x="19636" y="2853"/>
                </a:moveTo>
                <a:cubicBezTo>
                  <a:pt x="18655" y="2751"/>
                  <a:pt x="19636" y="2242"/>
                  <a:pt x="18655" y="2038"/>
                </a:cubicBezTo>
                <a:cubicBezTo>
                  <a:pt x="18164" y="1936"/>
                  <a:pt x="17182" y="1630"/>
                  <a:pt x="17673" y="1426"/>
                </a:cubicBezTo>
                <a:cubicBezTo>
                  <a:pt x="18655" y="1325"/>
                  <a:pt x="17182" y="1325"/>
                  <a:pt x="17673" y="1223"/>
                </a:cubicBezTo>
                <a:cubicBezTo>
                  <a:pt x="18164" y="1121"/>
                  <a:pt x="17673" y="1019"/>
                  <a:pt x="17182" y="917"/>
                </a:cubicBezTo>
                <a:cubicBezTo>
                  <a:pt x="16691" y="815"/>
                  <a:pt x="16691" y="713"/>
                  <a:pt x="16691" y="509"/>
                </a:cubicBezTo>
                <a:cubicBezTo>
                  <a:pt x="16691" y="306"/>
                  <a:pt x="16200" y="204"/>
                  <a:pt x="15709" y="0"/>
                </a:cubicBezTo>
                <a:cubicBezTo>
                  <a:pt x="15218" y="102"/>
                  <a:pt x="14727" y="204"/>
                  <a:pt x="14727" y="306"/>
                </a:cubicBezTo>
                <a:cubicBezTo>
                  <a:pt x="14236" y="509"/>
                  <a:pt x="13255" y="408"/>
                  <a:pt x="13745" y="611"/>
                </a:cubicBezTo>
                <a:cubicBezTo>
                  <a:pt x="13745" y="917"/>
                  <a:pt x="13745" y="1223"/>
                  <a:pt x="13745" y="1528"/>
                </a:cubicBezTo>
                <a:cubicBezTo>
                  <a:pt x="13745" y="1936"/>
                  <a:pt x="14236" y="2445"/>
                  <a:pt x="13745" y="2853"/>
                </a:cubicBezTo>
                <a:cubicBezTo>
                  <a:pt x="13255" y="2955"/>
                  <a:pt x="12764" y="3057"/>
                  <a:pt x="12764" y="3158"/>
                </a:cubicBezTo>
                <a:cubicBezTo>
                  <a:pt x="12764" y="3362"/>
                  <a:pt x="13255" y="3566"/>
                  <a:pt x="13255" y="3770"/>
                </a:cubicBezTo>
                <a:cubicBezTo>
                  <a:pt x="13255" y="4381"/>
                  <a:pt x="12273" y="5094"/>
                  <a:pt x="11291" y="5706"/>
                </a:cubicBezTo>
                <a:cubicBezTo>
                  <a:pt x="10800" y="6011"/>
                  <a:pt x="10800" y="6215"/>
                  <a:pt x="11291" y="6521"/>
                </a:cubicBezTo>
                <a:cubicBezTo>
                  <a:pt x="11291" y="6725"/>
                  <a:pt x="11291" y="6826"/>
                  <a:pt x="10309" y="6928"/>
                </a:cubicBezTo>
                <a:cubicBezTo>
                  <a:pt x="9818" y="7030"/>
                  <a:pt x="10309" y="7132"/>
                  <a:pt x="10309" y="7234"/>
                </a:cubicBezTo>
                <a:cubicBezTo>
                  <a:pt x="10309" y="7540"/>
                  <a:pt x="10309" y="7845"/>
                  <a:pt x="10309" y="8151"/>
                </a:cubicBezTo>
                <a:cubicBezTo>
                  <a:pt x="10309" y="8253"/>
                  <a:pt x="10309" y="8457"/>
                  <a:pt x="10309" y="8558"/>
                </a:cubicBezTo>
                <a:cubicBezTo>
                  <a:pt x="9818" y="8660"/>
                  <a:pt x="10309" y="8864"/>
                  <a:pt x="9818" y="8966"/>
                </a:cubicBezTo>
                <a:cubicBezTo>
                  <a:pt x="8836" y="9475"/>
                  <a:pt x="7855" y="9985"/>
                  <a:pt x="6873" y="10494"/>
                </a:cubicBezTo>
                <a:cubicBezTo>
                  <a:pt x="6382" y="10800"/>
                  <a:pt x="4909" y="10902"/>
                  <a:pt x="5400" y="11208"/>
                </a:cubicBezTo>
                <a:cubicBezTo>
                  <a:pt x="5891" y="11513"/>
                  <a:pt x="6873" y="12023"/>
                  <a:pt x="5891" y="12430"/>
                </a:cubicBezTo>
                <a:cubicBezTo>
                  <a:pt x="4909" y="12634"/>
                  <a:pt x="3927" y="13143"/>
                  <a:pt x="4909" y="13449"/>
                </a:cubicBezTo>
                <a:cubicBezTo>
                  <a:pt x="5400" y="13653"/>
                  <a:pt x="5891" y="13653"/>
                  <a:pt x="6382" y="13551"/>
                </a:cubicBezTo>
                <a:cubicBezTo>
                  <a:pt x="6873" y="13449"/>
                  <a:pt x="8836" y="13449"/>
                  <a:pt x="8345" y="13551"/>
                </a:cubicBezTo>
                <a:cubicBezTo>
                  <a:pt x="8345" y="13551"/>
                  <a:pt x="7855" y="13551"/>
                  <a:pt x="7364" y="13653"/>
                </a:cubicBezTo>
                <a:cubicBezTo>
                  <a:pt x="7364" y="13755"/>
                  <a:pt x="7364" y="13755"/>
                  <a:pt x="7855" y="13857"/>
                </a:cubicBezTo>
                <a:cubicBezTo>
                  <a:pt x="7855" y="13857"/>
                  <a:pt x="7364" y="13958"/>
                  <a:pt x="7364" y="13958"/>
                </a:cubicBezTo>
                <a:cubicBezTo>
                  <a:pt x="6873" y="14162"/>
                  <a:pt x="6382" y="14570"/>
                  <a:pt x="6873" y="14774"/>
                </a:cubicBezTo>
                <a:cubicBezTo>
                  <a:pt x="6873" y="14875"/>
                  <a:pt x="6873" y="14875"/>
                  <a:pt x="6382" y="15079"/>
                </a:cubicBezTo>
                <a:cubicBezTo>
                  <a:pt x="5891" y="15181"/>
                  <a:pt x="6873" y="15181"/>
                  <a:pt x="7364" y="15283"/>
                </a:cubicBezTo>
                <a:cubicBezTo>
                  <a:pt x="7364" y="15283"/>
                  <a:pt x="7364" y="15283"/>
                  <a:pt x="6873" y="15385"/>
                </a:cubicBezTo>
                <a:cubicBezTo>
                  <a:pt x="6382" y="15385"/>
                  <a:pt x="5400" y="15487"/>
                  <a:pt x="6382" y="15487"/>
                </a:cubicBezTo>
                <a:cubicBezTo>
                  <a:pt x="5891" y="15589"/>
                  <a:pt x="6382" y="15894"/>
                  <a:pt x="6873" y="15894"/>
                </a:cubicBezTo>
                <a:cubicBezTo>
                  <a:pt x="6382" y="15894"/>
                  <a:pt x="4909" y="15792"/>
                  <a:pt x="5400" y="16098"/>
                </a:cubicBezTo>
                <a:cubicBezTo>
                  <a:pt x="5400" y="16098"/>
                  <a:pt x="5891" y="16608"/>
                  <a:pt x="4909" y="16506"/>
                </a:cubicBezTo>
                <a:cubicBezTo>
                  <a:pt x="4909" y="16506"/>
                  <a:pt x="3927" y="16302"/>
                  <a:pt x="3927" y="16200"/>
                </a:cubicBezTo>
                <a:cubicBezTo>
                  <a:pt x="2945" y="16098"/>
                  <a:pt x="3436" y="15996"/>
                  <a:pt x="2455" y="16098"/>
                </a:cubicBezTo>
                <a:cubicBezTo>
                  <a:pt x="2455" y="16098"/>
                  <a:pt x="1964" y="16200"/>
                  <a:pt x="1964" y="16200"/>
                </a:cubicBezTo>
                <a:cubicBezTo>
                  <a:pt x="1964" y="16302"/>
                  <a:pt x="2455" y="16302"/>
                  <a:pt x="1964" y="16404"/>
                </a:cubicBezTo>
                <a:cubicBezTo>
                  <a:pt x="1964" y="16506"/>
                  <a:pt x="0" y="16506"/>
                  <a:pt x="0" y="16709"/>
                </a:cubicBezTo>
                <a:cubicBezTo>
                  <a:pt x="0" y="16709"/>
                  <a:pt x="491" y="16811"/>
                  <a:pt x="982" y="16811"/>
                </a:cubicBezTo>
                <a:cubicBezTo>
                  <a:pt x="982" y="16811"/>
                  <a:pt x="491" y="16709"/>
                  <a:pt x="982" y="16608"/>
                </a:cubicBezTo>
                <a:cubicBezTo>
                  <a:pt x="982" y="16608"/>
                  <a:pt x="2455" y="16811"/>
                  <a:pt x="3436" y="16709"/>
                </a:cubicBezTo>
                <a:cubicBezTo>
                  <a:pt x="5400" y="16608"/>
                  <a:pt x="2455" y="17321"/>
                  <a:pt x="3436" y="17423"/>
                </a:cubicBezTo>
                <a:cubicBezTo>
                  <a:pt x="3927" y="17423"/>
                  <a:pt x="4909" y="17321"/>
                  <a:pt x="5400" y="17423"/>
                </a:cubicBezTo>
                <a:cubicBezTo>
                  <a:pt x="5891" y="17423"/>
                  <a:pt x="5891" y="17728"/>
                  <a:pt x="5400" y="17626"/>
                </a:cubicBezTo>
                <a:cubicBezTo>
                  <a:pt x="5400" y="17626"/>
                  <a:pt x="3927" y="17423"/>
                  <a:pt x="3927" y="17525"/>
                </a:cubicBezTo>
                <a:cubicBezTo>
                  <a:pt x="3436" y="17626"/>
                  <a:pt x="2945" y="17626"/>
                  <a:pt x="3436" y="17728"/>
                </a:cubicBezTo>
                <a:cubicBezTo>
                  <a:pt x="3436" y="17728"/>
                  <a:pt x="4418" y="17932"/>
                  <a:pt x="3927" y="17932"/>
                </a:cubicBezTo>
                <a:cubicBezTo>
                  <a:pt x="3436" y="17932"/>
                  <a:pt x="3436" y="18238"/>
                  <a:pt x="3436" y="18238"/>
                </a:cubicBezTo>
                <a:cubicBezTo>
                  <a:pt x="2945" y="18543"/>
                  <a:pt x="4418" y="18136"/>
                  <a:pt x="4418" y="18136"/>
                </a:cubicBezTo>
                <a:cubicBezTo>
                  <a:pt x="4418" y="18136"/>
                  <a:pt x="3927" y="18645"/>
                  <a:pt x="4418" y="18543"/>
                </a:cubicBezTo>
                <a:cubicBezTo>
                  <a:pt x="4418" y="18543"/>
                  <a:pt x="3927" y="18543"/>
                  <a:pt x="3927" y="18645"/>
                </a:cubicBezTo>
                <a:cubicBezTo>
                  <a:pt x="3436" y="18747"/>
                  <a:pt x="3927" y="18747"/>
                  <a:pt x="4418" y="18849"/>
                </a:cubicBezTo>
                <a:cubicBezTo>
                  <a:pt x="4418" y="18849"/>
                  <a:pt x="3436" y="18951"/>
                  <a:pt x="3436" y="18951"/>
                </a:cubicBezTo>
                <a:cubicBezTo>
                  <a:pt x="2945" y="18951"/>
                  <a:pt x="3436" y="18951"/>
                  <a:pt x="3436" y="19053"/>
                </a:cubicBezTo>
                <a:cubicBezTo>
                  <a:pt x="2945" y="19257"/>
                  <a:pt x="4909" y="19257"/>
                  <a:pt x="4909" y="19155"/>
                </a:cubicBezTo>
                <a:cubicBezTo>
                  <a:pt x="4909" y="19257"/>
                  <a:pt x="4418" y="19257"/>
                  <a:pt x="4909" y="19358"/>
                </a:cubicBezTo>
                <a:cubicBezTo>
                  <a:pt x="4909" y="19358"/>
                  <a:pt x="4909" y="19358"/>
                  <a:pt x="4909" y="19358"/>
                </a:cubicBezTo>
                <a:cubicBezTo>
                  <a:pt x="4909" y="19460"/>
                  <a:pt x="3927" y="19562"/>
                  <a:pt x="3927" y="19664"/>
                </a:cubicBezTo>
                <a:cubicBezTo>
                  <a:pt x="3436" y="19868"/>
                  <a:pt x="4909" y="19562"/>
                  <a:pt x="5400" y="19562"/>
                </a:cubicBezTo>
                <a:cubicBezTo>
                  <a:pt x="4909" y="19664"/>
                  <a:pt x="5400" y="19766"/>
                  <a:pt x="5400" y="19766"/>
                </a:cubicBezTo>
                <a:cubicBezTo>
                  <a:pt x="5400" y="19868"/>
                  <a:pt x="3927" y="19970"/>
                  <a:pt x="3927" y="19970"/>
                </a:cubicBezTo>
                <a:cubicBezTo>
                  <a:pt x="4909" y="20072"/>
                  <a:pt x="4909" y="19970"/>
                  <a:pt x="5400" y="20174"/>
                </a:cubicBezTo>
                <a:cubicBezTo>
                  <a:pt x="5891" y="20377"/>
                  <a:pt x="6873" y="19868"/>
                  <a:pt x="6382" y="19868"/>
                </a:cubicBezTo>
                <a:cubicBezTo>
                  <a:pt x="6873" y="19868"/>
                  <a:pt x="6873" y="19970"/>
                  <a:pt x="7364" y="20072"/>
                </a:cubicBezTo>
                <a:cubicBezTo>
                  <a:pt x="7364" y="20072"/>
                  <a:pt x="7364" y="19868"/>
                  <a:pt x="7364" y="19868"/>
                </a:cubicBezTo>
                <a:cubicBezTo>
                  <a:pt x="7364" y="19868"/>
                  <a:pt x="7364" y="20072"/>
                  <a:pt x="7364" y="20072"/>
                </a:cubicBezTo>
                <a:cubicBezTo>
                  <a:pt x="7855" y="19970"/>
                  <a:pt x="7855" y="19868"/>
                  <a:pt x="7855" y="19970"/>
                </a:cubicBezTo>
                <a:cubicBezTo>
                  <a:pt x="8345" y="19970"/>
                  <a:pt x="7855" y="20174"/>
                  <a:pt x="7855" y="20174"/>
                </a:cubicBezTo>
                <a:cubicBezTo>
                  <a:pt x="7364" y="20275"/>
                  <a:pt x="8345" y="20275"/>
                  <a:pt x="7855" y="20377"/>
                </a:cubicBezTo>
                <a:cubicBezTo>
                  <a:pt x="7364" y="20581"/>
                  <a:pt x="8345" y="20479"/>
                  <a:pt x="8836" y="20581"/>
                </a:cubicBezTo>
                <a:cubicBezTo>
                  <a:pt x="10309" y="20581"/>
                  <a:pt x="11782" y="20785"/>
                  <a:pt x="10309" y="20989"/>
                </a:cubicBezTo>
                <a:cubicBezTo>
                  <a:pt x="9818" y="21091"/>
                  <a:pt x="8345" y="20989"/>
                  <a:pt x="7855" y="21091"/>
                </a:cubicBezTo>
                <a:cubicBezTo>
                  <a:pt x="7364" y="21294"/>
                  <a:pt x="8836" y="21192"/>
                  <a:pt x="9327" y="21294"/>
                </a:cubicBezTo>
                <a:cubicBezTo>
                  <a:pt x="8836" y="21294"/>
                  <a:pt x="8836" y="21294"/>
                  <a:pt x="8836" y="21294"/>
                </a:cubicBezTo>
                <a:cubicBezTo>
                  <a:pt x="8836" y="21294"/>
                  <a:pt x="10800" y="21600"/>
                  <a:pt x="11782" y="21396"/>
                </a:cubicBezTo>
                <a:cubicBezTo>
                  <a:pt x="12273" y="21192"/>
                  <a:pt x="11291" y="20989"/>
                  <a:pt x="12273" y="20785"/>
                </a:cubicBezTo>
                <a:cubicBezTo>
                  <a:pt x="12764" y="20581"/>
                  <a:pt x="14236" y="20581"/>
                  <a:pt x="14727" y="20581"/>
                </a:cubicBezTo>
                <a:cubicBezTo>
                  <a:pt x="17182" y="20275"/>
                  <a:pt x="13745" y="20275"/>
                  <a:pt x="12764" y="20275"/>
                </a:cubicBezTo>
                <a:cubicBezTo>
                  <a:pt x="11782" y="20275"/>
                  <a:pt x="10309" y="20275"/>
                  <a:pt x="9327" y="20174"/>
                </a:cubicBezTo>
                <a:cubicBezTo>
                  <a:pt x="8345" y="19970"/>
                  <a:pt x="8345" y="19970"/>
                  <a:pt x="8345" y="19562"/>
                </a:cubicBezTo>
                <a:cubicBezTo>
                  <a:pt x="8345" y="19155"/>
                  <a:pt x="7855" y="19460"/>
                  <a:pt x="6382" y="19257"/>
                </a:cubicBezTo>
                <a:cubicBezTo>
                  <a:pt x="5891" y="19257"/>
                  <a:pt x="5891" y="18951"/>
                  <a:pt x="5891" y="18849"/>
                </a:cubicBezTo>
                <a:cubicBezTo>
                  <a:pt x="5400" y="18645"/>
                  <a:pt x="5400" y="18340"/>
                  <a:pt x="6382" y="18238"/>
                </a:cubicBezTo>
                <a:cubicBezTo>
                  <a:pt x="6873" y="18136"/>
                  <a:pt x="6873" y="18136"/>
                  <a:pt x="7364" y="18034"/>
                </a:cubicBezTo>
                <a:cubicBezTo>
                  <a:pt x="7364" y="17932"/>
                  <a:pt x="7855" y="17830"/>
                  <a:pt x="8345" y="17830"/>
                </a:cubicBezTo>
                <a:cubicBezTo>
                  <a:pt x="8836" y="17728"/>
                  <a:pt x="7855" y="17423"/>
                  <a:pt x="8345" y="17219"/>
                </a:cubicBezTo>
                <a:cubicBezTo>
                  <a:pt x="8345" y="17117"/>
                  <a:pt x="9327" y="17015"/>
                  <a:pt x="9818" y="16811"/>
                </a:cubicBezTo>
                <a:cubicBezTo>
                  <a:pt x="9818" y="16608"/>
                  <a:pt x="9818" y="16302"/>
                  <a:pt x="10309" y="16098"/>
                </a:cubicBezTo>
                <a:cubicBezTo>
                  <a:pt x="10309" y="15894"/>
                  <a:pt x="11291" y="15894"/>
                  <a:pt x="10309" y="15691"/>
                </a:cubicBezTo>
                <a:cubicBezTo>
                  <a:pt x="9818" y="15589"/>
                  <a:pt x="8345" y="15589"/>
                  <a:pt x="10309" y="15487"/>
                </a:cubicBezTo>
                <a:cubicBezTo>
                  <a:pt x="12764" y="15385"/>
                  <a:pt x="9818" y="15385"/>
                  <a:pt x="9327" y="15181"/>
                </a:cubicBezTo>
                <a:cubicBezTo>
                  <a:pt x="9327" y="14875"/>
                  <a:pt x="9327" y="14468"/>
                  <a:pt x="9327" y="14264"/>
                </a:cubicBezTo>
                <a:cubicBezTo>
                  <a:pt x="9327" y="13857"/>
                  <a:pt x="9327" y="13347"/>
                  <a:pt x="9327" y="12940"/>
                </a:cubicBezTo>
                <a:cubicBezTo>
                  <a:pt x="9818" y="12634"/>
                  <a:pt x="10309" y="12125"/>
                  <a:pt x="11291" y="11921"/>
                </a:cubicBezTo>
                <a:cubicBezTo>
                  <a:pt x="12764" y="11615"/>
                  <a:pt x="11291" y="11106"/>
                  <a:pt x="11291" y="10800"/>
                </a:cubicBezTo>
                <a:cubicBezTo>
                  <a:pt x="11291" y="10596"/>
                  <a:pt x="11782" y="10494"/>
                  <a:pt x="12764" y="10392"/>
                </a:cubicBezTo>
                <a:cubicBezTo>
                  <a:pt x="13745" y="10189"/>
                  <a:pt x="13255" y="10087"/>
                  <a:pt x="13255" y="9781"/>
                </a:cubicBezTo>
                <a:cubicBezTo>
                  <a:pt x="13255" y="9374"/>
                  <a:pt x="14727" y="9068"/>
                  <a:pt x="14236" y="8660"/>
                </a:cubicBezTo>
                <a:cubicBezTo>
                  <a:pt x="14236" y="8355"/>
                  <a:pt x="13745" y="8049"/>
                  <a:pt x="13255" y="7743"/>
                </a:cubicBezTo>
                <a:cubicBezTo>
                  <a:pt x="13255" y="7642"/>
                  <a:pt x="12764" y="7540"/>
                  <a:pt x="13255" y="7438"/>
                </a:cubicBezTo>
                <a:cubicBezTo>
                  <a:pt x="13745" y="7336"/>
                  <a:pt x="14236" y="6928"/>
                  <a:pt x="14236" y="6826"/>
                </a:cubicBezTo>
                <a:cubicBezTo>
                  <a:pt x="14236" y="6725"/>
                  <a:pt x="13745" y="6521"/>
                  <a:pt x="14727" y="6317"/>
                </a:cubicBezTo>
                <a:cubicBezTo>
                  <a:pt x="15218" y="6215"/>
                  <a:pt x="14727" y="6011"/>
                  <a:pt x="15218" y="5909"/>
                </a:cubicBezTo>
                <a:cubicBezTo>
                  <a:pt x="15218" y="5706"/>
                  <a:pt x="16200" y="5604"/>
                  <a:pt x="16691" y="5502"/>
                </a:cubicBezTo>
                <a:cubicBezTo>
                  <a:pt x="16691" y="5400"/>
                  <a:pt x="18164" y="5094"/>
                  <a:pt x="18164" y="4992"/>
                </a:cubicBezTo>
                <a:cubicBezTo>
                  <a:pt x="18164" y="4891"/>
                  <a:pt x="17673" y="4687"/>
                  <a:pt x="17673" y="4483"/>
                </a:cubicBezTo>
                <a:cubicBezTo>
                  <a:pt x="17673" y="4279"/>
                  <a:pt x="17673" y="4177"/>
                  <a:pt x="17673" y="3974"/>
                </a:cubicBezTo>
                <a:cubicBezTo>
                  <a:pt x="17673" y="3668"/>
                  <a:pt x="18164" y="3668"/>
                  <a:pt x="19636" y="3566"/>
                </a:cubicBezTo>
                <a:cubicBezTo>
                  <a:pt x="21600" y="3464"/>
                  <a:pt x="21600" y="3260"/>
                  <a:pt x="21600" y="2853"/>
                </a:cubicBezTo>
                <a:cubicBezTo>
                  <a:pt x="21109" y="2955"/>
                  <a:pt x="20127" y="2955"/>
                  <a:pt x="19636" y="2853"/>
                </a:cubicBezTo>
                <a:cubicBezTo>
                  <a:pt x="19636" y="2853"/>
                  <a:pt x="19636" y="2955"/>
                  <a:pt x="19636" y="285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4" name="Shape 2504"/>
          <p:cNvSpPr/>
          <p:nvPr/>
        </p:nvSpPr>
        <p:spPr>
          <a:xfrm>
            <a:off x="14348646" y="8450462"/>
            <a:ext cx="399711" cy="447941"/>
          </a:xfrm>
          <a:custGeom>
            <a:avLst/>
            <a:gdLst/>
            <a:ahLst/>
            <a:cxnLst>
              <a:cxn ang="0">
                <a:pos x="wd2" y="hd2"/>
              </a:cxn>
              <a:cxn ang="5400000">
                <a:pos x="wd2" y="hd2"/>
              </a:cxn>
              <a:cxn ang="10800000">
                <a:pos x="wd2" y="hd2"/>
              </a:cxn>
              <a:cxn ang="16200000">
                <a:pos x="wd2" y="hd2"/>
              </a:cxn>
            </a:cxnLst>
            <a:rect l="0" t="0" r="r" b="b"/>
            <a:pathLst>
              <a:path w="20322" h="20880" extrusionOk="0">
                <a:moveTo>
                  <a:pt x="19951" y="12464"/>
                </a:moveTo>
                <a:cubicBezTo>
                  <a:pt x="18601" y="11847"/>
                  <a:pt x="18939" y="11538"/>
                  <a:pt x="18939" y="10304"/>
                </a:cubicBezTo>
                <a:cubicBezTo>
                  <a:pt x="17926" y="10304"/>
                  <a:pt x="16914" y="10304"/>
                  <a:pt x="16239" y="10304"/>
                </a:cubicBezTo>
                <a:cubicBezTo>
                  <a:pt x="15564" y="10304"/>
                  <a:pt x="15901" y="9995"/>
                  <a:pt x="15901" y="9687"/>
                </a:cubicBezTo>
                <a:cubicBezTo>
                  <a:pt x="15901" y="9378"/>
                  <a:pt x="15564" y="8761"/>
                  <a:pt x="15226" y="8761"/>
                </a:cubicBezTo>
                <a:cubicBezTo>
                  <a:pt x="15226" y="8453"/>
                  <a:pt x="15564" y="8453"/>
                  <a:pt x="15564" y="8144"/>
                </a:cubicBezTo>
                <a:cubicBezTo>
                  <a:pt x="15901" y="7835"/>
                  <a:pt x="15564" y="7527"/>
                  <a:pt x="15226" y="7527"/>
                </a:cubicBezTo>
                <a:cubicBezTo>
                  <a:pt x="15226" y="7218"/>
                  <a:pt x="15564" y="6910"/>
                  <a:pt x="15226" y="6601"/>
                </a:cubicBezTo>
                <a:cubicBezTo>
                  <a:pt x="14551" y="5984"/>
                  <a:pt x="13876" y="5984"/>
                  <a:pt x="13201" y="5984"/>
                </a:cubicBezTo>
                <a:cubicBezTo>
                  <a:pt x="12864" y="5984"/>
                  <a:pt x="12189" y="5367"/>
                  <a:pt x="11851" y="5058"/>
                </a:cubicBezTo>
                <a:cubicBezTo>
                  <a:pt x="11177" y="5058"/>
                  <a:pt x="10839" y="4441"/>
                  <a:pt x="10501" y="4441"/>
                </a:cubicBezTo>
                <a:cubicBezTo>
                  <a:pt x="9826" y="4441"/>
                  <a:pt x="9489" y="4441"/>
                  <a:pt x="9151" y="4441"/>
                </a:cubicBezTo>
                <a:cubicBezTo>
                  <a:pt x="8476" y="4441"/>
                  <a:pt x="7126" y="2898"/>
                  <a:pt x="7126" y="2281"/>
                </a:cubicBezTo>
                <a:cubicBezTo>
                  <a:pt x="7126" y="1973"/>
                  <a:pt x="7126" y="1664"/>
                  <a:pt x="7126" y="1355"/>
                </a:cubicBezTo>
                <a:cubicBezTo>
                  <a:pt x="7126" y="1047"/>
                  <a:pt x="7126" y="1047"/>
                  <a:pt x="7126" y="738"/>
                </a:cubicBezTo>
                <a:cubicBezTo>
                  <a:pt x="7126" y="-496"/>
                  <a:pt x="6451" y="121"/>
                  <a:pt x="5439" y="430"/>
                </a:cubicBezTo>
                <a:cubicBezTo>
                  <a:pt x="4426" y="430"/>
                  <a:pt x="3751" y="1355"/>
                  <a:pt x="2739" y="1355"/>
                </a:cubicBezTo>
                <a:cubicBezTo>
                  <a:pt x="2064" y="1355"/>
                  <a:pt x="2064" y="1973"/>
                  <a:pt x="1727" y="2281"/>
                </a:cubicBezTo>
                <a:cubicBezTo>
                  <a:pt x="1389" y="2281"/>
                  <a:pt x="377" y="1973"/>
                  <a:pt x="39" y="1973"/>
                </a:cubicBezTo>
                <a:cubicBezTo>
                  <a:pt x="714" y="2281"/>
                  <a:pt x="1051" y="3824"/>
                  <a:pt x="1389" y="4441"/>
                </a:cubicBezTo>
                <a:cubicBezTo>
                  <a:pt x="714" y="4750"/>
                  <a:pt x="1051" y="5984"/>
                  <a:pt x="1051" y="6601"/>
                </a:cubicBezTo>
                <a:cubicBezTo>
                  <a:pt x="1051" y="7218"/>
                  <a:pt x="1051" y="7527"/>
                  <a:pt x="714" y="7835"/>
                </a:cubicBezTo>
                <a:cubicBezTo>
                  <a:pt x="377" y="8144"/>
                  <a:pt x="377" y="8761"/>
                  <a:pt x="377" y="9070"/>
                </a:cubicBezTo>
                <a:cubicBezTo>
                  <a:pt x="39" y="9687"/>
                  <a:pt x="1051" y="9687"/>
                  <a:pt x="1051" y="10304"/>
                </a:cubicBezTo>
                <a:cubicBezTo>
                  <a:pt x="1051" y="10613"/>
                  <a:pt x="377" y="10921"/>
                  <a:pt x="377" y="11230"/>
                </a:cubicBezTo>
                <a:cubicBezTo>
                  <a:pt x="-636" y="12155"/>
                  <a:pt x="714" y="12464"/>
                  <a:pt x="714" y="13698"/>
                </a:cubicBezTo>
                <a:cubicBezTo>
                  <a:pt x="714" y="14007"/>
                  <a:pt x="714" y="14315"/>
                  <a:pt x="714" y="14624"/>
                </a:cubicBezTo>
                <a:cubicBezTo>
                  <a:pt x="1051" y="14933"/>
                  <a:pt x="1389" y="15241"/>
                  <a:pt x="1727" y="15550"/>
                </a:cubicBezTo>
                <a:cubicBezTo>
                  <a:pt x="1727" y="15858"/>
                  <a:pt x="1051" y="15858"/>
                  <a:pt x="1727" y="16167"/>
                </a:cubicBezTo>
                <a:cubicBezTo>
                  <a:pt x="1727" y="16167"/>
                  <a:pt x="1389" y="16784"/>
                  <a:pt x="1389" y="16784"/>
                </a:cubicBezTo>
                <a:cubicBezTo>
                  <a:pt x="1389" y="17710"/>
                  <a:pt x="2401" y="18327"/>
                  <a:pt x="2401" y="18944"/>
                </a:cubicBezTo>
                <a:cubicBezTo>
                  <a:pt x="2739" y="19870"/>
                  <a:pt x="2064" y="20795"/>
                  <a:pt x="3751" y="20795"/>
                </a:cubicBezTo>
                <a:cubicBezTo>
                  <a:pt x="4089" y="21104"/>
                  <a:pt x="4089" y="20487"/>
                  <a:pt x="4089" y="20178"/>
                </a:cubicBezTo>
                <a:cubicBezTo>
                  <a:pt x="4089" y="19870"/>
                  <a:pt x="4764" y="19561"/>
                  <a:pt x="5101" y="19561"/>
                </a:cubicBezTo>
                <a:cubicBezTo>
                  <a:pt x="5439" y="19253"/>
                  <a:pt x="5776" y="18944"/>
                  <a:pt x="6114" y="19561"/>
                </a:cubicBezTo>
                <a:cubicBezTo>
                  <a:pt x="6789" y="19870"/>
                  <a:pt x="7464" y="19561"/>
                  <a:pt x="7801" y="19561"/>
                </a:cubicBezTo>
                <a:cubicBezTo>
                  <a:pt x="8476" y="19561"/>
                  <a:pt x="8476" y="20487"/>
                  <a:pt x="8814" y="20487"/>
                </a:cubicBezTo>
                <a:cubicBezTo>
                  <a:pt x="9151" y="20487"/>
                  <a:pt x="9489" y="19870"/>
                  <a:pt x="9826" y="19561"/>
                </a:cubicBezTo>
                <a:cubicBezTo>
                  <a:pt x="10164" y="18944"/>
                  <a:pt x="11514" y="19870"/>
                  <a:pt x="11851" y="19253"/>
                </a:cubicBezTo>
                <a:cubicBezTo>
                  <a:pt x="12526" y="17710"/>
                  <a:pt x="12189" y="16167"/>
                  <a:pt x="14214" y="15550"/>
                </a:cubicBezTo>
                <a:cubicBezTo>
                  <a:pt x="14889" y="15241"/>
                  <a:pt x="15901" y="15241"/>
                  <a:pt x="16914" y="15241"/>
                </a:cubicBezTo>
                <a:cubicBezTo>
                  <a:pt x="17926" y="15241"/>
                  <a:pt x="18601" y="15550"/>
                  <a:pt x="19276" y="16167"/>
                </a:cubicBezTo>
                <a:cubicBezTo>
                  <a:pt x="19614" y="15241"/>
                  <a:pt x="20964" y="12773"/>
                  <a:pt x="19951" y="12464"/>
                </a:cubicBezTo>
                <a:cubicBezTo>
                  <a:pt x="19614" y="12155"/>
                  <a:pt x="20289" y="12464"/>
                  <a:pt x="19951" y="1246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5" name="Shape 2505"/>
          <p:cNvSpPr/>
          <p:nvPr/>
        </p:nvSpPr>
        <p:spPr>
          <a:xfrm>
            <a:off x="14579568" y="8773909"/>
            <a:ext cx="277947" cy="289802"/>
          </a:xfrm>
          <a:custGeom>
            <a:avLst/>
            <a:gdLst/>
            <a:ahLst/>
            <a:cxnLst>
              <a:cxn ang="0">
                <a:pos x="wd2" y="hd2"/>
              </a:cxn>
              <a:cxn ang="5400000">
                <a:pos x="wd2" y="hd2"/>
              </a:cxn>
              <a:cxn ang="10800000">
                <a:pos x="wd2" y="hd2"/>
              </a:cxn>
              <a:cxn ang="16200000">
                <a:pos x="wd2" y="hd2"/>
              </a:cxn>
            </a:cxnLst>
            <a:rect l="0" t="0" r="r" b="b"/>
            <a:pathLst>
              <a:path w="20126" h="21302" extrusionOk="0">
                <a:moveTo>
                  <a:pt x="18919" y="11484"/>
                </a:moveTo>
                <a:cubicBezTo>
                  <a:pt x="18439" y="11975"/>
                  <a:pt x="17479" y="12466"/>
                  <a:pt x="16999" y="11484"/>
                </a:cubicBezTo>
                <a:cubicBezTo>
                  <a:pt x="16519" y="10993"/>
                  <a:pt x="17479" y="10502"/>
                  <a:pt x="16999" y="9520"/>
                </a:cubicBezTo>
                <a:cubicBezTo>
                  <a:pt x="16519" y="9029"/>
                  <a:pt x="16519" y="8538"/>
                  <a:pt x="16039" y="8047"/>
                </a:cubicBezTo>
                <a:cubicBezTo>
                  <a:pt x="14599" y="7066"/>
                  <a:pt x="14599" y="8047"/>
                  <a:pt x="13639" y="7557"/>
                </a:cubicBezTo>
                <a:cubicBezTo>
                  <a:pt x="13159" y="7557"/>
                  <a:pt x="12679" y="7557"/>
                  <a:pt x="11719" y="7066"/>
                </a:cubicBezTo>
                <a:cubicBezTo>
                  <a:pt x="10759" y="7066"/>
                  <a:pt x="11239" y="6084"/>
                  <a:pt x="11719" y="5593"/>
                </a:cubicBezTo>
                <a:cubicBezTo>
                  <a:pt x="11719" y="4611"/>
                  <a:pt x="11239" y="3629"/>
                  <a:pt x="11239" y="3138"/>
                </a:cubicBezTo>
                <a:cubicBezTo>
                  <a:pt x="10759" y="1666"/>
                  <a:pt x="11239" y="1666"/>
                  <a:pt x="9799" y="1175"/>
                </a:cubicBezTo>
                <a:cubicBezTo>
                  <a:pt x="8839" y="193"/>
                  <a:pt x="8359" y="-298"/>
                  <a:pt x="6439" y="193"/>
                </a:cubicBezTo>
                <a:cubicBezTo>
                  <a:pt x="4999" y="193"/>
                  <a:pt x="3079" y="684"/>
                  <a:pt x="2119" y="1175"/>
                </a:cubicBezTo>
                <a:cubicBezTo>
                  <a:pt x="679" y="2647"/>
                  <a:pt x="1159" y="3629"/>
                  <a:pt x="679" y="5102"/>
                </a:cubicBezTo>
                <a:cubicBezTo>
                  <a:pt x="679" y="5593"/>
                  <a:pt x="199" y="6084"/>
                  <a:pt x="199" y="6575"/>
                </a:cubicBezTo>
                <a:cubicBezTo>
                  <a:pt x="-281" y="7066"/>
                  <a:pt x="199" y="7066"/>
                  <a:pt x="679" y="8047"/>
                </a:cubicBezTo>
                <a:cubicBezTo>
                  <a:pt x="1639" y="9520"/>
                  <a:pt x="2599" y="10011"/>
                  <a:pt x="4039" y="11484"/>
                </a:cubicBezTo>
                <a:cubicBezTo>
                  <a:pt x="4519" y="11975"/>
                  <a:pt x="5479" y="11975"/>
                  <a:pt x="5959" y="11975"/>
                </a:cubicBezTo>
                <a:cubicBezTo>
                  <a:pt x="6919" y="11975"/>
                  <a:pt x="7399" y="12466"/>
                  <a:pt x="7879" y="12957"/>
                </a:cubicBezTo>
                <a:cubicBezTo>
                  <a:pt x="8839" y="13447"/>
                  <a:pt x="12679" y="14920"/>
                  <a:pt x="11719" y="16884"/>
                </a:cubicBezTo>
                <a:cubicBezTo>
                  <a:pt x="11239" y="17375"/>
                  <a:pt x="10279" y="17866"/>
                  <a:pt x="10279" y="18847"/>
                </a:cubicBezTo>
                <a:cubicBezTo>
                  <a:pt x="10279" y="19829"/>
                  <a:pt x="10279" y="19829"/>
                  <a:pt x="9319" y="20320"/>
                </a:cubicBezTo>
                <a:cubicBezTo>
                  <a:pt x="8839" y="21302"/>
                  <a:pt x="12679" y="20811"/>
                  <a:pt x="13159" y="21302"/>
                </a:cubicBezTo>
                <a:cubicBezTo>
                  <a:pt x="14119" y="21302"/>
                  <a:pt x="14119" y="21302"/>
                  <a:pt x="15079" y="20811"/>
                </a:cubicBezTo>
                <a:cubicBezTo>
                  <a:pt x="15559" y="19829"/>
                  <a:pt x="16999" y="20811"/>
                  <a:pt x="17479" y="20320"/>
                </a:cubicBezTo>
                <a:cubicBezTo>
                  <a:pt x="17959" y="19829"/>
                  <a:pt x="18439" y="19338"/>
                  <a:pt x="18919" y="18847"/>
                </a:cubicBezTo>
                <a:cubicBezTo>
                  <a:pt x="19399" y="17866"/>
                  <a:pt x="18919" y="16884"/>
                  <a:pt x="19399" y="16393"/>
                </a:cubicBezTo>
                <a:cubicBezTo>
                  <a:pt x="19399" y="15411"/>
                  <a:pt x="21319" y="11484"/>
                  <a:pt x="18919" y="11484"/>
                </a:cubicBezTo>
                <a:cubicBezTo>
                  <a:pt x="18919" y="11975"/>
                  <a:pt x="19399" y="11484"/>
                  <a:pt x="18919" y="1148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6" name="Shape 2506"/>
          <p:cNvSpPr/>
          <p:nvPr/>
        </p:nvSpPr>
        <p:spPr>
          <a:xfrm>
            <a:off x="14205644" y="7959152"/>
            <a:ext cx="1297126" cy="1330605"/>
          </a:xfrm>
          <a:custGeom>
            <a:avLst/>
            <a:gdLst/>
            <a:ahLst/>
            <a:cxnLst>
              <a:cxn ang="0">
                <a:pos x="wd2" y="hd2"/>
              </a:cxn>
              <a:cxn ang="5400000">
                <a:pos x="wd2" y="hd2"/>
              </a:cxn>
              <a:cxn ang="10800000">
                <a:pos x="wd2" y="hd2"/>
              </a:cxn>
              <a:cxn ang="16200000">
                <a:pos x="wd2" y="hd2"/>
              </a:cxn>
            </a:cxnLst>
            <a:rect l="0" t="0" r="r" b="b"/>
            <a:pathLst>
              <a:path w="21266" h="21514" extrusionOk="0">
                <a:moveTo>
                  <a:pt x="21153" y="6039"/>
                </a:moveTo>
                <a:cubicBezTo>
                  <a:pt x="21045" y="5824"/>
                  <a:pt x="21045" y="5610"/>
                  <a:pt x="20936" y="5502"/>
                </a:cubicBezTo>
                <a:cubicBezTo>
                  <a:pt x="20719" y="5395"/>
                  <a:pt x="20394" y="5502"/>
                  <a:pt x="20285" y="5395"/>
                </a:cubicBezTo>
                <a:cubicBezTo>
                  <a:pt x="19742" y="5287"/>
                  <a:pt x="19417" y="4857"/>
                  <a:pt x="19091" y="4642"/>
                </a:cubicBezTo>
                <a:cubicBezTo>
                  <a:pt x="18874" y="4535"/>
                  <a:pt x="18657" y="4427"/>
                  <a:pt x="18548" y="4320"/>
                </a:cubicBezTo>
                <a:cubicBezTo>
                  <a:pt x="18223" y="4213"/>
                  <a:pt x="18114" y="4320"/>
                  <a:pt x="17789" y="4320"/>
                </a:cubicBezTo>
                <a:cubicBezTo>
                  <a:pt x="17354" y="4427"/>
                  <a:pt x="16920" y="3890"/>
                  <a:pt x="16486" y="4105"/>
                </a:cubicBezTo>
                <a:cubicBezTo>
                  <a:pt x="16160" y="4213"/>
                  <a:pt x="15835" y="3675"/>
                  <a:pt x="15618" y="3568"/>
                </a:cubicBezTo>
                <a:cubicBezTo>
                  <a:pt x="15292" y="3353"/>
                  <a:pt x="14858" y="3138"/>
                  <a:pt x="14532" y="3138"/>
                </a:cubicBezTo>
                <a:cubicBezTo>
                  <a:pt x="14315" y="3030"/>
                  <a:pt x="14098" y="3030"/>
                  <a:pt x="13990" y="3138"/>
                </a:cubicBezTo>
                <a:cubicBezTo>
                  <a:pt x="13881" y="3460"/>
                  <a:pt x="13555" y="3568"/>
                  <a:pt x="13447" y="3783"/>
                </a:cubicBezTo>
                <a:cubicBezTo>
                  <a:pt x="13230" y="4105"/>
                  <a:pt x="13338" y="3998"/>
                  <a:pt x="13121" y="3783"/>
                </a:cubicBezTo>
                <a:cubicBezTo>
                  <a:pt x="13121" y="3783"/>
                  <a:pt x="13013" y="3675"/>
                  <a:pt x="13013" y="3675"/>
                </a:cubicBezTo>
                <a:cubicBezTo>
                  <a:pt x="12796" y="3568"/>
                  <a:pt x="12904" y="3783"/>
                  <a:pt x="12796" y="3890"/>
                </a:cubicBezTo>
                <a:cubicBezTo>
                  <a:pt x="12687" y="3998"/>
                  <a:pt x="12361" y="3030"/>
                  <a:pt x="12470" y="3030"/>
                </a:cubicBezTo>
                <a:cubicBezTo>
                  <a:pt x="12470" y="3030"/>
                  <a:pt x="12144" y="3460"/>
                  <a:pt x="12036" y="3460"/>
                </a:cubicBezTo>
                <a:cubicBezTo>
                  <a:pt x="12036" y="3460"/>
                  <a:pt x="12470" y="3138"/>
                  <a:pt x="12361" y="3030"/>
                </a:cubicBezTo>
                <a:cubicBezTo>
                  <a:pt x="12144" y="2923"/>
                  <a:pt x="12144" y="3460"/>
                  <a:pt x="11927" y="3460"/>
                </a:cubicBezTo>
                <a:cubicBezTo>
                  <a:pt x="11927" y="3460"/>
                  <a:pt x="12361" y="2815"/>
                  <a:pt x="12361" y="2708"/>
                </a:cubicBezTo>
                <a:cubicBezTo>
                  <a:pt x="12361" y="2601"/>
                  <a:pt x="12578" y="2601"/>
                  <a:pt x="12578" y="2493"/>
                </a:cubicBezTo>
                <a:cubicBezTo>
                  <a:pt x="12687" y="2386"/>
                  <a:pt x="12796" y="2601"/>
                  <a:pt x="12904" y="2386"/>
                </a:cubicBezTo>
                <a:cubicBezTo>
                  <a:pt x="13013" y="2278"/>
                  <a:pt x="12904" y="2278"/>
                  <a:pt x="12904" y="2063"/>
                </a:cubicBezTo>
                <a:cubicBezTo>
                  <a:pt x="13013" y="1956"/>
                  <a:pt x="13013" y="1741"/>
                  <a:pt x="12796" y="1633"/>
                </a:cubicBezTo>
                <a:cubicBezTo>
                  <a:pt x="12470" y="1526"/>
                  <a:pt x="12470" y="1096"/>
                  <a:pt x="12470" y="774"/>
                </a:cubicBezTo>
                <a:cubicBezTo>
                  <a:pt x="12470" y="666"/>
                  <a:pt x="12361" y="559"/>
                  <a:pt x="12253" y="451"/>
                </a:cubicBezTo>
                <a:cubicBezTo>
                  <a:pt x="12144" y="344"/>
                  <a:pt x="12036" y="666"/>
                  <a:pt x="11927" y="774"/>
                </a:cubicBezTo>
                <a:cubicBezTo>
                  <a:pt x="11819" y="1096"/>
                  <a:pt x="11602" y="1526"/>
                  <a:pt x="11276" y="1526"/>
                </a:cubicBezTo>
                <a:cubicBezTo>
                  <a:pt x="11167" y="1526"/>
                  <a:pt x="11059" y="1418"/>
                  <a:pt x="10842" y="1418"/>
                </a:cubicBezTo>
                <a:cubicBezTo>
                  <a:pt x="10733" y="1418"/>
                  <a:pt x="10625" y="1526"/>
                  <a:pt x="10516" y="1418"/>
                </a:cubicBezTo>
                <a:cubicBezTo>
                  <a:pt x="10299" y="1311"/>
                  <a:pt x="10191" y="1418"/>
                  <a:pt x="9973" y="1418"/>
                </a:cubicBezTo>
                <a:cubicBezTo>
                  <a:pt x="9756" y="1418"/>
                  <a:pt x="9865" y="1418"/>
                  <a:pt x="9756" y="1633"/>
                </a:cubicBezTo>
                <a:cubicBezTo>
                  <a:pt x="9648" y="1741"/>
                  <a:pt x="9105" y="1633"/>
                  <a:pt x="8997" y="1741"/>
                </a:cubicBezTo>
                <a:cubicBezTo>
                  <a:pt x="8780" y="1741"/>
                  <a:pt x="8454" y="1956"/>
                  <a:pt x="8237" y="1956"/>
                </a:cubicBezTo>
                <a:cubicBezTo>
                  <a:pt x="7911" y="1956"/>
                  <a:pt x="7694" y="1526"/>
                  <a:pt x="7694" y="1311"/>
                </a:cubicBezTo>
                <a:cubicBezTo>
                  <a:pt x="7477" y="989"/>
                  <a:pt x="7911" y="774"/>
                  <a:pt x="7803" y="451"/>
                </a:cubicBezTo>
                <a:cubicBezTo>
                  <a:pt x="7694" y="236"/>
                  <a:pt x="7586" y="-86"/>
                  <a:pt x="7368" y="21"/>
                </a:cubicBezTo>
                <a:cubicBezTo>
                  <a:pt x="7368" y="129"/>
                  <a:pt x="6609" y="451"/>
                  <a:pt x="6500" y="451"/>
                </a:cubicBezTo>
                <a:cubicBezTo>
                  <a:pt x="6392" y="451"/>
                  <a:pt x="6174" y="451"/>
                  <a:pt x="6174" y="559"/>
                </a:cubicBezTo>
                <a:cubicBezTo>
                  <a:pt x="6066" y="559"/>
                  <a:pt x="6066" y="881"/>
                  <a:pt x="5957" y="666"/>
                </a:cubicBezTo>
                <a:cubicBezTo>
                  <a:pt x="5849" y="559"/>
                  <a:pt x="4981" y="451"/>
                  <a:pt x="4981" y="559"/>
                </a:cubicBezTo>
                <a:cubicBezTo>
                  <a:pt x="4981" y="559"/>
                  <a:pt x="5198" y="666"/>
                  <a:pt x="5198" y="666"/>
                </a:cubicBezTo>
                <a:cubicBezTo>
                  <a:pt x="5306" y="774"/>
                  <a:pt x="5306" y="881"/>
                  <a:pt x="5306" y="1096"/>
                </a:cubicBezTo>
                <a:cubicBezTo>
                  <a:pt x="5415" y="1096"/>
                  <a:pt x="5415" y="1311"/>
                  <a:pt x="5523" y="1418"/>
                </a:cubicBezTo>
                <a:cubicBezTo>
                  <a:pt x="5523" y="1418"/>
                  <a:pt x="5740" y="1418"/>
                  <a:pt x="5740" y="1418"/>
                </a:cubicBezTo>
                <a:cubicBezTo>
                  <a:pt x="5740" y="1526"/>
                  <a:pt x="5523" y="1633"/>
                  <a:pt x="5415" y="1633"/>
                </a:cubicBezTo>
                <a:cubicBezTo>
                  <a:pt x="5306" y="1741"/>
                  <a:pt x="5306" y="1848"/>
                  <a:pt x="5198" y="1956"/>
                </a:cubicBezTo>
                <a:cubicBezTo>
                  <a:pt x="5198" y="1956"/>
                  <a:pt x="4655" y="2386"/>
                  <a:pt x="4546" y="2278"/>
                </a:cubicBezTo>
                <a:cubicBezTo>
                  <a:pt x="4546" y="2171"/>
                  <a:pt x="4438" y="2171"/>
                  <a:pt x="4329" y="2278"/>
                </a:cubicBezTo>
                <a:cubicBezTo>
                  <a:pt x="4221" y="2386"/>
                  <a:pt x="4004" y="2171"/>
                  <a:pt x="4004" y="2171"/>
                </a:cubicBezTo>
                <a:cubicBezTo>
                  <a:pt x="3787" y="2063"/>
                  <a:pt x="3678" y="1633"/>
                  <a:pt x="3569" y="1633"/>
                </a:cubicBezTo>
                <a:cubicBezTo>
                  <a:pt x="3352" y="1526"/>
                  <a:pt x="3027" y="1848"/>
                  <a:pt x="2810" y="1848"/>
                </a:cubicBezTo>
                <a:cubicBezTo>
                  <a:pt x="2593" y="1848"/>
                  <a:pt x="2375" y="1848"/>
                  <a:pt x="2158" y="1848"/>
                </a:cubicBezTo>
                <a:cubicBezTo>
                  <a:pt x="2158" y="1848"/>
                  <a:pt x="2158" y="2063"/>
                  <a:pt x="2267" y="2063"/>
                </a:cubicBezTo>
                <a:cubicBezTo>
                  <a:pt x="2267" y="2171"/>
                  <a:pt x="2484" y="2171"/>
                  <a:pt x="2593" y="2171"/>
                </a:cubicBezTo>
                <a:cubicBezTo>
                  <a:pt x="2593" y="2278"/>
                  <a:pt x="2158" y="2386"/>
                  <a:pt x="2050" y="2386"/>
                </a:cubicBezTo>
                <a:cubicBezTo>
                  <a:pt x="1941" y="2493"/>
                  <a:pt x="2158" y="2815"/>
                  <a:pt x="2267" y="2923"/>
                </a:cubicBezTo>
                <a:cubicBezTo>
                  <a:pt x="2484" y="3353"/>
                  <a:pt x="2484" y="3675"/>
                  <a:pt x="2267" y="4105"/>
                </a:cubicBezTo>
                <a:cubicBezTo>
                  <a:pt x="2267" y="4320"/>
                  <a:pt x="2267" y="4965"/>
                  <a:pt x="2050" y="4965"/>
                </a:cubicBezTo>
                <a:cubicBezTo>
                  <a:pt x="1941" y="5072"/>
                  <a:pt x="1724" y="4965"/>
                  <a:pt x="1507" y="5072"/>
                </a:cubicBezTo>
                <a:cubicBezTo>
                  <a:pt x="1399" y="5180"/>
                  <a:pt x="1073" y="5180"/>
                  <a:pt x="964" y="5180"/>
                </a:cubicBezTo>
                <a:cubicBezTo>
                  <a:pt x="422" y="5395"/>
                  <a:pt x="422" y="5610"/>
                  <a:pt x="422" y="6039"/>
                </a:cubicBezTo>
                <a:cubicBezTo>
                  <a:pt x="422" y="6254"/>
                  <a:pt x="96" y="6254"/>
                  <a:pt x="96" y="6362"/>
                </a:cubicBezTo>
                <a:cubicBezTo>
                  <a:pt x="96" y="6684"/>
                  <a:pt x="-121" y="6792"/>
                  <a:pt x="96" y="7007"/>
                </a:cubicBezTo>
                <a:cubicBezTo>
                  <a:pt x="313" y="7221"/>
                  <a:pt x="313" y="7436"/>
                  <a:pt x="422" y="7651"/>
                </a:cubicBezTo>
                <a:cubicBezTo>
                  <a:pt x="422" y="7759"/>
                  <a:pt x="530" y="7759"/>
                  <a:pt x="639" y="7759"/>
                </a:cubicBezTo>
                <a:cubicBezTo>
                  <a:pt x="747" y="7759"/>
                  <a:pt x="747" y="7866"/>
                  <a:pt x="856" y="7974"/>
                </a:cubicBezTo>
                <a:cubicBezTo>
                  <a:pt x="1073" y="8296"/>
                  <a:pt x="1616" y="7974"/>
                  <a:pt x="1833" y="7759"/>
                </a:cubicBezTo>
                <a:cubicBezTo>
                  <a:pt x="1833" y="8081"/>
                  <a:pt x="1616" y="8618"/>
                  <a:pt x="1941" y="8726"/>
                </a:cubicBezTo>
                <a:cubicBezTo>
                  <a:pt x="2050" y="8726"/>
                  <a:pt x="2375" y="8618"/>
                  <a:pt x="2484" y="8618"/>
                </a:cubicBezTo>
                <a:cubicBezTo>
                  <a:pt x="2810" y="8726"/>
                  <a:pt x="2918" y="8726"/>
                  <a:pt x="3135" y="8511"/>
                </a:cubicBezTo>
                <a:cubicBezTo>
                  <a:pt x="3135" y="8404"/>
                  <a:pt x="3352" y="8404"/>
                  <a:pt x="3461" y="8404"/>
                </a:cubicBezTo>
                <a:cubicBezTo>
                  <a:pt x="3678" y="8189"/>
                  <a:pt x="3895" y="8081"/>
                  <a:pt x="4112" y="8081"/>
                </a:cubicBezTo>
                <a:cubicBezTo>
                  <a:pt x="4329" y="7974"/>
                  <a:pt x="4872" y="7759"/>
                  <a:pt x="4655" y="8189"/>
                </a:cubicBezTo>
                <a:cubicBezTo>
                  <a:pt x="4655" y="8404"/>
                  <a:pt x="4546" y="8618"/>
                  <a:pt x="4655" y="8833"/>
                </a:cubicBezTo>
                <a:cubicBezTo>
                  <a:pt x="4763" y="9048"/>
                  <a:pt x="4981" y="9263"/>
                  <a:pt x="5198" y="9371"/>
                </a:cubicBezTo>
                <a:cubicBezTo>
                  <a:pt x="5415" y="9586"/>
                  <a:pt x="5740" y="9478"/>
                  <a:pt x="5957" y="9586"/>
                </a:cubicBezTo>
                <a:cubicBezTo>
                  <a:pt x="6066" y="9693"/>
                  <a:pt x="6174" y="9801"/>
                  <a:pt x="6283" y="9801"/>
                </a:cubicBezTo>
                <a:cubicBezTo>
                  <a:pt x="6392" y="9801"/>
                  <a:pt x="6500" y="9908"/>
                  <a:pt x="6500" y="10015"/>
                </a:cubicBezTo>
                <a:cubicBezTo>
                  <a:pt x="6717" y="10015"/>
                  <a:pt x="7260" y="9908"/>
                  <a:pt x="7260" y="10230"/>
                </a:cubicBezTo>
                <a:cubicBezTo>
                  <a:pt x="7368" y="10445"/>
                  <a:pt x="7260" y="10445"/>
                  <a:pt x="7368" y="10660"/>
                </a:cubicBezTo>
                <a:cubicBezTo>
                  <a:pt x="7477" y="10768"/>
                  <a:pt x="7368" y="10768"/>
                  <a:pt x="7260" y="10875"/>
                </a:cubicBezTo>
                <a:cubicBezTo>
                  <a:pt x="7260" y="10875"/>
                  <a:pt x="7477" y="11413"/>
                  <a:pt x="7477" y="11520"/>
                </a:cubicBezTo>
                <a:cubicBezTo>
                  <a:pt x="7477" y="11627"/>
                  <a:pt x="8345" y="11520"/>
                  <a:pt x="8454" y="11520"/>
                </a:cubicBezTo>
                <a:cubicBezTo>
                  <a:pt x="8454" y="11735"/>
                  <a:pt x="8345" y="12057"/>
                  <a:pt x="8562" y="12165"/>
                </a:cubicBezTo>
                <a:cubicBezTo>
                  <a:pt x="8888" y="12380"/>
                  <a:pt x="8888" y="12595"/>
                  <a:pt x="8780" y="13024"/>
                </a:cubicBezTo>
                <a:cubicBezTo>
                  <a:pt x="8671" y="13239"/>
                  <a:pt x="8562" y="13562"/>
                  <a:pt x="8671" y="13884"/>
                </a:cubicBezTo>
                <a:cubicBezTo>
                  <a:pt x="8671" y="13992"/>
                  <a:pt x="8780" y="14207"/>
                  <a:pt x="8780" y="14421"/>
                </a:cubicBezTo>
                <a:cubicBezTo>
                  <a:pt x="8780" y="14529"/>
                  <a:pt x="8562" y="14744"/>
                  <a:pt x="8780" y="14744"/>
                </a:cubicBezTo>
                <a:cubicBezTo>
                  <a:pt x="8888" y="14851"/>
                  <a:pt x="9214" y="14959"/>
                  <a:pt x="9431" y="14851"/>
                </a:cubicBezTo>
                <a:cubicBezTo>
                  <a:pt x="9648" y="14636"/>
                  <a:pt x="10082" y="15389"/>
                  <a:pt x="9973" y="15496"/>
                </a:cubicBezTo>
                <a:cubicBezTo>
                  <a:pt x="9973" y="15604"/>
                  <a:pt x="9973" y="15711"/>
                  <a:pt x="10082" y="15818"/>
                </a:cubicBezTo>
                <a:cubicBezTo>
                  <a:pt x="10191" y="15926"/>
                  <a:pt x="10408" y="15711"/>
                  <a:pt x="10516" y="15818"/>
                </a:cubicBezTo>
                <a:cubicBezTo>
                  <a:pt x="10950" y="16033"/>
                  <a:pt x="10516" y="16463"/>
                  <a:pt x="10516" y="16786"/>
                </a:cubicBezTo>
                <a:cubicBezTo>
                  <a:pt x="10733" y="16463"/>
                  <a:pt x="10950" y="17108"/>
                  <a:pt x="10950" y="17108"/>
                </a:cubicBezTo>
                <a:cubicBezTo>
                  <a:pt x="11059" y="17538"/>
                  <a:pt x="10842" y="17645"/>
                  <a:pt x="10516" y="17753"/>
                </a:cubicBezTo>
                <a:cubicBezTo>
                  <a:pt x="10082" y="17968"/>
                  <a:pt x="9865" y="18183"/>
                  <a:pt x="9648" y="18505"/>
                </a:cubicBezTo>
                <a:cubicBezTo>
                  <a:pt x="9539" y="18720"/>
                  <a:pt x="9431" y="18827"/>
                  <a:pt x="9214" y="18935"/>
                </a:cubicBezTo>
                <a:cubicBezTo>
                  <a:pt x="9105" y="19150"/>
                  <a:pt x="8888" y="19257"/>
                  <a:pt x="8671" y="19472"/>
                </a:cubicBezTo>
                <a:cubicBezTo>
                  <a:pt x="8888" y="19472"/>
                  <a:pt x="9105" y="19365"/>
                  <a:pt x="9214" y="19365"/>
                </a:cubicBezTo>
                <a:cubicBezTo>
                  <a:pt x="9322" y="19365"/>
                  <a:pt x="9431" y="19580"/>
                  <a:pt x="9539" y="19580"/>
                </a:cubicBezTo>
                <a:cubicBezTo>
                  <a:pt x="9539" y="19687"/>
                  <a:pt x="9648" y="19795"/>
                  <a:pt x="9756" y="19902"/>
                </a:cubicBezTo>
                <a:cubicBezTo>
                  <a:pt x="9865" y="20010"/>
                  <a:pt x="9973" y="19902"/>
                  <a:pt x="10082" y="20010"/>
                </a:cubicBezTo>
                <a:cubicBezTo>
                  <a:pt x="10299" y="20224"/>
                  <a:pt x="10733" y="20332"/>
                  <a:pt x="10842" y="20654"/>
                </a:cubicBezTo>
                <a:cubicBezTo>
                  <a:pt x="10950" y="20869"/>
                  <a:pt x="11059" y="21299"/>
                  <a:pt x="11167" y="21514"/>
                </a:cubicBezTo>
                <a:cubicBezTo>
                  <a:pt x="11276" y="21407"/>
                  <a:pt x="11385" y="21299"/>
                  <a:pt x="11493" y="21084"/>
                </a:cubicBezTo>
                <a:cubicBezTo>
                  <a:pt x="11493" y="20977"/>
                  <a:pt x="11602" y="20762"/>
                  <a:pt x="11710" y="20654"/>
                </a:cubicBezTo>
                <a:cubicBezTo>
                  <a:pt x="11819" y="20332"/>
                  <a:pt x="12144" y="20224"/>
                  <a:pt x="12470" y="20010"/>
                </a:cubicBezTo>
                <a:cubicBezTo>
                  <a:pt x="12687" y="19795"/>
                  <a:pt x="12687" y="19580"/>
                  <a:pt x="12796" y="19257"/>
                </a:cubicBezTo>
                <a:cubicBezTo>
                  <a:pt x="13013" y="18827"/>
                  <a:pt x="13338" y="18720"/>
                  <a:pt x="13555" y="18398"/>
                </a:cubicBezTo>
                <a:cubicBezTo>
                  <a:pt x="13881" y="18075"/>
                  <a:pt x="13555" y="17645"/>
                  <a:pt x="13664" y="17215"/>
                </a:cubicBezTo>
                <a:cubicBezTo>
                  <a:pt x="13772" y="17108"/>
                  <a:pt x="13772" y="17001"/>
                  <a:pt x="13772" y="16786"/>
                </a:cubicBezTo>
                <a:cubicBezTo>
                  <a:pt x="13772" y="16678"/>
                  <a:pt x="13772" y="16678"/>
                  <a:pt x="13881" y="16678"/>
                </a:cubicBezTo>
                <a:cubicBezTo>
                  <a:pt x="14098" y="16571"/>
                  <a:pt x="14207" y="16356"/>
                  <a:pt x="14315" y="16248"/>
                </a:cubicBezTo>
                <a:cubicBezTo>
                  <a:pt x="14424" y="16141"/>
                  <a:pt x="14532" y="16033"/>
                  <a:pt x="14749" y="15926"/>
                </a:cubicBezTo>
                <a:cubicBezTo>
                  <a:pt x="14858" y="15926"/>
                  <a:pt x="14966" y="15818"/>
                  <a:pt x="15184" y="15711"/>
                </a:cubicBezTo>
                <a:cubicBezTo>
                  <a:pt x="15292" y="15711"/>
                  <a:pt x="15401" y="15818"/>
                  <a:pt x="15509" y="15818"/>
                </a:cubicBezTo>
                <a:cubicBezTo>
                  <a:pt x="15618" y="15818"/>
                  <a:pt x="15509" y="15711"/>
                  <a:pt x="15509" y="15711"/>
                </a:cubicBezTo>
                <a:cubicBezTo>
                  <a:pt x="15401" y="15604"/>
                  <a:pt x="15835" y="15496"/>
                  <a:pt x="15835" y="15496"/>
                </a:cubicBezTo>
                <a:cubicBezTo>
                  <a:pt x="15835" y="15496"/>
                  <a:pt x="16052" y="15174"/>
                  <a:pt x="16052" y="15281"/>
                </a:cubicBezTo>
                <a:cubicBezTo>
                  <a:pt x="16160" y="15389"/>
                  <a:pt x="16703" y="15174"/>
                  <a:pt x="16703" y="15174"/>
                </a:cubicBezTo>
                <a:cubicBezTo>
                  <a:pt x="16812" y="15174"/>
                  <a:pt x="16703" y="15281"/>
                  <a:pt x="16812" y="15281"/>
                </a:cubicBezTo>
                <a:cubicBezTo>
                  <a:pt x="16920" y="15281"/>
                  <a:pt x="17246" y="15281"/>
                  <a:pt x="17354" y="15174"/>
                </a:cubicBezTo>
                <a:cubicBezTo>
                  <a:pt x="17463" y="15066"/>
                  <a:pt x="17463" y="14959"/>
                  <a:pt x="17571" y="14851"/>
                </a:cubicBezTo>
                <a:cubicBezTo>
                  <a:pt x="17680" y="14851"/>
                  <a:pt x="17789" y="14744"/>
                  <a:pt x="17789" y="14636"/>
                </a:cubicBezTo>
                <a:cubicBezTo>
                  <a:pt x="17897" y="14529"/>
                  <a:pt x="17789" y="14314"/>
                  <a:pt x="17897" y="14207"/>
                </a:cubicBezTo>
                <a:cubicBezTo>
                  <a:pt x="18006" y="14099"/>
                  <a:pt x="18114" y="13992"/>
                  <a:pt x="18223" y="13884"/>
                </a:cubicBezTo>
                <a:cubicBezTo>
                  <a:pt x="18440" y="13562"/>
                  <a:pt x="18548" y="13454"/>
                  <a:pt x="18548" y="13132"/>
                </a:cubicBezTo>
                <a:cubicBezTo>
                  <a:pt x="18548" y="12917"/>
                  <a:pt x="18548" y="12810"/>
                  <a:pt x="18657" y="12595"/>
                </a:cubicBezTo>
                <a:cubicBezTo>
                  <a:pt x="18657" y="12487"/>
                  <a:pt x="18765" y="12487"/>
                  <a:pt x="18874" y="12380"/>
                </a:cubicBezTo>
                <a:cubicBezTo>
                  <a:pt x="18983" y="12272"/>
                  <a:pt x="18874" y="12057"/>
                  <a:pt x="18874" y="11950"/>
                </a:cubicBezTo>
                <a:cubicBezTo>
                  <a:pt x="18874" y="11735"/>
                  <a:pt x="18983" y="11627"/>
                  <a:pt x="18983" y="11413"/>
                </a:cubicBezTo>
                <a:cubicBezTo>
                  <a:pt x="19091" y="11090"/>
                  <a:pt x="18983" y="10768"/>
                  <a:pt x="18983" y="10445"/>
                </a:cubicBezTo>
                <a:cubicBezTo>
                  <a:pt x="18983" y="10230"/>
                  <a:pt x="18874" y="10015"/>
                  <a:pt x="18983" y="9908"/>
                </a:cubicBezTo>
                <a:cubicBezTo>
                  <a:pt x="19091" y="9693"/>
                  <a:pt x="18983" y="9801"/>
                  <a:pt x="18983" y="9586"/>
                </a:cubicBezTo>
                <a:cubicBezTo>
                  <a:pt x="18983" y="9586"/>
                  <a:pt x="19200" y="9693"/>
                  <a:pt x="19200" y="9693"/>
                </a:cubicBezTo>
                <a:cubicBezTo>
                  <a:pt x="19200" y="9693"/>
                  <a:pt x="19200" y="9586"/>
                  <a:pt x="19200" y="9586"/>
                </a:cubicBezTo>
                <a:cubicBezTo>
                  <a:pt x="19200" y="9586"/>
                  <a:pt x="19308" y="9586"/>
                  <a:pt x="19308" y="9586"/>
                </a:cubicBezTo>
                <a:cubicBezTo>
                  <a:pt x="19525" y="9586"/>
                  <a:pt x="19634" y="9263"/>
                  <a:pt x="19634" y="9156"/>
                </a:cubicBezTo>
                <a:cubicBezTo>
                  <a:pt x="19742" y="9048"/>
                  <a:pt x="19851" y="8833"/>
                  <a:pt x="19959" y="8618"/>
                </a:cubicBezTo>
                <a:cubicBezTo>
                  <a:pt x="20176" y="8404"/>
                  <a:pt x="20394" y="8404"/>
                  <a:pt x="20502" y="8189"/>
                </a:cubicBezTo>
                <a:cubicBezTo>
                  <a:pt x="21045" y="7544"/>
                  <a:pt x="21479" y="6792"/>
                  <a:pt x="21153" y="6039"/>
                </a:cubicBezTo>
                <a:cubicBezTo>
                  <a:pt x="20936" y="5610"/>
                  <a:pt x="21370" y="6362"/>
                  <a:pt x="21153" y="6039"/>
                </a:cubicBezTo>
                <a:close/>
                <a:moveTo>
                  <a:pt x="12361" y="19902"/>
                </a:moveTo>
                <a:cubicBezTo>
                  <a:pt x="12144" y="20010"/>
                  <a:pt x="12036" y="20224"/>
                  <a:pt x="11819" y="20332"/>
                </a:cubicBezTo>
                <a:cubicBezTo>
                  <a:pt x="11493" y="20439"/>
                  <a:pt x="12036" y="20117"/>
                  <a:pt x="12036" y="20010"/>
                </a:cubicBezTo>
                <a:cubicBezTo>
                  <a:pt x="12144" y="19902"/>
                  <a:pt x="12253" y="19687"/>
                  <a:pt x="12470" y="19472"/>
                </a:cubicBezTo>
                <a:cubicBezTo>
                  <a:pt x="12687" y="19257"/>
                  <a:pt x="12578" y="19687"/>
                  <a:pt x="12361" y="19902"/>
                </a:cubicBezTo>
                <a:cubicBezTo>
                  <a:pt x="12361" y="19902"/>
                  <a:pt x="12470" y="19795"/>
                  <a:pt x="12361" y="19902"/>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7" name="Shape 2507"/>
          <p:cNvSpPr/>
          <p:nvPr/>
        </p:nvSpPr>
        <p:spPr>
          <a:xfrm>
            <a:off x="14711286" y="9156227"/>
            <a:ext cx="172243" cy="178738"/>
          </a:xfrm>
          <a:custGeom>
            <a:avLst/>
            <a:gdLst/>
            <a:ahLst/>
            <a:cxnLst>
              <a:cxn ang="0">
                <a:pos x="wd2" y="hd2"/>
              </a:cxn>
              <a:cxn ang="5400000">
                <a:pos x="wd2" y="hd2"/>
              </a:cxn>
              <a:cxn ang="10800000">
                <a:pos x="wd2" y="hd2"/>
              </a:cxn>
              <a:cxn ang="16200000">
                <a:pos x="wd2" y="hd2"/>
              </a:cxn>
            </a:cxnLst>
            <a:rect l="0" t="0" r="r" b="b"/>
            <a:pathLst>
              <a:path w="20839" h="20829" extrusionOk="0">
                <a:moveTo>
                  <a:pt x="16525" y="6943"/>
                </a:moveTo>
                <a:cubicBezTo>
                  <a:pt x="15725" y="5400"/>
                  <a:pt x="14125" y="5400"/>
                  <a:pt x="13325" y="4629"/>
                </a:cubicBezTo>
                <a:cubicBezTo>
                  <a:pt x="12525" y="3858"/>
                  <a:pt x="11725" y="4629"/>
                  <a:pt x="10925" y="3858"/>
                </a:cubicBezTo>
                <a:cubicBezTo>
                  <a:pt x="10125" y="3086"/>
                  <a:pt x="9325" y="2315"/>
                  <a:pt x="8525" y="1543"/>
                </a:cubicBezTo>
                <a:cubicBezTo>
                  <a:pt x="7725" y="-771"/>
                  <a:pt x="6925" y="0"/>
                  <a:pt x="4525" y="772"/>
                </a:cubicBezTo>
                <a:cubicBezTo>
                  <a:pt x="3725" y="772"/>
                  <a:pt x="3725" y="0"/>
                  <a:pt x="2925" y="1543"/>
                </a:cubicBezTo>
                <a:cubicBezTo>
                  <a:pt x="2125" y="2315"/>
                  <a:pt x="2125" y="3086"/>
                  <a:pt x="2125" y="3858"/>
                </a:cubicBezTo>
                <a:cubicBezTo>
                  <a:pt x="2125" y="5400"/>
                  <a:pt x="2125" y="6943"/>
                  <a:pt x="2125" y="8486"/>
                </a:cubicBezTo>
                <a:cubicBezTo>
                  <a:pt x="2125" y="9258"/>
                  <a:pt x="2125" y="10800"/>
                  <a:pt x="1325" y="12343"/>
                </a:cubicBezTo>
                <a:cubicBezTo>
                  <a:pt x="-275" y="13886"/>
                  <a:pt x="-275" y="13886"/>
                  <a:pt x="525" y="16200"/>
                </a:cubicBezTo>
                <a:cubicBezTo>
                  <a:pt x="1325" y="17743"/>
                  <a:pt x="1325" y="17743"/>
                  <a:pt x="2925" y="18515"/>
                </a:cubicBezTo>
                <a:cubicBezTo>
                  <a:pt x="4525" y="18515"/>
                  <a:pt x="6125" y="18515"/>
                  <a:pt x="6925" y="19286"/>
                </a:cubicBezTo>
                <a:cubicBezTo>
                  <a:pt x="7725" y="19286"/>
                  <a:pt x="9325" y="20829"/>
                  <a:pt x="10125" y="20829"/>
                </a:cubicBezTo>
                <a:cubicBezTo>
                  <a:pt x="11725" y="20058"/>
                  <a:pt x="13325" y="20829"/>
                  <a:pt x="14925" y="20829"/>
                </a:cubicBezTo>
                <a:cubicBezTo>
                  <a:pt x="15725" y="20829"/>
                  <a:pt x="18125" y="19286"/>
                  <a:pt x="18925" y="18515"/>
                </a:cubicBezTo>
                <a:cubicBezTo>
                  <a:pt x="20525" y="16972"/>
                  <a:pt x="21325" y="15429"/>
                  <a:pt x="20525" y="13886"/>
                </a:cubicBezTo>
                <a:cubicBezTo>
                  <a:pt x="19725" y="12343"/>
                  <a:pt x="19725" y="11572"/>
                  <a:pt x="18925" y="10029"/>
                </a:cubicBezTo>
                <a:cubicBezTo>
                  <a:pt x="18925" y="8486"/>
                  <a:pt x="18125" y="7715"/>
                  <a:pt x="16525" y="6943"/>
                </a:cubicBezTo>
                <a:cubicBezTo>
                  <a:pt x="15725" y="6172"/>
                  <a:pt x="17325" y="6943"/>
                  <a:pt x="16525" y="694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8" name="Shape 2508"/>
          <p:cNvSpPr/>
          <p:nvPr/>
        </p:nvSpPr>
        <p:spPr>
          <a:xfrm>
            <a:off x="14212814" y="8862781"/>
            <a:ext cx="664072" cy="1181967"/>
          </a:xfrm>
          <a:custGeom>
            <a:avLst/>
            <a:gdLst/>
            <a:ahLst/>
            <a:cxnLst>
              <a:cxn ang="0">
                <a:pos x="wd2" y="hd2"/>
              </a:cxn>
              <a:cxn ang="5400000">
                <a:pos x="wd2" y="hd2"/>
              </a:cxn>
              <a:cxn ang="10800000">
                <a:pos x="wd2" y="hd2"/>
              </a:cxn>
              <a:cxn ang="16200000">
                <a:pos x="wd2" y="hd2"/>
              </a:cxn>
            </a:cxnLst>
            <a:rect l="0" t="0" r="r" b="b"/>
            <a:pathLst>
              <a:path w="21017" h="21513" extrusionOk="0">
                <a:moveTo>
                  <a:pt x="15897" y="7395"/>
                </a:moveTo>
                <a:cubicBezTo>
                  <a:pt x="16526" y="7033"/>
                  <a:pt x="16107" y="6671"/>
                  <a:pt x="16317" y="6188"/>
                </a:cubicBezTo>
                <a:cubicBezTo>
                  <a:pt x="16317" y="6067"/>
                  <a:pt x="16317" y="5826"/>
                  <a:pt x="16317" y="5705"/>
                </a:cubicBezTo>
                <a:cubicBezTo>
                  <a:pt x="16526" y="5343"/>
                  <a:pt x="16946" y="5222"/>
                  <a:pt x="17365" y="4981"/>
                </a:cubicBezTo>
                <a:cubicBezTo>
                  <a:pt x="18204" y="4619"/>
                  <a:pt x="18623" y="4016"/>
                  <a:pt x="19462" y="3654"/>
                </a:cubicBezTo>
                <a:cubicBezTo>
                  <a:pt x="19882" y="3533"/>
                  <a:pt x="20511" y="3533"/>
                  <a:pt x="20930" y="3412"/>
                </a:cubicBezTo>
                <a:cubicBezTo>
                  <a:pt x="21140" y="3171"/>
                  <a:pt x="20930" y="2809"/>
                  <a:pt x="20721" y="2688"/>
                </a:cubicBezTo>
                <a:cubicBezTo>
                  <a:pt x="20511" y="2447"/>
                  <a:pt x="20721" y="2447"/>
                  <a:pt x="20301" y="2447"/>
                </a:cubicBezTo>
                <a:cubicBezTo>
                  <a:pt x="19882" y="2326"/>
                  <a:pt x="20091" y="2809"/>
                  <a:pt x="19882" y="2930"/>
                </a:cubicBezTo>
                <a:cubicBezTo>
                  <a:pt x="19672" y="3050"/>
                  <a:pt x="19462" y="3292"/>
                  <a:pt x="19253" y="3412"/>
                </a:cubicBezTo>
                <a:cubicBezTo>
                  <a:pt x="19043" y="3533"/>
                  <a:pt x="18414" y="3412"/>
                  <a:pt x="17994" y="3533"/>
                </a:cubicBezTo>
                <a:cubicBezTo>
                  <a:pt x="17785" y="3774"/>
                  <a:pt x="17156" y="3533"/>
                  <a:pt x="16736" y="3533"/>
                </a:cubicBezTo>
                <a:cubicBezTo>
                  <a:pt x="16526" y="3533"/>
                  <a:pt x="16107" y="3654"/>
                  <a:pt x="15897" y="3533"/>
                </a:cubicBezTo>
                <a:cubicBezTo>
                  <a:pt x="15478" y="3533"/>
                  <a:pt x="16107" y="3292"/>
                  <a:pt x="16107" y="3292"/>
                </a:cubicBezTo>
                <a:cubicBezTo>
                  <a:pt x="16317" y="3171"/>
                  <a:pt x="16107" y="3050"/>
                  <a:pt x="16107" y="3050"/>
                </a:cubicBezTo>
                <a:cubicBezTo>
                  <a:pt x="16107" y="2809"/>
                  <a:pt x="16317" y="2688"/>
                  <a:pt x="16526" y="2568"/>
                </a:cubicBezTo>
                <a:cubicBezTo>
                  <a:pt x="17365" y="2085"/>
                  <a:pt x="15688" y="1844"/>
                  <a:pt x="15058" y="1602"/>
                </a:cubicBezTo>
                <a:cubicBezTo>
                  <a:pt x="14429" y="1361"/>
                  <a:pt x="13590" y="1361"/>
                  <a:pt x="12961" y="999"/>
                </a:cubicBezTo>
                <a:cubicBezTo>
                  <a:pt x="12752" y="878"/>
                  <a:pt x="12332" y="758"/>
                  <a:pt x="12123" y="637"/>
                </a:cubicBezTo>
                <a:cubicBezTo>
                  <a:pt x="11913" y="396"/>
                  <a:pt x="11703" y="154"/>
                  <a:pt x="11493" y="154"/>
                </a:cubicBezTo>
                <a:cubicBezTo>
                  <a:pt x="11284" y="34"/>
                  <a:pt x="10655" y="34"/>
                  <a:pt x="10445" y="154"/>
                </a:cubicBezTo>
                <a:cubicBezTo>
                  <a:pt x="10235" y="275"/>
                  <a:pt x="10025" y="637"/>
                  <a:pt x="9606" y="396"/>
                </a:cubicBezTo>
                <a:cubicBezTo>
                  <a:pt x="9396" y="154"/>
                  <a:pt x="8977" y="154"/>
                  <a:pt x="8557" y="154"/>
                </a:cubicBezTo>
                <a:cubicBezTo>
                  <a:pt x="8138" y="154"/>
                  <a:pt x="8138" y="-87"/>
                  <a:pt x="7719" y="34"/>
                </a:cubicBezTo>
                <a:cubicBezTo>
                  <a:pt x="7509" y="154"/>
                  <a:pt x="6880" y="275"/>
                  <a:pt x="6880" y="396"/>
                </a:cubicBezTo>
                <a:cubicBezTo>
                  <a:pt x="6670" y="637"/>
                  <a:pt x="6880" y="878"/>
                  <a:pt x="6880" y="999"/>
                </a:cubicBezTo>
                <a:cubicBezTo>
                  <a:pt x="6670" y="1482"/>
                  <a:pt x="6041" y="1482"/>
                  <a:pt x="5412" y="1602"/>
                </a:cubicBezTo>
                <a:cubicBezTo>
                  <a:pt x="4992" y="1723"/>
                  <a:pt x="5202" y="2326"/>
                  <a:pt x="5202" y="2568"/>
                </a:cubicBezTo>
                <a:cubicBezTo>
                  <a:pt x="5202" y="2809"/>
                  <a:pt x="5412" y="3050"/>
                  <a:pt x="5412" y="3171"/>
                </a:cubicBezTo>
                <a:cubicBezTo>
                  <a:pt x="5412" y="3292"/>
                  <a:pt x="4783" y="3654"/>
                  <a:pt x="4783" y="3774"/>
                </a:cubicBezTo>
                <a:cubicBezTo>
                  <a:pt x="4573" y="3895"/>
                  <a:pt x="3944" y="4136"/>
                  <a:pt x="3944" y="4257"/>
                </a:cubicBezTo>
                <a:cubicBezTo>
                  <a:pt x="3944" y="4378"/>
                  <a:pt x="3944" y="4498"/>
                  <a:pt x="3944" y="4619"/>
                </a:cubicBezTo>
                <a:cubicBezTo>
                  <a:pt x="3944" y="4740"/>
                  <a:pt x="3734" y="4860"/>
                  <a:pt x="3734" y="4981"/>
                </a:cubicBezTo>
                <a:cubicBezTo>
                  <a:pt x="3734" y="5102"/>
                  <a:pt x="3944" y="5464"/>
                  <a:pt x="3524" y="5585"/>
                </a:cubicBezTo>
                <a:cubicBezTo>
                  <a:pt x="3524" y="5705"/>
                  <a:pt x="3524" y="5947"/>
                  <a:pt x="3524" y="6067"/>
                </a:cubicBezTo>
                <a:cubicBezTo>
                  <a:pt x="3315" y="6067"/>
                  <a:pt x="3105" y="6067"/>
                  <a:pt x="3105" y="6188"/>
                </a:cubicBezTo>
                <a:cubicBezTo>
                  <a:pt x="3105" y="6429"/>
                  <a:pt x="3524" y="6550"/>
                  <a:pt x="3524" y="6791"/>
                </a:cubicBezTo>
                <a:cubicBezTo>
                  <a:pt x="3524" y="6912"/>
                  <a:pt x="3524" y="7153"/>
                  <a:pt x="3734" y="7274"/>
                </a:cubicBezTo>
                <a:cubicBezTo>
                  <a:pt x="4154" y="7757"/>
                  <a:pt x="3315" y="8239"/>
                  <a:pt x="3315" y="8722"/>
                </a:cubicBezTo>
                <a:cubicBezTo>
                  <a:pt x="3105" y="8963"/>
                  <a:pt x="3524" y="9205"/>
                  <a:pt x="3315" y="9446"/>
                </a:cubicBezTo>
                <a:cubicBezTo>
                  <a:pt x="3105" y="9567"/>
                  <a:pt x="2686" y="9687"/>
                  <a:pt x="2476" y="9929"/>
                </a:cubicBezTo>
                <a:cubicBezTo>
                  <a:pt x="2266" y="10170"/>
                  <a:pt x="3105" y="11135"/>
                  <a:pt x="2686" y="11256"/>
                </a:cubicBezTo>
                <a:cubicBezTo>
                  <a:pt x="1847" y="11497"/>
                  <a:pt x="2057" y="12101"/>
                  <a:pt x="1847" y="12583"/>
                </a:cubicBezTo>
                <a:cubicBezTo>
                  <a:pt x="1427" y="12945"/>
                  <a:pt x="1637" y="13549"/>
                  <a:pt x="1637" y="14031"/>
                </a:cubicBezTo>
                <a:cubicBezTo>
                  <a:pt x="1637" y="14393"/>
                  <a:pt x="1637" y="14755"/>
                  <a:pt x="1637" y="15117"/>
                </a:cubicBezTo>
                <a:cubicBezTo>
                  <a:pt x="1637" y="15238"/>
                  <a:pt x="2686" y="15600"/>
                  <a:pt x="2266" y="15600"/>
                </a:cubicBezTo>
                <a:cubicBezTo>
                  <a:pt x="2266" y="15600"/>
                  <a:pt x="1427" y="15721"/>
                  <a:pt x="1847" y="15841"/>
                </a:cubicBezTo>
                <a:cubicBezTo>
                  <a:pt x="2266" y="15841"/>
                  <a:pt x="2266" y="15962"/>
                  <a:pt x="2057" y="16204"/>
                </a:cubicBezTo>
                <a:cubicBezTo>
                  <a:pt x="1847" y="16445"/>
                  <a:pt x="1847" y="16686"/>
                  <a:pt x="1847" y="17048"/>
                </a:cubicBezTo>
                <a:cubicBezTo>
                  <a:pt x="1847" y="17290"/>
                  <a:pt x="1427" y="17410"/>
                  <a:pt x="1218" y="17652"/>
                </a:cubicBezTo>
                <a:cubicBezTo>
                  <a:pt x="1008" y="17772"/>
                  <a:pt x="1218" y="18014"/>
                  <a:pt x="1218" y="18255"/>
                </a:cubicBezTo>
                <a:cubicBezTo>
                  <a:pt x="1218" y="18376"/>
                  <a:pt x="798" y="18738"/>
                  <a:pt x="589" y="18738"/>
                </a:cubicBezTo>
                <a:cubicBezTo>
                  <a:pt x="-460" y="18979"/>
                  <a:pt x="169" y="19703"/>
                  <a:pt x="379" y="20065"/>
                </a:cubicBezTo>
                <a:cubicBezTo>
                  <a:pt x="589" y="20306"/>
                  <a:pt x="1218" y="19944"/>
                  <a:pt x="1218" y="20427"/>
                </a:cubicBezTo>
                <a:cubicBezTo>
                  <a:pt x="1218" y="20548"/>
                  <a:pt x="1008" y="20910"/>
                  <a:pt x="1427" y="21030"/>
                </a:cubicBezTo>
                <a:cubicBezTo>
                  <a:pt x="1637" y="21151"/>
                  <a:pt x="1847" y="21151"/>
                  <a:pt x="2266" y="21151"/>
                </a:cubicBezTo>
                <a:cubicBezTo>
                  <a:pt x="2686" y="21272"/>
                  <a:pt x="3315" y="21272"/>
                  <a:pt x="3734" y="21272"/>
                </a:cubicBezTo>
                <a:cubicBezTo>
                  <a:pt x="3944" y="21272"/>
                  <a:pt x="4154" y="21272"/>
                  <a:pt x="4363" y="21392"/>
                </a:cubicBezTo>
                <a:cubicBezTo>
                  <a:pt x="4363" y="21272"/>
                  <a:pt x="4573" y="21272"/>
                  <a:pt x="4783" y="21272"/>
                </a:cubicBezTo>
                <a:cubicBezTo>
                  <a:pt x="4783" y="21392"/>
                  <a:pt x="5202" y="21513"/>
                  <a:pt x="5202" y="21513"/>
                </a:cubicBezTo>
                <a:cubicBezTo>
                  <a:pt x="5412" y="21513"/>
                  <a:pt x="4992" y="21151"/>
                  <a:pt x="4992" y="21030"/>
                </a:cubicBezTo>
                <a:cubicBezTo>
                  <a:pt x="4573" y="20789"/>
                  <a:pt x="4573" y="20548"/>
                  <a:pt x="4573" y="20306"/>
                </a:cubicBezTo>
                <a:cubicBezTo>
                  <a:pt x="4573" y="20065"/>
                  <a:pt x="4573" y="19944"/>
                  <a:pt x="5202" y="19703"/>
                </a:cubicBezTo>
                <a:cubicBezTo>
                  <a:pt x="5622" y="19582"/>
                  <a:pt x="4783" y="19582"/>
                  <a:pt x="4783" y="19582"/>
                </a:cubicBezTo>
                <a:cubicBezTo>
                  <a:pt x="4783" y="19582"/>
                  <a:pt x="5202" y="19462"/>
                  <a:pt x="4992" y="19462"/>
                </a:cubicBezTo>
                <a:cubicBezTo>
                  <a:pt x="5202" y="19462"/>
                  <a:pt x="5202" y="19582"/>
                  <a:pt x="5412" y="19582"/>
                </a:cubicBezTo>
                <a:cubicBezTo>
                  <a:pt x="5622" y="19703"/>
                  <a:pt x="5831" y="19582"/>
                  <a:pt x="6041" y="19582"/>
                </a:cubicBezTo>
                <a:cubicBezTo>
                  <a:pt x="6251" y="19341"/>
                  <a:pt x="6041" y="19100"/>
                  <a:pt x="6041" y="18858"/>
                </a:cubicBezTo>
                <a:cubicBezTo>
                  <a:pt x="6251" y="18617"/>
                  <a:pt x="6670" y="18496"/>
                  <a:pt x="7299" y="18376"/>
                </a:cubicBezTo>
                <a:cubicBezTo>
                  <a:pt x="7509" y="18255"/>
                  <a:pt x="7719" y="18255"/>
                  <a:pt x="7928" y="18134"/>
                </a:cubicBezTo>
                <a:cubicBezTo>
                  <a:pt x="8138" y="18014"/>
                  <a:pt x="7719" y="17893"/>
                  <a:pt x="7719" y="17893"/>
                </a:cubicBezTo>
                <a:cubicBezTo>
                  <a:pt x="7719" y="17772"/>
                  <a:pt x="8348" y="17652"/>
                  <a:pt x="8138" y="17410"/>
                </a:cubicBezTo>
                <a:cubicBezTo>
                  <a:pt x="7928" y="17169"/>
                  <a:pt x="7090" y="17410"/>
                  <a:pt x="6880" y="17169"/>
                </a:cubicBezTo>
                <a:cubicBezTo>
                  <a:pt x="6670" y="17048"/>
                  <a:pt x="6460" y="17048"/>
                  <a:pt x="6251" y="16807"/>
                </a:cubicBezTo>
                <a:cubicBezTo>
                  <a:pt x="6041" y="16566"/>
                  <a:pt x="6460" y="16204"/>
                  <a:pt x="6670" y="16083"/>
                </a:cubicBezTo>
                <a:cubicBezTo>
                  <a:pt x="7090" y="15962"/>
                  <a:pt x="7299" y="15721"/>
                  <a:pt x="7719" y="15721"/>
                </a:cubicBezTo>
                <a:cubicBezTo>
                  <a:pt x="8138" y="15600"/>
                  <a:pt x="8138" y="15841"/>
                  <a:pt x="8348" y="15479"/>
                </a:cubicBezTo>
                <a:cubicBezTo>
                  <a:pt x="8348" y="15238"/>
                  <a:pt x="8767" y="15117"/>
                  <a:pt x="8557" y="14876"/>
                </a:cubicBezTo>
                <a:cubicBezTo>
                  <a:pt x="8348" y="14514"/>
                  <a:pt x="9396" y="14514"/>
                  <a:pt x="9606" y="14273"/>
                </a:cubicBezTo>
                <a:cubicBezTo>
                  <a:pt x="9606" y="14273"/>
                  <a:pt x="8557" y="13790"/>
                  <a:pt x="9606" y="13911"/>
                </a:cubicBezTo>
                <a:cubicBezTo>
                  <a:pt x="9816" y="14031"/>
                  <a:pt x="9816" y="14152"/>
                  <a:pt x="10025" y="14152"/>
                </a:cubicBezTo>
                <a:cubicBezTo>
                  <a:pt x="10445" y="14152"/>
                  <a:pt x="10445" y="13790"/>
                  <a:pt x="10235" y="13669"/>
                </a:cubicBezTo>
                <a:cubicBezTo>
                  <a:pt x="10235" y="13549"/>
                  <a:pt x="9816" y="13790"/>
                  <a:pt x="9816" y="13790"/>
                </a:cubicBezTo>
                <a:cubicBezTo>
                  <a:pt x="9396" y="13790"/>
                  <a:pt x="8977" y="13669"/>
                  <a:pt x="8977" y="13549"/>
                </a:cubicBezTo>
                <a:cubicBezTo>
                  <a:pt x="8977" y="13428"/>
                  <a:pt x="8557" y="12583"/>
                  <a:pt x="8977" y="12583"/>
                </a:cubicBezTo>
                <a:cubicBezTo>
                  <a:pt x="9606" y="12704"/>
                  <a:pt x="10025" y="12945"/>
                  <a:pt x="10864" y="12945"/>
                </a:cubicBezTo>
                <a:cubicBezTo>
                  <a:pt x="11074" y="12945"/>
                  <a:pt x="11284" y="12825"/>
                  <a:pt x="11493" y="12825"/>
                </a:cubicBezTo>
                <a:cubicBezTo>
                  <a:pt x="11913" y="12583"/>
                  <a:pt x="11493" y="12463"/>
                  <a:pt x="11703" y="12221"/>
                </a:cubicBezTo>
                <a:cubicBezTo>
                  <a:pt x="11703" y="12101"/>
                  <a:pt x="11913" y="11980"/>
                  <a:pt x="11913" y="11980"/>
                </a:cubicBezTo>
                <a:cubicBezTo>
                  <a:pt x="12123" y="11739"/>
                  <a:pt x="11913" y="11739"/>
                  <a:pt x="11913" y="11618"/>
                </a:cubicBezTo>
                <a:cubicBezTo>
                  <a:pt x="11703" y="11497"/>
                  <a:pt x="11703" y="11256"/>
                  <a:pt x="11913" y="11256"/>
                </a:cubicBezTo>
                <a:cubicBezTo>
                  <a:pt x="12332" y="11256"/>
                  <a:pt x="12123" y="11497"/>
                  <a:pt x="12123" y="11497"/>
                </a:cubicBezTo>
                <a:cubicBezTo>
                  <a:pt x="11913" y="11377"/>
                  <a:pt x="13171" y="11377"/>
                  <a:pt x="13171" y="11377"/>
                </a:cubicBezTo>
                <a:cubicBezTo>
                  <a:pt x="14010" y="11377"/>
                  <a:pt x="14639" y="11135"/>
                  <a:pt x="15478" y="11135"/>
                </a:cubicBezTo>
                <a:cubicBezTo>
                  <a:pt x="15688" y="11015"/>
                  <a:pt x="16317" y="10894"/>
                  <a:pt x="16736" y="10773"/>
                </a:cubicBezTo>
                <a:cubicBezTo>
                  <a:pt x="16946" y="10653"/>
                  <a:pt x="16946" y="10532"/>
                  <a:pt x="17156" y="10411"/>
                </a:cubicBezTo>
                <a:cubicBezTo>
                  <a:pt x="17365" y="10291"/>
                  <a:pt x="17575" y="10170"/>
                  <a:pt x="17785" y="9929"/>
                </a:cubicBezTo>
                <a:cubicBezTo>
                  <a:pt x="17785" y="9567"/>
                  <a:pt x="17365" y="9567"/>
                  <a:pt x="16946" y="9325"/>
                </a:cubicBezTo>
                <a:cubicBezTo>
                  <a:pt x="16736" y="9084"/>
                  <a:pt x="17365" y="8963"/>
                  <a:pt x="16946" y="8722"/>
                </a:cubicBezTo>
                <a:cubicBezTo>
                  <a:pt x="16736" y="8601"/>
                  <a:pt x="15897" y="8481"/>
                  <a:pt x="15897" y="8239"/>
                </a:cubicBezTo>
                <a:cubicBezTo>
                  <a:pt x="15897" y="8239"/>
                  <a:pt x="15897" y="8119"/>
                  <a:pt x="16107" y="8119"/>
                </a:cubicBezTo>
                <a:cubicBezTo>
                  <a:pt x="16107" y="7998"/>
                  <a:pt x="15897" y="7998"/>
                  <a:pt x="15897" y="7877"/>
                </a:cubicBezTo>
                <a:cubicBezTo>
                  <a:pt x="15897" y="7757"/>
                  <a:pt x="15688" y="7515"/>
                  <a:pt x="15897" y="7395"/>
                </a:cubicBezTo>
                <a:cubicBezTo>
                  <a:pt x="16107" y="7274"/>
                  <a:pt x="15688" y="7515"/>
                  <a:pt x="15897" y="739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09" name="Shape 2509"/>
          <p:cNvSpPr/>
          <p:nvPr/>
        </p:nvSpPr>
        <p:spPr>
          <a:xfrm>
            <a:off x="13755352" y="7620578"/>
            <a:ext cx="144634" cy="147892"/>
          </a:xfrm>
          <a:custGeom>
            <a:avLst/>
            <a:gdLst/>
            <a:ahLst/>
            <a:cxnLst>
              <a:cxn ang="0">
                <a:pos x="wd2" y="hd2"/>
              </a:cxn>
              <a:cxn ang="5400000">
                <a:pos x="wd2" y="hd2"/>
              </a:cxn>
              <a:cxn ang="10800000">
                <a:pos x="wd2" y="hd2"/>
              </a:cxn>
              <a:cxn ang="16200000">
                <a:pos x="wd2" y="hd2"/>
              </a:cxn>
            </a:cxnLst>
            <a:rect l="0" t="0" r="r" b="b"/>
            <a:pathLst>
              <a:path w="21600" h="19904" extrusionOk="0">
                <a:moveTo>
                  <a:pt x="14727" y="19004"/>
                </a:moveTo>
                <a:cubicBezTo>
                  <a:pt x="15709" y="19904"/>
                  <a:pt x="16691" y="19904"/>
                  <a:pt x="18655" y="19904"/>
                </a:cubicBezTo>
                <a:cubicBezTo>
                  <a:pt x="16691" y="17204"/>
                  <a:pt x="18655" y="16304"/>
                  <a:pt x="18655" y="13604"/>
                </a:cubicBezTo>
                <a:cubicBezTo>
                  <a:pt x="18655" y="11804"/>
                  <a:pt x="19636" y="9104"/>
                  <a:pt x="19636" y="7304"/>
                </a:cubicBezTo>
                <a:cubicBezTo>
                  <a:pt x="19636" y="6404"/>
                  <a:pt x="20618" y="5504"/>
                  <a:pt x="20618" y="4604"/>
                </a:cubicBezTo>
                <a:cubicBezTo>
                  <a:pt x="21600" y="3704"/>
                  <a:pt x="20618" y="2804"/>
                  <a:pt x="21600" y="1004"/>
                </a:cubicBezTo>
                <a:cubicBezTo>
                  <a:pt x="21600" y="-1696"/>
                  <a:pt x="17673" y="1904"/>
                  <a:pt x="16691" y="1904"/>
                </a:cubicBezTo>
                <a:cubicBezTo>
                  <a:pt x="14727" y="1904"/>
                  <a:pt x="13745" y="1004"/>
                  <a:pt x="11782" y="2804"/>
                </a:cubicBezTo>
                <a:cubicBezTo>
                  <a:pt x="11782" y="2804"/>
                  <a:pt x="9818" y="6404"/>
                  <a:pt x="8836" y="5504"/>
                </a:cubicBezTo>
                <a:cubicBezTo>
                  <a:pt x="6873" y="5504"/>
                  <a:pt x="5891" y="5504"/>
                  <a:pt x="3927" y="6404"/>
                </a:cubicBezTo>
                <a:cubicBezTo>
                  <a:pt x="3927" y="7304"/>
                  <a:pt x="3927" y="9104"/>
                  <a:pt x="2945" y="9104"/>
                </a:cubicBezTo>
                <a:cubicBezTo>
                  <a:pt x="2945" y="10004"/>
                  <a:pt x="982" y="10004"/>
                  <a:pt x="0" y="10004"/>
                </a:cubicBezTo>
                <a:cubicBezTo>
                  <a:pt x="1964" y="11804"/>
                  <a:pt x="3927" y="14504"/>
                  <a:pt x="5891" y="15404"/>
                </a:cubicBezTo>
                <a:cubicBezTo>
                  <a:pt x="6873" y="17204"/>
                  <a:pt x="8836" y="18104"/>
                  <a:pt x="10800" y="18104"/>
                </a:cubicBezTo>
                <a:cubicBezTo>
                  <a:pt x="11782" y="18104"/>
                  <a:pt x="13745" y="18104"/>
                  <a:pt x="14727" y="19004"/>
                </a:cubicBezTo>
                <a:cubicBezTo>
                  <a:pt x="15709" y="19004"/>
                  <a:pt x="14727" y="18104"/>
                  <a:pt x="14727" y="1900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0" name="Shape 2510"/>
          <p:cNvSpPr/>
          <p:nvPr/>
        </p:nvSpPr>
        <p:spPr>
          <a:xfrm>
            <a:off x="13812933" y="7754904"/>
            <a:ext cx="100612" cy="94147"/>
          </a:xfrm>
          <a:custGeom>
            <a:avLst/>
            <a:gdLst/>
            <a:ahLst/>
            <a:cxnLst>
              <a:cxn ang="0">
                <a:pos x="wd2" y="hd2"/>
              </a:cxn>
              <a:cxn ang="5400000">
                <a:pos x="wd2" y="hd2"/>
              </a:cxn>
              <a:cxn ang="10800000">
                <a:pos x="wd2" y="hd2"/>
              </a:cxn>
              <a:cxn ang="16200000">
                <a:pos x="wd2" y="hd2"/>
              </a:cxn>
            </a:cxnLst>
            <a:rect l="0" t="0" r="r" b="b"/>
            <a:pathLst>
              <a:path w="19233" h="20446" extrusionOk="0">
                <a:moveTo>
                  <a:pt x="17962" y="14400"/>
                </a:moveTo>
                <a:cubicBezTo>
                  <a:pt x="17962" y="12960"/>
                  <a:pt x="17962" y="11520"/>
                  <a:pt x="19233" y="11520"/>
                </a:cubicBezTo>
                <a:cubicBezTo>
                  <a:pt x="17962" y="10080"/>
                  <a:pt x="17962" y="8640"/>
                  <a:pt x="16692" y="8640"/>
                </a:cubicBezTo>
                <a:cubicBezTo>
                  <a:pt x="15421" y="7200"/>
                  <a:pt x="14151" y="2880"/>
                  <a:pt x="12880" y="2880"/>
                </a:cubicBezTo>
                <a:cubicBezTo>
                  <a:pt x="10339" y="2880"/>
                  <a:pt x="9068" y="2880"/>
                  <a:pt x="7798" y="1440"/>
                </a:cubicBezTo>
                <a:cubicBezTo>
                  <a:pt x="6527" y="0"/>
                  <a:pt x="2715" y="0"/>
                  <a:pt x="1445" y="0"/>
                </a:cubicBezTo>
                <a:cubicBezTo>
                  <a:pt x="2715" y="1440"/>
                  <a:pt x="-2367" y="8640"/>
                  <a:pt x="1445" y="8640"/>
                </a:cubicBezTo>
                <a:cubicBezTo>
                  <a:pt x="2715" y="8640"/>
                  <a:pt x="2715" y="11520"/>
                  <a:pt x="5257" y="10080"/>
                </a:cubicBezTo>
                <a:cubicBezTo>
                  <a:pt x="6527" y="8640"/>
                  <a:pt x="2715" y="7200"/>
                  <a:pt x="2715" y="7200"/>
                </a:cubicBezTo>
                <a:cubicBezTo>
                  <a:pt x="3986" y="7200"/>
                  <a:pt x="6527" y="8640"/>
                  <a:pt x="6527" y="10080"/>
                </a:cubicBezTo>
                <a:cubicBezTo>
                  <a:pt x="7798" y="12960"/>
                  <a:pt x="10339" y="11520"/>
                  <a:pt x="11609" y="14400"/>
                </a:cubicBezTo>
                <a:cubicBezTo>
                  <a:pt x="12880" y="15840"/>
                  <a:pt x="12880" y="18720"/>
                  <a:pt x="15421" y="20160"/>
                </a:cubicBezTo>
                <a:cubicBezTo>
                  <a:pt x="19233" y="21600"/>
                  <a:pt x="19233" y="17280"/>
                  <a:pt x="17962" y="14400"/>
                </a:cubicBezTo>
                <a:cubicBezTo>
                  <a:pt x="17962" y="12960"/>
                  <a:pt x="17962" y="15840"/>
                  <a:pt x="17962" y="14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1" name="Shape 2511"/>
          <p:cNvSpPr/>
          <p:nvPr/>
        </p:nvSpPr>
        <p:spPr>
          <a:xfrm>
            <a:off x="13673997" y="7641882"/>
            <a:ext cx="74577" cy="44035"/>
          </a:xfrm>
          <a:custGeom>
            <a:avLst/>
            <a:gdLst/>
            <a:ahLst/>
            <a:cxnLst>
              <a:cxn ang="0">
                <a:pos x="wd2" y="hd2"/>
              </a:cxn>
              <a:cxn ang="5400000">
                <a:pos x="wd2" y="hd2"/>
              </a:cxn>
              <a:cxn ang="10800000">
                <a:pos x="wd2" y="hd2"/>
              </a:cxn>
              <a:cxn ang="16200000">
                <a:pos x="wd2" y="hd2"/>
              </a:cxn>
            </a:cxnLst>
            <a:rect l="0" t="0" r="r" b="b"/>
            <a:pathLst>
              <a:path w="21600" h="16183" extrusionOk="0">
                <a:moveTo>
                  <a:pt x="7855" y="2400"/>
                </a:moveTo>
                <a:cubicBezTo>
                  <a:pt x="7855" y="0"/>
                  <a:pt x="7855" y="0"/>
                  <a:pt x="7855" y="0"/>
                </a:cubicBezTo>
                <a:cubicBezTo>
                  <a:pt x="5891" y="2400"/>
                  <a:pt x="1964" y="7200"/>
                  <a:pt x="0" y="9600"/>
                </a:cubicBezTo>
                <a:cubicBezTo>
                  <a:pt x="3927" y="12000"/>
                  <a:pt x="21600" y="21600"/>
                  <a:pt x="21600" y="12000"/>
                </a:cubicBezTo>
                <a:cubicBezTo>
                  <a:pt x="21600" y="4800"/>
                  <a:pt x="11782" y="7200"/>
                  <a:pt x="7855" y="2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2" name="Shape 2512"/>
          <p:cNvSpPr/>
          <p:nvPr/>
        </p:nvSpPr>
        <p:spPr>
          <a:xfrm>
            <a:off x="13606130" y="7525794"/>
            <a:ext cx="122107" cy="139341"/>
          </a:xfrm>
          <a:custGeom>
            <a:avLst/>
            <a:gdLst/>
            <a:ahLst/>
            <a:cxnLst>
              <a:cxn ang="0">
                <a:pos x="wd2" y="hd2"/>
              </a:cxn>
              <a:cxn ang="5400000">
                <a:pos x="wd2" y="hd2"/>
              </a:cxn>
              <a:cxn ang="10800000">
                <a:pos x="wd2" y="hd2"/>
              </a:cxn>
              <a:cxn ang="16200000">
                <a:pos x="wd2" y="hd2"/>
              </a:cxn>
            </a:cxnLst>
            <a:rect l="0" t="0" r="r" b="b"/>
            <a:pathLst>
              <a:path w="19781" h="19581" extrusionOk="0">
                <a:moveTo>
                  <a:pt x="15461" y="14504"/>
                </a:moveTo>
                <a:cubicBezTo>
                  <a:pt x="15461" y="12626"/>
                  <a:pt x="18701" y="11687"/>
                  <a:pt x="19781" y="10748"/>
                </a:cubicBezTo>
                <a:cubicBezTo>
                  <a:pt x="16541" y="9808"/>
                  <a:pt x="15461" y="9808"/>
                  <a:pt x="15461" y="6991"/>
                </a:cubicBezTo>
                <a:cubicBezTo>
                  <a:pt x="15461" y="6052"/>
                  <a:pt x="16541" y="1356"/>
                  <a:pt x="15461" y="417"/>
                </a:cubicBezTo>
                <a:cubicBezTo>
                  <a:pt x="14381" y="-522"/>
                  <a:pt x="8981" y="417"/>
                  <a:pt x="6821" y="417"/>
                </a:cubicBezTo>
                <a:cubicBezTo>
                  <a:pt x="4661" y="417"/>
                  <a:pt x="4661" y="3235"/>
                  <a:pt x="5741" y="5113"/>
                </a:cubicBezTo>
                <a:cubicBezTo>
                  <a:pt x="6821" y="6052"/>
                  <a:pt x="11141" y="8869"/>
                  <a:pt x="6821" y="8869"/>
                </a:cubicBezTo>
                <a:cubicBezTo>
                  <a:pt x="5741" y="8869"/>
                  <a:pt x="3581" y="8869"/>
                  <a:pt x="2501" y="8869"/>
                </a:cubicBezTo>
                <a:cubicBezTo>
                  <a:pt x="341" y="8869"/>
                  <a:pt x="341" y="12626"/>
                  <a:pt x="341" y="13565"/>
                </a:cubicBezTo>
                <a:cubicBezTo>
                  <a:pt x="-1819" y="19200"/>
                  <a:pt x="6821" y="18261"/>
                  <a:pt x="11141" y="19200"/>
                </a:cubicBezTo>
                <a:cubicBezTo>
                  <a:pt x="12221" y="21078"/>
                  <a:pt x="15461" y="15443"/>
                  <a:pt x="15461" y="1450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3" name="Shape 2513"/>
          <p:cNvSpPr/>
          <p:nvPr/>
        </p:nvSpPr>
        <p:spPr>
          <a:xfrm>
            <a:off x="12788130" y="7001544"/>
            <a:ext cx="992084" cy="633560"/>
          </a:xfrm>
          <a:custGeom>
            <a:avLst/>
            <a:gdLst/>
            <a:ahLst/>
            <a:cxnLst>
              <a:cxn ang="0">
                <a:pos x="wd2" y="hd2"/>
              </a:cxn>
              <a:cxn ang="5400000">
                <a:pos x="wd2" y="hd2"/>
              </a:cxn>
              <a:cxn ang="10800000">
                <a:pos x="wd2" y="hd2"/>
              </a:cxn>
              <a:cxn ang="16200000">
                <a:pos x="wd2" y="hd2"/>
              </a:cxn>
            </a:cxnLst>
            <a:rect l="0" t="0" r="r" b="b"/>
            <a:pathLst>
              <a:path w="21600" h="21468" extrusionOk="0">
                <a:moveTo>
                  <a:pt x="18144" y="19893"/>
                </a:moveTo>
                <a:cubicBezTo>
                  <a:pt x="18288" y="19893"/>
                  <a:pt x="19296" y="20118"/>
                  <a:pt x="19008" y="19668"/>
                </a:cubicBezTo>
                <a:cubicBezTo>
                  <a:pt x="18864" y="19218"/>
                  <a:pt x="18576" y="18993"/>
                  <a:pt x="18432" y="18543"/>
                </a:cubicBezTo>
                <a:cubicBezTo>
                  <a:pt x="18432" y="18543"/>
                  <a:pt x="18576" y="17868"/>
                  <a:pt x="18720" y="17868"/>
                </a:cubicBezTo>
                <a:cubicBezTo>
                  <a:pt x="18864" y="17643"/>
                  <a:pt x="19584" y="17868"/>
                  <a:pt x="19872" y="17868"/>
                </a:cubicBezTo>
                <a:cubicBezTo>
                  <a:pt x="20304" y="17868"/>
                  <a:pt x="20160" y="16743"/>
                  <a:pt x="20736" y="17418"/>
                </a:cubicBezTo>
                <a:cubicBezTo>
                  <a:pt x="20880" y="16968"/>
                  <a:pt x="21024" y="16743"/>
                  <a:pt x="21024" y="16293"/>
                </a:cubicBezTo>
                <a:cubicBezTo>
                  <a:pt x="21024" y="15843"/>
                  <a:pt x="20880" y="15393"/>
                  <a:pt x="21024" y="15168"/>
                </a:cubicBezTo>
                <a:cubicBezTo>
                  <a:pt x="21168" y="14718"/>
                  <a:pt x="21600" y="14268"/>
                  <a:pt x="21600" y="14043"/>
                </a:cubicBezTo>
                <a:cubicBezTo>
                  <a:pt x="21456" y="13593"/>
                  <a:pt x="21312" y="13593"/>
                  <a:pt x="21024" y="13593"/>
                </a:cubicBezTo>
                <a:cubicBezTo>
                  <a:pt x="20592" y="13593"/>
                  <a:pt x="20016" y="13593"/>
                  <a:pt x="19584" y="13818"/>
                </a:cubicBezTo>
                <a:cubicBezTo>
                  <a:pt x="19296" y="13818"/>
                  <a:pt x="19152" y="14043"/>
                  <a:pt x="19008" y="14268"/>
                </a:cubicBezTo>
                <a:cubicBezTo>
                  <a:pt x="18864" y="14718"/>
                  <a:pt x="19008" y="15168"/>
                  <a:pt x="18864" y="15618"/>
                </a:cubicBezTo>
                <a:cubicBezTo>
                  <a:pt x="18864" y="15843"/>
                  <a:pt x="18144" y="16968"/>
                  <a:pt x="18144" y="16968"/>
                </a:cubicBezTo>
                <a:cubicBezTo>
                  <a:pt x="17568" y="16743"/>
                  <a:pt x="16992" y="16968"/>
                  <a:pt x="16416" y="17418"/>
                </a:cubicBezTo>
                <a:cubicBezTo>
                  <a:pt x="16128" y="17418"/>
                  <a:pt x="15984" y="17193"/>
                  <a:pt x="15840" y="16968"/>
                </a:cubicBezTo>
                <a:cubicBezTo>
                  <a:pt x="15696" y="16743"/>
                  <a:pt x="15408" y="16743"/>
                  <a:pt x="15120" y="16518"/>
                </a:cubicBezTo>
                <a:cubicBezTo>
                  <a:pt x="14832" y="16518"/>
                  <a:pt x="14832" y="15843"/>
                  <a:pt x="14688" y="15393"/>
                </a:cubicBezTo>
                <a:cubicBezTo>
                  <a:pt x="14544" y="14943"/>
                  <a:pt x="14256" y="14718"/>
                  <a:pt x="14112" y="14268"/>
                </a:cubicBezTo>
                <a:cubicBezTo>
                  <a:pt x="13968" y="13368"/>
                  <a:pt x="13680" y="12243"/>
                  <a:pt x="13824" y="11343"/>
                </a:cubicBezTo>
                <a:cubicBezTo>
                  <a:pt x="13824" y="10668"/>
                  <a:pt x="13680" y="9768"/>
                  <a:pt x="13968" y="9093"/>
                </a:cubicBezTo>
                <a:cubicBezTo>
                  <a:pt x="14112" y="8868"/>
                  <a:pt x="14112" y="8643"/>
                  <a:pt x="14112" y="8418"/>
                </a:cubicBezTo>
                <a:cubicBezTo>
                  <a:pt x="14256" y="7968"/>
                  <a:pt x="13968" y="8193"/>
                  <a:pt x="13824" y="7968"/>
                </a:cubicBezTo>
                <a:cubicBezTo>
                  <a:pt x="13536" y="7968"/>
                  <a:pt x="13248" y="7743"/>
                  <a:pt x="12960" y="7743"/>
                </a:cubicBezTo>
                <a:cubicBezTo>
                  <a:pt x="12816" y="7518"/>
                  <a:pt x="12528" y="7068"/>
                  <a:pt x="12528" y="6618"/>
                </a:cubicBezTo>
                <a:cubicBezTo>
                  <a:pt x="12528" y="5943"/>
                  <a:pt x="12096" y="5718"/>
                  <a:pt x="11808" y="5268"/>
                </a:cubicBezTo>
                <a:cubicBezTo>
                  <a:pt x="11664" y="4818"/>
                  <a:pt x="11664" y="4368"/>
                  <a:pt x="11520" y="3918"/>
                </a:cubicBezTo>
                <a:cubicBezTo>
                  <a:pt x="11376" y="3693"/>
                  <a:pt x="11088" y="3693"/>
                  <a:pt x="10800" y="3693"/>
                </a:cubicBezTo>
                <a:cubicBezTo>
                  <a:pt x="10656" y="3468"/>
                  <a:pt x="10368" y="3468"/>
                  <a:pt x="10224" y="3693"/>
                </a:cubicBezTo>
                <a:cubicBezTo>
                  <a:pt x="10224" y="3918"/>
                  <a:pt x="10080" y="4368"/>
                  <a:pt x="9792" y="4368"/>
                </a:cubicBezTo>
                <a:cubicBezTo>
                  <a:pt x="9504" y="4368"/>
                  <a:pt x="9072" y="3918"/>
                  <a:pt x="8928" y="3468"/>
                </a:cubicBezTo>
                <a:cubicBezTo>
                  <a:pt x="8784" y="2793"/>
                  <a:pt x="8784" y="2568"/>
                  <a:pt x="8496" y="2118"/>
                </a:cubicBezTo>
                <a:cubicBezTo>
                  <a:pt x="8208" y="1893"/>
                  <a:pt x="7776" y="1218"/>
                  <a:pt x="7488" y="1218"/>
                </a:cubicBezTo>
                <a:cubicBezTo>
                  <a:pt x="7344" y="993"/>
                  <a:pt x="6480" y="993"/>
                  <a:pt x="6480" y="1218"/>
                </a:cubicBezTo>
                <a:cubicBezTo>
                  <a:pt x="6192" y="1893"/>
                  <a:pt x="6048" y="1668"/>
                  <a:pt x="5616" y="1668"/>
                </a:cubicBezTo>
                <a:cubicBezTo>
                  <a:pt x="5040" y="1668"/>
                  <a:pt x="4608" y="1668"/>
                  <a:pt x="4176" y="1668"/>
                </a:cubicBezTo>
                <a:cubicBezTo>
                  <a:pt x="4032" y="1668"/>
                  <a:pt x="3600" y="1218"/>
                  <a:pt x="3312" y="993"/>
                </a:cubicBezTo>
                <a:cubicBezTo>
                  <a:pt x="2880" y="768"/>
                  <a:pt x="2448" y="543"/>
                  <a:pt x="1872" y="93"/>
                </a:cubicBezTo>
                <a:cubicBezTo>
                  <a:pt x="1296" y="-132"/>
                  <a:pt x="576" y="93"/>
                  <a:pt x="0" y="318"/>
                </a:cubicBezTo>
                <a:cubicBezTo>
                  <a:pt x="144" y="1443"/>
                  <a:pt x="720" y="2343"/>
                  <a:pt x="1008" y="3468"/>
                </a:cubicBezTo>
                <a:cubicBezTo>
                  <a:pt x="1152" y="3918"/>
                  <a:pt x="1584" y="4368"/>
                  <a:pt x="1872" y="4593"/>
                </a:cubicBezTo>
                <a:cubicBezTo>
                  <a:pt x="2016" y="5043"/>
                  <a:pt x="2304" y="5718"/>
                  <a:pt x="2160" y="6168"/>
                </a:cubicBezTo>
                <a:cubicBezTo>
                  <a:pt x="2160" y="6168"/>
                  <a:pt x="1152" y="5718"/>
                  <a:pt x="1728" y="6393"/>
                </a:cubicBezTo>
                <a:cubicBezTo>
                  <a:pt x="1872" y="6618"/>
                  <a:pt x="2016" y="6843"/>
                  <a:pt x="2160" y="7068"/>
                </a:cubicBezTo>
                <a:cubicBezTo>
                  <a:pt x="2448" y="7068"/>
                  <a:pt x="2592" y="7068"/>
                  <a:pt x="2736" y="7293"/>
                </a:cubicBezTo>
                <a:cubicBezTo>
                  <a:pt x="3024" y="7518"/>
                  <a:pt x="3312" y="7968"/>
                  <a:pt x="3600" y="8418"/>
                </a:cubicBezTo>
                <a:cubicBezTo>
                  <a:pt x="3744" y="8643"/>
                  <a:pt x="3600" y="9093"/>
                  <a:pt x="3456" y="9318"/>
                </a:cubicBezTo>
                <a:cubicBezTo>
                  <a:pt x="3312" y="9543"/>
                  <a:pt x="3600" y="9768"/>
                  <a:pt x="3744" y="9768"/>
                </a:cubicBezTo>
                <a:cubicBezTo>
                  <a:pt x="4176" y="10218"/>
                  <a:pt x="4464" y="10668"/>
                  <a:pt x="4752" y="11118"/>
                </a:cubicBezTo>
                <a:cubicBezTo>
                  <a:pt x="4896" y="11343"/>
                  <a:pt x="5040" y="11793"/>
                  <a:pt x="5184" y="11793"/>
                </a:cubicBezTo>
                <a:cubicBezTo>
                  <a:pt x="5328" y="11793"/>
                  <a:pt x="5472" y="11343"/>
                  <a:pt x="5328" y="11118"/>
                </a:cubicBezTo>
                <a:cubicBezTo>
                  <a:pt x="5328" y="10893"/>
                  <a:pt x="5184" y="10668"/>
                  <a:pt x="5184" y="10443"/>
                </a:cubicBezTo>
                <a:cubicBezTo>
                  <a:pt x="5040" y="10218"/>
                  <a:pt x="4752" y="10443"/>
                  <a:pt x="4608" y="10218"/>
                </a:cubicBezTo>
                <a:cubicBezTo>
                  <a:pt x="4320" y="9768"/>
                  <a:pt x="4608" y="9768"/>
                  <a:pt x="4608" y="9318"/>
                </a:cubicBezTo>
                <a:cubicBezTo>
                  <a:pt x="4608" y="9318"/>
                  <a:pt x="4320" y="8868"/>
                  <a:pt x="4320" y="8643"/>
                </a:cubicBezTo>
                <a:cubicBezTo>
                  <a:pt x="4032" y="8193"/>
                  <a:pt x="4032" y="7518"/>
                  <a:pt x="3744" y="7068"/>
                </a:cubicBezTo>
                <a:cubicBezTo>
                  <a:pt x="3456" y="6843"/>
                  <a:pt x="3168" y="6393"/>
                  <a:pt x="3024" y="5943"/>
                </a:cubicBezTo>
                <a:cubicBezTo>
                  <a:pt x="3024" y="5718"/>
                  <a:pt x="3024" y="5268"/>
                  <a:pt x="2880" y="5043"/>
                </a:cubicBezTo>
                <a:cubicBezTo>
                  <a:pt x="2736" y="4818"/>
                  <a:pt x="2592" y="4593"/>
                  <a:pt x="2448" y="4368"/>
                </a:cubicBezTo>
                <a:cubicBezTo>
                  <a:pt x="2304" y="3918"/>
                  <a:pt x="2160" y="3693"/>
                  <a:pt x="1872" y="3468"/>
                </a:cubicBezTo>
                <a:cubicBezTo>
                  <a:pt x="1728" y="3243"/>
                  <a:pt x="1728" y="2793"/>
                  <a:pt x="1728" y="2568"/>
                </a:cubicBezTo>
                <a:cubicBezTo>
                  <a:pt x="1728" y="2343"/>
                  <a:pt x="1440" y="1218"/>
                  <a:pt x="1584" y="993"/>
                </a:cubicBezTo>
                <a:cubicBezTo>
                  <a:pt x="1728" y="768"/>
                  <a:pt x="1872" y="1443"/>
                  <a:pt x="2016" y="1443"/>
                </a:cubicBezTo>
                <a:cubicBezTo>
                  <a:pt x="2160" y="1443"/>
                  <a:pt x="2160" y="1443"/>
                  <a:pt x="2160" y="1443"/>
                </a:cubicBezTo>
                <a:cubicBezTo>
                  <a:pt x="2448" y="1218"/>
                  <a:pt x="2448" y="1443"/>
                  <a:pt x="2592" y="1668"/>
                </a:cubicBezTo>
                <a:cubicBezTo>
                  <a:pt x="2736" y="1668"/>
                  <a:pt x="2880" y="1668"/>
                  <a:pt x="2880" y="1893"/>
                </a:cubicBezTo>
                <a:cubicBezTo>
                  <a:pt x="2880" y="2343"/>
                  <a:pt x="3024" y="2793"/>
                  <a:pt x="3168" y="3243"/>
                </a:cubicBezTo>
                <a:cubicBezTo>
                  <a:pt x="3168" y="3468"/>
                  <a:pt x="3312" y="3918"/>
                  <a:pt x="3312" y="4143"/>
                </a:cubicBezTo>
                <a:cubicBezTo>
                  <a:pt x="3312" y="4368"/>
                  <a:pt x="3168" y="4593"/>
                  <a:pt x="3168" y="4818"/>
                </a:cubicBezTo>
                <a:cubicBezTo>
                  <a:pt x="3312" y="4818"/>
                  <a:pt x="3312" y="4368"/>
                  <a:pt x="3312" y="4368"/>
                </a:cubicBezTo>
                <a:cubicBezTo>
                  <a:pt x="3456" y="4143"/>
                  <a:pt x="3600" y="4818"/>
                  <a:pt x="3744" y="4818"/>
                </a:cubicBezTo>
                <a:cubicBezTo>
                  <a:pt x="3888" y="5043"/>
                  <a:pt x="4608" y="5718"/>
                  <a:pt x="4608" y="5943"/>
                </a:cubicBezTo>
                <a:cubicBezTo>
                  <a:pt x="4608" y="6393"/>
                  <a:pt x="4752" y="6618"/>
                  <a:pt x="4896" y="6618"/>
                </a:cubicBezTo>
                <a:cubicBezTo>
                  <a:pt x="5040" y="6843"/>
                  <a:pt x="5040" y="7068"/>
                  <a:pt x="5184" y="7293"/>
                </a:cubicBezTo>
                <a:cubicBezTo>
                  <a:pt x="5328" y="7518"/>
                  <a:pt x="5472" y="7293"/>
                  <a:pt x="5472" y="7518"/>
                </a:cubicBezTo>
                <a:cubicBezTo>
                  <a:pt x="5616" y="7743"/>
                  <a:pt x="5328" y="7968"/>
                  <a:pt x="5472" y="8418"/>
                </a:cubicBezTo>
                <a:cubicBezTo>
                  <a:pt x="5760" y="8643"/>
                  <a:pt x="6048" y="8868"/>
                  <a:pt x="6336" y="9318"/>
                </a:cubicBezTo>
                <a:cubicBezTo>
                  <a:pt x="6480" y="9543"/>
                  <a:pt x="6480" y="9768"/>
                  <a:pt x="6624" y="9993"/>
                </a:cubicBezTo>
                <a:cubicBezTo>
                  <a:pt x="6768" y="10218"/>
                  <a:pt x="6912" y="10218"/>
                  <a:pt x="7056" y="10668"/>
                </a:cubicBezTo>
                <a:cubicBezTo>
                  <a:pt x="7344" y="10893"/>
                  <a:pt x="7488" y="11343"/>
                  <a:pt x="7776" y="11793"/>
                </a:cubicBezTo>
                <a:cubicBezTo>
                  <a:pt x="7920" y="12018"/>
                  <a:pt x="8064" y="12243"/>
                  <a:pt x="8208" y="12468"/>
                </a:cubicBezTo>
                <a:cubicBezTo>
                  <a:pt x="8352" y="12918"/>
                  <a:pt x="8064" y="12918"/>
                  <a:pt x="8064" y="13143"/>
                </a:cubicBezTo>
                <a:cubicBezTo>
                  <a:pt x="8064" y="13368"/>
                  <a:pt x="8496" y="13143"/>
                  <a:pt x="8496" y="13593"/>
                </a:cubicBezTo>
                <a:cubicBezTo>
                  <a:pt x="8352" y="14043"/>
                  <a:pt x="8208" y="14043"/>
                  <a:pt x="8352" y="14493"/>
                </a:cubicBezTo>
                <a:cubicBezTo>
                  <a:pt x="8352" y="14493"/>
                  <a:pt x="8064" y="14943"/>
                  <a:pt x="8208" y="15168"/>
                </a:cubicBezTo>
                <a:cubicBezTo>
                  <a:pt x="8352" y="15393"/>
                  <a:pt x="8496" y="15843"/>
                  <a:pt x="8640" y="16068"/>
                </a:cubicBezTo>
                <a:cubicBezTo>
                  <a:pt x="8784" y="16293"/>
                  <a:pt x="8928" y="16293"/>
                  <a:pt x="9072" y="16293"/>
                </a:cubicBezTo>
                <a:cubicBezTo>
                  <a:pt x="9504" y="16518"/>
                  <a:pt x="9504" y="16968"/>
                  <a:pt x="9792" y="17193"/>
                </a:cubicBezTo>
                <a:cubicBezTo>
                  <a:pt x="10224" y="17643"/>
                  <a:pt x="10800" y="17643"/>
                  <a:pt x="11088" y="18093"/>
                </a:cubicBezTo>
                <a:cubicBezTo>
                  <a:pt x="11664" y="18543"/>
                  <a:pt x="12240" y="18993"/>
                  <a:pt x="12816" y="19218"/>
                </a:cubicBezTo>
                <a:cubicBezTo>
                  <a:pt x="13248" y="19668"/>
                  <a:pt x="13968" y="20118"/>
                  <a:pt x="14544" y="20343"/>
                </a:cubicBezTo>
                <a:cubicBezTo>
                  <a:pt x="15120" y="20343"/>
                  <a:pt x="15552" y="19443"/>
                  <a:pt x="16272" y="19668"/>
                </a:cubicBezTo>
                <a:cubicBezTo>
                  <a:pt x="16848" y="19893"/>
                  <a:pt x="17280" y="20793"/>
                  <a:pt x="17712" y="21468"/>
                </a:cubicBezTo>
                <a:cubicBezTo>
                  <a:pt x="17712" y="21243"/>
                  <a:pt x="17856" y="20118"/>
                  <a:pt x="18144" y="19893"/>
                </a:cubicBezTo>
                <a:cubicBezTo>
                  <a:pt x="18288" y="19893"/>
                  <a:pt x="18000" y="19893"/>
                  <a:pt x="18144" y="1989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4" name="Shape 2514"/>
          <p:cNvSpPr/>
          <p:nvPr/>
        </p:nvSpPr>
        <p:spPr>
          <a:xfrm>
            <a:off x="13699111" y="7595215"/>
            <a:ext cx="194097" cy="100921"/>
          </a:xfrm>
          <a:custGeom>
            <a:avLst/>
            <a:gdLst/>
            <a:ahLst/>
            <a:cxnLst>
              <a:cxn ang="0">
                <a:pos x="wd2" y="hd2"/>
              </a:cxn>
              <a:cxn ang="5400000">
                <a:pos x="wd2" y="hd2"/>
              </a:cxn>
              <a:cxn ang="10800000">
                <a:pos x="wd2" y="hd2"/>
              </a:cxn>
              <a:cxn ang="16200000">
                <a:pos x="wd2" y="hd2"/>
              </a:cxn>
            </a:cxnLst>
            <a:rect l="0" t="0" r="r" b="b"/>
            <a:pathLst>
              <a:path w="21082" h="20518" extrusionOk="0">
                <a:moveTo>
                  <a:pt x="8122" y="19168"/>
                </a:moveTo>
                <a:cubicBezTo>
                  <a:pt x="8842" y="19168"/>
                  <a:pt x="8842" y="17818"/>
                  <a:pt x="8842" y="16468"/>
                </a:cubicBezTo>
                <a:cubicBezTo>
                  <a:pt x="8842" y="15118"/>
                  <a:pt x="10282" y="13768"/>
                  <a:pt x="11002" y="13768"/>
                </a:cubicBezTo>
                <a:cubicBezTo>
                  <a:pt x="12442" y="12418"/>
                  <a:pt x="12442" y="15118"/>
                  <a:pt x="13882" y="12418"/>
                </a:cubicBezTo>
                <a:cubicBezTo>
                  <a:pt x="14602" y="11068"/>
                  <a:pt x="15322" y="7018"/>
                  <a:pt x="16762" y="8368"/>
                </a:cubicBezTo>
                <a:cubicBezTo>
                  <a:pt x="18922" y="8368"/>
                  <a:pt x="18922" y="7018"/>
                  <a:pt x="21082" y="5668"/>
                </a:cubicBezTo>
                <a:cubicBezTo>
                  <a:pt x="18202" y="2968"/>
                  <a:pt x="17482" y="-1082"/>
                  <a:pt x="13882" y="268"/>
                </a:cubicBezTo>
                <a:cubicBezTo>
                  <a:pt x="12442" y="268"/>
                  <a:pt x="11002" y="1618"/>
                  <a:pt x="9562" y="1618"/>
                </a:cubicBezTo>
                <a:cubicBezTo>
                  <a:pt x="8122" y="1618"/>
                  <a:pt x="6682" y="268"/>
                  <a:pt x="5242" y="268"/>
                </a:cubicBezTo>
                <a:cubicBezTo>
                  <a:pt x="3082" y="1618"/>
                  <a:pt x="2362" y="1618"/>
                  <a:pt x="922" y="4318"/>
                </a:cubicBezTo>
                <a:cubicBezTo>
                  <a:pt x="922" y="5668"/>
                  <a:pt x="-518" y="8368"/>
                  <a:pt x="202" y="11068"/>
                </a:cubicBezTo>
                <a:cubicBezTo>
                  <a:pt x="2362" y="13768"/>
                  <a:pt x="5242" y="11068"/>
                  <a:pt x="5242" y="17818"/>
                </a:cubicBezTo>
                <a:cubicBezTo>
                  <a:pt x="5242" y="17818"/>
                  <a:pt x="6682" y="17818"/>
                  <a:pt x="6682" y="17818"/>
                </a:cubicBezTo>
                <a:cubicBezTo>
                  <a:pt x="6682" y="17818"/>
                  <a:pt x="5962" y="20518"/>
                  <a:pt x="5962" y="20518"/>
                </a:cubicBezTo>
                <a:cubicBezTo>
                  <a:pt x="6682" y="20518"/>
                  <a:pt x="8122" y="20518"/>
                  <a:pt x="8122" y="1916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5" name="Shape 2515"/>
          <p:cNvSpPr/>
          <p:nvPr/>
        </p:nvSpPr>
        <p:spPr>
          <a:xfrm>
            <a:off x="13699422" y="7505419"/>
            <a:ext cx="42374" cy="89718"/>
          </a:xfrm>
          <a:custGeom>
            <a:avLst/>
            <a:gdLst/>
            <a:ahLst/>
            <a:cxnLst>
              <a:cxn ang="0">
                <a:pos x="wd2" y="hd2"/>
              </a:cxn>
              <a:cxn ang="5400000">
                <a:pos x="wd2" y="hd2"/>
              </a:cxn>
              <a:cxn ang="10800000">
                <a:pos x="wd2" y="hd2"/>
              </a:cxn>
              <a:cxn ang="16200000">
                <a:pos x="wd2" y="hd2"/>
              </a:cxn>
            </a:cxnLst>
            <a:rect l="0" t="0" r="r" b="b"/>
            <a:pathLst>
              <a:path w="19286" h="19484" extrusionOk="0">
                <a:moveTo>
                  <a:pt x="13115" y="640"/>
                </a:moveTo>
                <a:cubicBezTo>
                  <a:pt x="10029" y="-800"/>
                  <a:pt x="3857" y="3520"/>
                  <a:pt x="3857" y="4960"/>
                </a:cubicBezTo>
                <a:cubicBezTo>
                  <a:pt x="772" y="6400"/>
                  <a:pt x="772" y="4960"/>
                  <a:pt x="772" y="7840"/>
                </a:cubicBezTo>
                <a:cubicBezTo>
                  <a:pt x="772" y="9280"/>
                  <a:pt x="-2314" y="20800"/>
                  <a:pt x="3857" y="19360"/>
                </a:cubicBezTo>
                <a:cubicBezTo>
                  <a:pt x="3857" y="17920"/>
                  <a:pt x="13115" y="13600"/>
                  <a:pt x="16200" y="10720"/>
                </a:cubicBezTo>
                <a:cubicBezTo>
                  <a:pt x="16200" y="6400"/>
                  <a:pt x="16200" y="4960"/>
                  <a:pt x="19286" y="2080"/>
                </a:cubicBezTo>
                <a:cubicBezTo>
                  <a:pt x="19286" y="640"/>
                  <a:pt x="16200" y="640"/>
                  <a:pt x="13115" y="640"/>
                </a:cubicBezTo>
                <a:cubicBezTo>
                  <a:pt x="10029" y="-800"/>
                  <a:pt x="16200" y="640"/>
                  <a:pt x="13115" y="6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6" name="Shape 2516"/>
          <p:cNvSpPr/>
          <p:nvPr/>
        </p:nvSpPr>
        <p:spPr>
          <a:xfrm>
            <a:off x="14191505" y="7448196"/>
            <a:ext cx="85875" cy="67101"/>
          </a:xfrm>
          <a:custGeom>
            <a:avLst/>
            <a:gdLst/>
            <a:ahLst/>
            <a:cxnLst>
              <a:cxn ang="0">
                <a:pos x="wd2" y="hd2"/>
              </a:cxn>
              <a:cxn ang="5400000">
                <a:pos x="wd2" y="hd2"/>
              </a:cxn>
              <a:cxn ang="10800000">
                <a:pos x="wd2" y="hd2"/>
              </a:cxn>
              <a:cxn ang="16200000">
                <a:pos x="wd2" y="hd2"/>
              </a:cxn>
            </a:cxnLst>
            <a:rect l="0" t="0" r="r" b="b"/>
            <a:pathLst>
              <a:path w="21600" h="20037" extrusionOk="0">
                <a:moveTo>
                  <a:pt x="19938" y="4328"/>
                </a:moveTo>
                <a:cubicBezTo>
                  <a:pt x="16615" y="4328"/>
                  <a:pt x="13292" y="-1563"/>
                  <a:pt x="9969" y="401"/>
                </a:cubicBezTo>
                <a:cubicBezTo>
                  <a:pt x="4985" y="2364"/>
                  <a:pt x="11631" y="4328"/>
                  <a:pt x="11631" y="8255"/>
                </a:cubicBezTo>
                <a:cubicBezTo>
                  <a:pt x="13292" y="10219"/>
                  <a:pt x="16615" y="14146"/>
                  <a:pt x="14954" y="16110"/>
                </a:cubicBezTo>
                <a:cubicBezTo>
                  <a:pt x="13292" y="18073"/>
                  <a:pt x="11631" y="18073"/>
                  <a:pt x="9969" y="18073"/>
                </a:cubicBezTo>
                <a:cubicBezTo>
                  <a:pt x="6646" y="16110"/>
                  <a:pt x="9969" y="16110"/>
                  <a:pt x="8308" y="14146"/>
                </a:cubicBezTo>
                <a:cubicBezTo>
                  <a:pt x="8308" y="14146"/>
                  <a:pt x="0" y="16110"/>
                  <a:pt x="0" y="16110"/>
                </a:cubicBezTo>
                <a:cubicBezTo>
                  <a:pt x="0" y="20037"/>
                  <a:pt x="3323" y="20037"/>
                  <a:pt x="4985" y="20037"/>
                </a:cubicBezTo>
                <a:cubicBezTo>
                  <a:pt x="9969" y="18073"/>
                  <a:pt x="14954" y="20037"/>
                  <a:pt x="21600" y="20037"/>
                </a:cubicBezTo>
                <a:cubicBezTo>
                  <a:pt x="21600" y="14146"/>
                  <a:pt x="19938" y="8255"/>
                  <a:pt x="19938" y="4328"/>
                </a:cubicBezTo>
                <a:cubicBezTo>
                  <a:pt x="18277" y="4328"/>
                  <a:pt x="19938" y="8255"/>
                  <a:pt x="19938" y="432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7" name="Shape 2517"/>
          <p:cNvSpPr/>
          <p:nvPr/>
        </p:nvSpPr>
        <p:spPr>
          <a:xfrm>
            <a:off x="14270603" y="7447785"/>
            <a:ext cx="115616" cy="82015"/>
          </a:xfrm>
          <a:custGeom>
            <a:avLst/>
            <a:gdLst/>
            <a:ahLst/>
            <a:cxnLst>
              <a:cxn ang="0">
                <a:pos x="wd2" y="hd2"/>
              </a:cxn>
              <a:cxn ang="5400000">
                <a:pos x="wd2" y="hd2"/>
              </a:cxn>
              <a:cxn ang="10800000">
                <a:pos x="wd2" y="hd2"/>
              </a:cxn>
              <a:cxn ang="16200000">
                <a:pos x="wd2" y="hd2"/>
              </a:cxn>
            </a:cxnLst>
            <a:rect l="0" t="0" r="r" b="b"/>
            <a:pathLst>
              <a:path w="20850" h="17811" extrusionOk="0">
                <a:moveTo>
                  <a:pt x="16800" y="9032"/>
                </a:moveTo>
                <a:cubicBezTo>
                  <a:pt x="14400" y="7592"/>
                  <a:pt x="12000" y="4712"/>
                  <a:pt x="9600" y="3272"/>
                </a:cubicBezTo>
                <a:cubicBezTo>
                  <a:pt x="8400" y="1832"/>
                  <a:pt x="2400" y="-1048"/>
                  <a:pt x="1200" y="392"/>
                </a:cubicBezTo>
                <a:cubicBezTo>
                  <a:pt x="1200" y="392"/>
                  <a:pt x="3600" y="3272"/>
                  <a:pt x="0" y="3272"/>
                </a:cubicBezTo>
                <a:cubicBezTo>
                  <a:pt x="0" y="6152"/>
                  <a:pt x="1200" y="9032"/>
                  <a:pt x="1200" y="13352"/>
                </a:cubicBezTo>
                <a:cubicBezTo>
                  <a:pt x="1200" y="14792"/>
                  <a:pt x="1200" y="14792"/>
                  <a:pt x="2400" y="16232"/>
                </a:cubicBezTo>
                <a:cubicBezTo>
                  <a:pt x="3600" y="20552"/>
                  <a:pt x="3600" y="14792"/>
                  <a:pt x="4800" y="13352"/>
                </a:cubicBezTo>
                <a:cubicBezTo>
                  <a:pt x="7200" y="10472"/>
                  <a:pt x="13200" y="13352"/>
                  <a:pt x="15600" y="13352"/>
                </a:cubicBezTo>
                <a:cubicBezTo>
                  <a:pt x="18000" y="13352"/>
                  <a:pt x="18000" y="14792"/>
                  <a:pt x="20400" y="13352"/>
                </a:cubicBezTo>
                <a:cubicBezTo>
                  <a:pt x="21600" y="10472"/>
                  <a:pt x="20400" y="9032"/>
                  <a:pt x="16800" y="9032"/>
                </a:cubicBezTo>
                <a:cubicBezTo>
                  <a:pt x="14400" y="9032"/>
                  <a:pt x="19200" y="9032"/>
                  <a:pt x="16800" y="903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8" name="Shape 2518"/>
          <p:cNvSpPr/>
          <p:nvPr/>
        </p:nvSpPr>
        <p:spPr>
          <a:xfrm>
            <a:off x="11102473" y="5236273"/>
            <a:ext cx="1260804" cy="854626"/>
          </a:xfrm>
          <a:custGeom>
            <a:avLst/>
            <a:gdLst/>
            <a:ahLst/>
            <a:cxnLst>
              <a:cxn ang="0">
                <a:pos x="wd2" y="hd2"/>
              </a:cxn>
              <a:cxn ang="5400000">
                <a:pos x="wd2" y="hd2"/>
              </a:cxn>
              <a:cxn ang="10800000">
                <a:pos x="wd2" y="hd2"/>
              </a:cxn>
              <a:cxn ang="16200000">
                <a:pos x="wd2" y="hd2"/>
              </a:cxn>
            </a:cxnLst>
            <a:rect l="0" t="0" r="r" b="b"/>
            <a:pathLst>
              <a:path w="21179" h="21378" extrusionOk="0">
                <a:moveTo>
                  <a:pt x="21179" y="20834"/>
                </a:moveTo>
                <a:cubicBezTo>
                  <a:pt x="21068" y="20668"/>
                  <a:pt x="20845" y="20668"/>
                  <a:pt x="21068" y="20336"/>
                </a:cubicBezTo>
                <a:cubicBezTo>
                  <a:pt x="21068" y="20170"/>
                  <a:pt x="20956" y="20170"/>
                  <a:pt x="20845" y="20170"/>
                </a:cubicBezTo>
                <a:cubicBezTo>
                  <a:pt x="20622" y="19837"/>
                  <a:pt x="20177" y="19671"/>
                  <a:pt x="20066" y="19505"/>
                </a:cubicBezTo>
                <a:cubicBezTo>
                  <a:pt x="19620" y="18674"/>
                  <a:pt x="19398" y="17677"/>
                  <a:pt x="18952" y="17013"/>
                </a:cubicBezTo>
                <a:cubicBezTo>
                  <a:pt x="18730" y="16847"/>
                  <a:pt x="18507" y="16514"/>
                  <a:pt x="18395" y="16348"/>
                </a:cubicBezTo>
                <a:cubicBezTo>
                  <a:pt x="18173" y="16182"/>
                  <a:pt x="18173" y="15684"/>
                  <a:pt x="17950" y="15684"/>
                </a:cubicBezTo>
                <a:cubicBezTo>
                  <a:pt x="17839" y="15684"/>
                  <a:pt x="17505" y="16016"/>
                  <a:pt x="17505" y="16016"/>
                </a:cubicBezTo>
                <a:cubicBezTo>
                  <a:pt x="17616" y="16348"/>
                  <a:pt x="17282" y="16514"/>
                  <a:pt x="17171" y="16514"/>
                </a:cubicBezTo>
                <a:cubicBezTo>
                  <a:pt x="16837" y="16681"/>
                  <a:pt x="16503" y="16016"/>
                  <a:pt x="16280" y="15684"/>
                </a:cubicBezTo>
                <a:cubicBezTo>
                  <a:pt x="16169" y="15517"/>
                  <a:pt x="16057" y="15517"/>
                  <a:pt x="15946" y="15185"/>
                </a:cubicBezTo>
                <a:cubicBezTo>
                  <a:pt x="15835" y="14853"/>
                  <a:pt x="15612" y="15019"/>
                  <a:pt x="15501" y="15185"/>
                </a:cubicBezTo>
                <a:cubicBezTo>
                  <a:pt x="15278" y="15185"/>
                  <a:pt x="15278" y="15019"/>
                  <a:pt x="15055" y="15185"/>
                </a:cubicBezTo>
                <a:cubicBezTo>
                  <a:pt x="15055" y="15185"/>
                  <a:pt x="14944" y="15185"/>
                  <a:pt x="14944" y="15019"/>
                </a:cubicBezTo>
                <a:cubicBezTo>
                  <a:pt x="14944" y="14853"/>
                  <a:pt x="14944" y="14853"/>
                  <a:pt x="14944" y="14687"/>
                </a:cubicBezTo>
                <a:cubicBezTo>
                  <a:pt x="14944" y="14022"/>
                  <a:pt x="14944" y="13191"/>
                  <a:pt x="14944" y="12527"/>
                </a:cubicBezTo>
                <a:cubicBezTo>
                  <a:pt x="14944" y="10533"/>
                  <a:pt x="14944" y="8373"/>
                  <a:pt x="14944" y="6213"/>
                </a:cubicBezTo>
                <a:cubicBezTo>
                  <a:pt x="14944" y="5382"/>
                  <a:pt x="14944" y="4385"/>
                  <a:pt x="14944" y="3388"/>
                </a:cubicBezTo>
                <a:cubicBezTo>
                  <a:pt x="14944" y="3222"/>
                  <a:pt x="14944" y="2890"/>
                  <a:pt x="14944" y="2557"/>
                </a:cubicBezTo>
                <a:cubicBezTo>
                  <a:pt x="14944" y="2391"/>
                  <a:pt x="14833" y="2391"/>
                  <a:pt x="14610" y="2225"/>
                </a:cubicBezTo>
                <a:cubicBezTo>
                  <a:pt x="14053" y="1893"/>
                  <a:pt x="13719" y="1893"/>
                  <a:pt x="13163" y="1893"/>
                </a:cubicBezTo>
                <a:cubicBezTo>
                  <a:pt x="12606" y="1893"/>
                  <a:pt x="12160" y="1727"/>
                  <a:pt x="11604" y="1561"/>
                </a:cubicBezTo>
                <a:cubicBezTo>
                  <a:pt x="10936" y="1561"/>
                  <a:pt x="10379" y="1228"/>
                  <a:pt x="9822" y="1228"/>
                </a:cubicBezTo>
                <a:cubicBezTo>
                  <a:pt x="9488" y="1228"/>
                  <a:pt x="9266" y="1394"/>
                  <a:pt x="8932" y="1228"/>
                </a:cubicBezTo>
                <a:cubicBezTo>
                  <a:pt x="8932" y="1228"/>
                  <a:pt x="8486" y="1062"/>
                  <a:pt x="8486" y="1062"/>
                </a:cubicBezTo>
                <a:cubicBezTo>
                  <a:pt x="8486" y="1062"/>
                  <a:pt x="8598" y="730"/>
                  <a:pt x="8598" y="564"/>
                </a:cubicBezTo>
                <a:cubicBezTo>
                  <a:pt x="8598" y="564"/>
                  <a:pt x="8264" y="564"/>
                  <a:pt x="8264" y="564"/>
                </a:cubicBezTo>
                <a:cubicBezTo>
                  <a:pt x="8041" y="564"/>
                  <a:pt x="7707" y="730"/>
                  <a:pt x="7484" y="730"/>
                </a:cubicBezTo>
                <a:cubicBezTo>
                  <a:pt x="7261" y="730"/>
                  <a:pt x="7373" y="65"/>
                  <a:pt x="7039" y="397"/>
                </a:cubicBezTo>
                <a:cubicBezTo>
                  <a:pt x="6927" y="397"/>
                  <a:pt x="6816" y="730"/>
                  <a:pt x="6705" y="564"/>
                </a:cubicBezTo>
                <a:cubicBezTo>
                  <a:pt x="6482" y="564"/>
                  <a:pt x="6482" y="397"/>
                  <a:pt x="6705" y="231"/>
                </a:cubicBezTo>
                <a:cubicBezTo>
                  <a:pt x="6927" y="231"/>
                  <a:pt x="6593" y="65"/>
                  <a:pt x="6482" y="65"/>
                </a:cubicBezTo>
                <a:cubicBezTo>
                  <a:pt x="6037" y="-101"/>
                  <a:pt x="6037" y="65"/>
                  <a:pt x="5814" y="397"/>
                </a:cubicBezTo>
                <a:cubicBezTo>
                  <a:pt x="5480" y="896"/>
                  <a:pt x="5035" y="564"/>
                  <a:pt x="4589" y="730"/>
                </a:cubicBezTo>
                <a:cubicBezTo>
                  <a:pt x="4144" y="896"/>
                  <a:pt x="4589" y="1228"/>
                  <a:pt x="4589" y="1228"/>
                </a:cubicBezTo>
                <a:cubicBezTo>
                  <a:pt x="4478" y="1228"/>
                  <a:pt x="4367" y="1228"/>
                  <a:pt x="4367" y="1228"/>
                </a:cubicBezTo>
                <a:cubicBezTo>
                  <a:pt x="4367" y="1228"/>
                  <a:pt x="4478" y="1561"/>
                  <a:pt x="4367" y="1561"/>
                </a:cubicBezTo>
                <a:cubicBezTo>
                  <a:pt x="4255" y="1561"/>
                  <a:pt x="4255" y="1228"/>
                  <a:pt x="4255" y="1062"/>
                </a:cubicBezTo>
                <a:cubicBezTo>
                  <a:pt x="4144" y="1062"/>
                  <a:pt x="3810" y="1561"/>
                  <a:pt x="3810" y="1561"/>
                </a:cubicBezTo>
                <a:cubicBezTo>
                  <a:pt x="3587" y="1727"/>
                  <a:pt x="3365" y="1394"/>
                  <a:pt x="3142" y="1727"/>
                </a:cubicBezTo>
                <a:cubicBezTo>
                  <a:pt x="2919" y="1893"/>
                  <a:pt x="2697" y="2059"/>
                  <a:pt x="2585" y="2391"/>
                </a:cubicBezTo>
                <a:cubicBezTo>
                  <a:pt x="2585" y="2724"/>
                  <a:pt x="2585" y="3056"/>
                  <a:pt x="2363" y="3222"/>
                </a:cubicBezTo>
                <a:cubicBezTo>
                  <a:pt x="2140" y="3388"/>
                  <a:pt x="2028" y="3554"/>
                  <a:pt x="1806" y="3554"/>
                </a:cubicBezTo>
                <a:cubicBezTo>
                  <a:pt x="1694" y="3554"/>
                  <a:pt x="1026" y="3554"/>
                  <a:pt x="915" y="3721"/>
                </a:cubicBezTo>
                <a:cubicBezTo>
                  <a:pt x="915" y="3887"/>
                  <a:pt x="692" y="4385"/>
                  <a:pt x="692" y="4385"/>
                </a:cubicBezTo>
                <a:cubicBezTo>
                  <a:pt x="804" y="4551"/>
                  <a:pt x="1138" y="4551"/>
                  <a:pt x="1249" y="4717"/>
                </a:cubicBezTo>
                <a:cubicBezTo>
                  <a:pt x="1583" y="4884"/>
                  <a:pt x="1917" y="5216"/>
                  <a:pt x="2140" y="5548"/>
                </a:cubicBezTo>
                <a:cubicBezTo>
                  <a:pt x="2251" y="5714"/>
                  <a:pt x="2251" y="6047"/>
                  <a:pt x="2474" y="6213"/>
                </a:cubicBezTo>
                <a:cubicBezTo>
                  <a:pt x="2697" y="6213"/>
                  <a:pt x="2808" y="6213"/>
                  <a:pt x="3031" y="6047"/>
                </a:cubicBezTo>
                <a:cubicBezTo>
                  <a:pt x="3031" y="6047"/>
                  <a:pt x="3365" y="6213"/>
                  <a:pt x="3365" y="6213"/>
                </a:cubicBezTo>
                <a:cubicBezTo>
                  <a:pt x="3587" y="6711"/>
                  <a:pt x="3031" y="6379"/>
                  <a:pt x="3031" y="6379"/>
                </a:cubicBezTo>
                <a:cubicBezTo>
                  <a:pt x="2808" y="6379"/>
                  <a:pt x="3142" y="6711"/>
                  <a:pt x="3253" y="6877"/>
                </a:cubicBezTo>
                <a:cubicBezTo>
                  <a:pt x="3365" y="7210"/>
                  <a:pt x="3476" y="7044"/>
                  <a:pt x="3699" y="6877"/>
                </a:cubicBezTo>
                <a:cubicBezTo>
                  <a:pt x="3810" y="6711"/>
                  <a:pt x="4144" y="6711"/>
                  <a:pt x="4255" y="6877"/>
                </a:cubicBezTo>
                <a:cubicBezTo>
                  <a:pt x="4367" y="7044"/>
                  <a:pt x="3810" y="7210"/>
                  <a:pt x="3810" y="7210"/>
                </a:cubicBezTo>
                <a:cubicBezTo>
                  <a:pt x="3699" y="7210"/>
                  <a:pt x="3810" y="7210"/>
                  <a:pt x="3810" y="7376"/>
                </a:cubicBezTo>
                <a:cubicBezTo>
                  <a:pt x="3810" y="7542"/>
                  <a:pt x="3587" y="7376"/>
                  <a:pt x="3587" y="7376"/>
                </a:cubicBezTo>
                <a:cubicBezTo>
                  <a:pt x="3476" y="7376"/>
                  <a:pt x="3365" y="7542"/>
                  <a:pt x="3142" y="7542"/>
                </a:cubicBezTo>
                <a:cubicBezTo>
                  <a:pt x="2919" y="7542"/>
                  <a:pt x="2474" y="7708"/>
                  <a:pt x="2251" y="7542"/>
                </a:cubicBezTo>
                <a:cubicBezTo>
                  <a:pt x="2028" y="7376"/>
                  <a:pt x="2363" y="7044"/>
                  <a:pt x="2251" y="6877"/>
                </a:cubicBezTo>
                <a:cubicBezTo>
                  <a:pt x="2140" y="6877"/>
                  <a:pt x="1917" y="6877"/>
                  <a:pt x="1806" y="7044"/>
                </a:cubicBezTo>
                <a:cubicBezTo>
                  <a:pt x="1694" y="7044"/>
                  <a:pt x="1472" y="7044"/>
                  <a:pt x="1360" y="7044"/>
                </a:cubicBezTo>
                <a:cubicBezTo>
                  <a:pt x="1138" y="7210"/>
                  <a:pt x="1249" y="7542"/>
                  <a:pt x="1249" y="7542"/>
                </a:cubicBezTo>
                <a:cubicBezTo>
                  <a:pt x="1026" y="7542"/>
                  <a:pt x="804" y="7376"/>
                  <a:pt x="581" y="7542"/>
                </a:cubicBezTo>
                <a:cubicBezTo>
                  <a:pt x="470" y="7708"/>
                  <a:pt x="247" y="7874"/>
                  <a:pt x="136" y="8041"/>
                </a:cubicBezTo>
                <a:cubicBezTo>
                  <a:pt x="-421" y="8539"/>
                  <a:pt x="915" y="8539"/>
                  <a:pt x="915" y="8705"/>
                </a:cubicBezTo>
                <a:cubicBezTo>
                  <a:pt x="804" y="8871"/>
                  <a:pt x="470" y="8871"/>
                  <a:pt x="692" y="9037"/>
                </a:cubicBezTo>
                <a:cubicBezTo>
                  <a:pt x="804" y="9204"/>
                  <a:pt x="804" y="9536"/>
                  <a:pt x="915" y="9536"/>
                </a:cubicBezTo>
                <a:cubicBezTo>
                  <a:pt x="1360" y="9702"/>
                  <a:pt x="1694" y="9536"/>
                  <a:pt x="2140" y="9536"/>
                </a:cubicBezTo>
                <a:cubicBezTo>
                  <a:pt x="2251" y="9702"/>
                  <a:pt x="2363" y="9702"/>
                  <a:pt x="2474" y="9702"/>
                </a:cubicBezTo>
                <a:cubicBezTo>
                  <a:pt x="2697" y="9702"/>
                  <a:pt x="2585" y="9702"/>
                  <a:pt x="2808" y="9868"/>
                </a:cubicBezTo>
                <a:cubicBezTo>
                  <a:pt x="2808" y="9868"/>
                  <a:pt x="3031" y="9536"/>
                  <a:pt x="3142" y="9536"/>
                </a:cubicBezTo>
                <a:cubicBezTo>
                  <a:pt x="3253" y="9370"/>
                  <a:pt x="3365" y="9370"/>
                  <a:pt x="3476" y="9370"/>
                </a:cubicBezTo>
                <a:cubicBezTo>
                  <a:pt x="3587" y="9204"/>
                  <a:pt x="3699" y="9037"/>
                  <a:pt x="3699" y="9037"/>
                </a:cubicBezTo>
                <a:cubicBezTo>
                  <a:pt x="3810" y="9204"/>
                  <a:pt x="3921" y="9370"/>
                  <a:pt x="3810" y="9536"/>
                </a:cubicBezTo>
                <a:cubicBezTo>
                  <a:pt x="3699" y="9702"/>
                  <a:pt x="3587" y="9702"/>
                  <a:pt x="3810" y="10034"/>
                </a:cubicBezTo>
                <a:cubicBezTo>
                  <a:pt x="4033" y="10699"/>
                  <a:pt x="3810" y="11197"/>
                  <a:pt x="3253" y="11031"/>
                </a:cubicBezTo>
                <a:cubicBezTo>
                  <a:pt x="3253" y="11031"/>
                  <a:pt x="3142" y="10865"/>
                  <a:pt x="3031" y="11031"/>
                </a:cubicBezTo>
                <a:cubicBezTo>
                  <a:pt x="2919" y="11197"/>
                  <a:pt x="2808" y="11530"/>
                  <a:pt x="2697" y="11530"/>
                </a:cubicBezTo>
                <a:cubicBezTo>
                  <a:pt x="2474" y="11696"/>
                  <a:pt x="1806" y="11197"/>
                  <a:pt x="1917" y="11696"/>
                </a:cubicBezTo>
                <a:cubicBezTo>
                  <a:pt x="1917" y="11696"/>
                  <a:pt x="1583" y="12028"/>
                  <a:pt x="1694" y="12028"/>
                </a:cubicBezTo>
                <a:cubicBezTo>
                  <a:pt x="1694" y="12028"/>
                  <a:pt x="1806" y="12028"/>
                  <a:pt x="1806" y="12028"/>
                </a:cubicBezTo>
                <a:cubicBezTo>
                  <a:pt x="1917" y="12194"/>
                  <a:pt x="1583" y="12361"/>
                  <a:pt x="1472" y="12527"/>
                </a:cubicBezTo>
                <a:cubicBezTo>
                  <a:pt x="1360" y="12527"/>
                  <a:pt x="1249" y="12693"/>
                  <a:pt x="1249" y="12859"/>
                </a:cubicBezTo>
                <a:cubicBezTo>
                  <a:pt x="1138" y="13191"/>
                  <a:pt x="1360" y="13191"/>
                  <a:pt x="1138" y="13357"/>
                </a:cubicBezTo>
                <a:cubicBezTo>
                  <a:pt x="915" y="13524"/>
                  <a:pt x="1138" y="13856"/>
                  <a:pt x="1249" y="14022"/>
                </a:cubicBezTo>
                <a:cubicBezTo>
                  <a:pt x="1249" y="14188"/>
                  <a:pt x="1583" y="13357"/>
                  <a:pt x="1694" y="13357"/>
                </a:cubicBezTo>
                <a:cubicBezTo>
                  <a:pt x="1694" y="13357"/>
                  <a:pt x="1472" y="13856"/>
                  <a:pt x="1472" y="13856"/>
                </a:cubicBezTo>
                <a:cubicBezTo>
                  <a:pt x="1360" y="14022"/>
                  <a:pt x="1694" y="14354"/>
                  <a:pt x="1806" y="14354"/>
                </a:cubicBezTo>
                <a:cubicBezTo>
                  <a:pt x="1917" y="14521"/>
                  <a:pt x="1917" y="14687"/>
                  <a:pt x="2028" y="14521"/>
                </a:cubicBezTo>
                <a:cubicBezTo>
                  <a:pt x="2140" y="14354"/>
                  <a:pt x="2251" y="14188"/>
                  <a:pt x="2251" y="14188"/>
                </a:cubicBezTo>
                <a:cubicBezTo>
                  <a:pt x="2251" y="14354"/>
                  <a:pt x="2363" y="14687"/>
                  <a:pt x="2474" y="14687"/>
                </a:cubicBezTo>
                <a:cubicBezTo>
                  <a:pt x="2251" y="14853"/>
                  <a:pt x="2140" y="14687"/>
                  <a:pt x="2028" y="14687"/>
                </a:cubicBezTo>
                <a:cubicBezTo>
                  <a:pt x="1917" y="14853"/>
                  <a:pt x="1806" y="14354"/>
                  <a:pt x="1694" y="14354"/>
                </a:cubicBezTo>
                <a:cubicBezTo>
                  <a:pt x="1583" y="14354"/>
                  <a:pt x="1360" y="14853"/>
                  <a:pt x="1583" y="15019"/>
                </a:cubicBezTo>
                <a:cubicBezTo>
                  <a:pt x="1806" y="15185"/>
                  <a:pt x="1806" y="15351"/>
                  <a:pt x="2028" y="15517"/>
                </a:cubicBezTo>
                <a:cubicBezTo>
                  <a:pt x="2140" y="15850"/>
                  <a:pt x="2363" y="15684"/>
                  <a:pt x="2585" y="15684"/>
                </a:cubicBezTo>
                <a:cubicBezTo>
                  <a:pt x="2697" y="15517"/>
                  <a:pt x="2919" y="15684"/>
                  <a:pt x="2919" y="15351"/>
                </a:cubicBezTo>
                <a:cubicBezTo>
                  <a:pt x="2919" y="15019"/>
                  <a:pt x="3031" y="14521"/>
                  <a:pt x="3253" y="14687"/>
                </a:cubicBezTo>
                <a:cubicBezTo>
                  <a:pt x="3253" y="14521"/>
                  <a:pt x="3031" y="15185"/>
                  <a:pt x="3031" y="15351"/>
                </a:cubicBezTo>
                <a:cubicBezTo>
                  <a:pt x="3031" y="15517"/>
                  <a:pt x="3476" y="16016"/>
                  <a:pt x="3365" y="16182"/>
                </a:cubicBezTo>
                <a:cubicBezTo>
                  <a:pt x="3142" y="16514"/>
                  <a:pt x="3476" y="16681"/>
                  <a:pt x="3476" y="16681"/>
                </a:cubicBezTo>
                <a:cubicBezTo>
                  <a:pt x="3365" y="16681"/>
                  <a:pt x="3142" y="17179"/>
                  <a:pt x="3142" y="17179"/>
                </a:cubicBezTo>
                <a:cubicBezTo>
                  <a:pt x="3253" y="17345"/>
                  <a:pt x="3810" y="16847"/>
                  <a:pt x="3810" y="16847"/>
                </a:cubicBezTo>
                <a:cubicBezTo>
                  <a:pt x="3810" y="17013"/>
                  <a:pt x="3699" y="17013"/>
                  <a:pt x="3699" y="17179"/>
                </a:cubicBezTo>
                <a:cubicBezTo>
                  <a:pt x="3699" y="17179"/>
                  <a:pt x="3921" y="16847"/>
                  <a:pt x="4033" y="16681"/>
                </a:cubicBezTo>
                <a:cubicBezTo>
                  <a:pt x="4144" y="16681"/>
                  <a:pt x="4589" y="16847"/>
                  <a:pt x="4589" y="17013"/>
                </a:cubicBezTo>
                <a:cubicBezTo>
                  <a:pt x="4701" y="17179"/>
                  <a:pt x="4923" y="17677"/>
                  <a:pt x="4923" y="17345"/>
                </a:cubicBezTo>
                <a:cubicBezTo>
                  <a:pt x="4923" y="17179"/>
                  <a:pt x="5146" y="16514"/>
                  <a:pt x="5146" y="16514"/>
                </a:cubicBezTo>
                <a:cubicBezTo>
                  <a:pt x="5146" y="16348"/>
                  <a:pt x="5480" y="16847"/>
                  <a:pt x="5480" y="16681"/>
                </a:cubicBezTo>
                <a:cubicBezTo>
                  <a:pt x="5480" y="16681"/>
                  <a:pt x="5146" y="16681"/>
                  <a:pt x="5146" y="16847"/>
                </a:cubicBezTo>
                <a:cubicBezTo>
                  <a:pt x="5146" y="17179"/>
                  <a:pt x="5480" y="17179"/>
                  <a:pt x="5591" y="17013"/>
                </a:cubicBezTo>
                <a:cubicBezTo>
                  <a:pt x="5703" y="16847"/>
                  <a:pt x="5814" y="17013"/>
                  <a:pt x="5925" y="16847"/>
                </a:cubicBezTo>
                <a:cubicBezTo>
                  <a:pt x="5925" y="16847"/>
                  <a:pt x="6148" y="16514"/>
                  <a:pt x="6148" y="16514"/>
                </a:cubicBezTo>
                <a:cubicBezTo>
                  <a:pt x="6148" y="16514"/>
                  <a:pt x="5925" y="17013"/>
                  <a:pt x="5814" y="17179"/>
                </a:cubicBezTo>
                <a:cubicBezTo>
                  <a:pt x="5814" y="17345"/>
                  <a:pt x="5814" y="17345"/>
                  <a:pt x="5703" y="17511"/>
                </a:cubicBezTo>
                <a:cubicBezTo>
                  <a:pt x="5703" y="17677"/>
                  <a:pt x="5814" y="17511"/>
                  <a:pt x="5814" y="17677"/>
                </a:cubicBezTo>
                <a:cubicBezTo>
                  <a:pt x="5814" y="17677"/>
                  <a:pt x="5703" y="17844"/>
                  <a:pt x="5591" y="18010"/>
                </a:cubicBezTo>
                <a:cubicBezTo>
                  <a:pt x="5591" y="18342"/>
                  <a:pt x="5591" y="18342"/>
                  <a:pt x="5703" y="18508"/>
                </a:cubicBezTo>
                <a:cubicBezTo>
                  <a:pt x="5703" y="18508"/>
                  <a:pt x="5369" y="18841"/>
                  <a:pt x="5257" y="18841"/>
                </a:cubicBezTo>
                <a:cubicBezTo>
                  <a:pt x="5146" y="19173"/>
                  <a:pt x="5035" y="19339"/>
                  <a:pt x="4812" y="19505"/>
                </a:cubicBezTo>
                <a:cubicBezTo>
                  <a:pt x="4589" y="19505"/>
                  <a:pt x="4367" y="19837"/>
                  <a:pt x="4255" y="20004"/>
                </a:cubicBezTo>
                <a:cubicBezTo>
                  <a:pt x="4144" y="20004"/>
                  <a:pt x="4144" y="20170"/>
                  <a:pt x="4033" y="20170"/>
                </a:cubicBezTo>
                <a:cubicBezTo>
                  <a:pt x="4033" y="20336"/>
                  <a:pt x="4144" y="20502"/>
                  <a:pt x="4144" y="20502"/>
                </a:cubicBezTo>
                <a:cubicBezTo>
                  <a:pt x="4033" y="20668"/>
                  <a:pt x="3699" y="20502"/>
                  <a:pt x="3587" y="20502"/>
                </a:cubicBezTo>
                <a:cubicBezTo>
                  <a:pt x="3253" y="20502"/>
                  <a:pt x="3142" y="20668"/>
                  <a:pt x="2919" y="21001"/>
                </a:cubicBezTo>
                <a:cubicBezTo>
                  <a:pt x="2808" y="21167"/>
                  <a:pt x="2919" y="21499"/>
                  <a:pt x="3031" y="21333"/>
                </a:cubicBezTo>
                <a:cubicBezTo>
                  <a:pt x="3253" y="21167"/>
                  <a:pt x="3476" y="20668"/>
                  <a:pt x="3587" y="20834"/>
                </a:cubicBezTo>
                <a:cubicBezTo>
                  <a:pt x="3587" y="20668"/>
                  <a:pt x="3476" y="21333"/>
                  <a:pt x="3810" y="20834"/>
                </a:cubicBezTo>
                <a:cubicBezTo>
                  <a:pt x="3810" y="20834"/>
                  <a:pt x="4033" y="21333"/>
                  <a:pt x="4144" y="21001"/>
                </a:cubicBezTo>
                <a:cubicBezTo>
                  <a:pt x="4144" y="20834"/>
                  <a:pt x="4033" y="20834"/>
                  <a:pt x="4144" y="20834"/>
                </a:cubicBezTo>
                <a:cubicBezTo>
                  <a:pt x="4255" y="20668"/>
                  <a:pt x="4255" y="20668"/>
                  <a:pt x="4367" y="20668"/>
                </a:cubicBezTo>
                <a:cubicBezTo>
                  <a:pt x="4478" y="20668"/>
                  <a:pt x="4478" y="20668"/>
                  <a:pt x="4589" y="20502"/>
                </a:cubicBezTo>
                <a:cubicBezTo>
                  <a:pt x="4701" y="20336"/>
                  <a:pt x="4923" y="20336"/>
                  <a:pt x="5146" y="20170"/>
                </a:cubicBezTo>
                <a:cubicBezTo>
                  <a:pt x="5480" y="20004"/>
                  <a:pt x="5035" y="20004"/>
                  <a:pt x="5257" y="19837"/>
                </a:cubicBezTo>
                <a:cubicBezTo>
                  <a:pt x="5369" y="19671"/>
                  <a:pt x="5480" y="19505"/>
                  <a:pt x="5591" y="19505"/>
                </a:cubicBezTo>
                <a:cubicBezTo>
                  <a:pt x="5814" y="19339"/>
                  <a:pt x="6037" y="19173"/>
                  <a:pt x="6148" y="19173"/>
                </a:cubicBezTo>
                <a:cubicBezTo>
                  <a:pt x="6482" y="18841"/>
                  <a:pt x="6259" y="19007"/>
                  <a:pt x="6259" y="18674"/>
                </a:cubicBezTo>
                <a:cubicBezTo>
                  <a:pt x="6259" y="18674"/>
                  <a:pt x="7150" y="18010"/>
                  <a:pt x="7261" y="17844"/>
                </a:cubicBezTo>
                <a:cubicBezTo>
                  <a:pt x="7373" y="17844"/>
                  <a:pt x="7595" y="17844"/>
                  <a:pt x="7595" y="17677"/>
                </a:cubicBezTo>
                <a:cubicBezTo>
                  <a:pt x="7595" y="17179"/>
                  <a:pt x="7707" y="17345"/>
                  <a:pt x="7930" y="17179"/>
                </a:cubicBezTo>
                <a:cubicBezTo>
                  <a:pt x="8264" y="16847"/>
                  <a:pt x="7261" y="16681"/>
                  <a:pt x="7707" y="16016"/>
                </a:cubicBezTo>
                <a:cubicBezTo>
                  <a:pt x="7930" y="15850"/>
                  <a:pt x="8152" y="15850"/>
                  <a:pt x="8264" y="15684"/>
                </a:cubicBezTo>
                <a:cubicBezTo>
                  <a:pt x="8375" y="15517"/>
                  <a:pt x="8375" y="15019"/>
                  <a:pt x="8152" y="15019"/>
                </a:cubicBezTo>
                <a:cubicBezTo>
                  <a:pt x="8375" y="15019"/>
                  <a:pt x="8375" y="15185"/>
                  <a:pt x="8598" y="15019"/>
                </a:cubicBezTo>
                <a:cubicBezTo>
                  <a:pt x="8709" y="14853"/>
                  <a:pt x="8820" y="14521"/>
                  <a:pt x="9043" y="14354"/>
                </a:cubicBezTo>
                <a:cubicBezTo>
                  <a:pt x="9154" y="14188"/>
                  <a:pt x="9377" y="13856"/>
                  <a:pt x="9488" y="13856"/>
                </a:cubicBezTo>
                <a:cubicBezTo>
                  <a:pt x="9600" y="13856"/>
                  <a:pt x="10156" y="13856"/>
                  <a:pt x="10045" y="14188"/>
                </a:cubicBezTo>
                <a:cubicBezTo>
                  <a:pt x="9934" y="14354"/>
                  <a:pt x="9711" y="14022"/>
                  <a:pt x="9488" y="14188"/>
                </a:cubicBezTo>
                <a:cubicBezTo>
                  <a:pt x="9266" y="14354"/>
                  <a:pt x="9266" y="14521"/>
                  <a:pt x="9154" y="14853"/>
                </a:cubicBezTo>
                <a:cubicBezTo>
                  <a:pt x="9154" y="15185"/>
                  <a:pt x="8932" y="15517"/>
                  <a:pt x="8932" y="15850"/>
                </a:cubicBezTo>
                <a:cubicBezTo>
                  <a:pt x="8820" y="16016"/>
                  <a:pt x="9266" y="15850"/>
                  <a:pt x="9266" y="16016"/>
                </a:cubicBezTo>
                <a:cubicBezTo>
                  <a:pt x="9154" y="16016"/>
                  <a:pt x="8598" y="16348"/>
                  <a:pt x="9043" y="16348"/>
                </a:cubicBezTo>
                <a:cubicBezTo>
                  <a:pt x="9377" y="16348"/>
                  <a:pt x="9600" y="16016"/>
                  <a:pt x="9934" y="15850"/>
                </a:cubicBezTo>
                <a:cubicBezTo>
                  <a:pt x="10156" y="15517"/>
                  <a:pt x="10379" y="15517"/>
                  <a:pt x="10602" y="15351"/>
                </a:cubicBezTo>
                <a:cubicBezTo>
                  <a:pt x="11047" y="15185"/>
                  <a:pt x="10824" y="14853"/>
                  <a:pt x="10824" y="14521"/>
                </a:cubicBezTo>
                <a:cubicBezTo>
                  <a:pt x="10713" y="13856"/>
                  <a:pt x="11715" y="14354"/>
                  <a:pt x="11938" y="14521"/>
                </a:cubicBezTo>
                <a:cubicBezTo>
                  <a:pt x="12160" y="14521"/>
                  <a:pt x="12272" y="14853"/>
                  <a:pt x="12494" y="15019"/>
                </a:cubicBezTo>
                <a:cubicBezTo>
                  <a:pt x="12494" y="15019"/>
                  <a:pt x="12717" y="14521"/>
                  <a:pt x="12828" y="14687"/>
                </a:cubicBezTo>
                <a:cubicBezTo>
                  <a:pt x="12828" y="14687"/>
                  <a:pt x="12828" y="15019"/>
                  <a:pt x="12828" y="15185"/>
                </a:cubicBezTo>
                <a:cubicBezTo>
                  <a:pt x="13051" y="15351"/>
                  <a:pt x="13163" y="15351"/>
                  <a:pt x="13274" y="15351"/>
                </a:cubicBezTo>
                <a:cubicBezTo>
                  <a:pt x="13608" y="15351"/>
                  <a:pt x="13942" y="15185"/>
                  <a:pt x="14165" y="15351"/>
                </a:cubicBezTo>
                <a:cubicBezTo>
                  <a:pt x="14276" y="15351"/>
                  <a:pt x="14387" y="15517"/>
                  <a:pt x="14499" y="15351"/>
                </a:cubicBezTo>
                <a:cubicBezTo>
                  <a:pt x="14610" y="15351"/>
                  <a:pt x="14610" y="15517"/>
                  <a:pt x="14721" y="15684"/>
                </a:cubicBezTo>
                <a:cubicBezTo>
                  <a:pt x="14833" y="15684"/>
                  <a:pt x="15055" y="15850"/>
                  <a:pt x="15167" y="15850"/>
                </a:cubicBezTo>
                <a:cubicBezTo>
                  <a:pt x="15389" y="15850"/>
                  <a:pt x="15501" y="15517"/>
                  <a:pt x="15612" y="15517"/>
                </a:cubicBezTo>
                <a:cubicBezTo>
                  <a:pt x="15835" y="15351"/>
                  <a:pt x="15723" y="15850"/>
                  <a:pt x="15723" y="15850"/>
                </a:cubicBezTo>
                <a:cubicBezTo>
                  <a:pt x="15612" y="16016"/>
                  <a:pt x="15612" y="16016"/>
                  <a:pt x="15723" y="16182"/>
                </a:cubicBezTo>
                <a:cubicBezTo>
                  <a:pt x="16057" y="16348"/>
                  <a:pt x="16280" y="16514"/>
                  <a:pt x="16503" y="16681"/>
                </a:cubicBezTo>
                <a:cubicBezTo>
                  <a:pt x="16725" y="17013"/>
                  <a:pt x="16948" y="17345"/>
                  <a:pt x="17171" y="17511"/>
                </a:cubicBezTo>
                <a:cubicBezTo>
                  <a:pt x="17282" y="17511"/>
                  <a:pt x="17393" y="17345"/>
                  <a:pt x="17505" y="17345"/>
                </a:cubicBezTo>
                <a:cubicBezTo>
                  <a:pt x="17616" y="17179"/>
                  <a:pt x="17393" y="17013"/>
                  <a:pt x="17393" y="16847"/>
                </a:cubicBezTo>
                <a:cubicBezTo>
                  <a:pt x="17393" y="16681"/>
                  <a:pt x="17727" y="17013"/>
                  <a:pt x="17727" y="17013"/>
                </a:cubicBezTo>
                <a:cubicBezTo>
                  <a:pt x="17727" y="17179"/>
                  <a:pt x="18061" y="17511"/>
                  <a:pt x="18173" y="17345"/>
                </a:cubicBezTo>
                <a:cubicBezTo>
                  <a:pt x="18173" y="17345"/>
                  <a:pt x="17950" y="16348"/>
                  <a:pt x="17950" y="16348"/>
                </a:cubicBezTo>
                <a:cubicBezTo>
                  <a:pt x="18061" y="16348"/>
                  <a:pt x="18284" y="17179"/>
                  <a:pt x="18395" y="17179"/>
                </a:cubicBezTo>
                <a:cubicBezTo>
                  <a:pt x="18395" y="17345"/>
                  <a:pt x="18507" y="17677"/>
                  <a:pt x="18618" y="17677"/>
                </a:cubicBezTo>
                <a:cubicBezTo>
                  <a:pt x="18730" y="17677"/>
                  <a:pt x="18841" y="17345"/>
                  <a:pt x="18841" y="17345"/>
                </a:cubicBezTo>
                <a:cubicBezTo>
                  <a:pt x="18618" y="17511"/>
                  <a:pt x="19286" y="18176"/>
                  <a:pt x="19286" y="18342"/>
                </a:cubicBezTo>
                <a:cubicBezTo>
                  <a:pt x="19175" y="18342"/>
                  <a:pt x="19175" y="18342"/>
                  <a:pt x="19175" y="18342"/>
                </a:cubicBezTo>
                <a:cubicBezTo>
                  <a:pt x="19064" y="18508"/>
                  <a:pt x="19286" y="18508"/>
                  <a:pt x="19286" y="18674"/>
                </a:cubicBezTo>
                <a:cubicBezTo>
                  <a:pt x="19286" y="18674"/>
                  <a:pt x="19064" y="18841"/>
                  <a:pt x="19175" y="18841"/>
                </a:cubicBezTo>
                <a:cubicBezTo>
                  <a:pt x="19286" y="19007"/>
                  <a:pt x="19398" y="19173"/>
                  <a:pt x="19509" y="19339"/>
                </a:cubicBezTo>
                <a:cubicBezTo>
                  <a:pt x="19732" y="19671"/>
                  <a:pt x="19843" y="19837"/>
                  <a:pt x="20066" y="20004"/>
                </a:cubicBezTo>
                <a:cubicBezTo>
                  <a:pt x="20066" y="20004"/>
                  <a:pt x="19843" y="20668"/>
                  <a:pt x="19954" y="20668"/>
                </a:cubicBezTo>
                <a:cubicBezTo>
                  <a:pt x="20066" y="20834"/>
                  <a:pt x="20066" y="20502"/>
                  <a:pt x="20066" y="20502"/>
                </a:cubicBezTo>
                <a:cubicBezTo>
                  <a:pt x="20177" y="20336"/>
                  <a:pt x="20177" y="20834"/>
                  <a:pt x="20288" y="21001"/>
                </a:cubicBezTo>
                <a:cubicBezTo>
                  <a:pt x="20288" y="21001"/>
                  <a:pt x="20288" y="20834"/>
                  <a:pt x="20288" y="20668"/>
                </a:cubicBezTo>
                <a:cubicBezTo>
                  <a:pt x="20288" y="21001"/>
                  <a:pt x="20956" y="21499"/>
                  <a:pt x="21068" y="21001"/>
                </a:cubicBezTo>
                <a:cubicBezTo>
                  <a:pt x="21068" y="21001"/>
                  <a:pt x="21068" y="21167"/>
                  <a:pt x="21068" y="21167"/>
                </a:cubicBezTo>
                <a:cubicBezTo>
                  <a:pt x="21068" y="21167"/>
                  <a:pt x="21179" y="21001"/>
                  <a:pt x="21179" y="20834"/>
                </a:cubicBezTo>
                <a:cubicBezTo>
                  <a:pt x="21068" y="20834"/>
                  <a:pt x="21179" y="21001"/>
                  <a:pt x="21179" y="2083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19" name="Shape 2519"/>
          <p:cNvSpPr/>
          <p:nvPr/>
        </p:nvSpPr>
        <p:spPr>
          <a:xfrm>
            <a:off x="12533013" y="6338362"/>
            <a:ext cx="1904522" cy="944109"/>
          </a:xfrm>
          <a:custGeom>
            <a:avLst/>
            <a:gdLst/>
            <a:ahLst/>
            <a:cxnLst>
              <a:cxn ang="0">
                <a:pos x="wd2" y="hd2"/>
              </a:cxn>
              <a:cxn ang="5400000">
                <a:pos x="wd2" y="hd2"/>
              </a:cxn>
              <a:cxn ang="10800000">
                <a:pos x="wd2" y="hd2"/>
              </a:cxn>
              <a:cxn ang="16200000">
                <a:pos x="wd2" y="hd2"/>
              </a:cxn>
            </a:cxnLst>
            <a:rect l="0" t="0" r="r" b="b"/>
            <a:pathLst>
              <a:path w="21492" h="21480" extrusionOk="0">
                <a:moveTo>
                  <a:pt x="5028" y="16193"/>
                </a:moveTo>
                <a:cubicBezTo>
                  <a:pt x="5253" y="16193"/>
                  <a:pt x="5477" y="16193"/>
                  <a:pt x="5776" y="16193"/>
                </a:cubicBezTo>
                <a:cubicBezTo>
                  <a:pt x="5850" y="16193"/>
                  <a:pt x="6000" y="16193"/>
                  <a:pt x="6075" y="16193"/>
                </a:cubicBezTo>
                <a:cubicBezTo>
                  <a:pt x="6149" y="16193"/>
                  <a:pt x="6149" y="15891"/>
                  <a:pt x="6224" y="15891"/>
                </a:cubicBezTo>
                <a:cubicBezTo>
                  <a:pt x="6299" y="15740"/>
                  <a:pt x="6747" y="15740"/>
                  <a:pt x="6747" y="15891"/>
                </a:cubicBezTo>
                <a:cubicBezTo>
                  <a:pt x="6972" y="16193"/>
                  <a:pt x="7196" y="16495"/>
                  <a:pt x="7420" y="16797"/>
                </a:cubicBezTo>
                <a:cubicBezTo>
                  <a:pt x="7420" y="16797"/>
                  <a:pt x="7495" y="17251"/>
                  <a:pt x="7495" y="17402"/>
                </a:cubicBezTo>
                <a:cubicBezTo>
                  <a:pt x="7570" y="17704"/>
                  <a:pt x="7570" y="17704"/>
                  <a:pt x="7794" y="17855"/>
                </a:cubicBezTo>
                <a:cubicBezTo>
                  <a:pt x="7943" y="18006"/>
                  <a:pt x="8018" y="18157"/>
                  <a:pt x="8093" y="17855"/>
                </a:cubicBezTo>
                <a:cubicBezTo>
                  <a:pt x="8167" y="17402"/>
                  <a:pt x="8242" y="17402"/>
                  <a:pt x="8466" y="17553"/>
                </a:cubicBezTo>
                <a:cubicBezTo>
                  <a:pt x="8616" y="17553"/>
                  <a:pt x="8840" y="17704"/>
                  <a:pt x="8840" y="18006"/>
                </a:cubicBezTo>
                <a:cubicBezTo>
                  <a:pt x="8990" y="18459"/>
                  <a:pt x="9139" y="18610"/>
                  <a:pt x="9289" y="19063"/>
                </a:cubicBezTo>
                <a:cubicBezTo>
                  <a:pt x="9438" y="19365"/>
                  <a:pt x="9363" y="19970"/>
                  <a:pt x="9588" y="20121"/>
                </a:cubicBezTo>
                <a:cubicBezTo>
                  <a:pt x="9737" y="20423"/>
                  <a:pt x="10036" y="20423"/>
                  <a:pt x="10185" y="20574"/>
                </a:cubicBezTo>
                <a:cubicBezTo>
                  <a:pt x="10185" y="20423"/>
                  <a:pt x="10036" y="19365"/>
                  <a:pt x="10036" y="19365"/>
                </a:cubicBezTo>
                <a:cubicBezTo>
                  <a:pt x="10185" y="19516"/>
                  <a:pt x="10111" y="19063"/>
                  <a:pt x="10185" y="19063"/>
                </a:cubicBezTo>
                <a:cubicBezTo>
                  <a:pt x="10185" y="18912"/>
                  <a:pt x="10335" y="18912"/>
                  <a:pt x="10410" y="18761"/>
                </a:cubicBezTo>
                <a:cubicBezTo>
                  <a:pt x="10484" y="18761"/>
                  <a:pt x="10559" y="18308"/>
                  <a:pt x="10559" y="18308"/>
                </a:cubicBezTo>
                <a:cubicBezTo>
                  <a:pt x="10634" y="18459"/>
                  <a:pt x="10709" y="18459"/>
                  <a:pt x="10783" y="18308"/>
                </a:cubicBezTo>
                <a:cubicBezTo>
                  <a:pt x="10933" y="18157"/>
                  <a:pt x="11008" y="18157"/>
                  <a:pt x="11082" y="17855"/>
                </a:cubicBezTo>
                <a:cubicBezTo>
                  <a:pt x="11232" y="17704"/>
                  <a:pt x="11008" y="17704"/>
                  <a:pt x="11008" y="17553"/>
                </a:cubicBezTo>
                <a:cubicBezTo>
                  <a:pt x="11008" y="17553"/>
                  <a:pt x="11232" y="17704"/>
                  <a:pt x="11307" y="17553"/>
                </a:cubicBezTo>
                <a:cubicBezTo>
                  <a:pt x="11456" y="17402"/>
                  <a:pt x="11531" y="17402"/>
                  <a:pt x="11680" y="17402"/>
                </a:cubicBezTo>
                <a:cubicBezTo>
                  <a:pt x="11830" y="17402"/>
                  <a:pt x="11904" y="17855"/>
                  <a:pt x="12054" y="17704"/>
                </a:cubicBezTo>
                <a:cubicBezTo>
                  <a:pt x="12278" y="17402"/>
                  <a:pt x="12353" y="17704"/>
                  <a:pt x="12502" y="17855"/>
                </a:cubicBezTo>
                <a:cubicBezTo>
                  <a:pt x="12652" y="18006"/>
                  <a:pt x="12727" y="17704"/>
                  <a:pt x="12801" y="17704"/>
                </a:cubicBezTo>
                <a:cubicBezTo>
                  <a:pt x="12876" y="17553"/>
                  <a:pt x="13100" y="17855"/>
                  <a:pt x="13100" y="18006"/>
                </a:cubicBezTo>
                <a:cubicBezTo>
                  <a:pt x="13175" y="18157"/>
                  <a:pt x="13250" y="18006"/>
                  <a:pt x="13175" y="17855"/>
                </a:cubicBezTo>
                <a:cubicBezTo>
                  <a:pt x="13175" y="17855"/>
                  <a:pt x="13100" y="17704"/>
                  <a:pt x="13026" y="17704"/>
                </a:cubicBezTo>
                <a:cubicBezTo>
                  <a:pt x="12951" y="17553"/>
                  <a:pt x="13100" y="17553"/>
                  <a:pt x="13100" y="17553"/>
                </a:cubicBezTo>
                <a:cubicBezTo>
                  <a:pt x="13026" y="17251"/>
                  <a:pt x="13026" y="17100"/>
                  <a:pt x="12876" y="17251"/>
                </a:cubicBezTo>
                <a:cubicBezTo>
                  <a:pt x="12876" y="17251"/>
                  <a:pt x="12577" y="17251"/>
                  <a:pt x="12727" y="16949"/>
                </a:cubicBezTo>
                <a:cubicBezTo>
                  <a:pt x="12876" y="16949"/>
                  <a:pt x="12951" y="17100"/>
                  <a:pt x="13026" y="17100"/>
                </a:cubicBezTo>
                <a:cubicBezTo>
                  <a:pt x="13250" y="16949"/>
                  <a:pt x="13399" y="16949"/>
                  <a:pt x="13624" y="16949"/>
                </a:cubicBezTo>
                <a:cubicBezTo>
                  <a:pt x="13698" y="16949"/>
                  <a:pt x="13624" y="16949"/>
                  <a:pt x="13698" y="17100"/>
                </a:cubicBezTo>
                <a:cubicBezTo>
                  <a:pt x="13698" y="17100"/>
                  <a:pt x="13773" y="17100"/>
                  <a:pt x="13848" y="16949"/>
                </a:cubicBezTo>
                <a:cubicBezTo>
                  <a:pt x="13997" y="16949"/>
                  <a:pt x="14147" y="16949"/>
                  <a:pt x="14296" y="16949"/>
                </a:cubicBezTo>
                <a:cubicBezTo>
                  <a:pt x="14446" y="16949"/>
                  <a:pt x="14446" y="17251"/>
                  <a:pt x="14595" y="17402"/>
                </a:cubicBezTo>
                <a:cubicBezTo>
                  <a:pt x="14745" y="17704"/>
                  <a:pt x="14894" y="17402"/>
                  <a:pt x="15044" y="17251"/>
                </a:cubicBezTo>
                <a:cubicBezTo>
                  <a:pt x="15118" y="17251"/>
                  <a:pt x="15567" y="18157"/>
                  <a:pt x="15567" y="18308"/>
                </a:cubicBezTo>
                <a:cubicBezTo>
                  <a:pt x="15642" y="18459"/>
                  <a:pt x="15492" y="18761"/>
                  <a:pt x="15567" y="18912"/>
                </a:cubicBezTo>
                <a:cubicBezTo>
                  <a:pt x="15642" y="19214"/>
                  <a:pt x="15567" y="19214"/>
                  <a:pt x="15642" y="19516"/>
                </a:cubicBezTo>
                <a:cubicBezTo>
                  <a:pt x="15642" y="19667"/>
                  <a:pt x="15716" y="19818"/>
                  <a:pt x="15716" y="19818"/>
                </a:cubicBezTo>
                <a:cubicBezTo>
                  <a:pt x="15791" y="19818"/>
                  <a:pt x="15791" y="19970"/>
                  <a:pt x="15866" y="19970"/>
                </a:cubicBezTo>
                <a:cubicBezTo>
                  <a:pt x="15940" y="20121"/>
                  <a:pt x="15866" y="20423"/>
                  <a:pt x="15940" y="20574"/>
                </a:cubicBezTo>
                <a:cubicBezTo>
                  <a:pt x="16015" y="20725"/>
                  <a:pt x="16090" y="20725"/>
                  <a:pt x="16165" y="21027"/>
                </a:cubicBezTo>
                <a:cubicBezTo>
                  <a:pt x="16314" y="21480"/>
                  <a:pt x="16239" y="21027"/>
                  <a:pt x="16389" y="21178"/>
                </a:cubicBezTo>
                <a:cubicBezTo>
                  <a:pt x="16389" y="21178"/>
                  <a:pt x="16389" y="21480"/>
                  <a:pt x="16389" y="21480"/>
                </a:cubicBezTo>
                <a:cubicBezTo>
                  <a:pt x="16464" y="21480"/>
                  <a:pt x="16538" y="20423"/>
                  <a:pt x="16538" y="20272"/>
                </a:cubicBezTo>
                <a:cubicBezTo>
                  <a:pt x="16538" y="19818"/>
                  <a:pt x="16464" y="19516"/>
                  <a:pt x="16389" y="18912"/>
                </a:cubicBezTo>
                <a:cubicBezTo>
                  <a:pt x="16239" y="18459"/>
                  <a:pt x="16239" y="18006"/>
                  <a:pt x="16165" y="17553"/>
                </a:cubicBezTo>
                <a:cubicBezTo>
                  <a:pt x="16015" y="17251"/>
                  <a:pt x="15940" y="16646"/>
                  <a:pt x="16015" y="16193"/>
                </a:cubicBezTo>
                <a:cubicBezTo>
                  <a:pt x="16090" y="15740"/>
                  <a:pt x="16239" y="15438"/>
                  <a:pt x="16464" y="15136"/>
                </a:cubicBezTo>
                <a:cubicBezTo>
                  <a:pt x="16538" y="14985"/>
                  <a:pt x="16613" y="14985"/>
                  <a:pt x="16688" y="14834"/>
                </a:cubicBezTo>
                <a:cubicBezTo>
                  <a:pt x="16763" y="14683"/>
                  <a:pt x="16837" y="14381"/>
                  <a:pt x="16912" y="14381"/>
                </a:cubicBezTo>
                <a:cubicBezTo>
                  <a:pt x="17062" y="14079"/>
                  <a:pt x="17286" y="14079"/>
                  <a:pt x="17435" y="13777"/>
                </a:cubicBezTo>
                <a:cubicBezTo>
                  <a:pt x="17510" y="13625"/>
                  <a:pt x="17585" y="13323"/>
                  <a:pt x="17734" y="13323"/>
                </a:cubicBezTo>
                <a:cubicBezTo>
                  <a:pt x="17734" y="13323"/>
                  <a:pt x="18033" y="13323"/>
                  <a:pt x="17958" y="13021"/>
                </a:cubicBezTo>
                <a:cubicBezTo>
                  <a:pt x="17958" y="13021"/>
                  <a:pt x="17734" y="13172"/>
                  <a:pt x="17734" y="13172"/>
                </a:cubicBezTo>
                <a:cubicBezTo>
                  <a:pt x="17734" y="13021"/>
                  <a:pt x="17884" y="13172"/>
                  <a:pt x="17809" y="12870"/>
                </a:cubicBezTo>
                <a:cubicBezTo>
                  <a:pt x="17809" y="12870"/>
                  <a:pt x="17734" y="12719"/>
                  <a:pt x="17809" y="12719"/>
                </a:cubicBezTo>
                <a:cubicBezTo>
                  <a:pt x="17809" y="12568"/>
                  <a:pt x="17809" y="12719"/>
                  <a:pt x="17884" y="12568"/>
                </a:cubicBezTo>
                <a:cubicBezTo>
                  <a:pt x="17809" y="12719"/>
                  <a:pt x="17958" y="12870"/>
                  <a:pt x="17958" y="12719"/>
                </a:cubicBezTo>
                <a:cubicBezTo>
                  <a:pt x="18033" y="12719"/>
                  <a:pt x="18257" y="12417"/>
                  <a:pt x="18183" y="12266"/>
                </a:cubicBezTo>
                <a:cubicBezTo>
                  <a:pt x="18183" y="12417"/>
                  <a:pt x="17734" y="12266"/>
                  <a:pt x="17809" y="12115"/>
                </a:cubicBezTo>
                <a:cubicBezTo>
                  <a:pt x="17809" y="11964"/>
                  <a:pt x="17884" y="12266"/>
                  <a:pt x="17958" y="12115"/>
                </a:cubicBezTo>
                <a:cubicBezTo>
                  <a:pt x="17958" y="12115"/>
                  <a:pt x="18108" y="11964"/>
                  <a:pt x="18108" y="11964"/>
                </a:cubicBezTo>
                <a:cubicBezTo>
                  <a:pt x="18108" y="11964"/>
                  <a:pt x="18033" y="11813"/>
                  <a:pt x="18033" y="11662"/>
                </a:cubicBezTo>
                <a:cubicBezTo>
                  <a:pt x="18108" y="11511"/>
                  <a:pt x="18108" y="11360"/>
                  <a:pt x="17958" y="11360"/>
                </a:cubicBezTo>
                <a:cubicBezTo>
                  <a:pt x="17958" y="11360"/>
                  <a:pt x="17659" y="11058"/>
                  <a:pt x="17659" y="11058"/>
                </a:cubicBezTo>
                <a:cubicBezTo>
                  <a:pt x="17734" y="10907"/>
                  <a:pt x="17809" y="11058"/>
                  <a:pt x="17884" y="11058"/>
                </a:cubicBezTo>
                <a:cubicBezTo>
                  <a:pt x="17958" y="10907"/>
                  <a:pt x="17809" y="10604"/>
                  <a:pt x="17734" y="10604"/>
                </a:cubicBezTo>
                <a:cubicBezTo>
                  <a:pt x="17659" y="10453"/>
                  <a:pt x="17585" y="10302"/>
                  <a:pt x="17585" y="10151"/>
                </a:cubicBezTo>
                <a:cubicBezTo>
                  <a:pt x="17510" y="10000"/>
                  <a:pt x="17734" y="9698"/>
                  <a:pt x="17659" y="9547"/>
                </a:cubicBezTo>
                <a:cubicBezTo>
                  <a:pt x="17734" y="9698"/>
                  <a:pt x="17659" y="9849"/>
                  <a:pt x="17659" y="10000"/>
                </a:cubicBezTo>
                <a:cubicBezTo>
                  <a:pt x="17659" y="10000"/>
                  <a:pt x="17809" y="10302"/>
                  <a:pt x="17809" y="10302"/>
                </a:cubicBezTo>
                <a:cubicBezTo>
                  <a:pt x="17958" y="10000"/>
                  <a:pt x="17809" y="9245"/>
                  <a:pt x="18033" y="9094"/>
                </a:cubicBezTo>
                <a:cubicBezTo>
                  <a:pt x="17958" y="9094"/>
                  <a:pt x="17958" y="9849"/>
                  <a:pt x="18033" y="10000"/>
                </a:cubicBezTo>
                <a:cubicBezTo>
                  <a:pt x="18033" y="10302"/>
                  <a:pt x="18183" y="10302"/>
                  <a:pt x="18183" y="10604"/>
                </a:cubicBezTo>
                <a:cubicBezTo>
                  <a:pt x="18183" y="10756"/>
                  <a:pt x="17958" y="11058"/>
                  <a:pt x="18033" y="11209"/>
                </a:cubicBezTo>
                <a:cubicBezTo>
                  <a:pt x="18033" y="11209"/>
                  <a:pt x="18482" y="10302"/>
                  <a:pt x="18407" y="10000"/>
                </a:cubicBezTo>
                <a:cubicBezTo>
                  <a:pt x="18407" y="9698"/>
                  <a:pt x="18257" y="9547"/>
                  <a:pt x="18257" y="9245"/>
                </a:cubicBezTo>
                <a:cubicBezTo>
                  <a:pt x="18183" y="9094"/>
                  <a:pt x="18257" y="8641"/>
                  <a:pt x="18407" y="8792"/>
                </a:cubicBezTo>
                <a:cubicBezTo>
                  <a:pt x="18332" y="8641"/>
                  <a:pt x="18257" y="9094"/>
                  <a:pt x="18332" y="9245"/>
                </a:cubicBezTo>
                <a:cubicBezTo>
                  <a:pt x="18482" y="9547"/>
                  <a:pt x="18482" y="9698"/>
                  <a:pt x="18631" y="9245"/>
                </a:cubicBezTo>
                <a:cubicBezTo>
                  <a:pt x="18706" y="9094"/>
                  <a:pt x="18855" y="8641"/>
                  <a:pt x="18781" y="8339"/>
                </a:cubicBezTo>
                <a:cubicBezTo>
                  <a:pt x="18781" y="8339"/>
                  <a:pt x="18706" y="8188"/>
                  <a:pt x="18781" y="8037"/>
                </a:cubicBezTo>
                <a:cubicBezTo>
                  <a:pt x="18781" y="8037"/>
                  <a:pt x="18855" y="7735"/>
                  <a:pt x="18855" y="7735"/>
                </a:cubicBezTo>
                <a:cubicBezTo>
                  <a:pt x="18855" y="7735"/>
                  <a:pt x="18855" y="8037"/>
                  <a:pt x="18855" y="8037"/>
                </a:cubicBezTo>
                <a:cubicBezTo>
                  <a:pt x="18855" y="8037"/>
                  <a:pt x="19229" y="7583"/>
                  <a:pt x="19379" y="7583"/>
                </a:cubicBezTo>
                <a:cubicBezTo>
                  <a:pt x="19453" y="7432"/>
                  <a:pt x="19603" y="7583"/>
                  <a:pt x="19677" y="7583"/>
                </a:cubicBezTo>
                <a:cubicBezTo>
                  <a:pt x="19827" y="7432"/>
                  <a:pt x="19752" y="7281"/>
                  <a:pt x="19752" y="7130"/>
                </a:cubicBezTo>
                <a:cubicBezTo>
                  <a:pt x="19827" y="7130"/>
                  <a:pt x="19827" y="7432"/>
                  <a:pt x="19902" y="7432"/>
                </a:cubicBezTo>
                <a:cubicBezTo>
                  <a:pt x="19902" y="7432"/>
                  <a:pt x="20051" y="7281"/>
                  <a:pt x="20051" y="7281"/>
                </a:cubicBezTo>
                <a:cubicBezTo>
                  <a:pt x="20201" y="7583"/>
                  <a:pt x="20500" y="6828"/>
                  <a:pt x="20275" y="6828"/>
                </a:cubicBezTo>
                <a:cubicBezTo>
                  <a:pt x="20275" y="6828"/>
                  <a:pt x="20275" y="7130"/>
                  <a:pt x="20201" y="7130"/>
                </a:cubicBezTo>
                <a:cubicBezTo>
                  <a:pt x="20126" y="7130"/>
                  <a:pt x="19976" y="6526"/>
                  <a:pt x="19976" y="6526"/>
                </a:cubicBezTo>
                <a:cubicBezTo>
                  <a:pt x="20051" y="6375"/>
                  <a:pt x="19976" y="6224"/>
                  <a:pt x="20051" y="6073"/>
                </a:cubicBezTo>
                <a:cubicBezTo>
                  <a:pt x="20126" y="5771"/>
                  <a:pt x="20201" y="5469"/>
                  <a:pt x="20275" y="5318"/>
                </a:cubicBezTo>
                <a:cubicBezTo>
                  <a:pt x="20350" y="5318"/>
                  <a:pt x="20425" y="5167"/>
                  <a:pt x="20425" y="5167"/>
                </a:cubicBezTo>
                <a:cubicBezTo>
                  <a:pt x="20574" y="5318"/>
                  <a:pt x="20649" y="4865"/>
                  <a:pt x="20724" y="4714"/>
                </a:cubicBezTo>
                <a:cubicBezTo>
                  <a:pt x="20724" y="4714"/>
                  <a:pt x="20873" y="4865"/>
                  <a:pt x="20948" y="4714"/>
                </a:cubicBezTo>
                <a:cubicBezTo>
                  <a:pt x="21098" y="4563"/>
                  <a:pt x="21247" y="4563"/>
                  <a:pt x="21322" y="4411"/>
                </a:cubicBezTo>
                <a:cubicBezTo>
                  <a:pt x="21397" y="4411"/>
                  <a:pt x="21546" y="4260"/>
                  <a:pt x="21471" y="4109"/>
                </a:cubicBezTo>
                <a:cubicBezTo>
                  <a:pt x="21322" y="3807"/>
                  <a:pt x="21322" y="3656"/>
                  <a:pt x="21247" y="3505"/>
                </a:cubicBezTo>
                <a:cubicBezTo>
                  <a:pt x="20948" y="3354"/>
                  <a:pt x="21397" y="1995"/>
                  <a:pt x="20948" y="1995"/>
                </a:cubicBezTo>
                <a:cubicBezTo>
                  <a:pt x="20873" y="1844"/>
                  <a:pt x="20799" y="2146"/>
                  <a:pt x="20724" y="1995"/>
                </a:cubicBezTo>
                <a:cubicBezTo>
                  <a:pt x="20649" y="1844"/>
                  <a:pt x="20649" y="1693"/>
                  <a:pt x="20574" y="1844"/>
                </a:cubicBezTo>
                <a:cubicBezTo>
                  <a:pt x="20500" y="1995"/>
                  <a:pt x="20425" y="2297"/>
                  <a:pt x="20350" y="2448"/>
                </a:cubicBezTo>
                <a:cubicBezTo>
                  <a:pt x="20275" y="2599"/>
                  <a:pt x="20275" y="2901"/>
                  <a:pt x="20201" y="3052"/>
                </a:cubicBezTo>
                <a:cubicBezTo>
                  <a:pt x="20201" y="3354"/>
                  <a:pt x="20126" y="3807"/>
                  <a:pt x="19976" y="3807"/>
                </a:cubicBezTo>
                <a:cubicBezTo>
                  <a:pt x="19827" y="3807"/>
                  <a:pt x="19827" y="4109"/>
                  <a:pt x="19677" y="4109"/>
                </a:cubicBezTo>
                <a:cubicBezTo>
                  <a:pt x="19304" y="4109"/>
                  <a:pt x="18930" y="4109"/>
                  <a:pt x="18556" y="4109"/>
                </a:cubicBezTo>
                <a:cubicBezTo>
                  <a:pt x="18407" y="4109"/>
                  <a:pt x="18407" y="4109"/>
                  <a:pt x="18332" y="4260"/>
                </a:cubicBezTo>
                <a:cubicBezTo>
                  <a:pt x="18257" y="4563"/>
                  <a:pt x="17958" y="4865"/>
                  <a:pt x="17958" y="5016"/>
                </a:cubicBezTo>
                <a:cubicBezTo>
                  <a:pt x="18033" y="5469"/>
                  <a:pt x="17809" y="5771"/>
                  <a:pt x="17659" y="5771"/>
                </a:cubicBezTo>
                <a:cubicBezTo>
                  <a:pt x="17510" y="5771"/>
                  <a:pt x="17435" y="5620"/>
                  <a:pt x="17286" y="5620"/>
                </a:cubicBezTo>
                <a:cubicBezTo>
                  <a:pt x="17136" y="5620"/>
                  <a:pt x="16987" y="5771"/>
                  <a:pt x="16912" y="5771"/>
                </a:cubicBezTo>
                <a:cubicBezTo>
                  <a:pt x="16912" y="5771"/>
                  <a:pt x="16912" y="6224"/>
                  <a:pt x="16987" y="6224"/>
                </a:cubicBezTo>
                <a:cubicBezTo>
                  <a:pt x="16912" y="6375"/>
                  <a:pt x="16837" y="6526"/>
                  <a:pt x="16688" y="6677"/>
                </a:cubicBezTo>
                <a:cubicBezTo>
                  <a:pt x="16538" y="6828"/>
                  <a:pt x="16314" y="7130"/>
                  <a:pt x="16090" y="7281"/>
                </a:cubicBezTo>
                <a:cubicBezTo>
                  <a:pt x="15866" y="7432"/>
                  <a:pt x="15642" y="7432"/>
                  <a:pt x="15417" y="7281"/>
                </a:cubicBezTo>
                <a:cubicBezTo>
                  <a:pt x="15343" y="7130"/>
                  <a:pt x="15268" y="6979"/>
                  <a:pt x="15343" y="6828"/>
                </a:cubicBezTo>
                <a:cubicBezTo>
                  <a:pt x="15343" y="6828"/>
                  <a:pt x="15417" y="6526"/>
                  <a:pt x="15492" y="6526"/>
                </a:cubicBezTo>
                <a:cubicBezTo>
                  <a:pt x="15492" y="6526"/>
                  <a:pt x="15492" y="6677"/>
                  <a:pt x="15492" y="6828"/>
                </a:cubicBezTo>
                <a:cubicBezTo>
                  <a:pt x="15642" y="6224"/>
                  <a:pt x="15716" y="5771"/>
                  <a:pt x="15567" y="5167"/>
                </a:cubicBezTo>
                <a:cubicBezTo>
                  <a:pt x="15492" y="5016"/>
                  <a:pt x="15343" y="5318"/>
                  <a:pt x="15268" y="5318"/>
                </a:cubicBezTo>
                <a:cubicBezTo>
                  <a:pt x="15193" y="5469"/>
                  <a:pt x="15193" y="5318"/>
                  <a:pt x="15118" y="5318"/>
                </a:cubicBezTo>
                <a:cubicBezTo>
                  <a:pt x="15044" y="5167"/>
                  <a:pt x="15193" y="5016"/>
                  <a:pt x="15193" y="5016"/>
                </a:cubicBezTo>
                <a:cubicBezTo>
                  <a:pt x="15492" y="4411"/>
                  <a:pt x="15268" y="3807"/>
                  <a:pt x="14969" y="3656"/>
                </a:cubicBezTo>
                <a:cubicBezTo>
                  <a:pt x="14745" y="3505"/>
                  <a:pt x="14745" y="3656"/>
                  <a:pt x="14595" y="3807"/>
                </a:cubicBezTo>
                <a:cubicBezTo>
                  <a:pt x="14595" y="3958"/>
                  <a:pt x="14595" y="3958"/>
                  <a:pt x="14595" y="4109"/>
                </a:cubicBezTo>
                <a:cubicBezTo>
                  <a:pt x="14595" y="4260"/>
                  <a:pt x="14446" y="4109"/>
                  <a:pt x="14371" y="4109"/>
                </a:cubicBezTo>
                <a:cubicBezTo>
                  <a:pt x="14296" y="4109"/>
                  <a:pt x="14147" y="5318"/>
                  <a:pt x="14147" y="5469"/>
                </a:cubicBezTo>
                <a:cubicBezTo>
                  <a:pt x="14221" y="6224"/>
                  <a:pt x="14296" y="6677"/>
                  <a:pt x="13997" y="6979"/>
                </a:cubicBezTo>
                <a:cubicBezTo>
                  <a:pt x="13997" y="7130"/>
                  <a:pt x="13773" y="7281"/>
                  <a:pt x="13773" y="7130"/>
                </a:cubicBezTo>
                <a:cubicBezTo>
                  <a:pt x="13773" y="6828"/>
                  <a:pt x="13698" y="6526"/>
                  <a:pt x="13698" y="6224"/>
                </a:cubicBezTo>
                <a:cubicBezTo>
                  <a:pt x="13698" y="6073"/>
                  <a:pt x="13848" y="4411"/>
                  <a:pt x="13848" y="4411"/>
                </a:cubicBezTo>
                <a:cubicBezTo>
                  <a:pt x="13773" y="4411"/>
                  <a:pt x="13624" y="4714"/>
                  <a:pt x="13624" y="4563"/>
                </a:cubicBezTo>
                <a:cubicBezTo>
                  <a:pt x="13624" y="4411"/>
                  <a:pt x="13848" y="3807"/>
                  <a:pt x="13922" y="3656"/>
                </a:cubicBezTo>
                <a:cubicBezTo>
                  <a:pt x="13997" y="3354"/>
                  <a:pt x="14221" y="3354"/>
                  <a:pt x="14371" y="3203"/>
                </a:cubicBezTo>
                <a:cubicBezTo>
                  <a:pt x="14595" y="3203"/>
                  <a:pt x="14819" y="3354"/>
                  <a:pt x="15044" y="3354"/>
                </a:cubicBezTo>
                <a:cubicBezTo>
                  <a:pt x="15268" y="3354"/>
                  <a:pt x="14969" y="2901"/>
                  <a:pt x="14819" y="2901"/>
                </a:cubicBezTo>
                <a:cubicBezTo>
                  <a:pt x="14670" y="2901"/>
                  <a:pt x="14819" y="2448"/>
                  <a:pt x="14595" y="2448"/>
                </a:cubicBezTo>
                <a:cubicBezTo>
                  <a:pt x="14446" y="2599"/>
                  <a:pt x="14296" y="2750"/>
                  <a:pt x="14072" y="2750"/>
                </a:cubicBezTo>
                <a:cubicBezTo>
                  <a:pt x="13922" y="2750"/>
                  <a:pt x="13773" y="2448"/>
                  <a:pt x="13624" y="2297"/>
                </a:cubicBezTo>
                <a:cubicBezTo>
                  <a:pt x="13624" y="2297"/>
                  <a:pt x="13399" y="2297"/>
                  <a:pt x="13474" y="2146"/>
                </a:cubicBezTo>
                <a:cubicBezTo>
                  <a:pt x="13549" y="2146"/>
                  <a:pt x="13698" y="1995"/>
                  <a:pt x="13698" y="1844"/>
                </a:cubicBezTo>
                <a:cubicBezTo>
                  <a:pt x="13698" y="1844"/>
                  <a:pt x="13100" y="2297"/>
                  <a:pt x="13026" y="2297"/>
                </a:cubicBezTo>
                <a:cubicBezTo>
                  <a:pt x="12951" y="2448"/>
                  <a:pt x="12876" y="2599"/>
                  <a:pt x="12801" y="2599"/>
                </a:cubicBezTo>
                <a:cubicBezTo>
                  <a:pt x="12652" y="2599"/>
                  <a:pt x="12652" y="2297"/>
                  <a:pt x="12502" y="2297"/>
                </a:cubicBezTo>
                <a:cubicBezTo>
                  <a:pt x="12428" y="2297"/>
                  <a:pt x="12054" y="2599"/>
                  <a:pt x="12278" y="2146"/>
                </a:cubicBezTo>
                <a:cubicBezTo>
                  <a:pt x="12502" y="1844"/>
                  <a:pt x="12727" y="1542"/>
                  <a:pt x="12951" y="1239"/>
                </a:cubicBezTo>
                <a:cubicBezTo>
                  <a:pt x="12801" y="1239"/>
                  <a:pt x="12652" y="937"/>
                  <a:pt x="12502" y="1239"/>
                </a:cubicBezTo>
                <a:cubicBezTo>
                  <a:pt x="12278" y="1390"/>
                  <a:pt x="12203" y="1088"/>
                  <a:pt x="11979" y="937"/>
                </a:cubicBezTo>
                <a:cubicBezTo>
                  <a:pt x="11904" y="937"/>
                  <a:pt x="11830" y="786"/>
                  <a:pt x="11755" y="635"/>
                </a:cubicBezTo>
                <a:cubicBezTo>
                  <a:pt x="11606" y="635"/>
                  <a:pt x="11531" y="786"/>
                  <a:pt x="11381" y="786"/>
                </a:cubicBezTo>
                <a:cubicBezTo>
                  <a:pt x="11307" y="635"/>
                  <a:pt x="11157" y="635"/>
                  <a:pt x="11157" y="333"/>
                </a:cubicBezTo>
                <a:cubicBezTo>
                  <a:pt x="11157" y="333"/>
                  <a:pt x="11008" y="-120"/>
                  <a:pt x="11008" y="31"/>
                </a:cubicBezTo>
                <a:cubicBezTo>
                  <a:pt x="10933" y="31"/>
                  <a:pt x="11008" y="484"/>
                  <a:pt x="10933" y="484"/>
                </a:cubicBezTo>
                <a:cubicBezTo>
                  <a:pt x="10858" y="484"/>
                  <a:pt x="10783" y="484"/>
                  <a:pt x="10783" y="484"/>
                </a:cubicBezTo>
                <a:cubicBezTo>
                  <a:pt x="10559" y="484"/>
                  <a:pt x="10335" y="484"/>
                  <a:pt x="10111" y="484"/>
                </a:cubicBezTo>
                <a:cubicBezTo>
                  <a:pt x="9289" y="484"/>
                  <a:pt x="8541" y="484"/>
                  <a:pt x="7794" y="484"/>
                </a:cubicBezTo>
                <a:cubicBezTo>
                  <a:pt x="5925" y="484"/>
                  <a:pt x="4057" y="484"/>
                  <a:pt x="2188" y="484"/>
                </a:cubicBezTo>
                <a:cubicBezTo>
                  <a:pt x="1740" y="484"/>
                  <a:pt x="1217" y="484"/>
                  <a:pt x="768" y="484"/>
                </a:cubicBezTo>
                <a:cubicBezTo>
                  <a:pt x="843" y="635"/>
                  <a:pt x="992" y="1844"/>
                  <a:pt x="768" y="1995"/>
                </a:cubicBezTo>
                <a:cubicBezTo>
                  <a:pt x="619" y="1995"/>
                  <a:pt x="544" y="1995"/>
                  <a:pt x="693" y="1693"/>
                </a:cubicBezTo>
                <a:cubicBezTo>
                  <a:pt x="843" y="1239"/>
                  <a:pt x="619" y="1239"/>
                  <a:pt x="469" y="1239"/>
                </a:cubicBezTo>
                <a:cubicBezTo>
                  <a:pt x="320" y="1239"/>
                  <a:pt x="95" y="937"/>
                  <a:pt x="21" y="937"/>
                </a:cubicBezTo>
                <a:cubicBezTo>
                  <a:pt x="-54" y="1088"/>
                  <a:pt x="95" y="1693"/>
                  <a:pt x="95" y="1693"/>
                </a:cubicBezTo>
                <a:cubicBezTo>
                  <a:pt x="170" y="2146"/>
                  <a:pt x="245" y="2297"/>
                  <a:pt x="245" y="2599"/>
                </a:cubicBezTo>
                <a:cubicBezTo>
                  <a:pt x="245" y="2750"/>
                  <a:pt x="469" y="3052"/>
                  <a:pt x="544" y="3052"/>
                </a:cubicBezTo>
                <a:cubicBezTo>
                  <a:pt x="469" y="3052"/>
                  <a:pt x="394" y="3052"/>
                  <a:pt x="320" y="3203"/>
                </a:cubicBezTo>
                <a:cubicBezTo>
                  <a:pt x="245" y="3354"/>
                  <a:pt x="320" y="3505"/>
                  <a:pt x="320" y="3656"/>
                </a:cubicBezTo>
                <a:cubicBezTo>
                  <a:pt x="320" y="4109"/>
                  <a:pt x="320" y="4411"/>
                  <a:pt x="245" y="4714"/>
                </a:cubicBezTo>
                <a:cubicBezTo>
                  <a:pt x="245" y="5167"/>
                  <a:pt x="170" y="5469"/>
                  <a:pt x="95" y="5922"/>
                </a:cubicBezTo>
                <a:cubicBezTo>
                  <a:pt x="21" y="6375"/>
                  <a:pt x="170" y="6828"/>
                  <a:pt x="245" y="7281"/>
                </a:cubicBezTo>
                <a:cubicBezTo>
                  <a:pt x="245" y="7735"/>
                  <a:pt x="170" y="8037"/>
                  <a:pt x="170" y="8339"/>
                </a:cubicBezTo>
                <a:cubicBezTo>
                  <a:pt x="170" y="8490"/>
                  <a:pt x="245" y="8641"/>
                  <a:pt x="245" y="8792"/>
                </a:cubicBezTo>
                <a:cubicBezTo>
                  <a:pt x="320" y="8943"/>
                  <a:pt x="320" y="9245"/>
                  <a:pt x="320" y="9396"/>
                </a:cubicBezTo>
                <a:cubicBezTo>
                  <a:pt x="394" y="9849"/>
                  <a:pt x="619" y="10000"/>
                  <a:pt x="693" y="10453"/>
                </a:cubicBezTo>
                <a:cubicBezTo>
                  <a:pt x="768" y="10756"/>
                  <a:pt x="768" y="10604"/>
                  <a:pt x="843" y="10453"/>
                </a:cubicBezTo>
                <a:cubicBezTo>
                  <a:pt x="843" y="10453"/>
                  <a:pt x="918" y="10907"/>
                  <a:pt x="918" y="10907"/>
                </a:cubicBezTo>
                <a:cubicBezTo>
                  <a:pt x="918" y="10907"/>
                  <a:pt x="843" y="10756"/>
                  <a:pt x="843" y="10907"/>
                </a:cubicBezTo>
                <a:cubicBezTo>
                  <a:pt x="843" y="11058"/>
                  <a:pt x="843" y="11209"/>
                  <a:pt x="918" y="11360"/>
                </a:cubicBezTo>
                <a:cubicBezTo>
                  <a:pt x="992" y="11360"/>
                  <a:pt x="992" y="11360"/>
                  <a:pt x="1067" y="11511"/>
                </a:cubicBezTo>
                <a:cubicBezTo>
                  <a:pt x="1142" y="11662"/>
                  <a:pt x="992" y="11813"/>
                  <a:pt x="1067" y="11964"/>
                </a:cubicBezTo>
                <a:cubicBezTo>
                  <a:pt x="1217" y="12417"/>
                  <a:pt x="1516" y="12719"/>
                  <a:pt x="1516" y="13172"/>
                </a:cubicBezTo>
                <a:cubicBezTo>
                  <a:pt x="1590" y="13474"/>
                  <a:pt x="1665" y="13474"/>
                  <a:pt x="1815" y="13625"/>
                </a:cubicBezTo>
                <a:cubicBezTo>
                  <a:pt x="1964" y="13777"/>
                  <a:pt x="2113" y="13928"/>
                  <a:pt x="2263" y="13928"/>
                </a:cubicBezTo>
                <a:cubicBezTo>
                  <a:pt x="2412" y="13928"/>
                  <a:pt x="2562" y="14230"/>
                  <a:pt x="2637" y="14381"/>
                </a:cubicBezTo>
                <a:cubicBezTo>
                  <a:pt x="2637" y="14532"/>
                  <a:pt x="2936" y="15136"/>
                  <a:pt x="2861" y="15287"/>
                </a:cubicBezTo>
                <a:cubicBezTo>
                  <a:pt x="3160" y="15136"/>
                  <a:pt x="3534" y="14985"/>
                  <a:pt x="3833" y="15136"/>
                </a:cubicBezTo>
                <a:cubicBezTo>
                  <a:pt x="4281" y="15438"/>
                  <a:pt x="4655" y="15891"/>
                  <a:pt x="5028" y="16193"/>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0" name="Shape 2520"/>
          <p:cNvSpPr/>
          <p:nvPr/>
        </p:nvSpPr>
        <p:spPr>
          <a:xfrm>
            <a:off x="11992657" y="5191549"/>
            <a:ext cx="2816979" cy="1453476"/>
          </a:xfrm>
          <a:custGeom>
            <a:avLst/>
            <a:gdLst/>
            <a:ahLst/>
            <a:cxnLst>
              <a:cxn ang="0">
                <a:pos x="wd2" y="hd2"/>
              </a:cxn>
              <a:cxn ang="5400000">
                <a:pos x="wd2" y="hd2"/>
              </a:cxn>
              <a:cxn ang="10800000">
                <a:pos x="wd2" y="hd2"/>
              </a:cxn>
              <a:cxn ang="16200000">
                <a:pos x="wd2" y="hd2"/>
              </a:cxn>
            </a:cxnLst>
            <a:rect l="0" t="0" r="r" b="b"/>
            <a:pathLst>
              <a:path w="21523" h="21600" extrusionOk="0">
                <a:moveTo>
                  <a:pt x="11584" y="17162"/>
                </a:moveTo>
                <a:cubicBezTo>
                  <a:pt x="11584" y="17162"/>
                  <a:pt x="11584" y="17063"/>
                  <a:pt x="11584" y="17063"/>
                </a:cubicBezTo>
                <a:cubicBezTo>
                  <a:pt x="11584" y="17063"/>
                  <a:pt x="11736" y="17458"/>
                  <a:pt x="11736" y="17458"/>
                </a:cubicBezTo>
                <a:cubicBezTo>
                  <a:pt x="11837" y="17458"/>
                  <a:pt x="11888" y="17556"/>
                  <a:pt x="11938" y="17556"/>
                </a:cubicBezTo>
                <a:cubicBezTo>
                  <a:pt x="12039" y="17556"/>
                  <a:pt x="12039" y="17458"/>
                  <a:pt x="12090" y="17556"/>
                </a:cubicBezTo>
                <a:cubicBezTo>
                  <a:pt x="12242" y="17655"/>
                  <a:pt x="12343" y="17753"/>
                  <a:pt x="12444" y="17852"/>
                </a:cubicBezTo>
                <a:cubicBezTo>
                  <a:pt x="12495" y="17951"/>
                  <a:pt x="12545" y="17852"/>
                  <a:pt x="12596" y="17852"/>
                </a:cubicBezTo>
                <a:cubicBezTo>
                  <a:pt x="12646" y="17753"/>
                  <a:pt x="12697" y="17753"/>
                  <a:pt x="12748" y="17753"/>
                </a:cubicBezTo>
                <a:cubicBezTo>
                  <a:pt x="12798" y="17753"/>
                  <a:pt x="12849" y="17852"/>
                  <a:pt x="12899" y="17852"/>
                </a:cubicBezTo>
                <a:cubicBezTo>
                  <a:pt x="13000" y="17852"/>
                  <a:pt x="13051" y="17753"/>
                  <a:pt x="13102" y="17655"/>
                </a:cubicBezTo>
                <a:cubicBezTo>
                  <a:pt x="13152" y="17556"/>
                  <a:pt x="13304" y="17260"/>
                  <a:pt x="13355" y="17260"/>
                </a:cubicBezTo>
                <a:cubicBezTo>
                  <a:pt x="13355" y="17260"/>
                  <a:pt x="13405" y="17359"/>
                  <a:pt x="13405" y="17359"/>
                </a:cubicBezTo>
                <a:cubicBezTo>
                  <a:pt x="13506" y="17359"/>
                  <a:pt x="13557" y="17359"/>
                  <a:pt x="13607" y="17359"/>
                </a:cubicBezTo>
                <a:cubicBezTo>
                  <a:pt x="13810" y="17359"/>
                  <a:pt x="13759" y="17655"/>
                  <a:pt x="13860" y="17852"/>
                </a:cubicBezTo>
                <a:cubicBezTo>
                  <a:pt x="13911" y="17951"/>
                  <a:pt x="14113" y="17852"/>
                  <a:pt x="14113" y="18049"/>
                </a:cubicBezTo>
                <a:cubicBezTo>
                  <a:pt x="14113" y="18247"/>
                  <a:pt x="14164" y="18444"/>
                  <a:pt x="14215" y="18641"/>
                </a:cubicBezTo>
                <a:cubicBezTo>
                  <a:pt x="14215" y="19134"/>
                  <a:pt x="14670" y="19036"/>
                  <a:pt x="14822" y="19134"/>
                </a:cubicBezTo>
                <a:cubicBezTo>
                  <a:pt x="14923" y="19134"/>
                  <a:pt x="15074" y="19134"/>
                  <a:pt x="15125" y="19233"/>
                </a:cubicBezTo>
                <a:cubicBezTo>
                  <a:pt x="15176" y="19332"/>
                  <a:pt x="15429" y="19825"/>
                  <a:pt x="15378" y="19825"/>
                </a:cubicBezTo>
                <a:cubicBezTo>
                  <a:pt x="15277" y="20022"/>
                  <a:pt x="15277" y="20022"/>
                  <a:pt x="15176" y="19923"/>
                </a:cubicBezTo>
                <a:cubicBezTo>
                  <a:pt x="15125" y="19825"/>
                  <a:pt x="14923" y="19627"/>
                  <a:pt x="14923" y="19627"/>
                </a:cubicBezTo>
                <a:cubicBezTo>
                  <a:pt x="14923" y="19726"/>
                  <a:pt x="15074" y="19825"/>
                  <a:pt x="15024" y="20022"/>
                </a:cubicBezTo>
                <a:cubicBezTo>
                  <a:pt x="14973" y="20121"/>
                  <a:pt x="14923" y="20318"/>
                  <a:pt x="14923" y="20416"/>
                </a:cubicBezTo>
                <a:cubicBezTo>
                  <a:pt x="14923" y="20614"/>
                  <a:pt x="14923" y="20712"/>
                  <a:pt x="14872" y="20811"/>
                </a:cubicBezTo>
                <a:cubicBezTo>
                  <a:pt x="14872" y="20910"/>
                  <a:pt x="14720" y="21008"/>
                  <a:pt x="14720" y="21008"/>
                </a:cubicBezTo>
                <a:cubicBezTo>
                  <a:pt x="14670" y="21107"/>
                  <a:pt x="14518" y="21600"/>
                  <a:pt x="14720" y="21600"/>
                </a:cubicBezTo>
                <a:cubicBezTo>
                  <a:pt x="14771" y="21600"/>
                  <a:pt x="14872" y="21403"/>
                  <a:pt x="14973" y="21205"/>
                </a:cubicBezTo>
                <a:cubicBezTo>
                  <a:pt x="15074" y="21107"/>
                  <a:pt x="15125" y="21304"/>
                  <a:pt x="15226" y="21205"/>
                </a:cubicBezTo>
                <a:cubicBezTo>
                  <a:pt x="15378" y="21205"/>
                  <a:pt x="15429" y="21008"/>
                  <a:pt x="15580" y="21008"/>
                </a:cubicBezTo>
                <a:cubicBezTo>
                  <a:pt x="15580" y="20811"/>
                  <a:pt x="15580" y="20910"/>
                  <a:pt x="15479" y="20811"/>
                </a:cubicBezTo>
                <a:cubicBezTo>
                  <a:pt x="15429" y="20811"/>
                  <a:pt x="15429" y="20712"/>
                  <a:pt x="15479" y="20712"/>
                </a:cubicBezTo>
                <a:cubicBezTo>
                  <a:pt x="15530" y="20515"/>
                  <a:pt x="15580" y="20416"/>
                  <a:pt x="15732" y="20416"/>
                </a:cubicBezTo>
                <a:cubicBezTo>
                  <a:pt x="15783" y="20416"/>
                  <a:pt x="15934" y="20219"/>
                  <a:pt x="16036" y="20318"/>
                </a:cubicBezTo>
                <a:cubicBezTo>
                  <a:pt x="16137" y="20416"/>
                  <a:pt x="16187" y="20022"/>
                  <a:pt x="16289" y="20318"/>
                </a:cubicBezTo>
                <a:cubicBezTo>
                  <a:pt x="16390" y="20121"/>
                  <a:pt x="16440" y="20022"/>
                  <a:pt x="16541" y="19825"/>
                </a:cubicBezTo>
                <a:cubicBezTo>
                  <a:pt x="16643" y="19726"/>
                  <a:pt x="16693" y="19726"/>
                  <a:pt x="16794" y="19726"/>
                </a:cubicBezTo>
                <a:cubicBezTo>
                  <a:pt x="16946" y="19726"/>
                  <a:pt x="17148" y="19726"/>
                  <a:pt x="17300" y="19726"/>
                </a:cubicBezTo>
                <a:cubicBezTo>
                  <a:pt x="17452" y="19726"/>
                  <a:pt x="17503" y="19825"/>
                  <a:pt x="17553" y="19627"/>
                </a:cubicBezTo>
                <a:cubicBezTo>
                  <a:pt x="17604" y="19529"/>
                  <a:pt x="17654" y="19627"/>
                  <a:pt x="17705" y="19529"/>
                </a:cubicBezTo>
                <a:cubicBezTo>
                  <a:pt x="17756" y="19332"/>
                  <a:pt x="17806" y="19233"/>
                  <a:pt x="17806" y="19036"/>
                </a:cubicBezTo>
                <a:cubicBezTo>
                  <a:pt x="17857" y="18838"/>
                  <a:pt x="17857" y="18740"/>
                  <a:pt x="17907" y="18542"/>
                </a:cubicBezTo>
                <a:cubicBezTo>
                  <a:pt x="17958" y="18444"/>
                  <a:pt x="18008" y="18345"/>
                  <a:pt x="18059" y="18247"/>
                </a:cubicBezTo>
                <a:cubicBezTo>
                  <a:pt x="18110" y="18148"/>
                  <a:pt x="18160" y="18444"/>
                  <a:pt x="18261" y="18345"/>
                </a:cubicBezTo>
                <a:cubicBezTo>
                  <a:pt x="18363" y="18148"/>
                  <a:pt x="18464" y="18444"/>
                  <a:pt x="18464" y="18641"/>
                </a:cubicBezTo>
                <a:cubicBezTo>
                  <a:pt x="18464" y="18740"/>
                  <a:pt x="18413" y="19332"/>
                  <a:pt x="18514" y="19332"/>
                </a:cubicBezTo>
                <a:cubicBezTo>
                  <a:pt x="18565" y="19430"/>
                  <a:pt x="18615" y="19627"/>
                  <a:pt x="18666" y="19825"/>
                </a:cubicBezTo>
                <a:cubicBezTo>
                  <a:pt x="18717" y="19627"/>
                  <a:pt x="19273" y="19332"/>
                  <a:pt x="19273" y="19332"/>
                </a:cubicBezTo>
                <a:cubicBezTo>
                  <a:pt x="19273" y="19233"/>
                  <a:pt x="19222" y="19233"/>
                  <a:pt x="19222" y="19134"/>
                </a:cubicBezTo>
                <a:cubicBezTo>
                  <a:pt x="19222" y="19134"/>
                  <a:pt x="19324" y="19332"/>
                  <a:pt x="19324" y="19332"/>
                </a:cubicBezTo>
                <a:cubicBezTo>
                  <a:pt x="19324" y="19430"/>
                  <a:pt x="19222" y="19430"/>
                  <a:pt x="19222" y="19430"/>
                </a:cubicBezTo>
                <a:cubicBezTo>
                  <a:pt x="19222" y="19430"/>
                  <a:pt x="19526" y="19529"/>
                  <a:pt x="19526" y="19529"/>
                </a:cubicBezTo>
                <a:cubicBezTo>
                  <a:pt x="19526" y="19529"/>
                  <a:pt x="19526" y="19529"/>
                  <a:pt x="19526" y="19529"/>
                </a:cubicBezTo>
                <a:cubicBezTo>
                  <a:pt x="19526" y="19529"/>
                  <a:pt x="19526" y="19627"/>
                  <a:pt x="19526" y="19627"/>
                </a:cubicBezTo>
                <a:cubicBezTo>
                  <a:pt x="19475" y="19627"/>
                  <a:pt x="19425" y="19627"/>
                  <a:pt x="19374" y="19726"/>
                </a:cubicBezTo>
                <a:cubicBezTo>
                  <a:pt x="19374" y="19825"/>
                  <a:pt x="19324" y="19529"/>
                  <a:pt x="19324" y="19529"/>
                </a:cubicBezTo>
                <a:cubicBezTo>
                  <a:pt x="19273" y="19529"/>
                  <a:pt x="19273" y="19627"/>
                  <a:pt x="19273" y="19627"/>
                </a:cubicBezTo>
                <a:cubicBezTo>
                  <a:pt x="19273" y="19627"/>
                  <a:pt x="19273" y="19529"/>
                  <a:pt x="19222" y="19627"/>
                </a:cubicBezTo>
                <a:cubicBezTo>
                  <a:pt x="19172" y="19726"/>
                  <a:pt x="19121" y="19726"/>
                  <a:pt x="19071" y="19825"/>
                </a:cubicBezTo>
                <a:cubicBezTo>
                  <a:pt x="18970" y="19923"/>
                  <a:pt x="18767" y="20219"/>
                  <a:pt x="18868" y="20515"/>
                </a:cubicBezTo>
                <a:cubicBezTo>
                  <a:pt x="19020" y="20712"/>
                  <a:pt x="19121" y="20515"/>
                  <a:pt x="19172" y="20416"/>
                </a:cubicBezTo>
                <a:cubicBezTo>
                  <a:pt x="19222" y="20318"/>
                  <a:pt x="19425" y="20022"/>
                  <a:pt x="19425" y="19923"/>
                </a:cubicBezTo>
                <a:cubicBezTo>
                  <a:pt x="19425" y="20022"/>
                  <a:pt x="19526" y="20121"/>
                  <a:pt x="19577" y="20022"/>
                </a:cubicBezTo>
                <a:cubicBezTo>
                  <a:pt x="19577" y="19923"/>
                  <a:pt x="19728" y="19825"/>
                  <a:pt x="19779" y="19825"/>
                </a:cubicBezTo>
                <a:cubicBezTo>
                  <a:pt x="19880" y="19726"/>
                  <a:pt x="19981" y="19627"/>
                  <a:pt x="20082" y="19627"/>
                </a:cubicBezTo>
                <a:cubicBezTo>
                  <a:pt x="20133" y="19627"/>
                  <a:pt x="20133" y="19627"/>
                  <a:pt x="20133" y="19529"/>
                </a:cubicBezTo>
                <a:cubicBezTo>
                  <a:pt x="20082" y="19430"/>
                  <a:pt x="20133" y="19430"/>
                  <a:pt x="20133" y="19430"/>
                </a:cubicBezTo>
                <a:cubicBezTo>
                  <a:pt x="20133" y="19332"/>
                  <a:pt x="20032" y="19430"/>
                  <a:pt x="19981" y="19332"/>
                </a:cubicBezTo>
                <a:cubicBezTo>
                  <a:pt x="19931" y="19332"/>
                  <a:pt x="19981" y="19134"/>
                  <a:pt x="19880" y="19332"/>
                </a:cubicBezTo>
                <a:cubicBezTo>
                  <a:pt x="19779" y="19430"/>
                  <a:pt x="19577" y="19332"/>
                  <a:pt x="19475" y="19233"/>
                </a:cubicBezTo>
                <a:cubicBezTo>
                  <a:pt x="19425" y="19233"/>
                  <a:pt x="19475" y="19036"/>
                  <a:pt x="19425" y="19036"/>
                </a:cubicBezTo>
                <a:cubicBezTo>
                  <a:pt x="19425" y="19036"/>
                  <a:pt x="19324" y="19036"/>
                  <a:pt x="19273" y="18937"/>
                </a:cubicBezTo>
                <a:cubicBezTo>
                  <a:pt x="19222" y="18937"/>
                  <a:pt x="19222" y="18641"/>
                  <a:pt x="19222" y="18542"/>
                </a:cubicBezTo>
                <a:cubicBezTo>
                  <a:pt x="19222" y="18444"/>
                  <a:pt x="19121" y="18542"/>
                  <a:pt x="19071" y="18444"/>
                </a:cubicBezTo>
                <a:cubicBezTo>
                  <a:pt x="19071" y="18444"/>
                  <a:pt x="19172" y="18247"/>
                  <a:pt x="19172" y="18247"/>
                </a:cubicBezTo>
                <a:cubicBezTo>
                  <a:pt x="19222" y="18148"/>
                  <a:pt x="19222" y="17852"/>
                  <a:pt x="19121" y="17852"/>
                </a:cubicBezTo>
                <a:cubicBezTo>
                  <a:pt x="19121" y="17852"/>
                  <a:pt x="19020" y="18247"/>
                  <a:pt x="18970" y="18049"/>
                </a:cubicBezTo>
                <a:cubicBezTo>
                  <a:pt x="18970" y="17852"/>
                  <a:pt x="18919" y="17951"/>
                  <a:pt x="18868" y="17852"/>
                </a:cubicBezTo>
                <a:cubicBezTo>
                  <a:pt x="18868" y="17753"/>
                  <a:pt x="19020" y="17852"/>
                  <a:pt x="19020" y="17852"/>
                </a:cubicBezTo>
                <a:cubicBezTo>
                  <a:pt x="19121" y="17852"/>
                  <a:pt x="19172" y="17753"/>
                  <a:pt x="19222" y="17753"/>
                </a:cubicBezTo>
                <a:cubicBezTo>
                  <a:pt x="19273" y="17655"/>
                  <a:pt x="19324" y="17655"/>
                  <a:pt x="19374" y="17655"/>
                </a:cubicBezTo>
                <a:cubicBezTo>
                  <a:pt x="19425" y="17556"/>
                  <a:pt x="19324" y="17359"/>
                  <a:pt x="19324" y="17359"/>
                </a:cubicBezTo>
                <a:cubicBezTo>
                  <a:pt x="19324" y="17359"/>
                  <a:pt x="19374" y="17359"/>
                  <a:pt x="19374" y="17359"/>
                </a:cubicBezTo>
                <a:cubicBezTo>
                  <a:pt x="19374" y="17359"/>
                  <a:pt x="19172" y="17162"/>
                  <a:pt x="19172" y="17162"/>
                </a:cubicBezTo>
                <a:cubicBezTo>
                  <a:pt x="19071" y="17063"/>
                  <a:pt x="18970" y="17063"/>
                  <a:pt x="18868" y="17162"/>
                </a:cubicBezTo>
                <a:cubicBezTo>
                  <a:pt x="18666" y="17260"/>
                  <a:pt x="18514" y="17359"/>
                  <a:pt x="18363" y="17556"/>
                </a:cubicBezTo>
                <a:cubicBezTo>
                  <a:pt x="18211" y="17655"/>
                  <a:pt x="18110" y="17852"/>
                  <a:pt x="17958" y="18049"/>
                </a:cubicBezTo>
                <a:cubicBezTo>
                  <a:pt x="17907" y="18148"/>
                  <a:pt x="17857" y="18247"/>
                  <a:pt x="17806" y="18444"/>
                </a:cubicBezTo>
                <a:cubicBezTo>
                  <a:pt x="17806" y="18444"/>
                  <a:pt x="17604" y="18641"/>
                  <a:pt x="17604" y="18641"/>
                </a:cubicBezTo>
                <a:cubicBezTo>
                  <a:pt x="17604" y="18542"/>
                  <a:pt x="17857" y="18148"/>
                  <a:pt x="17907" y="18049"/>
                </a:cubicBezTo>
                <a:cubicBezTo>
                  <a:pt x="17907" y="17951"/>
                  <a:pt x="17958" y="17852"/>
                  <a:pt x="17907" y="17753"/>
                </a:cubicBezTo>
                <a:cubicBezTo>
                  <a:pt x="17857" y="17753"/>
                  <a:pt x="17756" y="17655"/>
                  <a:pt x="17705" y="17655"/>
                </a:cubicBezTo>
                <a:cubicBezTo>
                  <a:pt x="17756" y="17655"/>
                  <a:pt x="17857" y="17753"/>
                  <a:pt x="17907" y="17753"/>
                </a:cubicBezTo>
                <a:cubicBezTo>
                  <a:pt x="18008" y="17852"/>
                  <a:pt x="18110" y="17556"/>
                  <a:pt x="18160" y="17458"/>
                </a:cubicBezTo>
                <a:cubicBezTo>
                  <a:pt x="18211" y="17359"/>
                  <a:pt x="18261" y="17162"/>
                  <a:pt x="18363" y="17063"/>
                </a:cubicBezTo>
                <a:cubicBezTo>
                  <a:pt x="18464" y="17063"/>
                  <a:pt x="18565" y="17162"/>
                  <a:pt x="18615" y="16964"/>
                </a:cubicBezTo>
                <a:cubicBezTo>
                  <a:pt x="18666" y="16570"/>
                  <a:pt x="18767" y="16471"/>
                  <a:pt x="18970" y="16471"/>
                </a:cubicBezTo>
                <a:cubicBezTo>
                  <a:pt x="19172" y="16471"/>
                  <a:pt x="19374" y="16471"/>
                  <a:pt x="19577" y="16471"/>
                </a:cubicBezTo>
                <a:cubicBezTo>
                  <a:pt x="19931" y="16471"/>
                  <a:pt x="20437" y="16668"/>
                  <a:pt x="20689" y="16077"/>
                </a:cubicBezTo>
                <a:cubicBezTo>
                  <a:pt x="20791" y="15879"/>
                  <a:pt x="20841" y="15781"/>
                  <a:pt x="20942" y="15781"/>
                </a:cubicBezTo>
                <a:cubicBezTo>
                  <a:pt x="21044" y="15781"/>
                  <a:pt x="21145" y="15781"/>
                  <a:pt x="21296" y="15584"/>
                </a:cubicBezTo>
                <a:cubicBezTo>
                  <a:pt x="21347" y="15584"/>
                  <a:pt x="21499" y="15386"/>
                  <a:pt x="21499" y="15288"/>
                </a:cubicBezTo>
                <a:cubicBezTo>
                  <a:pt x="21600" y="14992"/>
                  <a:pt x="21347" y="15090"/>
                  <a:pt x="21347" y="14992"/>
                </a:cubicBezTo>
                <a:cubicBezTo>
                  <a:pt x="21347" y="14893"/>
                  <a:pt x="21448" y="14893"/>
                  <a:pt x="21448" y="14893"/>
                </a:cubicBezTo>
                <a:cubicBezTo>
                  <a:pt x="21499" y="14795"/>
                  <a:pt x="21448" y="14696"/>
                  <a:pt x="21448" y="14597"/>
                </a:cubicBezTo>
                <a:cubicBezTo>
                  <a:pt x="21448" y="14597"/>
                  <a:pt x="21499" y="14499"/>
                  <a:pt x="21499" y="14499"/>
                </a:cubicBezTo>
                <a:cubicBezTo>
                  <a:pt x="21499" y="14400"/>
                  <a:pt x="21398" y="14301"/>
                  <a:pt x="21398" y="14301"/>
                </a:cubicBezTo>
                <a:cubicBezTo>
                  <a:pt x="21347" y="14203"/>
                  <a:pt x="21296" y="14203"/>
                  <a:pt x="21296" y="14104"/>
                </a:cubicBezTo>
                <a:cubicBezTo>
                  <a:pt x="21246" y="14104"/>
                  <a:pt x="21145" y="14400"/>
                  <a:pt x="21094" y="14203"/>
                </a:cubicBezTo>
                <a:cubicBezTo>
                  <a:pt x="21094" y="14203"/>
                  <a:pt x="21195" y="14104"/>
                  <a:pt x="21145" y="14104"/>
                </a:cubicBezTo>
                <a:cubicBezTo>
                  <a:pt x="21145" y="14005"/>
                  <a:pt x="21094" y="13907"/>
                  <a:pt x="21044" y="13907"/>
                </a:cubicBezTo>
                <a:cubicBezTo>
                  <a:pt x="20993" y="13808"/>
                  <a:pt x="20791" y="13907"/>
                  <a:pt x="20740" y="14005"/>
                </a:cubicBezTo>
                <a:cubicBezTo>
                  <a:pt x="20689" y="14203"/>
                  <a:pt x="20538" y="14301"/>
                  <a:pt x="20437" y="14400"/>
                </a:cubicBezTo>
                <a:cubicBezTo>
                  <a:pt x="20386" y="14400"/>
                  <a:pt x="20234" y="14203"/>
                  <a:pt x="20234" y="14104"/>
                </a:cubicBezTo>
                <a:cubicBezTo>
                  <a:pt x="20234" y="14005"/>
                  <a:pt x="20386" y="14301"/>
                  <a:pt x="20386" y="14301"/>
                </a:cubicBezTo>
                <a:cubicBezTo>
                  <a:pt x="20437" y="14301"/>
                  <a:pt x="20639" y="14005"/>
                  <a:pt x="20639" y="14005"/>
                </a:cubicBezTo>
                <a:cubicBezTo>
                  <a:pt x="20639" y="14005"/>
                  <a:pt x="20538" y="13907"/>
                  <a:pt x="20538" y="13907"/>
                </a:cubicBezTo>
                <a:cubicBezTo>
                  <a:pt x="20689" y="13808"/>
                  <a:pt x="20841" y="13808"/>
                  <a:pt x="20993" y="13710"/>
                </a:cubicBezTo>
                <a:cubicBezTo>
                  <a:pt x="20993" y="13710"/>
                  <a:pt x="21094" y="13611"/>
                  <a:pt x="21044" y="13512"/>
                </a:cubicBezTo>
                <a:cubicBezTo>
                  <a:pt x="21044" y="13512"/>
                  <a:pt x="20942" y="13315"/>
                  <a:pt x="20942" y="13315"/>
                </a:cubicBezTo>
                <a:cubicBezTo>
                  <a:pt x="20841" y="13414"/>
                  <a:pt x="20740" y="13414"/>
                  <a:pt x="20689" y="13216"/>
                </a:cubicBezTo>
                <a:cubicBezTo>
                  <a:pt x="20639" y="13216"/>
                  <a:pt x="20437" y="13512"/>
                  <a:pt x="20437" y="13414"/>
                </a:cubicBezTo>
                <a:cubicBezTo>
                  <a:pt x="20437" y="13414"/>
                  <a:pt x="20588" y="13118"/>
                  <a:pt x="20437" y="13216"/>
                </a:cubicBezTo>
                <a:cubicBezTo>
                  <a:pt x="20437" y="13216"/>
                  <a:pt x="20234" y="13315"/>
                  <a:pt x="20234" y="13315"/>
                </a:cubicBezTo>
                <a:cubicBezTo>
                  <a:pt x="20285" y="13118"/>
                  <a:pt x="20437" y="13118"/>
                  <a:pt x="20335" y="12822"/>
                </a:cubicBezTo>
                <a:cubicBezTo>
                  <a:pt x="20335" y="12822"/>
                  <a:pt x="20133" y="12625"/>
                  <a:pt x="20133" y="12625"/>
                </a:cubicBezTo>
                <a:cubicBezTo>
                  <a:pt x="20032" y="12625"/>
                  <a:pt x="20032" y="12427"/>
                  <a:pt x="19931" y="12427"/>
                </a:cubicBezTo>
                <a:cubicBezTo>
                  <a:pt x="19981" y="12427"/>
                  <a:pt x="19830" y="12033"/>
                  <a:pt x="19830" y="12033"/>
                </a:cubicBezTo>
                <a:cubicBezTo>
                  <a:pt x="19830" y="12033"/>
                  <a:pt x="19880" y="12132"/>
                  <a:pt x="19931" y="12132"/>
                </a:cubicBezTo>
                <a:cubicBezTo>
                  <a:pt x="19981" y="12230"/>
                  <a:pt x="19981" y="12033"/>
                  <a:pt x="20032" y="12033"/>
                </a:cubicBezTo>
                <a:cubicBezTo>
                  <a:pt x="20234" y="11934"/>
                  <a:pt x="19880" y="11638"/>
                  <a:pt x="19830" y="11540"/>
                </a:cubicBezTo>
                <a:cubicBezTo>
                  <a:pt x="19830" y="11638"/>
                  <a:pt x="19931" y="11441"/>
                  <a:pt x="19931" y="11441"/>
                </a:cubicBezTo>
                <a:cubicBezTo>
                  <a:pt x="19981" y="11342"/>
                  <a:pt x="19880" y="11342"/>
                  <a:pt x="19830" y="11244"/>
                </a:cubicBezTo>
                <a:cubicBezTo>
                  <a:pt x="19830" y="11244"/>
                  <a:pt x="19779" y="11145"/>
                  <a:pt x="19728" y="11145"/>
                </a:cubicBezTo>
                <a:cubicBezTo>
                  <a:pt x="19728" y="11145"/>
                  <a:pt x="19627" y="11145"/>
                  <a:pt x="19627" y="11145"/>
                </a:cubicBezTo>
                <a:cubicBezTo>
                  <a:pt x="19678" y="11047"/>
                  <a:pt x="19779" y="11145"/>
                  <a:pt x="19728" y="10849"/>
                </a:cubicBezTo>
                <a:cubicBezTo>
                  <a:pt x="19678" y="10849"/>
                  <a:pt x="19526" y="10948"/>
                  <a:pt x="19526" y="10948"/>
                </a:cubicBezTo>
                <a:cubicBezTo>
                  <a:pt x="19526" y="10849"/>
                  <a:pt x="19678" y="10849"/>
                  <a:pt x="19627" y="10652"/>
                </a:cubicBezTo>
                <a:cubicBezTo>
                  <a:pt x="19627" y="10553"/>
                  <a:pt x="19627" y="10455"/>
                  <a:pt x="19577" y="10356"/>
                </a:cubicBezTo>
                <a:cubicBezTo>
                  <a:pt x="19577" y="10356"/>
                  <a:pt x="19526" y="10455"/>
                  <a:pt x="19526" y="10356"/>
                </a:cubicBezTo>
                <a:cubicBezTo>
                  <a:pt x="19526" y="10455"/>
                  <a:pt x="19425" y="10060"/>
                  <a:pt x="19425" y="10060"/>
                </a:cubicBezTo>
                <a:cubicBezTo>
                  <a:pt x="19374" y="9863"/>
                  <a:pt x="19324" y="9764"/>
                  <a:pt x="19324" y="9666"/>
                </a:cubicBezTo>
                <a:cubicBezTo>
                  <a:pt x="19273" y="9468"/>
                  <a:pt x="19273" y="9271"/>
                  <a:pt x="19172" y="9567"/>
                </a:cubicBezTo>
                <a:cubicBezTo>
                  <a:pt x="19172" y="9567"/>
                  <a:pt x="19121" y="9962"/>
                  <a:pt x="19172" y="9863"/>
                </a:cubicBezTo>
                <a:cubicBezTo>
                  <a:pt x="18970" y="9962"/>
                  <a:pt x="19071" y="9962"/>
                  <a:pt x="19121" y="10258"/>
                </a:cubicBezTo>
                <a:cubicBezTo>
                  <a:pt x="19121" y="10159"/>
                  <a:pt x="19071" y="10159"/>
                  <a:pt x="19071" y="10258"/>
                </a:cubicBezTo>
                <a:cubicBezTo>
                  <a:pt x="19020" y="10258"/>
                  <a:pt x="19020" y="10258"/>
                  <a:pt x="18970" y="10356"/>
                </a:cubicBezTo>
                <a:cubicBezTo>
                  <a:pt x="18970" y="10356"/>
                  <a:pt x="19071" y="10455"/>
                  <a:pt x="19071" y="10455"/>
                </a:cubicBezTo>
                <a:cubicBezTo>
                  <a:pt x="19020" y="10553"/>
                  <a:pt x="18919" y="10455"/>
                  <a:pt x="18919" y="10553"/>
                </a:cubicBezTo>
                <a:cubicBezTo>
                  <a:pt x="18868" y="10652"/>
                  <a:pt x="18970" y="10849"/>
                  <a:pt x="18868" y="10948"/>
                </a:cubicBezTo>
                <a:cubicBezTo>
                  <a:pt x="18919" y="10948"/>
                  <a:pt x="18818" y="10553"/>
                  <a:pt x="18717" y="10751"/>
                </a:cubicBezTo>
                <a:cubicBezTo>
                  <a:pt x="18717" y="10849"/>
                  <a:pt x="18514" y="11145"/>
                  <a:pt x="18514" y="11145"/>
                </a:cubicBezTo>
                <a:cubicBezTo>
                  <a:pt x="18464" y="11145"/>
                  <a:pt x="18464" y="11047"/>
                  <a:pt x="18464" y="10948"/>
                </a:cubicBezTo>
                <a:cubicBezTo>
                  <a:pt x="18413" y="10948"/>
                  <a:pt x="18413" y="11047"/>
                  <a:pt x="18413" y="11047"/>
                </a:cubicBezTo>
                <a:cubicBezTo>
                  <a:pt x="18363" y="10948"/>
                  <a:pt x="18413" y="10948"/>
                  <a:pt x="18413" y="10849"/>
                </a:cubicBezTo>
                <a:cubicBezTo>
                  <a:pt x="18413" y="10948"/>
                  <a:pt x="18059" y="11441"/>
                  <a:pt x="18059" y="11342"/>
                </a:cubicBezTo>
                <a:cubicBezTo>
                  <a:pt x="18008" y="11244"/>
                  <a:pt x="18211" y="11145"/>
                  <a:pt x="18261" y="11145"/>
                </a:cubicBezTo>
                <a:cubicBezTo>
                  <a:pt x="18363" y="10948"/>
                  <a:pt x="18363" y="10849"/>
                  <a:pt x="18312" y="10652"/>
                </a:cubicBezTo>
                <a:cubicBezTo>
                  <a:pt x="18261" y="10553"/>
                  <a:pt x="18110" y="10553"/>
                  <a:pt x="18059" y="10553"/>
                </a:cubicBezTo>
                <a:cubicBezTo>
                  <a:pt x="18008" y="10553"/>
                  <a:pt x="18008" y="10652"/>
                  <a:pt x="18008" y="10652"/>
                </a:cubicBezTo>
                <a:cubicBezTo>
                  <a:pt x="17958" y="10849"/>
                  <a:pt x="17857" y="10652"/>
                  <a:pt x="17806" y="10652"/>
                </a:cubicBezTo>
                <a:cubicBezTo>
                  <a:pt x="17857" y="10652"/>
                  <a:pt x="17958" y="10455"/>
                  <a:pt x="17958" y="10455"/>
                </a:cubicBezTo>
                <a:cubicBezTo>
                  <a:pt x="17958" y="10455"/>
                  <a:pt x="18008" y="10553"/>
                  <a:pt x="18008" y="10553"/>
                </a:cubicBezTo>
                <a:cubicBezTo>
                  <a:pt x="17958" y="10553"/>
                  <a:pt x="18059" y="10356"/>
                  <a:pt x="18059" y="10356"/>
                </a:cubicBezTo>
                <a:cubicBezTo>
                  <a:pt x="18110" y="10159"/>
                  <a:pt x="18008" y="10258"/>
                  <a:pt x="17958" y="10159"/>
                </a:cubicBezTo>
                <a:cubicBezTo>
                  <a:pt x="17958" y="10159"/>
                  <a:pt x="18008" y="9666"/>
                  <a:pt x="17907" y="9764"/>
                </a:cubicBezTo>
                <a:cubicBezTo>
                  <a:pt x="17958" y="9666"/>
                  <a:pt x="18008" y="9666"/>
                  <a:pt x="17958" y="9468"/>
                </a:cubicBezTo>
                <a:cubicBezTo>
                  <a:pt x="17857" y="9370"/>
                  <a:pt x="18059" y="9271"/>
                  <a:pt x="18008" y="9074"/>
                </a:cubicBezTo>
                <a:cubicBezTo>
                  <a:pt x="18008" y="8975"/>
                  <a:pt x="17907" y="9173"/>
                  <a:pt x="17857" y="9074"/>
                </a:cubicBezTo>
                <a:cubicBezTo>
                  <a:pt x="17806" y="8975"/>
                  <a:pt x="17705" y="8975"/>
                  <a:pt x="17654" y="8975"/>
                </a:cubicBezTo>
                <a:cubicBezTo>
                  <a:pt x="17553" y="8877"/>
                  <a:pt x="17503" y="8877"/>
                  <a:pt x="17452" y="8679"/>
                </a:cubicBezTo>
                <a:cubicBezTo>
                  <a:pt x="17452" y="8482"/>
                  <a:pt x="17300" y="8581"/>
                  <a:pt x="17300" y="8384"/>
                </a:cubicBezTo>
                <a:cubicBezTo>
                  <a:pt x="17300" y="8285"/>
                  <a:pt x="17199" y="8384"/>
                  <a:pt x="17199" y="8384"/>
                </a:cubicBezTo>
                <a:cubicBezTo>
                  <a:pt x="17250" y="8186"/>
                  <a:pt x="17148" y="8186"/>
                  <a:pt x="17098" y="8088"/>
                </a:cubicBezTo>
                <a:cubicBezTo>
                  <a:pt x="16997" y="7989"/>
                  <a:pt x="16997" y="7890"/>
                  <a:pt x="16896" y="7989"/>
                </a:cubicBezTo>
                <a:cubicBezTo>
                  <a:pt x="16794" y="8088"/>
                  <a:pt x="16744" y="8186"/>
                  <a:pt x="16643" y="8088"/>
                </a:cubicBezTo>
                <a:cubicBezTo>
                  <a:pt x="16541" y="7989"/>
                  <a:pt x="16491" y="8186"/>
                  <a:pt x="16390" y="8088"/>
                </a:cubicBezTo>
                <a:cubicBezTo>
                  <a:pt x="16289" y="7890"/>
                  <a:pt x="16187" y="7890"/>
                  <a:pt x="16086" y="7890"/>
                </a:cubicBezTo>
                <a:cubicBezTo>
                  <a:pt x="15985" y="7890"/>
                  <a:pt x="15884" y="7890"/>
                  <a:pt x="15833" y="8088"/>
                </a:cubicBezTo>
                <a:cubicBezTo>
                  <a:pt x="15783" y="8285"/>
                  <a:pt x="15934" y="8384"/>
                  <a:pt x="15934" y="8482"/>
                </a:cubicBezTo>
                <a:cubicBezTo>
                  <a:pt x="15985" y="8581"/>
                  <a:pt x="15934" y="8877"/>
                  <a:pt x="15884" y="8975"/>
                </a:cubicBezTo>
                <a:cubicBezTo>
                  <a:pt x="15884" y="9074"/>
                  <a:pt x="15884" y="8975"/>
                  <a:pt x="15833" y="9074"/>
                </a:cubicBezTo>
                <a:cubicBezTo>
                  <a:pt x="15833" y="9074"/>
                  <a:pt x="15934" y="9271"/>
                  <a:pt x="15934" y="9271"/>
                </a:cubicBezTo>
                <a:cubicBezTo>
                  <a:pt x="15934" y="9468"/>
                  <a:pt x="15985" y="9666"/>
                  <a:pt x="15985" y="9764"/>
                </a:cubicBezTo>
                <a:cubicBezTo>
                  <a:pt x="15985" y="9863"/>
                  <a:pt x="15985" y="9863"/>
                  <a:pt x="15985" y="9962"/>
                </a:cubicBezTo>
                <a:cubicBezTo>
                  <a:pt x="15985" y="10060"/>
                  <a:pt x="15934" y="9962"/>
                  <a:pt x="15934" y="9962"/>
                </a:cubicBezTo>
                <a:cubicBezTo>
                  <a:pt x="15884" y="10060"/>
                  <a:pt x="15884" y="10258"/>
                  <a:pt x="15884" y="10258"/>
                </a:cubicBezTo>
                <a:cubicBezTo>
                  <a:pt x="15833" y="10356"/>
                  <a:pt x="15783" y="10455"/>
                  <a:pt x="15783" y="10553"/>
                </a:cubicBezTo>
                <a:cubicBezTo>
                  <a:pt x="15732" y="10751"/>
                  <a:pt x="15732" y="10751"/>
                  <a:pt x="15783" y="10849"/>
                </a:cubicBezTo>
                <a:cubicBezTo>
                  <a:pt x="15934" y="11047"/>
                  <a:pt x="16086" y="11244"/>
                  <a:pt x="16187" y="11441"/>
                </a:cubicBezTo>
                <a:cubicBezTo>
                  <a:pt x="16238" y="11737"/>
                  <a:pt x="16289" y="12230"/>
                  <a:pt x="16238" y="12526"/>
                </a:cubicBezTo>
                <a:cubicBezTo>
                  <a:pt x="16137" y="12921"/>
                  <a:pt x="15833" y="13118"/>
                  <a:pt x="15681" y="13315"/>
                </a:cubicBezTo>
                <a:cubicBezTo>
                  <a:pt x="15631" y="13414"/>
                  <a:pt x="15580" y="13414"/>
                  <a:pt x="15530" y="13512"/>
                </a:cubicBezTo>
                <a:cubicBezTo>
                  <a:pt x="15378" y="13611"/>
                  <a:pt x="15580" y="13907"/>
                  <a:pt x="15580" y="14104"/>
                </a:cubicBezTo>
                <a:cubicBezTo>
                  <a:pt x="15580" y="14104"/>
                  <a:pt x="15631" y="14301"/>
                  <a:pt x="15631" y="14400"/>
                </a:cubicBezTo>
                <a:cubicBezTo>
                  <a:pt x="15631" y="14597"/>
                  <a:pt x="15631" y="14696"/>
                  <a:pt x="15681" y="14893"/>
                </a:cubicBezTo>
                <a:cubicBezTo>
                  <a:pt x="15732" y="15090"/>
                  <a:pt x="15732" y="15189"/>
                  <a:pt x="15631" y="15386"/>
                </a:cubicBezTo>
                <a:cubicBezTo>
                  <a:pt x="15631" y="15386"/>
                  <a:pt x="15681" y="15781"/>
                  <a:pt x="15631" y="15879"/>
                </a:cubicBezTo>
                <a:cubicBezTo>
                  <a:pt x="15580" y="15879"/>
                  <a:pt x="15530" y="15485"/>
                  <a:pt x="15479" y="15682"/>
                </a:cubicBezTo>
                <a:cubicBezTo>
                  <a:pt x="15429" y="15879"/>
                  <a:pt x="15530" y="16175"/>
                  <a:pt x="15530" y="16175"/>
                </a:cubicBezTo>
                <a:cubicBezTo>
                  <a:pt x="15530" y="16077"/>
                  <a:pt x="15226" y="15584"/>
                  <a:pt x="15074" y="15879"/>
                </a:cubicBezTo>
                <a:cubicBezTo>
                  <a:pt x="15125" y="15781"/>
                  <a:pt x="15277" y="15682"/>
                  <a:pt x="15176" y="15485"/>
                </a:cubicBezTo>
                <a:cubicBezTo>
                  <a:pt x="15125" y="15386"/>
                  <a:pt x="15074" y="15288"/>
                  <a:pt x="15024" y="15288"/>
                </a:cubicBezTo>
                <a:cubicBezTo>
                  <a:pt x="15024" y="15189"/>
                  <a:pt x="14923" y="15189"/>
                  <a:pt x="14872" y="15189"/>
                </a:cubicBezTo>
                <a:cubicBezTo>
                  <a:pt x="14872" y="15090"/>
                  <a:pt x="14923" y="15090"/>
                  <a:pt x="14872" y="14893"/>
                </a:cubicBezTo>
                <a:cubicBezTo>
                  <a:pt x="14822" y="14795"/>
                  <a:pt x="14771" y="14597"/>
                  <a:pt x="14822" y="14400"/>
                </a:cubicBezTo>
                <a:cubicBezTo>
                  <a:pt x="14872" y="14104"/>
                  <a:pt x="14720" y="14005"/>
                  <a:pt x="14720" y="13808"/>
                </a:cubicBezTo>
                <a:cubicBezTo>
                  <a:pt x="14720" y="13611"/>
                  <a:pt x="14822" y="13512"/>
                  <a:pt x="14771" y="13315"/>
                </a:cubicBezTo>
                <a:cubicBezTo>
                  <a:pt x="14670" y="13118"/>
                  <a:pt x="14467" y="13118"/>
                  <a:pt x="14316" y="13118"/>
                </a:cubicBezTo>
                <a:cubicBezTo>
                  <a:pt x="14265" y="13118"/>
                  <a:pt x="14215" y="13118"/>
                  <a:pt x="14113" y="13118"/>
                </a:cubicBezTo>
                <a:cubicBezTo>
                  <a:pt x="14113" y="13118"/>
                  <a:pt x="14012" y="13315"/>
                  <a:pt x="14012" y="13315"/>
                </a:cubicBezTo>
                <a:cubicBezTo>
                  <a:pt x="14012" y="13216"/>
                  <a:pt x="14063" y="13216"/>
                  <a:pt x="14012" y="13118"/>
                </a:cubicBezTo>
                <a:cubicBezTo>
                  <a:pt x="14012" y="13019"/>
                  <a:pt x="13962" y="12921"/>
                  <a:pt x="13911" y="12921"/>
                </a:cubicBezTo>
                <a:cubicBezTo>
                  <a:pt x="13810" y="12822"/>
                  <a:pt x="13709" y="12822"/>
                  <a:pt x="13607" y="12723"/>
                </a:cubicBezTo>
                <a:cubicBezTo>
                  <a:pt x="13456" y="12625"/>
                  <a:pt x="13355" y="12329"/>
                  <a:pt x="13203" y="12132"/>
                </a:cubicBezTo>
                <a:cubicBezTo>
                  <a:pt x="13102" y="12033"/>
                  <a:pt x="13000" y="11934"/>
                  <a:pt x="12950" y="11934"/>
                </a:cubicBezTo>
                <a:cubicBezTo>
                  <a:pt x="12849" y="11934"/>
                  <a:pt x="12748" y="11737"/>
                  <a:pt x="12646" y="11737"/>
                </a:cubicBezTo>
                <a:cubicBezTo>
                  <a:pt x="12596" y="11737"/>
                  <a:pt x="12141" y="11934"/>
                  <a:pt x="12141" y="11934"/>
                </a:cubicBezTo>
                <a:cubicBezTo>
                  <a:pt x="12141" y="11836"/>
                  <a:pt x="12191" y="11836"/>
                  <a:pt x="12242" y="11737"/>
                </a:cubicBezTo>
                <a:cubicBezTo>
                  <a:pt x="12242" y="11638"/>
                  <a:pt x="12191" y="11540"/>
                  <a:pt x="12191" y="11540"/>
                </a:cubicBezTo>
                <a:cubicBezTo>
                  <a:pt x="12141" y="11244"/>
                  <a:pt x="12090" y="11047"/>
                  <a:pt x="12039" y="10849"/>
                </a:cubicBezTo>
                <a:cubicBezTo>
                  <a:pt x="11989" y="10652"/>
                  <a:pt x="11938" y="10652"/>
                  <a:pt x="11837" y="10652"/>
                </a:cubicBezTo>
                <a:cubicBezTo>
                  <a:pt x="11685" y="10652"/>
                  <a:pt x="11635" y="10652"/>
                  <a:pt x="11635" y="10356"/>
                </a:cubicBezTo>
                <a:cubicBezTo>
                  <a:pt x="11685" y="10159"/>
                  <a:pt x="11635" y="9863"/>
                  <a:pt x="11635" y="9666"/>
                </a:cubicBezTo>
                <a:cubicBezTo>
                  <a:pt x="11685" y="9370"/>
                  <a:pt x="11786" y="9173"/>
                  <a:pt x="11837" y="8877"/>
                </a:cubicBezTo>
                <a:cubicBezTo>
                  <a:pt x="11888" y="8679"/>
                  <a:pt x="11888" y="8581"/>
                  <a:pt x="11989" y="8482"/>
                </a:cubicBezTo>
                <a:cubicBezTo>
                  <a:pt x="12039" y="8482"/>
                  <a:pt x="11989" y="8384"/>
                  <a:pt x="11989" y="8285"/>
                </a:cubicBezTo>
                <a:cubicBezTo>
                  <a:pt x="12039" y="8285"/>
                  <a:pt x="12141" y="8088"/>
                  <a:pt x="12141" y="8088"/>
                </a:cubicBezTo>
                <a:cubicBezTo>
                  <a:pt x="12141" y="8088"/>
                  <a:pt x="12141" y="8088"/>
                  <a:pt x="12090" y="7989"/>
                </a:cubicBezTo>
                <a:cubicBezTo>
                  <a:pt x="12090" y="7989"/>
                  <a:pt x="12141" y="7989"/>
                  <a:pt x="12141" y="7989"/>
                </a:cubicBezTo>
                <a:cubicBezTo>
                  <a:pt x="12141" y="7792"/>
                  <a:pt x="12242" y="7890"/>
                  <a:pt x="12292" y="7890"/>
                </a:cubicBezTo>
                <a:cubicBezTo>
                  <a:pt x="12343" y="7890"/>
                  <a:pt x="12343" y="7792"/>
                  <a:pt x="12343" y="7792"/>
                </a:cubicBezTo>
                <a:cubicBezTo>
                  <a:pt x="12393" y="7595"/>
                  <a:pt x="12292" y="7693"/>
                  <a:pt x="12242" y="7595"/>
                </a:cubicBezTo>
                <a:cubicBezTo>
                  <a:pt x="12242" y="7595"/>
                  <a:pt x="12343" y="7595"/>
                  <a:pt x="12343" y="7595"/>
                </a:cubicBezTo>
                <a:cubicBezTo>
                  <a:pt x="12393" y="7496"/>
                  <a:pt x="12444" y="7595"/>
                  <a:pt x="12444" y="7595"/>
                </a:cubicBezTo>
                <a:cubicBezTo>
                  <a:pt x="12545" y="7792"/>
                  <a:pt x="12545" y="7595"/>
                  <a:pt x="12646" y="7496"/>
                </a:cubicBezTo>
                <a:cubicBezTo>
                  <a:pt x="12748" y="7299"/>
                  <a:pt x="12545" y="7101"/>
                  <a:pt x="12444" y="7003"/>
                </a:cubicBezTo>
                <a:cubicBezTo>
                  <a:pt x="12393" y="7003"/>
                  <a:pt x="12191" y="7101"/>
                  <a:pt x="12191" y="7101"/>
                </a:cubicBezTo>
                <a:cubicBezTo>
                  <a:pt x="12141" y="6904"/>
                  <a:pt x="12292" y="6904"/>
                  <a:pt x="12141" y="6805"/>
                </a:cubicBezTo>
                <a:cubicBezTo>
                  <a:pt x="12090" y="6805"/>
                  <a:pt x="11837" y="6805"/>
                  <a:pt x="11837" y="6707"/>
                </a:cubicBezTo>
                <a:cubicBezTo>
                  <a:pt x="11837" y="6608"/>
                  <a:pt x="11938" y="6608"/>
                  <a:pt x="11938" y="6608"/>
                </a:cubicBezTo>
                <a:cubicBezTo>
                  <a:pt x="11989" y="6510"/>
                  <a:pt x="11989" y="6608"/>
                  <a:pt x="12039" y="6608"/>
                </a:cubicBezTo>
                <a:cubicBezTo>
                  <a:pt x="11989" y="6707"/>
                  <a:pt x="12141" y="6707"/>
                  <a:pt x="12141" y="6707"/>
                </a:cubicBezTo>
                <a:cubicBezTo>
                  <a:pt x="12242" y="6707"/>
                  <a:pt x="12393" y="6904"/>
                  <a:pt x="12444" y="6904"/>
                </a:cubicBezTo>
                <a:cubicBezTo>
                  <a:pt x="12495" y="6904"/>
                  <a:pt x="12545" y="7003"/>
                  <a:pt x="12596" y="7003"/>
                </a:cubicBezTo>
                <a:cubicBezTo>
                  <a:pt x="12697" y="7101"/>
                  <a:pt x="12646" y="7003"/>
                  <a:pt x="12697" y="7003"/>
                </a:cubicBezTo>
                <a:cubicBezTo>
                  <a:pt x="12748" y="7003"/>
                  <a:pt x="12899" y="7003"/>
                  <a:pt x="12849" y="6904"/>
                </a:cubicBezTo>
                <a:cubicBezTo>
                  <a:pt x="12798" y="6805"/>
                  <a:pt x="12849" y="6608"/>
                  <a:pt x="12899" y="6510"/>
                </a:cubicBezTo>
                <a:cubicBezTo>
                  <a:pt x="12899" y="6608"/>
                  <a:pt x="13051" y="6707"/>
                  <a:pt x="13051" y="6707"/>
                </a:cubicBezTo>
                <a:cubicBezTo>
                  <a:pt x="13152" y="6707"/>
                  <a:pt x="13203" y="6707"/>
                  <a:pt x="13304" y="6608"/>
                </a:cubicBezTo>
                <a:cubicBezTo>
                  <a:pt x="13355" y="6510"/>
                  <a:pt x="13405" y="6312"/>
                  <a:pt x="13456" y="6214"/>
                </a:cubicBezTo>
                <a:cubicBezTo>
                  <a:pt x="13506" y="6115"/>
                  <a:pt x="13607" y="6016"/>
                  <a:pt x="13557" y="5819"/>
                </a:cubicBezTo>
                <a:cubicBezTo>
                  <a:pt x="13506" y="5622"/>
                  <a:pt x="13355" y="5721"/>
                  <a:pt x="13304" y="5721"/>
                </a:cubicBezTo>
                <a:cubicBezTo>
                  <a:pt x="13152" y="5721"/>
                  <a:pt x="13051" y="5622"/>
                  <a:pt x="12950" y="5523"/>
                </a:cubicBezTo>
                <a:cubicBezTo>
                  <a:pt x="12899" y="5425"/>
                  <a:pt x="12849" y="5326"/>
                  <a:pt x="12748" y="5227"/>
                </a:cubicBezTo>
                <a:cubicBezTo>
                  <a:pt x="12748" y="5227"/>
                  <a:pt x="12495" y="5227"/>
                  <a:pt x="12495" y="5227"/>
                </a:cubicBezTo>
                <a:cubicBezTo>
                  <a:pt x="12495" y="5129"/>
                  <a:pt x="12748" y="5227"/>
                  <a:pt x="12798" y="5227"/>
                </a:cubicBezTo>
                <a:cubicBezTo>
                  <a:pt x="12899" y="5227"/>
                  <a:pt x="12899" y="5129"/>
                  <a:pt x="13000" y="5227"/>
                </a:cubicBezTo>
                <a:cubicBezTo>
                  <a:pt x="13203" y="5425"/>
                  <a:pt x="13405" y="5819"/>
                  <a:pt x="13607" y="5523"/>
                </a:cubicBezTo>
                <a:cubicBezTo>
                  <a:pt x="13709" y="5326"/>
                  <a:pt x="13759" y="5227"/>
                  <a:pt x="13810" y="5030"/>
                </a:cubicBezTo>
                <a:cubicBezTo>
                  <a:pt x="13860" y="4932"/>
                  <a:pt x="13557" y="4833"/>
                  <a:pt x="13709" y="4636"/>
                </a:cubicBezTo>
                <a:cubicBezTo>
                  <a:pt x="13759" y="4636"/>
                  <a:pt x="13911" y="4636"/>
                  <a:pt x="13962" y="4734"/>
                </a:cubicBezTo>
                <a:cubicBezTo>
                  <a:pt x="14113" y="4734"/>
                  <a:pt x="14113" y="4932"/>
                  <a:pt x="14265" y="4734"/>
                </a:cubicBezTo>
                <a:cubicBezTo>
                  <a:pt x="14265" y="4734"/>
                  <a:pt x="14417" y="4833"/>
                  <a:pt x="14366" y="4636"/>
                </a:cubicBezTo>
                <a:cubicBezTo>
                  <a:pt x="14316" y="4537"/>
                  <a:pt x="14113" y="4340"/>
                  <a:pt x="14063" y="4340"/>
                </a:cubicBezTo>
                <a:cubicBezTo>
                  <a:pt x="14164" y="4241"/>
                  <a:pt x="14265" y="4438"/>
                  <a:pt x="14366" y="4438"/>
                </a:cubicBezTo>
                <a:cubicBezTo>
                  <a:pt x="14417" y="4438"/>
                  <a:pt x="14518" y="4932"/>
                  <a:pt x="14619" y="4833"/>
                </a:cubicBezTo>
                <a:cubicBezTo>
                  <a:pt x="14619" y="4833"/>
                  <a:pt x="14569" y="4734"/>
                  <a:pt x="14569" y="4734"/>
                </a:cubicBezTo>
                <a:cubicBezTo>
                  <a:pt x="14619" y="4636"/>
                  <a:pt x="14670" y="4636"/>
                  <a:pt x="14771" y="4537"/>
                </a:cubicBezTo>
                <a:cubicBezTo>
                  <a:pt x="14822" y="4438"/>
                  <a:pt x="14973" y="4142"/>
                  <a:pt x="15024" y="4044"/>
                </a:cubicBezTo>
                <a:cubicBezTo>
                  <a:pt x="15024" y="3748"/>
                  <a:pt x="14923" y="3748"/>
                  <a:pt x="14822" y="3551"/>
                </a:cubicBezTo>
                <a:cubicBezTo>
                  <a:pt x="14822" y="3551"/>
                  <a:pt x="14670" y="2959"/>
                  <a:pt x="14670" y="3058"/>
                </a:cubicBezTo>
                <a:cubicBezTo>
                  <a:pt x="14720" y="2959"/>
                  <a:pt x="14923" y="2959"/>
                  <a:pt x="14973" y="2959"/>
                </a:cubicBezTo>
                <a:cubicBezTo>
                  <a:pt x="15125" y="2860"/>
                  <a:pt x="14872" y="2762"/>
                  <a:pt x="14872" y="2663"/>
                </a:cubicBezTo>
                <a:cubicBezTo>
                  <a:pt x="14822" y="2564"/>
                  <a:pt x="15024" y="2564"/>
                  <a:pt x="15024" y="2466"/>
                </a:cubicBezTo>
                <a:cubicBezTo>
                  <a:pt x="15024" y="2466"/>
                  <a:pt x="14518" y="2071"/>
                  <a:pt x="14518" y="2071"/>
                </a:cubicBezTo>
                <a:cubicBezTo>
                  <a:pt x="14569" y="2071"/>
                  <a:pt x="14670" y="1973"/>
                  <a:pt x="14720" y="1973"/>
                </a:cubicBezTo>
                <a:cubicBezTo>
                  <a:pt x="14569" y="1973"/>
                  <a:pt x="14417" y="1874"/>
                  <a:pt x="14265" y="1874"/>
                </a:cubicBezTo>
                <a:cubicBezTo>
                  <a:pt x="14164" y="1874"/>
                  <a:pt x="14012" y="1973"/>
                  <a:pt x="13962" y="1874"/>
                </a:cubicBezTo>
                <a:cubicBezTo>
                  <a:pt x="14063" y="1973"/>
                  <a:pt x="13911" y="2071"/>
                  <a:pt x="13962" y="2268"/>
                </a:cubicBezTo>
                <a:cubicBezTo>
                  <a:pt x="14012" y="2367"/>
                  <a:pt x="14164" y="2466"/>
                  <a:pt x="14164" y="2564"/>
                </a:cubicBezTo>
                <a:cubicBezTo>
                  <a:pt x="14164" y="2564"/>
                  <a:pt x="14063" y="2663"/>
                  <a:pt x="14063" y="2663"/>
                </a:cubicBezTo>
                <a:cubicBezTo>
                  <a:pt x="14063" y="2663"/>
                  <a:pt x="14164" y="2762"/>
                  <a:pt x="14113" y="2762"/>
                </a:cubicBezTo>
                <a:cubicBezTo>
                  <a:pt x="14012" y="2860"/>
                  <a:pt x="13962" y="2663"/>
                  <a:pt x="13911" y="3058"/>
                </a:cubicBezTo>
                <a:cubicBezTo>
                  <a:pt x="13860" y="3255"/>
                  <a:pt x="13860" y="3452"/>
                  <a:pt x="13810" y="3649"/>
                </a:cubicBezTo>
                <a:cubicBezTo>
                  <a:pt x="13759" y="3649"/>
                  <a:pt x="13709" y="3748"/>
                  <a:pt x="13709" y="3847"/>
                </a:cubicBezTo>
                <a:cubicBezTo>
                  <a:pt x="13709" y="3945"/>
                  <a:pt x="13658" y="3945"/>
                  <a:pt x="13658" y="4044"/>
                </a:cubicBezTo>
                <a:cubicBezTo>
                  <a:pt x="13506" y="4142"/>
                  <a:pt x="13557" y="4241"/>
                  <a:pt x="13456" y="3945"/>
                </a:cubicBezTo>
                <a:cubicBezTo>
                  <a:pt x="13405" y="3847"/>
                  <a:pt x="13253" y="3649"/>
                  <a:pt x="13253" y="3452"/>
                </a:cubicBezTo>
                <a:cubicBezTo>
                  <a:pt x="13253" y="3452"/>
                  <a:pt x="13253" y="3156"/>
                  <a:pt x="13304" y="3156"/>
                </a:cubicBezTo>
                <a:cubicBezTo>
                  <a:pt x="13304" y="3156"/>
                  <a:pt x="13405" y="3255"/>
                  <a:pt x="13405" y="3058"/>
                </a:cubicBezTo>
                <a:cubicBezTo>
                  <a:pt x="13355" y="2860"/>
                  <a:pt x="13355" y="2762"/>
                  <a:pt x="13253" y="2564"/>
                </a:cubicBezTo>
                <a:cubicBezTo>
                  <a:pt x="13152" y="2466"/>
                  <a:pt x="13051" y="2268"/>
                  <a:pt x="12950" y="2466"/>
                </a:cubicBezTo>
                <a:cubicBezTo>
                  <a:pt x="12899" y="2564"/>
                  <a:pt x="12899" y="2762"/>
                  <a:pt x="12899" y="2959"/>
                </a:cubicBezTo>
                <a:cubicBezTo>
                  <a:pt x="12899" y="3058"/>
                  <a:pt x="12697" y="3058"/>
                  <a:pt x="12697" y="2959"/>
                </a:cubicBezTo>
                <a:cubicBezTo>
                  <a:pt x="12697" y="2860"/>
                  <a:pt x="12697" y="2564"/>
                  <a:pt x="12646" y="2466"/>
                </a:cubicBezTo>
                <a:cubicBezTo>
                  <a:pt x="12444" y="2170"/>
                  <a:pt x="12697" y="2466"/>
                  <a:pt x="12697" y="2367"/>
                </a:cubicBezTo>
                <a:cubicBezTo>
                  <a:pt x="12748" y="2367"/>
                  <a:pt x="12798" y="2268"/>
                  <a:pt x="12748" y="2268"/>
                </a:cubicBezTo>
                <a:cubicBezTo>
                  <a:pt x="12748" y="2170"/>
                  <a:pt x="12697" y="2071"/>
                  <a:pt x="12646" y="2170"/>
                </a:cubicBezTo>
                <a:cubicBezTo>
                  <a:pt x="12596" y="2268"/>
                  <a:pt x="12596" y="2071"/>
                  <a:pt x="12545" y="2071"/>
                </a:cubicBezTo>
                <a:cubicBezTo>
                  <a:pt x="12495" y="1973"/>
                  <a:pt x="12444" y="2170"/>
                  <a:pt x="12393" y="2071"/>
                </a:cubicBezTo>
                <a:cubicBezTo>
                  <a:pt x="12292" y="1973"/>
                  <a:pt x="12242" y="2071"/>
                  <a:pt x="12292" y="1775"/>
                </a:cubicBezTo>
                <a:cubicBezTo>
                  <a:pt x="12292" y="1775"/>
                  <a:pt x="12292" y="1775"/>
                  <a:pt x="12343" y="1775"/>
                </a:cubicBezTo>
                <a:cubicBezTo>
                  <a:pt x="12343" y="1677"/>
                  <a:pt x="12343" y="1677"/>
                  <a:pt x="12343" y="1578"/>
                </a:cubicBezTo>
                <a:cubicBezTo>
                  <a:pt x="12393" y="1578"/>
                  <a:pt x="12393" y="1578"/>
                  <a:pt x="12444" y="1578"/>
                </a:cubicBezTo>
                <a:cubicBezTo>
                  <a:pt x="12393" y="1578"/>
                  <a:pt x="12343" y="1282"/>
                  <a:pt x="12343" y="1282"/>
                </a:cubicBezTo>
                <a:cubicBezTo>
                  <a:pt x="12292" y="1085"/>
                  <a:pt x="12191" y="1085"/>
                  <a:pt x="12191" y="986"/>
                </a:cubicBezTo>
                <a:cubicBezTo>
                  <a:pt x="12090" y="888"/>
                  <a:pt x="12141" y="888"/>
                  <a:pt x="12090" y="690"/>
                </a:cubicBezTo>
                <a:cubicBezTo>
                  <a:pt x="12090" y="493"/>
                  <a:pt x="11989" y="395"/>
                  <a:pt x="11989" y="296"/>
                </a:cubicBezTo>
                <a:cubicBezTo>
                  <a:pt x="11938" y="99"/>
                  <a:pt x="11837" y="99"/>
                  <a:pt x="11736" y="99"/>
                </a:cubicBezTo>
                <a:cubicBezTo>
                  <a:pt x="11685" y="99"/>
                  <a:pt x="11736" y="0"/>
                  <a:pt x="11635" y="0"/>
                </a:cubicBezTo>
                <a:cubicBezTo>
                  <a:pt x="11584" y="0"/>
                  <a:pt x="11533" y="0"/>
                  <a:pt x="11533" y="197"/>
                </a:cubicBezTo>
                <a:cubicBezTo>
                  <a:pt x="11533" y="197"/>
                  <a:pt x="11382" y="296"/>
                  <a:pt x="11382" y="296"/>
                </a:cubicBezTo>
                <a:cubicBezTo>
                  <a:pt x="11432" y="296"/>
                  <a:pt x="11533" y="296"/>
                  <a:pt x="11533" y="395"/>
                </a:cubicBezTo>
                <a:cubicBezTo>
                  <a:pt x="11533" y="395"/>
                  <a:pt x="11432" y="493"/>
                  <a:pt x="11432" y="493"/>
                </a:cubicBezTo>
                <a:cubicBezTo>
                  <a:pt x="11382" y="592"/>
                  <a:pt x="11331" y="395"/>
                  <a:pt x="11281" y="592"/>
                </a:cubicBezTo>
                <a:cubicBezTo>
                  <a:pt x="11230" y="592"/>
                  <a:pt x="11179" y="888"/>
                  <a:pt x="11179" y="986"/>
                </a:cubicBezTo>
                <a:cubicBezTo>
                  <a:pt x="11230" y="986"/>
                  <a:pt x="11331" y="986"/>
                  <a:pt x="11382" y="1085"/>
                </a:cubicBezTo>
                <a:cubicBezTo>
                  <a:pt x="11331" y="986"/>
                  <a:pt x="11230" y="1381"/>
                  <a:pt x="11230" y="1479"/>
                </a:cubicBezTo>
                <a:cubicBezTo>
                  <a:pt x="11230" y="1578"/>
                  <a:pt x="11331" y="1775"/>
                  <a:pt x="11382" y="1874"/>
                </a:cubicBezTo>
                <a:cubicBezTo>
                  <a:pt x="11432" y="1874"/>
                  <a:pt x="11533" y="2071"/>
                  <a:pt x="11584" y="2071"/>
                </a:cubicBezTo>
                <a:cubicBezTo>
                  <a:pt x="11685" y="1973"/>
                  <a:pt x="11685" y="1973"/>
                  <a:pt x="11736" y="2071"/>
                </a:cubicBezTo>
                <a:cubicBezTo>
                  <a:pt x="11786" y="2071"/>
                  <a:pt x="11888" y="2268"/>
                  <a:pt x="11888" y="2268"/>
                </a:cubicBezTo>
                <a:cubicBezTo>
                  <a:pt x="11837" y="2367"/>
                  <a:pt x="11786" y="2170"/>
                  <a:pt x="11786" y="2367"/>
                </a:cubicBezTo>
                <a:cubicBezTo>
                  <a:pt x="11786" y="2564"/>
                  <a:pt x="11736" y="2564"/>
                  <a:pt x="11736" y="2663"/>
                </a:cubicBezTo>
                <a:cubicBezTo>
                  <a:pt x="11685" y="2860"/>
                  <a:pt x="11786" y="2860"/>
                  <a:pt x="11837" y="2762"/>
                </a:cubicBezTo>
                <a:cubicBezTo>
                  <a:pt x="11837" y="2762"/>
                  <a:pt x="11938" y="2466"/>
                  <a:pt x="11938" y="2564"/>
                </a:cubicBezTo>
                <a:cubicBezTo>
                  <a:pt x="11989" y="2663"/>
                  <a:pt x="11938" y="2860"/>
                  <a:pt x="11938" y="2959"/>
                </a:cubicBezTo>
                <a:cubicBezTo>
                  <a:pt x="11888" y="3058"/>
                  <a:pt x="11837" y="3058"/>
                  <a:pt x="11786" y="3058"/>
                </a:cubicBezTo>
                <a:cubicBezTo>
                  <a:pt x="11786" y="3156"/>
                  <a:pt x="11786" y="3255"/>
                  <a:pt x="11736" y="3353"/>
                </a:cubicBezTo>
                <a:cubicBezTo>
                  <a:pt x="11685" y="3353"/>
                  <a:pt x="11584" y="3353"/>
                  <a:pt x="11533" y="3452"/>
                </a:cubicBezTo>
                <a:cubicBezTo>
                  <a:pt x="11483" y="3452"/>
                  <a:pt x="11432" y="3649"/>
                  <a:pt x="11432" y="3649"/>
                </a:cubicBezTo>
                <a:cubicBezTo>
                  <a:pt x="11483" y="3748"/>
                  <a:pt x="11533" y="3847"/>
                  <a:pt x="11533" y="4044"/>
                </a:cubicBezTo>
                <a:cubicBezTo>
                  <a:pt x="11533" y="4142"/>
                  <a:pt x="11483" y="4044"/>
                  <a:pt x="11432" y="3945"/>
                </a:cubicBezTo>
                <a:cubicBezTo>
                  <a:pt x="11432" y="3945"/>
                  <a:pt x="11382" y="3945"/>
                  <a:pt x="11382" y="4044"/>
                </a:cubicBezTo>
                <a:cubicBezTo>
                  <a:pt x="11331" y="4044"/>
                  <a:pt x="11230" y="3945"/>
                  <a:pt x="11230" y="3847"/>
                </a:cubicBezTo>
                <a:cubicBezTo>
                  <a:pt x="11230" y="3748"/>
                  <a:pt x="11331" y="3452"/>
                  <a:pt x="11331" y="3353"/>
                </a:cubicBezTo>
                <a:cubicBezTo>
                  <a:pt x="11382" y="3156"/>
                  <a:pt x="11230" y="3353"/>
                  <a:pt x="11230" y="3353"/>
                </a:cubicBezTo>
                <a:cubicBezTo>
                  <a:pt x="11179" y="3353"/>
                  <a:pt x="11028" y="3156"/>
                  <a:pt x="10977" y="3058"/>
                </a:cubicBezTo>
                <a:cubicBezTo>
                  <a:pt x="10876" y="2959"/>
                  <a:pt x="10926" y="3156"/>
                  <a:pt x="10825" y="3156"/>
                </a:cubicBezTo>
                <a:cubicBezTo>
                  <a:pt x="10775" y="3156"/>
                  <a:pt x="10623" y="3058"/>
                  <a:pt x="10724" y="3255"/>
                </a:cubicBezTo>
                <a:cubicBezTo>
                  <a:pt x="10775" y="3353"/>
                  <a:pt x="10775" y="3452"/>
                  <a:pt x="10876" y="3452"/>
                </a:cubicBezTo>
                <a:cubicBezTo>
                  <a:pt x="10926" y="3452"/>
                  <a:pt x="11028" y="3452"/>
                  <a:pt x="11028" y="3649"/>
                </a:cubicBezTo>
                <a:cubicBezTo>
                  <a:pt x="11129" y="4044"/>
                  <a:pt x="10825" y="3551"/>
                  <a:pt x="10775" y="3452"/>
                </a:cubicBezTo>
                <a:cubicBezTo>
                  <a:pt x="10674" y="3452"/>
                  <a:pt x="10674" y="3649"/>
                  <a:pt x="10572" y="3649"/>
                </a:cubicBezTo>
                <a:cubicBezTo>
                  <a:pt x="10471" y="3649"/>
                  <a:pt x="10421" y="3551"/>
                  <a:pt x="10319" y="3551"/>
                </a:cubicBezTo>
                <a:cubicBezTo>
                  <a:pt x="10117" y="3649"/>
                  <a:pt x="9965" y="3649"/>
                  <a:pt x="9763" y="3649"/>
                </a:cubicBezTo>
                <a:cubicBezTo>
                  <a:pt x="9611" y="3551"/>
                  <a:pt x="9409" y="3353"/>
                  <a:pt x="9207" y="3255"/>
                </a:cubicBezTo>
                <a:cubicBezTo>
                  <a:pt x="9156" y="3255"/>
                  <a:pt x="9055" y="3255"/>
                  <a:pt x="9004" y="3156"/>
                </a:cubicBezTo>
                <a:cubicBezTo>
                  <a:pt x="8954" y="2959"/>
                  <a:pt x="8954" y="2762"/>
                  <a:pt x="8903" y="2762"/>
                </a:cubicBezTo>
                <a:cubicBezTo>
                  <a:pt x="8802" y="2663"/>
                  <a:pt x="8701" y="2762"/>
                  <a:pt x="8650" y="2762"/>
                </a:cubicBezTo>
                <a:cubicBezTo>
                  <a:pt x="8498" y="2860"/>
                  <a:pt x="8397" y="2860"/>
                  <a:pt x="8296" y="2860"/>
                </a:cubicBezTo>
                <a:cubicBezTo>
                  <a:pt x="8245" y="2959"/>
                  <a:pt x="8144" y="3058"/>
                  <a:pt x="8144" y="3156"/>
                </a:cubicBezTo>
                <a:cubicBezTo>
                  <a:pt x="8144" y="3156"/>
                  <a:pt x="8347" y="3353"/>
                  <a:pt x="8397" y="3353"/>
                </a:cubicBezTo>
                <a:cubicBezTo>
                  <a:pt x="8397" y="3353"/>
                  <a:pt x="8347" y="3058"/>
                  <a:pt x="8448" y="3156"/>
                </a:cubicBezTo>
                <a:cubicBezTo>
                  <a:pt x="8498" y="3156"/>
                  <a:pt x="8498" y="3255"/>
                  <a:pt x="8549" y="3156"/>
                </a:cubicBezTo>
                <a:cubicBezTo>
                  <a:pt x="8600" y="3156"/>
                  <a:pt x="8903" y="2762"/>
                  <a:pt x="8903" y="2959"/>
                </a:cubicBezTo>
                <a:cubicBezTo>
                  <a:pt x="8903" y="3058"/>
                  <a:pt x="8751" y="3156"/>
                  <a:pt x="8701" y="3255"/>
                </a:cubicBezTo>
                <a:cubicBezTo>
                  <a:pt x="8650" y="3353"/>
                  <a:pt x="8549" y="3353"/>
                  <a:pt x="8448" y="3353"/>
                </a:cubicBezTo>
                <a:cubicBezTo>
                  <a:pt x="8397" y="3452"/>
                  <a:pt x="8245" y="3649"/>
                  <a:pt x="8347" y="3748"/>
                </a:cubicBezTo>
                <a:cubicBezTo>
                  <a:pt x="8448" y="3748"/>
                  <a:pt x="8448" y="3847"/>
                  <a:pt x="8397" y="4044"/>
                </a:cubicBezTo>
                <a:cubicBezTo>
                  <a:pt x="8397" y="4142"/>
                  <a:pt x="8498" y="4142"/>
                  <a:pt x="8498" y="4241"/>
                </a:cubicBezTo>
                <a:cubicBezTo>
                  <a:pt x="8549" y="4340"/>
                  <a:pt x="8549" y="4537"/>
                  <a:pt x="8448" y="4340"/>
                </a:cubicBezTo>
                <a:cubicBezTo>
                  <a:pt x="8347" y="4142"/>
                  <a:pt x="8448" y="4537"/>
                  <a:pt x="8397" y="4438"/>
                </a:cubicBezTo>
                <a:cubicBezTo>
                  <a:pt x="8347" y="4438"/>
                  <a:pt x="8245" y="4142"/>
                  <a:pt x="8195" y="4241"/>
                </a:cubicBezTo>
                <a:cubicBezTo>
                  <a:pt x="8296" y="4142"/>
                  <a:pt x="8448" y="4241"/>
                  <a:pt x="8296" y="4044"/>
                </a:cubicBezTo>
                <a:cubicBezTo>
                  <a:pt x="8347" y="4044"/>
                  <a:pt x="8397" y="3945"/>
                  <a:pt x="8296" y="3847"/>
                </a:cubicBezTo>
                <a:cubicBezTo>
                  <a:pt x="8397" y="3945"/>
                  <a:pt x="8144" y="3945"/>
                  <a:pt x="8195" y="3945"/>
                </a:cubicBezTo>
                <a:cubicBezTo>
                  <a:pt x="8195" y="3847"/>
                  <a:pt x="8195" y="3847"/>
                  <a:pt x="8245" y="3847"/>
                </a:cubicBezTo>
                <a:cubicBezTo>
                  <a:pt x="8245" y="3748"/>
                  <a:pt x="8094" y="3945"/>
                  <a:pt x="8094" y="3945"/>
                </a:cubicBezTo>
                <a:cubicBezTo>
                  <a:pt x="8043" y="3945"/>
                  <a:pt x="8094" y="3748"/>
                  <a:pt x="8043" y="3649"/>
                </a:cubicBezTo>
                <a:cubicBezTo>
                  <a:pt x="8043" y="3649"/>
                  <a:pt x="7942" y="3649"/>
                  <a:pt x="7942" y="3649"/>
                </a:cubicBezTo>
                <a:cubicBezTo>
                  <a:pt x="7841" y="3649"/>
                  <a:pt x="7841" y="3353"/>
                  <a:pt x="7740" y="3452"/>
                </a:cubicBezTo>
                <a:cubicBezTo>
                  <a:pt x="7638" y="3649"/>
                  <a:pt x="7588" y="3649"/>
                  <a:pt x="7436" y="3649"/>
                </a:cubicBezTo>
                <a:cubicBezTo>
                  <a:pt x="7234" y="3649"/>
                  <a:pt x="7082" y="3649"/>
                  <a:pt x="6880" y="3649"/>
                </a:cubicBezTo>
                <a:cubicBezTo>
                  <a:pt x="6829" y="3649"/>
                  <a:pt x="6475" y="3649"/>
                  <a:pt x="6475" y="3551"/>
                </a:cubicBezTo>
                <a:cubicBezTo>
                  <a:pt x="6424" y="3551"/>
                  <a:pt x="6576" y="3353"/>
                  <a:pt x="6627" y="3255"/>
                </a:cubicBezTo>
                <a:cubicBezTo>
                  <a:pt x="6677" y="3156"/>
                  <a:pt x="6728" y="3255"/>
                  <a:pt x="6829" y="3255"/>
                </a:cubicBezTo>
                <a:cubicBezTo>
                  <a:pt x="6880" y="3156"/>
                  <a:pt x="6728" y="2959"/>
                  <a:pt x="6728" y="2959"/>
                </a:cubicBezTo>
                <a:cubicBezTo>
                  <a:pt x="6627" y="2762"/>
                  <a:pt x="6576" y="2762"/>
                  <a:pt x="6475" y="2663"/>
                </a:cubicBezTo>
                <a:cubicBezTo>
                  <a:pt x="6424" y="2663"/>
                  <a:pt x="6374" y="2564"/>
                  <a:pt x="6323" y="2663"/>
                </a:cubicBezTo>
                <a:cubicBezTo>
                  <a:pt x="6273" y="2762"/>
                  <a:pt x="6222" y="2860"/>
                  <a:pt x="6171" y="2762"/>
                </a:cubicBezTo>
                <a:cubicBezTo>
                  <a:pt x="6020" y="2564"/>
                  <a:pt x="5868" y="2564"/>
                  <a:pt x="5716" y="2466"/>
                </a:cubicBezTo>
                <a:cubicBezTo>
                  <a:pt x="5514" y="2367"/>
                  <a:pt x="5362" y="2367"/>
                  <a:pt x="5160" y="2170"/>
                </a:cubicBezTo>
                <a:cubicBezTo>
                  <a:pt x="5008" y="1973"/>
                  <a:pt x="4907" y="1874"/>
                  <a:pt x="4704" y="1874"/>
                </a:cubicBezTo>
                <a:cubicBezTo>
                  <a:pt x="4654" y="1874"/>
                  <a:pt x="4603" y="1874"/>
                  <a:pt x="4553" y="1973"/>
                </a:cubicBezTo>
                <a:cubicBezTo>
                  <a:pt x="4502" y="2071"/>
                  <a:pt x="4452" y="2268"/>
                  <a:pt x="4401" y="2268"/>
                </a:cubicBezTo>
                <a:cubicBezTo>
                  <a:pt x="4350" y="2268"/>
                  <a:pt x="4199" y="2367"/>
                  <a:pt x="4199" y="2268"/>
                </a:cubicBezTo>
                <a:cubicBezTo>
                  <a:pt x="4199" y="2170"/>
                  <a:pt x="4300" y="2071"/>
                  <a:pt x="4300" y="1973"/>
                </a:cubicBezTo>
                <a:cubicBezTo>
                  <a:pt x="4300" y="1973"/>
                  <a:pt x="4148" y="2071"/>
                  <a:pt x="4148" y="1973"/>
                </a:cubicBezTo>
                <a:cubicBezTo>
                  <a:pt x="4199" y="1874"/>
                  <a:pt x="4199" y="1775"/>
                  <a:pt x="4148" y="1677"/>
                </a:cubicBezTo>
                <a:cubicBezTo>
                  <a:pt x="4148" y="1479"/>
                  <a:pt x="3946" y="1677"/>
                  <a:pt x="3946" y="1775"/>
                </a:cubicBezTo>
                <a:cubicBezTo>
                  <a:pt x="3946" y="1775"/>
                  <a:pt x="4047" y="1677"/>
                  <a:pt x="4047" y="1775"/>
                </a:cubicBezTo>
                <a:cubicBezTo>
                  <a:pt x="4097" y="1775"/>
                  <a:pt x="3895" y="1973"/>
                  <a:pt x="4047" y="1973"/>
                </a:cubicBezTo>
                <a:cubicBezTo>
                  <a:pt x="3996" y="1973"/>
                  <a:pt x="3946" y="1973"/>
                  <a:pt x="3946" y="2170"/>
                </a:cubicBezTo>
                <a:cubicBezTo>
                  <a:pt x="3946" y="2268"/>
                  <a:pt x="3895" y="2367"/>
                  <a:pt x="3844" y="2268"/>
                </a:cubicBezTo>
                <a:cubicBezTo>
                  <a:pt x="3693" y="2170"/>
                  <a:pt x="3642" y="2071"/>
                  <a:pt x="3592" y="1775"/>
                </a:cubicBezTo>
                <a:cubicBezTo>
                  <a:pt x="3541" y="1578"/>
                  <a:pt x="3440" y="1479"/>
                  <a:pt x="3339" y="1282"/>
                </a:cubicBezTo>
                <a:cubicBezTo>
                  <a:pt x="3288" y="1282"/>
                  <a:pt x="3237" y="1085"/>
                  <a:pt x="3187" y="1184"/>
                </a:cubicBezTo>
                <a:cubicBezTo>
                  <a:pt x="3187" y="1381"/>
                  <a:pt x="3339" y="1479"/>
                  <a:pt x="3389" y="1578"/>
                </a:cubicBezTo>
                <a:cubicBezTo>
                  <a:pt x="3389" y="1479"/>
                  <a:pt x="3187" y="1578"/>
                  <a:pt x="3187" y="1677"/>
                </a:cubicBezTo>
                <a:cubicBezTo>
                  <a:pt x="3136" y="1775"/>
                  <a:pt x="3187" y="1775"/>
                  <a:pt x="3136" y="1874"/>
                </a:cubicBezTo>
                <a:cubicBezTo>
                  <a:pt x="3086" y="1874"/>
                  <a:pt x="3035" y="2071"/>
                  <a:pt x="2985" y="1973"/>
                </a:cubicBezTo>
                <a:cubicBezTo>
                  <a:pt x="2985" y="1973"/>
                  <a:pt x="2985" y="1874"/>
                  <a:pt x="2985" y="1874"/>
                </a:cubicBezTo>
                <a:cubicBezTo>
                  <a:pt x="2985" y="1775"/>
                  <a:pt x="2732" y="1973"/>
                  <a:pt x="2732" y="2071"/>
                </a:cubicBezTo>
                <a:cubicBezTo>
                  <a:pt x="2681" y="2170"/>
                  <a:pt x="2630" y="2268"/>
                  <a:pt x="2529" y="2367"/>
                </a:cubicBezTo>
                <a:cubicBezTo>
                  <a:pt x="2479" y="2466"/>
                  <a:pt x="2529" y="2170"/>
                  <a:pt x="2479" y="2170"/>
                </a:cubicBezTo>
                <a:cubicBezTo>
                  <a:pt x="2428" y="2170"/>
                  <a:pt x="2378" y="2268"/>
                  <a:pt x="2327" y="2268"/>
                </a:cubicBezTo>
                <a:cubicBezTo>
                  <a:pt x="2276" y="2268"/>
                  <a:pt x="2276" y="2466"/>
                  <a:pt x="2226" y="2466"/>
                </a:cubicBezTo>
                <a:cubicBezTo>
                  <a:pt x="2175" y="2466"/>
                  <a:pt x="2023" y="2663"/>
                  <a:pt x="2074" y="2663"/>
                </a:cubicBezTo>
                <a:cubicBezTo>
                  <a:pt x="2074" y="2762"/>
                  <a:pt x="2175" y="2762"/>
                  <a:pt x="2023" y="2860"/>
                </a:cubicBezTo>
                <a:cubicBezTo>
                  <a:pt x="2023" y="2860"/>
                  <a:pt x="1872" y="2860"/>
                  <a:pt x="1872" y="2762"/>
                </a:cubicBezTo>
                <a:cubicBezTo>
                  <a:pt x="1872" y="2663"/>
                  <a:pt x="2023" y="2564"/>
                  <a:pt x="2023" y="2564"/>
                </a:cubicBezTo>
                <a:cubicBezTo>
                  <a:pt x="2074" y="2367"/>
                  <a:pt x="2175" y="2268"/>
                  <a:pt x="2226" y="2170"/>
                </a:cubicBezTo>
                <a:cubicBezTo>
                  <a:pt x="2327" y="2071"/>
                  <a:pt x="2378" y="2071"/>
                  <a:pt x="2479" y="2170"/>
                </a:cubicBezTo>
                <a:cubicBezTo>
                  <a:pt x="2428" y="2170"/>
                  <a:pt x="2833" y="1775"/>
                  <a:pt x="2833" y="1775"/>
                </a:cubicBezTo>
                <a:cubicBezTo>
                  <a:pt x="2934" y="1677"/>
                  <a:pt x="2883" y="1578"/>
                  <a:pt x="2833" y="1578"/>
                </a:cubicBezTo>
                <a:cubicBezTo>
                  <a:pt x="2732" y="1578"/>
                  <a:pt x="2630" y="1578"/>
                  <a:pt x="2529" y="1677"/>
                </a:cubicBezTo>
                <a:cubicBezTo>
                  <a:pt x="2479" y="1677"/>
                  <a:pt x="2479" y="1874"/>
                  <a:pt x="2378" y="1874"/>
                </a:cubicBezTo>
                <a:cubicBezTo>
                  <a:pt x="2327" y="1874"/>
                  <a:pt x="2226" y="1973"/>
                  <a:pt x="2175" y="1973"/>
                </a:cubicBezTo>
                <a:cubicBezTo>
                  <a:pt x="2074" y="1973"/>
                  <a:pt x="1821" y="2466"/>
                  <a:pt x="1770" y="2367"/>
                </a:cubicBezTo>
                <a:cubicBezTo>
                  <a:pt x="1720" y="2367"/>
                  <a:pt x="1821" y="2268"/>
                  <a:pt x="1821" y="2170"/>
                </a:cubicBezTo>
                <a:cubicBezTo>
                  <a:pt x="1821" y="2170"/>
                  <a:pt x="1669" y="2071"/>
                  <a:pt x="1669" y="2071"/>
                </a:cubicBezTo>
                <a:cubicBezTo>
                  <a:pt x="1669" y="2071"/>
                  <a:pt x="1518" y="2268"/>
                  <a:pt x="1467" y="2268"/>
                </a:cubicBezTo>
                <a:cubicBezTo>
                  <a:pt x="1416" y="2268"/>
                  <a:pt x="1315" y="2367"/>
                  <a:pt x="1265" y="2466"/>
                </a:cubicBezTo>
                <a:cubicBezTo>
                  <a:pt x="1214" y="2466"/>
                  <a:pt x="1315" y="2564"/>
                  <a:pt x="1315" y="2564"/>
                </a:cubicBezTo>
                <a:cubicBezTo>
                  <a:pt x="1366" y="2564"/>
                  <a:pt x="1315" y="2663"/>
                  <a:pt x="1315" y="2663"/>
                </a:cubicBezTo>
                <a:cubicBezTo>
                  <a:pt x="1315" y="2762"/>
                  <a:pt x="1518" y="2663"/>
                  <a:pt x="1518" y="2663"/>
                </a:cubicBezTo>
                <a:cubicBezTo>
                  <a:pt x="1568" y="2564"/>
                  <a:pt x="1669" y="2466"/>
                  <a:pt x="1720" y="2367"/>
                </a:cubicBezTo>
                <a:cubicBezTo>
                  <a:pt x="1467" y="2564"/>
                  <a:pt x="1720" y="2663"/>
                  <a:pt x="1669" y="2860"/>
                </a:cubicBezTo>
                <a:cubicBezTo>
                  <a:pt x="1669" y="2860"/>
                  <a:pt x="1619" y="2762"/>
                  <a:pt x="1619" y="2762"/>
                </a:cubicBezTo>
                <a:cubicBezTo>
                  <a:pt x="1518" y="2663"/>
                  <a:pt x="1467" y="2762"/>
                  <a:pt x="1416" y="2860"/>
                </a:cubicBezTo>
                <a:cubicBezTo>
                  <a:pt x="1366" y="2860"/>
                  <a:pt x="1163" y="2762"/>
                  <a:pt x="1062" y="2762"/>
                </a:cubicBezTo>
                <a:cubicBezTo>
                  <a:pt x="961" y="2762"/>
                  <a:pt x="809" y="2564"/>
                  <a:pt x="708" y="2466"/>
                </a:cubicBezTo>
                <a:cubicBezTo>
                  <a:pt x="658" y="2466"/>
                  <a:pt x="607" y="2367"/>
                  <a:pt x="556" y="2367"/>
                </a:cubicBezTo>
                <a:cubicBezTo>
                  <a:pt x="506" y="2268"/>
                  <a:pt x="455" y="2071"/>
                  <a:pt x="506" y="2071"/>
                </a:cubicBezTo>
                <a:cubicBezTo>
                  <a:pt x="455" y="2071"/>
                  <a:pt x="354" y="2071"/>
                  <a:pt x="304" y="2170"/>
                </a:cubicBezTo>
                <a:cubicBezTo>
                  <a:pt x="202" y="2170"/>
                  <a:pt x="101" y="2170"/>
                  <a:pt x="0" y="2071"/>
                </a:cubicBezTo>
                <a:cubicBezTo>
                  <a:pt x="0" y="4044"/>
                  <a:pt x="0" y="6016"/>
                  <a:pt x="0" y="7890"/>
                </a:cubicBezTo>
                <a:cubicBezTo>
                  <a:pt x="0" y="8384"/>
                  <a:pt x="0" y="8778"/>
                  <a:pt x="0" y="9271"/>
                </a:cubicBezTo>
                <a:cubicBezTo>
                  <a:pt x="0" y="9370"/>
                  <a:pt x="0" y="9468"/>
                  <a:pt x="0" y="9567"/>
                </a:cubicBezTo>
                <a:cubicBezTo>
                  <a:pt x="0" y="9764"/>
                  <a:pt x="101" y="9567"/>
                  <a:pt x="152" y="9567"/>
                </a:cubicBezTo>
                <a:cubicBezTo>
                  <a:pt x="253" y="9666"/>
                  <a:pt x="253" y="9567"/>
                  <a:pt x="354" y="9567"/>
                </a:cubicBezTo>
                <a:cubicBezTo>
                  <a:pt x="455" y="9567"/>
                  <a:pt x="455" y="9666"/>
                  <a:pt x="506" y="9764"/>
                </a:cubicBezTo>
                <a:cubicBezTo>
                  <a:pt x="556" y="9962"/>
                  <a:pt x="809" y="10553"/>
                  <a:pt x="911" y="10553"/>
                </a:cubicBezTo>
                <a:cubicBezTo>
                  <a:pt x="961" y="10553"/>
                  <a:pt x="1062" y="10455"/>
                  <a:pt x="1113" y="10356"/>
                </a:cubicBezTo>
                <a:cubicBezTo>
                  <a:pt x="1163" y="10258"/>
                  <a:pt x="1113" y="10159"/>
                  <a:pt x="1163" y="10060"/>
                </a:cubicBezTo>
                <a:cubicBezTo>
                  <a:pt x="1214" y="10060"/>
                  <a:pt x="1416" y="9962"/>
                  <a:pt x="1416" y="10060"/>
                </a:cubicBezTo>
                <a:cubicBezTo>
                  <a:pt x="1518" y="10258"/>
                  <a:pt x="1619" y="10356"/>
                  <a:pt x="1669" y="10553"/>
                </a:cubicBezTo>
                <a:cubicBezTo>
                  <a:pt x="1770" y="10751"/>
                  <a:pt x="1872" y="10849"/>
                  <a:pt x="1922" y="11047"/>
                </a:cubicBezTo>
                <a:cubicBezTo>
                  <a:pt x="1973" y="11145"/>
                  <a:pt x="1973" y="11244"/>
                  <a:pt x="2023" y="11441"/>
                </a:cubicBezTo>
                <a:cubicBezTo>
                  <a:pt x="2125" y="11638"/>
                  <a:pt x="2175" y="12033"/>
                  <a:pt x="2327" y="12230"/>
                </a:cubicBezTo>
                <a:cubicBezTo>
                  <a:pt x="2428" y="12427"/>
                  <a:pt x="2630" y="12526"/>
                  <a:pt x="2732" y="12625"/>
                </a:cubicBezTo>
                <a:cubicBezTo>
                  <a:pt x="2833" y="12723"/>
                  <a:pt x="2681" y="12822"/>
                  <a:pt x="2732" y="13019"/>
                </a:cubicBezTo>
                <a:cubicBezTo>
                  <a:pt x="2782" y="13019"/>
                  <a:pt x="2833" y="13019"/>
                  <a:pt x="2833" y="13118"/>
                </a:cubicBezTo>
                <a:cubicBezTo>
                  <a:pt x="2833" y="13118"/>
                  <a:pt x="2782" y="13414"/>
                  <a:pt x="2833" y="13315"/>
                </a:cubicBezTo>
                <a:cubicBezTo>
                  <a:pt x="2782" y="13414"/>
                  <a:pt x="2681" y="13414"/>
                  <a:pt x="2681" y="13611"/>
                </a:cubicBezTo>
                <a:cubicBezTo>
                  <a:pt x="2630" y="13710"/>
                  <a:pt x="2782" y="13907"/>
                  <a:pt x="2833" y="13907"/>
                </a:cubicBezTo>
                <a:cubicBezTo>
                  <a:pt x="2833" y="13907"/>
                  <a:pt x="2732" y="14104"/>
                  <a:pt x="2732" y="14104"/>
                </a:cubicBezTo>
                <a:cubicBezTo>
                  <a:pt x="2732" y="14104"/>
                  <a:pt x="2681" y="14005"/>
                  <a:pt x="2681" y="13907"/>
                </a:cubicBezTo>
                <a:cubicBezTo>
                  <a:pt x="2630" y="13907"/>
                  <a:pt x="2681" y="14104"/>
                  <a:pt x="2681" y="14104"/>
                </a:cubicBezTo>
                <a:cubicBezTo>
                  <a:pt x="2732" y="14203"/>
                  <a:pt x="2681" y="14301"/>
                  <a:pt x="2732" y="14400"/>
                </a:cubicBezTo>
                <a:cubicBezTo>
                  <a:pt x="2782" y="14597"/>
                  <a:pt x="2782" y="14597"/>
                  <a:pt x="2883" y="14499"/>
                </a:cubicBezTo>
                <a:cubicBezTo>
                  <a:pt x="2883" y="14499"/>
                  <a:pt x="2934" y="14499"/>
                  <a:pt x="2934" y="14499"/>
                </a:cubicBezTo>
                <a:cubicBezTo>
                  <a:pt x="2985" y="14499"/>
                  <a:pt x="2985" y="14301"/>
                  <a:pt x="2985" y="14301"/>
                </a:cubicBezTo>
                <a:cubicBezTo>
                  <a:pt x="2985" y="14301"/>
                  <a:pt x="3035" y="14499"/>
                  <a:pt x="3086" y="14499"/>
                </a:cubicBezTo>
                <a:cubicBezTo>
                  <a:pt x="3086" y="14499"/>
                  <a:pt x="3035" y="14696"/>
                  <a:pt x="3035" y="14795"/>
                </a:cubicBezTo>
                <a:cubicBezTo>
                  <a:pt x="2985" y="14893"/>
                  <a:pt x="2985" y="14992"/>
                  <a:pt x="3086" y="14893"/>
                </a:cubicBezTo>
                <a:cubicBezTo>
                  <a:pt x="3086" y="14795"/>
                  <a:pt x="3136" y="14795"/>
                  <a:pt x="3136" y="14795"/>
                </a:cubicBezTo>
                <a:cubicBezTo>
                  <a:pt x="3187" y="14795"/>
                  <a:pt x="3187" y="14696"/>
                  <a:pt x="3187" y="14696"/>
                </a:cubicBezTo>
                <a:cubicBezTo>
                  <a:pt x="3288" y="14597"/>
                  <a:pt x="3237" y="14893"/>
                  <a:pt x="3237" y="14992"/>
                </a:cubicBezTo>
                <a:cubicBezTo>
                  <a:pt x="3237" y="15090"/>
                  <a:pt x="3288" y="15189"/>
                  <a:pt x="3339" y="15189"/>
                </a:cubicBezTo>
                <a:cubicBezTo>
                  <a:pt x="3389" y="15189"/>
                  <a:pt x="3440" y="14992"/>
                  <a:pt x="3490" y="14992"/>
                </a:cubicBezTo>
                <a:cubicBezTo>
                  <a:pt x="3490" y="14992"/>
                  <a:pt x="3440" y="15090"/>
                  <a:pt x="3440" y="15090"/>
                </a:cubicBezTo>
                <a:cubicBezTo>
                  <a:pt x="3440" y="15090"/>
                  <a:pt x="3541" y="15189"/>
                  <a:pt x="3541" y="15189"/>
                </a:cubicBezTo>
                <a:cubicBezTo>
                  <a:pt x="3541" y="15189"/>
                  <a:pt x="3187" y="15386"/>
                  <a:pt x="3339" y="15584"/>
                </a:cubicBezTo>
                <a:cubicBezTo>
                  <a:pt x="3339" y="15584"/>
                  <a:pt x="3642" y="15485"/>
                  <a:pt x="3592" y="15584"/>
                </a:cubicBezTo>
                <a:cubicBezTo>
                  <a:pt x="3592" y="15584"/>
                  <a:pt x="3339" y="15584"/>
                  <a:pt x="3389" y="15781"/>
                </a:cubicBezTo>
                <a:cubicBezTo>
                  <a:pt x="3389" y="15781"/>
                  <a:pt x="3490" y="15781"/>
                  <a:pt x="3490" y="15781"/>
                </a:cubicBezTo>
                <a:cubicBezTo>
                  <a:pt x="3440" y="15879"/>
                  <a:pt x="3339" y="15879"/>
                  <a:pt x="3389" y="15978"/>
                </a:cubicBezTo>
                <a:cubicBezTo>
                  <a:pt x="3490" y="16077"/>
                  <a:pt x="3592" y="16077"/>
                  <a:pt x="3642" y="16077"/>
                </a:cubicBezTo>
                <a:cubicBezTo>
                  <a:pt x="3743" y="16077"/>
                  <a:pt x="3693" y="16175"/>
                  <a:pt x="3743" y="16175"/>
                </a:cubicBezTo>
                <a:cubicBezTo>
                  <a:pt x="3844" y="16274"/>
                  <a:pt x="3844" y="15978"/>
                  <a:pt x="3895" y="15978"/>
                </a:cubicBezTo>
                <a:cubicBezTo>
                  <a:pt x="3946" y="15978"/>
                  <a:pt x="3895" y="16175"/>
                  <a:pt x="3895" y="16175"/>
                </a:cubicBezTo>
                <a:cubicBezTo>
                  <a:pt x="3844" y="16274"/>
                  <a:pt x="3844" y="16274"/>
                  <a:pt x="3895" y="16373"/>
                </a:cubicBezTo>
                <a:cubicBezTo>
                  <a:pt x="4047" y="16570"/>
                  <a:pt x="4097" y="16077"/>
                  <a:pt x="4097" y="16077"/>
                </a:cubicBezTo>
                <a:cubicBezTo>
                  <a:pt x="4097" y="16077"/>
                  <a:pt x="4097" y="16373"/>
                  <a:pt x="4047" y="16373"/>
                </a:cubicBezTo>
                <a:cubicBezTo>
                  <a:pt x="4047" y="16471"/>
                  <a:pt x="4148" y="16373"/>
                  <a:pt x="4199" y="16373"/>
                </a:cubicBezTo>
                <a:cubicBezTo>
                  <a:pt x="4148" y="16570"/>
                  <a:pt x="4097" y="16668"/>
                  <a:pt x="4199" y="16767"/>
                </a:cubicBezTo>
                <a:cubicBezTo>
                  <a:pt x="4300" y="16866"/>
                  <a:pt x="4350" y="16570"/>
                  <a:pt x="4350" y="16570"/>
                </a:cubicBezTo>
                <a:cubicBezTo>
                  <a:pt x="4350" y="16570"/>
                  <a:pt x="4350" y="16668"/>
                  <a:pt x="4350" y="16767"/>
                </a:cubicBezTo>
                <a:cubicBezTo>
                  <a:pt x="4401" y="16964"/>
                  <a:pt x="4350" y="16866"/>
                  <a:pt x="4300" y="16866"/>
                </a:cubicBezTo>
                <a:cubicBezTo>
                  <a:pt x="4249" y="16964"/>
                  <a:pt x="4553" y="17063"/>
                  <a:pt x="4502" y="16866"/>
                </a:cubicBezTo>
                <a:cubicBezTo>
                  <a:pt x="4603" y="17162"/>
                  <a:pt x="4553" y="17359"/>
                  <a:pt x="4755" y="17359"/>
                </a:cubicBezTo>
                <a:cubicBezTo>
                  <a:pt x="4907" y="17359"/>
                  <a:pt x="5008" y="17359"/>
                  <a:pt x="5160" y="17359"/>
                </a:cubicBezTo>
                <a:cubicBezTo>
                  <a:pt x="5716" y="17359"/>
                  <a:pt x="6222" y="17359"/>
                  <a:pt x="6728" y="17359"/>
                </a:cubicBezTo>
                <a:cubicBezTo>
                  <a:pt x="7993" y="17359"/>
                  <a:pt x="9257" y="17359"/>
                  <a:pt x="10522" y="17359"/>
                </a:cubicBezTo>
                <a:cubicBezTo>
                  <a:pt x="10775" y="17359"/>
                  <a:pt x="11028" y="17359"/>
                  <a:pt x="11281" y="17359"/>
                </a:cubicBezTo>
                <a:cubicBezTo>
                  <a:pt x="11331" y="17359"/>
                  <a:pt x="11584" y="17458"/>
                  <a:pt x="11584" y="17162"/>
                </a:cubicBezTo>
                <a:close/>
                <a:moveTo>
                  <a:pt x="5666" y="5326"/>
                </a:moveTo>
                <a:cubicBezTo>
                  <a:pt x="5564" y="5326"/>
                  <a:pt x="5463" y="5227"/>
                  <a:pt x="5362" y="5326"/>
                </a:cubicBezTo>
                <a:cubicBezTo>
                  <a:pt x="5261" y="5622"/>
                  <a:pt x="5463" y="5523"/>
                  <a:pt x="5463" y="5622"/>
                </a:cubicBezTo>
                <a:cubicBezTo>
                  <a:pt x="5463" y="5523"/>
                  <a:pt x="5059" y="5918"/>
                  <a:pt x="5059" y="5918"/>
                </a:cubicBezTo>
                <a:cubicBezTo>
                  <a:pt x="4957" y="5819"/>
                  <a:pt x="5413" y="5227"/>
                  <a:pt x="5008" y="5523"/>
                </a:cubicBezTo>
                <a:cubicBezTo>
                  <a:pt x="4957" y="5523"/>
                  <a:pt x="4907" y="5622"/>
                  <a:pt x="4907" y="5622"/>
                </a:cubicBezTo>
                <a:cubicBezTo>
                  <a:pt x="4856" y="5721"/>
                  <a:pt x="4907" y="5819"/>
                  <a:pt x="4856" y="5918"/>
                </a:cubicBezTo>
                <a:cubicBezTo>
                  <a:pt x="4806" y="5918"/>
                  <a:pt x="4452" y="5819"/>
                  <a:pt x="4452" y="5819"/>
                </a:cubicBezTo>
                <a:cubicBezTo>
                  <a:pt x="4452" y="5721"/>
                  <a:pt x="4603" y="5819"/>
                  <a:pt x="4603" y="5721"/>
                </a:cubicBezTo>
                <a:cubicBezTo>
                  <a:pt x="4654" y="5622"/>
                  <a:pt x="4603" y="5622"/>
                  <a:pt x="4654" y="5523"/>
                </a:cubicBezTo>
                <a:cubicBezTo>
                  <a:pt x="4654" y="5425"/>
                  <a:pt x="4755" y="5326"/>
                  <a:pt x="4755" y="5326"/>
                </a:cubicBezTo>
                <a:cubicBezTo>
                  <a:pt x="4755" y="5227"/>
                  <a:pt x="4603" y="5129"/>
                  <a:pt x="4755" y="5129"/>
                </a:cubicBezTo>
                <a:cubicBezTo>
                  <a:pt x="4755" y="5129"/>
                  <a:pt x="4957" y="5227"/>
                  <a:pt x="4957" y="5129"/>
                </a:cubicBezTo>
                <a:cubicBezTo>
                  <a:pt x="4957" y="5030"/>
                  <a:pt x="4704" y="4932"/>
                  <a:pt x="4654" y="4932"/>
                </a:cubicBezTo>
                <a:cubicBezTo>
                  <a:pt x="4603" y="4932"/>
                  <a:pt x="4502" y="5030"/>
                  <a:pt x="4401" y="5030"/>
                </a:cubicBezTo>
                <a:cubicBezTo>
                  <a:pt x="4350" y="5030"/>
                  <a:pt x="4249" y="4932"/>
                  <a:pt x="4148" y="5030"/>
                </a:cubicBezTo>
                <a:cubicBezTo>
                  <a:pt x="4097" y="5030"/>
                  <a:pt x="3996" y="5227"/>
                  <a:pt x="4047" y="5030"/>
                </a:cubicBezTo>
                <a:cubicBezTo>
                  <a:pt x="4097" y="4833"/>
                  <a:pt x="4199" y="4932"/>
                  <a:pt x="4249" y="4833"/>
                </a:cubicBezTo>
                <a:cubicBezTo>
                  <a:pt x="4350" y="4833"/>
                  <a:pt x="4502" y="4734"/>
                  <a:pt x="4603" y="4636"/>
                </a:cubicBezTo>
                <a:cubicBezTo>
                  <a:pt x="4806" y="4537"/>
                  <a:pt x="5008" y="4537"/>
                  <a:pt x="5160" y="4340"/>
                </a:cubicBezTo>
                <a:cubicBezTo>
                  <a:pt x="5261" y="4340"/>
                  <a:pt x="5413" y="4241"/>
                  <a:pt x="5463" y="4438"/>
                </a:cubicBezTo>
                <a:cubicBezTo>
                  <a:pt x="5514" y="4537"/>
                  <a:pt x="5311" y="4636"/>
                  <a:pt x="5261" y="4734"/>
                </a:cubicBezTo>
                <a:cubicBezTo>
                  <a:pt x="5160" y="4833"/>
                  <a:pt x="5564" y="4833"/>
                  <a:pt x="5615" y="4833"/>
                </a:cubicBezTo>
                <a:cubicBezTo>
                  <a:pt x="5615" y="4833"/>
                  <a:pt x="5716" y="4833"/>
                  <a:pt x="5716" y="4833"/>
                </a:cubicBezTo>
                <a:cubicBezTo>
                  <a:pt x="5767" y="4734"/>
                  <a:pt x="5868" y="4537"/>
                  <a:pt x="5919" y="4636"/>
                </a:cubicBezTo>
                <a:cubicBezTo>
                  <a:pt x="5969" y="4734"/>
                  <a:pt x="5716" y="5326"/>
                  <a:pt x="5666" y="5326"/>
                </a:cubicBezTo>
                <a:cubicBezTo>
                  <a:pt x="5564" y="5326"/>
                  <a:pt x="5767" y="5326"/>
                  <a:pt x="5666" y="5326"/>
                </a:cubicBezTo>
                <a:close/>
                <a:moveTo>
                  <a:pt x="7942" y="7693"/>
                </a:moveTo>
                <a:cubicBezTo>
                  <a:pt x="7942" y="7693"/>
                  <a:pt x="7689" y="7693"/>
                  <a:pt x="7740" y="7693"/>
                </a:cubicBezTo>
                <a:cubicBezTo>
                  <a:pt x="7740" y="7792"/>
                  <a:pt x="7841" y="7693"/>
                  <a:pt x="7841" y="7792"/>
                </a:cubicBezTo>
                <a:cubicBezTo>
                  <a:pt x="7841" y="7890"/>
                  <a:pt x="7638" y="7989"/>
                  <a:pt x="7588" y="7989"/>
                </a:cubicBezTo>
                <a:cubicBezTo>
                  <a:pt x="7487" y="7989"/>
                  <a:pt x="7436" y="8186"/>
                  <a:pt x="7335" y="8285"/>
                </a:cubicBezTo>
                <a:cubicBezTo>
                  <a:pt x="7335" y="8285"/>
                  <a:pt x="7133" y="8285"/>
                  <a:pt x="7183" y="8384"/>
                </a:cubicBezTo>
                <a:cubicBezTo>
                  <a:pt x="7183" y="8482"/>
                  <a:pt x="7335" y="8482"/>
                  <a:pt x="7183" y="8679"/>
                </a:cubicBezTo>
                <a:cubicBezTo>
                  <a:pt x="7133" y="8679"/>
                  <a:pt x="6930" y="8679"/>
                  <a:pt x="6930" y="8778"/>
                </a:cubicBezTo>
                <a:cubicBezTo>
                  <a:pt x="6880" y="8778"/>
                  <a:pt x="6930" y="8877"/>
                  <a:pt x="6930" y="8877"/>
                </a:cubicBezTo>
                <a:cubicBezTo>
                  <a:pt x="6930" y="9074"/>
                  <a:pt x="6829" y="9074"/>
                  <a:pt x="6778" y="9074"/>
                </a:cubicBezTo>
                <a:cubicBezTo>
                  <a:pt x="6627" y="9173"/>
                  <a:pt x="6475" y="9173"/>
                  <a:pt x="6323" y="9173"/>
                </a:cubicBezTo>
                <a:cubicBezTo>
                  <a:pt x="6323" y="9173"/>
                  <a:pt x="6070" y="8877"/>
                  <a:pt x="6070" y="8877"/>
                </a:cubicBezTo>
                <a:cubicBezTo>
                  <a:pt x="6171" y="8778"/>
                  <a:pt x="6323" y="8877"/>
                  <a:pt x="6374" y="8778"/>
                </a:cubicBezTo>
                <a:cubicBezTo>
                  <a:pt x="6424" y="8778"/>
                  <a:pt x="6374" y="8581"/>
                  <a:pt x="6424" y="8581"/>
                </a:cubicBezTo>
                <a:cubicBezTo>
                  <a:pt x="6475" y="8384"/>
                  <a:pt x="6576" y="8482"/>
                  <a:pt x="6627" y="8384"/>
                </a:cubicBezTo>
                <a:cubicBezTo>
                  <a:pt x="6677" y="8384"/>
                  <a:pt x="6576" y="8186"/>
                  <a:pt x="6576" y="8186"/>
                </a:cubicBezTo>
                <a:cubicBezTo>
                  <a:pt x="6475" y="8088"/>
                  <a:pt x="6475" y="8088"/>
                  <a:pt x="6475" y="7989"/>
                </a:cubicBezTo>
                <a:cubicBezTo>
                  <a:pt x="6475" y="7792"/>
                  <a:pt x="6374" y="7890"/>
                  <a:pt x="6374" y="7792"/>
                </a:cubicBezTo>
                <a:cubicBezTo>
                  <a:pt x="6323" y="7693"/>
                  <a:pt x="6475" y="7792"/>
                  <a:pt x="6475" y="7792"/>
                </a:cubicBezTo>
                <a:cubicBezTo>
                  <a:pt x="6627" y="7890"/>
                  <a:pt x="6778" y="7989"/>
                  <a:pt x="6880" y="8088"/>
                </a:cubicBezTo>
                <a:cubicBezTo>
                  <a:pt x="6981" y="8285"/>
                  <a:pt x="7183" y="8186"/>
                  <a:pt x="7284" y="8088"/>
                </a:cubicBezTo>
                <a:cubicBezTo>
                  <a:pt x="7436" y="7989"/>
                  <a:pt x="7487" y="7693"/>
                  <a:pt x="7689" y="7595"/>
                </a:cubicBezTo>
                <a:cubicBezTo>
                  <a:pt x="7740" y="7496"/>
                  <a:pt x="7841" y="7496"/>
                  <a:pt x="7942" y="7595"/>
                </a:cubicBezTo>
                <a:cubicBezTo>
                  <a:pt x="7942" y="7595"/>
                  <a:pt x="8094" y="7693"/>
                  <a:pt x="8094" y="7693"/>
                </a:cubicBezTo>
                <a:cubicBezTo>
                  <a:pt x="8094" y="7693"/>
                  <a:pt x="7993" y="7693"/>
                  <a:pt x="7942" y="7693"/>
                </a:cubicBezTo>
                <a:close/>
                <a:moveTo>
                  <a:pt x="11230" y="16274"/>
                </a:moveTo>
                <a:cubicBezTo>
                  <a:pt x="11179" y="16471"/>
                  <a:pt x="11078" y="16077"/>
                  <a:pt x="11078" y="15978"/>
                </a:cubicBezTo>
                <a:cubicBezTo>
                  <a:pt x="11078" y="15781"/>
                  <a:pt x="11179" y="15682"/>
                  <a:pt x="11179" y="15485"/>
                </a:cubicBezTo>
                <a:cubicBezTo>
                  <a:pt x="11129" y="15386"/>
                  <a:pt x="11078" y="15682"/>
                  <a:pt x="11028" y="15584"/>
                </a:cubicBezTo>
                <a:cubicBezTo>
                  <a:pt x="11028" y="15485"/>
                  <a:pt x="11028" y="15189"/>
                  <a:pt x="10926" y="15189"/>
                </a:cubicBezTo>
                <a:cubicBezTo>
                  <a:pt x="10926" y="15189"/>
                  <a:pt x="10926" y="15386"/>
                  <a:pt x="10876" y="15386"/>
                </a:cubicBezTo>
                <a:cubicBezTo>
                  <a:pt x="10825" y="15288"/>
                  <a:pt x="10825" y="15189"/>
                  <a:pt x="10775" y="15090"/>
                </a:cubicBezTo>
                <a:cubicBezTo>
                  <a:pt x="10724" y="14992"/>
                  <a:pt x="10674" y="14893"/>
                  <a:pt x="10623" y="14795"/>
                </a:cubicBezTo>
                <a:cubicBezTo>
                  <a:pt x="10572" y="14696"/>
                  <a:pt x="10724" y="14696"/>
                  <a:pt x="10724" y="14597"/>
                </a:cubicBezTo>
                <a:cubicBezTo>
                  <a:pt x="10674" y="14499"/>
                  <a:pt x="10572" y="14597"/>
                  <a:pt x="10572" y="14499"/>
                </a:cubicBezTo>
                <a:cubicBezTo>
                  <a:pt x="10572" y="14400"/>
                  <a:pt x="10623" y="14104"/>
                  <a:pt x="10623" y="14005"/>
                </a:cubicBezTo>
                <a:cubicBezTo>
                  <a:pt x="10724" y="13808"/>
                  <a:pt x="10977" y="14499"/>
                  <a:pt x="10977" y="14597"/>
                </a:cubicBezTo>
                <a:cubicBezTo>
                  <a:pt x="11028" y="14795"/>
                  <a:pt x="11078" y="14893"/>
                  <a:pt x="11078" y="15090"/>
                </a:cubicBezTo>
                <a:cubicBezTo>
                  <a:pt x="11129" y="15288"/>
                  <a:pt x="11129" y="15189"/>
                  <a:pt x="11179" y="15386"/>
                </a:cubicBezTo>
                <a:cubicBezTo>
                  <a:pt x="11179" y="15485"/>
                  <a:pt x="11230" y="15584"/>
                  <a:pt x="11230" y="15682"/>
                </a:cubicBezTo>
                <a:cubicBezTo>
                  <a:pt x="11281" y="15879"/>
                  <a:pt x="11230" y="16077"/>
                  <a:pt x="11230" y="16274"/>
                </a:cubicBezTo>
                <a:cubicBezTo>
                  <a:pt x="11179" y="16373"/>
                  <a:pt x="11230" y="16175"/>
                  <a:pt x="11230" y="162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1" name="Shape 2521"/>
          <p:cNvSpPr/>
          <p:nvPr/>
        </p:nvSpPr>
        <p:spPr>
          <a:xfrm>
            <a:off x="20668136" y="8426262"/>
            <a:ext cx="56649" cy="48379"/>
          </a:xfrm>
          <a:custGeom>
            <a:avLst/>
            <a:gdLst/>
            <a:ahLst/>
            <a:cxnLst>
              <a:cxn ang="0">
                <a:pos x="wd2" y="hd2"/>
              </a:cxn>
              <a:cxn ang="5400000">
                <a:pos x="wd2" y="hd2"/>
              </a:cxn>
              <a:cxn ang="10800000">
                <a:pos x="wd2" y="hd2"/>
              </a:cxn>
              <a:cxn ang="16200000">
                <a:pos x="wd2" y="hd2"/>
              </a:cxn>
            </a:cxnLst>
            <a:rect l="0" t="0" r="r" b="b"/>
            <a:pathLst>
              <a:path w="18048" h="17780" extrusionOk="0">
                <a:moveTo>
                  <a:pt x="15888" y="0"/>
                </a:moveTo>
                <a:cubicBezTo>
                  <a:pt x="11568" y="2400"/>
                  <a:pt x="-3552" y="9600"/>
                  <a:pt x="768" y="16800"/>
                </a:cubicBezTo>
                <a:cubicBezTo>
                  <a:pt x="5088" y="21600"/>
                  <a:pt x="15888" y="7200"/>
                  <a:pt x="18048" y="7200"/>
                </a:cubicBezTo>
                <a:cubicBezTo>
                  <a:pt x="18048" y="4800"/>
                  <a:pt x="15888" y="2400"/>
                  <a:pt x="15888"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2" name="Shape 2522"/>
          <p:cNvSpPr/>
          <p:nvPr/>
        </p:nvSpPr>
        <p:spPr>
          <a:xfrm>
            <a:off x="20717090" y="8412698"/>
            <a:ext cx="74146" cy="27812"/>
          </a:xfrm>
          <a:custGeom>
            <a:avLst/>
            <a:gdLst/>
            <a:ahLst/>
            <a:cxnLst>
              <a:cxn ang="0">
                <a:pos x="wd2" y="hd2"/>
              </a:cxn>
              <a:cxn ang="5400000">
                <a:pos x="wd2" y="hd2"/>
              </a:cxn>
              <a:cxn ang="10800000">
                <a:pos x="wd2" y="hd2"/>
              </a:cxn>
              <a:cxn ang="16200000">
                <a:pos x="wd2" y="hd2"/>
              </a:cxn>
            </a:cxnLst>
            <a:rect l="0" t="0" r="r" b="b"/>
            <a:pathLst>
              <a:path w="18650" h="18982" extrusionOk="0">
                <a:moveTo>
                  <a:pt x="18463" y="0"/>
                </a:moveTo>
                <a:cubicBezTo>
                  <a:pt x="20125" y="0"/>
                  <a:pt x="10156" y="0"/>
                  <a:pt x="10156" y="0"/>
                </a:cubicBezTo>
                <a:cubicBezTo>
                  <a:pt x="8494" y="0"/>
                  <a:pt x="-1475" y="4320"/>
                  <a:pt x="187" y="8640"/>
                </a:cubicBezTo>
                <a:cubicBezTo>
                  <a:pt x="3510" y="21600"/>
                  <a:pt x="1848" y="21600"/>
                  <a:pt x="6833" y="12960"/>
                </a:cubicBezTo>
                <a:cubicBezTo>
                  <a:pt x="11817" y="8640"/>
                  <a:pt x="15140" y="8640"/>
                  <a:pt x="1846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3" name="Shape 2523"/>
          <p:cNvSpPr/>
          <p:nvPr/>
        </p:nvSpPr>
        <p:spPr>
          <a:xfrm>
            <a:off x="17059279" y="6260744"/>
            <a:ext cx="197878" cy="113025"/>
          </a:xfrm>
          <a:custGeom>
            <a:avLst/>
            <a:gdLst/>
            <a:ahLst/>
            <a:cxnLst>
              <a:cxn ang="0">
                <a:pos x="wd2" y="hd2"/>
              </a:cxn>
              <a:cxn ang="5400000">
                <a:pos x="wd2" y="hd2"/>
              </a:cxn>
              <a:cxn ang="10800000">
                <a:pos x="wd2" y="hd2"/>
              </a:cxn>
              <a:cxn ang="16200000">
                <a:pos x="wd2" y="hd2"/>
              </a:cxn>
            </a:cxnLst>
            <a:rect l="0" t="0" r="r" b="b"/>
            <a:pathLst>
              <a:path w="20784" h="21600" extrusionOk="0">
                <a:moveTo>
                  <a:pt x="6968" y="21600"/>
                </a:moveTo>
                <a:cubicBezTo>
                  <a:pt x="8361" y="21600"/>
                  <a:pt x="7665" y="17788"/>
                  <a:pt x="9058" y="17788"/>
                </a:cubicBezTo>
                <a:cubicBezTo>
                  <a:pt x="10452" y="17788"/>
                  <a:pt x="11148" y="20329"/>
                  <a:pt x="12542" y="20329"/>
                </a:cubicBezTo>
                <a:cubicBezTo>
                  <a:pt x="13239" y="20329"/>
                  <a:pt x="13935" y="20329"/>
                  <a:pt x="14632" y="20329"/>
                </a:cubicBezTo>
                <a:cubicBezTo>
                  <a:pt x="15329" y="20329"/>
                  <a:pt x="16026" y="19059"/>
                  <a:pt x="16026" y="19059"/>
                </a:cubicBezTo>
                <a:cubicBezTo>
                  <a:pt x="18116" y="17788"/>
                  <a:pt x="18813" y="16518"/>
                  <a:pt x="20206" y="13976"/>
                </a:cubicBezTo>
                <a:cubicBezTo>
                  <a:pt x="21600" y="11435"/>
                  <a:pt x="20206" y="10165"/>
                  <a:pt x="18813" y="8894"/>
                </a:cubicBezTo>
                <a:cubicBezTo>
                  <a:pt x="17419" y="7624"/>
                  <a:pt x="15329" y="3812"/>
                  <a:pt x="14632" y="6353"/>
                </a:cubicBezTo>
                <a:cubicBezTo>
                  <a:pt x="13239" y="10165"/>
                  <a:pt x="12542" y="5082"/>
                  <a:pt x="11845" y="3812"/>
                </a:cubicBezTo>
                <a:cubicBezTo>
                  <a:pt x="11148" y="2541"/>
                  <a:pt x="9058" y="3812"/>
                  <a:pt x="9058" y="0"/>
                </a:cubicBezTo>
                <a:cubicBezTo>
                  <a:pt x="9058" y="1271"/>
                  <a:pt x="8361" y="3812"/>
                  <a:pt x="7665" y="2541"/>
                </a:cubicBezTo>
                <a:cubicBezTo>
                  <a:pt x="6271" y="0"/>
                  <a:pt x="6271" y="0"/>
                  <a:pt x="5574" y="2541"/>
                </a:cubicBezTo>
                <a:cubicBezTo>
                  <a:pt x="4877" y="3812"/>
                  <a:pt x="0" y="6353"/>
                  <a:pt x="0" y="7624"/>
                </a:cubicBezTo>
                <a:cubicBezTo>
                  <a:pt x="0" y="7624"/>
                  <a:pt x="697" y="11435"/>
                  <a:pt x="1394" y="12706"/>
                </a:cubicBezTo>
                <a:cubicBezTo>
                  <a:pt x="1394" y="13976"/>
                  <a:pt x="2090" y="15247"/>
                  <a:pt x="2787" y="16518"/>
                </a:cubicBezTo>
                <a:cubicBezTo>
                  <a:pt x="4181" y="17788"/>
                  <a:pt x="5574" y="21600"/>
                  <a:pt x="6968"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4" name="Shape 2524"/>
          <p:cNvSpPr/>
          <p:nvPr/>
        </p:nvSpPr>
        <p:spPr>
          <a:xfrm>
            <a:off x="16966624" y="6353423"/>
            <a:ext cx="242627" cy="106242"/>
          </a:xfrm>
          <a:custGeom>
            <a:avLst/>
            <a:gdLst/>
            <a:ahLst/>
            <a:cxnLst>
              <a:cxn ang="0">
                <a:pos x="wd2" y="hd2"/>
              </a:cxn>
              <a:cxn ang="5400000">
                <a:pos x="wd2" y="hd2"/>
              </a:cxn>
              <a:cxn ang="10800000">
                <a:pos x="wd2" y="hd2"/>
              </a:cxn>
              <a:cxn ang="16200000">
                <a:pos x="wd2" y="hd2"/>
              </a:cxn>
            </a:cxnLst>
            <a:rect l="0" t="0" r="r" b="b"/>
            <a:pathLst>
              <a:path w="21276" h="21600" extrusionOk="0">
                <a:moveTo>
                  <a:pt x="18681" y="2700"/>
                </a:moveTo>
                <a:cubicBezTo>
                  <a:pt x="17514" y="2700"/>
                  <a:pt x="16346" y="0"/>
                  <a:pt x="15762" y="0"/>
                </a:cubicBezTo>
                <a:cubicBezTo>
                  <a:pt x="14595" y="0"/>
                  <a:pt x="15178" y="4050"/>
                  <a:pt x="14011" y="4050"/>
                </a:cubicBezTo>
                <a:cubicBezTo>
                  <a:pt x="12843" y="4050"/>
                  <a:pt x="12843" y="2700"/>
                  <a:pt x="11676" y="4050"/>
                </a:cubicBezTo>
                <a:cubicBezTo>
                  <a:pt x="11676" y="4050"/>
                  <a:pt x="9341" y="8100"/>
                  <a:pt x="9924" y="9450"/>
                </a:cubicBezTo>
                <a:cubicBezTo>
                  <a:pt x="9924" y="10800"/>
                  <a:pt x="11092" y="13500"/>
                  <a:pt x="9341" y="12150"/>
                </a:cubicBezTo>
                <a:cubicBezTo>
                  <a:pt x="8757" y="12150"/>
                  <a:pt x="8173" y="10800"/>
                  <a:pt x="7589" y="12150"/>
                </a:cubicBezTo>
                <a:cubicBezTo>
                  <a:pt x="7005" y="12150"/>
                  <a:pt x="5838" y="13500"/>
                  <a:pt x="5254" y="13500"/>
                </a:cubicBezTo>
                <a:cubicBezTo>
                  <a:pt x="4086" y="13500"/>
                  <a:pt x="3503" y="10800"/>
                  <a:pt x="2919" y="14850"/>
                </a:cubicBezTo>
                <a:cubicBezTo>
                  <a:pt x="2919" y="14850"/>
                  <a:pt x="584" y="12150"/>
                  <a:pt x="0" y="12150"/>
                </a:cubicBezTo>
                <a:cubicBezTo>
                  <a:pt x="0" y="14850"/>
                  <a:pt x="584" y="16200"/>
                  <a:pt x="2335" y="17550"/>
                </a:cubicBezTo>
                <a:cubicBezTo>
                  <a:pt x="2919" y="17550"/>
                  <a:pt x="2919" y="17550"/>
                  <a:pt x="3503" y="17550"/>
                </a:cubicBezTo>
                <a:cubicBezTo>
                  <a:pt x="4086" y="17550"/>
                  <a:pt x="4086" y="20250"/>
                  <a:pt x="4670" y="18900"/>
                </a:cubicBezTo>
                <a:cubicBezTo>
                  <a:pt x="5838" y="17550"/>
                  <a:pt x="5838" y="17550"/>
                  <a:pt x="7005" y="17550"/>
                </a:cubicBezTo>
                <a:cubicBezTo>
                  <a:pt x="8173" y="17550"/>
                  <a:pt x="7589" y="18900"/>
                  <a:pt x="8757" y="20250"/>
                </a:cubicBezTo>
                <a:cubicBezTo>
                  <a:pt x="9924" y="21600"/>
                  <a:pt x="11676" y="21600"/>
                  <a:pt x="12843" y="21600"/>
                </a:cubicBezTo>
                <a:cubicBezTo>
                  <a:pt x="14595" y="21600"/>
                  <a:pt x="15178" y="18900"/>
                  <a:pt x="16930" y="18900"/>
                </a:cubicBezTo>
                <a:cubicBezTo>
                  <a:pt x="18097" y="18900"/>
                  <a:pt x="19265" y="17550"/>
                  <a:pt x="19265" y="16200"/>
                </a:cubicBezTo>
                <a:cubicBezTo>
                  <a:pt x="19849" y="14850"/>
                  <a:pt x="19849" y="13500"/>
                  <a:pt x="19849" y="12150"/>
                </a:cubicBezTo>
                <a:cubicBezTo>
                  <a:pt x="19849" y="9450"/>
                  <a:pt x="20432" y="12150"/>
                  <a:pt x="21016" y="10800"/>
                </a:cubicBezTo>
                <a:cubicBezTo>
                  <a:pt x="21600" y="8100"/>
                  <a:pt x="21016" y="4050"/>
                  <a:pt x="21016" y="2700"/>
                </a:cubicBezTo>
                <a:cubicBezTo>
                  <a:pt x="19849" y="2700"/>
                  <a:pt x="19265" y="2700"/>
                  <a:pt x="18681" y="27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5" name="Shape 2525"/>
          <p:cNvSpPr/>
          <p:nvPr/>
        </p:nvSpPr>
        <p:spPr>
          <a:xfrm>
            <a:off x="16880749" y="6436237"/>
            <a:ext cx="368611" cy="362495"/>
          </a:xfrm>
          <a:custGeom>
            <a:avLst/>
            <a:gdLst/>
            <a:ahLst/>
            <a:cxnLst>
              <a:cxn ang="0">
                <a:pos x="wd2" y="hd2"/>
              </a:cxn>
              <a:cxn ang="5400000">
                <a:pos x="wd2" y="hd2"/>
              </a:cxn>
              <a:cxn ang="10800000">
                <a:pos x="wd2" y="hd2"/>
              </a:cxn>
              <a:cxn ang="16200000">
                <a:pos x="wd2" y="hd2"/>
              </a:cxn>
            </a:cxnLst>
            <a:rect l="0" t="0" r="r" b="b"/>
            <a:pathLst>
              <a:path w="21097" h="21382" extrusionOk="0">
                <a:moveTo>
                  <a:pt x="14021" y="3709"/>
                </a:moveTo>
                <a:cubicBezTo>
                  <a:pt x="14400" y="3317"/>
                  <a:pt x="15158" y="3709"/>
                  <a:pt x="15537" y="3317"/>
                </a:cubicBezTo>
                <a:cubicBezTo>
                  <a:pt x="16295" y="2924"/>
                  <a:pt x="15916" y="2531"/>
                  <a:pt x="16295" y="2138"/>
                </a:cubicBezTo>
                <a:cubicBezTo>
                  <a:pt x="16295" y="1746"/>
                  <a:pt x="16674" y="1353"/>
                  <a:pt x="17053" y="1353"/>
                </a:cubicBezTo>
                <a:cubicBezTo>
                  <a:pt x="17432" y="960"/>
                  <a:pt x="17053" y="960"/>
                  <a:pt x="17053" y="175"/>
                </a:cubicBezTo>
                <a:cubicBezTo>
                  <a:pt x="16674" y="567"/>
                  <a:pt x="16295" y="567"/>
                  <a:pt x="15537" y="567"/>
                </a:cubicBezTo>
                <a:cubicBezTo>
                  <a:pt x="14779" y="567"/>
                  <a:pt x="14021" y="1746"/>
                  <a:pt x="13642" y="1353"/>
                </a:cubicBezTo>
                <a:cubicBezTo>
                  <a:pt x="12505" y="960"/>
                  <a:pt x="10611" y="1353"/>
                  <a:pt x="10232" y="175"/>
                </a:cubicBezTo>
                <a:cubicBezTo>
                  <a:pt x="9853" y="-218"/>
                  <a:pt x="8716" y="175"/>
                  <a:pt x="8337" y="175"/>
                </a:cubicBezTo>
                <a:cubicBezTo>
                  <a:pt x="7579" y="960"/>
                  <a:pt x="7579" y="175"/>
                  <a:pt x="7200" y="175"/>
                </a:cubicBezTo>
                <a:cubicBezTo>
                  <a:pt x="6821" y="175"/>
                  <a:pt x="6821" y="960"/>
                  <a:pt x="6821" y="960"/>
                </a:cubicBezTo>
                <a:cubicBezTo>
                  <a:pt x="6821" y="960"/>
                  <a:pt x="6442" y="1353"/>
                  <a:pt x="6442" y="1353"/>
                </a:cubicBezTo>
                <a:cubicBezTo>
                  <a:pt x="6442" y="1746"/>
                  <a:pt x="6063" y="1746"/>
                  <a:pt x="5684" y="1746"/>
                </a:cubicBezTo>
                <a:cubicBezTo>
                  <a:pt x="5684" y="1746"/>
                  <a:pt x="5305" y="1746"/>
                  <a:pt x="4926" y="1746"/>
                </a:cubicBezTo>
                <a:cubicBezTo>
                  <a:pt x="4926" y="1746"/>
                  <a:pt x="4926" y="1746"/>
                  <a:pt x="4547" y="1353"/>
                </a:cubicBezTo>
                <a:cubicBezTo>
                  <a:pt x="4547" y="1353"/>
                  <a:pt x="4168" y="2531"/>
                  <a:pt x="4168" y="2924"/>
                </a:cubicBezTo>
                <a:cubicBezTo>
                  <a:pt x="4168" y="3317"/>
                  <a:pt x="3411" y="2138"/>
                  <a:pt x="3411" y="1746"/>
                </a:cubicBezTo>
                <a:cubicBezTo>
                  <a:pt x="2653" y="1353"/>
                  <a:pt x="2274" y="2531"/>
                  <a:pt x="1895" y="2531"/>
                </a:cubicBezTo>
                <a:cubicBezTo>
                  <a:pt x="1137" y="2531"/>
                  <a:pt x="379" y="2531"/>
                  <a:pt x="0" y="2531"/>
                </a:cubicBezTo>
                <a:cubicBezTo>
                  <a:pt x="0" y="2924"/>
                  <a:pt x="379" y="3317"/>
                  <a:pt x="379" y="3709"/>
                </a:cubicBezTo>
                <a:cubicBezTo>
                  <a:pt x="379" y="4495"/>
                  <a:pt x="0" y="4495"/>
                  <a:pt x="0" y="5280"/>
                </a:cubicBezTo>
                <a:cubicBezTo>
                  <a:pt x="0" y="5673"/>
                  <a:pt x="0" y="6851"/>
                  <a:pt x="758" y="6851"/>
                </a:cubicBezTo>
                <a:cubicBezTo>
                  <a:pt x="1137" y="7244"/>
                  <a:pt x="1516" y="6851"/>
                  <a:pt x="1516" y="8029"/>
                </a:cubicBezTo>
                <a:cubicBezTo>
                  <a:pt x="2274" y="7637"/>
                  <a:pt x="3789" y="6066"/>
                  <a:pt x="4547" y="6458"/>
                </a:cubicBezTo>
                <a:cubicBezTo>
                  <a:pt x="4926" y="6851"/>
                  <a:pt x="5305" y="7244"/>
                  <a:pt x="5684" y="7244"/>
                </a:cubicBezTo>
                <a:cubicBezTo>
                  <a:pt x="6063" y="7244"/>
                  <a:pt x="6442" y="8029"/>
                  <a:pt x="6442" y="8422"/>
                </a:cubicBezTo>
                <a:cubicBezTo>
                  <a:pt x="6821" y="8815"/>
                  <a:pt x="6821" y="9207"/>
                  <a:pt x="6821" y="9600"/>
                </a:cubicBezTo>
                <a:cubicBezTo>
                  <a:pt x="7200" y="9993"/>
                  <a:pt x="7579" y="10386"/>
                  <a:pt x="7958" y="10778"/>
                </a:cubicBezTo>
                <a:cubicBezTo>
                  <a:pt x="8716" y="11171"/>
                  <a:pt x="9474" y="11957"/>
                  <a:pt x="10611" y="12742"/>
                </a:cubicBezTo>
                <a:cubicBezTo>
                  <a:pt x="11368" y="13527"/>
                  <a:pt x="11747" y="13527"/>
                  <a:pt x="12505" y="13920"/>
                </a:cubicBezTo>
                <a:cubicBezTo>
                  <a:pt x="13642" y="14706"/>
                  <a:pt x="14400" y="15884"/>
                  <a:pt x="15916" y="16277"/>
                </a:cubicBezTo>
                <a:cubicBezTo>
                  <a:pt x="16674" y="16669"/>
                  <a:pt x="16674" y="17847"/>
                  <a:pt x="17053" y="18633"/>
                </a:cubicBezTo>
                <a:cubicBezTo>
                  <a:pt x="17053" y="19418"/>
                  <a:pt x="15916" y="20204"/>
                  <a:pt x="16295" y="21382"/>
                </a:cubicBezTo>
                <a:cubicBezTo>
                  <a:pt x="16295" y="20989"/>
                  <a:pt x="18568" y="19026"/>
                  <a:pt x="18568" y="18633"/>
                </a:cubicBezTo>
                <a:cubicBezTo>
                  <a:pt x="18947" y="18240"/>
                  <a:pt x="17811" y="17455"/>
                  <a:pt x="17811" y="17455"/>
                </a:cubicBezTo>
                <a:cubicBezTo>
                  <a:pt x="17053" y="16669"/>
                  <a:pt x="18568" y="15098"/>
                  <a:pt x="18947" y="15491"/>
                </a:cubicBezTo>
                <a:cubicBezTo>
                  <a:pt x="19326" y="15884"/>
                  <a:pt x="19705" y="15884"/>
                  <a:pt x="20084" y="15884"/>
                </a:cubicBezTo>
                <a:cubicBezTo>
                  <a:pt x="20463" y="16277"/>
                  <a:pt x="20463" y="16669"/>
                  <a:pt x="20842" y="17062"/>
                </a:cubicBezTo>
                <a:cubicBezTo>
                  <a:pt x="21600" y="17062"/>
                  <a:pt x="20463" y="15491"/>
                  <a:pt x="20084" y="15098"/>
                </a:cubicBezTo>
                <a:cubicBezTo>
                  <a:pt x="19326" y="14313"/>
                  <a:pt x="17811" y="14313"/>
                  <a:pt x="16674" y="13527"/>
                </a:cubicBezTo>
                <a:cubicBezTo>
                  <a:pt x="16295" y="13135"/>
                  <a:pt x="17432" y="12349"/>
                  <a:pt x="16674" y="12349"/>
                </a:cubicBezTo>
                <a:cubicBezTo>
                  <a:pt x="16295" y="11957"/>
                  <a:pt x="15537" y="12349"/>
                  <a:pt x="14779" y="11957"/>
                </a:cubicBezTo>
                <a:cubicBezTo>
                  <a:pt x="14021" y="11564"/>
                  <a:pt x="13642" y="10778"/>
                  <a:pt x="13263" y="9993"/>
                </a:cubicBezTo>
                <a:cubicBezTo>
                  <a:pt x="12884" y="9207"/>
                  <a:pt x="12884" y="8422"/>
                  <a:pt x="12126" y="8029"/>
                </a:cubicBezTo>
                <a:cubicBezTo>
                  <a:pt x="11747" y="7637"/>
                  <a:pt x="10232" y="7244"/>
                  <a:pt x="10232" y="6458"/>
                </a:cubicBezTo>
                <a:cubicBezTo>
                  <a:pt x="10232" y="6066"/>
                  <a:pt x="10232" y="5673"/>
                  <a:pt x="10232" y="5673"/>
                </a:cubicBezTo>
                <a:cubicBezTo>
                  <a:pt x="10611" y="4887"/>
                  <a:pt x="10611" y="4887"/>
                  <a:pt x="10611" y="4495"/>
                </a:cubicBezTo>
                <a:cubicBezTo>
                  <a:pt x="10232" y="3317"/>
                  <a:pt x="11368" y="3709"/>
                  <a:pt x="11368" y="3317"/>
                </a:cubicBezTo>
                <a:cubicBezTo>
                  <a:pt x="11747" y="2924"/>
                  <a:pt x="12126" y="2924"/>
                  <a:pt x="12126" y="2924"/>
                </a:cubicBezTo>
                <a:cubicBezTo>
                  <a:pt x="12884" y="2924"/>
                  <a:pt x="12884" y="3317"/>
                  <a:pt x="12884" y="3709"/>
                </a:cubicBezTo>
                <a:cubicBezTo>
                  <a:pt x="13263" y="3709"/>
                  <a:pt x="13642" y="3709"/>
                  <a:pt x="14021" y="3709"/>
                </a:cubicBezTo>
                <a:cubicBezTo>
                  <a:pt x="14021" y="3317"/>
                  <a:pt x="13642" y="3709"/>
                  <a:pt x="14021" y="370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6" name="Shape 2526"/>
          <p:cNvSpPr/>
          <p:nvPr/>
        </p:nvSpPr>
        <p:spPr>
          <a:xfrm>
            <a:off x="17103630" y="6452882"/>
            <a:ext cx="174857" cy="167276"/>
          </a:xfrm>
          <a:custGeom>
            <a:avLst/>
            <a:gdLst/>
            <a:ahLst/>
            <a:cxnLst>
              <a:cxn ang="0">
                <a:pos x="wd2" y="hd2"/>
              </a:cxn>
              <a:cxn ang="5400000">
                <a:pos x="wd2" y="hd2"/>
              </a:cxn>
              <a:cxn ang="10800000">
                <a:pos x="wd2" y="hd2"/>
              </a:cxn>
              <a:cxn ang="16200000">
                <a:pos x="wd2" y="hd2"/>
              </a:cxn>
            </a:cxnLst>
            <a:rect l="0" t="0" r="r" b="b"/>
            <a:pathLst>
              <a:path w="21156" h="21600" extrusionOk="0">
                <a:moveTo>
                  <a:pt x="9156" y="8640"/>
                </a:moveTo>
                <a:cubicBezTo>
                  <a:pt x="11556" y="8640"/>
                  <a:pt x="13956" y="6912"/>
                  <a:pt x="16356" y="7776"/>
                </a:cubicBezTo>
                <a:cubicBezTo>
                  <a:pt x="17956" y="7776"/>
                  <a:pt x="19556" y="8640"/>
                  <a:pt x="21156" y="9504"/>
                </a:cubicBezTo>
                <a:cubicBezTo>
                  <a:pt x="20356" y="7776"/>
                  <a:pt x="20356" y="6048"/>
                  <a:pt x="19556" y="3456"/>
                </a:cubicBezTo>
                <a:cubicBezTo>
                  <a:pt x="17156" y="5184"/>
                  <a:pt x="14756" y="3456"/>
                  <a:pt x="13156" y="2592"/>
                </a:cubicBezTo>
                <a:cubicBezTo>
                  <a:pt x="11556" y="1728"/>
                  <a:pt x="10756" y="1728"/>
                  <a:pt x="9956" y="0"/>
                </a:cubicBezTo>
                <a:cubicBezTo>
                  <a:pt x="9956" y="0"/>
                  <a:pt x="8356" y="864"/>
                  <a:pt x="8356" y="1728"/>
                </a:cubicBezTo>
                <a:cubicBezTo>
                  <a:pt x="6756" y="2592"/>
                  <a:pt x="7556" y="6912"/>
                  <a:pt x="4356" y="6048"/>
                </a:cubicBezTo>
                <a:cubicBezTo>
                  <a:pt x="2756" y="5184"/>
                  <a:pt x="1156" y="6048"/>
                  <a:pt x="356" y="6048"/>
                </a:cubicBezTo>
                <a:cubicBezTo>
                  <a:pt x="-444" y="6912"/>
                  <a:pt x="356" y="9504"/>
                  <a:pt x="356" y="9504"/>
                </a:cubicBezTo>
                <a:cubicBezTo>
                  <a:pt x="356" y="9504"/>
                  <a:pt x="1956" y="8640"/>
                  <a:pt x="1956" y="8640"/>
                </a:cubicBezTo>
                <a:cubicBezTo>
                  <a:pt x="2756" y="8640"/>
                  <a:pt x="2756" y="10368"/>
                  <a:pt x="2756" y="11232"/>
                </a:cubicBezTo>
                <a:cubicBezTo>
                  <a:pt x="2756" y="9504"/>
                  <a:pt x="3556" y="6912"/>
                  <a:pt x="4356" y="8640"/>
                </a:cubicBezTo>
                <a:cubicBezTo>
                  <a:pt x="5156" y="11232"/>
                  <a:pt x="6756" y="12960"/>
                  <a:pt x="8356" y="14688"/>
                </a:cubicBezTo>
                <a:cubicBezTo>
                  <a:pt x="10756" y="17280"/>
                  <a:pt x="14756" y="19008"/>
                  <a:pt x="17956" y="21600"/>
                </a:cubicBezTo>
                <a:cubicBezTo>
                  <a:pt x="17956" y="19872"/>
                  <a:pt x="17956" y="19872"/>
                  <a:pt x="16356" y="19008"/>
                </a:cubicBezTo>
                <a:cubicBezTo>
                  <a:pt x="14756" y="18144"/>
                  <a:pt x="13156" y="17280"/>
                  <a:pt x="12356" y="16416"/>
                </a:cubicBezTo>
                <a:cubicBezTo>
                  <a:pt x="10756" y="14688"/>
                  <a:pt x="6756" y="8640"/>
                  <a:pt x="9156" y="86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7" name="Shape 2527"/>
          <p:cNvSpPr/>
          <p:nvPr/>
        </p:nvSpPr>
        <p:spPr>
          <a:xfrm>
            <a:off x="16496433" y="6262399"/>
            <a:ext cx="426003" cy="369219"/>
          </a:xfrm>
          <a:custGeom>
            <a:avLst/>
            <a:gdLst/>
            <a:ahLst/>
            <a:cxnLst>
              <a:cxn ang="0">
                <a:pos x="wd2" y="hd2"/>
              </a:cxn>
              <a:cxn ang="5400000">
                <a:pos x="wd2" y="hd2"/>
              </a:cxn>
              <a:cxn ang="10800000">
                <a:pos x="wd2" y="hd2"/>
              </a:cxn>
              <a:cxn ang="16200000">
                <a:pos x="wd2" y="hd2"/>
              </a:cxn>
            </a:cxnLst>
            <a:rect l="0" t="0" r="r" b="b"/>
            <a:pathLst>
              <a:path w="20988" h="21126" extrusionOk="0">
                <a:moveTo>
                  <a:pt x="18982" y="11652"/>
                </a:moveTo>
                <a:cubicBezTo>
                  <a:pt x="18655" y="10894"/>
                  <a:pt x="17673" y="12410"/>
                  <a:pt x="18000" y="11273"/>
                </a:cubicBezTo>
                <a:cubicBezTo>
                  <a:pt x="18000" y="10894"/>
                  <a:pt x="18982" y="9000"/>
                  <a:pt x="19309" y="9000"/>
                </a:cubicBezTo>
                <a:cubicBezTo>
                  <a:pt x="19637" y="8621"/>
                  <a:pt x="19964" y="9379"/>
                  <a:pt x="20291" y="8621"/>
                </a:cubicBezTo>
                <a:cubicBezTo>
                  <a:pt x="20618" y="7484"/>
                  <a:pt x="20291" y="6726"/>
                  <a:pt x="20946" y="5589"/>
                </a:cubicBezTo>
                <a:cubicBezTo>
                  <a:pt x="21273" y="4831"/>
                  <a:pt x="19637" y="4831"/>
                  <a:pt x="19309" y="4831"/>
                </a:cubicBezTo>
                <a:cubicBezTo>
                  <a:pt x="18655" y="4831"/>
                  <a:pt x="18328" y="4452"/>
                  <a:pt x="18328" y="4073"/>
                </a:cubicBezTo>
                <a:cubicBezTo>
                  <a:pt x="18000" y="4073"/>
                  <a:pt x="17673" y="4073"/>
                  <a:pt x="17673" y="4073"/>
                </a:cubicBezTo>
                <a:cubicBezTo>
                  <a:pt x="17018" y="4073"/>
                  <a:pt x="15382" y="3316"/>
                  <a:pt x="15382" y="2558"/>
                </a:cubicBezTo>
                <a:cubicBezTo>
                  <a:pt x="15055" y="3694"/>
                  <a:pt x="14073" y="1800"/>
                  <a:pt x="13746" y="1800"/>
                </a:cubicBezTo>
                <a:cubicBezTo>
                  <a:pt x="13091" y="1421"/>
                  <a:pt x="12437" y="1042"/>
                  <a:pt x="12109" y="284"/>
                </a:cubicBezTo>
                <a:cubicBezTo>
                  <a:pt x="11782" y="-95"/>
                  <a:pt x="11128" y="-95"/>
                  <a:pt x="10800" y="284"/>
                </a:cubicBezTo>
                <a:cubicBezTo>
                  <a:pt x="10473" y="663"/>
                  <a:pt x="10146" y="1421"/>
                  <a:pt x="10473" y="1800"/>
                </a:cubicBezTo>
                <a:cubicBezTo>
                  <a:pt x="10473" y="2179"/>
                  <a:pt x="9818" y="2558"/>
                  <a:pt x="9491" y="2937"/>
                </a:cubicBezTo>
                <a:cubicBezTo>
                  <a:pt x="9164" y="2937"/>
                  <a:pt x="8509" y="2937"/>
                  <a:pt x="8182" y="3694"/>
                </a:cubicBezTo>
                <a:cubicBezTo>
                  <a:pt x="8182" y="4073"/>
                  <a:pt x="7855" y="4452"/>
                  <a:pt x="7528" y="4452"/>
                </a:cubicBezTo>
                <a:cubicBezTo>
                  <a:pt x="6873" y="4452"/>
                  <a:pt x="6546" y="4452"/>
                  <a:pt x="6218" y="4073"/>
                </a:cubicBezTo>
                <a:cubicBezTo>
                  <a:pt x="5564" y="4073"/>
                  <a:pt x="5564" y="3694"/>
                  <a:pt x="4909" y="3694"/>
                </a:cubicBezTo>
                <a:cubicBezTo>
                  <a:pt x="4255" y="3316"/>
                  <a:pt x="6218" y="5968"/>
                  <a:pt x="4909" y="5968"/>
                </a:cubicBezTo>
                <a:cubicBezTo>
                  <a:pt x="3928" y="5968"/>
                  <a:pt x="3273" y="6347"/>
                  <a:pt x="2618" y="5589"/>
                </a:cubicBezTo>
                <a:cubicBezTo>
                  <a:pt x="2291" y="5210"/>
                  <a:pt x="0" y="5968"/>
                  <a:pt x="0" y="6347"/>
                </a:cubicBezTo>
                <a:cubicBezTo>
                  <a:pt x="0" y="6726"/>
                  <a:pt x="982" y="6726"/>
                  <a:pt x="328" y="7105"/>
                </a:cubicBezTo>
                <a:cubicBezTo>
                  <a:pt x="-327" y="7484"/>
                  <a:pt x="655" y="7863"/>
                  <a:pt x="982" y="7863"/>
                </a:cubicBezTo>
                <a:cubicBezTo>
                  <a:pt x="1637" y="8242"/>
                  <a:pt x="4582" y="8621"/>
                  <a:pt x="4582" y="9379"/>
                </a:cubicBezTo>
                <a:cubicBezTo>
                  <a:pt x="4582" y="9758"/>
                  <a:pt x="3928" y="9758"/>
                  <a:pt x="4255" y="10516"/>
                </a:cubicBezTo>
                <a:cubicBezTo>
                  <a:pt x="4909" y="11273"/>
                  <a:pt x="5237" y="11273"/>
                  <a:pt x="5891" y="11652"/>
                </a:cubicBezTo>
                <a:cubicBezTo>
                  <a:pt x="6546" y="12031"/>
                  <a:pt x="5564" y="12789"/>
                  <a:pt x="6218" y="13168"/>
                </a:cubicBezTo>
                <a:cubicBezTo>
                  <a:pt x="6218" y="13168"/>
                  <a:pt x="6873" y="14305"/>
                  <a:pt x="6873" y="14305"/>
                </a:cubicBezTo>
                <a:cubicBezTo>
                  <a:pt x="6546" y="14684"/>
                  <a:pt x="6218" y="13547"/>
                  <a:pt x="5891" y="13547"/>
                </a:cubicBezTo>
                <a:cubicBezTo>
                  <a:pt x="5564" y="13547"/>
                  <a:pt x="5891" y="18094"/>
                  <a:pt x="4909" y="18473"/>
                </a:cubicBezTo>
                <a:cubicBezTo>
                  <a:pt x="5891" y="19231"/>
                  <a:pt x="7200" y="20368"/>
                  <a:pt x="8509" y="19989"/>
                </a:cubicBezTo>
                <a:cubicBezTo>
                  <a:pt x="8837" y="19989"/>
                  <a:pt x="9164" y="19610"/>
                  <a:pt x="9491" y="19989"/>
                </a:cubicBezTo>
                <a:cubicBezTo>
                  <a:pt x="9818" y="19989"/>
                  <a:pt x="10146" y="20368"/>
                  <a:pt x="10473" y="20747"/>
                </a:cubicBezTo>
                <a:cubicBezTo>
                  <a:pt x="11128" y="21126"/>
                  <a:pt x="13091" y="21505"/>
                  <a:pt x="12764" y="20368"/>
                </a:cubicBezTo>
                <a:cubicBezTo>
                  <a:pt x="12437" y="18473"/>
                  <a:pt x="14073" y="17716"/>
                  <a:pt x="15055" y="18094"/>
                </a:cubicBezTo>
                <a:cubicBezTo>
                  <a:pt x="16364" y="18473"/>
                  <a:pt x="17018" y="19610"/>
                  <a:pt x="18328" y="18852"/>
                </a:cubicBezTo>
                <a:cubicBezTo>
                  <a:pt x="18982" y="18473"/>
                  <a:pt x="19309" y="18094"/>
                  <a:pt x="19964" y="17716"/>
                </a:cubicBezTo>
                <a:cubicBezTo>
                  <a:pt x="19964" y="17716"/>
                  <a:pt x="20618" y="16958"/>
                  <a:pt x="19964" y="16958"/>
                </a:cubicBezTo>
                <a:cubicBezTo>
                  <a:pt x="19309" y="16579"/>
                  <a:pt x="18655" y="15063"/>
                  <a:pt x="18982" y="14305"/>
                </a:cubicBezTo>
                <a:cubicBezTo>
                  <a:pt x="19637" y="13547"/>
                  <a:pt x="19309" y="13547"/>
                  <a:pt x="18982" y="12789"/>
                </a:cubicBezTo>
                <a:cubicBezTo>
                  <a:pt x="18982" y="12410"/>
                  <a:pt x="18982" y="12031"/>
                  <a:pt x="18982" y="11652"/>
                </a:cubicBezTo>
                <a:cubicBezTo>
                  <a:pt x="18655" y="11273"/>
                  <a:pt x="18982" y="12031"/>
                  <a:pt x="18982" y="11652"/>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8" name="Shape 2528"/>
          <p:cNvSpPr/>
          <p:nvPr/>
        </p:nvSpPr>
        <p:spPr>
          <a:xfrm>
            <a:off x="16858487" y="6411359"/>
            <a:ext cx="142035" cy="74562"/>
          </a:xfrm>
          <a:custGeom>
            <a:avLst/>
            <a:gdLst/>
            <a:ahLst/>
            <a:cxnLst>
              <a:cxn ang="0">
                <a:pos x="wd2" y="hd2"/>
              </a:cxn>
              <a:cxn ang="5400000">
                <a:pos x="wd2" y="hd2"/>
              </a:cxn>
              <a:cxn ang="10800000">
                <a:pos x="wd2" y="hd2"/>
              </a:cxn>
              <a:cxn ang="16200000">
                <a:pos x="wd2" y="hd2"/>
              </a:cxn>
            </a:cxnLst>
            <a:rect l="0" t="0" r="r" b="b"/>
            <a:pathLst>
              <a:path w="20886" h="16193" extrusionOk="0">
                <a:moveTo>
                  <a:pt x="15977" y="640"/>
                </a:moveTo>
                <a:cubicBezTo>
                  <a:pt x="13031" y="-800"/>
                  <a:pt x="11068" y="640"/>
                  <a:pt x="8122" y="640"/>
                </a:cubicBezTo>
                <a:cubicBezTo>
                  <a:pt x="6159" y="640"/>
                  <a:pt x="8122" y="640"/>
                  <a:pt x="7141" y="2080"/>
                </a:cubicBezTo>
                <a:cubicBezTo>
                  <a:pt x="6159" y="2080"/>
                  <a:pt x="4195" y="2080"/>
                  <a:pt x="4195" y="2080"/>
                </a:cubicBezTo>
                <a:cubicBezTo>
                  <a:pt x="3213" y="2080"/>
                  <a:pt x="2231" y="6400"/>
                  <a:pt x="2231" y="6400"/>
                </a:cubicBezTo>
                <a:cubicBezTo>
                  <a:pt x="1250" y="7840"/>
                  <a:pt x="-714" y="13600"/>
                  <a:pt x="268" y="12160"/>
                </a:cubicBezTo>
                <a:cubicBezTo>
                  <a:pt x="2231" y="12160"/>
                  <a:pt x="2231" y="10720"/>
                  <a:pt x="3213" y="13600"/>
                </a:cubicBezTo>
                <a:cubicBezTo>
                  <a:pt x="3213" y="16480"/>
                  <a:pt x="4195" y="15040"/>
                  <a:pt x="6159" y="15040"/>
                </a:cubicBezTo>
                <a:cubicBezTo>
                  <a:pt x="7141" y="15040"/>
                  <a:pt x="9104" y="15040"/>
                  <a:pt x="10086" y="13600"/>
                </a:cubicBezTo>
                <a:cubicBezTo>
                  <a:pt x="11068" y="10720"/>
                  <a:pt x="12050" y="12160"/>
                  <a:pt x="12050" y="13600"/>
                </a:cubicBezTo>
                <a:cubicBezTo>
                  <a:pt x="14995" y="20800"/>
                  <a:pt x="14013" y="10720"/>
                  <a:pt x="14995" y="10720"/>
                </a:cubicBezTo>
                <a:cubicBezTo>
                  <a:pt x="15977" y="10720"/>
                  <a:pt x="15977" y="12160"/>
                  <a:pt x="16959" y="12160"/>
                </a:cubicBezTo>
                <a:cubicBezTo>
                  <a:pt x="17941" y="12160"/>
                  <a:pt x="18922" y="12160"/>
                  <a:pt x="19904" y="10720"/>
                </a:cubicBezTo>
                <a:cubicBezTo>
                  <a:pt x="20886" y="9280"/>
                  <a:pt x="20886" y="9280"/>
                  <a:pt x="20886" y="6400"/>
                </a:cubicBezTo>
                <a:cubicBezTo>
                  <a:pt x="20886" y="6400"/>
                  <a:pt x="17941" y="4960"/>
                  <a:pt x="16959" y="4960"/>
                </a:cubicBezTo>
                <a:cubicBezTo>
                  <a:pt x="15977" y="3520"/>
                  <a:pt x="15977" y="2080"/>
                  <a:pt x="15977" y="6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29" name="Shape 2529"/>
          <p:cNvSpPr/>
          <p:nvPr/>
        </p:nvSpPr>
        <p:spPr>
          <a:xfrm>
            <a:off x="16740700" y="6247181"/>
            <a:ext cx="121287" cy="85898"/>
          </a:xfrm>
          <a:custGeom>
            <a:avLst/>
            <a:gdLst/>
            <a:ahLst/>
            <a:cxnLst>
              <a:cxn ang="0">
                <a:pos x="wd2" y="hd2"/>
              </a:cxn>
              <a:cxn ang="5400000">
                <a:pos x="wd2" y="hd2"/>
              </a:cxn>
              <a:cxn ang="10800000">
                <a:pos x="wd2" y="hd2"/>
              </a:cxn>
              <a:cxn ang="16200000">
                <a:pos x="wd2" y="hd2"/>
              </a:cxn>
            </a:cxnLst>
            <a:rect l="0" t="0" r="r" b="b"/>
            <a:pathLst>
              <a:path w="19004" h="21600" extrusionOk="0">
                <a:moveTo>
                  <a:pt x="17763" y="14954"/>
                </a:moveTo>
                <a:cubicBezTo>
                  <a:pt x="16734" y="14954"/>
                  <a:pt x="19820" y="11631"/>
                  <a:pt x="18791" y="9969"/>
                </a:cubicBezTo>
                <a:cubicBezTo>
                  <a:pt x="18791" y="8308"/>
                  <a:pt x="17763" y="4985"/>
                  <a:pt x="16734" y="4985"/>
                </a:cubicBezTo>
                <a:cubicBezTo>
                  <a:pt x="15706" y="3323"/>
                  <a:pt x="13649" y="0"/>
                  <a:pt x="11591" y="0"/>
                </a:cubicBezTo>
                <a:cubicBezTo>
                  <a:pt x="9534" y="0"/>
                  <a:pt x="8506" y="1662"/>
                  <a:pt x="6449" y="1662"/>
                </a:cubicBezTo>
                <a:cubicBezTo>
                  <a:pt x="4391" y="1662"/>
                  <a:pt x="3363" y="0"/>
                  <a:pt x="1306" y="1662"/>
                </a:cubicBezTo>
                <a:cubicBezTo>
                  <a:pt x="-1780" y="4985"/>
                  <a:pt x="1306" y="8308"/>
                  <a:pt x="3363" y="9969"/>
                </a:cubicBezTo>
                <a:cubicBezTo>
                  <a:pt x="5420" y="11631"/>
                  <a:pt x="6449" y="11631"/>
                  <a:pt x="8506" y="14954"/>
                </a:cubicBezTo>
                <a:cubicBezTo>
                  <a:pt x="8506" y="16615"/>
                  <a:pt x="10563" y="16615"/>
                  <a:pt x="10563" y="14954"/>
                </a:cubicBezTo>
                <a:cubicBezTo>
                  <a:pt x="10563" y="16615"/>
                  <a:pt x="15706" y="21600"/>
                  <a:pt x="16734" y="21600"/>
                </a:cubicBezTo>
                <a:cubicBezTo>
                  <a:pt x="16734" y="18277"/>
                  <a:pt x="16734" y="16615"/>
                  <a:pt x="17763" y="14954"/>
                </a:cubicBezTo>
                <a:cubicBezTo>
                  <a:pt x="17763" y="14954"/>
                  <a:pt x="15706" y="16615"/>
                  <a:pt x="17763" y="1495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0" name="Shape 2530"/>
          <p:cNvSpPr/>
          <p:nvPr/>
        </p:nvSpPr>
        <p:spPr>
          <a:xfrm>
            <a:off x="16848548" y="6308214"/>
            <a:ext cx="18645" cy="24866"/>
          </a:xfrm>
          <a:custGeom>
            <a:avLst/>
            <a:gdLst/>
            <a:ahLst/>
            <a:cxnLst>
              <a:cxn ang="0">
                <a:pos x="wd2" y="hd2"/>
              </a:cxn>
              <a:cxn ang="5400000">
                <a:pos x="wd2" y="hd2"/>
              </a:cxn>
              <a:cxn ang="10800000">
                <a:pos x="wd2" y="hd2"/>
              </a:cxn>
              <a:cxn ang="16200000">
                <a:pos x="wd2" y="hd2"/>
              </a:cxn>
            </a:cxnLst>
            <a:rect l="0" t="0" r="r" b="b"/>
            <a:pathLst>
              <a:path w="16200" h="21600" extrusionOk="0">
                <a:moveTo>
                  <a:pt x="5400" y="0"/>
                </a:moveTo>
                <a:cubicBezTo>
                  <a:pt x="0" y="0"/>
                  <a:pt x="0" y="10800"/>
                  <a:pt x="0" y="16200"/>
                </a:cubicBezTo>
                <a:cubicBezTo>
                  <a:pt x="0" y="21600"/>
                  <a:pt x="10800" y="21600"/>
                  <a:pt x="16200" y="21600"/>
                </a:cubicBezTo>
                <a:cubicBezTo>
                  <a:pt x="16200" y="10800"/>
                  <a:pt x="16200" y="5400"/>
                  <a:pt x="5400" y="0"/>
                </a:cubicBezTo>
                <a:cubicBezTo>
                  <a:pt x="-5400" y="5400"/>
                  <a:pt x="10800" y="5400"/>
                  <a:pt x="540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1" name="Shape 2531"/>
          <p:cNvSpPr/>
          <p:nvPr/>
        </p:nvSpPr>
        <p:spPr>
          <a:xfrm>
            <a:off x="16760976" y="6154502"/>
            <a:ext cx="133336" cy="119807"/>
          </a:xfrm>
          <a:custGeom>
            <a:avLst/>
            <a:gdLst/>
            <a:ahLst/>
            <a:cxnLst>
              <a:cxn ang="0">
                <a:pos x="wd2" y="hd2"/>
              </a:cxn>
              <a:cxn ang="5400000">
                <a:pos x="wd2" y="hd2"/>
              </a:cxn>
              <a:cxn ang="10800000">
                <a:pos x="wd2" y="hd2"/>
              </a:cxn>
              <a:cxn ang="16200000">
                <a:pos x="wd2" y="hd2"/>
              </a:cxn>
            </a:cxnLst>
            <a:rect l="0" t="0" r="r" b="b"/>
            <a:pathLst>
              <a:path w="21600" h="21600" extrusionOk="0">
                <a:moveTo>
                  <a:pt x="5400" y="16800"/>
                </a:moveTo>
                <a:cubicBezTo>
                  <a:pt x="7560" y="14400"/>
                  <a:pt x="14040" y="19200"/>
                  <a:pt x="15120" y="21600"/>
                </a:cubicBezTo>
                <a:cubicBezTo>
                  <a:pt x="16200" y="19200"/>
                  <a:pt x="16200" y="16800"/>
                  <a:pt x="15120" y="15600"/>
                </a:cubicBezTo>
                <a:cubicBezTo>
                  <a:pt x="14040" y="10800"/>
                  <a:pt x="16200" y="13200"/>
                  <a:pt x="18360" y="13200"/>
                </a:cubicBezTo>
                <a:cubicBezTo>
                  <a:pt x="20520" y="12000"/>
                  <a:pt x="20520" y="9600"/>
                  <a:pt x="19440" y="7200"/>
                </a:cubicBezTo>
                <a:cubicBezTo>
                  <a:pt x="19440" y="7200"/>
                  <a:pt x="21600" y="6000"/>
                  <a:pt x="21600" y="6000"/>
                </a:cubicBezTo>
                <a:cubicBezTo>
                  <a:pt x="21600" y="3600"/>
                  <a:pt x="21600" y="2400"/>
                  <a:pt x="20520" y="0"/>
                </a:cubicBezTo>
                <a:cubicBezTo>
                  <a:pt x="20520" y="0"/>
                  <a:pt x="16200" y="1200"/>
                  <a:pt x="16200" y="1200"/>
                </a:cubicBezTo>
                <a:cubicBezTo>
                  <a:pt x="14040" y="1200"/>
                  <a:pt x="12960" y="1200"/>
                  <a:pt x="10800" y="3600"/>
                </a:cubicBezTo>
                <a:cubicBezTo>
                  <a:pt x="10800" y="3600"/>
                  <a:pt x="14040" y="6000"/>
                  <a:pt x="12960" y="7200"/>
                </a:cubicBezTo>
                <a:cubicBezTo>
                  <a:pt x="10800" y="9600"/>
                  <a:pt x="9720" y="4800"/>
                  <a:pt x="10800" y="4800"/>
                </a:cubicBezTo>
                <a:cubicBezTo>
                  <a:pt x="10800" y="4800"/>
                  <a:pt x="7560" y="6000"/>
                  <a:pt x="7560" y="7200"/>
                </a:cubicBezTo>
                <a:cubicBezTo>
                  <a:pt x="7560" y="8400"/>
                  <a:pt x="6480" y="8400"/>
                  <a:pt x="5400" y="9600"/>
                </a:cubicBezTo>
                <a:cubicBezTo>
                  <a:pt x="5400" y="10800"/>
                  <a:pt x="3240" y="14400"/>
                  <a:pt x="5400" y="14400"/>
                </a:cubicBezTo>
                <a:cubicBezTo>
                  <a:pt x="5400" y="14400"/>
                  <a:pt x="4320" y="14400"/>
                  <a:pt x="3240" y="14400"/>
                </a:cubicBezTo>
                <a:cubicBezTo>
                  <a:pt x="3240" y="14400"/>
                  <a:pt x="4320" y="14400"/>
                  <a:pt x="4320" y="14400"/>
                </a:cubicBezTo>
                <a:cubicBezTo>
                  <a:pt x="4320" y="14400"/>
                  <a:pt x="3240" y="14400"/>
                  <a:pt x="3240" y="14400"/>
                </a:cubicBezTo>
                <a:cubicBezTo>
                  <a:pt x="2160" y="15600"/>
                  <a:pt x="4320" y="16800"/>
                  <a:pt x="4320" y="16800"/>
                </a:cubicBezTo>
                <a:cubicBezTo>
                  <a:pt x="4320" y="15600"/>
                  <a:pt x="2160" y="15600"/>
                  <a:pt x="2160" y="15600"/>
                </a:cubicBezTo>
                <a:cubicBezTo>
                  <a:pt x="2160" y="15600"/>
                  <a:pt x="3240" y="16800"/>
                  <a:pt x="3240" y="16800"/>
                </a:cubicBezTo>
                <a:cubicBezTo>
                  <a:pt x="3240" y="16800"/>
                  <a:pt x="2160" y="15600"/>
                  <a:pt x="1080" y="16800"/>
                </a:cubicBezTo>
                <a:cubicBezTo>
                  <a:pt x="1080" y="16800"/>
                  <a:pt x="2160" y="18000"/>
                  <a:pt x="2160" y="18000"/>
                </a:cubicBezTo>
                <a:cubicBezTo>
                  <a:pt x="2160" y="16800"/>
                  <a:pt x="1080" y="16800"/>
                  <a:pt x="0" y="18000"/>
                </a:cubicBezTo>
                <a:cubicBezTo>
                  <a:pt x="1080" y="18000"/>
                  <a:pt x="4320" y="19200"/>
                  <a:pt x="5400" y="16800"/>
                </a:cubicBezTo>
                <a:cubicBezTo>
                  <a:pt x="5400" y="16800"/>
                  <a:pt x="5400" y="18000"/>
                  <a:pt x="5400" y="16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2" name="Shape 2532"/>
          <p:cNvSpPr/>
          <p:nvPr/>
        </p:nvSpPr>
        <p:spPr>
          <a:xfrm>
            <a:off x="16921426" y="5959292"/>
            <a:ext cx="99434" cy="138211"/>
          </a:xfrm>
          <a:custGeom>
            <a:avLst/>
            <a:gdLst/>
            <a:ahLst/>
            <a:cxnLst>
              <a:cxn ang="0">
                <a:pos x="wd2" y="hd2"/>
              </a:cxn>
              <a:cxn ang="5400000">
                <a:pos x="wd2" y="hd2"/>
              </a:cxn>
              <a:cxn ang="10800000">
                <a:pos x="wd2" y="hd2"/>
              </a:cxn>
              <a:cxn ang="16200000">
                <a:pos x="wd2" y="hd2"/>
              </a:cxn>
            </a:cxnLst>
            <a:rect l="0" t="0" r="r" b="b"/>
            <a:pathLst>
              <a:path w="21600" h="20318" extrusionOk="0">
                <a:moveTo>
                  <a:pt x="14400" y="20073"/>
                </a:moveTo>
                <a:cubicBezTo>
                  <a:pt x="14400" y="19091"/>
                  <a:pt x="8640" y="17128"/>
                  <a:pt x="11520" y="16146"/>
                </a:cubicBezTo>
                <a:cubicBezTo>
                  <a:pt x="12960" y="15164"/>
                  <a:pt x="12960" y="12219"/>
                  <a:pt x="15840" y="11237"/>
                </a:cubicBezTo>
                <a:cubicBezTo>
                  <a:pt x="15840" y="11237"/>
                  <a:pt x="15840" y="12219"/>
                  <a:pt x="15840" y="12219"/>
                </a:cubicBezTo>
                <a:cubicBezTo>
                  <a:pt x="17280" y="12219"/>
                  <a:pt x="21600" y="10255"/>
                  <a:pt x="21600" y="9273"/>
                </a:cubicBezTo>
                <a:cubicBezTo>
                  <a:pt x="21600" y="8291"/>
                  <a:pt x="15840" y="8291"/>
                  <a:pt x="15840" y="6328"/>
                </a:cubicBezTo>
                <a:cubicBezTo>
                  <a:pt x="15840" y="5346"/>
                  <a:pt x="14400" y="5346"/>
                  <a:pt x="14400" y="4364"/>
                </a:cubicBezTo>
                <a:cubicBezTo>
                  <a:pt x="14400" y="3382"/>
                  <a:pt x="17280" y="4364"/>
                  <a:pt x="17280" y="3382"/>
                </a:cubicBezTo>
                <a:cubicBezTo>
                  <a:pt x="17280" y="2400"/>
                  <a:pt x="17280" y="1419"/>
                  <a:pt x="17280" y="437"/>
                </a:cubicBezTo>
                <a:cubicBezTo>
                  <a:pt x="17280" y="-545"/>
                  <a:pt x="17280" y="437"/>
                  <a:pt x="15840" y="437"/>
                </a:cubicBezTo>
                <a:cubicBezTo>
                  <a:pt x="11520" y="437"/>
                  <a:pt x="12960" y="1419"/>
                  <a:pt x="10080" y="3382"/>
                </a:cubicBezTo>
                <a:cubicBezTo>
                  <a:pt x="8640" y="4364"/>
                  <a:pt x="4320" y="2400"/>
                  <a:pt x="2880" y="4364"/>
                </a:cubicBezTo>
                <a:cubicBezTo>
                  <a:pt x="0" y="6328"/>
                  <a:pt x="4320" y="6328"/>
                  <a:pt x="5760" y="5346"/>
                </a:cubicBezTo>
                <a:cubicBezTo>
                  <a:pt x="7200" y="4364"/>
                  <a:pt x="10080" y="5346"/>
                  <a:pt x="8640" y="7310"/>
                </a:cubicBezTo>
                <a:cubicBezTo>
                  <a:pt x="8640" y="6328"/>
                  <a:pt x="5760" y="5346"/>
                  <a:pt x="5760" y="7310"/>
                </a:cubicBezTo>
                <a:cubicBezTo>
                  <a:pt x="4320" y="7310"/>
                  <a:pt x="2880" y="8291"/>
                  <a:pt x="2880" y="7310"/>
                </a:cubicBezTo>
                <a:cubicBezTo>
                  <a:pt x="2880" y="8291"/>
                  <a:pt x="0" y="6328"/>
                  <a:pt x="0" y="8291"/>
                </a:cubicBezTo>
                <a:cubicBezTo>
                  <a:pt x="0" y="10255"/>
                  <a:pt x="0" y="11237"/>
                  <a:pt x="0" y="13200"/>
                </a:cubicBezTo>
                <a:cubicBezTo>
                  <a:pt x="1440" y="14182"/>
                  <a:pt x="2880" y="14182"/>
                  <a:pt x="2880" y="15164"/>
                </a:cubicBezTo>
                <a:cubicBezTo>
                  <a:pt x="4320" y="17128"/>
                  <a:pt x="1440" y="18110"/>
                  <a:pt x="2880" y="19091"/>
                </a:cubicBezTo>
                <a:cubicBezTo>
                  <a:pt x="5760" y="21055"/>
                  <a:pt x="11520" y="20073"/>
                  <a:pt x="14400" y="2007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3" name="Shape 2533"/>
          <p:cNvSpPr/>
          <p:nvPr/>
        </p:nvSpPr>
        <p:spPr>
          <a:xfrm>
            <a:off x="16854327" y="6088951"/>
            <a:ext cx="289183" cy="338331"/>
          </a:xfrm>
          <a:custGeom>
            <a:avLst/>
            <a:gdLst/>
            <a:ahLst/>
            <a:cxnLst>
              <a:cxn ang="0">
                <a:pos x="wd2" y="hd2"/>
              </a:cxn>
              <a:cxn ang="5400000">
                <a:pos x="wd2" y="hd2"/>
              </a:cxn>
              <a:cxn ang="10800000">
                <a:pos x="wd2" y="hd2"/>
              </a:cxn>
              <a:cxn ang="16200000">
                <a:pos x="wd2" y="hd2"/>
              </a:cxn>
            </a:cxnLst>
            <a:rect l="0" t="0" r="r" b="b"/>
            <a:pathLst>
              <a:path w="21099" h="21269" extrusionOk="0">
                <a:moveTo>
                  <a:pt x="20739" y="9969"/>
                </a:moveTo>
                <a:cubicBezTo>
                  <a:pt x="20259" y="9138"/>
                  <a:pt x="20259" y="8308"/>
                  <a:pt x="20259" y="7477"/>
                </a:cubicBezTo>
                <a:cubicBezTo>
                  <a:pt x="19779" y="6646"/>
                  <a:pt x="19299" y="6231"/>
                  <a:pt x="19779" y="4985"/>
                </a:cubicBezTo>
                <a:cubicBezTo>
                  <a:pt x="20259" y="4154"/>
                  <a:pt x="19779" y="3323"/>
                  <a:pt x="19299" y="2908"/>
                </a:cubicBezTo>
                <a:cubicBezTo>
                  <a:pt x="18819" y="2492"/>
                  <a:pt x="17859" y="2077"/>
                  <a:pt x="17859" y="1662"/>
                </a:cubicBezTo>
                <a:cubicBezTo>
                  <a:pt x="17859" y="1662"/>
                  <a:pt x="18339" y="1246"/>
                  <a:pt x="17859" y="831"/>
                </a:cubicBezTo>
                <a:cubicBezTo>
                  <a:pt x="17379" y="831"/>
                  <a:pt x="17379" y="2077"/>
                  <a:pt x="17379" y="2077"/>
                </a:cubicBezTo>
                <a:cubicBezTo>
                  <a:pt x="16419" y="2077"/>
                  <a:pt x="16419" y="1662"/>
                  <a:pt x="15459" y="1662"/>
                </a:cubicBezTo>
                <a:cubicBezTo>
                  <a:pt x="14499" y="2077"/>
                  <a:pt x="13059" y="2908"/>
                  <a:pt x="11619" y="2908"/>
                </a:cubicBezTo>
                <a:cubicBezTo>
                  <a:pt x="11139" y="2492"/>
                  <a:pt x="12099" y="2077"/>
                  <a:pt x="12099" y="1662"/>
                </a:cubicBezTo>
                <a:cubicBezTo>
                  <a:pt x="11139" y="1662"/>
                  <a:pt x="10659" y="2077"/>
                  <a:pt x="9699" y="1662"/>
                </a:cubicBezTo>
                <a:cubicBezTo>
                  <a:pt x="9219" y="1246"/>
                  <a:pt x="10659" y="415"/>
                  <a:pt x="9219" y="415"/>
                </a:cubicBezTo>
                <a:cubicBezTo>
                  <a:pt x="8259" y="415"/>
                  <a:pt x="7299" y="415"/>
                  <a:pt x="5859" y="0"/>
                </a:cubicBezTo>
                <a:cubicBezTo>
                  <a:pt x="6339" y="415"/>
                  <a:pt x="6819" y="415"/>
                  <a:pt x="6819" y="1246"/>
                </a:cubicBezTo>
                <a:cubicBezTo>
                  <a:pt x="6339" y="1662"/>
                  <a:pt x="6339" y="1662"/>
                  <a:pt x="6819" y="2492"/>
                </a:cubicBezTo>
                <a:cubicBezTo>
                  <a:pt x="6819" y="3323"/>
                  <a:pt x="6819" y="2908"/>
                  <a:pt x="7779" y="2908"/>
                </a:cubicBezTo>
                <a:cubicBezTo>
                  <a:pt x="8259" y="2908"/>
                  <a:pt x="8739" y="3323"/>
                  <a:pt x="9219" y="3738"/>
                </a:cubicBezTo>
                <a:cubicBezTo>
                  <a:pt x="8739" y="3323"/>
                  <a:pt x="7299" y="3323"/>
                  <a:pt x="6819" y="3323"/>
                </a:cubicBezTo>
                <a:cubicBezTo>
                  <a:pt x="6819" y="3323"/>
                  <a:pt x="6339" y="3323"/>
                  <a:pt x="6339" y="3323"/>
                </a:cubicBezTo>
                <a:cubicBezTo>
                  <a:pt x="5859" y="3738"/>
                  <a:pt x="6339" y="4154"/>
                  <a:pt x="5859" y="4154"/>
                </a:cubicBezTo>
                <a:cubicBezTo>
                  <a:pt x="4899" y="4569"/>
                  <a:pt x="2979" y="2492"/>
                  <a:pt x="2499" y="4154"/>
                </a:cubicBezTo>
                <a:cubicBezTo>
                  <a:pt x="2979" y="4985"/>
                  <a:pt x="3459" y="5815"/>
                  <a:pt x="2499" y="6231"/>
                </a:cubicBezTo>
                <a:cubicBezTo>
                  <a:pt x="2019" y="7062"/>
                  <a:pt x="2019" y="6231"/>
                  <a:pt x="2499" y="7062"/>
                </a:cubicBezTo>
                <a:cubicBezTo>
                  <a:pt x="2499" y="9138"/>
                  <a:pt x="-381" y="8308"/>
                  <a:pt x="99" y="9138"/>
                </a:cubicBezTo>
                <a:cubicBezTo>
                  <a:pt x="99" y="9554"/>
                  <a:pt x="579" y="9969"/>
                  <a:pt x="579" y="10800"/>
                </a:cubicBezTo>
                <a:cubicBezTo>
                  <a:pt x="579" y="11631"/>
                  <a:pt x="99" y="11631"/>
                  <a:pt x="579" y="12462"/>
                </a:cubicBezTo>
                <a:cubicBezTo>
                  <a:pt x="1059" y="12877"/>
                  <a:pt x="-381" y="13708"/>
                  <a:pt x="99" y="13708"/>
                </a:cubicBezTo>
                <a:cubicBezTo>
                  <a:pt x="1059" y="14123"/>
                  <a:pt x="579" y="14954"/>
                  <a:pt x="1059" y="15369"/>
                </a:cubicBezTo>
                <a:cubicBezTo>
                  <a:pt x="1539" y="16615"/>
                  <a:pt x="3459" y="16200"/>
                  <a:pt x="4899" y="16615"/>
                </a:cubicBezTo>
                <a:cubicBezTo>
                  <a:pt x="4899" y="16615"/>
                  <a:pt x="3939" y="19938"/>
                  <a:pt x="3939" y="20354"/>
                </a:cubicBezTo>
                <a:cubicBezTo>
                  <a:pt x="5859" y="20354"/>
                  <a:pt x="6819" y="19938"/>
                  <a:pt x="8739" y="20354"/>
                </a:cubicBezTo>
                <a:cubicBezTo>
                  <a:pt x="8739" y="20354"/>
                  <a:pt x="10659" y="21600"/>
                  <a:pt x="10659" y="21185"/>
                </a:cubicBezTo>
                <a:cubicBezTo>
                  <a:pt x="11139" y="20354"/>
                  <a:pt x="11619" y="20354"/>
                  <a:pt x="12099" y="20769"/>
                </a:cubicBezTo>
                <a:cubicBezTo>
                  <a:pt x="12579" y="21185"/>
                  <a:pt x="14979" y="19938"/>
                  <a:pt x="15459" y="20354"/>
                </a:cubicBezTo>
                <a:cubicBezTo>
                  <a:pt x="15459" y="20354"/>
                  <a:pt x="17379" y="20769"/>
                  <a:pt x="16899" y="20354"/>
                </a:cubicBezTo>
                <a:cubicBezTo>
                  <a:pt x="16419" y="19108"/>
                  <a:pt x="15939" y="19108"/>
                  <a:pt x="16899" y="18692"/>
                </a:cubicBezTo>
                <a:cubicBezTo>
                  <a:pt x="17859" y="17862"/>
                  <a:pt x="17859" y="17862"/>
                  <a:pt x="18819" y="17862"/>
                </a:cubicBezTo>
                <a:cubicBezTo>
                  <a:pt x="19299" y="17446"/>
                  <a:pt x="16899" y="15785"/>
                  <a:pt x="16419" y="15369"/>
                </a:cubicBezTo>
                <a:cubicBezTo>
                  <a:pt x="15939" y="15369"/>
                  <a:pt x="14499" y="13292"/>
                  <a:pt x="14979" y="12877"/>
                </a:cubicBezTo>
                <a:cubicBezTo>
                  <a:pt x="16899" y="12462"/>
                  <a:pt x="17859" y="12046"/>
                  <a:pt x="19299" y="10800"/>
                </a:cubicBezTo>
                <a:cubicBezTo>
                  <a:pt x="19779" y="10385"/>
                  <a:pt x="20259" y="12046"/>
                  <a:pt x="20739" y="11631"/>
                </a:cubicBezTo>
                <a:cubicBezTo>
                  <a:pt x="21219" y="11215"/>
                  <a:pt x="21219" y="10385"/>
                  <a:pt x="20739" y="9969"/>
                </a:cubicBezTo>
                <a:cubicBezTo>
                  <a:pt x="20739" y="9554"/>
                  <a:pt x="20739" y="9969"/>
                  <a:pt x="20739" y="996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4" name="Shape 2534"/>
          <p:cNvSpPr/>
          <p:nvPr/>
        </p:nvSpPr>
        <p:spPr>
          <a:xfrm>
            <a:off x="17371141" y="6201047"/>
            <a:ext cx="584552" cy="336772"/>
          </a:xfrm>
          <a:custGeom>
            <a:avLst/>
            <a:gdLst/>
            <a:ahLst/>
            <a:cxnLst>
              <a:cxn ang="0">
                <a:pos x="wd2" y="hd2"/>
              </a:cxn>
              <a:cxn ang="5400000">
                <a:pos x="wd2" y="hd2"/>
              </a:cxn>
              <a:cxn ang="10800000">
                <a:pos x="wd2" y="hd2"/>
              </a:cxn>
              <a:cxn ang="16200000">
                <a:pos x="wd2" y="hd2"/>
              </a:cxn>
            </a:cxnLst>
            <a:rect l="0" t="0" r="r" b="b"/>
            <a:pathLst>
              <a:path w="21407" h="20762" extrusionOk="0">
                <a:moveTo>
                  <a:pt x="0" y="10643"/>
                </a:moveTo>
                <a:cubicBezTo>
                  <a:pt x="0" y="11865"/>
                  <a:pt x="1699" y="11865"/>
                  <a:pt x="2184" y="11865"/>
                </a:cubicBezTo>
                <a:cubicBezTo>
                  <a:pt x="2670" y="11865"/>
                  <a:pt x="3155" y="12681"/>
                  <a:pt x="3883" y="12273"/>
                </a:cubicBezTo>
                <a:cubicBezTo>
                  <a:pt x="4126" y="11458"/>
                  <a:pt x="4854" y="11050"/>
                  <a:pt x="5339" y="11050"/>
                </a:cubicBezTo>
                <a:cubicBezTo>
                  <a:pt x="6067" y="10235"/>
                  <a:pt x="7524" y="11050"/>
                  <a:pt x="8009" y="11865"/>
                </a:cubicBezTo>
                <a:cubicBezTo>
                  <a:pt x="8737" y="13496"/>
                  <a:pt x="8980" y="15126"/>
                  <a:pt x="9708" y="16348"/>
                </a:cubicBezTo>
                <a:cubicBezTo>
                  <a:pt x="10193" y="15941"/>
                  <a:pt x="10193" y="15533"/>
                  <a:pt x="10679" y="15126"/>
                </a:cubicBezTo>
                <a:cubicBezTo>
                  <a:pt x="11164" y="15126"/>
                  <a:pt x="11164" y="15941"/>
                  <a:pt x="11407" y="16348"/>
                </a:cubicBezTo>
                <a:cubicBezTo>
                  <a:pt x="11649" y="16756"/>
                  <a:pt x="13834" y="17164"/>
                  <a:pt x="13834" y="16756"/>
                </a:cubicBezTo>
                <a:cubicBezTo>
                  <a:pt x="13834" y="17164"/>
                  <a:pt x="12378" y="17979"/>
                  <a:pt x="12378" y="18386"/>
                </a:cubicBezTo>
                <a:cubicBezTo>
                  <a:pt x="12620" y="18794"/>
                  <a:pt x="13591" y="18386"/>
                  <a:pt x="13348" y="19609"/>
                </a:cubicBezTo>
                <a:cubicBezTo>
                  <a:pt x="13106" y="20424"/>
                  <a:pt x="13834" y="21239"/>
                  <a:pt x="14319" y="20424"/>
                </a:cubicBezTo>
                <a:cubicBezTo>
                  <a:pt x="14804" y="20016"/>
                  <a:pt x="15533" y="19201"/>
                  <a:pt x="16261" y="19201"/>
                </a:cubicBezTo>
                <a:cubicBezTo>
                  <a:pt x="16989" y="19201"/>
                  <a:pt x="17231" y="19201"/>
                  <a:pt x="17474" y="18386"/>
                </a:cubicBezTo>
                <a:cubicBezTo>
                  <a:pt x="17474" y="18386"/>
                  <a:pt x="16746" y="18386"/>
                  <a:pt x="16503" y="18386"/>
                </a:cubicBezTo>
                <a:cubicBezTo>
                  <a:pt x="16018" y="18386"/>
                  <a:pt x="15533" y="18794"/>
                  <a:pt x="15290" y="17571"/>
                </a:cubicBezTo>
                <a:cubicBezTo>
                  <a:pt x="14562" y="15941"/>
                  <a:pt x="16989" y="15126"/>
                  <a:pt x="17474" y="15126"/>
                </a:cubicBezTo>
                <a:cubicBezTo>
                  <a:pt x="17960" y="14718"/>
                  <a:pt x="18445" y="14311"/>
                  <a:pt x="18930" y="13903"/>
                </a:cubicBezTo>
                <a:cubicBezTo>
                  <a:pt x="19173" y="13088"/>
                  <a:pt x="19658" y="12273"/>
                  <a:pt x="20387" y="12273"/>
                </a:cubicBezTo>
                <a:cubicBezTo>
                  <a:pt x="20629" y="12273"/>
                  <a:pt x="21115" y="12273"/>
                  <a:pt x="21115" y="11050"/>
                </a:cubicBezTo>
                <a:cubicBezTo>
                  <a:pt x="21115" y="10643"/>
                  <a:pt x="20872" y="10643"/>
                  <a:pt x="20872" y="10235"/>
                </a:cubicBezTo>
                <a:cubicBezTo>
                  <a:pt x="20872" y="9828"/>
                  <a:pt x="21357" y="9828"/>
                  <a:pt x="21357" y="9828"/>
                </a:cubicBezTo>
                <a:cubicBezTo>
                  <a:pt x="21357" y="9828"/>
                  <a:pt x="20872" y="9420"/>
                  <a:pt x="20872" y="9420"/>
                </a:cubicBezTo>
                <a:cubicBezTo>
                  <a:pt x="20872" y="9013"/>
                  <a:pt x="21600" y="9013"/>
                  <a:pt x="21357" y="8197"/>
                </a:cubicBezTo>
                <a:cubicBezTo>
                  <a:pt x="21357" y="8197"/>
                  <a:pt x="20872" y="7790"/>
                  <a:pt x="20629" y="7382"/>
                </a:cubicBezTo>
                <a:cubicBezTo>
                  <a:pt x="20387" y="6975"/>
                  <a:pt x="20144" y="7790"/>
                  <a:pt x="19901" y="6975"/>
                </a:cubicBezTo>
                <a:cubicBezTo>
                  <a:pt x="19658" y="6567"/>
                  <a:pt x="19416" y="6567"/>
                  <a:pt x="18930" y="6975"/>
                </a:cubicBezTo>
                <a:cubicBezTo>
                  <a:pt x="18688" y="6975"/>
                  <a:pt x="18445" y="5752"/>
                  <a:pt x="18202" y="5752"/>
                </a:cubicBezTo>
                <a:cubicBezTo>
                  <a:pt x="17960" y="5345"/>
                  <a:pt x="17717" y="6160"/>
                  <a:pt x="17474" y="6567"/>
                </a:cubicBezTo>
                <a:cubicBezTo>
                  <a:pt x="17231" y="6567"/>
                  <a:pt x="16989" y="5345"/>
                  <a:pt x="16746" y="5345"/>
                </a:cubicBezTo>
                <a:cubicBezTo>
                  <a:pt x="16503" y="5345"/>
                  <a:pt x="15775" y="5752"/>
                  <a:pt x="15775" y="5345"/>
                </a:cubicBezTo>
                <a:cubicBezTo>
                  <a:pt x="15775" y="4937"/>
                  <a:pt x="15775" y="4122"/>
                  <a:pt x="15533" y="3714"/>
                </a:cubicBezTo>
                <a:cubicBezTo>
                  <a:pt x="15290" y="3307"/>
                  <a:pt x="14804" y="3714"/>
                  <a:pt x="14562" y="3307"/>
                </a:cubicBezTo>
                <a:cubicBezTo>
                  <a:pt x="14319" y="2899"/>
                  <a:pt x="14076" y="2084"/>
                  <a:pt x="14562" y="1677"/>
                </a:cubicBezTo>
                <a:cubicBezTo>
                  <a:pt x="14804" y="1677"/>
                  <a:pt x="14319" y="454"/>
                  <a:pt x="14076" y="454"/>
                </a:cubicBezTo>
                <a:cubicBezTo>
                  <a:pt x="13834" y="47"/>
                  <a:pt x="13106" y="454"/>
                  <a:pt x="12863" y="47"/>
                </a:cubicBezTo>
                <a:cubicBezTo>
                  <a:pt x="12135" y="-361"/>
                  <a:pt x="12135" y="2084"/>
                  <a:pt x="11407" y="454"/>
                </a:cubicBezTo>
                <a:cubicBezTo>
                  <a:pt x="11164" y="454"/>
                  <a:pt x="10679" y="862"/>
                  <a:pt x="10436" y="862"/>
                </a:cubicBezTo>
                <a:cubicBezTo>
                  <a:pt x="9951" y="1269"/>
                  <a:pt x="10193" y="3307"/>
                  <a:pt x="9951" y="3307"/>
                </a:cubicBezTo>
                <a:cubicBezTo>
                  <a:pt x="9708" y="3307"/>
                  <a:pt x="9465" y="2492"/>
                  <a:pt x="9222" y="2492"/>
                </a:cubicBezTo>
                <a:cubicBezTo>
                  <a:pt x="9222" y="2492"/>
                  <a:pt x="8980" y="2899"/>
                  <a:pt x="8737" y="2899"/>
                </a:cubicBezTo>
                <a:cubicBezTo>
                  <a:pt x="8494" y="2899"/>
                  <a:pt x="8252" y="2492"/>
                  <a:pt x="8252" y="2084"/>
                </a:cubicBezTo>
                <a:cubicBezTo>
                  <a:pt x="8252" y="1677"/>
                  <a:pt x="7766" y="2492"/>
                  <a:pt x="7524" y="2492"/>
                </a:cubicBezTo>
                <a:cubicBezTo>
                  <a:pt x="7281" y="2492"/>
                  <a:pt x="7281" y="2084"/>
                  <a:pt x="7038" y="2084"/>
                </a:cubicBezTo>
                <a:cubicBezTo>
                  <a:pt x="6796" y="2084"/>
                  <a:pt x="6796" y="2492"/>
                  <a:pt x="6796" y="2899"/>
                </a:cubicBezTo>
                <a:cubicBezTo>
                  <a:pt x="6796" y="2899"/>
                  <a:pt x="5097" y="1677"/>
                  <a:pt x="5097" y="1677"/>
                </a:cubicBezTo>
                <a:cubicBezTo>
                  <a:pt x="4369" y="1269"/>
                  <a:pt x="3640" y="1269"/>
                  <a:pt x="2912" y="1269"/>
                </a:cubicBezTo>
                <a:cubicBezTo>
                  <a:pt x="2427" y="1269"/>
                  <a:pt x="2184" y="2084"/>
                  <a:pt x="1456" y="2084"/>
                </a:cubicBezTo>
                <a:cubicBezTo>
                  <a:pt x="1456" y="3307"/>
                  <a:pt x="2184" y="3307"/>
                  <a:pt x="2184" y="4122"/>
                </a:cubicBezTo>
                <a:cubicBezTo>
                  <a:pt x="2184" y="4530"/>
                  <a:pt x="2427" y="4937"/>
                  <a:pt x="2427" y="5345"/>
                </a:cubicBezTo>
                <a:cubicBezTo>
                  <a:pt x="2184" y="5752"/>
                  <a:pt x="1456" y="5752"/>
                  <a:pt x="1213" y="6160"/>
                </a:cubicBezTo>
                <a:cubicBezTo>
                  <a:pt x="485" y="6975"/>
                  <a:pt x="728" y="7790"/>
                  <a:pt x="485" y="9013"/>
                </a:cubicBezTo>
                <a:cubicBezTo>
                  <a:pt x="485" y="9828"/>
                  <a:pt x="243" y="10235"/>
                  <a:pt x="0" y="1064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5" name="Shape 2535"/>
          <p:cNvSpPr/>
          <p:nvPr/>
        </p:nvSpPr>
        <p:spPr>
          <a:xfrm>
            <a:off x="17200250" y="6326296"/>
            <a:ext cx="184451" cy="77256"/>
          </a:xfrm>
          <a:custGeom>
            <a:avLst/>
            <a:gdLst/>
            <a:ahLst/>
            <a:cxnLst>
              <a:cxn ang="0">
                <a:pos x="wd2" y="hd2"/>
              </a:cxn>
              <a:cxn ang="5400000">
                <a:pos x="wd2" y="hd2"/>
              </a:cxn>
              <a:cxn ang="10800000">
                <a:pos x="wd2" y="hd2"/>
              </a:cxn>
              <a:cxn ang="16200000">
                <a:pos x="wd2" y="hd2"/>
              </a:cxn>
            </a:cxnLst>
            <a:rect l="0" t="0" r="r" b="b"/>
            <a:pathLst>
              <a:path w="20034" h="20506" extrusionOk="0">
                <a:moveTo>
                  <a:pt x="20034" y="7200"/>
                </a:moveTo>
                <a:cubicBezTo>
                  <a:pt x="17874" y="3600"/>
                  <a:pt x="17154" y="0"/>
                  <a:pt x="14274" y="0"/>
                </a:cubicBezTo>
                <a:cubicBezTo>
                  <a:pt x="12834" y="0"/>
                  <a:pt x="12114" y="0"/>
                  <a:pt x="10674" y="0"/>
                </a:cubicBezTo>
                <a:cubicBezTo>
                  <a:pt x="9234" y="0"/>
                  <a:pt x="9234" y="1800"/>
                  <a:pt x="8514" y="1800"/>
                </a:cubicBezTo>
                <a:cubicBezTo>
                  <a:pt x="7794" y="1800"/>
                  <a:pt x="7074" y="0"/>
                  <a:pt x="6354" y="0"/>
                </a:cubicBezTo>
                <a:cubicBezTo>
                  <a:pt x="5634" y="1800"/>
                  <a:pt x="4914" y="3600"/>
                  <a:pt x="4194" y="5400"/>
                </a:cubicBezTo>
                <a:cubicBezTo>
                  <a:pt x="2754" y="9000"/>
                  <a:pt x="-1566" y="7200"/>
                  <a:pt x="594" y="16200"/>
                </a:cubicBezTo>
                <a:cubicBezTo>
                  <a:pt x="1314" y="19800"/>
                  <a:pt x="4194" y="21600"/>
                  <a:pt x="6354" y="19800"/>
                </a:cubicBezTo>
                <a:cubicBezTo>
                  <a:pt x="7074" y="19800"/>
                  <a:pt x="7074" y="16200"/>
                  <a:pt x="7794" y="16200"/>
                </a:cubicBezTo>
                <a:cubicBezTo>
                  <a:pt x="9234" y="16200"/>
                  <a:pt x="10674" y="16200"/>
                  <a:pt x="11394" y="16200"/>
                </a:cubicBezTo>
                <a:cubicBezTo>
                  <a:pt x="12114" y="16200"/>
                  <a:pt x="12114" y="12600"/>
                  <a:pt x="12114" y="10800"/>
                </a:cubicBezTo>
                <a:cubicBezTo>
                  <a:pt x="12834" y="9000"/>
                  <a:pt x="14994" y="12600"/>
                  <a:pt x="15714" y="12600"/>
                </a:cubicBezTo>
                <a:cubicBezTo>
                  <a:pt x="16434" y="12600"/>
                  <a:pt x="17874" y="12600"/>
                  <a:pt x="18594" y="12600"/>
                </a:cubicBezTo>
                <a:cubicBezTo>
                  <a:pt x="19314" y="12600"/>
                  <a:pt x="19314" y="9000"/>
                  <a:pt x="20034" y="7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6" name="Shape 2536"/>
          <p:cNvSpPr/>
          <p:nvPr/>
        </p:nvSpPr>
        <p:spPr>
          <a:xfrm>
            <a:off x="17407315" y="6027916"/>
            <a:ext cx="303549" cy="223306"/>
          </a:xfrm>
          <a:custGeom>
            <a:avLst/>
            <a:gdLst/>
            <a:ahLst/>
            <a:cxnLst>
              <a:cxn ang="0">
                <a:pos x="wd2" y="hd2"/>
              </a:cxn>
              <a:cxn ang="5400000">
                <a:pos x="wd2" y="hd2"/>
              </a:cxn>
              <a:cxn ang="10800000">
                <a:pos x="wd2" y="hd2"/>
              </a:cxn>
              <a:cxn ang="16200000">
                <a:pos x="wd2" y="hd2"/>
              </a:cxn>
            </a:cxnLst>
            <a:rect l="0" t="0" r="r" b="b"/>
            <a:pathLst>
              <a:path w="21024" h="20716" extrusionOk="0">
                <a:moveTo>
                  <a:pt x="4897" y="17897"/>
                </a:moveTo>
                <a:cubicBezTo>
                  <a:pt x="6276" y="17897"/>
                  <a:pt x="7195" y="18514"/>
                  <a:pt x="8114" y="18514"/>
                </a:cubicBezTo>
                <a:cubicBezTo>
                  <a:pt x="8114" y="18514"/>
                  <a:pt x="10412" y="20366"/>
                  <a:pt x="10412" y="20366"/>
                </a:cubicBezTo>
                <a:cubicBezTo>
                  <a:pt x="10412" y="19749"/>
                  <a:pt x="10872" y="17897"/>
                  <a:pt x="11331" y="19131"/>
                </a:cubicBezTo>
                <a:cubicBezTo>
                  <a:pt x="12251" y="20983"/>
                  <a:pt x="12710" y="17897"/>
                  <a:pt x="13170" y="19749"/>
                </a:cubicBezTo>
                <a:cubicBezTo>
                  <a:pt x="13629" y="20983"/>
                  <a:pt x="14548" y="19749"/>
                  <a:pt x="15008" y="19749"/>
                </a:cubicBezTo>
                <a:cubicBezTo>
                  <a:pt x="15468" y="19131"/>
                  <a:pt x="16387" y="21600"/>
                  <a:pt x="16387" y="20366"/>
                </a:cubicBezTo>
                <a:cubicBezTo>
                  <a:pt x="16846" y="19131"/>
                  <a:pt x="16387" y="17897"/>
                  <a:pt x="17306" y="17280"/>
                </a:cubicBezTo>
                <a:cubicBezTo>
                  <a:pt x="17765" y="17280"/>
                  <a:pt x="18685" y="16663"/>
                  <a:pt x="19144" y="16663"/>
                </a:cubicBezTo>
                <a:cubicBezTo>
                  <a:pt x="18685" y="16046"/>
                  <a:pt x="18225" y="14811"/>
                  <a:pt x="18225" y="13577"/>
                </a:cubicBezTo>
                <a:cubicBezTo>
                  <a:pt x="18225" y="12343"/>
                  <a:pt x="19144" y="13577"/>
                  <a:pt x="20063" y="12960"/>
                </a:cubicBezTo>
                <a:cubicBezTo>
                  <a:pt x="20982" y="12960"/>
                  <a:pt x="21442" y="11726"/>
                  <a:pt x="20523" y="10491"/>
                </a:cubicBezTo>
                <a:cubicBezTo>
                  <a:pt x="20063" y="9874"/>
                  <a:pt x="19604" y="10491"/>
                  <a:pt x="19144" y="9257"/>
                </a:cubicBezTo>
                <a:cubicBezTo>
                  <a:pt x="18685" y="8640"/>
                  <a:pt x="18225" y="8023"/>
                  <a:pt x="17765" y="6789"/>
                </a:cubicBezTo>
                <a:cubicBezTo>
                  <a:pt x="17306" y="6171"/>
                  <a:pt x="17306" y="4937"/>
                  <a:pt x="17306" y="3703"/>
                </a:cubicBezTo>
                <a:cubicBezTo>
                  <a:pt x="17765" y="2469"/>
                  <a:pt x="16387" y="1234"/>
                  <a:pt x="15927" y="1234"/>
                </a:cubicBezTo>
                <a:cubicBezTo>
                  <a:pt x="15468" y="617"/>
                  <a:pt x="15468" y="1234"/>
                  <a:pt x="15008" y="1234"/>
                </a:cubicBezTo>
                <a:cubicBezTo>
                  <a:pt x="14089" y="1851"/>
                  <a:pt x="14089" y="1234"/>
                  <a:pt x="13629" y="617"/>
                </a:cubicBezTo>
                <a:cubicBezTo>
                  <a:pt x="13170" y="0"/>
                  <a:pt x="13170" y="1234"/>
                  <a:pt x="12710" y="1234"/>
                </a:cubicBezTo>
                <a:cubicBezTo>
                  <a:pt x="12251" y="1234"/>
                  <a:pt x="11331" y="0"/>
                  <a:pt x="11331" y="0"/>
                </a:cubicBezTo>
                <a:cubicBezTo>
                  <a:pt x="10412" y="0"/>
                  <a:pt x="10412" y="1234"/>
                  <a:pt x="9953" y="1234"/>
                </a:cubicBezTo>
                <a:cubicBezTo>
                  <a:pt x="9033" y="1851"/>
                  <a:pt x="8574" y="1851"/>
                  <a:pt x="7655" y="1851"/>
                </a:cubicBezTo>
                <a:cubicBezTo>
                  <a:pt x="7195" y="2469"/>
                  <a:pt x="7655" y="3703"/>
                  <a:pt x="7655" y="3703"/>
                </a:cubicBezTo>
                <a:cubicBezTo>
                  <a:pt x="7195" y="4937"/>
                  <a:pt x="5816" y="4320"/>
                  <a:pt x="5816" y="5554"/>
                </a:cubicBezTo>
                <a:cubicBezTo>
                  <a:pt x="5357" y="6171"/>
                  <a:pt x="5357" y="6789"/>
                  <a:pt x="5357" y="8023"/>
                </a:cubicBezTo>
                <a:cubicBezTo>
                  <a:pt x="5357" y="8640"/>
                  <a:pt x="3978" y="8640"/>
                  <a:pt x="3519" y="8640"/>
                </a:cubicBezTo>
                <a:cubicBezTo>
                  <a:pt x="2140" y="9257"/>
                  <a:pt x="1680" y="9874"/>
                  <a:pt x="302" y="9874"/>
                </a:cubicBezTo>
                <a:cubicBezTo>
                  <a:pt x="761" y="11726"/>
                  <a:pt x="2140" y="12960"/>
                  <a:pt x="761" y="14811"/>
                </a:cubicBezTo>
                <a:cubicBezTo>
                  <a:pt x="-158" y="15429"/>
                  <a:pt x="-158" y="16046"/>
                  <a:pt x="302" y="16663"/>
                </a:cubicBezTo>
                <a:cubicBezTo>
                  <a:pt x="1221" y="17280"/>
                  <a:pt x="302" y="18514"/>
                  <a:pt x="302" y="19131"/>
                </a:cubicBezTo>
                <a:cubicBezTo>
                  <a:pt x="1221" y="19131"/>
                  <a:pt x="1680" y="19131"/>
                  <a:pt x="2140" y="18514"/>
                </a:cubicBezTo>
                <a:cubicBezTo>
                  <a:pt x="3059" y="17897"/>
                  <a:pt x="4438" y="17897"/>
                  <a:pt x="4897" y="1789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7" name="Shape 2537"/>
          <p:cNvSpPr/>
          <p:nvPr/>
        </p:nvSpPr>
        <p:spPr>
          <a:xfrm>
            <a:off x="17332723" y="6018055"/>
            <a:ext cx="186063" cy="118148"/>
          </a:xfrm>
          <a:custGeom>
            <a:avLst/>
            <a:gdLst/>
            <a:ahLst/>
            <a:cxnLst>
              <a:cxn ang="0">
                <a:pos x="wd2" y="hd2"/>
              </a:cxn>
              <a:cxn ang="5400000">
                <a:pos x="wd2" y="hd2"/>
              </a:cxn>
              <a:cxn ang="10800000">
                <a:pos x="wd2" y="hd2"/>
              </a:cxn>
              <a:cxn ang="16200000">
                <a:pos x="wd2" y="hd2"/>
              </a:cxn>
            </a:cxnLst>
            <a:rect l="0" t="0" r="r" b="b"/>
            <a:pathLst>
              <a:path w="20922" h="20160" extrusionOk="0">
                <a:moveTo>
                  <a:pt x="11917" y="19831"/>
                </a:moveTo>
                <a:cubicBezTo>
                  <a:pt x="13407" y="17557"/>
                  <a:pt x="15641" y="17557"/>
                  <a:pt x="17131" y="16421"/>
                </a:cubicBezTo>
                <a:cubicBezTo>
                  <a:pt x="17131" y="15284"/>
                  <a:pt x="17131" y="14147"/>
                  <a:pt x="17131" y="13010"/>
                </a:cubicBezTo>
                <a:cubicBezTo>
                  <a:pt x="17876" y="10736"/>
                  <a:pt x="18621" y="10736"/>
                  <a:pt x="20110" y="9600"/>
                </a:cubicBezTo>
                <a:cubicBezTo>
                  <a:pt x="21600" y="8463"/>
                  <a:pt x="20855" y="5052"/>
                  <a:pt x="19366" y="3915"/>
                </a:cubicBezTo>
                <a:cubicBezTo>
                  <a:pt x="17876" y="2779"/>
                  <a:pt x="16386" y="1642"/>
                  <a:pt x="14152" y="505"/>
                </a:cubicBezTo>
                <a:cubicBezTo>
                  <a:pt x="12662" y="-632"/>
                  <a:pt x="9683" y="505"/>
                  <a:pt x="7448" y="505"/>
                </a:cubicBezTo>
                <a:cubicBezTo>
                  <a:pt x="5959" y="505"/>
                  <a:pt x="0" y="-632"/>
                  <a:pt x="0" y="3915"/>
                </a:cubicBezTo>
                <a:cubicBezTo>
                  <a:pt x="0" y="3915"/>
                  <a:pt x="745" y="5052"/>
                  <a:pt x="745" y="6189"/>
                </a:cubicBezTo>
                <a:cubicBezTo>
                  <a:pt x="1490" y="7326"/>
                  <a:pt x="745" y="8463"/>
                  <a:pt x="1490" y="9600"/>
                </a:cubicBezTo>
                <a:cubicBezTo>
                  <a:pt x="2234" y="9600"/>
                  <a:pt x="2979" y="11873"/>
                  <a:pt x="3724" y="10736"/>
                </a:cubicBezTo>
                <a:cubicBezTo>
                  <a:pt x="5214" y="10736"/>
                  <a:pt x="6703" y="9600"/>
                  <a:pt x="6703" y="11873"/>
                </a:cubicBezTo>
                <a:cubicBezTo>
                  <a:pt x="6703" y="13010"/>
                  <a:pt x="6703" y="15284"/>
                  <a:pt x="5959" y="16421"/>
                </a:cubicBezTo>
                <a:cubicBezTo>
                  <a:pt x="8193" y="16421"/>
                  <a:pt x="8193" y="16421"/>
                  <a:pt x="8938" y="19831"/>
                </a:cubicBezTo>
                <a:cubicBezTo>
                  <a:pt x="9683" y="19831"/>
                  <a:pt x="11917" y="19831"/>
                  <a:pt x="11917" y="19831"/>
                </a:cubicBezTo>
                <a:cubicBezTo>
                  <a:pt x="12662" y="18694"/>
                  <a:pt x="11172" y="20968"/>
                  <a:pt x="11917" y="198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8" name="Shape 2538"/>
          <p:cNvSpPr/>
          <p:nvPr/>
        </p:nvSpPr>
        <p:spPr>
          <a:xfrm>
            <a:off x="17332723" y="5939283"/>
            <a:ext cx="237288" cy="110920"/>
          </a:xfrm>
          <a:custGeom>
            <a:avLst/>
            <a:gdLst/>
            <a:ahLst/>
            <a:cxnLst>
              <a:cxn ang="0">
                <a:pos x="wd2" y="hd2"/>
              </a:cxn>
              <a:cxn ang="5400000">
                <a:pos x="wd2" y="hd2"/>
              </a:cxn>
              <a:cxn ang="10800000">
                <a:pos x="wd2" y="hd2"/>
              </a:cxn>
              <a:cxn ang="16200000">
                <a:pos x="wd2" y="hd2"/>
              </a:cxn>
            </a:cxnLst>
            <a:rect l="0" t="0" r="r" b="b"/>
            <a:pathLst>
              <a:path w="21600" h="19998" extrusionOk="0">
                <a:moveTo>
                  <a:pt x="6600" y="14871"/>
                </a:moveTo>
                <a:cubicBezTo>
                  <a:pt x="8400" y="14871"/>
                  <a:pt x="9600" y="13671"/>
                  <a:pt x="11400" y="13671"/>
                </a:cubicBezTo>
                <a:cubicBezTo>
                  <a:pt x="12000" y="13671"/>
                  <a:pt x="14400" y="16071"/>
                  <a:pt x="15000" y="17271"/>
                </a:cubicBezTo>
                <a:cubicBezTo>
                  <a:pt x="15600" y="18471"/>
                  <a:pt x="16200" y="20871"/>
                  <a:pt x="17400" y="19671"/>
                </a:cubicBezTo>
                <a:cubicBezTo>
                  <a:pt x="18000" y="19671"/>
                  <a:pt x="18600" y="18471"/>
                  <a:pt x="19800" y="18471"/>
                </a:cubicBezTo>
                <a:cubicBezTo>
                  <a:pt x="20400" y="18471"/>
                  <a:pt x="20400" y="16071"/>
                  <a:pt x="21600" y="16071"/>
                </a:cubicBezTo>
                <a:cubicBezTo>
                  <a:pt x="21000" y="13671"/>
                  <a:pt x="19800" y="10071"/>
                  <a:pt x="20400" y="8871"/>
                </a:cubicBezTo>
                <a:cubicBezTo>
                  <a:pt x="21000" y="6471"/>
                  <a:pt x="19200" y="4071"/>
                  <a:pt x="18600" y="4071"/>
                </a:cubicBezTo>
                <a:cubicBezTo>
                  <a:pt x="17400" y="2871"/>
                  <a:pt x="16200" y="5271"/>
                  <a:pt x="15000" y="2871"/>
                </a:cubicBezTo>
                <a:cubicBezTo>
                  <a:pt x="13200" y="471"/>
                  <a:pt x="12600" y="-729"/>
                  <a:pt x="10800" y="471"/>
                </a:cubicBezTo>
                <a:cubicBezTo>
                  <a:pt x="9600" y="1671"/>
                  <a:pt x="10200" y="2871"/>
                  <a:pt x="10200" y="5271"/>
                </a:cubicBezTo>
                <a:cubicBezTo>
                  <a:pt x="9600" y="6471"/>
                  <a:pt x="9600" y="7671"/>
                  <a:pt x="9000" y="7671"/>
                </a:cubicBezTo>
                <a:cubicBezTo>
                  <a:pt x="7200" y="10071"/>
                  <a:pt x="6000" y="5271"/>
                  <a:pt x="4800" y="4071"/>
                </a:cubicBezTo>
                <a:cubicBezTo>
                  <a:pt x="1800" y="-729"/>
                  <a:pt x="0" y="12471"/>
                  <a:pt x="0" y="17271"/>
                </a:cubicBezTo>
                <a:cubicBezTo>
                  <a:pt x="2400" y="14871"/>
                  <a:pt x="4200" y="14871"/>
                  <a:pt x="6600" y="148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39" name="Shape 2539"/>
          <p:cNvSpPr/>
          <p:nvPr/>
        </p:nvSpPr>
        <p:spPr>
          <a:xfrm>
            <a:off x="17405038" y="5862905"/>
            <a:ext cx="158193" cy="99460"/>
          </a:xfrm>
          <a:custGeom>
            <a:avLst/>
            <a:gdLst/>
            <a:ahLst/>
            <a:cxnLst>
              <a:cxn ang="0">
                <a:pos x="wd2" y="hd2"/>
              </a:cxn>
              <a:cxn ang="5400000">
                <a:pos x="wd2" y="hd2"/>
              </a:cxn>
              <a:cxn ang="10800000">
                <a:pos x="wd2" y="hd2"/>
              </a:cxn>
              <a:cxn ang="16200000">
                <a:pos x="wd2" y="hd2"/>
              </a:cxn>
            </a:cxnLst>
            <a:rect l="0" t="0" r="r" b="b"/>
            <a:pathLst>
              <a:path w="21600" h="21600" extrusionOk="0">
                <a:moveTo>
                  <a:pt x="14400" y="21600"/>
                </a:moveTo>
                <a:cubicBezTo>
                  <a:pt x="15300" y="21600"/>
                  <a:pt x="17100" y="21600"/>
                  <a:pt x="18000" y="21600"/>
                </a:cubicBezTo>
                <a:cubicBezTo>
                  <a:pt x="18000" y="20160"/>
                  <a:pt x="19800" y="20160"/>
                  <a:pt x="19800" y="18720"/>
                </a:cubicBezTo>
                <a:cubicBezTo>
                  <a:pt x="19800" y="17280"/>
                  <a:pt x="19800" y="15840"/>
                  <a:pt x="19800" y="14400"/>
                </a:cubicBezTo>
                <a:cubicBezTo>
                  <a:pt x="18900" y="11520"/>
                  <a:pt x="18000" y="10080"/>
                  <a:pt x="18900" y="7200"/>
                </a:cubicBezTo>
                <a:cubicBezTo>
                  <a:pt x="20700" y="5760"/>
                  <a:pt x="21600" y="2880"/>
                  <a:pt x="21600" y="0"/>
                </a:cubicBezTo>
                <a:cubicBezTo>
                  <a:pt x="19800" y="4320"/>
                  <a:pt x="13500" y="0"/>
                  <a:pt x="10800" y="0"/>
                </a:cubicBezTo>
                <a:cubicBezTo>
                  <a:pt x="9000" y="0"/>
                  <a:pt x="7200" y="0"/>
                  <a:pt x="5400" y="1440"/>
                </a:cubicBezTo>
                <a:cubicBezTo>
                  <a:pt x="4500" y="1440"/>
                  <a:pt x="0" y="7200"/>
                  <a:pt x="0" y="7200"/>
                </a:cubicBezTo>
                <a:cubicBezTo>
                  <a:pt x="0" y="8640"/>
                  <a:pt x="2700" y="7200"/>
                  <a:pt x="1800" y="8640"/>
                </a:cubicBezTo>
                <a:cubicBezTo>
                  <a:pt x="1800" y="10080"/>
                  <a:pt x="1800" y="10080"/>
                  <a:pt x="1800" y="11520"/>
                </a:cubicBezTo>
                <a:cubicBezTo>
                  <a:pt x="2700" y="14400"/>
                  <a:pt x="6300" y="12960"/>
                  <a:pt x="6300" y="12960"/>
                </a:cubicBezTo>
                <a:cubicBezTo>
                  <a:pt x="6300" y="14400"/>
                  <a:pt x="5400" y="17280"/>
                  <a:pt x="5400" y="18720"/>
                </a:cubicBezTo>
                <a:cubicBezTo>
                  <a:pt x="6300" y="17280"/>
                  <a:pt x="8100" y="15840"/>
                  <a:pt x="9900" y="17280"/>
                </a:cubicBezTo>
                <a:cubicBezTo>
                  <a:pt x="11700" y="18720"/>
                  <a:pt x="12600" y="21600"/>
                  <a:pt x="1440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0" name="Shape 2540"/>
          <p:cNvSpPr/>
          <p:nvPr/>
        </p:nvSpPr>
        <p:spPr>
          <a:xfrm>
            <a:off x="17285267" y="6068606"/>
            <a:ext cx="106215" cy="46215"/>
          </a:xfrm>
          <a:custGeom>
            <a:avLst/>
            <a:gdLst/>
            <a:ahLst/>
            <a:cxnLst>
              <a:cxn ang="0">
                <a:pos x="wd2" y="hd2"/>
              </a:cxn>
              <a:cxn ang="5400000">
                <a:pos x="wd2" y="hd2"/>
              </a:cxn>
              <a:cxn ang="10800000">
                <a:pos x="wd2" y="hd2"/>
              </a:cxn>
              <a:cxn ang="16200000">
                <a:pos x="wd2" y="hd2"/>
              </a:cxn>
            </a:cxnLst>
            <a:rect l="0" t="0" r="r" b="b"/>
            <a:pathLst>
              <a:path w="21600" h="19200" extrusionOk="0">
                <a:moveTo>
                  <a:pt x="21600" y="10800"/>
                </a:moveTo>
                <a:cubicBezTo>
                  <a:pt x="21600" y="2700"/>
                  <a:pt x="18900" y="5400"/>
                  <a:pt x="16200" y="5400"/>
                </a:cubicBezTo>
                <a:cubicBezTo>
                  <a:pt x="14850" y="8100"/>
                  <a:pt x="13500" y="2700"/>
                  <a:pt x="10800" y="0"/>
                </a:cubicBezTo>
                <a:cubicBezTo>
                  <a:pt x="10800" y="2700"/>
                  <a:pt x="10800" y="5400"/>
                  <a:pt x="9450" y="8100"/>
                </a:cubicBezTo>
                <a:cubicBezTo>
                  <a:pt x="8100" y="8100"/>
                  <a:pt x="9450" y="2700"/>
                  <a:pt x="6750" y="5400"/>
                </a:cubicBezTo>
                <a:cubicBezTo>
                  <a:pt x="5400" y="5400"/>
                  <a:pt x="2700" y="5400"/>
                  <a:pt x="2700" y="8100"/>
                </a:cubicBezTo>
                <a:cubicBezTo>
                  <a:pt x="1350" y="13500"/>
                  <a:pt x="2700" y="16200"/>
                  <a:pt x="0" y="13500"/>
                </a:cubicBezTo>
                <a:cubicBezTo>
                  <a:pt x="0" y="13500"/>
                  <a:pt x="0" y="13500"/>
                  <a:pt x="0" y="16200"/>
                </a:cubicBezTo>
                <a:cubicBezTo>
                  <a:pt x="0" y="16200"/>
                  <a:pt x="1350" y="16200"/>
                  <a:pt x="2700" y="16200"/>
                </a:cubicBezTo>
                <a:cubicBezTo>
                  <a:pt x="5400" y="18900"/>
                  <a:pt x="8100" y="18900"/>
                  <a:pt x="10800" y="18900"/>
                </a:cubicBezTo>
                <a:cubicBezTo>
                  <a:pt x="13500" y="18900"/>
                  <a:pt x="21600" y="21600"/>
                  <a:pt x="21600" y="10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1" name="Shape 2541"/>
          <p:cNvSpPr/>
          <p:nvPr/>
        </p:nvSpPr>
        <p:spPr>
          <a:xfrm>
            <a:off x="17120294" y="6089922"/>
            <a:ext cx="316382" cy="264404"/>
          </a:xfrm>
          <a:custGeom>
            <a:avLst/>
            <a:gdLst/>
            <a:ahLst/>
            <a:cxnLst>
              <a:cxn ang="0">
                <a:pos x="wd2" y="hd2"/>
              </a:cxn>
              <a:cxn ang="5400000">
                <a:pos x="wd2" y="hd2"/>
              </a:cxn>
              <a:cxn ang="10800000">
                <a:pos x="wd2" y="hd2"/>
              </a:cxn>
              <a:cxn ang="16200000">
                <a:pos x="wd2" y="hd2"/>
              </a:cxn>
            </a:cxnLst>
            <a:rect l="0" t="0" r="r" b="b"/>
            <a:pathLst>
              <a:path w="21600" h="20541" extrusionOk="0">
                <a:moveTo>
                  <a:pt x="450" y="5568"/>
                </a:moveTo>
                <a:cubicBezTo>
                  <a:pt x="450" y="6083"/>
                  <a:pt x="0" y="7111"/>
                  <a:pt x="0" y="7626"/>
                </a:cubicBezTo>
                <a:cubicBezTo>
                  <a:pt x="450" y="8140"/>
                  <a:pt x="900" y="9168"/>
                  <a:pt x="900" y="9683"/>
                </a:cubicBezTo>
                <a:cubicBezTo>
                  <a:pt x="900" y="10711"/>
                  <a:pt x="1350" y="12254"/>
                  <a:pt x="1800" y="13283"/>
                </a:cubicBezTo>
                <a:cubicBezTo>
                  <a:pt x="2250" y="14826"/>
                  <a:pt x="3600" y="14311"/>
                  <a:pt x="4050" y="15340"/>
                </a:cubicBezTo>
                <a:cubicBezTo>
                  <a:pt x="4050" y="15340"/>
                  <a:pt x="4050" y="16368"/>
                  <a:pt x="4500" y="16368"/>
                </a:cubicBezTo>
                <a:cubicBezTo>
                  <a:pt x="4950" y="16883"/>
                  <a:pt x="5400" y="15854"/>
                  <a:pt x="5850" y="15854"/>
                </a:cubicBezTo>
                <a:cubicBezTo>
                  <a:pt x="6750" y="15340"/>
                  <a:pt x="8550" y="17397"/>
                  <a:pt x="9450" y="17911"/>
                </a:cubicBezTo>
                <a:cubicBezTo>
                  <a:pt x="9900" y="18426"/>
                  <a:pt x="10350" y="19454"/>
                  <a:pt x="11250" y="18426"/>
                </a:cubicBezTo>
                <a:cubicBezTo>
                  <a:pt x="11700" y="17911"/>
                  <a:pt x="13950" y="18426"/>
                  <a:pt x="14850" y="18426"/>
                </a:cubicBezTo>
                <a:cubicBezTo>
                  <a:pt x="16200" y="18426"/>
                  <a:pt x="16650" y="19454"/>
                  <a:pt x="17550" y="20483"/>
                </a:cubicBezTo>
                <a:cubicBezTo>
                  <a:pt x="18000" y="20997"/>
                  <a:pt x="18000" y="17911"/>
                  <a:pt x="18450" y="17397"/>
                </a:cubicBezTo>
                <a:cubicBezTo>
                  <a:pt x="18900" y="16883"/>
                  <a:pt x="19350" y="16368"/>
                  <a:pt x="19800" y="15854"/>
                </a:cubicBezTo>
                <a:cubicBezTo>
                  <a:pt x="20250" y="15854"/>
                  <a:pt x="21600" y="15854"/>
                  <a:pt x="21600" y="15340"/>
                </a:cubicBezTo>
                <a:cubicBezTo>
                  <a:pt x="21150" y="13797"/>
                  <a:pt x="21150" y="13283"/>
                  <a:pt x="20250" y="12768"/>
                </a:cubicBezTo>
                <a:cubicBezTo>
                  <a:pt x="19350" y="11740"/>
                  <a:pt x="20700" y="10197"/>
                  <a:pt x="19800" y="9168"/>
                </a:cubicBezTo>
                <a:cubicBezTo>
                  <a:pt x="18900" y="8654"/>
                  <a:pt x="21150" y="6597"/>
                  <a:pt x="20700" y="5568"/>
                </a:cubicBezTo>
                <a:cubicBezTo>
                  <a:pt x="20250" y="4540"/>
                  <a:pt x="19800" y="4026"/>
                  <a:pt x="19800" y="2997"/>
                </a:cubicBezTo>
                <a:cubicBezTo>
                  <a:pt x="19800" y="2483"/>
                  <a:pt x="19800" y="1968"/>
                  <a:pt x="18900" y="1968"/>
                </a:cubicBezTo>
                <a:cubicBezTo>
                  <a:pt x="16650" y="940"/>
                  <a:pt x="13500" y="2483"/>
                  <a:pt x="11250" y="1454"/>
                </a:cubicBezTo>
                <a:cubicBezTo>
                  <a:pt x="11250" y="2997"/>
                  <a:pt x="9450" y="426"/>
                  <a:pt x="9000" y="426"/>
                </a:cubicBezTo>
                <a:cubicBezTo>
                  <a:pt x="7650" y="-603"/>
                  <a:pt x="6750" y="426"/>
                  <a:pt x="5850" y="1454"/>
                </a:cubicBezTo>
                <a:cubicBezTo>
                  <a:pt x="4500" y="1968"/>
                  <a:pt x="3600" y="2483"/>
                  <a:pt x="2700" y="2483"/>
                </a:cubicBezTo>
                <a:cubicBezTo>
                  <a:pt x="2250" y="2997"/>
                  <a:pt x="1350" y="2997"/>
                  <a:pt x="900" y="2997"/>
                </a:cubicBezTo>
                <a:cubicBezTo>
                  <a:pt x="450" y="3511"/>
                  <a:pt x="1350" y="4026"/>
                  <a:pt x="450" y="4026"/>
                </a:cubicBezTo>
                <a:cubicBezTo>
                  <a:pt x="450" y="4540"/>
                  <a:pt x="450" y="5054"/>
                  <a:pt x="450" y="5568"/>
                </a:cubicBezTo>
                <a:cubicBezTo>
                  <a:pt x="450" y="6597"/>
                  <a:pt x="450" y="5568"/>
                  <a:pt x="450" y="556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2" name="Shape 2542"/>
          <p:cNvSpPr/>
          <p:nvPr/>
        </p:nvSpPr>
        <p:spPr>
          <a:xfrm>
            <a:off x="17312382" y="6373768"/>
            <a:ext cx="305083" cy="198922"/>
          </a:xfrm>
          <a:custGeom>
            <a:avLst/>
            <a:gdLst/>
            <a:ahLst/>
            <a:cxnLst>
              <a:cxn ang="0">
                <a:pos x="wd2" y="hd2"/>
              </a:cxn>
              <a:cxn ang="5400000">
                <a:pos x="wd2" y="hd2"/>
              </a:cxn>
              <a:cxn ang="10800000">
                <a:pos x="wd2" y="hd2"/>
              </a:cxn>
              <a:cxn ang="16200000">
                <a:pos x="wd2" y="hd2"/>
              </a:cxn>
            </a:cxnLst>
            <a:rect l="0" t="0" r="r" b="b"/>
            <a:pathLst>
              <a:path w="21600" h="21600" extrusionOk="0">
                <a:moveTo>
                  <a:pt x="17843" y="9360"/>
                </a:moveTo>
                <a:cubicBezTo>
                  <a:pt x="18313" y="7200"/>
                  <a:pt x="16904" y="5760"/>
                  <a:pt x="16435" y="4320"/>
                </a:cubicBezTo>
                <a:cubicBezTo>
                  <a:pt x="15496" y="3600"/>
                  <a:pt x="15026" y="1440"/>
                  <a:pt x="15026" y="0"/>
                </a:cubicBezTo>
                <a:cubicBezTo>
                  <a:pt x="13617" y="720"/>
                  <a:pt x="12209" y="2880"/>
                  <a:pt x="10330" y="2880"/>
                </a:cubicBezTo>
                <a:cubicBezTo>
                  <a:pt x="9861" y="2880"/>
                  <a:pt x="8922" y="2160"/>
                  <a:pt x="8452" y="2160"/>
                </a:cubicBezTo>
                <a:cubicBezTo>
                  <a:pt x="7513" y="2160"/>
                  <a:pt x="6574" y="2160"/>
                  <a:pt x="5635" y="2160"/>
                </a:cubicBezTo>
                <a:cubicBezTo>
                  <a:pt x="5635" y="2160"/>
                  <a:pt x="4226" y="4320"/>
                  <a:pt x="3757" y="4320"/>
                </a:cubicBezTo>
                <a:cubicBezTo>
                  <a:pt x="3287" y="6480"/>
                  <a:pt x="2348" y="7920"/>
                  <a:pt x="1878" y="10080"/>
                </a:cubicBezTo>
                <a:cubicBezTo>
                  <a:pt x="1409" y="10080"/>
                  <a:pt x="470" y="10080"/>
                  <a:pt x="0" y="10800"/>
                </a:cubicBezTo>
                <a:cubicBezTo>
                  <a:pt x="0" y="11520"/>
                  <a:pt x="1409" y="12240"/>
                  <a:pt x="1409" y="12960"/>
                </a:cubicBezTo>
                <a:cubicBezTo>
                  <a:pt x="1409" y="14400"/>
                  <a:pt x="1878" y="14400"/>
                  <a:pt x="2348" y="15840"/>
                </a:cubicBezTo>
                <a:cubicBezTo>
                  <a:pt x="2348" y="17280"/>
                  <a:pt x="2817" y="17280"/>
                  <a:pt x="3757" y="17280"/>
                </a:cubicBezTo>
                <a:cubicBezTo>
                  <a:pt x="4226" y="17280"/>
                  <a:pt x="5165" y="17280"/>
                  <a:pt x="5165" y="18000"/>
                </a:cubicBezTo>
                <a:cubicBezTo>
                  <a:pt x="5165" y="18720"/>
                  <a:pt x="5165" y="19440"/>
                  <a:pt x="5165" y="20160"/>
                </a:cubicBezTo>
                <a:cubicBezTo>
                  <a:pt x="6104" y="21600"/>
                  <a:pt x="8452" y="21600"/>
                  <a:pt x="9861" y="21600"/>
                </a:cubicBezTo>
                <a:cubicBezTo>
                  <a:pt x="11270" y="21600"/>
                  <a:pt x="12209" y="21600"/>
                  <a:pt x="13148" y="20160"/>
                </a:cubicBezTo>
                <a:cubicBezTo>
                  <a:pt x="15026" y="18720"/>
                  <a:pt x="16904" y="20160"/>
                  <a:pt x="18783" y="21600"/>
                </a:cubicBezTo>
                <a:cubicBezTo>
                  <a:pt x="18783" y="20160"/>
                  <a:pt x="18783" y="18000"/>
                  <a:pt x="19252" y="16560"/>
                </a:cubicBezTo>
                <a:cubicBezTo>
                  <a:pt x="19722" y="15840"/>
                  <a:pt x="21130" y="17280"/>
                  <a:pt x="21600" y="14400"/>
                </a:cubicBezTo>
                <a:cubicBezTo>
                  <a:pt x="20191" y="12960"/>
                  <a:pt x="19722" y="14400"/>
                  <a:pt x="18313" y="14400"/>
                </a:cubicBezTo>
                <a:cubicBezTo>
                  <a:pt x="17374" y="13680"/>
                  <a:pt x="17374" y="10080"/>
                  <a:pt x="17843" y="9360"/>
                </a:cubicBezTo>
                <a:cubicBezTo>
                  <a:pt x="18313" y="7920"/>
                  <a:pt x="17374" y="10800"/>
                  <a:pt x="17843" y="93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3" name="Shape 2543"/>
          <p:cNvSpPr/>
          <p:nvPr/>
        </p:nvSpPr>
        <p:spPr>
          <a:xfrm>
            <a:off x="17524810" y="6372293"/>
            <a:ext cx="99879" cy="128064"/>
          </a:xfrm>
          <a:custGeom>
            <a:avLst/>
            <a:gdLst/>
            <a:ahLst/>
            <a:cxnLst>
              <a:cxn ang="0">
                <a:pos x="wd2" y="hd2"/>
              </a:cxn>
              <a:cxn ang="5400000">
                <a:pos x="wd2" y="hd2"/>
              </a:cxn>
              <a:cxn ang="10800000">
                <a:pos x="wd2" y="hd2"/>
              </a:cxn>
              <a:cxn ang="16200000">
                <a:pos x="wd2" y="hd2"/>
              </a:cxn>
            </a:cxnLst>
            <a:rect l="0" t="0" r="r" b="b"/>
            <a:pathLst>
              <a:path w="19482" h="20740" extrusionOk="0">
                <a:moveTo>
                  <a:pt x="17788" y="9940"/>
                </a:moveTo>
                <a:cubicBezTo>
                  <a:pt x="15247" y="7780"/>
                  <a:pt x="13976" y="3460"/>
                  <a:pt x="11435" y="2380"/>
                </a:cubicBezTo>
                <a:cubicBezTo>
                  <a:pt x="10165" y="2380"/>
                  <a:pt x="0" y="-860"/>
                  <a:pt x="0" y="220"/>
                </a:cubicBezTo>
                <a:cubicBezTo>
                  <a:pt x="1271" y="4540"/>
                  <a:pt x="3812" y="6700"/>
                  <a:pt x="6353" y="9940"/>
                </a:cubicBezTo>
                <a:cubicBezTo>
                  <a:pt x="8894" y="13180"/>
                  <a:pt x="5082" y="17500"/>
                  <a:pt x="8894" y="20740"/>
                </a:cubicBezTo>
                <a:cubicBezTo>
                  <a:pt x="10165" y="19660"/>
                  <a:pt x="11435" y="16420"/>
                  <a:pt x="12706" y="14260"/>
                </a:cubicBezTo>
                <a:cubicBezTo>
                  <a:pt x="15247" y="13180"/>
                  <a:pt x="16518" y="14260"/>
                  <a:pt x="17788" y="14260"/>
                </a:cubicBezTo>
                <a:cubicBezTo>
                  <a:pt x="21600" y="14260"/>
                  <a:pt x="17788" y="9940"/>
                  <a:pt x="17788" y="9940"/>
                </a:cubicBezTo>
                <a:cubicBezTo>
                  <a:pt x="16518" y="8860"/>
                  <a:pt x="17788" y="9940"/>
                  <a:pt x="17788" y="99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4" name="Shape 2544"/>
          <p:cNvSpPr/>
          <p:nvPr/>
        </p:nvSpPr>
        <p:spPr>
          <a:xfrm>
            <a:off x="17570008" y="6446101"/>
            <a:ext cx="65536" cy="61033"/>
          </a:xfrm>
          <a:custGeom>
            <a:avLst/>
            <a:gdLst/>
            <a:ahLst/>
            <a:cxnLst>
              <a:cxn ang="0">
                <a:pos x="wd2" y="hd2"/>
              </a:cxn>
              <a:cxn ang="5400000">
                <a:pos x="wd2" y="hd2"/>
              </a:cxn>
              <a:cxn ang="10800000">
                <a:pos x="wd2" y="hd2"/>
              </a:cxn>
              <a:cxn ang="16200000">
                <a:pos x="wd2" y="hd2"/>
              </a:cxn>
            </a:cxnLst>
            <a:rect l="0" t="0" r="r" b="b"/>
            <a:pathLst>
              <a:path w="21600" h="19440" extrusionOk="0">
                <a:moveTo>
                  <a:pt x="15120" y="17280"/>
                </a:moveTo>
                <a:cubicBezTo>
                  <a:pt x="12960" y="15120"/>
                  <a:pt x="12960" y="15120"/>
                  <a:pt x="15120" y="12960"/>
                </a:cubicBezTo>
                <a:cubicBezTo>
                  <a:pt x="17280" y="10800"/>
                  <a:pt x="19440" y="8640"/>
                  <a:pt x="21600" y="6480"/>
                </a:cubicBezTo>
                <a:cubicBezTo>
                  <a:pt x="21600" y="6480"/>
                  <a:pt x="17280" y="2160"/>
                  <a:pt x="17280" y="0"/>
                </a:cubicBezTo>
                <a:cubicBezTo>
                  <a:pt x="17280" y="8640"/>
                  <a:pt x="6480" y="-2160"/>
                  <a:pt x="6480" y="6480"/>
                </a:cubicBezTo>
                <a:cubicBezTo>
                  <a:pt x="6480" y="10800"/>
                  <a:pt x="2160" y="15120"/>
                  <a:pt x="0" y="17280"/>
                </a:cubicBezTo>
                <a:cubicBezTo>
                  <a:pt x="0" y="19440"/>
                  <a:pt x="4320" y="17280"/>
                  <a:pt x="6480" y="17280"/>
                </a:cubicBezTo>
                <a:cubicBezTo>
                  <a:pt x="10800" y="17280"/>
                  <a:pt x="12960" y="17280"/>
                  <a:pt x="15120" y="19440"/>
                </a:cubicBezTo>
                <a:cubicBezTo>
                  <a:pt x="15120" y="19440"/>
                  <a:pt x="15120" y="17280"/>
                  <a:pt x="15120" y="17280"/>
                </a:cubicBezTo>
                <a:cubicBezTo>
                  <a:pt x="12960" y="15120"/>
                  <a:pt x="15120" y="17280"/>
                  <a:pt x="15120" y="17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5" name="Shape 2545"/>
          <p:cNvSpPr/>
          <p:nvPr/>
        </p:nvSpPr>
        <p:spPr>
          <a:xfrm>
            <a:off x="17376753" y="6545561"/>
            <a:ext cx="195526" cy="121791"/>
          </a:xfrm>
          <a:custGeom>
            <a:avLst/>
            <a:gdLst/>
            <a:ahLst/>
            <a:cxnLst>
              <a:cxn ang="0">
                <a:pos x="wd2" y="hd2"/>
              </a:cxn>
              <a:cxn ang="5400000">
                <a:pos x="wd2" y="hd2"/>
              </a:cxn>
              <a:cxn ang="10800000">
                <a:pos x="wd2" y="hd2"/>
              </a:cxn>
              <a:cxn ang="16200000">
                <a:pos x="wd2" y="hd2"/>
              </a:cxn>
            </a:cxnLst>
            <a:rect l="0" t="0" r="r" b="b"/>
            <a:pathLst>
              <a:path w="19881" h="20781" extrusionOk="0">
                <a:moveTo>
                  <a:pt x="10904" y="4547"/>
                </a:moveTo>
                <a:cubicBezTo>
                  <a:pt x="8204" y="4547"/>
                  <a:pt x="1454" y="6821"/>
                  <a:pt x="779" y="0"/>
                </a:cubicBezTo>
                <a:cubicBezTo>
                  <a:pt x="104" y="2274"/>
                  <a:pt x="-571" y="4547"/>
                  <a:pt x="779" y="5684"/>
                </a:cubicBezTo>
                <a:cubicBezTo>
                  <a:pt x="1454" y="6821"/>
                  <a:pt x="2129" y="7958"/>
                  <a:pt x="1454" y="9095"/>
                </a:cubicBezTo>
                <a:cubicBezTo>
                  <a:pt x="779" y="10232"/>
                  <a:pt x="104" y="10232"/>
                  <a:pt x="104" y="12505"/>
                </a:cubicBezTo>
                <a:cubicBezTo>
                  <a:pt x="779" y="14779"/>
                  <a:pt x="1454" y="15916"/>
                  <a:pt x="1454" y="19326"/>
                </a:cubicBezTo>
                <a:cubicBezTo>
                  <a:pt x="2804" y="19326"/>
                  <a:pt x="4154" y="19326"/>
                  <a:pt x="5504" y="19326"/>
                </a:cubicBezTo>
                <a:cubicBezTo>
                  <a:pt x="6854" y="19326"/>
                  <a:pt x="8879" y="21600"/>
                  <a:pt x="10229" y="20463"/>
                </a:cubicBezTo>
                <a:cubicBezTo>
                  <a:pt x="11579" y="20463"/>
                  <a:pt x="12929" y="18189"/>
                  <a:pt x="13604" y="17053"/>
                </a:cubicBezTo>
                <a:cubicBezTo>
                  <a:pt x="14954" y="14779"/>
                  <a:pt x="16304" y="15916"/>
                  <a:pt x="18329" y="15916"/>
                </a:cubicBezTo>
                <a:cubicBezTo>
                  <a:pt x="17654" y="13642"/>
                  <a:pt x="17654" y="12505"/>
                  <a:pt x="18329" y="9095"/>
                </a:cubicBezTo>
                <a:cubicBezTo>
                  <a:pt x="19004" y="6821"/>
                  <a:pt x="21029" y="4547"/>
                  <a:pt x="19004" y="3411"/>
                </a:cubicBezTo>
                <a:cubicBezTo>
                  <a:pt x="17654" y="2274"/>
                  <a:pt x="15629" y="1137"/>
                  <a:pt x="13604" y="2274"/>
                </a:cubicBezTo>
                <a:cubicBezTo>
                  <a:pt x="12254" y="2274"/>
                  <a:pt x="11579" y="4547"/>
                  <a:pt x="10904" y="454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6" name="Shape 2546"/>
          <p:cNvSpPr/>
          <p:nvPr/>
        </p:nvSpPr>
        <p:spPr>
          <a:xfrm>
            <a:off x="17171573" y="6513915"/>
            <a:ext cx="109650" cy="99460"/>
          </a:xfrm>
          <a:custGeom>
            <a:avLst/>
            <a:gdLst/>
            <a:ahLst/>
            <a:cxnLst>
              <a:cxn ang="0">
                <a:pos x="wd2" y="hd2"/>
              </a:cxn>
              <a:cxn ang="5400000">
                <a:pos x="wd2" y="hd2"/>
              </a:cxn>
              <a:cxn ang="10800000">
                <a:pos x="wd2" y="hd2"/>
              </a:cxn>
              <a:cxn ang="16200000">
                <a:pos x="wd2" y="hd2"/>
              </a:cxn>
            </a:cxnLst>
            <a:rect l="0" t="0" r="r" b="b"/>
            <a:pathLst>
              <a:path w="19774" h="21600" extrusionOk="0">
                <a:moveTo>
                  <a:pt x="10903" y="0"/>
                </a:moveTo>
                <a:cubicBezTo>
                  <a:pt x="8503" y="0"/>
                  <a:pt x="-1097" y="0"/>
                  <a:pt x="103" y="2880"/>
                </a:cubicBezTo>
                <a:cubicBezTo>
                  <a:pt x="103" y="4320"/>
                  <a:pt x="2503" y="10080"/>
                  <a:pt x="3703" y="11520"/>
                </a:cubicBezTo>
                <a:cubicBezTo>
                  <a:pt x="6103" y="15840"/>
                  <a:pt x="10903" y="18720"/>
                  <a:pt x="14503" y="21600"/>
                </a:cubicBezTo>
                <a:cubicBezTo>
                  <a:pt x="14503" y="18720"/>
                  <a:pt x="14503" y="15840"/>
                  <a:pt x="16903" y="14400"/>
                </a:cubicBezTo>
                <a:cubicBezTo>
                  <a:pt x="19303" y="12960"/>
                  <a:pt x="20503" y="11520"/>
                  <a:pt x="19303" y="8640"/>
                </a:cubicBezTo>
                <a:cubicBezTo>
                  <a:pt x="19303" y="5760"/>
                  <a:pt x="19303" y="4320"/>
                  <a:pt x="18103" y="2880"/>
                </a:cubicBezTo>
                <a:cubicBezTo>
                  <a:pt x="15703" y="1440"/>
                  <a:pt x="13303" y="0"/>
                  <a:pt x="1090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7" name="Shape 2547"/>
          <p:cNvSpPr/>
          <p:nvPr/>
        </p:nvSpPr>
        <p:spPr>
          <a:xfrm>
            <a:off x="17251365" y="6471339"/>
            <a:ext cx="142981" cy="173682"/>
          </a:xfrm>
          <a:custGeom>
            <a:avLst/>
            <a:gdLst/>
            <a:ahLst/>
            <a:cxnLst>
              <a:cxn ang="0">
                <a:pos x="wd2" y="hd2"/>
              </a:cxn>
              <a:cxn ang="5400000">
                <a:pos x="wd2" y="hd2"/>
              </a:cxn>
              <a:cxn ang="10800000">
                <a:pos x="wd2" y="hd2"/>
              </a:cxn>
              <a:cxn ang="16200000">
                <a:pos x="wd2" y="hd2"/>
              </a:cxn>
            </a:cxnLst>
            <a:rect l="0" t="0" r="r" b="b"/>
            <a:pathLst>
              <a:path w="21025" h="21008" extrusionOk="0">
                <a:moveTo>
                  <a:pt x="20618" y="14608"/>
                </a:moveTo>
                <a:cubicBezTo>
                  <a:pt x="21600" y="13808"/>
                  <a:pt x="20618" y="13808"/>
                  <a:pt x="19636" y="13008"/>
                </a:cubicBezTo>
                <a:cubicBezTo>
                  <a:pt x="18655" y="12208"/>
                  <a:pt x="18655" y="11408"/>
                  <a:pt x="18655" y="9808"/>
                </a:cubicBezTo>
                <a:cubicBezTo>
                  <a:pt x="20618" y="7408"/>
                  <a:pt x="17673" y="7408"/>
                  <a:pt x="14727" y="7408"/>
                </a:cubicBezTo>
                <a:cubicBezTo>
                  <a:pt x="13745" y="7408"/>
                  <a:pt x="13745" y="6608"/>
                  <a:pt x="13745" y="5808"/>
                </a:cubicBezTo>
                <a:cubicBezTo>
                  <a:pt x="12764" y="4208"/>
                  <a:pt x="11782" y="5008"/>
                  <a:pt x="11782" y="3408"/>
                </a:cubicBezTo>
                <a:cubicBezTo>
                  <a:pt x="10800" y="1008"/>
                  <a:pt x="8836" y="-592"/>
                  <a:pt x="4909" y="208"/>
                </a:cubicBezTo>
                <a:cubicBezTo>
                  <a:pt x="1964" y="1008"/>
                  <a:pt x="1964" y="1008"/>
                  <a:pt x="1964" y="2608"/>
                </a:cubicBezTo>
                <a:cubicBezTo>
                  <a:pt x="2945" y="5008"/>
                  <a:pt x="3927" y="7408"/>
                  <a:pt x="3927" y="10608"/>
                </a:cubicBezTo>
                <a:cubicBezTo>
                  <a:pt x="4909" y="13008"/>
                  <a:pt x="1964" y="12208"/>
                  <a:pt x="982" y="14608"/>
                </a:cubicBezTo>
                <a:cubicBezTo>
                  <a:pt x="0" y="15408"/>
                  <a:pt x="0" y="17008"/>
                  <a:pt x="0" y="17808"/>
                </a:cubicBezTo>
                <a:cubicBezTo>
                  <a:pt x="0" y="19408"/>
                  <a:pt x="2945" y="20208"/>
                  <a:pt x="3927" y="21008"/>
                </a:cubicBezTo>
                <a:cubicBezTo>
                  <a:pt x="3927" y="20208"/>
                  <a:pt x="3927" y="17808"/>
                  <a:pt x="5891" y="17808"/>
                </a:cubicBezTo>
                <a:cubicBezTo>
                  <a:pt x="7855" y="17808"/>
                  <a:pt x="8836" y="18608"/>
                  <a:pt x="9818" y="20208"/>
                </a:cubicBezTo>
                <a:cubicBezTo>
                  <a:pt x="10800" y="20208"/>
                  <a:pt x="17673" y="18608"/>
                  <a:pt x="19636" y="18608"/>
                </a:cubicBezTo>
                <a:cubicBezTo>
                  <a:pt x="17673" y="17008"/>
                  <a:pt x="19636" y="16208"/>
                  <a:pt x="20618" y="14608"/>
                </a:cubicBezTo>
                <a:cubicBezTo>
                  <a:pt x="21600" y="13808"/>
                  <a:pt x="19636" y="15408"/>
                  <a:pt x="20618" y="1460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8" name="Shape 2548"/>
          <p:cNvSpPr/>
          <p:nvPr/>
        </p:nvSpPr>
        <p:spPr>
          <a:xfrm>
            <a:off x="17183357" y="6365799"/>
            <a:ext cx="211525" cy="120995"/>
          </a:xfrm>
          <a:custGeom>
            <a:avLst/>
            <a:gdLst/>
            <a:ahLst/>
            <a:cxnLst>
              <a:cxn ang="0">
                <a:pos x="wd2" y="hd2"/>
              </a:cxn>
              <a:cxn ang="5400000">
                <a:pos x="wd2" y="hd2"/>
              </a:cxn>
              <a:cxn ang="10800000">
                <a:pos x="wd2" y="hd2"/>
              </a:cxn>
              <a:cxn ang="16200000">
                <a:pos x="wd2" y="hd2"/>
              </a:cxn>
            </a:cxnLst>
            <a:rect l="0" t="0" r="r" b="b"/>
            <a:pathLst>
              <a:path w="19629" h="20646" extrusionOk="0">
                <a:moveTo>
                  <a:pt x="17485" y="2457"/>
                </a:moveTo>
                <a:cubicBezTo>
                  <a:pt x="17485" y="1320"/>
                  <a:pt x="14400" y="1320"/>
                  <a:pt x="13782" y="183"/>
                </a:cubicBezTo>
                <a:cubicBezTo>
                  <a:pt x="11314" y="-954"/>
                  <a:pt x="12548" y="3593"/>
                  <a:pt x="10697" y="3593"/>
                </a:cubicBezTo>
                <a:cubicBezTo>
                  <a:pt x="10080" y="2457"/>
                  <a:pt x="9462" y="3593"/>
                  <a:pt x="8228" y="3593"/>
                </a:cubicBezTo>
                <a:cubicBezTo>
                  <a:pt x="7611" y="3593"/>
                  <a:pt x="7611" y="5867"/>
                  <a:pt x="6994" y="5867"/>
                </a:cubicBezTo>
                <a:cubicBezTo>
                  <a:pt x="4525" y="8141"/>
                  <a:pt x="3291" y="5867"/>
                  <a:pt x="2057" y="3593"/>
                </a:cubicBezTo>
                <a:cubicBezTo>
                  <a:pt x="2057" y="4730"/>
                  <a:pt x="2057" y="5867"/>
                  <a:pt x="2057" y="7004"/>
                </a:cubicBezTo>
                <a:cubicBezTo>
                  <a:pt x="1440" y="8141"/>
                  <a:pt x="822" y="5867"/>
                  <a:pt x="822" y="8141"/>
                </a:cubicBezTo>
                <a:cubicBezTo>
                  <a:pt x="822" y="11551"/>
                  <a:pt x="-1029" y="13825"/>
                  <a:pt x="822" y="16099"/>
                </a:cubicBezTo>
                <a:cubicBezTo>
                  <a:pt x="2057" y="18372"/>
                  <a:pt x="3908" y="20646"/>
                  <a:pt x="5760" y="20646"/>
                </a:cubicBezTo>
                <a:cubicBezTo>
                  <a:pt x="8228" y="20646"/>
                  <a:pt x="9462" y="17235"/>
                  <a:pt x="11931" y="18372"/>
                </a:cubicBezTo>
                <a:cubicBezTo>
                  <a:pt x="11931" y="17235"/>
                  <a:pt x="13782" y="17235"/>
                  <a:pt x="14400" y="16099"/>
                </a:cubicBezTo>
                <a:cubicBezTo>
                  <a:pt x="15017" y="13825"/>
                  <a:pt x="15634" y="11551"/>
                  <a:pt x="16868" y="9278"/>
                </a:cubicBezTo>
                <a:cubicBezTo>
                  <a:pt x="17485" y="7004"/>
                  <a:pt x="18102" y="7004"/>
                  <a:pt x="19337" y="5867"/>
                </a:cubicBezTo>
                <a:cubicBezTo>
                  <a:pt x="20571" y="3593"/>
                  <a:pt x="17485" y="3593"/>
                  <a:pt x="17485" y="2457"/>
                </a:cubicBezTo>
                <a:cubicBezTo>
                  <a:pt x="17485" y="2457"/>
                  <a:pt x="17485" y="3593"/>
                  <a:pt x="17485" y="24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49" name="Shape 2549"/>
          <p:cNvSpPr/>
          <p:nvPr/>
        </p:nvSpPr>
        <p:spPr>
          <a:xfrm>
            <a:off x="17308920" y="6645023"/>
            <a:ext cx="202333" cy="206495"/>
          </a:xfrm>
          <a:custGeom>
            <a:avLst/>
            <a:gdLst/>
            <a:ahLst/>
            <a:cxnLst>
              <a:cxn ang="0">
                <a:pos x="wd2" y="hd2"/>
              </a:cxn>
              <a:cxn ang="5400000">
                <a:pos x="wd2" y="hd2"/>
              </a:cxn>
              <a:cxn ang="10800000">
                <a:pos x="wd2" y="hd2"/>
              </a:cxn>
              <a:cxn ang="16200000">
                <a:pos x="wd2" y="hd2"/>
              </a:cxn>
            </a:cxnLst>
            <a:rect l="0" t="0" r="r" b="b"/>
            <a:pathLst>
              <a:path w="21252" h="20991" extrusionOk="0">
                <a:moveTo>
                  <a:pt x="21252" y="0"/>
                </a:moveTo>
                <a:cubicBezTo>
                  <a:pt x="19162" y="1350"/>
                  <a:pt x="18465" y="2700"/>
                  <a:pt x="15678" y="2025"/>
                </a:cubicBezTo>
                <a:cubicBezTo>
                  <a:pt x="14284" y="1350"/>
                  <a:pt x="10104" y="675"/>
                  <a:pt x="8710" y="1350"/>
                </a:cubicBezTo>
                <a:cubicBezTo>
                  <a:pt x="8710" y="3375"/>
                  <a:pt x="6620" y="2025"/>
                  <a:pt x="5923" y="2700"/>
                </a:cubicBezTo>
                <a:cubicBezTo>
                  <a:pt x="5226" y="3375"/>
                  <a:pt x="4529" y="3375"/>
                  <a:pt x="3833" y="3375"/>
                </a:cubicBezTo>
                <a:cubicBezTo>
                  <a:pt x="2439" y="4050"/>
                  <a:pt x="2439" y="4725"/>
                  <a:pt x="2439" y="5400"/>
                </a:cubicBezTo>
                <a:cubicBezTo>
                  <a:pt x="1742" y="6075"/>
                  <a:pt x="1742" y="6750"/>
                  <a:pt x="1046" y="7425"/>
                </a:cubicBezTo>
                <a:cubicBezTo>
                  <a:pt x="-348" y="8775"/>
                  <a:pt x="-348" y="8775"/>
                  <a:pt x="1046" y="10125"/>
                </a:cubicBezTo>
                <a:cubicBezTo>
                  <a:pt x="1742" y="10800"/>
                  <a:pt x="2439" y="10800"/>
                  <a:pt x="2439" y="11475"/>
                </a:cubicBezTo>
                <a:cubicBezTo>
                  <a:pt x="2439" y="12825"/>
                  <a:pt x="2439" y="13500"/>
                  <a:pt x="3136" y="14850"/>
                </a:cubicBezTo>
                <a:cubicBezTo>
                  <a:pt x="3136" y="15525"/>
                  <a:pt x="3136" y="16200"/>
                  <a:pt x="3833" y="16875"/>
                </a:cubicBezTo>
                <a:cubicBezTo>
                  <a:pt x="5226" y="17550"/>
                  <a:pt x="3833" y="18225"/>
                  <a:pt x="4529" y="18900"/>
                </a:cubicBezTo>
                <a:cubicBezTo>
                  <a:pt x="4529" y="20250"/>
                  <a:pt x="5226" y="19575"/>
                  <a:pt x="5226" y="19575"/>
                </a:cubicBezTo>
                <a:cubicBezTo>
                  <a:pt x="6620" y="19575"/>
                  <a:pt x="6620" y="20250"/>
                  <a:pt x="6620" y="20925"/>
                </a:cubicBezTo>
                <a:cubicBezTo>
                  <a:pt x="7317" y="20925"/>
                  <a:pt x="8013" y="20250"/>
                  <a:pt x="8013" y="20250"/>
                </a:cubicBezTo>
                <a:cubicBezTo>
                  <a:pt x="8710" y="19575"/>
                  <a:pt x="8710" y="20925"/>
                  <a:pt x="8710" y="20925"/>
                </a:cubicBezTo>
                <a:cubicBezTo>
                  <a:pt x="9407" y="21600"/>
                  <a:pt x="8710" y="16875"/>
                  <a:pt x="8710" y="17550"/>
                </a:cubicBezTo>
                <a:cubicBezTo>
                  <a:pt x="8710" y="16875"/>
                  <a:pt x="10800" y="17550"/>
                  <a:pt x="11497" y="17550"/>
                </a:cubicBezTo>
                <a:cubicBezTo>
                  <a:pt x="11497" y="16875"/>
                  <a:pt x="9407" y="16200"/>
                  <a:pt x="9407" y="15525"/>
                </a:cubicBezTo>
                <a:cubicBezTo>
                  <a:pt x="10104" y="14175"/>
                  <a:pt x="11497" y="15525"/>
                  <a:pt x="11497" y="16200"/>
                </a:cubicBezTo>
                <a:cubicBezTo>
                  <a:pt x="12891" y="16875"/>
                  <a:pt x="12194" y="15525"/>
                  <a:pt x="12194" y="14850"/>
                </a:cubicBezTo>
                <a:cubicBezTo>
                  <a:pt x="12194" y="14175"/>
                  <a:pt x="14284" y="15525"/>
                  <a:pt x="14284" y="15525"/>
                </a:cubicBezTo>
                <a:cubicBezTo>
                  <a:pt x="14284" y="14850"/>
                  <a:pt x="12891" y="12825"/>
                  <a:pt x="12891" y="12825"/>
                </a:cubicBezTo>
                <a:cubicBezTo>
                  <a:pt x="12194" y="12150"/>
                  <a:pt x="10800" y="12150"/>
                  <a:pt x="10104" y="11475"/>
                </a:cubicBezTo>
                <a:cubicBezTo>
                  <a:pt x="10104" y="11475"/>
                  <a:pt x="10104" y="10125"/>
                  <a:pt x="10104" y="10800"/>
                </a:cubicBezTo>
                <a:cubicBezTo>
                  <a:pt x="9407" y="9450"/>
                  <a:pt x="7317" y="8100"/>
                  <a:pt x="7317" y="6750"/>
                </a:cubicBezTo>
                <a:cubicBezTo>
                  <a:pt x="8013" y="4050"/>
                  <a:pt x="10104" y="6750"/>
                  <a:pt x="10800" y="7425"/>
                </a:cubicBezTo>
                <a:cubicBezTo>
                  <a:pt x="10800" y="7425"/>
                  <a:pt x="10800" y="6750"/>
                  <a:pt x="10800" y="6750"/>
                </a:cubicBezTo>
                <a:cubicBezTo>
                  <a:pt x="11497" y="6075"/>
                  <a:pt x="12194" y="6750"/>
                  <a:pt x="12194" y="7425"/>
                </a:cubicBezTo>
                <a:cubicBezTo>
                  <a:pt x="12194" y="7425"/>
                  <a:pt x="11497" y="6075"/>
                  <a:pt x="11497" y="6075"/>
                </a:cubicBezTo>
                <a:cubicBezTo>
                  <a:pt x="12194" y="6075"/>
                  <a:pt x="13587" y="6750"/>
                  <a:pt x="14284" y="6750"/>
                </a:cubicBezTo>
                <a:cubicBezTo>
                  <a:pt x="14284" y="6075"/>
                  <a:pt x="11497" y="6075"/>
                  <a:pt x="11497" y="4725"/>
                </a:cubicBezTo>
                <a:cubicBezTo>
                  <a:pt x="11497" y="4725"/>
                  <a:pt x="14284" y="3375"/>
                  <a:pt x="14981" y="3375"/>
                </a:cubicBezTo>
                <a:cubicBezTo>
                  <a:pt x="14981" y="3375"/>
                  <a:pt x="14284" y="4725"/>
                  <a:pt x="14284" y="4725"/>
                </a:cubicBezTo>
                <a:cubicBezTo>
                  <a:pt x="14284" y="4725"/>
                  <a:pt x="16375" y="3375"/>
                  <a:pt x="17071" y="3375"/>
                </a:cubicBezTo>
                <a:cubicBezTo>
                  <a:pt x="17768" y="3375"/>
                  <a:pt x="18465" y="4050"/>
                  <a:pt x="19858" y="4725"/>
                </a:cubicBezTo>
                <a:cubicBezTo>
                  <a:pt x="20555" y="3375"/>
                  <a:pt x="21252" y="1350"/>
                  <a:pt x="21252"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0" name="Shape 2550"/>
          <p:cNvSpPr/>
          <p:nvPr/>
        </p:nvSpPr>
        <p:spPr>
          <a:xfrm>
            <a:off x="17495687" y="6636848"/>
            <a:ext cx="94662" cy="60785"/>
          </a:xfrm>
          <a:custGeom>
            <a:avLst/>
            <a:gdLst/>
            <a:ahLst/>
            <a:cxnLst>
              <a:cxn ang="0">
                <a:pos x="wd2" y="hd2"/>
              </a:cxn>
              <a:cxn ang="5400000">
                <a:pos x="wd2" y="hd2"/>
              </a:cxn>
              <a:cxn ang="10800000">
                <a:pos x="wd2" y="hd2"/>
              </a:cxn>
              <a:cxn ang="16200000">
                <a:pos x="wd2" y="hd2"/>
              </a:cxn>
            </a:cxnLst>
            <a:rect l="0" t="0" r="r" b="b"/>
            <a:pathLst>
              <a:path w="20563" h="20029" extrusionOk="0">
                <a:moveTo>
                  <a:pt x="20563" y="11929"/>
                </a:moveTo>
                <a:cubicBezTo>
                  <a:pt x="17683" y="7609"/>
                  <a:pt x="13363" y="7609"/>
                  <a:pt x="13363" y="1129"/>
                </a:cubicBezTo>
                <a:cubicBezTo>
                  <a:pt x="6163" y="-1031"/>
                  <a:pt x="4723" y="-1031"/>
                  <a:pt x="1843" y="9769"/>
                </a:cubicBezTo>
                <a:cubicBezTo>
                  <a:pt x="1843" y="11929"/>
                  <a:pt x="-1037" y="18409"/>
                  <a:pt x="403" y="18409"/>
                </a:cubicBezTo>
                <a:cubicBezTo>
                  <a:pt x="3283" y="20569"/>
                  <a:pt x="6163" y="20569"/>
                  <a:pt x="7603" y="18409"/>
                </a:cubicBezTo>
                <a:cubicBezTo>
                  <a:pt x="10483" y="16249"/>
                  <a:pt x="11923" y="14089"/>
                  <a:pt x="14803" y="14089"/>
                </a:cubicBezTo>
                <a:cubicBezTo>
                  <a:pt x="14803" y="14089"/>
                  <a:pt x="20563" y="14089"/>
                  <a:pt x="20563" y="11929"/>
                </a:cubicBezTo>
                <a:cubicBezTo>
                  <a:pt x="19123" y="11929"/>
                  <a:pt x="20563" y="14089"/>
                  <a:pt x="20563" y="119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1" name="Shape 2551"/>
          <p:cNvSpPr/>
          <p:nvPr/>
        </p:nvSpPr>
        <p:spPr>
          <a:xfrm>
            <a:off x="17278486" y="6619385"/>
            <a:ext cx="51287" cy="113798"/>
          </a:xfrm>
          <a:custGeom>
            <a:avLst/>
            <a:gdLst/>
            <a:ahLst/>
            <a:cxnLst>
              <a:cxn ang="0">
                <a:pos x="wd2" y="hd2"/>
              </a:cxn>
              <a:cxn ang="5400000">
                <a:pos x="wd2" y="hd2"/>
              </a:cxn>
              <a:cxn ang="10800000">
                <a:pos x="wd2" y="hd2"/>
              </a:cxn>
              <a:cxn ang="16200000">
                <a:pos x="wd2" y="hd2"/>
              </a:cxn>
            </a:cxnLst>
            <a:rect l="0" t="0" r="r" b="b"/>
            <a:pathLst>
              <a:path w="18854" h="20517" extrusionOk="0">
                <a:moveTo>
                  <a:pt x="14400" y="18117"/>
                </a:moveTo>
                <a:cubicBezTo>
                  <a:pt x="16800" y="15717"/>
                  <a:pt x="21600" y="13317"/>
                  <a:pt x="16800" y="12117"/>
                </a:cubicBezTo>
                <a:cubicBezTo>
                  <a:pt x="14400" y="10917"/>
                  <a:pt x="12000" y="8517"/>
                  <a:pt x="14400" y="6117"/>
                </a:cubicBezTo>
                <a:cubicBezTo>
                  <a:pt x="14400" y="6117"/>
                  <a:pt x="16800" y="3717"/>
                  <a:pt x="16800" y="3717"/>
                </a:cubicBezTo>
                <a:cubicBezTo>
                  <a:pt x="14400" y="2517"/>
                  <a:pt x="9600" y="117"/>
                  <a:pt x="7200" y="117"/>
                </a:cubicBezTo>
                <a:cubicBezTo>
                  <a:pt x="0" y="-1083"/>
                  <a:pt x="0" y="7317"/>
                  <a:pt x="0" y="9717"/>
                </a:cubicBezTo>
                <a:cubicBezTo>
                  <a:pt x="0" y="14517"/>
                  <a:pt x="4800" y="16917"/>
                  <a:pt x="9600" y="20517"/>
                </a:cubicBezTo>
                <a:cubicBezTo>
                  <a:pt x="12000" y="19317"/>
                  <a:pt x="14400" y="18117"/>
                  <a:pt x="14400" y="18117"/>
                </a:cubicBezTo>
                <a:cubicBezTo>
                  <a:pt x="16800" y="15717"/>
                  <a:pt x="14400" y="18117"/>
                  <a:pt x="14400" y="181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2" name="Shape 2552"/>
          <p:cNvSpPr/>
          <p:nvPr/>
        </p:nvSpPr>
        <p:spPr>
          <a:xfrm>
            <a:off x="17316386" y="6626939"/>
            <a:ext cx="72974" cy="58775"/>
          </a:xfrm>
          <a:custGeom>
            <a:avLst/>
            <a:gdLst/>
            <a:ahLst/>
            <a:cxnLst>
              <a:cxn ang="0">
                <a:pos x="wd2" y="hd2"/>
              </a:cxn>
              <a:cxn ang="5400000">
                <a:pos x="wd2" y="hd2"/>
              </a:cxn>
              <a:cxn ang="10800000">
                <a:pos x="wd2" y="hd2"/>
              </a:cxn>
              <a:cxn ang="16200000">
                <a:pos x="wd2" y="hd2"/>
              </a:cxn>
            </a:cxnLst>
            <a:rect l="0" t="0" r="r" b="b"/>
            <a:pathLst>
              <a:path w="18355" h="21600" extrusionOk="0">
                <a:moveTo>
                  <a:pt x="17270" y="0"/>
                </a:moveTo>
                <a:cubicBezTo>
                  <a:pt x="13947" y="0"/>
                  <a:pt x="2316" y="0"/>
                  <a:pt x="2316" y="4800"/>
                </a:cubicBezTo>
                <a:cubicBezTo>
                  <a:pt x="-1007" y="9600"/>
                  <a:pt x="-1007" y="19200"/>
                  <a:pt x="3978" y="21600"/>
                </a:cubicBezTo>
                <a:cubicBezTo>
                  <a:pt x="5639" y="19200"/>
                  <a:pt x="8962" y="21600"/>
                  <a:pt x="10624" y="19200"/>
                </a:cubicBezTo>
                <a:cubicBezTo>
                  <a:pt x="12285" y="19200"/>
                  <a:pt x="13947" y="14400"/>
                  <a:pt x="15608" y="16800"/>
                </a:cubicBezTo>
                <a:cubicBezTo>
                  <a:pt x="20593" y="21600"/>
                  <a:pt x="17270" y="2400"/>
                  <a:pt x="17270"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3" name="Shape 2553"/>
          <p:cNvSpPr/>
          <p:nvPr/>
        </p:nvSpPr>
        <p:spPr>
          <a:xfrm>
            <a:off x="18066582" y="6665364"/>
            <a:ext cx="100034" cy="98645"/>
          </a:xfrm>
          <a:custGeom>
            <a:avLst/>
            <a:gdLst/>
            <a:ahLst/>
            <a:cxnLst>
              <a:cxn ang="0">
                <a:pos x="wd2" y="hd2"/>
              </a:cxn>
              <a:cxn ang="5400000">
                <a:pos x="wd2" y="hd2"/>
              </a:cxn>
              <a:cxn ang="10800000">
                <a:pos x="wd2" y="hd2"/>
              </a:cxn>
              <a:cxn ang="16200000">
                <a:pos x="wd2" y="hd2"/>
              </a:cxn>
            </a:cxnLst>
            <a:rect l="0" t="0" r="r" b="b"/>
            <a:pathLst>
              <a:path w="17073" h="20055" extrusionOk="0">
                <a:moveTo>
                  <a:pt x="17073" y="18900"/>
                </a:moveTo>
                <a:cubicBezTo>
                  <a:pt x="17073" y="16200"/>
                  <a:pt x="17073" y="14850"/>
                  <a:pt x="14799" y="13500"/>
                </a:cubicBezTo>
                <a:cubicBezTo>
                  <a:pt x="12526" y="12150"/>
                  <a:pt x="14799" y="10800"/>
                  <a:pt x="13662" y="9450"/>
                </a:cubicBezTo>
                <a:cubicBezTo>
                  <a:pt x="12526" y="6750"/>
                  <a:pt x="11389" y="8100"/>
                  <a:pt x="11389" y="4050"/>
                </a:cubicBezTo>
                <a:cubicBezTo>
                  <a:pt x="11389" y="4050"/>
                  <a:pt x="7978" y="1350"/>
                  <a:pt x="9115" y="0"/>
                </a:cubicBezTo>
                <a:cubicBezTo>
                  <a:pt x="5705" y="0"/>
                  <a:pt x="-4527" y="1350"/>
                  <a:pt x="2294" y="8100"/>
                </a:cubicBezTo>
                <a:cubicBezTo>
                  <a:pt x="3431" y="9450"/>
                  <a:pt x="4568" y="10800"/>
                  <a:pt x="5705" y="12150"/>
                </a:cubicBezTo>
                <a:cubicBezTo>
                  <a:pt x="6841" y="13500"/>
                  <a:pt x="7978" y="13500"/>
                  <a:pt x="9115" y="14850"/>
                </a:cubicBezTo>
                <a:cubicBezTo>
                  <a:pt x="11389" y="14850"/>
                  <a:pt x="13662" y="14850"/>
                  <a:pt x="13662" y="17550"/>
                </a:cubicBezTo>
                <a:cubicBezTo>
                  <a:pt x="14799" y="18900"/>
                  <a:pt x="15936" y="21600"/>
                  <a:pt x="17073" y="18900"/>
                </a:cubicBezTo>
                <a:cubicBezTo>
                  <a:pt x="17073" y="17550"/>
                  <a:pt x="15936" y="20250"/>
                  <a:pt x="17073" y="189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4" name="Shape 2554"/>
          <p:cNvSpPr/>
          <p:nvPr/>
        </p:nvSpPr>
        <p:spPr>
          <a:xfrm>
            <a:off x="18087519" y="6732259"/>
            <a:ext cx="638865" cy="543429"/>
          </a:xfrm>
          <a:custGeom>
            <a:avLst/>
            <a:gdLst/>
            <a:ahLst/>
            <a:cxnLst>
              <a:cxn ang="0">
                <a:pos x="wd2" y="hd2"/>
              </a:cxn>
              <a:cxn ang="5400000">
                <a:pos x="wd2" y="hd2"/>
              </a:cxn>
              <a:cxn ang="10800000">
                <a:pos x="wd2" y="hd2"/>
              </a:cxn>
              <a:cxn ang="16200000">
                <a:pos x="wd2" y="hd2"/>
              </a:cxn>
            </a:cxnLst>
            <a:rect l="0" t="0" r="r" b="b"/>
            <a:pathLst>
              <a:path w="21056" h="21109" extrusionOk="0">
                <a:moveTo>
                  <a:pt x="20727" y="18280"/>
                </a:moveTo>
                <a:cubicBezTo>
                  <a:pt x="20291" y="18023"/>
                  <a:pt x="20509" y="17509"/>
                  <a:pt x="20291" y="16995"/>
                </a:cubicBezTo>
                <a:cubicBezTo>
                  <a:pt x="20291" y="16738"/>
                  <a:pt x="19855" y="16480"/>
                  <a:pt x="19636" y="16223"/>
                </a:cubicBezTo>
                <a:cubicBezTo>
                  <a:pt x="19200" y="15966"/>
                  <a:pt x="18982" y="15452"/>
                  <a:pt x="18764" y="14938"/>
                </a:cubicBezTo>
                <a:cubicBezTo>
                  <a:pt x="18327" y="14423"/>
                  <a:pt x="18545" y="14423"/>
                  <a:pt x="18982" y="13652"/>
                </a:cubicBezTo>
                <a:cubicBezTo>
                  <a:pt x="19200" y="13395"/>
                  <a:pt x="19636" y="12880"/>
                  <a:pt x="19418" y="12366"/>
                </a:cubicBezTo>
                <a:cubicBezTo>
                  <a:pt x="19200" y="12109"/>
                  <a:pt x="18545" y="12109"/>
                  <a:pt x="18327" y="12109"/>
                </a:cubicBezTo>
                <a:cubicBezTo>
                  <a:pt x="18109" y="11852"/>
                  <a:pt x="18327" y="11338"/>
                  <a:pt x="18327" y="11338"/>
                </a:cubicBezTo>
                <a:cubicBezTo>
                  <a:pt x="18109" y="10823"/>
                  <a:pt x="18109" y="10052"/>
                  <a:pt x="18327" y="9795"/>
                </a:cubicBezTo>
                <a:cubicBezTo>
                  <a:pt x="18764" y="9280"/>
                  <a:pt x="18109" y="9023"/>
                  <a:pt x="17891" y="8766"/>
                </a:cubicBezTo>
                <a:cubicBezTo>
                  <a:pt x="17891" y="8509"/>
                  <a:pt x="18327" y="7738"/>
                  <a:pt x="18545" y="7480"/>
                </a:cubicBezTo>
                <a:cubicBezTo>
                  <a:pt x="18545" y="7223"/>
                  <a:pt x="18982" y="4652"/>
                  <a:pt x="18764" y="4652"/>
                </a:cubicBezTo>
                <a:cubicBezTo>
                  <a:pt x="18109" y="4652"/>
                  <a:pt x="17891" y="4652"/>
                  <a:pt x="17236" y="4138"/>
                </a:cubicBezTo>
                <a:cubicBezTo>
                  <a:pt x="17018" y="3880"/>
                  <a:pt x="16800" y="3623"/>
                  <a:pt x="16582" y="3366"/>
                </a:cubicBezTo>
                <a:cubicBezTo>
                  <a:pt x="16364" y="3109"/>
                  <a:pt x="15709" y="3109"/>
                  <a:pt x="15491" y="2852"/>
                </a:cubicBezTo>
                <a:cubicBezTo>
                  <a:pt x="15055" y="2852"/>
                  <a:pt x="14836" y="2852"/>
                  <a:pt x="14400" y="2595"/>
                </a:cubicBezTo>
                <a:cubicBezTo>
                  <a:pt x="14182" y="2080"/>
                  <a:pt x="13745" y="2338"/>
                  <a:pt x="13309" y="2338"/>
                </a:cubicBezTo>
                <a:cubicBezTo>
                  <a:pt x="13091" y="2595"/>
                  <a:pt x="12655" y="2338"/>
                  <a:pt x="12436" y="2595"/>
                </a:cubicBezTo>
                <a:cubicBezTo>
                  <a:pt x="12000" y="2595"/>
                  <a:pt x="11782" y="3109"/>
                  <a:pt x="11564" y="3366"/>
                </a:cubicBezTo>
                <a:cubicBezTo>
                  <a:pt x="11345" y="3623"/>
                  <a:pt x="10691" y="3366"/>
                  <a:pt x="10691" y="3880"/>
                </a:cubicBezTo>
                <a:cubicBezTo>
                  <a:pt x="10691" y="4395"/>
                  <a:pt x="10473" y="4395"/>
                  <a:pt x="10036" y="4652"/>
                </a:cubicBezTo>
                <a:cubicBezTo>
                  <a:pt x="8945" y="4909"/>
                  <a:pt x="8073" y="4909"/>
                  <a:pt x="7200" y="4138"/>
                </a:cubicBezTo>
                <a:cubicBezTo>
                  <a:pt x="6982" y="3880"/>
                  <a:pt x="6764" y="3623"/>
                  <a:pt x="6545" y="3623"/>
                </a:cubicBezTo>
                <a:cubicBezTo>
                  <a:pt x="6109" y="3109"/>
                  <a:pt x="5891" y="3366"/>
                  <a:pt x="5455" y="3366"/>
                </a:cubicBezTo>
                <a:cubicBezTo>
                  <a:pt x="5236" y="3109"/>
                  <a:pt x="5236" y="2338"/>
                  <a:pt x="5236" y="2080"/>
                </a:cubicBezTo>
                <a:cubicBezTo>
                  <a:pt x="4582" y="1823"/>
                  <a:pt x="4364" y="1566"/>
                  <a:pt x="4364" y="795"/>
                </a:cubicBezTo>
                <a:cubicBezTo>
                  <a:pt x="4364" y="-491"/>
                  <a:pt x="3491" y="280"/>
                  <a:pt x="3055" y="795"/>
                </a:cubicBezTo>
                <a:cubicBezTo>
                  <a:pt x="2836" y="1052"/>
                  <a:pt x="2618" y="1309"/>
                  <a:pt x="2400" y="1309"/>
                </a:cubicBezTo>
                <a:cubicBezTo>
                  <a:pt x="1964" y="1052"/>
                  <a:pt x="1309" y="1052"/>
                  <a:pt x="1091" y="538"/>
                </a:cubicBezTo>
                <a:cubicBezTo>
                  <a:pt x="655" y="23"/>
                  <a:pt x="655" y="-234"/>
                  <a:pt x="218" y="280"/>
                </a:cubicBezTo>
                <a:cubicBezTo>
                  <a:pt x="218" y="538"/>
                  <a:pt x="0" y="538"/>
                  <a:pt x="0" y="795"/>
                </a:cubicBezTo>
                <a:cubicBezTo>
                  <a:pt x="0" y="1052"/>
                  <a:pt x="0" y="1309"/>
                  <a:pt x="218" y="1566"/>
                </a:cubicBezTo>
                <a:cubicBezTo>
                  <a:pt x="218" y="1566"/>
                  <a:pt x="436" y="2080"/>
                  <a:pt x="218" y="2080"/>
                </a:cubicBezTo>
                <a:cubicBezTo>
                  <a:pt x="218" y="2338"/>
                  <a:pt x="0" y="2338"/>
                  <a:pt x="218" y="2595"/>
                </a:cubicBezTo>
                <a:cubicBezTo>
                  <a:pt x="218" y="2852"/>
                  <a:pt x="655" y="2852"/>
                  <a:pt x="655" y="3109"/>
                </a:cubicBezTo>
                <a:cubicBezTo>
                  <a:pt x="655" y="3366"/>
                  <a:pt x="436" y="3623"/>
                  <a:pt x="655" y="3623"/>
                </a:cubicBezTo>
                <a:cubicBezTo>
                  <a:pt x="873" y="4138"/>
                  <a:pt x="873" y="4395"/>
                  <a:pt x="1091" y="4909"/>
                </a:cubicBezTo>
                <a:cubicBezTo>
                  <a:pt x="1309" y="5166"/>
                  <a:pt x="1309" y="5423"/>
                  <a:pt x="1745" y="5680"/>
                </a:cubicBezTo>
                <a:cubicBezTo>
                  <a:pt x="1745" y="5680"/>
                  <a:pt x="2182" y="5938"/>
                  <a:pt x="2182" y="5938"/>
                </a:cubicBezTo>
                <a:cubicBezTo>
                  <a:pt x="2400" y="6966"/>
                  <a:pt x="436" y="7995"/>
                  <a:pt x="1745" y="9023"/>
                </a:cubicBezTo>
                <a:cubicBezTo>
                  <a:pt x="2182" y="9280"/>
                  <a:pt x="2182" y="9795"/>
                  <a:pt x="2618" y="10052"/>
                </a:cubicBezTo>
                <a:cubicBezTo>
                  <a:pt x="3055" y="10566"/>
                  <a:pt x="3491" y="10823"/>
                  <a:pt x="3927" y="11595"/>
                </a:cubicBezTo>
                <a:cubicBezTo>
                  <a:pt x="3927" y="11852"/>
                  <a:pt x="3709" y="12109"/>
                  <a:pt x="3709" y="12366"/>
                </a:cubicBezTo>
                <a:cubicBezTo>
                  <a:pt x="3927" y="12623"/>
                  <a:pt x="4364" y="12623"/>
                  <a:pt x="4145" y="12880"/>
                </a:cubicBezTo>
                <a:cubicBezTo>
                  <a:pt x="4145" y="13652"/>
                  <a:pt x="4582" y="13909"/>
                  <a:pt x="4800" y="14423"/>
                </a:cubicBezTo>
                <a:cubicBezTo>
                  <a:pt x="5236" y="14166"/>
                  <a:pt x="5018" y="13909"/>
                  <a:pt x="5236" y="13652"/>
                </a:cubicBezTo>
                <a:cubicBezTo>
                  <a:pt x="5236" y="13652"/>
                  <a:pt x="5455" y="13909"/>
                  <a:pt x="5455" y="13909"/>
                </a:cubicBezTo>
                <a:cubicBezTo>
                  <a:pt x="5891" y="13909"/>
                  <a:pt x="5455" y="13909"/>
                  <a:pt x="5673" y="14166"/>
                </a:cubicBezTo>
                <a:cubicBezTo>
                  <a:pt x="5891" y="14423"/>
                  <a:pt x="6109" y="13652"/>
                  <a:pt x="6545" y="14166"/>
                </a:cubicBezTo>
                <a:cubicBezTo>
                  <a:pt x="6982" y="14938"/>
                  <a:pt x="7200" y="15709"/>
                  <a:pt x="7636" y="16480"/>
                </a:cubicBezTo>
                <a:cubicBezTo>
                  <a:pt x="8073" y="17252"/>
                  <a:pt x="9164" y="18023"/>
                  <a:pt x="10036" y="18538"/>
                </a:cubicBezTo>
                <a:cubicBezTo>
                  <a:pt x="10473" y="18795"/>
                  <a:pt x="10909" y="18795"/>
                  <a:pt x="11345" y="19052"/>
                </a:cubicBezTo>
                <a:cubicBezTo>
                  <a:pt x="11564" y="19052"/>
                  <a:pt x="12218" y="18795"/>
                  <a:pt x="12218" y="18795"/>
                </a:cubicBezTo>
                <a:cubicBezTo>
                  <a:pt x="12218" y="18795"/>
                  <a:pt x="12218" y="19052"/>
                  <a:pt x="12218" y="19052"/>
                </a:cubicBezTo>
                <a:cubicBezTo>
                  <a:pt x="12436" y="19052"/>
                  <a:pt x="13091" y="18538"/>
                  <a:pt x="13309" y="18280"/>
                </a:cubicBezTo>
                <a:cubicBezTo>
                  <a:pt x="13309" y="18280"/>
                  <a:pt x="13091" y="18280"/>
                  <a:pt x="13091" y="18280"/>
                </a:cubicBezTo>
                <a:cubicBezTo>
                  <a:pt x="13091" y="18023"/>
                  <a:pt x="13527" y="18280"/>
                  <a:pt x="13527" y="18280"/>
                </a:cubicBezTo>
                <a:cubicBezTo>
                  <a:pt x="13964" y="18538"/>
                  <a:pt x="13964" y="18795"/>
                  <a:pt x="14182" y="19309"/>
                </a:cubicBezTo>
                <a:cubicBezTo>
                  <a:pt x="14400" y="20080"/>
                  <a:pt x="14618" y="20080"/>
                  <a:pt x="15055" y="20338"/>
                </a:cubicBezTo>
                <a:cubicBezTo>
                  <a:pt x="16364" y="20595"/>
                  <a:pt x="17891" y="20852"/>
                  <a:pt x="19200" y="21109"/>
                </a:cubicBezTo>
                <a:cubicBezTo>
                  <a:pt x="19200" y="20080"/>
                  <a:pt x="19418" y="19823"/>
                  <a:pt x="20073" y="19309"/>
                </a:cubicBezTo>
                <a:cubicBezTo>
                  <a:pt x="20509" y="19052"/>
                  <a:pt x="21600" y="18795"/>
                  <a:pt x="20727" y="18280"/>
                </a:cubicBezTo>
                <a:cubicBezTo>
                  <a:pt x="20509" y="18023"/>
                  <a:pt x="21164" y="18538"/>
                  <a:pt x="20727" y="182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5" name="Shape 2555"/>
          <p:cNvSpPr/>
          <p:nvPr/>
        </p:nvSpPr>
        <p:spPr>
          <a:xfrm>
            <a:off x="18101078" y="6726398"/>
            <a:ext cx="51979" cy="38430"/>
          </a:xfrm>
          <a:custGeom>
            <a:avLst/>
            <a:gdLst/>
            <a:ahLst/>
            <a:cxnLst>
              <a:cxn ang="0">
                <a:pos x="wd2" y="hd2"/>
              </a:cxn>
              <a:cxn ang="5400000">
                <a:pos x="wd2" y="hd2"/>
              </a:cxn>
              <a:cxn ang="10800000">
                <a:pos x="wd2" y="hd2"/>
              </a:cxn>
              <a:cxn ang="16200000">
                <a:pos x="wd2" y="hd2"/>
              </a:cxn>
            </a:cxnLst>
            <a:rect l="0" t="0" r="r" b="b"/>
            <a:pathLst>
              <a:path w="21600" h="21600" extrusionOk="0">
                <a:moveTo>
                  <a:pt x="2700" y="3600"/>
                </a:moveTo>
                <a:cubicBezTo>
                  <a:pt x="5400" y="3600"/>
                  <a:pt x="5400" y="10800"/>
                  <a:pt x="8100" y="14400"/>
                </a:cubicBezTo>
                <a:cubicBezTo>
                  <a:pt x="13500" y="14400"/>
                  <a:pt x="16200" y="18000"/>
                  <a:pt x="21600" y="21600"/>
                </a:cubicBezTo>
                <a:cubicBezTo>
                  <a:pt x="18900" y="7200"/>
                  <a:pt x="8100" y="3600"/>
                  <a:pt x="0" y="0"/>
                </a:cubicBezTo>
                <a:cubicBezTo>
                  <a:pt x="0" y="3600"/>
                  <a:pt x="0" y="3600"/>
                  <a:pt x="2700" y="3600"/>
                </a:cubicBezTo>
                <a:cubicBezTo>
                  <a:pt x="5400" y="3600"/>
                  <a:pt x="0" y="3600"/>
                  <a:pt x="2700" y="3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6" name="Shape 2556"/>
          <p:cNvSpPr/>
          <p:nvPr/>
        </p:nvSpPr>
        <p:spPr>
          <a:xfrm>
            <a:off x="17947405" y="6574738"/>
            <a:ext cx="227014" cy="110974"/>
          </a:xfrm>
          <a:custGeom>
            <a:avLst/>
            <a:gdLst/>
            <a:ahLst/>
            <a:cxnLst>
              <a:cxn ang="0">
                <a:pos x="wd2" y="hd2"/>
              </a:cxn>
              <a:cxn ang="5400000">
                <a:pos x="wd2" y="hd2"/>
              </a:cxn>
              <a:cxn ang="10800000">
                <a:pos x="wd2" y="hd2"/>
              </a:cxn>
              <a:cxn ang="16200000">
                <a:pos x="wd2" y="hd2"/>
              </a:cxn>
            </a:cxnLst>
            <a:rect l="0" t="0" r="r" b="b"/>
            <a:pathLst>
              <a:path w="21066" h="20007" extrusionOk="0">
                <a:moveTo>
                  <a:pt x="16046" y="16407"/>
                </a:moveTo>
                <a:cubicBezTo>
                  <a:pt x="16663" y="15207"/>
                  <a:pt x="17897" y="17607"/>
                  <a:pt x="18514" y="18807"/>
                </a:cubicBezTo>
                <a:cubicBezTo>
                  <a:pt x="18514" y="18807"/>
                  <a:pt x="20983" y="18807"/>
                  <a:pt x="20983" y="18807"/>
                </a:cubicBezTo>
                <a:cubicBezTo>
                  <a:pt x="21600" y="17607"/>
                  <a:pt x="18514" y="12807"/>
                  <a:pt x="20366" y="12807"/>
                </a:cubicBezTo>
                <a:cubicBezTo>
                  <a:pt x="19749" y="11607"/>
                  <a:pt x="18514" y="11607"/>
                  <a:pt x="18514" y="10407"/>
                </a:cubicBezTo>
                <a:cubicBezTo>
                  <a:pt x="18514" y="8007"/>
                  <a:pt x="17897" y="6807"/>
                  <a:pt x="16663" y="6807"/>
                </a:cubicBezTo>
                <a:cubicBezTo>
                  <a:pt x="14811" y="6807"/>
                  <a:pt x="13577" y="8007"/>
                  <a:pt x="11726" y="5607"/>
                </a:cubicBezTo>
                <a:cubicBezTo>
                  <a:pt x="9874" y="4407"/>
                  <a:pt x="8023" y="4407"/>
                  <a:pt x="5554" y="3207"/>
                </a:cubicBezTo>
                <a:cubicBezTo>
                  <a:pt x="3703" y="2007"/>
                  <a:pt x="2469" y="-1593"/>
                  <a:pt x="0" y="807"/>
                </a:cubicBezTo>
                <a:cubicBezTo>
                  <a:pt x="1851" y="5607"/>
                  <a:pt x="6789" y="6807"/>
                  <a:pt x="4937" y="15207"/>
                </a:cubicBezTo>
                <a:cubicBezTo>
                  <a:pt x="6789" y="15207"/>
                  <a:pt x="11109" y="15207"/>
                  <a:pt x="11109" y="20007"/>
                </a:cubicBezTo>
                <a:cubicBezTo>
                  <a:pt x="11109" y="16407"/>
                  <a:pt x="14811" y="16407"/>
                  <a:pt x="16046" y="16407"/>
                </a:cubicBezTo>
                <a:cubicBezTo>
                  <a:pt x="16663" y="15207"/>
                  <a:pt x="11726" y="16407"/>
                  <a:pt x="16046" y="1640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7" name="Shape 2557"/>
          <p:cNvSpPr/>
          <p:nvPr/>
        </p:nvSpPr>
        <p:spPr>
          <a:xfrm>
            <a:off x="18122552" y="6645023"/>
            <a:ext cx="153274" cy="140150"/>
          </a:xfrm>
          <a:custGeom>
            <a:avLst/>
            <a:gdLst/>
            <a:ahLst/>
            <a:cxnLst>
              <a:cxn ang="0">
                <a:pos x="wd2" y="hd2"/>
              </a:cxn>
              <a:cxn ang="5400000">
                <a:pos x="wd2" y="hd2"/>
              </a:cxn>
              <a:cxn ang="10800000">
                <a:pos x="wd2" y="hd2"/>
              </a:cxn>
              <a:cxn ang="16200000">
                <a:pos x="wd2" y="hd2"/>
              </a:cxn>
            </a:cxnLst>
            <a:rect l="0" t="0" r="r" b="b"/>
            <a:pathLst>
              <a:path w="18544" h="21600" extrusionOk="0">
                <a:moveTo>
                  <a:pt x="4622" y="2057"/>
                </a:moveTo>
                <a:cubicBezTo>
                  <a:pt x="4622" y="2057"/>
                  <a:pt x="7022" y="4114"/>
                  <a:pt x="6222" y="5143"/>
                </a:cubicBezTo>
                <a:cubicBezTo>
                  <a:pt x="6222" y="5143"/>
                  <a:pt x="3822" y="5143"/>
                  <a:pt x="3822" y="5143"/>
                </a:cubicBezTo>
                <a:cubicBezTo>
                  <a:pt x="2222" y="5143"/>
                  <a:pt x="2222" y="3086"/>
                  <a:pt x="1422" y="3086"/>
                </a:cubicBezTo>
                <a:cubicBezTo>
                  <a:pt x="-1778" y="2057"/>
                  <a:pt x="1422" y="6171"/>
                  <a:pt x="1422" y="7200"/>
                </a:cubicBezTo>
                <a:cubicBezTo>
                  <a:pt x="1422" y="10286"/>
                  <a:pt x="3822" y="8229"/>
                  <a:pt x="3022" y="11314"/>
                </a:cubicBezTo>
                <a:cubicBezTo>
                  <a:pt x="2222" y="13371"/>
                  <a:pt x="3822" y="13371"/>
                  <a:pt x="4622" y="14400"/>
                </a:cubicBezTo>
                <a:cubicBezTo>
                  <a:pt x="5422" y="14400"/>
                  <a:pt x="5422" y="16457"/>
                  <a:pt x="5422" y="17486"/>
                </a:cubicBezTo>
                <a:cubicBezTo>
                  <a:pt x="6222" y="16457"/>
                  <a:pt x="9422" y="14400"/>
                  <a:pt x="11022" y="13371"/>
                </a:cubicBezTo>
                <a:cubicBezTo>
                  <a:pt x="11822" y="13371"/>
                  <a:pt x="11822" y="15429"/>
                  <a:pt x="11822" y="16457"/>
                </a:cubicBezTo>
                <a:cubicBezTo>
                  <a:pt x="11822" y="19543"/>
                  <a:pt x="12622" y="20571"/>
                  <a:pt x="15022" y="21600"/>
                </a:cubicBezTo>
                <a:cubicBezTo>
                  <a:pt x="15022" y="20571"/>
                  <a:pt x="15022" y="18514"/>
                  <a:pt x="15022" y="18514"/>
                </a:cubicBezTo>
                <a:cubicBezTo>
                  <a:pt x="15822" y="17486"/>
                  <a:pt x="16622" y="17486"/>
                  <a:pt x="16622" y="16457"/>
                </a:cubicBezTo>
                <a:cubicBezTo>
                  <a:pt x="17422" y="14400"/>
                  <a:pt x="17422" y="12343"/>
                  <a:pt x="18222" y="11314"/>
                </a:cubicBezTo>
                <a:cubicBezTo>
                  <a:pt x="19822" y="8229"/>
                  <a:pt x="15022" y="2057"/>
                  <a:pt x="13422" y="1029"/>
                </a:cubicBezTo>
                <a:cubicBezTo>
                  <a:pt x="11822" y="4114"/>
                  <a:pt x="10222" y="4114"/>
                  <a:pt x="7822" y="2057"/>
                </a:cubicBezTo>
                <a:cubicBezTo>
                  <a:pt x="7822" y="1029"/>
                  <a:pt x="6222" y="0"/>
                  <a:pt x="5422" y="0"/>
                </a:cubicBezTo>
                <a:cubicBezTo>
                  <a:pt x="4622" y="0"/>
                  <a:pt x="4622" y="1029"/>
                  <a:pt x="4622" y="2057"/>
                </a:cubicBezTo>
                <a:cubicBezTo>
                  <a:pt x="5422" y="3086"/>
                  <a:pt x="3822" y="0"/>
                  <a:pt x="4622" y="20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8" name="Shape 2558"/>
          <p:cNvSpPr/>
          <p:nvPr/>
        </p:nvSpPr>
        <p:spPr>
          <a:xfrm>
            <a:off x="18166615" y="7091311"/>
            <a:ext cx="58757" cy="60055"/>
          </a:xfrm>
          <a:custGeom>
            <a:avLst/>
            <a:gdLst/>
            <a:ahLst/>
            <a:cxnLst>
              <a:cxn ang="0">
                <a:pos x="wd2" y="hd2"/>
              </a:cxn>
              <a:cxn ang="5400000">
                <a:pos x="wd2" y="hd2"/>
              </a:cxn>
              <a:cxn ang="10800000">
                <a:pos x="wd2" y="hd2"/>
              </a:cxn>
              <a:cxn ang="16200000">
                <a:pos x="wd2" y="hd2"/>
              </a:cxn>
            </a:cxnLst>
            <a:rect l="0" t="0" r="r" b="b"/>
            <a:pathLst>
              <a:path w="21600" h="19128" extrusionOk="0">
                <a:moveTo>
                  <a:pt x="7200" y="1848"/>
                </a:moveTo>
                <a:cubicBezTo>
                  <a:pt x="2400" y="4008"/>
                  <a:pt x="0" y="8328"/>
                  <a:pt x="0" y="12648"/>
                </a:cubicBezTo>
                <a:cubicBezTo>
                  <a:pt x="2400" y="12648"/>
                  <a:pt x="9600" y="12648"/>
                  <a:pt x="9600" y="14808"/>
                </a:cubicBezTo>
                <a:cubicBezTo>
                  <a:pt x="14400" y="19128"/>
                  <a:pt x="16800" y="19128"/>
                  <a:pt x="21600" y="19128"/>
                </a:cubicBezTo>
                <a:cubicBezTo>
                  <a:pt x="21600" y="19128"/>
                  <a:pt x="16800" y="8328"/>
                  <a:pt x="16800" y="8328"/>
                </a:cubicBezTo>
                <a:cubicBezTo>
                  <a:pt x="19200" y="8328"/>
                  <a:pt x="21600" y="8328"/>
                  <a:pt x="19200" y="4008"/>
                </a:cubicBezTo>
                <a:cubicBezTo>
                  <a:pt x="14400" y="1848"/>
                  <a:pt x="12000" y="-2472"/>
                  <a:pt x="7200" y="1848"/>
                </a:cubicBezTo>
                <a:cubicBezTo>
                  <a:pt x="2400" y="6168"/>
                  <a:pt x="9600" y="-312"/>
                  <a:pt x="7200" y="184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59" name="Shape 2559"/>
          <p:cNvSpPr/>
          <p:nvPr/>
        </p:nvSpPr>
        <p:spPr>
          <a:xfrm>
            <a:off x="17806116" y="6832639"/>
            <a:ext cx="220388" cy="178576"/>
          </a:xfrm>
          <a:custGeom>
            <a:avLst/>
            <a:gdLst/>
            <a:ahLst/>
            <a:cxnLst>
              <a:cxn ang="0">
                <a:pos x="wd2" y="hd2"/>
              </a:cxn>
              <a:cxn ang="5400000">
                <a:pos x="wd2" y="hd2"/>
              </a:cxn>
              <a:cxn ang="10800000">
                <a:pos x="wd2" y="hd2"/>
              </a:cxn>
              <a:cxn ang="16200000">
                <a:pos x="wd2" y="hd2"/>
              </a:cxn>
            </a:cxnLst>
            <a:rect l="0" t="0" r="r" b="b"/>
            <a:pathLst>
              <a:path w="20652" h="21600" extrusionOk="0">
                <a:moveTo>
                  <a:pt x="16949" y="8000"/>
                </a:moveTo>
                <a:cubicBezTo>
                  <a:pt x="17566" y="7200"/>
                  <a:pt x="18183" y="6400"/>
                  <a:pt x="17566" y="5600"/>
                </a:cubicBezTo>
                <a:cubicBezTo>
                  <a:pt x="16949" y="4800"/>
                  <a:pt x="16332" y="4800"/>
                  <a:pt x="16949" y="4000"/>
                </a:cubicBezTo>
                <a:cubicBezTo>
                  <a:pt x="18183" y="2400"/>
                  <a:pt x="20652" y="2400"/>
                  <a:pt x="20652" y="0"/>
                </a:cubicBezTo>
                <a:cubicBezTo>
                  <a:pt x="18801" y="0"/>
                  <a:pt x="16332" y="0"/>
                  <a:pt x="14481" y="800"/>
                </a:cubicBezTo>
                <a:cubicBezTo>
                  <a:pt x="13246" y="800"/>
                  <a:pt x="12012" y="1600"/>
                  <a:pt x="10778" y="1600"/>
                </a:cubicBezTo>
                <a:cubicBezTo>
                  <a:pt x="8926" y="1600"/>
                  <a:pt x="8309" y="800"/>
                  <a:pt x="7075" y="1600"/>
                </a:cubicBezTo>
                <a:cubicBezTo>
                  <a:pt x="5841" y="2400"/>
                  <a:pt x="5223" y="2400"/>
                  <a:pt x="3989" y="1600"/>
                </a:cubicBezTo>
                <a:cubicBezTo>
                  <a:pt x="2755" y="0"/>
                  <a:pt x="3372" y="3200"/>
                  <a:pt x="3372" y="3200"/>
                </a:cubicBezTo>
                <a:cubicBezTo>
                  <a:pt x="2755" y="4000"/>
                  <a:pt x="2755" y="4800"/>
                  <a:pt x="2755" y="4800"/>
                </a:cubicBezTo>
                <a:cubicBezTo>
                  <a:pt x="2138" y="6400"/>
                  <a:pt x="1521" y="4800"/>
                  <a:pt x="903" y="4800"/>
                </a:cubicBezTo>
                <a:cubicBezTo>
                  <a:pt x="286" y="5600"/>
                  <a:pt x="903" y="7200"/>
                  <a:pt x="903" y="8000"/>
                </a:cubicBezTo>
                <a:cubicBezTo>
                  <a:pt x="903" y="8800"/>
                  <a:pt x="286" y="10400"/>
                  <a:pt x="1521" y="11200"/>
                </a:cubicBezTo>
                <a:cubicBezTo>
                  <a:pt x="4606" y="13600"/>
                  <a:pt x="2138" y="15200"/>
                  <a:pt x="286" y="17600"/>
                </a:cubicBezTo>
                <a:cubicBezTo>
                  <a:pt x="-948" y="19200"/>
                  <a:pt x="2138" y="21600"/>
                  <a:pt x="3372" y="21600"/>
                </a:cubicBezTo>
                <a:cubicBezTo>
                  <a:pt x="4606" y="21600"/>
                  <a:pt x="5841" y="20000"/>
                  <a:pt x="7075" y="19200"/>
                </a:cubicBezTo>
                <a:cubicBezTo>
                  <a:pt x="8926" y="17600"/>
                  <a:pt x="10778" y="16800"/>
                  <a:pt x="12629" y="15200"/>
                </a:cubicBezTo>
                <a:cubicBezTo>
                  <a:pt x="13863" y="14400"/>
                  <a:pt x="15098" y="13600"/>
                  <a:pt x="16332" y="12000"/>
                </a:cubicBezTo>
                <a:cubicBezTo>
                  <a:pt x="16949" y="10400"/>
                  <a:pt x="16332" y="8800"/>
                  <a:pt x="16949" y="8000"/>
                </a:cubicBezTo>
                <a:cubicBezTo>
                  <a:pt x="17566" y="6400"/>
                  <a:pt x="16949" y="8800"/>
                  <a:pt x="16949" y="8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0" name="Shape 2560"/>
          <p:cNvSpPr/>
          <p:nvPr/>
        </p:nvSpPr>
        <p:spPr>
          <a:xfrm>
            <a:off x="17908165" y="6824054"/>
            <a:ext cx="323985" cy="306966"/>
          </a:xfrm>
          <a:custGeom>
            <a:avLst/>
            <a:gdLst/>
            <a:ahLst/>
            <a:cxnLst>
              <a:cxn ang="0">
                <a:pos x="wd2" y="hd2"/>
              </a:cxn>
              <a:cxn ang="5400000">
                <a:pos x="wd2" y="hd2"/>
              </a:cxn>
              <a:cxn ang="10800000">
                <a:pos x="wd2" y="hd2"/>
              </a:cxn>
              <a:cxn ang="16200000">
                <a:pos x="wd2" y="hd2"/>
              </a:cxn>
            </a:cxnLst>
            <a:rect l="0" t="0" r="r" b="b"/>
            <a:pathLst>
              <a:path w="21210" h="21255" extrusionOk="0">
                <a:moveTo>
                  <a:pt x="19914" y="16200"/>
                </a:moveTo>
                <a:cubicBezTo>
                  <a:pt x="19914" y="16200"/>
                  <a:pt x="19050" y="15740"/>
                  <a:pt x="19050" y="15281"/>
                </a:cubicBezTo>
                <a:cubicBezTo>
                  <a:pt x="19050" y="14821"/>
                  <a:pt x="19482" y="14821"/>
                  <a:pt x="19482" y="14361"/>
                </a:cubicBezTo>
                <a:cubicBezTo>
                  <a:pt x="19050" y="13442"/>
                  <a:pt x="18186" y="12983"/>
                  <a:pt x="17322" y="12064"/>
                </a:cubicBezTo>
                <a:cubicBezTo>
                  <a:pt x="16890" y="12064"/>
                  <a:pt x="16026" y="11604"/>
                  <a:pt x="16026" y="11144"/>
                </a:cubicBezTo>
                <a:cubicBezTo>
                  <a:pt x="15594" y="10225"/>
                  <a:pt x="14730" y="9306"/>
                  <a:pt x="14730" y="7927"/>
                </a:cubicBezTo>
                <a:cubicBezTo>
                  <a:pt x="14298" y="7008"/>
                  <a:pt x="16890" y="5170"/>
                  <a:pt x="16026" y="4251"/>
                </a:cubicBezTo>
                <a:cubicBezTo>
                  <a:pt x="15162" y="3791"/>
                  <a:pt x="14730" y="3332"/>
                  <a:pt x="14298" y="2412"/>
                </a:cubicBezTo>
                <a:cubicBezTo>
                  <a:pt x="13866" y="1953"/>
                  <a:pt x="13866" y="1034"/>
                  <a:pt x="13434" y="574"/>
                </a:cubicBezTo>
                <a:cubicBezTo>
                  <a:pt x="13002" y="574"/>
                  <a:pt x="13002" y="1034"/>
                  <a:pt x="12570" y="1034"/>
                </a:cubicBezTo>
                <a:cubicBezTo>
                  <a:pt x="11706" y="1034"/>
                  <a:pt x="12138" y="115"/>
                  <a:pt x="11706" y="115"/>
                </a:cubicBezTo>
                <a:cubicBezTo>
                  <a:pt x="11274" y="115"/>
                  <a:pt x="10410" y="574"/>
                  <a:pt x="10410" y="574"/>
                </a:cubicBezTo>
                <a:cubicBezTo>
                  <a:pt x="9546" y="-345"/>
                  <a:pt x="9114" y="115"/>
                  <a:pt x="8250" y="115"/>
                </a:cubicBezTo>
                <a:cubicBezTo>
                  <a:pt x="7386" y="574"/>
                  <a:pt x="7818" y="1034"/>
                  <a:pt x="7386" y="1493"/>
                </a:cubicBezTo>
                <a:cubicBezTo>
                  <a:pt x="6522" y="1953"/>
                  <a:pt x="5658" y="1953"/>
                  <a:pt x="5226" y="2872"/>
                </a:cubicBezTo>
                <a:cubicBezTo>
                  <a:pt x="4794" y="3791"/>
                  <a:pt x="5658" y="3332"/>
                  <a:pt x="5658" y="4251"/>
                </a:cubicBezTo>
                <a:cubicBezTo>
                  <a:pt x="5658" y="4710"/>
                  <a:pt x="5226" y="4710"/>
                  <a:pt x="5226" y="5629"/>
                </a:cubicBezTo>
                <a:cubicBezTo>
                  <a:pt x="5226" y="7008"/>
                  <a:pt x="4794" y="7468"/>
                  <a:pt x="3498" y="8387"/>
                </a:cubicBezTo>
                <a:cubicBezTo>
                  <a:pt x="2634" y="8846"/>
                  <a:pt x="-390" y="10225"/>
                  <a:pt x="42" y="11144"/>
                </a:cubicBezTo>
                <a:cubicBezTo>
                  <a:pt x="474" y="11604"/>
                  <a:pt x="474" y="12983"/>
                  <a:pt x="906" y="13442"/>
                </a:cubicBezTo>
                <a:cubicBezTo>
                  <a:pt x="1338" y="13902"/>
                  <a:pt x="3066" y="13902"/>
                  <a:pt x="3498" y="13902"/>
                </a:cubicBezTo>
                <a:cubicBezTo>
                  <a:pt x="4794" y="14361"/>
                  <a:pt x="6090" y="15281"/>
                  <a:pt x="7386" y="16200"/>
                </a:cubicBezTo>
                <a:cubicBezTo>
                  <a:pt x="9114" y="17578"/>
                  <a:pt x="10410" y="18957"/>
                  <a:pt x="12138" y="20336"/>
                </a:cubicBezTo>
                <a:cubicBezTo>
                  <a:pt x="13434" y="21255"/>
                  <a:pt x="14730" y="21255"/>
                  <a:pt x="16026" y="21255"/>
                </a:cubicBezTo>
                <a:cubicBezTo>
                  <a:pt x="17322" y="21255"/>
                  <a:pt x="17322" y="19876"/>
                  <a:pt x="18186" y="18957"/>
                </a:cubicBezTo>
                <a:cubicBezTo>
                  <a:pt x="19050" y="18038"/>
                  <a:pt x="20778" y="19876"/>
                  <a:pt x="21210" y="19417"/>
                </a:cubicBezTo>
                <a:cubicBezTo>
                  <a:pt x="20778" y="18957"/>
                  <a:pt x="20346" y="18498"/>
                  <a:pt x="19914" y="17578"/>
                </a:cubicBezTo>
                <a:cubicBezTo>
                  <a:pt x="19914" y="17119"/>
                  <a:pt x="20346" y="16659"/>
                  <a:pt x="19914" y="16200"/>
                </a:cubicBezTo>
                <a:cubicBezTo>
                  <a:pt x="19482" y="15740"/>
                  <a:pt x="20346" y="16659"/>
                  <a:pt x="19914"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1" name="Shape 2561"/>
          <p:cNvSpPr/>
          <p:nvPr/>
        </p:nvSpPr>
        <p:spPr>
          <a:xfrm>
            <a:off x="17493495" y="6638242"/>
            <a:ext cx="614072" cy="239608"/>
          </a:xfrm>
          <a:custGeom>
            <a:avLst/>
            <a:gdLst/>
            <a:ahLst/>
            <a:cxnLst>
              <a:cxn ang="0">
                <a:pos x="wd2" y="hd2"/>
              </a:cxn>
              <a:cxn ang="5400000">
                <a:pos x="wd2" y="hd2"/>
              </a:cxn>
              <a:cxn ang="10800000">
                <a:pos x="wd2" y="hd2"/>
              </a:cxn>
              <a:cxn ang="16200000">
                <a:pos x="wd2" y="hd2"/>
              </a:cxn>
            </a:cxnLst>
            <a:rect l="0" t="0" r="r" b="b"/>
            <a:pathLst>
              <a:path w="21113" h="21600" extrusionOk="0">
                <a:moveTo>
                  <a:pt x="11501" y="21600"/>
                </a:moveTo>
                <a:cubicBezTo>
                  <a:pt x="11729" y="21000"/>
                  <a:pt x="11956" y="19800"/>
                  <a:pt x="11956" y="19800"/>
                </a:cubicBezTo>
                <a:cubicBezTo>
                  <a:pt x="11729" y="18600"/>
                  <a:pt x="11956" y="18000"/>
                  <a:pt x="12183" y="18600"/>
                </a:cubicBezTo>
                <a:cubicBezTo>
                  <a:pt x="12638" y="19200"/>
                  <a:pt x="12865" y="18600"/>
                  <a:pt x="13320" y="18600"/>
                </a:cubicBezTo>
                <a:cubicBezTo>
                  <a:pt x="13775" y="18000"/>
                  <a:pt x="13775" y="18000"/>
                  <a:pt x="14230" y="18600"/>
                </a:cubicBezTo>
                <a:cubicBezTo>
                  <a:pt x="15139" y="18600"/>
                  <a:pt x="15821" y="17400"/>
                  <a:pt x="16731" y="17400"/>
                </a:cubicBezTo>
                <a:cubicBezTo>
                  <a:pt x="17413" y="17400"/>
                  <a:pt x="18322" y="17400"/>
                  <a:pt x="19004" y="16800"/>
                </a:cubicBezTo>
                <a:cubicBezTo>
                  <a:pt x="19459" y="16200"/>
                  <a:pt x="19459" y="17400"/>
                  <a:pt x="20141" y="16800"/>
                </a:cubicBezTo>
                <a:cubicBezTo>
                  <a:pt x="20596" y="16200"/>
                  <a:pt x="20369" y="17400"/>
                  <a:pt x="20596" y="18000"/>
                </a:cubicBezTo>
                <a:cubicBezTo>
                  <a:pt x="20823" y="18600"/>
                  <a:pt x="21278" y="17400"/>
                  <a:pt x="21051" y="16800"/>
                </a:cubicBezTo>
                <a:cubicBezTo>
                  <a:pt x="20823" y="16200"/>
                  <a:pt x="21278" y="15000"/>
                  <a:pt x="20596" y="14400"/>
                </a:cubicBezTo>
                <a:cubicBezTo>
                  <a:pt x="20369" y="13800"/>
                  <a:pt x="20823" y="13800"/>
                  <a:pt x="20596" y="13200"/>
                </a:cubicBezTo>
                <a:cubicBezTo>
                  <a:pt x="20596" y="12000"/>
                  <a:pt x="20369" y="11400"/>
                  <a:pt x="20369" y="10200"/>
                </a:cubicBezTo>
                <a:cubicBezTo>
                  <a:pt x="20369" y="9600"/>
                  <a:pt x="20823" y="8400"/>
                  <a:pt x="20823" y="8400"/>
                </a:cubicBezTo>
                <a:cubicBezTo>
                  <a:pt x="20596" y="7200"/>
                  <a:pt x="20141" y="6600"/>
                  <a:pt x="19914" y="4800"/>
                </a:cubicBezTo>
                <a:cubicBezTo>
                  <a:pt x="19459" y="3000"/>
                  <a:pt x="19459" y="2400"/>
                  <a:pt x="18550" y="1800"/>
                </a:cubicBezTo>
                <a:cubicBezTo>
                  <a:pt x="18322" y="1800"/>
                  <a:pt x="18095" y="1800"/>
                  <a:pt x="17867" y="1800"/>
                </a:cubicBezTo>
                <a:cubicBezTo>
                  <a:pt x="17413" y="1200"/>
                  <a:pt x="17640" y="1800"/>
                  <a:pt x="17413" y="1800"/>
                </a:cubicBezTo>
                <a:cubicBezTo>
                  <a:pt x="16958" y="3000"/>
                  <a:pt x="16503" y="3000"/>
                  <a:pt x="16276" y="3600"/>
                </a:cubicBezTo>
                <a:cubicBezTo>
                  <a:pt x="15594" y="4200"/>
                  <a:pt x="14684" y="3600"/>
                  <a:pt x="14002" y="3600"/>
                </a:cubicBezTo>
                <a:cubicBezTo>
                  <a:pt x="13547" y="3600"/>
                  <a:pt x="13093" y="3600"/>
                  <a:pt x="12865" y="3600"/>
                </a:cubicBezTo>
                <a:cubicBezTo>
                  <a:pt x="12411" y="3000"/>
                  <a:pt x="12411" y="2400"/>
                  <a:pt x="11956" y="2400"/>
                </a:cubicBezTo>
                <a:cubicBezTo>
                  <a:pt x="11501" y="2400"/>
                  <a:pt x="11274" y="1800"/>
                  <a:pt x="11046" y="1200"/>
                </a:cubicBezTo>
                <a:cubicBezTo>
                  <a:pt x="10819" y="1200"/>
                  <a:pt x="9910" y="0"/>
                  <a:pt x="10137" y="0"/>
                </a:cubicBezTo>
                <a:cubicBezTo>
                  <a:pt x="9682" y="600"/>
                  <a:pt x="8545" y="0"/>
                  <a:pt x="8091" y="0"/>
                </a:cubicBezTo>
                <a:cubicBezTo>
                  <a:pt x="7409" y="0"/>
                  <a:pt x="6726" y="1800"/>
                  <a:pt x="6272" y="2400"/>
                </a:cubicBezTo>
                <a:cubicBezTo>
                  <a:pt x="5590" y="3600"/>
                  <a:pt x="4453" y="2400"/>
                  <a:pt x="3771" y="3000"/>
                </a:cubicBezTo>
                <a:cubicBezTo>
                  <a:pt x="3543" y="3000"/>
                  <a:pt x="3316" y="3000"/>
                  <a:pt x="3316" y="3600"/>
                </a:cubicBezTo>
                <a:cubicBezTo>
                  <a:pt x="3316" y="3600"/>
                  <a:pt x="3771" y="3600"/>
                  <a:pt x="3771" y="4200"/>
                </a:cubicBezTo>
                <a:cubicBezTo>
                  <a:pt x="3771" y="4200"/>
                  <a:pt x="3089" y="4200"/>
                  <a:pt x="3089" y="4800"/>
                </a:cubicBezTo>
                <a:cubicBezTo>
                  <a:pt x="3089" y="5400"/>
                  <a:pt x="3089" y="5400"/>
                  <a:pt x="2634" y="5400"/>
                </a:cubicBezTo>
                <a:cubicBezTo>
                  <a:pt x="1952" y="5400"/>
                  <a:pt x="1270" y="5400"/>
                  <a:pt x="587" y="5400"/>
                </a:cubicBezTo>
                <a:cubicBezTo>
                  <a:pt x="133" y="5400"/>
                  <a:pt x="360" y="6000"/>
                  <a:pt x="360" y="6600"/>
                </a:cubicBezTo>
                <a:cubicBezTo>
                  <a:pt x="133" y="7800"/>
                  <a:pt x="-322" y="8400"/>
                  <a:pt x="360" y="9000"/>
                </a:cubicBezTo>
                <a:cubicBezTo>
                  <a:pt x="360" y="9000"/>
                  <a:pt x="815" y="8400"/>
                  <a:pt x="815" y="8400"/>
                </a:cubicBezTo>
                <a:cubicBezTo>
                  <a:pt x="815" y="9000"/>
                  <a:pt x="360" y="10200"/>
                  <a:pt x="360" y="10200"/>
                </a:cubicBezTo>
                <a:cubicBezTo>
                  <a:pt x="587" y="10800"/>
                  <a:pt x="587" y="10200"/>
                  <a:pt x="815" y="10200"/>
                </a:cubicBezTo>
                <a:cubicBezTo>
                  <a:pt x="815" y="10200"/>
                  <a:pt x="815" y="11400"/>
                  <a:pt x="815" y="11400"/>
                </a:cubicBezTo>
                <a:cubicBezTo>
                  <a:pt x="1270" y="13200"/>
                  <a:pt x="587" y="12000"/>
                  <a:pt x="360" y="12000"/>
                </a:cubicBezTo>
                <a:cubicBezTo>
                  <a:pt x="360" y="12000"/>
                  <a:pt x="133" y="13800"/>
                  <a:pt x="587" y="13200"/>
                </a:cubicBezTo>
                <a:cubicBezTo>
                  <a:pt x="1042" y="13200"/>
                  <a:pt x="587" y="14400"/>
                  <a:pt x="587" y="15000"/>
                </a:cubicBezTo>
                <a:cubicBezTo>
                  <a:pt x="587" y="15600"/>
                  <a:pt x="1270" y="15600"/>
                  <a:pt x="1497" y="16200"/>
                </a:cubicBezTo>
                <a:cubicBezTo>
                  <a:pt x="1724" y="16800"/>
                  <a:pt x="1270" y="18000"/>
                  <a:pt x="1270" y="18000"/>
                </a:cubicBezTo>
                <a:cubicBezTo>
                  <a:pt x="1497" y="18000"/>
                  <a:pt x="1724" y="16800"/>
                  <a:pt x="1952" y="18000"/>
                </a:cubicBezTo>
                <a:cubicBezTo>
                  <a:pt x="1952" y="18600"/>
                  <a:pt x="1497" y="18600"/>
                  <a:pt x="1497" y="18600"/>
                </a:cubicBezTo>
                <a:cubicBezTo>
                  <a:pt x="1497" y="18600"/>
                  <a:pt x="1952" y="18600"/>
                  <a:pt x="1952" y="18600"/>
                </a:cubicBezTo>
                <a:cubicBezTo>
                  <a:pt x="2179" y="19200"/>
                  <a:pt x="1952" y="19800"/>
                  <a:pt x="1724" y="20400"/>
                </a:cubicBezTo>
                <a:cubicBezTo>
                  <a:pt x="1724" y="21000"/>
                  <a:pt x="2179" y="21600"/>
                  <a:pt x="2179" y="21000"/>
                </a:cubicBezTo>
                <a:cubicBezTo>
                  <a:pt x="2406" y="20400"/>
                  <a:pt x="2179" y="19200"/>
                  <a:pt x="2406" y="18600"/>
                </a:cubicBezTo>
                <a:cubicBezTo>
                  <a:pt x="2634" y="18000"/>
                  <a:pt x="3089" y="19200"/>
                  <a:pt x="3316" y="19200"/>
                </a:cubicBezTo>
                <a:cubicBezTo>
                  <a:pt x="3771" y="19800"/>
                  <a:pt x="4225" y="21000"/>
                  <a:pt x="4680" y="19800"/>
                </a:cubicBezTo>
                <a:cubicBezTo>
                  <a:pt x="5362" y="19200"/>
                  <a:pt x="4907" y="17400"/>
                  <a:pt x="5817" y="18600"/>
                </a:cubicBezTo>
                <a:cubicBezTo>
                  <a:pt x="6272" y="19800"/>
                  <a:pt x="6954" y="21000"/>
                  <a:pt x="7636" y="21000"/>
                </a:cubicBezTo>
                <a:cubicBezTo>
                  <a:pt x="8091" y="20400"/>
                  <a:pt x="8773" y="19800"/>
                  <a:pt x="9227" y="19200"/>
                </a:cubicBezTo>
                <a:cubicBezTo>
                  <a:pt x="9455" y="18600"/>
                  <a:pt x="9455" y="18000"/>
                  <a:pt x="9682" y="18000"/>
                </a:cubicBezTo>
                <a:cubicBezTo>
                  <a:pt x="10137" y="18600"/>
                  <a:pt x="10364" y="19200"/>
                  <a:pt x="10592" y="18600"/>
                </a:cubicBezTo>
                <a:cubicBezTo>
                  <a:pt x="11274" y="18000"/>
                  <a:pt x="11274" y="18600"/>
                  <a:pt x="11046" y="19800"/>
                </a:cubicBezTo>
                <a:cubicBezTo>
                  <a:pt x="11046" y="20400"/>
                  <a:pt x="11501" y="20400"/>
                  <a:pt x="11046" y="21000"/>
                </a:cubicBezTo>
                <a:cubicBezTo>
                  <a:pt x="11274" y="21600"/>
                  <a:pt x="11274" y="21600"/>
                  <a:pt x="11501" y="21600"/>
                </a:cubicBezTo>
                <a:cubicBezTo>
                  <a:pt x="11729" y="21000"/>
                  <a:pt x="11274" y="21600"/>
                  <a:pt x="11501" y="21600"/>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2" name="Shape 2562"/>
          <p:cNvSpPr/>
          <p:nvPr/>
        </p:nvSpPr>
        <p:spPr>
          <a:xfrm>
            <a:off x="17772904" y="7019659"/>
            <a:ext cx="692011" cy="556673"/>
          </a:xfrm>
          <a:custGeom>
            <a:avLst/>
            <a:gdLst/>
            <a:ahLst/>
            <a:cxnLst>
              <a:cxn ang="0">
                <a:pos x="wd2" y="hd2"/>
              </a:cxn>
              <a:cxn ang="5400000">
                <a:pos x="wd2" y="hd2"/>
              </a:cxn>
              <a:cxn ang="10800000">
                <a:pos x="wd2" y="hd2"/>
              </a:cxn>
              <a:cxn ang="16200000">
                <a:pos x="wd2" y="hd2"/>
              </a:cxn>
            </a:cxnLst>
            <a:rect l="0" t="0" r="r" b="b"/>
            <a:pathLst>
              <a:path w="21475" h="21536" extrusionOk="0">
                <a:moveTo>
                  <a:pt x="13246" y="5079"/>
                </a:moveTo>
                <a:cubicBezTo>
                  <a:pt x="13041" y="4307"/>
                  <a:pt x="13041" y="4307"/>
                  <a:pt x="12424" y="4307"/>
                </a:cubicBezTo>
                <a:cubicBezTo>
                  <a:pt x="11806" y="4307"/>
                  <a:pt x="11189" y="4307"/>
                  <a:pt x="10572" y="4307"/>
                </a:cubicBezTo>
                <a:cubicBezTo>
                  <a:pt x="10161" y="4307"/>
                  <a:pt x="9955" y="3793"/>
                  <a:pt x="9749" y="3793"/>
                </a:cubicBezTo>
                <a:cubicBezTo>
                  <a:pt x="9132" y="3022"/>
                  <a:pt x="8515" y="2507"/>
                  <a:pt x="8104" y="1993"/>
                </a:cubicBezTo>
                <a:cubicBezTo>
                  <a:pt x="7281" y="1222"/>
                  <a:pt x="6458" y="450"/>
                  <a:pt x="5429" y="193"/>
                </a:cubicBezTo>
                <a:cubicBezTo>
                  <a:pt x="5018" y="-64"/>
                  <a:pt x="4812" y="-64"/>
                  <a:pt x="4195" y="193"/>
                </a:cubicBezTo>
                <a:cubicBezTo>
                  <a:pt x="3784" y="193"/>
                  <a:pt x="3166" y="450"/>
                  <a:pt x="2549" y="707"/>
                </a:cubicBezTo>
                <a:cubicBezTo>
                  <a:pt x="2755" y="1222"/>
                  <a:pt x="3372" y="1736"/>
                  <a:pt x="3372" y="2250"/>
                </a:cubicBezTo>
                <a:cubicBezTo>
                  <a:pt x="3372" y="2765"/>
                  <a:pt x="2755" y="3022"/>
                  <a:pt x="2549" y="3022"/>
                </a:cubicBezTo>
                <a:cubicBezTo>
                  <a:pt x="2344" y="3279"/>
                  <a:pt x="2138" y="3022"/>
                  <a:pt x="1932" y="3022"/>
                </a:cubicBezTo>
                <a:cubicBezTo>
                  <a:pt x="1726" y="3279"/>
                  <a:pt x="1726" y="3536"/>
                  <a:pt x="1726" y="3536"/>
                </a:cubicBezTo>
                <a:cubicBezTo>
                  <a:pt x="1315" y="4307"/>
                  <a:pt x="492" y="3793"/>
                  <a:pt x="286" y="3536"/>
                </a:cubicBezTo>
                <a:cubicBezTo>
                  <a:pt x="81" y="4050"/>
                  <a:pt x="81" y="4307"/>
                  <a:pt x="81" y="4822"/>
                </a:cubicBezTo>
                <a:cubicBezTo>
                  <a:pt x="-125" y="5593"/>
                  <a:pt x="81" y="5336"/>
                  <a:pt x="492" y="5593"/>
                </a:cubicBezTo>
                <a:cubicBezTo>
                  <a:pt x="904" y="6107"/>
                  <a:pt x="1315" y="7136"/>
                  <a:pt x="1521" y="7907"/>
                </a:cubicBezTo>
                <a:cubicBezTo>
                  <a:pt x="1932" y="8422"/>
                  <a:pt x="2138" y="8936"/>
                  <a:pt x="2344" y="9707"/>
                </a:cubicBezTo>
                <a:cubicBezTo>
                  <a:pt x="2549" y="10222"/>
                  <a:pt x="2755" y="10479"/>
                  <a:pt x="2961" y="10736"/>
                </a:cubicBezTo>
                <a:cubicBezTo>
                  <a:pt x="3372" y="11250"/>
                  <a:pt x="3784" y="11250"/>
                  <a:pt x="3989" y="11765"/>
                </a:cubicBezTo>
                <a:cubicBezTo>
                  <a:pt x="4195" y="12279"/>
                  <a:pt x="4401" y="12793"/>
                  <a:pt x="4401" y="13565"/>
                </a:cubicBezTo>
                <a:cubicBezTo>
                  <a:pt x="4606" y="14079"/>
                  <a:pt x="4401" y="14593"/>
                  <a:pt x="4606" y="15107"/>
                </a:cubicBezTo>
                <a:cubicBezTo>
                  <a:pt x="5018" y="16136"/>
                  <a:pt x="5841" y="16393"/>
                  <a:pt x="6252" y="17165"/>
                </a:cubicBezTo>
                <a:cubicBezTo>
                  <a:pt x="6664" y="17936"/>
                  <a:pt x="6869" y="18965"/>
                  <a:pt x="7281" y="19479"/>
                </a:cubicBezTo>
                <a:cubicBezTo>
                  <a:pt x="7486" y="19993"/>
                  <a:pt x="7898" y="20507"/>
                  <a:pt x="8104" y="20765"/>
                </a:cubicBezTo>
                <a:cubicBezTo>
                  <a:pt x="8104" y="21022"/>
                  <a:pt x="8104" y="21536"/>
                  <a:pt x="8309" y="21536"/>
                </a:cubicBezTo>
                <a:cubicBezTo>
                  <a:pt x="8721" y="21536"/>
                  <a:pt x="8515" y="21022"/>
                  <a:pt x="8721" y="20765"/>
                </a:cubicBezTo>
                <a:cubicBezTo>
                  <a:pt x="8721" y="19993"/>
                  <a:pt x="9749" y="20250"/>
                  <a:pt x="10161" y="20250"/>
                </a:cubicBezTo>
                <a:cubicBezTo>
                  <a:pt x="10778" y="20250"/>
                  <a:pt x="11806" y="19993"/>
                  <a:pt x="12218" y="20507"/>
                </a:cubicBezTo>
                <a:cubicBezTo>
                  <a:pt x="12835" y="20765"/>
                  <a:pt x="13041" y="20250"/>
                  <a:pt x="13452" y="19736"/>
                </a:cubicBezTo>
                <a:cubicBezTo>
                  <a:pt x="14069" y="18707"/>
                  <a:pt x="14686" y="18707"/>
                  <a:pt x="15509" y="18450"/>
                </a:cubicBezTo>
                <a:cubicBezTo>
                  <a:pt x="16744" y="18450"/>
                  <a:pt x="17978" y="17936"/>
                  <a:pt x="19212" y="17422"/>
                </a:cubicBezTo>
                <a:cubicBezTo>
                  <a:pt x="19624" y="17165"/>
                  <a:pt x="20241" y="16907"/>
                  <a:pt x="20858" y="16907"/>
                </a:cubicBezTo>
                <a:cubicBezTo>
                  <a:pt x="21064" y="16650"/>
                  <a:pt x="21064" y="16136"/>
                  <a:pt x="21269" y="15622"/>
                </a:cubicBezTo>
                <a:cubicBezTo>
                  <a:pt x="21269" y="15365"/>
                  <a:pt x="21475" y="14850"/>
                  <a:pt x="21475" y="14336"/>
                </a:cubicBezTo>
                <a:cubicBezTo>
                  <a:pt x="21475" y="14079"/>
                  <a:pt x="21269" y="13307"/>
                  <a:pt x="21064" y="13050"/>
                </a:cubicBezTo>
                <a:cubicBezTo>
                  <a:pt x="20446" y="13050"/>
                  <a:pt x="19624" y="13050"/>
                  <a:pt x="19006" y="12793"/>
                </a:cubicBezTo>
                <a:cubicBezTo>
                  <a:pt x="18389" y="12793"/>
                  <a:pt x="18389" y="12536"/>
                  <a:pt x="17978" y="12022"/>
                </a:cubicBezTo>
                <a:cubicBezTo>
                  <a:pt x="17566" y="10993"/>
                  <a:pt x="16949" y="10736"/>
                  <a:pt x="16538" y="9965"/>
                </a:cubicBezTo>
                <a:cubicBezTo>
                  <a:pt x="16332" y="9965"/>
                  <a:pt x="15921" y="8936"/>
                  <a:pt x="15715" y="8679"/>
                </a:cubicBezTo>
                <a:cubicBezTo>
                  <a:pt x="15509" y="8165"/>
                  <a:pt x="16538" y="7907"/>
                  <a:pt x="15715" y="7393"/>
                </a:cubicBezTo>
                <a:cubicBezTo>
                  <a:pt x="15509" y="7393"/>
                  <a:pt x="15304" y="6879"/>
                  <a:pt x="15098" y="6879"/>
                </a:cubicBezTo>
                <a:cubicBezTo>
                  <a:pt x="14686" y="6879"/>
                  <a:pt x="14481" y="6107"/>
                  <a:pt x="14275" y="5593"/>
                </a:cubicBezTo>
                <a:cubicBezTo>
                  <a:pt x="14069" y="4822"/>
                  <a:pt x="14069" y="5079"/>
                  <a:pt x="13246" y="507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3" name="Shape 2563"/>
          <p:cNvSpPr/>
          <p:nvPr/>
        </p:nvSpPr>
        <p:spPr>
          <a:xfrm>
            <a:off x="17782437" y="6977307"/>
            <a:ext cx="137853" cy="146930"/>
          </a:xfrm>
          <a:custGeom>
            <a:avLst/>
            <a:gdLst/>
            <a:ahLst/>
            <a:cxnLst>
              <a:cxn ang="0">
                <a:pos x="wd2" y="hd2"/>
              </a:cxn>
              <a:cxn ang="5400000">
                <a:pos x="wd2" y="hd2"/>
              </a:cxn>
              <a:cxn ang="10800000">
                <a:pos x="wd2" y="hd2"/>
              </a:cxn>
              <a:cxn ang="16200000">
                <a:pos x="wd2" y="hd2"/>
              </a:cxn>
            </a:cxnLst>
            <a:rect l="0" t="0" r="r" b="b"/>
            <a:pathLst>
              <a:path w="21600" h="21600" extrusionOk="0">
                <a:moveTo>
                  <a:pt x="5143" y="21600"/>
                </a:moveTo>
                <a:cubicBezTo>
                  <a:pt x="7200" y="21600"/>
                  <a:pt x="7200" y="18655"/>
                  <a:pt x="8229" y="18655"/>
                </a:cubicBezTo>
                <a:cubicBezTo>
                  <a:pt x="9257" y="16691"/>
                  <a:pt x="11314" y="17673"/>
                  <a:pt x="12343" y="17673"/>
                </a:cubicBezTo>
                <a:cubicBezTo>
                  <a:pt x="13371" y="16691"/>
                  <a:pt x="16457" y="15709"/>
                  <a:pt x="15429" y="14727"/>
                </a:cubicBezTo>
                <a:cubicBezTo>
                  <a:pt x="14400" y="12764"/>
                  <a:pt x="13371" y="10800"/>
                  <a:pt x="11314" y="8836"/>
                </a:cubicBezTo>
                <a:cubicBezTo>
                  <a:pt x="15429" y="7855"/>
                  <a:pt x="18514" y="6873"/>
                  <a:pt x="21600" y="5891"/>
                </a:cubicBezTo>
                <a:cubicBezTo>
                  <a:pt x="21600" y="3927"/>
                  <a:pt x="20571" y="1964"/>
                  <a:pt x="19543" y="0"/>
                </a:cubicBezTo>
                <a:cubicBezTo>
                  <a:pt x="16457" y="982"/>
                  <a:pt x="12343" y="4909"/>
                  <a:pt x="9257" y="4909"/>
                </a:cubicBezTo>
                <a:cubicBezTo>
                  <a:pt x="7200" y="4909"/>
                  <a:pt x="4114" y="2945"/>
                  <a:pt x="4114" y="982"/>
                </a:cubicBezTo>
                <a:cubicBezTo>
                  <a:pt x="3086" y="4909"/>
                  <a:pt x="3086" y="7855"/>
                  <a:pt x="3086" y="10800"/>
                </a:cubicBezTo>
                <a:cubicBezTo>
                  <a:pt x="2057" y="12764"/>
                  <a:pt x="0" y="15709"/>
                  <a:pt x="0" y="17673"/>
                </a:cubicBezTo>
                <a:cubicBezTo>
                  <a:pt x="0" y="19636"/>
                  <a:pt x="0" y="19636"/>
                  <a:pt x="1029" y="20618"/>
                </a:cubicBezTo>
                <a:cubicBezTo>
                  <a:pt x="3086" y="20618"/>
                  <a:pt x="4114" y="21600"/>
                  <a:pt x="5143"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4" name="Shape 2564"/>
          <p:cNvSpPr/>
          <p:nvPr/>
        </p:nvSpPr>
        <p:spPr>
          <a:xfrm>
            <a:off x="17789214" y="6925319"/>
            <a:ext cx="46790" cy="55147"/>
          </a:xfrm>
          <a:custGeom>
            <a:avLst/>
            <a:gdLst/>
            <a:ahLst/>
            <a:cxnLst>
              <a:cxn ang="0">
                <a:pos x="wd2" y="hd2"/>
              </a:cxn>
              <a:cxn ang="5400000">
                <a:pos x="wd2" y="hd2"/>
              </a:cxn>
              <a:cxn ang="10800000">
                <a:pos x="wd2" y="hd2"/>
              </a:cxn>
              <a:cxn ang="16200000">
                <a:pos x="wd2" y="hd2"/>
              </a:cxn>
            </a:cxnLst>
            <a:rect l="0" t="0" r="r" b="b"/>
            <a:pathLst>
              <a:path w="19443" h="20267" extrusionOk="0">
                <a:moveTo>
                  <a:pt x="18900" y="4800"/>
                </a:moveTo>
                <a:cubicBezTo>
                  <a:pt x="18900" y="2400"/>
                  <a:pt x="13500" y="0"/>
                  <a:pt x="10800" y="0"/>
                </a:cubicBezTo>
                <a:cubicBezTo>
                  <a:pt x="8100" y="2400"/>
                  <a:pt x="8100" y="2400"/>
                  <a:pt x="5400" y="4800"/>
                </a:cubicBezTo>
                <a:cubicBezTo>
                  <a:pt x="5400" y="9600"/>
                  <a:pt x="2700" y="14400"/>
                  <a:pt x="0" y="19200"/>
                </a:cubicBezTo>
                <a:cubicBezTo>
                  <a:pt x="5400" y="19200"/>
                  <a:pt x="5400" y="21600"/>
                  <a:pt x="10800" y="19200"/>
                </a:cubicBezTo>
                <a:cubicBezTo>
                  <a:pt x="13500" y="16800"/>
                  <a:pt x="21600" y="9600"/>
                  <a:pt x="18900" y="4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5" name="Shape 2565"/>
          <p:cNvSpPr/>
          <p:nvPr/>
        </p:nvSpPr>
        <p:spPr>
          <a:xfrm>
            <a:off x="17782437" y="7004436"/>
            <a:ext cx="20340" cy="47470"/>
          </a:xfrm>
          <a:custGeom>
            <a:avLst/>
            <a:gdLst/>
            <a:ahLst/>
            <a:cxnLst>
              <a:cxn ang="0">
                <a:pos x="wd2" y="hd2"/>
              </a:cxn>
              <a:cxn ang="5400000">
                <a:pos x="wd2" y="hd2"/>
              </a:cxn>
              <a:cxn ang="10800000">
                <a:pos x="wd2" y="hd2"/>
              </a:cxn>
              <a:cxn ang="16200000">
                <a:pos x="wd2" y="hd2"/>
              </a:cxn>
            </a:cxnLst>
            <a:rect l="0" t="0" r="r" b="b"/>
            <a:pathLst>
              <a:path w="21600" h="21600" extrusionOk="0">
                <a:moveTo>
                  <a:pt x="0" y="9257"/>
                </a:moveTo>
                <a:cubicBezTo>
                  <a:pt x="0" y="15429"/>
                  <a:pt x="7200" y="18514"/>
                  <a:pt x="21600" y="21600"/>
                </a:cubicBezTo>
                <a:cubicBezTo>
                  <a:pt x="21600" y="15429"/>
                  <a:pt x="21600" y="9257"/>
                  <a:pt x="21600" y="3086"/>
                </a:cubicBezTo>
                <a:cubicBezTo>
                  <a:pt x="21600" y="0"/>
                  <a:pt x="21600" y="0"/>
                  <a:pt x="14400" y="0"/>
                </a:cubicBezTo>
                <a:cubicBezTo>
                  <a:pt x="0" y="0"/>
                  <a:pt x="0" y="6171"/>
                  <a:pt x="0" y="92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6" name="Shape 2566"/>
          <p:cNvSpPr/>
          <p:nvPr/>
        </p:nvSpPr>
        <p:spPr>
          <a:xfrm>
            <a:off x="17755319" y="6977307"/>
            <a:ext cx="51910" cy="174057"/>
          </a:xfrm>
          <a:custGeom>
            <a:avLst/>
            <a:gdLst/>
            <a:ahLst/>
            <a:cxnLst>
              <a:cxn ang="0">
                <a:pos x="wd2" y="hd2"/>
              </a:cxn>
              <a:cxn ang="5400000">
                <a:pos x="wd2" y="hd2"/>
              </a:cxn>
              <a:cxn ang="10800000">
                <a:pos x="wd2" y="hd2"/>
              </a:cxn>
              <a:cxn ang="16200000">
                <a:pos x="wd2" y="hd2"/>
              </a:cxn>
            </a:cxnLst>
            <a:rect l="0" t="0" r="r" b="b"/>
            <a:pathLst>
              <a:path w="20674" h="21600" extrusionOk="0">
                <a:moveTo>
                  <a:pt x="10800" y="14123"/>
                </a:moveTo>
                <a:cubicBezTo>
                  <a:pt x="10800" y="13292"/>
                  <a:pt x="13500" y="12462"/>
                  <a:pt x="16200" y="10800"/>
                </a:cubicBezTo>
                <a:cubicBezTo>
                  <a:pt x="18900" y="9138"/>
                  <a:pt x="16200" y="9969"/>
                  <a:pt x="13500" y="8308"/>
                </a:cubicBezTo>
                <a:cubicBezTo>
                  <a:pt x="8100" y="6646"/>
                  <a:pt x="10800" y="2492"/>
                  <a:pt x="18900" y="3323"/>
                </a:cubicBezTo>
                <a:cubicBezTo>
                  <a:pt x="21600" y="831"/>
                  <a:pt x="21600" y="831"/>
                  <a:pt x="16200" y="0"/>
                </a:cubicBezTo>
                <a:cubicBezTo>
                  <a:pt x="10800" y="0"/>
                  <a:pt x="8100" y="4154"/>
                  <a:pt x="5400" y="5815"/>
                </a:cubicBezTo>
                <a:cubicBezTo>
                  <a:pt x="2700" y="6646"/>
                  <a:pt x="0" y="7477"/>
                  <a:pt x="0" y="9138"/>
                </a:cubicBezTo>
                <a:cubicBezTo>
                  <a:pt x="0" y="9969"/>
                  <a:pt x="2700" y="11631"/>
                  <a:pt x="2700" y="13292"/>
                </a:cubicBezTo>
                <a:cubicBezTo>
                  <a:pt x="2700" y="15785"/>
                  <a:pt x="5400" y="18277"/>
                  <a:pt x="5400" y="21600"/>
                </a:cubicBezTo>
                <a:cubicBezTo>
                  <a:pt x="5400" y="20769"/>
                  <a:pt x="5400" y="20769"/>
                  <a:pt x="5400" y="20769"/>
                </a:cubicBezTo>
                <a:cubicBezTo>
                  <a:pt x="8100" y="19108"/>
                  <a:pt x="8100" y="16615"/>
                  <a:pt x="10800" y="14123"/>
                </a:cubicBezTo>
                <a:cubicBezTo>
                  <a:pt x="10800" y="13292"/>
                  <a:pt x="10800" y="14954"/>
                  <a:pt x="10800" y="1412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7" name="Shape 2567"/>
          <p:cNvSpPr/>
          <p:nvPr/>
        </p:nvSpPr>
        <p:spPr>
          <a:xfrm>
            <a:off x="18304465" y="7237260"/>
            <a:ext cx="24767" cy="51993"/>
          </a:xfrm>
          <a:custGeom>
            <a:avLst/>
            <a:gdLst/>
            <a:ahLst/>
            <a:cxnLst>
              <a:cxn ang="0">
                <a:pos x="wd2" y="hd2"/>
              </a:cxn>
              <a:cxn ang="5400000">
                <a:pos x="wd2" y="hd2"/>
              </a:cxn>
              <a:cxn ang="10800000">
                <a:pos x="wd2" y="hd2"/>
              </a:cxn>
              <a:cxn ang="16200000">
                <a:pos x="wd2" y="hd2"/>
              </a:cxn>
            </a:cxnLst>
            <a:rect l="0" t="0" r="r" b="b"/>
            <a:pathLst>
              <a:path w="15781" h="21600" extrusionOk="0">
                <a:moveTo>
                  <a:pt x="12960" y="21600"/>
                </a:moveTo>
                <a:cubicBezTo>
                  <a:pt x="12960" y="18900"/>
                  <a:pt x="21600" y="0"/>
                  <a:pt x="8640" y="0"/>
                </a:cubicBezTo>
                <a:cubicBezTo>
                  <a:pt x="4320" y="2700"/>
                  <a:pt x="0" y="8100"/>
                  <a:pt x="0" y="10800"/>
                </a:cubicBezTo>
                <a:cubicBezTo>
                  <a:pt x="0" y="16200"/>
                  <a:pt x="4320" y="18900"/>
                  <a:pt x="12960" y="21600"/>
                </a:cubicBezTo>
                <a:cubicBezTo>
                  <a:pt x="12960" y="21600"/>
                  <a:pt x="8640" y="21600"/>
                  <a:pt x="12960"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8" name="Shape 2568"/>
          <p:cNvSpPr/>
          <p:nvPr/>
        </p:nvSpPr>
        <p:spPr>
          <a:xfrm>
            <a:off x="18034945" y="7483653"/>
            <a:ext cx="345100" cy="218224"/>
          </a:xfrm>
          <a:custGeom>
            <a:avLst/>
            <a:gdLst/>
            <a:ahLst/>
            <a:cxnLst>
              <a:cxn ang="0">
                <a:pos x="wd2" y="hd2"/>
              </a:cxn>
              <a:cxn ang="5400000">
                <a:pos x="wd2" y="hd2"/>
              </a:cxn>
              <a:cxn ang="10800000">
                <a:pos x="wd2" y="hd2"/>
              </a:cxn>
              <a:cxn ang="16200000">
                <a:pos x="wd2" y="hd2"/>
              </a:cxn>
            </a:cxnLst>
            <a:rect l="0" t="0" r="r" b="b"/>
            <a:pathLst>
              <a:path w="21144" h="21063" extrusionOk="0">
                <a:moveTo>
                  <a:pt x="19053" y="0"/>
                </a:moveTo>
                <a:cubicBezTo>
                  <a:pt x="17830" y="635"/>
                  <a:pt x="16607" y="1271"/>
                  <a:pt x="15385" y="1271"/>
                </a:cubicBezTo>
                <a:cubicBezTo>
                  <a:pt x="14162" y="1906"/>
                  <a:pt x="12532" y="1271"/>
                  <a:pt x="11309" y="2541"/>
                </a:cubicBezTo>
                <a:cubicBezTo>
                  <a:pt x="10494" y="3812"/>
                  <a:pt x="10087" y="5082"/>
                  <a:pt x="9272" y="6353"/>
                </a:cubicBezTo>
                <a:cubicBezTo>
                  <a:pt x="8864" y="6988"/>
                  <a:pt x="7641" y="5718"/>
                  <a:pt x="6826" y="5718"/>
                </a:cubicBezTo>
                <a:cubicBezTo>
                  <a:pt x="5604" y="5718"/>
                  <a:pt x="4789" y="5718"/>
                  <a:pt x="3566" y="5718"/>
                </a:cubicBezTo>
                <a:cubicBezTo>
                  <a:pt x="2343" y="5718"/>
                  <a:pt x="1121" y="5082"/>
                  <a:pt x="1121" y="7624"/>
                </a:cubicBezTo>
                <a:cubicBezTo>
                  <a:pt x="713" y="8894"/>
                  <a:pt x="306" y="8259"/>
                  <a:pt x="306" y="9529"/>
                </a:cubicBezTo>
                <a:cubicBezTo>
                  <a:pt x="-102" y="10800"/>
                  <a:pt x="-102" y="12071"/>
                  <a:pt x="306" y="13341"/>
                </a:cubicBezTo>
                <a:cubicBezTo>
                  <a:pt x="306" y="14612"/>
                  <a:pt x="713" y="16518"/>
                  <a:pt x="1121" y="17788"/>
                </a:cubicBezTo>
                <a:cubicBezTo>
                  <a:pt x="1121" y="18424"/>
                  <a:pt x="1121" y="19694"/>
                  <a:pt x="1528" y="20329"/>
                </a:cubicBezTo>
                <a:cubicBezTo>
                  <a:pt x="1936" y="21600"/>
                  <a:pt x="3973" y="20965"/>
                  <a:pt x="4789" y="20329"/>
                </a:cubicBezTo>
                <a:cubicBezTo>
                  <a:pt x="5196" y="19694"/>
                  <a:pt x="5604" y="19059"/>
                  <a:pt x="6419" y="18424"/>
                </a:cubicBezTo>
                <a:cubicBezTo>
                  <a:pt x="6826" y="18424"/>
                  <a:pt x="7641" y="18424"/>
                  <a:pt x="8456" y="18424"/>
                </a:cubicBezTo>
                <a:cubicBezTo>
                  <a:pt x="8864" y="17788"/>
                  <a:pt x="9272" y="17153"/>
                  <a:pt x="9679" y="16518"/>
                </a:cubicBezTo>
                <a:cubicBezTo>
                  <a:pt x="10902" y="15882"/>
                  <a:pt x="11717" y="15882"/>
                  <a:pt x="12940" y="15247"/>
                </a:cubicBezTo>
                <a:cubicBezTo>
                  <a:pt x="14162" y="14612"/>
                  <a:pt x="15385" y="13976"/>
                  <a:pt x="16607" y="13341"/>
                </a:cubicBezTo>
                <a:cubicBezTo>
                  <a:pt x="17423" y="12706"/>
                  <a:pt x="19053" y="12071"/>
                  <a:pt x="19053" y="10800"/>
                </a:cubicBezTo>
                <a:cubicBezTo>
                  <a:pt x="19460" y="8894"/>
                  <a:pt x="21498" y="8894"/>
                  <a:pt x="21090" y="7624"/>
                </a:cubicBezTo>
                <a:cubicBezTo>
                  <a:pt x="20275" y="5082"/>
                  <a:pt x="19868" y="2541"/>
                  <a:pt x="1905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69" name="Shape 2569"/>
          <p:cNvSpPr/>
          <p:nvPr/>
        </p:nvSpPr>
        <p:spPr>
          <a:xfrm>
            <a:off x="18345142" y="7237260"/>
            <a:ext cx="262405" cy="325507"/>
          </a:xfrm>
          <a:custGeom>
            <a:avLst/>
            <a:gdLst/>
            <a:ahLst/>
            <a:cxnLst>
              <a:cxn ang="0">
                <a:pos x="wd2" y="hd2"/>
              </a:cxn>
              <a:cxn ang="5400000">
                <a:pos x="wd2" y="hd2"/>
              </a:cxn>
              <a:cxn ang="10800000">
                <a:pos x="wd2" y="hd2"/>
              </a:cxn>
              <a:cxn ang="16200000">
                <a:pos x="wd2" y="hd2"/>
              </a:cxn>
            </a:cxnLst>
            <a:rect l="0" t="0" r="r" b="b"/>
            <a:pathLst>
              <a:path w="20901" h="21600" extrusionOk="0">
                <a:moveTo>
                  <a:pt x="20546" y="8376"/>
                </a:moveTo>
                <a:cubicBezTo>
                  <a:pt x="18966" y="8376"/>
                  <a:pt x="18439" y="7053"/>
                  <a:pt x="17912" y="6171"/>
                </a:cubicBezTo>
                <a:cubicBezTo>
                  <a:pt x="17385" y="5731"/>
                  <a:pt x="15278" y="5731"/>
                  <a:pt x="14751" y="5290"/>
                </a:cubicBezTo>
                <a:cubicBezTo>
                  <a:pt x="13171" y="4849"/>
                  <a:pt x="12644" y="3967"/>
                  <a:pt x="11590" y="2645"/>
                </a:cubicBezTo>
                <a:cubicBezTo>
                  <a:pt x="11590" y="2204"/>
                  <a:pt x="11063" y="1763"/>
                  <a:pt x="11063" y="1322"/>
                </a:cubicBezTo>
                <a:cubicBezTo>
                  <a:pt x="11063" y="1322"/>
                  <a:pt x="11590" y="0"/>
                  <a:pt x="11590" y="0"/>
                </a:cubicBezTo>
                <a:cubicBezTo>
                  <a:pt x="11063" y="0"/>
                  <a:pt x="9483" y="1763"/>
                  <a:pt x="8956" y="2204"/>
                </a:cubicBezTo>
                <a:cubicBezTo>
                  <a:pt x="7902" y="3086"/>
                  <a:pt x="6849" y="4408"/>
                  <a:pt x="5268" y="4408"/>
                </a:cubicBezTo>
                <a:cubicBezTo>
                  <a:pt x="4215" y="4849"/>
                  <a:pt x="3688" y="4408"/>
                  <a:pt x="2634" y="4408"/>
                </a:cubicBezTo>
                <a:cubicBezTo>
                  <a:pt x="1580" y="4849"/>
                  <a:pt x="527" y="5731"/>
                  <a:pt x="0" y="4849"/>
                </a:cubicBezTo>
                <a:cubicBezTo>
                  <a:pt x="527" y="6171"/>
                  <a:pt x="1054" y="7494"/>
                  <a:pt x="2634" y="7494"/>
                </a:cubicBezTo>
                <a:cubicBezTo>
                  <a:pt x="3688" y="7494"/>
                  <a:pt x="7902" y="7494"/>
                  <a:pt x="8429" y="8376"/>
                </a:cubicBezTo>
                <a:cubicBezTo>
                  <a:pt x="10010" y="10139"/>
                  <a:pt x="8956" y="11902"/>
                  <a:pt x="8429" y="14106"/>
                </a:cubicBezTo>
                <a:cubicBezTo>
                  <a:pt x="7902" y="14547"/>
                  <a:pt x="5795" y="14988"/>
                  <a:pt x="5795" y="14988"/>
                </a:cubicBezTo>
                <a:cubicBezTo>
                  <a:pt x="3688" y="15429"/>
                  <a:pt x="1580" y="15869"/>
                  <a:pt x="0" y="16310"/>
                </a:cubicBezTo>
                <a:cubicBezTo>
                  <a:pt x="1054" y="18073"/>
                  <a:pt x="2107" y="19837"/>
                  <a:pt x="2634" y="21600"/>
                </a:cubicBezTo>
                <a:cubicBezTo>
                  <a:pt x="4215" y="21159"/>
                  <a:pt x="5795" y="21159"/>
                  <a:pt x="7376" y="21159"/>
                </a:cubicBezTo>
                <a:cubicBezTo>
                  <a:pt x="9483" y="20718"/>
                  <a:pt x="7902" y="20278"/>
                  <a:pt x="8956" y="19396"/>
                </a:cubicBezTo>
                <a:cubicBezTo>
                  <a:pt x="10010" y="18955"/>
                  <a:pt x="11590" y="19396"/>
                  <a:pt x="12117" y="18514"/>
                </a:cubicBezTo>
                <a:cubicBezTo>
                  <a:pt x="13171" y="17633"/>
                  <a:pt x="13171" y="17192"/>
                  <a:pt x="14751" y="16751"/>
                </a:cubicBezTo>
                <a:cubicBezTo>
                  <a:pt x="15805" y="16310"/>
                  <a:pt x="15278" y="14988"/>
                  <a:pt x="15278" y="14106"/>
                </a:cubicBezTo>
                <a:cubicBezTo>
                  <a:pt x="14751" y="13224"/>
                  <a:pt x="15805" y="13224"/>
                  <a:pt x="16859" y="13224"/>
                </a:cubicBezTo>
                <a:cubicBezTo>
                  <a:pt x="18439" y="12784"/>
                  <a:pt x="18439" y="11461"/>
                  <a:pt x="19493" y="10580"/>
                </a:cubicBezTo>
                <a:cubicBezTo>
                  <a:pt x="20020" y="10139"/>
                  <a:pt x="21600" y="8816"/>
                  <a:pt x="20546" y="8376"/>
                </a:cubicBezTo>
                <a:cubicBezTo>
                  <a:pt x="20020" y="8376"/>
                  <a:pt x="21073" y="8816"/>
                  <a:pt x="20546" y="837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0" name="Shape 2570"/>
          <p:cNvSpPr/>
          <p:nvPr/>
        </p:nvSpPr>
        <p:spPr>
          <a:xfrm>
            <a:off x="18927557" y="6599813"/>
            <a:ext cx="357690" cy="154571"/>
          </a:xfrm>
          <a:custGeom>
            <a:avLst/>
            <a:gdLst/>
            <a:ahLst/>
            <a:cxnLst>
              <a:cxn ang="0">
                <a:pos x="wd2" y="hd2"/>
              </a:cxn>
              <a:cxn ang="5400000">
                <a:pos x="wd2" y="hd2"/>
              </a:cxn>
              <a:cxn ang="10800000">
                <a:pos x="wd2" y="hd2"/>
              </a:cxn>
              <a:cxn ang="16200000">
                <a:pos x="wd2" y="hd2"/>
              </a:cxn>
            </a:cxnLst>
            <a:rect l="0" t="0" r="r" b="b"/>
            <a:pathLst>
              <a:path w="21235" h="21100" extrusionOk="0">
                <a:moveTo>
                  <a:pt x="21235" y="4500"/>
                </a:moveTo>
                <a:cubicBezTo>
                  <a:pt x="20057" y="4500"/>
                  <a:pt x="19271" y="2700"/>
                  <a:pt x="18093" y="2700"/>
                </a:cubicBezTo>
                <a:cubicBezTo>
                  <a:pt x="16915" y="1800"/>
                  <a:pt x="15344" y="1800"/>
                  <a:pt x="13773" y="1800"/>
                </a:cubicBezTo>
                <a:cubicBezTo>
                  <a:pt x="12595" y="1800"/>
                  <a:pt x="11417" y="1800"/>
                  <a:pt x="10239" y="0"/>
                </a:cubicBezTo>
                <a:cubicBezTo>
                  <a:pt x="9453" y="0"/>
                  <a:pt x="8668" y="0"/>
                  <a:pt x="8275" y="1800"/>
                </a:cubicBezTo>
                <a:cubicBezTo>
                  <a:pt x="8275" y="3600"/>
                  <a:pt x="7882" y="4500"/>
                  <a:pt x="7097" y="3600"/>
                </a:cubicBezTo>
                <a:cubicBezTo>
                  <a:pt x="6311" y="2700"/>
                  <a:pt x="4348" y="900"/>
                  <a:pt x="3955" y="4500"/>
                </a:cubicBezTo>
                <a:cubicBezTo>
                  <a:pt x="3562" y="5400"/>
                  <a:pt x="3955" y="5400"/>
                  <a:pt x="3170" y="6300"/>
                </a:cubicBezTo>
                <a:cubicBezTo>
                  <a:pt x="2777" y="7200"/>
                  <a:pt x="1991" y="9000"/>
                  <a:pt x="2777" y="9900"/>
                </a:cubicBezTo>
                <a:cubicBezTo>
                  <a:pt x="3170" y="10800"/>
                  <a:pt x="4348" y="11700"/>
                  <a:pt x="4348" y="10800"/>
                </a:cubicBezTo>
                <a:cubicBezTo>
                  <a:pt x="4740" y="9000"/>
                  <a:pt x="5133" y="9900"/>
                  <a:pt x="5526" y="10800"/>
                </a:cubicBezTo>
                <a:cubicBezTo>
                  <a:pt x="5919" y="11700"/>
                  <a:pt x="7490" y="12600"/>
                  <a:pt x="7097" y="13500"/>
                </a:cubicBezTo>
                <a:cubicBezTo>
                  <a:pt x="7097" y="14400"/>
                  <a:pt x="5919" y="14400"/>
                  <a:pt x="5526" y="15300"/>
                </a:cubicBezTo>
                <a:cubicBezTo>
                  <a:pt x="5133" y="16200"/>
                  <a:pt x="4740" y="17100"/>
                  <a:pt x="3955" y="15300"/>
                </a:cubicBezTo>
                <a:cubicBezTo>
                  <a:pt x="3562" y="14400"/>
                  <a:pt x="3562" y="17100"/>
                  <a:pt x="3562" y="18000"/>
                </a:cubicBezTo>
                <a:cubicBezTo>
                  <a:pt x="1991" y="19800"/>
                  <a:pt x="1206" y="13500"/>
                  <a:pt x="28" y="18000"/>
                </a:cubicBezTo>
                <a:cubicBezTo>
                  <a:pt x="-365" y="18900"/>
                  <a:pt x="3562" y="20700"/>
                  <a:pt x="3955" y="19800"/>
                </a:cubicBezTo>
                <a:cubicBezTo>
                  <a:pt x="4348" y="18900"/>
                  <a:pt x="5133" y="19800"/>
                  <a:pt x="5526" y="20700"/>
                </a:cubicBezTo>
                <a:cubicBezTo>
                  <a:pt x="5919" y="20700"/>
                  <a:pt x="7097" y="21600"/>
                  <a:pt x="7882" y="20700"/>
                </a:cubicBezTo>
                <a:cubicBezTo>
                  <a:pt x="8275" y="19800"/>
                  <a:pt x="9060" y="20700"/>
                  <a:pt x="9453" y="18000"/>
                </a:cubicBezTo>
                <a:cubicBezTo>
                  <a:pt x="9453" y="17100"/>
                  <a:pt x="10239" y="16200"/>
                  <a:pt x="10631" y="15300"/>
                </a:cubicBezTo>
                <a:cubicBezTo>
                  <a:pt x="11024" y="14400"/>
                  <a:pt x="12595" y="14400"/>
                  <a:pt x="12595" y="14400"/>
                </a:cubicBezTo>
                <a:cubicBezTo>
                  <a:pt x="12988" y="16200"/>
                  <a:pt x="13380" y="14400"/>
                  <a:pt x="14166" y="14400"/>
                </a:cubicBezTo>
                <a:cubicBezTo>
                  <a:pt x="14559" y="14400"/>
                  <a:pt x="14951" y="11700"/>
                  <a:pt x="15344" y="11700"/>
                </a:cubicBezTo>
                <a:cubicBezTo>
                  <a:pt x="15737" y="10800"/>
                  <a:pt x="16522" y="11700"/>
                  <a:pt x="16915" y="10800"/>
                </a:cubicBezTo>
                <a:cubicBezTo>
                  <a:pt x="18486" y="9900"/>
                  <a:pt x="19271" y="8100"/>
                  <a:pt x="20842" y="6300"/>
                </a:cubicBezTo>
                <a:cubicBezTo>
                  <a:pt x="21235" y="6300"/>
                  <a:pt x="21235" y="6300"/>
                  <a:pt x="21235" y="45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1" name="Shape 2571"/>
          <p:cNvSpPr/>
          <p:nvPr/>
        </p:nvSpPr>
        <p:spPr>
          <a:xfrm>
            <a:off x="18482158" y="6500353"/>
            <a:ext cx="565880" cy="345850"/>
          </a:xfrm>
          <a:custGeom>
            <a:avLst/>
            <a:gdLst/>
            <a:ahLst/>
            <a:cxnLst>
              <a:cxn ang="0">
                <a:pos x="wd2" y="hd2"/>
              </a:cxn>
              <a:cxn ang="5400000">
                <a:pos x="wd2" y="hd2"/>
              </a:cxn>
              <a:cxn ang="10800000">
                <a:pos x="wd2" y="hd2"/>
              </a:cxn>
              <a:cxn ang="16200000">
                <a:pos x="wd2" y="hd2"/>
              </a:cxn>
            </a:cxnLst>
            <a:rect l="0" t="0" r="r" b="b"/>
            <a:pathLst>
              <a:path w="20723" h="21600" extrusionOk="0">
                <a:moveTo>
                  <a:pt x="18795" y="13292"/>
                </a:moveTo>
                <a:cubicBezTo>
                  <a:pt x="19038" y="13708"/>
                  <a:pt x="19038" y="14123"/>
                  <a:pt x="19523" y="13708"/>
                </a:cubicBezTo>
                <a:cubicBezTo>
                  <a:pt x="19766" y="13708"/>
                  <a:pt x="20009" y="12877"/>
                  <a:pt x="20252" y="12877"/>
                </a:cubicBezTo>
                <a:cubicBezTo>
                  <a:pt x="21465" y="12462"/>
                  <a:pt x="20009" y="11631"/>
                  <a:pt x="19523" y="10800"/>
                </a:cubicBezTo>
                <a:cubicBezTo>
                  <a:pt x="19281" y="10385"/>
                  <a:pt x="19281" y="10800"/>
                  <a:pt x="19038" y="11215"/>
                </a:cubicBezTo>
                <a:cubicBezTo>
                  <a:pt x="19038" y="11631"/>
                  <a:pt x="18310" y="11215"/>
                  <a:pt x="18067" y="11215"/>
                </a:cubicBezTo>
                <a:cubicBezTo>
                  <a:pt x="17096" y="10385"/>
                  <a:pt x="18553" y="9138"/>
                  <a:pt x="18795" y="8723"/>
                </a:cubicBezTo>
                <a:cubicBezTo>
                  <a:pt x="18795" y="8723"/>
                  <a:pt x="17825" y="9138"/>
                  <a:pt x="17825" y="9138"/>
                </a:cubicBezTo>
                <a:cubicBezTo>
                  <a:pt x="17339" y="9554"/>
                  <a:pt x="16854" y="9554"/>
                  <a:pt x="16368" y="10385"/>
                </a:cubicBezTo>
                <a:cubicBezTo>
                  <a:pt x="16126" y="10800"/>
                  <a:pt x="15883" y="11631"/>
                  <a:pt x="15640" y="12046"/>
                </a:cubicBezTo>
                <a:cubicBezTo>
                  <a:pt x="15398" y="13292"/>
                  <a:pt x="15155" y="12462"/>
                  <a:pt x="14912" y="11631"/>
                </a:cubicBezTo>
                <a:cubicBezTo>
                  <a:pt x="14669" y="10800"/>
                  <a:pt x="14184" y="11215"/>
                  <a:pt x="13699" y="11215"/>
                </a:cubicBezTo>
                <a:cubicBezTo>
                  <a:pt x="13213" y="11215"/>
                  <a:pt x="12971" y="9969"/>
                  <a:pt x="12728" y="9554"/>
                </a:cubicBezTo>
                <a:cubicBezTo>
                  <a:pt x="12243" y="8723"/>
                  <a:pt x="12971" y="7892"/>
                  <a:pt x="12485" y="7062"/>
                </a:cubicBezTo>
                <a:cubicBezTo>
                  <a:pt x="12243" y="6646"/>
                  <a:pt x="12000" y="5815"/>
                  <a:pt x="11757" y="5400"/>
                </a:cubicBezTo>
                <a:cubicBezTo>
                  <a:pt x="11514" y="4985"/>
                  <a:pt x="11029" y="4569"/>
                  <a:pt x="10786" y="4985"/>
                </a:cubicBezTo>
                <a:cubicBezTo>
                  <a:pt x="10301" y="5400"/>
                  <a:pt x="9816" y="4985"/>
                  <a:pt x="9087" y="4985"/>
                </a:cubicBezTo>
                <a:cubicBezTo>
                  <a:pt x="8602" y="4985"/>
                  <a:pt x="7874" y="5400"/>
                  <a:pt x="7389" y="4985"/>
                </a:cubicBezTo>
                <a:cubicBezTo>
                  <a:pt x="7146" y="4569"/>
                  <a:pt x="6661" y="3738"/>
                  <a:pt x="6418" y="3323"/>
                </a:cubicBezTo>
                <a:cubicBezTo>
                  <a:pt x="5932" y="2492"/>
                  <a:pt x="5690" y="2492"/>
                  <a:pt x="5447" y="3323"/>
                </a:cubicBezTo>
                <a:cubicBezTo>
                  <a:pt x="5204" y="3738"/>
                  <a:pt x="4962" y="4154"/>
                  <a:pt x="4476" y="4154"/>
                </a:cubicBezTo>
                <a:cubicBezTo>
                  <a:pt x="3748" y="4154"/>
                  <a:pt x="3748" y="3323"/>
                  <a:pt x="3991" y="2492"/>
                </a:cubicBezTo>
                <a:cubicBezTo>
                  <a:pt x="4234" y="1246"/>
                  <a:pt x="4234" y="1246"/>
                  <a:pt x="3505" y="415"/>
                </a:cubicBezTo>
                <a:cubicBezTo>
                  <a:pt x="3505" y="831"/>
                  <a:pt x="3505" y="1662"/>
                  <a:pt x="3505" y="2077"/>
                </a:cubicBezTo>
                <a:cubicBezTo>
                  <a:pt x="3505" y="2908"/>
                  <a:pt x="3748" y="3323"/>
                  <a:pt x="3263" y="3323"/>
                </a:cubicBezTo>
                <a:cubicBezTo>
                  <a:pt x="2777" y="2908"/>
                  <a:pt x="2777" y="1662"/>
                  <a:pt x="3020" y="1246"/>
                </a:cubicBezTo>
                <a:cubicBezTo>
                  <a:pt x="3020" y="1246"/>
                  <a:pt x="3505" y="0"/>
                  <a:pt x="3263" y="0"/>
                </a:cubicBezTo>
                <a:cubicBezTo>
                  <a:pt x="2049" y="415"/>
                  <a:pt x="1078" y="831"/>
                  <a:pt x="108" y="1662"/>
                </a:cubicBezTo>
                <a:cubicBezTo>
                  <a:pt x="-135" y="1662"/>
                  <a:pt x="108" y="5815"/>
                  <a:pt x="108" y="6231"/>
                </a:cubicBezTo>
                <a:cubicBezTo>
                  <a:pt x="108" y="7477"/>
                  <a:pt x="108" y="8723"/>
                  <a:pt x="108" y="9554"/>
                </a:cubicBezTo>
                <a:cubicBezTo>
                  <a:pt x="108" y="10385"/>
                  <a:pt x="-135" y="10800"/>
                  <a:pt x="350" y="10800"/>
                </a:cubicBezTo>
                <a:cubicBezTo>
                  <a:pt x="593" y="10800"/>
                  <a:pt x="836" y="10800"/>
                  <a:pt x="1321" y="10800"/>
                </a:cubicBezTo>
                <a:cubicBezTo>
                  <a:pt x="1807" y="10800"/>
                  <a:pt x="1078" y="9969"/>
                  <a:pt x="1321" y="9554"/>
                </a:cubicBezTo>
                <a:cubicBezTo>
                  <a:pt x="1564" y="8723"/>
                  <a:pt x="2049" y="9138"/>
                  <a:pt x="2292" y="8308"/>
                </a:cubicBezTo>
                <a:cubicBezTo>
                  <a:pt x="2777" y="7892"/>
                  <a:pt x="2777" y="7892"/>
                  <a:pt x="3020" y="7477"/>
                </a:cubicBezTo>
                <a:cubicBezTo>
                  <a:pt x="3505" y="7062"/>
                  <a:pt x="3748" y="7477"/>
                  <a:pt x="3991" y="7892"/>
                </a:cubicBezTo>
                <a:cubicBezTo>
                  <a:pt x="4234" y="8308"/>
                  <a:pt x="4962" y="8308"/>
                  <a:pt x="4962" y="8308"/>
                </a:cubicBezTo>
                <a:cubicBezTo>
                  <a:pt x="5204" y="9138"/>
                  <a:pt x="4962" y="9554"/>
                  <a:pt x="4962" y="9969"/>
                </a:cubicBezTo>
                <a:cubicBezTo>
                  <a:pt x="5204" y="11215"/>
                  <a:pt x="5932" y="11215"/>
                  <a:pt x="6175" y="11215"/>
                </a:cubicBezTo>
                <a:cubicBezTo>
                  <a:pt x="7389" y="11215"/>
                  <a:pt x="7389" y="12462"/>
                  <a:pt x="7874" y="14123"/>
                </a:cubicBezTo>
                <a:cubicBezTo>
                  <a:pt x="8117" y="14538"/>
                  <a:pt x="8602" y="14954"/>
                  <a:pt x="9087" y="15369"/>
                </a:cubicBezTo>
                <a:cubicBezTo>
                  <a:pt x="9330" y="15369"/>
                  <a:pt x="9573" y="15785"/>
                  <a:pt x="9816" y="16200"/>
                </a:cubicBezTo>
                <a:cubicBezTo>
                  <a:pt x="10544" y="17031"/>
                  <a:pt x="11272" y="18277"/>
                  <a:pt x="12000" y="18692"/>
                </a:cubicBezTo>
                <a:cubicBezTo>
                  <a:pt x="12971" y="19108"/>
                  <a:pt x="12971" y="19108"/>
                  <a:pt x="12971" y="20354"/>
                </a:cubicBezTo>
                <a:cubicBezTo>
                  <a:pt x="13456" y="20354"/>
                  <a:pt x="14184" y="21185"/>
                  <a:pt x="14669" y="21600"/>
                </a:cubicBezTo>
                <a:cubicBezTo>
                  <a:pt x="14669" y="20354"/>
                  <a:pt x="14427" y="20354"/>
                  <a:pt x="15155" y="19523"/>
                </a:cubicBezTo>
                <a:cubicBezTo>
                  <a:pt x="15398" y="18692"/>
                  <a:pt x="14912" y="18277"/>
                  <a:pt x="14912" y="17446"/>
                </a:cubicBezTo>
                <a:cubicBezTo>
                  <a:pt x="15155" y="16200"/>
                  <a:pt x="14427" y="16615"/>
                  <a:pt x="14184" y="15785"/>
                </a:cubicBezTo>
                <a:cubicBezTo>
                  <a:pt x="13941" y="14954"/>
                  <a:pt x="15155" y="15369"/>
                  <a:pt x="15398" y="14954"/>
                </a:cubicBezTo>
                <a:cubicBezTo>
                  <a:pt x="16126" y="14538"/>
                  <a:pt x="15398" y="13292"/>
                  <a:pt x="15883" y="13708"/>
                </a:cubicBezTo>
                <a:cubicBezTo>
                  <a:pt x="16854" y="13708"/>
                  <a:pt x="15883" y="12462"/>
                  <a:pt x="16368" y="12462"/>
                </a:cubicBezTo>
                <a:cubicBezTo>
                  <a:pt x="16611" y="12046"/>
                  <a:pt x="16854" y="12877"/>
                  <a:pt x="17096" y="12462"/>
                </a:cubicBezTo>
                <a:cubicBezTo>
                  <a:pt x="17339" y="12462"/>
                  <a:pt x="17582" y="12046"/>
                  <a:pt x="17825" y="12046"/>
                </a:cubicBezTo>
                <a:cubicBezTo>
                  <a:pt x="18310" y="12046"/>
                  <a:pt x="17825" y="13708"/>
                  <a:pt x="17825" y="14123"/>
                </a:cubicBezTo>
                <a:cubicBezTo>
                  <a:pt x="18067" y="14123"/>
                  <a:pt x="18553" y="12877"/>
                  <a:pt x="18553" y="14123"/>
                </a:cubicBezTo>
                <a:cubicBezTo>
                  <a:pt x="18553" y="14123"/>
                  <a:pt x="18553" y="13292"/>
                  <a:pt x="18795" y="13292"/>
                </a:cubicBezTo>
                <a:cubicBezTo>
                  <a:pt x="19038" y="13292"/>
                  <a:pt x="18553" y="13292"/>
                  <a:pt x="18795" y="1329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2" name="Shape 2572"/>
          <p:cNvSpPr/>
          <p:nvPr/>
        </p:nvSpPr>
        <p:spPr>
          <a:xfrm>
            <a:off x="18655572" y="6884630"/>
            <a:ext cx="1148" cy="6784"/>
          </a:xfrm>
          <a:prstGeom prst="ellipse">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3" name="Shape 2573"/>
          <p:cNvSpPr/>
          <p:nvPr/>
        </p:nvSpPr>
        <p:spPr>
          <a:xfrm>
            <a:off x="18365173" y="6620157"/>
            <a:ext cx="470361" cy="284818"/>
          </a:xfrm>
          <a:custGeom>
            <a:avLst/>
            <a:gdLst/>
            <a:ahLst/>
            <a:cxnLst>
              <a:cxn ang="0">
                <a:pos x="wd2" y="hd2"/>
              </a:cxn>
              <a:cxn ang="5400000">
                <a:pos x="wd2" y="hd2"/>
              </a:cxn>
              <a:cxn ang="10800000">
                <a:pos x="wd2" y="hd2"/>
              </a:cxn>
              <a:cxn ang="16200000">
                <a:pos x="wd2" y="hd2"/>
              </a:cxn>
            </a:cxnLst>
            <a:rect l="0" t="0" r="r" b="b"/>
            <a:pathLst>
              <a:path w="21008" h="21600" extrusionOk="0">
                <a:moveTo>
                  <a:pt x="21008" y="14065"/>
                </a:moveTo>
                <a:cubicBezTo>
                  <a:pt x="20712" y="13563"/>
                  <a:pt x="20416" y="13563"/>
                  <a:pt x="19824" y="13563"/>
                </a:cubicBezTo>
                <a:cubicBezTo>
                  <a:pt x="19529" y="13060"/>
                  <a:pt x="18937" y="12558"/>
                  <a:pt x="18641" y="12056"/>
                </a:cubicBezTo>
                <a:cubicBezTo>
                  <a:pt x="18049" y="11553"/>
                  <a:pt x="17161" y="11051"/>
                  <a:pt x="16570" y="10047"/>
                </a:cubicBezTo>
                <a:cubicBezTo>
                  <a:pt x="16274" y="9042"/>
                  <a:pt x="15386" y="9042"/>
                  <a:pt x="14794" y="8037"/>
                </a:cubicBezTo>
                <a:cubicBezTo>
                  <a:pt x="14498" y="6530"/>
                  <a:pt x="14203" y="4521"/>
                  <a:pt x="13315" y="4521"/>
                </a:cubicBezTo>
                <a:cubicBezTo>
                  <a:pt x="12427" y="4521"/>
                  <a:pt x="11244" y="4521"/>
                  <a:pt x="11244" y="2512"/>
                </a:cubicBezTo>
                <a:cubicBezTo>
                  <a:pt x="11244" y="2009"/>
                  <a:pt x="11540" y="1005"/>
                  <a:pt x="11244" y="1005"/>
                </a:cubicBezTo>
                <a:cubicBezTo>
                  <a:pt x="10948" y="502"/>
                  <a:pt x="10652" y="1005"/>
                  <a:pt x="10060" y="502"/>
                </a:cubicBezTo>
                <a:cubicBezTo>
                  <a:pt x="10060" y="502"/>
                  <a:pt x="9764" y="0"/>
                  <a:pt x="9468" y="0"/>
                </a:cubicBezTo>
                <a:cubicBezTo>
                  <a:pt x="9172" y="0"/>
                  <a:pt x="8876" y="502"/>
                  <a:pt x="8581" y="502"/>
                </a:cubicBezTo>
                <a:cubicBezTo>
                  <a:pt x="8285" y="0"/>
                  <a:pt x="7989" y="1507"/>
                  <a:pt x="7693" y="1507"/>
                </a:cubicBezTo>
                <a:cubicBezTo>
                  <a:pt x="7397" y="1507"/>
                  <a:pt x="6509" y="2009"/>
                  <a:pt x="6805" y="3014"/>
                </a:cubicBezTo>
                <a:cubicBezTo>
                  <a:pt x="7101" y="4521"/>
                  <a:pt x="6805" y="4019"/>
                  <a:pt x="5918" y="4019"/>
                </a:cubicBezTo>
                <a:cubicBezTo>
                  <a:pt x="5622" y="4019"/>
                  <a:pt x="4734" y="4019"/>
                  <a:pt x="4438" y="4019"/>
                </a:cubicBezTo>
                <a:cubicBezTo>
                  <a:pt x="3846" y="3014"/>
                  <a:pt x="3550" y="2009"/>
                  <a:pt x="2959" y="1005"/>
                </a:cubicBezTo>
                <a:cubicBezTo>
                  <a:pt x="2071" y="0"/>
                  <a:pt x="887" y="1507"/>
                  <a:pt x="0" y="2512"/>
                </a:cubicBezTo>
                <a:cubicBezTo>
                  <a:pt x="296" y="3014"/>
                  <a:pt x="1183" y="5023"/>
                  <a:pt x="887" y="6028"/>
                </a:cubicBezTo>
                <a:cubicBezTo>
                  <a:pt x="-592" y="7535"/>
                  <a:pt x="1183" y="7535"/>
                  <a:pt x="1775" y="8540"/>
                </a:cubicBezTo>
                <a:cubicBezTo>
                  <a:pt x="1775" y="8540"/>
                  <a:pt x="1775" y="9544"/>
                  <a:pt x="1775" y="9544"/>
                </a:cubicBezTo>
                <a:cubicBezTo>
                  <a:pt x="1479" y="10047"/>
                  <a:pt x="2071" y="11051"/>
                  <a:pt x="2367" y="11051"/>
                </a:cubicBezTo>
                <a:cubicBezTo>
                  <a:pt x="2367" y="11553"/>
                  <a:pt x="2071" y="12056"/>
                  <a:pt x="2071" y="13060"/>
                </a:cubicBezTo>
                <a:cubicBezTo>
                  <a:pt x="2071" y="13563"/>
                  <a:pt x="2071" y="14567"/>
                  <a:pt x="2071" y="15572"/>
                </a:cubicBezTo>
                <a:cubicBezTo>
                  <a:pt x="2663" y="15572"/>
                  <a:pt x="2959" y="15572"/>
                  <a:pt x="3550" y="14567"/>
                </a:cubicBezTo>
                <a:cubicBezTo>
                  <a:pt x="3846" y="14065"/>
                  <a:pt x="4142" y="13563"/>
                  <a:pt x="4438" y="13060"/>
                </a:cubicBezTo>
                <a:cubicBezTo>
                  <a:pt x="5622" y="13060"/>
                  <a:pt x="6509" y="12558"/>
                  <a:pt x="7397" y="13563"/>
                </a:cubicBezTo>
                <a:cubicBezTo>
                  <a:pt x="7989" y="15070"/>
                  <a:pt x="9764" y="14065"/>
                  <a:pt x="10356" y="15572"/>
                </a:cubicBezTo>
                <a:cubicBezTo>
                  <a:pt x="10948" y="17079"/>
                  <a:pt x="11540" y="17581"/>
                  <a:pt x="12723" y="17581"/>
                </a:cubicBezTo>
                <a:cubicBezTo>
                  <a:pt x="13019" y="17581"/>
                  <a:pt x="13019" y="17581"/>
                  <a:pt x="13019" y="18586"/>
                </a:cubicBezTo>
                <a:cubicBezTo>
                  <a:pt x="13019" y="20093"/>
                  <a:pt x="13019" y="20093"/>
                  <a:pt x="13611" y="21098"/>
                </a:cubicBezTo>
                <a:cubicBezTo>
                  <a:pt x="14203" y="21098"/>
                  <a:pt x="14498" y="21600"/>
                  <a:pt x="15090" y="21600"/>
                </a:cubicBezTo>
                <a:cubicBezTo>
                  <a:pt x="15978" y="21600"/>
                  <a:pt x="15978" y="21098"/>
                  <a:pt x="16274" y="20093"/>
                </a:cubicBezTo>
                <a:cubicBezTo>
                  <a:pt x="16570" y="19088"/>
                  <a:pt x="17161" y="19591"/>
                  <a:pt x="17753" y="19088"/>
                </a:cubicBezTo>
                <a:cubicBezTo>
                  <a:pt x="18345" y="18586"/>
                  <a:pt x="18345" y="17581"/>
                  <a:pt x="18641" y="16577"/>
                </a:cubicBezTo>
                <a:cubicBezTo>
                  <a:pt x="18641" y="15572"/>
                  <a:pt x="19529" y="16577"/>
                  <a:pt x="19824" y="15572"/>
                </a:cubicBezTo>
                <a:cubicBezTo>
                  <a:pt x="19824" y="14567"/>
                  <a:pt x="20712" y="15572"/>
                  <a:pt x="21008" y="15572"/>
                </a:cubicBezTo>
                <a:cubicBezTo>
                  <a:pt x="21008" y="15070"/>
                  <a:pt x="21008" y="14567"/>
                  <a:pt x="21008" y="1406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4" name="Shape 2574"/>
          <p:cNvSpPr/>
          <p:nvPr/>
        </p:nvSpPr>
        <p:spPr>
          <a:xfrm>
            <a:off x="18868394" y="6690471"/>
            <a:ext cx="253903" cy="162564"/>
          </a:xfrm>
          <a:custGeom>
            <a:avLst/>
            <a:gdLst/>
            <a:ahLst/>
            <a:cxnLst>
              <a:cxn ang="0">
                <a:pos x="wd2" y="hd2"/>
              </a:cxn>
              <a:cxn ang="5400000">
                <a:pos x="wd2" y="hd2"/>
              </a:cxn>
              <a:cxn ang="10800000">
                <a:pos x="wd2" y="hd2"/>
              </a:cxn>
              <a:cxn ang="16200000">
                <a:pos x="wd2" y="hd2"/>
              </a:cxn>
            </a:cxnLst>
            <a:rect l="0" t="0" r="r" b="b"/>
            <a:pathLst>
              <a:path w="20742" h="19663" extrusionOk="0">
                <a:moveTo>
                  <a:pt x="15731" y="7424"/>
                </a:moveTo>
                <a:cubicBezTo>
                  <a:pt x="14651" y="8224"/>
                  <a:pt x="14111" y="7424"/>
                  <a:pt x="13031" y="7424"/>
                </a:cubicBezTo>
                <a:cubicBezTo>
                  <a:pt x="11951" y="7424"/>
                  <a:pt x="11411" y="5824"/>
                  <a:pt x="10871" y="5824"/>
                </a:cubicBezTo>
                <a:cubicBezTo>
                  <a:pt x="10331" y="5824"/>
                  <a:pt x="10331" y="6624"/>
                  <a:pt x="9791" y="6624"/>
                </a:cubicBezTo>
                <a:cubicBezTo>
                  <a:pt x="9791" y="7424"/>
                  <a:pt x="9251" y="6624"/>
                  <a:pt x="8711" y="6624"/>
                </a:cubicBezTo>
                <a:cubicBezTo>
                  <a:pt x="7631" y="6624"/>
                  <a:pt x="6011" y="6624"/>
                  <a:pt x="4931" y="5824"/>
                </a:cubicBezTo>
                <a:cubicBezTo>
                  <a:pt x="4391" y="5024"/>
                  <a:pt x="6011" y="3424"/>
                  <a:pt x="6011" y="3424"/>
                </a:cubicBezTo>
                <a:cubicBezTo>
                  <a:pt x="7091" y="2624"/>
                  <a:pt x="7631" y="5024"/>
                  <a:pt x="8171" y="5024"/>
                </a:cubicBezTo>
                <a:cubicBezTo>
                  <a:pt x="9251" y="5024"/>
                  <a:pt x="9791" y="4224"/>
                  <a:pt x="9791" y="3424"/>
                </a:cubicBezTo>
                <a:cubicBezTo>
                  <a:pt x="9251" y="2624"/>
                  <a:pt x="8711" y="4224"/>
                  <a:pt x="8171" y="4224"/>
                </a:cubicBezTo>
                <a:cubicBezTo>
                  <a:pt x="7631" y="3424"/>
                  <a:pt x="8711" y="1024"/>
                  <a:pt x="8171" y="224"/>
                </a:cubicBezTo>
                <a:cubicBezTo>
                  <a:pt x="8171" y="-576"/>
                  <a:pt x="7091" y="1024"/>
                  <a:pt x="7091" y="1024"/>
                </a:cubicBezTo>
                <a:cubicBezTo>
                  <a:pt x="6011" y="1824"/>
                  <a:pt x="5471" y="224"/>
                  <a:pt x="4931" y="1024"/>
                </a:cubicBezTo>
                <a:cubicBezTo>
                  <a:pt x="3851" y="1024"/>
                  <a:pt x="6011" y="3424"/>
                  <a:pt x="3851" y="3424"/>
                </a:cubicBezTo>
                <a:cubicBezTo>
                  <a:pt x="2771" y="2624"/>
                  <a:pt x="4391" y="5824"/>
                  <a:pt x="2771" y="5824"/>
                </a:cubicBezTo>
                <a:cubicBezTo>
                  <a:pt x="2231" y="6624"/>
                  <a:pt x="-469" y="5824"/>
                  <a:pt x="71" y="7424"/>
                </a:cubicBezTo>
                <a:cubicBezTo>
                  <a:pt x="611" y="9824"/>
                  <a:pt x="2231" y="8224"/>
                  <a:pt x="1691" y="10624"/>
                </a:cubicBezTo>
                <a:cubicBezTo>
                  <a:pt x="1691" y="13024"/>
                  <a:pt x="3311" y="13024"/>
                  <a:pt x="1691" y="14624"/>
                </a:cubicBezTo>
                <a:cubicBezTo>
                  <a:pt x="1151" y="15424"/>
                  <a:pt x="71" y="18624"/>
                  <a:pt x="1691" y="18624"/>
                </a:cubicBezTo>
                <a:cubicBezTo>
                  <a:pt x="2771" y="18624"/>
                  <a:pt x="3851" y="16224"/>
                  <a:pt x="4391" y="17024"/>
                </a:cubicBezTo>
                <a:cubicBezTo>
                  <a:pt x="6011" y="19424"/>
                  <a:pt x="4391" y="15424"/>
                  <a:pt x="6011" y="15424"/>
                </a:cubicBezTo>
                <a:cubicBezTo>
                  <a:pt x="7091" y="15424"/>
                  <a:pt x="7631" y="14624"/>
                  <a:pt x="8711" y="13024"/>
                </a:cubicBezTo>
                <a:cubicBezTo>
                  <a:pt x="9251" y="10624"/>
                  <a:pt x="9791" y="11424"/>
                  <a:pt x="10331" y="13024"/>
                </a:cubicBezTo>
                <a:cubicBezTo>
                  <a:pt x="10871" y="13824"/>
                  <a:pt x="11411" y="14624"/>
                  <a:pt x="11411" y="16224"/>
                </a:cubicBezTo>
                <a:cubicBezTo>
                  <a:pt x="11411" y="17024"/>
                  <a:pt x="10871" y="17824"/>
                  <a:pt x="10871" y="18624"/>
                </a:cubicBezTo>
                <a:cubicBezTo>
                  <a:pt x="11411" y="21024"/>
                  <a:pt x="13571" y="18624"/>
                  <a:pt x="14111" y="17824"/>
                </a:cubicBezTo>
                <a:cubicBezTo>
                  <a:pt x="14651" y="17024"/>
                  <a:pt x="16271" y="15424"/>
                  <a:pt x="16811" y="16224"/>
                </a:cubicBezTo>
                <a:cubicBezTo>
                  <a:pt x="17891" y="17824"/>
                  <a:pt x="18971" y="15424"/>
                  <a:pt x="20591" y="16224"/>
                </a:cubicBezTo>
                <a:cubicBezTo>
                  <a:pt x="21131" y="15424"/>
                  <a:pt x="20051" y="13824"/>
                  <a:pt x="20051" y="13824"/>
                </a:cubicBezTo>
                <a:cubicBezTo>
                  <a:pt x="19511" y="12224"/>
                  <a:pt x="20051" y="10624"/>
                  <a:pt x="18971" y="10624"/>
                </a:cubicBezTo>
                <a:cubicBezTo>
                  <a:pt x="17351" y="11424"/>
                  <a:pt x="16271" y="9024"/>
                  <a:pt x="16811" y="6624"/>
                </a:cubicBezTo>
                <a:cubicBezTo>
                  <a:pt x="16811" y="6624"/>
                  <a:pt x="16271" y="6624"/>
                  <a:pt x="15731" y="7424"/>
                </a:cubicBezTo>
                <a:cubicBezTo>
                  <a:pt x="15191" y="7424"/>
                  <a:pt x="16271" y="6624"/>
                  <a:pt x="15731" y="742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5" name="Shape 2575"/>
          <p:cNvSpPr/>
          <p:nvPr/>
        </p:nvSpPr>
        <p:spPr>
          <a:xfrm>
            <a:off x="18650227" y="6839421"/>
            <a:ext cx="549151" cy="485699"/>
          </a:xfrm>
          <a:custGeom>
            <a:avLst/>
            <a:gdLst/>
            <a:ahLst/>
            <a:cxnLst>
              <a:cxn ang="0">
                <a:pos x="wd2" y="hd2"/>
              </a:cxn>
              <a:cxn ang="5400000">
                <a:pos x="wd2" y="hd2"/>
              </a:cxn>
              <a:cxn ang="10800000">
                <a:pos x="wd2" y="hd2"/>
              </a:cxn>
              <a:cxn ang="16200000">
                <a:pos x="wd2" y="hd2"/>
              </a:cxn>
            </a:cxnLst>
            <a:rect l="0" t="0" r="r" b="b"/>
            <a:pathLst>
              <a:path w="21600" h="21388" extrusionOk="0">
                <a:moveTo>
                  <a:pt x="2082" y="14886"/>
                </a:moveTo>
                <a:cubicBezTo>
                  <a:pt x="2082" y="15178"/>
                  <a:pt x="2082" y="15470"/>
                  <a:pt x="2342" y="15762"/>
                </a:cubicBezTo>
                <a:cubicBezTo>
                  <a:pt x="2602" y="16054"/>
                  <a:pt x="2863" y="16346"/>
                  <a:pt x="2863" y="16638"/>
                </a:cubicBezTo>
                <a:cubicBezTo>
                  <a:pt x="2863" y="16930"/>
                  <a:pt x="1561" y="17514"/>
                  <a:pt x="1301" y="17805"/>
                </a:cubicBezTo>
                <a:cubicBezTo>
                  <a:pt x="1041" y="17805"/>
                  <a:pt x="781" y="18097"/>
                  <a:pt x="781" y="18681"/>
                </a:cubicBezTo>
                <a:cubicBezTo>
                  <a:pt x="781" y="19265"/>
                  <a:pt x="781" y="19265"/>
                  <a:pt x="1561" y="19265"/>
                </a:cubicBezTo>
                <a:cubicBezTo>
                  <a:pt x="2082" y="18973"/>
                  <a:pt x="2863" y="18973"/>
                  <a:pt x="3383" y="18681"/>
                </a:cubicBezTo>
                <a:cubicBezTo>
                  <a:pt x="3904" y="18681"/>
                  <a:pt x="4424" y="18681"/>
                  <a:pt x="4945" y="18973"/>
                </a:cubicBezTo>
                <a:cubicBezTo>
                  <a:pt x="5205" y="18973"/>
                  <a:pt x="5725" y="18973"/>
                  <a:pt x="5986" y="18973"/>
                </a:cubicBezTo>
                <a:cubicBezTo>
                  <a:pt x="6506" y="18973"/>
                  <a:pt x="6766" y="18681"/>
                  <a:pt x="7287" y="18681"/>
                </a:cubicBezTo>
                <a:cubicBezTo>
                  <a:pt x="7547" y="18681"/>
                  <a:pt x="7547" y="19265"/>
                  <a:pt x="7547" y="19557"/>
                </a:cubicBezTo>
                <a:cubicBezTo>
                  <a:pt x="7807" y="19849"/>
                  <a:pt x="8067" y="19849"/>
                  <a:pt x="8328" y="20141"/>
                </a:cubicBezTo>
                <a:cubicBezTo>
                  <a:pt x="8328" y="20432"/>
                  <a:pt x="8588" y="21016"/>
                  <a:pt x="8588" y="21308"/>
                </a:cubicBezTo>
                <a:cubicBezTo>
                  <a:pt x="9108" y="21600"/>
                  <a:pt x="8848" y="21016"/>
                  <a:pt x="8848" y="20724"/>
                </a:cubicBezTo>
                <a:cubicBezTo>
                  <a:pt x="9108" y="20724"/>
                  <a:pt x="9369" y="21308"/>
                  <a:pt x="9369" y="21308"/>
                </a:cubicBezTo>
                <a:cubicBezTo>
                  <a:pt x="9889" y="21016"/>
                  <a:pt x="10410" y="20432"/>
                  <a:pt x="11190" y="20724"/>
                </a:cubicBezTo>
                <a:cubicBezTo>
                  <a:pt x="11451" y="20724"/>
                  <a:pt x="11711" y="20724"/>
                  <a:pt x="11971" y="20432"/>
                </a:cubicBezTo>
                <a:cubicBezTo>
                  <a:pt x="12231" y="20432"/>
                  <a:pt x="12752" y="20432"/>
                  <a:pt x="13012" y="20432"/>
                </a:cubicBezTo>
                <a:cubicBezTo>
                  <a:pt x="13272" y="20141"/>
                  <a:pt x="12752" y="18681"/>
                  <a:pt x="12492" y="18681"/>
                </a:cubicBezTo>
                <a:cubicBezTo>
                  <a:pt x="12231" y="18389"/>
                  <a:pt x="11971" y="18389"/>
                  <a:pt x="11971" y="17805"/>
                </a:cubicBezTo>
                <a:cubicBezTo>
                  <a:pt x="11971" y="17222"/>
                  <a:pt x="11711" y="16930"/>
                  <a:pt x="11451" y="16638"/>
                </a:cubicBezTo>
                <a:cubicBezTo>
                  <a:pt x="10670" y="16346"/>
                  <a:pt x="11711" y="15762"/>
                  <a:pt x="11971" y="15178"/>
                </a:cubicBezTo>
                <a:cubicBezTo>
                  <a:pt x="12231" y="15178"/>
                  <a:pt x="12231" y="14886"/>
                  <a:pt x="12752" y="15178"/>
                </a:cubicBezTo>
                <a:cubicBezTo>
                  <a:pt x="13272" y="15762"/>
                  <a:pt x="13012" y="15178"/>
                  <a:pt x="13533" y="15178"/>
                </a:cubicBezTo>
                <a:cubicBezTo>
                  <a:pt x="14573" y="14886"/>
                  <a:pt x="14313" y="14011"/>
                  <a:pt x="14834" y="13427"/>
                </a:cubicBezTo>
                <a:cubicBezTo>
                  <a:pt x="15094" y="13135"/>
                  <a:pt x="15614" y="13135"/>
                  <a:pt x="15614" y="12843"/>
                </a:cubicBezTo>
                <a:cubicBezTo>
                  <a:pt x="15875" y="12551"/>
                  <a:pt x="16135" y="12259"/>
                  <a:pt x="16135" y="11968"/>
                </a:cubicBezTo>
                <a:cubicBezTo>
                  <a:pt x="16135" y="11676"/>
                  <a:pt x="16655" y="11384"/>
                  <a:pt x="16916" y="11384"/>
                </a:cubicBezTo>
                <a:cubicBezTo>
                  <a:pt x="17176" y="11384"/>
                  <a:pt x="17176" y="10800"/>
                  <a:pt x="17176" y="10800"/>
                </a:cubicBezTo>
                <a:cubicBezTo>
                  <a:pt x="17176" y="9924"/>
                  <a:pt x="18217" y="10508"/>
                  <a:pt x="17957" y="9632"/>
                </a:cubicBezTo>
                <a:cubicBezTo>
                  <a:pt x="17957" y="8757"/>
                  <a:pt x="17696" y="8465"/>
                  <a:pt x="18477" y="7881"/>
                </a:cubicBezTo>
                <a:cubicBezTo>
                  <a:pt x="18737" y="7881"/>
                  <a:pt x="17436" y="7005"/>
                  <a:pt x="17176" y="6714"/>
                </a:cubicBezTo>
                <a:cubicBezTo>
                  <a:pt x="16916" y="6130"/>
                  <a:pt x="17176" y="5254"/>
                  <a:pt x="16916" y="4670"/>
                </a:cubicBezTo>
                <a:cubicBezTo>
                  <a:pt x="16916" y="3795"/>
                  <a:pt x="17696" y="3795"/>
                  <a:pt x="18217" y="4086"/>
                </a:cubicBezTo>
                <a:cubicBezTo>
                  <a:pt x="18477" y="4086"/>
                  <a:pt x="18998" y="4378"/>
                  <a:pt x="19258" y="4378"/>
                </a:cubicBezTo>
                <a:cubicBezTo>
                  <a:pt x="19778" y="4378"/>
                  <a:pt x="19778" y="4086"/>
                  <a:pt x="20039" y="3795"/>
                </a:cubicBezTo>
                <a:cubicBezTo>
                  <a:pt x="20819" y="3795"/>
                  <a:pt x="21080" y="3795"/>
                  <a:pt x="21600" y="2919"/>
                </a:cubicBezTo>
                <a:cubicBezTo>
                  <a:pt x="20819" y="2627"/>
                  <a:pt x="20039" y="2335"/>
                  <a:pt x="19778" y="1751"/>
                </a:cubicBezTo>
                <a:cubicBezTo>
                  <a:pt x="19518" y="1459"/>
                  <a:pt x="19518" y="876"/>
                  <a:pt x="19258" y="584"/>
                </a:cubicBezTo>
                <a:cubicBezTo>
                  <a:pt x="18998" y="292"/>
                  <a:pt x="18737" y="292"/>
                  <a:pt x="18477" y="0"/>
                </a:cubicBezTo>
                <a:cubicBezTo>
                  <a:pt x="17957" y="0"/>
                  <a:pt x="17176" y="292"/>
                  <a:pt x="16916" y="292"/>
                </a:cubicBezTo>
                <a:cubicBezTo>
                  <a:pt x="15875" y="0"/>
                  <a:pt x="15354" y="584"/>
                  <a:pt x="14573" y="1168"/>
                </a:cubicBezTo>
                <a:cubicBezTo>
                  <a:pt x="13793" y="1459"/>
                  <a:pt x="13272" y="1459"/>
                  <a:pt x="13793" y="2335"/>
                </a:cubicBezTo>
                <a:cubicBezTo>
                  <a:pt x="14313" y="2919"/>
                  <a:pt x="13793" y="3503"/>
                  <a:pt x="13272" y="3795"/>
                </a:cubicBezTo>
                <a:cubicBezTo>
                  <a:pt x="12752" y="4378"/>
                  <a:pt x="13533" y="5546"/>
                  <a:pt x="12492" y="5254"/>
                </a:cubicBezTo>
                <a:cubicBezTo>
                  <a:pt x="11190" y="5254"/>
                  <a:pt x="12231" y="5546"/>
                  <a:pt x="12231" y="6130"/>
                </a:cubicBezTo>
                <a:cubicBezTo>
                  <a:pt x="12492" y="6422"/>
                  <a:pt x="11451" y="6714"/>
                  <a:pt x="11190" y="7005"/>
                </a:cubicBezTo>
                <a:cubicBezTo>
                  <a:pt x="10930" y="7589"/>
                  <a:pt x="10930" y="8757"/>
                  <a:pt x="10670" y="8757"/>
                </a:cubicBezTo>
                <a:cubicBezTo>
                  <a:pt x="10410" y="9049"/>
                  <a:pt x="10149" y="8757"/>
                  <a:pt x="9889" y="8757"/>
                </a:cubicBezTo>
                <a:cubicBezTo>
                  <a:pt x="9369" y="8757"/>
                  <a:pt x="9108" y="9049"/>
                  <a:pt x="8848" y="9341"/>
                </a:cubicBezTo>
                <a:cubicBezTo>
                  <a:pt x="8328" y="9632"/>
                  <a:pt x="8067" y="9341"/>
                  <a:pt x="7807" y="9632"/>
                </a:cubicBezTo>
                <a:cubicBezTo>
                  <a:pt x="7287" y="9924"/>
                  <a:pt x="7287" y="10216"/>
                  <a:pt x="7027" y="10800"/>
                </a:cubicBezTo>
                <a:cubicBezTo>
                  <a:pt x="7027" y="11676"/>
                  <a:pt x="6506" y="11968"/>
                  <a:pt x="5725" y="12259"/>
                </a:cubicBezTo>
                <a:cubicBezTo>
                  <a:pt x="4945" y="12551"/>
                  <a:pt x="4164" y="12551"/>
                  <a:pt x="3383" y="12551"/>
                </a:cubicBezTo>
                <a:cubicBezTo>
                  <a:pt x="2082" y="12551"/>
                  <a:pt x="1041" y="12259"/>
                  <a:pt x="0" y="11676"/>
                </a:cubicBezTo>
                <a:cubicBezTo>
                  <a:pt x="260" y="12259"/>
                  <a:pt x="520" y="12843"/>
                  <a:pt x="781" y="13427"/>
                </a:cubicBezTo>
                <a:cubicBezTo>
                  <a:pt x="1041" y="13719"/>
                  <a:pt x="2082" y="14011"/>
                  <a:pt x="2082" y="1488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6" name="Shape 2576"/>
          <p:cNvSpPr/>
          <p:nvPr/>
        </p:nvSpPr>
        <p:spPr>
          <a:xfrm>
            <a:off x="18632853" y="6783975"/>
            <a:ext cx="487426" cy="338729"/>
          </a:xfrm>
          <a:custGeom>
            <a:avLst/>
            <a:gdLst/>
            <a:ahLst/>
            <a:cxnLst>
              <a:cxn ang="0">
                <a:pos x="wd2" y="hd2"/>
              </a:cxn>
              <a:cxn ang="5400000">
                <a:pos x="wd2" y="hd2"/>
              </a:cxn>
              <a:cxn ang="10800000">
                <a:pos x="wd2" y="hd2"/>
              </a:cxn>
              <a:cxn ang="16200000">
                <a:pos x="wd2" y="hd2"/>
              </a:cxn>
            </a:cxnLst>
            <a:rect l="0" t="0" r="r" b="b"/>
            <a:pathLst>
              <a:path w="21177" h="20748" extrusionOk="0">
                <a:moveTo>
                  <a:pt x="20313" y="2511"/>
                </a:moveTo>
                <a:cubicBezTo>
                  <a:pt x="20025" y="2511"/>
                  <a:pt x="19737" y="3326"/>
                  <a:pt x="19449" y="2918"/>
                </a:cubicBezTo>
                <a:cubicBezTo>
                  <a:pt x="19161" y="2918"/>
                  <a:pt x="19161" y="2103"/>
                  <a:pt x="18873" y="2511"/>
                </a:cubicBezTo>
                <a:cubicBezTo>
                  <a:pt x="18297" y="2511"/>
                  <a:pt x="17721" y="3326"/>
                  <a:pt x="17433" y="3733"/>
                </a:cubicBezTo>
                <a:cubicBezTo>
                  <a:pt x="17145" y="3733"/>
                  <a:pt x="16569" y="4549"/>
                  <a:pt x="15993" y="4141"/>
                </a:cubicBezTo>
                <a:cubicBezTo>
                  <a:pt x="15705" y="3733"/>
                  <a:pt x="16569" y="2103"/>
                  <a:pt x="15993" y="1288"/>
                </a:cubicBezTo>
                <a:cubicBezTo>
                  <a:pt x="15993" y="1288"/>
                  <a:pt x="15417" y="-342"/>
                  <a:pt x="15129" y="66"/>
                </a:cubicBezTo>
                <a:cubicBezTo>
                  <a:pt x="14841" y="881"/>
                  <a:pt x="14553" y="1696"/>
                  <a:pt x="13977" y="2103"/>
                </a:cubicBezTo>
                <a:cubicBezTo>
                  <a:pt x="13401" y="2511"/>
                  <a:pt x="13113" y="2103"/>
                  <a:pt x="13113" y="2918"/>
                </a:cubicBezTo>
                <a:cubicBezTo>
                  <a:pt x="12825" y="4141"/>
                  <a:pt x="12537" y="2511"/>
                  <a:pt x="12249" y="2918"/>
                </a:cubicBezTo>
                <a:cubicBezTo>
                  <a:pt x="11673" y="3326"/>
                  <a:pt x="11385" y="3733"/>
                  <a:pt x="10809" y="3733"/>
                </a:cubicBezTo>
                <a:cubicBezTo>
                  <a:pt x="10233" y="3326"/>
                  <a:pt x="9657" y="2918"/>
                  <a:pt x="9369" y="2511"/>
                </a:cubicBezTo>
                <a:cubicBezTo>
                  <a:pt x="9081" y="2511"/>
                  <a:pt x="7641" y="2103"/>
                  <a:pt x="7641" y="2103"/>
                </a:cubicBezTo>
                <a:cubicBezTo>
                  <a:pt x="7353" y="2511"/>
                  <a:pt x="7641" y="2918"/>
                  <a:pt x="7353" y="2918"/>
                </a:cubicBezTo>
                <a:cubicBezTo>
                  <a:pt x="7065" y="2918"/>
                  <a:pt x="6489" y="2918"/>
                  <a:pt x="6489" y="3326"/>
                </a:cubicBezTo>
                <a:cubicBezTo>
                  <a:pt x="6201" y="4141"/>
                  <a:pt x="6201" y="4956"/>
                  <a:pt x="5625" y="5364"/>
                </a:cubicBezTo>
                <a:cubicBezTo>
                  <a:pt x="4761" y="6179"/>
                  <a:pt x="4473" y="5771"/>
                  <a:pt x="3897" y="6586"/>
                </a:cubicBezTo>
                <a:cubicBezTo>
                  <a:pt x="3609" y="7401"/>
                  <a:pt x="3033" y="7401"/>
                  <a:pt x="2745" y="7401"/>
                </a:cubicBezTo>
                <a:cubicBezTo>
                  <a:pt x="2457" y="6994"/>
                  <a:pt x="1017" y="6586"/>
                  <a:pt x="1017" y="6179"/>
                </a:cubicBezTo>
                <a:cubicBezTo>
                  <a:pt x="1017" y="7401"/>
                  <a:pt x="1017" y="8216"/>
                  <a:pt x="729" y="9032"/>
                </a:cubicBezTo>
                <a:cubicBezTo>
                  <a:pt x="153" y="9847"/>
                  <a:pt x="-423" y="10662"/>
                  <a:pt x="441" y="11477"/>
                </a:cubicBezTo>
                <a:cubicBezTo>
                  <a:pt x="729" y="11884"/>
                  <a:pt x="153" y="12292"/>
                  <a:pt x="153" y="13107"/>
                </a:cubicBezTo>
                <a:cubicBezTo>
                  <a:pt x="153" y="13515"/>
                  <a:pt x="153" y="14330"/>
                  <a:pt x="441" y="14737"/>
                </a:cubicBezTo>
                <a:cubicBezTo>
                  <a:pt x="441" y="15552"/>
                  <a:pt x="153" y="15960"/>
                  <a:pt x="729" y="15960"/>
                </a:cubicBezTo>
                <a:cubicBezTo>
                  <a:pt x="1593" y="16367"/>
                  <a:pt x="1881" y="15960"/>
                  <a:pt x="1881" y="17183"/>
                </a:cubicBezTo>
                <a:cubicBezTo>
                  <a:pt x="1881" y="17998"/>
                  <a:pt x="1017" y="19220"/>
                  <a:pt x="729" y="19628"/>
                </a:cubicBezTo>
                <a:cubicBezTo>
                  <a:pt x="3033" y="21258"/>
                  <a:pt x="5625" y="20850"/>
                  <a:pt x="7929" y="20035"/>
                </a:cubicBezTo>
                <a:cubicBezTo>
                  <a:pt x="8793" y="19628"/>
                  <a:pt x="8505" y="17998"/>
                  <a:pt x="8793" y="17183"/>
                </a:cubicBezTo>
                <a:cubicBezTo>
                  <a:pt x="9081" y="16367"/>
                  <a:pt x="10233" y="16775"/>
                  <a:pt x="10809" y="15960"/>
                </a:cubicBezTo>
                <a:cubicBezTo>
                  <a:pt x="11097" y="15960"/>
                  <a:pt x="11385" y="15552"/>
                  <a:pt x="11961" y="15552"/>
                </a:cubicBezTo>
                <a:cubicBezTo>
                  <a:pt x="11961" y="15552"/>
                  <a:pt x="12537" y="15960"/>
                  <a:pt x="12537" y="15552"/>
                </a:cubicBezTo>
                <a:cubicBezTo>
                  <a:pt x="12825" y="14737"/>
                  <a:pt x="12825" y="13922"/>
                  <a:pt x="13113" y="13107"/>
                </a:cubicBezTo>
                <a:cubicBezTo>
                  <a:pt x="13401" y="12700"/>
                  <a:pt x="14553" y="12292"/>
                  <a:pt x="14265" y="11884"/>
                </a:cubicBezTo>
                <a:cubicBezTo>
                  <a:pt x="14265" y="11477"/>
                  <a:pt x="13113" y="10662"/>
                  <a:pt x="14265" y="10662"/>
                </a:cubicBezTo>
                <a:cubicBezTo>
                  <a:pt x="14553" y="10662"/>
                  <a:pt x="15129" y="11069"/>
                  <a:pt x="15417" y="10254"/>
                </a:cubicBezTo>
                <a:cubicBezTo>
                  <a:pt x="15417" y="9847"/>
                  <a:pt x="15129" y="9439"/>
                  <a:pt x="15417" y="9032"/>
                </a:cubicBezTo>
                <a:cubicBezTo>
                  <a:pt x="15417" y="8216"/>
                  <a:pt x="16281" y="8216"/>
                  <a:pt x="16281" y="7401"/>
                </a:cubicBezTo>
                <a:cubicBezTo>
                  <a:pt x="16281" y="6586"/>
                  <a:pt x="15417" y="6179"/>
                  <a:pt x="15705" y="5364"/>
                </a:cubicBezTo>
                <a:cubicBezTo>
                  <a:pt x="16281" y="4956"/>
                  <a:pt x="17145" y="4549"/>
                  <a:pt x="17721" y="4141"/>
                </a:cubicBezTo>
                <a:cubicBezTo>
                  <a:pt x="18297" y="3326"/>
                  <a:pt x="19161" y="3733"/>
                  <a:pt x="19737" y="3733"/>
                </a:cubicBezTo>
                <a:cubicBezTo>
                  <a:pt x="20025" y="3733"/>
                  <a:pt x="20601" y="3733"/>
                  <a:pt x="20889" y="3326"/>
                </a:cubicBezTo>
                <a:cubicBezTo>
                  <a:pt x="20889" y="3326"/>
                  <a:pt x="21177" y="2918"/>
                  <a:pt x="21177" y="2511"/>
                </a:cubicBezTo>
                <a:cubicBezTo>
                  <a:pt x="20889" y="2511"/>
                  <a:pt x="20601" y="2511"/>
                  <a:pt x="20313" y="2511"/>
                </a:cubicBezTo>
                <a:cubicBezTo>
                  <a:pt x="20025" y="2918"/>
                  <a:pt x="20601" y="2511"/>
                  <a:pt x="20313" y="251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7" name="Shape 2577"/>
          <p:cNvSpPr/>
          <p:nvPr/>
        </p:nvSpPr>
        <p:spPr>
          <a:xfrm>
            <a:off x="18582293" y="6498453"/>
            <a:ext cx="13696" cy="22244"/>
          </a:xfrm>
          <a:custGeom>
            <a:avLst/>
            <a:gdLst/>
            <a:ahLst/>
            <a:cxnLst>
              <a:cxn ang="0">
                <a:pos x="wd2" y="hd2"/>
              </a:cxn>
              <a:cxn ang="5400000">
                <a:pos x="wd2" y="hd2"/>
              </a:cxn>
              <a:cxn ang="10800000">
                <a:pos x="wd2" y="hd2"/>
              </a:cxn>
              <a:cxn ang="16200000">
                <a:pos x="wd2" y="hd2"/>
              </a:cxn>
            </a:cxnLst>
            <a:rect l="0" t="0" r="r" b="b"/>
            <a:pathLst>
              <a:path w="16362" h="17712" extrusionOk="0">
                <a:moveTo>
                  <a:pt x="16362" y="6912"/>
                </a:moveTo>
                <a:cubicBezTo>
                  <a:pt x="9162" y="6912"/>
                  <a:pt x="1962" y="-3888"/>
                  <a:pt x="1962" y="1512"/>
                </a:cubicBezTo>
                <a:cubicBezTo>
                  <a:pt x="-5238" y="6912"/>
                  <a:pt x="9162" y="12312"/>
                  <a:pt x="16362" y="17712"/>
                </a:cubicBezTo>
                <a:cubicBezTo>
                  <a:pt x="16362" y="12312"/>
                  <a:pt x="16362" y="6912"/>
                  <a:pt x="16362" y="6912"/>
                </a:cubicBezTo>
                <a:cubicBezTo>
                  <a:pt x="9162" y="1512"/>
                  <a:pt x="16362" y="6912"/>
                  <a:pt x="16362" y="691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8" name="Shape 2578"/>
          <p:cNvSpPr/>
          <p:nvPr/>
        </p:nvSpPr>
        <p:spPr>
          <a:xfrm>
            <a:off x="18168625" y="6075388"/>
            <a:ext cx="1335832" cy="627681"/>
          </a:xfrm>
          <a:custGeom>
            <a:avLst/>
            <a:gdLst/>
            <a:ahLst/>
            <a:cxnLst>
              <a:cxn ang="0">
                <a:pos x="wd2" y="hd2"/>
              </a:cxn>
              <a:cxn ang="5400000">
                <a:pos x="wd2" y="hd2"/>
              </a:cxn>
              <a:cxn ang="10800000">
                <a:pos x="wd2" y="hd2"/>
              </a:cxn>
              <a:cxn ang="16200000">
                <a:pos x="wd2" y="hd2"/>
              </a:cxn>
            </a:cxnLst>
            <a:rect l="0" t="0" r="r" b="b"/>
            <a:pathLst>
              <a:path w="21459" h="21045" extrusionOk="0">
                <a:moveTo>
                  <a:pt x="21246" y="8685"/>
                </a:moveTo>
                <a:cubicBezTo>
                  <a:pt x="21246" y="8462"/>
                  <a:pt x="20821" y="8685"/>
                  <a:pt x="20821" y="8685"/>
                </a:cubicBezTo>
                <a:cubicBezTo>
                  <a:pt x="20608" y="8685"/>
                  <a:pt x="20501" y="8462"/>
                  <a:pt x="20501" y="8239"/>
                </a:cubicBezTo>
                <a:cubicBezTo>
                  <a:pt x="20395" y="7794"/>
                  <a:pt x="20182" y="7794"/>
                  <a:pt x="20182" y="7571"/>
                </a:cubicBezTo>
                <a:cubicBezTo>
                  <a:pt x="20076" y="7348"/>
                  <a:pt x="19969" y="6680"/>
                  <a:pt x="19650" y="6680"/>
                </a:cubicBezTo>
                <a:cubicBezTo>
                  <a:pt x="19331" y="6680"/>
                  <a:pt x="19012" y="7348"/>
                  <a:pt x="18692" y="6903"/>
                </a:cubicBezTo>
                <a:cubicBezTo>
                  <a:pt x="18586" y="6680"/>
                  <a:pt x="18480" y="6458"/>
                  <a:pt x="18373" y="6235"/>
                </a:cubicBezTo>
                <a:cubicBezTo>
                  <a:pt x="18267" y="6235"/>
                  <a:pt x="18054" y="6903"/>
                  <a:pt x="17948" y="6903"/>
                </a:cubicBezTo>
                <a:cubicBezTo>
                  <a:pt x="17841" y="7126"/>
                  <a:pt x="17203" y="4676"/>
                  <a:pt x="17203" y="4231"/>
                </a:cubicBezTo>
                <a:cubicBezTo>
                  <a:pt x="16990" y="3786"/>
                  <a:pt x="16884" y="3118"/>
                  <a:pt x="16564" y="2895"/>
                </a:cubicBezTo>
                <a:cubicBezTo>
                  <a:pt x="16458" y="2672"/>
                  <a:pt x="16352" y="2449"/>
                  <a:pt x="16245" y="2449"/>
                </a:cubicBezTo>
                <a:cubicBezTo>
                  <a:pt x="16032" y="2227"/>
                  <a:pt x="16245" y="1781"/>
                  <a:pt x="16245" y="1559"/>
                </a:cubicBezTo>
                <a:cubicBezTo>
                  <a:pt x="16245" y="1336"/>
                  <a:pt x="15500" y="2227"/>
                  <a:pt x="15394" y="2449"/>
                </a:cubicBezTo>
                <a:cubicBezTo>
                  <a:pt x="15288" y="2449"/>
                  <a:pt x="14436" y="3118"/>
                  <a:pt x="14436" y="2895"/>
                </a:cubicBezTo>
                <a:cubicBezTo>
                  <a:pt x="14436" y="2449"/>
                  <a:pt x="14649" y="2227"/>
                  <a:pt x="14436" y="2227"/>
                </a:cubicBezTo>
                <a:cubicBezTo>
                  <a:pt x="14330" y="2004"/>
                  <a:pt x="14224" y="1781"/>
                  <a:pt x="14117" y="2004"/>
                </a:cubicBezTo>
                <a:cubicBezTo>
                  <a:pt x="14117" y="2004"/>
                  <a:pt x="14117" y="2227"/>
                  <a:pt x="14011" y="2004"/>
                </a:cubicBezTo>
                <a:cubicBezTo>
                  <a:pt x="13798" y="1781"/>
                  <a:pt x="13904" y="1559"/>
                  <a:pt x="13585" y="1781"/>
                </a:cubicBezTo>
                <a:cubicBezTo>
                  <a:pt x="13266" y="2227"/>
                  <a:pt x="13266" y="1559"/>
                  <a:pt x="13266" y="1113"/>
                </a:cubicBezTo>
                <a:cubicBezTo>
                  <a:pt x="13372" y="223"/>
                  <a:pt x="12734" y="0"/>
                  <a:pt x="12415" y="0"/>
                </a:cubicBezTo>
                <a:cubicBezTo>
                  <a:pt x="12202" y="0"/>
                  <a:pt x="11989" y="223"/>
                  <a:pt x="11776" y="445"/>
                </a:cubicBezTo>
                <a:cubicBezTo>
                  <a:pt x="11563" y="668"/>
                  <a:pt x="11351" y="891"/>
                  <a:pt x="11031" y="891"/>
                </a:cubicBezTo>
                <a:cubicBezTo>
                  <a:pt x="10180" y="1336"/>
                  <a:pt x="9329" y="2004"/>
                  <a:pt x="8478" y="2004"/>
                </a:cubicBezTo>
                <a:cubicBezTo>
                  <a:pt x="8265" y="2004"/>
                  <a:pt x="8052" y="2004"/>
                  <a:pt x="7946" y="2227"/>
                </a:cubicBezTo>
                <a:cubicBezTo>
                  <a:pt x="7839" y="2449"/>
                  <a:pt x="8052" y="3118"/>
                  <a:pt x="8265" y="3118"/>
                </a:cubicBezTo>
                <a:cubicBezTo>
                  <a:pt x="8691" y="3786"/>
                  <a:pt x="7946" y="3563"/>
                  <a:pt x="7733" y="3786"/>
                </a:cubicBezTo>
                <a:cubicBezTo>
                  <a:pt x="7520" y="4008"/>
                  <a:pt x="7839" y="4231"/>
                  <a:pt x="7839" y="4454"/>
                </a:cubicBezTo>
                <a:cubicBezTo>
                  <a:pt x="7839" y="4899"/>
                  <a:pt x="7414" y="4899"/>
                  <a:pt x="7414" y="5122"/>
                </a:cubicBezTo>
                <a:cubicBezTo>
                  <a:pt x="7414" y="5790"/>
                  <a:pt x="8265" y="5567"/>
                  <a:pt x="8159" y="6458"/>
                </a:cubicBezTo>
                <a:cubicBezTo>
                  <a:pt x="8052" y="6680"/>
                  <a:pt x="7946" y="6903"/>
                  <a:pt x="7733" y="6903"/>
                </a:cubicBezTo>
                <a:cubicBezTo>
                  <a:pt x="7626" y="6903"/>
                  <a:pt x="7307" y="6903"/>
                  <a:pt x="7201" y="6903"/>
                </a:cubicBezTo>
                <a:cubicBezTo>
                  <a:pt x="6988" y="7126"/>
                  <a:pt x="7094" y="7348"/>
                  <a:pt x="6882" y="7126"/>
                </a:cubicBezTo>
                <a:cubicBezTo>
                  <a:pt x="6669" y="6903"/>
                  <a:pt x="6456" y="6458"/>
                  <a:pt x="6243" y="6458"/>
                </a:cubicBezTo>
                <a:cubicBezTo>
                  <a:pt x="6137" y="6235"/>
                  <a:pt x="5924" y="6680"/>
                  <a:pt x="5818" y="6680"/>
                </a:cubicBezTo>
                <a:cubicBezTo>
                  <a:pt x="5605" y="6458"/>
                  <a:pt x="5498" y="6458"/>
                  <a:pt x="5286" y="6680"/>
                </a:cubicBezTo>
                <a:cubicBezTo>
                  <a:pt x="5179" y="6903"/>
                  <a:pt x="5073" y="7348"/>
                  <a:pt x="4966" y="7126"/>
                </a:cubicBezTo>
                <a:cubicBezTo>
                  <a:pt x="4860" y="7126"/>
                  <a:pt x="4541" y="6458"/>
                  <a:pt x="4434" y="6680"/>
                </a:cubicBezTo>
                <a:cubicBezTo>
                  <a:pt x="4328" y="6680"/>
                  <a:pt x="4328" y="7348"/>
                  <a:pt x="4222" y="6903"/>
                </a:cubicBezTo>
                <a:cubicBezTo>
                  <a:pt x="4115" y="6458"/>
                  <a:pt x="4009" y="6235"/>
                  <a:pt x="3796" y="6012"/>
                </a:cubicBezTo>
                <a:cubicBezTo>
                  <a:pt x="3583" y="5790"/>
                  <a:pt x="3370" y="5790"/>
                  <a:pt x="3264" y="5567"/>
                </a:cubicBezTo>
                <a:cubicBezTo>
                  <a:pt x="2945" y="5344"/>
                  <a:pt x="2945" y="5790"/>
                  <a:pt x="2732" y="5790"/>
                </a:cubicBezTo>
                <a:cubicBezTo>
                  <a:pt x="2519" y="6012"/>
                  <a:pt x="2413" y="5344"/>
                  <a:pt x="2200" y="5567"/>
                </a:cubicBezTo>
                <a:cubicBezTo>
                  <a:pt x="2093" y="5790"/>
                  <a:pt x="2093" y="6012"/>
                  <a:pt x="1987" y="6012"/>
                </a:cubicBezTo>
                <a:cubicBezTo>
                  <a:pt x="1881" y="6235"/>
                  <a:pt x="1668" y="6235"/>
                  <a:pt x="1561" y="6235"/>
                </a:cubicBezTo>
                <a:cubicBezTo>
                  <a:pt x="1455" y="6458"/>
                  <a:pt x="1242" y="6903"/>
                  <a:pt x="1242" y="7126"/>
                </a:cubicBezTo>
                <a:cubicBezTo>
                  <a:pt x="1136" y="7348"/>
                  <a:pt x="1349" y="8016"/>
                  <a:pt x="1136" y="8016"/>
                </a:cubicBezTo>
                <a:cubicBezTo>
                  <a:pt x="923" y="8239"/>
                  <a:pt x="604" y="6903"/>
                  <a:pt x="497" y="7571"/>
                </a:cubicBezTo>
                <a:cubicBezTo>
                  <a:pt x="391" y="8016"/>
                  <a:pt x="285" y="8016"/>
                  <a:pt x="178" y="8462"/>
                </a:cubicBezTo>
                <a:cubicBezTo>
                  <a:pt x="72" y="8907"/>
                  <a:pt x="497" y="8907"/>
                  <a:pt x="285" y="9353"/>
                </a:cubicBezTo>
                <a:cubicBezTo>
                  <a:pt x="178" y="9575"/>
                  <a:pt x="-141" y="10021"/>
                  <a:pt x="72" y="10243"/>
                </a:cubicBezTo>
                <a:cubicBezTo>
                  <a:pt x="178" y="10243"/>
                  <a:pt x="285" y="10466"/>
                  <a:pt x="285" y="10466"/>
                </a:cubicBezTo>
                <a:cubicBezTo>
                  <a:pt x="391" y="10689"/>
                  <a:pt x="285" y="10911"/>
                  <a:pt x="391" y="11134"/>
                </a:cubicBezTo>
                <a:cubicBezTo>
                  <a:pt x="604" y="11357"/>
                  <a:pt x="817" y="10911"/>
                  <a:pt x="1029" y="11357"/>
                </a:cubicBezTo>
                <a:cubicBezTo>
                  <a:pt x="1136" y="11579"/>
                  <a:pt x="1349" y="12247"/>
                  <a:pt x="1349" y="12693"/>
                </a:cubicBezTo>
                <a:cubicBezTo>
                  <a:pt x="1242" y="12693"/>
                  <a:pt x="923" y="12470"/>
                  <a:pt x="1242" y="12915"/>
                </a:cubicBezTo>
                <a:cubicBezTo>
                  <a:pt x="1349" y="13138"/>
                  <a:pt x="1349" y="13361"/>
                  <a:pt x="1561" y="12915"/>
                </a:cubicBezTo>
                <a:cubicBezTo>
                  <a:pt x="1561" y="12693"/>
                  <a:pt x="1561" y="12693"/>
                  <a:pt x="1668" y="12693"/>
                </a:cubicBezTo>
                <a:cubicBezTo>
                  <a:pt x="2200" y="12693"/>
                  <a:pt x="2413" y="12025"/>
                  <a:pt x="2945" y="12470"/>
                </a:cubicBezTo>
                <a:cubicBezTo>
                  <a:pt x="3158" y="12693"/>
                  <a:pt x="3370" y="12025"/>
                  <a:pt x="3477" y="12470"/>
                </a:cubicBezTo>
                <a:cubicBezTo>
                  <a:pt x="3583" y="12693"/>
                  <a:pt x="3796" y="13584"/>
                  <a:pt x="3690" y="14029"/>
                </a:cubicBezTo>
                <a:cubicBezTo>
                  <a:pt x="3583" y="14029"/>
                  <a:pt x="3370" y="14252"/>
                  <a:pt x="3583" y="14252"/>
                </a:cubicBezTo>
                <a:cubicBezTo>
                  <a:pt x="3583" y="14474"/>
                  <a:pt x="3583" y="14474"/>
                  <a:pt x="3583" y="14474"/>
                </a:cubicBezTo>
                <a:cubicBezTo>
                  <a:pt x="3477" y="14697"/>
                  <a:pt x="3370" y="14697"/>
                  <a:pt x="3370" y="14697"/>
                </a:cubicBezTo>
                <a:cubicBezTo>
                  <a:pt x="3051" y="14697"/>
                  <a:pt x="2200" y="14252"/>
                  <a:pt x="2413" y="15365"/>
                </a:cubicBezTo>
                <a:cubicBezTo>
                  <a:pt x="2519" y="15810"/>
                  <a:pt x="2413" y="15810"/>
                  <a:pt x="2200" y="15588"/>
                </a:cubicBezTo>
                <a:cubicBezTo>
                  <a:pt x="1987" y="15365"/>
                  <a:pt x="2093" y="15810"/>
                  <a:pt x="2200" y="16033"/>
                </a:cubicBezTo>
                <a:cubicBezTo>
                  <a:pt x="2413" y="16033"/>
                  <a:pt x="2413" y="16701"/>
                  <a:pt x="2519" y="16924"/>
                </a:cubicBezTo>
                <a:cubicBezTo>
                  <a:pt x="2732" y="17146"/>
                  <a:pt x="2413" y="17592"/>
                  <a:pt x="2732" y="17592"/>
                </a:cubicBezTo>
                <a:cubicBezTo>
                  <a:pt x="2838" y="17592"/>
                  <a:pt x="3051" y="18037"/>
                  <a:pt x="3158" y="18260"/>
                </a:cubicBezTo>
                <a:cubicBezTo>
                  <a:pt x="3477" y="18260"/>
                  <a:pt x="3158" y="18928"/>
                  <a:pt x="3158" y="19373"/>
                </a:cubicBezTo>
                <a:cubicBezTo>
                  <a:pt x="3477" y="18928"/>
                  <a:pt x="3902" y="18260"/>
                  <a:pt x="4328" y="18928"/>
                </a:cubicBezTo>
                <a:cubicBezTo>
                  <a:pt x="4541" y="19373"/>
                  <a:pt x="4647" y="20041"/>
                  <a:pt x="4966" y="20041"/>
                </a:cubicBezTo>
                <a:cubicBezTo>
                  <a:pt x="5179" y="20041"/>
                  <a:pt x="5073" y="19596"/>
                  <a:pt x="5073" y="19373"/>
                </a:cubicBezTo>
                <a:cubicBezTo>
                  <a:pt x="5073" y="18705"/>
                  <a:pt x="5073" y="18037"/>
                  <a:pt x="5073" y="17369"/>
                </a:cubicBezTo>
                <a:cubicBezTo>
                  <a:pt x="5073" y="16924"/>
                  <a:pt x="4966" y="15142"/>
                  <a:pt x="5179" y="15142"/>
                </a:cubicBezTo>
                <a:cubicBezTo>
                  <a:pt x="5392" y="14920"/>
                  <a:pt x="5711" y="14697"/>
                  <a:pt x="5924" y="14474"/>
                </a:cubicBezTo>
                <a:cubicBezTo>
                  <a:pt x="6137" y="14474"/>
                  <a:pt x="6350" y="14252"/>
                  <a:pt x="6456" y="14252"/>
                </a:cubicBezTo>
                <a:cubicBezTo>
                  <a:pt x="6562" y="14029"/>
                  <a:pt x="6456" y="13584"/>
                  <a:pt x="6669" y="13806"/>
                </a:cubicBezTo>
                <a:cubicBezTo>
                  <a:pt x="6775" y="13806"/>
                  <a:pt x="7094" y="14252"/>
                  <a:pt x="7094" y="13806"/>
                </a:cubicBezTo>
                <a:cubicBezTo>
                  <a:pt x="7094" y="13584"/>
                  <a:pt x="7307" y="13361"/>
                  <a:pt x="7414" y="13806"/>
                </a:cubicBezTo>
                <a:cubicBezTo>
                  <a:pt x="7520" y="14029"/>
                  <a:pt x="7414" y="14252"/>
                  <a:pt x="7520" y="14697"/>
                </a:cubicBezTo>
                <a:cubicBezTo>
                  <a:pt x="7520" y="14920"/>
                  <a:pt x="7626" y="15365"/>
                  <a:pt x="7520" y="15588"/>
                </a:cubicBezTo>
                <a:cubicBezTo>
                  <a:pt x="7626" y="15810"/>
                  <a:pt x="7733" y="15810"/>
                  <a:pt x="7839" y="16033"/>
                </a:cubicBezTo>
                <a:cubicBezTo>
                  <a:pt x="8159" y="16701"/>
                  <a:pt x="8371" y="17146"/>
                  <a:pt x="8797" y="16924"/>
                </a:cubicBezTo>
                <a:cubicBezTo>
                  <a:pt x="9010" y="16924"/>
                  <a:pt x="9223" y="17146"/>
                  <a:pt x="9435" y="17146"/>
                </a:cubicBezTo>
                <a:cubicBezTo>
                  <a:pt x="9648" y="17146"/>
                  <a:pt x="9755" y="16701"/>
                  <a:pt x="9967" y="16701"/>
                </a:cubicBezTo>
                <a:cubicBezTo>
                  <a:pt x="10180" y="16924"/>
                  <a:pt x="10393" y="17592"/>
                  <a:pt x="10499" y="18037"/>
                </a:cubicBezTo>
                <a:cubicBezTo>
                  <a:pt x="10606" y="18260"/>
                  <a:pt x="10499" y="18482"/>
                  <a:pt x="10499" y="18928"/>
                </a:cubicBezTo>
                <a:cubicBezTo>
                  <a:pt x="10499" y="19373"/>
                  <a:pt x="10819" y="19596"/>
                  <a:pt x="10819" y="20041"/>
                </a:cubicBezTo>
                <a:cubicBezTo>
                  <a:pt x="10819" y="20264"/>
                  <a:pt x="11138" y="20264"/>
                  <a:pt x="11244" y="20264"/>
                </a:cubicBezTo>
                <a:cubicBezTo>
                  <a:pt x="11457" y="20264"/>
                  <a:pt x="11457" y="20264"/>
                  <a:pt x="11563" y="20709"/>
                </a:cubicBezTo>
                <a:cubicBezTo>
                  <a:pt x="11776" y="21600"/>
                  <a:pt x="11989" y="20487"/>
                  <a:pt x="12202" y="20041"/>
                </a:cubicBezTo>
                <a:cubicBezTo>
                  <a:pt x="12308" y="19373"/>
                  <a:pt x="12734" y="19373"/>
                  <a:pt x="12947" y="18928"/>
                </a:cubicBezTo>
                <a:cubicBezTo>
                  <a:pt x="13159" y="18928"/>
                  <a:pt x="13159" y="18928"/>
                  <a:pt x="13266" y="18705"/>
                </a:cubicBezTo>
                <a:cubicBezTo>
                  <a:pt x="13372" y="18037"/>
                  <a:pt x="13479" y="18260"/>
                  <a:pt x="13692" y="18260"/>
                </a:cubicBezTo>
                <a:cubicBezTo>
                  <a:pt x="13904" y="18260"/>
                  <a:pt x="14330" y="18928"/>
                  <a:pt x="14436" y="18482"/>
                </a:cubicBezTo>
                <a:cubicBezTo>
                  <a:pt x="14436" y="18037"/>
                  <a:pt x="14436" y="17814"/>
                  <a:pt x="14649" y="17592"/>
                </a:cubicBezTo>
                <a:cubicBezTo>
                  <a:pt x="14862" y="17369"/>
                  <a:pt x="15075" y="17814"/>
                  <a:pt x="15288" y="17814"/>
                </a:cubicBezTo>
                <a:cubicBezTo>
                  <a:pt x="15500" y="18037"/>
                  <a:pt x="15926" y="18037"/>
                  <a:pt x="16139" y="18037"/>
                </a:cubicBezTo>
                <a:cubicBezTo>
                  <a:pt x="16777" y="18037"/>
                  <a:pt x="17309" y="18482"/>
                  <a:pt x="17948" y="18705"/>
                </a:cubicBezTo>
                <a:cubicBezTo>
                  <a:pt x="17841" y="18260"/>
                  <a:pt x="18054" y="18037"/>
                  <a:pt x="18267" y="17592"/>
                </a:cubicBezTo>
                <a:cubicBezTo>
                  <a:pt x="18373" y="17369"/>
                  <a:pt x="18267" y="17369"/>
                  <a:pt x="18160" y="16924"/>
                </a:cubicBezTo>
                <a:cubicBezTo>
                  <a:pt x="18054" y="16701"/>
                  <a:pt x="18054" y="16256"/>
                  <a:pt x="18054" y="15810"/>
                </a:cubicBezTo>
                <a:cubicBezTo>
                  <a:pt x="17948" y="15810"/>
                  <a:pt x="17948" y="14920"/>
                  <a:pt x="17841" y="15142"/>
                </a:cubicBezTo>
                <a:cubicBezTo>
                  <a:pt x="17948" y="14920"/>
                  <a:pt x="18267" y="14920"/>
                  <a:pt x="18480" y="14697"/>
                </a:cubicBezTo>
                <a:cubicBezTo>
                  <a:pt x="18799" y="14697"/>
                  <a:pt x="19012" y="15142"/>
                  <a:pt x="19225" y="14697"/>
                </a:cubicBezTo>
                <a:cubicBezTo>
                  <a:pt x="19331" y="14697"/>
                  <a:pt x="19118" y="14474"/>
                  <a:pt x="19118" y="14252"/>
                </a:cubicBezTo>
                <a:cubicBezTo>
                  <a:pt x="19012" y="14029"/>
                  <a:pt x="19118" y="13584"/>
                  <a:pt x="19225" y="13361"/>
                </a:cubicBezTo>
                <a:cubicBezTo>
                  <a:pt x="19331" y="13138"/>
                  <a:pt x="19437" y="11802"/>
                  <a:pt x="19544" y="12025"/>
                </a:cubicBezTo>
                <a:cubicBezTo>
                  <a:pt x="19757" y="12247"/>
                  <a:pt x="19863" y="12470"/>
                  <a:pt x="20076" y="12470"/>
                </a:cubicBezTo>
                <a:cubicBezTo>
                  <a:pt x="20182" y="12247"/>
                  <a:pt x="20289" y="12693"/>
                  <a:pt x="20395" y="12470"/>
                </a:cubicBezTo>
                <a:cubicBezTo>
                  <a:pt x="20501" y="12470"/>
                  <a:pt x="20714" y="12247"/>
                  <a:pt x="20821" y="12025"/>
                </a:cubicBezTo>
                <a:cubicBezTo>
                  <a:pt x="20927" y="11802"/>
                  <a:pt x="20714" y="11357"/>
                  <a:pt x="20714" y="10911"/>
                </a:cubicBezTo>
                <a:cubicBezTo>
                  <a:pt x="20821" y="10243"/>
                  <a:pt x="21140" y="10466"/>
                  <a:pt x="21353" y="9798"/>
                </a:cubicBezTo>
                <a:cubicBezTo>
                  <a:pt x="21353" y="9575"/>
                  <a:pt x="21353" y="9575"/>
                  <a:pt x="21459" y="9353"/>
                </a:cubicBezTo>
                <a:cubicBezTo>
                  <a:pt x="21459" y="9130"/>
                  <a:pt x="21353" y="8907"/>
                  <a:pt x="21246" y="8685"/>
                </a:cubicBezTo>
                <a:cubicBezTo>
                  <a:pt x="21246" y="8462"/>
                  <a:pt x="21353" y="8685"/>
                  <a:pt x="21246" y="8685"/>
                </a:cubicBezTo>
                <a:close/>
                <a:moveTo>
                  <a:pt x="15607" y="12915"/>
                </a:moveTo>
                <a:cubicBezTo>
                  <a:pt x="15394" y="12915"/>
                  <a:pt x="15075" y="13584"/>
                  <a:pt x="14968" y="13806"/>
                </a:cubicBezTo>
                <a:cubicBezTo>
                  <a:pt x="14862" y="13806"/>
                  <a:pt x="14756" y="14252"/>
                  <a:pt x="14756" y="14474"/>
                </a:cubicBezTo>
                <a:cubicBezTo>
                  <a:pt x="14756" y="14697"/>
                  <a:pt x="14862" y="14920"/>
                  <a:pt x="14862" y="14920"/>
                </a:cubicBezTo>
                <a:cubicBezTo>
                  <a:pt x="14756" y="15142"/>
                  <a:pt x="14543" y="14252"/>
                  <a:pt x="14543" y="14029"/>
                </a:cubicBezTo>
                <a:cubicBezTo>
                  <a:pt x="14543" y="13584"/>
                  <a:pt x="14649" y="13361"/>
                  <a:pt x="14862" y="13138"/>
                </a:cubicBezTo>
                <a:cubicBezTo>
                  <a:pt x="15075" y="12915"/>
                  <a:pt x="15288" y="12693"/>
                  <a:pt x="15500" y="12693"/>
                </a:cubicBezTo>
                <a:cubicBezTo>
                  <a:pt x="15500" y="12693"/>
                  <a:pt x="16032" y="12915"/>
                  <a:pt x="16032" y="12915"/>
                </a:cubicBezTo>
                <a:cubicBezTo>
                  <a:pt x="15926" y="13138"/>
                  <a:pt x="15607" y="12915"/>
                  <a:pt x="15607" y="12915"/>
                </a:cubicBezTo>
                <a:cubicBezTo>
                  <a:pt x="15394" y="12915"/>
                  <a:pt x="15713" y="12915"/>
                  <a:pt x="15607" y="12915"/>
                </a:cubicBezTo>
                <a:close/>
                <a:moveTo>
                  <a:pt x="17416" y="13138"/>
                </a:moveTo>
                <a:cubicBezTo>
                  <a:pt x="17309" y="13584"/>
                  <a:pt x="16564" y="13361"/>
                  <a:pt x="16458" y="12915"/>
                </a:cubicBezTo>
                <a:cubicBezTo>
                  <a:pt x="16458" y="12915"/>
                  <a:pt x="16884" y="12915"/>
                  <a:pt x="16884" y="12915"/>
                </a:cubicBezTo>
                <a:cubicBezTo>
                  <a:pt x="17096" y="12915"/>
                  <a:pt x="17203" y="12915"/>
                  <a:pt x="17416" y="12693"/>
                </a:cubicBezTo>
                <a:cubicBezTo>
                  <a:pt x="17416" y="12693"/>
                  <a:pt x="17416" y="13138"/>
                  <a:pt x="17416" y="13138"/>
                </a:cubicBezTo>
                <a:cubicBezTo>
                  <a:pt x="17309" y="13361"/>
                  <a:pt x="17416" y="12915"/>
                  <a:pt x="17416" y="1313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79" name="Shape 2579"/>
          <p:cNvSpPr/>
          <p:nvPr/>
        </p:nvSpPr>
        <p:spPr>
          <a:xfrm>
            <a:off x="18887512" y="6884223"/>
            <a:ext cx="920098" cy="972027"/>
          </a:xfrm>
          <a:custGeom>
            <a:avLst/>
            <a:gdLst/>
            <a:ahLst/>
            <a:cxnLst>
              <a:cxn ang="0">
                <a:pos x="wd2" y="hd2"/>
              </a:cxn>
              <a:cxn ang="5400000">
                <a:pos x="wd2" y="hd2"/>
              </a:cxn>
              <a:cxn ang="10800000">
                <a:pos x="wd2" y="hd2"/>
              </a:cxn>
              <a:cxn ang="16200000">
                <a:pos x="wd2" y="hd2"/>
              </a:cxn>
            </a:cxnLst>
            <a:rect l="0" t="0" r="r" b="b"/>
            <a:pathLst>
              <a:path w="21398" h="21206" extrusionOk="0">
                <a:moveTo>
                  <a:pt x="18051" y="10878"/>
                </a:moveTo>
                <a:cubicBezTo>
                  <a:pt x="18669" y="11023"/>
                  <a:pt x="18360" y="10444"/>
                  <a:pt x="18514" y="10154"/>
                </a:cubicBezTo>
                <a:cubicBezTo>
                  <a:pt x="18514" y="9864"/>
                  <a:pt x="18669" y="9574"/>
                  <a:pt x="18669" y="9429"/>
                </a:cubicBezTo>
                <a:cubicBezTo>
                  <a:pt x="18823" y="9284"/>
                  <a:pt x="19131" y="9574"/>
                  <a:pt x="19286" y="9284"/>
                </a:cubicBezTo>
                <a:cubicBezTo>
                  <a:pt x="19440" y="8994"/>
                  <a:pt x="19440" y="8704"/>
                  <a:pt x="19440" y="8414"/>
                </a:cubicBezTo>
                <a:cubicBezTo>
                  <a:pt x="19594" y="8124"/>
                  <a:pt x="19903" y="7979"/>
                  <a:pt x="19903" y="7689"/>
                </a:cubicBezTo>
                <a:cubicBezTo>
                  <a:pt x="19903" y="7399"/>
                  <a:pt x="20366" y="7109"/>
                  <a:pt x="20520" y="6964"/>
                </a:cubicBezTo>
                <a:cubicBezTo>
                  <a:pt x="20983" y="6529"/>
                  <a:pt x="20829" y="6964"/>
                  <a:pt x="21137" y="7109"/>
                </a:cubicBezTo>
                <a:cubicBezTo>
                  <a:pt x="21137" y="7109"/>
                  <a:pt x="21137" y="6529"/>
                  <a:pt x="21137" y="6529"/>
                </a:cubicBezTo>
                <a:cubicBezTo>
                  <a:pt x="21137" y="6384"/>
                  <a:pt x="21600" y="6384"/>
                  <a:pt x="21291" y="6095"/>
                </a:cubicBezTo>
                <a:cubicBezTo>
                  <a:pt x="21137" y="6095"/>
                  <a:pt x="20829" y="6095"/>
                  <a:pt x="20674" y="6095"/>
                </a:cubicBezTo>
                <a:cubicBezTo>
                  <a:pt x="20674" y="5950"/>
                  <a:pt x="20829" y="5805"/>
                  <a:pt x="20829" y="5805"/>
                </a:cubicBezTo>
                <a:cubicBezTo>
                  <a:pt x="20983" y="5660"/>
                  <a:pt x="20829" y="5515"/>
                  <a:pt x="20674" y="5370"/>
                </a:cubicBezTo>
                <a:cubicBezTo>
                  <a:pt x="20520" y="5225"/>
                  <a:pt x="20520" y="5225"/>
                  <a:pt x="20366" y="5370"/>
                </a:cubicBezTo>
                <a:cubicBezTo>
                  <a:pt x="20057" y="5515"/>
                  <a:pt x="19903" y="5370"/>
                  <a:pt x="19594" y="5225"/>
                </a:cubicBezTo>
                <a:cubicBezTo>
                  <a:pt x="19440" y="5225"/>
                  <a:pt x="19131" y="5515"/>
                  <a:pt x="19131" y="5660"/>
                </a:cubicBezTo>
                <a:cubicBezTo>
                  <a:pt x="18977" y="5805"/>
                  <a:pt x="18823" y="5660"/>
                  <a:pt x="18669" y="5805"/>
                </a:cubicBezTo>
                <a:cubicBezTo>
                  <a:pt x="18514" y="5805"/>
                  <a:pt x="18360" y="5950"/>
                  <a:pt x="18360" y="6095"/>
                </a:cubicBezTo>
                <a:cubicBezTo>
                  <a:pt x="18051" y="6384"/>
                  <a:pt x="17897" y="6529"/>
                  <a:pt x="17589" y="6384"/>
                </a:cubicBezTo>
                <a:cubicBezTo>
                  <a:pt x="17434" y="6529"/>
                  <a:pt x="17589" y="6819"/>
                  <a:pt x="17743" y="6964"/>
                </a:cubicBezTo>
                <a:cubicBezTo>
                  <a:pt x="18051" y="7544"/>
                  <a:pt x="16663" y="7109"/>
                  <a:pt x="16354" y="7254"/>
                </a:cubicBezTo>
                <a:cubicBezTo>
                  <a:pt x="16200" y="7399"/>
                  <a:pt x="15737" y="7254"/>
                  <a:pt x="15583" y="7109"/>
                </a:cubicBezTo>
                <a:cubicBezTo>
                  <a:pt x="15429" y="6964"/>
                  <a:pt x="15583" y="6674"/>
                  <a:pt x="15583" y="6674"/>
                </a:cubicBezTo>
                <a:cubicBezTo>
                  <a:pt x="15583" y="6674"/>
                  <a:pt x="15583" y="6240"/>
                  <a:pt x="15429" y="6384"/>
                </a:cubicBezTo>
                <a:cubicBezTo>
                  <a:pt x="15120" y="6384"/>
                  <a:pt x="14811" y="6384"/>
                  <a:pt x="14811" y="6819"/>
                </a:cubicBezTo>
                <a:cubicBezTo>
                  <a:pt x="14966" y="6964"/>
                  <a:pt x="15120" y="7399"/>
                  <a:pt x="14966" y="7399"/>
                </a:cubicBezTo>
                <a:cubicBezTo>
                  <a:pt x="14657" y="7399"/>
                  <a:pt x="14503" y="7689"/>
                  <a:pt x="14194" y="7399"/>
                </a:cubicBezTo>
                <a:cubicBezTo>
                  <a:pt x="14040" y="7109"/>
                  <a:pt x="13886" y="7544"/>
                  <a:pt x="13731" y="7399"/>
                </a:cubicBezTo>
                <a:cubicBezTo>
                  <a:pt x="13269" y="7254"/>
                  <a:pt x="13114" y="7254"/>
                  <a:pt x="12651" y="7109"/>
                </a:cubicBezTo>
                <a:cubicBezTo>
                  <a:pt x="12343" y="6964"/>
                  <a:pt x="12189" y="6674"/>
                  <a:pt x="11880" y="6674"/>
                </a:cubicBezTo>
                <a:cubicBezTo>
                  <a:pt x="11417" y="6819"/>
                  <a:pt x="11417" y="6674"/>
                  <a:pt x="11109" y="6529"/>
                </a:cubicBezTo>
                <a:cubicBezTo>
                  <a:pt x="10800" y="6384"/>
                  <a:pt x="10491" y="6529"/>
                  <a:pt x="10337" y="6384"/>
                </a:cubicBezTo>
                <a:cubicBezTo>
                  <a:pt x="10029" y="6095"/>
                  <a:pt x="9720" y="5950"/>
                  <a:pt x="9566" y="5805"/>
                </a:cubicBezTo>
                <a:cubicBezTo>
                  <a:pt x="9257" y="5660"/>
                  <a:pt x="9103" y="5660"/>
                  <a:pt x="9257" y="5370"/>
                </a:cubicBezTo>
                <a:cubicBezTo>
                  <a:pt x="9411" y="5225"/>
                  <a:pt x="9257" y="4935"/>
                  <a:pt x="9566" y="4790"/>
                </a:cubicBezTo>
                <a:cubicBezTo>
                  <a:pt x="9874" y="4645"/>
                  <a:pt x="10029" y="4790"/>
                  <a:pt x="9720" y="4500"/>
                </a:cubicBezTo>
                <a:cubicBezTo>
                  <a:pt x="9411" y="4355"/>
                  <a:pt x="9103" y="4065"/>
                  <a:pt x="8794" y="3920"/>
                </a:cubicBezTo>
                <a:cubicBezTo>
                  <a:pt x="8640" y="3920"/>
                  <a:pt x="8486" y="3630"/>
                  <a:pt x="8177" y="3630"/>
                </a:cubicBezTo>
                <a:cubicBezTo>
                  <a:pt x="8177" y="3630"/>
                  <a:pt x="8177" y="3195"/>
                  <a:pt x="8023" y="3050"/>
                </a:cubicBezTo>
                <a:cubicBezTo>
                  <a:pt x="7251" y="2325"/>
                  <a:pt x="8794" y="3195"/>
                  <a:pt x="8794" y="2615"/>
                </a:cubicBezTo>
                <a:cubicBezTo>
                  <a:pt x="8794" y="2325"/>
                  <a:pt x="8640" y="2325"/>
                  <a:pt x="8331" y="2035"/>
                </a:cubicBezTo>
                <a:cubicBezTo>
                  <a:pt x="8177" y="1891"/>
                  <a:pt x="8177" y="1746"/>
                  <a:pt x="8486" y="1601"/>
                </a:cubicBezTo>
                <a:cubicBezTo>
                  <a:pt x="8794" y="1601"/>
                  <a:pt x="8640" y="1166"/>
                  <a:pt x="8949" y="1021"/>
                </a:cubicBezTo>
                <a:cubicBezTo>
                  <a:pt x="9103" y="876"/>
                  <a:pt x="9411" y="731"/>
                  <a:pt x="9257" y="441"/>
                </a:cubicBezTo>
                <a:cubicBezTo>
                  <a:pt x="8949" y="6"/>
                  <a:pt x="8177" y="-139"/>
                  <a:pt x="7714" y="151"/>
                </a:cubicBezTo>
                <a:cubicBezTo>
                  <a:pt x="7560" y="296"/>
                  <a:pt x="7560" y="296"/>
                  <a:pt x="7251" y="441"/>
                </a:cubicBezTo>
                <a:cubicBezTo>
                  <a:pt x="7097" y="441"/>
                  <a:pt x="7097" y="731"/>
                  <a:pt x="6943" y="876"/>
                </a:cubicBezTo>
                <a:cubicBezTo>
                  <a:pt x="6634" y="1021"/>
                  <a:pt x="6326" y="876"/>
                  <a:pt x="6171" y="1021"/>
                </a:cubicBezTo>
                <a:cubicBezTo>
                  <a:pt x="6017" y="1166"/>
                  <a:pt x="5709" y="1166"/>
                  <a:pt x="5400" y="1021"/>
                </a:cubicBezTo>
                <a:cubicBezTo>
                  <a:pt x="5091" y="1021"/>
                  <a:pt x="4937" y="876"/>
                  <a:pt x="4629" y="1021"/>
                </a:cubicBezTo>
                <a:cubicBezTo>
                  <a:pt x="4320" y="1021"/>
                  <a:pt x="4474" y="1456"/>
                  <a:pt x="4629" y="1601"/>
                </a:cubicBezTo>
                <a:cubicBezTo>
                  <a:pt x="4629" y="1891"/>
                  <a:pt x="4629" y="2180"/>
                  <a:pt x="4629" y="2325"/>
                </a:cubicBezTo>
                <a:cubicBezTo>
                  <a:pt x="4783" y="2615"/>
                  <a:pt x="5091" y="2615"/>
                  <a:pt x="5400" y="2760"/>
                </a:cubicBezTo>
                <a:cubicBezTo>
                  <a:pt x="5554" y="3050"/>
                  <a:pt x="5246" y="3050"/>
                  <a:pt x="5091" y="3050"/>
                </a:cubicBezTo>
                <a:cubicBezTo>
                  <a:pt x="4937" y="3340"/>
                  <a:pt x="5091" y="3630"/>
                  <a:pt x="5091" y="3920"/>
                </a:cubicBezTo>
                <a:cubicBezTo>
                  <a:pt x="5091" y="4065"/>
                  <a:pt x="4783" y="4065"/>
                  <a:pt x="4783" y="4065"/>
                </a:cubicBezTo>
                <a:cubicBezTo>
                  <a:pt x="4474" y="4210"/>
                  <a:pt x="4783" y="4645"/>
                  <a:pt x="4474" y="4645"/>
                </a:cubicBezTo>
                <a:cubicBezTo>
                  <a:pt x="4166" y="4790"/>
                  <a:pt x="4011" y="4935"/>
                  <a:pt x="4011" y="5080"/>
                </a:cubicBezTo>
                <a:cubicBezTo>
                  <a:pt x="3857" y="5370"/>
                  <a:pt x="3703" y="5370"/>
                  <a:pt x="3394" y="5515"/>
                </a:cubicBezTo>
                <a:cubicBezTo>
                  <a:pt x="3086" y="5660"/>
                  <a:pt x="3086" y="6095"/>
                  <a:pt x="2931" y="6240"/>
                </a:cubicBezTo>
                <a:cubicBezTo>
                  <a:pt x="2777" y="6529"/>
                  <a:pt x="2469" y="6384"/>
                  <a:pt x="2314" y="6674"/>
                </a:cubicBezTo>
                <a:cubicBezTo>
                  <a:pt x="2006" y="6819"/>
                  <a:pt x="1851" y="6240"/>
                  <a:pt x="1697" y="6529"/>
                </a:cubicBezTo>
                <a:cubicBezTo>
                  <a:pt x="1543" y="6674"/>
                  <a:pt x="926" y="6964"/>
                  <a:pt x="1080" y="7109"/>
                </a:cubicBezTo>
                <a:cubicBezTo>
                  <a:pt x="1080" y="7399"/>
                  <a:pt x="1543" y="7399"/>
                  <a:pt x="1543" y="7689"/>
                </a:cubicBezTo>
                <a:cubicBezTo>
                  <a:pt x="1389" y="8124"/>
                  <a:pt x="1697" y="8124"/>
                  <a:pt x="2006" y="8269"/>
                </a:cubicBezTo>
                <a:cubicBezTo>
                  <a:pt x="2006" y="8559"/>
                  <a:pt x="2160" y="8849"/>
                  <a:pt x="2160" y="9139"/>
                </a:cubicBezTo>
                <a:cubicBezTo>
                  <a:pt x="2160" y="9139"/>
                  <a:pt x="1697" y="9139"/>
                  <a:pt x="1543" y="9139"/>
                </a:cubicBezTo>
                <a:cubicBezTo>
                  <a:pt x="1389" y="9139"/>
                  <a:pt x="1234" y="9284"/>
                  <a:pt x="1080" y="9284"/>
                </a:cubicBezTo>
                <a:cubicBezTo>
                  <a:pt x="1080" y="9284"/>
                  <a:pt x="926" y="9139"/>
                  <a:pt x="771" y="9139"/>
                </a:cubicBezTo>
                <a:cubicBezTo>
                  <a:pt x="617" y="9139"/>
                  <a:pt x="0" y="9429"/>
                  <a:pt x="0" y="9574"/>
                </a:cubicBezTo>
                <a:cubicBezTo>
                  <a:pt x="309" y="9864"/>
                  <a:pt x="463" y="10009"/>
                  <a:pt x="771" y="10299"/>
                </a:cubicBezTo>
                <a:cubicBezTo>
                  <a:pt x="771" y="10299"/>
                  <a:pt x="1697" y="10299"/>
                  <a:pt x="1697" y="10299"/>
                </a:cubicBezTo>
                <a:cubicBezTo>
                  <a:pt x="1697" y="10444"/>
                  <a:pt x="1389" y="10589"/>
                  <a:pt x="1234" y="10589"/>
                </a:cubicBezTo>
                <a:cubicBezTo>
                  <a:pt x="1080" y="10733"/>
                  <a:pt x="617" y="10444"/>
                  <a:pt x="617" y="10733"/>
                </a:cubicBezTo>
                <a:cubicBezTo>
                  <a:pt x="617" y="11023"/>
                  <a:pt x="1389" y="11458"/>
                  <a:pt x="1697" y="11748"/>
                </a:cubicBezTo>
                <a:cubicBezTo>
                  <a:pt x="1851" y="11893"/>
                  <a:pt x="2006" y="11893"/>
                  <a:pt x="2314" y="11893"/>
                </a:cubicBezTo>
                <a:cubicBezTo>
                  <a:pt x="2623" y="11748"/>
                  <a:pt x="3086" y="11603"/>
                  <a:pt x="3240" y="11313"/>
                </a:cubicBezTo>
                <a:cubicBezTo>
                  <a:pt x="3240" y="11313"/>
                  <a:pt x="3086" y="11168"/>
                  <a:pt x="2931" y="11168"/>
                </a:cubicBezTo>
                <a:cubicBezTo>
                  <a:pt x="2931" y="11023"/>
                  <a:pt x="3086" y="11023"/>
                  <a:pt x="3086" y="11023"/>
                </a:cubicBezTo>
                <a:cubicBezTo>
                  <a:pt x="3240" y="10878"/>
                  <a:pt x="3086" y="10733"/>
                  <a:pt x="3240" y="10733"/>
                </a:cubicBezTo>
                <a:cubicBezTo>
                  <a:pt x="3240" y="10733"/>
                  <a:pt x="3549" y="10733"/>
                  <a:pt x="3549" y="10733"/>
                </a:cubicBezTo>
                <a:cubicBezTo>
                  <a:pt x="3549" y="10878"/>
                  <a:pt x="3240" y="10878"/>
                  <a:pt x="3394" y="11023"/>
                </a:cubicBezTo>
                <a:cubicBezTo>
                  <a:pt x="3394" y="11023"/>
                  <a:pt x="3549" y="11023"/>
                  <a:pt x="3549" y="11023"/>
                </a:cubicBezTo>
                <a:cubicBezTo>
                  <a:pt x="3549" y="11168"/>
                  <a:pt x="3394" y="11168"/>
                  <a:pt x="3394" y="11168"/>
                </a:cubicBezTo>
                <a:cubicBezTo>
                  <a:pt x="3240" y="11168"/>
                  <a:pt x="3549" y="11168"/>
                  <a:pt x="3549" y="11168"/>
                </a:cubicBezTo>
                <a:cubicBezTo>
                  <a:pt x="3549" y="11313"/>
                  <a:pt x="3394" y="11313"/>
                  <a:pt x="3394" y="11458"/>
                </a:cubicBezTo>
                <a:cubicBezTo>
                  <a:pt x="3240" y="11458"/>
                  <a:pt x="3549" y="11603"/>
                  <a:pt x="3703" y="11748"/>
                </a:cubicBezTo>
                <a:cubicBezTo>
                  <a:pt x="3857" y="11893"/>
                  <a:pt x="3549" y="12183"/>
                  <a:pt x="3394" y="12473"/>
                </a:cubicBezTo>
                <a:cubicBezTo>
                  <a:pt x="3394" y="12618"/>
                  <a:pt x="3549" y="12763"/>
                  <a:pt x="3703" y="12908"/>
                </a:cubicBezTo>
                <a:cubicBezTo>
                  <a:pt x="3703" y="13198"/>
                  <a:pt x="3703" y="13343"/>
                  <a:pt x="3703" y="13633"/>
                </a:cubicBezTo>
                <a:cubicBezTo>
                  <a:pt x="3703" y="13923"/>
                  <a:pt x="3549" y="14358"/>
                  <a:pt x="3549" y="14503"/>
                </a:cubicBezTo>
                <a:cubicBezTo>
                  <a:pt x="3549" y="14503"/>
                  <a:pt x="3703" y="14213"/>
                  <a:pt x="3703" y="14213"/>
                </a:cubicBezTo>
                <a:cubicBezTo>
                  <a:pt x="3857" y="14358"/>
                  <a:pt x="4011" y="15227"/>
                  <a:pt x="4011" y="15372"/>
                </a:cubicBezTo>
                <a:cubicBezTo>
                  <a:pt x="4166" y="15662"/>
                  <a:pt x="4474" y="16097"/>
                  <a:pt x="4629" y="16532"/>
                </a:cubicBezTo>
                <a:cubicBezTo>
                  <a:pt x="4783" y="16967"/>
                  <a:pt x="4783" y="17402"/>
                  <a:pt x="4937" y="17837"/>
                </a:cubicBezTo>
                <a:cubicBezTo>
                  <a:pt x="5246" y="18417"/>
                  <a:pt x="5709" y="18852"/>
                  <a:pt x="6017" y="19287"/>
                </a:cubicBezTo>
                <a:cubicBezTo>
                  <a:pt x="6171" y="19721"/>
                  <a:pt x="6171" y="20156"/>
                  <a:pt x="6326" y="20591"/>
                </a:cubicBezTo>
                <a:cubicBezTo>
                  <a:pt x="6634" y="21026"/>
                  <a:pt x="6943" y="21461"/>
                  <a:pt x="7406" y="21026"/>
                </a:cubicBezTo>
                <a:cubicBezTo>
                  <a:pt x="7714" y="20881"/>
                  <a:pt x="7714" y="20736"/>
                  <a:pt x="7714" y="20591"/>
                </a:cubicBezTo>
                <a:cubicBezTo>
                  <a:pt x="7714" y="20301"/>
                  <a:pt x="8023" y="20156"/>
                  <a:pt x="8177" y="20011"/>
                </a:cubicBezTo>
                <a:cubicBezTo>
                  <a:pt x="8331" y="19866"/>
                  <a:pt x="8640" y="19866"/>
                  <a:pt x="8794" y="19721"/>
                </a:cubicBezTo>
                <a:cubicBezTo>
                  <a:pt x="8949" y="19576"/>
                  <a:pt x="8794" y="19142"/>
                  <a:pt x="8794" y="18997"/>
                </a:cubicBezTo>
                <a:cubicBezTo>
                  <a:pt x="8640" y="18417"/>
                  <a:pt x="9411" y="17982"/>
                  <a:pt x="9257" y="17547"/>
                </a:cubicBezTo>
                <a:cubicBezTo>
                  <a:pt x="9103" y="17112"/>
                  <a:pt x="8949" y="16677"/>
                  <a:pt x="8949" y="16242"/>
                </a:cubicBezTo>
                <a:cubicBezTo>
                  <a:pt x="8949" y="15662"/>
                  <a:pt x="9566" y="15517"/>
                  <a:pt x="10029" y="15372"/>
                </a:cubicBezTo>
                <a:cubicBezTo>
                  <a:pt x="10183" y="15227"/>
                  <a:pt x="10646" y="15227"/>
                  <a:pt x="10646" y="15082"/>
                </a:cubicBezTo>
                <a:cubicBezTo>
                  <a:pt x="10800" y="14793"/>
                  <a:pt x="10954" y="14648"/>
                  <a:pt x="11109" y="14503"/>
                </a:cubicBezTo>
                <a:cubicBezTo>
                  <a:pt x="11571" y="14068"/>
                  <a:pt x="12034" y="13633"/>
                  <a:pt x="12497" y="13343"/>
                </a:cubicBezTo>
                <a:cubicBezTo>
                  <a:pt x="12651" y="13198"/>
                  <a:pt x="12806" y="12908"/>
                  <a:pt x="12960" y="12763"/>
                </a:cubicBezTo>
                <a:cubicBezTo>
                  <a:pt x="13114" y="12618"/>
                  <a:pt x="13423" y="12618"/>
                  <a:pt x="13577" y="12473"/>
                </a:cubicBezTo>
                <a:cubicBezTo>
                  <a:pt x="13731" y="12328"/>
                  <a:pt x="13886" y="12183"/>
                  <a:pt x="14040" y="12038"/>
                </a:cubicBezTo>
                <a:cubicBezTo>
                  <a:pt x="14194" y="11893"/>
                  <a:pt x="13886" y="11748"/>
                  <a:pt x="13886" y="11603"/>
                </a:cubicBezTo>
                <a:cubicBezTo>
                  <a:pt x="14040" y="11313"/>
                  <a:pt x="14503" y="11313"/>
                  <a:pt x="14657" y="11168"/>
                </a:cubicBezTo>
                <a:cubicBezTo>
                  <a:pt x="14811" y="11168"/>
                  <a:pt x="15120" y="10733"/>
                  <a:pt x="15120" y="10589"/>
                </a:cubicBezTo>
                <a:cubicBezTo>
                  <a:pt x="15120" y="10878"/>
                  <a:pt x="14811" y="10878"/>
                  <a:pt x="14966" y="11168"/>
                </a:cubicBezTo>
                <a:cubicBezTo>
                  <a:pt x="15274" y="11313"/>
                  <a:pt x="15429" y="10878"/>
                  <a:pt x="15429" y="10878"/>
                </a:cubicBezTo>
                <a:cubicBezTo>
                  <a:pt x="15583" y="11023"/>
                  <a:pt x="15429" y="11168"/>
                  <a:pt x="15583" y="11168"/>
                </a:cubicBezTo>
                <a:cubicBezTo>
                  <a:pt x="15737" y="10733"/>
                  <a:pt x="15583" y="10299"/>
                  <a:pt x="15274" y="9864"/>
                </a:cubicBezTo>
                <a:cubicBezTo>
                  <a:pt x="15120" y="9574"/>
                  <a:pt x="14811" y="9284"/>
                  <a:pt x="14966" y="8849"/>
                </a:cubicBezTo>
                <a:cubicBezTo>
                  <a:pt x="15120" y="8414"/>
                  <a:pt x="15891" y="8704"/>
                  <a:pt x="15429" y="8269"/>
                </a:cubicBezTo>
                <a:cubicBezTo>
                  <a:pt x="15274" y="8124"/>
                  <a:pt x="14966" y="7979"/>
                  <a:pt x="15120" y="7689"/>
                </a:cubicBezTo>
                <a:cubicBezTo>
                  <a:pt x="15274" y="7544"/>
                  <a:pt x="15429" y="7689"/>
                  <a:pt x="15737" y="7834"/>
                </a:cubicBezTo>
                <a:cubicBezTo>
                  <a:pt x="15891" y="7979"/>
                  <a:pt x="16046" y="7834"/>
                  <a:pt x="16046" y="8124"/>
                </a:cubicBezTo>
                <a:cubicBezTo>
                  <a:pt x="16046" y="8269"/>
                  <a:pt x="16046" y="8414"/>
                  <a:pt x="16354" y="8559"/>
                </a:cubicBezTo>
                <a:cubicBezTo>
                  <a:pt x="16509" y="8559"/>
                  <a:pt x="16817" y="8559"/>
                  <a:pt x="16971" y="8559"/>
                </a:cubicBezTo>
                <a:cubicBezTo>
                  <a:pt x="17126" y="8559"/>
                  <a:pt x="17434" y="8704"/>
                  <a:pt x="17589" y="8559"/>
                </a:cubicBezTo>
                <a:cubicBezTo>
                  <a:pt x="18360" y="8414"/>
                  <a:pt x="17743" y="9284"/>
                  <a:pt x="17434" y="9429"/>
                </a:cubicBezTo>
                <a:cubicBezTo>
                  <a:pt x="16971" y="9429"/>
                  <a:pt x="17280" y="10009"/>
                  <a:pt x="17280" y="10154"/>
                </a:cubicBezTo>
                <a:cubicBezTo>
                  <a:pt x="17434" y="10154"/>
                  <a:pt x="17743" y="9574"/>
                  <a:pt x="17743" y="9719"/>
                </a:cubicBezTo>
                <a:cubicBezTo>
                  <a:pt x="17743" y="10154"/>
                  <a:pt x="18051" y="10589"/>
                  <a:pt x="18051" y="1087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0" name="Shape 2580"/>
          <p:cNvSpPr/>
          <p:nvPr/>
        </p:nvSpPr>
        <p:spPr>
          <a:xfrm>
            <a:off x="19651347" y="7159972"/>
            <a:ext cx="271185" cy="642405"/>
          </a:xfrm>
          <a:custGeom>
            <a:avLst/>
            <a:gdLst/>
            <a:ahLst/>
            <a:cxnLst>
              <a:cxn ang="0">
                <a:pos x="wd2" y="hd2"/>
              </a:cxn>
              <a:cxn ang="5400000">
                <a:pos x="wd2" y="hd2"/>
              </a:cxn>
              <a:cxn ang="10800000">
                <a:pos x="wd2" y="hd2"/>
              </a:cxn>
              <a:cxn ang="16200000">
                <a:pos x="wd2" y="hd2"/>
              </a:cxn>
            </a:cxnLst>
            <a:rect l="0" t="0" r="r" b="b"/>
            <a:pathLst>
              <a:path w="21600" h="21314" extrusionOk="0">
                <a:moveTo>
                  <a:pt x="20546" y="8090"/>
                </a:moveTo>
                <a:cubicBezTo>
                  <a:pt x="20020" y="8090"/>
                  <a:pt x="19493" y="8310"/>
                  <a:pt x="19493" y="7869"/>
                </a:cubicBezTo>
                <a:cubicBezTo>
                  <a:pt x="19493" y="7869"/>
                  <a:pt x="19493" y="7649"/>
                  <a:pt x="19493" y="7649"/>
                </a:cubicBezTo>
                <a:cubicBezTo>
                  <a:pt x="19493" y="7428"/>
                  <a:pt x="17912" y="7428"/>
                  <a:pt x="17912" y="7428"/>
                </a:cubicBezTo>
                <a:cubicBezTo>
                  <a:pt x="17385" y="7208"/>
                  <a:pt x="17912" y="6767"/>
                  <a:pt x="17912" y="6547"/>
                </a:cubicBezTo>
                <a:cubicBezTo>
                  <a:pt x="18439" y="6106"/>
                  <a:pt x="16859" y="6326"/>
                  <a:pt x="16332" y="6106"/>
                </a:cubicBezTo>
                <a:cubicBezTo>
                  <a:pt x="16332" y="5885"/>
                  <a:pt x="15805" y="5885"/>
                  <a:pt x="15805" y="5665"/>
                </a:cubicBezTo>
                <a:cubicBezTo>
                  <a:pt x="15805" y="5445"/>
                  <a:pt x="16859" y="5224"/>
                  <a:pt x="16859" y="5224"/>
                </a:cubicBezTo>
                <a:cubicBezTo>
                  <a:pt x="16332" y="4783"/>
                  <a:pt x="13171" y="5445"/>
                  <a:pt x="12644" y="5224"/>
                </a:cubicBezTo>
                <a:cubicBezTo>
                  <a:pt x="12644" y="5224"/>
                  <a:pt x="13171" y="4783"/>
                  <a:pt x="13171" y="4563"/>
                </a:cubicBezTo>
                <a:cubicBezTo>
                  <a:pt x="12644" y="4343"/>
                  <a:pt x="14224" y="3902"/>
                  <a:pt x="14224" y="3681"/>
                </a:cubicBezTo>
                <a:cubicBezTo>
                  <a:pt x="15278" y="3020"/>
                  <a:pt x="16332" y="2579"/>
                  <a:pt x="15805" y="1918"/>
                </a:cubicBezTo>
                <a:cubicBezTo>
                  <a:pt x="15805" y="1698"/>
                  <a:pt x="16332" y="1477"/>
                  <a:pt x="16332" y="1257"/>
                </a:cubicBezTo>
                <a:cubicBezTo>
                  <a:pt x="16332" y="816"/>
                  <a:pt x="15278" y="1257"/>
                  <a:pt x="14751" y="1036"/>
                </a:cubicBezTo>
                <a:cubicBezTo>
                  <a:pt x="14751" y="596"/>
                  <a:pt x="14224" y="375"/>
                  <a:pt x="14224" y="155"/>
                </a:cubicBezTo>
                <a:cubicBezTo>
                  <a:pt x="13171" y="-286"/>
                  <a:pt x="13171" y="375"/>
                  <a:pt x="12117" y="155"/>
                </a:cubicBezTo>
                <a:cubicBezTo>
                  <a:pt x="12644" y="596"/>
                  <a:pt x="11590" y="596"/>
                  <a:pt x="11590" y="816"/>
                </a:cubicBezTo>
                <a:cubicBezTo>
                  <a:pt x="11590" y="816"/>
                  <a:pt x="11590" y="1698"/>
                  <a:pt x="11590" y="1698"/>
                </a:cubicBezTo>
                <a:cubicBezTo>
                  <a:pt x="11063" y="1698"/>
                  <a:pt x="11063" y="1257"/>
                  <a:pt x="11063" y="1257"/>
                </a:cubicBezTo>
                <a:cubicBezTo>
                  <a:pt x="10010" y="1257"/>
                  <a:pt x="9483" y="1477"/>
                  <a:pt x="9483" y="1698"/>
                </a:cubicBezTo>
                <a:cubicBezTo>
                  <a:pt x="8956" y="1918"/>
                  <a:pt x="7902" y="1918"/>
                  <a:pt x="7376" y="2138"/>
                </a:cubicBezTo>
                <a:cubicBezTo>
                  <a:pt x="6849" y="2359"/>
                  <a:pt x="7376" y="2800"/>
                  <a:pt x="6849" y="3020"/>
                </a:cubicBezTo>
                <a:cubicBezTo>
                  <a:pt x="6849" y="3241"/>
                  <a:pt x="6322" y="3461"/>
                  <a:pt x="5795" y="3681"/>
                </a:cubicBezTo>
                <a:cubicBezTo>
                  <a:pt x="5795" y="3902"/>
                  <a:pt x="5795" y="4122"/>
                  <a:pt x="5795" y="4343"/>
                </a:cubicBezTo>
                <a:cubicBezTo>
                  <a:pt x="5795" y="4783"/>
                  <a:pt x="5268" y="5224"/>
                  <a:pt x="4741" y="5224"/>
                </a:cubicBezTo>
                <a:cubicBezTo>
                  <a:pt x="4215" y="5224"/>
                  <a:pt x="3688" y="5224"/>
                  <a:pt x="3161" y="5224"/>
                </a:cubicBezTo>
                <a:cubicBezTo>
                  <a:pt x="2634" y="5665"/>
                  <a:pt x="3161" y="7428"/>
                  <a:pt x="2107" y="7428"/>
                </a:cubicBezTo>
                <a:cubicBezTo>
                  <a:pt x="2107" y="7428"/>
                  <a:pt x="1054" y="7428"/>
                  <a:pt x="1054" y="7428"/>
                </a:cubicBezTo>
                <a:cubicBezTo>
                  <a:pt x="1054" y="7649"/>
                  <a:pt x="1054" y="7869"/>
                  <a:pt x="1054" y="7869"/>
                </a:cubicBezTo>
                <a:cubicBezTo>
                  <a:pt x="1054" y="8090"/>
                  <a:pt x="527" y="8310"/>
                  <a:pt x="0" y="8530"/>
                </a:cubicBezTo>
                <a:cubicBezTo>
                  <a:pt x="0" y="8751"/>
                  <a:pt x="2107" y="9853"/>
                  <a:pt x="2634" y="10073"/>
                </a:cubicBezTo>
                <a:cubicBezTo>
                  <a:pt x="2634" y="10073"/>
                  <a:pt x="2107" y="9412"/>
                  <a:pt x="2107" y="9412"/>
                </a:cubicBezTo>
                <a:cubicBezTo>
                  <a:pt x="2107" y="9412"/>
                  <a:pt x="3688" y="10294"/>
                  <a:pt x="3688" y="10294"/>
                </a:cubicBezTo>
                <a:cubicBezTo>
                  <a:pt x="4215" y="10734"/>
                  <a:pt x="3161" y="10734"/>
                  <a:pt x="3688" y="11175"/>
                </a:cubicBezTo>
                <a:cubicBezTo>
                  <a:pt x="3161" y="10955"/>
                  <a:pt x="4215" y="10955"/>
                  <a:pt x="4741" y="11175"/>
                </a:cubicBezTo>
                <a:cubicBezTo>
                  <a:pt x="5268" y="11616"/>
                  <a:pt x="5795" y="12057"/>
                  <a:pt x="5795" y="12498"/>
                </a:cubicBezTo>
                <a:cubicBezTo>
                  <a:pt x="5795" y="12498"/>
                  <a:pt x="5268" y="14481"/>
                  <a:pt x="5268" y="14481"/>
                </a:cubicBezTo>
                <a:cubicBezTo>
                  <a:pt x="5795" y="14481"/>
                  <a:pt x="5795" y="13820"/>
                  <a:pt x="5795" y="13820"/>
                </a:cubicBezTo>
                <a:cubicBezTo>
                  <a:pt x="5795" y="13820"/>
                  <a:pt x="5795" y="14481"/>
                  <a:pt x="5795" y="14481"/>
                </a:cubicBezTo>
                <a:cubicBezTo>
                  <a:pt x="5795" y="14481"/>
                  <a:pt x="6322" y="14261"/>
                  <a:pt x="6322" y="14261"/>
                </a:cubicBezTo>
                <a:cubicBezTo>
                  <a:pt x="6322" y="14261"/>
                  <a:pt x="6322" y="14702"/>
                  <a:pt x="6322" y="14702"/>
                </a:cubicBezTo>
                <a:cubicBezTo>
                  <a:pt x="6849" y="14702"/>
                  <a:pt x="6849" y="14261"/>
                  <a:pt x="7376" y="14261"/>
                </a:cubicBezTo>
                <a:cubicBezTo>
                  <a:pt x="7376" y="14261"/>
                  <a:pt x="7376" y="14481"/>
                  <a:pt x="7376" y="14481"/>
                </a:cubicBezTo>
                <a:cubicBezTo>
                  <a:pt x="7376" y="14481"/>
                  <a:pt x="8956" y="14261"/>
                  <a:pt x="8956" y="14041"/>
                </a:cubicBezTo>
                <a:cubicBezTo>
                  <a:pt x="9483" y="14041"/>
                  <a:pt x="12117" y="13379"/>
                  <a:pt x="11063" y="13159"/>
                </a:cubicBezTo>
                <a:cubicBezTo>
                  <a:pt x="11590" y="13159"/>
                  <a:pt x="11063" y="13600"/>
                  <a:pt x="11590" y="13820"/>
                </a:cubicBezTo>
                <a:cubicBezTo>
                  <a:pt x="12117" y="13820"/>
                  <a:pt x="12644" y="13820"/>
                  <a:pt x="12644" y="14041"/>
                </a:cubicBezTo>
                <a:cubicBezTo>
                  <a:pt x="13171" y="14481"/>
                  <a:pt x="13171" y="15143"/>
                  <a:pt x="13171" y="15583"/>
                </a:cubicBezTo>
                <a:cubicBezTo>
                  <a:pt x="13698" y="16245"/>
                  <a:pt x="13698" y="16685"/>
                  <a:pt x="14751" y="17126"/>
                </a:cubicBezTo>
                <a:cubicBezTo>
                  <a:pt x="14751" y="17126"/>
                  <a:pt x="15278" y="17347"/>
                  <a:pt x="15278" y="17347"/>
                </a:cubicBezTo>
                <a:cubicBezTo>
                  <a:pt x="15278" y="17787"/>
                  <a:pt x="15805" y="17787"/>
                  <a:pt x="15805" y="17787"/>
                </a:cubicBezTo>
                <a:cubicBezTo>
                  <a:pt x="16332" y="18008"/>
                  <a:pt x="15278" y="18449"/>
                  <a:pt x="15805" y="18449"/>
                </a:cubicBezTo>
                <a:cubicBezTo>
                  <a:pt x="15805" y="18449"/>
                  <a:pt x="15805" y="18449"/>
                  <a:pt x="16332" y="18449"/>
                </a:cubicBezTo>
                <a:cubicBezTo>
                  <a:pt x="16332" y="18669"/>
                  <a:pt x="15278" y="18890"/>
                  <a:pt x="15278" y="19110"/>
                </a:cubicBezTo>
                <a:cubicBezTo>
                  <a:pt x="15278" y="19551"/>
                  <a:pt x="15805" y="19110"/>
                  <a:pt x="16332" y="19330"/>
                </a:cubicBezTo>
                <a:cubicBezTo>
                  <a:pt x="16332" y="19330"/>
                  <a:pt x="15278" y="21094"/>
                  <a:pt x="15278" y="21314"/>
                </a:cubicBezTo>
                <a:cubicBezTo>
                  <a:pt x="16332" y="20873"/>
                  <a:pt x="16859" y="19992"/>
                  <a:pt x="17385" y="19551"/>
                </a:cubicBezTo>
                <a:cubicBezTo>
                  <a:pt x="17912" y="19110"/>
                  <a:pt x="18439" y="18890"/>
                  <a:pt x="17912" y="18449"/>
                </a:cubicBezTo>
                <a:cubicBezTo>
                  <a:pt x="17385" y="18008"/>
                  <a:pt x="17385" y="17787"/>
                  <a:pt x="17385" y="17347"/>
                </a:cubicBezTo>
                <a:cubicBezTo>
                  <a:pt x="16859" y="16906"/>
                  <a:pt x="14224" y="16024"/>
                  <a:pt x="14751" y="15363"/>
                </a:cubicBezTo>
                <a:cubicBezTo>
                  <a:pt x="14751" y="15363"/>
                  <a:pt x="15805" y="15143"/>
                  <a:pt x="15805" y="14922"/>
                </a:cubicBezTo>
                <a:cubicBezTo>
                  <a:pt x="15278" y="14481"/>
                  <a:pt x="15805" y="14481"/>
                  <a:pt x="15805" y="14041"/>
                </a:cubicBezTo>
                <a:cubicBezTo>
                  <a:pt x="16332" y="13379"/>
                  <a:pt x="14224" y="12938"/>
                  <a:pt x="13698" y="12498"/>
                </a:cubicBezTo>
                <a:cubicBezTo>
                  <a:pt x="12117" y="12057"/>
                  <a:pt x="13171" y="11175"/>
                  <a:pt x="13698" y="10514"/>
                </a:cubicBezTo>
                <a:cubicBezTo>
                  <a:pt x="13698" y="10073"/>
                  <a:pt x="14224" y="10073"/>
                  <a:pt x="15278" y="10073"/>
                </a:cubicBezTo>
                <a:cubicBezTo>
                  <a:pt x="16332" y="10073"/>
                  <a:pt x="17385" y="9632"/>
                  <a:pt x="17912" y="9412"/>
                </a:cubicBezTo>
                <a:cubicBezTo>
                  <a:pt x="18966" y="9192"/>
                  <a:pt x="19493" y="9412"/>
                  <a:pt x="20546" y="8971"/>
                </a:cubicBezTo>
                <a:cubicBezTo>
                  <a:pt x="21073" y="8530"/>
                  <a:pt x="21600" y="8310"/>
                  <a:pt x="21600" y="8090"/>
                </a:cubicBezTo>
                <a:cubicBezTo>
                  <a:pt x="21600" y="8090"/>
                  <a:pt x="21073" y="8090"/>
                  <a:pt x="20546" y="809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1" name="Shape 2581"/>
          <p:cNvSpPr/>
          <p:nvPr/>
        </p:nvSpPr>
        <p:spPr>
          <a:xfrm>
            <a:off x="19529583" y="7234356"/>
            <a:ext cx="135359" cy="181481"/>
          </a:xfrm>
          <a:custGeom>
            <a:avLst/>
            <a:gdLst/>
            <a:ahLst/>
            <a:cxnLst>
              <a:cxn ang="0">
                <a:pos x="wd2" y="hd2"/>
              </a:cxn>
              <a:cxn ang="5400000">
                <a:pos x="wd2" y="hd2"/>
              </a:cxn>
              <a:cxn ang="10800000">
                <a:pos x="wd2" y="hd2"/>
              </a:cxn>
              <a:cxn ang="16200000">
                <a:pos x="wd2" y="hd2"/>
              </a:cxn>
            </a:cxnLst>
            <a:rect l="0" t="0" r="r" b="b"/>
            <a:pathLst>
              <a:path w="19310" h="21148" extrusionOk="0">
                <a:moveTo>
                  <a:pt x="19039" y="19605"/>
                </a:moveTo>
                <a:cubicBezTo>
                  <a:pt x="19978" y="18062"/>
                  <a:pt x="18100" y="14205"/>
                  <a:pt x="18100" y="12662"/>
                </a:cubicBezTo>
                <a:cubicBezTo>
                  <a:pt x="18100" y="12662"/>
                  <a:pt x="17160" y="9577"/>
                  <a:pt x="16221" y="11891"/>
                </a:cubicBezTo>
                <a:cubicBezTo>
                  <a:pt x="16221" y="11891"/>
                  <a:pt x="15282" y="12662"/>
                  <a:pt x="14343" y="13434"/>
                </a:cubicBezTo>
                <a:cubicBezTo>
                  <a:pt x="14343" y="12662"/>
                  <a:pt x="12465" y="9577"/>
                  <a:pt x="15282" y="9577"/>
                </a:cubicBezTo>
                <a:cubicBezTo>
                  <a:pt x="17160" y="8805"/>
                  <a:pt x="20917" y="4177"/>
                  <a:pt x="16221" y="4948"/>
                </a:cubicBezTo>
                <a:cubicBezTo>
                  <a:pt x="15282" y="5719"/>
                  <a:pt x="13404" y="4948"/>
                  <a:pt x="12465" y="4948"/>
                </a:cubicBezTo>
                <a:cubicBezTo>
                  <a:pt x="11526" y="4948"/>
                  <a:pt x="9647" y="4948"/>
                  <a:pt x="8708" y="4948"/>
                </a:cubicBezTo>
                <a:cubicBezTo>
                  <a:pt x="6830" y="4177"/>
                  <a:pt x="6830" y="3405"/>
                  <a:pt x="6830" y="2634"/>
                </a:cubicBezTo>
                <a:cubicBezTo>
                  <a:pt x="6830" y="1091"/>
                  <a:pt x="5891" y="1862"/>
                  <a:pt x="4952" y="1091"/>
                </a:cubicBezTo>
                <a:cubicBezTo>
                  <a:pt x="3074" y="319"/>
                  <a:pt x="2134" y="-452"/>
                  <a:pt x="1195" y="319"/>
                </a:cubicBezTo>
                <a:cubicBezTo>
                  <a:pt x="256" y="1862"/>
                  <a:pt x="2134" y="2634"/>
                  <a:pt x="3074" y="3405"/>
                </a:cubicBezTo>
                <a:cubicBezTo>
                  <a:pt x="5891" y="5719"/>
                  <a:pt x="1195" y="4177"/>
                  <a:pt x="256" y="6491"/>
                </a:cubicBezTo>
                <a:cubicBezTo>
                  <a:pt x="-683" y="8805"/>
                  <a:pt x="1195" y="10348"/>
                  <a:pt x="2134" y="11891"/>
                </a:cubicBezTo>
                <a:cubicBezTo>
                  <a:pt x="4013" y="14205"/>
                  <a:pt x="4952" y="16519"/>
                  <a:pt x="4013" y="18834"/>
                </a:cubicBezTo>
                <a:cubicBezTo>
                  <a:pt x="4952" y="19605"/>
                  <a:pt x="4952" y="17291"/>
                  <a:pt x="4952" y="16519"/>
                </a:cubicBezTo>
                <a:cubicBezTo>
                  <a:pt x="4952" y="17291"/>
                  <a:pt x="4952" y="18062"/>
                  <a:pt x="5891" y="18062"/>
                </a:cubicBezTo>
                <a:cubicBezTo>
                  <a:pt x="5891" y="18062"/>
                  <a:pt x="5891" y="17291"/>
                  <a:pt x="5891" y="17291"/>
                </a:cubicBezTo>
                <a:cubicBezTo>
                  <a:pt x="6830" y="19605"/>
                  <a:pt x="6830" y="17291"/>
                  <a:pt x="6830" y="15748"/>
                </a:cubicBezTo>
                <a:cubicBezTo>
                  <a:pt x="6830" y="16519"/>
                  <a:pt x="10587" y="18834"/>
                  <a:pt x="11526" y="16519"/>
                </a:cubicBezTo>
                <a:cubicBezTo>
                  <a:pt x="11526" y="15748"/>
                  <a:pt x="10587" y="11891"/>
                  <a:pt x="9647" y="11891"/>
                </a:cubicBezTo>
                <a:cubicBezTo>
                  <a:pt x="10587" y="11891"/>
                  <a:pt x="11526" y="13434"/>
                  <a:pt x="11526" y="14205"/>
                </a:cubicBezTo>
                <a:cubicBezTo>
                  <a:pt x="12465" y="14977"/>
                  <a:pt x="15282" y="13434"/>
                  <a:pt x="15282" y="14977"/>
                </a:cubicBezTo>
                <a:cubicBezTo>
                  <a:pt x="15282" y="15748"/>
                  <a:pt x="16221" y="14977"/>
                  <a:pt x="16221" y="16519"/>
                </a:cubicBezTo>
                <a:cubicBezTo>
                  <a:pt x="16221" y="18062"/>
                  <a:pt x="16221" y="19605"/>
                  <a:pt x="17160" y="21148"/>
                </a:cubicBezTo>
                <a:cubicBezTo>
                  <a:pt x="18100" y="20377"/>
                  <a:pt x="18100" y="20377"/>
                  <a:pt x="19039" y="19605"/>
                </a:cubicBezTo>
                <a:cubicBezTo>
                  <a:pt x="19978" y="18834"/>
                  <a:pt x="18100" y="20377"/>
                  <a:pt x="19039" y="1960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2" name="Shape 2582"/>
          <p:cNvSpPr/>
          <p:nvPr/>
        </p:nvSpPr>
        <p:spPr>
          <a:xfrm>
            <a:off x="19809536" y="7439130"/>
            <a:ext cx="273151" cy="504230"/>
          </a:xfrm>
          <a:custGeom>
            <a:avLst/>
            <a:gdLst/>
            <a:ahLst/>
            <a:cxnLst>
              <a:cxn ang="0">
                <a:pos x="wd2" y="hd2"/>
              </a:cxn>
              <a:cxn ang="5400000">
                <a:pos x="wd2" y="hd2"/>
              </a:cxn>
              <a:cxn ang="10800000">
                <a:pos x="wd2" y="hd2"/>
              </a:cxn>
              <a:cxn ang="16200000">
                <a:pos x="wd2" y="hd2"/>
              </a:cxn>
            </a:cxnLst>
            <a:rect l="0" t="0" r="r" b="b"/>
            <a:pathLst>
              <a:path w="21226" h="21319" extrusionOk="0">
                <a:moveTo>
                  <a:pt x="20571" y="8291"/>
                </a:moveTo>
                <a:cubicBezTo>
                  <a:pt x="21086" y="8291"/>
                  <a:pt x="20571" y="7730"/>
                  <a:pt x="21086" y="7449"/>
                </a:cubicBezTo>
                <a:cubicBezTo>
                  <a:pt x="21600" y="7169"/>
                  <a:pt x="20571" y="6607"/>
                  <a:pt x="20057" y="6607"/>
                </a:cubicBezTo>
                <a:cubicBezTo>
                  <a:pt x="19543" y="6327"/>
                  <a:pt x="18514" y="6046"/>
                  <a:pt x="18514" y="5485"/>
                </a:cubicBezTo>
                <a:cubicBezTo>
                  <a:pt x="18514" y="4924"/>
                  <a:pt x="19029" y="4644"/>
                  <a:pt x="18000" y="4083"/>
                </a:cubicBezTo>
                <a:cubicBezTo>
                  <a:pt x="17486" y="3802"/>
                  <a:pt x="16457" y="3241"/>
                  <a:pt x="15429" y="3241"/>
                </a:cubicBezTo>
                <a:cubicBezTo>
                  <a:pt x="14400" y="3241"/>
                  <a:pt x="13886" y="3802"/>
                  <a:pt x="12857" y="3802"/>
                </a:cubicBezTo>
                <a:cubicBezTo>
                  <a:pt x="11829" y="3522"/>
                  <a:pt x="11829" y="3522"/>
                  <a:pt x="10800" y="3802"/>
                </a:cubicBezTo>
                <a:cubicBezTo>
                  <a:pt x="10800" y="3802"/>
                  <a:pt x="9257" y="4644"/>
                  <a:pt x="8743" y="4363"/>
                </a:cubicBezTo>
                <a:cubicBezTo>
                  <a:pt x="8743" y="4083"/>
                  <a:pt x="10286" y="3522"/>
                  <a:pt x="9771" y="3241"/>
                </a:cubicBezTo>
                <a:cubicBezTo>
                  <a:pt x="8743" y="2961"/>
                  <a:pt x="9771" y="2680"/>
                  <a:pt x="9771" y="2400"/>
                </a:cubicBezTo>
                <a:cubicBezTo>
                  <a:pt x="9771" y="2119"/>
                  <a:pt x="9771" y="1278"/>
                  <a:pt x="9257" y="1278"/>
                </a:cubicBezTo>
                <a:cubicBezTo>
                  <a:pt x="8229" y="1558"/>
                  <a:pt x="7200" y="1558"/>
                  <a:pt x="7714" y="997"/>
                </a:cubicBezTo>
                <a:cubicBezTo>
                  <a:pt x="8229" y="-125"/>
                  <a:pt x="5657" y="-125"/>
                  <a:pt x="4629" y="156"/>
                </a:cubicBezTo>
                <a:cubicBezTo>
                  <a:pt x="4114" y="717"/>
                  <a:pt x="3086" y="997"/>
                  <a:pt x="2057" y="997"/>
                </a:cubicBezTo>
                <a:cubicBezTo>
                  <a:pt x="1029" y="997"/>
                  <a:pt x="514" y="1839"/>
                  <a:pt x="514" y="2119"/>
                </a:cubicBezTo>
                <a:cubicBezTo>
                  <a:pt x="514" y="2680"/>
                  <a:pt x="0" y="2961"/>
                  <a:pt x="0" y="3522"/>
                </a:cubicBezTo>
                <a:cubicBezTo>
                  <a:pt x="0" y="4083"/>
                  <a:pt x="514" y="4083"/>
                  <a:pt x="1543" y="4363"/>
                </a:cubicBezTo>
                <a:cubicBezTo>
                  <a:pt x="2057" y="4924"/>
                  <a:pt x="2571" y="5205"/>
                  <a:pt x="3086" y="5485"/>
                </a:cubicBezTo>
                <a:cubicBezTo>
                  <a:pt x="3600" y="6046"/>
                  <a:pt x="2571" y="6327"/>
                  <a:pt x="2571" y="6607"/>
                </a:cubicBezTo>
                <a:cubicBezTo>
                  <a:pt x="2571" y="6888"/>
                  <a:pt x="3086" y="7169"/>
                  <a:pt x="2571" y="7449"/>
                </a:cubicBezTo>
                <a:cubicBezTo>
                  <a:pt x="2571" y="7449"/>
                  <a:pt x="2057" y="7449"/>
                  <a:pt x="2057" y="7730"/>
                </a:cubicBezTo>
                <a:cubicBezTo>
                  <a:pt x="1543" y="8010"/>
                  <a:pt x="2571" y="8852"/>
                  <a:pt x="3086" y="9132"/>
                </a:cubicBezTo>
                <a:cubicBezTo>
                  <a:pt x="3600" y="9413"/>
                  <a:pt x="4114" y="9693"/>
                  <a:pt x="4629" y="10254"/>
                </a:cubicBezTo>
                <a:cubicBezTo>
                  <a:pt x="4629" y="10815"/>
                  <a:pt x="4629" y="11096"/>
                  <a:pt x="5143" y="11657"/>
                </a:cubicBezTo>
                <a:cubicBezTo>
                  <a:pt x="5657" y="12779"/>
                  <a:pt x="4114" y="13620"/>
                  <a:pt x="3086" y="14462"/>
                </a:cubicBezTo>
                <a:cubicBezTo>
                  <a:pt x="3086" y="14743"/>
                  <a:pt x="2571" y="15023"/>
                  <a:pt x="2571" y="15304"/>
                </a:cubicBezTo>
                <a:cubicBezTo>
                  <a:pt x="2057" y="15584"/>
                  <a:pt x="2057" y="15865"/>
                  <a:pt x="2057" y="16145"/>
                </a:cubicBezTo>
                <a:cubicBezTo>
                  <a:pt x="2057" y="16426"/>
                  <a:pt x="1543" y="17267"/>
                  <a:pt x="2571" y="17267"/>
                </a:cubicBezTo>
                <a:cubicBezTo>
                  <a:pt x="4114" y="17828"/>
                  <a:pt x="4629" y="18670"/>
                  <a:pt x="5657" y="19231"/>
                </a:cubicBezTo>
                <a:cubicBezTo>
                  <a:pt x="6171" y="19511"/>
                  <a:pt x="6171" y="19792"/>
                  <a:pt x="6686" y="20072"/>
                </a:cubicBezTo>
                <a:cubicBezTo>
                  <a:pt x="7200" y="20072"/>
                  <a:pt x="7714" y="20072"/>
                  <a:pt x="8229" y="20072"/>
                </a:cubicBezTo>
                <a:cubicBezTo>
                  <a:pt x="8743" y="20353"/>
                  <a:pt x="9257" y="20353"/>
                  <a:pt x="9257" y="20633"/>
                </a:cubicBezTo>
                <a:cubicBezTo>
                  <a:pt x="9257" y="20914"/>
                  <a:pt x="9257" y="21194"/>
                  <a:pt x="9771" y="21194"/>
                </a:cubicBezTo>
                <a:cubicBezTo>
                  <a:pt x="9771" y="21475"/>
                  <a:pt x="10286" y="21194"/>
                  <a:pt x="10800" y="21194"/>
                </a:cubicBezTo>
                <a:cubicBezTo>
                  <a:pt x="11314" y="21194"/>
                  <a:pt x="11829" y="20633"/>
                  <a:pt x="11829" y="20633"/>
                </a:cubicBezTo>
                <a:cubicBezTo>
                  <a:pt x="10800" y="19792"/>
                  <a:pt x="10286" y="19511"/>
                  <a:pt x="8229" y="19231"/>
                </a:cubicBezTo>
                <a:cubicBezTo>
                  <a:pt x="7714" y="19231"/>
                  <a:pt x="7200" y="18950"/>
                  <a:pt x="6686" y="18670"/>
                </a:cubicBezTo>
                <a:cubicBezTo>
                  <a:pt x="6686" y="18109"/>
                  <a:pt x="7200" y="18670"/>
                  <a:pt x="7714" y="18670"/>
                </a:cubicBezTo>
                <a:cubicBezTo>
                  <a:pt x="7200" y="18670"/>
                  <a:pt x="6171" y="16987"/>
                  <a:pt x="6171" y="16706"/>
                </a:cubicBezTo>
                <a:cubicBezTo>
                  <a:pt x="6171" y="16426"/>
                  <a:pt x="6171" y="16426"/>
                  <a:pt x="5657" y="16145"/>
                </a:cubicBezTo>
                <a:cubicBezTo>
                  <a:pt x="5143" y="16145"/>
                  <a:pt x="4629" y="15865"/>
                  <a:pt x="4629" y="15584"/>
                </a:cubicBezTo>
                <a:cubicBezTo>
                  <a:pt x="4114" y="14743"/>
                  <a:pt x="5143" y="13901"/>
                  <a:pt x="5657" y="13340"/>
                </a:cubicBezTo>
                <a:cubicBezTo>
                  <a:pt x="5657" y="12779"/>
                  <a:pt x="6686" y="12218"/>
                  <a:pt x="6686" y="11937"/>
                </a:cubicBezTo>
                <a:cubicBezTo>
                  <a:pt x="6686" y="11376"/>
                  <a:pt x="6171" y="10254"/>
                  <a:pt x="7200" y="9974"/>
                </a:cubicBezTo>
                <a:cubicBezTo>
                  <a:pt x="8743" y="9974"/>
                  <a:pt x="8743" y="10254"/>
                  <a:pt x="8743" y="11096"/>
                </a:cubicBezTo>
                <a:cubicBezTo>
                  <a:pt x="8229" y="11657"/>
                  <a:pt x="10286" y="11376"/>
                  <a:pt x="11314" y="11376"/>
                </a:cubicBezTo>
                <a:cubicBezTo>
                  <a:pt x="11829" y="11376"/>
                  <a:pt x="13371" y="11937"/>
                  <a:pt x="13886" y="12218"/>
                </a:cubicBezTo>
                <a:cubicBezTo>
                  <a:pt x="13886" y="11657"/>
                  <a:pt x="12857" y="11376"/>
                  <a:pt x="12343" y="10535"/>
                </a:cubicBezTo>
                <a:cubicBezTo>
                  <a:pt x="12343" y="9974"/>
                  <a:pt x="13371" y="9693"/>
                  <a:pt x="14400" y="9132"/>
                </a:cubicBezTo>
                <a:cubicBezTo>
                  <a:pt x="14914" y="8852"/>
                  <a:pt x="16457" y="8852"/>
                  <a:pt x="17486" y="8852"/>
                </a:cubicBezTo>
                <a:cubicBezTo>
                  <a:pt x="18514" y="8852"/>
                  <a:pt x="19029" y="8852"/>
                  <a:pt x="19543" y="9132"/>
                </a:cubicBezTo>
                <a:cubicBezTo>
                  <a:pt x="20571" y="9132"/>
                  <a:pt x="20057" y="8852"/>
                  <a:pt x="20571" y="8291"/>
                </a:cubicBezTo>
                <a:cubicBezTo>
                  <a:pt x="21086" y="8291"/>
                  <a:pt x="20571" y="8571"/>
                  <a:pt x="20571" y="829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3" name="Shape 2583"/>
          <p:cNvSpPr/>
          <p:nvPr/>
        </p:nvSpPr>
        <p:spPr>
          <a:xfrm>
            <a:off x="19960949" y="7339333"/>
            <a:ext cx="248368" cy="502681"/>
          </a:xfrm>
          <a:custGeom>
            <a:avLst/>
            <a:gdLst/>
            <a:ahLst/>
            <a:cxnLst>
              <a:cxn ang="0">
                <a:pos x="wd2" y="hd2"/>
              </a:cxn>
              <a:cxn ang="5400000">
                <a:pos x="wd2" y="hd2"/>
              </a:cxn>
              <a:cxn ang="10800000">
                <a:pos x="wd2" y="hd2"/>
              </a:cxn>
              <a:cxn ang="16200000">
                <a:pos x="wd2" y="hd2"/>
              </a:cxn>
            </a:cxnLst>
            <a:rect l="0" t="0" r="r" b="b"/>
            <a:pathLst>
              <a:path w="21196" h="20976" extrusionOk="0">
                <a:moveTo>
                  <a:pt x="21032" y="14839"/>
                </a:moveTo>
                <a:cubicBezTo>
                  <a:pt x="20463" y="14562"/>
                  <a:pt x="20463" y="14008"/>
                  <a:pt x="20463" y="13177"/>
                </a:cubicBezTo>
                <a:cubicBezTo>
                  <a:pt x="19895" y="12346"/>
                  <a:pt x="19326" y="11793"/>
                  <a:pt x="18189" y="10962"/>
                </a:cubicBezTo>
                <a:cubicBezTo>
                  <a:pt x="17621" y="10408"/>
                  <a:pt x="17053" y="10131"/>
                  <a:pt x="15916" y="9854"/>
                </a:cubicBezTo>
                <a:cubicBezTo>
                  <a:pt x="14779" y="9300"/>
                  <a:pt x="13074" y="9023"/>
                  <a:pt x="12505" y="8193"/>
                </a:cubicBezTo>
                <a:cubicBezTo>
                  <a:pt x="12505" y="7639"/>
                  <a:pt x="11368" y="7362"/>
                  <a:pt x="10232" y="6808"/>
                </a:cubicBezTo>
                <a:cubicBezTo>
                  <a:pt x="9663" y="6531"/>
                  <a:pt x="10232" y="5423"/>
                  <a:pt x="10800" y="5146"/>
                </a:cubicBezTo>
                <a:cubicBezTo>
                  <a:pt x="11937" y="4870"/>
                  <a:pt x="13074" y="4316"/>
                  <a:pt x="13074" y="3762"/>
                </a:cubicBezTo>
                <a:cubicBezTo>
                  <a:pt x="13642" y="3485"/>
                  <a:pt x="15916" y="2931"/>
                  <a:pt x="16484" y="2654"/>
                </a:cubicBezTo>
                <a:cubicBezTo>
                  <a:pt x="15347" y="2377"/>
                  <a:pt x="14211" y="2100"/>
                  <a:pt x="13074" y="1546"/>
                </a:cubicBezTo>
                <a:cubicBezTo>
                  <a:pt x="11937" y="1270"/>
                  <a:pt x="13642" y="1270"/>
                  <a:pt x="13642" y="716"/>
                </a:cubicBezTo>
                <a:cubicBezTo>
                  <a:pt x="13642" y="716"/>
                  <a:pt x="10800" y="439"/>
                  <a:pt x="10800" y="439"/>
                </a:cubicBezTo>
                <a:cubicBezTo>
                  <a:pt x="9663" y="162"/>
                  <a:pt x="8526" y="-392"/>
                  <a:pt x="7958" y="439"/>
                </a:cubicBezTo>
                <a:cubicBezTo>
                  <a:pt x="7389" y="716"/>
                  <a:pt x="6821" y="716"/>
                  <a:pt x="6253" y="993"/>
                </a:cubicBezTo>
                <a:cubicBezTo>
                  <a:pt x="5116" y="1823"/>
                  <a:pt x="5116" y="716"/>
                  <a:pt x="4547" y="993"/>
                </a:cubicBezTo>
                <a:cubicBezTo>
                  <a:pt x="3411" y="1270"/>
                  <a:pt x="3411" y="993"/>
                  <a:pt x="2842" y="993"/>
                </a:cubicBezTo>
                <a:cubicBezTo>
                  <a:pt x="2274" y="1270"/>
                  <a:pt x="1705" y="1270"/>
                  <a:pt x="1705" y="993"/>
                </a:cubicBezTo>
                <a:cubicBezTo>
                  <a:pt x="1705" y="716"/>
                  <a:pt x="568" y="1270"/>
                  <a:pt x="0" y="1270"/>
                </a:cubicBezTo>
                <a:cubicBezTo>
                  <a:pt x="0" y="1546"/>
                  <a:pt x="1705" y="2100"/>
                  <a:pt x="2274" y="2100"/>
                </a:cubicBezTo>
                <a:cubicBezTo>
                  <a:pt x="2842" y="2654"/>
                  <a:pt x="2274" y="2931"/>
                  <a:pt x="2842" y="3208"/>
                </a:cubicBezTo>
                <a:cubicBezTo>
                  <a:pt x="2842" y="3762"/>
                  <a:pt x="4547" y="3762"/>
                  <a:pt x="5116" y="3485"/>
                </a:cubicBezTo>
                <a:cubicBezTo>
                  <a:pt x="6253" y="3208"/>
                  <a:pt x="6821" y="4039"/>
                  <a:pt x="6821" y="4316"/>
                </a:cubicBezTo>
                <a:cubicBezTo>
                  <a:pt x="7389" y="4870"/>
                  <a:pt x="8526" y="4870"/>
                  <a:pt x="7389" y="5423"/>
                </a:cubicBezTo>
                <a:cubicBezTo>
                  <a:pt x="6253" y="5700"/>
                  <a:pt x="5684" y="4870"/>
                  <a:pt x="5684" y="5700"/>
                </a:cubicBezTo>
                <a:cubicBezTo>
                  <a:pt x="5684" y="6254"/>
                  <a:pt x="7389" y="6254"/>
                  <a:pt x="7958" y="6531"/>
                </a:cubicBezTo>
                <a:cubicBezTo>
                  <a:pt x="9095" y="7085"/>
                  <a:pt x="9663" y="7639"/>
                  <a:pt x="10800" y="8193"/>
                </a:cubicBezTo>
                <a:cubicBezTo>
                  <a:pt x="11368" y="8746"/>
                  <a:pt x="12505" y="8746"/>
                  <a:pt x="13074" y="9300"/>
                </a:cubicBezTo>
                <a:cubicBezTo>
                  <a:pt x="13642" y="9854"/>
                  <a:pt x="13642" y="10131"/>
                  <a:pt x="14779" y="10408"/>
                </a:cubicBezTo>
                <a:cubicBezTo>
                  <a:pt x="15347" y="10685"/>
                  <a:pt x="14779" y="11239"/>
                  <a:pt x="15916" y="11516"/>
                </a:cubicBezTo>
                <a:cubicBezTo>
                  <a:pt x="16484" y="11793"/>
                  <a:pt x="15916" y="12623"/>
                  <a:pt x="15347" y="12900"/>
                </a:cubicBezTo>
                <a:cubicBezTo>
                  <a:pt x="14779" y="13177"/>
                  <a:pt x="15347" y="13731"/>
                  <a:pt x="15916" y="14008"/>
                </a:cubicBezTo>
                <a:cubicBezTo>
                  <a:pt x="15916" y="14562"/>
                  <a:pt x="15916" y="14839"/>
                  <a:pt x="15916" y="15393"/>
                </a:cubicBezTo>
                <a:cubicBezTo>
                  <a:pt x="14779" y="15946"/>
                  <a:pt x="14779" y="15946"/>
                  <a:pt x="13074" y="16223"/>
                </a:cubicBezTo>
                <a:cubicBezTo>
                  <a:pt x="11937" y="16223"/>
                  <a:pt x="13642" y="17054"/>
                  <a:pt x="11368" y="16777"/>
                </a:cubicBezTo>
                <a:cubicBezTo>
                  <a:pt x="10232" y="16777"/>
                  <a:pt x="11368" y="17331"/>
                  <a:pt x="11368" y="17608"/>
                </a:cubicBezTo>
                <a:cubicBezTo>
                  <a:pt x="11937" y="18162"/>
                  <a:pt x="10800" y="17885"/>
                  <a:pt x="10232" y="17885"/>
                </a:cubicBezTo>
                <a:cubicBezTo>
                  <a:pt x="9095" y="17885"/>
                  <a:pt x="8526" y="17885"/>
                  <a:pt x="7958" y="18162"/>
                </a:cubicBezTo>
                <a:cubicBezTo>
                  <a:pt x="6253" y="18716"/>
                  <a:pt x="7389" y="18716"/>
                  <a:pt x="8526" y="18993"/>
                </a:cubicBezTo>
                <a:cubicBezTo>
                  <a:pt x="9095" y="18993"/>
                  <a:pt x="7958" y="19823"/>
                  <a:pt x="7958" y="20100"/>
                </a:cubicBezTo>
                <a:cubicBezTo>
                  <a:pt x="7389" y="20100"/>
                  <a:pt x="7389" y="21208"/>
                  <a:pt x="7958" y="20931"/>
                </a:cubicBezTo>
                <a:cubicBezTo>
                  <a:pt x="9095" y="20654"/>
                  <a:pt x="9663" y="20377"/>
                  <a:pt x="10232" y="20377"/>
                </a:cubicBezTo>
                <a:cubicBezTo>
                  <a:pt x="12505" y="20100"/>
                  <a:pt x="11368" y="19823"/>
                  <a:pt x="10800" y="19270"/>
                </a:cubicBezTo>
                <a:cubicBezTo>
                  <a:pt x="11368" y="19270"/>
                  <a:pt x="11937" y="19823"/>
                  <a:pt x="12505" y="19546"/>
                </a:cubicBezTo>
                <a:cubicBezTo>
                  <a:pt x="13074" y="19270"/>
                  <a:pt x="11937" y="18993"/>
                  <a:pt x="11937" y="18993"/>
                </a:cubicBezTo>
                <a:cubicBezTo>
                  <a:pt x="11937" y="18716"/>
                  <a:pt x="13074" y="19270"/>
                  <a:pt x="13074" y="19270"/>
                </a:cubicBezTo>
                <a:cubicBezTo>
                  <a:pt x="12505" y="19270"/>
                  <a:pt x="13074" y="18162"/>
                  <a:pt x="13642" y="18162"/>
                </a:cubicBezTo>
                <a:cubicBezTo>
                  <a:pt x="13642" y="17885"/>
                  <a:pt x="14779" y="18439"/>
                  <a:pt x="14779" y="18439"/>
                </a:cubicBezTo>
                <a:cubicBezTo>
                  <a:pt x="15916" y="18439"/>
                  <a:pt x="16484" y="18162"/>
                  <a:pt x="17053" y="17885"/>
                </a:cubicBezTo>
                <a:cubicBezTo>
                  <a:pt x="17621" y="17608"/>
                  <a:pt x="20463" y="17054"/>
                  <a:pt x="20463" y="16500"/>
                </a:cubicBezTo>
                <a:cubicBezTo>
                  <a:pt x="20463" y="16223"/>
                  <a:pt x="19895" y="15946"/>
                  <a:pt x="20463" y="15393"/>
                </a:cubicBezTo>
                <a:cubicBezTo>
                  <a:pt x="20463" y="15116"/>
                  <a:pt x="21600" y="15393"/>
                  <a:pt x="21032" y="14839"/>
                </a:cubicBezTo>
                <a:cubicBezTo>
                  <a:pt x="20463" y="14562"/>
                  <a:pt x="21600" y="15116"/>
                  <a:pt x="21032" y="1483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4" name="Shape 2584"/>
          <p:cNvSpPr/>
          <p:nvPr/>
        </p:nvSpPr>
        <p:spPr>
          <a:xfrm>
            <a:off x="19902192" y="7370629"/>
            <a:ext cx="244068" cy="291013"/>
          </a:xfrm>
          <a:custGeom>
            <a:avLst/>
            <a:gdLst/>
            <a:ahLst/>
            <a:cxnLst>
              <a:cxn ang="0">
                <a:pos x="wd2" y="hd2"/>
              </a:cxn>
              <a:cxn ang="5400000">
                <a:pos x="wd2" y="hd2"/>
              </a:cxn>
              <a:cxn ang="10800000">
                <a:pos x="wd2" y="hd2"/>
              </a:cxn>
              <a:cxn ang="16200000">
                <a:pos x="wd2" y="hd2"/>
              </a:cxn>
            </a:cxnLst>
            <a:rect l="0" t="0" r="r" b="b"/>
            <a:pathLst>
              <a:path w="21600" h="21067" extrusionOk="0">
                <a:moveTo>
                  <a:pt x="21600" y="18240"/>
                </a:moveTo>
                <a:cubicBezTo>
                  <a:pt x="21600" y="17760"/>
                  <a:pt x="21016" y="17760"/>
                  <a:pt x="20432" y="16800"/>
                </a:cubicBezTo>
                <a:cubicBezTo>
                  <a:pt x="20432" y="15840"/>
                  <a:pt x="19849" y="16320"/>
                  <a:pt x="19265" y="15360"/>
                </a:cubicBezTo>
                <a:cubicBezTo>
                  <a:pt x="18681" y="14400"/>
                  <a:pt x="18681" y="13920"/>
                  <a:pt x="17514" y="13440"/>
                </a:cubicBezTo>
                <a:cubicBezTo>
                  <a:pt x="16346" y="12480"/>
                  <a:pt x="15762" y="11520"/>
                  <a:pt x="15178" y="10560"/>
                </a:cubicBezTo>
                <a:cubicBezTo>
                  <a:pt x="14595" y="10080"/>
                  <a:pt x="13427" y="9120"/>
                  <a:pt x="12843" y="8640"/>
                </a:cubicBezTo>
                <a:cubicBezTo>
                  <a:pt x="11676" y="8160"/>
                  <a:pt x="11092" y="8640"/>
                  <a:pt x="11092" y="7200"/>
                </a:cubicBezTo>
                <a:cubicBezTo>
                  <a:pt x="11092" y="6720"/>
                  <a:pt x="12259" y="7680"/>
                  <a:pt x="12843" y="6720"/>
                </a:cubicBezTo>
                <a:cubicBezTo>
                  <a:pt x="14011" y="6240"/>
                  <a:pt x="12843" y="5760"/>
                  <a:pt x="12259" y="4800"/>
                </a:cubicBezTo>
                <a:cubicBezTo>
                  <a:pt x="11092" y="2400"/>
                  <a:pt x="9341" y="5280"/>
                  <a:pt x="8173" y="3840"/>
                </a:cubicBezTo>
                <a:cubicBezTo>
                  <a:pt x="7589" y="3360"/>
                  <a:pt x="8173" y="2400"/>
                  <a:pt x="7589" y="1920"/>
                </a:cubicBezTo>
                <a:cubicBezTo>
                  <a:pt x="7005" y="1440"/>
                  <a:pt x="5838" y="960"/>
                  <a:pt x="5254" y="0"/>
                </a:cubicBezTo>
                <a:cubicBezTo>
                  <a:pt x="5254" y="0"/>
                  <a:pt x="4086" y="0"/>
                  <a:pt x="4086" y="0"/>
                </a:cubicBezTo>
                <a:cubicBezTo>
                  <a:pt x="3503" y="480"/>
                  <a:pt x="4670" y="1440"/>
                  <a:pt x="4670" y="1920"/>
                </a:cubicBezTo>
                <a:cubicBezTo>
                  <a:pt x="4670" y="2400"/>
                  <a:pt x="5254" y="3360"/>
                  <a:pt x="4670" y="3360"/>
                </a:cubicBezTo>
                <a:cubicBezTo>
                  <a:pt x="3503" y="3360"/>
                  <a:pt x="3503" y="2400"/>
                  <a:pt x="2335" y="2400"/>
                </a:cubicBezTo>
                <a:cubicBezTo>
                  <a:pt x="1751" y="1920"/>
                  <a:pt x="0" y="4800"/>
                  <a:pt x="0" y="4800"/>
                </a:cubicBezTo>
                <a:cubicBezTo>
                  <a:pt x="584" y="6240"/>
                  <a:pt x="0" y="8160"/>
                  <a:pt x="2335" y="7200"/>
                </a:cubicBezTo>
                <a:cubicBezTo>
                  <a:pt x="3503" y="6720"/>
                  <a:pt x="2335" y="10560"/>
                  <a:pt x="2335" y="10560"/>
                </a:cubicBezTo>
                <a:cubicBezTo>
                  <a:pt x="3503" y="11040"/>
                  <a:pt x="2335" y="11520"/>
                  <a:pt x="1751" y="12480"/>
                </a:cubicBezTo>
                <a:cubicBezTo>
                  <a:pt x="1751" y="12960"/>
                  <a:pt x="3503" y="12000"/>
                  <a:pt x="4086" y="12000"/>
                </a:cubicBezTo>
                <a:cubicBezTo>
                  <a:pt x="4086" y="11520"/>
                  <a:pt x="5254" y="11040"/>
                  <a:pt x="5838" y="11040"/>
                </a:cubicBezTo>
                <a:cubicBezTo>
                  <a:pt x="7005" y="11520"/>
                  <a:pt x="7589" y="11520"/>
                  <a:pt x="8757" y="10560"/>
                </a:cubicBezTo>
                <a:cubicBezTo>
                  <a:pt x="9924" y="10080"/>
                  <a:pt x="14011" y="12000"/>
                  <a:pt x="13427" y="13440"/>
                </a:cubicBezTo>
                <a:cubicBezTo>
                  <a:pt x="12259" y="15360"/>
                  <a:pt x="14595" y="15840"/>
                  <a:pt x="15762" y="17280"/>
                </a:cubicBezTo>
                <a:cubicBezTo>
                  <a:pt x="15762" y="17760"/>
                  <a:pt x="15762" y="18240"/>
                  <a:pt x="15762" y="18720"/>
                </a:cubicBezTo>
                <a:cubicBezTo>
                  <a:pt x="15762" y="19200"/>
                  <a:pt x="15178" y="20160"/>
                  <a:pt x="14595" y="20640"/>
                </a:cubicBezTo>
                <a:cubicBezTo>
                  <a:pt x="15178" y="20640"/>
                  <a:pt x="16930" y="21600"/>
                  <a:pt x="16930" y="20640"/>
                </a:cubicBezTo>
                <a:cubicBezTo>
                  <a:pt x="16930" y="20160"/>
                  <a:pt x="18097" y="19680"/>
                  <a:pt x="18681" y="20160"/>
                </a:cubicBezTo>
                <a:cubicBezTo>
                  <a:pt x="19265" y="20640"/>
                  <a:pt x="19849" y="20640"/>
                  <a:pt x="20432" y="20160"/>
                </a:cubicBezTo>
                <a:cubicBezTo>
                  <a:pt x="21600" y="20160"/>
                  <a:pt x="21600" y="19200"/>
                  <a:pt x="21600" y="182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5" name="Shape 2585"/>
          <p:cNvSpPr/>
          <p:nvPr/>
        </p:nvSpPr>
        <p:spPr>
          <a:xfrm>
            <a:off x="20948508" y="8179871"/>
            <a:ext cx="298304" cy="253172"/>
          </a:xfrm>
          <a:custGeom>
            <a:avLst/>
            <a:gdLst/>
            <a:ahLst/>
            <a:cxnLst>
              <a:cxn ang="0">
                <a:pos x="wd2" y="hd2"/>
              </a:cxn>
              <a:cxn ang="5400000">
                <a:pos x="wd2" y="hd2"/>
              </a:cxn>
              <a:cxn ang="10800000">
                <a:pos x="wd2" y="hd2"/>
              </a:cxn>
              <a:cxn ang="16200000">
                <a:pos x="wd2" y="hd2"/>
              </a:cxn>
            </a:cxnLst>
            <a:rect l="0" t="0" r="r" b="b"/>
            <a:pathLst>
              <a:path w="21600" h="21600" extrusionOk="0">
                <a:moveTo>
                  <a:pt x="21600" y="16484"/>
                </a:moveTo>
                <a:cubicBezTo>
                  <a:pt x="21600" y="15916"/>
                  <a:pt x="21120" y="15347"/>
                  <a:pt x="21600" y="14779"/>
                </a:cubicBezTo>
                <a:cubicBezTo>
                  <a:pt x="21600" y="14211"/>
                  <a:pt x="21600" y="14211"/>
                  <a:pt x="21600" y="13642"/>
                </a:cubicBezTo>
                <a:cubicBezTo>
                  <a:pt x="21600" y="11937"/>
                  <a:pt x="21600" y="10232"/>
                  <a:pt x="21600" y="8526"/>
                </a:cubicBezTo>
                <a:cubicBezTo>
                  <a:pt x="21600" y="6821"/>
                  <a:pt x="21600" y="5116"/>
                  <a:pt x="21600" y="3411"/>
                </a:cubicBezTo>
                <a:cubicBezTo>
                  <a:pt x="21600" y="3411"/>
                  <a:pt x="17280" y="1705"/>
                  <a:pt x="16800" y="1705"/>
                </a:cubicBezTo>
                <a:cubicBezTo>
                  <a:pt x="15840" y="1137"/>
                  <a:pt x="15360" y="568"/>
                  <a:pt x="14400" y="0"/>
                </a:cubicBezTo>
                <a:cubicBezTo>
                  <a:pt x="12960" y="0"/>
                  <a:pt x="12960" y="1137"/>
                  <a:pt x="12480" y="1705"/>
                </a:cubicBezTo>
                <a:cubicBezTo>
                  <a:pt x="12480" y="2274"/>
                  <a:pt x="11040" y="2274"/>
                  <a:pt x="10560" y="2842"/>
                </a:cubicBezTo>
                <a:cubicBezTo>
                  <a:pt x="10080" y="3979"/>
                  <a:pt x="9600" y="5116"/>
                  <a:pt x="8640" y="5684"/>
                </a:cubicBezTo>
                <a:cubicBezTo>
                  <a:pt x="7680" y="6253"/>
                  <a:pt x="6720" y="5684"/>
                  <a:pt x="6720" y="4547"/>
                </a:cubicBezTo>
                <a:cubicBezTo>
                  <a:pt x="6240" y="3411"/>
                  <a:pt x="5760" y="3411"/>
                  <a:pt x="5280" y="2842"/>
                </a:cubicBezTo>
                <a:cubicBezTo>
                  <a:pt x="5280" y="1705"/>
                  <a:pt x="4800" y="2842"/>
                  <a:pt x="4320" y="3411"/>
                </a:cubicBezTo>
                <a:cubicBezTo>
                  <a:pt x="3840" y="3411"/>
                  <a:pt x="3360" y="2842"/>
                  <a:pt x="3360" y="2842"/>
                </a:cubicBezTo>
                <a:cubicBezTo>
                  <a:pt x="2880" y="2842"/>
                  <a:pt x="2400" y="3411"/>
                  <a:pt x="1920" y="3411"/>
                </a:cubicBezTo>
                <a:cubicBezTo>
                  <a:pt x="1920" y="3979"/>
                  <a:pt x="0" y="3411"/>
                  <a:pt x="0" y="3979"/>
                </a:cubicBezTo>
                <a:cubicBezTo>
                  <a:pt x="0" y="4547"/>
                  <a:pt x="960" y="4547"/>
                  <a:pt x="1440" y="4547"/>
                </a:cubicBezTo>
                <a:cubicBezTo>
                  <a:pt x="1920" y="5116"/>
                  <a:pt x="1920" y="5684"/>
                  <a:pt x="1920" y="6253"/>
                </a:cubicBezTo>
                <a:cubicBezTo>
                  <a:pt x="1920" y="7389"/>
                  <a:pt x="3360" y="7389"/>
                  <a:pt x="3360" y="7958"/>
                </a:cubicBezTo>
                <a:cubicBezTo>
                  <a:pt x="3360" y="6821"/>
                  <a:pt x="3360" y="5116"/>
                  <a:pt x="4320" y="4547"/>
                </a:cubicBezTo>
                <a:cubicBezTo>
                  <a:pt x="3360" y="5116"/>
                  <a:pt x="3840" y="6253"/>
                  <a:pt x="4800" y="6821"/>
                </a:cubicBezTo>
                <a:cubicBezTo>
                  <a:pt x="5760" y="7389"/>
                  <a:pt x="6240" y="7389"/>
                  <a:pt x="7200" y="6821"/>
                </a:cubicBezTo>
                <a:cubicBezTo>
                  <a:pt x="5760" y="7389"/>
                  <a:pt x="8160" y="8526"/>
                  <a:pt x="8640" y="8526"/>
                </a:cubicBezTo>
                <a:cubicBezTo>
                  <a:pt x="10080" y="9095"/>
                  <a:pt x="11520" y="10232"/>
                  <a:pt x="12960" y="10800"/>
                </a:cubicBezTo>
                <a:cubicBezTo>
                  <a:pt x="13920" y="11368"/>
                  <a:pt x="14880" y="11937"/>
                  <a:pt x="15360" y="12505"/>
                </a:cubicBezTo>
                <a:cubicBezTo>
                  <a:pt x="15360" y="13642"/>
                  <a:pt x="15840" y="14211"/>
                  <a:pt x="16320" y="14779"/>
                </a:cubicBezTo>
                <a:cubicBezTo>
                  <a:pt x="16320" y="14779"/>
                  <a:pt x="17280" y="15347"/>
                  <a:pt x="17280" y="15347"/>
                </a:cubicBezTo>
                <a:cubicBezTo>
                  <a:pt x="17280" y="15347"/>
                  <a:pt x="16320" y="15916"/>
                  <a:pt x="16320" y="15916"/>
                </a:cubicBezTo>
                <a:cubicBezTo>
                  <a:pt x="16320" y="15916"/>
                  <a:pt x="17280" y="15916"/>
                  <a:pt x="17280" y="16484"/>
                </a:cubicBezTo>
                <a:cubicBezTo>
                  <a:pt x="17280" y="15916"/>
                  <a:pt x="16800" y="16484"/>
                  <a:pt x="16800" y="17053"/>
                </a:cubicBezTo>
                <a:cubicBezTo>
                  <a:pt x="16320" y="17621"/>
                  <a:pt x="15840" y="17053"/>
                  <a:pt x="15360" y="17621"/>
                </a:cubicBezTo>
                <a:cubicBezTo>
                  <a:pt x="14880" y="17621"/>
                  <a:pt x="13440" y="19326"/>
                  <a:pt x="13920" y="19326"/>
                </a:cubicBezTo>
                <a:cubicBezTo>
                  <a:pt x="14400" y="19895"/>
                  <a:pt x="15360" y="19895"/>
                  <a:pt x="16320" y="19895"/>
                </a:cubicBezTo>
                <a:cubicBezTo>
                  <a:pt x="16320" y="19326"/>
                  <a:pt x="16800" y="17053"/>
                  <a:pt x="17280" y="17621"/>
                </a:cubicBezTo>
                <a:cubicBezTo>
                  <a:pt x="17280" y="18189"/>
                  <a:pt x="15840" y="18758"/>
                  <a:pt x="17280" y="18758"/>
                </a:cubicBezTo>
                <a:cubicBezTo>
                  <a:pt x="18240" y="19326"/>
                  <a:pt x="18720" y="19326"/>
                  <a:pt x="19200" y="18189"/>
                </a:cubicBezTo>
                <a:cubicBezTo>
                  <a:pt x="18720" y="19326"/>
                  <a:pt x="21120" y="21032"/>
                  <a:pt x="21600" y="21600"/>
                </a:cubicBezTo>
                <a:cubicBezTo>
                  <a:pt x="21600" y="19895"/>
                  <a:pt x="21600" y="18189"/>
                  <a:pt x="21600" y="1648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6" name="Shape 2586"/>
          <p:cNvSpPr/>
          <p:nvPr/>
        </p:nvSpPr>
        <p:spPr>
          <a:xfrm>
            <a:off x="21243725" y="8220561"/>
            <a:ext cx="330560" cy="267580"/>
          </a:xfrm>
          <a:custGeom>
            <a:avLst/>
            <a:gdLst/>
            <a:ahLst/>
            <a:cxnLst>
              <a:cxn ang="0">
                <a:pos x="wd2" y="hd2"/>
              </a:cxn>
              <a:cxn ang="5400000">
                <a:pos x="wd2" y="hd2"/>
              </a:cxn>
              <a:cxn ang="10800000">
                <a:pos x="wd2" y="hd2"/>
              </a:cxn>
              <a:cxn ang="16200000">
                <a:pos x="wd2" y="hd2"/>
              </a:cxn>
            </a:cxnLst>
            <a:rect l="0" t="0" r="r" b="b"/>
            <a:pathLst>
              <a:path w="21063" h="21307" extrusionOk="0">
                <a:moveTo>
                  <a:pt x="20941" y="20546"/>
                </a:moveTo>
                <a:cubicBezTo>
                  <a:pt x="20094" y="20020"/>
                  <a:pt x="19247" y="20020"/>
                  <a:pt x="18824" y="19493"/>
                </a:cubicBezTo>
                <a:cubicBezTo>
                  <a:pt x="18400" y="18966"/>
                  <a:pt x="19247" y="18439"/>
                  <a:pt x="19671" y="18966"/>
                </a:cubicBezTo>
                <a:cubicBezTo>
                  <a:pt x="18824" y="18439"/>
                  <a:pt x="17553" y="18966"/>
                  <a:pt x="17553" y="17912"/>
                </a:cubicBezTo>
                <a:cubicBezTo>
                  <a:pt x="17553" y="16859"/>
                  <a:pt x="16283" y="16859"/>
                  <a:pt x="15859" y="15805"/>
                </a:cubicBezTo>
                <a:cubicBezTo>
                  <a:pt x="15436" y="15278"/>
                  <a:pt x="15859" y="15278"/>
                  <a:pt x="15436" y="14751"/>
                </a:cubicBezTo>
                <a:cubicBezTo>
                  <a:pt x="15012" y="14224"/>
                  <a:pt x="14589" y="14224"/>
                  <a:pt x="14165" y="13698"/>
                </a:cubicBezTo>
                <a:cubicBezTo>
                  <a:pt x="14165" y="13698"/>
                  <a:pt x="12471" y="11063"/>
                  <a:pt x="12047" y="11063"/>
                </a:cubicBezTo>
                <a:cubicBezTo>
                  <a:pt x="12471" y="10537"/>
                  <a:pt x="13741" y="11063"/>
                  <a:pt x="14165" y="11063"/>
                </a:cubicBezTo>
                <a:cubicBezTo>
                  <a:pt x="15012" y="11063"/>
                  <a:pt x="14589" y="10537"/>
                  <a:pt x="14165" y="9483"/>
                </a:cubicBezTo>
                <a:cubicBezTo>
                  <a:pt x="14165" y="8956"/>
                  <a:pt x="13318" y="8956"/>
                  <a:pt x="12894" y="8956"/>
                </a:cubicBezTo>
                <a:cubicBezTo>
                  <a:pt x="11624" y="7902"/>
                  <a:pt x="10777" y="7376"/>
                  <a:pt x="10353" y="6322"/>
                </a:cubicBezTo>
                <a:cubicBezTo>
                  <a:pt x="9930" y="5268"/>
                  <a:pt x="8659" y="4215"/>
                  <a:pt x="7812" y="3688"/>
                </a:cubicBezTo>
                <a:cubicBezTo>
                  <a:pt x="7389" y="3161"/>
                  <a:pt x="6965" y="3161"/>
                  <a:pt x="6541" y="3161"/>
                </a:cubicBezTo>
                <a:cubicBezTo>
                  <a:pt x="6118" y="3161"/>
                  <a:pt x="5694" y="2107"/>
                  <a:pt x="5271" y="2107"/>
                </a:cubicBezTo>
                <a:cubicBezTo>
                  <a:pt x="4847" y="1580"/>
                  <a:pt x="4000" y="1580"/>
                  <a:pt x="3153" y="1054"/>
                </a:cubicBezTo>
                <a:cubicBezTo>
                  <a:pt x="2306" y="1054"/>
                  <a:pt x="1459" y="0"/>
                  <a:pt x="189" y="0"/>
                </a:cubicBezTo>
                <a:cubicBezTo>
                  <a:pt x="189" y="1580"/>
                  <a:pt x="189" y="3688"/>
                  <a:pt x="189" y="5268"/>
                </a:cubicBezTo>
                <a:cubicBezTo>
                  <a:pt x="189" y="6849"/>
                  <a:pt x="612" y="8956"/>
                  <a:pt x="189" y="10537"/>
                </a:cubicBezTo>
                <a:cubicBezTo>
                  <a:pt x="-235" y="11063"/>
                  <a:pt x="189" y="12117"/>
                  <a:pt x="189" y="13171"/>
                </a:cubicBezTo>
                <a:cubicBezTo>
                  <a:pt x="189" y="14224"/>
                  <a:pt x="189" y="14751"/>
                  <a:pt x="189" y="15805"/>
                </a:cubicBezTo>
                <a:cubicBezTo>
                  <a:pt x="189" y="17385"/>
                  <a:pt x="612" y="17385"/>
                  <a:pt x="1459" y="17385"/>
                </a:cubicBezTo>
                <a:cubicBezTo>
                  <a:pt x="2730" y="17385"/>
                  <a:pt x="4000" y="17385"/>
                  <a:pt x="5271" y="16332"/>
                </a:cubicBezTo>
                <a:cubicBezTo>
                  <a:pt x="5694" y="16332"/>
                  <a:pt x="3577" y="14751"/>
                  <a:pt x="3577" y="14751"/>
                </a:cubicBezTo>
                <a:cubicBezTo>
                  <a:pt x="4000" y="14751"/>
                  <a:pt x="5694" y="16332"/>
                  <a:pt x="5694" y="15805"/>
                </a:cubicBezTo>
                <a:cubicBezTo>
                  <a:pt x="5694" y="15278"/>
                  <a:pt x="5271" y="14751"/>
                  <a:pt x="5271" y="13698"/>
                </a:cubicBezTo>
                <a:cubicBezTo>
                  <a:pt x="5271" y="13698"/>
                  <a:pt x="6541" y="14751"/>
                  <a:pt x="6118" y="14224"/>
                </a:cubicBezTo>
                <a:cubicBezTo>
                  <a:pt x="6118" y="13171"/>
                  <a:pt x="6965" y="13171"/>
                  <a:pt x="7389" y="13171"/>
                </a:cubicBezTo>
                <a:cubicBezTo>
                  <a:pt x="7812" y="13171"/>
                  <a:pt x="10777" y="14751"/>
                  <a:pt x="10777" y="14224"/>
                </a:cubicBezTo>
                <a:cubicBezTo>
                  <a:pt x="10777" y="15278"/>
                  <a:pt x="12471" y="16332"/>
                  <a:pt x="12894" y="17385"/>
                </a:cubicBezTo>
                <a:cubicBezTo>
                  <a:pt x="13318" y="18439"/>
                  <a:pt x="14165" y="20020"/>
                  <a:pt x="15012" y="20020"/>
                </a:cubicBezTo>
                <a:cubicBezTo>
                  <a:pt x="16283" y="20020"/>
                  <a:pt x="17553" y="20546"/>
                  <a:pt x="18824" y="21073"/>
                </a:cubicBezTo>
                <a:cubicBezTo>
                  <a:pt x="19247" y="21073"/>
                  <a:pt x="20094" y="21600"/>
                  <a:pt x="20094" y="21073"/>
                </a:cubicBezTo>
                <a:cubicBezTo>
                  <a:pt x="20094" y="20546"/>
                  <a:pt x="21365" y="20546"/>
                  <a:pt x="20941" y="20546"/>
                </a:cubicBezTo>
                <a:cubicBezTo>
                  <a:pt x="20518" y="20020"/>
                  <a:pt x="21365" y="20546"/>
                  <a:pt x="20941" y="2054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7" name="Shape 2587"/>
          <p:cNvSpPr/>
          <p:nvPr/>
        </p:nvSpPr>
        <p:spPr>
          <a:xfrm>
            <a:off x="20186933" y="7985774"/>
            <a:ext cx="330160" cy="278854"/>
          </a:xfrm>
          <a:custGeom>
            <a:avLst/>
            <a:gdLst/>
            <a:ahLst/>
            <a:cxnLst>
              <a:cxn ang="0">
                <a:pos x="wd2" y="hd2"/>
              </a:cxn>
              <a:cxn ang="5400000">
                <a:pos x="wd2" y="hd2"/>
              </a:cxn>
              <a:cxn ang="10800000">
                <a:pos x="wd2" y="hd2"/>
              </a:cxn>
              <a:cxn ang="16200000">
                <a:pos x="wd2" y="hd2"/>
              </a:cxn>
            </a:cxnLst>
            <a:rect l="0" t="0" r="r" b="b"/>
            <a:pathLst>
              <a:path w="21038" h="20186" extrusionOk="0">
                <a:moveTo>
                  <a:pt x="13976" y="1560"/>
                </a:moveTo>
                <a:cubicBezTo>
                  <a:pt x="13553" y="3000"/>
                  <a:pt x="13129" y="3960"/>
                  <a:pt x="12282" y="5400"/>
                </a:cubicBezTo>
                <a:cubicBezTo>
                  <a:pt x="11859" y="7320"/>
                  <a:pt x="9741" y="7320"/>
                  <a:pt x="8471" y="6840"/>
                </a:cubicBezTo>
                <a:cubicBezTo>
                  <a:pt x="7624" y="6360"/>
                  <a:pt x="6776" y="7320"/>
                  <a:pt x="6353" y="7800"/>
                </a:cubicBezTo>
                <a:cubicBezTo>
                  <a:pt x="5929" y="8280"/>
                  <a:pt x="4659" y="7800"/>
                  <a:pt x="4235" y="8280"/>
                </a:cubicBezTo>
                <a:cubicBezTo>
                  <a:pt x="3388" y="8760"/>
                  <a:pt x="3388" y="8760"/>
                  <a:pt x="2965" y="7800"/>
                </a:cubicBezTo>
                <a:cubicBezTo>
                  <a:pt x="2118" y="7320"/>
                  <a:pt x="1694" y="6840"/>
                  <a:pt x="1271" y="5880"/>
                </a:cubicBezTo>
                <a:cubicBezTo>
                  <a:pt x="847" y="5400"/>
                  <a:pt x="0" y="8280"/>
                  <a:pt x="0" y="8760"/>
                </a:cubicBezTo>
                <a:cubicBezTo>
                  <a:pt x="0" y="10200"/>
                  <a:pt x="1271" y="11640"/>
                  <a:pt x="1694" y="13080"/>
                </a:cubicBezTo>
                <a:cubicBezTo>
                  <a:pt x="2541" y="14520"/>
                  <a:pt x="2118" y="15960"/>
                  <a:pt x="3388" y="16920"/>
                </a:cubicBezTo>
                <a:cubicBezTo>
                  <a:pt x="4235" y="17400"/>
                  <a:pt x="5082" y="17880"/>
                  <a:pt x="5506" y="17880"/>
                </a:cubicBezTo>
                <a:cubicBezTo>
                  <a:pt x="6776" y="17400"/>
                  <a:pt x="5506" y="18360"/>
                  <a:pt x="5929" y="18840"/>
                </a:cubicBezTo>
                <a:cubicBezTo>
                  <a:pt x="6353" y="18840"/>
                  <a:pt x="7624" y="18840"/>
                  <a:pt x="8047" y="18840"/>
                </a:cubicBezTo>
                <a:cubicBezTo>
                  <a:pt x="8471" y="18360"/>
                  <a:pt x="8471" y="17400"/>
                  <a:pt x="8894" y="17880"/>
                </a:cubicBezTo>
                <a:cubicBezTo>
                  <a:pt x="9318" y="18360"/>
                  <a:pt x="10165" y="18840"/>
                  <a:pt x="10588" y="18360"/>
                </a:cubicBezTo>
                <a:cubicBezTo>
                  <a:pt x="11012" y="18360"/>
                  <a:pt x="11859" y="17880"/>
                  <a:pt x="11859" y="18360"/>
                </a:cubicBezTo>
                <a:cubicBezTo>
                  <a:pt x="12282" y="19800"/>
                  <a:pt x="11435" y="20760"/>
                  <a:pt x="13129" y="19800"/>
                </a:cubicBezTo>
                <a:cubicBezTo>
                  <a:pt x="13553" y="19800"/>
                  <a:pt x="13976" y="19320"/>
                  <a:pt x="14400" y="19320"/>
                </a:cubicBezTo>
                <a:cubicBezTo>
                  <a:pt x="14824" y="19320"/>
                  <a:pt x="15247" y="19800"/>
                  <a:pt x="15247" y="19800"/>
                </a:cubicBezTo>
                <a:cubicBezTo>
                  <a:pt x="15671" y="18840"/>
                  <a:pt x="14824" y="17880"/>
                  <a:pt x="15671" y="16920"/>
                </a:cubicBezTo>
                <a:cubicBezTo>
                  <a:pt x="16094" y="16440"/>
                  <a:pt x="15671" y="15960"/>
                  <a:pt x="15671" y="15000"/>
                </a:cubicBezTo>
                <a:cubicBezTo>
                  <a:pt x="15671" y="14520"/>
                  <a:pt x="16094" y="14040"/>
                  <a:pt x="16518" y="13560"/>
                </a:cubicBezTo>
                <a:cubicBezTo>
                  <a:pt x="17365" y="12600"/>
                  <a:pt x="18212" y="12120"/>
                  <a:pt x="17788" y="10680"/>
                </a:cubicBezTo>
                <a:cubicBezTo>
                  <a:pt x="17788" y="9720"/>
                  <a:pt x="19059" y="7800"/>
                  <a:pt x="19906" y="8280"/>
                </a:cubicBezTo>
                <a:cubicBezTo>
                  <a:pt x="20329" y="8760"/>
                  <a:pt x="21600" y="8280"/>
                  <a:pt x="20753" y="7800"/>
                </a:cubicBezTo>
                <a:cubicBezTo>
                  <a:pt x="20329" y="6840"/>
                  <a:pt x="19059" y="6360"/>
                  <a:pt x="19059" y="5400"/>
                </a:cubicBezTo>
                <a:cubicBezTo>
                  <a:pt x="19059" y="4440"/>
                  <a:pt x="18212" y="3480"/>
                  <a:pt x="17788" y="2520"/>
                </a:cubicBezTo>
                <a:cubicBezTo>
                  <a:pt x="17365" y="1080"/>
                  <a:pt x="18635" y="2520"/>
                  <a:pt x="18635" y="2040"/>
                </a:cubicBezTo>
                <a:cubicBezTo>
                  <a:pt x="19059" y="1560"/>
                  <a:pt x="17365" y="1080"/>
                  <a:pt x="18635" y="600"/>
                </a:cubicBezTo>
                <a:cubicBezTo>
                  <a:pt x="16941" y="120"/>
                  <a:pt x="14400" y="-840"/>
                  <a:pt x="13976" y="1560"/>
                </a:cubicBezTo>
                <a:cubicBezTo>
                  <a:pt x="13553" y="2520"/>
                  <a:pt x="14400" y="600"/>
                  <a:pt x="13976" y="15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8" name="Shape 2588"/>
          <p:cNvSpPr/>
          <p:nvPr/>
        </p:nvSpPr>
        <p:spPr>
          <a:xfrm>
            <a:off x="20207273" y="7900666"/>
            <a:ext cx="319050" cy="206872"/>
          </a:xfrm>
          <a:custGeom>
            <a:avLst/>
            <a:gdLst/>
            <a:ahLst/>
            <a:cxnLst>
              <a:cxn ang="0">
                <a:pos x="wd2" y="hd2"/>
              </a:cxn>
              <a:cxn ang="5400000">
                <a:pos x="wd2" y="hd2"/>
              </a:cxn>
              <a:cxn ang="10800000">
                <a:pos x="wd2" y="hd2"/>
              </a:cxn>
              <a:cxn ang="16200000">
                <a:pos x="wd2" y="hd2"/>
              </a:cxn>
            </a:cxnLst>
            <a:rect l="0" t="0" r="r" b="b"/>
            <a:pathLst>
              <a:path w="21177" h="21029" extrusionOk="0">
                <a:moveTo>
                  <a:pt x="19837" y="6179"/>
                </a:moveTo>
                <a:cubicBezTo>
                  <a:pt x="21159" y="6179"/>
                  <a:pt x="21600" y="5504"/>
                  <a:pt x="20718" y="4829"/>
                </a:cubicBezTo>
                <a:cubicBezTo>
                  <a:pt x="19837" y="4154"/>
                  <a:pt x="19837" y="3479"/>
                  <a:pt x="18955" y="4154"/>
                </a:cubicBezTo>
                <a:cubicBezTo>
                  <a:pt x="18514" y="4829"/>
                  <a:pt x="18955" y="4154"/>
                  <a:pt x="18514" y="3479"/>
                </a:cubicBezTo>
                <a:cubicBezTo>
                  <a:pt x="18514" y="3479"/>
                  <a:pt x="18073" y="3479"/>
                  <a:pt x="18073" y="3479"/>
                </a:cubicBezTo>
                <a:cubicBezTo>
                  <a:pt x="18073" y="3479"/>
                  <a:pt x="18073" y="2129"/>
                  <a:pt x="18073" y="2129"/>
                </a:cubicBezTo>
                <a:cubicBezTo>
                  <a:pt x="17633" y="1454"/>
                  <a:pt x="17192" y="779"/>
                  <a:pt x="17192" y="779"/>
                </a:cubicBezTo>
                <a:cubicBezTo>
                  <a:pt x="16310" y="-571"/>
                  <a:pt x="16751" y="104"/>
                  <a:pt x="16310" y="779"/>
                </a:cubicBezTo>
                <a:cubicBezTo>
                  <a:pt x="15869" y="1454"/>
                  <a:pt x="15869" y="104"/>
                  <a:pt x="15869" y="104"/>
                </a:cubicBezTo>
                <a:cubicBezTo>
                  <a:pt x="15429" y="104"/>
                  <a:pt x="14106" y="2804"/>
                  <a:pt x="14106" y="3479"/>
                </a:cubicBezTo>
                <a:cubicBezTo>
                  <a:pt x="13665" y="3479"/>
                  <a:pt x="13224" y="4154"/>
                  <a:pt x="13224" y="4829"/>
                </a:cubicBezTo>
                <a:cubicBezTo>
                  <a:pt x="12784" y="4829"/>
                  <a:pt x="12784" y="5504"/>
                  <a:pt x="12784" y="5504"/>
                </a:cubicBezTo>
                <a:cubicBezTo>
                  <a:pt x="12784" y="6179"/>
                  <a:pt x="12784" y="6179"/>
                  <a:pt x="12784" y="6179"/>
                </a:cubicBezTo>
                <a:cubicBezTo>
                  <a:pt x="12784" y="6854"/>
                  <a:pt x="11461" y="6854"/>
                  <a:pt x="11020" y="7529"/>
                </a:cubicBezTo>
                <a:cubicBezTo>
                  <a:pt x="9698" y="7529"/>
                  <a:pt x="10139" y="8879"/>
                  <a:pt x="11020" y="9554"/>
                </a:cubicBezTo>
                <a:cubicBezTo>
                  <a:pt x="11902" y="10904"/>
                  <a:pt x="11461" y="9554"/>
                  <a:pt x="11902" y="8879"/>
                </a:cubicBezTo>
                <a:cubicBezTo>
                  <a:pt x="11902" y="8204"/>
                  <a:pt x="12784" y="8204"/>
                  <a:pt x="12784" y="8204"/>
                </a:cubicBezTo>
                <a:cubicBezTo>
                  <a:pt x="12784" y="8204"/>
                  <a:pt x="12343" y="7529"/>
                  <a:pt x="12343" y="6854"/>
                </a:cubicBezTo>
                <a:cubicBezTo>
                  <a:pt x="12343" y="7529"/>
                  <a:pt x="12784" y="8204"/>
                  <a:pt x="12784" y="8204"/>
                </a:cubicBezTo>
                <a:cubicBezTo>
                  <a:pt x="12784" y="8204"/>
                  <a:pt x="11902" y="8204"/>
                  <a:pt x="11461" y="8879"/>
                </a:cubicBezTo>
                <a:cubicBezTo>
                  <a:pt x="11461" y="10904"/>
                  <a:pt x="10580" y="8879"/>
                  <a:pt x="10139" y="8204"/>
                </a:cubicBezTo>
                <a:cubicBezTo>
                  <a:pt x="8816" y="10229"/>
                  <a:pt x="7935" y="12254"/>
                  <a:pt x="6171" y="12929"/>
                </a:cubicBezTo>
                <a:cubicBezTo>
                  <a:pt x="5290" y="13604"/>
                  <a:pt x="4408" y="13604"/>
                  <a:pt x="3967" y="14954"/>
                </a:cubicBezTo>
                <a:cubicBezTo>
                  <a:pt x="3527" y="15629"/>
                  <a:pt x="3527" y="16304"/>
                  <a:pt x="3086" y="16979"/>
                </a:cubicBezTo>
                <a:cubicBezTo>
                  <a:pt x="3086" y="17654"/>
                  <a:pt x="3967" y="18329"/>
                  <a:pt x="3967" y="18329"/>
                </a:cubicBezTo>
                <a:cubicBezTo>
                  <a:pt x="3527" y="19004"/>
                  <a:pt x="441" y="16979"/>
                  <a:pt x="0" y="16979"/>
                </a:cubicBezTo>
                <a:cubicBezTo>
                  <a:pt x="441" y="18329"/>
                  <a:pt x="1322" y="20354"/>
                  <a:pt x="2204" y="21029"/>
                </a:cubicBezTo>
                <a:cubicBezTo>
                  <a:pt x="2645" y="21029"/>
                  <a:pt x="3086" y="20354"/>
                  <a:pt x="3086" y="20354"/>
                </a:cubicBezTo>
                <a:cubicBezTo>
                  <a:pt x="3967" y="19679"/>
                  <a:pt x="5290" y="20354"/>
                  <a:pt x="5290" y="19679"/>
                </a:cubicBezTo>
                <a:cubicBezTo>
                  <a:pt x="6612" y="17654"/>
                  <a:pt x="7494" y="18329"/>
                  <a:pt x="8816" y="19004"/>
                </a:cubicBezTo>
                <a:cubicBezTo>
                  <a:pt x="10139" y="19004"/>
                  <a:pt x="11461" y="17654"/>
                  <a:pt x="11902" y="15629"/>
                </a:cubicBezTo>
                <a:cubicBezTo>
                  <a:pt x="12343" y="14279"/>
                  <a:pt x="12784" y="12929"/>
                  <a:pt x="13224" y="11579"/>
                </a:cubicBezTo>
                <a:cubicBezTo>
                  <a:pt x="13224" y="9554"/>
                  <a:pt x="13665" y="8879"/>
                  <a:pt x="14988" y="8879"/>
                </a:cubicBezTo>
                <a:cubicBezTo>
                  <a:pt x="16310" y="8879"/>
                  <a:pt x="17633" y="9554"/>
                  <a:pt x="18955" y="8879"/>
                </a:cubicBezTo>
                <a:cubicBezTo>
                  <a:pt x="20718" y="8204"/>
                  <a:pt x="17633" y="6179"/>
                  <a:pt x="19837" y="617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89" name="Shape 2589"/>
          <p:cNvSpPr/>
          <p:nvPr/>
        </p:nvSpPr>
        <p:spPr>
          <a:xfrm>
            <a:off x="19554803" y="7162914"/>
            <a:ext cx="97734" cy="56945"/>
          </a:xfrm>
          <a:custGeom>
            <a:avLst/>
            <a:gdLst/>
            <a:ahLst/>
            <a:cxnLst>
              <a:cxn ang="0">
                <a:pos x="wd2" y="hd2"/>
              </a:cxn>
              <a:cxn ang="5400000">
                <a:pos x="wd2" y="hd2"/>
              </a:cxn>
              <a:cxn ang="10800000">
                <a:pos x="wd2" y="hd2"/>
              </a:cxn>
              <a:cxn ang="16200000">
                <a:pos x="wd2" y="hd2"/>
              </a:cxn>
            </a:cxnLst>
            <a:rect l="0" t="0" r="r" b="b"/>
            <a:pathLst>
              <a:path w="18683" h="18763" extrusionOk="0">
                <a:moveTo>
                  <a:pt x="692" y="15709"/>
                </a:moveTo>
                <a:cubicBezTo>
                  <a:pt x="1963" y="17869"/>
                  <a:pt x="5775" y="20029"/>
                  <a:pt x="7045" y="17869"/>
                </a:cubicBezTo>
                <a:cubicBezTo>
                  <a:pt x="9586" y="15709"/>
                  <a:pt x="10857" y="20029"/>
                  <a:pt x="13398" y="17869"/>
                </a:cubicBezTo>
                <a:cubicBezTo>
                  <a:pt x="14669" y="17869"/>
                  <a:pt x="19751" y="17869"/>
                  <a:pt x="18480" y="15709"/>
                </a:cubicBezTo>
                <a:cubicBezTo>
                  <a:pt x="17210" y="11389"/>
                  <a:pt x="15939" y="9229"/>
                  <a:pt x="17210" y="4909"/>
                </a:cubicBezTo>
                <a:cubicBezTo>
                  <a:pt x="14669" y="2749"/>
                  <a:pt x="12127" y="7069"/>
                  <a:pt x="10857" y="4909"/>
                </a:cubicBezTo>
                <a:cubicBezTo>
                  <a:pt x="9586" y="2749"/>
                  <a:pt x="7045" y="-1571"/>
                  <a:pt x="5775" y="589"/>
                </a:cubicBezTo>
                <a:cubicBezTo>
                  <a:pt x="3233" y="4909"/>
                  <a:pt x="-1849" y="11389"/>
                  <a:pt x="692" y="15709"/>
                </a:cubicBezTo>
                <a:cubicBezTo>
                  <a:pt x="1963" y="17869"/>
                  <a:pt x="-578" y="13549"/>
                  <a:pt x="692" y="1570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90" name="Shape 2590"/>
          <p:cNvSpPr/>
          <p:nvPr/>
        </p:nvSpPr>
        <p:spPr>
          <a:xfrm>
            <a:off x="19285247" y="7083552"/>
            <a:ext cx="246325" cy="148848"/>
          </a:xfrm>
          <a:custGeom>
            <a:avLst/>
            <a:gdLst/>
            <a:ahLst/>
            <a:cxnLst>
              <a:cxn ang="0">
                <a:pos x="wd2" y="hd2"/>
              </a:cxn>
              <a:cxn ang="5400000">
                <a:pos x="wd2" y="hd2"/>
              </a:cxn>
              <a:cxn ang="10800000">
                <a:pos x="wd2" y="hd2"/>
              </a:cxn>
              <a:cxn ang="16200000">
                <a:pos x="wd2" y="hd2"/>
              </a:cxn>
            </a:cxnLst>
            <a:rect l="0" t="0" r="r" b="b"/>
            <a:pathLst>
              <a:path w="21600" h="20917" extrusionOk="0">
                <a:moveTo>
                  <a:pt x="584" y="2817"/>
                </a:moveTo>
                <a:cubicBezTo>
                  <a:pt x="0" y="3757"/>
                  <a:pt x="0" y="7513"/>
                  <a:pt x="0" y="8452"/>
                </a:cubicBezTo>
                <a:cubicBezTo>
                  <a:pt x="584" y="9391"/>
                  <a:pt x="2335" y="10330"/>
                  <a:pt x="2919" y="12209"/>
                </a:cubicBezTo>
                <a:cubicBezTo>
                  <a:pt x="3503" y="12209"/>
                  <a:pt x="4086" y="13148"/>
                  <a:pt x="4086" y="13148"/>
                </a:cubicBezTo>
                <a:cubicBezTo>
                  <a:pt x="5254" y="14087"/>
                  <a:pt x="5838" y="13148"/>
                  <a:pt x="7005" y="14087"/>
                </a:cubicBezTo>
                <a:cubicBezTo>
                  <a:pt x="7589" y="14087"/>
                  <a:pt x="8173" y="15026"/>
                  <a:pt x="8757" y="15026"/>
                </a:cubicBezTo>
                <a:cubicBezTo>
                  <a:pt x="9341" y="15026"/>
                  <a:pt x="10508" y="15026"/>
                  <a:pt x="11092" y="15026"/>
                </a:cubicBezTo>
                <a:cubicBezTo>
                  <a:pt x="11676" y="15965"/>
                  <a:pt x="12259" y="16904"/>
                  <a:pt x="12843" y="17843"/>
                </a:cubicBezTo>
                <a:cubicBezTo>
                  <a:pt x="13427" y="17843"/>
                  <a:pt x="14595" y="17843"/>
                  <a:pt x="15178" y="18783"/>
                </a:cubicBezTo>
                <a:cubicBezTo>
                  <a:pt x="15762" y="18783"/>
                  <a:pt x="16346" y="20661"/>
                  <a:pt x="16930" y="20661"/>
                </a:cubicBezTo>
                <a:cubicBezTo>
                  <a:pt x="17514" y="20661"/>
                  <a:pt x="18097" y="18783"/>
                  <a:pt x="18681" y="18783"/>
                </a:cubicBezTo>
                <a:cubicBezTo>
                  <a:pt x="19265" y="19722"/>
                  <a:pt x="19265" y="21600"/>
                  <a:pt x="20432" y="20661"/>
                </a:cubicBezTo>
                <a:cubicBezTo>
                  <a:pt x="20432" y="20661"/>
                  <a:pt x="21600" y="19722"/>
                  <a:pt x="21600" y="19722"/>
                </a:cubicBezTo>
                <a:cubicBezTo>
                  <a:pt x="21600" y="18783"/>
                  <a:pt x="21600" y="17843"/>
                  <a:pt x="21600" y="16904"/>
                </a:cubicBezTo>
                <a:cubicBezTo>
                  <a:pt x="21016" y="15965"/>
                  <a:pt x="21600" y="15026"/>
                  <a:pt x="21600" y="13148"/>
                </a:cubicBezTo>
                <a:cubicBezTo>
                  <a:pt x="20432" y="13148"/>
                  <a:pt x="19849" y="14087"/>
                  <a:pt x="18681" y="13148"/>
                </a:cubicBezTo>
                <a:cubicBezTo>
                  <a:pt x="18681" y="13148"/>
                  <a:pt x="18097" y="12209"/>
                  <a:pt x="18097" y="12209"/>
                </a:cubicBezTo>
                <a:cubicBezTo>
                  <a:pt x="17514" y="12209"/>
                  <a:pt x="16930" y="13148"/>
                  <a:pt x="16346" y="12209"/>
                </a:cubicBezTo>
                <a:cubicBezTo>
                  <a:pt x="16346" y="12209"/>
                  <a:pt x="15762" y="11270"/>
                  <a:pt x="15178" y="11270"/>
                </a:cubicBezTo>
                <a:cubicBezTo>
                  <a:pt x="14595" y="11270"/>
                  <a:pt x="14011" y="13148"/>
                  <a:pt x="14011" y="11270"/>
                </a:cubicBezTo>
                <a:cubicBezTo>
                  <a:pt x="12843" y="9391"/>
                  <a:pt x="12259" y="10330"/>
                  <a:pt x="11676" y="9391"/>
                </a:cubicBezTo>
                <a:cubicBezTo>
                  <a:pt x="11092" y="8452"/>
                  <a:pt x="11092" y="7513"/>
                  <a:pt x="10508" y="7513"/>
                </a:cubicBezTo>
                <a:cubicBezTo>
                  <a:pt x="9924" y="6574"/>
                  <a:pt x="9341" y="6574"/>
                  <a:pt x="9341" y="6574"/>
                </a:cubicBezTo>
                <a:cubicBezTo>
                  <a:pt x="8173" y="5635"/>
                  <a:pt x="6422" y="3757"/>
                  <a:pt x="5838" y="1878"/>
                </a:cubicBezTo>
                <a:cubicBezTo>
                  <a:pt x="5838" y="939"/>
                  <a:pt x="5254" y="0"/>
                  <a:pt x="4670" y="0"/>
                </a:cubicBezTo>
                <a:cubicBezTo>
                  <a:pt x="3503" y="0"/>
                  <a:pt x="3503" y="939"/>
                  <a:pt x="2919" y="1878"/>
                </a:cubicBezTo>
                <a:cubicBezTo>
                  <a:pt x="2919" y="2817"/>
                  <a:pt x="2335" y="1878"/>
                  <a:pt x="2335" y="1878"/>
                </a:cubicBezTo>
                <a:cubicBezTo>
                  <a:pt x="1751" y="2817"/>
                  <a:pt x="1168" y="2817"/>
                  <a:pt x="584" y="2817"/>
                </a:cubicBezTo>
                <a:cubicBezTo>
                  <a:pt x="0" y="3757"/>
                  <a:pt x="1168" y="2817"/>
                  <a:pt x="584" y="281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91" name="Shape 2591"/>
          <p:cNvSpPr/>
          <p:nvPr/>
        </p:nvSpPr>
        <p:spPr>
          <a:xfrm>
            <a:off x="19967726" y="7646694"/>
            <a:ext cx="180062" cy="148899"/>
          </a:xfrm>
          <a:custGeom>
            <a:avLst/>
            <a:gdLst/>
            <a:ahLst/>
            <a:cxnLst>
              <a:cxn ang="0">
                <a:pos x="wd2" y="hd2"/>
              </a:cxn>
              <a:cxn ang="5400000">
                <a:pos x="wd2" y="hd2"/>
              </a:cxn>
              <a:cxn ang="10800000">
                <a:pos x="wd2" y="hd2"/>
              </a:cxn>
              <a:cxn ang="16200000">
                <a:pos x="wd2" y="hd2"/>
              </a:cxn>
            </a:cxnLst>
            <a:rect l="0" t="0" r="r" b="b"/>
            <a:pathLst>
              <a:path w="20988" h="20924" extrusionOk="0">
                <a:moveTo>
                  <a:pt x="10800" y="17167"/>
                </a:moveTo>
                <a:cubicBezTo>
                  <a:pt x="10800" y="16228"/>
                  <a:pt x="15429" y="18107"/>
                  <a:pt x="14657" y="16228"/>
                </a:cubicBezTo>
                <a:cubicBezTo>
                  <a:pt x="14657" y="16228"/>
                  <a:pt x="13886" y="13411"/>
                  <a:pt x="14657" y="13411"/>
                </a:cubicBezTo>
                <a:cubicBezTo>
                  <a:pt x="15429" y="13411"/>
                  <a:pt x="16200" y="14350"/>
                  <a:pt x="16200" y="12472"/>
                </a:cubicBezTo>
                <a:cubicBezTo>
                  <a:pt x="16200" y="10594"/>
                  <a:pt x="17743" y="11533"/>
                  <a:pt x="18514" y="10594"/>
                </a:cubicBezTo>
                <a:cubicBezTo>
                  <a:pt x="20057" y="10594"/>
                  <a:pt x="20057" y="8715"/>
                  <a:pt x="20829" y="7776"/>
                </a:cubicBezTo>
                <a:cubicBezTo>
                  <a:pt x="21600" y="5898"/>
                  <a:pt x="19286" y="1202"/>
                  <a:pt x="20057" y="263"/>
                </a:cubicBezTo>
                <a:cubicBezTo>
                  <a:pt x="18514" y="1202"/>
                  <a:pt x="18514" y="1202"/>
                  <a:pt x="16971" y="263"/>
                </a:cubicBezTo>
                <a:cubicBezTo>
                  <a:pt x="16200" y="-676"/>
                  <a:pt x="14657" y="1202"/>
                  <a:pt x="14657" y="1202"/>
                </a:cubicBezTo>
                <a:cubicBezTo>
                  <a:pt x="14657" y="3081"/>
                  <a:pt x="13114" y="1202"/>
                  <a:pt x="13114" y="1202"/>
                </a:cubicBezTo>
                <a:cubicBezTo>
                  <a:pt x="10029" y="263"/>
                  <a:pt x="4629" y="-676"/>
                  <a:pt x="2314" y="2141"/>
                </a:cubicBezTo>
                <a:cubicBezTo>
                  <a:pt x="1543" y="3081"/>
                  <a:pt x="0" y="4020"/>
                  <a:pt x="0" y="5898"/>
                </a:cubicBezTo>
                <a:cubicBezTo>
                  <a:pt x="0" y="6837"/>
                  <a:pt x="771" y="7776"/>
                  <a:pt x="771" y="8715"/>
                </a:cubicBezTo>
                <a:cubicBezTo>
                  <a:pt x="2314" y="9654"/>
                  <a:pt x="2314" y="11533"/>
                  <a:pt x="2314" y="12472"/>
                </a:cubicBezTo>
                <a:cubicBezTo>
                  <a:pt x="3086" y="14350"/>
                  <a:pt x="3086" y="15289"/>
                  <a:pt x="3857" y="16228"/>
                </a:cubicBezTo>
                <a:cubicBezTo>
                  <a:pt x="3857" y="17167"/>
                  <a:pt x="4629" y="16228"/>
                  <a:pt x="4629" y="17167"/>
                </a:cubicBezTo>
                <a:cubicBezTo>
                  <a:pt x="5400" y="17167"/>
                  <a:pt x="4629" y="18107"/>
                  <a:pt x="5400" y="19046"/>
                </a:cubicBezTo>
                <a:cubicBezTo>
                  <a:pt x="6943" y="19046"/>
                  <a:pt x="6171" y="19985"/>
                  <a:pt x="6171" y="20924"/>
                </a:cubicBezTo>
                <a:cubicBezTo>
                  <a:pt x="6171" y="19985"/>
                  <a:pt x="10800" y="18107"/>
                  <a:pt x="10800" y="17167"/>
                </a:cubicBezTo>
                <a:cubicBezTo>
                  <a:pt x="10800" y="17167"/>
                  <a:pt x="10800" y="18107"/>
                  <a:pt x="10800" y="1716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92" name="Shape 2592"/>
          <p:cNvSpPr/>
          <p:nvPr/>
        </p:nvSpPr>
        <p:spPr>
          <a:xfrm>
            <a:off x="19895410" y="7913137"/>
            <a:ext cx="140215" cy="174057"/>
          </a:xfrm>
          <a:custGeom>
            <a:avLst/>
            <a:gdLst/>
            <a:ahLst/>
            <a:cxnLst>
              <a:cxn ang="0">
                <a:pos x="wd2" y="hd2"/>
              </a:cxn>
              <a:cxn ang="5400000">
                <a:pos x="wd2" y="hd2"/>
              </a:cxn>
              <a:cxn ang="10800000">
                <a:pos x="wd2" y="hd2"/>
              </a:cxn>
              <a:cxn ang="16200000">
                <a:pos x="wd2" y="hd2"/>
              </a:cxn>
            </a:cxnLst>
            <a:rect l="0" t="0" r="r" b="b"/>
            <a:pathLst>
              <a:path w="20618" h="21600" extrusionOk="0">
                <a:moveTo>
                  <a:pt x="9818" y="2492"/>
                </a:moveTo>
                <a:cubicBezTo>
                  <a:pt x="8836" y="2492"/>
                  <a:pt x="7855" y="3323"/>
                  <a:pt x="6873" y="3323"/>
                </a:cubicBezTo>
                <a:cubicBezTo>
                  <a:pt x="6873" y="2492"/>
                  <a:pt x="5891" y="3323"/>
                  <a:pt x="5891" y="3323"/>
                </a:cubicBezTo>
                <a:cubicBezTo>
                  <a:pt x="4909" y="3323"/>
                  <a:pt x="4909" y="1662"/>
                  <a:pt x="4909" y="831"/>
                </a:cubicBezTo>
                <a:cubicBezTo>
                  <a:pt x="3927" y="0"/>
                  <a:pt x="1964" y="0"/>
                  <a:pt x="0" y="0"/>
                </a:cubicBezTo>
                <a:cubicBezTo>
                  <a:pt x="982" y="831"/>
                  <a:pt x="982" y="3323"/>
                  <a:pt x="982" y="4985"/>
                </a:cubicBezTo>
                <a:cubicBezTo>
                  <a:pt x="1964" y="6646"/>
                  <a:pt x="2945" y="9138"/>
                  <a:pt x="3927" y="11631"/>
                </a:cubicBezTo>
                <a:cubicBezTo>
                  <a:pt x="5891" y="13292"/>
                  <a:pt x="6873" y="15785"/>
                  <a:pt x="8836" y="17446"/>
                </a:cubicBezTo>
                <a:cubicBezTo>
                  <a:pt x="11782" y="18277"/>
                  <a:pt x="14727" y="21600"/>
                  <a:pt x="18655" y="21600"/>
                </a:cubicBezTo>
                <a:cubicBezTo>
                  <a:pt x="21600" y="21600"/>
                  <a:pt x="20618" y="20769"/>
                  <a:pt x="19636" y="19108"/>
                </a:cubicBezTo>
                <a:cubicBezTo>
                  <a:pt x="17673" y="16615"/>
                  <a:pt x="15709" y="14954"/>
                  <a:pt x="15709" y="11631"/>
                </a:cubicBezTo>
                <a:cubicBezTo>
                  <a:pt x="15709" y="9138"/>
                  <a:pt x="17673" y="7477"/>
                  <a:pt x="15709" y="4985"/>
                </a:cubicBezTo>
                <a:cubicBezTo>
                  <a:pt x="14727" y="4154"/>
                  <a:pt x="10800" y="0"/>
                  <a:pt x="9818" y="2492"/>
                </a:cubicBezTo>
                <a:cubicBezTo>
                  <a:pt x="8836" y="3323"/>
                  <a:pt x="9818" y="1662"/>
                  <a:pt x="9818" y="249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93" name="Shape 2593"/>
          <p:cNvSpPr/>
          <p:nvPr/>
        </p:nvSpPr>
        <p:spPr>
          <a:xfrm>
            <a:off x="19073589" y="6158539"/>
            <a:ext cx="1973779" cy="1291206"/>
          </a:xfrm>
          <a:custGeom>
            <a:avLst/>
            <a:gdLst/>
            <a:ahLst/>
            <a:cxnLst>
              <a:cxn ang="0">
                <a:pos x="wd2" y="hd2"/>
              </a:cxn>
              <a:cxn ang="5400000">
                <a:pos x="wd2" y="hd2"/>
              </a:cxn>
              <a:cxn ang="10800000">
                <a:pos x="wd2" y="hd2"/>
              </a:cxn>
              <a:cxn ang="16200000">
                <a:pos x="wd2" y="hd2"/>
              </a:cxn>
            </a:cxnLst>
            <a:rect l="0" t="0" r="r" b="b"/>
            <a:pathLst>
              <a:path w="21462" h="21533" extrusionOk="0">
                <a:moveTo>
                  <a:pt x="21398" y="4031"/>
                </a:moveTo>
                <a:cubicBezTo>
                  <a:pt x="21398" y="3810"/>
                  <a:pt x="21110" y="3921"/>
                  <a:pt x="21038" y="4031"/>
                </a:cubicBezTo>
                <a:cubicBezTo>
                  <a:pt x="20894" y="4031"/>
                  <a:pt x="20822" y="4142"/>
                  <a:pt x="20678" y="4253"/>
                </a:cubicBezTo>
                <a:cubicBezTo>
                  <a:pt x="20534" y="4364"/>
                  <a:pt x="20030" y="4364"/>
                  <a:pt x="20030" y="4031"/>
                </a:cubicBezTo>
                <a:cubicBezTo>
                  <a:pt x="19886" y="3588"/>
                  <a:pt x="19814" y="3367"/>
                  <a:pt x="19526" y="3145"/>
                </a:cubicBezTo>
                <a:cubicBezTo>
                  <a:pt x="19310" y="3035"/>
                  <a:pt x="18878" y="3035"/>
                  <a:pt x="18806" y="2591"/>
                </a:cubicBezTo>
                <a:cubicBezTo>
                  <a:pt x="18734" y="1927"/>
                  <a:pt x="18590" y="1151"/>
                  <a:pt x="18302" y="598"/>
                </a:cubicBezTo>
                <a:cubicBezTo>
                  <a:pt x="18086" y="265"/>
                  <a:pt x="17798" y="265"/>
                  <a:pt x="17510" y="44"/>
                </a:cubicBezTo>
                <a:cubicBezTo>
                  <a:pt x="17222" y="-67"/>
                  <a:pt x="16718" y="44"/>
                  <a:pt x="16430" y="265"/>
                </a:cubicBezTo>
                <a:cubicBezTo>
                  <a:pt x="16358" y="376"/>
                  <a:pt x="16214" y="487"/>
                  <a:pt x="16142" y="598"/>
                </a:cubicBezTo>
                <a:cubicBezTo>
                  <a:pt x="16142" y="708"/>
                  <a:pt x="16358" y="708"/>
                  <a:pt x="16358" y="819"/>
                </a:cubicBezTo>
                <a:cubicBezTo>
                  <a:pt x="16430" y="1262"/>
                  <a:pt x="16070" y="1595"/>
                  <a:pt x="15998" y="1927"/>
                </a:cubicBezTo>
                <a:cubicBezTo>
                  <a:pt x="15926" y="2038"/>
                  <a:pt x="15926" y="2148"/>
                  <a:pt x="15926" y="2259"/>
                </a:cubicBezTo>
                <a:cubicBezTo>
                  <a:pt x="15926" y="2370"/>
                  <a:pt x="15926" y="2370"/>
                  <a:pt x="15926" y="2481"/>
                </a:cubicBezTo>
                <a:cubicBezTo>
                  <a:pt x="15926" y="2702"/>
                  <a:pt x="15710" y="2702"/>
                  <a:pt x="15566" y="2813"/>
                </a:cubicBezTo>
                <a:cubicBezTo>
                  <a:pt x="15494" y="2813"/>
                  <a:pt x="15422" y="2924"/>
                  <a:pt x="15350" y="2924"/>
                </a:cubicBezTo>
                <a:cubicBezTo>
                  <a:pt x="15278" y="2924"/>
                  <a:pt x="14918" y="2702"/>
                  <a:pt x="14918" y="2702"/>
                </a:cubicBezTo>
                <a:cubicBezTo>
                  <a:pt x="14846" y="2924"/>
                  <a:pt x="14774" y="3256"/>
                  <a:pt x="14702" y="3478"/>
                </a:cubicBezTo>
                <a:cubicBezTo>
                  <a:pt x="14702" y="3588"/>
                  <a:pt x="14630" y="3699"/>
                  <a:pt x="14630" y="3810"/>
                </a:cubicBezTo>
                <a:cubicBezTo>
                  <a:pt x="14630" y="3810"/>
                  <a:pt x="14486" y="4475"/>
                  <a:pt x="14702" y="4253"/>
                </a:cubicBezTo>
                <a:cubicBezTo>
                  <a:pt x="14774" y="4142"/>
                  <a:pt x="14774" y="4142"/>
                  <a:pt x="14918" y="4142"/>
                </a:cubicBezTo>
                <a:cubicBezTo>
                  <a:pt x="14990" y="4142"/>
                  <a:pt x="15134" y="4364"/>
                  <a:pt x="15206" y="4253"/>
                </a:cubicBezTo>
                <a:cubicBezTo>
                  <a:pt x="15494" y="3921"/>
                  <a:pt x="15710" y="4142"/>
                  <a:pt x="15926" y="4585"/>
                </a:cubicBezTo>
                <a:cubicBezTo>
                  <a:pt x="15998" y="4696"/>
                  <a:pt x="16142" y="4918"/>
                  <a:pt x="16070" y="5028"/>
                </a:cubicBezTo>
                <a:cubicBezTo>
                  <a:pt x="16070" y="5028"/>
                  <a:pt x="15782" y="4918"/>
                  <a:pt x="15710" y="4918"/>
                </a:cubicBezTo>
                <a:cubicBezTo>
                  <a:pt x="15494" y="5028"/>
                  <a:pt x="15206" y="5028"/>
                  <a:pt x="14990" y="5139"/>
                </a:cubicBezTo>
                <a:cubicBezTo>
                  <a:pt x="14774" y="5250"/>
                  <a:pt x="14774" y="5915"/>
                  <a:pt x="14486" y="5915"/>
                </a:cubicBezTo>
                <a:cubicBezTo>
                  <a:pt x="14342" y="5915"/>
                  <a:pt x="14198" y="5804"/>
                  <a:pt x="14126" y="6025"/>
                </a:cubicBezTo>
                <a:cubicBezTo>
                  <a:pt x="14054" y="6136"/>
                  <a:pt x="13910" y="6358"/>
                  <a:pt x="13766" y="6358"/>
                </a:cubicBezTo>
                <a:cubicBezTo>
                  <a:pt x="13550" y="6247"/>
                  <a:pt x="13118" y="5804"/>
                  <a:pt x="13046" y="6468"/>
                </a:cubicBezTo>
                <a:cubicBezTo>
                  <a:pt x="13046" y="6690"/>
                  <a:pt x="13190" y="6801"/>
                  <a:pt x="13190" y="6911"/>
                </a:cubicBezTo>
                <a:cubicBezTo>
                  <a:pt x="13190" y="7133"/>
                  <a:pt x="12974" y="7133"/>
                  <a:pt x="12902" y="7244"/>
                </a:cubicBezTo>
                <a:cubicBezTo>
                  <a:pt x="12686" y="7576"/>
                  <a:pt x="12614" y="7908"/>
                  <a:pt x="12326" y="7908"/>
                </a:cubicBezTo>
                <a:cubicBezTo>
                  <a:pt x="11966" y="7908"/>
                  <a:pt x="11606" y="7908"/>
                  <a:pt x="11246" y="8019"/>
                </a:cubicBezTo>
                <a:cubicBezTo>
                  <a:pt x="11102" y="8130"/>
                  <a:pt x="10814" y="8573"/>
                  <a:pt x="10742" y="8462"/>
                </a:cubicBezTo>
                <a:cubicBezTo>
                  <a:pt x="10598" y="8462"/>
                  <a:pt x="10526" y="8241"/>
                  <a:pt x="10454" y="8241"/>
                </a:cubicBezTo>
                <a:cubicBezTo>
                  <a:pt x="10310" y="8241"/>
                  <a:pt x="10238" y="8241"/>
                  <a:pt x="10094" y="8241"/>
                </a:cubicBezTo>
                <a:cubicBezTo>
                  <a:pt x="9950" y="8130"/>
                  <a:pt x="9806" y="8130"/>
                  <a:pt x="9662" y="7908"/>
                </a:cubicBezTo>
                <a:cubicBezTo>
                  <a:pt x="9518" y="7798"/>
                  <a:pt x="9446" y="7798"/>
                  <a:pt x="9374" y="7687"/>
                </a:cubicBezTo>
                <a:cubicBezTo>
                  <a:pt x="9086" y="7687"/>
                  <a:pt x="8942" y="7687"/>
                  <a:pt x="8654" y="7687"/>
                </a:cubicBezTo>
                <a:cubicBezTo>
                  <a:pt x="8438" y="7687"/>
                  <a:pt x="8078" y="7798"/>
                  <a:pt x="7790" y="7687"/>
                </a:cubicBezTo>
                <a:cubicBezTo>
                  <a:pt x="7718" y="7687"/>
                  <a:pt x="7646" y="7465"/>
                  <a:pt x="7646" y="7355"/>
                </a:cubicBezTo>
                <a:cubicBezTo>
                  <a:pt x="7502" y="7133"/>
                  <a:pt x="7430" y="6911"/>
                  <a:pt x="7286" y="6690"/>
                </a:cubicBezTo>
                <a:cubicBezTo>
                  <a:pt x="7070" y="6468"/>
                  <a:pt x="6926" y="6136"/>
                  <a:pt x="6710" y="6136"/>
                </a:cubicBezTo>
                <a:cubicBezTo>
                  <a:pt x="6566" y="6136"/>
                  <a:pt x="5774" y="6136"/>
                  <a:pt x="5918" y="5693"/>
                </a:cubicBezTo>
                <a:cubicBezTo>
                  <a:pt x="6062" y="5250"/>
                  <a:pt x="5990" y="4475"/>
                  <a:pt x="5630" y="4142"/>
                </a:cubicBezTo>
                <a:cubicBezTo>
                  <a:pt x="5342" y="3810"/>
                  <a:pt x="4982" y="3810"/>
                  <a:pt x="4910" y="3145"/>
                </a:cubicBezTo>
                <a:cubicBezTo>
                  <a:pt x="4838" y="3256"/>
                  <a:pt x="4766" y="3145"/>
                  <a:pt x="4694" y="3256"/>
                </a:cubicBezTo>
                <a:cubicBezTo>
                  <a:pt x="4622" y="3367"/>
                  <a:pt x="4622" y="3367"/>
                  <a:pt x="4622" y="3478"/>
                </a:cubicBezTo>
                <a:cubicBezTo>
                  <a:pt x="4478" y="3810"/>
                  <a:pt x="4262" y="3699"/>
                  <a:pt x="4190" y="4031"/>
                </a:cubicBezTo>
                <a:cubicBezTo>
                  <a:pt x="4190" y="4253"/>
                  <a:pt x="4334" y="4475"/>
                  <a:pt x="4262" y="4585"/>
                </a:cubicBezTo>
                <a:cubicBezTo>
                  <a:pt x="4190" y="4696"/>
                  <a:pt x="4046" y="4807"/>
                  <a:pt x="3974" y="4807"/>
                </a:cubicBezTo>
                <a:cubicBezTo>
                  <a:pt x="3902" y="4918"/>
                  <a:pt x="3830" y="4696"/>
                  <a:pt x="3758" y="4807"/>
                </a:cubicBezTo>
                <a:cubicBezTo>
                  <a:pt x="3614" y="4807"/>
                  <a:pt x="3542" y="4696"/>
                  <a:pt x="3398" y="4585"/>
                </a:cubicBezTo>
                <a:cubicBezTo>
                  <a:pt x="3326" y="4475"/>
                  <a:pt x="3254" y="5028"/>
                  <a:pt x="3182" y="5139"/>
                </a:cubicBezTo>
                <a:cubicBezTo>
                  <a:pt x="3182" y="5250"/>
                  <a:pt x="3110" y="5471"/>
                  <a:pt x="3110" y="5582"/>
                </a:cubicBezTo>
                <a:cubicBezTo>
                  <a:pt x="3110" y="5804"/>
                  <a:pt x="3182" y="5804"/>
                  <a:pt x="3182" y="5915"/>
                </a:cubicBezTo>
                <a:cubicBezTo>
                  <a:pt x="3182" y="6136"/>
                  <a:pt x="2750" y="5915"/>
                  <a:pt x="2750" y="5915"/>
                </a:cubicBezTo>
                <a:cubicBezTo>
                  <a:pt x="2606" y="6025"/>
                  <a:pt x="2318" y="6025"/>
                  <a:pt x="2246" y="6136"/>
                </a:cubicBezTo>
                <a:cubicBezTo>
                  <a:pt x="2318" y="6025"/>
                  <a:pt x="2390" y="6801"/>
                  <a:pt x="2390" y="6911"/>
                </a:cubicBezTo>
                <a:cubicBezTo>
                  <a:pt x="2462" y="7022"/>
                  <a:pt x="2534" y="7133"/>
                  <a:pt x="2606" y="7244"/>
                </a:cubicBezTo>
                <a:cubicBezTo>
                  <a:pt x="2606" y="7355"/>
                  <a:pt x="2390" y="7576"/>
                  <a:pt x="2318" y="7687"/>
                </a:cubicBezTo>
                <a:cubicBezTo>
                  <a:pt x="2246" y="7798"/>
                  <a:pt x="2318" y="8130"/>
                  <a:pt x="2246" y="8130"/>
                </a:cubicBezTo>
                <a:cubicBezTo>
                  <a:pt x="2174" y="8241"/>
                  <a:pt x="2030" y="8241"/>
                  <a:pt x="1958" y="8351"/>
                </a:cubicBezTo>
                <a:cubicBezTo>
                  <a:pt x="1814" y="8462"/>
                  <a:pt x="1742" y="8573"/>
                  <a:pt x="1670" y="8684"/>
                </a:cubicBezTo>
                <a:cubicBezTo>
                  <a:pt x="1526" y="8684"/>
                  <a:pt x="1454" y="8684"/>
                  <a:pt x="1310" y="8795"/>
                </a:cubicBezTo>
                <a:cubicBezTo>
                  <a:pt x="1166" y="8795"/>
                  <a:pt x="1094" y="8905"/>
                  <a:pt x="1022" y="9127"/>
                </a:cubicBezTo>
                <a:cubicBezTo>
                  <a:pt x="1022" y="9127"/>
                  <a:pt x="734" y="9238"/>
                  <a:pt x="734" y="9238"/>
                </a:cubicBezTo>
                <a:cubicBezTo>
                  <a:pt x="734" y="9238"/>
                  <a:pt x="734" y="9127"/>
                  <a:pt x="734" y="9127"/>
                </a:cubicBezTo>
                <a:cubicBezTo>
                  <a:pt x="662" y="9127"/>
                  <a:pt x="590" y="9127"/>
                  <a:pt x="446" y="9127"/>
                </a:cubicBezTo>
                <a:cubicBezTo>
                  <a:pt x="374" y="9127"/>
                  <a:pt x="158" y="9348"/>
                  <a:pt x="158" y="9459"/>
                </a:cubicBezTo>
                <a:cubicBezTo>
                  <a:pt x="86" y="9681"/>
                  <a:pt x="14" y="9902"/>
                  <a:pt x="14" y="10013"/>
                </a:cubicBezTo>
                <a:cubicBezTo>
                  <a:pt x="-58" y="10235"/>
                  <a:pt x="158" y="10456"/>
                  <a:pt x="230" y="10456"/>
                </a:cubicBezTo>
                <a:cubicBezTo>
                  <a:pt x="446" y="10456"/>
                  <a:pt x="374" y="10456"/>
                  <a:pt x="446" y="10788"/>
                </a:cubicBezTo>
                <a:cubicBezTo>
                  <a:pt x="446" y="10899"/>
                  <a:pt x="518" y="10899"/>
                  <a:pt x="518" y="11121"/>
                </a:cubicBezTo>
                <a:cubicBezTo>
                  <a:pt x="518" y="11121"/>
                  <a:pt x="446" y="11342"/>
                  <a:pt x="446" y="11342"/>
                </a:cubicBezTo>
                <a:cubicBezTo>
                  <a:pt x="590" y="11453"/>
                  <a:pt x="662" y="11453"/>
                  <a:pt x="734" y="11564"/>
                </a:cubicBezTo>
                <a:cubicBezTo>
                  <a:pt x="878" y="11785"/>
                  <a:pt x="806" y="12007"/>
                  <a:pt x="950" y="12118"/>
                </a:cubicBezTo>
                <a:cubicBezTo>
                  <a:pt x="1094" y="12228"/>
                  <a:pt x="1238" y="12339"/>
                  <a:pt x="1382" y="12450"/>
                </a:cubicBezTo>
                <a:cubicBezTo>
                  <a:pt x="1454" y="12450"/>
                  <a:pt x="1526" y="12339"/>
                  <a:pt x="1598" y="12228"/>
                </a:cubicBezTo>
                <a:cubicBezTo>
                  <a:pt x="1814" y="12007"/>
                  <a:pt x="2174" y="12118"/>
                  <a:pt x="2318" y="12450"/>
                </a:cubicBezTo>
                <a:cubicBezTo>
                  <a:pt x="2390" y="12671"/>
                  <a:pt x="2246" y="12782"/>
                  <a:pt x="2174" y="12893"/>
                </a:cubicBezTo>
                <a:cubicBezTo>
                  <a:pt x="2102" y="13004"/>
                  <a:pt x="2102" y="13004"/>
                  <a:pt x="2102" y="13115"/>
                </a:cubicBezTo>
                <a:cubicBezTo>
                  <a:pt x="2030" y="13336"/>
                  <a:pt x="1958" y="13336"/>
                  <a:pt x="1886" y="13336"/>
                </a:cubicBezTo>
                <a:cubicBezTo>
                  <a:pt x="1670" y="13558"/>
                  <a:pt x="2246" y="13890"/>
                  <a:pt x="2030" y="14111"/>
                </a:cubicBezTo>
                <a:cubicBezTo>
                  <a:pt x="1958" y="14333"/>
                  <a:pt x="1886" y="14222"/>
                  <a:pt x="1742" y="14222"/>
                </a:cubicBezTo>
                <a:cubicBezTo>
                  <a:pt x="1454" y="14111"/>
                  <a:pt x="1814" y="14555"/>
                  <a:pt x="1814" y="14555"/>
                </a:cubicBezTo>
                <a:cubicBezTo>
                  <a:pt x="1814" y="14776"/>
                  <a:pt x="1742" y="14887"/>
                  <a:pt x="1886" y="14887"/>
                </a:cubicBezTo>
                <a:cubicBezTo>
                  <a:pt x="2030" y="14998"/>
                  <a:pt x="2030" y="15108"/>
                  <a:pt x="2174" y="15219"/>
                </a:cubicBezTo>
                <a:cubicBezTo>
                  <a:pt x="2318" y="15219"/>
                  <a:pt x="2390" y="15441"/>
                  <a:pt x="2534" y="15551"/>
                </a:cubicBezTo>
                <a:cubicBezTo>
                  <a:pt x="2534" y="15551"/>
                  <a:pt x="2606" y="15662"/>
                  <a:pt x="2678" y="15662"/>
                </a:cubicBezTo>
                <a:cubicBezTo>
                  <a:pt x="2750" y="15662"/>
                  <a:pt x="2678" y="15441"/>
                  <a:pt x="2822" y="15441"/>
                </a:cubicBezTo>
                <a:cubicBezTo>
                  <a:pt x="3110" y="15441"/>
                  <a:pt x="3254" y="16216"/>
                  <a:pt x="3542" y="16216"/>
                </a:cubicBezTo>
                <a:cubicBezTo>
                  <a:pt x="3686" y="16216"/>
                  <a:pt x="3686" y="16548"/>
                  <a:pt x="3830" y="16548"/>
                </a:cubicBezTo>
                <a:cubicBezTo>
                  <a:pt x="3974" y="16659"/>
                  <a:pt x="4046" y="16881"/>
                  <a:pt x="4118" y="16881"/>
                </a:cubicBezTo>
                <a:cubicBezTo>
                  <a:pt x="4262" y="16659"/>
                  <a:pt x="4262" y="16991"/>
                  <a:pt x="4406" y="16991"/>
                </a:cubicBezTo>
                <a:cubicBezTo>
                  <a:pt x="4478" y="16991"/>
                  <a:pt x="4478" y="16881"/>
                  <a:pt x="4550" y="16881"/>
                </a:cubicBezTo>
                <a:cubicBezTo>
                  <a:pt x="4622" y="16881"/>
                  <a:pt x="4622" y="16991"/>
                  <a:pt x="4694" y="17102"/>
                </a:cubicBezTo>
                <a:cubicBezTo>
                  <a:pt x="4838" y="17102"/>
                  <a:pt x="4982" y="17102"/>
                  <a:pt x="5126" y="16991"/>
                </a:cubicBezTo>
                <a:cubicBezTo>
                  <a:pt x="5342" y="16881"/>
                  <a:pt x="5198" y="17102"/>
                  <a:pt x="5270" y="17213"/>
                </a:cubicBezTo>
                <a:cubicBezTo>
                  <a:pt x="5270" y="17213"/>
                  <a:pt x="5414" y="16881"/>
                  <a:pt x="5486" y="16881"/>
                </a:cubicBezTo>
                <a:cubicBezTo>
                  <a:pt x="5558" y="16770"/>
                  <a:pt x="5702" y="16770"/>
                  <a:pt x="5774" y="16881"/>
                </a:cubicBezTo>
                <a:cubicBezTo>
                  <a:pt x="5918" y="17102"/>
                  <a:pt x="6062" y="16881"/>
                  <a:pt x="6206" y="16991"/>
                </a:cubicBezTo>
                <a:cubicBezTo>
                  <a:pt x="6350" y="17102"/>
                  <a:pt x="6494" y="16881"/>
                  <a:pt x="6566" y="16659"/>
                </a:cubicBezTo>
                <a:cubicBezTo>
                  <a:pt x="6638" y="16659"/>
                  <a:pt x="6638" y="16548"/>
                  <a:pt x="6710" y="16548"/>
                </a:cubicBezTo>
                <a:cubicBezTo>
                  <a:pt x="6782" y="16438"/>
                  <a:pt x="6854" y="16548"/>
                  <a:pt x="6926" y="16438"/>
                </a:cubicBezTo>
                <a:cubicBezTo>
                  <a:pt x="6998" y="16327"/>
                  <a:pt x="7070" y="16105"/>
                  <a:pt x="7214" y="16216"/>
                </a:cubicBezTo>
                <a:cubicBezTo>
                  <a:pt x="7358" y="16327"/>
                  <a:pt x="7358" y="16327"/>
                  <a:pt x="7574" y="16105"/>
                </a:cubicBezTo>
                <a:cubicBezTo>
                  <a:pt x="7646" y="15995"/>
                  <a:pt x="7790" y="16327"/>
                  <a:pt x="7790" y="16438"/>
                </a:cubicBezTo>
                <a:cubicBezTo>
                  <a:pt x="7718" y="16659"/>
                  <a:pt x="7574" y="16770"/>
                  <a:pt x="7718" y="16770"/>
                </a:cubicBezTo>
                <a:cubicBezTo>
                  <a:pt x="7934" y="16770"/>
                  <a:pt x="7934" y="16770"/>
                  <a:pt x="8150" y="16659"/>
                </a:cubicBezTo>
                <a:cubicBezTo>
                  <a:pt x="8222" y="16659"/>
                  <a:pt x="8294" y="16991"/>
                  <a:pt x="8294" y="17102"/>
                </a:cubicBezTo>
                <a:cubicBezTo>
                  <a:pt x="8294" y="17102"/>
                  <a:pt x="8294" y="17324"/>
                  <a:pt x="8366" y="17213"/>
                </a:cubicBezTo>
                <a:cubicBezTo>
                  <a:pt x="8366" y="17213"/>
                  <a:pt x="8510" y="17213"/>
                  <a:pt x="8510" y="17324"/>
                </a:cubicBezTo>
                <a:cubicBezTo>
                  <a:pt x="8510" y="17435"/>
                  <a:pt x="8366" y="17545"/>
                  <a:pt x="8438" y="17656"/>
                </a:cubicBezTo>
                <a:cubicBezTo>
                  <a:pt x="8510" y="17878"/>
                  <a:pt x="8438" y="18210"/>
                  <a:pt x="8366" y="18321"/>
                </a:cubicBezTo>
                <a:cubicBezTo>
                  <a:pt x="8294" y="18542"/>
                  <a:pt x="8150" y="18653"/>
                  <a:pt x="8078" y="18764"/>
                </a:cubicBezTo>
                <a:cubicBezTo>
                  <a:pt x="8078" y="18875"/>
                  <a:pt x="8078" y="19428"/>
                  <a:pt x="8006" y="19318"/>
                </a:cubicBezTo>
                <a:cubicBezTo>
                  <a:pt x="8078" y="19428"/>
                  <a:pt x="8510" y="19096"/>
                  <a:pt x="8582" y="19318"/>
                </a:cubicBezTo>
                <a:cubicBezTo>
                  <a:pt x="8582" y="19318"/>
                  <a:pt x="8438" y="19428"/>
                  <a:pt x="8510" y="19650"/>
                </a:cubicBezTo>
                <a:cubicBezTo>
                  <a:pt x="8582" y="19871"/>
                  <a:pt x="8798" y="19871"/>
                  <a:pt x="8726" y="19982"/>
                </a:cubicBezTo>
                <a:cubicBezTo>
                  <a:pt x="8726" y="20093"/>
                  <a:pt x="8654" y="20315"/>
                  <a:pt x="8654" y="20425"/>
                </a:cubicBezTo>
                <a:cubicBezTo>
                  <a:pt x="8726" y="20536"/>
                  <a:pt x="8942" y="20425"/>
                  <a:pt x="8942" y="20536"/>
                </a:cubicBezTo>
                <a:cubicBezTo>
                  <a:pt x="8942" y="20536"/>
                  <a:pt x="8942" y="20647"/>
                  <a:pt x="8942" y="20647"/>
                </a:cubicBezTo>
                <a:cubicBezTo>
                  <a:pt x="8942" y="20868"/>
                  <a:pt x="9014" y="20758"/>
                  <a:pt x="9086" y="20758"/>
                </a:cubicBezTo>
                <a:cubicBezTo>
                  <a:pt x="9158" y="20758"/>
                  <a:pt x="9230" y="20647"/>
                  <a:pt x="9302" y="20758"/>
                </a:cubicBezTo>
                <a:cubicBezTo>
                  <a:pt x="9374" y="20758"/>
                  <a:pt x="9446" y="20868"/>
                  <a:pt x="9518" y="20979"/>
                </a:cubicBezTo>
                <a:cubicBezTo>
                  <a:pt x="9662" y="21090"/>
                  <a:pt x="9590" y="20647"/>
                  <a:pt x="9590" y="20536"/>
                </a:cubicBezTo>
                <a:cubicBezTo>
                  <a:pt x="9446" y="20093"/>
                  <a:pt x="9590" y="20315"/>
                  <a:pt x="9734" y="20093"/>
                </a:cubicBezTo>
                <a:cubicBezTo>
                  <a:pt x="9878" y="19982"/>
                  <a:pt x="9806" y="20093"/>
                  <a:pt x="9950" y="20204"/>
                </a:cubicBezTo>
                <a:cubicBezTo>
                  <a:pt x="9950" y="20204"/>
                  <a:pt x="10094" y="20093"/>
                  <a:pt x="10094" y="20093"/>
                </a:cubicBezTo>
                <a:cubicBezTo>
                  <a:pt x="10094" y="20204"/>
                  <a:pt x="10238" y="19982"/>
                  <a:pt x="10238" y="20093"/>
                </a:cubicBezTo>
                <a:cubicBezTo>
                  <a:pt x="10310" y="20204"/>
                  <a:pt x="10310" y="20315"/>
                  <a:pt x="10454" y="20093"/>
                </a:cubicBezTo>
                <a:cubicBezTo>
                  <a:pt x="10526" y="19982"/>
                  <a:pt x="10526" y="20093"/>
                  <a:pt x="10598" y="19982"/>
                </a:cubicBezTo>
                <a:cubicBezTo>
                  <a:pt x="10670" y="19871"/>
                  <a:pt x="10670" y="19650"/>
                  <a:pt x="10814" y="19650"/>
                </a:cubicBezTo>
                <a:cubicBezTo>
                  <a:pt x="10886" y="19650"/>
                  <a:pt x="10958" y="19871"/>
                  <a:pt x="11102" y="19871"/>
                </a:cubicBezTo>
                <a:cubicBezTo>
                  <a:pt x="11102" y="19871"/>
                  <a:pt x="11390" y="19982"/>
                  <a:pt x="11390" y="19982"/>
                </a:cubicBezTo>
                <a:cubicBezTo>
                  <a:pt x="11390" y="20093"/>
                  <a:pt x="11246" y="20204"/>
                  <a:pt x="11246" y="20315"/>
                </a:cubicBezTo>
                <a:cubicBezTo>
                  <a:pt x="11318" y="20425"/>
                  <a:pt x="11462" y="20536"/>
                  <a:pt x="11534" y="20647"/>
                </a:cubicBezTo>
                <a:cubicBezTo>
                  <a:pt x="11678" y="20758"/>
                  <a:pt x="11966" y="20868"/>
                  <a:pt x="12038" y="20536"/>
                </a:cubicBezTo>
                <a:cubicBezTo>
                  <a:pt x="12038" y="20536"/>
                  <a:pt x="12182" y="20758"/>
                  <a:pt x="12182" y="20758"/>
                </a:cubicBezTo>
                <a:cubicBezTo>
                  <a:pt x="12254" y="20868"/>
                  <a:pt x="12326" y="20647"/>
                  <a:pt x="12470" y="20758"/>
                </a:cubicBezTo>
                <a:cubicBezTo>
                  <a:pt x="12542" y="20868"/>
                  <a:pt x="12398" y="20979"/>
                  <a:pt x="12398" y="21090"/>
                </a:cubicBezTo>
                <a:cubicBezTo>
                  <a:pt x="12398" y="21201"/>
                  <a:pt x="12542" y="21422"/>
                  <a:pt x="12542" y="21533"/>
                </a:cubicBezTo>
                <a:cubicBezTo>
                  <a:pt x="12614" y="21533"/>
                  <a:pt x="12686" y="21422"/>
                  <a:pt x="12758" y="21422"/>
                </a:cubicBezTo>
                <a:cubicBezTo>
                  <a:pt x="12758" y="21311"/>
                  <a:pt x="12542" y="21201"/>
                  <a:pt x="12614" y="21090"/>
                </a:cubicBezTo>
                <a:cubicBezTo>
                  <a:pt x="12758" y="20758"/>
                  <a:pt x="12902" y="20758"/>
                  <a:pt x="13118" y="20647"/>
                </a:cubicBezTo>
                <a:cubicBezTo>
                  <a:pt x="13262" y="20536"/>
                  <a:pt x="13406" y="20536"/>
                  <a:pt x="13550" y="20536"/>
                </a:cubicBezTo>
                <a:cubicBezTo>
                  <a:pt x="13622" y="20536"/>
                  <a:pt x="13622" y="20315"/>
                  <a:pt x="13694" y="20315"/>
                </a:cubicBezTo>
                <a:cubicBezTo>
                  <a:pt x="13838" y="20315"/>
                  <a:pt x="13766" y="20204"/>
                  <a:pt x="13766" y="20093"/>
                </a:cubicBezTo>
                <a:cubicBezTo>
                  <a:pt x="13766" y="20204"/>
                  <a:pt x="14054" y="20093"/>
                  <a:pt x="14054" y="20093"/>
                </a:cubicBezTo>
                <a:cubicBezTo>
                  <a:pt x="14198" y="19982"/>
                  <a:pt x="14342" y="20093"/>
                  <a:pt x="14486" y="20093"/>
                </a:cubicBezTo>
                <a:cubicBezTo>
                  <a:pt x="14630" y="20093"/>
                  <a:pt x="14702" y="19982"/>
                  <a:pt x="14846" y="19871"/>
                </a:cubicBezTo>
                <a:cubicBezTo>
                  <a:pt x="14918" y="19871"/>
                  <a:pt x="14918" y="19539"/>
                  <a:pt x="14990" y="19539"/>
                </a:cubicBezTo>
                <a:cubicBezTo>
                  <a:pt x="15134" y="19539"/>
                  <a:pt x="15206" y="19428"/>
                  <a:pt x="15278" y="19318"/>
                </a:cubicBezTo>
                <a:cubicBezTo>
                  <a:pt x="15350" y="19318"/>
                  <a:pt x="15422" y="19207"/>
                  <a:pt x="15422" y="19096"/>
                </a:cubicBezTo>
                <a:cubicBezTo>
                  <a:pt x="15350" y="19096"/>
                  <a:pt x="15638" y="18985"/>
                  <a:pt x="15638" y="18985"/>
                </a:cubicBezTo>
                <a:cubicBezTo>
                  <a:pt x="15710" y="18875"/>
                  <a:pt x="15782" y="18653"/>
                  <a:pt x="15854" y="18542"/>
                </a:cubicBezTo>
                <a:cubicBezTo>
                  <a:pt x="15926" y="18431"/>
                  <a:pt x="15926" y="18431"/>
                  <a:pt x="15926" y="18321"/>
                </a:cubicBezTo>
                <a:cubicBezTo>
                  <a:pt x="15998" y="18099"/>
                  <a:pt x="15854" y="18210"/>
                  <a:pt x="15854" y="18099"/>
                </a:cubicBezTo>
                <a:cubicBezTo>
                  <a:pt x="15854" y="18099"/>
                  <a:pt x="16214" y="18099"/>
                  <a:pt x="15998" y="17878"/>
                </a:cubicBezTo>
                <a:cubicBezTo>
                  <a:pt x="15926" y="17767"/>
                  <a:pt x="15998" y="17767"/>
                  <a:pt x="16070" y="17767"/>
                </a:cubicBezTo>
                <a:cubicBezTo>
                  <a:pt x="16142" y="17767"/>
                  <a:pt x="16142" y="17656"/>
                  <a:pt x="16214" y="17545"/>
                </a:cubicBezTo>
                <a:cubicBezTo>
                  <a:pt x="16286" y="17435"/>
                  <a:pt x="16286" y="17324"/>
                  <a:pt x="16358" y="17213"/>
                </a:cubicBezTo>
                <a:cubicBezTo>
                  <a:pt x="16358" y="17213"/>
                  <a:pt x="16358" y="16991"/>
                  <a:pt x="16358" y="16991"/>
                </a:cubicBezTo>
                <a:cubicBezTo>
                  <a:pt x="16430" y="16881"/>
                  <a:pt x="16502" y="16881"/>
                  <a:pt x="16574" y="16770"/>
                </a:cubicBezTo>
                <a:cubicBezTo>
                  <a:pt x="16646" y="16659"/>
                  <a:pt x="16574" y="16548"/>
                  <a:pt x="16574" y="16548"/>
                </a:cubicBezTo>
                <a:cubicBezTo>
                  <a:pt x="16574" y="16438"/>
                  <a:pt x="16646" y="16438"/>
                  <a:pt x="16646" y="16438"/>
                </a:cubicBezTo>
                <a:cubicBezTo>
                  <a:pt x="16718" y="16438"/>
                  <a:pt x="16646" y="16216"/>
                  <a:pt x="16646" y="16216"/>
                </a:cubicBezTo>
                <a:cubicBezTo>
                  <a:pt x="16646" y="16216"/>
                  <a:pt x="16790" y="16327"/>
                  <a:pt x="16790" y="16216"/>
                </a:cubicBezTo>
                <a:cubicBezTo>
                  <a:pt x="16934" y="16105"/>
                  <a:pt x="16790" y="16105"/>
                  <a:pt x="16718" y="15995"/>
                </a:cubicBezTo>
                <a:cubicBezTo>
                  <a:pt x="16718" y="15995"/>
                  <a:pt x="16934" y="15773"/>
                  <a:pt x="16934" y="15773"/>
                </a:cubicBezTo>
                <a:cubicBezTo>
                  <a:pt x="16862" y="15995"/>
                  <a:pt x="16646" y="15662"/>
                  <a:pt x="16574" y="15551"/>
                </a:cubicBezTo>
                <a:cubicBezTo>
                  <a:pt x="16574" y="15551"/>
                  <a:pt x="16502" y="15662"/>
                  <a:pt x="16430" y="15662"/>
                </a:cubicBezTo>
                <a:cubicBezTo>
                  <a:pt x="16358" y="15773"/>
                  <a:pt x="16286" y="15551"/>
                  <a:pt x="16214" y="15662"/>
                </a:cubicBezTo>
                <a:cubicBezTo>
                  <a:pt x="16358" y="15551"/>
                  <a:pt x="16502" y="15441"/>
                  <a:pt x="16574" y="15330"/>
                </a:cubicBezTo>
                <a:cubicBezTo>
                  <a:pt x="16646" y="15219"/>
                  <a:pt x="16862" y="15219"/>
                  <a:pt x="16718" y="14998"/>
                </a:cubicBezTo>
                <a:cubicBezTo>
                  <a:pt x="16574" y="14887"/>
                  <a:pt x="16502" y="14776"/>
                  <a:pt x="16358" y="14555"/>
                </a:cubicBezTo>
                <a:cubicBezTo>
                  <a:pt x="16358" y="14444"/>
                  <a:pt x="15998" y="14665"/>
                  <a:pt x="15998" y="14333"/>
                </a:cubicBezTo>
                <a:cubicBezTo>
                  <a:pt x="15998" y="14555"/>
                  <a:pt x="16358" y="14555"/>
                  <a:pt x="16430" y="14555"/>
                </a:cubicBezTo>
                <a:cubicBezTo>
                  <a:pt x="16502" y="14555"/>
                  <a:pt x="16718" y="14887"/>
                  <a:pt x="16790" y="14665"/>
                </a:cubicBezTo>
                <a:cubicBezTo>
                  <a:pt x="16862" y="14444"/>
                  <a:pt x="16430" y="14222"/>
                  <a:pt x="16430" y="14001"/>
                </a:cubicBezTo>
                <a:cubicBezTo>
                  <a:pt x="16358" y="13779"/>
                  <a:pt x="16358" y="13336"/>
                  <a:pt x="16214" y="13225"/>
                </a:cubicBezTo>
                <a:cubicBezTo>
                  <a:pt x="16142" y="13004"/>
                  <a:pt x="15710" y="13004"/>
                  <a:pt x="15854" y="12671"/>
                </a:cubicBezTo>
                <a:cubicBezTo>
                  <a:pt x="15926" y="12450"/>
                  <a:pt x="15998" y="12339"/>
                  <a:pt x="16070" y="12228"/>
                </a:cubicBezTo>
                <a:cubicBezTo>
                  <a:pt x="16214" y="12007"/>
                  <a:pt x="16070" y="12118"/>
                  <a:pt x="16142" y="12007"/>
                </a:cubicBezTo>
                <a:cubicBezTo>
                  <a:pt x="16142" y="11896"/>
                  <a:pt x="16358" y="12007"/>
                  <a:pt x="16358" y="12007"/>
                </a:cubicBezTo>
                <a:cubicBezTo>
                  <a:pt x="16430" y="11896"/>
                  <a:pt x="16286" y="11785"/>
                  <a:pt x="16430" y="11675"/>
                </a:cubicBezTo>
                <a:cubicBezTo>
                  <a:pt x="16574" y="11675"/>
                  <a:pt x="16646" y="11564"/>
                  <a:pt x="16718" y="11453"/>
                </a:cubicBezTo>
                <a:cubicBezTo>
                  <a:pt x="16790" y="11453"/>
                  <a:pt x="16862" y="11453"/>
                  <a:pt x="16862" y="11453"/>
                </a:cubicBezTo>
                <a:cubicBezTo>
                  <a:pt x="16934" y="11453"/>
                  <a:pt x="16862" y="11564"/>
                  <a:pt x="16934" y="11564"/>
                </a:cubicBezTo>
                <a:cubicBezTo>
                  <a:pt x="17006" y="11675"/>
                  <a:pt x="17078" y="11342"/>
                  <a:pt x="17078" y="11231"/>
                </a:cubicBezTo>
                <a:cubicBezTo>
                  <a:pt x="16934" y="11010"/>
                  <a:pt x="16790" y="11121"/>
                  <a:pt x="16718" y="11121"/>
                </a:cubicBezTo>
                <a:cubicBezTo>
                  <a:pt x="16574" y="11121"/>
                  <a:pt x="16502" y="10899"/>
                  <a:pt x="16358" y="11010"/>
                </a:cubicBezTo>
                <a:cubicBezTo>
                  <a:pt x="16286" y="11010"/>
                  <a:pt x="16214" y="11231"/>
                  <a:pt x="16070" y="11231"/>
                </a:cubicBezTo>
                <a:cubicBezTo>
                  <a:pt x="15998" y="11342"/>
                  <a:pt x="15854" y="11342"/>
                  <a:pt x="15782" y="11231"/>
                </a:cubicBezTo>
                <a:cubicBezTo>
                  <a:pt x="15710" y="11121"/>
                  <a:pt x="15854" y="10899"/>
                  <a:pt x="15782" y="10788"/>
                </a:cubicBezTo>
                <a:cubicBezTo>
                  <a:pt x="15638" y="10678"/>
                  <a:pt x="15062" y="10678"/>
                  <a:pt x="15278" y="10124"/>
                </a:cubicBezTo>
                <a:cubicBezTo>
                  <a:pt x="15350" y="10013"/>
                  <a:pt x="15422" y="10124"/>
                  <a:pt x="15566" y="10124"/>
                </a:cubicBezTo>
                <a:cubicBezTo>
                  <a:pt x="15638" y="10124"/>
                  <a:pt x="15782" y="10013"/>
                  <a:pt x="15854" y="9902"/>
                </a:cubicBezTo>
                <a:cubicBezTo>
                  <a:pt x="15998" y="9570"/>
                  <a:pt x="16214" y="9348"/>
                  <a:pt x="16430" y="9127"/>
                </a:cubicBezTo>
                <a:cubicBezTo>
                  <a:pt x="16502" y="8905"/>
                  <a:pt x="16574" y="8905"/>
                  <a:pt x="16718" y="8905"/>
                </a:cubicBezTo>
                <a:cubicBezTo>
                  <a:pt x="16718" y="9016"/>
                  <a:pt x="16934" y="9016"/>
                  <a:pt x="16934" y="9127"/>
                </a:cubicBezTo>
                <a:cubicBezTo>
                  <a:pt x="16862" y="9238"/>
                  <a:pt x="16862" y="9459"/>
                  <a:pt x="16790" y="9570"/>
                </a:cubicBezTo>
                <a:cubicBezTo>
                  <a:pt x="16718" y="9570"/>
                  <a:pt x="16574" y="9681"/>
                  <a:pt x="16574" y="9791"/>
                </a:cubicBezTo>
                <a:cubicBezTo>
                  <a:pt x="16574" y="9902"/>
                  <a:pt x="16790" y="9902"/>
                  <a:pt x="16790" y="9902"/>
                </a:cubicBezTo>
                <a:cubicBezTo>
                  <a:pt x="16790" y="9902"/>
                  <a:pt x="16502" y="10235"/>
                  <a:pt x="16574" y="10235"/>
                </a:cubicBezTo>
                <a:cubicBezTo>
                  <a:pt x="16646" y="10345"/>
                  <a:pt x="17006" y="9791"/>
                  <a:pt x="17078" y="9791"/>
                </a:cubicBezTo>
                <a:cubicBezTo>
                  <a:pt x="17222" y="9681"/>
                  <a:pt x="17366" y="9570"/>
                  <a:pt x="17510" y="9570"/>
                </a:cubicBezTo>
                <a:cubicBezTo>
                  <a:pt x="17654" y="9570"/>
                  <a:pt x="17654" y="9570"/>
                  <a:pt x="17726" y="9348"/>
                </a:cubicBezTo>
                <a:cubicBezTo>
                  <a:pt x="17870" y="9238"/>
                  <a:pt x="18086" y="9127"/>
                  <a:pt x="18230" y="8905"/>
                </a:cubicBezTo>
                <a:cubicBezTo>
                  <a:pt x="18302" y="8795"/>
                  <a:pt x="18446" y="8462"/>
                  <a:pt x="18590" y="8462"/>
                </a:cubicBezTo>
                <a:cubicBezTo>
                  <a:pt x="18662" y="8351"/>
                  <a:pt x="19094" y="8795"/>
                  <a:pt x="19094" y="8462"/>
                </a:cubicBezTo>
                <a:cubicBezTo>
                  <a:pt x="19094" y="8351"/>
                  <a:pt x="19022" y="8241"/>
                  <a:pt x="19094" y="8130"/>
                </a:cubicBezTo>
                <a:cubicBezTo>
                  <a:pt x="19166" y="8130"/>
                  <a:pt x="19238" y="8130"/>
                  <a:pt x="19310" y="8130"/>
                </a:cubicBezTo>
                <a:cubicBezTo>
                  <a:pt x="19454" y="8130"/>
                  <a:pt x="19382" y="8019"/>
                  <a:pt x="19454" y="7908"/>
                </a:cubicBezTo>
                <a:cubicBezTo>
                  <a:pt x="19598" y="7798"/>
                  <a:pt x="19670" y="7908"/>
                  <a:pt x="19670" y="7687"/>
                </a:cubicBezTo>
                <a:cubicBezTo>
                  <a:pt x="19670" y="7355"/>
                  <a:pt x="19886" y="7687"/>
                  <a:pt x="19958" y="7798"/>
                </a:cubicBezTo>
                <a:cubicBezTo>
                  <a:pt x="19958" y="7576"/>
                  <a:pt x="20174" y="7576"/>
                  <a:pt x="20174" y="7355"/>
                </a:cubicBezTo>
                <a:cubicBezTo>
                  <a:pt x="20174" y="7133"/>
                  <a:pt x="20246" y="6801"/>
                  <a:pt x="20174" y="6579"/>
                </a:cubicBezTo>
                <a:cubicBezTo>
                  <a:pt x="20030" y="6247"/>
                  <a:pt x="20102" y="6358"/>
                  <a:pt x="20246" y="6136"/>
                </a:cubicBezTo>
                <a:cubicBezTo>
                  <a:pt x="20390" y="6025"/>
                  <a:pt x="20462" y="5915"/>
                  <a:pt x="20606" y="6025"/>
                </a:cubicBezTo>
                <a:cubicBezTo>
                  <a:pt x="20822" y="6136"/>
                  <a:pt x="20822" y="6136"/>
                  <a:pt x="20894" y="5804"/>
                </a:cubicBezTo>
                <a:cubicBezTo>
                  <a:pt x="20966" y="5582"/>
                  <a:pt x="21110" y="5471"/>
                  <a:pt x="21182" y="5139"/>
                </a:cubicBezTo>
                <a:cubicBezTo>
                  <a:pt x="21182" y="4918"/>
                  <a:pt x="21254" y="4696"/>
                  <a:pt x="21398" y="4475"/>
                </a:cubicBezTo>
                <a:cubicBezTo>
                  <a:pt x="21542" y="4253"/>
                  <a:pt x="21398" y="4253"/>
                  <a:pt x="21398" y="4031"/>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A3C3EB"/>
                </a:solidFill>
              </a:defRPr>
            </a:pPr>
            <a:endParaRPr/>
          </a:p>
        </p:txBody>
      </p:sp>
      <p:sp>
        <p:nvSpPr>
          <p:cNvPr id="2594" name="Shape 2594"/>
          <p:cNvSpPr/>
          <p:nvPr/>
        </p:nvSpPr>
        <p:spPr>
          <a:xfrm>
            <a:off x="19524794" y="6225349"/>
            <a:ext cx="1025186" cy="441528"/>
          </a:xfrm>
          <a:custGeom>
            <a:avLst/>
            <a:gdLst/>
            <a:ahLst/>
            <a:cxnLst>
              <a:cxn ang="0">
                <a:pos x="wd2" y="hd2"/>
              </a:cxn>
              <a:cxn ang="5400000">
                <a:pos x="wd2" y="hd2"/>
              </a:cxn>
              <a:cxn ang="10800000">
                <a:pos x="wd2" y="hd2"/>
              </a:cxn>
              <a:cxn ang="16200000">
                <a:pos x="wd2" y="hd2"/>
              </a:cxn>
            </a:cxnLst>
            <a:rect l="0" t="0" r="r" b="b"/>
            <a:pathLst>
              <a:path w="21302" h="21095" extrusionOk="0">
                <a:moveTo>
                  <a:pt x="0" y="5782"/>
                </a:moveTo>
                <a:cubicBezTo>
                  <a:pt x="138" y="7053"/>
                  <a:pt x="413" y="7688"/>
                  <a:pt x="963" y="8006"/>
                </a:cubicBezTo>
                <a:cubicBezTo>
                  <a:pt x="1238" y="8323"/>
                  <a:pt x="1376" y="8641"/>
                  <a:pt x="1651" y="8959"/>
                </a:cubicBezTo>
                <a:cubicBezTo>
                  <a:pt x="1789" y="9594"/>
                  <a:pt x="1926" y="10547"/>
                  <a:pt x="2064" y="11182"/>
                </a:cubicBezTo>
                <a:cubicBezTo>
                  <a:pt x="2201" y="11500"/>
                  <a:pt x="2064" y="11500"/>
                  <a:pt x="2064" y="11818"/>
                </a:cubicBezTo>
                <a:cubicBezTo>
                  <a:pt x="1926" y="11818"/>
                  <a:pt x="2064" y="12135"/>
                  <a:pt x="2064" y="12453"/>
                </a:cubicBezTo>
                <a:cubicBezTo>
                  <a:pt x="1926" y="13406"/>
                  <a:pt x="1789" y="13406"/>
                  <a:pt x="2201" y="14041"/>
                </a:cubicBezTo>
                <a:cubicBezTo>
                  <a:pt x="2752" y="14359"/>
                  <a:pt x="3302" y="14041"/>
                  <a:pt x="3852" y="14676"/>
                </a:cubicBezTo>
                <a:cubicBezTo>
                  <a:pt x="4127" y="15312"/>
                  <a:pt x="4678" y="16265"/>
                  <a:pt x="4953" y="16900"/>
                </a:cubicBezTo>
                <a:cubicBezTo>
                  <a:pt x="5090" y="17218"/>
                  <a:pt x="5228" y="17853"/>
                  <a:pt x="5366" y="18488"/>
                </a:cubicBezTo>
                <a:cubicBezTo>
                  <a:pt x="5503" y="19123"/>
                  <a:pt x="5916" y="18806"/>
                  <a:pt x="6054" y="18806"/>
                </a:cubicBezTo>
                <a:cubicBezTo>
                  <a:pt x="6604" y="18806"/>
                  <a:pt x="7154" y="18806"/>
                  <a:pt x="7704" y="18806"/>
                </a:cubicBezTo>
                <a:cubicBezTo>
                  <a:pt x="7980" y="18806"/>
                  <a:pt x="8530" y="18806"/>
                  <a:pt x="8805" y="19123"/>
                </a:cubicBezTo>
                <a:cubicBezTo>
                  <a:pt x="9080" y="19441"/>
                  <a:pt x="9218" y="20076"/>
                  <a:pt x="9493" y="20076"/>
                </a:cubicBezTo>
                <a:cubicBezTo>
                  <a:pt x="9768" y="20394"/>
                  <a:pt x="10181" y="20712"/>
                  <a:pt x="10456" y="20712"/>
                </a:cubicBezTo>
                <a:cubicBezTo>
                  <a:pt x="10731" y="20394"/>
                  <a:pt x="11006" y="21347"/>
                  <a:pt x="11144" y="21029"/>
                </a:cubicBezTo>
                <a:cubicBezTo>
                  <a:pt x="11694" y="20394"/>
                  <a:pt x="12107" y="19759"/>
                  <a:pt x="12795" y="19441"/>
                </a:cubicBezTo>
                <a:cubicBezTo>
                  <a:pt x="13345" y="19441"/>
                  <a:pt x="14171" y="19759"/>
                  <a:pt x="14583" y="19123"/>
                </a:cubicBezTo>
                <a:cubicBezTo>
                  <a:pt x="14996" y="18488"/>
                  <a:pt x="15134" y="17535"/>
                  <a:pt x="15546" y="17218"/>
                </a:cubicBezTo>
                <a:cubicBezTo>
                  <a:pt x="15959" y="16900"/>
                  <a:pt x="15959" y="16582"/>
                  <a:pt x="15684" y="15947"/>
                </a:cubicBezTo>
                <a:cubicBezTo>
                  <a:pt x="15546" y="15629"/>
                  <a:pt x="15546" y="14994"/>
                  <a:pt x="15822" y="14676"/>
                </a:cubicBezTo>
                <a:cubicBezTo>
                  <a:pt x="16234" y="13723"/>
                  <a:pt x="16785" y="15629"/>
                  <a:pt x="17335" y="14359"/>
                </a:cubicBezTo>
                <a:cubicBezTo>
                  <a:pt x="17473" y="14041"/>
                  <a:pt x="17610" y="13723"/>
                  <a:pt x="17885" y="13723"/>
                </a:cubicBezTo>
                <a:cubicBezTo>
                  <a:pt x="18298" y="13406"/>
                  <a:pt x="18436" y="13723"/>
                  <a:pt x="18848" y="13088"/>
                </a:cubicBezTo>
                <a:cubicBezTo>
                  <a:pt x="18986" y="12771"/>
                  <a:pt x="18986" y="11818"/>
                  <a:pt x="19124" y="11818"/>
                </a:cubicBezTo>
                <a:cubicBezTo>
                  <a:pt x="19399" y="11500"/>
                  <a:pt x="19536" y="11500"/>
                  <a:pt x="19674" y="11500"/>
                </a:cubicBezTo>
                <a:cubicBezTo>
                  <a:pt x="20224" y="11182"/>
                  <a:pt x="20637" y="10865"/>
                  <a:pt x="21187" y="11182"/>
                </a:cubicBezTo>
                <a:cubicBezTo>
                  <a:pt x="21600" y="11182"/>
                  <a:pt x="20775" y="8959"/>
                  <a:pt x="20637" y="8959"/>
                </a:cubicBezTo>
                <a:cubicBezTo>
                  <a:pt x="20499" y="8641"/>
                  <a:pt x="20224" y="8323"/>
                  <a:pt x="19949" y="8641"/>
                </a:cubicBezTo>
                <a:cubicBezTo>
                  <a:pt x="19674" y="8641"/>
                  <a:pt x="19674" y="9276"/>
                  <a:pt x="19399" y="8959"/>
                </a:cubicBezTo>
                <a:cubicBezTo>
                  <a:pt x="19261" y="8641"/>
                  <a:pt x="18848" y="8323"/>
                  <a:pt x="18711" y="8641"/>
                </a:cubicBezTo>
                <a:cubicBezTo>
                  <a:pt x="18573" y="9276"/>
                  <a:pt x="18436" y="8959"/>
                  <a:pt x="18436" y="8323"/>
                </a:cubicBezTo>
                <a:cubicBezTo>
                  <a:pt x="18436" y="7688"/>
                  <a:pt x="18848" y="6418"/>
                  <a:pt x="18848" y="5782"/>
                </a:cubicBezTo>
                <a:cubicBezTo>
                  <a:pt x="18986" y="5147"/>
                  <a:pt x="19399" y="4194"/>
                  <a:pt x="18848" y="4194"/>
                </a:cubicBezTo>
                <a:cubicBezTo>
                  <a:pt x="18436" y="4194"/>
                  <a:pt x="18436" y="4512"/>
                  <a:pt x="18023" y="4194"/>
                </a:cubicBezTo>
                <a:cubicBezTo>
                  <a:pt x="17610" y="3876"/>
                  <a:pt x="17473" y="3876"/>
                  <a:pt x="17060" y="4512"/>
                </a:cubicBezTo>
                <a:cubicBezTo>
                  <a:pt x="16647" y="5147"/>
                  <a:pt x="16097" y="5465"/>
                  <a:pt x="15684" y="5782"/>
                </a:cubicBezTo>
                <a:cubicBezTo>
                  <a:pt x="14996" y="6100"/>
                  <a:pt x="14721" y="5782"/>
                  <a:pt x="14171" y="5782"/>
                </a:cubicBezTo>
                <a:cubicBezTo>
                  <a:pt x="13896" y="5465"/>
                  <a:pt x="13758" y="5465"/>
                  <a:pt x="13483" y="5147"/>
                </a:cubicBezTo>
                <a:cubicBezTo>
                  <a:pt x="13345" y="5147"/>
                  <a:pt x="13208" y="4512"/>
                  <a:pt x="12932" y="4512"/>
                </a:cubicBezTo>
                <a:cubicBezTo>
                  <a:pt x="12382" y="4194"/>
                  <a:pt x="12107" y="3559"/>
                  <a:pt x="11419" y="3241"/>
                </a:cubicBezTo>
                <a:cubicBezTo>
                  <a:pt x="11144" y="3241"/>
                  <a:pt x="10869" y="3559"/>
                  <a:pt x="10594" y="3876"/>
                </a:cubicBezTo>
                <a:cubicBezTo>
                  <a:pt x="10318" y="4194"/>
                  <a:pt x="10043" y="3876"/>
                  <a:pt x="9768" y="3559"/>
                </a:cubicBezTo>
                <a:cubicBezTo>
                  <a:pt x="9493" y="3241"/>
                  <a:pt x="9355" y="3241"/>
                  <a:pt x="9355" y="2288"/>
                </a:cubicBezTo>
                <a:cubicBezTo>
                  <a:pt x="9218" y="1653"/>
                  <a:pt x="9218" y="1653"/>
                  <a:pt x="8805" y="1335"/>
                </a:cubicBezTo>
                <a:cubicBezTo>
                  <a:pt x="8530" y="1018"/>
                  <a:pt x="8255" y="700"/>
                  <a:pt x="7980" y="700"/>
                </a:cubicBezTo>
                <a:cubicBezTo>
                  <a:pt x="7704" y="700"/>
                  <a:pt x="7292" y="-253"/>
                  <a:pt x="7154" y="65"/>
                </a:cubicBezTo>
                <a:cubicBezTo>
                  <a:pt x="6879" y="65"/>
                  <a:pt x="6329" y="1335"/>
                  <a:pt x="6191" y="1971"/>
                </a:cubicBezTo>
                <a:cubicBezTo>
                  <a:pt x="6191" y="2606"/>
                  <a:pt x="6604" y="3241"/>
                  <a:pt x="6466" y="3876"/>
                </a:cubicBezTo>
                <a:cubicBezTo>
                  <a:pt x="6329" y="4512"/>
                  <a:pt x="5916" y="5147"/>
                  <a:pt x="5641" y="4512"/>
                </a:cubicBezTo>
                <a:cubicBezTo>
                  <a:pt x="5366" y="4512"/>
                  <a:pt x="5228" y="4194"/>
                  <a:pt x="5090" y="4194"/>
                </a:cubicBezTo>
                <a:cubicBezTo>
                  <a:pt x="4953" y="4194"/>
                  <a:pt x="4815" y="4194"/>
                  <a:pt x="4678" y="4194"/>
                </a:cubicBezTo>
                <a:cubicBezTo>
                  <a:pt x="4265" y="3876"/>
                  <a:pt x="4265" y="3241"/>
                  <a:pt x="3852" y="2923"/>
                </a:cubicBezTo>
                <a:cubicBezTo>
                  <a:pt x="3577" y="2606"/>
                  <a:pt x="3164" y="2288"/>
                  <a:pt x="2889" y="2606"/>
                </a:cubicBezTo>
                <a:cubicBezTo>
                  <a:pt x="2476" y="2923"/>
                  <a:pt x="2201" y="3559"/>
                  <a:pt x="1789" y="3876"/>
                </a:cubicBezTo>
                <a:cubicBezTo>
                  <a:pt x="1513" y="4194"/>
                  <a:pt x="1238" y="4829"/>
                  <a:pt x="963" y="5147"/>
                </a:cubicBezTo>
                <a:cubicBezTo>
                  <a:pt x="550" y="5147"/>
                  <a:pt x="275" y="5782"/>
                  <a:pt x="0" y="578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95" name="Shape 2595"/>
          <p:cNvSpPr/>
          <p:nvPr/>
        </p:nvSpPr>
        <p:spPr>
          <a:xfrm>
            <a:off x="17020860" y="5357358"/>
            <a:ext cx="415816" cy="711251"/>
          </a:xfrm>
          <a:custGeom>
            <a:avLst/>
            <a:gdLst/>
            <a:ahLst/>
            <a:cxnLst>
              <a:cxn ang="0">
                <a:pos x="wd2" y="hd2"/>
              </a:cxn>
              <a:cxn ang="5400000">
                <a:pos x="wd2" y="hd2"/>
              </a:cxn>
              <a:cxn ang="10800000">
                <a:pos x="wd2" y="hd2"/>
              </a:cxn>
              <a:cxn ang="16200000">
                <a:pos x="wd2" y="hd2"/>
              </a:cxn>
            </a:cxnLst>
            <a:rect l="0" t="0" r="r" b="b"/>
            <a:pathLst>
              <a:path w="21600" h="21440" extrusionOk="0">
                <a:moveTo>
                  <a:pt x="20914" y="4840"/>
                </a:moveTo>
                <a:cubicBezTo>
                  <a:pt x="20571" y="4640"/>
                  <a:pt x="21257" y="4240"/>
                  <a:pt x="20914" y="3840"/>
                </a:cubicBezTo>
                <a:cubicBezTo>
                  <a:pt x="20571" y="3440"/>
                  <a:pt x="20914" y="3440"/>
                  <a:pt x="20914" y="3040"/>
                </a:cubicBezTo>
                <a:cubicBezTo>
                  <a:pt x="20914" y="2840"/>
                  <a:pt x="20571" y="2640"/>
                  <a:pt x="20571" y="2440"/>
                </a:cubicBezTo>
                <a:cubicBezTo>
                  <a:pt x="20229" y="2240"/>
                  <a:pt x="20571" y="2240"/>
                  <a:pt x="20571" y="2040"/>
                </a:cubicBezTo>
                <a:cubicBezTo>
                  <a:pt x="20229" y="1640"/>
                  <a:pt x="20229" y="1440"/>
                  <a:pt x="19543" y="1240"/>
                </a:cubicBezTo>
                <a:cubicBezTo>
                  <a:pt x="18857" y="1040"/>
                  <a:pt x="18171" y="1040"/>
                  <a:pt x="17486" y="840"/>
                </a:cubicBezTo>
                <a:cubicBezTo>
                  <a:pt x="16800" y="440"/>
                  <a:pt x="16114" y="-160"/>
                  <a:pt x="15086" y="40"/>
                </a:cubicBezTo>
                <a:cubicBezTo>
                  <a:pt x="14743" y="40"/>
                  <a:pt x="15086" y="640"/>
                  <a:pt x="15086" y="840"/>
                </a:cubicBezTo>
                <a:cubicBezTo>
                  <a:pt x="14743" y="1440"/>
                  <a:pt x="12686" y="1040"/>
                  <a:pt x="11657" y="840"/>
                </a:cubicBezTo>
                <a:cubicBezTo>
                  <a:pt x="11657" y="1240"/>
                  <a:pt x="11657" y="1440"/>
                  <a:pt x="11657" y="1840"/>
                </a:cubicBezTo>
                <a:cubicBezTo>
                  <a:pt x="11314" y="1840"/>
                  <a:pt x="10629" y="1640"/>
                  <a:pt x="9943" y="1840"/>
                </a:cubicBezTo>
                <a:cubicBezTo>
                  <a:pt x="9600" y="1840"/>
                  <a:pt x="9600" y="2040"/>
                  <a:pt x="9257" y="2240"/>
                </a:cubicBezTo>
                <a:cubicBezTo>
                  <a:pt x="9257" y="2440"/>
                  <a:pt x="8571" y="2640"/>
                  <a:pt x="8571" y="2840"/>
                </a:cubicBezTo>
                <a:cubicBezTo>
                  <a:pt x="8229" y="3040"/>
                  <a:pt x="8914" y="3440"/>
                  <a:pt x="8571" y="3440"/>
                </a:cubicBezTo>
                <a:cubicBezTo>
                  <a:pt x="8571" y="3640"/>
                  <a:pt x="8229" y="3640"/>
                  <a:pt x="8229" y="3840"/>
                </a:cubicBezTo>
                <a:cubicBezTo>
                  <a:pt x="7543" y="4040"/>
                  <a:pt x="6857" y="4440"/>
                  <a:pt x="6857" y="4840"/>
                </a:cubicBezTo>
                <a:cubicBezTo>
                  <a:pt x="6857" y="5240"/>
                  <a:pt x="6171" y="4840"/>
                  <a:pt x="5829" y="5240"/>
                </a:cubicBezTo>
                <a:cubicBezTo>
                  <a:pt x="5829" y="5640"/>
                  <a:pt x="5829" y="6040"/>
                  <a:pt x="5486" y="6440"/>
                </a:cubicBezTo>
                <a:cubicBezTo>
                  <a:pt x="5486" y="6840"/>
                  <a:pt x="4457" y="7040"/>
                  <a:pt x="4457" y="7440"/>
                </a:cubicBezTo>
                <a:cubicBezTo>
                  <a:pt x="4457" y="7640"/>
                  <a:pt x="5486" y="8040"/>
                  <a:pt x="5143" y="8240"/>
                </a:cubicBezTo>
                <a:cubicBezTo>
                  <a:pt x="4457" y="8640"/>
                  <a:pt x="3771" y="8440"/>
                  <a:pt x="3086" y="8640"/>
                </a:cubicBezTo>
                <a:cubicBezTo>
                  <a:pt x="2057" y="8840"/>
                  <a:pt x="1714" y="9440"/>
                  <a:pt x="1714" y="10040"/>
                </a:cubicBezTo>
                <a:cubicBezTo>
                  <a:pt x="2057" y="10440"/>
                  <a:pt x="2057" y="10840"/>
                  <a:pt x="2057" y="11240"/>
                </a:cubicBezTo>
                <a:cubicBezTo>
                  <a:pt x="2057" y="11840"/>
                  <a:pt x="1371" y="12040"/>
                  <a:pt x="2743" y="12440"/>
                </a:cubicBezTo>
                <a:cubicBezTo>
                  <a:pt x="3429" y="12840"/>
                  <a:pt x="3086" y="13040"/>
                  <a:pt x="2400" y="13240"/>
                </a:cubicBezTo>
                <a:cubicBezTo>
                  <a:pt x="2057" y="13440"/>
                  <a:pt x="2743" y="14240"/>
                  <a:pt x="2400" y="14640"/>
                </a:cubicBezTo>
                <a:cubicBezTo>
                  <a:pt x="2400" y="15040"/>
                  <a:pt x="1371" y="15040"/>
                  <a:pt x="1371" y="15440"/>
                </a:cubicBezTo>
                <a:cubicBezTo>
                  <a:pt x="1371" y="15640"/>
                  <a:pt x="1371" y="16440"/>
                  <a:pt x="1029" y="16440"/>
                </a:cubicBezTo>
                <a:cubicBezTo>
                  <a:pt x="1029" y="16440"/>
                  <a:pt x="343" y="16240"/>
                  <a:pt x="0" y="16240"/>
                </a:cubicBezTo>
                <a:cubicBezTo>
                  <a:pt x="0" y="17040"/>
                  <a:pt x="1371" y="17240"/>
                  <a:pt x="1371" y="17840"/>
                </a:cubicBezTo>
                <a:cubicBezTo>
                  <a:pt x="1029" y="18040"/>
                  <a:pt x="2057" y="19040"/>
                  <a:pt x="2400" y="19240"/>
                </a:cubicBezTo>
                <a:cubicBezTo>
                  <a:pt x="3086" y="19640"/>
                  <a:pt x="2743" y="19840"/>
                  <a:pt x="2743" y="20240"/>
                </a:cubicBezTo>
                <a:cubicBezTo>
                  <a:pt x="2743" y="20440"/>
                  <a:pt x="3429" y="20840"/>
                  <a:pt x="3429" y="21240"/>
                </a:cubicBezTo>
                <a:cubicBezTo>
                  <a:pt x="3086" y="21440"/>
                  <a:pt x="4457" y="21240"/>
                  <a:pt x="4800" y="21440"/>
                </a:cubicBezTo>
                <a:cubicBezTo>
                  <a:pt x="5486" y="21440"/>
                  <a:pt x="5143" y="21240"/>
                  <a:pt x="5143" y="20840"/>
                </a:cubicBezTo>
                <a:cubicBezTo>
                  <a:pt x="5143" y="19840"/>
                  <a:pt x="7886" y="20640"/>
                  <a:pt x="8229" y="20040"/>
                </a:cubicBezTo>
                <a:cubicBezTo>
                  <a:pt x="8571" y="19440"/>
                  <a:pt x="8914" y="18840"/>
                  <a:pt x="9257" y="18240"/>
                </a:cubicBezTo>
                <a:cubicBezTo>
                  <a:pt x="9257" y="17840"/>
                  <a:pt x="9257" y="17440"/>
                  <a:pt x="8914" y="17240"/>
                </a:cubicBezTo>
                <a:cubicBezTo>
                  <a:pt x="8571" y="16840"/>
                  <a:pt x="8914" y="16840"/>
                  <a:pt x="9600" y="16640"/>
                </a:cubicBezTo>
                <a:cubicBezTo>
                  <a:pt x="9943" y="16640"/>
                  <a:pt x="10971" y="16440"/>
                  <a:pt x="10971" y="16240"/>
                </a:cubicBezTo>
                <a:cubicBezTo>
                  <a:pt x="10971" y="16240"/>
                  <a:pt x="10971" y="16040"/>
                  <a:pt x="10971" y="16040"/>
                </a:cubicBezTo>
                <a:cubicBezTo>
                  <a:pt x="11314" y="16040"/>
                  <a:pt x="12000" y="16040"/>
                  <a:pt x="12000" y="15840"/>
                </a:cubicBezTo>
                <a:cubicBezTo>
                  <a:pt x="12000" y="15640"/>
                  <a:pt x="11657" y="15640"/>
                  <a:pt x="11657" y="15440"/>
                </a:cubicBezTo>
                <a:cubicBezTo>
                  <a:pt x="12000" y="15440"/>
                  <a:pt x="12343" y="15240"/>
                  <a:pt x="12343" y="15240"/>
                </a:cubicBezTo>
                <a:cubicBezTo>
                  <a:pt x="13029" y="14840"/>
                  <a:pt x="12686" y="14640"/>
                  <a:pt x="12000" y="14440"/>
                </a:cubicBezTo>
                <a:cubicBezTo>
                  <a:pt x="11314" y="14040"/>
                  <a:pt x="9943" y="13840"/>
                  <a:pt x="9943" y="13040"/>
                </a:cubicBezTo>
                <a:cubicBezTo>
                  <a:pt x="9943" y="12640"/>
                  <a:pt x="9943" y="12240"/>
                  <a:pt x="10286" y="11840"/>
                </a:cubicBezTo>
                <a:cubicBezTo>
                  <a:pt x="10629" y="11440"/>
                  <a:pt x="10629" y="11440"/>
                  <a:pt x="10286" y="11040"/>
                </a:cubicBezTo>
                <a:cubicBezTo>
                  <a:pt x="9943" y="11040"/>
                  <a:pt x="11314" y="10440"/>
                  <a:pt x="11314" y="10440"/>
                </a:cubicBezTo>
                <a:cubicBezTo>
                  <a:pt x="12000" y="10040"/>
                  <a:pt x="12343" y="9640"/>
                  <a:pt x="13371" y="9440"/>
                </a:cubicBezTo>
                <a:cubicBezTo>
                  <a:pt x="14400" y="9240"/>
                  <a:pt x="16114" y="8640"/>
                  <a:pt x="16800" y="8040"/>
                </a:cubicBezTo>
                <a:cubicBezTo>
                  <a:pt x="17486" y="7440"/>
                  <a:pt x="15771" y="7040"/>
                  <a:pt x="17143" y="6840"/>
                </a:cubicBezTo>
                <a:cubicBezTo>
                  <a:pt x="17829" y="6640"/>
                  <a:pt x="17486" y="6640"/>
                  <a:pt x="17143" y="6240"/>
                </a:cubicBezTo>
                <a:cubicBezTo>
                  <a:pt x="17143" y="6040"/>
                  <a:pt x="18171" y="5840"/>
                  <a:pt x="18514" y="5840"/>
                </a:cubicBezTo>
                <a:cubicBezTo>
                  <a:pt x="19200" y="5440"/>
                  <a:pt x="19543" y="5240"/>
                  <a:pt x="19886" y="5640"/>
                </a:cubicBezTo>
                <a:cubicBezTo>
                  <a:pt x="20229" y="5640"/>
                  <a:pt x="20571" y="5440"/>
                  <a:pt x="20571" y="5440"/>
                </a:cubicBezTo>
                <a:cubicBezTo>
                  <a:pt x="20914" y="5440"/>
                  <a:pt x="21257" y="5440"/>
                  <a:pt x="21600" y="5440"/>
                </a:cubicBezTo>
                <a:cubicBezTo>
                  <a:pt x="21600" y="5240"/>
                  <a:pt x="21257" y="5240"/>
                  <a:pt x="20914" y="4840"/>
                </a:cubicBezTo>
                <a:cubicBezTo>
                  <a:pt x="20571" y="4640"/>
                  <a:pt x="20914" y="5040"/>
                  <a:pt x="20914" y="484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96" name="Shape 2596"/>
          <p:cNvSpPr/>
          <p:nvPr/>
        </p:nvSpPr>
        <p:spPr>
          <a:xfrm>
            <a:off x="17325942" y="5297791"/>
            <a:ext cx="352357" cy="553025"/>
          </a:xfrm>
          <a:custGeom>
            <a:avLst/>
            <a:gdLst/>
            <a:ahLst/>
            <a:cxnLst>
              <a:cxn ang="0">
                <a:pos x="wd2" y="hd2"/>
              </a:cxn>
              <a:cxn ang="5400000">
                <a:pos x="wd2" y="hd2"/>
              </a:cxn>
              <a:cxn ang="10800000">
                <a:pos x="wd2" y="hd2"/>
              </a:cxn>
              <a:cxn ang="16200000">
                <a:pos x="wd2" y="hd2"/>
              </a:cxn>
            </a:cxnLst>
            <a:rect l="0" t="0" r="r" b="b"/>
            <a:pathLst>
              <a:path w="21315" h="21395" extrusionOk="0">
                <a:moveTo>
                  <a:pt x="21200" y="15171"/>
                </a:moveTo>
                <a:cubicBezTo>
                  <a:pt x="20800" y="14657"/>
                  <a:pt x="19600" y="14400"/>
                  <a:pt x="18800" y="14143"/>
                </a:cubicBezTo>
                <a:cubicBezTo>
                  <a:pt x="17600" y="13629"/>
                  <a:pt x="19200" y="13629"/>
                  <a:pt x="19600" y="13114"/>
                </a:cubicBezTo>
                <a:cubicBezTo>
                  <a:pt x="19600" y="13114"/>
                  <a:pt x="18000" y="11571"/>
                  <a:pt x="17600" y="11314"/>
                </a:cubicBezTo>
                <a:cubicBezTo>
                  <a:pt x="17600" y="11314"/>
                  <a:pt x="18400" y="11057"/>
                  <a:pt x="18400" y="11057"/>
                </a:cubicBezTo>
                <a:cubicBezTo>
                  <a:pt x="18400" y="10800"/>
                  <a:pt x="17600" y="10029"/>
                  <a:pt x="17600" y="9771"/>
                </a:cubicBezTo>
                <a:cubicBezTo>
                  <a:pt x="17600" y="9514"/>
                  <a:pt x="18000" y="9514"/>
                  <a:pt x="18000" y="9257"/>
                </a:cubicBezTo>
                <a:cubicBezTo>
                  <a:pt x="18400" y="9000"/>
                  <a:pt x="17600" y="8486"/>
                  <a:pt x="17600" y="8229"/>
                </a:cubicBezTo>
                <a:cubicBezTo>
                  <a:pt x="16800" y="7714"/>
                  <a:pt x="16000" y="7200"/>
                  <a:pt x="16800" y="6686"/>
                </a:cubicBezTo>
                <a:cubicBezTo>
                  <a:pt x="17200" y="6429"/>
                  <a:pt x="18000" y="6171"/>
                  <a:pt x="18000" y="5914"/>
                </a:cubicBezTo>
                <a:cubicBezTo>
                  <a:pt x="18400" y="5400"/>
                  <a:pt x="17600" y="5143"/>
                  <a:pt x="17600" y="4886"/>
                </a:cubicBezTo>
                <a:cubicBezTo>
                  <a:pt x="17200" y="4629"/>
                  <a:pt x="14400" y="3857"/>
                  <a:pt x="15200" y="3343"/>
                </a:cubicBezTo>
                <a:cubicBezTo>
                  <a:pt x="15200" y="3343"/>
                  <a:pt x="16000" y="3086"/>
                  <a:pt x="16000" y="3086"/>
                </a:cubicBezTo>
                <a:cubicBezTo>
                  <a:pt x="16000" y="3086"/>
                  <a:pt x="14800" y="2571"/>
                  <a:pt x="15600" y="2571"/>
                </a:cubicBezTo>
                <a:cubicBezTo>
                  <a:pt x="16800" y="2571"/>
                  <a:pt x="17600" y="1286"/>
                  <a:pt x="16400" y="771"/>
                </a:cubicBezTo>
                <a:cubicBezTo>
                  <a:pt x="16000" y="514"/>
                  <a:pt x="15200" y="514"/>
                  <a:pt x="14800" y="257"/>
                </a:cubicBezTo>
                <a:cubicBezTo>
                  <a:pt x="14400" y="0"/>
                  <a:pt x="14000" y="0"/>
                  <a:pt x="13600" y="0"/>
                </a:cubicBezTo>
                <a:cubicBezTo>
                  <a:pt x="12800" y="257"/>
                  <a:pt x="12400" y="0"/>
                  <a:pt x="11600" y="257"/>
                </a:cubicBezTo>
                <a:cubicBezTo>
                  <a:pt x="11200" y="514"/>
                  <a:pt x="10400" y="1029"/>
                  <a:pt x="10000" y="1286"/>
                </a:cubicBezTo>
                <a:cubicBezTo>
                  <a:pt x="10000" y="1543"/>
                  <a:pt x="10000" y="2571"/>
                  <a:pt x="9600" y="2571"/>
                </a:cubicBezTo>
                <a:cubicBezTo>
                  <a:pt x="9200" y="2829"/>
                  <a:pt x="8800" y="3086"/>
                  <a:pt x="8400" y="3343"/>
                </a:cubicBezTo>
                <a:cubicBezTo>
                  <a:pt x="8000" y="3343"/>
                  <a:pt x="7200" y="2829"/>
                  <a:pt x="6800" y="2829"/>
                </a:cubicBezTo>
                <a:cubicBezTo>
                  <a:pt x="6400" y="2829"/>
                  <a:pt x="6000" y="3086"/>
                  <a:pt x="5600" y="3086"/>
                </a:cubicBezTo>
                <a:cubicBezTo>
                  <a:pt x="4400" y="3343"/>
                  <a:pt x="3600" y="3086"/>
                  <a:pt x="2800" y="2571"/>
                </a:cubicBezTo>
                <a:cubicBezTo>
                  <a:pt x="2800" y="2314"/>
                  <a:pt x="2000" y="1800"/>
                  <a:pt x="1600" y="1800"/>
                </a:cubicBezTo>
                <a:cubicBezTo>
                  <a:pt x="1200" y="1800"/>
                  <a:pt x="400" y="2314"/>
                  <a:pt x="0" y="2314"/>
                </a:cubicBezTo>
                <a:cubicBezTo>
                  <a:pt x="800" y="2829"/>
                  <a:pt x="2000" y="3343"/>
                  <a:pt x="3200" y="3600"/>
                </a:cubicBezTo>
                <a:cubicBezTo>
                  <a:pt x="3600" y="3600"/>
                  <a:pt x="4400" y="3857"/>
                  <a:pt x="4800" y="4114"/>
                </a:cubicBezTo>
                <a:cubicBezTo>
                  <a:pt x="5200" y="4371"/>
                  <a:pt x="5200" y="4629"/>
                  <a:pt x="5600" y="4886"/>
                </a:cubicBezTo>
                <a:cubicBezTo>
                  <a:pt x="5600" y="5143"/>
                  <a:pt x="5200" y="5143"/>
                  <a:pt x="5600" y="5400"/>
                </a:cubicBezTo>
                <a:cubicBezTo>
                  <a:pt x="5600" y="5657"/>
                  <a:pt x="6400" y="5914"/>
                  <a:pt x="6000" y="6171"/>
                </a:cubicBezTo>
                <a:cubicBezTo>
                  <a:pt x="6000" y="6429"/>
                  <a:pt x="5600" y="6686"/>
                  <a:pt x="6000" y="6943"/>
                </a:cubicBezTo>
                <a:cubicBezTo>
                  <a:pt x="6000" y="6943"/>
                  <a:pt x="6400" y="7457"/>
                  <a:pt x="6400" y="7457"/>
                </a:cubicBezTo>
                <a:cubicBezTo>
                  <a:pt x="6000" y="7714"/>
                  <a:pt x="6000" y="8229"/>
                  <a:pt x="6000" y="8486"/>
                </a:cubicBezTo>
                <a:cubicBezTo>
                  <a:pt x="6000" y="8486"/>
                  <a:pt x="6800" y="9257"/>
                  <a:pt x="6800" y="9257"/>
                </a:cubicBezTo>
                <a:cubicBezTo>
                  <a:pt x="7200" y="9514"/>
                  <a:pt x="8000" y="9771"/>
                  <a:pt x="8400" y="9771"/>
                </a:cubicBezTo>
                <a:cubicBezTo>
                  <a:pt x="8800" y="10029"/>
                  <a:pt x="8800" y="10286"/>
                  <a:pt x="8800" y="10543"/>
                </a:cubicBezTo>
                <a:cubicBezTo>
                  <a:pt x="8800" y="10800"/>
                  <a:pt x="9200" y="11057"/>
                  <a:pt x="9200" y="11314"/>
                </a:cubicBezTo>
                <a:cubicBezTo>
                  <a:pt x="9200" y="11571"/>
                  <a:pt x="8400" y="11314"/>
                  <a:pt x="8000" y="11314"/>
                </a:cubicBezTo>
                <a:cubicBezTo>
                  <a:pt x="7600" y="11314"/>
                  <a:pt x="6400" y="12343"/>
                  <a:pt x="6400" y="12600"/>
                </a:cubicBezTo>
                <a:cubicBezTo>
                  <a:pt x="6000" y="12857"/>
                  <a:pt x="5600" y="12857"/>
                  <a:pt x="5200" y="13114"/>
                </a:cubicBezTo>
                <a:cubicBezTo>
                  <a:pt x="4800" y="13371"/>
                  <a:pt x="4400" y="13629"/>
                  <a:pt x="4000" y="13886"/>
                </a:cubicBezTo>
                <a:cubicBezTo>
                  <a:pt x="3600" y="13886"/>
                  <a:pt x="1600" y="14914"/>
                  <a:pt x="1600" y="14657"/>
                </a:cubicBezTo>
                <a:cubicBezTo>
                  <a:pt x="1600" y="15171"/>
                  <a:pt x="800" y="15429"/>
                  <a:pt x="800" y="15943"/>
                </a:cubicBezTo>
                <a:cubicBezTo>
                  <a:pt x="1200" y="16457"/>
                  <a:pt x="800" y="17229"/>
                  <a:pt x="1600" y="17229"/>
                </a:cubicBezTo>
                <a:cubicBezTo>
                  <a:pt x="2000" y="17229"/>
                  <a:pt x="1600" y="18514"/>
                  <a:pt x="1600" y="18771"/>
                </a:cubicBezTo>
                <a:cubicBezTo>
                  <a:pt x="1600" y="19286"/>
                  <a:pt x="800" y="19800"/>
                  <a:pt x="1600" y="20057"/>
                </a:cubicBezTo>
                <a:cubicBezTo>
                  <a:pt x="1600" y="20057"/>
                  <a:pt x="3200" y="20314"/>
                  <a:pt x="2800" y="20571"/>
                </a:cubicBezTo>
                <a:cubicBezTo>
                  <a:pt x="2800" y="20571"/>
                  <a:pt x="2000" y="20829"/>
                  <a:pt x="2000" y="20829"/>
                </a:cubicBezTo>
                <a:cubicBezTo>
                  <a:pt x="2800" y="20829"/>
                  <a:pt x="2800" y="20314"/>
                  <a:pt x="3200" y="20314"/>
                </a:cubicBezTo>
                <a:cubicBezTo>
                  <a:pt x="4000" y="20057"/>
                  <a:pt x="3200" y="21343"/>
                  <a:pt x="3200" y="21343"/>
                </a:cubicBezTo>
                <a:cubicBezTo>
                  <a:pt x="3200" y="21343"/>
                  <a:pt x="4400" y="20571"/>
                  <a:pt x="4400" y="20571"/>
                </a:cubicBezTo>
                <a:cubicBezTo>
                  <a:pt x="4800" y="20314"/>
                  <a:pt x="4400" y="21343"/>
                  <a:pt x="4400" y="21343"/>
                </a:cubicBezTo>
                <a:cubicBezTo>
                  <a:pt x="5600" y="21600"/>
                  <a:pt x="8000" y="20829"/>
                  <a:pt x="9200" y="20571"/>
                </a:cubicBezTo>
                <a:cubicBezTo>
                  <a:pt x="10800" y="20314"/>
                  <a:pt x="12400" y="20314"/>
                  <a:pt x="14400" y="20057"/>
                </a:cubicBezTo>
                <a:cubicBezTo>
                  <a:pt x="15600" y="19029"/>
                  <a:pt x="17200" y="18257"/>
                  <a:pt x="18400" y="17486"/>
                </a:cubicBezTo>
                <a:cubicBezTo>
                  <a:pt x="19200" y="16971"/>
                  <a:pt x="21600" y="15943"/>
                  <a:pt x="21200" y="15171"/>
                </a:cubicBezTo>
                <a:cubicBezTo>
                  <a:pt x="20800" y="14657"/>
                  <a:pt x="21600" y="15943"/>
                  <a:pt x="21200" y="151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97" name="Shape 2597"/>
          <p:cNvSpPr/>
          <p:nvPr/>
        </p:nvSpPr>
        <p:spPr>
          <a:xfrm>
            <a:off x="16818891" y="5236122"/>
            <a:ext cx="838485" cy="705899"/>
          </a:xfrm>
          <a:custGeom>
            <a:avLst/>
            <a:gdLst/>
            <a:ahLst/>
            <a:cxnLst>
              <a:cxn ang="0">
                <a:pos x="wd2" y="hd2"/>
              </a:cxn>
              <a:cxn ang="5400000">
                <a:pos x="wd2" y="hd2"/>
              </a:cxn>
              <a:cxn ang="10800000">
                <a:pos x="wd2" y="hd2"/>
              </a:cxn>
              <a:cxn ang="16200000">
                <a:pos x="wd2" y="hd2"/>
              </a:cxn>
            </a:cxnLst>
            <a:rect l="0" t="0" r="r" b="b"/>
            <a:pathLst>
              <a:path w="21371" h="21482" extrusionOk="0">
                <a:moveTo>
                  <a:pt x="5643" y="20271"/>
                </a:moveTo>
                <a:cubicBezTo>
                  <a:pt x="5643" y="20271"/>
                  <a:pt x="5812" y="19665"/>
                  <a:pt x="5812" y="19463"/>
                </a:cubicBezTo>
                <a:cubicBezTo>
                  <a:pt x="5812" y="19060"/>
                  <a:pt x="5981" y="18858"/>
                  <a:pt x="6319" y="18656"/>
                </a:cubicBezTo>
                <a:cubicBezTo>
                  <a:pt x="6656" y="18252"/>
                  <a:pt x="6319" y="17646"/>
                  <a:pt x="6319" y="17445"/>
                </a:cubicBezTo>
                <a:cubicBezTo>
                  <a:pt x="6319" y="16839"/>
                  <a:pt x="6993" y="16839"/>
                  <a:pt x="6487" y="16435"/>
                </a:cubicBezTo>
                <a:cubicBezTo>
                  <a:pt x="6150" y="16032"/>
                  <a:pt x="5981" y="16032"/>
                  <a:pt x="6150" y="15426"/>
                </a:cubicBezTo>
                <a:cubicBezTo>
                  <a:pt x="6319" y="15022"/>
                  <a:pt x="6150" y="14618"/>
                  <a:pt x="6150" y="14215"/>
                </a:cubicBezTo>
                <a:cubicBezTo>
                  <a:pt x="5981" y="13609"/>
                  <a:pt x="5812" y="13003"/>
                  <a:pt x="6319" y="12600"/>
                </a:cubicBezTo>
                <a:cubicBezTo>
                  <a:pt x="6487" y="12398"/>
                  <a:pt x="6825" y="12398"/>
                  <a:pt x="6993" y="12196"/>
                </a:cubicBezTo>
                <a:cubicBezTo>
                  <a:pt x="7162" y="12196"/>
                  <a:pt x="7331" y="12398"/>
                  <a:pt x="7500" y="12196"/>
                </a:cubicBezTo>
                <a:cubicBezTo>
                  <a:pt x="7668" y="11792"/>
                  <a:pt x="7500" y="11590"/>
                  <a:pt x="7331" y="11389"/>
                </a:cubicBezTo>
                <a:cubicBezTo>
                  <a:pt x="7331" y="10985"/>
                  <a:pt x="7668" y="10783"/>
                  <a:pt x="7837" y="10379"/>
                </a:cubicBezTo>
                <a:cubicBezTo>
                  <a:pt x="7837" y="10177"/>
                  <a:pt x="8006" y="9572"/>
                  <a:pt x="8006" y="9168"/>
                </a:cubicBezTo>
                <a:cubicBezTo>
                  <a:pt x="8006" y="8764"/>
                  <a:pt x="8681" y="8764"/>
                  <a:pt x="8512" y="8562"/>
                </a:cubicBezTo>
                <a:cubicBezTo>
                  <a:pt x="8512" y="8159"/>
                  <a:pt x="8850" y="7957"/>
                  <a:pt x="9018" y="7553"/>
                </a:cubicBezTo>
                <a:cubicBezTo>
                  <a:pt x="9356" y="7149"/>
                  <a:pt x="9356" y="7351"/>
                  <a:pt x="9356" y="6746"/>
                </a:cubicBezTo>
                <a:cubicBezTo>
                  <a:pt x="9187" y="6544"/>
                  <a:pt x="9862" y="5534"/>
                  <a:pt x="10031" y="5534"/>
                </a:cubicBezTo>
                <a:cubicBezTo>
                  <a:pt x="10200" y="5332"/>
                  <a:pt x="10706" y="5534"/>
                  <a:pt x="10875" y="5534"/>
                </a:cubicBezTo>
                <a:cubicBezTo>
                  <a:pt x="10875" y="5131"/>
                  <a:pt x="10875" y="4929"/>
                  <a:pt x="10875" y="4525"/>
                </a:cubicBezTo>
                <a:cubicBezTo>
                  <a:pt x="11381" y="4727"/>
                  <a:pt x="11718" y="4727"/>
                  <a:pt x="12056" y="4929"/>
                </a:cubicBezTo>
                <a:cubicBezTo>
                  <a:pt x="12731" y="4929"/>
                  <a:pt x="12393" y="4121"/>
                  <a:pt x="12562" y="3718"/>
                </a:cubicBezTo>
                <a:cubicBezTo>
                  <a:pt x="12562" y="3718"/>
                  <a:pt x="12900" y="3718"/>
                  <a:pt x="13069" y="3718"/>
                </a:cubicBezTo>
                <a:cubicBezTo>
                  <a:pt x="13237" y="3516"/>
                  <a:pt x="13575" y="3112"/>
                  <a:pt x="13743" y="3516"/>
                </a:cubicBezTo>
                <a:cubicBezTo>
                  <a:pt x="14081" y="3718"/>
                  <a:pt x="14081" y="4121"/>
                  <a:pt x="14418" y="4323"/>
                </a:cubicBezTo>
                <a:cubicBezTo>
                  <a:pt x="14587" y="4323"/>
                  <a:pt x="14925" y="4323"/>
                  <a:pt x="15093" y="4323"/>
                </a:cubicBezTo>
                <a:cubicBezTo>
                  <a:pt x="15262" y="4323"/>
                  <a:pt x="15431" y="4121"/>
                  <a:pt x="15768" y="4121"/>
                </a:cubicBezTo>
                <a:cubicBezTo>
                  <a:pt x="15937" y="4121"/>
                  <a:pt x="16106" y="4525"/>
                  <a:pt x="16443" y="4525"/>
                </a:cubicBezTo>
                <a:cubicBezTo>
                  <a:pt x="16443" y="4323"/>
                  <a:pt x="17118" y="3919"/>
                  <a:pt x="17118" y="3919"/>
                </a:cubicBezTo>
                <a:cubicBezTo>
                  <a:pt x="17118" y="3314"/>
                  <a:pt x="17118" y="3112"/>
                  <a:pt x="17287" y="2708"/>
                </a:cubicBezTo>
                <a:cubicBezTo>
                  <a:pt x="17456" y="2506"/>
                  <a:pt x="17793" y="2103"/>
                  <a:pt x="17962" y="2103"/>
                </a:cubicBezTo>
                <a:cubicBezTo>
                  <a:pt x="18131" y="2103"/>
                  <a:pt x="18300" y="2103"/>
                  <a:pt x="18468" y="2103"/>
                </a:cubicBezTo>
                <a:cubicBezTo>
                  <a:pt x="18637" y="2103"/>
                  <a:pt x="18637" y="1901"/>
                  <a:pt x="18806" y="1901"/>
                </a:cubicBezTo>
                <a:cubicBezTo>
                  <a:pt x="18975" y="1901"/>
                  <a:pt x="19312" y="2304"/>
                  <a:pt x="19481" y="2304"/>
                </a:cubicBezTo>
                <a:cubicBezTo>
                  <a:pt x="19818" y="2506"/>
                  <a:pt x="19987" y="2708"/>
                  <a:pt x="19987" y="3314"/>
                </a:cubicBezTo>
                <a:cubicBezTo>
                  <a:pt x="20325" y="3314"/>
                  <a:pt x="21168" y="2708"/>
                  <a:pt x="20831" y="2304"/>
                </a:cubicBezTo>
                <a:cubicBezTo>
                  <a:pt x="21168" y="2506"/>
                  <a:pt x="20325" y="2506"/>
                  <a:pt x="20156" y="2506"/>
                </a:cubicBezTo>
                <a:cubicBezTo>
                  <a:pt x="21000" y="2304"/>
                  <a:pt x="19818" y="1699"/>
                  <a:pt x="19650" y="1901"/>
                </a:cubicBezTo>
                <a:cubicBezTo>
                  <a:pt x="19818" y="1699"/>
                  <a:pt x="19987" y="1901"/>
                  <a:pt x="19987" y="1901"/>
                </a:cubicBezTo>
                <a:cubicBezTo>
                  <a:pt x="20325" y="1901"/>
                  <a:pt x="20662" y="1901"/>
                  <a:pt x="20831" y="1699"/>
                </a:cubicBezTo>
                <a:cubicBezTo>
                  <a:pt x="21000" y="1699"/>
                  <a:pt x="21506" y="1295"/>
                  <a:pt x="21337" y="1093"/>
                </a:cubicBezTo>
                <a:cubicBezTo>
                  <a:pt x="21000" y="891"/>
                  <a:pt x="20494" y="689"/>
                  <a:pt x="19987" y="488"/>
                </a:cubicBezTo>
                <a:cubicBezTo>
                  <a:pt x="19818" y="286"/>
                  <a:pt x="19650" y="689"/>
                  <a:pt x="19481" y="891"/>
                </a:cubicBezTo>
                <a:cubicBezTo>
                  <a:pt x="19481" y="891"/>
                  <a:pt x="19143" y="1497"/>
                  <a:pt x="19143" y="1295"/>
                </a:cubicBezTo>
                <a:cubicBezTo>
                  <a:pt x="19143" y="1295"/>
                  <a:pt x="19143" y="1093"/>
                  <a:pt x="19143" y="891"/>
                </a:cubicBezTo>
                <a:cubicBezTo>
                  <a:pt x="19143" y="891"/>
                  <a:pt x="18806" y="891"/>
                  <a:pt x="18806" y="891"/>
                </a:cubicBezTo>
                <a:cubicBezTo>
                  <a:pt x="18975" y="689"/>
                  <a:pt x="19312" y="891"/>
                  <a:pt x="19312" y="689"/>
                </a:cubicBezTo>
                <a:cubicBezTo>
                  <a:pt x="19312" y="689"/>
                  <a:pt x="18806" y="689"/>
                  <a:pt x="18806" y="689"/>
                </a:cubicBezTo>
                <a:cubicBezTo>
                  <a:pt x="18806" y="488"/>
                  <a:pt x="19481" y="488"/>
                  <a:pt x="19481" y="286"/>
                </a:cubicBezTo>
                <a:cubicBezTo>
                  <a:pt x="19312" y="84"/>
                  <a:pt x="18300" y="-118"/>
                  <a:pt x="18468" y="286"/>
                </a:cubicBezTo>
                <a:cubicBezTo>
                  <a:pt x="18637" y="488"/>
                  <a:pt x="18637" y="488"/>
                  <a:pt x="18468" y="689"/>
                </a:cubicBezTo>
                <a:cubicBezTo>
                  <a:pt x="18300" y="891"/>
                  <a:pt x="17962" y="1295"/>
                  <a:pt x="17793" y="1295"/>
                </a:cubicBezTo>
                <a:cubicBezTo>
                  <a:pt x="17625" y="1295"/>
                  <a:pt x="17793" y="488"/>
                  <a:pt x="17793" y="488"/>
                </a:cubicBezTo>
                <a:cubicBezTo>
                  <a:pt x="17793" y="286"/>
                  <a:pt x="16950" y="1699"/>
                  <a:pt x="16781" y="1699"/>
                </a:cubicBezTo>
                <a:cubicBezTo>
                  <a:pt x="16275" y="1699"/>
                  <a:pt x="16781" y="891"/>
                  <a:pt x="16950" y="689"/>
                </a:cubicBezTo>
                <a:cubicBezTo>
                  <a:pt x="17118" y="689"/>
                  <a:pt x="17287" y="286"/>
                  <a:pt x="17287" y="286"/>
                </a:cubicBezTo>
                <a:cubicBezTo>
                  <a:pt x="17118" y="84"/>
                  <a:pt x="16781" y="-118"/>
                  <a:pt x="16781" y="84"/>
                </a:cubicBezTo>
                <a:cubicBezTo>
                  <a:pt x="16781" y="84"/>
                  <a:pt x="16950" y="286"/>
                  <a:pt x="16950" y="286"/>
                </a:cubicBezTo>
                <a:cubicBezTo>
                  <a:pt x="16950" y="286"/>
                  <a:pt x="16612" y="286"/>
                  <a:pt x="16443" y="286"/>
                </a:cubicBezTo>
                <a:cubicBezTo>
                  <a:pt x="16275" y="488"/>
                  <a:pt x="16443" y="286"/>
                  <a:pt x="16275" y="84"/>
                </a:cubicBezTo>
                <a:cubicBezTo>
                  <a:pt x="16275" y="84"/>
                  <a:pt x="15937" y="488"/>
                  <a:pt x="15937" y="488"/>
                </a:cubicBezTo>
                <a:cubicBezTo>
                  <a:pt x="15937" y="689"/>
                  <a:pt x="16275" y="891"/>
                  <a:pt x="16106" y="891"/>
                </a:cubicBezTo>
                <a:cubicBezTo>
                  <a:pt x="15937" y="891"/>
                  <a:pt x="15937" y="891"/>
                  <a:pt x="15937" y="891"/>
                </a:cubicBezTo>
                <a:cubicBezTo>
                  <a:pt x="15768" y="891"/>
                  <a:pt x="15768" y="1093"/>
                  <a:pt x="15768" y="1295"/>
                </a:cubicBezTo>
                <a:cubicBezTo>
                  <a:pt x="15937" y="891"/>
                  <a:pt x="15262" y="1093"/>
                  <a:pt x="15262" y="1093"/>
                </a:cubicBezTo>
                <a:cubicBezTo>
                  <a:pt x="15262" y="1093"/>
                  <a:pt x="15600" y="891"/>
                  <a:pt x="15600" y="689"/>
                </a:cubicBezTo>
                <a:cubicBezTo>
                  <a:pt x="15600" y="891"/>
                  <a:pt x="14925" y="1093"/>
                  <a:pt x="14756" y="1093"/>
                </a:cubicBezTo>
                <a:cubicBezTo>
                  <a:pt x="14587" y="1093"/>
                  <a:pt x="15262" y="1699"/>
                  <a:pt x="15262" y="1699"/>
                </a:cubicBezTo>
                <a:cubicBezTo>
                  <a:pt x="15262" y="1699"/>
                  <a:pt x="15093" y="2103"/>
                  <a:pt x="15093" y="2103"/>
                </a:cubicBezTo>
                <a:cubicBezTo>
                  <a:pt x="15093" y="2103"/>
                  <a:pt x="14587" y="1497"/>
                  <a:pt x="14587" y="1497"/>
                </a:cubicBezTo>
                <a:cubicBezTo>
                  <a:pt x="14587" y="1497"/>
                  <a:pt x="14250" y="2103"/>
                  <a:pt x="14250" y="1497"/>
                </a:cubicBezTo>
                <a:cubicBezTo>
                  <a:pt x="14081" y="1295"/>
                  <a:pt x="13575" y="1699"/>
                  <a:pt x="13406" y="1497"/>
                </a:cubicBezTo>
                <a:cubicBezTo>
                  <a:pt x="13575" y="1699"/>
                  <a:pt x="14081" y="1699"/>
                  <a:pt x="14081" y="1901"/>
                </a:cubicBezTo>
                <a:cubicBezTo>
                  <a:pt x="14081" y="1901"/>
                  <a:pt x="13912" y="1901"/>
                  <a:pt x="13912" y="2103"/>
                </a:cubicBezTo>
                <a:cubicBezTo>
                  <a:pt x="13912" y="2304"/>
                  <a:pt x="14081" y="2304"/>
                  <a:pt x="14081" y="2506"/>
                </a:cubicBezTo>
                <a:cubicBezTo>
                  <a:pt x="14081" y="2506"/>
                  <a:pt x="13575" y="2304"/>
                  <a:pt x="13575" y="2103"/>
                </a:cubicBezTo>
                <a:cubicBezTo>
                  <a:pt x="13406" y="2103"/>
                  <a:pt x="13406" y="2304"/>
                  <a:pt x="13406" y="2506"/>
                </a:cubicBezTo>
                <a:cubicBezTo>
                  <a:pt x="13237" y="2506"/>
                  <a:pt x="13237" y="2304"/>
                  <a:pt x="13237" y="2103"/>
                </a:cubicBezTo>
                <a:cubicBezTo>
                  <a:pt x="13237" y="2103"/>
                  <a:pt x="12900" y="2506"/>
                  <a:pt x="12900" y="2506"/>
                </a:cubicBezTo>
                <a:cubicBezTo>
                  <a:pt x="12731" y="2708"/>
                  <a:pt x="13069" y="2708"/>
                  <a:pt x="13069" y="2910"/>
                </a:cubicBezTo>
                <a:cubicBezTo>
                  <a:pt x="13069" y="2910"/>
                  <a:pt x="12731" y="2910"/>
                  <a:pt x="12731" y="2910"/>
                </a:cubicBezTo>
                <a:cubicBezTo>
                  <a:pt x="12562" y="2708"/>
                  <a:pt x="12731" y="2506"/>
                  <a:pt x="12731" y="2304"/>
                </a:cubicBezTo>
                <a:cubicBezTo>
                  <a:pt x="12731" y="2304"/>
                  <a:pt x="12225" y="2708"/>
                  <a:pt x="12225" y="2708"/>
                </a:cubicBezTo>
                <a:cubicBezTo>
                  <a:pt x="12225" y="2708"/>
                  <a:pt x="12225" y="2708"/>
                  <a:pt x="12393" y="2708"/>
                </a:cubicBezTo>
                <a:cubicBezTo>
                  <a:pt x="12225" y="2708"/>
                  <a:pt x="12056" y="3112"/>
                  <a:pt x="12056" y="3112"/>
                </a:cubicBezTo>
                <a:cubicBezTo>
                  <a:pt x="11887" y="2910"/>
                  <a:pt x="12225" y="2708"/>
                  <a:pt x="12056" y="2708"/>
                </a:cubicBezTo>
                <a:cubicBezTo>
                  <a:pt x="11887" y="2506"/>
                  <a:pt x="11718" y="2506"/>
                  <a:pt x="11718" y="2304"/>
                </a:cubicBezTo>
                <a:cubicBezTo>
                  <a:pt x="11718" y="2304"/>
                  <a:pt x="12056" y="2304"/>
                  <a:pt x="12056" y="2304"/>
                </a:cubicBezTo>
                <a:cubicBezTo>
                  <a:pt x="12056" y="2103"/>
                  <a:pt x="11550" y="1901"/>
                  <a:pt x="11381" y="1901"/>
                </a:cubicBezTo>
                <a:cubicBezTo>
                  <a:pt x="11381" y="2103"/>
                  <a:pt x="11550" y="2506"/>
                  <a:pt x="11550" y="2506"/>
                </a:cubicBezTo>
                <a:cubicBezTo>
                  <a:pt x="11550" y="2506"/>
                  <a:pt x="10875" y="2708"/>
                  <a:pt x="11044" y="2708"/>
                </a:cubicBezTo>
                <a:cubicBezTo>
                  <a:pt x="11044" y="2708"/>
                  <a:pt x="11381" y="2708"/>
                  <a:pt x="11381" y="2708"/>
                </a:cubicBezTo>
                <a:cubicBezTo>
                  <a:pt x="11381" y="2708"/>
                  <a:pt x="11212" y="2708"/>
                  <a:pt x="11212" y="2708"/>
                </a:cubicBezTo>
                <a:cubicBezTo>
                  <a:pt x="11381" y="3112"/>
                  <a:pt x="11718" y="2708"/>
                  <a:pt x="11550" y="2708"/>
                </a:cubicBezTo>
                <a:cubicBezTo>
                  <a:pt x="11718" y="2910"/>
                  <a:pt x="11550" y="3112"/>
                  <a:pt x="11550" y="3112"/>
                </a:cubicBezTo>
                <a:cubicBezTo>
                  <a:pt x="11550" y="3314"/>
                  <a:pt x="11212" y="2910"/>
                  <a:pt x="11212" y="2910"/>
                </a:cubicBezTo>
                <a:cubicBezTo>
                  <a:pt x="11044" y="2910"/>
                  <a:pt x="11044" y="2708"/>
                  <a:pt x="10875" y="2708"/>
                </a:cubicBezTo>
                <a:cubicBezTo>
                  <a:pt x="10875" y="2708"/>
                  <a:pt x="10706" y="3112"/>
                  <a:pt x="10537" y="2910"/>
                </a:cubicBezTo>
                <a:cubicBezTo>
                  <a:pt x="10537" y="2708"/>
                  <a:pt x="10031" y="3112"/>
                  <a:pt x="10031" y="3112"/>
                </a:cubicBezTo>
                <a:cubicBezTo>
                  <a:pt x="10031" y="3112"/>
                  <a:pt x="10031" y="3718"/>
                  <a:pt x="10031" y="3718"/>
                </a:cubicBezTo>
                <a:cubicBezTo>
                  <a:pt x="10031" y="3919"/>
                  <a:pt x="10200" y="3314"/>
                  <a:pt x="10368" y="3516"/>
                </a:cubicBezTo>
                <a:cubicBezTo>
                  <a:pt x="10368" y="3516"/>
                  <a:pt x="10706" y="3718"/>
                  <a:pt x="10706" y="3516"/>
                </a:cubicBezTo>
                <a:cubicBezTo>
                  <a:pt x="10706" y="3718"/>
                  <a:pt x="10537" y="3718"/>
                  <a:pt x="10537" y="3919"/>
                </a:cubicBezTo>
                <a:cubicBezTo>
                  <a:pt x="10368" y="3919"/>
                  <a:pt x="10537" y="4323"/>
                  <a:pt x="10368" y="4323"/>
                </a:cubicBezTo>
                <a:cubicBezTo>
                  <a:pt x="10368" y="4525"/>
                  <a:pt x="10200" y="4121"/>
                  <a:pt x="10200" y="4121"/>
                </a:cubicBezTo>
                <a:cubicBezTo>
                  <a:pt x="10031" y="4121"/>
                  <a:pt x="10031" y="4525"/>
                  <a:pt x="9862" y="4525"/>
                </a:cubicBezTo>
                <a:cubicBezTo>
                  <a:pt x="9862" y="4525"/>
                  <a:pt x="9862" y="4121"/>
                  <a:pt x="9862" y="4121"/>
                </a:cubicBezTo>
                <a:cubicBezTo>
                  <a:pt x="9693" y="4121"/>
                  <a:pt x="9693" y="4323"/>
                  <a:pt x="9525" y="4323"/>
                </a:cubicBezTo>
                <a:cubicBezTo>
                  <a:pt x="9525" y="4323"/>
                  <a:pt x="9525" y="3919"/>
                  <a:pt x="9525" y="3919"/>
                </a:cubicBezTo>
                <a:cubicBezTo>
                  <a:pt x="9525" y="3718"/>
                  <a:pt x="9356" y="4323"/>
                  <a:pt x="9187" y="4323"/>
                </a:cubicBezTo>
                <a:cubicBezTo>
                  <a:pt x="8850" y="4525"/>
                  <a:pt x="9356" y="3314"/>
                  <a:pt x="9356" y="3314"/>
                </a:cubicBezTo>
                <a:cubicBezTo>
                  <a:pt x="9187" y="3314"/>
                  <a:pt x="8850" y="3516"/>
                  <a:pt x="8850" y="3516"/>
                </a:cubicBezTo>
                <a:cubicBezTo>
                  <a:pt x="8681" y="3718"/>
                  <a:pt x="9018" y="3919"/>
                  <a:pt x="9018" y="3919"/>
                </a:cubicBezTo>
                <a:cubicBezTo>
                  <a:pt x="8850" y="3919"/>
                  <a:pt x="8850" y="3919"/>
                  <a:pt x="8681" y="3919"/>
                </a:cubicBezTo>
                <a:cubicBezTo>
                  <a:pt x="8681" y="3919"/>
                  <a:pt x="8681" y="4121"/>
                  <a:pt x="8512" y="4323"/>
                </a:cubicBezTo>
                <a:cubicBezTo>
                  <a:pt x="8681" y="4121"/>
                  <a:pt x="7837" y="4121"/>
                  <a:pt x="8175" y="4323"/>
                </a:cubicBezTo>
                <a:cubicBezTo>
                  <a:pt x="8175" y="4525"/>
                  <a:pt x="8512" y="4323"/>
                  <a:pt x="8512" y="4323"/>
                </a:cubicBezTo>
                <a:cubicBezTo>
                  <a:pt x="8512" y="4323"/>
                  <a:pt x="8344" y="4525"/>
                  <a:pt x="8512" y="4525"/>
                </a:cubicBezTo>
                <a:cubicBezTo>
                  <a:pt x="8512" y="4525"/>
                  <a:pt x="8681" y="4525"/>
                  <a:pt x="8681" y="4323"/>
                </a:cubicBezTo>
                <a:cubicBezTo>
                  <a:pt x="8681" y="4323"/>
                  <a:pt x="8681" y="4727"/>
                  <a:pt x="8512" y="4727"/>
                </a:cubicBezTo>
                <a:cubicBezTo>
                  <a:pt x="8344" y="4727"/>
                  <a:pt x="8344" y="4525"/>
                  <a:pt x="8175" y="4525"/>
                </a:cubicBezTo>
                <a:cubicBezTo>
                  <a:pt x="8006" y="4727"/>
                  <a:pt x="8006" y="5131"/>
                  <a:pt x="7837" y="5131"/>
                </a:cubicBezTo>
                <a:cubicBezTo>
                  <a:pt x="7837" y="5131"/>
                  <a:pt x="7331" y="5131"/>
                  <a:pt x="7331" y="5131"/>
                </a:cubicBezTo>
                <a:cubicBezTo>
                  <a:pt x="7331" y="5736"/>
                  <a:pt x="8512" y="4929"/>
                  <a:pt x="8512" y="4929"/>
                </a:cubicBezTo>
                <a:cubicBezTo>
                  <a:pt x="8681" y="4929"/>
                  <a:pt x="8850" y="4727"/>
                  <a:pt x="9018" y="4929"/>
                </a:cubicBezTo>
                <a:cubicBezTo>
                  <a:pt x="9356" y="4929"/>
                  <a:pt x="9187" y="4525"/>
                  <a:pt x="9018" y="4525"/>
                </a:cubicBezTo>
                <a:cubicBezTo>
                  <a:pt x="9187" y="4525"/>
                  <a:pt x="9187" y="4525"/>
                  <a:pt x="9187" y="4525"/>
                </a:cubicBezTo>
                <a:cubicBezTo>
                  <a:pt x="9356" y="4929"/>
                  <a:pt x="9525" y="4525"/>
                  <a:pt x="9693" y="4525"/>
                </a:cubicBezTo>
                <a:cubicBezTo>
                  <a:pt x="9525" y="4525"/>
                  <a:pt x="9525" y="4929"/>
                  <a:pt x="9356" y="4929"/>
                </a:cubicBezTo>
                <a:cubicBezTo>
                  <a:pt x="9525" y="4929"/>
                  <a:pt x="9693" y="4929"/>
                  <a:pt x="9693" y="4929"/>
                </a:cubicBezTo>
                <a:cubicBezTo>
                  <a:pt x="9693" y="4929"/>
                  <a:pt x="9356" y="5131"/>
                  <a:pt x="9356" y="5332"/>
                </a:cubicBezTo>
                <a:cubicBezTo>
                  <a:pt x="9356" y="5332"/>
                  <a:pt x="10200" y="4929"/>
                  <a:pt x="10200" y="5131"/>
                </a:cubicBezTo>
                <a:cubicBezTo>
                  <a:pt x="10031" y="5332"/>
                  <a:pt x="9525" y="5131"/>
                  <a:pt x="9525" y="5534"/>
                </a:cubicBezTo>
                <a:cubicBezTo>
                  <a:pt x="9356" y="6140"/>
                  <a:pt x="9018" y="5332"/>
                  <a:pt x="9018" y="5332"/>
                </a:cubicBezTo>
                <a:cubicBezTo>
                  <a:pt x="9018" y="5131"/>
                  <a:pt x="9018" y="5736"/>
                  <a:pt x="9018" y="5736"/>
                </a:cubicBezTo>
                <a:cubicBezTo>
                  <a:pt x="9018" y="5736"/>
                  <a:pt x="8850" y="5332"/>
                  <a:pt x="8681" y="5332"/>
                </a:cubicBezTo>
                <a:cubicBezTo>
                  <a:pt x="8512" y="5534"/>
                  <a:pt x="8175" y="5938"/>
                  <a:pt x="8175" y="6140"/>
                </a:cubicBezTo>
                <a:cubicBezTo>
                  <a:pt x="8175" y="6140"/>
                  <a:pt x="8512" y="5938"/>
                  <a:pt x="8512" y="5938"/>
                </a:cubicBezTo>
                <a:cubicBezTo>
                  <a:pt x="8512" y="6140"/>
                  <a:pt x="8850" y="5938"/>
                  <a:pt x="8850" y="6140"/>
                </a:cubicBezTo>
                <a:cubicBezTo>
                  <a:pt x="8850" y="5938"/>
                  <a:pt x="8344" y="6140"/>
                  <a:pt x="8344" y="6342"/>
                </a:cubicBezTo>
                <a:cubicBezTo>
                  <a:pt x="8512" y="6544"/>
                  <a:pt x="9018" y="6140"/>
                  <a:pt x="8850" y="6544"/>
                </a:cubicBezTo>
                <a:cubicBezTo>
                  <a:pt x="9018" y="6140"/>
                  <a:pt x="7837" y="6746"/>
                  <a:pt x="7837" y="6746"/>
                </a:cubicBezTo>
                <a:cubicBezTo>
                  <a:pt x="7837" y="6544"/>
                  <a:pt x="8850" y="6947"/>
                  <a:pt x="8681" y="6947"/>
                </a:cubicBezTo>
                <a:cubicBezTo>
                  <a:pt x="8512" y="7149"/>
                  <a:pt x="8344" y="6746"/>
                  <a:pt x="8175" y="6947"/>
                </a:cubicBezTo>
                <a:cubicBezTo>
                  <a:pt x="8175" y="6947"/>
                  <a:pt x="8175" y="6947"/>
                  <a:pt x="8175" y="6947"/>
                </a:cubicBezTo>
                <a:cubicBezTo>
                  <a:pt x="8175" y="7149"/>
                  <a:pt x="7668" y="6746"/>
                  <a:pt x="7500" y="7149"/>
                </a:cubicBezTo>
                <a:cubicBezTo>
                  <a:pt x="7500" y="7149"/>
                  <a:pt x="8006" y="7149"/>
                  <a:pt x="8006" y="7149"/>
                </a:cubicBezTo>
                <a:cubicBezTo>
                  <a:pt x="7668" y="7553"/>
                  <a:pt x="7331" y="7149"/>
                  <a:pt x="7500" y="7755"/>
                </a:cubicBezTo>
                <a:cubicBezTo>
                  <a:pt x="7500" y="7755"/>
                  <a:pt x="7162" y="7957"/>
                  <a:pt x="7162" y="7957"/>
                </a:cubicBezTo>
                <a:cubicBezTo>
                  <a:pt x="6993" y="8159"/>
                  <a:pt x="6993" y="8159"/>
                  <a:pt x="6993" y="8159"/>
                </a:cubicBezTo>
                <a:cubicBezTo>
                  <a:pt x="6993" y="8361"/>
                  <a:pt x="6825" y="8361"/>
                  <a:pt x="6825" y="8361"/>
                </a:cubicBezTo>
                <a:cubicBezTo>
                  <a:pt x="6825" y="8562"/>
                  <a:pt x="6993" y="8361"/>
                  <a:pt x="6993" y="8361"/>
                </a:cubicBezTo>
                <a:cubicBezTo>
                  <a:pt x="7162" y="8361"/>
                  <a:pt x="6993" y="8562"/>
                  <a:pt x="6993" y="8562"/>
                </a:cubicBezTo>
                <a:cubicBezTo>
                  <a:pt x="7162" y="8562"/>
                  <a:pt x="7500" y="8764"/>
                  <a:pt x="7668" y="8562"/>
                </a:cubicBezTo>
                <a:cubicBezTo>
                  <a:pt x="7331" y="8764"/>
                  <a:pt x="7331" y="8764"/>
                  <a:pt x="6993" y="8764"/>
                </a:cubicBezTo>
                <a:cubicBezTo>
                  <a:pt x="6825" y="8764"/>
                  <a:pt x="6319" y="8764"/>
                  <a:pt x="6319" y="8966"/>
                </a:cubicBezTo>
                <a:cubicBezTo>
                  <a:pt x="6319" y="8966"/>
                  <a:pt x="6487" y="8966"/>
                  <a:pt x="6487" y="8966"/>
                </a:cubicBezTo>
                <a:cubicBezTo>
                  <a:pt x="6487" y="8966"/>
                  <a:pt x="6319" y="9168"/>
                  <a:pt x="6319" y="9168"/>
                </a:cubicBezTo>
                <a:cubicBezTo>
                  <a:pt x="6319" y="9168"/>
                  <a:pt x="6656" y="8966"/>
                  <a:pt x="6656" y="9168"/>
                </a:cubicBezTo>
                <a:cubicBezTo>
                  <a:pt x="6656" y="9168"/>
                  <a:pt x="6319" y="9572"/>
                  <a:pt x="6319" y="9572"/>
                </a:cubicBezTo>
                <a:cubicBezTo>
                  <a:pt x="6319" y="9572"/>
                  <a:pt x="6487" y="9572"/>
                  <a:pt x="6487" y="9774"/>
                </a:cubicBezTo>
                <a:cubicBezTo>
                  <a:pt x="6487" y="9774"/>
                  <a:pt x="6150" y="9774"/>
                  <a:pt x="6150" y="9774"/>
                </a:cubicBezTo>
                <a:cubicBezTo>
                  <a:pt x="6150" y="9774"/>
                  <a:pt x="6487" y="9975"/>
                  <a:pt x="6487" y="9975"/>
                </a:cubicBezTo>
                <a:cubicBezTo>
                  <a:pt x="6319" y="9975"/>
                  <a:pt x="6150" y="9975"/>
                  <a:pt x="6150" y="9975"/>
                </a:cubicBezTo>
                <a:cubicBezTo>
                  <a:pt x="6150" y="10177"/>
                  <a:pt x="6319" y="10379"/>
                  <a:pt x="6487" y="10379"/>
                </a:cubicBezTo>
                <a:cubicBezTo>
                  <a:pt x="6150" y="10379"/>
                  <a:pt x="5812" y="10379"/>
                  <a:pt x="5643" y="10783"/>
                </a:cubicBezTo>
                <a:cubicBezTo>
                  <a:pt x="5643" y="10985"/>
                  <a:pt x="4969" y="10783"/>
                  <a:pt x="4969" y="10783"/>
                </a:cubicBezTo>
                <a:cubicBezTo>
                  <a:pt x="4969" y="11389"/>
                  <a:pt x="5981" y="10783"/>
                  <a:pt x="6150" y="10783"/>
                </a:cubicBezTo>
                <a:cubicBezTo>
                  <a:pt x="5981" y="10783"/>
                  <a:pt x="5812" y="11187"/>
                  <a:pt x="5812" y="11187"/>
                </a:cubicBezTo>
                <a:cubicBezTo>
                  <a:pt x="5306" y="11187"/>
                  <a:pt x="5643" y="11389"/>
                  <a:pt x="5475" y="11590"/>
                </a:cubicBezTo>
                <a:cubicBezTo>
                  <a:pt x="5306" y="11792"/>
                  <a:pt x="4969" y="11389"/>
                  <a:pt x="4800" y="11590"/>
                </a:cubicBezTo>
                <a:cubicBezTo>
                  <a:pt x="4800" y="11792"/>
                  <a:pt x="4294" y="12196"/>
                  <a:pt x="4294" y="12196"/>
                </a:cubicBezTo>
                <a:cubicBezTo>
                  <a:pt x="4294" y="12398"/>
                  <a:pt x="4462" y="12398"/>
                  <a:pt x="4462" y="12398"/>
                </a:cubicBezTo>
                <a:cubicBezTo>
                  <a:pt x="4462" y="12600"/>
                  <a:pt x="3956" y="12600"/>
                  <a:pt x="3956" y="12600"/>
                </a:cubicBezTo>
                <a:cubicBezTo>
                  <a:pt x="3956" y="12600"/>
                  <a:pt x="4125" y="12802"/>
                  <a:pt x="4125" y="13003"/>
                </a:cubicBezTo>
                <a:cubicBezTo>
                  <a:pt x="4125" y="13205"/>
                  <a:pt x="4462" y="13003"/>
                  <a:pt x="4631" y="13003"/>
                </a:cubicBezTo>
                <a:cubicBezTo>
                  <a:pt x="4800" y="12802"/>
                  <a:pt x="4969" y="13003"/>
                  <a:pt x="5137" y="12802"/>
                </a:cubicBezTo>
                <a:cubicBezTo>
                  <a:pt x="5137" y="12802"/>
                  <a:pt x="4969" y="12600"/>
                  <a:pt x="4969" y="12398"/>
                </a:cubicBezTo>
                <a:cubicBezTo>
                  <a:pt x="4969" y="12398"/>
                  <a:pt x="5306" y="12600"/>
                  <a:pt x="5475" y="12802"/>
                </a:cubicBezTo>
                <a:cubicBezTo>
                  <a:pt x="5475" y="12802"/>
                  <a:pt x="4969" y="13205"/>
                  <a:pt x="4969" y="13205"/>
                </a:cubicBezTo>
                <a:cubicBezTo>
                  <a:pt x="4800" y="13205"/>
                  <a:pt x="4631" y="13407"/>
                  <a:pt x="4631" y="13205"/>
                </a:cubicBezTo>
                <a:cubicBezTo>
                  <a:pt x="4462" y="13003"/>
                  <a:pt x="4294" y="13407"/>
                  <a:pt x="4125" y="13407"/>
                </a:cubicBezTo>
                <a:cubicBezTo>
                  <a:pt x="3956" y="13205"/>
                  <a:pt x="3956" y="12600"/>
                  <a:pt x="3787" y="13205"/>
                </a:cubicBezTo>
                <a:cubicBezTo>
                  <a:pt x="3450" y="14013"/>
                  <a:pt x="3281" y="13003"/>
                  <a:pt x="3450" y="13003"/>
                </a:cubicBezTo>
                <a:cubicBezTo>
                  <a:pt x="3112" y="13003"/>
                  <a:pt x="3450" y="13811"/>
                  <a:pt x="3112" y="13609"/>
                </a:cubicBezTo>
                <a:cubicBezTo>
                  <a:pt x="2437" y="13609"/>
                  <a:pt x="2944" y="14013"/>
                  <a:pt x="2775" y="14215"/>
                </a:cubicBezTo>
                <a:cubicBezTo>
                  <a:pt x="2606" y="14215"/>
                  <a:pt x="2606" y="13811"/>
                  <a:pt x="2606" y="13811"/>
                </a:cubicBezTo>
                <a:cubicBezTo>
                  <a:pt x="2269" y="13811"/>
                  <a:pt x="1931" y="14013"/>
                  <a:pt x="1762" y="14215"/>
                </a:cubicBezTo>
                <a:cubicBezTo>
                  <a:pt x="1762" y="14417"/>
                  <a:pt x="2437" y="14417"/>
                  <a:pt x="2606" y="14417"/>
                </a:cubicBezTo>
                <a:cubicBezTo>
                  <a:pt x="2606" y="14417"/>
                  <a:pt x="3112" y="14215"/>
                  <a:pt x="3112" y="14215"/>
                </a:cubicBezTo>
                <a:cubicBezTo>
                  <a:pt x="3281" y="14417"/>
                  <a:pt x="2437" y="14417"/>
                  <a:pt x="2437" y="14417"/>
                </a:cubicBezTo>
                <a:cubicBezTo>
                  <a:pt x="2269" y="14417"/>
                  <a:pt x="2269" y="14618"/>
                  <a:pt x="2100" y="14618"/>
                </a:cubicBezTo>
                <a:cubicBezTo>
                  <a:pt x="1931" y="14618"/>
                  <a:pt x="1762" y="14618"/>
                  <a:pt x="1594" y="14618"/>
                </a:cubicBezTo>
                <a:cubicBezTo>
                  <a:pt x="1256" y="14417"/>
                  <a:pt x="1087" y="14618"/>
                  <a:pt x="1425" y="14820"/>
                </a:cubicBezTo>
                <a:cubicBezTo>
                  <a:pt x="1594" y="14820"/>
                  <a:pt x="1931" y="14820"/>
                  <a:pt x="1931" y="15224"/>
                </a:cubicBezTo>
                <a:cubicBezTo>
                  <a:pt x="1931" y="15224"/>
                  <a:pt x="1762" y="15628"/>
                  <a:pt x="1762" y="15426"/>
                </a:cubicBezTo>
                <a:cubicBezTo>
                  <a:pt x="1594" y="15426"/>
                  <a:pt x="1931" y="15022"/>
                  <a:pt x="1594" y="14820"/>
                </a:cubicBezTo>
                <a:cubicBezTo>
                  <a:pt x="1087" y="14820"/>
                  <a:pt x="1425" y="15022"/>
                  <a:pt x="1256" y="15224"/>
                </a:cubicBezTo>
                <a:cubicBezTo>
                  <a:pt x="1256" y="15224"/>
                  <a:pt x="1256" y="14618"/>
                  <a:pt x="1087" y="14618"/>
                </a:cubicBezTo>
                <a:cubicBezTo>
                  <a:pt x="1087" y="14417"/>
                  <a:pt x="750" y="15628"/>
                  <a:pt x="919" y="15426"/>
                </a:cubicBezTo>
                <a:cubicBezTo>
                  <a:pt x="750" y="15426"/>
                  <a:pt x="750" y="15022"/>
                  <a:pt x="750" y="15022"/>
                </a:cubicBezTo>
                <a:cubicBezTo>
                  <a:pt x="581" y="15022"/>
                  <a:pt x="581" y="15426"/>
                  <a:pt x="581" y="15426"/>
                </a:cubicBezTo>
                <a:cubicBezTo>
                  <a:pt x="412" y="15628"/>
                  <a:pt x="75" y="15426"/>
                  <a:pt x="75" y="15628"/>
                </a:cubicBezTo>
                <a:cubicBezTo>
                  <a:pt x="75" y="15830"/>
                  <a:pt x="-94" y="16032"/>
                  <a:pt x="75" y="16032"/>
                </a:cubicBezTo>
                <a:cubicBezTo>
                  <a:pt x="244" y="16032"/>
                  <a:pt x="412" y="16032"/>
                  <a:pt x="581" y="16233"/>
                </a:cubicBezTo>
                <a:cubicBezTo>
                  <a:pt x="581" y="16233"/>
                  <a:pt x="-94" y="16435"/>
                  <a:pt x="75" y="16637"/>
                </a:cubicBezTo>
                <a:cubicBezTo>
                  <a:pt x="75" y="16839"/>
                  <a:pt x="412" y="16839"/>
                  <a:pt x="412" y="16839"/>
                </a:cubicBezTo>
                <a:cubicBezTo>
                  <a:pt x="412" y="16839"/>
                  <a:pt x="919" y="16637"/>
                  <a:pt x="919" y="16839"/>
                </a:cubicBezTo>
                <a:cubicBezTo>
                  <a:pt x="750" y="17041"/>
                  <a:pt x="244" y="16839"/>
                  <a:pt x="75" y="17243"/>
                </a:cubicBezTo>
                <a:cubicBezTo>
                  <a:pt x="-94" y="17445"/>
                  <a:pt x="919" y="17445"/>
                  <a:pt x="581" y="17848"/>
                </a:cubicBezTo>
                <a:cubicBezTo>
                  <a:pt x="581" y="17848"/>
                  <a:pt x="412" y="17445"/>
                  <a:pt x="244" y="17646"/>
                </a:cubicBezTo>
                <a:cubicBezTo>
                  <a:pt x="75" y="17848"/>
                  <a:pt x="75" y="18050"/>
                  <a:pt x="244" y="18252"/>
                </a:cubicBezTo>
                <a:cubicBezTo>
                  <a:pt x="412" y="18252"/>
                  <a:pt x="750" y="18454"/>
                  <a:pt x="919" y="18454"/>
                </a:cubicBezTo>
                <a:cubicBezTo>
                  <a:pt x="1087" y="18252"/>
                  <a:pt x="1256" y="17848"/>
                  <a:pt x="1425" y="18050"/>
                </a:cubicBezTo>
                <a:cubicBezTo>
                  <a:pt x="1256" y="18050"/>
                  <a:pt x="1087" y="18252"/>
                  <a:pt x="1087" y="18252"/>
                </a:cubicBezTo>
                <a:cubicBezTo>
                  <a:pt x="1087" y="18454"/>
                  <a:pt x="919" y="18454"/>
                  <a:pt x="750" y="18454"/>
                </a:cubicBezTo>
                <a:cubicBezTo>
                  <a:pt x="750" y="18454"/>
                  <a:pt x="1087" y="18656"/>
                  <a:pt x="1087" y="18858"/>
                </a:cubicBezTo>
                <a:cubicBezTo>
                  <a:pt x="1087" y="18858"/>
                  <a:pt x="581" y="18454"/>
                  <a:pt x="750" y="18858"/>
                </a:cubicBezTo>
                <a:cubicBezTo>
                  <a:pt x="750" y="19060"/>
                  <a:pt x="1256" y="19261"/>
                  <a:pt x="1256" y="19261"/>
                </a:cubicBezTo>
                <a:cubicBezTo>
                  <a:pt x="1256" y="19463"/>
                  <a:pt x="750" y="19060"/>
                  <a:pt x="581" y="19261"/>
                </a:cubicBezTo>
                <a:cubicBezTo>
                  <a:pt x="244" y="19261"/>
                  <a:pt x="581" y="18656"/>
                  <a:pt x="412" y="18656"/>
                </a:cubicBezTo>
                <a:cubicBezTo>
                  <a:pt x="412" y="18656"/>
                  <a:pt x="75" y="19060"/>
                  <a:pt x="244" y="19261"/>
                </a:cubicBezTo>
                <a:cubicBezTo>
                  <a:pt x="412" y="19261"/>
                  <a:pt x="244" y="19665"/>
                  <a:pt x="244" y="19665"/>
                </a:cubicBezTo>
                <a:cubicBezTo>
                  <a:pt x="412" y="19867"/>
                  <a:pt x="581" y="19463"/>
                  <a:pt x="750" y="19261"/>
                </a:cubicBezTo>
                <a:cubicBezTo>
                  <a:pt x="750" y="19261"/>
                  <a:pt x="750" y="19463"/>
                  <a:pt x="750" y="19463"/>
                </a:cubicBezTo>
                <a:cubicBezTo>
                  <a:pt x="919" y="19463"/>
                  <a:pt x="919" y="19261"/>
                  <a:pt x="1087" y="19261"/>
                </a:cubicBezTo>
                <a:cubicBezTo>
                  <a:pt x="1087" y="19261"/>
                  <a:pt x="1087" y="19665"/>
                  <a:pt x="919" y="19665"/>
                </a:cubicBezTo>
                <a:cubicBezTo>
                  <a:pt x="581" y="19867"/>
                  <a:pt x="1256" y="20271"/>
                  <a:pt x="1256" y="20069"/>
                </a:cubicBezTo>
                <a:cubicBezTo>
                  <a:pt x="1256" y="20473"/>
                  <a:pt x="75" y="20069"/>
                  <a:pt x="750" y="20675"/>
                </a:cubicBezTo>
                <a:cubicBezTo>
                  <a:pt x="1087" y="20876"/>
                  <a:pt x="1256" y="21078"/>
                  <a:pt x="1594" y="21078"/>
                </a:cubicBezTo>
                <a:cubicBezTo>
                  <a:pt x="1594" y="21078"/>
                  <a:pt x="2100" y="21482"/>
                  <a:pt x="2269" y="21482"/>
                </a:cubicBezTo>
                <a:cubicBezTo>
                  <a:pt x="2775" y="21482"/>
                  <a:pt x="3450" y="20876"/>
                  <a:pt x="3787" y="20473"/>
                </a:cubicBezTo>
                <a:cubicBezTo>
                  <a:pt x="3956" y="20069"/>
                  <a:pt x="4125" y="20069"/>
                  <a:pt x="4462" y="19867"/>
                </a:cubicBezTo>
                <a:cubicBezTo>
                  <a:pt x="4631" y="19665"/>
                  <a:pt x="4631" y="19060"/>
                  <a:pt x="4800" y="19060"/>
                </a:cubicBezTo>
                <a:cubicBezTo>
                  <a:pt x="4800" y="19060"/>
                  <a:pt x="4800" y="19665"/>
                  <a:pt x="4969" y="19665"/>
                </a:cubicBezTo>
                <a:cubicBezTo>
                  <a:pt x="5306" y="19867"/>
                  <a:pt x="5137" y="19867"/>
                  <a:pt x="5137" y="20069"/>
                </a:cubicBezTo>
                <a:cubicBezTo>
                  <a:pt x="5306" y="20069"/>
                  <a:pt x="5475" y="20069"/>
                  <a:pt x="5643" y="20271"/>
                </a:cubicBezTo>
                <a:cubicBezTo>
                  <a:pt x="5643" y="20473"/>
                  <a:pt x="5475" y="20069"/>
                  <a:pt x="5643" y="2027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598" name="Shape 2598"/>
          <p:cNvSpPr/>
          <p:nvPr/>
        </p:nvSpPr>
        <p:spPr>
          <a:xfrm>
            <a:off x="17539991" y="4811159"/>
            <a:ext cx="5356678" cy="1857601"/>
          </a:xfrm>
          <a:custGeom>
            <a:avLst/>
            <a:gdLst/>
            <a:ahLst/>
            <a:cxnLst>
              <a:cxn ang="0">
                <a:pos x="wd2" y="hd2"/>
              </a:cxn>
              <a:cxn ang="5400000">
                <a:pos x="wd2" y="hd2"/>
              </a:cxn>
              <a:cxn ang="10800000">
                <a:pos x="wd2" y="hd2"/>
              </a:cxn>
              <a:cxn ang="16200000">
                <a:pos x="wd2" y="hd2"/>
              </a:cxn>
            </a:cxnLst>
            <a:rect l="0" t="0" r="r" b="b"/>
            <a:pathLst>
              <a:path w="21558" h="21438" extrusionOk="0">
                <a:moveTo>
                  <a:pt x="21531" y="8457"/>
                </a:moveTo>
                <a:cubicBezTo>
                  <a:pt x="21477" y="8304"/>
                  <a:pt x="21397" y="8227"/>
                  <a:pt x="21344" y="8074"/>
                </a:cubicBezTo>
                <a:cubicBezTo>
                  <a:pt x="21317" y="7998"/>
                  <a:pt x="21291" y="7921"/>
                  <a:pt x="21237" y="7844"/>
                </a:cubicBezTo>
                <a:cubicBezTo>
                  <a:pt x="21211" y="7844"/>
                  <a:pt x="21157" y="7844"/>
                  <a:pt x="21131" y="7768"/>
                </a:cubicBezTo>
                <a:cubicBezTo>
                  <a:pt x="21131" y="7844"/>
                  <a:pt x="21157" y="7844"/>
                  <a:pt x="21157" y="7844"/>
                </a:cubicBezTo>
                <a:cubicBezTo>
                  <a:pt x="21184" y="7844"/>
                  <a:pt x="21104" y="7921"/>
                  <a:pt x="21077" y="7844"/>
                </a:cubicBezTo>
                <a:cubicBezTo>
                  <a:pt x="21077" y="7844"/>
                  <a:pt x="21104" y="7844"/>
                  <a:pt x="21104" y="7768"/>
                </a:cubicBezTo>
                <a:cubicBezTo>
                  <a:pt x="21077" y="7691"/>
                  <a:pt x="20944" y="7844"/>
                  <a:pt x="20917" y="7768"/>
                </a:cubicBezTo>
                <a:cubicBezTo>
                  <a:pt x="20971" y="7844"/>
                  <a:pt x="20971" y="7844"/>
                  <a:pt x="20971" y="8074"/>
                </a:cubicBezTo>
                <a:cubicBezTo>
                  <a:pt x="20944" y="8151"/>
                  <a:pt x="20997" y="8304"/>
                  <a:pt x="20997" y="8304"/>
                </a:cubicBezTo>
                <a:cubicBezTo>
                  <a:pt x="20971" y="8304"/>
                  <a:pt x="20971" y="8227"/>
                  <a:pt x="20971" y="8227"/>
                </a:cubicBezTo>
                <a:cubicBezTo>
                  <a:pt x="20944" y="8151"/>
                  <a:pt x="20944" y="8304"/>
                  <a:pt x="20917" y="8304"/>
                </a:cubicBezTo>
                <a:cubicBezTo>
                  <a:pt x="20917" y="8304"/>
                  <a:pt x="20864" y="7998"/>
                  <a:pt x="20864" y="7998"/>
                </a:cubicBezTo>
                <a:cubicBezTo>
                  <a:pt x="20864" y="7921"/>
                  <a:pt x="20864" y="7921"/>
                  <a:pt x="20864" y="7921"/>
                </a:cubicBezTo>
                <a:cubicBezTo>
                  <a:pt x="20864" y="7844"/>
                  <a:pt x="20837" y="7768"/>
                  <a:pt x="20864" y="7691"/>
                </a:cubicBezTo>
                <a:cubicBezTo>
                  <a:pt x="20891" y="7538"/>
                  <a:pt x="20837" y="7615"/>
                  <a:pt x="20811" y="7538"/>
                </a:cubicBezTo>
                <a:cubicBezTo>
                  <a:pt x="20811" y="7461"/>
                  <a:pt x="20757" y="7385"/>
                  <a:pt x="20731" y="7385"/>
                </a:cubicBezTo>
                <a:cubicBezTo>
                  <a:pt x="20544" y="7078"/>
                  <a:pt x="20384" y="6772"/>
                  <a:pt x="20197" y="6619"/>
                </a:cubicBezTo>
                <a:cubicBezTo>
                  <a:pt x="20144" y="6542"/>
                  <a:pt x="20117" y="6466"/>
                  <a:pt x="20091" y="6389"/>
                </a:cubicBezTo>
                <a:cubicBezTo>
                  <a:pt x="20064" y="6312"/>
                  <a:pt x="20011" y="6236"/>
                  <a:pt x="19957" y="6236"/>
                </a:cubicBezTo>
                <a:cubicBezTo>
                  <a:pt x="19877" y="6159"/>
                  <a:pt x="19797" y="6083"/>
                  <a:pt x="19691" y="5929"/>
                </a:cubicBezTo>
                <a:cubicBezTo>
                  <a:pt x="19611" y="5929"/>
                  <a:pt x="19504" y="5929"/>
                  <a:pt x="19451" y="5929"/>
                </a:cubicBezTo>
                <a:cubicBezTo>
                  <a:pt x="19397" y="5929"/>
                  <a:pt x="19371" y="5929"/>
                  <a:pt x="19344" y="5929"/>
                </a:cubicBezTo>
                <a:cubicBezTo>
                  <a:pt x="19344" y="5929"/>
                  <a:pt x="19317" y="5853"/>
                  <a:pt x="19317" y="5853"/>
                </a:cubicBezTo>
                <a:cubicBezTo>
                  <a:pt x="19291" y="5929"/>
                  <a:pt x="19291" y="6006"/>
                  <a:pt x="19264" y="5929"/>
                </a:cubicBezTo>
                <a:cubicBezTo>
                  <a:pt x="19184" y="5929"/>
                  <a:pt x="19104" y="5853"/>
                  <a:pt x="19024" y="5776"/>
                </a:cubicBezTo>
                <a:cubicBezTo>
                  <a:pt x="18997" y="5776"/>
                  <a:pt x="18917" y="5700"/>
                  <a:pt x="18917" y="5853"/>
                </a:cubicBezTo>
                <a:cubicBezTo>
                  <a:pt x="18891" y="6006"/>
                  <a:pt x="18864" y="6006"/>
                  <a:pt x="18917" y="6083"/>
                </a:cubicBezTo>
                <a:cubicBezTo>
                  <a:pt x="18971" y="6236"/>
                  <a:pt x="19024" y="6542"/>
                  <a:pt x="18891" y="6619"/>
                </a:cubicBezTo>
                <a:cubicBezTo>
                  <a:pt x="18864" y="6695"/>
                  <a:pt x="18784" y="6695"/>
                  <a:pt x="18757" y="6542"/>
                </a:cubicBezTo>
                <a:cubicBezTo>
                  <a:pt x="18731" y="6466"/>
                  <a:pt x="18731" y="6389"/>
                  <a:pt x="18651" y="6389"/>
                </a:cubicBezTo>
                <a:cubicBezTo>
                  <a:pt x="18571" y="6312"/>
                  <a:pt x="18624" y="6236"/>
                  <a:pt x="18597" y="6159"/>
                </a:cubicBezTo>
                <a:cubicBezTo>
                  <a:pt x="18597" y="6083"/>
                  <a:pt x="18517" y="6006"/>
                  <a:pt x="18491" y="6083"/>
                </a:cubicBezTo>
                <a:cubicBezTo>
                  <a:pt x="18411" y="6312"/>
                  <a:pt x="18277" y="6083"/>
                  <a:pt x="18171" y="6083"/>
                </a:cubicBezTo>
                <a:cubicBezTo>
                  <a:pt x="18064" y="6083"/>
                  <a:pt x="17957" y="6006"/>
                  <a:pt x="17851" y="6006"/>
                </a:cubicBezTo>
                <a:cubicBezTo>
                  <a:pt x="17797" y="6006"/>
                  <a:pt x="17771" y="6006"/>
                  <a:pt x="17717" y="6083"/>
                </a:cubicBezTo>
                <a:cubicBezTo>
                  <a:pt x="17664" y="6159"/>
                  <a:pt x="17691" y="6389"/>
                  <a:pt x="17691" y="6542"/>
                </a:cubicBezTo>
                <a:cubicBezTo>
                  <a:pt x="17691" y="6542"/>
                  <a:pt x="17691" y="6542"/>
                  <a:pt x="17691" y="6542"/>
                </a:cubicBezTo>
                <a:cubicBezTo>
                  <a:pt x="17664" y="6542"/>
                  <a:pt x="17637" y="6159"/>
                  <a:pt x="17611" y="6083"/>
                </a:cubicBezTo>
                <a:cubicBezTo>
                  <a:pt x="17584" y="6083"/>
                  <a:pt x="17477" y="6083"/>
                  <a:pt x="17451" y="5929"/>
                </a:cubicBezTo>
                <a:cubicBezTo>
                  <a:pt x="17451" y="5700"/>
                  <a:pt x="17557" y="5623"/>
                  <a:pt x="17451" y="5393"/>
                </a:cubicBezTo>
                <a:cubicBezTo>
                  <a:pt x="17397" y="5317"/>
                  <a:pt x="17344" y="5240"/>
                  <a:pt x="17264" y="5164"/>
                </a:cubicBezTo>
                <a:cubicBezTo>
                  <a:pt x="17104" y="5010"/>
                  <a:pt x="16917" y="5164"/>
                  <a:pt x="16757" y="5240"/>
                </a:cubicBezTo>
                <a:cubicBezTo>
                  <a:pt x="16677" y="5240"/>
                  <a:pt x="16597" y="5240"/>
                  <a:pt x="16491" y="5240"/>
                </a:cubicBezTo>
                <a:cubicBezTo>
                  <a:pt x="16464" y="5240"/>
                  <a:pt x="16464" y="5240"/>
                  <a:pt x="16437" y="5240"/>
                </a:cubicBezTo>
                <a:cubicBezTo>
                  <a:pt x="16384" y="5164"/>
                  <a:pt x="16437" y="5164"/>
                  <a:pt x="16464" y="5087"/>
                </a:cubicBezTo>
                <a:cubicBezTo>
                  <a:pt x="16464" y="5010"/>
                  <a:pt x="16331" y="4934"/>
                  <a:pt x="16331" y="4934"/>
                </a:cubicBezTo>
                <a:cubicBezTo>
                  <a:pt x="16304" y="4857"/>
                  <a:pt x="16197" y="4934"/>
                  <a:pt x="16171" y="4934"/>
                </a:cubicBezTo>
                <a:cubicBezTo>
                  <a:pt x="16171" y="4934"/>
                  <a:pt x="16277" y="4857"/>
                  <a:pt x="16251" y="4781"/>
                </a:cubicBezTo>
                <a:cubicBezTo>
                  <a:pt x="16224" y="4781"/>
                  <a:pt x="16197" y="4857"/>
                  <a:pt x="16171" y="4857"/>
                </a:cubicBezTo>
                <a:cubicBezTo>
                  <a:pt x="16144" y="4781"/>
                  <a:pt x="16091" y="4704"/>
                  <a:pt x="16091" y="4704"/>
                </a:cubicBezTo>
                <a:cubicBezTo>
                  <a:pt x="16064" y="4704"/>
                  <a:pt x="15984" y="4551"/>
                  <a:pt x="16037" y="4551"/>
                </a:cubicBezTo>
                <a:cubicBezTo>
                  <a:pt x="16064" y="4551"/>
                  <a:pt x="16117" y="4551"/>
                  <a:pt x="16144" y="4551"/>
                </a:cubicBezTo>
                <a:cubicBezTo>
                  <a:pt x="16224" y="4551"/>
                  <a:pt x="16117" y="4321"/>
                  <a:pt x="16091" y="4321"/>
                </a:cubicBezTo>
                <a:cubicBezTo>
                  <a:pt x="16037" y="4168"/>
                  <a:pt x="15904" y="4244"/>
                  <a:pt x="15824" y="4168"/>
                </a:cubicBezTo>
                <a:cubicBezTo>
                  <a:pt x="15771" y="4168"/>
                  <a:pt x="15744" y="4321"/>
                  <a:pt x="15691" y="4474"/>
                </a:cubicBezTo>
                <a:cubicBezTo>
                  <a:pt x="15691" y="4474"/>
                  <a:pt x="15504" y="4781"/>
                  <a:pt x="15504" y="4551"/>
                </a:cubicBezTo>
                <a:cubicBezTo>
                  <a:pt x="15531" y="4398"/>
                  <a:pt x="15557" y="4551"/>
                  <a:pt x="15611" y="4474"/>
                </a:cubicBezTo>
                <a:cubicBezTo>
                  <a:pt x="15611" y="4474"/>
                  <a:pt x="15584" y="4244"/>
                  <a:pt x="15557" y="4244"/>
                </a:cubicBezTo>
                <a:cubicBezTo>
                  <a:pt x="15557" y="4244"/>
                  <a:pt x="15397" y="4244"/>
                  <a:pt x="15397" y="4244"/>
                </a:cubicBezTo>
                <a:cubicBezTo>
                  <a:pt x="15424" y="4168"/>
                  <a:pt x="15477" y="4091"/>
                  <a:pt x="15531" y="4091"/>
                </a:cubicBezTo>
                <a:cubicBezTo>
                  <a:pt x="15557" y="4168"/>
                  <a:pt x="15744" y="4168"/>
                  <a:pt x="15744" y="4168"/>
                </a:cubicBezTo>
                <a:cubicBezTo>
                  <a:pt x="15744" y="4091"/>
                  <a:pt x="15584" y="4091"/>
                  <a:pt x="15557" y="4015"/>
                </a:cubicBezTo>
                <a:cubicBezTo>
                  <a:pt x="15504" y="4015"/>
                  <a:pt x="15451" y="4015"/>
                  <a:pt x="15397" y="4015"/>
                </a:cubicBezTo>
                <a:cubicBezTo>
                  <a:pt x="15291" y="3938"/>
                  <a:pt x="15184" y="3938"/>
                  <a:pt x="15077" y="3861"/>
                </a:cubicBezTo>
                <a:cubicBezTo>
                  <a:pt x="15051" y="3861"/>
                  <a:pt x="14944" y="3785"/>
                  <a:pt x="14944" y="3785"/>
                </a:cubicBezTo>
                <a:cubicBezTo>
                  <a:pt x="14944" y="3861"/>
                  <a:pt x="14971" y="3938"/>
                  <a:pt x="14944" y="3938"/>
                </a:cubicBezTo>
                <a:cubicBezTo>
                  <a:pt x="14917" y="4015"/>
                  <a:pt x="14891" y="4015"/>
                  <a:pt x="14864" y="4015"/>
                </a:cubicBezTo>
                <a:cubicBezTo>
                  <a:pt x="14837" y="4015"/>
                  <a:pt x="14704" y="4091"/>
                  <a:pt x="14731" y="4244"/>
                </a:cubicBezTo>
                <a:cubicBezTo>
                  <a:pt x="14757" y="4398"/>
                  <a:pt x="14811" y="4168"/>
                  <a:pt x="14837" y="4244"/>
                </a:cubicBezTo>
                <a:cubicBezTo>
                  <a:pt x="14837" y="4244"/>
                  <a:pt x="14757" y="4321"/>
                  <a:pt x="14784" y="4474"/>
                </a:cubicBezTo>
                <a:cubicBezTo>
                  <a:pt x="14811" y="4474"/>
                  <a:pt x="14784" y="4551"/>
                  <a:pt x="14784" y="4627"/>
                </a:cubicBezTo>
                <a:cubicBezTo>
                  <a:pt x="14811" y="4627"/>
                  <a:pt x="14837" y="4704"/>
                  <a:pt x="14837" y="4781"/>
                </a:cubicBezTo>
                <a:cubicBezTo>
                  <a:pt x="14837" y="4781"/>
                  <a:pt x="14731" y="4781"/>
                  <a:pt x="14704" y="4781"/>
                </a:cubicBezTo>
                <a:cubicBezTo>
                  <a:pt x="14651" y="4781"/>
                  <a:pt x="14704" y="4704"/>
                  <a:pt x="14704" y="4704"/>
                </a:cubicBezTo>
                <a:cubicBezTo>
                  <a:pt x="14677" y="4627"/>
                  <a:pt x="14597" y="4704"/>
                  <a:pt x="14597" y="4704"/>
                </a:cubicBezTo>
                <a:cubicBezTo>
                  <a:pt x="14544" y="4781"/>
                  <a:pt x="14491" y="4704"/>
                  <a:pt x="14464" y="4704"/>
                </a:cubicBezTo>
                <a:cubicBezTo>
                  <a:pt x="14437" y="4704"/>
                  <a:pt x="14544" y="4781"/>
                  <a:pt x="14544" y="4781"/>
                </a:cubicBezTo>
                <a:cubicBezTo>
                  <a:pt x="14624" y="4857"/>
                  <a:pt x="14544" y="5010"/>
                  <a:pt x="14517" y="4934"/>
                </a:cubicBezTo>
                <a:cubicBezTo>
                  <a:pt x="14491" y="4934"/>
                  <a:pt x="14491" y="4857"/>
                  <a:pt x="14491" y="4781"/>
                </a:cubicBezTo>
                <a:cubicBezTo>
                  <a:pt x="14464" y="4781"/>
                  <a:pt x="14437" y="4781"/>
                  <a:pt x="14411" y="4781"/>
                </a:cubicBezTo>
                <a:cubicBezTo>
                  <a:pt x="14357" y="4704"/>
                  <a:pt x="14304" y="4627"/>
                  <a:pt x="14224" y="4704"/>
                </a:cubicBezTo>
                <a:cubicBezTo>
                  <a:pt x="14144" y="4704"/>
                  <a:pt x="14091" y="4934"/>
                  <a:pt x="14011" y="4781"/>
                </a:cubicBezTo>
                <a:cubicBezTo>
                  <a:pt x="13957" y="4704"/>
                  <a:pt x="13904" y="4627"/>
                  <a:pt x="13877" y="4474"/>
                </a:cubicBezTo>
                <a:cubicBezTo>
                  <a:pt x="13851" y="4398"/>
                  <a:pt x="13797" y="4704"/>
                  <a:pt x="13771" y="4704"/>
                </a:cubicBezTo>
                <a:cubicBezTo>
                  <a:pt x="13744" y="4857"/>
                  <a:pt x="13717" y="5317"/>
                  <a:pt x="13637" y="5240"/>
                </a:cubicBezTo>
                <a:cubicBezTo>
                  <a:pt x="13584" y="5164"/>
                  <a:pt x="13531" y="5164"/>
                  <a:pt x="13477" y="5010"/>
                </a:cubicBezTo>
                <a:cubicBezTo>
                  <a:pt x="13451" y="4934"/>
                  <a:pt x="13397" y="4781"/>
                  <a:pt x="13371" y="4704"/>
                </a:cubicBezTo>
                <a:cubicBezTo>
                  <a:pt x="13344" y="4551"/>
                  <a:pt x="13291" y="4474"/>
                  <a:pt x="13264" y="4398"/>
                </a:cubicBezTo>
                <a:cubicBezTo>
                  <a:pt x="13211" y="4244"/>
                  <a:pt x="13317" y="4321"/>
                  <a:pt x="13344" y="4321"/>
                </a:cubicBezTo>
                <a:cubicBezTo>
                  <a:pt x="13371" y="4321"/>
                  <a:pt x="13424" y="4244"/>
                  <a:pt x="13424" y="4168"/>
                </a:cubicBezTo>
                <a:cubicBezTo>
                  <a:pt x="13424" y="4168"/>
                  <a:pt x="13291" y="3938"/>
                  <a:pt x="13291" y="3938"/>
                </a:cubicBezTo>
                <a:cubicBezTo>
                  <a:pt x="13291" y="3938"/>
                  <a:pt x="13371" y="3938"/>
                  <a:pt x="13371" y="3861"/>
                </a:cubicBezTo>
                <a:cubicBezTo>
                  <a:pt x="13344" y="3785"/>
                  <a:pt x="13291" y="3785"/>
                  <a:pt x="13291" y="3785"/>
                </a:cubicBezTo>
                <a:cubicBezTo>
                  <a:pt x="13291" y="3632"/>
                  <a:pt x="13424" y="3555"/>
                  <a:pt x="13291" y="3478"/>
                </a:cubicBezTo>
                <a:cubicBezTo>
                  <a:pt x="13264" y="3478"/>
                  <a:pt x="13237" y="3325"/>
                  <a:pt x="13184" y="3325"/>
                </a:cubicBezTo>
                <a:cubicBezTo>
                  <a:pt x="13157" y="3325"/>
                  <a:pt x="13104" y="3249"/>
                  <a:pt x="13077" y="3325"/>
                </a:cubicBezTo>
                <a:cubicBezTo>
                  <a:pt x="13051" y="3325"/>
                  <a:pt x="13051" y="3402"/>
                  <a:pt x="13024" y="3402"/>
                </a:cubicBezTo>
                <a:cubicBezTo>
                  <a:pt x="12997" y="3325"/>
                  <a:pt x="12997" y="3325"/>
                  <a:pt x="12971" y="3325"/>
                </a:cubicBezTo>
                <a:cubicBezTo>
                  <a:pt x="12944" y="3325"/>
                  <a:pt x="12891" y="3325"/>
                  <a:pt x="12864" y="3249"/>
                </a:cubicBezTo>
                <a:cubicBezTo>
                  <a:pt x="12837" y="3249"/>
                  <a:pt x="12811" y="3249"/>
                  <a:pt x="12784" y="3095"/>
                </a:cubicBezTo>
                <a:cubicBezTo>
                  <a:pt x="12757" y="3095"/>
                  <a:pt x="12784" y="3019"/>
                  <a:pt x="12731" y="3095"/>
                </a:cubicBezTo>
                <a:cubicBezTo>
                  <a:pt x="12731" y="3095"/>
                  <a:pt x="12704" y="3172"/>
                  <a:pt x="12677" y="3172"/>
                </a:cubicBezTo>
                <a:cubicBezTo>
                  <a:pt x="12651" y="3172"/>
                  <a:pt x="12651" y="3095"/>
                  <a:pt x="12624" y="3172"/>
                </a:cubicBezTo>
                <a:cubicBezTo>
                  <a:pt x="12624" y="3249"/>
                  <a:pt x="12597" y="3325"/>
                  <a:pt x="12597" y="3402"/>
                </a:cubicBezTo>
                <a:cubicBezTo>
                  <a:pt x="12597" y="3478"/>
                  <a:pt x="12651" y="3478"/>
                  <a:pt x="12624" y="3555"/>
                </a:cubicBezTo>
                <a:cubicBezTo>
                  <a:pt x="12597" y="3632"/>
                  <a:pt x="12624" y="3632"/>
                  <a:pt x="12597" y="3632"/>
                </a:cubicBezTo>
                <a:cubicBezTo>
                  <a:pt x="12571" y="3632"/>
                  <a:pt x="12517" y="3632"/>
                  <a:pt x="12491" y="3708"/>
                </a:cubicBezTo>
                <a:cubicBezTo>
                  <a:pt x="12517" y="3632"/>
                  <a:pt x="12597" y="3785"/>
                  <a:pt x="12597" y="3785"/>
                </a:cubicBezTo>
                <a:cubicBezTo>
                  <a:pt x="12571" y="3861"/>
                  <a:pt x="12491" y="3708"/>
                  <a:pt x="12437" y="3708"/>
                </a:cubicBezTo>
                <a:cubicBezTo>
                  <a:pt x="12384" y="3708"/>
                  <a:pt x="12304" y="3708"/>
                  <a:pt x="12224" y="3708"/>
                </a:cubicBezTo>
                <a:cubicBezTo>
                  <a:pt x="12197" y="3708"/>
                  <a:pt x="12197" y="3632"/>
                  <a:pt x="12171" y="3632"/>
                </a:cubicBezTo>
                <a:cubicBezTo>
                  <a:pt x="12144" y="3555"/>
                  <a:pt x="12064" y="3632"/>
                  <a:pt x="12037" y="3632"/>
                </a:cubicBezTo>
                <a:cubicBezTo>
                  <a:pt x="12011" y="3555"/>
                  <a:pt x="11957" y="3555"/>
                  <a:pt x="11931" y="3478"/>
                </a:cubicBezTo>
                <a:cubicBezTo>
                  <a:pt x="11931" y="3402"/>
                  <a:pt x="11984" y="3402"/>
                  <a:pt x="11984" y="3325"/>
                </a:cubicBezTo>
                <a:cubicBezTo>
                  <a:pt x="12011" y="3249"/>
                  <a:pt x="11771" y="3249"/>
                  <a:pt x="11744" y="3249"/>
                </a:cubicBezTo>
                <a:cubicBezTo>
                  <a:pt x="11611" y="3172"/>
                  <a:pt x="11504" y="3249"/>
                  <a:pt x="11371" y="3249"/>
                </a:cubicBezTo>
                <a:cubicBezTo>
                  <a:pt x="11291" y="3249"/>
                  <a:pt x="11317" y="3249"/>
                  <a:pt x="11344" y="3402"/>
                </a:cubicBezTo>
                <a:cubicBezTo>
                  <a:pt x="11344" y="3478"/>
                  <a:pt x="11291" y="3402"/>
                  <a:pt x="11291" y="3402"/>
                </a:cubicBezTo>
                <a:cubicBezTo>
                  <a:pt x="11237" y="3402"/>
                  <a:pt x="11264" y="3325"/>
                  <a:pt x="11264" y="3249"/>
                </a:cubicBezTo>
                <a:cubicBezTo>
                  <a:pt x="11264" y="3095"/>
                  <a:pt x="11237" y="2866"/>
                  <a:pt x="11184" y="3019"/>
                </a:cubicBezTo>
                <a:cubicBezTo>
                  <a:pt x="11184" y="3172"/>
                  <a:pt x="11077" y="3172"/>
                  <a:pt x="11024" y="3095"/>
                </a:cubicBezTo>
                <a:cubicBezTo>
                  <a:pt x="10997" y="3019"/>
                  <a:pt x="11051" y="2866"/>
                  <a:pt x="10944" y="2942"/>
                </a:cubicBezTo>
                <a:cubicBezTo>
                  <a:pt x="10917" y="2942"/>
                  <a:pt x="10891" y="2942"/>
                  <a:pt x="10864" y="2942"/>
                </a:cubicBezTo>
                <a:cubicBezTo>
                  <a:pt x="10837" y="2866"/>
                  <a:pt x="10811" y="2942"/>
                  <a:pt x="10757" y="3019"/>
                </a:cubicBezTo>
                <a:cubicBezTo>
                  <a:pt x="10704" y="3172"/>
                  <a:pt x="10837" y="3095"/>
                  <a:pt x="10837" y="3172"/>
                </a:cubicBezTo>
                <a:cubicBezTo>
                  <a:pt x="10837" y="3325"/>
                  <a:pt x="10731" y="3249"/>
                  <a:pt x="10704" y="3325"/>
                </a:cubicBezTo>
                <a:cubicBezTo>
                  <a:pt x="10677" y="3402"/>
                  <a:pt x="10624" y="3402"/>
                  <a:pt x="10571" y="3478"/>
                </a:cubicBezTo>
                <a:cubicBezTo>
                  <a:pt x="10517" y="3555"/>
                  <a:pt x="10464" y="3555"/>
                  <a:pt x="10384" y="3555"/>
                </a:cubicBezTo>
                <a:cubicBezTo>
                  <a:pt x="10331" y="3555"/>
                  <a:pt x="10331" y="3555"/>
                  <a:pt x="10304" y="3708"/>
                </a:cubicBezTo>
                <a:cubicBezTo>
                  <a:pt x="10277" y="3785"/>
                  <a:pt x="10171" y="3861"/>
                  <a:pt x="10144" y="3861"/>
                </a:cubicBezTo>
                <a:cubicBezTo>
                  <a:pt x="10144" y="3785"/>
                  <a:pt x="10197" y="3785"/>
                  <a:pt x="10197" y="3785"/>
                </a:cubicBezTo>
                <a:cubicBezTo>
                  <a:pt x="10251" y="3708"/>
                  <a:pt x="10251" y="3555"/>
                  <a:pt x="10277" y="3478"/>
                </a:cubicBezTo>
                <a:cubicBezTo>
                  <a:pt x="10304" y="3325"/>
                  <a:pt x="10331" y="3478"/>
                  <a:pt x="10357" y="3402"/>
                </a:cubicBezTo>
                <a:cubicBezTo>
                  <a:pt x="10384" y="3402"/>
                  <a:pt x="10384" y="3325"/>
                  <a:pt x="10411" y="3325"/>
                </a:cubicBezTo>
                <a:cubicBezTo>
                  <a:pt x="10491" y="3172"/>
                  <a:pt x="10597" y="3095"/>
                  <a:pt x="10677" y="2942"/>
                </a:cubicBezTo>
                <a:cubicBezTo>
                  <a:pt x="10731" y="2866"/>
                  <a:pt x="10784" y="2789"/>
                  <a:pt x="10837" y="2712"/>
                </a:cubicBezTo>
                <a:cubicBezTo>
                  <a:pt x="10944" y="2483"/>
                  <a:pt x="11077" y="2329"/>
                  <a:pt x="11184" y="2176"/>
                </a:cubicBezTo>
                <a:cubicBezTo>
                  <a:pt x="11264" y="2100"/>
                  <a:pt x="11344" y="1946"/>
                  <a:pt x="11264" y="1717"/>
                </a:cubicBezTo>
                <a:cubicBezTo>
                  <a:pt x="11237" y="1640"/>
                  <a:pt x="11237" y="1793"/>
                  <a:pt x="11211" y="1717"/>
                </a:cubicBezTo>
                <a:cubicBezTo>
                  <a:pt x="11184" y="1640"/>
                  <a:pt x="11157" y="1640"/>
                  <a:pt x="11131" y="1564"/>
                </a:cubicBezTo>
                <a:cubicBezTo>
                  <a:pt x="11131" y="1487"/>
                  <a:pt x="11264" y="1640"/>
                  <a:pt x="11264" y="1640"/>
                </a:cubicBezTo>
                <a:cubicBezTo>
                  <a:pt x="11291" y="1640"/>
                  <a:pt x="11371" y="1640"/>
                  <a:pt x="11317" y="1487"/>
                </a:cubicBezTo>
                <a:cubicBezTo>
                  <a:pt x="11291" y="1410"/>
                  <a:pt x="11291" y="1334"/>
                  <a:pt x="11264" y="1257"/>
                </a:cubicBezTo>
                <a:cubicBezTo>
                  <a:pt x="11237" y="1104"/>
                  <a:pt x="11211" y="1410"/>
                  <a:pt x="11184" y="1410"/>
                </a:cubicBezTo>
                <a:cubicBezTo>
                  <a:pt x="11184" y="1334"/>
                  <a:pt x="11184" y="1257"/>
                  <a:pt x="11184" y="1257"/>
                </a:cubicBezTo>
                <a:cubicBezTo>
                  <a:pt x="11184" y="1181"/>
                  <a:pt x="11184" y="1181"/>
                  <a:pt x="11157" y="1104"/>
                </a:cubicBezTo>
                <a:cubicBezTo>
                  <a:pt x="11157" y="1027"/>
                  <a:pt x="11104" y="951"/>
                  <a:pt x="11077" y="951"/>
                </a:cubicBezTo>
                <a:cubicBezTo>
                  <a:pt x="11024" y="874"/>
                  <a:pt x="10997" y="874"/>
                  <a:pt x="10944" y="798"/>
                </a:cubicBezTo>
                <a:cubicBezTo>
                  <a:pt x="10891" y="798"/>
                  <a:pt x="10891" y="798"/>
                  <a:pt x="10811" y="874"/>
                </a:cubicBezTo>
                <a:cubicBezTo>
                  <a:pt x="10757" y="874"/>
                  <a:pt x="10571" y="644"/>
                  <a:pt x="10544" y="874"/>
                </a:cubicBezTo>
                <a:cubicBezTo>
                  <a:pt x="10517" y="951"/>
                  <a:pt x="10357" y="1027"/>
                  <a:pt x="10331" y="951"/>
                </a:cubicBezTo>
                <a:cubicBezTo>
                  <a:pt x="10331" y="951"/>
                  <a:pt x="10491" y="644"/>
                  <a:pt x="10437" y="568"/>
                </a:cubicBezTo>
                <a:cubicBezTo>
                  <a:pt x="10437" y="568"/>
                  <a:pt x="10251" y="644"/>
                  <a:pt x="10224" y="568"/>
                </a:cubicBezTo>
                <a:cubicBezTo>
                  <a:pt x="10224" y="491"/>
                  <a:pt x="10277" y="491"/>
                  <a:pt x="10277" y="491"/>
                </a:cubicBezTo>
                <a:cubicBezTo>
                  <a:pt x="10277" y="415"/>
                  <a:pt x="10064" y="491"/>
                  <a:pt x="10064" y="491"/>
                </a:cubicBezTo>
                <a:cubicBezTo>
                  <a:pt x="10091" y="338"/>
                  <a:pt x="10197" y="415"/>
                  <a:pt x="10224" y="338"/>
                </a:cubicBezTo>
                <a:cubicBezTo>
                  <a:pt x="10251" y="261"/>
                  <a:pt x="10304" y="338"/>
                  <a:pt x="10277" y="261"/>
                </a:cubicBezTo>
                <a:cubicBezTo>
                  <a:pt x="10277" y="185"/>
                  <a:pt x="10277" y="108"/>
                  <a:pt x="10251" y="108"/>
                </a:cubicBezTo>
                <a:cubicBezTo>
                  <a:pt x="10171" y="108"/>
                  <a:pt x="10144" y="32"/>
                  <a:pt x="10064" y="32"/>
                </a:cubicBezTo>
                <a:cubicBezTo>
                  <a:pt x="10011" y="-45"/>
                  <a:pt x="9957" y="32"/>
                  <a:pt x="9904" y="108"/>
                </a:cubicBezTo>
                <a:cubicBezTo>
                  <a:pt x="9797" y="185"/>
                  <a:pt x="9691" y="415"/>
                  <a:pt x="9637" y="568"/>
                </a:cubicBezTo>
                <a:cubicBezTo>
                  <a:pt x="9611" y="644"/>
                  <a:pt x="9611" y="644"/>
                  <a:pt x="9637" y="721"/>
                </a:cubicBezTo>
                <a:cubicBezTo>
                  <a:pt x="9664" y="721"/>
                  <a:pt x="9637" y="798"/>
                  <a:pt x="9637" y="874"/>
                </a:cubicBezTo>
                <a:cubicBezTo>
                  <a:pt x="9637" y="1027"/>
                  <a:pt x="9744" y="951"/>
                  <a:pt x="9744" y="1027"/>
                </a:cubicBezTo>
                <a:cubicBezTo>
                  <a:pt x="9744" y="951"/>
                  <a:pt x="9611" y="1027"/>
                  <a:pt x="9584" y="1027"/>
                </a:cubicBezTo>
                <a:cubicBezTo>
                  <a:pt x="9557" y="1027"/>
                  <a:pt x="9397" y="951"/>
                  <a:pt x="9371" y="1027"/>
                </a:cubicBezTo>
                <a:cubicBezTo>
                  <a:pt x="9371" y="951"/>
                  <a:pt x="9451" y="1257"/>
                  <a:pt x="9451" y="1257"/>
                </a:cubicBezTo>
                <a:cubicBezTo>
                  <a:pt x="9477" y="1334"/>
                  <a:pt x="9344" y="1181"/>
                  <a:pt x="9317" y="1181"/>
                </a:cubicBezTo>
                <a:cubicBezTo>
                  <a:pt x="9291" y="1181"/>
                  <a:pt x="9237" y="1257"/>
                  <a:pt x="9184" y="1334"/>
                </a:cubicBezTo>
                <a:cubicBezTo>
                  <a:pt x="9184" y="1334"/>
                  <a:pt x="9184" y="1334"/>
                  <a:pt x="9157" y="1334"/>
                </a:cubicBezTo>
                <a:cubicBezTo>
                  <a:pt x="9104" y="1334"/>
                  <a:pt x="9157" y="1334"/>
                  <a:pt x="9131" y="1257"/>
                </a:cubicBezTo>
                <a:cubicBezTo>
                  <a:pt x="9131" y="1334"/>
                  <a:pt x="8997" y="1487"/>
                  <a:pt x="8997" y="1487"/>
                </a:cubicBezTo>
                <a:cubicBezTo>
                  <a:pt x="8997" y="1410"/>
                  <a:pt x="9051" y="1334"/>
                  <a:pt x="9051" y="1334"/>
                </a:cubicBezTo>
                <a:cubicBezTo>
                  <a:pt x="9051" y="1257"/>
                  <a:pt x="8917" y="1334"/>
                  <a:pt x="8891" y="1257"/>
                </a:cubicBezTo>
                <a:cubicBezTo>
                  <a:pt x="8891" y="1257"/>
                  <a:pt x="8944" y="1181"/>
                  <a:pt x="8944" y="1181"/>
                </a:cubicBezTo>
                <a:cubicBezTo>
                  <a:pt x="8917" y="1257"/>
                  <a:pt x="8784" y="1334"/>
                  <a:pt x="8731" y="1334"/>
                </a:cubicBezTo>
                <a:cubicBezTo>
                  <a:pt x="8597" y="1410"/>
                  <a:pt x="8757" y="1410"/>
                  <a:pt x="8784" y="1487"/>
                </a:cubicBezTo>
                <a:cubicBezTo>
                  <a:pt x="8757" y="1410"/>
                  <a:pt x="8624" y="1564"/>
                  <a:pt x="8597" y="1564"/>
                </a:cubicBezTo>
                <a:cubicBezTo>
                  <a:pt x="8571" y="1564"/>
                  <a:pt x="8544" y="1564"/>
                  <a:pt x="8517" y="1640"/>
                </a:cubicBezTo>
                <a:cubicBezTo>
                  <a:pt x="8491" y="1717"/>
                  <a:pt x="8437" y="1640"/>
                  <a:pt x="8384" y="1640"/>
                </a:cubicBezTo>
                <a:cubicBezTo>
                  <a:pt x="8357" y="1640"/>
                  <a:pt x="8331" y="1793"/>
                  <a:pt x="8277" y="1793"/>
                </a:cubicBezTo>
                <a:cubicBezTo>
                  <a:pt x="8224" y="1870"/>
                  <a:pt x="8197" y="1793"/>
                  <a:pt x="8171" y="1870"/>
                </a:cubicBezTo>
                <a:cubicBezTo>
                  <a:pt x="8144" y="1946"/>
                  <a:pt x="8117" y="2023"/>
                  <a:pt x="8091" y="2023"/>
                </a:cubicBezTo>
                <a:cubicBezTo>
                  <a:pt x="8037" y="2023"/>
                  <a:pt x="7984" y="2023"/>
                  <a:pt x="7957" y="2023"/>
                </a:cubicBezTo>
                <a:cubicBezTo>
                  <a:pt x="7957" y="2023"/>
                  <a:pt x="8037" y="2176"/>
                  <a:pt x="8037" y="2176"/>
                </a:cubicBezTo>
                <a:cubicBezTo>
                  <a:pt x="8011" y="2253"/>
                  <a:pt x="7851" y="2253"/>
                  <a:pt x="7851" y="2253"/>
                </a:cubicBezTo>
                <a:cubicBezTo>
                  <a:pt x="7851" y="2253"/>
                  <a:pt x="7957" y="2253"/>
                  <a:pt x="7957" y="2253"/>
                </a:cubicBezTo>
                <a:cubicBezTo>
                  <a:pt x="7957" y="2253"/>
                  <a:pt x="7904" y="2253"/>
                  <a:pt x="7877" y="2253"/>
                </a:cubicBezTo>
                <a:cubicBezTo>
                  <a:pt x="7904" y="2253"/>
                  <a:pt x="7957" y="2329"/>
                  <a:pt x="7957" y="2329"/>
                </a:cubicBezTo>
                <a:cubicBezTo>
                  <a:pt x="7931" y="2329"/>
                  <a:pt x="7931" y="2329"/>
                  <a:pt x="7904" y="2329"/>
                </a:cubicBezTo>
                <a:cubicBezTo>
                  <a:pt x="7931" y="2329"/>
                  <a:pt x="7904" y="2406"/>
                  <a:pt x="7904" y="2406"/>
                </a:cubicBezTo>
                <a:cubicBezTo>
                  <a:pt x="7904" y="2483"/>
                  <a:pt x="7824" y="2406"/>
                  <a:pt x="7824" y="2406"/>
                </a:cubicBezTo>
                <a:cubicBezTo>
                  <a:pt x="7824" y="2483"/>
                  <a:pt x="7877" y="2483"/>
                  <a:pt x="7877" y="2559"/>
                </a:cubicBezTo>
                <a:cubicBezTo>
                  <a:pt x="7904" y="2559"/>
                  <a:pt x="7851" y="2559"/>
                  <a:pt x="7851" y="2559"/>
                </a:cubicBezTo>
                <a:cubicBezTo>
                  <a:pt x="7851" y="2712"/>
                  <a:pt x="7957" y="2559"/>
                  <a:pt x="7931" y="2712"/>
                </a:cubicBezTo>
                <a:cubicBezTo>
                  <a:pt x="7877" y="2866"/>
                  <a:pt x="8011" y="2942"/>
                  <a:pt x="7931" y="3019"/>
                </a:cubicBezTo>
                <a:cubicBezTo>
                  <a:pt x="7877" y="3019"/>
                  <a:pt x="7824" y="3019"/>
                  <a:pt x="7771" y="3019"/>
                </a:cubicBezTo>
                <a:cubicBezTo>
                  <a:pt x="7744" y="3095"/>
                  <a:pt x="7744" y="3172"/>
                  <a:pt x="7691" y="3095"/>
                </a:cubicBezTo>
                <a:cubicBezTo>
                  <a:pt x="7664" y="3095"/>
                  <a:pt x="7637" y="3095"/>
                  <a:pt x="7611" y="3095"/>
                </a:cubicBezTo>
                <a:cubicBezTo>
                  <a:pt x="7504" y="3172"/>
                  <a:pt x="7397" y="3172"/>
                  <a:pt x="7291" y="3172"/>
                </a:cubicBezTo>
                <a:cubicBezTo>
                  <a:pt x="7237" y="3172"/>
                  <a:pt x="7184" y="3172"/>
                  <a:pt x="7157" y="3249"/>
                </a:cubicBezTo>
                <a:cubicBezTo>
                  <a:pt x="7131" y="3325"/>
                  <a:pt x="7104" y="3402"/>
                  <a:pt x="7104" y="3478"/>
                </a:cubicBezTo>
                <a:cubicBezTo>
                  <a:pt x="7104" y="3555"/>
                  <a:pt x="7157" y="3632"/>
                  <a:pt x="7157" y="3708"/>
                </a:cubicBezTo>
                <a:cubicBezTo>
                  <a:pt x="7131" y="3861"/>
                  <a:pt x="7131" y="3938"/>
                  <a:pt x="7157" y="4015"/>
                </a:cubicBezTo>
                <a:cubicBezTo>
                  <a:pt x="7211" y="4168"/>
                  <a:pt x="7291" y="4091"/>
                  <a:pt x="7344" y="4244"/>
                </a:cubicBezTo>
                <a:cubicBezTo>
                  <a:pt x="7344" y="4244"/>
                  <a:pt x="7397" y="4551"/>
                  <a:pt x="7397" y="4551"/>
                </a:cubicBezTo>
                <a:cubicBezTo>
                  <a:pt x="7291" y="4551"/>
                  <a:pt x="7264" y="4551"/>
                  <a:pt x="7184" y="4398"/>
                </a:cubicBezTo>
                <a:cubicBezTo>
                  <a:pt x="7104" y="4244"/>
                  <a:pt x="6971" y="4091"/>
                  <a:pt x="6864" y="4091"/>
                </a:cubicBezTo>
                <a:cubicBezTo>
                  <a:pt x="6811" y="4091"/>
                  <a:pt x="6837" y="4015"/>
                  <a:pt x="6784" y="3938"/>
                </a:cubicBezTo>
                <a:cubicBezTo>
                  <a:pt x="6757" y="3938"/>
                  <a:pt x="6651" y="3938"/>
                  <a:pt x="6651" y="4091"/>
                </a:cubicBezTo>
                <a:cubicBezTo>
                  <a:pt x="6651" y="4168"/>
                  <a:pt x="6757" y="4168"/>
                  <a:pt x="6757" y="4168"/>
                </a:cubicBezTo>
                <a:cubicBezTo>
                  <a:pt x="6757" y="4168"/>
                  <a:pt x="6677" y="4244"/>
                  <a:pt x="6704" y="4244"/>
                </a:cubicBezTo>
                <a:cubicBezTo>
                  <a:pt x="6757" y="4321"/>
                  <a:pt x="6784" y="4244"/>
                  <a:pt x="6811" y="4398"/>
                </a:cubicBezTo>
                <a:cubicBezTo>
                  <a:pt x="6811" y="4551"/>
                  <a:pt x="6731" y="4474"/>
                  <a:pt x="6704" y="4474"/>
                </a:cubicBezTo>
                <a:cubicBezTo>
                  <a:pt x="6651" y="4398"/>
                  <a:pt x="6624" y="4321"/>
                  <a:pt x="6571" y="4398"/>
                </a:cubicBezTo>
                <a:cubicBezTo>
                  <a:pt x="6517" y="4398"/>
                  <a:pt x="6544" y="4627"/>
                  <a:pt x="6571" y="4704"/>
                </a:cubicBezTo>
                <a:cubicBezTo>
                  <a:pt x="6597" y="4781"/>
                  <a:pt x="6651" y="4781"/>
                  <a:pt x="6677" y="4781"/>
                </a:cubicBezTo>
                <a:cubicBezTo>
                  <a:pt x="6731" y="4857"/>
                  <a:pt x="6784" y="4857"/>
                  <a:pt x="6811" y="4934"/>
                </a:cubicBezTo>
                <a:cubicBezTo>
                  <a:pt x="6837" y="5010"/>
                  <a:pt x="6837" y="5087"/>
                  <a:pt x="6837" y="5087"/>
                </a:cubicBezTo>
                <a:cubicBezTo>
                  <a:pt x="6864" y="5087"/>
                  <a:pt x="6891" y="5087"/>
                  <a:pt x="6917" y="5087"/>
                </a:cubicBezTo>
                <a:cubicBezTo>
                  <a:pt x="6917" y="5087"/>
                  <a:pt x="6837" y="5164"/>
                  <a:pt x="6837" y="5164"/>
                </a:cubicBezTo>
                <a:cubicBezTo>
                  <a:pt x="6784" y="5164"/>
                  <a:pt x="6784" y="5087"/>
                  <a:pt x="6757" y="5010"/>
                </a:cubicBezTo>
                <a:cubicBezTo>
                  <a:pt x="6704" y="4934"/>
                  <a:pt x="6624" y="4934"/>
                  <a:pt x="6544" y="4934"/>
                </a:cubicBezTo>
                <a:cubicBezTo>
                  <a:pt x="6517" y="4934"/>
                  <a:pt x="6384" y="4857"/>
                  <a:pt x="6437" y="4704"/>
                </a:cubicBezTo>
                <a:cubicBezTo>
                  <a:pt x="6464" y="4704"/>
                  <a:pt x="6437" y="4627"/>
                  <a:pt x="6437" y="4551"/>
                </a:cubicBezTo>
                <a:cubicBezTo>
                  <a:pt x="6411" y="4474"/>
                  <a:pt x="6437" y="4398"/>
                  <a:pt x="6437" y="4321"/>
                </a:cubicBezTo>
                <a:cubicBezTo>
                  <a:pt x="6464" y="4168"/>
                  <a:pt x="6491" y="3861"/>
                  <a:pt x="6437" y="3785"/>
                </a:cubicBezTo>
                <a:cubicBezTo>
                  <a:pt x="6331" y="3708"/>
                  <a:pt x="6411" y="4091"/>
                  <a:pt x="6384" y="4244"/>
                </a:cubicBezTo>
                <a:cubicBezTo>
                  <a:pt x="6331" y="4398"/>
                  <a:pt x="6251" y="4474"/>
                  <a:pt x="6197" y="4627"/>
                </a:cubicBezTo>
                <a:cubicBezTo>
                  <a:pt x="6117" y="4857"/>
                  <a:pt x="6144" y="4781"/>
                  <a:pt x="6197" y="4934"/>
                </a:cubicBezTo>
                <a:cubicBezTo>
                  <a:pt x="6224" y="5010"/>
                  <a:pt x="6304" y="5240"/>
                  <a:pt x="6304" y="5393"/>
                </a:cubicBezTo>
                <a:cubicBezTo>
                  <a:pt x="6304" y="5393"/>
                  <a:pt x="6277" y="5546"/>
                  <a:pt x="6251" y="5546"/>
                </a:cubicBezTo>
                <a:cubicBezTo>
                  <a:pt x="6224" y="5700"/>
                  <a:pt x="6197" y="5853"/>
                  <a:pt x="6197" y="6006"/>
                </a:cubicBezTo>
                <a:cubicBezTo>
                  <a:pt x="6197" y="6006"/>
                  <a:pt x="6224" y="6389"/>
                  <a:pt x="6251" y="6389"/>
                </a:cubicBezTo>
                <a:cubicBezTo>
                  <a:pt x="6304" y="6389"/>
                  <a:pt x="6357" y="6389"/>
                  <a:pt x="6411" y="6312"/>
                </a:cubicBezTo>
                <a:cubicBezTo>
                  <a:pt x="6464" y="6236"/>
                  <a:pt x="6544" y="6312"/>
                  <a:pt x="6597" y="6389"/>
                </a:cubicBezTo>
                <a:cubicBezTo>
                  <a:pt x="6677" y="6389"/>
                  <a:pt x="6731" y="6542"/>
                  <a:pt x="6757" y="6772"/>
                </a:cubicBezTo>
                <a:cubicBezTo>
                  <a:pt x="6784" y="6925"/>
                  <a:pt x="6677" y="7155"/>
                  <a:pt x="6731" y="7232"/>
                </a:cubicBezTo>
                <a:cubicBezTo>
                  <a:pt x="6731" y="7232"/>
                  <a:pt x="6891" y="7385"/>
                  <a:pt x="6891" y="7385"/>
                </a:cubicBezTo>
                <a:cubicBezTo>
                  <a:pt x="6891" y="7461"/>
                  <a:pt x="6704" y="7308"/>
                  <a:pt x="6677" y="7308"/>
                </a:cubicBezTo>
                <a:cubicBezTo>
                  <a:pt x="6677" y="7308"/>
                  <a:pt x="6651" y="7078"/>
                  <a:pt x="6651" y="7078"/>
                </a:cubicBezTo>
                <a:cubicBezTo>
                  <a:pt x="6677" y="6925"/>
                  <a:pt x="6704" y="6849"/>
                  <a:pt x="6651" y="6772"/>
                </a:cubicBezTo>
                <a:cubicBezTo>
                  <a:pt x="6597" y="6695"/>
                  <a:pt x="6624" y="6542"/>
                  <a:pt x="6571" y="6466"/>
                </a:cubicBezTo>
                <a:cubicBezTo>
                  <a:pt x="6517" y="6466"/>
                  <a:pt x="6464" y="6542"/>
                  <a:pt x="6411" y="6542"/>
                </a:cubicBezTo>
                <a:cubicBezTo>
                  <a:pt x="6411" y="6542"/>
                  <a:pt x="6304" y="6619"/>
                  <a:pt x="6304" y="6695"/>
                </a:cubicBezTo>
                <a:cubicBezTo>
                  <a:pt x="6331" y="6695"/>
                  <a:pt x="6357" y="6695"/>
                  <a:pt x="6331" y="6695"/>
                </a:cubicBezTo>
                <a:cubicBezTo>
                  <a:pt x="6331" y="6772"/>
                  <a:pt x="6277" y="6849"/>
                  <a:pt x="6304" y="6925"/>
                </a:cubicBezTo>
                <a:cubicBezTo>
                  <a:pt x="6411" y="7078"/>
                  <a:pt x="6331" y="7308"/>
                  <a:pt x="6277" y="7461"/>
                </a:cubicBezTo>
                <a:cubicBezTo>
                  <a:pt x="6251" y="7538"/>
                  <a:pt x="6224" y="7691"/>
                  <a:pt x="6224" y="7768"/>
                </a:cubicBezTo>
                <a:cubicBezTo>
                  <a:pt x="6197" y="7844"/>
                  <a:pt x="6144" y="7921"/>
                  <a:pt x="6091" y="7921"/>
                </a:cubicBezTo>
                <a:cubicBezTo>
                  <a:pt x="6064" y="7998"/>
                  <a:pt x="6037" y="7998"/>
                  <a:pt x="6037" y="8151"/>
                </a:cubicBezTo>
                <a:cubicBezTo>
                  <a:pt x="6011" y="8304"/>
                  <a:pt x="5957" y="8227"/>
                  <a:pt x="5931" y="8227"/>
                </a:cubicBezTo>
                <a:cubicBezTo>
                  <a:pt x="5851" y="8151"/>
                  <a:pt x="5797" y="8227"/>
                  <a:pt x="5744" y="8151"/>
                </a:cubicBezTo>
                <a:cubicBezTo>
                  <a:pt x="5717" y="8151"/>
                  <a:pt x="5691" y="8074"/>
                  <a:pt x="5664" y="8074"/>
                </a:cubicBezTo>
                <a:cubicBezTo>
                  <a:pt x="5611" y="8074"/>
                  <a:pt x="5611" y="7998"/>
                  <a:pt x="5584" y="7921"/>
                </a:cubicBezTo>
                <a:cubicBezTo>
                  <a:pt x="5584" y="7921"/>
                  <a:pt x="5637" y="7844"/>
                  <a:pt x="5637" y="7921"/>
                </a:cubicBezTo>
                <a:cubicBezTo>
                  <a:pt x="5664" y="8074"/>
                  <a:pt x="5717" y="8074"/>
                  <a:pt x="5717" y="7998"/>
                </a:cubicBezTo>
                <a:cubicBezTo>
                  <a:pt x="5744" y="7921"/>
                  <a:pt x="5877" y="8151"/>
                  <a:pt x="5931" y="7998"/>
                </a:cubicBezTo>
                <a:cubicBezTo>
                  <a:pt x="5931" y="7921"/>
                  <a:pt x="5877" y="7844"/>
                  <a:pt x="5931" y="7844"/>
                </a:cubicBezTo>
                <a:cubicBezTo>
                  <a:pt x="5957" y="7768"/>
                  <a:pt x="6011" y="7691"/>
                  <a:pt x="6037" y="7615"/>
                </a:cubicBezTo>
                <a:cubicBezTo>
                  <a:pt x="6064" y="7461"/>
                  <a:pt x="6037" y="7461"/>
                  <a:pt x="6117" y="7385"/>
                </a:cubicBezTo>
                <a:cubicBezTo>
                  <a:pt x="6197" y="7232"/>
                  <a:pt x="6091" y="7078"/>
                  <a:pt x="6144" y="6925"/>
                </a:cubicBezTo>
                <a:cubicBezTo>
                  <a:pt x="6197" y="6849"/>
                  <a:pt x="6197" y="6772"/>
                  <a:pt x="6144" y="6695"/>
                </a:cubicBezTo>
                <a:cubicBezTo>
                  <a:pt x="6117" y="6695"/>
                  <a:pt x="6091" y="6619"/>
                  <a:pt x="6064" y="6542"/>
                </a:cubicBezTo>
                <a:cubicBezTo>
                  <a:pt x="6037" y="6389"/>
                  <a:pt x="6064" y="6159"/>
                  <a:pt x="6064" y="6006"/>
                </a:cubicBezTo>
                <a:cubicBezTo>
                  <a:pt x="6064" y="5853"/>
                  <a:pt x="6037" y="5700"/>
                  <a:pt x="6064" y="5546"/>
                </a:cubicBezTo>
                <a:cubicBezTo>
                  <a:pt x="6064" y="5393"/>
                  <a:pt x="6117" y="5393"/>
                  <a:pt x="6117" y="5240"/>
                </a:cubicBezTo>
                <a:cubicBezTo>
                  <a:pt x="6091" y="5087"/>
                  <a:pt x="6037" y="5010"/>
                  <a:pt x="6011" y="4934"/>
                </a:cubicBezTo>
                <a:cubicBezTo>
                  <a:pt x="5984" y="4857"/>
                  <a:pt x="5957" y="4781"/>
                  <a:pt x="5984" y="4704"/>
                </a:cubicBezTo>
                <a:cubicBezTo>
                  <a:pt x="6037" y="4627"/>
                  <a:pt x="6037" y="4474"/>
                  <a:pt x="6064" y="4321"/>
                </a:cubicBezTo>
                <a:cubicBezTo>
                  <a:pt x="6091" y="4244"/>
                  <a:pt x="6117" y="4015"/>
                  <a:pt x="6091" y="3938"/>
                </a:cubicBezTo>
                <a:cubicBezTo>
                  <a:pt x="6091" y="3861"/>
                  <a:pt x="5984" y="3785"/>
                  <a:pt x="5931" y="3708"/>
                </a:cubicBezTo>
                <a:cubicBezTo>
                  <a:pt x="5877" y="3708"/>
                  <a:pt x="5824" y="3708"/>
                  <a:pt x="5771" y="3708"/>
                </a:cubicBezTo>
                <a:cubicBezTo>
                  <a:pt x="5744" y="3708"/>
                  <a:pt x="5664" y="3632"/>
                  <a:pt x="5637" y="3708"/>
                </a:cubicBezTo>
                <a:cubicBezTo>
                  <a:pt x="5557" y="3861"/>
                  <a:pt x="5557" y="4398"/>
                  <a:pt x="5477" y="4551"/>
                </a:cubicBezTo>
                <a:cubicBezTo>
                  <a:pt x="5424" y="4781"/>
                  <a:pt x="5264" y="4857"/>
                  <a:pt x="5264" y="5164"/>
                </a:cubicBezTo>
                <a:cubicBezTo>
                  <a:pt x="5264" y="5240"/>
                  <a:pt x="5344" y="5164"/>
                  <a:pt x="5344" y="5164"/>
                </a:cubicBezTo>
                <a:cubicBezTo>
                  <a:pt x="5371" y="5240"/>
                  <a:pt x="5344" y="5546"/>
                  <a:pt x="5344" y="5546"/>
                </a:cubicBezTo>
                <a:cubicBezTo>
                  <a:pt x="5317" y="5700"/>
                  <a:pt x="5371" y="5776"/>
                  <a:pt x="5291" y="5776"/>
                </a:cubicBezTo>
                <a:cubicBezTo>
                  <a:pt x="5291" y="5853"/>
                  <a:pt x="5264" y="5853"/>
                  <a:pt x="5264" y="5929"/>
                </a:cubicBezTo>
                <a:cubicBezTo>
                  <a:pt x="5291" y="6006"/>
                  <a:pt x="5317" y="6006"/>
                  <a:pt x="5344" y="6006"/>
                </a:cubicBezTo>
                <a:cubicBezTo>
                  <a:pt x="5371" y="6006"/>
                  <a:pt x="5477" y="6006"/>
                  <a:pt x="5477" y="6083"/>
                </a:cubicBezTo>
                <a:cubicBezTo>
                  <a:pt x="5477" y="6236"/>
                  <a:pt x="5477" y="6389"/>
                  <a:pt x="5531" y="6466"/>
                </a:cubicBezTo>
                <a:cubicBezTo>
                  <a:pt x="5584" y="6542"/>
                  <a:pt x="5637" y="6466"/>
                  <a:pt x="5584" y="6619"/>
                </a:cubicBezTo>
                <a:cubicBezTo>
                  <a:pt x="5557" y="6695"/>
                  <a:pt x="5557" y="6849"/>
                  <a:pt x="5531" y="6925"/>
                </a:cubicBezTo>
                <a:cubicBezTo>
                  <a:pt x="5504" y="7078"/>
                  <a:pt x="5371" y="6695"/>
                  <a:pt x="5344" y="6619"/>
                </a:cubicBezTo>
                <a:cubicBezTo>
                  <a:pt x="5264" y="6466"/>
                  <a:pt x="5157" y="6389"/>
                  <a:pt x="5077" y="6312"/>
                </a:cubicBezTo>
                <a:cubicBezTo>
                  <a:pt x="5024" y="6236"/>
                  <a:pt x="4997" y="6159"/>
                  <a:pt x="4944" y="6083"/>
                </a:cubicBezTo>
                <a:cubicBezTo>
                  <a:pt x="4917" y="6083"/>
                  <a:pt x="4864" y="6006"/>
                  <a:pt x="4837" y="6006"/>
                </a:cubicBezTo>
                <a:cubicBezTo>
                  <a:pt x="4757" y="6006"/>
                  <a:pt x="4677" y="5929"/>
                  <a:pt x="4597" y="5929"/>
                </a:cubicBezTo>
                <a:cubicBezTo>
                  <a:pt x="4491" y="5929"/>
                  <a:pt x="4384" y="5929"/>
                  <a:pt x="4464" y="6312"/>
                </a:cubicBezTo>
                <a:cubicBezTo>
                  <a:pt x="4517" y="6389"/>
                  <a:pt x="4491" y="6542"/>
                  <a:pt x="4437" y="6619"/>
                </a:cubicBezTo>
                <a:cubicBezTo>
                  <a:pt x="4411" y="6695"/>
                  <a:pt x="4331" y="6542"/>
                  <a:pt x="4357" y="6772"/>
                </a:cubicBezTo>
                <a:cubicBezTo>
                  <a:pt x="4384" y="6849"/>
                  <a:pt x="4171" y="6849"/>
                  <a:pt x="4277" y="6619"/>
                </a:cubicBezTo>
                <a:cubicBezTo>
                  <a:pt x="4304" y="6542"/>
                  <a:pt x="4224" y="6389"/>
                  <a:pt x="4197" y="6466"/>
                </a:cubicBezTo>
                <a:cubicBezTo>
                  <a:pt x="4144" y="6466"/>
                  <a:pt x="4091" y="6542"/>
                  <a:pt x="4064" y="6619"/>
                </a:cubicBezTo>
                <a:cubicBezTo>
                  <a:pt x="3984" y="6772"/>
                  <a:pt x="3904" y="6619"/>
                  <a:pt x="3824" y="6695"/>
                </a:cubicBezTo>
                <a:cubicBezTo>
                  <a:pt x="3744" y="6772"/>
                  <a:pt x="3691" y="6925"/>
                  <a:pt x="3637" y="6925"/>
                </a:cubicBezTo>
                <a:cubicBezTo>
                  <a:pt x="3611" y="6925"/>
                  <a:pt x="3451" y="6925"/>
                  <a:pt x="3477" y="6849"/>
                </a:cubicBezTo>
                <a:cubicBezTo>
                  <a:pt x="3531" y="6849"/>
                  <a:pt x="3531" y="6849"/>
                  <a:pt x="3531" y="6772"/>
                </a:cubicBezTo>
                <a:cubicBezTo>
                  <a:pt x="3531" y="6542"/>
                  <a:pt x="3584" y="6619"/>
                  <a:pt x="3584" y="6466"/>
                </a:cubicBezTo>
                <a:cubicBezTo>
                  <a:pt x="3611" y="6389"/>
                  <a:pt x="3424" y="6542"/>
                  <a:pt x="3424" y="6542"/>
                </a:cubicBezTo>
                <a:cubicBezTo>
                  <a:pt x="3397" y="6542"/>
                  <a:pt x="3371" y="6542"/>
                  <a:pt x="3371" y="6619"/>
                </a:cubicBezTo>
                <a:cubicBezTo>
                  <a:pt x="3371" y="6695"/>
                  <a:pt x="3371" y="6772"/>
                  <a:pt x="3371" y="6849"/>
                </a:cubicBezTo>
                <a:cubicBezTo>
                  <a:pt x="3344" y="6849"/>
                  <a:pt x="3291" y="6772"/>
                  <a:pt x="3264" y="6772"/>
                </a:cubicBezTo>
                <a:cubicBezTo>
                  <a:pt x="3211" y="6772"/>
                  <a:pt x="3131" y="6849"/>
                  <a:pt x="3077" y="6925"/>
                </a:cubicBezTo>
                <a:cubicBezTo>
                  <a:pt x="2997" y="7002"/>
                  <a:pt x="2917" y="7155"/>
                  <a:pt x="2837" y="7232"/>
                </a:cubicBezTo>
                <a:cubicBezTo>
                  <a:pt x="2784" y="7232"/>
                  <a:pt x="2757" y="7308"/>
                  <a:pt x="2731" y="7461"/>
                </a:cubicBezTo>
                <a:cubicBezTo>
                  <a:pt x="2731" y="7538"/>
                  <a:pt x="2731" y="7768"/>
                  <a:pt x="2677" y="7768"/>
                </a:cubicBezTo>
                <a:cubicBezTo>
                  <a:pt x="2624" y="7768"/>
                  <a:pt x="2571" y="7844"/>
                  <a:pt x="2517" y="7844"/>
                </a:cubicBezTo>
                <a:cubicBezTo>
                  <a:pt x="2491" y="7844"/>
                  <a:pt x="2464" y="7691"/>
                  <a:pt x="2437" y="7615"/>
                </a:cubicBezTo>
                <a:cubicBezTo>
                  <a:pt x="2384" y="7461"/>
                  <a:pt x="2304" y="7538"/>
                  <a:pt x="2357" y="7308"/>
                </a:cubicBezTo>
                <a:cubicBezTo>
                  <a:pt x="2384" y="7155"/>
                  <a:pt x="2464" y="7232"/>
                  <a:pt x="2491" y="7155"/>
                </a:cubicBezTo>
                <a:cubicBezTo>
                  <a:pt x="2544" y="7155"/>
                  <a:pt x="2597" y="7232"/>
                  <a:pt x="2571" y="7078"/>
                </a:cubicBezTo>
                <a:cubicBezTo>
                  <a:pt x="2544" y="7002"/>
                  <a:pt x="2517" y="6849"/>
                  <a:pt x="2491" y="6772"/>
                </a:cubicBezTo>
                <a:cubicBezTo>
                  <a:pt x="2437" y="6619"/>
                  <a:pt x="2357" y="6695"/>
                  <a:pt x="2304" y="6695"/>
                </a:cubicBezTo>
                <a:cubicBezTo>
                  <a:pt x="2277" y="6695"/>
                  <a:pt x="2117" y="6619"/>
                  <a:pt x="2117" y="6619"/>
                </a:cubicBezTo>
                <a:cubicBezTo>
                  <a:pt x="2117" y="6619"/>
                  <a:pt x="2197" y="6695"/>
                  <a:pt x="2197" y="6695"/>
                </a:cubicBezTo>
                <a:cubicBezTo>
                  <a:pt x="2224" y="6772"/>
                  <a:pt x="2224" y="6849"/>
                  <a:pt x="2224" y="6925"/>
                </a:cubicBezTo>
                <a:cubicBezTo>
                  <a:pt x="2224" y="7002"/>
                  <a:pt x="2224" y="7155"/>
                  <a:pt x="2224" y="7232"/>
                </a:cubicBezTo>
                <a:cubicBezTo>
                  <a:pt x="2197" y="7308"/>
                  <a:pt x="2171" y="7385"/>
                  <a:pt x="2171" y="7461"/>
                </a:cubicBezTo>
                <a:cubicBezTo>
                  <a:pt x="2197" y="7615"/>
                  <a:pt x="2304" y="7615"/>
                  <a:pt x="2277" y="7844"/>
                </a:cubicBezTo>
                <a:cubicBezTo>
                  <a:pt x="2251" y="7921"/>
                  <a:pt x="2224" y="8074"/>
                  <a:pt x="2224" y="8151"/>
                </a:cubicBezTo>
                <a:cubicBezTo>
                  <a:pt x="2224" y="8151"/>
                  <a:pt x="2224" y="8457"/>
                  <a:pt x="2224" y="8457"/>
                </a:cubicBezTo>
                <a:cubicBezTo>
                  <a:pt x="2224" y="8457"/>
                  <a:pt x="2197" y="8227"/>
                  <a:pt x="2197" y="8227"/>
                </a:cubicBezTo>
                <a:cubicBezTo>
                  <a:pt x="2171" y="8227"/>
                  <a:pt x="2144" y="8381"/>
                  <a:pt x="2117" y="8304"/>
                </a:cubicBezTo>
                <a:cubicBezTo>
                  <a:pt x="2117" y="8304"/>
                  <a:pt x="2171" y="8227"/>
                  <a:pt x="2171" y="8151"/>
                </a:cubicBezTo>
                <a:cubicBezTo>
                  <a:pt x="2144" y="8074"/>
                  <a:pt x="2091" y="8074"/>
                  <a:pt x="2064" y="8074"/>
                </a:cubicBezTo>
                <a:cubicBezTo>
                  <a:pt x="2037" y="8074"/>
                  <a:pt x="2011" y="7998"/>
                  <a:pt x="1984" y="8074"/>
                </a:cubicBezTo>
                <a:cubicBezTo>
                  <a:pt x="1931" y="8074"/>
                  <a:pt x="1904" y="8227"/>
                  <a:pt x="1851" y="8227"/>
                </a:cubicBezTo>
                <a:cubicBezTo>
                  <a:pt x="1797" y="8381"/>
                  <a:pt x="1771" y="8381"/>
                  <a:pt x="1717" y="8534"/>
                </a:cubicBezTo>
                <a:cubicBezTo>
                  <a:pt x="1664" y="8687"/>
                  <a:pt x="1611" y="8687"/>
                  <a:pt x="1691" y="8840"/>
                </a:cubicBezTo>
                <a:cubicBezTo>
                  <a:pt x="1717" y="8917"/>
                  <a:pt x="1771" y="9146"/>
                  <a:pt x="1744" y="9223"/>
                </a:cubicBezTo>
                <a:cubicBezTo>
                  <a:pt x="1717" y="9300"/>
                  <a:pt x="1557" y="9146"/>
                  <a:pt x="1531" y="9146"/>
                </a:cubicBezTo>
                <a:cubicBezTo>
                  <a:pt x="1504" y="9070"/>
                  <a:pt x="1424" y="9146"/>
                  <a:pt x="1397" y="9146"/>
                </a:cubicBezTo>
                <a:cubicBezTo>
                  <a:pt x="1424" y="9070"/>
                  <a:pt x="1291" y="8764"/>
                  <a:pt x="1264" y="8917"/>
                </a:cubicBezTo>
                <a:cubicBezTo>
                  <a:pt x="1131" y="9223"/>
                  <a:pt x="1424" y="9300"/>
                  <a:pt x="1424" y="9453"/>
                </a:cubicBezTo>
                <a:cubicBezTo>
                  <a:pt x="1397" y="9759"/>
                  <a:pt x="1317" y="9606"/>
                  <a:pt x="1237" y="9606"/>
                </a:cubicBezTo>
                <a:cubicBezTo>
                  <a:pt x="1157" y="9529"/>
                  <a:pt x="1131" y="9376"/>
                  <a:pt x="1051" y="9300"/>
                </a:cubicBezTo>
                <a:cubicBezTo>
                  <a:pt x="997" y="9223"/>
                  <a:pt x="997" y="9146"/>
                  <a:pt x="971" y="8993"/>
                </a:cubicBezTo>
                <a:cubicBezTo>
                  <a:pt x="971" y="8840"/>
                  <a:pt x="944" y="8840"/>
                  <a:pt x="917" y="8764"/>
                </a:cubicBezTo>
                <a:cubicBezTo>
                  <a:pt x="917" y="8687"/>
                  <a:pt x="997" y="8534"/>
                  <a:pt x="997" y="8534"/>
                </a:cubicBezTo>
                <a:cubicBezTo>
                  <a:pt x="1024" y="8304"/>
                  <a:pt x="891" y="8151"/>
                  <a:pt x="837" y="8151"/>
                </a:cubicBezTo>
                <a:cubicBezTo>
                  <a:pt x="784" y="8074"/>
                  <a:pt x="784" y="7921"/>
                  <a:pt x="731" y="7921"/>
                </a:cubicBezTo>
                <a:cubicBezTo>
                  <a:pt x="757" y="7844"/>
                  <a:pt x="624" y="7538"/>
                  <a:pt x="624" y="7538"/>
                </a:cubicBezTo>
                <a:cubicBezTo>
                  <a:pt x="677" y="7461"/>
                  <a:pt x="731" y="7691"/>
                  <a:pt x="757" y="7768"/>
                </a:cubicBezTo>
                <a:cubicBezTo>
                  <a:pt x="784" y="7844"/>
                  <a:pt x="811" y="7844"/>
                  <a:pt x="811" y="7768"/>
                </a:cubicBezTo>
                <a:cubicBezTo>
                  <a:pt x="837" y="7768"/>
                  <a:pt x="864" y="7844"/>
                  <a:pt x="864" y="7844"/>
                </a:cubicBezTo>
                <a:cubicBezTo>
                  <a:pt x="944" y="7921"/>
                  <a:pt x="997" y="7998"/>
                  <a:pt x="1077" y="7998"/>
                </a:cubicBezTo>
                <a:cubicBezTo>
                  <a:pt x="1131" y="8074"/>
                  <a:pt x="1211" y="8074"/>
                  <a:pt x="1291" y="8151"/>
                </a:cubicBezTo>
                <a:cubicBezTo>
                  <a:pt x="1424" y="8304"/>
                  <a:pt x="1531" y="8304"/>
                  <a:pt x="1664" y="8074"/>
                </a:cubicBezTo>
                <a:cubicBezTo>
                  <a:pt x="1717" y="7998"/>
                  <a:pt x="1744" y="7921"/>
                  <a:pt x="1797" y="7844"/>
                </a:cubicBezTo>
                <a:cubicBezTo>
                  <a:pt x="1877" y="7691"/>
                  <a:pt x="1824" y="7615"/>
                  <a:pt x="1824" y="7385"/>
                </a:cubicBezTo>
                <a:cubicBezTo>
                  <a:pt x="1824" y="7155"/>
                  <a:pt x="1637" y="7078"/>
                  <a:pt x="1584" y="6925"/>
                </a:cubicBezTo>
                <a:cubicBezTo>
                  <a:pt x="1504" y="6772"/>
                  <a:pt x="1397" y="6619"/>
                  <a:pt x="1317" y="6542"/>
                </a:cubicBezTo>
                <a:cubicBezTo>
                  <a:pt x="1237" y="6389"/>
                  <a:pt x="1131" y="6236"/>
                  <a:pt x="1051" y="6236"/>
                </a:cubicBezTo>
                <a:cubicBezTo>
                  <a:pt x="1024" y="6159"/>
                  <a:pt x="1024" y="6236"/>
                  <a:pt x="997" y="6236"/>
                </a:cubicBezTo>
                <a:cubicBezTo>
                  <a:pt x="971" y="6236"/>
                  <a:pt x="944" y="6159"/>
                  <a:pt x="917" y="6159"/>
                </a:cubicBezTo>
                <a:cubicBezTo>
                  <a:pt x="864" y="6083"/>
                  <a:pt x="811" y="6389"/>
                  <a:pt x="757" y="6389"/>
                </a:cubicBezTo>
                <a:cubicBezTo>
                  <a:pt x="757" y="6312"/>
                  <a:pt x="864" y="6083"/>
                  <a:pt x="757" y="6083"/>
                </a:cubicBezTo>
                <a:cubicBezTo>
                  <a:pt x="731" y="6083"/>
                  <a:pt x="624" y="5929"/>
                  <a:pt x="624" y="5929"/>
                </a:cubicBezTo>
                <a:cubicBezTo>
                  <a:pt x="651" y="5853"/>
                  <a:pt x="757" y="6083"/>
                  <a:pt x="757" y="5929"/>
                </a:cubicBezTo>
                <a:cubicBezTo>
                  <a:pt x="757" y="5853"/>
                  <a:pt x="651" y="5700"/>
                  <a:pt x="624" y="5700"/>
                </a:cubicBezTo>
                <a:cubicBezTo>
                  <a:pt x="597" y="5776"/>
                  <a:pt x="517" y="5929"/>
                  <a:pt x="517" y="5929"/>
                </a:cubicBezTo>
                <a:cubicBezTo>
                  <a:pt x="517" y="5853"/>
                  <a:pt x="517" y="5853"/>
                  <a:pt x="491" y="5776"/>
                </a:cubicBezTo>
                <a:cubicBezTo>
                  <a:pt x="437" y="5776"/>
                  <a:pt x="437" y="5853"/>
                  <a:pt x="411" y="5929"/>
                </a:cubicBezTo>
                <a:cubicBezTo>
                  <a:pt x="411" y="5929"/>
                  <a:pt x="411" y="5929"/>
                  <a:pt x="411" y="5853"/>
                </a:cubicBezTo>
                <a:cubicBezTo>
                  <a:pt x="384" y="5929"/>
                  <a:pt x="357" y="6083"/>
                  <a:pt x="331" y="6083"/>
                </a:cubicBezTo>
                <a:cubicBezTo>
                  <a:pt x="304" y="6159"/>
                  <a:pt x="251" y="6159"/>
                  <a:pt x="251" y="6159"/>
                </a:cubicBezTo>
                <a:cubicBezTo>
                  <a:pt x="224" y="6312"/>
                  <a:pt x="117" y="6312"/>
                  <a:pt x="144" y="6466"/>
                </a:cubicBezTo>
                <a:cubicBezTo>
                  <a:pt x="224" y="6619"/>
                  <a:pt x="117" y="6466"/>
                  <a:pt x="117" y="6695"/>
                </a:cubicBezTo>
                <a:cubicBezTo>
                  <a:pt x="117" y="6849"/>
                  <a:pt x="224" y="6925"/>
                  <a:pt x="251" y="7002"/>
                </a:cubicBezTo>
                <a:cubicBezTo>
                  <a:pt x="304" y="7078"/>
                  <a:pt x="357" y="7232"/>
                  <a:pt x="331" y="7385"/>
                </a:cubicBezTo>
                <a:cubicBezTo>
                  <a:pt x="304" y="7538"/>
                  <a:pt x="224" y="7615"/>
                  <a:pt x="224" y="7768"/>
                </a:cubicBezTo>
                <a:cubicBezTo>
                  <a:pt x="251" y="7921"/>
                  <a:pt x="304" y="8074"/>
                  <a:pt x="331" y="8227"/>
                </a:cubicBezTo>
                <a:cubicBezTo>
                  <a:pt x="357" y="8381"/>
                  <a:pt x="304" y="8381"/>
                  <a:pt x="304" y="8534"/>
                </a:cubicBezTo>
                <a:cubicBezTo>
                  <a:pt x="304" y="8687"/>
                  <a:pt x="384" y="8840"/>
                  <a:pt x="331" y="8917"/>
                </a:cubicBezTo>
                <a:cubicBezTo>
                  <a:pt x="277" y="8993"/>
                  <a:pt x="357" y="9223"/>
                  <a:pt x="357" y="9300"/>
                </a:cubicBezTo>
                <a:cubicBezTo>
                  <a:pt x="411" y="9453"/>
                  <a:pt x="464" y="9453"/>
                  <a:pt x="384" y="9606"/>
                </a:cubicBezTo>
                <a:cubicBezTo>
                  <a:pt x="331" y="9759"/>
                  <a:pt x="357" y="9759"/>
                  <a:pt x="384" y="9836"/>
                </a:cubicBezTo>
                <a:cubicBezTo>
                  <a:pt x="517" y="10066"/>
                  <a:pt x="597" y="10219"/>
                  <a:pt x="464" y="10525"/>
                </a:cubicBezTo>
                <a:cubicBezTo>
                  <a:pt x="331" y="10908"/>
                  <a:pt x="197" y="11215"/>
                  <a:pt x="91" y="11598"/>
                </a:cubicBezTo>
                <a:cubicBezTo>
                  <a:pt x="144" y="11598"/>
                  <a:pt x="144" y="11521"/>
                  <a:pt x="171" y="11598"/>
                </a:cubicBezTo>
                <a:cubicBezTo>
                  <a:pt x="197" y="11751"/>
                  <a:pt x="251" y="11751"/>
                  <a:pt x="277" y="11827"/>
                </a:cubicBezTo>
                <a:cubicBezTo>
                  <a:pt x="437" y="11981"/>
                  <a:pt x="224" y="11981"/>
                  <a:pt x="171" y="11981"/>
                </a:cubicBezTo>
                <a:cubicBezTo>
                  <a:pt x="117" y="11981"/>
                  <a:pt x="91" y="12057"/>
                  <a:pt x="91" y="12210"/>
                </a:cubicBezTo>
                <a:cubicBezTo>
                  <a:pt x="91" y="12364"/>
                  <a:pt x="37" y="12440"/>
                  <a:pt x="11" y="12593"/>
                </a:cubicBezTo>
                <a:cubicBezTo>
                  <a:pt x="-16" y="12670"/>
                  <a:pt x="11" y="12823"/>
                  <a:pt x="37" y="12976"/>
                </a:cubicBezTo>
                <a:cubicBezTo>
                  <a:pt x="37" y="13129"/>
                  <a:pt x="-16" y="13283"/>
                  <a:pt x="11" y="13359"/>
                </a:cubicBezTo>
                <a:cubicBezTo>
                  <a:pt x="64" y="13436"/>
                  <a:pt x="64" y="13436"/>
                  <a:pt x="64" y="13589"/>
                </a:cubicBezTo>
                <a:cubicBezTo>
                  <a:pt x="37" y="13742"/>
                  <a:pt x="91" y="13819"/>
                  <a:pt x="91" y="13972"/>
                </a:cubicBezTo>
                <a:cubicBezTo>
                  <a:pt x="91" y="14049"/>
                  <a:pt x="171" y="14202"/>
                  <a:pt x="197" y="14202"/>
                </a:cubicBezTo>
                <a:cubicBezTo>
                  <a:pt x="197" y="14202"/>
                  <a:pt x="224" y="14125"/>
                  <a:pt x="251" y="14125"/>
                </a:cubicBezTo>
                <a:cubicBezTo>
                  <a:pt x="277" y="14125"/>
                  <a:pt x="277" y="14278"/>
                  <a:pt x="304" y="14278"/>
                </a:cubicBezTo>
                <a:cubicBezTo>
                  <a:pt x="357" y="14202"/>
                  <a:pt x="357" y="14125"/>
                  <a:pt x="411" y="14278"/>
                </a:cubicBezTo>
                <a:cubicBezTo>
                  <a:pt x="464" y="14355"/>
                  <a:pt x="464" y="14355"/>
                  <a:pt x="464" y="14508"/>
                </a:cubicBezTo>
                <a:cubicBezTo>
                  <a:pt x="437" y="14891"/>
                  <a:pt x="544" y="15198"/>
                  <a:pt x="624" y="15351"/>
                </a:cubicBezTo>
                <a:cubicBezTo>
                  <a:pt x="677" y="15427"/>
                  <a:pt x="704" y="15504"/>
                  <a:pt x="651" y="15581"/>
                </a:cubicBezTo>
                <a:cubicBezTo>
                  <a:pt x="624" y="15734"/>
                  <a:pt x="597" y="15657"/>
                  <a:pt x="544" y="15657"/>
                </a:cubicBezTo>
                <a:cubicBezTo>
                  <a:pt x="491" y="15657"/>
                  <a:pt x="571" y="16346"/>
                  <a:pt x="624" y="16270"/>
                </a:cubicBezTo>
                <a:cubicBezTo>
                  <a:pt x="651" y="16193"/>
                  <a:pt x="677" y="15964"/>
                  <a:pt x="704" y="16040"/>
                </a:cubicBezTo>
                <a:cubicBezTo>
                  <a:pt x="731" y="16040"/>
                  <a:pt x="757" y="16117"/>
                  <a:pt x="811" y="16117"/>
                </a:cubicBezTo>
                <a:cubicBezTo>
                  <a:pt x="864" y="16117"/>
                  <a:pt x="917" y="16193"/>
                  <a:pt x="917" y="16346"/>
                </a:cubicBezTo>
                <a:cubicBezTo>
                  <a:pt x="917" y="16423"/>
                  <a:pt x="891" y="16423"/>
                  <a:pt x="891" y="16423"/>
                </a:cubicBezTo>
                <a:cubicBezTo>
                  <a:pt x="864" y="16500"/>
                  <a:pt x="891" y="16653"/>
                  <a:pt x="917" y="16653"/>
                </a:cubicBezTo>
                <a:cubicBezTo>
                  <a:pt x="944" y="16729"/>
                  <a:pt x="997" y="16653"/>
                  <a:pt x="1024" y="16729"/>
                </a:cubicBezTo>
                <a:cubicBezTo>
                  <a:pt x="1051" y="16806"/>
                  <a:pt x="1051" y="16959"/>
                  <a:pt x="1051" y="17036"/>
                </a:cubicBezTo>
                <a:cubicBezTo>
                  <a:pt x="1051" y="17112"/>
                  <a:pt x="1131" y="17036"/>
                  <a:pt x="1157" y="17036"/>
                </a:cubicBezTo>
                <a:cubicBezTo>
                  <a:pt x="1184" y="17112"/>
                  <a:pt x="1237" y="17342"/>
                  <a:pt x="1264" y="17189"/>
                </a:cubicBezTo>
                <a:cubicBezTo>
                  <a:pt x="1291" y="17036"/>
                  <a:pt x="1317" y="17112"/>
                  <a:pt x="1344" y="17189"/>
                </a:cubicBezTo>
                <a:cubicBezTo>
                  <a:pt x="1397" y="17342"/>
                  <a:pt x="1397" y="17266"/>
                  <a:pt x="1451" y="17266"/>
                </a:cubicBezTo>
                <a:cubicBezTo>
                  <a:pt x="1477" y="17266"/>
                  <a:pt x="1504" y="17495"/>
                  <a:pt x="1531" y="17419"/>
                </a:cubicBezTo>
                <a:cubicBezTo>
                  <a:pt x="1584" y="17342"/>
                  <a:pt x="1637" y="17495"/>
                  <a:pt x="1664" y="17572"/>
                </a:cubicBezTo>
                <a:cubicBezTo>
                  <a:pt x="1717" y="17649"/>
                  <a:pt x="1637" y="17725"/>
                  <a:pt x="1637" y="17725"/>
                </a:cubicBezTo>
                <a:cubicBezTo>
                  <a:pt x="1584" y="17802"/>
                  <a:pt x="1664" y="17878"/>
                  <a:pt x="1664" y="17878"/>
                </a:cubicBezTo>
                <a:cubicBezTo>
                  <a:pt x="1664" y="17878"/>
                  <a:pt x="1584" y="17878"/>
                  <a:pt x="1611" y="18032"/>
                </a:cubicBezTo>
                <a:cubicBezTo>
                  <a:pt x="1664" y="18108"/>
                  <a:pt x="1637" y="18185"/>
                  <a:pt x="1611" y="18261"/>
                </a:cubicBezTo>
                <a:cubicBezTo>
                  <a:pt x="1611" y="18338"/>
                  <a:pt x="1531" y="18338"/>
                  <a:pt x="1504" y="18338"/>
                </a:cubicBezTo>
                <a:cubicBezTo>
                  <a:pt x="1451" y="18338"/>
                  <a:pt x="1424" y="18491"/>
                  <a:pt x="1397" y="18644"/>
                </a:cubicBezTo>
                <a:cubicBezTo>
                  <a:pt x="1424" y="18644"/>
                  <a:pt x="1531" y="18644"/>
                  <a:pt x="1531" y="18721"/>
                </a:cubicBezTo>
                <a:cubicBezTo>
                  <a:pt x="1531" y="18798"/>
                  <a:pt x="1397" y="18874"/>
                  <a:pt x="1397" y="18951"/>
                </a:cubicBezTo>
                <a:cubicBezTo>
                  <a:pt x="1397" y="19027"/>
                  <a:pt x="1451" y="19027"/>
                  <a:pt x="1451" y="19181"/>
                </a:cubicBezTo>
                <a:cubicBezTo>
                  <a:pt x="1451" y="19181"/>
                  <a:pt x="1371" y="19257"/>
                  <a:pt x="1371" y="19257"/>
                </a:cubicBezTo>
                <a:cubicBezTo>
                  <a:pt x="1344" y="19334"/>
                  <a:pt x="1344" y="19410"/>
                  <a:pt x="1317" y="19487"/>
                </a:cubicBezTo>
                <a:cubicBezTo>
                  <a:pt x="1317" y="19564"/>
                  <a:pt x="1264" y="19487"/>
                  <a:pt x="1264" y="19640"/>
                </a:cubicBezTo>
                <a:cubicBezTo>
                  <a:pt x="1237" y="19717"/>
                  <a:pt x="1291" y="19870"/>
                  <a:pt x="1344" y="19870"/>
                </a:cubicBezTo>
                <a:cubicBezTo>
                  <a:pt x="1397" y="19946"/>
                  <a:pt x="1451" y="20023"/>
                  <a:pt x="1531" y="20176"/>
                </a:cubicBezTo>
                <a:cubicBezTo>
                  <a:pt x="1557" y="20253"/>
                  <a:pt x="1584" y="20329"/>
                  <a:pt x="1611" y="20329"/>
                </a:cubicBezTo>
                <a:cubicBezTo>
                  <a:pt x="1637" y="20483"/>
                  <a:pt x="1637" y="20406"/>
                  <a:pt x="1691" y="20329"/>
                </a:cubicBezTo>
                <a:cubicBezTo>
                  <a:pt x="1771" y="20329"/>
                  <a:pt x="1851" y="20559"/>
                  <a:pt x="1931" y="20559"/>
                </a:cubicBezTo>
                <a:cubicBezTo>
                  <a:pt x="2011" y="20559"/>
                  <a:pt x="2091" y="20712"/>
                  <a:pt x="2171" y="20789"/>
                </a:cubicBezTo>
                <a:cubicBezTo>
                  <a:pt x="2251" y="20866"/>
                  <a:pt x="2304" y="20789"/>
                  <a:pt x="2384" y="20789"/>
                </a:cubicBezTo>
                <a:cubicBezTo>
                  <a:pt x="2411" y="20866"/>
                  <a:pt x="2437" y="20942"/>
                  <a:pt x="2437" y="21019"/>
                </a:cubicBezTo>
                <a:cubicBezTo>
                  <a:pt x="2437" y="21095"/>
                  <a:pt x="2464" y="21095"/>
                  <a:pt x="2491" y="21095"/>
                </a:cubicBezTo>
                <a:cubicBezTo>
                  <a:pt x="2571" y="21172"/>
                  <a:pt x="2624" y="21555"/>
                  <a:pt x="2731" y="21402"/>
                </a:cubicBezTo>
                <a:cubicBezTo>
                  <a:pt x="2757" y="21325"/>
                  <a:pt x="2811" y="21249"/>
                  <a:pt x="2784" y="21172"/>
                </a:cubicBezTo>
                <a:cubicBezTo>
                  <a:pt x="2757" y="21095"/>
                  <a:pt x="2731" y="21019"/>
                  <a:pt x="2704" y="20942"/>
                </a:cubicBezTo>
                <a:cubicBezTo>
                  <a:pt x="2651" y="20789"/>
                  <a:pt x="2624" y="20636"/>
                  <a:pt x="2651" y="20406"/>
                </a:cubicBezTo>
                <a:cubicBezTo>
                  <a:pt x="2651" y="20253"/>
                  <a:pt x="2624" y="20100"/>
                  <a:pt x="2571" y="20023"/>
                </a:cubicBezTo>
                <a:cubicBezTo>
                  <a:pt x="2517" y="19946"/>
                  <a:pt x="2597" y="19793"/>
                  <a:pt x="2624" y="19717"/>
                </a:cubicBezTo>
                <a:cubicBezTo>
                  <a:pt x="2651" y="19564"/>
                  <a:pt x="2651" y="19410"/>
                  <a:pt x="2731" y="19410"/>
                </a:cubicBezTo>
                <a:cubicBezTo>
                  <a:pt x="2757" y="19410"/>
                  <a:pt x="2784" y="19334"/>
                  <a:pt x="2811" y="19257"/>
                </a:cubicBezTo>
                <a:cubicBezTo>
                  <a:pt x="2837" y="19181"/>
                  <a:pt x="2864" y="19181"/>
                  <a:pt x="2891" y="19104"/>
                </a:cubicBezTo>
                <a:cubicBezTo>
                  <a:pt x="2864" y="19104"/>
                  <a:pt x="2811" y="19027"/>
                  <a:pt x="2811" y="18951"/>
                </a:cubicBezTo>
                <a:cubicBezTo>
                  <a:pt x="2811" y="18874"/>
                  <a:pt x="2864" y="18951"/>
                  <a:pt x="2864" y="18951"/>
                </a:cubicBezTo>
                <a:cubicBezTo>
                  <a:pt x="2864" y="18874"/>
                  <a:pt x="2811" y="18644"/>
                  <a:pt x="2784" y="18568"/>
                </a:cubicBezTo>
                <a:cubicBezTo>
                  <a:pt x="2757" y="18415"/>
                  <a:pt x="2731" y="18415"/>
                  <a:pt x="2677" y="18415"/>
                </a:cubicBezTo>
                <a:cubicBezTo>
                  <a:pt x="2597" y="18415"/>
                  <a:pt x="2651" y="18261"/>
                  <a:pt x="2597" y="18185"/>
                </a:cubicBezTo>
                <a:cubicBezTo>
                  <a:pt x="2571" y="18108"/>
                  <a:pt x="2491" y="18108"/>
                  <a:pt x="2544" y="17955"/>
                </a:cubicBezTo>
                <a:cubicBezTo>
                  <a:pt x="2571" y="17802"/>
                  <a:pt x="2624" y="17725"/>
                  <a:pt x="2571" y="17649"/>
                </a:cubicBezTo>
                <a:cubicBezTo>
                  <a:pt x="2544" y="17495"/>
                  <a:pt x="2597" y="17419"/>
                  <a:pt x="2624" y="17342"/>
                </a:cubicBezTo>
                <a:cubicBezTo>
                  <a:pt x="2624" y="17266"/>
                  <a:pt x="2677" y="17036"/>
                  <a:pt x="2677" y="17112"/>
                </a:cubicBezTo>
                <a:cubicBezTo>
                  <a:pt x="2704" y="17189"/>
                  <a:pt x="2731" y="17342"/>
                  <a:pt x="2757" y="17419"/>
                </a:cubicBezTo>
                <a:cubicBezTo>
                  <a:pt x="2811" y="17419"/>
                  <a:pt x="2837" y="17342"/>
                  <a:pt x="2837" y="17266"/>
                </a:cubicBezTo>
                <a:cubicBezTo>
                  <a:pt x="2811" y="17112"/>
                  <a:pt x="2811" y="17036"/>
                  <a:pt x="2864" y="16959"/>
                </a:cubicBezTo>
                <a:cubicBezTo>
                  <a:pt x="2917" y="16883"/>
                  <a:pt x="2917" y="16729"/>
                  <a:pt x="2971" y="16729"/>
                </a:cubicBezTo>
                <a:cubicBezTo>
                  <a:pt x="3024" y="16653"/>
                  <a:pt x="3077" y="16423"/>
                  <a:pt x="3131" y="16500"/>
                </a:cubicBezTo>
                <a:cubicBezTo>
                  <a:pt x="3184" y="16500"/>
                  <a:pt x="3184" y="16653"/>
                  <a:pt x="3237" y="16500"/>
                </a:cubicBezTo>
                <a:cubicBezTo>
                  <a:pt x="3291" y="16423"/>
                  <a:pt x="3291" y="16500"/>
                  <a:pt x="3344" y="16576"/>
                </a:cubicBezTo>
                <a:cubicBezTo>
                  <a:pt x="3397" y="16576"/>
                  <a:pt x="3451" y="16576"/>
                  <a:pt x="3504" y="16653"/>
                </a:cubicBezTo>
                <a:cubicBezTo>
                  <a:pt x="3557" y="16729"/>
                  <a:pt x="3557" y="16883"/>
                  <a:pt x="3611" y="17036"/>
                </a:cubicBezTo>
                <a:cubicBezTo>
                  <a:pt x="3611" y="17036"/>
                  <a:pt x="3611" y="16806"/>
                  <a:pt x="3664" y="16883"/>
                </a:cubicBezTo>
                <a:cubicBezTo>
                  <a:pt x="3691" y="16883"/>
                  <a:pt x="3717" y="17036"/>
                  <a:pt x="3771" y="17036"/>
                </a:cubicBezTo>
                <a:cubicBezTo>
                  <a:pt x="3797" y="17112"/>
                  <a:pt x="3824" y="16959"/>
                  <a:pt x="3851" y="16883"/>
                </a:cubicBezTo>
                <a:cubicBezTo>
                  <a:pt x="3904" y="16729"/>
                  <a:pt x="3931" y="16883"/>
                  <a:pt x="3984" y="16883"/>
                </a:cubicBezTo>
                <a:cubicBezTo>
                  <a:pt x="4037" y="16883"/>
                  <a:pt x="4064" y="16729"/>
                  <a:pt x="4117" y="16806"/>
                </a:cubicBezTo>
                <a:cubicBezTo>
                  <a:pt x="4171" y="16883"/>
                  <a:pt x="4197" y="16959"/>
                  <a:pt x="4251" y="17036"/>
                </a:cubicBezTo>
                <a:cubicBezTo>
                  <a:pt x="4304" y="17112"/>
                  <a:pt x="4277" y="17036"/>
                  <a:pt x="4331" y="16959"/>
                </a:cubicBezTo>
                <a:cubicBezTo>
                  <a:pt x="4357" y="16883"/>
                  <a:pt x="4464" y="16959"/>
                  <a:pt x="4491" y="16959"/>
                </a:cubicBezTo>
                <a:cubicBezTo>
                  <a:pt x="4517" y="16959"/>
                  <a:pt x="4571" y="16806"/>
                  <a:pt x="4571" y="16729"/>
                </a:cubicBezTo>
                <a:cubicBezTo>
                  <a:pt x="4571" y="16576"/>
                  <a:pt x="4491" y="16576"/>
                  <a:pt x="4464" y="16500"/>
                </a:cubicBezTo>
                <a:cubicBezTo>
                  <a:pt x="4277" y="16270"/>
                  <a:pt x="4544" y="16346"/>
                  <a:pt x="4491" y="16040"/>
                </a:cubicBezTo>
                <a:cubicBezTo>
                  <a:pt x="4464" y="15964"/>
                  <a:pt x="4411" y="15964"/>
                  <a:pt x="4491" y="15887"/>
                </a:cubicBezTo>
                <a:cubicBezTo>
                  <a:pt x="4517" y="15810"/>
                  <a:pt x="4571" y="15887"/>
                  <a:pt x="4597" y="15810"/>
                </a:cubicBezTo>
                <a:cubicBezTo>
                  <a:pt x="4704" y="15810"/>
                  <a:pt x="4411" y="15427"/>
                  <a:pt x="4544" y="15274"/>
                </a:cubicBezTo>
                <a:cubicBezTo>
                  <a:pt x="4571" y="15274"/>
                  <a:pt x="4624" y="15274"/>
                  <a:pt x="4651" y="15274"/>
                </a:cubicBezTo>
                <a:cubicBezTo>
                  <a:pt x="4731" y="15274"/>
                  <a:pt x="4784" y="15274"/>
                  <a:pt x="4864" y="15198"/>
                </a:cubicBezTo>
                <a:cubicBezTo>
                  <a:pt x="4917" y="15121"/>
                  <a:pt x="4971" y="15121"/>
                  <a:pt x="5024" y="15121"/>
                </a:cubicBezTo>
                <a:cubicBezTo>
                  <a:pt x="5077" y="15044"/>
                  <a:pt x="5131" y="14968"/>
                  <a:pt x="5211" y="14968"/>
                </a:cubicBezTo>
                <a:cubicBezTo>
                  <a:pt x="5317" y="14891"/>
                  <a:pt x="5424" y="14815"/>
                  <a:pt x="5531" y="14661"/>
                </a:cubicBezTo>
                <a:cubicBezTo>
                  <a:pt x="5611" y="14508"/>
                  <a:pt x="5771" y="14508"/>
                  <a:pt x="5824" y="14815"/>
                </a:cubicBezTo>
                <a:cubicBezTo>
                  <a:pt x="5851" y="14968"/>
                  <a:pt x="5824" y="14968"/>
                  <a:pt x="5851" y="15121"/>
                </a:cubicBezTo>
                <a:cubicBezTo>
                  <a:pt x="5851" y="15351"/>
                  <a:pt x="5957" y="15121"/>
                  <a:pt x="6011" y="15198"/>
                </a:cubicBezTo>
                <a:cubicBezTo>
                  <a:pt x="6037" y="15198"/>
                  <a:pt x="6011" y="15274"/>
                  <a:pt x="6037" y="15274"/>
                </a:cubicBezTo>
                <a:cubicBezTo>
                  <a:pt x="6064" y="15351"/>
                  <a:pt x="6064" y="15274"/>
                  <a:pt x="6064" y="15274"/>
                </a:cubicBezTo>
                <a:cubicBezTo>
                  <a:pt x="6091" y="15198"/>
                  <a:pt x="6117" y="15274"/>
                  <a:pt x="6144" y="15351"/>
                </a:cubicBezTo>
                <a:cubicBezTo>
                  <a:pt x="6171" y="15351"/>
                  <a:pt x="6171" y="15351"/>
                  <a:pt x="6144" y="15427"/>
                </a:cubicBezTo>
                <a:cubicBezTo>
                  <a:pt x="6117" y="15657"/>
                  <a:pt x="6304" y="15504"/>
                  <a:pt x="6357" y="15427"/>
                </a:cubicBezTo>
                <a:cubicBezTo>
                  <a:pt x="6357" y="15427"/>
                  <a:pt x="6597" y="15044"/>
                  <a:pt x="6597" y="15121"/>
                </a:cubicBezTo>
                <a:cubicBezTo>
                  <a:pt x="6597" y="15198"/>
                  <a:pt x="6544" y="15351"/>
                  <a:pt x="6597" y="15427"/>
                </a:cubicBezTo>
                <a:cubicBezTo>
                  <a:pt x="6651" y="15427"/>
                  <a:pt x="6677" y="15504"/>
                  <a:pt x="6704" y="15581"/>
                </a:cubicBezTo>
                <a:cubicBezTo>
                  <a:pt x="6784" y="15810"/>
                  <a:pt x="6811" y="16040"/>
                  <a:pt x="6864" y="16270"/>
                </a:cubicBezTo>
                <a:cubicBezTo>
                  <a:pt x="6917" y="16500"/>
                  <a:pt x="6944" y="16729"/>
                  <a:pt x="6997" y="16883"/>
                </a:cubicBezTo>
                <a:cubicBezTo>
                  <a:pt x="7077" y="17112"/>
                  <a:pt x="7077" y="16576"/>
                  <a:pt x="7157" y="16806"/>
                </a:cubicBezTo>
                <a:cubicBezTo>
                  <a:pt x="7264" y="17112"/>
                  <a:pt x="7317" y="16959"/>
                  <a:pt x="7451" y="16883"/>
                </a:cubicBezTo>
                <a:cubicBezTo>
                  <a:pt x="7504" y="16806"/>
                  <a:pt x="7531" y="17036"/>
                  <a:pt x="7557" y="17112"/>
                </a:cubicBezTo>
                <a:cubicBezTo>
                  <a:pt x="7584" y="17266"/>
                  <a:pt x="7637" y="17266"/>
                  <a:pt x="7664" y="17419"/>
                </a:cubicBezTo>
                <a:cubicBezTo>
                  <a:pt x="7691" y="17572"/>
                  <a:pt x="7744" y="17572"/>
                  <a:pt x="7797" y="17572"/>
                </a:cubicBezTo>
                <a:cubicBezTo>
                  <a:pt x="7877" y="17495"/>
                  <a:pt x="7851" y="17572"/>
                  <a:pt x="7877" y="17649"/>
                </a:cubicBezTo>
                <a:cubicBezTo>
                  <a:pt x="7931" y="17955"/>
                  <a:pt x="8091" y="17572"/>
                  <a:pt x="8171" y="17572"/>
                </a:cubicBezTo>
                <a:cubicBezTo>
                  <a:pt x="8251" y="17495"/>
                  <a:pt x="8331" y="17266"/>
                  <a:pt x="8411" y="17189"/>
                </a:cubicBezTo>
                <a:cubicBezTo>
                  <a:pt x="8517" y="16959"/>
                  <a:pt x="8571" y="16959"/>
                  <a:pt x="8704" y="17036"/>
                </a:cubicBezTo>
                <a:cubicBezTo>
                  <a:pt x="8757" y="17036"/>
                  <a:pt x="8757" y="17112"/>
                  <a:pt x="8811" y="17266"/>
                </a:cubicBezTo>
                <a:cubicBezTo>
                  <a:pt x="8837" y="17342"/>
                  <a:pt x="8891" y="17342"/>
                  <a:pt x="8944" y="17342"/>
                </a:cubicBezTo>
                <a:cubicBezTo>
                  <a:pt x="8997" y="17342"/>
                  <a:pt x="9024" y="17419"/>
                  <a:pt x="9077" y="17419"/>
                </a:cubicBezTo>
                <a:cubicBezTo>
                  <a:pt x="9131" y="17572"/>
                  <a:pt x="9157" y="17419"/>
                  <a:pt x="9211" y="17342"/>
                </a:cubicBezTo>
                <a:cubicBezTo>
                  <a:pt x="9291" y="17112"/>
                  <a:pt x="9157" y="16959"/>
                  <a:pt x="9211" y="16729"/>
                </a:cubicBezTo>
                <a:cubicBezTo>
                  <a:pt x="9237" y="16576"/>
                  <a:pt x="9344" y="16270"/>
                  <a:pt x="9397" y="16346"/>
                </a:cubicBezTo>
                <a:cubicBezTo>
                  <a:pt x="9504" y="16500"/>
                  <a:pt x="9637" y="16500"/>
                  <a:pt x="9744" y="16653"/>
                </a:cubicBezTo>
                <a:cubicBezTo>
                  <a:pt x="9797" y="16729"/>
                  <a:pt x="9771" y="16883"/>
                  <a:pt x="9797" y="16959"/>
                </a:cubicBezTo>
                <a:cubicBezTo>
                  <a:pt x="9824" y="17189"/>
                  <a:pt x="9877" y="17189"/>
                  <a:pt x="9957" y="17266"/>
                </a:cubicBezTo>
                <a:cubicBezTo>
                  <a:pt x="10064" y="17342"/>
                  <a:pt x="10171" y="17112"/>
                  <a:pt x="10277" y="17189"/>
                </a:cubicBezTo>
                <a:cubicBezTo>
                  <a:pt x="10304" y="17189"/>
                  <a:pt x="10357" y="17189"/>
                  <a:pt x="10384" y="17266"/>
                </a:cubicBezTo>
                <a:cubicBezTo>
                  <a:pt x="10437" y="17342"/>
                  <a:pt x="10491" y="17342"/>
                  <a:pt x="10544" y="17495"/>
                </a:cubicBezTo>
                <a:cubicBezTo>
                  <a:pt x="10677" y="17802"/>
                  <a:pt x="10891" y="17802"/>
                  <a:pt x="11051" y="17649"/>
                </a:cubicBezTo>
                <a:cubicBezTo>
                  <a:pt x="11157" y="17572"/>
                  <a:pt x="11237" y="17419"/>
                  <a:pt x="11344" y="17342"/>
                </a:cubicBezTo>
                <a:cubicBezTo>
                  <a:pt x="11397" y="17189"/>
                  <a:pt x="11477" y="17342"/>
                  <a:pt x="11531" y="17342"/>
                </a:cubicBezTo>
                <a:cubicBezTo>
                  <a:pt x="11584" y="17419"/>
                  <a:pt x="11611" y="17266"/>
                  <a:pt x="11664" y="17342"/>
                </a:cubicBezTo>
                <a:cubicBezTo>
                  <a:pt x="11691" y="17419"/>
                  <a:pt x="11797" y="17649"/>
                  <a:pt x="11851" y="17572"/>
                </a:cubicBezTo>
                <a:cubicBezTo>
                  <a:pt x="11877" y="17572"/>
                  <a:pt x="11931" y="17495"/>
                  <a:pt x="11957" y="17419"/>
                </a:cubicBezTo>
                <a:cubicBezTo>
                  <a:pt x="12037" y="17342"/>
                  <a:pt x="12064" y="17342"/>
                  <a:pt x="12064" y="17189"/>
                </a:cubicBezTo>
                <a:cubicBezTo>
                  <a:pt x="12064" y="16883"/>
                  <a:pt x="12144" y="16576"/>
                  <a:pt x="12197" y="16423"/>
                </a:cubicBezTo>
                <a:cubicBezTo>
                  <a:pt x="12224" y="16346"/>
                  <a:pt x="12251" y="16193"/>
                  <a:pt x="12224" y="16117"/>
                </a:cubicBezTo>
                <a:cubicBezTo>
                  <a:pt x="12197" y="16040"/>
                  <a:pt x="12117" y="16040"/>
                  <a:pt x="12171" y="15887"/>
                </a:cubicBezTo>
                <a:cubicBezTo>
                  <a:pt x="12251" y="15657"/>
                  <a:pt x="12384" y="15657"/>
                  <a:pt x="12517" y="15581"/>
                </a:cubicBezTo>
                <a:cubicBezTo>
                  <a:pt x="12571" y="15581"/>
                  <a:pt x="12624" y="15581"/>
                  <a:pt x="12677" y="15657"/>
                </a:cubicBezTo>
                <a:cubicBezTo>
                  <a:pt x="12731" y="15734"/>
                  <a:pt x="12811" y="15734"/>
                  <a:pt x="12864" y="15810"/>
                </a:cubicBezTo>
                <a:cubicBezTo>
                  <a:pt x="12944" y="15887"/>
                  <a:pt x="12971" y="16193"/>
                  <a:pt x="13024" y="16423"/>
                </a:cubicBezTo>
                <a:cubicBezTo>
                  <a:pt x="13051" y="16653"/>
                  <a:pt x="13104" y="16883"/>
                  <a:pt x="13131" y="17112"/>
                </a:cubicBezTo>
                <a:cubicBezTo>
                  <a:pt x="13131" y="17189"/>
                  <a:pt x="13131" y="17342"/>
                  <a:pt x="13157" y="17495"/>
                </a:cubicBezTo>
                <a:cubicBezTo>
                  <a:pt x="13157" y="17572"/>
                  <a:pt x="13237" y="17572"/>
                  <a:pt x="13264" y="17572"/>
                </a:cubicBezTo>
                <a:cubicBezTo>
                  <a:pt x="13371" y="17649"/>
                  <a:pt x="13504" y="17802"/>
                  <a:pt x="13531" y="18108"/>
                </a:cubicBezTo>
                <a:cubicBezTo>
                  <a:pt x="13557" y="18338"/>
                  <a:pt x="13584" y="18491"/>
                  <a:pt x="13691" y="18491"/>
                </a:cubicBezTo>
                <a:cubicBezTo>
                  <a:pt x="13717" y="18491"/>
                  <a:pt x="13771" y="18491"/>
                  <a:pt x="13797" y="18491"/>
                </a:cubicBezTo>
                <a:cubicBezTo>
                  <a:pt x="13851" y="18491"/>
                  <a:pt x="13851" y="18338"/>
                  <a:pt x="13904" y="18338"/>
                </a:cubicBezTo>
                <a:cubicBezTo>
                  <a:pt x="13984" y="18338"/>
                  <a:pt x="14064" y="18108"/>
                  <a:pt x="14117" y="18415"/>
                </a:cubicBezTo>
                <a:cubicBezTo>
                  <a:pt x="14117" y="18568"/>
                  <a:pt x="14117" y="18568"/>
                  <a:pt x="14091" y="18644"/>
                </a:cubicBezTo>
                <a:cubicBezTo>
                  <a:pt x="14037" y="18798"/>
                  <a:pt x="14037" y="18874"/>
                  <a:pt x="14011" y="19027"/>
                </a:cubicBezTo>
                <a:cubicBezTo>
                  <a:pt x="13984" y="19257"/>
                  <a:pt x="13931" y="19487"/>
                  <a:pt x="13877" y="19717"/>
                </a:cubicBezTo>
                <a:cubicBezTo>
                  <a:pt x="13851" y="19870"/>
                  <a:pt x="13824" y="19793"/>
                  <a:pt x="13797" y="19717"/>
                </a:cubicBezTo>
                <a:cubicBezTo>
                  <a:pt x="13744" y="19640"/>
                  <a:pt x="13744" y="19717"/>
                  <a:pt x="13691" y="19793"/>
                </a:cubicBezTo>
                <a:cubicBezTo>
                  <a:pt x="13664" y="19793"/>
                  <a:pt x="13611" y="19870"/>
                  <a:pt x="13611" y="19870"/>
                </a:cubicBezTo>
                <a:cubicBezTo>
                  <a:pt x="13584" y="19946"/>
                  <a:pt x="13664" y="20253"/>
                  <a:pt x="13664" y="20406"/>
                </a:cubicBezTo>
                <a:cubicBezTo>
                  <a:pt x="13637" y="20483"/>
                  <a:pt x="13637" y="20636"/>
                  <a:pt x="13637" y="20712"/>
                </a:cubicBezTo>
                <a:cubicBezTo>
                  <a:pt x="13611" y="20866"/>
                  <a:pt x="13557" y="20789"/>
                  <a:pt x="13557" y="20942"/>
                </a:cubicBezTo>
                <a:cubicBezTo>
                  <a:pt x="13611" y="20866"/>
                  <a:pt x="13637" y="20942"/>
                  <a:pt x="13691" y="20789"/>
                </a:cubicBezTo>
                <a:cubicBezTo>
                  <a:pt x="13717" y="20636"/>
                  <a:pt x="13771" y="20789"/>
                  <a:pt x="13824" y="20789"/>
                </a:cubicBezTo>
                <a:cubicBezTo>
                  <a:pt x="13931" y="20942"/>
                  <a:pt x="14037" y="20789"/>
                  <a:pt x="14144" y="20559"/>
                </a:cubicBezTo>
                <a:cubicBezTo>
                  <a:pt x="14224" y="20329"/>
                  <a:pt x="14304" y="20023"/>
                  <a:pt x="14384" y="19793"/>
                </a:cubicBezTo>
                <a:cubicBezTo>
                  <a:pt x="14464" y="19487"/>
                  <a:pt x="14544" y="19181"/>
                  <a:pt x="14624" y="18874"/>
                </a:cubicBezTo>
                <a:cubicBezTo>
                  <a:pt x="14757" y="18338"/>
                  <a:pt x="14891" y="17955"/>
                  <a:pt x="14864" y="17266"/>
                </a:cubicBezTo>
                <a:cubicBezTo>
                  <a:pt x="14864" y="16959"/>
                  <a:pt x="14891" y="16806"/>
                  <a:pt x="14944" y="16576"/>
                </a:cubicBezTo>
                <a:cubicBezTo>
                  <a:pt x="14971" y="16423"/>
                  <a:pt x="14971" y="16346"/>
                  <a:pt x="14997" y="16193"/>
                </a:cubicBezTo>
                <a:cubicBezTo>
                  <a:pt x="14997" y="16193"/>
                  <a:pt x="14997" y="16117"/>
                  <a:pt x="14997" y="16040"/>
                </a:cubicBezTo>
                <a:cubicBezTo>
                  <a:pt x="14997" y="15964"/>
                  <a:pt x="14944" y="15887"/>
                  <a:pt x="14944" y="15810"/>
                </a:cubicBezTo>
                <a:cubicBezTo>
                  <a:pt x="14944" y="15810"/>
                  <a:pt x="14997" y="15887"/>
                  <a:pt x="14997" y="15810"/>
                </a:cubicBezTo>
                <a:cubicBezTo>
                  <a:pt x="14971" y="15734"/>
                  <a:pt x="14971" y="15657"/>
                  <a:pt x="14944" y="15657"/>
                </a:cubicBezTo>
                <a:cubicBezTo>
                  <a:pt x="14917" y="15581"/>
                  <a:pt x="14864" y="15351"/>
                  <a:pt x="14837" y="15274"/>
                </a:cubicBezTo>
                <a:cubicBezTo>
                  <a:pt x="14811" y="15274"/>
                  <a:pt x="14677" y="15121"/>
                  <a:pt x="14651" y="15198"/>
                </a:cubicBezTo>
                <a:cubicBezTo>
                  <a:pt x="14651" y="15274"/>
                  <a:pt x="14677" y="15351"/>
                  <a:pt x="14651" y="15351"/>
                </a:cubicBezTo>
                <a:cubicBezTo>
                  <a:pt x="14597" y="15351"/>
                  <a:pt x="14597" y="15504"/>
                  <a:pt x="14571" y="15504"/>
                </a:cubicBezTo>
                <a:cubicBezTo>
                  <a:pt x="14517" y="15657"/>
                  <a:pt x="14491" y="15427"/>
                  <a:pt x="14491" y="15351"/>
                </a:cubicBezTo>
                <a:cubicBezTo>
                  <a:pt x="14491" y="15198"/>
                  <a:pt x="14544" y="15121"/>
                  <a:pt x="14464" y="15198"/>
                </a:cubicBezTo>
                <a:cubicBezTo>
                  <a:pt x="14384" y="15274"/>
                  <a:pt x="14491" y="15427"/>
                  <a:pt x="14384" y="15427"/>
                </a:cubicBezTo>
                <a:cubicBezTo>
                  <a:pt x="14357" y="15427"/>
                  <a:pt x="14411" y="15044"/>
                  <a:pt x="14384" y="14968"/>
                </a:cubicBezTo>
                <a:cubicBezTo>
                  <a:pt x="14384" y="15044"/>
                  <a:pt x="14091" y="15044"/>
                  <a:pt x="14224" y="14815"/>
                </a:cubicBezTo>
                <a:cubicBezTo>
                  <a:pt x="14331" y="14585"/>
                  <a:pt x="14437" y="14355"/>
                  <a:pt x="14544" y="14125"/>
                </a:cubicBezTo>
                <a:cubicBezTo>
                  <a:pt x="14571" y="14049"/>
                  <a:pt x="14597" y="13895"/>
                  <a:pt x="14624" y="13819"/>
                </a:cubicBezTo>
                <a:cubicBezTo>
                  <a:pt x="14704" y="13666"/>
                  <a:pt x="14784" y="13512"/>
                  <a:pt x="14837" y="13359"/>
                </a:cubicBezTo>
                <a:cubicBezTo>
                  <a:pt x="14864" y="13283"/>
                  <a:pt x="14891" y="13129"/>
                  <a:pt x="14944" y="13053"/>
                </a:cubicBezTo>
                <a:cubicBezTo>
                  <a:pt x="14997" y="12900"/>
                  <a:pt x="15051" y="12746"/>
                  <a:pt x="15104" y="12593"/>
                </a:cubicBezTo>
                <a:cubicBezTo>
                  <a:pt x="15211" y="12364"/>
                  <a:pt x="15371" y="12364"/>
                  <a:pt x="15504" y="12364"/>
                </a:cubicBezTo>
                <a:cubicBezTo>
                  <a:pt x="15531" y="12364"/>
                  <a:pt x="15557" y="12364"/>
                  <a:pt x="15584" y="12364"/>
                </a:cubicBezTo>
                <a:cubicBezTo>
                  <a:pt x="15611" y="12440"/>
                  <a:pt x="15611" y="12517"/>
                  <a:pt x="15637" y="12517"/>
                </a:cubicBezTo>
                <a:cubicBezTo>
                  <a:pt x="15664" y="12440"/>
                  <a:pt x="15717" y="12440"/>
                  <a:pt x="15744" y="12364"/>
                </a:cubicBezTo>
                <a:cubicBezTo>
                  <a:pt x="15771" y="12364"/>
                  <a:pt x="15797" y="12440"/>
                  <a:pt x="15824" y="12440"/>
                </a:cubicBezTo>
                <a:cubicBezTo>
                  <a:pt x="15851" y="12440"/>
                  <a:pt x="15877" y="12440"/>
                  <a:pt x="15904" y="12440"/>
                </a:cubicBezTo>
                <a:cubicBezTo>
                  <a:pt x="15904" y="12364"/>
                  <a:pt x="15931" y="12440"/>
                  <a:pt x="15957" y="12440"/>
                </a:cubicBezTo>
                <a:cubicBezTo>
                  <a:pt x="16011" y="12440"/>
                  <a:pt x="16011" y="12210"/>
                  <a:pt x="16091" y="12210"/>
                </a:cubicBezTo>
                <a:cubicBezTo>
                  <a:pt x="16117" y="12210"/>
                  <a:pt x="16171" y="12210"/>
                  <a:pt x="16197" y="12210"/>
                </a:cubicBezTo>
                <a:cubicBezTo>
                  <a:pt x="16224" y="12287"/>
                  <a:pt x="16251" y="12364"/>
                  <a:pt x="16277" y="12364"/>
                </a:cubicBezTo>
                <a:cubicBezTo>
                  <a:pt x="16304" y="12440"/>
                  <a:pt x="16411" y="12287"/>
                  <a:pt x="16411" y="12517"/>
                </a:cubicBezTo>
                <a:cubicBezTo>
                  <a:pt x="16411" y="12517"/>
                  <a:pt x="16331" y="12517"/>
                  <a:pt x="16331" y="12593"/>
                </a:cubicBezTo>
                <a:cubicBezTo>
                  <a:pt x="16304" y="12746"/>
                  <a:pt x="16411" y="12670"/>
                  <a:pt x="16411" y="12670"/>
                </a:cubicBezTo>
                <a:cubicBezTo>
                  <a:pt x="16464" y="12670"/>
                  <a:pt x="16517" y="12670"/>
                  <a:pt x="16544" y="12670"/>
                </a:cubicBezTo>
                <a:cubicBezTo>
                  <a:pt x="16571" y="12593"/>
                  <a:pt x="16571" y="12593"/>
                  <a:pt x="16597" y="12517"/>
                </a:cubicBezTo>
                <a:cubicBezTo>
                  <a:pt x="16624" y="12517"/>
                  <a:pt x="16651" y="12593"/>
                  <a:pt x="16704" y="12593"/>
                </a:cubicBezTo>
                <a:cubicBezTo>
                  <a:pt x="16731" y="12593"/>
                  <a:pt x="16917" y="12440"/>
                  <a:pt x="16811" y="12364"/>
                </a:cubicBezTo>
                <a:cubicBezTo>
                  <a:pt x="16757" y="12364"/>
                  <a:pt x="16731" y="12440"/>
                  <a:pt x="16731" y="12210"/>
                </a:cubicBezTo>
                <a:cubicBezTo>
                  <a:pt x="16731" y="12134"/>
                  <a:pt x="16784" y="11904"/>
                  <a:pt x="16811" y="11827"/>
                </a:cubicBezTo>
                <a:cubicBezTo>
                  <a:pt x="16864" y="11751"/>
                  <a:pt x="16891" y="11674"/>
                  <a:pt x="16944" y="11521"/>
                </a:cubicBezTo>
                <a:cubicBezTo>
                  <a:pt x="16971" y="11444"/>
                  <a:pt x="17024" y="11444"/>
                  <a:pt x="17051" y="11291"/>
                </a:cubicBezTo>
                <a:cubicBezTo>
                  <a:pt x="17077" y="11138"/>
                  <a:pt x="17104" y="11061"/>
                  <a:pt x="17157" y="11061"/>
                </a:cubicBezTo>
                <a:cubicBezTo>
                  <a:pt x="17211" y="11061"/>
                  <a:pt x="17291" y="10985"/>
                  <a:pt x="17344" y="10985"/>
                </a:cubicBezTo>
                <a:cubicBezTo>
                  <a:pt x="17397" y="10985"/>
                  <a:pt x="17424" y="11138"/>
                  <a:pt x="17451" y="11138"/>
                </a:cubicBezTo>
                <a:cubicBezTo>
                  <a:pt x="17477" y="11061"/>
                  <a:pt x="17504" y="10908"/>
                  <a:pt x="17531" y="10985"/>
                </a:cubicBezTo>
                <a:cubicBezTo>
                  <a:pt x="17557" y="11061"/>
                  <a:pt x="17477" y="11291"/>
                  <a:pt x="17477" y="11368"/>
                </a:cubicBezTo>
                <a:cubicBezTo>
                  <a:pt x="17477" y="11521"/>
                  <a:pt x="17504" y="11368"/>
                  <a:pt x="17557" y="11444"/>
                </a:cubicBezTo>
                <a:cubicBezTo>
                  <a:pt x="17557" y="11444"/>
                  <a:pt x="17504" y="11598"/>
                  <a:pt x="17504" y="11674"/>
                </a:cubicBezTo>
                <a:cubicBezTo>
                  <a:pt x="17504" y="11751"/>
                  <a:pt x="17691" y="11368"/>
                  <a:pt x="17691" y="11368"/>
                </a:cubicBezTo>
                <a:cubicBezTo>
                  <a:pt x="17717" y="11291"/>
                  <a:pt x="17744" y="11215"/>
                  <a:pt x="17797" y="11138"/>
                </a:cubicBezTo>
                <a:cubicBezTo>
                  <a:pt x="17824" y="11061"/>
                  <a:pt x="17904" y="11215"/>
                  <a:pt x="17904" y="11061"/>
                </a:cubicBezTo>
                <a:cubicBezTo>
                  <a:pt x="17877" y="10908"/>
                  <a:pt x="17904" y="10602"/>
                  <a:pt x="17984" y="10602"/>
                </a:cubicBezTo>
                <a:cubicBezTo>
                  <a:pt x="18011" y="10525"/>
                  <a:pt x="18064" y="10449"/>
                  <a:pt x="18091" y="10525"/>
                </a:cubicBezTo>
                <a:cubicBezTo>
                  <a:pt x="18117" y="10525"/>
                  <a:pt x="18171" y="10678"/>
                  <a:pt x="18197" y="10602"/>
                </a:cubicBezTo>
                <a:cubicBezTo>
                  <a:pt x="18144" y="10678"/>
                  <a:pt x="18064" y="10602"/>
                  <a:pt x="18037" y="10832"/>
                </a:cubicBezTo>
                <a:cubicBezTo>
                  <a:pt x="18037" y="10908"/>
                  <a:pt x="18037" y="10985"/>
                  <a:pt x="18037" y="11061"/>
                </a:cubicBezTo>
                <a:cubicBezTo>
                  <a:pt x="18037" y="11138"/>
                  <a:pt x="17984" y="11138"/>
                  <a:pt x="18011" y="11215"/>
                </a:cubicBezTo>
                <a:cubicBezTo>
                  <a:pt x="18011" y="11291"/>
                  <a:pt x="18037" y="11291"/>
                  <a:pt x="18011" y="11368"/>
                </a:cubicBezTo>
                <a:cubicBezTo>
                  <a:pt x="17984" y="11368"/>
                  <a:pt x="17957" y="11444"/>
                  <a:pt x="17984" y="11521"/>
                </a:cubicBezTo>
                <a:cubicBezTo>
                  <a:pt x="17984" y="11521"/>
                  <a:pt x="17824" y="11674"/>
                  <a:pt x="17824" y="11751"/>
                </a:cubicBezTo>
                <a:cubicBezTo>
                  <a:pt x="17771" y="11827"/>
                  <a:pt x="17744" y="11981"/>
                  <a:pt x="17691" y="12057"/>
                </a:cubicBezTo>
                <a:cubicBezTo>
                  <a:pt x="17637" y="12210"/>
                  <a:pt x="17584" y="12287"/>
                  <a:pt x="17531" y="12440"/>
                </a:cubicBezTo>
                <a:cubicBezTo>
                  <a:pt x="17424" y="12670"/>
                  <a:pt x="17344" y="13206"/>
                  <a:pt x="17211" y="13206"/>
                </a:cubicBezTo>
                <a:cubicBezTo>
                  <a:pt x="17184" y="13206"/>
                  <a:pt x="17077" y="13283"/>
                  <a:pt x="17077" y="13359"/>
                </a:cubicBezTo>
                <a:cubicBezTo>
                  <a:pt x="17077" y="13589"/>
                  <a:pt x="17077" y="13666"/>
                  <a:pt x="16997" y="13819"/>
                </a:cubicBezTo>
                <a:cubicBezTo>
                  <a:pt x="16891" y="14049"/>
                  <a:pt x="16891" y="14508"/>
                  <a:pt x="16917" y="14891"/>
                </a:cubicBezTo>
                <a:cubicBezTo>
                  <a:pt x="16944" y="15274"/>
                  <a:pt x="16917" y="15734"/>
                  <a:pt x="16997" y="16040"/>
                </a:cubicBezTo>
                <a:cubicBezTo>
                  <a:pt x="17024" y="16193"/>
                  <a:pt x="17024" y="16423"/>
                  <a:pt x="17024" y="16576"/>
                </a:cubicBezTo>
                <a:cubicBezTo>
                  <a:pt x="17024" y="16576"/>
                  <a:pt x="17024" y="16729"/>
                  <a:pt x="17051" y="16729"/>
                </a:cubicBezTo>
                <a:cubicBezTo>
                  <a:pt x="17077" y="16729"/>
                  <a:pt x="17024" y="16959"/>
                  <a:pt x="17051" y="16959"/>
                </a:cubicBezTo>
                <a:cubicBezTo>
                  <a:pt x="17051" y="16959"/>
                  <a:pt x="17184" y="16653"/>
                  <a:pt x="17184" y="16576"/>
                </a:cubicBezTo>
                <a:cubicBezTo>
                  <a:pt x="17237" y="16423"/>
                  <a:pt x="17264" y="16270"/>
                  <a:pt x="17291" y="16040"/>
                </a:cubicBezTo>
                <a:cubicBezTo>
                  <a:pt x="17317" y="15887"/>
                  <a:pt x="17424" y="15734"/>
                  <a:pt x="17451" y="15734"/>
                </a:cubicBezTo>
                <a:cubicBezTo>
                  <a:pt x="17531" y="15887"/>
                  <a:pt x="17451" y="15427"/>
                  <a:pt x="17477" y="15351"/>
                </a:cubicBezTo>
                <a:cubicBezTo>
                  <a:pt x="17531" y="15121"/>
                  <a:pt x="17557" y="15044"/>
                  <a:pt x="17637" y="15044"/>
                </a:cubicBezTo>
                <a:cubicBezTo>
                  <a:pt x="17717" y="15044"/>
                  <a:pt x="17824" y="15044"/>
                  <a:pt x="17771" y="14815"/>
                </a:cubicBezTo>
                <a:cubicBezTo>
                  <a:pt x="17691" y="14585"/>
                  <a:pt x="17744" y="14355"/>
                  <a:pt x="17824" y="14202"/>
                </a:cubicBezTo>
                <a:cubicBezTo>
                  <a:pt x="17851" y="14125"/>
                  <a:pt x="17851" y="14278"/>
                  <a:pt x="17877" y="14278"/>
                </a:cubicBezTo>
                <a:cubicBezTo>
                  <a:pt x="17931" y="14278"/>
                  <a:pt x="17931" y="14049"/>
                  <a:pt x="17931" y="13972"/>
                </a:cubicBezTo>
                <a:cubicBezTo>
                  <a:pt x="17877" y="13819"/>
                  <a:pt x="17824" y="13742"/>
                  <a:pt x="17877" y="13512"/>
                </a:cubicBezTo>
                <a:cubicBezTo>
                  <a:pt x="17877" y="13512"/>
                  <a:pt x="17957" y="13436"/>
                  <a:pt x="17931" y="13359"/>
                </a:cubicBezTo>
                <a:cubicBezTo>
                  <a:pt x="17904" y="13359"/>
                  <a:pt x="17877" y="13206"/>
                  <a:pt x="17851" y="13206"/>
                </a:cubicBezTo>
                <a:cubicBezTo>
                  <a:pt x="17824" y="13206"/>
                  <a:pt x="17851" y="13283"/>
                  <a:pt x="17824" y="13283"/>
                </a:cubicBezTo>
                <a:cubicBezTo>
                  <a:pt x="17771" y="13283"/>
                  <a:pt x="17744" y="13206"/>
                  <a:pt x="17771" y="13053"/>
                </a:cubicBezTo>
                <a:cubicBezTo>
                  <a:pt x="17797" y="12900"/>
                  <a:pt x="17851" y="12823"/>
                  <a:pt x="17904" y="12593"/>
                </a:cubicBezTo>
                <a:cubicBezTo>
                  <a:pt x="17931" y="12440"/>
                  <a:pt x="17931" y="12210"/>
                  <a:pt x="18011" y="12057"/>
                </a:cubicBezTo>
                <a:cubicBezTo>
                  <a:pt x="18037" y="11981"/>
                  <a:pt x="18037" y="12134"/>
                  <a:pt x="18037" y="12134"/>
                </a:cubicBezTo>
                <a:cubicBezTo>
                  <a:pt x="18091" y="12134"/>
                  <a:pt x="18091" y="11981"/>
                  <a:pt x="18117" y="12057"/>
                </a:cubicBezTo>
                <a:cubicBezTo>
                  <a:pt x="18144" y="12057"/>
                  <a:pt x="18144" y="12134"/>
                  <a:pt x="18171" y="12057"/>
                </a:cubicBezTo>
                <a:cubicBezTo>
                  <a:pt x="18224" y="11981"/>
                  <a:pt x="18251" y="11904"/>
                  <a:pt x="18304" y="11827"/>
                </a:cubicBezTo>
                <a:cubicBezTo>
                  <a:pt x="18384" y="11751"/>
                  <a:pt x="18277" y="12057"/>
                  <a:pt x="18331" y="12134"/>
                </a:cubicBezTo>
                <a:cubicBezTo>
                  <a:pt x="18331" y="12210"/>
                  <a:pt x="18437" y="11904"/>
                  <a:pt x="18464" y="11904"/>
                </a:cubicBezTo>
                <a:cubicBezTo>
                  <a:pt x="18517" y="11827"/>
                  <a:pt x="18571" y="11751"/>
                  <a:pt x="18651" y="11751"/>
                </a:cubicBezTo>
                <a:cubicBezTo>
                  <a:pt x="18704" y="11751"/>
                  <a:pt x="18757" y="11751"/>
                  <a:pt x="18784" y="11904"/>
                </a:cubicBezTo>
                <a:cubicBezTo>
                  <a:pt x="18811" y="11904"/>
                  <a:pt x="18837" y="11981"/>
                  <a:pt x="18864" y="12057"/>
                </a:cubicBezTo>
                <a:cubicBezTo>
                  <a:pt x="18891" y="12134"/>
                  <a:pt x="18891" y="11904"/>
                  <a:pt x="18917" y="11904"/>
                </a:cubicBezTo>
                <a:cubicBezTo>
                  <a:pt x="19131" y="11368"/>
                  <a:pt x="19371" y="11138"/>
                  <a:pt x="19611" y="10832"/>
                </a:cubicBezTo>
                <a:cubicBezTo>
                  <a:pt x="19664" y="10755"/>
                  <a:pt x="19744" y="10678"/>
                  <a:pt x="19771" y="10525"/>
                </a:cubicBezTo>
                <a:cubicBezTo>
                  <a:pt x="19797" y="10372"/>
                  <a:pt x="19797" y="10602"/>
                  <a:pt x="19851" y="10602"/>
                </a:cubicBezTo>
                <a:cubicBezTo>
                  <a:pt x="19877" y="10602"/>
                  <a:pt x="19931" y="10602"/>
                  <a:pt x="19957" y="10602"/>
                </a:cubicBezTo>
                <a:cubicBezTo>
                  <a:pt x="19984" y="10678"/>
                  <a:pt x="20011" y="10755"/>
                  <a:pt x="20037" y="10755"/>
                </a:cubicBezTo>
                <a:cubicBezTo>
                  <a:pt x="20117" y="10755"/>
                  <a:pt x="20117" y="10449"/>
                  <a:pt x="20091" y="10295"/>
                </a:cubicBezTo>
                <a:cubicBezTo>
                  <a:pt x="20091" y="10219"/>
                  <a:pt x="19984" y="10066"/>
                  <a:pt x="20011" y="9989"/>
                </a:cubicBezTo>
                <a:cubicBezTo>
                  <a:pt x="20011" y="9912"/>
                  <a:pt x="19957" y="9529"/>
                  <a:pt x="19931" y="9606"/>
                </a:cubicBezTo>
                <a:cubicBezTo>
                  <a:pt x="19931" y="9683"/>
                  <a:pt x="19877" y="9529"/>
                  <a:pt x="19851" y="9529"/>
                </a:cubicBezTo>
                <a:cubicBezTo>
                  <a:pt x="19824" y="9453"/>
                  <a:pt x="19851" y="9376"/>
                  <a:pt x="19824" y="9300"/>
                </a:cubicBezTo>
                <a:cubicBezTo>
                  <a:pt x="19824" y="9223"/>
                  <a:pt x="19744" y="9300"/>
                  <a:pt x="19744" y="9300"/>
                </a:cubicBezTo>
                <a:cubicBezTo>
                  <a:pt x="19717" y="9376"/>
                  <a:pt x="19637" y="9300"/>
                  <a:pt x="19664" y="9223"/>
                </a:cubicBezTo>
                <a:cubicBezTo>
                  <a:pt x="19664" y="9146"/>
                  <a:pt x="19744" y="9223"/>
                  <a:pt x="19771" y="9223"/>
                </a:cubicBezTo>
                <a:cubicBezTo>
                  <a:pt x="19771" y="9146"/>
                  <a:pt x="19691" y="9146"/>
                  <a:pt x="19691" y="9146"/>
                </a:cubicBezTo>
                <a:cubicBezTo>
                  <a:pt x="19691" y="8917"/>
                  <a:pt x="19904" y="9300"/>
                  <a:pt x="19931" y="9300"/>
                </a:cubicBezTo>
                <a:cubicBezTo>
                  <a:pt x="19984" y="9376"/>
                  <a:pt x="20144" y="9223"/>
                  <a:pt x="20197" y="9070"/>
                </a:cubicBezTo>
                <a:cubicBezTo>
                  <a:pt x="20224" y="8993"/>
                  <a:pt x="20171" y="8993"/>
                  <a:pt x="20171" y="8917"/>
                </a:cubicBezTo>
                <a:cubicBezTo>
                  <a:pt x="20171" y="8917"/>
                  <a:pt x="20277" y="8917"/>
                  <a:pt x="20277" y="8764"/>
                </a:cubicBezTo>
                <a:cubicBezTo>
                  <a:pt x="20251" y="8687"/>
                  <a:pt x="20197" y="8610"/>
                  <a:pt x="20224" y="8534"/>
                </a:cubicBezTo>
                <a:cubicBezTo>
                  <a:pt x="20224" y="8457"/>
                  <a:pt x="20277" y="8304"/>
                  <a:pt x="20277" y="8304"/>
                </a:cubicBezTo>
                <a:cubicBezTo>
                  <a:pt x="20304" y="8304"/>
                  <a:pt x="20411" y="8381"/>
                  <a:pt x="20411" y="8304"/>
                </a:cubicBezTo>
                <a:cubicBezTo>
                  <a:pt x="20384" y="8381"/>
                  <a:pt x="20304" y="8457"/>
                  <a:pt x="20331" y="8534"/>
                </a:cubicBezTo>
                <a:cubicBezTo>
                  <a:pt x="20357" y="8610"/>
                  <a:pt x="20384" y="8687"/>
                  <a:pt x="20384" y="8687"/>
                </a:cubicBezTo>
                <a:cubicBezTo>
                  <a:pt x="20384" y="8764"/>
                  <a:pt x="20357" y="8840"/>
                  <a:pt x="20384" y="8840"/>
                </a:cubicBezTo>
                <a:cubicBezTo>
                  <a:pt x="20437" y="8840"/>
                  <a:pt x="20491" y="8764"/>
                  <a:pt x="20544" y="8764"/>
                </a:cubicBezTo>
                <a:cubicBezTo>
                  <a:pt x="20597" y="8764"/>
                  <a:pt x="20651" y="8764"/>
                  <a:pt x="20704" y="8840"/>
                </a:cubicBezTo>
                <a:cubicBezTo>
                  <a:pt x="20731" y="8917"/>
                  <a:pt x="20731" y="8917"/>
                  <a:pt x="20731" y="9070"/>
                </a:cubicBezTo>
                <a:cubicBezTo>
                  <a:pt x="20731" y="9146"/>
                  <a:pt x="20837" y="9223"/>
                  <a:pt x="20864" y="9223"/>
                </a:cubicBezTo>
                <a:cubicBezTo>
                  <a:pt x="20891" y="9300"/>
                  <a:pt x="21051" y="9606"/>
                  <a:pt x="21077" y="9453"/>
                </a:cubicBezTo>
                <a:cubicBezTo>
                  <a:pt x="21051" y="9683"/>
                  <a:pt x="21211" y="9453"/>
                  <a:pt x="21211" y="9453"/>
                </a:cubicBezTo>
                <a:cubicBezTo>
                  <a:pt x="21211" y="9376"/>
                  <a:pt x="21104" y="9376"/>
                  <a:pt x="21131" y="9300"/>
                </a:cubicBezTo>
                <a:cubicBezTo>
                  <a:pt x="21131" y="9146"/>
                  <a:pt x="21211" y="9300"/>
                  <a:pt x="21211" y="9300"/>
                </a:cubicBezTo>
                <a:cubicBezTo>
                  <a:pt x="21211" y="9146"/>
                  <a:pt x="21184" y="9300"/>
                  <a:pt x="21211" y="9070"/>
                </a:cubicBezTo>
                <a:cubicBezTo>
                  <a:pt x="21211" y="8993"/>
                  <a:pt x="21211" y="8917"/>
                  <a:pt x="21211" y="8840"/>
                </a:cubicBezTo>
                <a:cubicBezTo>
                  <a:pt x="21184" y="8764"/>
                  <a:pt x="21157" y="8764"/>
                  <a:pt x="21157" y="8687"/>
                </a:cubicBezTo>
                <a:cubicBezTo>
                  <a:pt x="21157" y="8687"/>
                  <a:pt x="21344" y="8840"/>
                  <a:pt x="21371" y="8764"/>
                </a:cubicBezTo>
                <a:cubicBezTo>
                  <a:pt x="21371" y="8764"/>
                  <a:pt x="21344" y="8687"/>
                  <a:pt x="21317" y="8687"/>
                </a:cubicBezTo>
                <a:cubicBezTo>
                  <a:pt x="21344" y="8687"/>
                  <a:pt x="21424" y="8764"/>
                  <a:pt x="21451" y="8687"/>
                </a:cubicBezTo>
                <a:cubicBezTo>
                  <a:pt x="21451" y="8610"/>
                  <a:pt x="21451" y="8534"/>
                  <a:pt x="21477" y="8457"/>
                </a:cubicBezTo>
                <a:cubicBezTo>
                  <a:pt x="21477" y="8457"/>
                  <a:pt x="21557" y="8457"/>
                  <a:pt x="21557" y="8457"/>
                </a:cubicBezTo>
                <a:cubicBezTo>
                  <a:pt x="21557" y="8457"/>
                  <a:pt x="21531" y="8457"/>
                  <a:pt x="21531" y="8457"/>
                </a:cubicBezTo>
                <a:cubicBezTo>
                  <a:pt x="21504" y="8381"/>
                  <a:pt x="21584" y="8457"/>
                  <a:pt x="21531" y="8457"/>
                </a:cubicBezTo>
                <a:close/>
                <a:moveTo>
                  <a:pt x="10784" y="14661"/>
                </a:moveTo>
                <a:cubicBezTo>
                  <a:pt x="10757" y="14891"/>
                  <a:pt x="10757" y="15121"/>
                  <a:pt x="10731" y="15351"/>
                </a:cubicBezTo>
                <a:cubicBezTo>
                  <a:pt x="10704" y="15504"/>
                  <a:pt x="10624" y="15427"/>
                  <a:pt x="10624" y="15581"/>
                </a:cubicBezTo>
                <a:cubicBezTo>
                  <a:pt x="10624" y="15581"/>
                  <a:pt x="10677" y="15581"/>
                  <a:pt x="10704" y="15581"/>
                </a:cubicBezTo>
                <a:cubicBezTo>
                  <a:pt x="10704" y="15581"/>
                  <a:pt x="10464" y="16040"/>
                  <a:pt x="10437" y="16040"/>
                </a:cubicBezTo>
                <a:cubicBezTo>
                  <a:pt x="10411" y="16117"/>
                  <a:pt x="10384" y="16193"/>
                  <a:pt x="10331" y="16193"/>
                </a:cubicBezTo>
                <a:cubicBezTo>
                  <a:pt x="10304" y="16270"/>
                  <a:pt x="10277" y="16423"/>
                  <a:pt x="10251" y="16500"/>
                </a:cubicBezTo>
                <a:cubicBezTo>
                  <a:pt x="10224" y="16576"/>
                  <a:pt x="10037" y="16729"/>
                  <a:pt x="10011" y="16576"/>
                </a:cubicBezTo>
                <a:cubicBezTo>
                  <a:pt x="10011" y="16500"/>
                  <a:pt x="10197" y="16346"/>
                  <a:pt x="10224" y="16270"/>
                </a:cubicBezTo>
                <a:cubicBezTo>
                  <a:pt x="10304" y="16117"/>
                  <a:pt x="10384" y="15887"/>
                  <a:pt x="10464" y="15734"/>
                </a:cubicBezTo>
                <a:cubicBezTo>
                  <a:pt x="10517" y="15657"/>
                  <a:pt x="10517" y="15427"/>
                  <a:pt x="10571" y="15351"/>
                </a:cubicBezTo>
                <a:cubicBezTo>
                  <a:pt x="10624" y="15121"/>
                  <a:pt x="10677" y="14891"/>
                  <a:pt x="10704" y="14661"/>
                </a:cubicBezTo>
                <a:cubicBezTo>
                  <a:pt x="10704" y="14508"/>
                  <a:pt x="10704" y="14508"/>
                  <a:pt x="10757" y="14432"/>
                </a:cubicBezTo>
                <a:cubicBezTo>
                  <a:pt x="10811" y="14355"/>
                  <a:pt x="10784" y="14585"/>
                  <a:pt x="10784" y="14661"/>
                </a:cubicBezTo>
                <a:cubicBezTo>
                  <a:pt x="10757" y="14738"/>
                  <a:pt x="10784" y="14508"/>
                  <a:pt x="10784" y="1466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chemeClr val="accent1">
                    <a:satOff val="-3355"/>
                    <a:lumOff val="26614"/>
                  </a:schemeClr>
                </a:solidFill>
              </a:defRPr>
            </a:pPr>
            <a:endParaRPr/>
          </a:p>
        </p:txBody>
      </p:sp>
      <p:sp>
        <p:nvSpPr>
          <p:cNvPr id="2599" name="Shape 2599"/>
          <p:cNvSpPr/>
          <p:nvPr/>
        </p:nvSpPr>
        <p:spPr>
          <a:xfrm>
            <a:off x="21269966" y="6127378"/>
            <a:ext cx="89838" cy="212485"/>
          </a:xfrm>
          <a:custGeom>
            <a:avLst/>
            <a:gdLst/>
            <a:ahLst/>
            <a:cxnLst>
              <a:cxn ang="0">
                <a:pos x="wd2" y="hd2"/>
              </a:cxn>
              <a:cxn ang="5400000">
                <a:pos x="wd2" y="hd2"/>
              </a:cxn>
              <a:cxn ang="10800000">
                <a:pos x="wd2" y="hd2"/>
              </a:cxn>
              <a:cxn ang="16200000">
                <a:pos x="wd2" y="hd2"/>
              </a:cxn>
            </a:cxnLst>
            <a:rect l="0" t="0" r="r" b="b"/>
            <a:pathLst>
              <a:path w="19515" h="21600" extrusionOk="0">
                <a:moveTo>
                  <a:pt x="16635" y="17550"/>
                </a:moveTo>
                <a:cubicBezTo>
                  <a:pt x="16635" y="14850"/>
                  <a:pt x="10875" y="11475"/>
                  <a:pt x="12315" y="8775"/>
                </a:cubicBezTo>
                <a:cubicBezTo>
                  <a:pt x="13755" y="6750"/>
                  <a:pt x="12315" y="4725"/>
                  <a:pt x="10875" y="2700"/>
                </a:cubicBezTo>
                <a:cubicBezTo>
                  <a:pt x="10875" y="2025"/>
                  <a:pt x="10875" y="1350"/>
                  <a:pt x="10875" y="675"/>
                </a:cubicBezTo>
                <a:cubicBezTo>
                  <a:pt x="10875" y="0"/>
                  <a:pt x="6555" y="0"/>
                  <a:pt x="6555" y="0"/>
                </a:cubicBezTo>
                <a:cubicBezTo>
                  <a:pt x="6555" y="675"/>
                  <a:pt x="7995" y="1350"/>
                  <a:pt x="7995" y="2025"/>
                </a:cubicBezTo>
                <a:cubicBezTo>
                  <a:pt x="9435" y="2700"/>
                  <a:pt x="7995" y="3375"/>
                  <a:pt x="6555" y="3375"/>
                </a:cubicBezTo>
                <a:cubicBezTo>
                  <a:pt x="5115" y="4050"/>
                  <a:pt x="3675" y="3375"/>
                  <a:pt x="3675" y="4725"/>
                </a:cubicBezTo>
                <a:cubicBezTo>
                  <a:pt x="3675" y="5400"/>
                  <a:pt x="3675" y="5400"/>
                  <a:pt x="3675" y="6075"/>
                </a:cubicBezTo>
                <a:cubicBezTo>
                  <a:pt x="2235" y="7425"/>
                  <a:pt x="2235" y="8775"/>
                  <a:pt x="795" y="9450"/>
                </a:cubicBezTo>
                <a:cubicBezTo>
                  <a:pt x="-2085" y="10125"/>
                  <a:pt x="3675" y="12150"/>
                  <a:pt x="5115" y="13500"/>
                </a:cubicBezTo>
                <a:cubicBezTo>
                  <a:pt x="6555" y="14850"/>
                  <a:pt x="3675" y="21600"/>
                  <a:pt x="6555" y="21600"/>
                </a:cubicBezTo>
                <a:cubicBezTo>
                  <a:pt x="10875" y="21600"/>
                  <a:pt x="15195" y="21600"/>
                  <a:pt x="19515" y="21600"/>
                </a:cubicBezTo>
                <a:cubicBezTo>
                  <a:pt x="19515" y="20250"/>
                  <a:pt x="18075" y="18900"/>
                  <a:pt x="16635" y="17550"/>
                </a:cubicBezTo>
                <a:cubicBezTo>
                  <a:pt x="16635" y="16200"/>
                  <a:pt x="16635" y="18225"/>
                  <a:pt x="16635" y="1755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0" name="Shape 2600"/>
          <p:cNvSpPr/>
          <p:nvPr/>
        </p:nvSpPr>
        <p:spPr>
          <a:xfrm>
            <a:off x="21285482" y="6338090"/>
            <a:ext cx="94662" cy="148698"/>
          </a:xfrm>
          <a:custGeom>
            <a:avLst/>
            <a:gdLst/>
            <a:ahLst/>
            <a:cxnLst>
              <a:cxn ang="0">
                <a:pos x="wd2" y="hd2"/>
              </a:cxn>
              <a:cxn ang="5400000">
                <a:pos x="wd2" y="hd2"/>
              </a:cxn>
              <a:cxn ang="10800000">
                <a:pos x="wd2" y="hd2"/>
              </a:cxn>
              <a:cxn ang="16200000">
                <a:pos x="wd2" y="hd2"/>
              </a:cxn>
            </a:cxnLst>
            <a:rect l="0" t="0" r="r" b="b"/>
            <a:pathLst>
              <a:path w="20563" h="20896" extrusionOk="0">
                <a:moveTo>
                  <a:pt x="16243" y="235"/>
                </a:moveTo>
                <a:cubicBezTo>
                  <a:pt x="14803" y="235"/>
                  <a:pt x="11923" y="235"/>
                  <a:pt x="9043" y="235"/>
                </a:cubicBezTo>
                <a:cubicBezTo>
                  <a:pt x="6163" y="235"/>
                  <a:pt x="3283" y="-704"/>
                  <a:pt x="1843" y="1174"/>
                </a:cubicBezTo>
                <a:cubicBezTo>
                  <a:pt x="1843" y="3053"/>
                  <a:pt x="403" y="3992"/>
                  <a:pt x="403" y="5870"/>
                </a:cubicBezTo>
                <a:cubicBezTo>
                  <a:pt x="403" y="6809"/>
                  <a:pt x="1843" y="7748"/>
                  <a:pt x="1843" y="9626"/>
                </a:cubicBezTo>
                <a:cubicBezTo>
                  <a:pt x="1843" y="10566"/>
                  <a:pt x="-1037" y="20896"/>
                  <a:pt x="403" y="20896"/>
                </a:cubicBezTo>
                <a:cubicBezTo>
                  <a:pt x="3283" y="19957"/>
                  <a:pt x="403" y="17139"/>
                  <a:pt x="4723" y="18079"/>
                </a:cubicBezTo>
                <a:cubicBezTo>
                  <a:pt x="6163" y="18079"/>
                  <a:pt x="9043" y="17139"/>
                  <a:pt x="9043" y="18079"/>
                </a:cubicBezTo>
                <a:cubicBezTo>
                  <a:pt x="10483" y="18079"/>
                  <a:pt x="10483" y="20896"/>
                  <a:pt x="11923" y="20896"/>
                </a:cubicBezTo>
                <a:cubicBezTo>
                  <a:pt x="11923" y="20896"/>
                  <a:pt x="11923" y="18079"/>
                  <a:pt x="11923" y="18079"/>
                </a:cubicBezTo>
                <a:cubicBezTo>
                  <a:pt x="11923" y="16200"/>
                  <a:pt x="9043" y="15261"/>
                  <a:pt x="7603" y="14322"/>
                </a:cubicBezTo>
                <a:cubicBezTo>
                  <a:pt x="6163" y="12444"/>
                  <a:pt x="1843" y="7748"/>
                  <a:pt x="4723" y="5870"/>
                </a:cubicBezTo>
                <a:cubicBezTo>
                  <a:pt x="9043" y="3992"/>
                  <a:pt x="7603" y="3053"/>
                  <a:pt x="11923" y="2113"/>
                </a:cubicBezTo>
                <a:cubicBezTo>
                  <a:pt x="14803" y="1174"/>
                  <a:pt x="19123" y="3053"/>
                  <a:pt x="20563" y="4931"/>
                </a:cubicBezTo>
                <a:cubicBezTo>
                  <a:pt x="19123" y="3053"/>
                  <a:pt x="17683" y="1174"/>
                  <a:pt x="16243" y="23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1" name="Shape 2601"/>
          <p:cNvSpPr/>
          <p:nvPr/>
        </p:nvSpPr>
        <p:spPr>
          <a:xfrm>
            <a:off x="20756421" y="6785171"/>
            <a:ext cx="135309" cy="162458"/>
          </a:xfrm>
          <a:custGeom>
            <a:avLst/>
            <a:gdLst/>
            <a:ahLst/>
            <a:cxnLst>
              <a:cxn ang="0">
                <a:pos x="wd2" y="hd2"/>
              </a:cxn>
              <a:cxn ang="5400000">
                <a:pos x="wd2" y="hd2"/>
              </a:cxn>
              <a:cxn ang="10800000">
                <a:pos x="wd2" y="hd2"/>
              </a:cxn>
              <a:cxn ang="16200000">
                <a:pos x="wd2" y="hd2"/>
              </a:cxn>
            </a:cxnLst>
            <a:rect l="0" t="0" r="r" b="b"/>
            <a:pathLst>
              <a:path w="20859" h="20978" extrusionOk="0">
                <a:moveTo>
                  <a:pt x="5143" y="864"/>
                </a:moveTo>
                <a:cubicBezTo>
                  <a:pt x="3086" y="1728"/>
                  <a:pt x="2057" y="5184"/>
                  <a:pt x="4114" y="6048"/>
                </a:cubicBezTo>
                <a:cubicBezTo>
                  <a:pt x="7200" y="8640"/>
                  <a:pt x="2057" y="7776"/>
                  <a:pt x="1029" y="7776"/>
                </a:cubicBezTo>
                <a:cubicBezTo>
                  <a:pt x="1029" y="7776"/>
                  <a:pt x="3086" y="9504"/>
                  <a:pt x="3086" y="9504"/>
                </a:cubicBezTo>
                <a:cubicBezTo>
                  <a:pt x="3086" y="11232"/>
                  <a:pt x="3086" y="11232"/>
                  <a:pt x="2057" y="12096"/>
                </a:cubicBezTo>
                <a:cubicBezTo>
                  <a:pt x="2057" y="12096"/>
                  <a:pt x="3086" y="12960"/>
                  <a:pt x="3086" y="13824"/>
                </a:cubicBezTo>
                <a:cubicBezTo>
                  <a:pt x="2057" y="14688"/>
                  <a:pt x="1029" y="17280"/>
                  <a:pt x="1029" y="17280"/>
                </a:cubicBezTo>
                <a:cubicBezTo>
                  <a:pt x="1029" y="17280"/>
                  <a:pt x="3086" y="17280"/>
                  <a:pt x="3086" y="18144"/>
                </a:cubicBezTo>
                <a:cubicBezTo>
                  <a:pt x="3086" y="18144"/>
                  <a:pt x="0" y="19872"/>
                  <a:pt x="0" y="20736"/>
                </a:cubicBezTo>
                <a:cubicBezTo>
                  <a:pt x="0" y="20736"/>
                  <a:pt x="1029" y="19872"/>
                  <a:pt x="2057" y="19872"/>
                </a:cubicBezTo>
                <a:cubicBezTo>
                  <a:pt x="2057" y="19872"/>
                  <a:pt x="2057" y="21600"/>
                  <a:pt x="3086" y="20736"/>
                </a:cubicBezTo>
                <a:cubicBezTo>
                  <a:pt x="3086" y="19872"/>
                  <a:pt x="5143" y="19008"/>
                  <a:pt x="6171" y="19008"/>
                </a:cubicBezTo>
                <a:cubicBezTo>
                  <a:pt x="7200" y="18144"/>
                  <a:pt x="6171" y="21600"/>
                  <a:pt x="8229" y="19008"/>
                </a:cubicBezTo>
                <a:cubicBezTo>
                  <a:pt x="9257" y="17280"/>
                  <a:pt x="8229" y="18144"/>
                  <a:pt x="9257" y="19008"/>
                </a:cubicBezTo>
                <a:cubicBezTo>
                  <a:pt x="9257" y="19008"/>
                  <a:pt x="12343" y="18144"/>
                  <a:pt x="12343" y="18144"/>
                </a:cubicBezTo>
                <a:cubicBezTo>
                  <a:pt x="14400" y="18144"/>
                  <a:pt x="13371" y="17280"/>
                  <a:pt x="14400" y="17280"/>
                </a:cubicBezTo>
                <a:cubicBezTo>
                  <a:pt x="16457" y="17280"/>
                  <a:pt x="16457" y="16416"/>
                  <a:pt x="17486" y="15552"/>
                </a:cubicBezTo>
                <a:cubicBezTo>
                  <a:pt x="18514" y="13824"/>
                  <a:pt x="19543" y="16416"/>
                  <a:pt x="20571" y="17280"/>
                </a:cubicBezTo>
                <a:cubicBezTo>
                  <a:pt x="21600" y="17280"/>
                  <a:pt x="19543" y="13824"/>
                  <a:pt x="19543" y="13824"/>
                </a:cubicBezTo>
                <a:cubicBezTo>
                  <a:pt x="18514" y="12960"/>
                  <a:pt x="17486" y="12096"/>
                  <a:pt x="17486" y="10368"/>
                </a:cubicBezTo>
                <a:cubicBezTo>
                  <a:pt x="17486" y="6048"/>
                  <a:pt x="14400" y="3456"/>
                  <a:pt x="12343" y="0"/>
                </a:cubicBezTo>
                <a:cubicBezTo>
                  <a:pt x="10286" y="1728"/>
                  <a:pt x="8229" y="864"/>
                  <a:pt x="5143" y="864"/>
                </a:cubicBezTo>
                <a:cubicBezTo>
                  <a:pt x="5143" y="1728"/>
                  <a:pt x="6171" y="864"/>
                  <a:pt x="5143" y="86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2" name="Shape 2602"/>
          <p:cNvSpPr/>
          <p:nvPr/>
        </p:nvSpPr>
        <p:spPr>
          <a:xfrm>
            <a:off x="20697665" y="6611420"/>
            <a:ext cx="212429" cy="200877"/>
          </a:xfrm>
          <a:custGeom>
            <a:avLst/>
            <a:gdLst/>
            <a:ahLst/>
            <a:cxnLst>
              <a:cxn ang="0">
                <a:pos x="wd2" y="hd2"/>
              </a:cxn>
              <a:cxn ang="5400000">
                <a:pos x="wd2" y="hd2"/>
              </a:cxn>
              <a:cxn ang="10800000">
                <a:pos x="wd2" y="hd2"/>
              </a:cxn>
              <a:cxn ang="16200000">
                <a:pos x="wd2" y="hd2"/>
              </a:cxn>
            </a:cxnLst>
            <a:rect l="0" t="0" r="r" b="b"/>
            <a:pathLst>
              <a:path w="21600" h="21093" extrusionOk="0">
                <a:moveTo>
                  <a:pt x="21600" y="1583"/>
                </a:moveTo>
                <a:cubicBezTo>
                  <a:pt x="20925" y="887"/>
                  <a:pt x="20250" y="-507"/>
                  <a:pt x="19575" y="190"/>
                </a:cubicBezTo>
                <a:cubicBezTo>
                  <a:pt x="18900" y="190"/>
                  <a:pt x="18900" y="1583"/>
                  <a:pt x="18225" y="2280"/>
                </a:cubicBezTo>
                <a:cubicBezTo>
                  <a:pt x="18225" y="2280"/>
                  <a:pt x="17550" y="1583"/>
                  <a:pt x="16875" y="2977"/>
                </a:cubicBezTo>
                <a:cubicBezTo>
                  <a:pt x="16200" y="3674"/>
                  <a:pt x="14850" y="3674"/>
                  <a:pt x="13500" y="3674"/>
                </a:cubicBezTo>
                <a:cubicBezTo>
                  <a:pt x="12150" y="4370"/>
                  <a:pt x="14850" y="5764"/>
                  <a:pt x="13500" y="6461"/>
                </a:cubicBezTo>
                <a:cubicBezTo>
                  <a:pt x="11475" y="7158"/>
                  <a:pt x="10800" y="5764"/>
                  <a:pt x="8775" y="5764"/>
                </a:cubicBezTo>
                <a:cubicBezTo>
                  <a:pt x="8100" y="5067"/>
                  <a:pt x="6750" y="7158"/>
                  <a:pt x="6750" y="7854"/>
                </a:cubicBezTo>
                <a:cubicBezTo>
                  <a:pt x="4725" y="9945"/>
                  <a:pt x="675" y="9945"/>
                  <a:pt x="0" y="12732"/>
                </a:cubicBezTo>
                <a:cubicBezTo>
                  <a:pt x="0" y="12732"/>
                  <a:pt x="4050" y="14125"/>
                  <a:pt x="4050" y="14125"/>
                </a:cubicBezTo>
                <a:cubicBezTo>
                  <a:pt x="4050" y="14822"/>
                  <a:pt x="3375" y="16216"/>
                  <a:pt x="3375" y="16216"/>
                </a:cubicBezTo>
                <a:cubicBezTo>
                  <a:pt x="3375" y="17609"/>
                  <a:pt x="4050" y="16912"/>
                  <a:pt x="4050" y="17609"/>
                </a:cubicBezTo>
                <a:cubicBezTo>
                  <a:pt x="4050" y="16912"/>
                  <a:pt x="1350" y="19003"/>
                  <a:pt x="2025" y="19699"/>
                </a:cubicBezTo>
                <a:cubicBezTo>
                  <a:pt x="2025" y="19699"/>
                  <a:pt x="3375" y="20396"/>
                  <a:pt x="3375" y="20396"/>
                </a:cubicBezTo>
                <a:cubicBezTo>
                  <a:pt x="4050" y="20396"/>
                  <a:pt x="3375" y="20396"/>
                  <a:pt x="3375" y="21093"/>
                </a:cubicBezTo>
                <a:cubicBezTo>
                  <a:pt x="3375" y="20396"/>
                  <a:pt x="6075" y="20396"/>
                  <a:pt x="6075" y="21093"/>
                </a:cubicBezTo>
                <a:cubicBezTo>
                  <a:pt x="6750" y="21093"/>
                  <a:pt x="7425" y="21093"/>
                  <a:pt x="8100" y="21093"/>
                </a:cubicBezTo>
                <a:cubicBezTo>
                  <a:pt x="8100" y="21093"/>
                  <a:pt x="8775" y="19699"/>
                  <a:pt x="9450" y="19003"/>
                </a:cubicBezTo>
                <a:cubicBezTo>
                  <a:pt x="11475" y="19003"/>
                  <a:pt x="12825" y="19699"/>
                  <a:pt x="14175" y="18306"/>
                </a:cubicBezTo>
                <a:cubicBezTo>
                  <a:pt x="14175" y="16912"/>
                  <a:pt x="10800" y="15519"/>
                  <a:pt x="10800" y="14822"/>
                </a:cubicBezTo>
                <a:cubicBezTo>
                  <a:pt x="11475" y="14125"/>
                  <a:pt x="12150" y="13428"/>
                  <a:pt x="13500" y="12732"/>
                </a:cubicBezTo>
                <a:cubicBezTo>
                  <a:pt x="14850" y="11338"/>
                  <a:pt x="16200" y="9945"/>
                  <a:pt x="18225" y="9248"/>
                </a:cubicBezTo>
                <a:cubicBezTo>
                  <a:pt x="19575" y="7854"/>
                  <a:pt x="17550" y="5764"/>
                  <a:pt x="18225" y="5067"/>
                </a:cubicBezTo>
                <a:cubicBezTo>
                  <a:pt x="19575" y="3674"/>
                  <a:pt x="20250" y="2280"/>
                  <a:pt x="21600" y="158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3" name="Shape 2603"/>
          <p:cNvSpPr/>
          <p:nvPr/>
        </p:nvSpPr>
        <p:spPr>
          <a:xfrm>
            <a:off x="16304485" y="6085833"/>
            <a:ext cx="149542" cy="161346"/>
          </a:xfrm>
          <a:custGeom>
            <a:avLst/>
            <a:gdLst/>
            <a:ahLst/>
            <a:cxnLst>
              <a:cxn ang="0">
                <a:pos x="wd2" y="hd2"/>
              </a:cxn>
              <a:cxn ang="5400000">
                <a:pos x="wd2" y="hd2"/>
              </a:cxn>
              <a:cxn ang="10800000">
                <a:pos x="wd2" y="hd2"/>
              </a:cxn>
              <a:cxn ang="16200000">
                <a:pos x="wd2" y="hd2"/>
              </a:cxn>
            </a:cxnLst>
            <a:rect l="0" t="0" r="r" b="b"/>
            <a:pathLst>
              <a:path w="20419" h="21120" extrusionOk="0">
                <a:moveTo>
                  <a:pt x="18900" y="6432"/>
                </a:moveTo>
                <a:cubicBezTo>
                  <a:pt x="18000" y="6432"/>
                  <a:pt x="17100" y="3840"/>
                  <a:pt x="16200" y="3840"/>
                </a:cubicBezTo>
                <a:cubicBezTo>
                  <a:pt x="14400" y="4704"/>
                  <a:pt x="15300" y="5568"/>
                  <a:pt x="13500" y="4704"/>
                </a:cubicBezTo>
                <a:cubicBezTo>
                  <a:pt x="9900" y="3840"/>
                  <a:pt x="13500" y="2112"/>
                  <a:pt x="14400" y="384"/>
                </a:cubicBezTo>
                <a:cubicBezTo>
                  <a:pt x="12600" y="384"/>
                  <a:pt x="9900" y="-480"/>
                  <a:pt x="9000" y="384"/>
                </a:cubicBezTo>
                <a:cubicBezTo>
                  <a:pt x="9000" y="384"/>
                  <a:pt x="10800" y="384"/>
                  <a:pt x="9000" y="1248"/>
                </a:cubicBezTo>
                <a:cubicBezTo>
                  <a:pt x="9000" y="1248"/>
                  <a:pt x="7200" y="2112"/>
                  <a:pt x="8100" y="2112"/>
                </a:cubicBezTo>
                <a:cubicBezTo>
                  <a:pt x="8100" y="2976"/>
                  <a:pt x="9900" y="2112"/>
                  <a:pt x="9900" y="2976"/>
                </a:cubicBezTo>
                <a:cubicBezTo>
                  <a:pt x="10800" y="3840"/>
                  <a:pt x="8100" y="3840"/>
                  <a:pt x="8100" y="3840"/>
                </a:cubicBezTo>
                <a:cubicBezTo>
                  <a:pt x="6300" y="4704"/>
                  <a:pt x="2700" y="3840"/>
                  <a:pt x="1800" y="4704"/>
                </a:cubicBezTo>
                <a:cubicBezTo>
                  <a:pt x="1800" y="4704"/>
                  <a:pt x="2700" y="4704"/>
                  <a:pt x="2700" y="5568"/>
                </a:cubicBezTo>
                <a:cubicBezTo>
                  <a:pt x="2700" y="5568"/>
                  <a:pt x="900" y="5568"/>
                  <a:pt x="1800" y="6432"/>
                </a:cubicBezTo>
                <a:cubicBezTo>
                  <a:pt x="1800" y="6432"/>
                  <a:pt x="1800" y="6432"/>
                  <a:pt x="1800" y="6432"/>
                </a:cubicBezTo>
                <a:cubicBezTo>
                  <a:pt x="2700" y="6432"/>
                  <a:pt x="900" y="6432"/>
                  <a:pt x="900" y="6432"/>
                </a:cubicBezTo>
                <a:cubicBezTo>
                  <a:pt x="900" y="7296"/>
                  <a:pt x="4500" y="7296"/>
                  <a:pt x="2700" y="8160"/>
                </a:cubicBezTo>
                <a:cubicBezTo>
                  <a:pt x="0" y="9888"/>
                  <a:pt x="3600" y="10752"/>
                  <a:pt x="5400" y="10752"/>
                </a:cubicBezTo>
                <a:cubicBezTo>
                  <a:pt x="6300" y="10752"/>
                  <a:pt x="4500" y="13344"/>
                  <a:pt x="4500" y="14208"/>
                </a:cubicBezTo>
                <a:cubicBezTo>
                  <a:pt x="3600" y="14208"/>
                  <a:pt x="1800" y="17664"/>
                  <a:pt x="900" y="16800"/>
                </a:cubicBezTo>
                <a:cubicBezTo>
                  <a:pt x="900" y="16800"/>
                  <a:pt x="2700" y="16800"/>
                  <a:pt x="2700" y="16800"/>
                </a:cubicBezTo>
                <a:cubicBezTo>
                  <a:pt x="1800" y="17664"/>
                  <a:pt x="900" y="16800"/>
                  <a:pt x="0" y="18528"/>
                </a:cubicBezTo>
                <a:cubicBezTo>
                  <a:pt x="0" y="18528"/>
                  <a:pt x="2700" y="17664"/>
                  <a:pt x="2700" y="17664"/>
                </a:cubicBezTo>
                <a:cubicBezTo>
                  <a:pt x="2700" y="17664"/>
                  <a:pt x="1800" y="19392"/>
                  <a:pt x="1800" y="20256"/>
                </a:cubicBezTo>
                <a:cubicBezTo>
                  <a:pt x="1800" y="20256"/>
                  <a:pt x="3600" y="19392"/>
                  <a:pt x="3600" y="19392"/>
                </a:cubicBezTo>
                <a:cubicBezTo>
                  <a:pt x="3600" y="19392"/>
                  <a:pt x="3600" y="20256"/>
                  <a:pt x="3600" y="21120"/>
                </a:cubicBezTo>
                <a:cubicBezTo>
                  <a:pt x="4500" y="21120"/>
                  <a:pt x="6300" y="20256"/>
                  <a:pt x="7200" y="20256"/>
                </a:cubicBezTo>
                <a:cubicBezTo>
                  <a:pt x="9900" y="19392"/>
                  <a:pt x="12600" y="16800"/>
                  <a:pt x="15300" y="16800"/>
                </a:cubicBezTo>
                <a:cubicBezTo>
                  <a:pt x="18900" y="16800"/>
                  <a:pt x="18000" y="15936"/>
                  <a:pt x="19800" y="13344"/>
                </a:cubicBezTo>
                <a:cubicBezTo>
                  <a:pt x="21600" y="10752"/>
                  <a:pt x="18900" y="9024"/>
                  <a:pt x="18900" y="6432"/>
                </a:cubicBezTo>
                <a:cubicBezTo>
                  <a:pt x="18000" y="6432"/>
                  <a:pt x="18900" y="7296"/>
                  <a:pt x="18900" y="643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4" name="Shape 2604"/>
          <p:cNvSpPr/>
          <p:nvPr/>
        </p:nvSpPr>
        <p:spPr>
          <a:xfrm>
            <a:off x="16388880" y="6077637"/>
            <a:ext cx="80613" cy="53260"/>
          </a:xfrm>
          <a:custGeom>
            <a:avLst/>
            <a:gdLst/>
            <a:ahLst/>
            <a:cxnLst>
              <a:cxn ang="0">
                <a:pos x="wd2" y="hd2"/>
              </a:cxn>
              <a:cxn ang="5400000">
                <a:pos x="wd2" y="hd2"/>
              </a:cxn>
              <a:cxn ang="10800000">
                <a:pos x="wd2" y="hd2"/>
              </a:cxn>
              <a:cxn ang="16200000">
                <a:pos x="wd2" y="hd2"/>
              </a:cxn>
            </a:cxnLst>
            <a:rect l="0" t="0" r="r" b="b"/>
            <a:pathLst>
              <a:path w="16394" h="17549" extrusionOk="0">
                <a:moveTo>
                  <a:pt x="272" y="12219"/>
                </a:moveTo>
                <a:cubicBezTo>
                  <a:pt x="-1078" y="14379"/>
                  <a:pt x="2972" y="16539"/>
                  <a:pt x="4322" y="16539"/>
                </a:cubicBezTo>
                <a:cubicBezTo>
                  <a:pt x="4322" y="16539"/>
                  <a:pt x="5672" y="14379"/>
                  <a:pt x="5672" y="14379"/>
                </a:cubicBezTo>
                <a:cubicBezTo>
                  <a:pt x="7022" y="12219"/>
                  <a:pt x="8372" y="14379"/>
                  <a:pt x="9722" y="16539"/>
                </a:cubicBezTo>
                <a:cubicBezTo>
                  <a:pt x="12422" y="20859"/>
                  <a:pt x="20522" y="10059"/>
                  <a:pt x="13772" y="7899"/>
                </a:cubicBezTo>
                <a:cubicBezTo>
                  <a:pt x="15122" y="7899"/>
                  <a:pt x="13772" y="3579"/>
                  <a:pt x="13772" y="3579"/>
                </a:cubicBezTo>
                <a:cubicBezTo>
                  <a:pt x="12422" y="-741"/>
                  <a:pt x="11072" y="-741"/>
                  <a:pt x="8372" y="1419"/>
                </a:cubicBezTo>
                <a:cubicBezTo>
                  <a:pt x="7022" y="1419"/>
                  <a:pt x="4322" y="1419"/>
                  <a:pt x="4322" y="3579"/>
                </a:cubicBezTo>
                <a:cubicBezTo>
                  <a:pt x="2972" y="5739"/>
                  <a:pt x="272" y="7899"/>
                  <a:pt x="272" y="12219"/>
                </a:cubicBezTo>
                <a:cubicBezTo>
                  <a:pt x="272" y="12219"/>
                  <a:pt x="272" y="10059"/>
                  <a:pt x="272" y="1221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5" name="Shape 2605"/>
          <p:cNvSpPr/>
          <p:nvPr/>
        </p:nvSpPr>
        <p:spPr>
          <a:xfrm>
            <a:off x="16350739" y="6572687"/>
            <a:ext cx="410237" cy="301277"/>
          </a:xfrm>
          <a:custGeom>
            <a:avLst/>
            <a:gdLst/>
            <a:ahLst/>
            <a:cxnLst>
              <a:cxn ang="0">
                <a:pos x="wd2" y="hd2"/>
              </a:cxn>
              <a:cxn ang="5400000">
                <a:pos x="wd2" y="hd2"/>
              </a:cxn>
              <a:cxn ang="10800000">
                <a:pos x="wd2" y="hd2"/>
              </a:cxn>
              <a:cxn ang="16200000">
                <a:pos x="wd2" y="hd2"/>
              </a:cxn>
            </a:cxnLst>
            <a:rect l="0" t="0" r="r" b="b"/>
            <a:pathLst>
              <a:path w="21310" h="21325" extrusionOk="0">
                <a:moveTo>
                  <a:pt x="19596" y="3757"/>
                </a:moveTo>
                <a:cubicBezTo>
                  <a:pt x="18567" y="3757"/>
                  <a:pt x="18224" y="3287"/>
                  <a:pt x="17539" y="2817"/>
                </a:cubicBezTo>
                <a:cubicBezTo>
                  <a:pt x="17196" y="2348"/>
                  <a:pt x="16853" y="2817"/>
                  <a:pt x="16510" y="2817"/>
                </a:cubicBezTo>
                <a:cubicBezTo>
                  <a:pt x="16167" y="2817"/>
                  <a:pt x="15481" y="2817"/>
                  <a:pt x="15139" y="2817"/>
                </a:cubicBezTo>
                <a:cubicBezTo>
                  <a:pt x="14453" y="2348"/>
                  <a:pt x="13767" y="1878"/>
                  <a:pt x="13424" y="1878"/>
                </a:cubicBezTo>
                <a:cubicBezTo>
                  <a:pt x="13081" y="1409"/>
                  <a:pt x="13081" y="1409"/>
                  <a:pt x="12739" y="939"/>
                </a:cubicBezTo>
                <a:cubicBezTo>
                  <a:pt x="12396" y="1409"/>
                  <a:pt x="12053" y="939"/>
                  <a:pt x="11710" y="939"/>
                </a:cubicBezTo>
                <a:cubicBezTo>
                  <a:pt x="11024" y="470"/>
                  <a:pt x="10681" y="939"/>
                  <a:pt x="10339" y="939"/>
                </a:cubicBezTo>
                <a:cubicBezTo>
                  <a:pt x="9653" y="939"/>
                  <a:pt x="9310" y="939"/>
                  <a:pt x="8967" y="939"/>
                </a:cubicBezTo>
                <a:cubicBezTo>
                  <a:pt x="7939" y="939"/>
                  <a:pt x="6910" y="470"/>
                  <a:pt x="5539" y="470"/>
                </a:cubicBezTo>
                <a:cubicBezTo>
                  <a:pt x="4853" y="470"/>
                  <a:pt x="3481" y="0"/>
                  <a:pt x="2453" y="0"/>
                </a:cubicBezTo>
                <a:cubicBezTo>
                  <a:pt x="2110" y="470"/>
                  <a:pt x="1081" y="939"/>
                  <a:pt x="396" y="1409"/>
                </a:cubicBezTo>
                <a:cubicBezTo>
                  <a:pt x="-290" y="1878"/>
                  <a:pt x="53" y="2348"/>
                  <a:pt x="396" y="2817"/>
                </a:cubicBezTo>
                <a:cubicBezTo>
                  <a:pt x="396" y="3757"/>
                  <a:pt x="396" y="4226"/>
                  <a:pt x="396" y="5165"/>
                </a:cubicBezTo>
                <a:cubicBezTo>
                  <a:pt x="739" y="5165"/>
                  <a:pt x="1424" y="4696"/>
                  <a:pt x="1424" y="4696"/>
                </a:cubicBezTo>
                <a:cubicBezTo>
                  <a:pt x="1767" y="4696"/>
                  <a:pt x="1424" y="5635"/>
                  <a:pt x="2110" y="5635"/>
                </a:cubicBezTo>
                <a:cubicBezTo>
                  <a:pt x="2796" y="5635"/>
                  <a:pt x="3139" y="5165"/>
                  <a:pt x="3824" y="5165"/>
                </a:cubicBezTo>
                <a:cubicBezTo>
                  <a:pt x="4510" y="4696"/>
                  <a:pt x="5196" y="6104"/>
                  <a:pt x="4510" y="6574"/>
                </a:cubicBezTo>
                <a:cubicBezTo>
                  <a:pt x="3824" y="7513"/>
                  <a:pt x="4167" y="7983"/>
                  <a:pt x="4167" y="9391"/>
                </a:cubicBezTo>
                <a:cubicBezTo>
                  <a:pt x="3824" y="9861"/>
                  <a:pt x="4167" y="11270"/>
                  <a:pt x="3824" y="11739"/>
                </a:cubicBezTo>
                <a:cubicBezTo>
                  <a:pt x="2796" y="11739"/>
                  <a:pt x="3139" y="12209"/>
                  <a:pt x="3824" y="13148"/>
                </a:cubicBezTo>
                <a:cubicBezTo>
                  <a:pt x="4167" y="13617"/>
                  <a:pt x="3139" y="14557"/>
                  <a:pt x="3139" y="15496"/>
                </a:cubicBezTo>
                <a:cubicBezTo>
                  <a:pt x="3824" y="16435"/>
                  <a:pt x="3139" y="16904"/>
                  <a:pt x="3139" y="17843"/>
                </a:cubicBezTo>
                <a:cubicBezTo>
                  <a:pt x="4167" y="17374"/>
                  <a:pt x="4853" y="19722"/>
                  <a:pt x="5539" y="20661"/>
                </a:cubicBezTo>
                <a:cubicBezTo>
                  <a:pt x="5539" y="21130"/>
                  <a:pt x="6224" y="21600"/>
                  <a:pt x="6567" y="21130"/>
                </a:cubicBezTo>
                <a:cubicBezTo>
                  <a:pt x="6567" y="21130"/>
                  <a:pt x="6910" y="20661"/>
                  <a:pt x="6910" y="20191"/>
                </a:cubicBezTo>
                <a:cubicBezTo>
                  <a:pt x="7253" y="20191"/>
                  <a:pt x="7939" y="19722"/>
                  <a:pt x="7939" y="19722"/>
                </a:cubicBezTo>
                <a:cubicBezTo>
                  <a:pt x="9310" y="19252"/>
                  <a:pt x="10681" y="19722"/>
                  <a:pt x="12053" y="19252"/>
                </a:cubicBezTo>
                <a:cubicBezTo>
                  <a:pt x="12396" y="18783"/>
                  <a:pt x="12396" y="18313"/>
                  <a:pt x="13081" y="17843"/>
                </a:cubicBezTo>
                <a:cubicBezTo>
                  <a:pt x="13767" y="17374"/>
                  <a:pt x="14110" y="16904"/>
                  <a:pt x="14453" y="16435"/>
                </a:cubicBezTo>
                <a:cubicBezTo>
                  <a:pt x="14796" y="15026"/>
                  <a:pt x="15139" y="14557"/>
                  <a:pt x="15824" y="14087"/>
                </a:cubicBezTo>
                <a:cubicBezTo>
                  <a:pt x="16167" y="13617"/>
                  <a:pt x="15481" y="12678"/>
                  <a:pt x="15139" y="12209"/>
                </a:cubicBezTo>
                <a:cubicBezTo>
                  <a:pt x="15139" y="11739"/>
                  <a:pt x="15824" y="10330"/>
                  <a:pt x="16167" y="9861"/>
                </a:cubicBezTo>
                <a:cubicBezTo>
                  <a:pt x="16167" y="9861"/>
                  <a:pt x="16510" y="9391"/>
                  <a:pt x="16853" y="8922"/>
                </a:cubicBezTo>
                <a:cubicBezTo>
                  <a:pt x="16853" y="8922"/>
                  <a:pt x="16853" y="7983"/>
                  <a:pt x="17196" y="7983"/>
                </a:cubicBezTo>
                <a:cubicBezTo>
                  <a:pt x="18224" y="7043"/>
                  <a:pt x="19253" y="6574"/>
                  <a:pt x="20281" y="6104"/>
                </a:cubicBezTo>
                <a:cubicBezTo>
                  <a:pt x="20624" y="5635"/>
                  <a:pt x="21310" y="5165"/>
                  <a:pt x="21310" y="4226"/>
                </a:cubicBezTo>
                <a:cubicBezTo>
                  <a:pt x="20967" y="3287"/>
                  <a:pt x="20281" y="4226"/>
                  <a:pt x="19596" y="3757"/>
                </a:cubicBezTo>
                <a:cubicBezTo>
                  <a:pt x="18567" y="3757"/>
                  <a:pt x="20281" y="4226"/>
                  <a:pt x="19596" y="375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6" name="Shape 2606"/>
          <p:cNvSpPr/>
          <p:nvPr/>
        </p:nvSpPr>
        <p:spPr>
          <a:xfrm>
            <a:off x="16345160" y="6638242"/>
            <a:ext cx="98438" cy="201183"/>
          </a:xfrm>
          <a:custGeom>
            <a:avLst/>
            <a:gdLst/>
            <a:ahLst/>
            <a:cxnLst>
              <a:cxn ang="0">
                <a:pos x="wd2" y="hd2"/>
              </a:cxn>
              <a:cxn ang="5400000">
                <a:pos x="wd2" y="hd2"/>
              </a:cxn>
              <a:cxn ang="10800000">
                <a:pos x="wd2" y="hd2"/>
              </a:cxn>
              <a:cxn ang="16200000">
                <a:pos x="wd2" y="hd2"/>
              </a:cxn>
            </a:cxnLst>
            <a:rect l="0" t="0" r="r" b="b"/>
            <a:pathLst>
              <a:path w="20018" h="21600" extrusionOk="0">
                <a:moveTo>
                  <a:pt x="14850" y="18000"/>
                </a:moveTo>
                <a:cubicBezTo>
                  <a:pt x="16200" y="16560"/>
                  <a:pt x="13500" y="15840"/>
                  <a:pt x="14850" y="15120"/>
                </a:cubicBezTo>
                <a:cubicBezTo>
                  <a:pt x="16200" y="12960"/>
                  <a:pt x="16200" y="12960"/>
                  <a:pt x="13500" y="11520"/>
                </a:cubicBezTo>
                <a:cubicBezTo>
                  <a:pt x="12150" y="10080"/>
                  <a:pt x="14850" y="10800"/>
                  <a:pt x="16200" y="10080"/>
                </a:cubicBezTo>
                <a:cubicBezTo>
                  <a:pt x="17550" y="9360"/>
                  <a:pt x="17550" y="7200"/>
                  <a:pt x="17550" y="6480"/>
                </a:cubicBezTo>
                <a:cubicBezTo>
                  <a:pt x="17550" y="4320"/>
                  <a:pt x="16200" y="4320"/>
                  <a:pt x="18900" y="2880"/>
                </a:cubicBezTo>
                <a:cubicBezTo>
                  <a:pt x="21600" y="2160"/>
                  <a:pt x="18900" y="0"/>
                  <a:pt x="16200" y="720"/>
                </a:cubicBezTo>
                <a:cubicBezTo>
                  <a:pt x="13500" y="720"/>
                  <a:pt x="12150" y="1440"/>
                  <a:pt x="9450" y="1440"/>
                </a:cubicBezTo>
                <a:cubicBezTo>
                  <a:pt x="6750" y="1440"/>
                  <a:pt x="8100" y="0"/>
                  <a:pt x="6750" y="0"/>
                </a:cubicBezTo>
                <a:cubicBezTo>
                  <a:pt x="8100" y="0"/>
                  <a:pt x="4050" y="0"/>
                  <a:pt x="5400" y="0"/>
                </a:cubicBezTo>
                <a:cubicBezTo>
                  <a:pt x="2700" y="720"/>
                  <a:pt x="4050" y="1440"/>
                  <a:pt x="4050" y="2880"/>
                </a:cubicBezTo>
                <a:cubicBezTo>
                  <a:pt x="4050" y="3600"/>
                  <a:pt x="4050" y="5040"/>
                  <a:pt x="4050" y="5760"/>
                </a:cubicBezTo>
                <a:cubicBezTo>
                  <a:pt x="2700" y="7200"/>
                  <a:pt x="2700" y="8640"/>
                  <a:pt x="2700" y="9360"/>
                </a:cubicBezTo>
                <a:cubicBezTo>
                  <a:pt x="1350" y="11520"/>
                  <a:pt x="0" y="12240"/>
                  <a:pt x="0" y="14400"/>
                </a:cubicBezTo>
                <a:cubicBezTo>
                  <a:pt x="1350" y="15120"/>
                  <a:pt x="2700" y="14400"/>
                  <a:pt x="2700" y="15840"/>
                </a:cubicBezTo>
                <a:cubicBezTo>
                  <a:pt x="4050" y="16560"/>
                  <a:pt x="2700" y="18720"/>
                  <a:pt x="2700" y="20160"/>
                </a:cubicBezTo>
                <a:cubicBezTo>
                  <a:pt x="2700" y="21600"/>
                  <a:pt x="5400" y="21600"/>
                  <a:pt x="8100" y="21600"/>
                </a:cubicBezTo>
                <a:cubicBezTo>
                  <a:pt x="13500" y="21600"/>
                  <a:pt x="12150" y="19440"/>
                  <a:pt x="14850" y="18000"/>
                </a:cubicBezTo>
                <a:cubicBezTo>
                  <a:pt x="16200" y="16560"/>
                  <a:pt x="13500" y="18720"/>
                  <a:pt x="14850" y="18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7" name="Shape 2607"/>
          <p:cNvSpPr/>
          <p:nvPr/>
        </p:nvSpPr>
        <p:spPr>
          <a:xfrm>
            <a:off x="17624245" y="8467325"/>
            <a:ext cx="344412" cy="572145"/>
          </a:xfrm>
          <a:custGeom>
            <a:avLst/>
            <a:gdLst/>
            <a:ahLst/>
            <a:cxnLst>
              <a:cxn ang="0">
                <a:pos x="wd2" y="hd2"/>
              </a:cxn>
              <a:cxn ang="5400000">
                <a:pos x="wd2" y="hd2"/>
              </a:cxn>
              <a:cxn ang="10800000">
                <a:pos x="wd2" y="hd2"/>
              </a:cxn>
              <a:cxn ang="16200000">
                <a:pos x="wd2" y="hd2"/>
              </a:cxn>
            </a:cxnLst>
            <a:rect l="0" t="0" r="r" b="b"/>
            <a:pathLst>
              <a:path w="21238" h="21109" extrusionOk="0">
                <a:moveTo>
                  <a:pt x="21192" y="5298"/>
                </a:moveTo>
                <a:cubicBezTo>
                  <a:pt x="19970" y="3826"/>
                  <a:pt x="20377" y="1862"/>
                  <a:pt x="20377" y="389"/>
                </a:cubicBezTo>
                <a:cubicBezTo>
                  <a:pt x="20377" y="-347"/>
                  <a:pt x="19562" y="144"/>
                  <a:pt x="18747" y="389"/>
                </a:cubicBezTo>
                <a:cubicBezTo>
                  <a:pt x="18340" y="635"/>
                  <a:pt x="17525" y="1126"/>
                  <a:pt x="16709" y="1126"/>
                </a:cubicBezTo>
                <a:cubicBezTo>
                  <a:pt x="16302" y="1126"/>
                  <a:pt x="15487" y="880"/>
                  <a:pt x="15487" y="1371"/>
                </a:cubicBezTo>
                <a:cubicBezTo>
                  <a:pt x="14672" y="2108"/>
                  <a:pt x="13857" y="1371"/>
                  <a:pt x="13042" y="1371"/>
                </a:cubicBezTo>
                <a:cubicBezTo>
                  <a:pt x="12226" y="1371"/>
                  <a:pt x="12226" y="1862"/>
                  <a:pt x="11411" y="1371"/>
                </a:cubicBezTo>
                <a:cubicBezTo>
                  <a:pt x="11004" y="1371"/>
                  <a:pt x="9781" y="1371"/>
                  <a:pt x="9374" y="1371"/>
                </a:cubicBezTo>
                <a:cubicBezTo>
                  <a:pt x="8151" y="1371"/>
                  <a:pt x="8558" y="3580"/>
                  <a:pt x="9781" y="4071"/>
                </a:cubicBezTo>
                <a:cubicBezTo>
                  <a:pt x="9781" y="4071"/>
                  <a:pt x="9781" y="4562"/>
                  <a:pt x="10189" y="4562"/>
                </a:cubicBezTo>
                <a:cubicBezTo>
                  <a:pt x="10189" y="4808"/>
                  <a:pt x="10596" y="4808"/>
                  <a:pt x="11004" y="5053"/>
                </a:cubicBezTo>
                <a:cubicBezTo>
                  <a:pt x="11004" y="5544"/>
                  <a:pt x="11004" y="6280"/>
                  <a:pt x="11004" y="6526"/>
                </a:cubicBezTo>
                <a:cubicBezTo>
                  <a:pt x="11004" y="7017"/>
                  <a:pt x="11411" y="7262"/>
                  <a:pt x="10189" y="7262"/>
                </a:cubicBezTo>
                <a:cubicBezTo>
                  <a:pt x="9781" y="7262"/>
                  <a:pt x="9781" y="7998"/>
                  <a:pt x="9781" y="8244"/>
                </a:cubicBezTo>
                <a:cubicBezTo>
                  <a:pt x="9374" y="7998"/>
                  <a:pt x="8558" y="7508"/>
                  <a:pt x="8151" y="7262"/>
                </a:cubicBezTo>
                <a:cubicBezTo>
                  <a:pt x="7743" y="6771"/>
                  <a:pt x="8558" y="6280"/>
                  <a:pt x="8558" y="5789"/>
                </a:cubicBezTo>
                <a:cubicBezTo>
                  <a:pt x="8966" y="4562"/>
                  <a:pt x="7743" y="5544"/>
                  <a:pt x="6521" y="5053"/>
                </a:cubicBezTo>
                <a:cubicBezTo>
                  <a:pt x="6113" y="4808"/>
                  <a:pt x="6113" y="4317"/>
                  <a:pt x="5298" y="4562"/>
                </a:cubicBezTo>
                <a:cubicBezTo>
                  <a:pt x="3668" y="5053"/>
                  <a:pt x="2445" y="5298"/>
                  <a:pt x="815" y="5544"/>
                </a:cubicBezTo>
                <a:cubicBezTo>
                  <a:pt x="408" y="5789"/>
                  <a:pt x="0" y="5789"/>
                  <a:pt x="0" y="6035"/>
                </a:cubicBezTo>
                <a:cubicBezTo>
                  <a:pt x="0" y="6280"/>
                  <a:pt x="408" y="6771"/>
                  <a:pt x="408" y="7017"/>
                </a:cubicBezTo>
                <a:cubicBezTo>
                  <a:pt x="1630" y="7017"/>
                  <a:pt x="4891" y="7508"/>
                  <a:pt x="4891" y="8244"/>
                </a:cubicBezTo>
                <a:cubicBezTo>
                  <a:pt x="5298" y="8980"/>
                  <a:pt x="5298" y="9717"/>
                  <a:pt x="5298" y="10453"/>
                </a:cubicBezTo>
                <a:cubicBezTo>
                  <a:pt x="4891" y="10944"/>
                  <a:pt x="5706" y="11680"/>
                  <a:pt x="4891" y="12417"/>
                </a:cubicBezTo>
                <a:cubicBezTo>
                  <a:pt x="4075" y="13153"/>
                  <a:pt x="3260" y="14135"/>
                  <a:pt x="2445" y="14871"/>
                </a:cubicBezTo>
                <a:cubicBezTo>
                  <a:pt x="1630" y="15362"/>
                  <a:pt x="2445" y="16344"/>
                  <a:pt x="2445" y="16589"/>
                </a:cubicBezTo>
                <a:cubicBezTo>
                  <a:pt x="3260" y="17571"/>
                  <a:pt x="3260" y="18062"/>
                  <a:pt x="3260" y="18798"/>
                </a:cubicBezTo>
                <a:cubicBezTo>
                  <a:pt x="3260" y="19535"/>
                  <a:pt x="3260" y="20271"/>
                  <a:pt x="3668" y="21008"/>
                </a:cubicBezTo>
                <a:cubicBezTo>
                  <a:pt x="3668" y="21253"/>
                  <a:pt x="4891" y="21008"/>
                  <a:pt x="4891" y="20762"/>
                </a:cubicBezTo>
                <a:cubicBezTo>
                  <a:pt x="5298" y="20517"/>
                  <a:pt x="5298" y="20026"/>
                  <a:pt x="5298" y="20026"/>
                </a:cubicBezTo>
                <a:cubicBezTo>
                  <a:pt x="4891" y="20026"/>
                  <a:pt x="4483" y="20026"/>
                  <a:pt x="4483" y="20026"/>
                </a:cubicBezTo>
                <a:cubicBezTo>
                  <a:pt x="4483" y="19289"/>
                  <a:pt x="5706" y="18798"/>
                  <a:pt x="6521" y="18553"/>
                </a:cubicBezTo>
                <a:cubicBezTo>
                  <a:pt x="7743" y="18308"/>
                  <a:pt x="9374" y="18062"/>
                  <a:pt x="10189" y="17326"/>
                </a:cubicBezTo>
                <a:cubicBezTo>
                  <a:pt x="10189" y="17080"/>
                  <a:pt x="10189" y="15853"/>
                  <a:pt x="10189" y="15362"/>
                </a:cubicBezTo>
                <a:cubicBezTo>
                  <a:pt x="10189" y="14871"/>
                  <a:pt x="8558" y="11435"/>
                  <a:pt x="8558" y="11435"/>
                </a:cubicBezTo>
                <a:cubicBezTo>
                  <a:pt x="8966" y="11189"/>
                  <a:pt x="8966" y="11926"/>
                  <a:pt x="9781" y="11435"/>
                </a:cubicBezTo>
                <a:cubicBezTo>
                  <a:pt x="10596" y="10944"/>
                  <a:pt x="11004" y="10698"/>
                  <a:pt x="11819" y="10453"/>
                </a:cubicBezTo>
                <a:cubicBezTo>
                  <a:pt x="12634" y="10208"/>
                  <a:pt x="13042" y="8735"/>
                  <a:pt x="14264" y="8980"/>
                </a:cubicBezTo>
                <a:cubicBezTo>
                  <a:pt x="14672" y="8980"/>
                  <a:pt x="15487" y="8489"/>
                  <a:pt x="16302" y="8489"/>
                </a:cubicBezTo>
                <a:cubicBezTo>
                  <a:pt x="17117" y="8244"/>
                  <a:pt x="17932" y="7998"/>
                  <a:pt x="18747" y="7508"/>
                </a:cubicBezTo>
                <a:cubicBezTo>
                  <a:pt x="19155" y="7262"/>
                  <a:pt x="21600" y="5789"/>
                  <a:pt x="21192" y="5298"/>
                </a:cubicBezTo>
                <a:cubicBezTo>
                  <a:pt x="20785" y="5053"/>
                  <a:pt x="21192" y="5544"/>
                  <a:pt x="21192" y="529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8" name="Shape 2608"/>
          <p:cNvSpPr/>
          <p:nvPr/>
        </p:nvSpPr>
        <p:spPr>
          <a:xfrm>
            <a:off x="17708643" y="8439822"/>
            <a:ext cx="95610" cy="250914"/>
          </a:xfrm>
          <a:custGeom>
            <a:avLst/>
            <a:gdLst/>
            <a:ahLst/>
            <a:cxnLst>
              <a:cxn ang="0">
                <a:pos x="wd2" y="hd2"/>
              </a:cxn>
              <a:cxn ang="5400000">
                <a:pos x="wd2" y="hd2"/>
              </a:cxn>
              <a:cxn ang="10800000">
                <a:pos x="wd2" y="hd2"/>
              </a:cxn>
              <a:cxn ang="16200000">
                <a:pos x="wd2" y="hd2"/>
              </a:cxn>
            </a:cxnLst>
            <a:rect l="0" t="0" r="r" b="b"/>
            <a:pathLst>
              <a:path w="19443" h="21600" extrusionOk="0">
                <a:moveTo>
                  <a:pt x="4322" y="14211"/>
                </a:moveTo>
                <a:cubicBezTo>
                  <a:pt x="7022" y="14779"/>
                  <a:pt x="11072" y="13642"/>
                  <a:pt x="11072" y="14779"/>
                </a:cubicBezTo>
                <a:cubicBezTo>
                  <a:pt x="12422" y="15916"/>
                  <a:pt x="11072" y="16484"/>
                  <a:pt x="9722" y="17621"/>
                </a:cubicBezTo>
                <a:cubicBezTo>
                  <a:pt x="7022" y="18758"/>
                  <a:pt x="12422" y="20463"/>
                  <a:pt x="15122" y="21600"/>
                </a:cubicBezTo>
                <a:cubicBezTo>
                  <a:pt x="16472" y="21032"/>
                  <a:pt x="15122" y="19895"/>
                  <a:pt x="15122" y="19326"/>
                </a:cubicBezTo>
                <a:cubicBezTo>
                  <a:pt x="16472" y="18758"/>
                  <a:pt x="20522" y="19895"/>
                  <a:pt x="19172" y="18758"/>
                </a:cubicBezTo>
                <a:cubicBezTo>
                  <a:pt x="19172" y="17621"/>
                  <a:pt x="19172" y="16484"/>
                  <a:pt x="19172" y="15347"/>
                </a:cubicBezTo>
                <a:cubicBezTo>
                  <a:pt x="17822" y="14211"/>
                  <a:pt x="16472" y="13642"/>
                  <a:pt x="15122" y="12505"/>
                </a:cubicBezTo>
                <a:cubicBezTo>
                  <a:pt x="13772" y="14211"/>
                  <a:pt x="9722" y="11937"/>
                  <a:pt x="9722" y="11368"/>
                </a:cubicBezTo>
                <a:cubicBezTo>
                  <a:pt x="9722" y="10232"/>
                  <a:pt x="9722" y="9663"/>
                  <a:pt x="9722" y="9095"/>
                </a:cubicBezTo>
                <a:cubicBezTo>
                  <a:pt x="9722" y="7958"/>
                  <a:pt x="9722" y="8526"/>
                  <a:pt x="8372" y="7958"/>
                </a:cubicBezTo>
                <a:cubicBezTo>
                  <a:pt x="7022" y="7958"/>
                  <a:pt x="9722" y="4547"/>
                  <a:pt x="9722" y="4547"/>
                </a:cubicBezTo>
                <a:cubicBezTo>
                  <a:pt x="9722" y="3411"/>
                  <a:pt x="8372" y="2842"/>
                  <a:pt x="8372" y="1705"/>
                </a:cubicBezTo>
                <a:cubicBezTo>
                  <a:pt x="7022" y="1137"/>
                  <a:pt x="5672" y="0"/>
                  <a:pt x="8372" y="568"/>
                </a:cubicBezTo>
                <a:cubicBezTo>
                  <a:pt x="7022" y="0"/>
                  <a:pt x="2972" y="0"/>
                  <a:pt x="1622" y="0"/>
                </a:cubicBezTo>
                <a:cubicBezTo>
                  <a:pt x="1622" y="568"/>
                  <a:pt x="7022" y="2842"/>
                  <a:pt x="4322" y="3411"/>
                </a:cubicBezTo>
                <a:cubicBezTo>
                  <a:pt x="272" y="3979"/>
                  <a:pt x="1622" y="6821"/>
                  <a:pt x="4322" y="7958"/>
                </a:cubicBezTo>
                <a:cubicBezTo>
                  <a:pt x="4322" y="8526"/>
                  <a:pt x="1622" y="8526"/>
                  <a:pt x="1622" y="9095"/>
                </a:cubicBezTo>
                <a:cubicBezTo>
                  <a:pt x="272" y="9095"/>
                  <a:pt x="272" y="10800"/>
                  <a:pt x="272" y="11368"/>
                </a:cubicBezTo>
                <a:cubicBezTo>
                  <a:pt x="-1078" y="12505"/>
                  <a:pt x="2972" y="13642"/>
                  <a:pt x="4322" y="14211"/>
                </a:cubicBezTo>
                <a:cubicBezTo>
                  <a:pt x="5672" y="14779"/>
                  <a:pt x="4322" y="13642"/>
                  <a:pt x="4322" y="1421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09" name="Shape 2609"/>
          <p:cNvSpPr/>
          <p:nvPr/>
        </p:nvSpPr>
        <p:spPr>
          <a:xfrm>
            <a:off x="17349589" y="8392354"/>
            <a:ext cx="383370" cy="332289"/>
          </a:xfrm>
          <a:custGeom>
            <a:avLst/>
            <a:gdLst/>
            <a:ahLst/>
            <a:cxnLst>
              <a:cxn ang="0">
                <a:pos x="wd2" y="hd2"/>
              </a:cxn>
              <a:cxn ang="5400000">
                <a:pos x="wd2" y="hd2"/>
              </a:cxn>
              <a:cxn ang="10800000">
                <a:pos x="wd2" y="hd2"/>
              </a:cxn>
              <a:cxn ang="16200000">
                <a:pos x="wd2" y="hd2"/>
              </a:cxn>
            </a:cxnLst>
            <a:rect l="0" t="0" r="r" b="b"/>
            <a:pathLst>
              <a:path w="20820" h="21600" extrusionOk="0">
                <a:moveTo>
                  <a:pt x="19858" y="12960"/>
                </a:moveTo>
                <a:cubicBezTo>
                  <a:pt x="19138" y="11664"/>
                  <a:pt x="19858" y="11664"/>
                  <a:pt x="19498" y="10368"/>
                </a:cubicBezTo>
                <a:cubicBezTo>
                  <a:pt x="19498" y="9936"/>
                  <a:pt x="19858" y="9936"/>
                  <a:pt x="20218" y="9504"/>
                </a:cubicBezTo>
                <a:cubicBezTo>
                  <a:pt x="20578" y="9072"/>
                  <a:pt x="20218" y="8640"/>
                  <a:pt x="20218" y="8208"/>
                </a:cubicBezTo>
                <a:cubicBezTo>
                  <a:pt x="19858" y="7344"/>
                  <a:pt x="19858" y="6048"/>
                  <a:pt x="20578" y="5616"/>
                </a:cubicBezTo>
                <a:cubicBezTo>
                  <a:pt x="21298" y="5184"/>
                  <a:pt x="20218" y="3888"/>
                  <a:pt x="19858" y="3456"/>
                </a:cubicBezTo>
                <a:cubicBezTo>
                  <a:pt x="19498" y="2592"/>
                  <a:pt x="18778" y="2160"/>
                  <a:pt x="18058" y="2160"/>
                </a:cubicBezTo>
                <a:cubicBezTo>
                  <a:pt x="17698" y="1728"/>
                  <a:pt x="17338" y="1296"/>
                  <a:pt x="16978" y="1296"/>
                </a:cubicBezTo>
                <a:cubicBezTo>
                  <a:pt x="16618" y="864"/>
                  <a:pt x="16258" y="432"/>
                  <a:pt x="15898" y="0"/>
                </a:cubicBezTo>
                <a:cubicBezTo>
                  <a:pt x="15898" y="0"/>
                  <a:pt x="13738" y="432"/>
                  <a:pt x="13378" y="432"/>
                </a:cubicBezTo>
                <a:cubicBezTo>
                  <a:pt x="12658" y="432"/>
                  <a:pt x="12658" y="1296"/>
                  <a:pt x="11938" y="1728"/>
                </a:cubicBezTo>
                <a:cubicBezTo>
                  <a:pt x="11578" y="2592"/>
                  <a:pt x="11938" y="3888"/>
                  <a:pt x="12298" y="4320"/>
                </a:cubicBezTo>
                <a:cubicBezTo>
                  <a:pt x="12298" y="5616"/>
                  <a:pt x="11578" y="6048"/>
                  <a:pt x="11578" y="7344"/>
                </a:cubicBezTo>
                <a:cubicBezTo>
                  <a:pt x="11578" y="7776"/>
                  <a:pt x="12298" y="9072"/>
                  <a:pt x="13018" y="9072"/>
                </a:cubicBezTo>
                <a:cubicBezTo>
                  <a:pt x="13738" y="9072"/>
                  <a:pt x="14098" y="8640"/>
                  <a:pt x="14098" y="9936"/>
                </a:cubicBezTo>
                <a:cubicBezTo>
                  <a:pt x="14098" y="10800"/>
                  <a:pt x="14098" y="11232"/>
                  <a:pt x="13738" y="11232"/>
                </a:cubicBezTo>
                <a:cubicBezTo>
                  <a:pt x="13018" y="11664"/>
                  <a:pt x="12658" y="12096"/>
                  <a:pt x="12298" y="11232"/>
                </a:cubicBezTo>
                <a:cubicBezTo>
                  <a:pt x="11938" y="10368"/>
                  <a:pt x="11578" y="9504"/>
                  <a:pt x="10858" y="9504"/>
                </a:cubicBezTo>
                <a:cubicBezTo>
                  <a:pt x="10138" y="9072"/>
                  <a:pt x="9778" y="8208"/>
                  <a:pt x="9418" y="7344"/>
                </a:cubicBezTo>
                <a:cubicBezTo>
                  <a:pt x="8698" y="9072"/>
                  <a:pt x="7978" y="8208"/>
                  <a:pt x="6898" y="7776"/>
                </a:cubicBezTo>
                <a:cubicBezTo>
                  <a:pt x="6178" y="7776"/>
                  <a:pt x="6178" y="6912"/>
                  <a:pt x="5458" y="6912"/>
                </a:cubicBezTo>
                <a:cubicBezTo>
                  <a:pt x="5458" y="6912"/>
                  <a:pt x="5098" y="7344"/>
                  <a:pt x="4738" y="6912"/>
                </a:cubicBezTo>
                <a:cubicBezTo>
                  <a:pt x="4378" y="6912"/>
                  <a:pt x="4378" y="6048"/>
                  <a:pt x="3658" y="6048"/>
                </a:cubicBezTo>
                <a:cubicBezTo>
                  <a:pt x="3658" y="6912"/>
                  <a:pt x="3658" y="7776"/>
                  <a:pt x="3658" y="8640"/>
                </a:cubicBezTo>
                <a:cubicBezTo>
                  <a:pt x="3658" y="9504"/>
                  <a:pt x="4018" y="10368"/>
                  <a:pt x="3298" y="10368"/>
                </a:cubicBezTo>
                <a:cubicBezTo>
                  <a:pt x="2218" y="10368"/>
                  <a:pt x="1138" y="10368"/>
                  <a:pt x="418" y="10368"/>
                </a:cubicBezTo>
                <a:cubicBezTo>
                  <a:pt x="58" y="10368"/>
                  <a:pt x="58" y="12096"/>
                  <a:pt x="58" y="12528"/>
                </a:cubicBezTo>
                <a:cubicBezTo>
                  <a:pt x="58" y="14256"/>
                  <a:pt x="-302" y="17280"/>
                  <a:pt x="778" y="18576"/>
                </a:cubicBezTo>
                <a:cubicBezTo>
                  <a:pt x="1138" y="19008"/>
                  <a:pt x="2218" y="20736"/>
                  <a:pt x="2578" y="20736"/>
                </a:cubicBezTo>
                <a:cubicBezTo>
                  <a:pt x="3298" y="20304"/>
                  <a:pt x="6538" y="20304"/>
                  <a:pt x="5458" y="21600"/>
                </a:cubicBezTo>
                <a:cubicBezTo>
                  <a:pt x="6178" y="21600"/>
                  <a:pt x="5818" y="21600"/>
                  <a:pt x="6178" y="21600"/>
                </a:cubicBezTo>
                <a:cubicBezTo>
                  <a:pt x="6898" y="21168"/>
                  <a:pt x="7258" y="21600"/>
                  <a:pt x="7618" y="21600"/>
                </a:cubicBezTo>
                <a:cubicBezTo>
                  <a:pt x="8698" y="21600"/>
                  <a:pt x="9418" y="21600"/>
                  <a:pt x="9778" y="20304"/>
                </a:cubicBezTo>
                <a:cubicBezTo>
                  <a:pt x="10138" y="19872"/>
                  <a:pt x="10498" y="19440"/>
                  <a:pt x="10858" y="19008"/>
                </a:cubicBezTo>
                <a:cubicBezTo>
                  <a:pt x="11218" y="18576"/>
                  <a:pt x="11938" y="18576"/>
                  <a:pt x="12298" y="17712"/>
                </a:cubicBezTo>
                <a:cubicBezTo>
                  <a:pt x="12658" y="17280"/>
                  <a:pt x="12658" y="16848"/>
                  <a:pt x="13018" y="16416"/>
                </a:cubicBezTo>
                <a:cubicBezTo>
                  <a:pt x="13738" y="16416"/>
                  <a:pt x="14458" y="16416"/>
                  <a:pt x="15178" y="16416"/>
                </a:cubicBezTo>
                <a:cubicBezTo>
                  <a:pt x="14818" y="15984"/>
                  <a:pt x="14818" y="15120"/>
                  <a:pt x="14818" y="15120"/>
                </a:cubicBezTo>
                <a:cubicBezTo>
                  <a:pt x="15538" y="14688"/>
                  <a:pt x="15898" y="14688"/>
                  <a:pt x="16258" y="14256"/>
                </a:cubicBezTo>
                <a:cubicBezTo>
                  <a:pt x="17338" y="13824"/>
                  <a:pt x="18778" y="13392"/>
                  <a:pt x="19858" y="12960"/>
                </a:cubicBezTo>
                <a:cubicBezTo>
                  <a:pt x="19498" y="12528"/>
                  <a:pt x="19498" y="12960"/>
                  <a:pt x="19858" y="12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0" name="Shape 2610"/>
          <p:cNvSpPr/>
          <p:nvPr/>
        </p:nvSpPr>
        <p:spPr>
          <a:xfrm>
            <a:off x="17046762" y="8690734"/>
            <a:ext cx="407476" cy="416528"/>
          </a:xfrm>
          <a:custGeom>
            <a:avLst/>
            <a:gdLst/>
            <a:ahLst/>
            <a:cxnLst>
              <a:cxn ang="0">
                <a:pos x="wd2" y="hd2"/>
              </a:cxn>
              <a:cxn ang="5400000">
                <a:pos x="wd2" y="hd2"/>
              </a:cxn>
              <a:cxn ang="10800000">
                <a:pos x="wd2" y="hd2"/>
              </a:cxn>
              <a:cxn ang="16200000">
                <a:pos x="wd2" y="hd2"/>
              </a:cxn>
            </a:cxnLst>
            <a:rect l="0" t="0" r="r" b="b"/>
            <a:pathLst>
              <a:path w="20827" h="21514" extrusionOk="0">
                <a:moveTo>
                  <a:pt x="10854" y="1714"/>
                </a:moveTo>
                <a:cubicBezTo>
                  <a:pt x="10516" y="1714"/>
                  <a:pt x="10179" y="686"/>
                  <a:pt x="10179" y="686"/>
                </a:cubicBezTo>
                <a:cubicBezTo>
                  <a:pt x="9841" y="686"/>
                  <a:pt x="9504" y="686"/>
                  <a:pt x="9166" y="686"/>
                </a:cubicBezTo>
                <a:cubicBezTo>
                  <a:pt x="8154" y="686"/>
                  <a:pt x="6803" y="686"/>
                  <a:pt x="5791" y="686"/>
                </a:cubicBezTo>
                <a:cubicBezTo>
                  <a:pt x="4779" y="686"/>
                  <a:pt x="4104" y="686"/>
                  <a:pt x="3091" y="686"/>
                </a:cubicBezTo>
                <a:cubicBezTo>
                  <a:pt x="2753" y="686"/>
                  <a:pt x="2753" y="0"/>
                  <a:pt x="2078" y="0"/>
                </a:cubicBezTo>
                <a:cubicBezTo>
                  <a:pt x="1741" y="0"/>
                  <a:pt x="1403" y="686"/>
                  <a:pt x="1066" y="686"/>
                </a:cubicBezTo>
                <a:cubicBezTo>
                  <a:pt x="728" y="686"/>
                  <a:pt x="391" y="686"/>
                  <a:pt x="53" y="686"/>
                </a:cubicBezTo>
                <a:cubicBezTo>
                  <a:pt x="-284" y="2400"/>
                  <a:pt x="1066" y="3086"/>
                  <a:pt x="1741" y="4800"/>
                </a:cubicBezTo>
                <a:cubicBezTo>
                  <a:pt x="2078" y="5486"/>
                  <a:pt x="2416" y="6514"/>
                  <a:pt x="2753" y="7200"/>
                </a:cubicBezTo>
                <a:cubicBezTo>
                  <a:pt x="3091" y="8229"/>
                  <a:pt x="3766" y="8914"/>
                  <a:pt x="4104" y="9943"/>
                </a:cubicBezTo>
                <a:cubicBezTo>
                  <a:pt x="4104" y="10286"/>
                  <a:pt x="4104" y="11314"/>
                  <a:pt x="4104" y="11657"/>
                </a:cubicBezTo>
                <a:cubicBezTo>
                  <a:pt x="4104" y="12686"/>
                  <a:pt x="4441" y="13371"/>
                  <a:pt x="4441" y="14400"/>
                </a:cubicBezTo>
                <a:cubicBezTo>
                  <a:pt x="4779" y="15429"/>
                  <a:pt x="4779" y="16457"/>
                  <a:pt x="5116" y="17486"/>
                </a:cubicBezTo>
                <a:cubicBezTo>
                  <a:pt x="5453" y="18857"/>
                  <a:pt x="6466" y="19886"/>
                  <a:pt x="7141" y="20914"/>
                </a:cubicBezTo>
                <a:cubicBezTo>
                  <a:pt x="8154" y="19886"/>
                  <a:pt x="8154" y="20571"/>
                  <a:pt x="9166" y="21257"/>
                </a:cubicBezTo>
                <a:cubicBezTo>
                  <a:pt x="9504" y="21600"/>
                  <a:pt x="10516" y="21600"/>
                  <a:pt x="10854" y="21257"/>
                </a:cubicBezTo>
                <a:cubicBezTo>
                  <a:pt x="11866" y="21257"/>
                  <a:pt x="12541" y="20914"/>
                  <a:pt x="12541" y="19886"/>
                </a:cubicBezTo>
                <a:cubicBezTo>
                  <a:pt x="12541" y="17829"/>
                  <a:pt x="12541" y="15771"/>
                  <a:pt x="12541" y="13714"/>
                </a:cubicBezTo>
                <a:cubicBezTo>
                  <a:pt x="12541" y="12343"/>
                  <a:pt x="12541" y="10971"/>
                  <a:pt x="12541" y="9600"/>
                </a:cubicBezTo>
                <a:cubicBezTo>
                  <a:pt x="12541" y="9257"/>
                  <a:pt x="12541" y="8914"/>
                  <a:pt x="12879" y="8914"/>
                </a:cubicBezTo>
                <a:cubicBezTo>
                  <a:pt x="12879" y="8914"/>
                  <a:pt x="14229" y="8914"/>
                  <a:pt x="14229" y="8914"/>
                </a:cubicBezTo>
                <a:cubicBezTo>
                  <a:pt x="14229" y="6857"/>
                  <a:pt x="14229" y="4457"/>
                  <a:pt x="14229" y="2400"/>
                </a:cubicBezTo>
                <a:cubicBezTo>
                  <a:pt x="15241" y="2743"/>
                  <a:pt x="15916" y="2057"/>
                  <a:pt x="16929" y="2057"/>
                </a:cubicBezTo>
                <a:cubicBezTo>
                  <a:pt x="16929" y="1714"/>
                  <a:pt x="17266" y="1714"/>
                  <a:pt x="17604" y="1714"/>
                </a:cubicBezTo>
                <a:cubicBezTo>
                  <a:pt x="17604" y="1714"/>
                  <a:pt x="18279" y="2743"/>
                  <a:pt x="18616" y="2743"/>
                </a:cubicBezTo>
                <a:cubicBezTo>
                  <a:pt x="18954" y="2400"/>
                  <a:pt x="18616" y="2057"/>
                  <a:pt x="19291" y="2057"/>
                </a:cubicBezTo>
                <a:cubicBezTo>
                  <a:pt x="19629" y="2057"/>
                  <a:pt x="19966" y="1714"/>
                  <a:pt x="20641" y="1714"/>
                </a:cubicBezTo>
                <a:cubicBezTo>
                  <a:pt x="21316" y="1371"/>
                  <a:pt x="19966" y="686"/>
                  <a:pt x="19629" y="686"/>
                </a:cubicBezTo>
                <a:cubicBezTo>
                  <a:pt x="17941" y="686"/>
                  <a:pt x="16591" y="1714"/>
                  <a:pt x="14904" y="1714"/>
                </a:cubicBezTo>
                <a:cubicBezTo>
                  <a:pt x="13554" y="1714"/>
                  <a:pt x="12204" y="1714"/>
                  <a:pt x="10854" y="171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1" name="Shape 2611"/>
          <p:cNvSpPr/>
          <p:nvPr/>
        </p:nvSpPr>
        <p:spPr>
          <a:xfrm>
            <a:off x="17056183" y="7944153"/>
            <a:ext cx="598046" cy="626781"/>
          </a:xfrm>
          <a:custGeom>
            <a:avLst/>
            <a:gdLst/>
            <a:ahLst/>
            <a:cxnLst>
              <a:cxn ang="0">
                <a:pos x="wd2" y="hd2"/>
              </a:cxn>
              <a:cxn ang="5400000">
                <a:pos x="wd2" y="hd2"/>
              </a:cxn>
              <a:cxn ang="10800000">
                <a:pos x="wd2" y="hd2"/>
              </a:cxn>
              <a:cxn ang="16200000">
                <a:pos x="wd2" y="hd2"/>
              </a:cxn>
            </a:cxnLst>
            <a:rect l="0" t="0" r="r" b="b"/>
            <a:pathLst>
              <a:path w="21409" h="21467" extrusionOk="0">
                <a:moveTo>
                  <a:pt x="21231" y="3278"/>
                </a:moveTo>
                <a:cubicBezTo>
                  <a:pt x="20993" y="3050"/>
                  <a:pt x="20993" y="2595"/>
                  <a:pt x="20993" y="2141"/>
                </a:cubicBezTo>
                <a:cubicBezTo>
                  <a:pt x="20993" y="1913"/>
                  <a:pt x="20519" y="1686"/>
                  <a:pt x="20281" y="1459"/>
                </a:cubicBezTo>
                <a:cubicBezTo>
                  <a:pt x="20281" y="1231"/>
                  <a:pt x="19806" y="776"/>
                  <a:pt x="19569" y="776"/>
                </a:cubicBezTo>
                <a:cubicBezTo>
                  <a:pt x="19332" y="776"/>
                  <a:pt x="19332" y="1231"/>
                  <a:pt x="18857" y="1004"/>
                </a:cubicBezTo>
                <a:cubicBezTo>
                  <a:pt x="18382" y="776"/>
                  <a:pt x="18620" y="1004"/>
                  <a:pt x="18145" y="1231"/>
                </a:cubicBezTo>
                <a:cubicBezTo>
                  <a:pt x="18145" y="1231"/>
                  <a:pt x="17670" y="1004"/>
                  <a:pt x="17670" y="776"/>
                </a:cubicBezTo>
                <a:cubicBezTo>
                  <a:pt x="17433" y="549"/>
                  <a:pt x="17195" y="322"/>
                  <a:pt x="16958" y="94"/>
                </a:cubicBezTo>
                <a:cubicBezTo>
                  <a:pt x="16721" y="-133"/>
                  <a:pt x="16483" y="322"/>
                  <a:pt x="16246" y="322"/>
                </a:cubicBezTo>
                <a:cubicBezTo>
                  <a:pt x="16009" y="549"/>
                  <a:pt x="15534" y="322"/>
                  <a:pt x="15297" y="94"/>
                </a:cubicBezTo>
                <a:cubicBezTo>
                  <a:pt x="14822" y="-133"/>
                  <a:pt x="14822" y="94"/>
                  <a:pt x="14347" y="322"/>
                </a:cubicBezTo>
                <a:cubicBezTo>
                  <a:pt x="14110" y="549"/>
                  <a:pt x="13635" y="322"/>
                  <a:pt x="13398" y="322"/>
                </a:cubicBezTo>
                <a:cubicBezTo>
                  <a:pt x="13160" y="549"/>
                  <a:pt x="12448" y="549"/>
                  <a:pt x="12211" y="549"/>
                </a:cubicBezTo>
                <a:cubicBezTo>
                  <a:pt x="11499" y="94"/>
                  <a:pt x="11973" y="1231"/>
                  <a:pt x="11261" y="1231"/>
                </a:cubicBezTo>
                <a:cubicBezTo>
                  <a:pt x="10787" y="1459"/>
                  <a:pt x="9837" y="1231"/>
                  <a:pt x="9363" y="1004"/>
                </a:cubicBezTo>
                <a:cubicBezTo>
                  <a:pt x="8888" y="776"/>
                  <a:pt x="8650" y="322"/>
                  <a:pt x="8176" y="322"/>
                </a:cubicBezTo>
                <a:cubicBezTo>
                  <a:pt x="7938" y="94"/>
                  <a:pt x="7464" y="549"/>
                  <a:pt x="7226" y="776"/>
                </a:cubicBezTo>
                <a:cubicBezTo>
                  <a:pt x="6752" y="1231"/>
                  <a:pt x="7226" y="1913"/>
                  <a:pt x="6989" y="2595"/>
                </a:cubicBezTo>
                <a:cubicBezTo>
                  <a:pt x="6277" y="3732"/>
                  <a:pt x="6277" y="5096"/>
                  <a:pt x="5565" y="6006"/>
                </a:cubicBezTo>
                <a:cubicBezTo>
                  <a:pt x="5090" y="6688"/>
                  <a:pt x="4853" y="7143"/>
                  <a:pt x="4378" y="7825"/>
                </a:cubicBezTo>
                <a:cubicBezTo>
                  <a:pt x="4141" y="8280"/>
                  <a:pt x="4141" y="8734"/>
                  <a:pt x="4141" y="9189"/>
                </a:cubicBezTo>
                <a:cubicBezTo>
                  <a:pt x="4141" y="9871"/>
                  <a:pt x="4378" y="10326"/>
                  <a:pt x="3903" y="10781"/>
                </a:cubicBezTo>
                <a:cubicBezTo>
                  <a:pt x="3666" y="10781"/>
                  <a:pt x="2479" y="11463"/>
                  <a:pt x="2479" y="11463"/>
                </a:cubicBezTo>
                <a:cubicBezTo>
                  <a:pt x="2242" y="11463"/>
                  <a:pt x="2716" y="10781"/>
                  <a:pt x="2242" y="11008"/>
                </a:cubicBezTo>
                <a:cubicBezTo>
                  <a:pt x="1530" y="11463"/>
                  <a:pt x="1530" y="11918"/>
                  <a:pt x="1055" y="11235"/>
                </a:cubicBezTo>
                <a:cubicBezTo>
                  <a:pt x="817" y="11463"/>
                  <a:pt x="343" y="11918"/>
                  <a:pt x="343" y="12372"/>
                </a:cubicBezTo>
                <a:cubicBezTo>
                  <a:pt x="343" y="12372"/>
                  <a:pt x="343" y="12600"/>
                  <a:pt x="105" y="12600"/>
                </a:cubicBezTo>
                <a:cubicBezTo>
                  <a:pt x="-132" y="12827"/>
                  <a:pt x="105" y="13054"/>
                  <a:pt x="105" y="13282"/>
                </a:cubicBezTo>
                <a:cubicBezTo>
                  <a:pt x="1055" y="12600"/>
                  <a:pt x="1767" y="12827"/>
                  <a:pt x="2954" y="12827"/>
                </a:cubicBezTo>
                <a:cubicBezTo>
                  <a:pt x="3428" y="12827"/>
                  <a:pt x="3666" y="12827"/>
                  <a:pt x="4141" y="12827"/>
                </a:cubicBezTo>
                <a:cubicBezTo>
                  <a:pt x="4615" y="12827"/>
                  <a:pt x="4853" y="13509"/>
                  <a:pt x="5090" y="13964"/>
                </a:cubicBezTo>
                <a:cubicBezTo>
                  <a:pt x="5327" y="14419"/>
                  <a:pt x="5565" y="15101"/>
                  <a:pt x="6039" y="15328"/>
                </a:cubicBezTo>
                <a:cubicBezTo>
                  <a:pt x="6277" y="15555"/>
                  <a:pt x="7226" y="15328"/>
                  <a:pt x="7701" y="15101"/>
                </a:cubicBezTo>
                <a:cubicBezTo>
                  <a:pt x="7938" y="15101"/>
                  <a:pt x="7938" y="14419"/>
                  <a:pt x="8176" y="14191"/>
                </a:cubicBezTo>
                <a:cubicBezTo>
                  <a:pt x="8176" y="13736"/>
                  <a:pt x="8888" y="13964"/>
                  <a:pt x="9125" y="13964"/>
                </a:cubicBezTo>
                <a:cubicBezTo>
                  <a:pt x="9125" y="14419"/>
                  <a:pt x="9125" y="14419"/>
                  <a:pt x="9600" y="14419"/>
                </a:cubicBezTo>
                <a:cubicBezTo>
                  <a:pt x="9837" y="14419"/>
                  <a:pt x="10549" y="14191"/>
                  <a:pt x="10549" y="14646"/>
                </a:cubicBezTo>
                <a:cubicBezTo>
                  <a:pt x="10549" y="15101"/>
                  <a:pt x="10787" y="15328"/>
                  <a:pt x="10787" y="15783"/>
                </a:cubicBezTo>
                <a:cubicBezTo>
                  <a:pt x="10787" y="16010"/>
                  <a:pt x="10787" y="16238"/>
                  <a:pt x="10549" y="16692"/>
                </a:cubicBezTo>
                <a:cubicBezTo>
                  <a:pt x="10549" y="16920"/>
                  <a:pt x="10787" y="17374"/>
                  <a:pt x="11024" y="17602"/>
                </a:cubicBezTo>
                <a:cubicBezTo>
                  <a:pt x="11261" y="17829"/>
                  <a:pt x="11024" y="18284"/>
                  <a:pt x="11024" y="18511"/>
                </a:cubicBezTo>
                <a:cubicBezTo>
                  <a:pt x="11024" y="19193"/>
                  <a:pt x="12211" y="18511"/>
                  <a:pt x="12448" y="18511"/>
                </a:cubicBezTo>
                <a:cubicBezTo>
                  <a:pt x="12923" y="18511"/>
                  <a:pt x="13160" y="18511"/>
                  <a:pt x="13398" y="18739"/>
                </a:cubicBezTo>
                <a:cubicBezTo>
                  <a:pt x="13872" y="19193"/>
                  <a:pt x="13635" y="18966"/>
                  <a:pt x="14110" y="18966"/>
                </a:cubicBezTo>
                <a:cubicBezTo>
                  <a:pt x="14584" y="18966"/>
                  <a:pt x="14584" y="19193"/>
                  <a:pt x="14822" y="19421"/>
                </a:cubicBezTo>
                <a:cubicBezTo>
                  <a:pt x="15059" y="19421"/>
                  <a:pt x="15297" y="19648"/>
                  <a:pt x="15534" y="19648"/>
                </a:cubicBezTo>
                <a:cubicBezTo>
                  <a:pt x="16246" y="19875"/>
                  <a:pt x="16483" y="19875"/>
                  <a:pt x="16721" y="19193"/>
                </a:cubicBezTo>
                <a:cubicBezTo>
                  <a:pt x="16958" y="19875"/>
                  <a:pt x="17195" y="20103"/>
                  <a:pt x="17908" y="20330"/>
                </a:cubicBezTo>
                <a:cubicBezTo>
                  <a:pt x="18382" y="20558"/>
                  <a:pt x="18382" y="21240"/>
                  <a:pt x="18857" y="21467"/>
                </a:cubicBezTo>
                <a:cubicBezTo>
                  <a:pt x="18857" y="21467"/>
                  <a:pt x="19806" y="21240"/>
                  <a:pt x="19806" y="21240"/>
                </a:cubicBezTo>
                <a:cubicBezTo>
                  <a:pt x="19806" y="20785"/>
                  <a:pt x="20044" y="19875"/>
                  <a:pt x="19569" y="20103"/>
                </a:cubicBezTo>
                <a:cubicBezTo>
                  <a:pt x="18857" y="20330"/>
                  <a:pt x="18382" y="19875"/>
                  <a:pt x="18145" y="19193"/>
                </a:cubicBezTo>
                <a:cubicBezTo>
                  <a:pt x="18145" y="18739"/>
                  <a:pt x="18620" y="18056"/>
                  <a:pt x="18382" y="17374"/>
                </a:cubicBezTo>
                <a:cubicBezTo>
                  <a:pt x="18382" y="17147"/>
                  <a:pt x="18145" y="16692"/>
                  <a:pt x="18382" y="16465"/>
                </a:cubicBezTo>
                <a:cubicBezTo>
                  <a:pt x="18382" y="16465"/>
                  <a:pt x="18382" y="16238"/>
                  <a:pt x="18620" y="16238"/>
                </a:cubicBezTo>
                <a:cubicBezTo>
                  <a:pt x="18857" y="16238"/>
                  <a:pt x="18620" y="15783"/>
                  <a:pt x="18857" y="15783"/>
                </a:cubicBezTo>
                <a:cubicBezTo>
                  <a:pt x="19094" y="15328"/>
                  <a:pt x="20281" y="15328"/>
                  <a:pt x="20519" y="15328"/>
                </a:cubicBezTo>
                <a:cubicBezTo>
                  <a:pt x="20044" y="15101"/>
                  <a:pt x="20281" y="14419"/>
                  <a:pt x="19806" y="14191"/>
                </a:cubicBezTo>
                <a:cubicBezTo>
                  <a:pt x="19569" y="13964"/>
                  <a:pt x="19332" y="13736"/>
                  <a:pt x="19332" y="13509"/>
                </a:cubicBezTo>
                <a:cubicBezTo>
                  <a:pt x="19332" y="13054"/>
                  <a:pt x="19332" y="12600"/>
                  <a:pt x="19094" y="12372"/>
                </a:cubicBezTo>
                <a:cubicBezTo>
                  <a:pt x="19094" y="11918"/>
                  <a:pt x="18857" y="11690"/>
                  <a:pt x="18857" y="11235"/>
                </a:cubicBezTo>
                <a:cubicBezTo>
                  <a:pt x="18857" y="11008"/>
                  <a:pt x="18857" y="9871"/>
                  <a:pt x="19094" y="10099"/>
                </a:cubicBezTo>
                <a:cubicBezTo>
                  <a:pt x="18857" y="9189"/>
                  <a:pt x="18857" y="8734"/>
                  <a:pt x="19332" y="7825"/>
                </a:cubicBezTo>
                <a:cubicBezTo>
                  <a:pt x="19569" y="7143"/>
                  <a:pt x="19569" y="6915"/>
                  <a:pt x="19569" y="6233"/>
                </a:cubicBezTo>
                <a:cubicBezTo>
                  <a:pt x="19569" y="5551"/>
                  <a:pt x="20044" y="5096"/>
                  <a:pt x="20519" y="4642"/>
                </a:cubicBezTo>
                <a:cubicBezTo>
                  <a:pt x="20756" y="4414"/>
                  <a:pt x="20993" y="4187"/>
                  <a:pt x="21231" y="3960"/>
                </a:cubicBezTo>
                <a:cubicBezTo>
                  <a:pt x="21468" y="3732"/>
                  <a:pt x="21468" y="3732"/>
                  <a:pt x="21231" y="3278"/>
                </a:cubicBezTo>
                <a:cubicBezTo>
                  <a:pt x="20993" y="3278"/>
                  <a:pt x="21468" y="3505"/>
                  <a:pt x="21231" y="327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2" name="Shape 2612"/>
          <p:cNvSpPr/>
          <p:nvPr/>
        </p:nvSpPr>
        <p:spPr>
          <a:xfrm>
            <a:off x="17045717" y="8318217"/>
            <a:ext cx="372880" cy="407309"/>
          </a:xfrm>
          <a:custGeom>
            <a:avLst/>
            <a:gdLst/>
            <a:ahLst/>
            <a:cxnLst>
              <a:cxn ang="0">
                <a:pos x="wd2" y="hd2"/>
              </a:cxn>
              <a:cxn ang="5400000">
                <a:pos x="wd2" y="hd2"/>
              </a:cxn>
              <a:cxn ang="10800000">
                <a:pos x="wd2" y="hd2"/>
              </a:cxn>
              <a:cxn ang="16200000">
                <a:pos x="wd2" y="hd2"/>
              </a:cxn>
            </a:cxnLst>
            <a:rect l="0" t="0" r="r" b="b"/>
            <a:pathLst>
              <a:path w="21600" h="21038" extrusionOk="0">
                <a:moveTo>
                  <a:pt x="19671" y="9000"/>
                </a:moveTo>
                <a:cubicBezTo>
                  <a:pt x="18900" y="9000"/>
                  <a:pt x="18514" y="9343"/>
                  <a:pt x="18514" y="8657"/>
                </a:cubicBezTo>
                <a:cubicBezTo>
                  <a:pt x="18514" y="7972"/>
                  <a:pt x="18514" y="7629"/>
                  <a:pt x="18129" y="6943"/>
                </a:cubicBezTo>
                <a:cubicBezTo>
                  <a:pt x="17357" y="5914"/>
                  <a:pt x="18514" y="4886"/>
                  <a:pt x="17743" y="3857"/>
                </a:cubicBezTo>
                <a:cubicBezTo>
                  <a:pt x="17743" y="3514"/>
                  <a:pt x="17743" y="2486"/>
                  <a:pt x="17743" y="2486"/>
                </a:cubicBezTo>
                <a:cubicBezTo>
                  <a:pt x="17743" y="2486"/>
                  <a:pt x="16586" y="2486"/>
                  <a:pt x="16586" y="2486"/>
                </a:cubicBezTo>
                <a:cubicBezTo>
                  <a:pt x="15429" y="2486"/>
                  <a:pt x="15429" y="2829"/>
                  <a:pt x="15429" y="1800"/>
                </a:cubicBezTo>
                <a:cubicBezTo>
                  <a:pt x="14271" y="1800"/>
                  <a:pt x="13886" y="1457"/>
                  <a:pt x="13500" y="2486"/>
                </a:cubicBezTo>
                <a:cubicBezTo>
                  <a:pt x="13500" y="2486"/>
                  <a:pt x="13500" y="3514"/>
                  <a:pt x="13114" y="3514"/>
                </a:cubicBezTo>
                <a:cubicBezTo>
                  <a:pt x="12729" y="3857"/>
                  <a:pt x="11957" y="3857"/>
                  <a:pt x="11186" y="3857"/>
                </a:cubicBezTo>
                <a:cubicBezTo>
                  <a:pt x="8486" y="4200"/>
                  <a:pt x="9257" y="86"/>
                  <a:pt x="6943" y="86"/>
                </a:cubicBezTo>
                <a:cubicBezTo>
                  <a:pt x="5014" y="86"/>
                  <a:pt x="2700" y="-257"/>
                  <a:pt x="1157" y="429"/>
                </a:cubicBezTo>
                <a:cubicBezTo>
                  <a:pt x="386" y="1114"/>
                  <a:pt x="2314" y="3172"/>
                  <a:pt x="2314" y="3857"/>
                </a:cubicBezTo>
                <a:cubicBezTo>
                  <a:pt x="2700" y="4200"/>
                  <a:pt x="2700" y="4886"/>
                  <a:pt x="2314" y="5229"/>
                </a:cubicBezTo>
                <a:cubicBezTo>
                  <a:pt x="1543" y="5572"/>
                  <a:pt x="2314" y="6257"/>
                  <a:pt x="2314" y="6600"/>
                </a:cubicBezTo>
                <a:cubicBezTo>
                  <a:pt x="3471" y="7972"/>
                  <a:pt x="4243" y="9686"/>
                  <a:pt x="3086" y="11057"/>
                </a:cubicBezTo>
                <a:cubicBezTo>
                  <a:pt x="2314" y="12086"/>
                  <a:pt x="1543" y="12772"/>
                  <a:pt x="1157" y="13800"/>
                </a:cubicBezTo>
                <a:cubicBezTo>
                  <a:pt x="771" y="14829"/>
                  <a:pt x="386" y="15857"/>
                  <a:pt x="0" y="16886"/>
                </a:cubicBezTo>
                <a:cubicBezTo>
                  <a:pt x="0" y="17572"/>
                  <a:pt x="0" y="18257"/>
                  <a:pt x="0" y="18600"/>
                </a:cubicBezTo>
                <a:cubicBezTo>
                  <a:pt x="0" y="18943"/>
                  <a:pt x="0" y="19629"/>
                  <a:pt x="0" y="19972"/>
                </a:cubicBezTo>
                <a:cubicBezTo>
                  <a:pt x="386" y="19972"/>
                  <a:pt x="771" y="19972"/>
                  <a:pt x="1157" y="19972"/>
                </a:cubicBezTo>
                <a:cubicBezTo>
                  <a:pt x="1929" y="19972"/>
                  <a:pt x="1929" y="18943"/>
                  <a:pt x="3086" y="19629"/>
                </a:cubicBezTo>
                <a:cubicBezTo>
                  <a:pt x="3086" y="19629"/>
                  <a:pt x="3471" y="19972"/>
                  <a:pt x="3471" y="19972"/>
                </a:cubicBezTo>
                <a:cubicBezTo>
                  <a:pt x="4629" y="19972"/>
                  <a:pt x="5400" y="19972"/>
                  <a:pt x="6171" y="19972"/>
                </a:cubicBezTo>
                <a:cubicBezTo>
                  <a:pt x="7329" y="19972"/>
                  <a:pt x="8486" y="19972"/>
                  <a:pt x="9643" y="19972"/>
                </a:cubicBezTo>
                <a:cubicBezTo>
                  <a:pt x="10029" y="19972"/>
                  <a:pt x="11186" y="19972"/>
                  <a:pt x="11571" y="19972"/>
                </a:cubicBezTo>
                <a:cubicBezTo>
                  <a:pt x="12343" y="21343"/>
                  <a:pt x="13886" y="21000"/>
                  <a:pt x="15043" y="21000"/>
                </a:cubicBezTo>
                <a:cubicBezTo>
                  <a:pt x="16971" y="21000"/>
                  <a:pt x="18514" y="20657"/>
                  <a:pt x="20443" y="20314"/>
                </a:cubicBezTo>
                <a:cubicBezTo>
                  <a:pt x="19286" y="19286"/>
                  <a:pt x="17743" y="18600"/>
                  <a:pt x="17743" y="17229"/>
                </a:cubicBezTo>
                <a:cubicBezTo>
                  <a:pt x="17743" y="15514"/>
                  <a:pt x="17743" y="13800"/>
                  <a:pt x="17743" y="12429"/>
                </a:cubicBezTo>
                <a:cubicBezTo>
                  <a:pt x="17743" y="12086"/>
                  <a:pt x="21600" y="12772"/>
                  <a:pt x="21600" y="11743"/>
                </a:cubicBezTo>
                <a:cubicBezTo>
                  <a:pt x="21600" y="11057"/>
                  <a:pt x="21600" y="10029"/>
                  <a:pt x="21600" y="9000"/>
                </a:cubicBezTo>
                <a:cubicBezTo>
                  <a:pt x="21600" y="7972"/>
                  <a:pt x="20443" y="9000"/>
                  <a:pt x="19671" y="9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3" name="Shape 2613"/>
          <p:cNvSpPr/>
          <p:nvPr/>
        </p:nvSpPr>
        <p:spPr>
          <a:xfrm>
            <a:off x="17288949" y="8724358"/>
            <a:ext cx="295365" cy="305446"/>
          </a:xfrm>
          <a:custGeom>
            <a:avLst/>
            <a:gdLst/>
            <a:ahLst/>
            <a:cxnLst>
              <a:cxn ang="0">
                <a:pos x="wd2" y="hd2"/>
              </a:cxn>
              <a:cxn ang="5400000">
                <a:pos x="wd2" y="hd2"/>
              </a:cxn>
              <a:cxn ang="10800000">
                <a:pos x="wd2" y="hd2"/>
              </a:cxn>
              <a:cxn ang="16200000">
                <a:pos x="wd2" y="hd2"/>
              </a:cxn>
            </a:cxnLst>
            <a:rect l="0" t="0" r="r" b="b"/>
            <a:pathLst>
              <a:path w="20912" h="20700" extrusionOk="0">
                <a:moveTo>
                  <a:pt x="11478" y="0"/>
                </a:moveTo>
                <a:cubicBezTo>
                  <a:pt x="11009" y="450"/>
                  <a:pt x="10069" y="450"/>
                  <a:pt x="9600" y="450"/>
                </a:cubicBezTo>
                <a:cubicBezTo>
                  <a:pt x="8661" y="450"/>
                  <a:pt x="9130" y="1800"/>
                  <a:pt x="8191" y="900"/>
                </a:cubicBezTo>
                <a:cubicBezTo>
                  <a:pt x="6782" y="-900"/>
                  <a:pt x="4435" y="1350"/>
                  <a:pt x="2556" y="900"/>
                </a:cubicBezTo>
                <a:cubicBezTo>
                  <a:pt x="2556" y="3150"/>
                  <a:pt x="2556" y="5400"/>
                  <a:pt x="2556" y="7200"/>
                </a:cubicBezTo>
                <a:cubicBezTo>
                  <a:pt x="2556" y="7650"/>
                  <a:pt x="3026" y="9450"/>
                  <a:pt x="2556" y="9450"/>
                </a:cubicBezTo>
                <a:cubicBezTo>
                  <a:pt x="2087" y="9900"/>
                  <a:pt x="209" y="9000"/>
                  <a:pt x="209" y="9900"/>
                </a:cubicBezTo>
                <a:cubicBezTo>
                  <a:pt x="209" y="10800"/>
                  <a:pt x="209" y="12150"/>
                  <a:pt x="209" y="13050"/>
                </a:cubicBezTo>
                <a:cubicBezTo>
                  <a:pt x="209" y="13950"/>
                  <a:pt x="-261" y="15300"/>
                  <a:pt x="209" y="16200"/>
                </a:cubicBezTo>
                <a:cubicBezTo>
                  <a:pt x="2087" y="16650"/>
                  <a:pt x="2556" y="18900"/>
                  <a:pt x="1617" y="20250"/>
                </a:cubicBezTo>
                <a:cubicBezTo>
                  <a:pt x="1617" y="20700"/>
                  <a:pt x="3496" y="20700"/>
                  <a:pt x="3496" y="20700"/>
                </a:cubicBezTo>
                <a:cubicBezTo>
                  <a:pt x="4435" y="20700"/>
                  <a:pt x="4904" y="19800"/>
                  <a:pt x="5843" y="18900"/>
                </a:cubicBezTo>
                <a:cubicBezTo>
                  <a:pt x="6782" y="18000"/>
                  <a:pt x="6782" y="16650"/>
                  <a:pt x="8661" y="17550"/>
                </a:cubicBezTo>
                <a:cubicBezTo>
                  <a:pt x="10539" y="18450"/>
                  <a:pt x="12417" y="18900"/>
                  <a:pt x="13356" y="16650"/>
                </a:cubicBezTo>
                <a:cubicBezTo>
                  <a:pt x="13356" y="16200"/>
                  <a:pt x="13356" y="15750"/>
                  <a:pt x="14296" y="15750"/>
                </a:cubicBezTo>
                <a:cubicBezTo>
                  <a:pt x="15235" y="15750"/>
                  <a:pt x="15704" y="14850"/>
                  <a:pt x="15704" y="14400"/>
                </a:cubicBezTo>
                <a:cubicBezTo>
                  <a:pt x="16643" y="13050"/>
                  <a:pt x="18522" y="11700"/>
                  <a:pt x="19930" y="10800"/>
                </a:cubicBezTo>
                <a:cubicBezTo>
                  <a:pt x="20869" y="10350"/>
                  <a:pt x="21339" y="9900"/>
                  <a:pt x="20400" y="9000"/>
                </a:cubicBezTo>
                <a:cubicBezTo>
                  <a:pt x="19930" y="8550"/>
                  <a:pt x="18522" y="9000"/>
                  <a:pt x="18522" y="8550"/>
                </a:cubicBezTo>
                <a:cubicBezTo>
                  <a:pt x="18052" y="8100"/>
                  <a:pt x="17582" y="7650"/>
                  <a:pt x="17582" y="6750"/>
                </a:cubicBezTo>
                <a:cubicBezTo>
                  <a:pt x="17582" y="6750"/>
                  <a:pt x="18052" y="6300"/>
                  <a:pt x="18052" y="5850"/>
                </a:cubicBezTo>
                <a:cubicBezTo>
                  <a:pt x="17582" y="5850"/>
                  <a:pt x="17113" y="5850"/>
                  <a:pt x="16643" y="5400"/>
                </a:cubicBezTo>
                <a:cubicBezTo>
                  <a:pt x="16643" y="5400"/>
                  <a:pt x="17113" y="4950"/>
                  <a:pt x="16643" y="4950"/>
                </a:cubicBezTo>
                <a:cubicBezTo>
                  <a:pt x="16174" y="4950"/>
                  <a:pt x="16174" y="4500"/>
                  <a:pt x="15704" y="4500"/>
                </a:cubicBezTo>
                <a:cubicBezTo>
                  <a:pt x="14765" y="4050"/>
                  <a:pt x="14296" y="3600"/>
                  <a:pt x="13826" y="2250"/>
                </a:cubicBezTo>
                <a:cubicBezTo>
                  <a:pt x="13826" y="1800"/>
                  <a:pt x="12417" y="0"/>
                  <a:pt x="11478" y="0"/>
                </a:cubicBezTo>
                <a:cubicBezTo>
                  <a:pt x="11478" y="0"/>
                  <a:pt x="11948" y="0"/>
                  <a:pt x="11478"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4" name="Shape 2614"/>
          <p:cNvSpPr/>
          <p:nvPr/>
        </p:nvSpPr>
        <p:spPr>
          <a:xfrm>
            <a:off x="17459883" y="8645525"/>
            <a:ext cx="250239" cy="230567"/>
          </a:xfrm>
          <a:custGeom>
            <a:avLst/>
            <a:gdLst/>
            <a:ahLst/>
            <a:cxnLst>
              <a:cxn ang="0">
                <a:pos x="wd2" y="hd2"/>
              </a:cxn>
              <a:cxn ang="5400000">
                <a:pos x="wd2" y="hd2"/>
              </a:cxn>
              <a:cxn ang="10800000">
                <a:pos x="wd2" y="hd2"/>
              </a:cxn>
              <a:cxn ang="16200000">
                <a:pos x="wd2" y="hd2"/>
              </a:cxn>
            </a:cxnLst>
            <a:rect l="0" t="0" r="r" b="b"/>
            <a:pathLst>
              <a:path w="20798" h="21600" extrusionOk="0">
                <a:moveTo>
                  <a:pt x="20798" y="13577"/>
                </a:moveTo>
                <a:cubicBezTo>
                  <a:pt x="20798" y="12960"/>
                  <a:pt x="20244" y="11726"/>
                  <a:pt x="20244" y="11109"/>
                </a:cubicBezTo>
                <a:cubicBezTo>
                  <a:pt x="20244" y="9874"/>
                  <a:pt x="20798" y="9257"/>
                  <a:pt x="20798" y="8640"/>
                </a:cubicBezTo>
                <a:cubicBezTo>
                  <a:pt x="20798" y="6789"/>
                  <a:pt x="20798" y="5554"/>
                  <a:pt x="20244" y="4320"/>
                </a:cubicBezTo>
                <a:cubicBezTo>
                  <a:pt x="20244" y="2469"/>
                  <a:pt x="15260" y="1234"/>
                  <a:pt x="14152" y="1234"/>
                </a:cubicBezTo>
                <a:cubicBezTo>
                  <a:pt x="14152" y="0"/>
                  <a:pt x="14152" y="0"/>
                  <a:pt x="12490" y="0"/>
                </a:cubicBezTo>
                <a:cubicBezTo>
                  <a:pt x="10829" y="0"/>
                  <a:pt x="10829" y="617"/>
                  <a:pt x="9721" y="1851"/>
                </a:cubicBezTo>
                <a:cubicBezTo>
                  <a:pt x="9167" y="3086"/>
                  <a:pt x="7506" y="3703"/>
                  <a:pt x="6398" y="4320"/>
                </a:cubicBezTo>
                <a:cubicBezTo>
                  <a:pt x="5844" y="5554"/>
                  <a:pt x="5290" y="7406"/>
                  <a:pt x="4183" y="7406"/>
                </a:cubicBezTo>
                <a:cubicBezTo>
                  <a:pt x="3075" y="7406"/>
                  <a:pt x="1967" y="6789"/>
                  <a:pt x="306" y="7406"/>
                </a:cubicBezTo>
                <a:cubicBezTo>
                  <a:pt x="-802" y="8023"/>
                  <a:pt x="1413" y="9257"/>
                  <a:pt x="1967" y="9874"/>
                </a:cubicBezTo>
                <a:cubicBezTo>
                  <a:pt x="2521" y="11109"/>
                  <a:pt x="2521" y="12343"/>
                  <a:pt x="3629" y="12960"/>
                </a:cubicBezTo>
                <a:cubicBezTo>
                  <a:pt x="4183" y="13577"/>
                  <a:pt x="4736" y="14194"/>
                  <a:pt x="5290" y="14194"/>
                </a:cubicBezTo>
                <a:cubicBezTo>
                  <a:pt x="5844" y="14194"/>
                  <a:pt x="5290" y="14811"/>
                  <a:pt x="5290" y="14811"/>
                </a:cubicBezTo>
                <a:cubicBezTo>
                  <a:pt x="5844" y="14811"/>
                  <a:pt x="6398" y="15429"/>
                  <a:pt x="6952" y="15429"/>
                </a:cubicBezTo>
                <a:cubicBezTo>
                  <a:pt x="6952" y="16046"/>
                  <a:pt x="6398" y="16663"/>
                  <a:pt x="6398" y="17280"/>
                </a:cubicBezTo>
                <a:cubicBezTo>
                  <a:pt x="6398" y="17897"/>
                  <a:pt x="6952" y="19131"/>
                  <a:pt x="7506" y="19131"/>
                </a:cubicBezTo>
                <a:cubicBezTo>
                  <a:pt x="9167" y="19131"/>
                  <a:pt x="9721" y="19131"/>
                  <a:pt x="10275" y="20983"/>
                </a:cubicBezTo>
                <a:cubicBezTo>
                  <a:pt x="10829" y="21600"/>
                  <a:pt x="11936" y="20983"/>
                  <a:pt x="13044" y="21600"/>
                </a:cubicBezTo>
                <a:cubicBezTo>
                  <a:pt x="13598" y="21600"/>
                  <a:pt x="13598" y="21600"/>
                  <a:pt x="14152" y="21600"/>
                </a:cubicBezTo>
                <a:cubicBezTo>
                  <a:pt x="16367" y="21600"/>
                  <a:pt x="16921" y="20983"/>
                  <a:pt x="18029" y="19131"/>
                </a:cubicBezTo>
                <a:cubicBezTo>
                  <a:pt x="18583" y="18514"/>
                  <a:pt x="19136" y="17280"/>
                  <a:pt x="19136" y="16663"/>
                </a:cubicBezTo>
                <a:cubicBezTo>
                  <a:pt x="19690" y="15429"/>
                  <a:pt x="20798" y="14811"/>
                  <a:pt x="20798" y="1357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5" name="Shape 2615"/>
          <p:cNvSpPr/>
          <p:nvPr/>
        </p:nvSpPr>
        <p:spPr>
          <a:xfrm>
            <a:off x="17639848" y="8995309"/>
            <a:ext cx="41705" cy="56798"/>
          </a:xfrm>
          <a:custGeom>
            <a:avLst/>
            <a:gdLst/>
            <a:ahLst/>
            <a:cxnLst>
              <a:cxn ang="0">
                <a:pos x="wd2" y="hd2"/>
              </a:cxn>
              <a:cxn ang="5400000">
                <a:pos x="wd2" y="hd2"/>
              </a:cxn>
              <a:cxn ang="10800000">
                <a:pos x="wd2" y="hd2"/>
              </a:cxn>
              <a:cxn ang="16200000">
                <a:pos x="wd2" y="hd2"/>
              </a:cxn>
            </a:cxnLst>
            <a:rect l="0" t="0" r="r" b="b"/>
            <a:pathLst>
              <a:path w="13745" h="16446" extrusionOk="0">
                <a:moveTo>
                  <a:pt x="5657" y="170"/>
                </a:moveTo>
                <a:cubicBezTo>
                  <a:pt x="-5143" y="2133"/>
                  <a:pt x="1337" y="19806"/>
                  <a:pt x="9977" y="15879"/>
                </a:cubicBezTo>
                <a:cubicBezTo>
                  <a:pt x="16457" y="13915"/>
                  <a:pt x="14297" y="-1794"/>
                  <a:pt x="5657" y="170"/>
                </a:cubicBezTo>
                <a:cubicBezTo>
                  <a:pt x="1337" y="170"/>
                  <a:pt x="7817" y="170"/>
                  <a:pt x="5657" y="17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6" name="Shape 2616"/>
          <p:cNvSpPr/>
          <p:nvPr/>
        </p:nvSpPr>
        <p:spPr>
          <a:xfrm>
            <a:off x="17186645" y="8871593"/>
            <a:ext cx="516695" cy="451298"/>
          </a:xfrm>
          <a:custGeom>
            <a:avLst/>
            <a:gdLst/>
            <a:ahLst/>
            <a:cxnLst>
              <a:cxn ang="0">
                <a:pos x="wd2" y="hd2"/>
              </a:cxn>
              <a:cxn ang="5400000">
                <a:pos x="wd2" y="hd2"/>
              </a:cxn>
              <a:cxn ang="10800000">
                <a:pos x="wd2" y="hd2"/>
              </a:cxn>
              <a:cxn ang="16200000">
                <a:pos x="wd2" y="hd2"/>
              </a:cxn>
            </a:cxnLst>
            <a:rect l="0" t="0" r="r" b="b"/>
            <a:pathLst>
              <a:path w="21287" h="21243" extrusionOk="0">
                <a:moveTo>
                  <a:pt x="19920" y="8345"/>
                </a:moveTo>
                <a:cubicBezTo>
                  <a:pt x="19100" y="8345"/>
                  <a:pt x="18279" y="7406"/>
                  <a:pt x="18553" y="6780"/>
                </a:cubicBezTo>
                <a:cubicBezTo>
                  <a:pt x="18553" y="6154"/>
                  <a:pt x="19100" y="5841"/>
                  <a:pt x="19373" y="5841"/>
                </a:cubicBezTo>
                <a:cubicBezTo>
                  <a:pt x="19646" y="5841"/>
                  <a:pt x="19920" y="6154"/>
                  <a:pt x="20193" y="6154"/>
                </a:cubicBezTo>
                <a:cubicBezTo>
                  <a:pt x="20193" y="5215"/>
                  <a:pt x="20467" y="4276"/>
                  <a:pt x="20193" y="3336"/>
                </a:cubicBezTo>
                <a:cubicBezTo>
                  <a:pt x="19920" y="3023"/>
                  <a:pt x="19646" y="2397"/>
                  <a:pt x="19646" y="2084"/>
                </a:cubicBezTo>
                <a:cubicBezTo>
                  <a:pt x="19373" y="1458"/>
                  <a:pt x="19373" y="832"/>
                  <a:pt x="19373" y="206"/>
                </a:cubicBezTo>
                <a:cubicBezTo>
                  <a:pt x="18826" y="519"/>
                  <a:pt x="18006" y="206"/>
                  <a:pt x="17733" y="206"/>
                </a:cubicBezTo>
                <a:cubicBezTo>
                  <a:pt x="16912" y="-107"/>
                  <a:pt x="16365" y="-107"/>
                  <a:pt x="16092" y="519"/>
                </a:cubicBezTo>
                <a:cubicBezTo>
                  <a:pt x="15545" y="832"/>
                  <a:pt x="14998" y="832"/>
                  <a:pt x="14725" y="1458"/>
                </a:cubicBezTo>
                <a:cubicBezTo>
                  <a:pt x="14452" y="1771"/>
                  <a:pt x="13905" y="2084"/>
                  <a:pt x="13631" y="2397"/>
                </a:cubicBezTo>
                <a:cubicBezTo>
                  <a:pt x="13358" y="2710"/>
                  <a:pt x="13358" y="3336"/>
                  <a:pt x="13084" y="3650"/>
                </a:cubicBezTo>
                <a:cubicBezTo>
                  <a:pt x="12811" y="4276"/>
                  <a:pt x="12264" y="3650"/>
                  <a:pt x="11991" y="4276"/>
                </a:cubicBezTo>
                <a:cubicBezTo>
                  <a:pt x="11717" y="4589"/>
                  <a:pt x="11991" y="4902"/>
                  <a:pt x="11717" y="5215"/>
                </a:cubicBezTo>
                <a:cubicBezTo>
                  <a:pt x="11171" y="6467"/>
                  <a:pt x="9803" y="5528"/>
                  <a:pt x="8983" y="5215"/>
                </a:cubicBezTo>
                <a:cubicBezTo>
                  <a:pt x="8163" y="4589"/>
                  <a:pt x="7890" y="5841"/>
                  <a:pt x="7343" y="6467"/>
                </a:cubicBezTo>
                <a:cubicBezTo>
                  <a:pt x="7069" y="6780"/>
                  <a:pt x="6796" y="7406"/>
                  <a:pt x="6249" y="7406"/>
                </a:cubicBezTo>
                <a:cubicBezTo>
                  <a:pt x="6249" y="7406"/>
                  <a:pt x="5155" y="7406"/>
                  <a:pt x="5155" y="7093"/>
                </a:cubicBezTo>
                <a:cubicBezTo>
                  <a:pt x="5702" y="6154"/>
                  <a:pt x="5429" y="4589"/>
                  <a:pt x="4335" y="4276"/>
                </a:cubicBezTo>
                <a:cubicBezTo>
                  <a:pt x="4335" y="5841"/>
                  <a:pt x="4335" y="7406"/>
                  <a:pt x="4335" y="8971"/>
                </a:cubicBezTo>
                <a:cubicBezTo>
                  <a:pt x="4335" y="8971"/>
                  <a:pt x="4609" y="9910"/>
                  <a:pt x="4335" y="10223"/>
                </a:cubicBezTo>
                <a:cubicBezTo>
                  <a:pt x="3515" y="10850"/>
                  <a:pt x="3241" y="11163"/>
                  <a:pt x="2148" y="10850"/>
                </a:cubicBezTo>
                <a:cubicBezTo>
                  <a:pt x="1874" y="10850"/>
                  <a:pt x="1601" y="10850"/>
                  <a:pt x="1328" y="10536"/>
                </a:cubicBezTo>
                <a:cubicBezTo>
                  <a:pt x="1054" y="9910"/>
                  <a:pt x="781" y="9597"/>
                  <a:pt x="234" y="10223"/>
                </a:cubicBezTo>
                <a:cubicBezTo>
                  <a:pt x="-313" y="10850"/>
                  <a:pt x="234" y="11789"/>
                  <a:pt x="507" y="12415"/>
                </a:cubicBezTo>
                <a:cubicBezTo>
                  <a:pt x="781" y="12728"/>
                  <a:pt x="1054" y="13354"/>
                  <a:pt x="1054" y="13980"/>
                </a:cubicBezTo>
                <a:cubicBezTo>
                  <a:pt x="1601" y="15232"/>
                  <a:pt x="2695" y="15858"/>
                  <a:pt x="2148" y="17423"/>
                </a:cubicBezTo>
                <a:cubicBezTo>
                  <a:pt x="1874" y="18050"/>
                  <a:pt x="1601" y="18050"/>
                  <a:pt x="1874" y="18676"/>
                </a:cubicBezTo>
                <a:cubicBezTo>
                  <a:pt x="2148" y="18989"/>
                  <a:pt x="2148" y="19302"/>
                  <a:pt x="2148" y="19302"/>
                </a:cubicBezTo>
                <a:cubicBezTo>
                  <a:pt x="2421" y="19615"/>
                  <a:pt x="2148" y="20241"/>
                  <a:pt x="2421" y="20554"/>
                </a:cubicBezTo>
                <a:cubicBezTo>
                  <a:pt x="2421" y="20554"/>
                  <a:pt x="2421" y="19928"/>
                  <a:pt x="2695" y="19928"/>
                </a:cubicBezTo>
                <a:cubicBezTo>
                  <a:pt x="2695" y="19928"/>
                  <a:pt x="3515" y="20867"/>
                  <a:pt x="3788" y="21180"/>
                </a:cubicBezTo>
                <a:cubicBezTo>
                  <a:pt x="4335" y="21493"/>
                  <a:pt x="4882" y="20554"/>
                  <a:pt x="5429" y="20554"/>
                </a:cubicBezTo>
                <a:cubicBezTo>
                  <a:pt x="5976" y="20241"/>
                  <a:pt x="6522" y="20867"/>
                  <a:pt x="6796" y="20241"/>
                </a:cubicBezTo>
                <a:cubicBezTo>
                  <a:pt x="7343" y="19928"/>
                  <a:pt x="7616" y="19928"/>
                  <a:pt x="8163" y="19928"/>
                </a:cubicBezTo>
                <a:cubicBezTo>
                  <a:pt x="8710" y="19928"/>
                  <a:pt x="9257" y="19928"/>
                  <a:pt x="10077" y="19928"/>
                </a:cubicBezTo>
                <a:cubicBezTo>
                  <a:pt x="10077" y="19928"/>
                  <a:pt x="10350" y="19928"/>
                  <a:pt x="10350" y="19928"/>
                </a:cubicBezTo>
                <a:cubicBezTo>
                  <a:pt x="10624" y="19928"/>
                  <a:pt x="10624" y="19615"/>
                  <a:pt x="10897" y="19615"/>
                </a:cubicBezTo>
                <a:cubicBezTo>
                  <a:pt x="10897" y="19615"/>
                  <a:pt x="10897" y="19302"/>
                  <a:pt x="11171" y="19302"/>
                </a:cubicBezTo>
                <a:cubicBezTo>
                  <a:pt x="11171" y="19615"/>
                  <a:pt x="11171" y="20241"/>
                  <a:pt x="11717" y="20241"/>
                </a:cubicBezTo>
                <a:cubicBezTo>
                  <a:pt x="11717" y="20241"/>
                  <a:pt x="11444" y="18989"/>
                  <a:pt x="12264" y="19302"/>
                </a:cubicBezTo>
                <a:cubicBezTo>
                  <a:pt x="13358" y="19615"/>
                  <a:pt x="14452" y="18363"/>
                  <a:pt x="15272" y="17423"/>
                </a:cubicBezTo>
                <a:cubicBezTo>
                  <a:pt x="16092" y="16797"/>
                  <a:pt x="16639" y="15858"/>
                  <a:pt x="17459" y="14919"/>
                </a:cubicBezTo>
                <a:cubicBezTo>
                  <a:pt x="18279" y="13980"/>
                  <a:pt x="18553" y="12728"/>
                  <a:pt x="19373" y="11476"/>
                </a:cubicBezTo>
                <a:cubicBezTo>
                  <a:pt x="19646" y="11163"/>
                  <a:pt x="20467" y="10850"/>
                  <a:pt x="20740" y="10223"/>
                </a:cubicBezTo>
                <a:cubicBezTo>
                  <a:pt x="21014" y="9597"/>
                  <a:pt x="21287" y="8345"/>
                  <a:pt x="21287" y="7719"/>
                </a:cubicBezTo>
                <a:cubicBezTo>
                  <a:pt x="21014" y="7719"/>
                  <a:pt x="20740" y="7719"/>
                  <a:pt x="20467" y="7719"/>
                </a:cubicBezTo>
                <a:cubicBezTo>
                  <a:pt x="20193" y="7719"/>
                  <a:pt x="20193" y="8345"/>
                  <a:pt x="19920" y="8345"/>
                </a:cubicBezTo>
                <a:close/>
                <a:moveTo>
                  <a:pt x="16639" y="12102"/>
                </a:moveTo>
                <a:cubicBezTo>
                  <a:pt x="16365" y="12102"/>
                  <a:pt x="16365" y="12728"/>
                  <a:pt x="16365" y="12728"/>
                </a:cubicBezTo>
                <a:cubicBezTo>
                  <a:pt x="16092" y="13354"/>
                  <a:pt x="15545" y="13041"/>
                  <a:pt x="15272" y="13354"/>
                </a:cubicBezTo>
                <a:cubicBezTo>
                  <a:pt x="14998" y="13354"/>
                  <a:pt x="14998" y="13667"/>
                  <a:pt x="14725" y="13667"/>
                </a:cubicBezTo>
                <a:cubicBezTo>
                  <a:pt x="14178" y="13667"/>
                  <a:pt x="13905" y="13041"/>
                  <a:pt x="13905" y="12728"/>
                </a:cubicBezTo>
                <a:cubicBezTo>
                  <a:pt x="13631" y="12102"/>
                  <a:pt x="14452" y="11163"/>
                  <a:pt x="14998" y="10850"/>
                </a:cubicBezTo>
                <a:cubicBezTo>
                  <a:pt x="15272" y="10536"/>
                  <a:pt x="15819" y="10536"/>
                  <a:pt x="16092" y="10850"/>
                </a:cubicBezTo>
                <a:cubicBezTo>
                  <a:pt x="16365" y="11163"/>
                  <a:pt x="17186" y="11789"/>
                  <a:pt x="16639" y="12102"/>
                </a:cubicBezTo>
                <a:cubicBezTo>
                  <a:pt x="16365" y="12102"/>
                  <a:pt x="16912" y="11789"/>
                  <a:pt x="16639" y="12102"/>
                </a:cubicBezTo>
                <a:close/>
              </a:path>
            </a:pathLst>
          </a:custGeom>
          <a:solidFill>
            <a:srgbClr val="ECEAEE"/>
          </a:solidFill>
          <a:ln>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7" name="Shape 2617"/>
          <p:cNvSpPr/>
          <p:nvPr/>
        </p:nvSpPr>
        <p:spPr>
          <a:xfrm>
            <a:off x="17524040" y="9098545"/>
            <a:ext cx="70931" cy="63120"/>
          </a:xfrm>
          <a:custGeom>
            <a:avLst/>
            <a:gdLst/>
            <a:ahLst/>
            <a:cxnLst>
              <a:cxn ang="0">
                <a:pos x="wd2" y="hd2"/>
              </a:cxn>
              <a:cxn ang="5400000">
                <a:pos x="wd2" y="hd2"/>
              </a:cxn>
              <a:cxn ang="10800000">
                <a:pos x="wd2" y="hd2"/>
              </a:cxn>
              <a:cxn ang="16200000">
                <a:pos x="wd2" y="hd2"/>
              </a:cxn>
            </a:cxnLst>
            <a:rect l="0" t="0" r="r" b="b"/>
            <a:pathLst>
              <a:path w="17841" h="15465" extrusionOk="0">
                <a:moveTo>
                  <a:pt x="16765" y="4203"/>
                </a:moveTo>
                <a:cubicBezTo>
                  <a:pt x="13442" y="880"/>
                  <a:pt x="6796" y="-2443"/>
                  <a:pt x="3473" y="2542"/>
                </a:cubicBezTo>
                <a:cubicBezTo>
                  <a:pt x="150" y="5865"/>
                  <a:pt x="-1512" y="9188"/>
                  <a:pt x="1811" y="12511"/>
                </a:cubicBezTo>
                <a:cubicBezTo>
                  <a:pt x="5134" y="19157"/>
                  <a:pt x="6796" y="12511"/>
                  <a:pt x="10119" y="12511"/>
                </a:cubicBezTo>
                <a:cubicBezTo>
                  <a:pt x="15103" y="12511"/>
                  <a:pt x="20088" y="5865"/>
                  <a:pt x="16765" y="4203"/>
                </a:cubicBezTo>
                <a:cubicBezTo>
                  <a:pt x="15103" y="2542"/>
                  <a:pt x="18426" y="4203"/>
                  <a:pt x="16765" y="420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8" name="Shape 2618"/>
          <p:cNvSpPr/>
          <p:nvPr/>
        </p:nvSpPr>
        <p:spPr>
          <a:xfrm>
            <a:off x="17052500" y="8270699"/>
            <a:ext cx="33898" cy="49318"/>
          </a:xfrm>
          <a:custGeom>
            <a:avLst/>
            <a:gdLst/>
            <a:ahLst/>
            <a:cxnLst>
              <a:cxn ang="0">
                <a:pos x="wd2" y="hd2"/>
              </a:cxn>
              <a:cxn ang="5400000">
                <a:pos x="wd2" y="hd2"/>
              </a:cxn>
              <a:cxn ang="10800000">
                <a:pos x="wd2" y="hd2"/>
              </a:cxn>
              <a:cxn ang="16200000">
                <a:pos x="wd2" y="hd2"/>
              </a:cxn>
            </a:cxnLst>
            <a:rect l="0" t="0" r="r" b="b"/>
            <a:pathLst>
              <a:path w="21600" h="19636" extrusionOk="0">
                <a:moveTo>
                  <a:pt x="8640" y="11536"/>
                </a:moveTo>
                <a:cubicBezTo>
                  <a:pt x="8640" y="8836"/>
                  <a:pt x="17280" y="3436"/>
                  <a:pt x="21600" y="736"/>
                </a:cubicBezTo>
                <a:cubicBezTo>
                  <a:pt x="17280" y="-1964"/>
                  <a:pt x="8640" y="3436"/>
                  <a:pt x="4320" y="6136"/>
                </a:cubicBezTo>
                <a:cubicBezTo>
                  <a:pt x="0" y="8836"/>
                  <a:pt x="0" y="14236"/>
                  <a:pt x="0" y="19636"/>
                </a:cubicBezTo>
                <a:cubicBezTo>
                  <a:pt x="8640" y="16936"/>
                  <a:pt x="8640" y="14236"/>
                  <a:pt x="8640" y="1153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19" name="Shape 2619"/>
          <p:cNvSpPr/>
          <p:nvPr/>
        </p:nvSpPr>
        <p:spPr>
          <a:xfrm>
            <a:off x="17020858" y="7999288"/>
            <a:ext cx="230508" cy="293607"/>
          </a:xfrm>
          <a:custGeom>
            <a:avLst/>
            <a:gdLst/>
            <a:ahLst/>
            <a:cxnLst>
              <a:cxn ang="0">
                <a:pos x="wd2" y="hd2"/>
              </a:cxn>
              <a:cxn ang="5400000">
                <a:pos x="wd2" y="hd2"/>
              </a:cxn>
              <a:cxn ang="10800000">
                <a:pos x="wd2" y="hd2"/>
              </a:cxn>
              <a:cxn ang="16200000">
                <a:pos x="wd2" y="hd2"/>
              </a:cxn>
            </a:cxnLst>
            <a:rect l="0" t="0" r="r" b="b"/>
            <a:pathLst>
              <a:path w="21600" h="21254" extrusionOk="0">
                <a:moveTo>
                  <a:pt x="6789" y="20774"/>
                </a:moveTo>
                <a:cubicBezTo>
                  <a:pt x="7406" y="20774"/>
                  <a:pt x="8640" y="19814"/>
                  <a:pt x="9257" y="19334"/>
                </a:cubicBezTo>
                <a:cubicBezTo>
                  <a:pt x="10491" y="18854"/>
                  <a:pt x="9257" y="20294"/>
                  <a:pt x="9874" y="20294"/>
                </a:cubicBezTo>
                <a:cubicBezTo>
                  <a:pt x="9874" y="20294"/>
                  <a:pt x="14194" y="18374"/>
                  <a:pt x="14194" y="17414"/>
                </a:cubicBezTo>
                <a:cubicBezTo>
                  <a:pt x="14194" y="15494"/>
                  <a:pt x="14194" y="13574"/>
                  <a:pt x="15429" y="12134"/>
                </a:cubicBezTo>
                <a:cubicBezTo>
                  <a:pt x="16663" y="10214"/>
                  <a:pt x="18514" y="8774"/>
                  <a:pt x="19131" y="7334"/>
                </a:cubicBezTo>
                <a:cubicBezTo>
                  <a:pt x="19749" y="5894"/>
                  <a:pt x="19749" y="4934"/>
                  <a:pt x="20366" y="3494"/>
                </a:cubicBezTo>
                <a:cubicBezTo>
                  <a:pt x="20366" y="2534"/>
                  <a:pt x="21600" y="1574"/>
                  <a:pt x="21600" y="614"/>
                </a:cubicBezTo>
                <a:cubicBezTo>
                  <a:pt x="20366" y="614"/>
                  <a:pt x="19131" y="-346"/>
                  <a:pt x="17897" y="134"/>
                </a:cubicBezTo>
                <a:cubicBezTo>
                  <a:pt x="17280" y="134"/>
                  <a:pt x="16046" y="134"/>
                  <a:pt x="16046" y="614"/>
                </a:cubicBezTo>
                <a:cubicBezTo>
                  <a:pt x="15429" y="1574"/>
                  <a:pt x="15429" y="2054"/>
                  <a:pt x="15429" y="2534"/>
                </a:cubicBezTo>
                <a:cubicBezTo>
                  <a:pt x="14811" y="3974"/>
                  <a:pt x="14194" y="4454"/>
                  <a:pt x="12343" y="4454"/>
                </a:cubicBezTo>
                <a:cubicBezTo>
                  <a:pt x="10491" y="3974"/>
                  <a:pt x="8023" y="3494"/>
                  <a:pt x="6171" y="3494"/>
                </a:cubicBezTo>
                <a:cubicBezTo>
                  <a:pt x="6171" y="4454"/>
                  <a:pt x="5554" y="6374"/>
                  <a:pt x="8023" y="5894"/>
                </a:cubicBezTo>
                <a:cubicBezTo>
                  <a:pt x="10491" y="4934"/>
                  <a:pt x="8640" y="7814"/>
                  <a:pt x="8640" y="8774"/>
                </a:cubicBezTo>
                <a:cubicBezTo>
                  <a:pt x="8640" y="9254"/>
                  <a:pt x="8640" y="9734"/>
                  <a:pt x="9257" y="10214"/>
                </a:cubicBezTo>
                <a:cubicBezTo>
                  <a:pt x="9874" y="10694"/>
                  <a:pt x="9874" y="11174"/>
                  <a:pt x="9874" y="11654"/>
                </a:cubicBezTo>
                <a:cubicBezTo>
                  <a:pt x="9874" y="12614"/>
                  <a:pt x="9874" y="14054"/>
                  <a:pt x="9257" y="15014"/>
                </a:cubicBezTo>
                <a:cubicBezTo>
                  <a:pt x="9257" y="15494"/>
                  <a:pt x="8023" y="14534"/>
                  <a:pt x="8023" y="14534"/>
                </a:cubicBezTo>
                <a:cubicBezTo>
                  <a:pt x="6789" y="14534"/>
                  <a:pt x="6789" y="15494"/>
                  <a:pt x="6171" y="15014"/>
                </a:cubicBezTo>
                <a:cubicBezTo>
                  <a:pt x="6171" y="14534"/>
                  <a:pt x="5554" y="14054"/>
                  <a:pt x="4937" y="13574"/>
                </a:cubicBezTo>
                <a:cubicBezTo>
                  <a:pt x="4320" y="13574"/>
                  <a:pt x="4320" y="14534"/>
                  <a:pt x="3703" y="15014"/>
                </a:cubicBezTo>
                <a:cubicBezTo>
                  <a:pt x="3703" y="15014"/>
                  <a:pt x="2469" y="15014"/>
                  <a:pt x="2469" y="15014"/>
                </a:cubicBezTo>
                <a:cubicBezTo>
                  <a:pt x="1234" y="15014"/>
                  <a:pt x="1851" y="15974"/>
                  <a:pt x="1851" y="16454"/>
                </a:cubicBezTo>
                <a:cubicBezTo>
                  <a:pt x="2469" y="17894"/>
                  <a:pt x="1851" y="17414"/>
                  <a:pt x="0" y="18374"/>
                </a:cubicBezTo>
                <a:cubicBezTo>
                  <a:pt x="1234" y="19334"/>
                  <a:pt x="2469" y="19814"/>
                  <a:pt x="3086" y="21254"/>
                </a:cubicBezTo>
                <a:cubicBezTo>
                  <a:pt x="3703" y="20774"/>
                  <a:pt x="4320" y="20294"/>
                  <a:pt x="4937" y="19814"/>
                </a:cubicBezTo>
                <a:cubicBezTo>
                  <a:pt x="6171" y="19334"/>
                  <a:pt x="6171" y="20294"/>
                  <a:pt x="6789" y="20774"/>
                </a:cubicBezTo>
                <a:cubicBezTo>
                  <a:pt x="7406" y="20774"/>
                  <a:pt x="6171" y="20294"/>
                  <a:pt x="6789" y="207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0" name="Shape 2620"/>
          <p:cNvSpPr/>
          <p:nvPr/>
        </p:nvSpPr>
        <p:spPr>
          <a:xfrm>
            <a:off x="17130002" y="7754904"/>
            <a:ext cx="396570" cy="298382"/>
          </a:xfrm>
          <a:custGeom>
            <a:avLst/>
            <a:gdLst/>
            <a:ahLst/>
            <a:cxnLst>
              <a:cxn ang="0">
                <a:pos x="wd2" y="hd2"/>
              </a:cxn>
              <a:cxn ang="5400000">
                <a:pos x="wd2" y="hd2"/>
              </a:cxn>
              <a:cxn ang="10800000">
                <a:pos x="wd2" y="hd2"/>
              </a:cxn>
              <a:cxn ang="16200000">
                <a:pos x="wd2" y="hd2"/>
              </a:cxn>
            </a:cxnLst>
            <a:rect l="0" t="0" r="r" b="b"/>
            <a:pathLst>
              <a:path w="20270" h="21600" extrusionOk="0">
                <a:moveTo>
                  <a:pt x="3554" y="17760"/>
                </a:moveTo>
                <a:cubicBezTo>
                  <a:pt x="3892" y="17760"/>
                  <a:pt x="4904" y="17280"/>
                  <a:pt x="5242" y="17760"/>
                </a:cubicBezTo>
                <a:cubicBezTo>
                  <a:pt x="5242" y="18240"/>
                  <a:pt x="6254" y="18240"/>
                  <a:pt x="6254" y="18240"/>
                </a:cubicBezTo>
                <a:cubicBezTo>
                  <a:pt x="6592" y="17280"/>
                  <a:pt x="6254" y="16320"/>
                  <a:pt x="6592" y="15840"/>
                </a:cubicBezTo>
                <a:cubicBezTo>
                  <a:pt x="6592" y="15360"/>
                  <a:pt x="7267" y="13920"/>
                  <a:pt x="7942" y="14400"/>
                </a:cubicBezTo>
                <a:cubicBezTo>
                  <a:pt x="8617" y="14400"/>
                  <a:pt x="8954" y="15360"/>
                  <a:pt x="9629" y="15840"/>
                </a:cubicBezTo>
                <a:cubicBezTo>
                  <a:pt x="10304" y="16320"/>
                  <a:pt x="10979" y="16320"/>
                  <a:pt x="11654" y="16320"/>
                </a:cubicBezTo>
                <a:cubicBezTo>
                  <a:pt x="11992" y="16320"/>
                  <a:pt x="12666" y="16800"/>
                  <a:pt x="12666" y="16320"/>
                </a:cubicBezTo>
                <a:cubicBezTo>
                  <a:pt x="13004" y="15840"/>
                  <a:pt x="13004" y="13920"/>
                  <a:pt x="13342" y="14400"/>
                </a:cubicBezTo>
                <a:cubicBezTo>
                  <a:pt x="14017" y="14880"/>
                  <a:pt x="14017" y="14880"/>
                  <a:pt x="14692" y="14880"/>
                </a:cubicBezTo>
                <a:cubicBezTo>
                  <a:pt x="15367" y="14400"/>
                  <a:pt x="15704" y="14880"/>
                  <a:pt x="16379" y="14880"/>
                </a:cubicBezTo>
                <a:cubicBezTo>
                  <a:pt x="17054" y="14880"/>
                  <a:pt x="17392" y="13440"/>
                  <a:pt x="18067" y="13920"/>
                </a:cubicBezTo>
                <a:cubicBezTo>
                  <a:pt x="18404" y="13920"/>
                  <a:pt x="19079" y="14880"/>
                  <a:pt x="19754" y="14400"/>
                </a:cubicBezTo>
                <a:cubicBezTo>
                  <a:pt x="21104" y="13440"/>
                  <a:pt x="19417" y="12480"/>
                  <a:pt x="19079" y="11520"/>
                </a:cubicBezTo>
                <a:cubicBezTo>
                  <a:pt x="18742" y="10560"/>
                  <a:pt x="18742" y="10080"/>
                  <a:pt x="18067" y="9600"/>
                </a:cubicBezTo>
                <a:cubicBezTo>
                  <a:pt x="17392" y="9120"/>
                  <a:pt x="17054" y="8640"/>
                  <a:pt x="16717" y="7680"/>
                </a:cubicBezTo>
                <a:cubicBezTo>
                  <a:pt x="16717" y="6720"/>
                  <a:pt x="16041" y="6720"/>
                  <a:pt x="15367" y="6240"/>
                </a:cubicBezTo>
                <a:cubicBezTo>
                  <a:pt x="15367" y="6240"/>
                  <a:pt x="15367" y="5760"/>
                  <a:pt x="15029" y="5760"/>
                </a:cubicBezTo>
                <a:cubicBezTo>
                  <a:pt x="15029" y="5760"/>
                  <a:pt x="14354" y="5760"/>
                  <a:pt x="14354" y="5760"/>
                </a:cubicBezTo>
                <a:cubicBezTo>
                  <a:pt x="14017" y="5280"/>
                  <a:pt x="14354" y="3360"/>
                  <a:pt x="14354" y="2880"/>
                </a:cubicBezTo>
                <a:cubicBezTo>
                  <a:pt x="14354" y="1920"/>
                  <a:pt x="13679" y="1440"/>
                  <a:pt x="13342" y="480"/>
                </a:cubicBezTo>
                <a:cubicBezTo>
                  <a:pt x="13342" y="480"/>
                  <a:pt x="13342" y="0"/>
                  <a:pt x="13342" y="0"/>
                </a:cubicBezTo>
                <a:cubicBezTo>
                  <a:pt x="13004" y="0"/>
                  <a:pt x="12666" y="0"/>
                  <a:pt x="12329" y="0"/>
                </a:cubicBezTo>
                <a:cubicBezTo>
                  <a:pt x="11654" y="480"/>
                  <a:pt x="11654" y="480"/>
                  <a:pt x="11317" y="1440"/>
                </a:cubicBezTo>
                <a:cubicBezTo>
                  <a:pt x="11317" y="2880"/>
                  <a:pt x="8954" y="4800"/>
                  <a:pt x="8279" y="4800"/>
                </a:cubicBezTo>
                <a:cubicBezTo>
                  <a:pt x="7942" y="4800"/>
                  <a:pt x="6592" y="4800"/>
                  <a:pt x="6929" y="5280"/>
                </a:cubicBezTo>
                <a:cubicBezTo>
                  <a:pt x="7267" y="6240"/>
                  <a:pt x="6254" y="7200"/>
                  <a:pt x="5917" y="7200"/>
                </a:cubicBezTo>
                <a:cubicBezTo>
                  <a:pt x="5242" y="7680"/>
                  <a:pt x="4567" y="8160"/>
                  <a:pt x="3892" y="8160"/>
                </a:cubicBezTo>
                <a:cubicBezTo>
                  <a:pt x="3217" y="8640"/>
                  <a:pt x="3217" y="7680"/>
                  <a:pt x="2542" y="8160"/>
                </a:cubicBezTo>
                <a:cubicBezTo>
                  <a:pt x="1867" y="8640"/>
                  <a:pt x="1529" y="8160"/>
                  <a:pt x="1529" y="8640"/>
                </a:cubicBezTo>
                <a:cubicBezTo>
                  <a:pt x="1192" y="9600"/>
                  <a:pt x="854" y="10560"/>
                  <a:pt x="516" y="11040"/>
                </a:cubicBezTo>
                <a:cubicBezTo>
                  <a:pt x="-496" y="12960"/>
                  <a:pt x="179" y="14400"/>
                  <a:pt x="854" y="16320"/>
                </a:cubicBezTo>
                <a:cubicBezTo>
                  <a:pt x="1192" y="17280"/>
                  <a:pt x="1192" y="17760"/>
                  <a:pt x="1529" y="18720"/>
                </a:cubicBezTo>
                <a:cubicBezTo>
                  <a:pt x="2204" y="19680"/>
                  <a:pt x="2542" y="20160"/>
                  <a:pt x="2542" y="21600"/>
                </a:cubicBezTo>
                <a:cubicBezTo>
                  <a:pt x="2542" y="21120"/>
                  <a:pt x="2879" y="17760"/>
                  <a:pt x="3554" y="177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1" name="Shape 2621"/>
          <p:cNvSpPr/>
          <p:nvPr/>
        </p:nvSpPr>
        <p:spPr>
          <a:xfrm>
            <a:off x="16660364" y="7329940"/>
            <a:ext cx="765015" cy="544771"/>
          </a:xfrm>
          <a:custGeom>
            <a:avLst/>
            <a:gdLst/>
            <a:ahLst/>
            <a:cxnLst>
              <a:cxn ang="0">
                <a:pos x="wd2" y="hd2"/>
              </a:cxn>
              <a:cxn ang="5400000">
                <a:pos x="wd2" y="hd2"/>
              </a:cxn>
              <a:cxn ang="10800000">
                <a:pos x="wd2" y="hd2"/>
              </a:cxn>
              <a:cxn ang="16200000">
                <a:pos x="wd2" y="hd2"/>
              </a:cxn>
            </a:cxnLst>
            <a:rect l="0" t="0" r="r" b="b"/>
            <a:pathLst>
              <a:path w="21318" h="21600" extrusionOk="0">
                <a:moveTo>
                  <a:pt x="14487" y="21337"/>
                </a:moveTo>
                <a:cubicBezTo>
                  <a:pt x="14672" y="21073"/>
                  <a:pt x="14856" y="21600"/>
                  <a:pt x="15041" y="21600"/>
                </a:cubicBezTo>
                <a:cubicBezTo>
                  <a:pt x="15410" y="21337"/>
                  <a:pt x="15780" y="21073"/>
                  <a:pt x="16149" y="20810"/>
                </a:cubicBezTo>
                <a:cubicBezTo>
                  <a:pt x="16333" y="20810"/>
                  <a:pt x="16887" y="20546"/>
                  <a:pt x="16887" y="20020"/>
                </a:cubicBezTo>
                <a:cubicBezTo>
                  <a:pt x="16887" y="19493"/>
                  <a:pt x="17072" y="19756"/>
                  <a:pt x="17441" y="19493"/>
                </a:cubicBezTo>
                <a:cubicBezTo>
                  <a:pt x="17995" y="19493"/>
                  <a:pt x="18733" y="18702"/>
                  <a:pt x="19103" y="17912"/>
                </a:cubicBezTo>
                <a:cubicBezTo>
                  <a:pt x="19287" y="17649"/>
                  <a:pt x="19287" y="17385"/>
                  <a:pt x="19472" y="17122"/>
                </a:cubicBezTo>
                <a:cubicBezTo>
                  <a:pt x="19656" y="16859"/>
                  <a:pt x="20026" y="16859"/>
                  <a:pt x="20395" y="16859"/>
                </a:cubicBezTo>
                <a:cubicBezTo>
                  <a:pt x="20395" y="16332"/>
                  <a:pt x="20026" y="16068"/>
                  <a:pt x="19841" y="15541"/>
                </a:cubicBezTo>
                <a:cubicBezTo>
                  <a:pt x="19841" y="15278"/>
                  <a:pt x="20026" y="14488"/>
                  <a:pt x="19472" y="14488"/>
                </a:cubicBezTo>
                <a:cubicBezTo>
                  <a:pt x="19287" y="14488"/>
                  <a:pt x="19841" y="13961"/>
                  <a:pt x="19656" y="13698"/>
                </a:cubicBezTo>
                <a:cubicBezTo>
                  <a:pt x="19656" y="12907"/>
                  <a:pt x="19841" y="12644"/>
                  <a:pt x="20026" y="12117"/>
                </a:cubicBezTo>
                <a:cubicBezTo>
                  <a:pt x="20026" y="11590"/>
                  <a:pt x="20395" y="11590"/>
                  <a:pt x="20395" y="11063"/>
                </a:cubicBezTo>
                <a:cubicBezTo>
                  <a:pt x="20395" y="10800"/>
                  <a:pt x="20580" y="10537"/>
                  <a:pt x="20764" y="10537"/>
                </a:cubicBezTo>
                <a:cubicBezTo>
                  <a:pt x="21318" y="10537"/>
                  <a:pt x="21318" y="10537"/>
                  <a:pt x="21318" y="10010"/>
                </a:cubicBezTo>
                <a:cubicBezTo>
                  <a:pt x="21318" y="8429"/>
                  <a:pt x="21318" y="7112"/>
                  <a:pt x="21318" y="5532"/>
                </a:cubicBezTo>
                <a:cubicBezTo>
                  <a:pt x="21318" y="5005"/>
                  <a:pt x="20580" y="4741"/>
                  <a:pt x="20210" y="4478"/>
                </a:cubicBezTo>
                <a:cubicBezTo>
                  <a:pt x="18364" y="3161"/>
                  <a:pt x="16518" y="1580"/>
                  <a:pt x="14672" y="263"/>
                </a:cubicBezTo>
                <a:cubicBezTo>
                  <a:pt x="14487" y="263"/>
                  <a:pt x="14487" y="0"/>
                  <a:pt x="14303" y="0"/>
                </a:cubicBezTo>
                <a:cubicBezTo>
                  <a:pt x="14118" y="263"/>
                  <a:pt x="13749" y="527"/>
                  <a:pt x="13564" y="527"/>
                </a:cubicBezTo>
                <a:cubicBezTo>
                  <a:pt x="13380" y="790"/>
                  <a:pt x="13010" y="1317"/>
                  <a:pt x="12826" y="1317"/>
                </a:cubicBezTo>
                <a:cubicBezTo>
                  <a:pt x="12641" y="1317"/>
                  <a:pt x="12456" y="790"/>
                  <a:pt x="12087" y="527"/>
                </a:cubicBezTo>
                <a:cubicBezTo>
                  <a:pt x="11903" y="263"/>
                  <a:pt x="11718" y="263"/>
                  <a:pt x="11533" y="263"/>
                </a:cubicBezTo>
                <a:cubicBezTo>
                  <a:pt x="11164" y="0"/>
                  <a:pt x="10980" y="0"/>
                  <a:pt x="10610" y="263"/>
                </a:cubicBezTo>
                <a:cubicBezTo>
                  <a:pt x="9318" y="1317"/>
                  <a:pt x="8026" y="2634"/>
                  <a:pt x="6733" y="3688"/>
                </a:cubicBezTo>
                <a:cubicBezTo>
                  <a:pt x="6180" y="4215"/>
                  <a:pt x="5626" y="4741"/>
                  <a:pt x="5072" y="5532"/>
                </a:cubicBezTo>
                <a:cubicBezTo>
                  <a:pt x="4887" y="5795"/>
                  <a:pt x="4703" y="5795"/>
                  <a:pt x="4518" y="5795"/>
                </a:cubicBezTo>
                <a:cubicBezTo>
                  <a:pt x="3964" y="5795"/>
                  <a:pt x="3780" y="5795"/>
                  <a:pt x="3780" y="6585"/>
                </a:cubicBezTo>
                <a:cubicBezTo>
                  <a:pt x="3780" y="7376"/>
                  <a:pt x="3780" y="8166"/>
                  <a:pt x="3780" y="8956"/>
                </a:cubicBezTo>
                <a:cubicBezTo>
                  <a:pt x="3780" y="9746"/>
                  <a:pt x="3595" y="10537"/>
                  <a:pt x="3226" y="11063"/>
                </a:cubicBezTo>
                <a:cubicBezTo>
                  <a:pt x="3041" y="11327"/>
                  <a:pt x="2487" y="11327"/>
                  <a:pt x="2303" y="11327"/>
                </a:cubicBezTo>
                <a:cubicBezTo>
                  <a:pt x="1933" y="11327"/>
                  <a:pt x="1564" y="11327"/>
                  <a:pt x="1195" y="11327"/>
                </a:cubicBezTo>
                <a:cubicBezTo>
                  <a:pt x="826" y="11327"/>
                  <a:pt x="456" y="11590"/>
                  <a:pt x="87" y="11590"/>
                </a:cubicBezTo>
                <a:cubicBezTo>
                  <a:pt x="-282" y="11590"/>
                  <a:pt x="641" y="13434"/>
                  <a:pt x="641" y="13434"/>
                </a:cubicBezTo>
                <a:cubicBezTo>
                  <a:pt x="826" y="14224"/>
                  <a:pt x="1010" y="14751"/>
                  <a:pt x="1564" y="15015"/>
                </a:cubicBezTo>
                <a:cubicBezTo>
                  <a:pt x="1564" y="15015"/>
                  <a:pt x="1749" y="14751"/>
                  <a:pt x="1749" y="14751"/>
                </a:cubicBezTo>
                <a:cubicBezTo>
                  <a:pt x="1933" y="15015"/>
                  <a:pt x="1933" y="15805"/>
                  <a:pt x="2303" y="15278"/>
                </a:cubicBezTo>
                <a:cubicBezTo>
                  <a:pt x="2672" y="14751"/>
                  <a:pt x="3041" y="16068"/>
                  <a:pt x="3226" y="16332"/>
                </a:cubicBezTo>
                <a:cubicBezTo>
                  <a:pt x="3226" y="16068"/>
                  <a:pt x="3410" y="15541"/>
                  <a:pt x="3410" y="15278"/>
                </a:cubicBezTo>
                <a:cubicBezTo>
                  <a:pt x="3410" y="15015"/>
                  <a:pt x="3595" y="14751"/>
                  <a:pt x="3595" y="14488"/>
                </a:cubicBezTo>
                <a:cubicBezTo>
                  <a:pt x="3780" y="13698"/>
                  <a:pt x="3780" y="13698"/>
                  <a:pt x="4333" y="13434"/>
                </a:cubicBezTo>
                <a:cubicBezTo>
                  <a:pt x="4518" y="13171"/>
                  <a:pt x="4703" y="13171"/>
                  <a:pt x="4887" y="13171"/>
                </a:cubicBezTo>
                <a:cubicBezTo>
                  <a:pt x="5072" y="12907"/>
                  <a:pt x="5256" y="13434"/>
                  <a:pt x="5441" y="13434"/>
                </a:cubicBezTo>
                <a:cubicBezTo>
                  <a:pt x="5810" y="13434"/>
                  <a:pt x="5995" y="13698"/>
                  <a:pt x="6180" y="13961"/>
                </a:cubicBezTo>
                <a:cubicBezTo>
                  <a:pt x="6364" y="14224"/>
                  <a:pt x="6549" y="14224"/>
                  <a:pt x="6918" y="14224"/>
                </a:cubicBezTo>
                <a:cubicBezTo>
                  <a:pt x="7472" y="13698"/>
                  <a:pt x="7656" y="14488"/>
                  <a:pt x="8210" y="14488"/>
                </a:cubicBezTo>
                <a:cubicBezTo>
                  <a:pt x="8764" y="14488"/>
                  <a:pt x="9318" y="13961"/>
                  <a:pt x="9872" y="13961"/>
                </a:cubicBezTo>
                <a:cubicBezTo>
                  <a:pt x="10241" y="13961"/>
                  <a:pt x="10980" y="14224"/>
                  <a:pt x="11533" y="13961"/>
                </a:cubicBezTo>
                <a:cubicBezTo>
                  <a:pt x="11718" y="13961"/>
                  <a:pt x="11903" y="13698"/>
                  <a:pt x="12087" y="13434"/>
                </a:cubicBezTo>
                <a:cubicBezTo>
                  <a:pt x="12456" y="13171"/>
                  <a:pt x="12272" y="12907"/>
                  <a:pt x="12272" y="12380"/>
                </a:cubicBezTo>
                <a:cubicBezTo>
                  <a:pt x="12272" y="11063"/>
                  <a:pt x="13195" y="10273"/>
                  <a:pt x="13933" y="9220"/>
                </a:cubicBezTo>
                <a:cubicBezTo>
                  <a:pt x="14118" y="8956"/>
                  <a:pt x="13933" y="8429"/>
                  <a:pt x="13933" y="8166"/>
                </a:cubicBezTo>
                <a:cubicBezTo>
                  <a:pt x="13933" y="7376"/>
                  <a:pt x="13933" y="6849"/>
                  <a:pt x="13933" y="6059"/>
                </a:cubicBezTo>
                <a:cubicBezTo>
                  <a:pt x="14118" y="5532"/>
                  <a:pt x="14303" y="4741"/>
                  <a:pt x="14303" y="4215"/>
                </a:cubicBezTo>
                <a:cubicBezTo>
                  <a:pt x="14118" y="3688"/>
                  <a:pt x="13933" y="3161"/>
                  <a:pt x="13749" y="2898"/>
                </a:cubicBezTo>
                <a:cubicBezTo>
                  <a:pt x="13380" y="2107"/>
                  <a:pt x="13564" y="1317"/>
                  <a:pt x="13564" y="527"/>
                </a:cubicBezTo>
                <a:cubicBezTo>
                  <a:pt x="13564" y="1317"/>
                  <a:pt x="13564" y="1844"/>
                  <a:pt x="13564" y="2371"/>
                </a:cubicBezTo>
                <a:cubicBezTo>
                  <a:pt x="13564" y="2898"/>
                  <a:pt x="14118" y="3688"/>
                  <a:pt x="14118" y="4215"/>
                </a:cubicBezTo>
                <a:cubicBezTo>
                  <a:pt x="14303" y="5005"/>
                  <a:pt x="13933" y="6059"/>
                  <a:pt x="13933" y="6849"/>
                </a:cubicBezTo>
                <a:cubicBezTo>
                  <a:pt x="13933" y="7376"/>
                  <a:pt x="14118" y="8429"/>
                  <a:pt x="13933" y="9220"/>
                </a:cubicBezTo>
                <a:cubicBezTo>
                  <a:pt x="13749" y="9746"/>
                  <a:pt x="13010" y="10273"/>
                  <a:pt x="12826" y="10800"/>
                </a:cubicBezTo>
                <a:cubicBezTo>
                  <a:pt x="12456" y="11063"/>
                  <a:pt x="12272" y="11590"/>
                  <a:pt x="12272" y="12117"/>
                </a:cubicBezTo>
                <a:cubicBezTo>
                  <a:pt x="12087" y="12907"/>
                  <a:pt x="12456" y="13171"/>
                  <a:pt x="12641" y="13961"/>
                </a:cubicBezTo>
                <a:cubicBezTo>
                  <a:pt x="12641" y="14224"/>
                  <a:pt x="12826" y="14224"/>
                  <a:pt x="13010" y="14488"/>
                </a:cubicBezTo>
                <a:cubicBezTo>
                  <a:pt x="13380" y="14751"/>
                  <a:pt x="13564" y="15015"/>
                  <a:pt x="13564" y="15541"/>
                </a:cubicBezTo>
                <a:cubicBezTo>
                  <a:pt x="13564" y="16068"/>
                  <a:pt x="13564" y="16595"/>
                  <a:pt x="13564" y="17122"/>
                </a:cubicBezTo>
                <a:cubicBezTo>
                  <a:pt x="13564" y="17385"/>
                  <a:pt x="13749" y="17912"/>
                  <a:pt x="13933" y="18439"/>
                </a:cubicBezTo>
                <a:cubicBezTo>
                  <a:pt x="13380" y="18439"/>
                  <a:pt x="12087" y="18439"/>
                  <a:pt x="13010" y="19493"/>
                </a:cubicBezTo>
                <a:cubicBezTo>
                  <a:pt x="13380" y="19756"/>
                  <a:pt x="13564" y="20020"/>
                  <a:pt x="13749" y="20546"/>
                </a:cubicBezTo>
                <a:cubicBezTo>
                  <a:pt x="13749" y="20810"/>
                  <a:pt x="13933" y="21073"/>
                  <a:pt x="13933" y="21337"/>
                </a:cubicBezTo>
                <a:cubicBezTo>
                  <a:pt x="13933" y="21600"/>
                  <a:pt x="14487" y="21337"/>
                  <a:pt x="14487" y="21337"/>
                </a:cubicBezTo>
                <a:cubicBezTo>
                  <a:pt x="14856" y="21073"/>
                  <a:pt x="14487" y="21337"/>
                  <a:pt x="14487" y="2133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2" name="Shape 2622"/>
          <p:cNvSpPr/>
          <p:nvPr/>
        </p:nvSpPr>
        <p:spPr>
          <a:xfrm>
            <a:off x="17355582" y="7343502"/>
            <a:ext cx="539847" cy="665472"/>
          </a:xfrm>
          <a:custGeom>
            <a:avLst/>
            <a:gdLst/>
            <a:ahLst/>
            <a:cxnLst>
              <a:cxn ang="0">
                <a:pos x="wd2" y="hd2"/>
              </a:cxn>
              <a:cxn ang="5400000">
                <a:pos x="wd2" y="hd2"/>
              </a:cxn>
              <a:cxn ang="10800000">
                <a:pos x="wd2" y="hd2"/>
              </a:cxn>
              <a:cxn ang="16200000">
                <a:pos x="wd2" y="hd2"/>
              </a:cxn>
            </a:cxnLst>
            <a:rect l="0" t="0" r="r" b="b"/>
            <a:pathLst>
              <a:path w="21410" h="21411" extrusionOk="0">
                <a:moveTo>
                  <a:pt x="1390" y="8341"/>
                </a:moveTo>
                <a:cubicBezTo>
                  <a:pt x="1390" y="8341"/>
                  <a:pt x="1390" y="8554"/>
                  <a:pt x="1390" y="8768"/>
                </a:cubicBezTo>
                <a:cubicBezTo>
                  <a:pt x="1127" y="8982"/>
                  <a:pt x="864" y="8982"/>
                  <a:pt x="864" y="9196"/>
                </a:cubicBezTo>
                <a:cubicBezTo>
                  <a:pt x="864" y="9624"/>
                  <a:pt x="337" y="10051"/>
                  <a:pt x="337" y="10479"/>
                </a:cubicBezTo>
                <a:cubicBezTo>
                  <a:pt x="337" y="10693"/>
                  <a:pt x="600" y="10907"/>
                  <a:pt x="337" y="10907"/>
                </a:cubicBezTo>
                <a:cubicBezTo>
                  <a:pt x="337" y="11121"/>
                  <a:pt x="-190" y="11335"/>
                  <a:pt x="73" y="11335"/>
                </a:cubicBezTo>
                <a:cubicBezTo>
                  <a:pt x="864" y="11335"/>
                  <a:pt x="600" y="12190"/>
                  <a:pt x="864" y="12404"/>
                </a:cubicBezTo>
                <a:cubicBezTo>
                  <a:pt x="864" y="12618"/>
                  <a:pt x="1127" y="12618"/>
                  <a:pt x="1390" y="12832"/>
                </a:cubicBezTo>
                <a:cubicBezTo>
                  <a:pt x="1390" y="13046"/>
                  <a:pt x="1390" y="13259"/>
                  <a:pt x="1390" y="13473"/>
                </a:cubicBezTo>
                <a:cubicBezTo>
                  <a:pt x="1654" y="13901"/>
                  <a:pt x="2181" y="14115"/>
                  <a:pt x="2181" y="14543"/>
                </a:cubicBezTo>
                <a:cubicBezTo>
                  <a:pt x="2181" y="14756"/>
                  <a:pt x="1917" y="15826"/>
                  <a:pt x="2181" y="15826"/>
                </a:cubicBezTo>
                <a:cubicBezTo>
                  <a:pt x="2971" y="15826"/>
                  <a:pt x="3234" y="16040"/>
                  <a:pt x="3761" y="16253"/>
                </a:cubicBezTo>
                <a:cubicBezTo>
                  <a:pt x="4288" y="16467"/>
                  <a:pt x="4025" y="17109"/>
                  <a:pt x="4551" y="17323"/>
                </a:cubicBezTo>
                <a:cubicBezTo>
                  <a:pt x="4815" y="17537"/>
                  <a:pt x="5605" y="17537"/>
                  <a:pt x="5605" y="17964"/>
                </a:cubicBezTo>
                <a:cubicBezTo>
                  <a:pt x="5605" y="18392"/>
                  <a:pt x="6395" y="18606"/>
                  <a:pt x="6659" y="18820"/>
                </a:cubicBezTo>
                <a:cubicBezTo>
                  <a:pt x="6659" y="19034"/>
                  <a:pt x="6659" y="19248"/>
                  <a:pt x="6659" y="19461"/>
                </a:cubicBezTo>
                <a:cubicBezTo>
                  <a:pt x="6922" y="19461"/>
                  <a:pt x="7186" y="19675"/>
                  <a:pt x="7186" y="19675"/>
                </a:cubicBezTo>
                <a:cubicBezTo>
                  <a:pt x="7449" y="19889"/>
                  <a:pt x="7712" y="20317"/>
                  <a:pt x="8239" y="20531"/>
                </a:cubicBezTo>
                <a:cubicBezTo>
                  <a:pt x="8503" y="20745"/>
                  <a:pt x="8503" y="19889"/>
                  <a:pt x="9030" y="20317"/>
                </a:cubicBezTo>
                <a:cubicBezTo>
                  <a:pt x="9556" y="20531"/>
                  <a:pt x="9556" y="20103"/>
                  <a:pt x="10083" y="20103"/>
                </a:cubicBezTo>
                <a:cubicBezTo>
                  <a:pt x="10610" y="20317"/>
                  <a:pt x="10873" y="20958"/>
                  <a:pt x="11400" y="21386"/>
                </a:cubicBezTo>
                <a:cubicBezTo>
                  <a:pt x="11927" y="20317"/>
                  <a:pt x="12717" y="21600"/>
                  <a:pt x="13244" y="21386"/>
                </a:cubicBezTo>
                <a:cubicBezTo>
                  <a:pt x="13508" y="21172"/>
                  <a:pt x="13771" y="20958"/>
                  <a:pt x="14298" y="20958"/>
                </a:cubicBezTo>
                <a:cubicBezTo>
                  <a:pt x="14561" y="20958"/>
                  <a:pt x="15088" y="20958"/>
                  <a:pt x="15351" y="20745"/>
                </a:cubicBezTo>
                <a:cubicBezTo>
                  <a:pt x="15878" y="19889"/>
                  <a:pt x="16932" y="19461"/>
                  <a:pt x="17986" y="20103"/>
                </a:cubicBezTo>
                <a:cubicBezTo>
                  <a:pt x="17986" y="19889"/>
                  <a:pt x="17986" y="19675"/>
                  <a:pt x="17986" y="19461"/>
                </a:cubicBezTo>
                <a:cubicBezTo>
                  <a:pt x="17986" y="19248"/>
                  <a:pt x="17195" y="19248"/>
                  <a:pt x="17195" y="19248"/>
                </a:cubicBezTo>
                <a:cubicBezTo>
                  <a:pt x="16669" y="18820"/>
                  <a:pt x="16405" y="18178"/>
                  <a:pt x="15878" y="17750"/>
                </a:cubicBezTo>
                <a:cubicBezTo>
                  <a:pt x="15615" y="17537"/>
                  <a:pt x="15615" y="17323"/>
                  <a:pt x="15351" y="17109"/>
                </a:cubicBezTo>
                <a:cubicBezTo>
                  <a:pt x="15088" y="16895"/>
                  <a:pt x="14825" y="16895"/>
                  <a:pt x="14561" y="16681"/>
                </a:cubicBezTo>
                <a:cubicBezTo>
                  <a:pt x="13771" y="16040"/>
                  <a:pt x="15351" y="16040"/>
                  <a:pt x="15351" y="16040"/>
                </a:cubicBezTo>
                <a:cubicBezTo>
                  <a:pt x="15878" y="15826"/>
                  <a:pt x="15615" y="14756"/>
                  <a:pt x="15878" y="14329"/>
                </a:cubicBezTo>
                <a:cubicBezTo>
                  <a:pt x="15878" y="14115"/>
                  <a:pt x="15878" y="13687"/>
                  <a:pt x="16142" y="13687"/>
                </a:cubicBezTo>
                <a:cubicBezTo>
                  <a:pt x="16405" y="13473"/>
                  <a:pt x="16932" y="13473"/>
                  <a:pt x="16932" y="13259"/>
                </a:cubicBezTo>
                <a:cubicBezTo>
                  <a:pt x="16932" y="13046"/>
                  <a:pt x="16932" y="12832"/>
                  <a:pt x="16932" y="12404"/>
                </a:cubicBezTo>
                <a:cubicBezTo>
                  <a:pt x="16932" y="12190"/>
                  <a:pt x="17195" y="11976"/>
                  <a:pt x="17459" y="11762"/>
                </a:cubicBezTo>
                <a:cubicBezTo>
                  <a:pt x="17722" y="11335"/>
                  <a:pt x="18249" y="11549"/>
                  <a:pt x="18512" y="11121"/>
                </a:cubicBezTo>
                <a:cubicBezTo>
                  <a:pt x="18512" y="10693"/>
                  <a:pt x="18776" y="10265"/>
                  <a:pt x="18776" y="9624"/>
                </a:cubicBezTo>
                <a:cubicBezTo>
                  <a:pt x="18776" y="9410"/>
                  <a:pt x="18776" y="9196"/>
                  <a:pt x="18776" y="8982"/>
                </a:cubicBezTo>
                <a:cubicBezTo>
                  <a:pt x="18776" y="8554"/>
                  <a:pt x="19303" y="8127"/>
                  <a:pt x="19303" y="7913"/>
                </a:cubicBezTo>
                <a:cubicBezTo>
                  <a:pt x="19303" y="7057"/>
                  <a:pt x="19566" y="6416"/>
                  <a:pt x="20620" y="6202"/>
                </a:cubicBezTo>
                <a:cubicBezTo>
                  <a:pt x="20883" y="6202"/>
                  <a:pt x="21147" y="6202"/>
                  <a:pt x="21410" y="5774"/>
                </a:cubicBezTo>
                <a:cubicBezTo>
                  <a:pt x="21410" y="5560"/>
                  <a:pt x="20883" y="5133"/>
                  <a:pt x="20620" y="4919"/>
                </a:cubicBezTo>
                <a:cubicBezTo>
                  <a:pt x="20093" y="4491"/>
                  <a:pt x="19830" y="4063"/>
                  <a:pt x="19830" y="3636"/>
                </a:cubicBezTo>
                <a:cubicBezTo>
                  <a:pt x="19830" y="3422"/>
                  <a:pt x="19566" y="2352"/>
                  <a:pt x="19830" y="2352"/>
                </a:cubicBezTo>
                <a:cubicBezTo>
                  <a:pt x="20093" y="2139"/>
                  <a:pt x="19830" y="2139"/>
                  <a:pt x="19566" y="1925"/>
                </a:cubicBezTo>
                <a:cubicBezTo>
                  <a:pt x="19303" y="1711"/>
                  <a:pt x="19303" y="1497"/>
                  <a:pt x="19303" y="1069"/>
                </a:cubicBezTo>
                <a:cubicBezTo>
                  <a:pt x="18776" y="642"/>
                  <a:pt x="17986" y="428"/>
                  <a:pt x="17722" y="0"/>
                </a:cubicBezTo>
                <a:cubicBezTo>
                  <a:pt x="17459" y="0"/>
                  <a:pt x="16932" y="214"/>
                  <a:pt x="16669" y="428"/>
                </a:cubicBezTo>
                <a:cubicBezTo>
                  <a:pt x="16405" y="1069"/>
                  <a:pt x="15878" y="642"/>
                  <a:pt x="15615" y="1069"/>
                </a:cubicBezTo>
                <a:cubicBezTo>
                  <a:pt x="15351" y="1925"/>
                  <a:pt x="15088" y="1069"/>
                  <a:pt x="14561" y="1069"/>
                </a:cubicBezTo>
                <a:cubicBezTo>
                  <a:pt x="13508" y="1069"/>
                  <a:pt x="12717" y="1069"/>
                  <a:pt x="11927" y="1069"/>
                </a:cubicBezTo>
                <a:cubicBezTo>
                  <a:pt x="9556" y="1069"/>
                  <a:pt x="6922" y="1069"/>
                  <a:pt x="4288" y="1069"/>
                </a:cubicBezTo>
                <a:cubicBezTo>
                  <a:pt x="3761" y="1069"/>
                  <a:pt x="4025" y="2566"/>
                  <a:pt x="4025" y="2994"/>
                </a:cubicBezTo>
                <a:cubicBezTo>
                  <a:pt x="4025" y="3422"/>
                  <a:pt x="3761" y="3422"/>
                  <a:pt x="3234" y="3422"/>
                </a:cubicBezTo>
                <a:cubicBezTo>
                  <a:pt x="2444" y="3422"/>
                  <a:pt x="2708" y="3422"/>
                  <a:pt x="2708" y="3850"/>
                </a:cubicBezTo>
                <a:cubicBezTo>
                  <a:pt x="2708" y="4919"/>
                  <a:pt x="2708" y="5774"/>
                  <a:pt x="2708" y="6844"/>
                </a:cubicBezTo>
                <a:cubicBezTo>
                  <a:pt x="2708" y="7271"/>
                  <a:pt x="2708" y="7699"/>
                  <a:pt x="2708" y="7913"/>
                </a:cubicBezTo>
                <a:cubicBezTo>
                  <a:pt x="2708" y="8341"/>
                  <a:pt x="1654" y="8127"/>
                  <a:pt x="1390" y="834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3" name="Shape 2623"/>
          <p:cNvSpPr/>
          <p:nvPr/>
        </p:nvSpPr>
        <p:spPr>
          <a:xfrm>
            <a:off x="17827634" y="7515297"/>
            <a:ext cx="212429" cy="192141"/>
          </a:xfrm>
          <a:custGeom>
            <a:avLst/>
            <a:gdLst/>
            <a:ahLst/>
            <a:cxnLst>
              <a:cxn ang="0">
                <a:pos x="wd2" y="hd2"/>
              </a:cxn>
              <a:cxn ang="5400000">
                <a:pos x="wd2" y="hd2"/>
              </a:cxn>
              <a:cxn ang="10800000">
                <a:pos x="wd2" y="hd2"/>
              </a:cxn>
              <a:cxn ang="16200000">
                <a:pos x="wd2" y="hd2"/>
              </a:cxn>
            </a:cxnLst>
            <a:rect l="0" t="0" r="r" b="b"/>
            <a:pathLst>
              <a:path w="21600" h="21600" extrusionOk="0">
                <a:moveTo>
                  <a:pt x="2025" y="14152"/>
                </a:moveTo>
                <a:cubicBezTo>
                  <a:pt x="2700" y="14152"/>
                  <a:pt x="4050" y="15641"/>
                  <a:pt x="4725" y="14897"/>
                </a:cubicBezTo>
                <a:cubicBezTo>
                  <a:pt x="4725" y="14152"/>
                  <a:pt x="4050" y="12662"/>
                  <a:pt x="4725" y="12662"/>
                </a:cubicBezTo>
                <a:cubicBezTo>
                  <a:pt x="6075" y="12662"/>
                  <a:pt x="6075" y="14152"/>
                  <a:pt x="6750" y="14152"/>
                </a:cubicBezTo>
                <a:cubicBezTo>
                  <a:pt x="7425" y="14152"/>
                  <a:pt x="8100" y="13407"/>
                  <a:pt x="8100" y="13407"/>
                </a:cubicBezTo>
                <a:cubicBezTo>
                  <a:pt x="8775" y="12662"/>
                  <a:pt x="9450" y="13407"/>
                  <a:pt x="9450" y="13407"/>
                </a:cubicBezTo>
                <a:cubicBezTo>
                  <a:pt x="14850" y="13407"/>
                  <a:pt x="16875" y="17876"/>
                  <a:pt x="19575" y="21600"/>
                </a:cubicBezTo>
                <a:cubicBezTo>
                  <a:pt x="20250" y="21600"/>
                  <a:pt x="20925" y="20855"/>
                  <a:pt x="21600" y="20110"/>
                </a:cubicBezTo>
                <a:cubicBezTo>
                  <a:pt x="19575" y="18621"/>
                  <a:pt x="17550" y="16386"/>
                  <a:pt x="16200" y="14152"/>
                </a:cubicBezTo>
                <a:cubicBezTo>
                  <a:pt x="15525" y="12662"/>
                  <a:pt x="14175" y="12662"/>
                  <a:pt x="12825" y="11917"/>
                </a:cubicBezTo>
                <a:cubicBezTo>
                  <a:pt x="12150" y="11917"/>
                  <a:pt x="12150" y="10428"/>
                  <a:pt x="11475" y="10428"/>
                </a:cubicBezTo>
                <a:cubicBezTo>
                  <a:pt x="10800" y="10428"/>
                  <a:pt x="11475" y="11172"/>
                  <a:pt x="11475" y="11917"/>
                </a:cubicBezTo>
                <a:cubicBezTo>
                  <a:pt x="11475" y="11917"/>
                  <a:pt x="10800" y="10428"/>
                  <a:pt x="10800" y="10428"/>
                </a:cubicBezTo>
                <a:cubicBezTo>
                  <a:pt x="10125" y="8938"/>
                  <a:pt x="9450" y="8193"/>
                  <a:pt x="9450" y="6703"/>
                </a:cubicBezTo>
                <a:cubicBezTo>
                  <a:pt x="8775" y="4469"/>
                  <a:pt x="8775" y="2234"/>
                  <a:pt x="6750" y="0"/>
                </a:cubicBezTo>
                <a:cubicBezTo>
                  <a:pt x="6075" y="2979"/>
                  <a:pt x="2700" y="2979"/>
                  <a:pt x="1350" y="5214"/>
                </a:cubicBezTo>
                <a:cubicBezTo>
                  <a:pt x="675" y="6703"/>
                  <a:pt x="1350" y="8193"/>
                  <a:pt x="675" y="9683"/>
                </a:cubicBezTo>
                <a:cubicBezTo>
                  <a:pt x="0" y="11172"/>
                  <a:pt x="0" y="12662"/>
                  <a:pt x="0" y="14897"/>
                </a:cubicBezTo>
                <a:cubicBezTo>
                  <a:pt x="675" y="14152"/>
                  <a:pt x="1350" y="14152"/>
                  <a:pt x="2025" y="1415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4" name="Shape 2624"/>
          <p:cNvSpPr/>
          <p:nvPr/>
        </p:nvSpPr>
        <p:spPr>
          <a:xfrm>
            <a:off x="17719174" y="7628918"/>
            <a:ext cx="488118" cy="381140"/>
          </a:xfrm>
          <a:custGeom>
            <a:avLst/>
            <a:gdLst/>
            <a:ahLst/>
            <a:cxnLst>
              <a:cxn ang="0">
                <a:pos x="wd2" y="hd2"/>
              </a:cxn>
              <a:cxn ang="5400000">
                <a:pos x="wd2" y="hd2"/>
              </a:cxn>
              <a:cxn ang="10800000">
                <a:pos x="wd2" y="hd2"/>
              </a:cxn>
              <a:cxn ang="16200000">
                <a:pos x="wd2" y="hd2"/>
              </a:cxn>
            </a:cxnLst>
            <a:rect l="0" t="0" r="r" b="b"/>
            <a:pathLst>
              <a:path w="21500" h="20233" extrusionOk="0">
                <a:moveTo>
                  <a:pt x="20332" y="12344"/>
                </a:moveTo>
                <a:cubicBezTo>
                  <a:pt x="18873" y="11636"/>
                  <a:pt x="17705" y="11281"/>
                  <a:pt x="16538" y="10573"/>
                </a:cubicBezTo>
                <a:cubicBezTo>
                  <a:pt x="15662" y="10219"/>
                  <a:pt x="15370" y="9865"/>
                  <a:pt x="14786" y="9157"/>
                </a:cubicBezTo>
                <a:cubicBezTo>
                  <a:pt x="14495" y="8803"/>
                  <a:pt x="14203" y="8095"/>
                  <a:pt x="13911" y="7386"/>
                </a:cubicBezTo>
                <a:cubicBezTo>
                  <a:pt x="13911" y="7032"/>
                  <a:pt x="14786" y="6324"/>
                  <a:pt x="14786" y="5970"/>
                </a:cubicBezTo>
                <a:cubicBezTo>
                  <a:pt x="14203" y="6324"/>
                  <a:pt x="13619" y="6678"/>
                  <a:pt x="13035" y="7032"/>
                </a:cubicBezTo>
                <a:cubicBezTo>
                  <a:pt x="12451" y="7032"/>
                  <a:pt x="12451" y="5616"/>
                  <a:pt x="12743" y="5262"/>
                </a:cubicBezTo>
                <a:cubicBezTo>
                  <a:pt x="13619" y="4199"/>
                  <a:pt x="13327" y="4199"/>
                  <a:pt x="12743" y="3137"/>
                </a:cubicBezTo>
                <a:cubicBezTo>
                  <a:pt x="12159" y="2429"/>
                  <a:pt x="11576" y="1013"/>
                  <a:pt x="10700" y="658"/>
                </a:cubicBezTo>
                <a:cubicBezTo>
                  <a:pt x="10116" y="658"/>
                  <a:pt x="8657" y="-50"/>
                  <a:pt x="8073" y="304"/>
                </a:cubicBezTo>
                <a:cubicBezTo>
                  <a:pt x="7489" y="1367"/>
                  <a:pt x="6905" y="-1112"/>
                  <a:pt x="6905" y="658"/>
                </a:cubicBezTo>
                <a:cubicBezTo>
                  <a:pt x="6905" y="1367"/>
                  <a:pt x="6322" y="1013"/>
                  <a:pt x="6030" y="658"/>
                </a:cubicBezTo>
                <a:cubicBezTo>
                  <a:pt x="5738" y="658"/>
                  <a:pt x="5446" y="658"/>
                  <a:pt x="5154" y="658"/>
                </a:cubicBezTo>
                <a:cubicBezTo>
                  <a:pt x="4570" y="1013"/>
                  <a:pt x="4862" y="1013"/>
                  <a:pt x="4862" y="1721"/>
                </a:cubicBezTo>
                <a:cubicBezTo>
                  <a:pt x="4862" y="2075"/>
                  <a:pt x="4570" y="3137"/>
                  <a:pt x="4278" y="3491"/>
                </a:cubicBezTo>
                <a:cubicBezTo>
                  <a:pt x="4278" y="3845"/>
                  <a:pt x="3403" y="3491"/>
                  <a:pt x="3403" y="3845"/>
                </a:cubicBezTo>
                <a:cubicBezTo>
                  <a:pt x="3403" y="4554"/>
                  <a:pt x="2819" y="4908"/>
                  <a:pt x="2819" y="5262"/>
                </a:cubicBezTo>
                <a:cubicBezTo>
                  <a:pt x="2819" y="5616"/>
                  <a:pt x="3111" y="6678"/>
                  <a:pt x="2819" y="7032"/>
                </a:cubicBezTo>
                <a:cubicBezTo>
                  <a:pt x="1068" y="7386"/>
                  <a:pt x="1651" y="9511"/>
                  <a:pt x="1359" y="10927"/>
                </a:cubicBezTo>
                <a:cubicBezTo>
                  <a:pt x="1068" y="11281"/>
                  <a:pt x="776" y="11281"/>
                  <a:pt x="192" y="11281"/>
                </a:cubicBezTo>
                <a:cubicBezTo>
                  <a:pt x="-100" y="11636"/>
                  <a:pt x="-100" y="12344"/>
                  <a:pt x="484" y="12344"/>
                </a:cubicBezTo>
                <a:cubicBezTo>
                  <a:pt x="1359" y="12698"/>
                  <a:pt x="2235" y="14822"/>
                  <a:pt x="2527" y="15531"/>
                </a:cubicBezTo>
                <a:cubicBezTo>
                  <a:pt x="2819" y="16239"/>
                  <a:pt x="3111" y="16239"/>
                  <a:pt x="3695" y="16593"/>
                </a:cubicBezTo>
                <a:cubicBezTo>
                  <a:pt x="3986" y="16947"/>
                  <a:pt x="3695" y="17655"/>
                  <a:pt x="3986" y="18009"/>
                </a:cubicBezTo>
                <a:cubicBezTo>
                  <a:pt x="4570" y="18718"/>
                  <a:pt x="5154" y="18009"/>
                  <a:pt x="5738" y="18363"/>
                </a:cubicBezTo>
                <a:cubicBezTo>
                  <a:pt x="6030" y="18718"/>
                  <a:pt x="6614" y="19426"/>
                  <a:pt x="7197" y="19780"/>
                </a:cubicBezTo>
                <a:cubicBezTo>
                  <a:pt x="7781" y="19780"/>
                  <a:pt x="8949" y="20488"/>
                  <a:pt x="9532" y="20134"/>
                </a:cubicBezTo>
                <a:cubicBezTo>
                  <a:pt x="10116" y="19426"/>
                  <a:pt x="10408" y="18718"/>
                  <a:pt x="11284" y="19072"/>
                </a:cubicBezTo>
                <a:cubicBezTo>
                  <a:pt x="12159" y="19426"/>
                  <a:pt x="13035" y="19072"/>
                  <a:pt x="13619" y="18718"/>
                </a:cubicBezTo>
                <a:cubicBezTo>
                  <a:pt x="14203" y="18009"/>
                  <a:pt x="14786" y="17655"/>
                  <a:pt x="15662" y="17655"/>
                </a:cubicBezTo>
                <a:cubicBezTo>
                  <a:pt x="15954" y="17655"/>
                  <a:pt x="17122" y="17655"/>
                  <a:pt x="17122" y="17655"/>
                </a:cubicBezTo>
                <a:cubicBezTo>
                  <a:pt x="18581" y="15885"/>
                  <a:pt x="20041" y="14114"/>
                  <a:pt x="21500" y="12344"/>
                </a:cubicBezTo>
                <a:cubicBezTo>
                  <a:pt x="21208" y="12344"/>
                  <a:pt x="20624" y="12344"/>
                  <a:pt x="20332" y="1234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5" name="Shape 2625"/>
          <p:cNvSpPr/>
          <p:nvPr/>
        </p:nvSpPr>
        <p:spPr>
          <a:xfrm>
            <a:off x="17741757" y="7727781"/>
            <a:ext cx="570977" cy="551551"/>
          </a:xfrm>
          <a:custGeom>
            <a:avLst/>
            <a:gdLst/>
            <a:ahLst/>
            <a:cxnLst>
              <a:cxn ang="0">
                <a:pos x="wd2" y="hd2"/>
              </a:cxn>
              <a:cxn ang="5400000">
                <a:pos x="wd2" y="hd2"/>
              </a:cxn>
              <a:cxn ang="10800000">
                <a:pos x="wd2" y="hd2"/>
              </a:cxn>
              <a:cxn ang="16200000">
                <a:pos x="wd2" y="hd2"/>
              </a:cxn>
            </a:cxnLst>
            <a:rect l="0" t="0" r="r" b="b"/>
            <a:pathLst>
              <a:path w="21402" h="21600" extrusionOk="0">
                <a:moveTo>
                  <a:pt x="21352" y="260"/>
                </a:moveTo>
                <a:cubicBezTo>
                  <a:pt x="21600" y="0"/>
                  <a:pt x="20855" y="0"/>
                  <a:pt x="20607" y="0"/>
                </a:cubicBezTo>
                <a:cubicBezTo>
                  <a:pt x="20359" y="260"/>
                  <a:pt x="20110" y="520"/>
                  <a:pt x="19614" y="781"/>
                </a:cubicBezTo>
                <a:cubicBezTo>
                  <a:pt x="19117" y="781"/>
                  <a:pt x="18372" y="781"/>
                  <a:pt x="17628" y="781"/>
                </a:cubicBezTo>
                <a:cubicBezTo>
                  <a:pt x="17628" y="1041"/>
                  <a:pt x="17379" y="1041"/>
                  <a:pt x="17131" y="1041"/>
                </a:cubicBezTo>
                <a:cubicBezTo>
                  <a:pt x="16883" y="1041"/>
                  <a:pt x="16883" y="781"/>
                  <a:pt x="16883" y="781"/>
                </a:cubicBezTo>
                <a:cubicBezTo>
                  <a:pt x="16386" y="1041"/>
                  <a:pt x="16138" y="1561"/>
                  <a:pt x="15641" y="1561"/>
                </a:cubicBezTo>
                <a:cubicBezTo>
                  <a:pt x="15145" y="1561"/>
                  <a:pt x="15145" y="1301"/>
                  <a:pt x="14400" y="1301"/>
                </a:cubicBezTo>
                <a:cubicBezTo>
                  <a:pt x="14152" y="1561"/>
                  <a:pt x="13655" y="2082"/>
                  <a:pt x="13159" y="1822"/>
                </a:cubicBezTo>
                <a:cubicBezTo>
                  <a:pt x="12414" y="1561"/>
                  <a:pt x="12166" y="1301"/>
                  <a:pt x="11669" y="520"/>
                </a:cubicBezTo>
                <a:cubicBezTo>
                  <a:pt x="11669" y="781"/>
                  <a:pt x="10924" y="1301"/>
                  <a:pt x="10924" y="1561"/>
                </a:cubicBezTo>
                <a:cubicBezTo>
                  <a:pt x="11172" y="2082"/>
                  <a:pt x="11421" y="2602"/>
                  <a:pt x="11917" y="3123"/>
                </a:cubicBezTo>
                <a:cubicBezTo>
                  <a:pt x="12414" y="3643"/>
                  <a:pt x="13159" y="3904"/>
                  <a:pt x="13903" y="4164"/>
                </a:cubicBezTo>
                <a:cubicBezTo>
                  <a:pt x="15145" y="4684"/>
                  <a:pt x="16138" y="5205"/>
                  <a:pt x="17379" y="5205"/>
                </a:cubicBezTo>
                <a:cubicBezTo>
                  <a:pt x="16883" y="5725"/>
                  <a:pt x="16138" y="6506"/>
                  <a:pt x="15641" y="7027"/>
                </a:cubicBezTo>
                <a:cubicBezTo>
                  <a:pt x="15145" y="7547"/>
                  <a:pt x="14648" y="8067"/>
                  <a:pt x="14400" y="8588"/>
                </a:cubicBezTo>
                <a:cubicBezTo>
                  <a:pt x="14152" y="8588"/>
                  <a:pt x="13903" y="9108"/>
                  <a:pt x="13655" y="9108"/>
                </a:cubicBezTo>
                <a:cubicBezTo>
                  <a:pt x="13159" y="9369"/>
                  <a:pt x="12414" y="8848"/>
                  <a:pt x="11917" y="9108"/>
                </a:cubicBezTo>
                <a:cubicBezTo>
                  <a:pt x="11421" y="9108"/>
                  <a:pt x="10924" y="9629"/>
                  <a:pt x="10428" y="9889"/>
                </a:cubicBezTo>
                <a:cubicBezTo>
                  <a:pt x="9931" y="10149"/>
                  <a:pt x="9434" y="10410"/>
                  <a:pt x="8938" y="10149"/>
                </a:cubicBezTo>
                <a:cubicBezTo>
                  <a:pt x="8690" y="10149"/>
                  <a:pt x="8193" y="9889"/>
                  <a:pt x="7945" y="10149"/>
                </a:cubicBezTo>
                <a:cubicBezTo>
                  <a:pt x="7200" y="10670"/>
                  <a:pt x="7200" y="11190"/>
                  <a:pt x="6455" y="10930"/>
                </a:cubicBezTo>
                <a:cubicBezTo>
                  <a:pt x="5959" y="10670"/>
                  <a:pt x="5462" y="10670"/>
                  <a:pt x="5214" y="10670"/>
                </a:cubicBezTo>
                <a:cubicBezTo>
                  <a:pt x="4717" y="10410"/>
                  <a:pt x="4221" y="9889"/>
                  <a:pt x="3972" y="9629"/>
                </a:cubicBezTo>
                <a:cubicBezTo>
                  <a:pt x="3724" y="9629"/>
                  <a:pt x="2979" y="9889"/>
                  <a:pt x="2731" y="9629"/>
                </a:cubicBezTo>
                <a:cubicBezTo>
                  <a:pt x="2483" y="9369"/>
                  <a:pt x="1986" y="8848"/>
                  <a:pt x="1738" y="8848"/>
                </a:cubicBezTo>
                <a:cubicBezTo>
                  <a:pt x="745" y="9108"/>
                  <a:pt x="497" y="9369"/>
                  <a:pt x="0" y="10149"/>
                </a:cubicBezTo>
                <a:cubicBezTo>
                  <a:pt x="0" y="10410"/>
                  <a:pt x="745" y="10410"/>
                  <a:pt x="745" y="10670"/>
                </a:cubicBezTo>
                <a:cubicBezTo>
                  <a:pt x="745" y="11190"/>
                  <a:pt x="745" y="11451"/>
                  <a:pt x="993" y="11711"/>
                </a:cubicBezTo>
                <a:cubicBezTo>
                  <a:pt x="1490" y="12231"/>
                  <a:pt x="1241" y="13533"/>
                  <a:pt x="745" y="14053"/>
                </a:cubicBezTo>
                <a:cubicBezTo>
                  <a:pt x="497" y="14313"/>
                  <a:pt x="248" y="14573"/>
                  <a:pt x="0" y="15094"/>
                </a:cubicBezTo>
                <a:cubicBezTo>
                  <a:pt x="0" y="15875"/>
                  <a:pt x="497" y="15354"/>
                  <a:pt x="745" y="15614"/>
                </a:cubicBezTo>
                <a:cubicBezTo>
                  <a:pt x="745" y="15614"/>
                  <a:pt x="0" y="16655"/>
                  <a:pt x="248" y="16916"/>
                </a:cubicBezTo>
                <a:cubicBezTo>
                  <a:pt x="497" y="16916"/>
                  <a:pt x="745" y="17176"/>
                  <a:pt x="993" y="17176"/>
                </a:cubicBezTo>
                <a:cubicBezTo>
                  <a:pt x="1986" y="17957"/>
                  <a:pt x="2979" y="18477"/>
                  <a:pt x="3724" y="18998"/>
                </a:cubicBezTo>
                <a:cubicBezTo>
                  <a:pt x="4469" y="19258"/>
                  <a:pt x="4717" y="19258"/>
                  <a:pt x="4717" y="20039"/>
                </a:cubicBezTo>
                <a:cubicBezTo>
                  <a:pt x="4717" y="20559"/>
                  <a:pt x="6207" y="21340"/>
                  <a:pt x="6455" y="21600"/>
                </a:cubicBezTo>
                <a:cubicBezTo>
                  <a:pt x="6952" y="20819"/>
                  <a:pt x="7200" y="20299"/>
                  <a:pt x="7448" y="19778"/>
                </a:cubicBezTo>
                <a:cubicBezTo>
                  <a:pt x="7448" y="19258"/>
                  <a:pt x="7697" y="18737"/>
                  <a:pt x="8193" y="18737"/>
                </a:cubicBezTo>
                <a:cubicBezTo>
                  <a:pt x="8441" y="18477"/>
                  <a:pt x="8441" y="18217"/>
                  <a:pt x="8690" y="17957"/>
                </a:cubicBezTo>
                <a:cubicBezTo>
                  <a:pt x="9186" y="17696"/>
                  <a:pt x="9434" y="17436"/>
                  <a:pt x="9931" y="16916"/>
                </a:cubicBezTo>
                <a:cubicBezTo>
                  <a:pt x="11172" y="14834"/>
                  <a:pt x="12910" y="13793"/>
                  <a:pt x="14648" y="12492"/>
                </a:cubicBezTo>
                <a:cubicBezTo>
                  <a:pt x="16883" y="10930"/>
                  <a:pt x="18124" y="8588"/>
                  <a:pt x="19117" y="6246"/>
                </a:cubicBezTo>
                <a:cubicBezTo>
                  <a:pt x="19614" y="5205"/>
                  <a:pt x="20359" y="4684"/>
                  <a:pt x="20855" y="3643"/>
                </a:cubicBezTo>
                <a:cubicBezTo>
                  <a:pt x="21103" y="3123"/>
                  <a:pt x="21103" y="2342"/>
                  <a:pt x="21352" y="1822"/>
                </a:cubicBezTo>
                <a:cubicBezTo>
                  <a:pt x="21352" y="1561"/>
                  <a:pt x="21103" y="520"/>
                  <a:pt x="21352" y="260"/>
                </a:cubicBezTo>
                <a:cubicBezTo>
                  <a:pt x="21352" y="260"/>
                  <a:pt x="21352" y="260"/>
                  <a:pt x="21352" y="2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6" name="Shape 2626"/>
          <p:cNvSpPr/>
          <p:nvPr/>
        </p:nvSpPr>
        <p:spPr>
          <a:xfrm>
            <a:off x="18001645" y="7700120"/>
            <a:ext cx="53268" cy="62829"/>
          </a:xfrm>
          <a:custGeom>
            <a:avLst/>
            <a:gdLst/>
            <a:ahLst/>
            <a:cxnLst>
              <a:cxn ang="0">
                <a:pos x="wd2" y="hd2"/>
              </a:cxn>
              <a:cxn ang="5400000">
                <a:pos x="wd2" y="hd2"/>
              </a:cxn>
              <a:cxn ang="10800000">
                <a:pos x="wd2" y="hd2"/>
              </a:cxn>
              <a:cxn ang="16200000">
                <a:pos x="wd2" y="hd2"/>
              </a:cxn>
            </a:cxnLst>
            <a:rect l="0" t="0" r="r" b="b"/>
            <a:pathLst>
              <a:path w="19582" h="18761" extrusionOk="0">
                <a:moveTo>
                  <a:pt x="7200" y="2737"/>
                </a:moveTo>
                <a:cubicBezTo>
                  <a:pt x="4800" y="4701"/>
                  <a:pt x="2400" y="6665"/>
                  <a:pt x="2400" y="8628"/>
                </a:cubicBezTo>
                <a:cubicBezTo>
                  <a:pt x="0" y="8628"/>
                  <a:pt x="0" y="16483"/>
                  <a:pt x="0" y="18446"/>
                </a:cubicBezTo>
                <a:cubicBezTo>
                  <a:pt x="4800" y="20410"/>
                  <a:pt x="16800" y="12555"/>
                  <a:pt x="19200" y="12555"/>
                </a:cubicBezTo>
                <a:cubicBezTo>
                  <a:pt x="19200" y="10592"/>
                  <a:pt x="12000" y="8628"/>
                  <a:pt x="9600" y="10592"/>
                </a:cubicBezTo>
                <a:cubicBezTo>
                  <a:pt x="12000" y="8628"/>
                  <a:pt x="21600" y="6665"/>
                  <a:pt x="19200" y="4701"/>
                </a:cubicBezTo>
                <a:cubicBezTo>
                  <a:pt x="16800" y="-1190"/>
                  <a:pt x="12000" y="-1190"/>
                  <a:pt x="7200" y="2737"/>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7" name="Shape 2627"/>
          <p:cNvSpPr/>
          <p:nvPr/>
        </p:nvSpPr>
        <p:spPr>
          <a:xfrm>
            <a:off x="17603908" y="7987734"/>
            <a:ext cx="171749" cy="181480"/>
          </a:xfrm>
          <a:custGeom>
            <a:avLst/>
            <a:gdLst/>
            <a:ahLst/>
            <a:cxnLst>
              <a:cxn ang="0">
                <a:pos x="wd2" y="hd2"/>
              </a:cxn>
              <a:cxn ang="5400000">
                <a:pos x="wd2" y="hd2"/>
              </a:cxn>
              <a:cxn ang="10800000">
                <a:pos x="wd2" y="hd2"/>
              </a:cxn>
              <a:cxn ang="16200000">
                <a:pos x="wd2" y="hd2"/>
              </a:cxn>
            </a:cxnLst>
            <a:rect l="0" t="0" r="r" b="b"/>
            <a:pathLst>
              <a:path w="21600" h="21148" extrusionOk="0">
                <a:moveTo>
                  <a:pt x="18277" y="13886"/>
                </a:moveTo>
                <a:cubicBezTo>
                  <a:pt x="18277" y="12343"/>
                  <a:pt x="19938" y="11571"/>
                  <a:pt x="20769" y="10800"/>
                </a:cubicBezTo>
                <a:cubicBezTo>
                  <a:pt x="21600" y="10029"/>
                  <a:pt x="21600" y="7714"/>
                  <a:pt x="21600" y="6171"/>
                </a:cubicBezTo>
                <a:cubicBezTo>
                  <a:pt x="21600" y="4629"/>
                  <a:pt x="19938" y="3857"/>
                  <a:pt x="19938" y="2314"/>
                </a:cubicBezTo>
                <a:cubicBezTo>
                  <a:pt x="19938" y="771"/>
                  <a:pt x="18277" y="771"/>
                  <a:pt x="17446" y="0"/>
                </a:cubicBezTo>
                <a:cubicBezTo>
                  <a:pt x="16615" y="771"/>
                  <a:pt x="14954" y="0"/>
                  <a:pt x="13292" y="771"/>
                </a:cubicBezTo>
                <a:cubicBezTo>
                  <a:pt x="12462" y="1543"/>
                  <a:pt x="10800" y="3086"/>
                  <a:pt x="9969" y="2314"/>
                </a:cubicBezTo>
                <a:cubicBezTo>
                  <a:pt x="8308" y="771"/>
                  <a:pt x="5815" y="0"/>
                  <a:pt x="4985" y="1543"/>
                </a:cubicBezTo>
                <a:cubicBezTo>
                  <a:pt x="4154" y="3086"/>
                  <a:pt x="4985" y="5400"/>
                  <a:pt x="5815" y="6171"/>
                </a:cubicBezTo>
                <a:cubicBezTo>
                  <a:pt x="6646" y="7714"/>
                  <a:pt x="5815" y="7714"/>
                  <a:pt x="4985" y="9257"/>
                </a:cubicBezTo>
                <a:cubicBezTo>
                  <a:pt x="4154" y="10800"/>
                  <a:pt x="2492" y="11571"/>
                  <a:pt x="1662" y="12343"/>
                </a:cubicBezTo>
                <a:cubicBezTo>
                  <a:pt x="831" y="13886"/>
                  <a:pt x="0" y="14657"/>
                  <a:pt x="0" y="16971"/>
                </a:cubicBezTo>
                <a:cubicBezTo>
                  <a:pt x="0" y="17743"/>
                  <a:pt x="831" y="19286"/>
                  <a:pt x="0" y="20829"/>
                </a:cubicBezTo>
                <a:cubicBezTo>
                  <a:pt x="1662" y="21600"/>
                  <a:pt x="1662" y="20829"/>
                  <a:pt x="3323" y="20057"/>
                </a:cubicBezTo>
                <a:cubicBezTo>
                  <a:pt x="4985" y="19286"/>
                  <a:pt x="7477" y="19286"/>
                  <a:pt x="9138" y="19286"/>
                </a:cubicBezTo>
                <a:cubicBezTo>
                  <a:pt x="8308" y="16971"/>
                  <a:pt x="9969" y="16200"/>
                  <a:pt x="11631" y="15429"/>
                </a:cubicBezTo>
                <a:cubicBezTo>
                  <a:pt x="13292" y="14657"/>
                  <a:pt x="16615" y="13114"/>
                  <a:pt x="17446" y="15429"/>
                </a:cubicBezTo>
                <a:cubicBezTo>
                  <a:pt x="17446" y="14657"/>
                  <a:pt x="17446" y="13886"/>
                  <a:pt x="18277" y="13886"/>
                </a:cubicBezTo>
                <a:cubicBezTo>
                  <a:pt x="18277" y="12343"/>
                  <a:pt x="17446" y="13886"/>
                  <a:pt x="18277" y="1388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8" name="Shape 2628"/>
          <p:cNvSpPr/>
          <p:nvPr/>
        </p:nvSpPr>
        <p:spPr>
          <a:xfrm>
            <a:off x="17583568" y="8200215"/>
            <a:ext cx="59865" cy="65554"/>
          </a:xfrm>
          <a:custGeom>
            <a:avLst/>
            <a:gdLst/>
            <a:ahLst/>
            <a:cxnLst>
              <a:cxn ang="0">
                <a:pos x="wd2" y="hd2"/>
              </a:cxn>
              <a:cxn ang="5400000">
                <a:pos x="wd2" y="hd2"/>
              </a:cxn>
              <a:cxn ang="10800000">
                <a:pos x="wd2" y="hd2"/>
              </a:cxn>
              <a:cxn ang="16200000">
                <a:pos x="wd2" y="hd2"/>
              </a:cxn>
            </a:cxnLst>
            <a:rect l="0" t="0" r="r" b="b"/>
            <a:pathLst>
              <a:path w="19731" h="21600" extrusionOk="0">
                <a:moveTo>
                  <a:pt x="2160" y="12960"/>
                </a:moveTo>
                <a:cubicBezTo>
                  <a:pt x="4320" y="15120"/>
                  <a:pt x="4320" y="19440"/>
                  <a:pt x="6480" y="21600"/>
                </a:cubicBezTo>
                <a:cubicBezTo>
                  <a:pt x="10800" y="19440"/>
                  <a:pt x="15120" y="15120"/>
                  <a:pt x="19440" y="10800"/>
                </a:cubicBezTo>
                <a:cubicBezTo>
                  <a:pt x="21600" y="6480"/>
                  <a:pt x="10800" y="8640"/>
                  <a:pt x="17280" y="0"/>
                </a:cubicBezTo>
                <a:cubicBezTo>
                  <a:pt x="15120" y="0"/>
                  <a:pt x="6480" y="0"/>
                  <a:pt x="8640" y="2160"/>
                </a:cubicBezTo>
                <a:cubicBezTo>
                  <a:pt x="10800" y="6480"/>
                  <a:pt x="2160" y="4320"/>
                  <a:pt x="0" y="2160"/>
                </a:cubicBezTo>
                <a:cubicBezTo>
                  <a:pt x="0" y="6480"/>
                  <a:pt x="2160" y="8640"/>
                  <a:pt x="2160" y="129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29" name="Shape 2629"/>
          <p:cNvSpPr/>
          <p:nvPr/>
        </p:nvSpPr>
        <p:spPr>
          <a:xfrm>
            <a:off x="17583568" y="8159529"/>
            <a:ext cx="61133" cy="55302"/>
          </a:xfrm>
          <a:custGeom>
            <a:avLst/>
            <a:gdLst/>
            <a:ahLst/>
            <a:cxnLst>
              <a:cxn ang="0">
                <a:pos x="wd2" y="hd2"/>
              </a:cxn>
              <a:cxn ang="5400000">
                <a:pos x="wd2" y="hd2"/>
              </a:cxn>
              <a:cxn ang="10800000">
                <a:pos x="wd2" y="hd2"/>
              </a:cxn>
              <a:cxn ang="16200000">
                <a:pos x="wd2" y="hd2"/>
              </a:cxn>
            </a:cxnLst>
            <a:rect l="0" t="0" r="r" b="b"/>
            <a:pathLst>
              <a:path w="18260" h="19571" extrusionOk="0">
                <a:moveTo>
                  <a:pt x="5891" y="2400"/>
                </a:moveTo>
                <a:cubicBezTo>
                  <a:pt x="1964" y="4800"/>
                  <a:pt x="0" y="12000"/>
                  <a:pt x="0" y="16800"/>
                </a:cubicBezTo>
                <a:cubicBezTo>
                  <a:pt x="1964" y="19200"/>
                  <a:pt x="9818" y="21600"/>
                  <a:pt x="7855" y="16800"/>
                </a:cubicBezTo>
                <a:cubicBezTo>
                  <a:pt x="5891" y="14400"/>
                  <a:pt x="13745" y="14400"/>
                  <a:pt x="15709" y="14400"/>
                </a:cubicBezTo>
                <a:cubicBezTo>
                  <a:pt x="21600" y="12000"/>
                  <a:pt x="15709" y="2400"/>
                  <a:pt x="13745" y="0"/>
                </a:cubicBezTo>
                <a:cubicBezTo>
                  <a:pt x="9818" y="2400"/>
                  <a:pt x="9818" y="4800"/>
                  <a:pt x="5891" y="2400"/>
                </a:cubicBezTo>
                <a:cubicBezTo>
                  <a:pt x="3927" y="2400"/>
                  <a:pt x="7855" y="2400"/>
                  <a:pt x="5891" y="2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0" name="Shape 2630"/>
          <p:cNvSpPr/>
          <p:nvPr/>
        </p:nvSpPr>
        <p:spPr>
          <a:xfrm>
            <a:off x="17602086" y="8149893"/>
            <a:ext cx="352102" cy="365261"/>
          </a:xfrm>
          <a:custGeom>
            <a:avLst/>
            <a:gdLst/>
            <a:ahLst/>
            <a:cxnLst>
              <a:cxn ang="0">
                <a:pos x="wd2" y="hd2"/>
              </a:cxn>
              <a:cxn ang="5400000">
                <a:pos x="wd2" y="hd2"/>
              </a:cxn>
              <a:cxn ang="10800000">
                <a:pos x="wd2" y="hd2"/>
              </a:cxn>
              <a:cxn ang="16200000">
                <a:pos x="wd2" y="hd2"/>
              </a:cxn>
            </a:cxnLst>
            <a:rect l="0" t="0" r="r" b="b"/>
            <a:pathLst>
              <a:path w="21300" h="20411" extrusionOk="0">
                <a:moveTo>
                  <a:pt x="16100" y="4243"/>
                </a:moveTo>
                <a:cubicBezTo>
                  <a:pt x="13700" y="2754"/>
                  <a:pt x="11300" y="1636"/>
                  <a:pt x="8900" y="519"/>
                </a:cubicBezTo>
                <a:cubicBezTo>
                  <a:pt x="8500" y="1264"/>
                  <a:pt x="7300" y="2009"/>
                  <a:pt x="6500" y="2009"/>
                </a:cubicBezTo>
                <a:cubicBezTo>
                  <a:pt x="6500" y="2009"/>
                  <a:pt x="8100" y="2381"/>
                  <a:pt x="8100" y="2754"/>
                </a:cubicBezTo>
                <a:cubicBezTo>
                  <a:pt x="7700" y="3126"/>
                  <a:pt x="6900" y="2754"/>
                  <a:pt x="6500" y="2754"/>
                </a:cubicBezTo>
                <a:cubicBezTo>
                  <a:pt x="5700" y="2381"/>
                  <a:pt x="5700" y="2754"/>
                  <a:pt x="4900" y="3126"/>
                </a:cubicBezTo>
                <a:cubicBezTo>
                  <a:pt x="4900" y="3126"/>
                  <a:pt x="4100" y="2754"/>
                  <a:pt x="4100" y="2381"/>
                </a:cubicBezTo>
                <a:cubicBezTo>
                  <a:pt x="3700" y="2009"/>
                  <a:pt x="4100" y="1264"/>
                  <a:pt x="4500" y="892"/>
                </a:cubicBezTo>
                <a:cubicBezTo>
                  <a:pt x="4900" y="-598"/>
                  <a:pt x="2500" y="147"/>
                  <a:pt x="1700" y="519"/>
                </a:cubicBezTo>
                <a:cubicBezTo>
                  <a:pt x="2100" y="892"/>
                  <a:pt x="2900" y="2009"/>
                  <a:pt x="2500" y="2381"/>
                </a:cubicBezTo>
                <a:cubicBezTo>
                  <a:pt x="2500" y="2754"/>
                  <a:pt x="900" y="3871"/>
                  <a:pt x="1700" y="3871"/>
                </a:cubicBezTo>
                <a:cubicBezTo>
                  <a:pt x="2900" y="4243"/>
                  <a:pt x="2500" y="4616"/>
                  <a:pt x="2100" y="5361"/>
                </a:cubicBezTo>
                <a:cubicBezTo>
                  <a:pt x="1700" y="5361"/>
                  <a:pt x="900" y="5733"/>
                  <a:pt x="500" y="6105"/>
                </a:cubicBezTo>
                <a:cubicBezTo>
                  <a:pt x="-300" y="6478"/>
                  <a:pt x="100" y="6478"/>
                  <a:pt x="100" y="7223"/>
                </a:cubicBezTo>
                <a:cubicBezTo>
                  <a:pt x="500" y="9085"/>
                  <a:pt x="1300" y="10202"/>
                  <a:pt x="1700" y="11692"/>
                </a:cubicBezTo>
                <a:cubicBezTo>
                  <a:pt x="1700" y="13554"/>
                  <a:pt x="3300" y="14299"/>
                  <a:pt x="4500" y="15043"/>
                </a:cubicBezTo>
                <a:cubicBezTo>
                  <a:pt x="4900" y="15416"/>
                  <a:pt x="5300" y="15416"/>
                  <a:pt x="5700" y="15416"/>
                </a:cubicBezTo>
                <a:cubicBezTo>
                  <a:pt x="6100" y="15416"/>
                  <a:pt x="6100" y="15788"/>
                  <a:pt x="6500" y="16161"/>
                </a:cubicBezTo>
                <a:cubicBezTo>
                  <a:pt x="7300" y="16161"/>
                  <a:pt x="8500" y="16161"/>
                  <a:pt x="9300" y="16905"/>
                </a:cubicBezTo>
                <a:cubicBezTo>
                  <a:pt x="9700" y="17278"/>
                  <a:pt x="9700" y="18395"/>
                  <a:pt x="9700" y="19140"/>
                </a:cubicBezTo>
                <a:cubicBezTo>
                  <a:pt x="10100" y="19512"/>
                  <a:pt x="9700" y="19885"/>
                  <a:pt x="10500" y="19885"/>
                </a:cubicBezTo>
                <a:cubicBezTo>
                  <a:pt x="10900" y="19885"/>
                  <a:pt x="11300" y="19885"/>
                  <a:pt x="11700" y="19885"/>
                </a:cubicBezTo>
                <a:cubicBezTo>
                  <a:pt x="12100" y="19885"/>
                  <a:pt x="12500" y="19885"/>
                  <a:pt x="12900" y="20257"/>
                </a:cubicBezTo>
                <a:cubicBezTo>
                  <a:pt x="13300" y="20630"/>
                  <a:pt x="13700" y="20257"/>
                  <a:pt x="14100" y="19885"/>
                </a:cubicBezTo>
                <a:cubicBezTo>
                  <a:pt x="14900" y="19512"/>
                  <a:pt x="15700" y="21002"/>
                  <a:pt x="16500" y="19885"/>
                </a:cubicBezTo>
                <a:cubicBezTo>
                  <a:pt x="16500" y="19140"/>
                  <a:pt x="17700" y="19512"/>
                  <a:pt x="18100" y="19512"/>
                </a:cubicBezTo>
                <a:cubicBezTo>
                  <a:pt x="19300" y="19140"/>
                  <a:pt x="20100" y="18395"/>
                  <a:pt x="21300" y="17650"/>
                </a:cubicBezTo>
                <a:cubicBezTo>
                  <a:pt x="19300" y="16533"/>
                  <a:pt x="19300" y="15043"/>
                  <a:pt x="19300" y="12809"/>
                </a:cubicBezTo>
                <a:cubicBezTo>
                  <a:pt x="18900" y="12436"/>
                  <a:pt x="19700" y="11692"/>
                  <a:pt x="19300" y="11319"/>
                </a:cubicBezTo>
                <a:cubicBezTo>
                  <a:pt x="18900" y="10947"/>
                  <a:pt x="18100" y="10574"/>
                  <a:pt x="18100" y="9830"/>
                </a:cubicBezTo>
                <a:cubicBezTo>
                  <a:pt x="18100" y="9457"/>
                  <a:pt x="18900" y="6850"/>
                  <a:pt x="18900" y="6850"/>
                </a:cubicBezTo>
                <a:cubicBezTo>
                  <a:pt x="18500" y="6850"/>
                  <a:pt x="18100" y="6478"/>
                  <a:pt x="17700" y="6105"/>
                </a:cubicBezTo>
                <a:cubicBezTo>
                  <a:pt x="17300" y="5733"/>
                  <a:pt x="16900" y="5733"/>
                  <a:pt x="16100" y="5361"/>
                </a:cubicBezTo>
                <a:cubicBezTo>
                  <a:pt x="16100" y="4988"/>
                  <a:pt x="16100" y="4616"/>
                  <a:pt x="16100" y="424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1" name="Shape 2631"/>
          <p:cNvSpPr/>
          <p:nvPr/>
        </p:nvSpPr>
        <p:spPr>
          <a:xfrm>
            <a:off x="16948546" y="8046505"/>
            <a:ext cx="176877" cy="205704"/>
          </a:xfrm>
          <a:custGeom>
            <a:avLst/>
            <a:gdLst/>
            <a:ahLst/>
            <a:cxnLst>
              <a:cxn ang="0">
                <a:pos x="wd2" y="hd2"/>
              </a:cxn>
              <a:cxn ang="5400000">
                <a:pos x="wd2" y="hd2"/>
              </a:cxn>
              <a:cxn ang="10800000">
                <a:pos x="wd2" y="hd2"/>
              </a:cxn>
              <a:cxn ang="16200000">
                <a:pos x="wd2" y="hd2"/>
              </a:cxn>
            </a:cxnLst>
            <a:rect l="0" t="0" r="r" b="b"/>
            <a:pathLst>
              <a:path w="21400" h="21600" extrusionOk="0">
                <a:moveTo>
                  <a:pt x="12000" y="20206"/>
                </a:moveTo>
                <a:cubicBezTo>
                  <a:pt x="12000" y="19510"/>
                  <a:pt x="10400" y="16723"/>
                  <a:pt x="12000" y="16723"/>
                </a:cubicBezTo>
                <a:cubicBezTo>
                  <a:pt x="12000" y="16723"/>
                  <a:pt x="13600" y="16723"/>
                  <a:pt x="13600" y="16723"/>
                </a:cubicBezTo>
                <a:cubicBezTo>
                  <a:pt x="14400" y="16026"/>
                  <a:pt x="14400" y="14632"/>
                  <a:pt x="15200" y="14632"/>
                </a:cubicBezTo>
                <a:cubicBezTo>
                  <a:pt x="16000" y="15329"/>
                  <a:pt x="16800" y="16026"/>
                  <a:pt x="16800" y="16723"/>
                </a:cubicBezTo>
                <a:cubicBezTo>
                  <a:pt x="17600" y="17419"/>
                  <a:pt x="17600" y="16026"/>
                  <a:pt x="19200" y="16026"/>
                </a:cubicBezTo>
                <a:cubicBezTo>
                  <a:pt x="19200" y="16026"/>
                  <a:pt x="20800" y="17419"/>
                  <a:pt x="20800" y="16723"/>
                </a:cubicBezTo>
                <a:cubicBezTo>
                  <a:pt x="20800" y="16026"/>
                  <a:pt x="20800" y="15329"/>
                  <a:pt x="20800" y="14632"/>
                </a:cubicBezTo>
                <a:cubicBezTo>
                  <a:pt x="21600" y="13239"/>
                  <a:pt x="21600" y="11148"/>
                  <a:pt x="20800" y="9755"/>
                </a:cubicBezTo>
                <a:cubicBezTo>
                  <a:pt x="20000" y="9058"/>
                  <a:pt x="20000" y="8361"/>
                  <a:pt x="20000" y="7665"/>
                </a:cubicBezTo>
                <a:cubicBezTo>
                  <a:pt x="20000" y="6271"/>
                  <a:pt x="21600" y="5574"/>
                  <a:pt x="20800" y="4181"/>
                </a:cubicBezTo>
                <a:cubicBezTo>
                  <a:pt x="20000" y="2090"/>
                  <a:pt x="16800" y="4877"/>
                  <a:pt x="16800" y="2787"/>
                </a:cubicBezTo>
                <a:cubicBezTo>
                  <a:pt x="16800" y="1394"/>
                  <a:pt x="17600" y="0"/>
                  <a:pt x="15200" y="0"/>
                </a:cubicBezTo>
                <a:cubicBezTo>
                  <a:pt x="14400" y="0"/>
                  <a:pt x="12800" y="0"/>
                  <a:pt x="11200" y="0"/>
                </a:cubicBezTo>
                <a:cubicBezTo>
                  <a:pt x="8000" y="0"/>
                  <a:pt x="12000" y="4877"/>
                  <a:pt x="8800" y="4877"/>
                </a:cubicBezTo>
                <a:cubicBezTo>
                  <a:pt x="7200" y="4877"/>
                  <a:pt x="5600" y="4877"/>
                  <a:pt x="4000" y="4877"/>
                </a:cubicBezTo>
                <a:cubicBezTo>
                  <a:pt x="3200" y="4877"/>
                  <a:pt x="3200" y="4877"/>
                  <a:pt x="3200" y="4877"/>
                </a:cubicBezTo>
                <a:cubicBezTo>
                  <a:pt x="1600" y="6271"/>
                  <a:pt x="3200" y="6271"/>
                  <a:pt x="3200" y="6968"/>
                </a:cubicBezTo>
                <a:cubicBezTo>
                  <a:pt x="3200" y="8361"/>
                  <a:pt x="0" y="9755"/>
                  <a:pt x="0" y="11148"/>
                </a:cubicBezTo>
                <a:cubicBezTo>
                  <a:pt x="800" y="12542"/>
                  <a:pt x="2400" y="14632"/>
                  <a:pt x="3200" y="16026"/>
                </a:cubicBezTo>
                <a:cubicBezTo>
                  <a:pt x="4800" y="16723"/>
                  <a:pt x="5600" y="18116"/>
                  <a:pt x="7200" y="19510"/>
                </a:cubicBezTo>
                <a:cubicBezTo>
                  <a:pt x="8000" y="20206"/>
                  <a:pt x="8800" y="20903"/>
                  <a:pt x="8800" y="21600"/>
                </a:cubicBezTo>
                <a:cubicBezTo>
                  <a:pt x="9600" y="20903"/>
                  <a:pt x="11200" y="20903"/>
                  <a:pt x="12000" y="20206"/>
                </a:cubicBezTo>
                <a:cubicBezTo>
                  <a:pt x="12000" y="20206"/>
                  <a:pt x="11200" y="20903"/>
                  <a:pt x="12000" y="2020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2" name="Shape 2632"/>
          <p:cNvSpPr/>
          <p:nvPr/>
        </p:nvSpPr>
        <p:spPr>
          <a:xfrm>
            <a:off x="16959845" y="8046505"/>
            <a:ext cx="74577" cy="47470"/>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600" y="15429"/>
                  <a:pt x="21600" y="6171"/>
                  <a:pt x="21600" y="0"/>
                </a:cubicBezTo>
                <a:cubicBezTo>
                  <a:pt x="15709" y="0"/>
                  <a:pt x="11782" y="3086"/>
                  <a:pt x="5891" y="3086"/>
                </a:cubicBezTo>
                <a:cubicBezTo>
                  <a:pt x="7855" y="6171"/>
                  <a:pt x="1964" y="9257"/>
                  <a:pt x="0" y="12343"/>
                </a:cubicBezTo>
                <a:cubicBezTo>
                  <a:pt x="0" y="15429"/>
                  <a:pt x="3927" y="18514"/>
                  <a:pt x="3927" y="21600"/>
                </a:cubicBezTo>
                <a:lnTo>
                  <a:pt x="21600" y="21600"/>
                </a:ln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3" name="Shape 2633"/>
          <p:cNvSpPr/>
          <p:nvPr/>
        </p:nvSpPr>
        <p:spPr>
          <a:xfrm>
            <a:off x="16939735" y="7689353"/>
            <a:ext cx="239317" cy="370139"/>
          </a:xfrm>
          <a:custGeom>
            <a:avLst/>
            <a:gdLst/>
            <a:ahLst/>
            <a:cxnLst>
              <a:cxn ang="0">
                <a:pos x="wd2" y="hd2"/>
              </a:cxn>
              <a:cxn ang="5400000">
                <a:pos x="wd2" y="hd2"/>
              </a:cxn>
              <a:cxn ang="10800000">
                <a:pos x="wd2" y="hd2"/>
              </a:cxn>
              <a:cxn ang="16200000">
                <a:pos x="wd2" y="hd2"/>
              </a:cxn>
            </a:cxnLst>
            <a:rect l="0" t="0" r="r" b="b"/>
            <a:pathLst>
              <a:path w="21180" h="21179" extrusionOk="0">
                <a:moveTo>
                  <a:pt x="16510" y="20842"/>
                </a:moveTo>
                <a:cubicBezTo>
                  <a:pt x="18261" y="20842"/>
                  <a:pt x="20012" y="21600"/>
                  <a:pt x="21180" y="20842"/>
                </a:cubicBezTo>
                <a:cubicBezTo>
                  <a:pt x="21180" y="19326"/>
                  <a:pt x="20012" y="18947"/>
                  <a:pt x="18845" y="18189"/>
                </a:cubicBezTo>
                <a:cubicBezTo>
                  <a:pt x="18261" y="17811"/>
                  <a:pt x="18261" y="17432"/>
                  <a:pt x="18261" y="16674"/>
                </a:cubicBezTo>
                <a:cubicBezTo>
                  <a:pt x="17677" y="16295"/>
                  <a:pt x="17094" y="15916"/>
                  <a:pt x="17094" y="15158"/>
                </a:cubicBezTo>
                <a:cubicBezTo>
                  <a:pt x="16510" y="13642"/>
                  <a:pt x="17677" y="13263"/>
                  <a:pt x="18261" y="12126"/>
                </a:cubicBezTo>
                <a:cubicBezTo>
                  <a:pt x="18845" y="11368"/>
                  <a:pt x="19429" y="10989"/>
                  <a:pt x="19429" y="10232"/>
                </a:cubicBezTo>
                <a:cubicBezTo>
                  <a:pt x="18845" y="9474"/>
                  <a:pt x="18845" y="8716"/>
                  <a:pt x="17677" y="7958"/>
                </a:cubicBezTo>
                <a:cubicBezTo>
                  <a:pt x="17677" y="7958"/>
                  <a:pt x="14758" y="6821"/>
                  <a:pt x="15926" y="6063"/>
                </a:cubicBezTo>
                <a:cubicBezTo>
                  <a:pt x="16510" y="5684"/>
                  <a:pt x="18261" y="6063"/>
                  <a:pt x="19429" y="6063"/>
                </a:cubicBezTo>
                <a:cubicBezTo>
                  <a:pt x="18261" y="4547"/>
                  <a:pt x="18261" y="3789"/>
                  <a:pt x="18261" y="2274"/>
                </a:cubicBezTo>
                <a:cubicBezTo>
                  <a:pt x="18261" y="1895"/>
                  <a:pt x="18261" y="1137"/>
                  <a:pt x="17094" y="758"/>
                </a:cubicBezTo>
                <a:cubicBezTo>
                  <a:pt x="17094" y="379"/>
                  <a:pt x="15342" y="0"/>
                  <a:pt x="15342" y="0"/>
                </a:cubicBezTo>
                <a:cubicBezTo>
                  <a:pt x="15342" y="758"/>
                  <a:pt x="18845" y="2653"/>
                  <a:pt x="15926" y="3411"/>
                </a:cubicBezTo>
                <a:cubicBezTo>
                  <a:pt x="14175" y="4168"/>
                  <a:pt x="13591" y="5305"/>
                  <a:pt x="13007" y="6821"/>
                </a:cubicBezTo>
                <a:cubicBezTo>
                  <a:pt x="12423" y="7200"/>
                  <a:pt x="12423" y="8337"/>
                  <a:pt x="11839" y="8337"/>
                </a:cubicBezTo>
                <a:cubicBezTo>
                  <a:pt x="10672" y="8716"/>
                  <a:pt x="10672" y="9474"/>
                  <a:pt x="10088" y="10232"/>
                </a:cubicBezTo>
                <a:cubicBezTo>
                  <a:pt x="9504" y="10989"/>
                  <a:pt x="8921" y="11747"/>
                  <a:pt x="8337" y="12505"/>
                </a:cubicBezTo>
                <a:cubicBezTo>
                  <a:pt x="7169" y="13263"/>
                  <a:pt x="6585" y="11747"/>
                  <a:pt x="6002" y="11747"/>
                </a:cubicBezTo>
                <a:cubicBezTo>
                  <a:pt x="3083" y="11747"/>
                  <a:pt x="1331" y="13263"/>
                  <a:pt x="748" y="14779"/>
                </a:cubicBezTo>
                <a:cubicBezTo>
                  <a:pt x="748" y="15158"/>
                  <a:pt x="-420" y="15537"/>
                  <a:pt x="164" y="15916"/>
                </a:cubicBezTo>
                <a:cubicBezTo>
                  <a:pt x="748" y="16295"/>
                  <a:pt x="1331" y="16674"/>
                  <a:pt x="1915" y="17053"/>
                </a:cubicBezTo>
                <a:cubicBezTo>
                  <a:pt x="1915" y="17432"/>
                  <a:pt x="2499" y="16674"/>
                  <a:pt x="2499" y="17053"/>
                </a:cubicBezTo>
                <a:cubicBezTo>
                  <a:pt x="3083" y="17432"/>
                  <a:pt x="3666" y="17811"/>
                  <a:pt x="3666" y="18189"/>
                </a:cubicBezTo>
                <a:cubicBezTo>
                  <a:pt x="4250" y="18947"/>
                  <a:pt x="3666" y="20084"/>
                  <a:pt x="3666" y="20842"/>
                </a:cubicBezTo>
                <a:cubicBezTo>
                  <a:pt x="5418" y="20463"/>
                  <a:pt x="7169" y="20463"/>
                  <a:pt x="8921" y="20463"/>
                </a:cubicBezTo>
                <a:cubicBezTo>
                  <a:pt x="11256" y="20463"/>
                  <a:pt x="14175" y="20842"/>
                  <a:pt x="16510" y="2084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4" name="Shape 2634"/>
          <p:cNvSpPr/>
          <p:nvPr/>
        </p:nvSpPr>
        <p:spPr>
          <a:xfrm>
            <a:off x="16679926" y="7707438"/>
            <a:ext cx="94612" cy="205704"/>
          </a:xfrm>
          <a:custGeom>
            <a:avLst/>
            <a:gdLst/>
            <a:ahLst/>
            <a:cxnLst>
              <a:cxn ang="0">
                <a:pos x="wd2" y="hd2"/>
              </a:cxn>
              <a:cxn ang="5400000">
                <a:pos x="wd2" y="hd2"/>
              </a:cxn>
              <a:cxn ang="10800000">
                <a:pos x="wd2" y="hd2"/>
              </a:cxn>
              <a:cxn ang="16200000">
                <a:pos x="wd2" y="hd2"/>
              </a:cxn>
            </a:cxnLst>
            <a:rect l="0" t="0" r="r" b="b"/>
            <a:pathLst>
              <a:path w="20552" h="21600" extrusionOk="0">
                <a:moveTo>
                  <a:pt x="14792" y="0"/>
                </a:moveTo>
                <a:cubicBezTo>
                  <a:pt x="11912" y="1394"/>
                  <a:pt x="13352" y="1394"/>
                  <a:pt x="11912" y="2787"/>
                </a:cubicBezTo>
                <a:cubicBezTo>
                  <a:pt x="10472" y="4181"/>
                  <a:pt x="7592" y="3484"/>
                  <a:pt x="4712" y="3484"/>
                </a:cubicBezTo>
                <a:cubicBezTo>
                  <a:pt x="4712" y="3484"/>
                  <a:pt x="1832" y="4877"/>
                  <a:pt x="392" y="5574"/>
                </a:cubicBezTo>
                <a:cubicBezTo>
                  <a:pt x="-1048" y="6271"/>
                  <a:pt x="1832" y="7665"/>
                  <a:pt x="3272" y="9058"/>
                </a:cubicBezTo>
                <a:cubicBezTo>
                  <a:pt x="9032" y="12542"/>
                  <a:pt x="4712" y="17419"/>
                  <a:pt x="7592" y="21600"/>
                </a:cubicBezTo>
                <a:cubicBezTo>
                  <a:pt x="9032" y="21600"/>
                  <a:pt x="11912" y="21600"/>
                  <a:pt x="14792" y="20903"/>
                </a:cubicBezTo>
                <a:cubicBezTo>
                  <a:pt x="16232" y="20903"/>
                  <a:pt x="16232" y="20206"/>
                  <a:pt x="14792" y="18813"/>
                </a:cubicBezTo>
                <a:cubicBezTo>
                  <a:pt x="14792" y="16723"/>
                  <a:pt x="14792" y="14632"/>
                  <a:pt x="14792" y="12542"/>
                </a:cubicBezTo>
                <a:cubicBezTo>
                  <a:pt x="14792" y="9755"/>
                  <a:pt x="19112" y="8361"/>
                  <a:pt x="20552" y="6271"/>
                </a:cubicBezTo>
                <a:cubicBezTo>
                  <a:pt x="20552" y="4181"/>
                  <a:pt x="20552" y="3484"/>
                  <a:pt x="19112" y="2090"/>
                </a:cubicBezTo>
                <a:cubicBezTo>
                  <a:pt x="19112" y="2090"/>
                  <a:pt x="14792" y="0"/>
                  <a:pt x="14792" y="0"/>
                </a:cubicBezTo>
                <a:cubicBezTo>
                  <a:pt x="13352" y="697"/>
                  <a:pt x="14792" y="0"/>
                  <a:pt x="14792"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5" name="Shape 2635"/>
          <p:cNvSpPr/>
          <p:nvPr/>
        </p:nvSpPr>
        <p:spPr>
          <a:xfrm>
            <a:off x="16746780" y="7660281"/>
            <a:ext cx="387077" cy="320746"/>
          </a:xfrm>
          <a:custGeom>
            <a:avLst/>
            <a:gdLst/>
            <a:ahLst/>
            <a:cxnLst>
              <a:cxn ang="0">
                <a:pos x="wd2" y="hd2"/>
              </a:cxn>
              <a:cxn ang="5400000">
                <a:pos x="wd2" y="hd2"/>
              </a:cxn>
              <a:cxn ang="10800000">
                <a:pos x="wd2" y="hd2"/>
              </a:cxn>
              <a:cxn ang="16200000">
                <a:pos x="wd2" y="hd2"/>
              </a:cxn>
            </a:cxnLst>
            <a:rect l="0" t="0" r="r" b="b"/>
            <a:pathLst>
              <a:path w="21386" h="20433" extrusionOk="0">
                <a:moveTo>
                  <a:pt x="11135" y="17480"/>
                </a:moveTo>
                <a:cubicBezTo>
                  <a:pt x="11501" y="16633"/>
                  <a:pt x="12600" y="15363"/>
                  <a:pt x="13332" y="15363"/>
                </a:cubicBezTo>
                <a:cubicBezTo>
                  <a:pt x="13698" y="14939"/>
                  <a:pt x="14430" y="14939"/>
                  <a:pt x="14430" y="14939"/>
                </a:cubicBezTo>
                <a:cubicBezTo>
                  <a:pt x="14796" y="15363"/>
                  <a:pt x="15162" y="16210"/>
                  <a:pt x="15528" y="15786"/>
                </a:cubicBezTo>
                <a:cubicBezTo>
                  <a:pt x="16261" y="15363"/>
                  <a:pt x="16627" y="14092"/>
                  <a:pt x="16993" y="13245"/>
                </a:cubicBezTo>
                <a:cubicBezTo>
                  <a:pt x="16993" y="12821"/>
                  <a:pt x="17359" y="11974"/>
                  <a:pt x="17359" y="11551"/>
                </a:cubicBezTo>
                <a:cubicBezTo>
                  <a:pt x="17725" y="11127"/>
                  <a:pt x="18091" y="11551"/>
                  <a:pt x="18457" y="11127"/>
                </a:cubicBezTo>
                <a:cubicBezTo>
                  <a:pt x="18457" y="10280"/>
                  <a:pt x="19189" y="5621"/>
                  <a:pt x="20288" y="5621"/>
                </a:cubicBezTo>
                <a:cubicBezTo>
                  <a:pt x="21020" y="5621"/>
                  <a:pt x="21386" y="4774"/>
                  <a:pt x="21386" y="4351"/>
                </a:cubicBezTo>
                <a:cubicBezTo>
                  <a:pt x="21386" y="3504"/>
                  <a:pt x="20654" y="3504"/>
                  <a:pt x="20654" y="3080"/>
                </a:cubicBezTo>
                <a:cubicBezTo>
                  <a:pt x="20654" y="2657"/>
                  <a:pt x="20288" y="2657"/>
                  <a:pt x="20288" y="2233"/>
                </a:cubicBezTo>
                <a:cubicBezTo>
                  <a:pt x="19922" y="1386"/>
                  <a:pt x="19922" y="963"/>
                  <a:pt x="19555" y="116"/>
                </a:cubicBezTo>
                <a:cubicBezTo>
                  <a:pt x="19189" y="539"/>
                  <a:pt x="18091" y="1810"/>
                  <a:pt x="17359" y="1810"/>
                </a:cubicBezTo>
                <a:cubicBezTo>
                  <a:pt x="16261" y="1386"/>
                  <a:pt x="15528" y="1386"/>
                  <a:pt x="14430" y="1386"/>
                </a:cubicBezTo>
                <a:cubicBezTo>
                  <a:pt x="13332" y="1386"/>
                  <a:pt x="12600" y="2233"/>
                  <a:pt x="11501" y="2233"/>
                </a:cubicBezTo>
                <a:cubicBezTo>
                  <a:pt x="10769" y="2233"/>
                  <a:pt x="10037" y="963"/>
                  <a:pt x="9305" y="1386"/>
                </a:cubicBezTo>
                <a:cubicBezTo>
                  <a:pt x="7840" y="2233"/>
                  <a:pt x="7474" y="1810"/>
                  <a:pt x="6742" y="963"/>
                </a:cubicBezTo>
                <a:cubicBezTo>
                  <a:pt x="6376" y="539"/>
                  <a:pt x="5278" y="-308"/>
                  <a:pt x="4545" y="116"/>
                </a:cubicBezTo>
                <a:cubicBezTo>
                  <a:pt x="4179" y="116"/>
                  <a:pt x="3081" y="539"/>
                  <a:pt x="2715" y="963"/>
                </a:cubicBezTo>
                <a:cubicBezTo>
                  <a:pt x="2349" y="1386"/>
                  <a:pt x="2715" y="1810"/>
                  <a:pt x="2349" y="2233"/>
                </a:cubicBezTo>
                <a:cubicBezTo>
                  <a:pt x="2349" y="2657"/>
                  <a:pt x="1983" y="3504"/>
                  <a:pt x="1983" y="3927"/>
                </a:cubicBezTo>
                <a:cubicBezTo>
                  <a:pt x="1617" y="4774"/>
                  <a:pt x="1617" y="5621"/>
                  <a:pt x="1617" y="6468"/>
                </a:cubicBezTo>
                <a:cubicBezTo>
                  <a:pt x="1617" y="7739"/>
                  <a:pt x="518" y="8586"/>
                  <a:pt x="152" y="9857"/>
                </a:cubicBezTo>
                <a:cubicBezTo>
                  <a:pt x="-214" y="11127"/>
                  <a:pt x="152" y="14092"/>
                  <a:pt x="518" y="15786"/>
                </a:cubicBezTo>
                <a:cubicBezTo>
                  <a:pt x="518" y="16210"/>
                  <a:pt x="1250" y="15786"/>
                  <a:pt x="1617" y="15786"/>
                </a:cubicBezTo>
                <a:cubicBezTo>
                  <a:pt x="1983" y="15786"/>
                  <a:pt x="2715" y="16210"/>
                  <a:pt x="3081" y="16210"/>
                </a:cubicBezTo>
                <a:cubicBezTo>
                  <a:pt x="3447" y="16633"/>
                  <a:pt x="4911" y="17480"/>
                  <a:pt x="4911" y="17904"/>
                </a:cubicBezTo>
                <a:cubicBezTo>
                  <a:pt x="4911" y="18327"/>
                  <a:pt x="4911" y="18327"/>
                  <a:pt x="4911" y="18751"/>
                </a:cubicBezTo>
                <a:cubicBezTo>
                  <a:pt x="4911" y="19174"/>
                  <a:pt x="5278" y="19598"/>
                  <a:pt x="5644" y="20021"/>
                </a:cubicBezTo>
                <a:cubicBezTo>
                  <a:pt x="6376" y="21292"/>
                  <a:pt x="7474" y="19174"/>
                  <a:pt x="8206" y="19598"/>
                </a:cubicBezTo>
                <a:cubicBezTo>
                  <a:pt x="8206" y="19598"/>
                  <a:pt x="7840" y="20021"/>
                  <a:pt x="7840" y="20021"/>
                </a:cubicBezTo>
                <a:cubicBezTo>
                  <a:pt x="7840" y="19598"/>
                  <a:pt x="9671" y="19598"/>
                  <a:pt x="9671" y="19598"/>
                </a:cubicBezTo>
                <a:cubicBezTo>
                  <a:pt x="10403" y="19598"/>
                  <a:pt x="10403" y="18751"/>
                  <a:pt x="10769" y="19598"/>
                </a:cubicBezTo>
                <a:cubicBezTo>
                  <a:pt x="11135" y="18751"/>
                  <a:pt x="11135" y="18327"/>
                  <a:pt x="11135" y="17480"/>
                </a:cubicBezTo>
                <a:cubicBezTo>
                  <a:pt x="11501" y="17057"/>
                  <a:pt x="11135" y="17904"/>
                  <a:pt x="11135" y="1748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6" name="Shape 2636"/>
          <p:cNvSpPr/>
          <p:nvPr/>
        </p:nvSpPr>
        <p:spPr>
          <a:xfrm>
            <a:off x="16468449" y="7614755"/>
            <a:ext cx="269121" cy="198922"/>
          </a:xfrm>
          <a:custGeom>
            <a:avLst/>
            <a:gdLst/>
            <a:ahLst/>
            <a:cxnLst>
              <a:cxn ang="0">
                <a:pos x="wd2" y="hd2"/>
              </a:cxn>
              <a:cxn ang="5400000">
                <a:pos x="wd2" y="hd2"/>
              </a:cxn>
              <a:cxn ang="10800000">
                <a:pos x="wd2" y="hd2"/>
              </a:cxn>
              <a:cxn ang="16200000">
                <a:pos x="wd2" y="hd2"/>
              </a:cxn>
            </a:cxnLst>
            <a:rect l="0" t="0" r="r" b="b"/>
            <a:pathLst>
              <a:path w="20744" h="21600" extrusionOk="0">
                <a:moveTo>
                  <a:pt x="17555" y="14400"/>
                </a:moveTo>
                <a:cubicBezTo>
                  <a:pt x="18584" y="12240"/>
                  <a:pt x="20126" y="14400"/>
                  <a:pt x="20641" y="12240"/>
                </a:cubicBezTo>
                <a:cubicBezTo>
                  <a:pt x="21155" y="11520"/>
                  <a:pt x="19612" y="9360"/>
                  <a:pt x="19098" y="9360"/>
                </a:cubicBezTo>
                <a:cubicBezTo>
                  <a:pt x="18584" y="10800"/>
                  <a:pt x="17041" y="7920"/>
                  <a:pt x="16526" y="7200"/>
                </a:cubicBezTo>
                <a:cubicBezTo>
                  <a:pt x="16526" y="6480"/>
                  <a:pt x="16526" y="5760"/>
                  <a:pt x="16012" y="5040"/>
                </a:cubicBezTo>
                <a:cubicBezTo>
                  <a:pt x="14984" y="3600"/>
                  <a:pt x="14984" y="2880"/>
                  <a:pt x="14984" y="720"/>
                </a:cubicBezTo>
                <a:cubicBezTo>
                  <a:pt x="14469" y="720"/>
                  <a:pt x="13441" y="0"/>
                  <a:pt x="12926" y="0"/>
                </a:cubicBezTo>
                <a:cubicBezTo>
                  <a:pt x="11898" y="720"/>
                  <a:pt x="11384" y="1440"/>
                  <a:pt x="10869" y="1440"/>
                </a:cubicBezTo>
                <a:cubicBezTo>
                  <a:pt x="10355" y="2160"/>
                  <a:pt x="9841" y="2880"/>
                  <a:pt x="9326" y="2880"/>
                </a:cubicBezTo>
                <a:cubicBezTo>
                  <a:pt x="8812" y="4320"/>
                  <a:pt x="8812" y="2880"/>
                  <a:pt x="8298" y="3600"/>
                </a:cubicBezTo>
                <a:cubicBezTo>
                  <a:pt x="7269" y="4320"/>
                  <a:pt x="6241" y="7920"/>
                  <a:pt x="5212" y="7200"/>
                </a:cubicBezTo>
                <a:cubicBezTo>
                  <a:pt x="4698" y="7200"/>
                  <a:pt x="4184" y="5760"/>
                  <a:pt x="4184" y="7200"/>
                </a:cubicBezTo>
                <a:cubicBezTo>
                  <a:pt x="3669" y="7920"/>
                  <a:pt x="3669" y="9360"/>
                  <a:pt x="3155" y="10080"/>
                </a:cubicBezTo>
                <a:cubicBezTo>
                  <a:pt x="3155" y="10800"/>
                  <a:pt x="3155" y="11520"/>
                  <a:pt x="2126" y="11520"/>
                </a:cubicBezTo>
                <a:cubicBezTo>
                  <a:pt x="2126" y="11520"/>
                  <a:pt x="69" y="12240"/>
                  <a:pt x="584" y="12960"/>
                </a:cubicBezTo>
                <a:cubicBezTo>
                  <a:pt x="2126" y="14400"/>
                  <a:pt x="-445" y="16560"/>
                  <a:pt x="69" y="17280"/>
                </a:cubicBezTo>
                <a:cubicBezTo>
                  <a:pt x="1098" y="18000"/>
                  <a:pt x="2126" y="21600"/>
                  <a:pt x="3669" y="20160"/>
                </a:cubicBezTo>
                <a:cubicBezTo>
                  <a:pt x="5212" y="18720"/>
                  <a:pt x="6241" y="19440"/>
                  <a:pt x="7784" y="21600"/>
                </a:cubicBezTo>
                <a:cubicBezTo>
                  <a:pt x="7269" y="19440"/>
                  <a:pt x="7269" y="17280"/>
                  <a:pt x="7269" y="15840"/>
                </a:cubicBezTo>
                <a:cubicBezTo>
                  <a:pt x="9326" y="15840"/>
                  <a:pt x="10869" y="15840"/>
                  <a:pt x="12926" y="15840"/>
                </a:cubicBezTo>
                <a:cubicBezTo>
                  <a:pt x="14469" y="15840"/>
                  <a:pt x="17041" y="16560"/>
                  <a:pt x="17555" y="14400"/>
                </a:cubicBezTo>
                <a:cubicBezTo>
                  <a:pt x="18069" y="12960"/>
                  <a:pt x="17555" y="14400"/>
                  <a:pt x="17555" y="14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7" name="Shape 2637"/>
          <p:cNvSpPr/>
          <p:nvPr/>
        </p:nvSpPr>
        <p:spPr>
          <a:xfrm>
            <a:off x="16657525" y="7761685"/>
            <a:ext cx="53021" cy="156586"/>
          </a:xfrm>
          <a:custGeom>
            <a:avLst/>
            <a:gdLst/>
            <a:ahLst/>
            <a:cxnLst>
              <a:cxn ang="0">
                <a:pos x="wd2" y="hd2"/>
              </a:cxn>
              <a:cxn ang="5400000">
                <a:pos x="wd2" y="hd2"/>
              </a:cxn>
              <a:cxn ang="10800000">
                <a:pos x="wd2" y="hd2"/>
              </a:cxn>
              <a:cxn ang="16200000">
                <a:pos x="wd2" y="hd2"/>
              </a:cxn>
            </a:cxnLst>
            <a:rect l="0" t="0" r="r" b="b"/>
            <a:pathLst>
              <a:path w="17475" h="21375" extrusionOk="0">
                <a:moveTo>
                  <a:pt x="17040" y="9000"/>
                </a:moveTo>
                <a:cubicBezTo>
                  <a:pt x="17040" y="8100"/>
                  <a:pt x="17040" y="6300"/>
                  <a:pt x="14880" y="5400"/>
                </a:cubicBezTo>
                <a:cubicBezTo>
                  <a:pt x="12720" y="4500"/>
                  <a:pt x="6240" y="900"/>
                  <a:pt x="8400" y="0"/>
                </a:cubicBezTo>
                <a:cubicBezTo>
                  <a:pt x="6240" y="0"/>
                  <a:pt x="4080" y="0"/>
                  <a:pt x="1920" y="0"/>
                </a:cubicBezTo>
                <a:cubicBezTo>
                  <a:pt x="-2400" y="0"/>
                  <a:pt x="1920" y="1800"/>
                  <a:pt x="1920" y="2700"/>
                </a:cubicBezTo>
                <a:cubicBezTo>
                  <a:pt x="4080" y="4500"/>
                  <a:pt x="1920" y="6300"/>
                  <a:pt x="1920" y="8100"/>
                </a:cubicBezTo>
                <a:cubicBezTo>
                  <a:pt x="-240" y="10800"/>
                  <a:pt x="4080" y="10800"/>
                  <a:pt x="6240" y="13500"/>
                </a:cubicBezTo>
                <a:cubicBezTo>
                  <a:pt x="6240" y="15300"/>
                  <a:pt x="4080" y="17100"/>
                  <a:pt x="6240" y="18900"/>
                </a:cubicBezTo>
                <a:cubicBezTo>
                  <a:pt x="6240" y="19800"/>
                  <a:pt x="8400" y="20700"/>
                  <a:pt x="10560" y="20700"/>
                </a:cubicBezTo>
                <a:cubicBezTo>
                  <a:pt x="12720" y="21600"/>
                  <a:pt x="19200" y="21600"/>
                  <a:pt x="17040" y="20700"/>
                </a:cubicBezTo>
                <a:cubicBezTo>
                  <a:pt x="17040" y="17100"/>
                  <a:pt x="17040" y="13500"/>
                  <a:pt x="17040" y="9000"/>
                </a:cubicBezTo>
                <a:cubicBezTo>
                  <a:pt x="17040" y="6300"/>
                  <a:pt x="17040" y="11700"/>
                  <a:pt x="17040" y="90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8" name="Shape 2638"/>
          <p:cNvSpPr/>
          <p:nvPr/>
        </p:nvSpPr>
        <p:spPr>
          <a:xfrm>
            <a:off x="16374344" y="7773246"/>
            <a:ext cx="193151" cy="200926"/>
          </a:xfrm>
          <a:custGeom>
            <a:avLst/>
            <a:gdLst/>
            <a:ahLst/>
            <a:cxnLst>
              <a:cxn ang="0">
                <a:pos x="wd2" y="hd2"/>
              </a:cxn>
              <a:cxn ang="5400000">
                <a:pos x="wd2" y="hd2"/>
              </a:cxn>
              <a:cxn ang="10800000">
                <a:pos x="wd2" y="hd2"/>
              </a:cxn>
              <a:cxn ang="16200000">
                <a:pos x="wd2" y="hd2"/>
              </a:cxn>
            </a:cxnLst>
            <a:rect l="0" t="0" r="r" b="b"/>
            <a:pathLst>
              <a:path w="19851" h="21098" extrusionOk="0">
                <a:moveTo>
                  <a:pt x="16641" y="2285"/>
                </a:moveTo>
                <a:cubicBezTo>
                  <a:pt x="15291" y="2285"/>
                  <a:pt x="14616" y="3679"/>
                  <a:pt x="13266" y="2982"/>
                </a:cubicBezTo>
                <a:cubicBezTo>
                  <a:pt x="11916" y="2982"/>
                  <a:pt x="10566" y="-502"/>
                  <a:pt x="9216" y="195"/>
                </a:cubicBezTo>
                <a:cubicBezTo>
                  <a:pt x="8541" y="892"/>
                  <a:pt x="7866" y="892"/>
                  <a:pt x="7866" y="195"/>
                </a:cubicBezTo>
                <a:cubicBezTo>
                  <a:pt x="7191" y="-502"/>
                  <a:pt x="6516" y="892"/>
                  <a:pt x="5841" y="892"/>
                </a:cubicBezTo>
                <a:cubicBezTo>
                  <a:pt x="4491" y="1588"/>
                  <a:pt x="3816" y="892"/>
                  <a:pt x="3141" y="892"/>
                </a:cubicBezTo>
                <a:cubicBezTo>
                  <a:pt x="2466" y="195"/>
                  <a:pt x="2466" y="1588"/>
                  <a:pt x="1791" y="1588"/>
                </a:cubicBezTo>
                <a:cubicBezTo>
                  <a:pt x="1116" y="1588"/>
                  <a:pt x="441" y="2982"/>
                  <a:pt x="1116" y="3679"/>
                </a:cubicBezTo>
                <a:cubicBezTo>
                  <a:pt x="1116" y="4375"/>
                  <a:pt x="2466" y="4375"/>
                  <a:pt x="2466" y="4375"/>
                </a:cubicBezTo>
                <a:cubicBezTo>
                  <a:pt x="2466" y="5072"/>
                  <a:pt x="1116" y="5769"/>
                  <a:pt x="1116" y="5769"/>
                </a:cubicBezTo>
                <a:cubicBezTo>
                  <a:pt x="1116" y="6466"/>
                  <a:pt x="2466" y="7163"/>
                  <a:pt x="2466" y="7859"/>
                </a:cubicBezTo>
                <a:cubicBezTo>
                  <a:pt x="2466" y="7859"/>
                  <a:pt x="1116" y="7163"/>
                  <a:pt x="1116" y="8556"/>
                </a:cubicBezTo>
                <a:cubicBezTo>
                  <a:pt x="1116" y="9253"/>
                  <a:pt x="1791" y="10646"/>
                  <a:pt x="441" y="10646"/>
                </a:cubicBezTo>
                <a:cubicBezTo>
                  <a:pt x="1116" y="11343"/>
                  <a:pt x="1116" y="12040"/>
                  <a:pt x="441" y="12737"/>
                </a:cubicBezTo>
                <a:cubicBezTo>
                  <a:pt x="441" y="14130"/>
                  <a:pt x="-909" y="14130"/>
                  <a:pt x="1116" y="15524"/>
                </a:cubicBezTo>
                <a:cubicBezTo>
                  <a:pt x="1791" y="15524"/>
                  <a:pt x="3141" y="16221"/>
                  <a:pt x="3816" y="17614"/>
                </a:cubicBezTo>
                <a:cubicBezTo>
                  <a:pt x="4491" y="18311"/>
                  <a:pt x="3816" y="19704"/>
                  <a:pt x="3816" y="21098"/>
                </a:cubicBezTo>
                <a:cubicBezTo>
                  <a:pt x="6516" y="20401"/>
                  <a:pt x="8541" y="19008"/>
                  <a:pt x="11916" y="19008"/>
                </a:cubicBezTo>
                <a:cubicBezTo>
                  <a:pt x="13266" y="18311"/>
                  <a:pt x="15291" y="19008"/>
                  <a:pt x="16641" y="19008"/>
                </a:cubicBezTo>
                <a:cubicBezTo>
                  <a:pt x="17991" y="19008"/>
                  <a:pt x="20016" y="19704"/>
                  <a:pt x="19341" y="17614"/>
                </a:cubicBezTo>
                <a:cubicBezTo>
                  <a:pt x="19341" y="16221"/>
                  <a:pt x="18666" y="15524"/>
                  <a:pt x="17991" y="14130"/>
                </a:cubicBezTo>
                <a:cubicBezTo>
                  <a:pt x="17991" y="12737"/>
                  <a:pt x="18666" y="11343"/>
                  <a:pt x="19341" y="9950"/>
                </a:cubicBezTo>
                <a:cubicBezTo>
                  <a:pt x="20016" y="7163"/>
                  <a:pt x="20691" y="2285"/>
                  <a:pt x="16641" y="228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39" name="Shape 2639"/>
          <p:cNvSpPr/>
          <p:nvPr/>
        </p:nvSpPr>
        <p:spPr>
          <a:xfrm>
            <a:off x="16549557" y="7761685"/>
            <a:ext cx="145887" cy="198922"/>
          </a:xfrm>
          <a:custGeom>
            <a:avLst/>
            <a:gdLst/>
            <a:ahLst/>
            <a:cxnLst>
              <a:cxn ang="0">
                <a:pos x="wd2" y="hd2"/>
              </a:cxn>
              <a:cxn ang="5400000">
                <a:pos x="wd2" y="hd2"/>
              </a:cxn>
              <a:cxn ang="10800000">
                <a:pos x="wd2" y="hd2"/>
              </a:cxn>
              <a:cxn ang="16200000">
                <a:pos x="wd2" y="hd2"/>
              </a:cxn>
            </a:cxnLst>
            <a:rect l="0" t="0" r="r" b="b"/>
            <a:pathLst>
              <a:path w="20812" h="21600" extrusionOk="0">
                <a:moveTo>
                  <a:pt x="17055" y="9360"/>
                </a:moveTo>
                <a:cubicBezTo>
                  <a:pt x="15177" y="7920"/>
                  <a:pt x="16116" y="5760"/>
                  <a:pt x="16116" y="4320"/>
                </a:cubicBezTo>
                <a:cubicBezTo>
                  <a:pt x="17055" y="2880"/>
                  <a:pt x="14238" y="1440"/>
                  <a:pt x="15177" y="0"/>
                </a:cubicBezTo>
                <a:cubicBezTo>
                  <a:pt x="10482" y="0"/>
                  <a:pt x="6725" y="0"/>
                  <a:pt x="2029" y="0"/>
                </a:cubicBezTo>
                <a:cubicBezTo>
                  <a:pt x="2029" y="2160"/>
                  <a:pt x="2969" y="5040"/>
                  <a:pt x="2969" y="7920"/>
                </a:cubicBezTo>
                <a:cubicBezTo>
                  <a:pt x="2969" y="10800"/>
                  <a:pt x="-788" y="12960"/>
                  <a:pt x="151" y="15840"/>
                </a:cubicBezTo>
                <a:cubicBezTo>
                  <a:pt x="1090" y="18000"/>
                  <a:pt x="2969" y="18720"/>
                  <a:pt x="2029" y="21600"/>
                </a:cubicBezTo>
                <a:cubicBezTo>
                  <a:pt x="4847" y="21600"/>
                  <a:pt x="5786" y="21600"/>
                  <a:pt x="8603" y="20880"/>
                </a:cubicBezTo>
                <a:cubicBezTo>
                  <a:pt x="13299" y="20160"/>
                  <a:pt x="17055" y="18720"/>
                  <a:pt x="20812" y="17280"/>
                </a:cubicBezTo>
                <a:cubicBezTo>
                  <a:pt x="18934" y="16560"/>
                  <a:pt x="17995" y="15120"/>
                  <a:pt x="17995" y="13680"/>
                </a:cubicBezTo>
                <a:cubicBezTo>
                  <a:pt x="17995" y="12240"/>
                  <a:pt x="17995" y="10800"/>
                  <a:pt x="17055" y="9360"/>
                </a:cubicBezTo>
                <a:cubicBezTo>
                  <a:pt x="15177" y="7920"/>
                  <a:pt x="17995" y="10800"/>
                  <a:pt x="17055" y="936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0" name="Shape 2640"/>
          <p:cNvSpPr/>
          <p:nvPr/>
        </p:nvSpPr>
        <p:spPr>
          <a:xfrm>
            <a:off x="16217141" y="7792383"/>
            <a:ext cx="91459" cy="103826"/>
          </a:xfrm>
          <a:custGeom>
            <a:avLst/>
            <a:gdLst/>
            <a:ahLst/>
            <a:cxnLst>
              <a:cxn ang="0">
                <a:pos x="wd2" y="hd2"/>
              </a:cxn>
              <a:cxn ang="5400000">
                <a:pos x="wd2" y="hd2"/>
              </a:cxn>
              <a:cxn ang="10800000">
                <a:pos x="wd2" y="hd2"/>
              </a:cxn>
              <a:cxn ang="16200000">
                <a:pos x="wd2" y="hd2"/>
              </a:cxn>
            </a:cxnLst>
            <a:rect l="0" t="0" r="r" b="b"/>
            <a:pathLst>
              <a:path w="19867" h="18719" extrusionOk="0">
                <a:moveTo>
                  <a:pt x="16126" y="14933"/>
                </a:moveTo>
                <a:cubicBezTo>
                  <a:pt x="20446" y="13733"/>
                  <a:pt x="20446" y="7733"/>
                  <a:pt x="19006" y="5333"/>
                </a:cubicBezTo>
                <a:cubicBezTo>
                  <a:pt x="16126" y="533"/>
                  <a:pt x="10366" y="-1867"/>
                  <a:pt x="6046" y="1733"/>
                </a:cubicBezTo>
                <a:cubicBezTo>
                  <a:pt x="3166" y="2933"/>
                  <a:pt x="-1154" y="5333"/>
                  <a:pt x="286" y="7733"/>
                </a:cubicBezTo>
                <a:cubicBezTo>
                  <a:pt x="1726" y="10133"/>
                  <a:pt x="1726" y="11333"/>
                  <a:pt x="4606" y="12533"/>
                </a:cubicBezTo>
                <a:cubicBezTo>
                  <a:pt x="6046" y="14933"/>
                  <a:pt x="6046" y="16133"/>
                  <a:pt x="8926" y="17333"/>
                </a:cubicBezTo>
                <a:cubicBezTo>
                  <a:pt x="10366" y="18533"/>
                  <a:pt x="11806" y="19733"/>
                  <a:pt x="13246" y="17333"/>
                </a:cubicBezTo>
                <a:cubicBezTo>
                  <a:pt x="13246" y="16133"/>
                  <a:pt x="14686" y="16133"/>
                  <a:pt x="16126" y="14933"/>
                </a:cubicBezTo>
                <a:cubicBezTo>
                  <a:pt x="19006" y="13733"/>
                  <a:pt x="14686" y="16133"/>
                  <a:pt x="16126" y="1493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1" name="Shape 2641"/>
          <p:cNvSpPr/>
          <p:nvPr/>
        </p:nvSpPr>
        <p:spPr>
          <a:xfrm>
            <a:off x="16270585" y="7840118"/>
            <a:ext cx="143182" cy="134054"/>
          </a:xfrm>
          <a:custGeom>
            <a:avLst/>
            <a:gdLst/>
            <a:ahLst/>
            <a:cxnLst>
              <a:cxn ang="0">
                <a:pos x="wd2" y="hd2"/>
              </a:cxn>
              <a:cxn ang="5400000">
                <a:pos x="wd2" y="hd2"/>
              </a:cxn>
              <a:cxn ang="10800000">
                <a:pos x="wd2" y="hd2"/>
              </a:cxn>
              <a:cxn ang="16200000">
                <a:pos x="wd2" y="hd2"/>
              </a:cxn>
            </a:cxnLst>
            <a:rect l="0" t="0" r="r" b="b"/>
            <a:pathLst>
              <a:path w="21055" h="20660" extrusionOk="0">
                <a:moveTo>
                  <a:pt x="20618" y="16546"/>
                </a:moveTo>
                <a:cubicBezTo>
                  <a:pt x="21600" y="14489"/>
                  <a:pt x="19636" y="13460"/>
                  <a:pt x="18655" y="12431"/>
                </a:cubicBezTo>
                <a:cubicBezTo>
                  <a:pt x="17673" y="12431"/>
                  <a:pt x="13745" y="11403"/>
                  <a:pt x="15709" y="10374"/>
                </a:cubicBezTo>
                <a:cubicBezTo>
                  <a:pt x="16691" y="9346"/>
                  <a:pt x="16691" y="6260"/>
                  <a:pt x="15709" y="5231"/>
                </a:cubicBezTo>
                <a:cubicBezTo>
                  <a:pt x="14727" y="3174"/>
                  <a:pt x="13745" y="7289"/>
                  <a:pt x="12764" y="7289"/>
                </a:cubicBezTo>
                <a:cubicBezTo>
                  <a:pt x="9818" y="7289"/>
                  <a:pt x="10800" y="-940"/>
                  <a:pt x="8836" y="89"/>
                </a:cubicBezTo>
                <a:cubicBezTo>
                  <a:pt x="7855" y="1117"/>
                  <a:pt x="5891" y="2146"/>
                  <a:pt x="4909" y="3174"/>
                </a:cubicBezTo>
                <a:cubicBezTo>
                  <a:pt x="3927" y="5231"/>
                  <a:pt x="1964" y="6260"/>
                  <a:pt x="0" y="8317"/>
                </a:cubicBezTo>
                <a:cubicBezTo>
                  <a:pt x="4909" y="11403"/>
                  <a:pt x="7855" y="14489"/>
                  <a:pt x="11782" y="17574"/>
                </a:cubicBezTo>
                <a:cubicBezTo>
                  <a:pt x="13745" y="19631"/>
                  <a:pt x="15709" y="20660"/>
                  <a:pt x="18655" y="20660"/>
                </a:cubicBezTo>
                <a:cubicBezTo>
                  <a:pt x="21600" y="20660"/>
                  <a:pt x="19636" y="18603"/>
                  <a:pt x="20618" y="16546"/>
                </a:cubicBezTo>
                <a:cubicBezTo>
                  <a:pt x="21600" y="14489"/>
                  <a:pt x="20618" y="18603"/>
                  <a:pt x="20618" y="1654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2" name="Shape 2642"/>
          <p:cNvSpPr/>
          <p:nvPr/>
        </p:nvSpPr>
        <p:spPr>
          <a:xfrm>
            <a:off x="16166630" y="7702331"/>
            <a:ext cx="230508" cy="181269"/>
          </a:xfrm>
          <a:custGeom>
            <a:avLst/>
            <a:gdLst/>
            <a:ahLst/>
            <a:cxnLst>
              <a:cxn ang="0">
                <a:pos x="wd2" y="hd2"/>
              </a:cxn>
              <a:cxn ang="5400000">
                <a:pos x="wd2" y="hd2"/>
              </a:cxn>
              <a:cxn ang="10800000">
                <a:pos x="wd2" y="hd2"/>
              </a:cxn>
              <a:cxn ang="16200000">
                <a:pos x="wd2" y="hd2"/>
              </a:cxn>
            </a:cxnLst>
            <a:rect l="0" t="0" r="r" b="b"/>
            <a:pathLst>
              <a:path w="21600" h="20141" extrusionOk="0">
                <a:moveTo>
                  <a:pt x="6171" y="11731"/>
                </a:moveTo>
                <a:cubicBezTo>
                  <a:pt x="8640" y="10242"/>
                  <a:pt x="11109" y="8752"/>
                  <a:pt x="12343" y="12476"/>
                </a:cubicBezTo>
                <a:cubicBezTo>
                  <a:pt x="13577" y="13966"/>
                  <a:pt x="12960" y="14711"/>
                  <a:pt x="12960" y="16945"/>
                </a:cubicBezTo>
                <a:cubicBezTo>
                  <a:pt x="13577" y="17690"/>
                  <a:pt x="14811" y="15455"/>
                  <a:pt x="15429" y="15455"/>
                </a:cubicBezTo>
                <a:cubicBezTo>
                  <a:pt x="16663" y="14711"/>
                  <a:pt x="16663" y="21414"/>
                  <a:pt x="17897" y="19924"/>
                </a:cubicBezTo>
                <a:cubicBezTo>
                  <a:pt x="18514" y="19924"/>
                  <a:pt x="18514" y="19180"/>
                  <a:pt x="19131" y="19180"/>
                </a:cubicBezTo>
                <a:cubicBezTo>
                  <a:pt x="19131" y="18435"/>
                  <a:pt x="20366" y="19180"/>
                  <a:pt x="20366" y="18435"/>
                </a:cubicBezTo>
                <a:cubicBezTo>
                  <a:pt x="20983" y="17690"/>
                  <a:pt x="20366" y="16945"/>
                  <a:pt x="20366" y="16945"/>
                </a:cubicBezTo>
                <a:cubicBezTo>
                  <a:pt x="20366" y="15455"/>
                  <a:pt x="21600" y="16200"/>
                  <a:pt x="21600" y="16200"/>
                </a:cubicBezTo>
                <a:cubicBezTo>
                  <a:pt x="21600" y="15455"/>
                  <a:pt x="19749" y="14711"/>
                  <a:pt x="20983" y="13966"/>
                </a:cubicBezTo>
                <a:cubicBezTo>
                  <a:pt x="21600" y="13221"/>
                  <a:pt x="21600" y="12476"/>
                  <a:pt x="20366" y="11731"/>
                </a:cubicBezTo>
                <a:cubicBezTo>
                  <a:pt x="19749" y="10986"/>
                  <a:pt x="20983" y="9497"/>
                  <a:pt x="20366" y="8752"/>
                </a:cubicBezTo>
                <a:cubicBezTo>
                  <a:pt x="19749" y="8007"/>
                  <a:pt x="20366" y="7262"/>
                  <a:pt x="19749" y="5773"/>
                </a:cubicBezTo>
                <a:cubicBezTo>
                  <a:pt x="19131" y="5028"/>
                  <a:pt x="17897" y="-186"/>
                  <a:pt x="16046" y="1304"/>
                </a:cubicBezTo>
                <a:cubicBezTo>
                  <a:pt x="16046" y="1304"/>
                  <a:pt x="15429" y="2048"/>
                  <a:pt x="14811" y="2048"/>
                </a:cubicBezTo>
                <a:cubicBezTo>
                  <a:pt x="14194" y="2048"/>
                  <a:pt x="14194" y="2048"/>
                  <a:pt x="13577" y="2048"/>
                </a:cubicBezTo>
                <a:cubicBezTo>
                  <a:pt x="12960" y="2793"/>
                  <a:pt x="12343" y="2048"/>
                  <a:pt x="11726" y="2048"/>
                </a:cubicBezTo>
                <a:cubicBezTo>
                  <a:pt x="11109" y="2048"/>
                  <a:pt x="11109" y="2793"/>
                  <a:pt x="11109" y="2048"/>
                </a:cubicBezTo>
                <a:cubicBezTo>
                  <a:pt x="9874" y="1304"/>
                  <a:pt x="10491" y="1304"/>
                  <a:pt x="9257" y="1304"/>
                </a:cubicBezTo>
                <a:cubicBezTo>
                  <a:pt x="7406" y="2048"/>
                  <a:pt x="7406" y="559"/>
                  <a:pt x="6171" y="559"/>
                </a:cubicBezTo>
                <a:cubicBezTo>
                  <a:pt x="4937" y="-186"/>
                  <a:pt x="3703" y="-186"/>
                  <a:pt x="3086" y="559"/>
                </a:cubicBezTo>
                <a:cubicBezTo>
                  <a:pt x="3086" y="1304"/>
                  <a:pt x="1851" y="2048"/>
                  <a:pt x="3086" y="2793"/>
                </a:cubicBezTo>
                <a:cubicBezTo>
                  <a:pt x="3703" y="3538"/>
                  <a:pt x="3086" y="4283"/>
                  <a:pt x="1851" y="4283"/>
                </a:cubicBezTo>
                <a:cubicBezTo>
                  <a:pt x="617" y="4283"/>
                  <a:pt x="0" y="4283"/>
                  <a:pt x="0" y="5773"/>
                </a:cubicBezTo>
                <a:cubicBezTo>
                  <a:pt x="617" y="7262"/>
                  <a:pt x="1234" y="8007"/>
                  <a:pt x="1851" y="9497"/>
                </a:cubicBezTo>
                <a:cubicBezTo>
                  <a:pt x="3086" y="10986"/>
                  <a:pt x="3703" y="11731"/>
                  <a:pt x="4937" y="13966"/>
                </a:cubicBezTo>
                <a:cubicBezTo>
                  <a:pt x="5554" y="13221"/>
                  <a:pt x="5554" y="12476"/>
                  <a:pt x="6171" y="11731"/>
                </a:cubicBezTo>
                <a:cubicBezTo>
                  <a:pt x="6789" y="11731"/>
                  <a:pt x="6171" y="12476"/>
                  <a:pt x="6171" y="117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3" name="Shape 2643"/>
          <p:cNvSpPr/>
          <p:nvPr/>
        </p:nvSpPr>
        <p:spPr>
          <a:xfrm>
            <a:off x="16105615" y="7707438"/>
            <a:ext cx="96043" cy="47470"/>
          </a:xfrm>
          <a:custGeom>
            <a:avLst/>
            <a:gdLst/>
            <a:ahLst/>
            <a:cxnLst>
              <a:cxn ang="0">
                <a:pos x="wd2" y="hd2"/>
              </a:cxn>
              <a:cxn ang="5400000">
                <a:pos x="wd2" y="hd2"/>
              </a:cxn>
              <a:cxn ang="10800000">
                <a:pos x="wd2" y="hd2"/>
              </a:cxn>
              <a:cxn ang="16200000">
                <a:pos x="wd2" y="hd2"/>
              </a:cxn>
            </a:cxnLst>
            <a:rect l="0" t="0" r="r" b="b"/>
            <a:pathLst>
              <a:path w="19531" h="21600" extrusionOk="0">
                <a:moveTo>
                  <a:pt x="13500" y="15429"/>
                </a:moveTo>
                <a:cubicBezTo>
                  <a:pt x="14850" y="15429"/>
                  <a:pt x="21600" y="15429"/>
                  <a:pt x="18900" y="9257"/>
                </a:cubicBezTo>
                <a:cubicBezTo>
                  <a:pt x="16200" y="6171"/>
                  <a:pt x="18900" y="3086"/>
                  <a:pt x="18900" y="0"/>
                </a:cubicBezTo>
                <a:cubicBezTo>
                  <a:pt x="16200" y="0"/>
                  <a:pt x="12150" y="0"/>
                  <a:pt x="9450" y="0"/>
                </a:cubicBezTo>
                <a:cubicBezTo>
                  <a:pt x="6750" y="0"/>
                  <a:pt x="6750" y="3086"/>
                  <a:pt x="5400" y="0"/>
                </a:cubicBezTo>
                <a:cubicBezTo>
                  <a:pt x="2700" y="0"/>
                  <a:pt x="2700" y="0"/>
                  <a:pt x="0" y="3086"/>
                </a:cubicBezTo>
                <a:cubicBezTo>
                  <a:pt x="1350" y="6171"/>
                  <a:pt x="1350" y="9257"/>
                  <a:pt x="4050" y="9257"/>
                </a:cubicBezTo>
                <a:cubicBezTo>
                  <a:pt x="5400" y="9257"/>
                  <a:pt x="9450" y="9257"/>
                  <a:pt x="9450" y="9257"/>
                </a:cubicBezTo>
                <a:cubicBezTo>
                  <a:pt x="6750" y="15429"/>
                  <a:pt x="9450" y="18514"/>
                  <a:pt x="12150" y="21600"/>
                </a:cubicBezTo>
                <a:cubicBezTo>
                  <a:pt x="12150" y="21600"/>
                  <a:pt x="12150" y="15429"/>
                  <a:pt x="13500" y="1542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4" name="Shape 2644"/>
          <p:cNvSpPr/>
          <p:nvPr/>
        </p:nvSpPr>
        <p:spPr>
          <a:xfrm>
            <a:off x="16098834" y="7667603"/>
            <a:ext cx="99435" cy="21750"/>
          </a:xfrm>
          <a:custGeom>
            <a:avLst/>
            <a:gdLst/>
            <a:ahLst/>
            <a:cxnLst>
              <a:cxn ang="0">
                <a:pos x="wd2" y="hd2"/>
              </a:cxn>
              <a:cxn ang="5400000">
                <a:pos x="wd2" y="hd2"/>
              </a:cxn>
              <a:cxn ang="10800000">
                <a:pos x="wd2" y="hd2"/>
              </a:cxn>
              <a:cxn ang="16200000">
                <a:pos x="wd2" y="hd2"/>
              </a:cxn>
            </a:cxnLst>
            <a:rect l="0" t="0" r="r" b="b"/>
            <a:pathLst>
              <a:path w="21600" h="17318" extrusionOk="0">
                <a:moveTo>
                  <a:pt x="5760" y="17318"/>
                </a:moveTo>
                <a:cubicBezTo>
                  <a:pt x="8640" y="11918"/>
                  <a:pt x="10080" y="6518"/>
                  <a:pt x="12960" y="11918"/>
                </a:cubicBezTo>
                <a:cubicBezTo>
                  <a:pt x="14400" y="11918"/>
                  <a:pt x="20160" y="17318"/>
                  <a:pt x="21600" y="6518"/>
                </a:cubicBezTo>
                <a:cubicBezTo>
                  <a:pt x="21600" y="11918"/>
                  <a:pt x="12960" y="-4282"/>
                  <a:pt x="11520" y="1118"/>
                </a:cubicBezTo>
                <a:cubicBezTo>
                  <a:pt x="7200" y="6518"/>
                  <a:pt x="1440" y="-4282"/>
                  <a:pt x="0" y="17318"/>
                </a:cubicBezTo>
                <a:cubicBezTo>
                  <a:pt x="2880" y="17318"/>
                  <a:pt x="4320" y="17318"/>
                  <a:pt x="5760" y="17318"/>
                </a:cubicBezTo>
                <a:cubicBezTo>
                  <a:pt x="7200" y="17318"/>
                  <a:pt x="5760" y="17318"/>
                  <a:pt x="5760" y="1731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5" name="Shape 2645"/>
          <p:cNvSpPr/>
          <p:nvPr/>
        </p:nvSpPr>
        <p:spPr>
          <a:xfrm>
            <a:off x="16090096" y="7196573"/>
            <a:ext cx="392915" cy="437084"/>
          </a:xfrm>
          <a:custGeom>
            <a:avLst/>
            <a:gdLst/>
            <a:ahLst/>
            <a:cxnLst>
              <a:cxn ang="0">
                <a:pos x="wd2" y="hd2"/>
              </a:cxn>
              <a:cxn ang="5400000">
                <a:pos x="wd2" y="hd2"/>
              </a:cxn>
              <a:cxn ang="10800000">
                <a:pos x="wd2" y="hd2"/>
              </a:cxn>
              <a:cxn ang="16200000">
                <a:pos x="wd2" y="hd2"/>
              </a:cxn>
            </a:cxnLst>
            <a:rect l="0" t="0" r="r" b="b"/>
            <a:pathLst>
              <a:path w="21338" h="20883" extrusionOk="0">
                <a:moveTo>
                  <a:pt x="1538" y="18106"/>
                </a:moveTo>
                <a:cubicBezTo>
                  <a:pt x="2258" y="18106"/>
                  <a:pt x="4418" y="17471"/>
                  <a:pt x="5138" y="18106"/>
                </a:cubicBezTo>
                <a:cubicBezTo>
                  <a:pt x="5498" y="18424"/>
                  <a:pt x="5858" y="18424"/>
                  <a:pt x="6218" y="18741"/>
                </a:cubicBezTo>
                <a:cubicBezTo>
                  <a:pt x="6578" y="19376"/>
                  <a:pt x="6938" y="19694"/>
                  <a:pt x="7298" y="20012"/>
                </a:cubicBezTo>
                <a:cubicBezTo>
                  <a:pt x="7658" y="20329"/>
                  <a:pt x="9098" y="21600"/>
                  <a:pt x="9458" y="20329"/>
                </a:cubicBezTo>
                <a:cubicBezTo>
                  <a:pt x="9818" y="18424"/>
                  <a:pt x="10538" y="20647"/>
                  <a:pt x="11258" y="20329"/>
                </a:cubicBezTo>
                <a:cubicBezTo>
                  <a:pt x="11618" y="19694"/>
                  <a:pt x="11618" y="19694"/>
                  <a:pt x="12338" y="19694"/>
                </a:cubicBezTo>
                <a:cubicBezTo>
                  <a:pt x="13058" y="19694"/>
                  <a:pt x="13418" y="19694"/>
                  <a:pt x="13778" y="19694"/>
                </a:cubicBezTo>
                <a:cubicBezTo>
                  <a:pt x="14498" y="19376"/>
                  <a:pt x="15218" y="19376"/>
                  <a:pt x="15578" y="19376"/>
                </a:cubicBezTo>
                <a:cubicBezTo>
                  <a:pt x="16658" y="19376"/>
                  <a:pt x="17738" y="19376"/>
                  <a:pt x="18818" y="19376"/>
                </a:cubicBezTo>
                <a:cubicBezTo>
                  <a:pt x="19178" y="19376"/>
                  <a:pt x="20258" y="19694"/>
                  <a:pt x="20618" y="19376"/>
                </a:cubicBezTo>
                <a:cubicBezTo>
                  <a:pt x="20978" y="19376"/>
                  <a:pt x="20618" y="17471"/>
                  <a:pt x="20618" y="17153"/>
                </a:cubicBezTo>
                <a:cubicBezTo>
                  <a:pt x="20258" y="15247"/>
                  <a:pt x="19898" y="13659"/>
                  <a:pt x="19898" y="12071"/>
                </a:cubicBezTo>
                <a:cubicBezTo>
                  <a:pt x="19538" y="9212"/>
                  <a:pt x="18818" y="6671"/>
                  <a:pt x="18458" y="3812"/>
                </a:cubicBezTo>
                <a:cubicBezTo>
                  <a:pt x="19538" y="3812"/>
                  <a:pt x="20618" y="3812"/>
                  <a:pt x="21338" y="3812"/>
                </a:cubicBezTo>
                <a:cubicBezTo>
                  <a:pt x="19178" y="2541"/>
                  <a:pt x="17018" y="1271"/>
                  <a:pt x="15218" y="0"/>
                </a:cubicBezTo>
                <a:cubicBezTo>
                  <a:pt x="15218" y="318"/>
                  <a:pt x="15218" y="2224"/>
                  <a:pt x="14858" y="2224"/>
                </a:cubicBezTo>
                <a:cubicBezTo>
                  <a:pt x="14498" y="2224"/>
                  <a:pt x="13778" y="2224"/>
                  <a:pt x="13058" y="2224"/>
                </a:cubicBezTo>
                <a:cubicBezTo>
                  <a:pt x="12338" y="2224"/>
                  <a:pt x="11258" y="2224"/>
                  <a:pt x="10178" y="2224"/>
                </a:cubicBezTo>
                <a:cubicBezTo>
                  <a:pt x="10178" y="2224"/>
                  <a:pt x="9098" y="2224"/>
                  <a:pt x="9098" y="2224"/>
                </a:cubicBezTo>
                <a:cubicBezTo>
                  <a:pt x="8738" y="2541"/>
                  <a:pt x="9098" y="3494"/>
                  <a:pt x="9098" y="3812"/>
                </a:cubicBezTo>
                <a:cubicBezTo>
                  <a:pt x="9098" y="4447"/>
                  <a:pt x="9098" y="5400"/>
                  <a:pt x="9098" y="6035"/>
                </a:cubicBezTo>
                <a:cubicBezTo>
                  <a:pt x="9098" y="6988"/>
                  <a:pt x="6938" y="6671"/>
                  <a:pt x="6938" y="7941"/>
                </a:cubicBezTo>
                <a:cubicBezTo>
                  <a:pt x="6938" y="8259"/>
                  <a:pt x="7298" y="9847"/>
                  <a:pt x="6938" y="10165"/>
                </a:cubicBezTo>
                <a:cubicBezTo>
                  <a:pt x="6938" y="10165"/>
                  <a:pt x="5858" y="10165"/>
                  <a:pt x="5498" y="10165"/>
                </a:cubicBezTo>
                <a:cubicBezTo>
                  <a:pt x="4058" y="10165"/>
                  <a:pt x="2258" y="10165"/>
                  <a:pt x="818" y="10165"/>
                </a:cubicBezTo>
                <a:cubicBezTo>
                  <a:pt x="458" y="10165"/>
                  <a:pt x="-262" y="9847"/>
                  <a:pt x="98" y="10482"/>
                </a:cubicBezTo>
                <a:cubicBezTo>
                  <a:pt x="458" y="10800"/>
                  <a:pt x="818" y="11118"/>
                  <a:pt x="1178" y="11435"/>
                </a:cubicBezTo>
                <a:cubicBezTo>
                  <a:pt x="1538" y="12071"/>
                  <a:pt x="1178" y="12706"/>
                  <a:pt x="818" y="13024"/>
                </a:cubicBezTo>
                <a:cubicBezTo>
                  <a:pt x="818" y="13976"/>
                  <a:pt x="1898" y="14294"/>
                  <a:pt x="1898" y="15247"/>
                </a:cubicBezTo>
                <a:cubicBezTo>
                  <a:pt x="2258" y="16200"/>
                  <a:pt x="1178" y="17471"/>
                  <a:pt x="818" y="18424"/>
                </a:cubicBezTo>
                <a:cubicBezTo>
                  <a:pt x="1178" y="18424"/>
                  <a:pt x="1178" y="18106"/>
                  <a:pt x="1538" y="18106"/>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6" name="Shape 2646"/>
          <p:cNvSpPr/>
          <p:nvPr/>
        </p:nvSpPr>
        <p:spPr>
          <a:xfrm>
            <a:off x="16090527" y="7573205"/>
            <a:ext cx="186838" cy="143939"/>
          </a:xfrm>
          <a:custGeom>
            <a:avLst/>
            <a:gdLst/>
            <a:ahLst/>
            <a:cxnLst>
              <a:cxn ang="0">
                <a:pos x="wd2" y="hd2"/>
              </a:cxn>
              <a:cxn ang="5400000">
                <a:pos x="wd2" y="hd2"/>
              </a:cxn>
              <a:cxn ang="10800000">
                <a:pos x="wd2" y="hd2"/>
              </a:cxn>
              <a:cxn ang="16200000">
                <a:pos x="wd2" y="hd2"/>
              </a:cxn>
            </a:cxnLst>
            <a:rect l="0" t="0" r="r" b="b"/>
            <a:pathLst>
              <a:path w="21009" h="20528" extrusionOk="0">
                <a:moveTo>
                  <a:pt x="5368" y="20139"/>
                </a:moveTo>
                <a:cubicBezTo>
                  <a:pt x="6112" y="20139"/>
                  <a:pt x="6112" y="19200"/>
                  <a:pt x="6857" y="19200"/>
                </a:cubicBezTo>
                <a:cubicBezTo>
                  <a:pt x="8347" y="19200"/>
                  <a:pt x="9092" y="19200"/>
                  <a:pt x="10581" y="19200"/>
                </a:cubicBezTo>
                <a:cubicBezTo>
                  <a:pt x="12071" y="19200"/>
                  <a:pt x="14306" y="18261"/>
                  <a:pt x="16540" y="19200"/>
                </a:cubicBezTo>
                <a:cubicBezTo>
                  <a:pt x="17285" y="20139"/>
                  <a:pt x="18030" y="21078"/>
                  <a:pt x="19519" y="20139"/>
                </a:cubicBezTo>
                <a:cubicBezTo>
                  <a:pt x="21009" y="20139"/>
                  <a:pt x="21009" y="19200"/>
                  <a:pt x="21009" y="17321"/>
                </a:cubicBezTo>
                <a:cubicBezTo>
                  <a:pt x="21009" y="15443"/>
                  <a:pt x="18030" y="14504"/>
                  <a:pt x="18030" y="12626"/>
                </a:cubicBezTo>
                <a:cubicBezTo>
                  <a:pt x="18030" y="12626"/>
                  <a:pt x="18030" y="8869"/>
                  <a:pt x="18030" y="8869"/>
                </a:cubicBezTo>
                <a:cubicBezTo>
                  <a:pt x="17285" y="8869"/>
                  <a:pt x="14306" y="4174"/>
                  <a:pt x="13561" y="3235"/>
                </a:cubicBezTo>
                <a:cubicBezTo>
                  <a:pt x="11326" y="417"/>
                  <a:pt x="9092" y="-522"/>
                  <a:pt x="6112" y="417"/>
                </a:cubicBezTo>
                <a:cubicBezTo>
                  <a:pt x="5368" y="417"/>
                  <a:pt x="3133" y="-522"/>
                  <a:pt x="3133" y="417"/>
                </a:cubicBezTo>
                <a:cubicBezTo>
                  <a:pt x="2388" y="1356"/>
                  <a:pt x="899" y="3235"/>
                  <a:pt x="899" y="5113"/>
                </a:cubicBezTo>
                <a:cubicBezTo>
                  <a:pt x="1643" y="6991"/>
                  <a:pt x="1643" y="7930"/>
                  <a:pt x="154" y="8869"/>
                </a:cubicBezTo>
                <a:cubicBezTo>
                  <a:pt x="-591" y="8869"/>
                  <a:pt x="1643" y="10748"/>
                  <a:pt x="899" y="10748"/>
                </a:cubicBezTo>
                <a:cubicBezTo>
                  <a:pt x="2388" y="11687"/>
                  <a:pt x="899" y="11687"/>
                  <a:pt x="899" y="12626"/>
                </a:cubicBezTo>
                <a:cubicBezTo>
                  <a:pt x="899" y="12626"/>
                  <a:pt x="1643" y="13565"/>
                  <a:pt x="2388" y="13565"/>
                </a:cubicBezTo>
                <a:cubicBezTo>
                  <a:pt x="2388" y="14504"/>
                  <a:pt x="5368" y="13565"/>
                  <a:pt x="6112" y="13565"/>
                </a:cubicBezTo>
                <a:cubicBezTo>
                  <a:pt x="6857" y="13565"/>
                  <a:pt x="6857" y="12626"/>
                  <a:pt x="6857" y="12626"/>
                </a:cubicBezTo>
                <a:cubicBezTo>
                  <a:pt x="7602" y="12626"/>
                  <a:pt x="12071" y="15443"/>
                  <a:pt x="12071" y="14504"/>
                </a:cubicBezTo>
                <a:cubicBezTo>
                  <a:pt x="11326" y="16382"/>
                  <a:pt x="8347" y="15443"/>
                  <a:pt x="7602" y="15443"/>
                </a:cubicBezTo>
                <a:cubicBezTo>
                  <a:pt x="6112" y="14504"/>
                  <a:pt x="5368" y="16382"/>
                  <a:pt x="3878" y="16382"/>
                </a:cubicBezTo>
                <a:cubicBezTo>
                  <a:pt x="1643" y="16382"/>
                  <a:pt x="154" y="16382"/>
                  <a:pt x="1643" y="19200"/>
                </a:cubicBezTo>
                <a:cubicBezTo>
                  <a:pt x="1643" y="20139"/>
                  <a:pt x="2388" y="19200"/>
                  <a:pt x="3133" y="19200"/>
                </a:cubicBezTo>
                <a:cubicBezTo>
                  <a:pt x="3878" y="19200"/>
                  <a:pt x="4623" y="20139"/>
                  <a:pt x="5368" y="20139"/>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7" name="Shape 2647"/>
          <p:cNvSpPr/>
          <p:nvPr/>
        </p:nvSpPr>
        <p:spPr>
          <a:xfrm>
            <a:off x="16252505" y="7274855"/>
            <a:ext cx="544809" cy="512300"/>
          </a:xfrm>
          <a:custGeom>
            <a:avLst/>
            <a:gdLst/>
            <a:ahLst/>
            <a:cxnLst>
              <a:cxn ang="0">
                <a:pos x="wd2" y="hd2"/>
              </a:cxn>
              <a:cxn ang="5400000">
                <a:pos x="wd2" y="hd2"/>
              </a:cxn>
              <a:cxn ang="10800000">
                <a:pos x="wd2" y="hd2"/>
              </a:cxn>
              <a:cxn ang="16200000">
                <a:pos x="wd2" y="hd2"/>
              </a:cxn>
            </a:cxnLst>
            <a:rect l="0" t="0" r="r" b="b"/>
            <a:pathLst>
              <a:path w="21168" h="21377" extrusionOk="0">
                <a:moveTo>
                  <a:pt x="6943" y="123"/>
                </a:moveTo>
                <a:cubicBezTo>
                  <a:pt x="7457" y="4277"/>
                  <a:pt x="7971" y="8431"/>
                  <a:pt x="8486" y="12308"/>
                </a:cubicBezTo>
                <a:cubicBezTo>
                  <a:pt x="8486" y="12861"/>
                  <a:pt x="9000" y="13692"/>
                  <a:pt x="8229" y="13692"/>
                </a:cubicBezTo>
                <a:cubicBezTo>
                  <a:pt x="7200" y="13692"/>
                  <a:pt x="5914" y="13692"/>
                  <a:pt x="4886" y="13692"/>
                </a:cubicBezTo>
                <a:cubicBezTo>
                  <a:pt x="4371" y="13692"/>
                  <a:pt x="4114" y="13692"/>
                  <a:pt x="3857" y="13692"/>
                </a:cubicBezTo>
                <a:cubicBezTo>
                  <a:pt x="3600" y="13692"/>
                  <a:pt x="3343" y="13969"/>
                  <a:pt x="3086" y="13969"/>
                </a:cubicBezTo>
                <a:cubicBezTo>
                  <a:pt x="2829" y="14246"/>
                  <a:pt x="2571" y="13969"/>
                  <a:pt x="2057" y="13969"/>
                </a:cubicBezTo>
                <a:cubicBezTo>
                  <a:pt x="1800" y="13969"/>
                  <a:pt x="1800" y="14523"/>
                  <a:pt x="1543" y="14246"/>
                </a:cubicBezTo>
                <a:cubicBezTo>
                  <a:pt x="1286" y="14246"/>
                  <a:pt x="1029" y="13692"/>
                  <a:pt x="771" y="13692"/>
                </a:cubicBezTo>
                <a:cubicBezTo>
                  <a:pt x="514" y="13692"/>
                  <a:pt x="514" y="15354"/>
                  <a:pt x="0" y="15077"/>
                </a:cubicBezTo>
                <a:cubicBezTo>
                  <a:pt x="0" y="15354"/>
                  <a:pt x="0" y="15908"/>
                  <a:pt x="0" y="16184"/>
                </a:cubicBezTo>
                <a:cubicBezTo>
                  <a:pt x="0" y="16738"/>
                  <a:pt x="514" y="16738"/>
                  <a:pt x="771" y="17292"/>
                </a:cubicBezTo>
                <a:cubicBezTo>
                  <a:pt x="1029" y="17569"/>
                  <a:pt x="771" y="18123"/>
                  <a:pt x="1029" y="18400"/>
                </a:cubicBezTo>
                <a:cubicBezTo>
                  <a:pt x="1286" y="18954"/>
                  <a:pt x="1543" y="18400"/>
                  <a:pt x="1800" y="18677"/>
                </a:cubicBezTo>
                <a:cubicBezTo>
                  <a:pt x="1800" y="18954"/>
                  <a:pt x="2571" y="18677"/>
                  <a:pt x="2829" y="18677"/>
                </a:cubicBezTo>
                <a:cubicBezTo>
                  <a:pt x="3086" y="18677"/>
                  <a:pt x="3600" y="18123"/>
                  <a:pt x="3857" y="18123"/>
                </a:cubicBezTo>
                <a:cubicBezTo>
                  <a:pt x="4371" y="18677"/>
                  <a:pt x="4629" y="20061"/>
                  <a:pt x="5143" y="20615"/>
                </a:cubicBezTo>
                <a:cubicBezTo>
                  <a:pt x="5143" y="20615"/>
                  <a:pt x="4886" y="21169"/>
                  <a:pt x="5143" y="21169"/>
                </a:cubicBezTo>
                <a:cubicBezTo>
                  <a:pt x="5400" y="21446"/>
                  <a:pt x="5657" y="20892"/>
                  <a:pt x="5914" y="21169"/>
                </a:cubicBezTo>
                <a:cubicBezTo>
                  <a:pt x="6171" y="21446"/>
                  <a:pt x="6686" y="21446"/>
                  <a:pt x="6943" y="21169"/>
                </a:cubicBezTo>
                <a:cubicBezTo>
                  <a:pt x="7457" y="20615"/>
                  <a:pt x="7457" y="21169"/>
                  <a:pt x="7714" y="21169"/>
                </a:cubicBezTo>
                <a:cubicBezTo>
                  <a:pt x="8486" y="21169"/>
                  <a:pt x="9000" y="20061"/>
                  <a:pt x="9000" y="19508"/>
                </a:cubicBezTo>
                <a:cubicBezTo>
                  <a:pt x="9000" y="19231"/>
                  <a:pt x="8486" y="19231"/>
                  <a:pt x="9000" y="18954"/>
                </a:cubicBezTo>
                <a:cubicBezTo>
                  <a:pt x="9257" y="18677"/>
                  <a:pt x="9771" y="18954"/>
                  <a:pt x="10029" y="18400"/>
                </a:cubicBezTo>
                <a:cubicBezTo>
                  <a:pt x="10029" y="18123"/>
                  <a:pt x="10286" y="17569"/>
                  <a:pt x="10286" y="17292"/>
                </a:cubicBezTo>
                <a:cubicBezTo>
                  <a:pt x="10543" y="16738"/>
                  <a:pt x="10543" y="16461"/>
                  <a:pt x="10800" y="17015"/>
                </a:cubicBezTo>
                <a:cubicBezTo>
                  <a:pt x="11571" y="17569"/>
                  <a:pt x="12086" y="15354"/>
                  <a:pt x="12600" y="15631"/>
                </a:cubicBezTo>
                <a:cubicBezTo>
                  <a:pt x="12857" y="15631"/>
                  <a:pt x="12857" y="15631"/>
                  <a:pt x="13114" y="15631"/>
                </a:cubicBezTo>
                <a:cubicBezTo>
                  <a:pt x="13114" y="15631"/>
                  <a:pt x="13371" y="15354"/>
                  <a:pt x="13371" y="15354"/>
                </a:cubicBezTo>
                <a:cubicBezTo>
                  <a:pt x="13629" y="15077"/>
                  <a:pt x="13886" y="15077"/>
                  <a:pt x="14143" y="14800"/>
                </a:cubicBezTo>
                <a:cubicBezTo>
                  <a:pt x="14914" y="13969"/>
                  <a:pt x="15686" y="14800"/>
                  <a:pt x="16714" y="14523"/>
                </a:cubicBezTo>
                <a:cubicBezTo>
                  <a:pt x="17229" y="14523"/>
                  <a:pt x="17486" y="14246"/>
                  <a:pt x="18000" y="14246"/>
                </a:cubicBezTo>
                <a:cubicBezTo>
                  <a:pt x="18771" y="14246"/>
                  <a:pt x="19543" y="14246"/>
                  <a:pt x="20057" y="13969"/>
                </a:cubicBezTo>
                <a:cubicBezTo>
                  <a:pt x="21600" y="13415"/>
                  <a:pt x="21086" y="9815"/>
                  <a:pt x="21086" y="8431"/>
                </a:cubicBezTo>
                <a:cubicBezTo>
                  <a:pt x="20829" y="8708"/>
                  <a:pt x="20057" y="9261"/>
                  <a:pt x="19800" y="8708"/>
                </a:cubicBezTo>
                <a:cubicBezTo>
                  <a:pt x="19543" y="8431"/>
                  <a:pt x="20057" y="7877"/>
                  <a:pt x="19800" y="7600"/>
                </a:cubicBezTo>
                <a:cubicBezTo>
                  <a:pt x="19543" y="7046"/>
                  <a:pt x="18514" y="7323"/>
                  <a:pt x="18000" y="7046"/>
                </a:cubicBezTo>
                <a:cubicBezTo>
                  <a:pt x="17486" y="7046"/>
                  <a:pt x="17229" y="6215"/>
                  <a:pt x="16971" y="5938"/>
                </a:cubicBezTo>
                <a:cubicBezTo>
                  <a:pt x="16971" y="5661"/>
                  <a:pt x="16714" y="5384"/>
                  <a:pt x="16200" y="5384"/>
                </a:cubicBezTo>
                <a:cubicBezTo>
                  <a:pt x="15686" y="4831"/>
                  <a:pt x="14914" y="4277"/>
                  <a:pt x="14400" y="3723"/>
                </a:cubicBezTo>
                <a:cubicBezTo>
                  <a:pt x="12857" y="2892"/>
                  <a:pt x="11314" y="1784"/>
                  <a:pt x="10029" y="677"/>
                </a:cubicBezTo>
                <a:cubicBezTo>
                  <a:pt x="9771" y="677"/>
                  <a:pt x="9257" y="123"/>
                  <a:pt x="9000" y="123"/>
                </a:cubicBezTo>
                <a:cubicBezTo>
                  <a:pt x="8486" y="-154"/>
                  <a:pt x="7714" y="123"/>
                  <a:pt x="6943" y="123"/>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8" name="Shape 2648"/>
          <p:cNvSpPr/>
          <p:nvPr/>
        </p:nvSpPr>
        <p:spPr>
          <a:xfrm>
            <a:off x="17448734" y="7031558"/>
            <a:ext cx="360821" cy="357153"/>
          </a:xfrm>
          <a:custGeom>
            <a:avLst/>
            <a:gdLst/>
            <a:ahLst/>
            <a:cxnLst>
              <a:cxn ang="0">
                <a:pos x="wd2" y="hd2"/>
              </a:cxn>
              <a:cxn ang="5400000">
                <a:pos x="wd2" y="hd2"/>
              </a:cxn>
              <a:cxn ang="10800000">
                <a:pos x="wd2" y="hd2"/>
              </a:cxn>
              <a:cxn ang="16200000">
                <a:pos x="wd2" y="hd2"/>
              </a:cxn>
            </a:cxnLst>
            <a:rect l="0" t="0" r="r" b="b"/>
            <a:pathLst>
              <a:path w="21289" h="21600" extrusionOk="0">
                <a:moveTo>
                  <a:pt x="17362" y="21600"/>
                </a:moveTo>
                <a:cubicBezTo>
                  <a:pt x="17754" y="21600"/>
                  <a:pt x="17754" y="20400"/>
                  <a:pt x="18540" y="20400"/>
                </a:cubicBezTo>
                <a:cubicBezTo>
                  <a:pt x="19718" y="20400"/>
                  <a:pt x="18933" y="19600"/>
                  <a:pt x="19718" y="19200"/>
                </a:cubicBezTo>
                <a:cubicBezTo>
                  <a:pt x="20896" y="18800"/>
                  <a:pt x="20896" y="18800"/>
                  <a:pt x="20896" y="17600"/>
                </a:cubicBezTo>
                <a:cubicBezTo>
                  <a:pt x="20504" y="16800"/>
                  <a:pt x="20504" y="16800"/>
                  <a:pt x="21289" y="16800"/>
                </a:cubicBezTo>
                <a:cubicBezTo>
                  <a:pt x="20896" y="16800"/>
                  <a:pt x="19718" y="14800"/>
                  <a:pt x="19325" y="14400"/>
                </a:cubicBezTo>
                <a:cubicBezTo>
                  <a:pt x="18933" y="12800"/>
                  <a:pt x="18147" y="11200"/>
                  <a:pt x="17362" y="10000"/>
                </a:cubicBezTo>
                <a:cubicBezTo>
                  <a:pt x="16576" y="8800"/>
                  <a:pt x="16184" y="7200"/>
                  <a:pt x="15398" y="6400"/>
                </a:cubicBezTo>
                <a:cubicBezTo>
                  <a:pt x="15005" y="6000"/>
                  <a:pt x="14220" y="3600"/>
                  <a:pt x="14613" y="3200"/>
                </a:cubicBezTo>
                <a:cubicBezTo>
                  <a:pt x="14613" y="3200"/>
                  <a:pt x="17754" y="8800"/>
                  <a:pt x="18147" y="8800"/>
                </a:cubicBezTo>
                <a:cubicBezTo>
                  <a:pt x="18540" y="8800"/>
                  <a:pt x="18933" y="7600"/>
                  <a:pt x="18933" y="7600"/>
                </a:cubicBezTo>
                <a:cubicBezTo>
                  <a:pt x="18933" y="6800"/>
                  <a:pt x="18933" y="6000"/>
                  <a:pt x="18540" y="5600"/>
                </a:cubicBezTo>
                <a:cubicBezTo>
                  <a:pt x="18540" y="4000"/>
                  <a:pt x="18147" y="2400"/>
                  <a:pt x="18147" y="800"/>
                </a:cubicBezTo>
                <a:cubicBezTo>
                  <a:pt x="17362" y="1600"/>
                  <a:pt x="15398" y="1600"/>
                  <a:pt x="14613" y="800"/>
                </a:cubicBezTo>
                <a:cubicBezTo>
                  <a:pt x="13042" y="0"/>
                  <a:pt x="11078" y="400"/>
                  <a:pt x="9507" y="1200"/>
                </a:cubicBezTo>
                <a:cubicBezTo>
                  <a:pt x="8329" y="2000"/>
                  <a:pt x="7151" y="1600"/>
                  <a:pt x="5973" y="1200"/>
                </a:cubicBezTo>
                <a:cubicBezTo>
                  <a:pt x="4402" y="800"/>
                  <a:pt x="2831" y="800"/>
                  <a:pt x="1260" y="400"/>
                </a:cubicBezTo>
                <a:cubicBezTo>
                  <a:pt x="1260" y="400"/>
                  <a:pt x="867" y="0"/>
                  <a:pt x="867" y="0"/>
                </a:cubicBezTo>
                <a:cubicBezTo>
                  <a:pt x="474" y="400"/>
                  <a:pt x="474" y="800"/>
                  <a:pt x="82" y="1200"/>
                </a:cubicBezTo>
                <a:cubicBezTo>
                  <a:pt x="-311" y="1600"/>
                  <a:pt x="867" y="2000"/>
                  <a:pt x="474" y="2800"/>
                </a:cubicBezTo>
                <a:cubicBezTo>
                  <a:pt x="82" y="3200"/>
                  <a:pt x="82" y="3600"/>
                  <a:pt x="82" y="4400"/>
                </a:cubicBezTo>
                <a:cubicBezTo>
                  <a:pt x="474" y="4400"/>
                  <a:pt x="474" y="4800"/>
                  <a:pt x="474" y="5200"/>
                </a:cubicBezTo>
                <a:cubicBezTo>
                  <a:pt x="474" y="6800"/>
                  <a:pt x="474" y="8400"/>
                  <a:pt x="474" y="10000"/>
                </a:cubicBezTo>
                <a:cubicBezTo>
                  <a:pt x="474" y="11200"/>
                  <a:pt x="474" y="20800"/>
                  <a:pt x="474" y="20800"/>
                </a:cubicBezTo>
                <a:cubicBezTo>
                  <a:pt x="4794" y="20800"/>
                  <a:pt x="8722" y="20800"/>
                  <a:pt x="13042" y="20800"/>
                </a:cubicBezTo>
                <a:cubicBezTo>
                  <a:pt x="13827" y="20800"/>
                  <a:pt x="14613" y="20800"/>
                  <a:pt x="15398" y="20800"/>
                </a:cubicBezTo>
                <a:cubicBezTo>
                  <a:pt x="16184" y="20800"/>
                  <a:pt x="16576" y="21600"/>
                  <a:pt x="17362"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49" name="Shape 2649"/>
          <p:cNvSpPr/>
          <p:nvPr/>
        </p:nvSpPr>
        <p:spPr>
          <a:xfrm>
            <a:off x="16903374" y="6825858"/>
            <a:ext cx="131048" cy="257694"/>
          </a:xfrm>
          <a:custGeom>
            <a:avLst/>
            <a:gdLst/>
            <a:ahLst/>
            <a:cxnLst>
              <a:cxn ang="0">
                <a:pos x="wd2" y="hd2"/>
              </a:cxn>
              <a:cxn ang="5400000">
                <a:pos x="wd2" y="hd2"/>
              </a:cxn>
              <a:cxn ang="10800000">
                <a:pos x="wd2" y="hd2"/>
              </a:cxn>
              <a:cxn ang="16200000">
                <a:pos x="wd2" y="hd2"/>
              </a:cxn>
            </a:cxnLst>
            <a:rect l="0" t="0" r="r" b="b"/>
            <a:pathLst>
              <a:path w="21229" h="21600" extrusionOk="0">
                <a:moveTo>
                  <a:pt x="14749" y="18831"/>
                </a:moveTo>
                <a:cubicBezTo>
                  <a:pt x="12589" y="17723"/>
                  <a:pt x="16909" y="16615"/>
                  <a:pt x="17989" y="16615"/>
                </a:cubicBezTo>
                <a:cubicBezTo>
                  <a:pt x="20149" y="16062"/>
                  <a:pt x="21229" y="15508"/>
                  <a:pt x="21229" y="14954"/>
                </a:cubicBezTo>
                <a:cubicBezTo>
                  <a:pt x="21229" y="14400"/>
                  <a:pt x="21229" y="13846"/>
                  <a:pt x="21229" y="13292"/>
                </a:cubicBezTo>
                <a:cubicBezTo>
                  <a:pt x="21229" y="12738"/>
                  <a:pt x="20149" y="12738"/>
                  <a:pt x="20149" y="12738"/>
                </a:cubicBezTo>
                <a:cubicBezTo>
                  <a:pt x="19069" y="12185"/>
                  <a:pt x="19069" y="11631"/>
                  <a:pt x="17989" y="11077"/>
                </a:cubicBezTo>
                <a:cubicBezTo>
                  <a:pt x="16909" y="11077"/>
                  <a:pt x="15829" y="11631"/>
                  <a:pt x="14749" y="11077"/>
                </a:cubicBezTo>
                <a:cubicBezTo>
                  <a:pt x="11509" y="9969"/>
                  <a:pt x="14749" y="9415"/>
                  <a:pt x="16909" y="8862"/>
                </a:cubicBezTo>
                <a:cubicBezTo>
                  <a:pt x="19069" y="8308"/>
                  <a:pt x="20149" y="6646"/>
                  <a:pt x="17989" y="5538"/>
                </a:cubicBezTo>
                <a:cubicBezTo>
                  <a:pt x="17989" y="4985"/>
                  <a:pt x="14749" y="3877"/>
                  <a:pt x="15829" y="3323"/>
                </a:cubicBezTo>
                <a:cubicBezTo>
                  <a:pt x="16909" y="2769"/>
                  <a:pt x="17989" y="2769"/>
                  <a:pt x="19069" y="2215"/>
                </a:cubicBezTo>
                <a:cubicBezTo>
                  <a:pt x="19069" y="2215"/>
                  <a:pt x="19069" y="554"/>
                  <a:pt x="19069" y="554"/>
                </a:cubicBezTo>
                <a:cubicBezTo>
                  <a:pt x="17989" y="554"/>
                  <a:pt x="16909" y="2215"/>
                  <a:pt x="15829" y="1662"/>
                </a:cubicBezTo>
                <a:cubicBezTo>
                  <a:pt x="15829" y="1662"/>
                  <a:pt x="14749" y="1108"/>
                  <a:pt x="14749" y="1108"/>
                </a:cubicBezTo>
                <a:cubicBezTo>
                  <a:pt x="13669" y="554"/>
                  <a:pt x="12589" y="0"/>
                  <a:pt x="11509" y="0"/>
                </a:cubicBezTo>
                <a:cubicBezTo>
                  <a:pt x="9349" y="554"/>
                  <a:pt x="6109" y="1108"/>
                  <a:pt x="5029" y="2215"/>
                </a:cubicBezTo>
                <a:cubicBezTo>
                  <a:pt x="2869" y="4431"/>
                  <a:pt x="5029" y="7754"/>
                  <a:pt x="1789" y="9415"/>
                </a:cubicBezTo>
                <a:cubicBezTo>
                  <a:pt x="-371" y="10523"/>
                  <a:pt x="-371" y="10523"/>
                  <a:pt x="709" y="11631"/>
                </a:cubicBezTo>
                <a:cubicBezTo>
                  <a:pt x="709" y="12738"/>
                  <a:pt x="3949" y="13292"/>
                  <a:pt x="3949" y="14400"/>
                </a:cubicBezTo>
                <a:cubicBezTo>
                  <a:pt x="5029" y="15508"/>
                  <a:pt x="8269" y="16062"/>
                  <a:pt x="8269" y="16615"/>
                </a:cubicBezTo>
                <a:cubicBezTo>
                  <a:pt x="9349" y="18277"/>
                  <a:pt x="10429" y="20492"/>
                  <a:pt x="10429" y="21600"/>
                </a:cubicBezTo>
                <a:cubicBezTo>
                  <a:pt x="12589" y="21600"/>
                  <a:pt x="16909" y="20492"/>
                  <a:pt x="14749" y="18831"/>
                </a:cubicBezTo>
                <a:cubicBezTo>
                  <a:pt x="13669" y="18277"/>
                  <a:pt x="15829" y="19385"/>
                  <a:pt x="14749" y="1883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0" name="Shape 2650"/>
          <p:cNvSpPr/>
          <p:nvPr/>
        </p:nvSpPr>
        <p:spPr>
          <a:xfrm>
            <a:off x="16965124" y="6977307"/>
            <a:ext cx="498675" cy="486001"/>
          </a:xfrm>
          <a:custGeom>
            <a:avLst/>
            <a:gdLst/>
            <a:ahLst/>
            <a:cxnLst>
              <a:cxn ang="0">
                <a:pos x="wd2" y="hd2"/>
              </a:cxn>
              <a:cxn ang="5400000">
                <a:pos x="wd2" y="hd2"/>
              </a:cxn>
              <a:cxn ang="10800000">
                <a:pos x="wd2" y="hd2"/>
              </a:cxn>
              <a:cxn ang="16200000">
                <a:pos x="wd2" y="hd2"/>
              </a:cxn>
            </a:cxnLst>
            <a:rect l="0" t="0" r="r" b="b"/>
            <a:pathLst>
              <a:path w="21374" h="21600" extrusionOk="0">
                <a:moveTo>
                  <a:pt x="5742" y="16274"/>
                </a:moveTo>
                <a:cubicBezTo>
                  <a:pt x="5742" y="16570"/>
                  <a:pt x="6595" y="17162"/>
                  <a:pt x="6879" y="16866"/>
                </a:cubicBezTo>
                <a:cubicBezTo>
                  <a:pt x="7163" y="16570"/>
                  <a:pt x="7448" y="16570"/>
                  <a:pt x="7732" y="16274"/>
                </a:cubicBezTo>
                <a:cubicBezTo>
                  <a:pt x="8016" y="16274"/>
                  <a:pt x="8869" y="15682"/>
                  <a:pt x="9153" y="15682"/>
                </a:cubicBezTo>
                <a:cubicBezTo>
                  <a:pt x="10290" y="16274"/>
                  <a:pt x="11142" y="16866"/>
                  <a:pt x="12279" y="17458"/>
                </a:cubicBezTo>
                <a:cubicBezTo>
                  <a:pt x="14837" y="18937"/>
                  <a:pt x="17111" y="20416"/>
                  <a:pt x="19669" y="21600"/>
                </a:cubicBezTo>
                <a:cubicBezTo>
                  <a:pt x="19669" y="21008"/>
                  <a:pt x="19385" y="21008"/>
                  <a:pt x="19953" y="21008"/>
                </a:cubicBezTo>
                <a:cubicBezTo>
                  <a:pt x="19953" y="21008"/>
                  <a:pt x="21090" y="21008"/>
                  <a:pt x="21090" y="21008"/>
                </a:cubicBezTo>
                <a:cubicBezTo>
                  <a:pt x="21090" y="20416"/>
                  <a:pt x="21090" y="20121"/>
                  <a:pt x="21090" y="19529"/>
                </a:cubicBezTo>
                <a:cubicBezTo>
                  <a:pt x="21090" y="17458"/>
                  <a:pt x="21090" y="15386"/>
                  <a:pt x="21090" y="13019"/>
                </a:cubicBezTo>
                <a:cubicBezTo>
                  <a:pt x="21090" y="10948"/>
                  <a:pt x="21090" y="8877"/>
                  <a:pt x="21090" y="7101"/>
                </a:cubicBezTo>
                <a:cubicBezTo>
                  <a:pt x="21090" y="6510"/>
                  <a:pt x="21090" y="6214"/>
                  <a:pt x="21090" y="5918"/>
                </a:cubicBezTo>
                <a:cubicBezTo>
                  <a:pt x="20806" y="5622"/>
                  <a:pt x="20806" y="5326"/>
                  <a:pt x="20806" y="5030"/>
                </a:cubicBezTo>
                <a:cubicBezTo>
                  <a:pt x="20806" y="4734"/>
                  <a:pt x="21374" y="4438"/>
                  <a:pt x="21374" y="4142"/>
                </a:cubicBezTo>
                <a:cubicBezTo>
                  <a:pt x="21374" y="3847"/>
                  <a:pt x="20806" y="3551"/>
                  <a:pt x="20806" y="3255"/>
                </a:cubicBezTo>
                <a:cubicBezTo>
                  <a:pt x="20806" y="2959"/>
                  <a:pt x="21090" y="2663"/>
                  <a:pt x="21374" y="2367"/>
                </a:cubicBezTo>
                <a:cubicBezTo>
                  <a:pt x="20521" y="1775"/>
                  <a:pt x="19669" y="2071"/>
                  <a:pt x="18816" y="1479"/>
                </a:cubicBezTo>
                <a:cubicBezTo>
                  <a:pt x="18248" y="1184"/>
                  <a:pt x="17963" y="592"/>
                  <a:pt x="17111" y="592"/>
                </a:cubicBezTo>
                <a:cubicBezTo>
                  <a:pt x="15974" y="592"/>
                  <a:pt x="14837" y="888"/>
                  <a:pt x="14269" y="1775"/>
                </a:cubicBezTo>
                <a:cubicBezTo>
                  <a:pt x="13985" y="2071"/>
                  <a:pt x="13985" y="2367"/>
                  <a:pt x="14269" y="2663"/>
                </a:cubicBezTo>
                <a:cubicBezTo>
                  <a:pt x="14553" y="3255"/>
                  <a:pt x="14269" y="3551"/>
                  <a:pt x="13985" y="4142"/>
                </a:cubicBezTo>
                <a:cubicBezTo>
                  <a:pt x="13416" y="5030"/>
                  <a:pt x="12279" y="4438"/>
                  <a:pt x="11427" y="3847"/>
                </a:cubicBezTo>
                <a:cubicBezTo>
                  <a:pt x="10858" y="3847"/>
                  <a:pt x="10574" y="3551"/>
                  <a:pt x="10006" y="3551"/>
                </a:cubicBezTo>
                <a:cubicBezTo>
                  <a:pt x="9437" y="3255"/>
                  <a:pt x="8869" y="3551"/>
                  <a:pt x="8585" y="2959"/>
                </a:cubicBezTo>
                <a:cubicBezTo>
                  <a:pt x="8300" y="2663"/>
                  <a:pt x="8300" y="2071"/>
                  <a:pt x="8016" y="1775"/>
                </a:cubicBezTo>
                <a:cubicBezTo>
                  <a:pt x="7732" y="1184"/>
                  <a:pt x="6879" y="1184"/>
                  <a:pt x="6311" y="888"/>
                </a:cubicBezTo>
                <a:cubicBezTo>
                  <a:pt x="5742" y="592"/>
                  <a:pt x="5174" y="592"/>
                  <a:pt x="4606" y="592"/>
                </a:cubicBezTo>
                <a:cubicBezTo>
                  <a:pt x="4037" y="592"/>
                  <a:pt x="3753" y="296"/>
                  <a:pt x="2900" y="0"/>
                </a:cubicBezTo>
                <a:cubicBezTo>
                  <a:pt x="2900" y="296"/>
                  <a:pt x="2900" y="592"/>
                  <a:pt x="2900" y="1184"/>
                </a:cubicBezTo>
                <a:cubicBezTo>
                  <a:pt x="2900" y="1479"/>
                  <a:pt x="2900" y="1184"/>
                  <a:pt x="2332" y="1775"/>
                </a:cubicBezTo>
                <a:cubicBezTo>
                  <a:pt x="2048" y="2071"/>
                  <a:pt x="1763" y="2071"/>
                  <a:pt x="1195" y="2367"/>
                </a:cubicBezTo>
                <a:cubicBezTo>
                  <a:pt x="627" y="2959"/>
                  <a:pt x="1479" y="3551"/>
                  <a:pt x="1195" y="4142"/>
                </a:cubicBezTo>
                <a:cubicBezTo>
                  <a:pt x="911" y="4734"/>
                  <a:pt x="58" y="4734"/>
                  <a:pt x="58" y="5030"/>
                </a:cubicBezTo>
                <a:cubicBezTo>
                  <a:pt x="58" y="5622"/>
                  <a:pt x="342" y="5918"/>
                  <a:pt x="627" y="6214"/>
                </a:cubicBezTo>
                <a:cubicBezTo>
                  <a:pt x="627" y="6805"/>
                  <a:pt x="627" y="7397"/>
                  <a:pt x="627" y="7693"/>
                </a:cubicBezTo>
                <a:cubicBezTo>
                  <a:pt x="627" y="8285"/>
                  <a:pt x="911" y="8581"/>
                  <a:pt x="627" y="9173"/>
                </a:cubicBezTo>
                <a:cubicBezTo>
                  <a:pt x="627" y="9468"/>
                  <a:pt x="627" y="9764"/>
                  <a:pt x="627" y="10060"/>
                </a:cubicBezTo>
                <a:cubicBezTo>
                  <a:pt x="627" y="10356"/>
                  <a:pt x="911" y="10652"/>
                  <a:pt x="627" y="10948"/>
                </a:cubicBezTo>
                <a:cubicBezTo>
                  <a:pt x="627" y="11244"/>
                  <a:pt x="-226" y="11244"/>
                  <a:pt x="58" y="11836"/>
                </a:cubicBezTo>
                <a:cubicBezTo>
                  <a:pt x="627" y="12427"/>
                  <a:pt x="911" y="12723"/>
                  <a:pt x="911" y="13611"/>
                </a:cubicBezTo>
                <a:cubicBezTo>
                  <a:pt x="911" y="14203"/>
                  <a:pt x="1479" y="13907"/>
                  <a:pt x="1763" y="14203"/>
                </a:cubicBezTo>
                <a:cubicBezTo>
                  <a:pt x="2332" y="14203"/>
                  <a:pt x="2616" y="14203"/>
                  <a:pt x="2900" y="14499"/>
                </a:cubicBezTo>
                <a:cubicBezTo>
                  <a:pt x="3185" y="14795"/>
                  <a:pt x="3469" y="15386"/>
                  <a:pt x="3753" y="15682"/>
                </a:cubicBezTo>
                <a:cubicBezTo>
                  <a:pt x="4321" y="15978"/>
                  <a:pt x="5174" y="15682"/>
                  <a:pt x="5742" y="16274"/>
                </a:cubicBezTo>
                <a:cubicBezTo>
                  <a:pt x="6027" y="16570"/>
                  <a:pt x="5458" y="15978"/>
                  <a:pt x="5742" y="162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1" name="Shape 2651"/>
          <p:cNvSpPr/>
          <p:nvPr/>
        </p:nvSpPr>
        <p:spPr>
          <a:xfrm>
            <a:off x="16092054" y="7183011"/>
            <a:ext cx="277966" cy="226047"/>
          </a:xfrm>
          <a:custGeom>
            <a:avLst/>
            <a:gdLst/>
            <a:ahLst/>
            <a:cxnLst>
              <a:cxn ang="0">
                <a:pos x="wd2" y="hd2"/>
              </a:cxn>
              <a:cxn ang="5400000">
                <a:pos x="wd2" y="hd2"/>
              </a:cxn>
              <a:cxn ang="10800000">
                <a:pos x="wd2" y="hd2"/>
              </a:cxn>
              <a:cxn ang="16200000">
                <a:pos x="wd2" y="hd2"/>
              </a:cxn>
            </a:cxnLst>
            <a:rect l="0" t="0" r="r" b="b"/>
            <a:pathLst>
              <a:path w="21600" h="21600" extrusionOk="0">
                <a:moveTo>
                  <a:pt x="9771" y="21600"/>
                </a:moveTo>
                <a:cubicBezTo>
                  <a:pt x="9771" y="19694"/>
                  <a:pt x="9257" y="16518"/>
                  <a:pt x="10286" y="15882"/>
                </a:cubicBezTo>
                <a:cubicBezTo>
                  <a:pt x="10800" y="15247"/>
                  <a:pt x="11829" y="14612"/>
                  <a:pt x="12343" y="13976"/>
                </a:cubicBezTo>
                <a:cubicBezTo>
                  <a:pt x="12857" y="13976"/>
                  <a:pt x="12857" y="12706"/>
                  <a:pt x="12857" y="12706"/>
                </a:cubicBezTo>
                <a:cubicBezTo>
                  <a:pt x="12857" y="10165"/>
                  <a:pt x="12857" y="8259"/>
                  <a:pt x="12857" y="5718"/>
                </a:cubicBezTo>
                <a:cubicBezTo>
                  <a:pt x="12857" y="5718"/>
                  <a:pt x="15943" y="5718"/>
                  <a:pt x="16457" y="5718"/>
                </a:cubicBezTo>
                <a:cubicBezTo>
                  <a:pt x="18000" y="5718"/>
                  <a:pt x="19543" y="5718"/>
                  <a:pt x="21086" y="5718"/>
                </a:cubicBezTo>
                <a:cubicBezTo>
                  <a:pt x="21600" y="5718"/>
                  <a:pt x="21600" y="1906"/>
                  <a:pt x="21600" y="1271"/>
                </a:cubicBezTo>
                <a:cubicBezTo>
                  <a:pt x="21600" y="0"/>
                  <a:pt x="21600" y="0"/>
                  <a:pt x="20571" y="0"/>
                </a:cubicBezTo>
                <a:cubicBezTo>
                  <a:pt x="16971" y="0"/>
                  <a:pt x="13886" y="0"/>
                  <a:pt x="10286" y="0"/>
                </a:cubicBezTo>
                <a:cubicBezTo>
                  <a:pt x="9257" y="1271"/>
                  <a:pt x="8743" y="2541"/>
                  <a:pt x="7714" y="3812"/>
                </a:cubicBezTo>
                <a:cubicBezTo>
                  <a:pt x="5657" y="5718"/>
                  <a:pt x="5657" y="7624"/>
                  <a:pt x="5143" y="10800"/>
                </a:cubicBezTo>
                <a:cubicBezTo>
                  <a:pt x="5143" y="10800"/>
                  <a:pt x="4629" y="11435"/>
                  <a:pt x="4114" y="11435"/>
                </a:cubicBezTo>
                <a:cubicBezTo>
                  <a:pt x="3086" y="12706"/>
                  <a:pt x="2571" y="13976"/>
                  <a:pt x="2057" y="15882"/>
                </a:cubicBezTo>
                <a:cubicBezTo>
                  <a:pt x="1029" y="17788"/>
                  <a:pt x="0" y="19059"/>
                  <a:pt x="0" y="21600"/>
                </a:cubicBezTo>
                <a:cubicBezTo>
                  <a:pt x="3086" y="21600"/>
                  <a:pt x="6686" y="21600"/>
                  <a:pt x="9771"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2" name="Shape 2652"/>
          <p:cNvSpPr/>
          <p:nvPr/>
        </p:nvSpPr>
        <p:spPr>
          <a:xfrm>
            <a:off x="16225386" y="6881715"/>
            <a:ext cx="388191" cy="301296"/>
          </a:xfrm>
          <a:custGeom>
            <a:avLst/>
            <a:gdLst/>
            <a:ahLst/>
            <a:cxnLst>
              <a:cxn ang="0">
                <a:pos x="wd2" y="hd2"/>
              </a:cxn>
              <a:cxn ang="5400000">
                <a:pos x="wd2" y="hd2"/>
              </a:cxn>
              <a:cxn ang="10800000">
                <a:pos x="wd2" y="hd2"/>
              </a:cxn>
              <a:cxn ang="16200000">
                <a:pos x="wd2" y="hd2"/>
              </a:cxn>
            </a:cxnLst>
            <a:rect l="0" t="0" r="r" b="b"/>
            <a:pathLst>
              <a:path w="21082" h="20419" extrusionOk="0">
                <a:moveTo>
                  <a:pt x="7920" y="20419"/>
                </a:moveTo>
                <a:cubicBezTo>
                  <a:pt x="7920" y="19069"/>
                  <a:pt x="7560" y="18169"/>
                  <a:pt x="8280" y="17269"/>
                </a:cubicBezTo>
                <a:cubicBezTo>
                  <a:pt x="9000" y="16819"/>
                  <a:pt x="10080" y="16369"/>
                  <a:pt x="10440" y="15469"/>
                </a:cubicBezTo>
                <a:cubicBezTo>
                  <a:pt x="10800" y="15469"/>
                  <a:pt x="11520" y="15469"/>
                  <a:pt x="11880" y="15469"/>
                </a:cubicBezTo>
                <a:cubicBezTo>
                  <a:pt x="12240" y="15019"/>
                  <a:pt x="12960" y="15019"/>
                  <a:pt x="13680" y="14569"/>
                </a:cubicBezTo>
                <a:cubicBezTo>
                  <a:pt x="14040" y="14119"/>
                  <a:pt x="14040" y="13669"/>
                  <a:pt x="14400" y="13219"/>
                </a:cubicBezTo>
                <a:cubicBezTo>
                  <a:pt x="14760" y="12769"/>
                  <a:pt x="15840" y="13219"/>
                  <a:pt x="16200" y="12769"/>
                </a:cubicBezTo>
                <a:cubicBezTo>
                  <a:pt x="16560" y="12319"/>
                  <a:pt x="16560" y="11869"/>
                  <a:pt x="16560" y="11419"/>
                </a:cubicBezTo>
                <a:cubicBezTo>
                  <a:pt x="16560" y="10519"/>
                  <a:pt x="17640" y="10519"/>
                  <a:pt x="18000" y="10069"/>
                </a:cubicBezTo>
                <a:cubicBezTo>
                  <a:pt x="18360" y="9619"/>
                  <a:pt x="18360" y="9169"/>
                  <a:pt x="19080" y="9169"/>
                </a:cubicBezTo>
                <a:cubicBezTo>
                  <a:pt x="19440" y="9169"/>
                  <a:pt x="20520" y="9619"/>
                  <a:pt x="20880" y="9619"/>
                </a:cubicBezTo>
                <a:cubicBezTo>
                  <a:pt x="21600" y="9169"/>
                  <a:pt x="20160" y="6469"/>
                  <a:pt x="20160" y="6019"/>
                </a:cubicBezTo>
                <a:cubicBezTo>
                  <a:pt x="20160" y="5119"/>
                  <a:pt x="20160" y="4219"/>
                  <a:pt x="20160" y="3319"/>
                </a:cubicBezTo>
                <a:cubicBezTo>
                  <a:pt x="19800" y="2869"/>
                  <a:pt x="19800" y="2419"/>
                  <a:pt x="19800" y="1969"/>
                </a:cubicBezTo>
                <a:cubicBezTo>
                  <a:pt x="19080" y="1969"/>
                  <a:pt x="18720" y="1519"/>
                  <a:pt x="18360" y="1519"/>
                </a:cubicBezTo>
                <a:cubicBezTo>
                  <a:pt x="18000" y="1069"/>
                  <a:pt x="17280" y="1519"/>
                  <a:pt x="16920" y="1519"/>
                </a:cubicBezTo>
                <a:cubicBezTo>
                  <a:pt x="16560" y="1069"/>
                  <a:pt x="15840" y="1519"/>
                  <a:pt x="15120" y="1519"/>
                </a:cubicBezTo>
                <a:cubicBezTo>
                  <a:pt x="14400" y="1519"/>
                  <a:pt x="12960" y="-1181"/>
                  <a:pt x="12600" y="619"/>
                </a:cubicBezTo>
                <a:cubicBezTo>
                  <a:pt x="12240" y="1969"/>
                  <a:pt x="11880" y="3319"/>
                  <a:pt x="10800" y="4669"/>
                </a:cubicBezTo>
                <a:cubicBezTo>
                  <a:pt x="9720" y="6019"/>
                  <a:pt x="8280" y="6019"/>
                  <a:pt x="7200" y="7369"/>
                </a:cubicBezTo>
                <a:cubicBezTo>
                  <a:pt x="6480" y="8269"/>
                  <a:pt x="6120" y="9619"/>
                  <a:pt x="5760" y="10969"/>
                </a:cubicBezTo>
                <a:cubicBezTo>
                  <a:pt x="5760" y="11869"/>
                  <a:pt x="6120" y="13219"/>
                  <a:pt x="5760" y="14569"/>
                </a:cubicBezTo>
                <a:cubicBezTo>
                  <a:pt x="5400" y="15019"/>
                  <a:pt x="5040" y="15919"/>
                  <a:pt x="5040" y="16369"/>
                </a:cubicBezTo>
                <a:cubicBezTo>
                  <a:pt x="4680" y="17269"/>
                  <a:pt x="3960" y="17269"/>
                  <a:pt x="3240" y="17719"/>
                </a:cubicBezTo>
                <a:cubicBezTo>
                  <a:pt x="2880" y="18169"/>
                  <a:pt x="2520" y="18619"/>
                  <a:pt x="1800" y="19069"/>
                </a:cubicBezTo>
                <a:cubicBezTo>
                  <a:pt x="1440" y="19519"/>
                  <a:pt x="720" y="19519"/>
                  <a:pt x="0" y="20419"/>
                </a:cubicBezTo>
                <a:lnTo>
                  <a:pt x="7920" y="20419"/>
                </a:ln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3" name="Shape 2653"/>
          <p:cNvSpPr/>
          <p:nvPr/>
        </p:nvSpPr>
        <p:spPr>
          <a:xfrm>
            <a:off x="16370455" y="6832639"/>
            <a:ext cx="682046" cy="655533"/>
          </a:xfrm>
          <a:custGeom>
            <a:avLst/>
            <a:gdLst/>
            <a:ahLst/>
            <a:cxnLst>
              <a:cxn ang="0">
                <a:pos x="wd2" y="hd2"/>
              </a:cxn>
              <a:cxn ang="5400000">
                <a:pos x="wd2" y="hd2"/>
              </a:cxn>
              <a:cxn ang="10800000">
                <a:pos x="wd2" y="hd2"/>
              </a:cxn>
              <a:cxn ang="16200000">
                <a:pos x="wd2" y="hd2"/>
              </a:cxn>
            </a:cxnLst>
            <a:rect l="0" t="0" r="r" b="b"/>
            <a:pathLst>
              <a:path w="21444" h="21600" extrusionOk="0">
                <a:moveTo>
                  <a:pt x="7113" y="4800"/>
                </a:moveTo>
                <a:cubicBezTo>
                  <a:pt x="7321" y="5018"/>
                  <a:pt x="8152" y="6327"/>
                  <a:pt x="7321" y="6327"/>
                </a:cubicBezTo>
                <a:cubicBezTo>
                  <a:pt x="7113" y="6109"/>
                  <a:pt x="6490" y="5891"/>
                  <a:pt x="6282" y="6109"/>
                </a:cubicBezTo>
                <a:cubicBezTo>
                  <a:pt x="6075" y="6327"/>
                  <a:pt x="6075" y="6327"/>
                  <a:pt x="5867" y="6545"/>
                </a:cubicBezTo>
                <a:cubicBezTo>
                  <a:pt x="5659" y="6764"/>
                  <a:pt x="5452" y="6764"/>
                  <a:pt x="5244" y="6764"/>
                </a:cubicBezTo>
                <a:cubicBezTo>
                  <a:pt x="4829" y="6982"/>
                  <a:pt x="5036" y="7418"/>
                  <a:pt x="4829" y="7636"/>
                </a:cubicBezTo>
                <a:cubicBezTo>
                  <a:pt x="4829" y="8073"/>
                  <a:pt x="4206" y="7855"/>
                  <a:pt x="3998" y="8073"/>
                </a:cubicBezTo>
                <a:cubicBezTo>
                  <a:pt x="3582" y="8073"/>
                  <a:pt x="3582" y="8509"/>
                  <a:pt x="3375" y="8727"/>
                </a:cubicBezTo>
                <a:cubicBezTo>
                  <a:pt x="2959" y="9164"/>
                  <a:pt x="2544" y="8945"/>
                  <a:pt x="2129" y="9164"/>
                </a:cubicBezTo>
                <a:cubicBezTo>
                  <a:pt x="1921" y="9164"/>
                  <a:pt x="1713" y="9164"/>
                  <a:pt x="1506" y="9382"/>
                </a:cubicBezTo>
                <a:cubicBezTo>
                  <a:pt x="1298" y="9382"/>
                  <a:pt x="882" y="9600"/>
                  <a:pt x="675" y="9818"/>
                </a:cubicBezTo>
                <a:cubicBezTo>
                  <a:pt x="-156" y="10255"/>
                  <a:pt x="52" y="10473"/>
                  <a:pt x="52" y="11345"/>
                </a:cubicBezTo>
                <a:cubicBezTo>
                  <a:pt x="52" y="12000"/>
                  <a:pt x="-156" y="12000"/>
                  <a:pt x="259" y="12218"/>
                </a:cubicBezTo>
                <a:cubicBezTo>
                  <a:pt x="467" y="12436"/>
                  <a:pt x="882" y="12655"/>
                  <a:pt x="1090" y="12873"/>
                </a:cubicBezTo>
                <a:cubicBezTo>
                  <a:pt x="3167" y="14400"/>
                  <a:pt x="5244" y="15709"/>
                  <a:pt x="7529" y="17236"/>
                </a:cubicBezTo>
                <a:cubicBezTo>
                  <a:pt x="8152" y="17673"/>
                  <a:pt x="8982" y="18327"/>
                  <a:pt x="9813" y="18764"/>
                </a:cubicBezTo>
                <a:cubicBezTo>
                  <a:pt x="9813" y="18982"/>
                  <a:pt x="10021" y="18982"/>
                  <a:pt x="10021" y="18982"/>
                </a:cubicBezTo>
                <a:cubicBezTo>
                  <a:pt x="10644" y="20073"/>
                  <a:pt x="11059" y="20073"/>
                  <a:pt x="11890" y="20291"/>
                </a:cubicBezTo>
                <a:cubicBezTo>
                  <a:pt x="12513" y="20509"/>
                  <a:pt x="11890" y="21382"/>
                  <a:pt x="12513" y="21600"/>
                </a:cubicBezTo>
                <a:cubicBezTo>
                  <a:pt x="12721" y="21600"/>
                  <a:pt x="13344" y="21382"/>
                  <a:pt x="13759" y="21164"/>
                </a:cubicBezTo>
                <a:cubicBezTo>
                  <a:pt x="13967" y="21164"/>
                  <a:pt x="14590" y="21164"/>
                  <a:pt x="14798" y="20945"/>
                </a:cubicBezTo>
                <a:cubicBezTo>
                  <a:pt x="15629" y="20291"/>
                  <a:pt x="16459" y="19636"/>
                  <a:pt x="17498" y="18982"/>
                </a:cubicBezTo>
                <a:cubicBezTo>
                  <a:pt x="18536" y="18327"/>
                  <a:pt x="19575" y="17455"/>
                  <a:pt x="20613" y="16800"/>
                </a:cubicBezTo>
                <a:cubicBezTo>
                  <a:pt x="20821" y="16800"/>
                  <a:pt x="21029" y="16582"/>
                  <a:pt x="21444" y="16364"/>
                </a:cubicBezTo>
                <a:cubicBezTo>
                  <a:pt x="21029" y="15491"/>
                  <a:pt x="20821" y="15273"/>
                  <a:pt x="19990" y="15055"/>
                </a:cubicBezTo>
                <a:cubicBezTo>
                  <a:pt x="19782" y="15055"/>
                  <a:pt x="19367" y="15055"/>
                  <a:pt x="19367" y="15055"/>
                </a:cubicBezTo>
                <a:cubicBezTo>
                  <a:pt x="19367" y="14400"/>
                  <a:pt x="19367" y="14182"/>
                  <a:pt x="18952" y="13745"/>
                </a:cubicBezTo>
                <a:cubicBezTo>
                  <a:pt x="18744" y="13309"/>
                  <a:pt x="18744" y="13309"/>
                  <a:pt x="18952" y="13091"/>
                </a:cubicBezTo>
                <a:cubicBezTo>
                  <a:pt x="19367" y="12655"/>
                  <a:pt x="19159" y="12436"/>
                  <a:pt x="19159" y="12000"/>
                </a:cubicBezTo>
                <a:cubicBezTo>
                  <a:pt x="19159" y="11564"/>
                  <a:pt x="19367" y="11345"/>
                  <a:pt x="19159" y="10909"/>
                </a:cubicBezTo>
                <a:cubicBezTo>
                  <a:pt x="19159" y="10691"/>
                  <a:pt x="19159" y="10473"/>
                  <a:pt x="19159" y="10036"/>
                </a:cubicBezTo>
                <a:cubicBezTo>
                  <a:pt x="19159" y="9818"/>
                  <a:pt x="19159" y="9382"/>
                  <a:pt x="18952" y="9164"/>
                </a:cubicBezTo>
                <a:cubicBezTo>
                  <a:pt x="18744" y="8945"/>
                  <a:pt x="18744" y="8509"/>
                  <a:pt x="18744" y="8073"/>
                </a:cubicBezTo>
                <a:cubicBezTo>
                  <a:pt x="18744" y="7418"/>
                  <a:pt x="18536" y="6545"/>
                  <a:pt x="17913" y="5891"/>
                </a:cubicBezTo>
                <a:cubicBezTo>
                  <a:pt x="17498" y="5455"/>
                  <a:pt x="17082" y="5018"/>
                  <a:pt x="16875" y="4364"/>
                </a:cubicBezTo>
                <a:cubicBezTo>
                  <a:pt x="16459" y="3491"/>
                  <a:pt x="17290" y="3709"/>
                  <a:pt x="17498" y="2836"/>
                </a:cubicBezTo>
                <a:cubicBezTo>
                  <a:pt x="17498" y="1964"/>
                  <a:pt x="17498" y="1309"/>
                  <a:pt x="17706" y="436"/>
                </a:cubicBezTo>
                <a:cubicBezTo>
                  <a:pt x="17498" y="436"/>
                  <a:pt x="17498" y="218"/>
                  <a:pt x="17290" y="218"/>
                </a:cubicBezTo>
                <a:cubicBezTo>
                  <a:pt x="16875" y="436"/>
                  <a:pt x="16875" y="0"/>
                  <a:pt x="16667" y="0"/>
                </a:cubicBezTo>
                <a:cubicBezTo>
                  <a:pt x="16459" y="0"/>
                  <a:pt x="16459" y="218"/>
                  <a:pt x="16252" y="218"/>
                </a:cubicBezTo>
                <a:cubicBezTo>
                  <a:pt x="15836" y="218"/>
                  <a:pt x="15836" y="0"/>
                  <a:pt x="15421" y="0"/>
                </a:cubicBezTo>
                <a:cubicBezTo>
                  <a:pt x="15213" y="218"/>
                  <a:pt x="15006" y="218"/>
                  <a:pt x="14798" y="436"/>
                </a:cubicBezTo>
                <a:cubicBezTo>
                  <a:pt x="14382" y="655"/>
                  <a:pt x="14382" y="436"/>
                  <a:pt x="13967" y="218"/>
                </a:cubicBezTo>
                <a:cubicBezTo>
                  <a:pt x="13552" y="218"/>
                  <a:pt x="12929" y="218"/>
                  <a:pt x="12513" y="436"/>
                </a:cubicBezTo>
                <a:cubicBezTo>
                  <a:pt x="11475" y="655"/>
                  <a:pt x="10436" y="655"/>
                  <a:pt x="9398" y="1091"/>
                </a:cubicBezTo>
                <a:cubicBezTo>
                  <a:pt x="9190" y="1309"/>
                  <a:pt x="8982" y="1527"/>
                  <a:pt x="8775" y="1527"/>
                </a:cubicBezTo>
                <a:cubicBezTo>
                  <a:pt x="8567" y="1745"/>
                  <a:pt x="8152" y="1745"/>
                  <a:pt x="7944" y="1745"/>
                </a:cubicBezTo>
                <a:cubicBezTo>
                  <a:pt x="7529" y="1964"/>
                  <a:pt x="7529" y="2618"/>
                  <a:pt x="6906" y="2618"/>
                </a:cubicBezTo>
                <a:cubicBezTo>
                  <a:pt x="7113" y="3273"/>
                  <a:pt x="7113" y="3927"/>
                  <a:pt x="7113" y="4800"/>
                </a:cubicBezTo>
                <a:cubicBezTo>
                  <a:pt x="7321" y="5018"/>
                  <a:pt x="7113" y="4364"/>
                  <a:pt x="7113" y="48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4" name="Shape 2654"/>
          <p:cNvSpPr/>
          <p:nvPr/>
        </p:nvSpPr>
        <p:spPr>
          <a:xfrm>
            <a:off x="14236704" y="4348399"/>
            <a:ext cx="2017015" cy="1507725"/>
          </a:xfrm>
          <a:custGeom>
            <a:avLst/>
            <a:gdLst/>
            <a:ahLst/>
            <a:cxnLst>
              <a:cxn ang="0">
                <a:pos x="wd2" y="hd2"/>
              </a:cxn>
              <a:cxn ang="5400000">
                <a:pos x="wd2" y="hd2"/>
              </a:cxn>
              <a:cxn ang="10800000">
                <a:pos x="wd2" y="hd2"/>
              </a:cxn>
              <a:cxn ang="16200000">
                <a:pos x="wd2" y="hd2"/>
              </a:cxn>
            </a:cxnLst>
            <a:rect l="0" t="0" r="r" b="b"/>
            <a:pathLst>
              <a:path w="21541" h="21600" extrusionOk="0">
                <a:moveTo>
                  <a:pt x="2266" y="3521"/>
                </a:moveTo>
                <a:cubicBezTo>
                  <a:pt x="2195" y="3616"/>
                  <a:pt x="1841" y="3806"/>
                  <a:pt x="1912" y="3901"/>
                </a:cubicBezTo>
                <a:cubicBezTo>
                  <a:pt x="1983" y="3996"/>
                  <a:pt x="2125" y="3996"/>
                  <a:pt x="2266" y="4092"/>
                </a:cubicBezTo>
                <a:cubicBezTo>
                  <a:pt x="2408" y="4092"/>
                  <a:pt x="2550" y="4092"/>
                  <a:pt x="2762" y="4092"/>
                </a:cubicBezTo>
                <a:cubicBezTo>
                  <a:pt x="2762" y="4092"/>
                  <a:pt x="3116" y="3996"/>
                  <a:pt x="3187" y="3996"/>
                </a:cubicBezTo>
                <a:cubicBezTo>
                  <a:pt x="3116" y="3996"/>
                  <a:pt x="2974" y="4092"/>
                  <a:pt x="2904" y="4187"/>
                </a:cubicBezTo>
                <a:cubicBezTo>
                  <a:pt x="2833" y="4282"/>
                  <a:pt x="2762" y="4377"/>
                  <a:pt x="2833" y="4567"/>
                </a:cubicBezTo>
                <a:cubicBezTo>
                  <a:pt x="2974" y="4758"/>
                  <a:pt x="2550" y="5233"/>
                  <a:pt x="2337" y="5138"/>
                </a:cubicBezTo>
                <a:cubicBezTo>
                  <a:pt x="2266" y="5043"/>
                  <a:pt x="2125" y="5138"/>
                  <a:pt x="1983" y="5138"/>
                </a:cubicBezTo>
                <a:cubicBezTo>
                  <a:pt x="1912" y="5043"/>
                  <a:pt x="1770" y="5138"/>
                  <a:pt x="1700" y="5138"/>
                </a:cubicBezTo>
                <a:cubicBezTo>
                  <a:pt x="1629" y="5138"/>
                  <a:pt x="1487" y="5138"/>
                  <a:pt x="1416" y="5329"/>
                </a:cubicBezTo>
                <a:cubicBezTo>
                  <a:pt x="1346" y="5424"/>
                  <a:pt x="1275" y="5424"/>
                  <a:pt x="1133" y="5424"/>
                </a:cubicBezTo>
                <a:cubicBezTo>
                  <a:pt x="921" y="5519"/>
                  <a:pt x="708" y="5614"/>
                  <a:pt x="496" y="5614"/>
                </a:cubicBezTo>
                <a:cubicBezTo>
                  <a:pt x="425" y="5614"/>
                  <a:pt x="283" y="5519"/>
                  <a:pt x="283" y="5614"/>
                </a:cubicBezTo>
                <a:cubicBezTo>
                  <a:pt x="212" y="5709"/>
                  <a:pt x="0" y="5709"/>
                  <a:pt x="0" y="5900"/>
                </a:cubicBezTo>
                <a:cubicBezTo>
                  <a:pt x="0" y="5995"/>
                  <a:pt x="71" y="5900"/>
                  <a:pt x="71" y="5995"/>
                </a:cubicBezTo>
                <a:cubicBezTo>
                  <a:pt x="71" y="5995"/>
                  <a:pt x="0" y="6090"/>
                  <a:pt x="0" y="6090"/>
                </a:cubicBezTo>
                <a:cubicBezTo>
                  <a:pt x="0" y="6185"/>
                  <a:pt x="142" y="6375"/>
                  <a:pt x="212" y="6470"/>
                </a:cubicBezTo>
                <a:cubicBezTo>
                  <a:pt x="212" y="6470"/>
                  <a:pt x="283" y="6375"/>
                  <a:pt x="283" y="6375"/>
                </a:cubicBezTo>
                <a:cubicBezTo>
                  <a:pt x="354" y="6280"/>
                  <a:pt x="425" y="6375"/>
                  <a:pt x="496" y="6470"/>
                </a:cubicBezTo>
                <a:cubicBezTo>
                  <a:pt x="567" y="6470"/>
                  <a:pt x="921" y="6566"/>
                  <a:pt x="921" y="6375"/>
                </a:cubicBezTo>
                <a:cubicBezTo>
                  <a:pt x="921" y="6470"/>
                  <a:pt x="850" y="6470"/>
                  <a:pt x="921" y="6566"/>
                </a:cubicBezTo>
                <a:cubicBezTo>
                  <a:pt x="921" y="6661"/>
                  <a:pt x="1062" y="6756"/>
                  <a:pt x="1133" y="6756"/>
                </a:cubicBezTo>
                <a:cubicBezTo>
                  <a:pt x="1204" y="6851"/>
                  <a:pt x="1275" y="6851"/>
                  <a:pt x="1346" y="6851"/>
                </a:cubicBezTo>
                <a:cubicBezTo>
                  <a:pt x="1487" y="6851"/>
                  <a:pt x="1487" y="6661"/>
                  <a:pt x="1558" y="6756"/>
                </a:cubicBezTo>
                <a:cubicBezTo>
                  <a:pt x="1700" y="6756"/>
                  <a:pt x="1912" y="6756"/>
                  <a:pt x="1983" y="6756"/>
                </a:cubicBezTo>
                <a:cubicBezTo>
                  <a:pt x="2054" y="6756"/>
                  <a:pt x="2054" y="6661"/>
                  <a:pt x="2125" y="6566"/>
                </a:cubicBezTo>
                <a:cubicBezTo>
                  <a:pt x="2195" y="6566"/>
                  <a:pt x="2408" y="6756"/>
                  <a:pt x="2408" y="6851"/>
                </a:cubicBezTo>
                <a:cubicBezTo>
                  <a:pt x="2408" y="6946"/>
                  <a:pt x="1700" y="6851"/>
                  <a:pt x="1558" y="6946"/>
                </a:cubicBezTo>
                <a:cubicBezTo>
                  <a:pt x="1416" y="6946"/>
                  <a:pt x="1629" y="7041"/>
                  <a:pt x="1700" y="7041"/>
                </a:cubicBezTo>
                <a:cubicBezTo>
                  <a:pt x="1841" y="7137"/>
                  <a:pt x="1912" y="7041"/>
                  <a:pt x="2054" y="7137"/>
                </a:cubicBezTo>
                <a:cubicBezTo>
                  <a:pt x="1983" y="7041"/>
                  <a:pt x="1841" y="7137"/>
                  <a:pt x="1700" y="7137"/>
                </a:cubicBezTo>
                <a:cubicBezTo>
                  <a:pt x="1487" y="7137"/>
                  <a:pt x="1275" y="7041"/>
                  <a:pt x="1062" y="7041"/>
                </a:cubicBezTo>
                <a:cubicBezTo>
                  <a:pt x="921" y="7041"/>
                  <a:pt x="637" y="7041"/>
                  <a:pt x="637" y="7232"/>
                </a:cubicBezTo>
                <a:cubicBezTo>
                  <a:pt x="567" y="7327"/>
                  <a:pt x="779" y="7422"/>
                  <a:pt x="850" y="7422"/>
                </a:cubicBezTo>
                <a:cubicBezTo>
                  <a:pt x="921" y="7422"/>
                  <a:pt x="1062" y="7327"/>
                  <a:pt x="1062" y="7327"/>
                </a:cubicBezTo>
                <a:cubicBezTo>
                  <a:pt x="1133" y="7422"/>
                  <a:pt x="1062" y="7422"/>
                  <a:pt x="1062" y="7517"/>
                </a:cubicBezTo>
                <a:cubicBezTo>
                  <a:pt x="1133" y="7612"/>
                  <a:pt x="1275" y="7612"/>
                  <a:pt x="1346" y="7612"/>
                </a:cubicBezTo>
                <a:cubicBezTo>
                  <a:pt x="1487" y="7612"/>
                  <a:pt x="1629" y="7612"/>
                  <a:pt x="1770" y="7612"/>
                </a:cubicBezTo>
                <a:cubicBezTo>
                  <a:pt x="1770" y="7612"/>
                  <a:pt x="1487" y="7707"/>
                  <a:pt x="1416" y="7707"/>
                </a:cubicBezTo>
                <a:cubicBezTo>
                  <a:pt x="1133" y="7803"/>
                  <a:pt x="1346" y="7993"/>
                  <a:pt x="1487" y="8088"/>
                </a:cubicBezTo>
                <a:cubicBezTo>
                  <a:pt x="1629" y="8183"/>
                  <a:pt x="1770" y="8183"/>
                  <a:pt x="1912" y="8278"/>
                </a:cubicBezTo>
                <a:cubicBezTo>
                  <a:pt x="1912" y="8278"/>
                  <a:pt x="2195" y="8278"/>
                  <a:pt x="2195" y="8278"/>
                </a:cubicBezTo>
                <a:cubicBezTo>
                  <a:pt x="2195" y="8278"/>
                  <a:pt x="2054" y="8183"/>
                  <a:pt x="2054" y="8088"/>
                </a:cubicBezTo>
                <a:cubicBezTo>
                  <a:pt x="2054" y="7993"/>
                  <a:pt x="2195" y="8088"/>
                  <a:pt x="2195" y="8088"/>
                </a:cubicBezTo>
                <a:cubicBezTo>
                  <a:pt x="2266" y="8183"/>
                  <a:pt x="2337" y="8088"/>
                  <a:pt x="2408" y="7993"/>
                </a:cubicBezTo>
                <a:cubicBezTo>
                  <a:pt x="2408" y="7993"/>
                  <a:pt x="2479" y="7898"/>
                  <a:pt x="2550" y="7898"/>
                </a:cubicBezTo>
                <a:cubicBezTo>
                  <a:pt x="2620" y="7993"/>
                  <a:pt x="2550" y="8183"/>
                  <a:pt x="2550" y="8183"/>
                </a:cubicBezTo>
                <a:cubicBezTo>
                  <a:pt x="2620" y="8278"/>
                  <a:pt x="2833" y="8088"/>
                  <a:pt x="2904" y="8088"/>
                </a:cubicBezTo>
                <a:cubicBezTo>
                  <a:pt x="3045" y="7993"/>
                  <a:pt x="3045" y="7993"/>
                  <a:pt x="3116" y="8088"/>
                </a:cubicBezTo>
                <a:cubicBezTo>
                  <a:pt x="3187" y="8183"/>
                  <a:pt x="3258" y="7993"/>
                  <a:pt x="3329" y="7993"/>
                </a:cubicBezTo>
                <a:cubicBezTo>
                  <a:pt x="3399" y="7898"/>
                  <a:pt x="3541" y="7993"/>
                  <a:pt x="3612" y="7993"/>
                </a:cubicBezTo>
                <a:cubicBezTo>
                  <a:pt x="3824" y="7993"/>
                  <a:pt x="4108" y="8088"/>
                  <a:pt x="4320" y="8183"/>
                </a:cubicBezTo>
                <a:cubicBezTo>
                  <a:pt x="4462" y="8183"/>
                  <a:pt x="4603" y="8374"/>
                  <a:pt x="4745" y="8374"/>
                </a:cubicBezTo>
                <a:cubicBezTo>
                  <a:pt x="4887" y="8374"/>
                  <a:pt x="5028" y="8469"/>
                  <a:pt x="5099" y="8564"/>
                </a:cubicBezTo>
                <a:cubicBezTo>
                  <a:pt x="5241" y="8659"/>
                  <a:pt x="5170" y="8754"/>
                  <a:pt x="5170" y="8849"/>
                </a:cubicBezTo>
                <a:cubicBezTo>
                  <a:pt x="5170" y="8944"/>
                  <a:pt x="5311" y="9135"/>
                  <a:pt x="5382" y="9135"/>
                </a:cubicBezTo>
                <a:cubicBezTo>
                  <a:pt x="5453" y="9230"/>
                  <a:pt x="5595" y="9135"/>
                  <a:pt x="5666" y="9230"/>
                </a:cubicBezTo>
                <a:cubicBezTo>
                  <a:pt x="5666" y="9420"/>
                  <a:pt x="5807" y="9515"/>
                  <a:pt x="5878" y="9611"/>
                </a:cubicBezTo>
                <a:cubicBezTo>
                  <a:pt x="5949" y="9706"/>
                  <a:pt x="5878" y="9896"/>
                  <a:pt x="5949" y="9991"/>
                </a:cubicBezTo>
                <a:cubicBezTo>
                  <a:pt x="5949" y="10086"/>
                  <a:pt x="6090" y="10181"/>
                  <a:pt x="6090" y="10372"/>
                </a:cubicBezTo>
                <a:cubicBezTo>
                  <a:pt x="6090" y="10467"/>
                  <a:pt x="6020" y="10467"/>
                  <a:pt x="6090" y="10562"/>
                </a:cubicBezTo>
                <a:cubicBezTo>
                  <a:pt x="6090" y="10562"/>
                  <a:pt x="6161" y="10657"/>
                  <a:pt x="6161" y="10657"/>
                </a:cubicBezTo>
                <a:cubicBezTo>
                  <a:pt x="6161" y="10657"/>
                  <a:pt x="6161" y="10657"/>
                  <a:pt x="6161" y="10657"/>
                </a:cubicBezTo>
                <a:cubicBezTo>
                  <a:pt x="6232" y="10562"/>
                  <a:pt x="6374" y="10752"/>
                  <a:pt x="6303" y="10848"/>
                </a:cubicBezTo>
                <a:cubicBezTo>
                  <a:pt x="6232" y="10943"/>
                  <a:pt x="6232" y="10943"/>
                  <a:pt x="6232" y="11133"/>
                </a:cubicBezTo>
                <a:cubicBezTo>
                  <a:pt x="6232" y="11038"/>
                  <a:pt x="6374" y="10943"/>
                  <a:pt x="6445" y="11133"/>
                </a:cubicBezTo>
                <a:cubicBezTo>
                  <a:pt x="6445" y="11228"/>
                  <a:pt x="6445" y="11228"/>
                  <a:pt x="6445" y="11323"/>
                </a:cubicBezTo>
                <a:cubicBezTo>
                  <a:pt x="6445" y="11323"/>
                  <a:pt x="6445" y="11514"/>
                  <a:pt x="6445" y="11419"/>
                </a:cubicBezTo>
                <a:cubicBezTo>
                  <a:pt x="6445" y="11514"/>
                  <a:pt x="6586" y="11514"/>
                  <a:pt x="6586" y="11514"/>
                </a:cubicBezTo>
                <a:cubicBezTo>
                  <a:pt x="6515" y="11419"/>
                  <a:pt x="6303" y="11989"/>
                  <a:pt x="6374" y="11609"/>
                </a:cubicBezTo>
                <a:cubicBezTo>
                  <a:pt x="6374" y="11609"/>
                  <a:pt x="6232" y="11514"/>
                  <a:pt x="6232" y="11609"/>
                </a:cubicBezTo>
                <a:cubicBezTo>
                  <a:pt x="6232" y="11609"/>
                  <a:pt x="6303" y="11609"/>
                  <a:pt x="6303" y="11609"/>
                </a:cubicBezTo>
                <a:cubicBezTo>
                  <a:pt x="6303" y="11704"/>
                  <a:pt x="6090" y="11704"/>
                  <a:pt x="6161" y="11799"/>
                </a:cubicBezTo>
                <a:cubicBezTo>
                  <a:pt x="6161" y="11799"/>
                  <a:pt x="6374" y="11894"/>
                  <a:pt x="6303" y="11894"/>
                </a:cubicBezTo>
                <a:cubicBezTo>
                  <a:pt x="6161" y="12085"/>
                  <a:pt x="6445" y="12085"/>
                  <a:pt x="6515" y="11989"/>
                </a:cubicBezTo>
                <a:cubicBezTo>
                  <a:pt x="6445" y="12085"/>
                  <a:pt x="6374" y="12085"/>
                  <a:pt x="6232" y="12085"/>
                </a:cubicBezTo>
                <a:cubicBezTo>
                  <a:pt x="6232" y="12085"/>
                  <a:pt x="6090" y="12275"/>
                  <a:pt x="6090" y="12275"/>
                </a:cubicBezTo>
                <a:cubicBezTo>
                  <a:pt x="6090" y="12275"/>
                  <a:pt x="6161" y="12370"/>
                  <a:pt x="6161" y="12370"/>
                </a:cubicBezTo>
                <a:cubicBezTo>
                  <a:pt x="6303" y="12465"/>
                  <a:pt x="6232" y="12465"/>
                  <a:pt x="6303" y="12465"/>
                </a:cubicBezTo>
                <a:cubicBezTo>
                  <a:pt x="6374" y="12465"/>
                  <a:pt x="6657" y="12656"/>
                  <a:pt x="6728" y="12465"/>
                </a:cubicBezTo>
                <a:cubicBezTo>
                  <a:pt x="6728" y="12180"/>
                  <a:pt x="6870" y="12275"/>
                  <a:pt x="6940" y="12180"/>
                </a:cubicBezTo>
                <a:cubicBezTo>
                  <a:pt x="6940" y="12180"/>
                  <a:pt x="6799" y="11609"/>
                  <a:pt x="6799" y="11609"/>
                </a:cubicBezTo>
                <a:cubicBezTo>
                  <a:pt x="6799" y="11704"/>
                  <a:pt x="6940" y="11989"/>
                  <a:pt x="6940" y="11989"/>
                </a:cubicBezTo>
                <a:cubicBezTo>
                  <a:pt x="7011" y="12180"/>
                  <a:pt x="7082" y="11989"/>
                  <a:pt x="7153" y="11989"/>
                </a:cubicBezTo>
                <a:cubicBezTo>
                  <a:pt x="7153" y="11989"/>
                  <a:pt x="6940" y="12370"/>
                  <a:pt x="6940" y="12370"/>
                </a:cubicBezTo>
                <a:cubicBezTo>
                  <a:pt x="6940" y="12370"/>
                  <a:pt x="7224" y="12275"/>
                  <a:pt x="7224" y="12275"/>
                </a:cubicBezTo>
                <a:cubicBezTo>
                  <a:pt x="7294" y="12275"/>
                  <a:pt x="7365" y="12275"/>
                  <a:pt x="7365" y="12275"/>
                </a:cubicBezTo>
                <a:cubicBezTo>
                  <a:pt x="7436" y="12275"/>
                  <a:pt x="7507" y="12180"/>
                  <a:pt x="7578" y="12180"/>
                </a:cubicBezTo>
                <a:cubicBezTo>
                  <a:pt x="7578" y="12275"/>
                  <a:pt x="7507" y="12370"/>
                  <a:pt x="7436" y="12370"/>
                </a:cubicBezTo>
                <a:cubicBezTo>
                  <a:pt x="7365" y="12370"/>
                  <a:pt x="7224" y="12370"/>
                  <a:pt x="7153" y="12465"/>
                </a:cubicBezTo>
                <a:cubicBezTo>
                  <a:pt x="7082" y="12560"/>
                  <a:pt x="7294" y="12465"/>
                  <a:pt x="7294" y="12465"/>
                </a:cubicBezTo>
                <a:cubicBezTo>
                  <a:pt x="7436" y="12465"/>
                  <a:pt x="7578" y="12465"/>
                  <a:pt x="7719" y="12465"/>
                </a:cubicBezTo>
                <a:cubicBezTo>
                  <a:pt x="7649" y="12465"/>
                  <a:pt x="7365" y="12465"/>
                  <a:pt x="7365" y="12560"/>
                </a:cubicBezTo>
                <a:cubicBezTo>
                  <a:pt x="7365" y="12560"/>
                  <a:pt x="7507" y="12656"/>
                  <a:pt x="7507" y="12751"/>
                </a:cubicBezTo>
                <a:cubicBezTo>
                  <a:pt x="7507" y="12751"/>
                  <a:pt x="7507" y="12846"/>
                  <a:pt x="7507" y="12846"/>
                </a:cubicBezTo>
                <a:cubicBezTo>
                  <a:pt x="7507" y="12941"/>
                  <a:pt x="7436" y="12941"/>
                  <a:pt x="7507" y="13036"/>
                </a:cubicBezTo>
                <a:cubicBezTo>
                  <a:pt x="7507" y="13036"/>
                  <a:pt x="7649" y="12941"/>
                  <a:pt x="7719" y="12941"/>
                </a:cubicBezTo>
                <a:cubicBezTo>
                  <a:pt x="7790" y="12941"/>
                  <a:pt x="7719" y="12941"/>
                  <a:pt x="7790" y="13036"/>
                </a:cubicBezTo>
                <a:cubicBezTo>
                  <a:pt x="7861" y="13131"/>
                  <a:pt x="7861" y="13226"/>
                  <a:pt x="7932" y="13322"/>
                </a:cubicBezTo>
                <a:cubicBezTo>
                  <a:pt x="7932" y="13417"/>
                  <a:pt x="7719" y="13417"/>
                  <a:pt x="7719" y="13417"/>
                </a:cubicBezTo>
                <a:cubicBezTo>
                  <a:pt x="7436" y="13131"/>
                  <a:pt x="7011" y="12941"/>
                  <a:pt x="6728" y="13036"/>
                </a:cubicBezTo>
                <a:cubicBezTo>
                  <a:pt x="6445" y="13036"/>
                  <a:pt x="6799" y="13322"/>
                  <a:pt x="6940" y="13322"/>
                </a:cubicBezTo>
                <a:cubicBezTo>
                  <a:pt x="7153" y="13417"/>
                  <a:pt x="7294" y="13702"/>
                  <a:pt x="7507" y="13702"/>
                </a:cubicBezTo>
                <a:cubicBezTo>
                  <a:pt x="7578" y="13702"/>
                  <a:pt x="7649" y="13607"/>
                  <a:pt x="7790" y="13607"/>
                </a:cubicBezTo>
                <a:cubicBezTo>
                  <a:pt x="7790" y="13702"/>
                  <a:pt x="8003" y="13702"/>
                  <a:pt x="8003" y="13702"/>
                </a:cubicBezTo>
                <a:cubicBezTo>
                  <a:pt x="8073" y="13797"/>
                  <a:pt x="8003" y="13893"/>
                  <a:pt x="8003" y="13893"/>
                </a:cubicBezTo>
                <a:cubicBezTo>
                  <a:pt x="7790" y="13988"/>
                  <a:pt x="8073" y="14083"/>
                  <a:pt x="8003" y="14178"/>
                </a:cubicBezTo>
                <a:cubicBezTo>
                  <a:pt x="8003" y="14273"/>
                  <a:pt x="7861" y="14178"/>
                  <a:pt x="7861" y="14368"/>
                </a:cubicBezTo>
                <a:cubicBezTo>
                  <a:pt x="7861" y="14463"/>
                  <a:pt x="8003" y="14463"/>
                  <a:pt x="8003" y="14463"/>
                </a:cubicBezTo>
                <a:cubicBezTo>
                  <a:pt x="7932" y="14559"/>
                  <a:pt x="7790" y="14368"/>
                  <a:pt x="7790" y="14463"/>
                </a:cubicBezTo>
                <a:cubicBezTo>
                  <a:pt x="7719" y="14559"/>
                  <a:pt x="7719" y="14654"/>
                  <a:pt x="7719" y="14749"/>
                </a:cubicBezTo>
                <a:cubicBezTo>
                  <a:pt x="7719" y="14749"/>
                  <a:pt x="7861" y="14749"/>
                  <a:pt x="7861" y="14749"/>
                </a:cubicBezTo>
                <a:cubicBezTo>
                  <a:pt x="7861" y="14844"/>
                  <a:pt x="7719" y="14939"/>
                  <a:pt x="7649" y="14939"/>
                </a:cubicBezTo>
                <a:cubicBezTo>
                  <a:pt x="7578" y="14939"/>
                  <a:pt x="7507" y="14939"/>
                  <a:pt x="7436" y="14939"/>
                </a:cubicBezTo>
                <a:cubicBezTo>
                  <a:pt x="7365" y="14844"/>
                  <a:pt x="7294" y="14844"/>
                  <a:pt x="7224" y="14939"/>
                </a:cubicBezTo>
                <a:cubicBezTo>
                  <a:pt x="7153" y="15034"/>
                  <a:pt x="7153" y="14939"/>
                  <a:pt x="7082" y="15034"/>
                </a:cubicBezTo>
                <a:cubicBezTo>
                  <a:pt x="7082" y="15034"/>
                  <a:pt x="7294" y="15320"/>
                  <a:pt x="7365" y="15320"/>
                </a:cubicBezTo>
                <a:cubicBezTo>
                  <a:pt x="7365" y="15225"/>
                  <a:pt x="7365" y="15225"/>
                  <a:pt x="7294" y="15225"/>
                </a:cubicBezTo>
                <a:cubicBezTo>
                  <a:pt x="7294" y="15225"/>
                  <a:pt x="7507" y="15225"/>
                  <a:pt x="7507" y="15225"/>
                </a:cubicBezTo>
                <a:cubicBezTo>
                  <a:pt x="7507" y="15225"/>
                  <a:pt x="7861" y="15034"/>
                  <a:pt x="7861" y="15130"/>
                </a:cubicBezTo>
                <a:cubicBezTo>
                  <a:pt x="7790" y="15130"/>
                  <a:pt x="7719" y="15130"/>
                  <a:pt x="7649" y="15225"/>
                </a:cubicBezTo>
                <a:cubicBezTo>
                  <a:pt x="7719" y="15130"/>
                  <a:pt x="7861" y="15320"/>
                  <a:pt x="7790" y="15320"/>
                </a:cubicBezTo>
                <a:cubicBezTo>
                  <a:pt x="7861" y="15320"/>
                  <a:pt x="8073" y="15415"/>
                  <a:pt x="8144" y="15415"/>
                </a:cubicBezTo>
                <a:cubicBezTo>
                  <a:pt x="8073" y="15415"/>
                  <a:pt x="7932" y="15415"/>
                  <a:pt x="7932" y="15415"/>
                </a:cubicBezTo>
                <a:cubicBezTo>
                  <a:pt x="7932" y="15415"/>
                  <a:pt x="8215" y="15700"/>
                  <a:pt x="8215" y="15700"/>
                </a:cubicBezTo>
                <a:cubicBezTo>
                  <a:pt x="8003" y="15700"/>
                  <a:pt x="7861" y="15320"/>
                  <a:pt x="7649" y="15320"/>
                </a:cubicBezTo>
                <a:cubicBezTo>
                  <a:pt x="7507" y="15320"/>
                  <a:pt x="7153" y="15225"/>
                  <a:pt x="7082" y="15415"/>
                </a:cubicBezTo>
                <a:cubicBezTo>
                  <a:pt x="7082" y="15510"/>
                  <a:pt x="7011" y="15510"/>
                  <a:pt x="6940" y="15605"/>
                </a:cubicBezTo>
                <a:cubicBezTo>
                  <a:pt x="6870" y="15605"/>
                  <a:pt x="6870" y="15796"/>
                  <a:pt x="6940" y="15700"/>
                </a:cubicBezTo>
                <a:cubicBezTo>
                  <a:pt x="7082" y="15700"/>
                  <a:pt x="7224" y="15605"/>
                  <a:pt x="7294" y="15415"/>
                </a:cubicBezTo>
                <a:cubicBezTo>
                  <a:pt x="7294" y="15510"/>
                  <a:pt x="7436" y="15510"/>
                  <a:pt x="7436" y="15510"/>
                </a:cubicBezTo>
                <a:cubicBezTo>
                  <a:pt x="7507" y="15510"/>
                  <a:pt x="7649" y="15796"/>
                  <a:pt x="7649" y="15510"/>
                </a:cubicBezTo>
                <a:cubicBezTo>
                  <a:pt x="7649" y="15415"/>
                  <a:pt x="7790" y="15605"/>
                  <a:pt x="7790" y="15605"/>
                </a:cubicBezTo>
                <a:cubicBezTo>
                  <a:pt x="7790" y="15605"/>
                  <a:pt x="8073" y="15605"/>
                  <a:pt x="8003" y="15700"/>
                </a:cubicBezTo>
                <a:cubicBezTo>
                  <a:pt x="8003" y="15700"/>
                  <a:pt x="7932" y="15700"/>
                  <a:pt x="7932" y="15700"/>
                </a:cubicBezTo>
                <a:cubicBezTo>
                  <a:pt x="7932" y="15700"/>
                  <a:pt x="8073" y="15796"/>
                  <a:pt x="8073" y="15796"/>
                </a:cubicBezTo>
                <a:cubicBezTo>
                  <a:pt x="8003" y="15796"/>
                  <a:pt x="7861" y="15796"/>
                  <a:pt x="7790" y="15700"/>
                </a:cubicBezTo>
                <a:cubicBezTo>
                  <a:pt x="7719" y="15605"/>
                  <a:pt x="7719" y="15700"/>
                  <a:pt x="7719" y="15796"/>
                </a:cubicBezTo>
                <a:cubicBezTo>
                  <a:pt x="7719" y="15700"/>
                  <a:pt x="7294" y="15605"/>
                  <a:pt x="7224" y="15605"/>
                </a:cubicBezTo>
                <a:cubicBezTo>
                  <a:pt x="7153" y="15605"/>
                  <a:pt x="6728" y="15796"/>
                  <a:pt x="6799" y="15986"/>
                </a:cubicBezTo>
                <a:cubicBezTo>
                  <a:pt x="6870" y="16081"/>
                  <a:pt x="7294" y="15891"/>
                  <a:pt x="7365" y="15891"/>
                </a:cubicBezTo>
                <a:cubicBezTo>
                  <a:pt x="7436" y="15891"/>
                  <a:pt x="7578" y="15891"/>
                  <a:pt x="7649" y="15986"/>
                </a:cubicBezTo>
                <a:cubicBezTo>
                  <a:pt x="7649" y="15986"/>
                  <a:pt x="7932" y="16081"/>
                  <a:pt x="7932" y="16081"/>
                </a:cubicBezTo>
                <a:cubicBezTo>
                  <a:pt x="7932" y="16176"/>
                  <a:pt x="7578" y="15986"/>
                  <a:pt x="7578" y="15986"/>
                </a:cubicBezTo>
                <a:cubicBezTo>
                  <a:pt x="7436" y="15891"/>
                  <a:pt x="7224" y="15986"/>
                  <a:pt x="7082" y="15986"/>
                </a:cubicBezTo>
                <a:cubicBezTo>
                  <a:pt x="6586" y="16176"/>
                  <a:pt x="7153" y="16367"/>
                  <a:pt x="7294" y="16271"/>
                </a:cubicBezTo>
                <a:cubicBezTo>
                  <a:pt x="7224" y="16367"/>
                  <a:pt x="7153" y="16462"/>
                  <a:pt x="7011" y="16462"/>
                </a:cubicBezTo>
                <a:cubicBezTo>
                  <a:pt x="6799" y="16557"/>
                  <a:pt x="7153" y="16652"/>
                  <a:pt x="7153" y="16652"/>
                </a:cubicBezTo>
                <a:cubicBezTo>
                  <a:pt x="7153" y="16652"/>
                  <a:pt x="6870" y="16557"/>
                  <a:pt x="6870" y="16747"/>
                </a:cubicBezTo>
                <a:cubicBezTo>
                  <a:pt x="6870" y="17033"/>
                  <a:pt x="7011" y="16842"/>
                  <a:pt x="7153" y="16747"/>
                </a:cubicBezTo>
                <a:cubicBezTo>
                  <a:pt x="7294" y="16652"/>
                  <a:pt x="7436" y="16462"/>
                  <a:pt x="7578" y="16367"/>
                </a:cubicBezTo>
                <a:cubicBezTo>
                  <a:pt x="7649" y="16367"/>
                  <a:pt x="8073" y="16081"/>
                  <a:pt x="8073" y="16271"/>
                </a:cubicBezTo>
                <a:cubicBezTo>
                  <a:pt x="8073" y="16271"/>
                  <a:pt x="7861" y="16271"/>
                  <a:pt x="7861" y="16271"/>
                </a:cubicBezTo>
                <a:cubicBezTo>
                  <a:pt x="7861" y="16271"/>
                  <a:pt x="8003" y="16271"/>
                  <a:pt x="8073" y="16367"/>
                </a:cubicBezTo>
                <a:cubicBezTo>
                  <a:pt x="7861" y="16176"/>
                  <a:pt x="6940" y="16937"/>
                  <a:pt x="7011" y="17033"/>
                </a:cubicBezTo>
                <a:cubicBezTo>
                  <a:pt x="7011" y="17128"/>
                  <a:pt x="7436" y="16937"/>
                  <a:pt x="7507" y="16937"/>
                </a:cubicBezTo>
                <a:cubicBezTo>
                  <a:pt x="7507" y="16937"/>
                  <a:pt x="7224" y="17033"/>
                  <a:pt x="7153" y="17128"/>
                </a:cubicBezTo>
                <a:cubicBezTo>
                  <a:pt x="7153" y="17128"/>
                  <a:pt x="7294" y="17508"/>
                  <a:pt x="7365" y="17413"/>
                </a:cubicBezTo>
                <a:cubicBezTo>
                  <a:pt x="7436" y="17318"/>
                  <a:pt x="7507" y="17128"/>
                  <a:pt x="7578" y="17128"/>
                </a:cubicBezTo>
                <a:cubicBezTo>
                  <a:pt x="7649" y="17128"/>
                  <a:pt x="7932" y="17223"/>
                  <a:pt x="7932" y="17223"/>
                </a:cubicBezTo>
                <a:cubicBezTo>
                  <a:pt x="7932" y="17223"/>
                  <a:pt x="7649" y="17223"/>
                  <a:pt x="7649" y="17223"/>
                </a:cubicBezTo>
                <a:cubicBezTo>
                  <a:pt x="7507" y="17223"/>
                  <a:pt x="7436" y="17318"/>
                  <a:pt x="7365" y="17413"/>
                </a:cubicBezTo>
                <a:cubicBezTo>
                  <a:pt x="7365" y="17508"/>
                  <a:pt x="7365" y="17604"/>
                  <a:pt x="7365" y="17699"/>
                </a:cubicBezTo>
                <a:cubicBezTo>
                  <a:pt x="7436" y="17984"/>
                  <a:pt x="7436" y="17889"/>
                  <a:pt x="7578" y="17794"/>
                </a:cubicBezTo>
                <a:cubicBezTo>
                  <a:pt x="7507" y="17889"/>
                  <a:pt x="7436" y="18270"/>
                  <a:pt x="7507" y="18365"/>
                </a:cubicBezTo>
                <a:cubicBezTo>
                  <a:pt x="7507" y="18365"/>
                  <a:pt x="7719" y="17984"/>
                  <a:pt x="7790" y="17984"/>
                </a:cubicBezTo>
                <a:cubicBezTo>
                  <a:pt x="7790" y="18079"/>
                  <a:pt x="7719" y="18174"/>
                  <a:pt x="7790" y="18270"/>
                </a:cubicBezTo>
                <a:cubicBezTo>
                  <a:pt x="7790" y="18365"/>
                  <a:pt x="7861" y="18174"/>
                  <a:pt x="7932" y="18174"/>
                </a:cubicBezTo>
                <a:cubicBezTo>
                  <a:pt x="8073" y="17984"/>
                  <a:pt x="7790" y="17794"/>
                  <a:pt x="7790" y="17699"/>
                </a:cubicBezTo>
                <a:cubicBezTo>
                  <a:pt x="7790" y="17699"/>
                  <a:pt x="7932" y="17984"/>
                  <a:pt x="8003" y="17984"/>
                </a:cubicBezTo>
                <a:cubicBezTo>
                  <a:pt x="8073" y="18079"/>
                  <a:pt x="8073" y="17984"/>
                  <a:pt x="8144" y="17889"/>
                </a:cubicBezTo>
                <a:cubicBezTo>
                  <a:pt x="8073" y="17889"/>
                  <a:pt x="8286" y="18174"/>
                  <a:pt x="8215" y="18270"/>
                </a:cubicBezTo>
                <a:cubicBezTo>
                  <a:pt x="8286" y="18174"/>
                  <a:pt x="8073" y="17984"/>
                  <a:pt x="8073" y="18174"/>
                </a:cubicBezTo>
                <a:cubicBezTo>
                  <a:pt x="8073" y="18365"/>
                  <a:pt x="8215" y="18555"/>
                  <a:pt x="8073" y="18650"/>
                </a:cubicBezTo>
                <a:cubicBezTo>
                  <a:pt x="8073" y="18650"/>
                  <a:pt x="8073" y="18365"/>
                  <a:pt x="8073" y="18365"/>
                </a:cubicBezTo>
                <a:cubicBezTo>
                  <a:pt x="8073" y="18270"/>
                  <a:pt x="7932" y="18460"/>
                  <a:pt x="7861" y="18460"/>
                </a:cubicBezTo>
                <a:cubicBezTo>
                  <a:pt x="7790" y="18460"/>
                  <a:pt x="7719" y="18650"/>
                  <a:pt x="7719" y="18745"/>
                </a:cubicBezTo>
                <a:cubicBezTo>
                  <a:pt x="7649" y="18936"/>
                  <a:pt x="7861" y="18745"/>
                  <a:pt x="7861" y="18841"/>
                </a:cubicBezTo>
                <a:cubicBezTo>
                  <a:pt x="7932" y="18936"/>
                  <a:pt x="7790" y="19031"/>
                  <a:pt x="7790" y="19031"/>
                </a:cubicBezTo>
                <a:cubicBezTo>
                  <a:pt x="7790" y="19031"/>
                  <a:pt x="7932" y="18936"/>
                  <a:pt x="8003" y="19126"/>
                </a:cubicBezTo>
                <a:cubicBezTo>
                  <a:pt x="8003" y="19316"/>
                  <a:pt x="8144" y="19411"/>
                  <a:pt x="8144" y="19507"/>
                </a:cubicBezTo>
                <a:cubicBezTo>
                  <a:pt x="8073" y="19697"/>
                  <a:pt x="8144" y="19697"/>
                  <a:pt x="8286" y="19887"/>
                </a:cubicBezTo>
                <a:cubicBezTo>
                  <a:pt x="8357" y="19982"/>
                  <a:pt x="8428" y="20173"/>
                  <a:pt x="8498" y="19982"/>
                </a:cubicBezTo>
                <a:cubicBezTo>
                  <a:pt x="8498" y="19982"/>
                  <a:pt x="8569" y="20458"/>
                  <a:pt x="8640" y="20458"/>
                </a:cubicBezTo>
                <a:cubicBezTo>
                  <a:pt x="8711" y="20553"/>
                  <a:pt x="8640" y="20458"/>
                  <a:pt x="8711" y="20458"/>
                </a:cubicBezTo>
                <a:cubicBezTo>
                  <a:pt x="8782" y="20553"/>
                  <a:pt x="8852" y="20648"/>
                  <a:pt x="8923" y="20744"/>
                </a:cubicBezTo>
                <a:cubicBezTo>
                  <a:pt x="9065" y="20839"/>
                  <a:pt x="9207" y="20934"/>
                  <a:pt x="9348" y="20839"/>
                </a:cubicBezTo>
                <a:cubicBezTo>
                  <a:pt x="9419" y="20839"/>
                  <a:pt x="9631" y="20839"/>
                  <a:pt x="9631" y="20744"/>
                </a:cubicBezTo>
                <a:cubicBezTo>
                  <a:pt x="9631" y="20744"/>
                  <a:pt x="9631" y="21029"/>
                  <a:pt x="9631" y="21029"/>
                </a:cubicBezTo>
                <a:cubicBezTo>
                  <a:pt x="9631" y="21029"/>
                  <a:pt x="9773" y="20648"/>
                  <a:pt x="9773" y="20744"/>
                </a:cubicBezTo>
                <a:cubicBezTo>
                  <a:pt x="9844" y="20744"/>
                  <a:pt x="9773" y="20839"/>
                  <a:pt x="9773" y="20839"/>
                </a:cubicBezTo>
                <a:cubicBezTo>
                  <a:pt x="9773" y="20934"/>
                  <a:pt x="9844" y="20934"/>
                  <a:pt x="9844" y="20934"/>
                </a:cubicBezTo>
                <a:cubicBezTo>
                  <a:pt x="9844" y="20934"/>
                  <a:pt x="9631" y="21029"/>
                  <a:pt x="9702" y="21124"/>
                </a:cubicBezTo>
                <a:cubicBezTo>
                  <a:pt x="9773" y="21124"/>
                  <a:pt x="9773" y="21124"/>
                  <a:pt x="9844" y="21029"/>
                </a:cubicBezTo>
                <a:cubicBezTo>
                  <a:pt x="9915" y="21124"/>
                  <a:pt x="9844" y="21219"/>
                  <a:pt x="9844" y="21219"/>
                </a:cubicBezTo>
                <a:cubicBezTo>
                  <a:pt x="9844" y="21315"/>
                  <a:pt x="10056" y="21029"/>
                  <a:pt x="10056" y="21124"/>
                </a:cubicBezTo>
                <a:cubicBezTo>
                  <a:pt x="10056" y="21219"/>
                  <a:pt x="9915" y="21315"/>
                  <a:pt x="9915" y="21410"/>
                </a:cubicBezTo>
                <a:cubicBezTo>
                  <a:pt x="9915" y="21315"/>
                  <a:pt x="10127" y="21219"/>
                  <a:pt x="10056" y="21410"/>
                </a:cubicBezTo>
                <a:cubicBezTo>
                  <a:pt x="10056" y="21410"/>
                  <a:pt x="10056" y="21410"/>
                  <a:pt x="10056" y="21315"/>
                </a:cubicBezTo>
                <a:cubicBezTo>
                  <a:pt x="10056" y="21505"/>
                  <a:pt x="10269" y="21219"/>
                  <a:pt x="10269" y="21219"/>
                </a:cubicBezTo>
                <a:cubicBezTo>
                  <a:pt x="10340" y="21315"/>
                  <a:pt x="10269" y="21505"/>
                  <a:pt x="10269" y="21600"/>
                </a:cubicBezTo>
                <a:cubicBezTo>
                  <a:pt x="10198" y="21410"/>
                  <a:pt x="10835" y="21410"/>
                  <a:pt x="10410" y="21124"/>
                </a:cubicBezTo>
                <a:cubicBezTo>
                  <a:pt x="10481" y="21124"/>
                  <a:pt x="10835" y="21124"/>
                  <a:pt x="10623" y="21029"/>
                </a:cubicBezTo>
                <a:cubicBezTo>
                  <a:pt x="10410" y="20839"/>
                  <a:pt x="10694" y="20934"/>
                  <a:pt x="10765" y="20744"/>
                </a:cubicBezTo>
                <a:cubicBezTo>
                  <a:pt x="10765" y="20744"/>
                  <a:pt x="10552" y="20744"/>
                  <a:pt x="10552" y="20744"/>
                </a:cubicBezTo>
                <a:cubicBezTo>
                  <a:pt x="10623" y="20648"/>
                  <a:pt x="10694" y="20553"/>
                  <a:pt x="10765" y="20553"/>
                </a:cubicBezTo>
                <a:cubicBezTo>
                  <a:pt x="10906" y="20363"/>
                  <a:pt x="10694" y="20458"/>
                  <a:pt x="10694" y="20363"/>
                </a:cubicBezTo>
                <a:cubicBezTo>
                  <a:pt x="10694" y="20363"/>
                  <a:pt x="10906" y="20268"/>
                  <a:pt x="10906" y="20173"/>
                </a:cubicBezTo>
                <a:cubicBezTo>
                  <a:pt x="10906" y="20078"/>
                  <a:pt x="10906" y="19887"/>
                  <a:pt x="10835" y="19792"/>
                </a:cubicBezTo>
                <a:cubicBezTo>
                  <a:pt x="10765" y="19792"/>
                  <a:pt x="10906" y="19697"/>
                  <a:pt x="10835" y="19602"/>
                </a:cubicBezTo>
                <a:cubicBezTo>
                  <a:pt x="10835" y="19602"/>
                  <a:pt x="10694" y="19507"/>
                  <a:pt x="10694" y="19507"/>
                </a:cubicBezTo>
                <a:cubicBezTo>
                  <a:pt x="10694" y="19507"/>
                  <a:pt x="10977" y="19411"/>
                  <a:pt x="11048" y="19411"/>
                </a:cubicBezTo>
                <a:cubicBezTo>
                  <a:pt x="11260" y="19411"/>
                  <a:pt x="11048" y="19316"/>
                  <a:pt x="10977" y="19221"/>
                </a:cubicBezTo>
                <a:cubicBezTo>
                  <a:pt x="10977" y="19221"/>
                  <a:pt x="11331" y="19221"/>
                  <a:pt x="11331" y="19221"/>
                </a:cubicBezTo>
                <a:cubicBezTo>
                  <a:pt x="11260" y="19126"/>
                  <a:pt x="11119" y="19126"/>
                  <a:pt x="11048" y="19031"/>
                </a:cubicBezTo>
                <a:cubicBezTo>
                  <a:pt x="11048" y="19031"/>
                  <a:pt x="11331" y="19126"/>
                  <a:pt x="11331" y="19031"/>
                </a:cubicBezTo>
                <a:cubicBezTo>
                  <a:pt x="11402" y="19031"/>
                  <a:pt x="11331" y="19031"/>
                  <a:pt x="11331" y="18936"/>
                </a:cubicBezTo>
                <a:cubicBezTo>
                  <a:pt x="11402" y="18936"/>
                  <a:pt x="11402" y="18936"/>
                  <a:pt x="11402" y="18936"/>
                </a:cubicBezTo>
                <a:cubicBezTo>
                  <a:pt x="11473" y="18841"/>
                  <a:pt x="11190" y="18745"/>
                  <a:pt x="11190" y="18745"/>
                </a:cubicBezTo>
                <a:cubicBezTo>
                  <a:pt x="11190" y="18745"/>
                  <a:pt x="11544" y="18745"/>
                  <a:pt x="11473" y="18650"/>
                </a:cubicBezTo>
                <a:cubicBezTo>
                  <a:pt x="11473" y="18555"/>
                  <a:pt x="11544" y="18555"/>
                  <a:pt x="11402" y="18460"/>
                </a:cubicBezTo>
                <a:cubicBezTo>
                  <a:pt x="11402" y="18460"/>
                  <a:pt x="11190" y="18460"/>
                  <a:pt x="11190" y="18365"/>
                </a:cubicBezTo>
                <a:cubicBezTo>
                  <a:pt x="11190" y="18365"/>
                  <a:pt x="11544" y="18270"/>
                  <a:pt x="11544" y="18270"/>
                </a:cubicBezTo>
                <a:cubicBezTo>
                  <a:pt x="11685" y="18270"/>
                  <a:pt x="11614" y="17984"/>
                  <a:pt x="11473" y="17984"/>
                </a:cubicBezTo>
                <a:cubicBezTo>
                  <a:pt x="11402" y="17889"/>
                  <a:pt x="11190" y="17794"/>
                  <a:pt x="11402" y="17699"/>
                </a:cubicBezTo>
                <a:cubicBezTo>
                  <a:pt x="11544" y="17699"/>
                  <a:pt x="11756" y="17794"/>
                  <a:pt x="11827" y="17604"/>
                </a:cubicBezTo>
                <a:cubicBezTo>
                  <a:pt x="11827" y="17604"/>
                  <a:pt x="11685" y="17413"/>
                  <a:pt x="11685" y="17413"/>
                </a:cubicBezTo>
                <a:cubicBezTo>
                  <a:pt x="11685" y="17318"/>
                  <a:pt x="11827" y="17318"/>
                  <a:pt x="11827" y="17318"/>
                </a:cubicBezTo>
                <a:cubicBezTo>
                  <a:pt x="11898" y="17223"/>
                  <a:pt x="12039" y="17223"/>
                  <a:pt x="12181" y="17318"/>
                </a:cubicBezTo>
                <a:cubicBezTo>
                  <a:pt x="12181" y="17318"/>
                  <a:pt x="12323" y="17318"/>
                  <a:pt x="12323" y="17318"/>
                </a:cubicBezTo>
                <a:cubicBezTo>
                  <a:pt x="12393" y="17223"/>
                  <a:pt x="12252" y="17128"/>
                  <a:pt x="12252" y="17033"/>
                </a:cubicBezTo>
                <a:cubicBezTo>
                  <a:pt x="12323" y="16937"/>
                  <a:pt x="12535" y="16557"/>
                  <a:pt x="12677" y="16747"/>
                </a:cubicBezTo>
                <a:cubicBezTo>
                  <a:pt x="12606" y="16652"/>
                  <a:pt x="12393" y="17223"/>
                  <a:pt x="12464" y="17223"/>
                </a:cubicBezTo>
                <a:cubicBezTo>
                  <a:pt x="12535" y="17318"/>
                  <a:pt x="12677" y="17033"/>
                  <a:pt x="12818" y="17033"/>
                </a:cubicBezTo>
                <a:cubicBezTo>
                  <a:pt x="12818" y="17033"/>
                  <a:pt x="12960" y="17128"/>
                  <a:pt x="12960" y="17128"/>
                </a:cubicBezTo>
                <a:cubicBezTo>
                  <a:pt x="12960" y="17128"/>
                  <a:pt x="12960" y="16937"/>
                  <a:pt x="12960" y="16937"/>
                </a:cubicBezTo>
                <a:cubicBezTo>
                  <a:pt x="13172" y="17033"/>
                  <a:pt x="13172" y="16937"/>
                  <a:pt x="13243" y="16842"/>
                </a:cubicBezTo>
                <a:cubicBezTo>
                  <a:pt x="13314" y="16747"/>
                  <a:pt x="13385" y="16747"/>
                  <a:pt x="13456" y="16747"/>
                </a:cubicBezTo>
                <a:cubicBezTo>
                  <a:pt x="13597" y="16652"/>
                  <a:pt x="13597" y="16557"/>
                  <a:pt x="13668" y="16462"/>
                </a:cubicBezTo>
                <a:cubicBezTo>
                  <a:pt x="13739" y="16367"/>
                  <a:pt x="13881" y="16176"/>
                  <a:pt x="13951" y="15986"/>
                </a:cubicBezTo>
                <a:cubicBezTo>
                  <a:pt x="14093" y="15796"/>
                  <a:pt x="14093" y="15700"/>
                  <a:pt x="14235" y="15700"/>
                </a:cubicBezTo>
                <a:cubicBezTo>
                  <a:pt x="14306" y="15605"/>
                  <a:pt x="14518" y="15605"/>
                  <a:pt x="14518" y="15415"/>
                </a:cubicBezTo>
                <a:cubicBezTo>
                  <a:pt x="14447" y="15415"/>
                  <a:pt x="14376" y="14939"/>
                  <a:pt x="14376" y="14939"/>
                </a:cubicBezTo>
                <a:cubicBezTo>
                  <a:pt x="14447" y="14939"/>
                  <a:pt x="14660" y="15225"/>
                  <a:pt x="14730" y="15225"/>
                </a:cubicBezTo>
                <a:cubicBezTo>
                  <a:pt x="14801" y="15320"/>
                  <a:pt x="14872" y="15320"/>
                  <a:pt x="14943" y="15320"/>
                </a:cubicBezTo>
                <a:cubicBezTo>
                  <a:pt x="14943" y="15320"/>
                  <a:pt x="15085" y="15225"/>
                  <a:pt x="15085" y="15225"/>
                </a:cubicBezTo>
                <a:cubicBezTo>
                  <a:pt x="15155" y="15225"/>
                  <a:pt x="15226" y="15320"/>
                  <a:pt x="15297" y="15225"/>
                </a:cubicBezTo>
                <a:cubicBezTo>
                  <a:pt x="15297" y="15225"/>
                  <a:pt x="15155" y="15034"/>
                  <a:pt x="15368" y="15130"/>
                </a:cubicBezTo>
                <a:cubicBezTo>
                  <a:pt x="15510" y="15130"/>
                  <a:pt x="15651" y="15130"/>
                  <a:pt x="15793" y="15034"/>
                </a:cubicBezTo>
                <a:cubicBezTo>
                  <a:pt x="16147" y="14939"/>
                  <a:pt x="16430" y="14844"/>
                  <a:pt x="16784" y="14654"/>
                </a:cubicBezTo>
                <a:cubicBezTo>
                  <a:pt x="16855" y="14559"/>
                  <a:pt x="17988" y="13607"/>
                  <a:pt x="18059" y="13607"/>
                </a:cubicBezTo>
                <a:cubicBezTo>
                  <a:pt x="17988" y="13607"/>
                  <a:pt x="17492" y="13607"/>
                  <a:pt x="17422" y="13607"/>
                </a:cubicBezTo>
                <a:cubicBezTo>
                  <a:pt x="17280" y="13512"/>
                  <a:pt x="17138" y="13417"/>
                  <a:pt x="16997" y="13417"/>
                </a:cubicBezTo>
                <a:cubicBezTo>
                  <a:pt x="16855" y="13417"/>
                  <a:pt x="16713" y="13512"/>
                  <a:pt x="16643" y="13512"/>
                </a:cubicBezTo>
                <a:cubicBezTo>
                  <a:pt x="16501" y="13607"/>
                  <a:pt x="16501" y="13417"/>
                  <a:pt x="16430" y="13512"/>
                </a:cubicBezTo>
                <a:cubicBezTo>
                  <a:pt x="16359" y="13512"/>
                  <a:pt x="16289" y="13702"/>
                  <a:pt x="16218" y="13702"/>
                </a:cubicBezTo>
                <a:cubicBezTo>
                  <a:pt x="15934" y="13702"/>
                  <a:pt x="16430" y="13322"/>
                  <a:pt x="16501" y="13417"/>
                </a:cubicBezTo>
                <a:cubicBezTo>
                  <a:pt x="16430" y="13322"/>
                  <a:pt x="16218" y="13417"/>
                  <a:pt x="16147" y="13417"/>
                </a:cubicBezTo>
                <a:cubicBezTo>
                  <a:pt x="15934" y="13417"/>
                  <a:pt x="15793" y="13322"/>
                  <a:pt x="15651" y="13322"/>
                </a:cubicBezTo>
                <a:cubicBezTo>
                  <a:pt x="15722" y="13322"/>
                  <a:pt x="15934" y="13131"/>
                  <a:pt x="16005" y="13036"/>
                </a:cubicBezTo>
                <a:cubicBezTo>
                  <a:pt x="16005" y="12751"/>
                  <a:pt x="16147" y="12846"/>
                  <a:pt x="16218" y="12941"/>
                </a:cubicBezTo>
                <a:cubicBezTo>
                  <a:pt x="16359" y="12941"/>
                  <a:pt x="16926" y="12751"/>
                  <a:pt x="16997" y="12656"/>
                </a:cubicBezTo>
                <a:cubicBezTo>
                  <a:pt x="16997" y="12560"/>
                  <a:pt x="16643" y="12465"/>
                  <a:pt x="16572" y="12370"/>
                </a:cubicBezTo>
                <a:cubicBezTo>
                  <a:pt x="16643" y="12465"/>
                  <a:pt x="16926" y="12560"/>
                  <a:pt x="16997" y="12560"/>
                </a:cubicBezTo>
                <a:cubicBezTo>
                  <a:pt x="17068" y="12656"/>
                  <a:pt x="17351" y="12656"/>
                  <a:pt x="17351" y="12846"/>
                </a:cubicBezTo>
                <a:cubicBezTo>
                  <a:pt x="17280" y="13131"/>
                  <a:pt x="17422" y="13226"/>
                  <a:pt x="17563" y="13226"/>
                </a:cubicBezTo>
                <a:cubicBezTo>
                  <a:pt x="17563" y="13226"/>
                  <a:pt x="17988" y="13226"/>
                  <a:pt x="17917" y="13131"/>
                </a:cubicBezTo>
                <a:cubicBezTo>
                  <a:pt x="17917" y="13131"/>
                  <a:pt x="17917" y="13322"/>
                  <a:pt x="17988" y="13322"/>
                </a:cubicBezTo>
                <a:cubicBezTo>
                  <a:pt x="18130" y="13226"/>
                  <a:pt x="18201" y="12941"/>
                  <a:pt x="18201" y="12751"/>
                </a:cubicBezTo>
                <a:cubicBezTo>
                  <a:pt x="18201" y="12656"/>
                  <a:pt x="18201" y="12275"/>
                  <a:pt x="18059" y="12370"/>
                </a:cubicBezTo>
                <a:cubicBezTo>
                  <a:pt x="17917" y="12560"/>
                  <a:pt x="17988" y="12370"/>
                  <a:pt x="17917" y="12275"/>
                </a:cubicBezTo>
                <a:cubicBezTo>
                  <a:pt x="17776" y="12085"/>
                  <a:pt x="17563" y="11989"/>
                  <a:pt x="17351" y="11799"/>
                </a:cubicBezTo>
                <a:cubicBezTo>
                  <a:pt x="17280" y="11704"/>
                  <a:pt x="17209" y="11704"/>
                  <a:pt x="17138" y="11609"/>
                </a:cubicBezTo>
                <a:cubicBezTo>
                  <a:pt x="17138" y="11609"/>
                  <a:pt x="16855" y="11704"/>
                  <a:pt x="16855" y="11799"/>
                </a:cubicBezTo>
                <a:cubicBezTo>
                  <a:pt x="16855" y="11799"/>
                  <a:pt x="16926" y="11704"/>
                  <a:pt x="16855" y="11704"/>
                </a:cubicBezTo>
                <a:cubicBezTo>
                  <a:pt x="16855" y="11704"/>
                  <a:pt x="16784" y="11609"/>
                  <a:pt x="16784" y="11609"/>
                </a:cubicBezTo>
                <a:cubicBezTo>
                  <a:pt x="16784" y="11514"/>
                  <a:pt x="17068" y="11609"/>
                  <a:pt x="17068" y="11514"/>
                </a:cubicBezTo>
                <a:cubicBezTo>
                  <a:pt x="17068" y="11323"/>
                  <a:pt x="17068" y="11228"/>
                  <a:pt x="16855" y="11228"/>
                </a:cubicBezTo>
                <a:cubicBezTo>
                  <a:pt x="16713" y="11323"/>
                  <a:pt x="16643" y="11514"/>
                  <a:pt x="16501" y="11323"/>
                </a:cubicBezTo>
                <a:cubicBezTo>
                  <a:pt x="16501" y="11323"/>
                  <a:pt x="16218" y="11323"/>
                  <a:pt x="16218" y="11228"/>
                </a:cubicBezTo>
                <a:cubicBezTo>
                  <a:pt x="16218" y="11038"/>
                  <a:pt x="16572" y="11323"/>
                  <a:pt x="16572" y="11323"/>
                </a:cubicBezTo>
                <a:cubicBezTo>
                  <a:pt x="16643" y="11323"/>
                  <a:pt x="16997" y="11228"/>
                  <a:pt x="16997" y="11133"/>
                </a:cubicBezTo>
                <a:cubicBezTo>
                  <a:pt x="17068" y="11133"/>
                  <a:pt x="16713" y="10943"/>
                  <a:pt x="16643" y="10943"/>
                </a:cubicBezTo>
                <a:cubicBezTo>
                  <a:pt x="16501" y="10943"/>
                  <a:pt x="16289" y="10943"/>
                  <a:pt x="16147" y="11038"/>
                </a:cubicBezTo>
                <a:cubicBezTo>
                  <a:pt x="16218" y="11038"/>
                  <a:pt x="16501" y="10752"/>
                  <a:pt x="16501" y="10848"/>
                </a:cubicBezTo>
                <a:cubicBezTo>
                  <a:pt x="16501" y="10752"/>
                  <a:pt x="16218" y="10752"/>
                  <a:pt x="16218" y="10657"/>
                </a:cubicBezTo>
                <a:cubicBezTo>
                  <a:pt x="16430" y="10752"/>
                  <a:pt x="16643" y="10943"/>
                  <a:pt x="16855" y="10752"/>
                </a:cubicBezTo>
                <a:cubicBezTo>
                  <a:pt x="16855" y="10752"/>
                  <a:pt x="17068" y="10657"/>
                  <a:pt x="17068" y="10562"/>
                </a:cubicBezTo>
                <a:cubicBezTo>
                  <a:pt x="16997" y="10467"/>
                  <a:pt x="16855" y="10372"/>
                  <a:pt x="16855" y="10277"/>
                </a:cubicBezTo>
                <a:cubicBezTo>
                  <a:pt x="16855" y="10372"/>
                  <a:pt x="17068" y="10467"/>
                  <a:pt x="17138" y="10467"/>
                </a:cubicBezTo>
                <a:cubicBezTo>
                  <a:pt x="17280" y="10562"/>
                  <a:pt x="17209" y="10372"/>
                  <a:pt x="17351" y="10372"/>
                </a:cubicBezTo>
                <a:cubicBezTo>
                  <a:pt x="17422" y="10372"/>
                  <a:pt x="17988" y="10562"/>
                  <a:pt x="17988" y="10562"/>
                </a:cubicBezTo>
                <a:cubicBezTo>
                  <a:pt x="17917" y="10562"/>
                  <a:pt x="17422" y="10467"/>
                  <a:pt x="17422" y="10467"/>
                </a:cubicBezTo>
                <a:cubicBezTo>
                  <a:pt x="17563" y="10848"/>
                  <a:pt x="17988" y="10752"/>
                  <a:pt x="18201" y="10752"/>
                </a:cubicBezTo>
                <a:cubicBezTo>
                  <a:pt x="18271" y="10657"/>
                  <a:pt x="18484" y="10752"/>
                  <a:pt x="18555" y="10657"/>
                </a:cubicBezTo>
                <a:cubicBezTo>
                  <a:pt x="18767" y="10562"/>
                  <a:pt x="18696" y="10372"/>
                  <a:pt x="18555" y="10277"/>
                </a:cubicBezTo>
                <a:cubicBezTo>
                  <a:pt x="18484" y="10181"/>
                  <a:pt x="18271" y="10086"/>
                  <a:pt x="18201" y="10086"/>
                </a:cubicBezTo>
                <a:cubicBezTo>
                  <a:pt x="18130" y="10086"/>
                  <a:pt x="18201" y="10372"/>
                  <a:pt x="18201" y="10467"/>
                </a:cubicBezTo>
                <a:cubicBezTo>
                  <a:pt x="18130" y="10372"/>
                  <a:pt x="18130" y="10277"/>
                  <a:pt x="18059" y="10181"/>
                </a:cubicBezTo>
                <a:cubicBezTo>
                  <a:pt x="18059" y="10086"/>
                  <a:pt x="17988" y="10181"/>
                  <a:pt x="17917" y="10086"/>
                </a:cubicBezTo>
                <a:cubicBezTo>
                  <a:pt x="17988" y="10181"/>
                  <a:pt x="18130" y="9611"/>
                  <a:pt x="18130" y="9515"/>
                </a:cubicBezTo>
                <a:cubicBezTo>
                  <a:pt x="18130" y="9515"/>
                  <a:pt x="18201" y="9801"/>
                  <a:pt x="18201" y="9801"/>
                </a:cubicBezTo>
                <a:cubicBezTo>
                  <a:pt x="18201" y="9991"/>
                  <a:pt x="18201" y="10086"/>
                  <a:pt x="18271" y="10086"/>
                </a:cubicBezTo>
                <a:cubicBezTo>
                  <a:pt x="18484" y="10086"/>
                  <a:pt x="18626" y="9991"/>
                  <a:pt x="18767" y="9991"/>
                </a:cubicBezTo>
                <a:cubicBezTo>
                  <a:pt x="18838" y="9991"/>
                  <a:pt x="19263" y="9801"/>
                  <a:pt x="19121" y="9611"/>
                </a:cubicBezTo>
                <a:cubicBezTo>
                  <a:pt x="18980" y="9515"/>
                  <a:pt x="18909" y="9706"/>
                  <a:pt x="18838" y="9611"/>
                </a:cubicBezTo>
                <a:cubicBezTo>
                  <a:pt x="18838" y="9515"/>
                  <a:pt x="18838" y="9515"/>
                  <a:pt x="18838" y="9420"/>
                </a:cubicBezTo>
                <a:cubicBezTo>
                  <a:pt x="18909" y="9325"/>
                  <a:pt x="18838" y="9230"/>
                  <a:pt x="18767" y="9230"/>
                </a:cubicBezTo>
                <a:cubicBezTo>
                  <a:pt x="18767" y="9135"/>
                  <a:pt x="18555" y="9135"/>
                  <a:pt x="18484" y="9135"/>
                </a:cubicBezTo>
                <a:cubicBezTo>
                  <a:pt x="18342" y="9135"/>
                  <a:pt x="18271" y="9325"/>
                  <a:pt x="18130" y="9135"/>
                </a:cubicBezTo>
                <a:cubicBezTo>
                  <a:pt x="18413" y="9420"/>
                  <a:pt x="18555" y="8659"/>
                  <a:pt x="18838" y="9040"/>
                </a:cubicBezTo>
                <a:cubicBezTo>
                  <a:pt x="18909" y="9230"/>
                  <a:pt x="19050" y="8944"/>
                  <a:pt x="19050" y="8754"/>
                </a:cubicBezTo>
                <a:cubicBezTo>
                  <a:pt x="19050" y="8659"/>
                  <a:pt x="18838" y="8374"/>
                  <a:pt x="18838" y="8374"/>
                </a:cubicBezTo>
                <a:cubicBezTo>
                  <a:pt x="18838" y="8278"/>
                  <a:pt x="19050" y="8564"/>
                  <a:pt x="19050" y="8659"/>
                </a:cubicBezTo>
                <a:cubicBezTo>
                  <a:pt x="19050" y="8754"/>
                  <a:pt x="19192" y="8564"/>
                  <a:pt x="19121" y="8374"/>
                </a:cubicBezTo>
                <a:cubicBezTo>
                  <a:pt x="19050" y="8278"/>
                  <a:pt x="18909" y="8088"/>
                  <a:pt x="18838" y="7993"/>
                </a:cubicBezTo>
                <a:cubicBezTo>
                  <a:pt x="18696" y="7993"/>
                  <a:pt x="18484" y="8088"/>
                  <a:pt x="18342" y="7993"/>
                </a:cubicBezTo>
                <a:cubicBezTo>
                  <a:pt x="18271" y="7898"/>
                  <a:pt x="18271" y="7707"/>
                  <a:pt x="18130" y="7707"/>
                </a:cubicBezTo>
                <a:cubicBezTo>
                  <a:pt x="18130" y="7612"/>
                  <a:pt x="17847" y="7707"/>
                  <a:pt x="17917" y="7612"/>
                </a:cubicBezTo>
                <a:cubicBezTo>
                  <a:pt x="17988" y="7422"/>
                  <a:pt x="17988" y="7327"/>
                  <a:pt x="18130" y="7517"/>
                </a:cubicBezTo>
                <a:cubicBezTo>
                  <a:pt x="18271" y="7707"/>
                  <a:pt x="18413" y="7422"/>
                  <a:pt x="18555" y="7327"/>
                </a:cubicBezTo>
                <a:cubicBezTo>
                  <a:pt x="18767" y="7137"/>
                  <a:pt x="19192" y="7707"/>
                  <a:pt x="19405" y="7422"/>
                </a:cubicBezTo>
                <a:cubicBezTo>
                  <a:pt x="19475" y="7327"/>
                  <a:pt x="19475" y="6851"/>
                  <a:pt x="19263" y="6946"/>
                </a:cubicBezTo>
                <a:cubicBezTo>
                  <a:pt x="19192" y="6946"/>
                  <a:pt x="19121" y="7041"/>
                  <a:pt x="19050" y="6946"/>
                </a:cubicBezTo>
                <a:cubicBezTo>
                  <a:pt x="18909" y="6946"/>
                  <a:pt x="18767" y="6851"/>
                  <a:pt x="18626" y="6661"/>
                </a:cubicBezTo>
                <a:cubicBezTo>
                  <a:pt x="18413" y="6470"/>
                  <a:pt x="19192" y="6756"/>
                  <a:pt x="19192" y="6661"/>
                </a:cubicBezTo>
                <a:cubicBezTo>
                  <a:pt x="19121" y="6470"/>
                  <a:pt x="18767" y="6375"/>
                  <a:pt x="18626" y="6280"/>
                </a:cubicBezTo>
                <a:cubicBezTo>
                  <a:pt x="18413" y="6185"/>
                  <a:pt x="18413" y="6280"/>
                  <a:pt x="18342" y="6470"/>
                </a:cubicBezTo>
                <a:cubicBezTo>
                  <a:pt x="18342" y="6566"/>
                  <a:pt x="18201" y="6661"/>
                  <a:pt x="18130" y="6566"/>
                </a:cubicBezTo>
                <a:cubicBezTo>
                  <a:pt x="18059" y="6566"/>
                  <a:pt x="18271" y="6185"/>
                  <a:pt x="18271" y="6090"/>
                </a:cubicBezTo>
                <a:cubicBezTo>
                  <a:pt x="18271" y="5995"/>
                  <a:pt x="18342" y="5804"/>
                  <a:pt x="18413" y="5709"/>
                </a:cubicBezTo>
                <a:cubicBezTo>
                  <a:pt x="18413" y="5614"/>
                  <a:pt x="18413" y="5424"/>
                  <a:pt x="18484" y="5424"/>
                </a:cubicBezTo>
                <a:cubicBezTo>
                  <a:pt x="18555" y="5424"/>
                  <a:pt x="18696" y="5424"/>
                  <a:pt x="18767" y="5329"/>
                </a:cubicBezTo>
                <a:cubicBezTo>
                  <a:pt x="18767" y="5329"/>
                  <a:pt x="19121" y="4853"/>
                  <a:pt x="19121" y="4948"/>
                </a:cubicBezTo>
                <a:cubicBezTo>
                  <a:pt x="19121" y="4948"/>
                  <a:pt x="18980" y="4853"/>
                  <a:pt x="18980" y="4853"/>
                </a:cubicBezTo>
                <a:cubicBezTo>
                  <a:pt x="18980" y="4758"/>
                  <a:pt x="18980" y="4663"/>
                  <a:pt x="18980" y="4567"/>
                </a:cubicBezTo>
                <a:cubicBezTo>
                  <a:pt x="18980" y="4377"/>
                  <a:pt x="19050" y="4377"/>
                  <a:pt x="19192" y="4377"/>
                </a:cubicBezTo>
                <a:cubicBezTo>
                  <a:pt x="19334" y="4377"/>
                  <a:pt x="19900" y="4092"/>
                  <a:pt x="19546" y="4092"/>
                </a:cubicBezTo>
                <a:cubicBezTo>
                  <a:pt x="19334" y="4092"/>
                  <a:pt x="18980" y="3996"/>
                  <a:pt x="18838" y="4187"/>
                </a:cubicBezTo>
                <a:cubicBezTo>
                  <a:pt x="18767" y="4282"/>
                  <a:pt x="18767" y="4472"/>
                  <a:pt x="18626" y="4377"/>
                </a:cubicBezTo>
                <a:cubicBezTo>
                  <a:pt x="18484" y="4282"/>
                  <a:pt x="18626" y="4092"/>
                  <a:pt x="18696" y="3996"/>
                </a:cubicBezTo>
                <a:cubicBezTo>
                  <a:pt x="18838" y="3711"/>
                  <a:pt x="19121" y="3901"/>
                  <a:pt x="19334" y="3901"/>
                </a:cubicBezTo>
                <a:cubicBezTo>
                  <a:pt x="19617" y="3901"/>
                  <a:pt x="19900" y="3996"/>
                  <a:pt x="20042" y="3616"/>
                </a:cubicBezTo>
                <a:cubicBezTo>
                  <a:pt x="20113" y="3616"/>
                  <a:pt x="19830" y="3521"/>
                  <a:pt x="19830" y="3521"/>
                </a:cubicBezTo>
                <a:cubicBezTo>
                  <a:pt x="19688" y="3426"/>
                  <a:pt x="19546" y="3521"/>
                  <a:pt x="19405" y="3521"/>
                </a:cubicBezTo>
                <a:cubicBezTo>
                  <a:pt x="19263" y="3521"/>
                  <a:pt x="19192" y="3426"/>
                  <a:pt x="19050" y="3426"/>
                </a:cubicBezTo>
                <a:cubicBezTo>
                  <a:pt x="18980" y="3426"/>
                  <a:pt x="18838" y="3426"/>
                  <a:pt x="18767" y="3426"/>
                </a:cubicBezTo>
                <a:cubicBezTo>
                  <a:pt x="18838" y="3521"/>
                  <a:pt x="19050" y="3426"/>
                  <a:pt x="19192" y="3426"/>
                </a:cubicBezTo>
                <a:cubicBezTo>
                  <a:pt x="19405" y="3426"/>
                  <a:pt x="19546" y="3330"/>
                  <a:pt x="19759" y="3330"/>
                </a:cubicBezTo>
                <a:cubicBezTo>
                  <a:pt x="20042" y="3426"/>
                  <a:pt x="20184" y="3235"/>
                  <a:pt x="20396" y="3235"/>
                </a:cubicBezTo>
                <a:cubicBezTo>
                  <a:pt x="20467" y="3235"/>
                  <a:pt x="20609" y="3235"/>
                  <a:pt x="20609" y="3140"/>
                </a:cubicBezTo>
                <a:cubicBezTo>
                  <a:pt x="20609" y="3140"/>
                  <a:pt x="20467" y="2950"/>
                  <a:pt x="20538" y="2950"/>
                </a:cubicBezTo>
                <a:cubicBezTo>
                  <a:pt x="20892" y="2855"/>
                  <a:pt x="21246" y="2759"/>
                  <a:pt x="21529" y="2474"/>
                </a:cubicBezTo>
                <a:cubicBezTo>
                  <a:pt x="21600" y="2379"/>
                  <a:pt x="21317" y="2284"/>
                  <a:pt x="21317" y="2284"/>
                </a:cubicBezTo>
                <a:cubicBezTo>
                  <a:pt x="21104" y="2189"/>
                  <a:pt x="20892" y="2093"/>
                  <a:pt x="20750" y="2093"/>
                </a:cubicBezTo>
                <a:cubicBezTo>
                  <a:pt x="20325" y="1998"/>
                  <a:pt x="19971" y="1903"/>
                  <a:pt x="19617" y="2379"/>
                </a:cubicBezTo>
                <a:cubicBezTo>
                  <a:pt x="19475" y="2664"/>
                  <a:pt x="19334" y="2474"/>
                  <a:pt x="19050" y="2474"/>
                </a:cubicBezTo>
                <a:cubicBezTo>
                  <a:pt x="18980" y="2474"/>
                  <a:pt x="18696" y="2759"/>
                  <a:pt x="18767" y="2474"/>
                </a:cubicBezTo>
                <a:cubicBezTo>
                  <a:pt x="18767" y="2284"/>
                  <a:pt x="18413" y="2569"/>
                  <a:pt x="18342" y="2664"/>
                </a:cubicBezTo>
                <a:cubicBezTo>
                  <a:pt x="18201" y="2759"/>
                  <a:pt x="18059" y="2855"/>
                  <a:pt x="17917" y="2950"/>
                </a:cubicBezTo>
                <a:cubicBezTo>
                  <a:pt x="17847" y="2950"/>
                  <a:pt x="17280" y="3521"/>
                  <a:pt x="17280" y="3521"/>
                </a:cubicBezTo>
                <a:cubicBezTo>
                  <a:pt x="17138" y="3330"/>
                  <a:pt x="18696" y="2093"/>
                  <a:pt x="17776" y="1808"/>
                </a:cubicBezTo>
                <a:cubicBezTo>
                  <a:pt x="17422" y="1808"/>
                  <a:pt x="17492" y="2093"/>
                  <a:pt x="17209" y="2284"/>
                </a:cubicBezTo>
                <a:cubicBezTo>
                  <a:pt x="16997" y="2379"/>
                  <a:pt x="16855" y="2379"/>
                  <a:pt x="16643" y="2474"/>
                </a:cubicBezTo>
                <a:cubicBezTo>
                  <a:pt x="16572" y="2474"/>
                  <a:pt x="16218" y="2664"/>
                  <a:pt x="16147" y="2664"/>
                </a:cubicBezTo>
                <a:cubicBezTo>
                  <a:pt x="16005" y="2379"/>
                  <a:pt x="16501" y="2284"/>
                  <a:pt x="16643" y="2284"/>
                </a:cubicBezTo>
                <a:cubicBezTo>
                  <a:pt x="16643" y="2189"/>
                  <a:pt x="17068" y="2093"/>
                  <a:pt x="16855" y="1998"/>
                </a:cubicBezTo>
                <a:cubicBezTo>
                  <a:pt x="16643" y="1903"/>
                  <a:pt x="16430" y="1903"/>
                  <a:pt x="16218" y="1903"/>
                </a:cubicBezTo>
                <a:cubicBezTo>
                  <a:pt x="15651" y="1903"/>
                  <a:pt x="15085" y="1998"/>
                  <a:pt x="14518" y="2189"/>
                </a:cubicBezTo>
                <a:cubicBezTo>
                  <a:pt x="14518" y="2189"/>
                  <a:pt x="14306" y="2379"/>
                  <a:pt x="14235" y="2284"/>
                </a:cubicBezTo>
                <a:cubicBezTo>
                  <a:pt x="14235" y="2093"/>
                  <a:pt x="14164" y="2093"/>
                  <a:pt x="14306" y="2093"/>
                </a:cubicBezTo>
                <a:cubicBezTo>
                  <a:pt x="14589" y="1903"/>
                  <a:pt x="14872" y="1808"/>
                  <a:pt x="15155" y="1713"/>
                </a:cubicBezTo>
                <a:cubicBezTo>
                  <a:pt x="15651" y="1618"/>
                  <a:pt x="16218" y="1713"/>
                  <a:pt x="16784" y="1713"/>
                </a:cubicBezTo>
                <a:cubicBezTo>
                  <a:pt x="16926" y="1713"/>
                  <a:pt x="17068" y="1713"/>
                  <a:pt x="17209" y="1713"/>
                </a:cubicBezTo>
                <a:cubicBezTo>
                  <a:pt x="17492" y="1522"/>
                  <a:pt x="17847" y="1522"/>
                  <a:pt x="18130" y="1332"/>
                </a:cubicBezTo>
                <a:cubicBezTo>
                  <a:pt x="18271" y="1332"/>
                  <a:pt x="18342" y="1237"/>
                  <a:pt x="18130" y="1142"/>
                </a:cubicBezTo>
                <a:cubicBezTo>
                  <a:pt x="17988" y="1047"/>
                  <a:pt x="17705" y="952"/>
                  <a:pt x="17563" y="1047"/>
                </a:cubicBezTo>
                <a:cubicBezTo>
                  <a:pt x="17422" y="1047"/>
                  <a:pt x="17422" y="952"/>
                  <a:pt x="17280" y="856"/>
                </a:cubicBezTo>
                <a:cubicBezTo>
                  <a:pt x="17138" y="856"/>
                  <a:pt x="16997" y="1047"/>
                  <a:pt x="16855" y="1047"/>
                </a:cubicBezTo>
                <a:cubicBezTo>
                  <a:pt x="16855" y="1047"/>
                  <a:pt x="16997" y="761"/>
                  <a:pt x="17068" y="761"/>
                </a:cubicBezTo>
                <a:cubicBezTo>
                  <a:pt x="17138" y="571"/>
                  <a:pt x="16855" y="571"/>
                  <a:pt x="16784" y="571"/>
                </a:cubicBezTo>
                <a:cubicBezTo>
                  <a:pt x="16359" y="666"/>
                  <a:pt x="16005" y="666"/>
                  <a:pt x="15580" y="571"/>
                </a:cubicBezTo>
                <a:cubicBezTo>
                  <a:pt x="15226" y="571"/>
                  <a:pt x="14943" y="761"/>
                  <a:pt x="14589" y="761"/>
                </a:cubicBezTo>
                <a:cubicBezTo>
                  <a:pt x="14447" y="761"/>
                  <a:pt x="14235" y="761"/>
                  <a:pt x="14093" y="761"/>
                </a:cubicBezTo>
                <a:cubicBezTo>
                  <a:pt x="13951" y="856"/>
                  <a:pt x="13739" y="761"/>
                  <a:pt x="13668" y="856"/>
                </a:cubicBezTo>
                <a:cubicBezTo>
                  <a:pt x="13881" y="761"/>
                  <a:pt x="14093" y="761"/>
                  <a:pt x="14306" y="666"/>
                </a:cubicBezTo>
                <a:cubicBezTo>
                  <a:pt x="14660" y="666"/>
                  <a:pt x="14943" y="571"/>
                  <a:pt x="15226" y="571"/>
                </a:cubicBezTo>
                <a:cubicBezTo>
                  <a:pt x="15368" y="571"/>
                  <a:pt x="16784" y="571"/>
                  <a:pt x="16784" y="381"/>
                </a:cubicBezTo>
                <a:cubicBezTo>
                  <a:pt x="16713" y="381"/>
                  <a:pt x="16501" y="285"/>
                  <a:pt x="16430" y="190"/>
                </a:cubicBezTo>
                <a:cubicBezTo>
                  <a:pt x="16218" y="190"/>
                  <a:pt x="16076" y="190"/>
                  <a:pt x="15864" y="190"/>
                </a:cubicBezTo>
                <a:cubicBezTo>
                  <a:pt x="15580" y="190"/>
                  <a:pt x="15297" y="95"/>
                  <a:pt x="15085" y="0"/>
                </a:cubicBezTo>
                <a:cubicBezTo>
                  <a:pt x="14589" y="0"/>
                  <a:pt x="14164" y="0"/>
                  <a:pt x="13739" y="0"/>
                </a:cubicBezTo>
                <a:cubicBezTo>
                  <a:pt x="13527" y="95"/>
                  <a:pt x="13314" y="95"/>
                  <a:pt x="13102" y="95"/>
                </a:cubicBezTo>
                <a:cubicBezTo>
                  <a:pt x="13031" y="95"/>
                  <a:pt x="12960" y="285"/>
                  <a:pt x="12960" y="285"/>
                </a:cubicBezTo>
                <a:cubicBezTo>
                  <a:pt x="12818" y="285"/>
                  <a:pt x="12677" y="190"/>
                  <a:pt x="12535" y="190"/>
                </a:cubicBezTo>
                <a:cubicBezTo>
                  <a:pt x="12464" y="190"/>
                  <a:pt x="12393" y="285"/>
                  <a:pt x="12252" y="285"/>
                </a:cubicBezTo>
                <a:cubicBezTo>
                  <a:pt x="12110" y="285"/>
                  <a:pt x="12110" y="381"/>
                  <a:pt x="12252" y="381"/>
                </a:cubicBezTo>
                <a:cubicBezTo>
                  <a:pt x="12464" y="476"/>
                  <a:pt x="12677" y="476"/>
                  <a:pt x="12818" y="571"/>
                </a:cubicBezTo>
                <a:cubicBezTo>
                  <a:pt x="12748" y="476"/>
                  <a:pt x="12323" y="666"/>
                  <a:pt x="12252" y="761"/>
                </a:cubicBezTo>
                <a:cubicBezTo>
                  <a:pt x="12252" y="761"/>
                  <a:pt x="12039" y="761"/>
                  <a:pt x="12039" y="761"/>
                </a:cubicBezTo>
                <a:cubicBezTo>
                  <a:pt x="12039" y="761"/>
                  <a:pt x="12181" y="952"/>
                  <a:pt x="12181" y="952"/>
                </a:cubicBezTo>
                <a:cubicBezTo>
                  <a:pt x="12110" y="952"/>
                  <a:pt x="11969" y="856"/>
                  <a:pt x="11898" y="761"/>
                </a:cubicBezTo>
                <a:cubicBezTo>
                  <a:pt x="11827" y="666"/>
                  <a:pt x="11614" y="761"/>
                  <a:pt x="11544" y="761"/>
                </a:cubicBezTo>
                <a:cubicBezTo>
                  <a:pt x="11331" y="666"/>
                  <a:pt x="11119" y="571"/>
                  <a:pt x="10906" y="476"/>
                </a:cubicBezTo>
                <a:cubicBezTo>
                  <a:pt x="10765" y="381"/>
                  <a:pt x="10623" y="571"/>
                  <a:pt x="10410" y="571"/>
                </a:cubicBezTo>
                <a:cubicBezTo>
                  <a:pt x="10340" y="571"/>
                  <a:pt x="9915" y="476"/>
                  <a:pt x="9915" y="666"/>
                </a:cubicBezTo>
                <a:cubicBezTo>
                  <a:pt x="9844" y="666"/>
                  <a:pt x="10835" y="856"/>
                  <a:pt x="10977" y="952"/>
                </a:cubicBezTo>
                <a:cubicBezTo>
                  <a:pt x="11190" y="952"/>
                  <a:pt x="11402" y="952"/>
                  <a:pt x="11544" y="1047"/>
                </a:cubicBezTo>
                <a:cubicBezTo>
                  <a:pt x="11614" y="1047"/>
                  <a:pt x="11685" y="1047"/>
                  <a:pt x="11756" y="1142"/>
                </a:cubicBezTo>
                <a:cubicBezTo>
                  <a:pt x="11756" y="1142"/>
                  <a:pt x="11756" y="1427"/>
                  <a:pt x="11756" y="1427"/>
                </a:cubicBezTo>
                <a:cubicBezTo>
                  <a:pt x="11756" y="1522"/>
                  <a:pt x="11685" y="1332"/>
                  <a:pt x="11685" y="1237"/>
                </a:cubicBezTo>
                <a:cubicBezTo>
                  <a:pt x="11614" y="1142"/>
                  <a:pt x="11402" y="1142"/>
                  <a:pt x="11331" y="1047"/>
                </a:cubicBezTo>
                <a:cubicBezTo>
                  <a:pt x="11331" y="1047"/>
                  <a:pt x="11119" y="1047"/>
                  <a:pt x="11119" y="1047"/>
                </a:cubicBezTo>
                <a:cubicBezTo>
                  <a:pt x="11119" y="1142"/>
                  <a:pt x="11190" y="1332"/>
                  <a:pt x="11190" y="1332"/>
                </a:cubicBezTo>
                <a:cubicBezTo>
                  <a:pt x="11048" y="1332"/>
                  <a:pt x="10977" y="1047"/>
                  <a:pt x="10906" y="1047"/>
                </a:cubicBezTo>
                <a:cubicBezTo>
                  <a:pt x="10765" y="1047"/>
                  <a:pt x="10623" y="1047"/>
                  <a:pt x="10481" y="952"/>
                </a:cubicBezTo>
                <a:cubicBezTo>
                  <a:pt x="10410" y="952"/>
                  <a:pt x="9844" y="952"/>
                  <a:pt x="9844" y="952"/>
                </a:cubicBezTo>
                <a:cubicBezTo>
                  <a:pt x="9773" y="1142"/>
                  <a:pt x="10694" y="1618"/>
                  <a:pt x="10694" y="1618"/>
                </a:cubicBezTo>
                <a:cubicBezTo>
                  <a:pt x="10694" y="1713"/>
                  <a:pt x="10340" y="1618"/>
                  <a:pt x="10340" y="1618"/>
                </a:cubicBezTo>
                <a:cubicBezTo>
                  <a:pt x="10127" y="1618"/>
                  <a:pt x="10056" y="1522"/>
                  <a:pt x="10127" y="1808"/>
                </a:cubicBezTo>
                <a:cubicBezTo>
                  <a:pt x="10056" y="1808"/>
                  <a:pt x="9986" y="1713"/>
                  <a:pt x="9915" y="1618"/>
                </a:cubicBezTo>
                <a:cubicBezTo>
                  <a:pt x="9915" y="1522"/>
                  <a:pt x="10056" y="1618"/>
                  <a:pt x="10127" y="1522"/>
                </a:cubicBezTo>
                <a:cubicBezTo>
                  <a:pt x="10127" y="1522"/>
                  <a:pt x="9986" y="1332"/>
                  <a:pt x="9915" y="1332"/>
                </a:cubicBezTo>
                <a:cubicBezTo>
                  <a:pt x="9773" y="1237"/>
                  <a:pt x="9631" y="1142"/>
                  <a:pt x="9419" y="1142"/>
                </a:cubicBezTo>
                <a:cubicBezTo>
                  <a:pt x="9348" y="1142"/>
                  <a:pt x="9207" y="1047"/>
                  <a:pt x="9136" y="1142"/>
                </a:cubicBezTo>
                <a:cubicBezTo>
                  <a:pt x="9065" y="1142"/>
                  <a:pt x="9277" y="1427"/>
                  <a:pt x="9277" y="1427"/>
                </a:cubicBezTo>
                <a:cubicBezTo>
                  <a:pt x="9490" y="1618"/>
                  <a:pt x="9773" y="1618"/>
                  <a:pt x="10056" y="1903"/>
                </a:cubicBezTo>
                <a:cubicBezTo>
                  <a:pt x="10127" y="1903"/>
                  <a:pt x="10198" y="1998"/>
                  <a:pt x="10127" y="2093"/>
                </a:cubicBezTo>
                <a:cubicBezTo>
                  <a:pt x="9986" y="2284"/>
                  <a:pt x="9844" y="2093"/>
                  <a:pt x="9702" y="1998"/>
                </a:cubicBezTo>
                <a:cubicBezTo>
                  <a:pt x="9348" y="1713"/>
                  <a:pt x="8923" y="1522"/>
                  <a:pt x="8498" y="1427"/>
                </a:cubicBezTo>
                <a:cubicBezTo>
                  <a:pt x="8286" y="1332"/>
                  <a:pt x="8073" y="1237"/>
                  <a:pt x="7861" y="1332"/>
                </a:cubicBezTo>
                <a:cubicBezTo>
                  <a:pt x="7790" y="1332"/>
                  <a:pt x="8003" y="1618"/>
                  <a:pt x="8003" y="1713"/>
                </a:cubicBezTo>
                <a:cubicBezTo>
                  <a:pt x="8003" y="1713"/>
                  <a:pt x="8286" y="1998"/>
                  <a:pt x="8286" y="1998"/>
                </a:cubicBezTo>
                <a:cubicBezTo>
                  <a:pt x="8286" y="2093"/>
                  <a:pt x="7861" y="1998"/>
                  <a:pt x="7861" y="1998"/>
                </a:cubicBezTo>
                <a:cubicBezTo>
                  <a:pt x="7861" y="2189"/>
                  <a:pt x="8144" y="2093"/>
                  <a:pt x="8144" y="2284"/>
                </a:cubicBezTo>
                <a:cubicBezTo>
                  <a:pt x="8144" y="2284"/>
                  <a:pt x="7861" y="2189"/>
                  <a:pt x="7790" y="2093"/>
                </a:cubicBezTo>
                <a:cubicBezTo>
                  <a:pt x="7649" y="1998"/>
                  <a:pt x="7507" y="1998"/>
                  <a:pt x="7294" y="1903"/>
                </a:cubicBezTo>
                <a:cubicBezTo>
                  <a:pt x="7153" y="1808"/>
                  <a:pt x="7153" y="1903"/>
                  <a:pt x="7153" y="2093"/>
                </a:cubicBezTo>
                <a:cubicBezTo>
                  <a:pt x="7082" y="2189"/>
                  <a:pt x="7011" y="2189"/>
                  <a:pt x="6940" y="2189"/>
                </a:cubicBezTo>
                <a:cubicBezTo>
                  <a:pt x="6940" y="2284"/>
                  <a:pt x="6940" y="2474"/>
                  <a:pt x="6870" y="2474"/>
                </a:cubicBezTo>
                <a:cubicBezTo>
                  <a:pt x="6870" y="2569"/>
                  <a:pt x="6870" y="2284"/>
                  <a:pt x="6870" y="2189"/>
                </a:cubicBezTo>
                <a:cubicBezTo>
                  <a:pt x="6870" y="2093"/>
                  <a:pt x="6940" y="1998"/>
                  <a:pt x="6940" y="1903"/>
                </a:cubicBezTo>
                <a:cubicBezTo>
                  <a:pt x="6870" y="1522"/>
                  <a:pt x="6586" y="1522"/>
                  <a:pt x="6374" y="1522"/>
                </a:cubicBezTo>
                <a:cubicBezTo>
                  <a:pt x="6090" y="1618"/>
                  <a:pt x="5807" y="1713"/>
                  <a:pt x="5524" y="1713"/>
                </a:cubicBezTo>
                <a:cubicBezTo>
                  <a:pt x="5453" y="1808"/>
                  <a:pt x="5311" y="1808"/>
                  <a:pt x="5241" y="1808"/>
                </a:cubicBezTo>
                <a:cubicBezTo>
                  <a:pt x="5241" y="1808"/>
                  <a:pt x="4887" y="1903"/>
                  <a:pt x="4887" y="1903"/>
                </a:cubicBezTo>
                <a:cubicBezTo>
                  <a:pt x="4957" y="1998"/>
                  <a:pt x="5099" y="1998"/>
                  <a:pt x="5170" y="1998"/>
                </a:cubicBezTo>
                <a:cubicBezTo>
                  <a:pt x="5241" y="2093"/>
                  <a:pt x="5311" y="2189"/>
                  <a:pt x="5453" y="2284"/>
                </a:cubicBezTo>
                <a:cubicBezTo>
                  <a:pt x="5453" y="2284"/>
                  <a:pt x="5736" y="2569"/>
                  <a:pt x="5736" y="2569"/>
                </a:cubicBezTo>
                <a:cubicBezTo>
                  <a:pt x="5666" y="2569"/>
                  <a:pt x="5382" y="2379"/>
                  <a:pt x="5311" y="2379"/>
                </a:cubicBezTo>
                <a:cubicBezTo>
                  <a:pt x="5170" y="2284"/>
                  <a:pt x="5099" y="2093"/>
                  <a:pt x="4957" y="2093"/>
                </a:cubicBezTo>
                <a:cubicBezTo>
                  <a:pt x="4745" y="1998"/>
                  <a:pt x="4532" y="2093"/>
                  <a:pt x="4320" y="2093"/>
                </a:cubicBezTo>
                <a:cubicBezTo>
                  <a:pt x="4108" y="2189"/>
                  <a:pt x="4108" y="2093"/>
                  <a:pt x="4249" y="2379"/>
                </a:cubicBezTo>
                <a:cubicBezTo>
                  <a:pt x="4249" y="2474"/>
                  <a:pt x="4249" y="2759"/>
                  <a:pt x="4249" y="2855"/>
                </a:cubicBezTo>
                <a:cubicBezTo>
                  <a:pt x="4249" y="3045"/>
                  <a:pt x="3966" y="2855"/>
                  <a:pt x="3895" y="2855"/>
                </a:cubicBezTo>
                <a:cubicBezTo>
                  <a:pt x="3824" y="2855"/>
                  <a:pt x="3612" y="2664"/>
                  <a:pt x="3541" y="2855"/>
                </a:cubicBezTo>
                <a:cubicBezTo>
                  <a:pt x="3470" y="2950"/>
                  <a:pt x="3541" y="3235"/>
                  <a:pt x="3541" y="3235"/>
                </a:cubicBezTo>
                <a:cubicBezTo>
                  <a:pt x="3470" y="3330"/>
                  <a:pt x="3399" y="3140"/>
                  <a:pt x="3329" y="3045"/>
                </a:cubicBezTo>
                <a:cubicBezTo>
                  <a:pt x="3187" y="2950"/>
                  <a:pt x="3045" y="2950"/>
                  <a:pt x="2974" y="3045"/>
                </a:cubicBezTo>
                <a:cubicBezTo>
                  <a:pt x="2762" y="3235"/>
                  <a:pt x="2550" y="3426"/>
                  <a:pt x="2266" y="3521"/>
                </a:cubicBezTo>
                <a:cubicBezTo>
                  <a:pt x="2195" y="3616"/>
                  <a:pt x="2408" y="3521"/>
                  <a:pt x="2266" y="352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5" name="Shape 2655"/>
          <p:cNvSpPr/>
          <p:nvPr/>
        </p:nvSpPr>
        <p:spPr>
          <a:xfrm>
            <a:off x="14838139" y="5287995"/>
            <a:ext cx="101386" cy="61740"/>
          </a:xfrm>
          <a:custGeom>
            <a:avLst/>
            <a:gdLst/>
            <a:ahLst/>
            <a:cxnLst>
              <a:cxn ang="0">
                <a:pos x="wd2" y="hd2"/>
              </a:cxn>
              <a:cxn ang="5400000">
                <a:pos x="wd2" y="hd2"/>
              </a:cxn>
              <a:cxn ang="10800000">
                <a:pos x="wd2" y="hd2"/>
              </a:cxn>
              <a:cxn ang="16200000">
                <a:pos x="wd2" y="hd2"/>
              </a:cxn>
            </a:cxnLst>
            <a:rect l="0" t="0" r="r" b="b"/>
            <a:pathLst>
              <a:path w="20618" h="17877" extrusionOk="0">
                <a:moveTo>
                  <a:pt x="20618" y="10691"/>
                </a:moveTo>
                <a:cubicBezTo>
                  <a:pt x="19268" y="8727"/>
                  <a:pt x="13868" y="4800"/>
                  <a:pt x="13868" y="4800"/>
                </a:cubicBezTo>
                <a:cubicBezTo>
                  <a:pt x="11168" y="2836"/>
                  <a:pt x="8468" y="873"/>
                  <a:pt x="5768" y="873"/>
                </a:cubicBezTo>
                <a:cubicBezTo>
                  <a:pt x="4418" y="873"/>
                  <a:pt x="1718" y="-1091"/>
                  <a:pt x="368" y="873"/>
                </a:cubicBezTo>
                <a:cubicBezTo>
                  <a:pt x="-982" y="2836"/>
                  <a:pt x="3068" y="4800"/>
                  <a:pt x="3068" y="4800"/>
                </a:cubicBezTo>
                <a:cubicBezTo>
                  <a:pt x="1718" y="4800"/>
                  <a:pt x="-982" y="10691"/>
                  <a:pt x="368" y="12654"/>
                </a:cubicBezTo>
                <a:cubicBezTo>
                  <a:pt x="1718" y="12654"/>
                  <a:pt x="4418" y="10691"/>
                  <a:pt x="5768" y="12654"/>
                </a:cubicBezTo>
                <a:cubicBezTo>
                  <a:pt x="8468" y="14618"/>
                  <a:pt x="5768" y="14618"/>
                  <a:pt x="5768" y="16582"/>
                </a:cubicBezTo>
                <a:cubicBezTo>
                  <a:pt x="5768" y="20509"/>
                  <a:pt x="20618" y="14618"/>
                  <a:pt x="20618" y="10691"/>
                </a:cubicBezTo>
                <a:cubicBezTo>
                  <a:pt x="19268" y="8727"/>
                  <a:pt x="20618" y="12654"/>
                  <a:pt x="20618" y="10691"/>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6" name="Shape 2656"/>
          <p:cNvSpPr/>
          <p:nvPr/>
        </p:nvSpPr>
        <p:spPr>
          <a:xfrm>
            <a:off x="14872940" y="5232236"/>
            <a:ext cx="15658" cy="13565"/>
          </a:xfrm>
          <a:custGeom>
            <a:avLst/>
            <a:gdLst/>
            <a:ahLst/>
            <a:cxnLst>
              <a:cxn ang="0">
                <a:pos x="wd2" y="hd2"/>
              </a:cxn>
              <a:cxn ang="5400000">
                <a:pos x="wd2" y="hd2"/>
              </a:cxn>
              <a:cxn ang="10800000">
                <a:pos x="wd2" y="hd2"/>
              </a:cxn>
              <a:cxn ang="16200000">
                <a:pos x="wd2" y="hd2"/>
              </a:cxn>
            </a:cxnLst>
            <a:rect l="0" t="0" r="r" b="b"/>
            <a:pathLst>
              <a:path w="12471" h="21600" extrusionOk="0">
                <a:moveTo>
                  <a:pt x="6235" y="21600"/>
                </a:moveTo>
                <a:cubicBezTo>
                  <a:pt x="-4565" y="21600"/>
                  <a:pt x="835" y="0"/>
                  <a:pt x="6235" y="0"/>
                </a:cubicBezTo>
                <a:cubicBezTo>
                  <a:pt x="11635" y="0"/>
                  <a:pt x="17035" y="21600"/>
                  <a:pt x="6235"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7" name="Shape 2657"/>
          <p:cNvSpPr/>
          <p:nvPr/>
        </p:nvSpPr>
        <p:spPr>
          <a:xfrm>
            <a:off x="14895070" y="4453275"/>
            <a:ext cx="61506" cy="31299"/>
          </a:xfrm>
          <a:custGeom>
            <a:avLst/>
            <a:gdLst/>
            <a:ahLst/>
            <a:cxnLst>
              <a:cxn ang="0">
                <a:pos x="wd2" y="hd2"/>
              </a:cxn>
              <a:cxn ang="5400000">
                <a:pos x="wd2" y="hd2"/>
              </a:cxn>
              <a:cxn ang="10800000">
                <a:pos x="wd2" y="hd2"/>
              </a:cxn>
              <a:cxn ang="16200000">
                <a:pos x="wd2" y="hd2"/>
              </a:cxn>
            </a:cxnLst>
            <a:rect l="0" t="0" r="r" b="b"/>
            <a:pathLst>
              <a:path w="18371" h="16616" extrusionOk="0">
                <a:moveTo>
                  <a:pt x="15426" y="11525"/>
                </a:moveTo>
                <a:cubicBezTo>
                  <a:pt x="19353" y="15125"/>
                  <a:pt x="19353" y="18725"/>
                  <a:pt x="15426" y="15125"/>
                </a:cubicBezTo>
                <a:cubicBezTo>
                  <a:pt x="11498" y="15125"/>
                  <a:pt x="5608" y="11525"/>
                  <a:pt x="3644" y="11525"/>
                </a:cubicBezTo>
                <a:cubicBezTo>
                  <a:pt x="1680" y="7925"/>
                  <a:pt x="-2247" y="-2875"/>
                  <a:pt x="1680" y="725"/>
                </a:cubicBezTo>
                <a:cubicBezTo>
                  <a:pt x="5608" y="4325"/>
                  <a:pt x="11498" y="7925"/>
                  <a:pt x="15426" y="11525"/>
                </a:cubicBezTo>
                <a:cubicBezTo>
                  <a:pt x="19353" y="15125"/>
                  <a:pt x="11498" y="7925"/>
                  <a:pt x="15426" y="115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8" name="Shape 2658"/>
          <p:cNvSpPr/>
          <p:nvPr/>
        </p:nvSpPr>
        <p:spPr>
          <a:xfrm>
            <a:off x="15111274" y="4394843"/>
            <a:ext cx="54237" cy="20131"/>
          </a:xfrm>
          <a:custGeom>
            <a:avLst/>
            <a:gdLst/>
            <a:ahLst/>
            <a:cxnLst>
              <a:cxn ang="0">
                <a:pos x="wd2" y="hd2"/>
              </a:cxn>
              <a:cxn ang="5400000">
                <a:pos x="wd2" y="hd2"/>
              </a:cxn>
              <a:cxn ang="10800000">
                <a:pos x="wd2" y="hd2"/>
              </a:cxn>
              <a:cxn ang="16200000">
                <a:pos x="wd2" y="hd2"/>
              </a:cxn>
            </a:cxnLst>
            <a:rect l="0" t="0" r="r" b="b"/>
            <a:pathLst>
              <a:path w="21600" h="13739" extrusionOk="0">
                <a:moveTo>
                  <a:pt x="21600" y="9030"/>
                </a:moveTo>
                <a:cubicBezTo>
                  <a:pt x="21600" y="17670"/>
                  <a:pt x="0" y="13350"/>
                  <a:pt x="0" y="4710"/>
                </a:cubicBezTo>
                <a:cubicBezTo>
                  <a:pt x="0" y="-3930"/>
                  <a:pt x="21600" y="390"/>
                  <a:pt x="21600" y="903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59" name="Shape 2659"/>
          <p:cNvSpPr/>
          <p:nvPr/>
        </p:nvSpPr>
        <p:spPr>
          <a:xfrm>
            <a:off x="15973147" y="4474984"/>
            <a:ext cx="27652" cy="21434"/>
          </a:xfrm>
          <a:custGeom>
            <a:avLst/>
            <a:gdLst/>
            <a:ahLst/>
            <a:cxnLst>
              <a:cxn ang="0">
                <a:pos x="wd2" y="hd2"/>
              </a:cxn>
              <a:cxn ang="5400000">
                <a:pos x="wd2" y="hd2"/>
              </a:cxn>
              <a:cxn ang="10800000">
                <a:pos x="wd2" y="hd2"/>
              </a:cxn>
              <a:cxn ang="16200000">
                <a:pos x="wd2" y="hd2"/>
              </a:cxn>
            </a:cxnLst>
            <a:rect l="0" t="0" r="r" b="b"/>
            <a:pathLst>
              <a:path w="15546" h="17067" extrusionOk="0">
                <a:moveTo>
                  <a:pt x="14973" y="16200"/>
                </a:moveTo>
                <a:cubicBezTo>
                  <a:pt x="11373" y="21600"/>
                  <a:pt x="-3027" y="0"/>
                  <a:pt x="573" y="0"/>
                </a:cubicBezTo>
                <a:cubicBezTo>
                  <a:pt x="4173" y="0"/>
                  <a:pt x="18573" y="10800"/>
                  <a:pt x="14973" y="16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0" name="Shape 2660"/>
          <p:cNvSpPr/>
          <p:nvPr/>
        </p:nvSpPr>
        <p:spPr>
          <a:xfrm>
            <a:off x="16027683" y="4502108"/>
            <a:ext cx="21024" cy="6784"/>
          </a:xfrm>
          <a:custGeom>
            <a:avLst/>
            <a:gdLst/>
            <a:ahLst/>
            <a:cxnLst>
              <a:cxn ang="0">
                <a:pos x="wd2" y="hd2"/>
              </a:cxn>
              <a:cxn ang="5400000">
                <a:pos x="wd2" y="hd2"/>
              </a:cxn>
              <a:cxn ang="10800000">
                <a:pos x="wd2" y="hd2"/>
              </a:cxn>
              <a:cxn ang="16200000">
                <a:pos x="wd2" y="hd2"/>
              </a:cxn>
            </a:cxnLst>
            <a:rect l="0" t="0" r="r" b="b"/>
            <a:pathLst>
              <a:path w="13396" h="21600" extrusionOk="0">
                <a:moveTo>
                  <a:pt x="12219" y="21600"/>
                </a:moveTo>
                <a:cubicBezTo>
                  <a:pt x="3579" y="21600"/>
                  <a:pt x="-5061" y="0"/>
                  <a:pt x="3579" y="0"/>
                </a:cubicBezTo>
                <a:cubicBezTo>
                  <a:pt x="7899" y="0"/>
                  <a:pt x="16539" y="21600"/>
                  <a:pt x="12219"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1" name="Shape 2661"/>
          <p:cNvSpPr/>
          <p:nvPr/>
        </p:nvSpPr>
        <p:spPr>
          <a:xfrm>
            <a:off x="16028739" y="4879605"/>
            <a:ext cx="18121" cy="47470"/>
          </a:xfrm>
          <a:custGeom>
            <a:avLst/>
            <a:gdLst/>
            <a:ahLst/>
            <a:cxnLst>
              <a:cxn ang="0">
                <a:pos x="wd2" y="hd2"/>
              </a:cxn>
              <a:cxn ang="5400000">
                <a:pos x="wd2" y="hd2"/>
              </a:cxn>
              <a:cxn ang="10800000">
                <a:pos x="wd2" y="hd2"/>
              </a:cxn>
              <a:cxn ang="16200000">
                <a:pos x="wd2" y="hd2"/>
              </a:cxn>
            </a:cxnLst>
            <a:rect l="0" t="0" r="r" b="b"/>
            <a:pathLst>
              <a:path w="14433" h="21600" extrusionOk="0">
                <a:moveTo>
                  <a:pt x="3633" y="0"/>
                </a:moveTo>
                <a:cubicBezTo>
                  <a:pt x="-7167" y="0"/>
                  <a:pt x="9033" y="21600"/>
                  <a:pt x="14433" y="21600"/>
                </a:cubicBezTo>
                <a:cubicBezTo>
                  <a:pt x="14433" y="21600"/>
                  <a:pt x="9033" y="0"/>
                  <a:pt x="3633"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2" name="Shape 2662"/>
          <p:cNvSpPr/>
          <p:nvPr/>
        </p:nvSpPr>
        <p:spPr>
          <a:xfrm>
            <a:off x="16034914" y="4965501"/>
            <a:ext cx="33306" cy="27126"/>
          </a:xfrm>
          <a:custGeom>
            <a:avLst/>
            <a:gdLst/>
            <a:ahLst/>
            <a:cxnLst>
              <a:cxn ang="0">
                <a:pos x="wd2" y="hd2"/>
              </a:cxn>
              <a:cxn ang="5400000">
                <a:pos x="wd2" y="hd2"/>
              </a:cxn>
              <a:cxn ang="10800000">
                <a:pos x="wd2" y="hd2"/>
              </a:cxn>
              <a:cxn ang="16200000">
                <a:pos x="wd2" y="hd2"/>
              </a:cxn>
            </a:cxnLst>
            <a:rect l="0" t="0" r="r" b="b"/>
            <a:pathLst>
              <a:path w="15917" h="21600" extrusionOk="0">
                <a:moveTo>
                  <a:pt x="2315" y="0"/>
                </a:moveTo>
                <a:cubicBezTo>
                  <a:pt x="-771" y="5400"/>
                  <a:pt x="-771" y="16200"/>
                  <a:pt x="2315" y="21600"/>
                </a:cubicBezTo>
                <a:cubicBezTo>
                  <a:pt x="5400" y="21600"/>
                  <a:pt x="8486" y="21600"/>
                  <a:pt x="14658" y="21600"/>
                </a:cubicBezTo>
                <a:cubicBezTo>
                  <a:pt x="20829" y="21600"/>
                  <a:pt x="2315" y="0"/>
                  <a:pt x="2315" y="0"/>
                </a:cubicBezTo>
                <a:cubicBezTo>
                  <a:pt x="-771" y="5400"/>
                  <a:pt x="2315" y="0"/>
                  <a:pt x="2315"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3" name="Shape 2663"/>
          <p:cNvSpPr/>
          <p:nvPr/>
        </p:nvSpPr>
        <p:spPr>
          <a:xfrm>
            <a:off x="15847990" y="5122264"/>
            <a:ext cx="84185" cy="55721"/>
          </a:xfrm>
          <a:custGeom>
            <a:avLst/>
            <a:gdLst/>
            <a:ahLst/>
            <a:cxnLst>
              <a:cxn ang="0">
                <a:pos x="wd2" y="hd2"/>
              </a:cxn>
              <a:cxn ang="5400000">
                <a:pos x="wd2" y="hd2"/>
              </a:cxn>
              <a:cxn ang="10800000">
                <a:pos x="wd2" y="hd2"/>
              </a:cxn>
              <a:cxn ang="16200000">
                <a:pos x="wd2" y="hd2"/>
              </a:cxn>
            </a:cxnLst>
            <a:rect l="0" t="0" r="r" b="b"/>
            <a:pathLst>
              <a:path w="16093" h="18360" extrusionOk="0">
                <a:moveTo>
                  <a:pt x="0" y="5400"/>
                </a:moveTo>
                <a:cubicBezTo>
                  <a:pt x="1271" y="-3240"/>
                  <a:pt x="8894" y="1080"/>
                  <a:pt x="12706" y="1080"/>
                </a:cubicBezTo>
                <a:cubicBezTo>
                  <a:pt x="21600" y="3240"/>
                  <a:pt x="10165" y="5400"/>
                  <a:pt x="10165" y="5400"/>
                </a:cubicBezTo>
                <a:cubicBezTo>
                  <a:pt x="10165" y="9720"/>
                  <a:pt x="15247" y="7560"/>
                  <a:pt x="15247" y="11880"/>
                </a:cubicBezTo>
                <a:cubicBezTo>
                  <a:pt x="15247" y="11880"/>
                  <a:pt x="12706" y="9720"/>
                  <a:pt x="11435" y="11880"/>
                </a:cubicBezTo>
                <a:cubicBezTo>
                  <a:pt x="11435" y="11880"/>
                  <a:pt x="15247" y="18360"/>
                  <a:pt x="13976" y="18360"/>
                </a:cubicBezTo>
                <a:cubicBezTo>
                  <a:pt x="12706" y="18360"/>
                  <a:pt x="11435" y="16200"/>
                  <a:pt x="10165" y="16200"/>
                </a:cubicBezTo>
                <a:cubicBezTo>
                  <a:pt x="7624" y="14040"/>
                  <a:pt x="0" y="11880"/>
                  <a:pt x="0" y="5400"/>
                </a:cubicBezTo>
                <a:cubicBezTo>
                  <a:pt x="0" y="3240"/>
                  <a:pt x="0" y="11880"/>
                  <a:pt x="0" y="54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4" name="Shape 2664"/>
          <p:cNvSpPr/>
          <p:nvPr/>
        </p:nvSpPr>
        <p:spPr>
          <a:xfrm>
            <a:off x="15827652" y="5098870"/>
            <a:ext cx="54114" cy="11445"/>
          </a:xfrm>
          <a:custGeom>
            <a:avLst/>
            <a:gdLst/>
            <a:ahLst/>
            <a:cxnLst>
              <a:cxn ang="0">
                <a:pos x="wd2" y="hd2"/>
              </a:cxn>
              <a:cxn ang="5400000">
                <a:pos x="wd2" y="hd2"/>
              </a:cxn>
              <a:cxn ang="10800000">
                <a:pos x="wd2" y="hd2"/>
              </a:cxn>
              <a:cxn ang="16200000">
                <a:pos x="wd2" y="hd2"/>
              </a:cxn>
            </a:cxnLst>
            <a:rect l="0" t="0" r="r" b="b"/>
            <a:pathLst>
              <a:path w="19893" h="12150" extrusionOk="0">
                <a:moveTo>
                  <a:pt x="19200" y="7200"/>
                </a:moveTo>
                <a:cubicBezTo>
                  <a:pt x="21600" y="7200"/>
                  <a:pt x="12000" y="0"/>
                  <a:pt x="12000" y="0"/>
                </a:cubicBezTo>
                <a:cubicBezTo>
                  <a:pt x="7200" y="0"/>
                  <a:pt x="2400" y="0"/>
                  <a:pt x="0" y="0"/>
                </a:cubicBezTo>
                <a:cubicBezTo>
                  <a:pt x="4800" y="0"/>
                  <a:pt x="14400" y="21600"/>
                  <a:pt x="19200" y="7200"/>
                </a:cubicBezTo>
                <a:cubicBezTo>
                  <a:pt x="21600" y="7200"/>
                  <a:pt x="16800" y="14400"/>
                  <a:pt x="19200" y="72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5" name="Shape 2665"/>
          <p:cNvSpPr/>
          <p:nvPr/>
        </p:nvSpPr>
        <p:spPr>
          <a:xfrm>
            <a:off x="15734997" y="5242800"/>
            <a:ext cx="84224" cy="35551"/>
          </a:xfrm>
          <a:custGeom>
            <a:avLst/>
            <a:gdLst/>
            <a:ahLst/>
            <a:cxnLst>
              <a:cxn ang="0">
                <a:pos x="wd2" y="hd2"/>
              </a:cxn>
              <a:cxn ang="5400000">
                <a:pos x="wd2" y="hd2"/>
              </a:cxn>
              <a:cxn ang="10800000">
                <a:pos x="wd2" y="hd2"/>
              </a:cxn>
              <a:cxn ang="16200000">
                <a:pos x="wd2" y="hd2"/>
              </a:cxn>
            </a:cxnLst>
            <a:rect l="0" t="0" r="r" b="b"/>
            <a:pathLst>
              <a:path w="21185" h="16985" extrusionOk="0">
                <a:moveTo>
                  <a:pt x="19938" y="10535"/>
                </a:moveTo>
                <a:cubicBezTo>
                  <a:pt x="21600" y="7449"/>
                  <a:pt x="21600" y="4363"/>
                  <a:pt x="19938" y="1278"/>
                </a:cubicBezTo>
                <a:cubicBezTo>
                  <a:pt x="18277" y="-1808"/>
                  <a:pt x="13292" y="1278"/>
                  <a:pt x="11631" y="4363"/>
                </a:cubicBezTo>
                <a:cubicBezTo>
                  <a:pt x="9969" y="4363"/>
                  <a:pt x="6646" y="4363"/>
                  <a:pt x="4985" y="7449"/>
                </a:cubicBezTo>
                <a:cubicBezTo>
                  <a:pt x="4985" y="7449"/>
                  <a:pt x="0" y="13621"/>
                  <a:pt x="0" y="13621"/>
                </a:cubicBezTo>
                <a:cubicBezTo>
                  <a:pt x="4985" y="19792"/>
                  <a:pt x="16615" y="16706"/>
                  <a:pt x="19938" y="10535"/>
                </a:cubicBezTo>
                <a:cubicBezTo>
                  <a:pt x="21600" y="7449"/>
                  <a:pt x="14954" y="16706"/>
                  <a:pt x="19938" y="1053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6" name="Shape 2666"/>
          <p:cNvSpPr/>
          <p:nvPr/>
        </p:nvSpPr>
        <p:spPr>
          <a:xfrm>
            <a:off x="14958766" y="5310741"/>
            <a:ext cx="17671" cy="24549"/>
          </a:xfrm>
          <a:custGeom>
            <a:avLst/>
            <a:gdLst/>
            <a:ahLst/>
            <a:cxnLst>
              <a:cxn ang="0">
                <a:pos x="wd2" y="hd2"/>
              </a:cxn>
              <a:cxn ang="5400000">
                <a:pos x="wd2" y="hd2"/>
              </a:cxn>
              <a:cxn ang="10800000">
                <a:pos x="wd2" y="hd2"/>
              </a:cxn>
              <a:cxn ang="16200000">
                <a:pos x="wd2" y="hd2"/>
              </a:cxn>
            </a:cxnLst>
            <a:rect l="0" t="0" r="r" b="b"/>
            <a:pathLst>
              <a:path w="14074" h="13032" extrusionOk="0">
                <a:moveTo>
                  <a:pt x="11674" y="3925"/>
                </a:moveTo>
                <a:cubicBezTo>
                  <a:pt x="6274" y="-3275"/>
                  <a:pt x="874" y="325"/>
                  <a:pt x="874" y="7525"/>
                </a:cubicBezTo>
                <a:cubicBezTo>
                  <a:pt x="-4526" y="18325"/>
                  <a:pt x="17074" y="11125"/>
                  <a:pt x="11674" y="3925"/>
                </a:cubicBezTo>
                <a:cubicBezTo>
                  <a:pt x="11674" y="3925"/>
                  <a:pt x="17074" y="7525"/>
                  <a:pt x="11674" y="3925"/>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7" name="Shape 2667"/>
          <p:cNvSpPr/>
          <p:nvPr/>
        </p:nvSpPr>
        <p:spPr>
          <a:xfrm>
            <a:off x="14899543" y="5223556"/>
            <a:ext cx="19643" cy="13110"/>
          </a:xfrm>
          <a:custGeom>
            <a:avLst/>
            <a:gdLst/>
            <a:ahLst/>
            <a:cxnLst>
              <a:cxn ang="0">
                <a:pos x="wd2" y="hd2"/>
              </a:cxn>
              <a:cxn ang="5400000">
                <a:pos x="wd2" y="hd2"/>
              </a:cxn>
              <a:cxn ang="10800000">
                <a:pos x="wd2" y="hd2"/>
              </a:cxn>
              <a:cxn ang="16200000">
                <a:pos x="wd2" y="hd2"/>
              </a:cxn>
            </a:cxnLst>
            <a:rect l="0" t="0" r="r" b="b"/>
            <a:pathLst>
              <a:path w="17067" h="10439" extrusionOk="0">
                <a:moveTo>
                  <a:pt x="17067" y="6912"/>
                </a:moveTo>
                <a:cubicBezTo>
                  <a:pt x="11667" y="6912"/>
                  <a:pt x="867" y="-3888"/>
                  <a:pt x="867" y="1512"/>
                </a:cubicBezTo>
                <a:cubicBezTo>
                  <a:pt x="-4533" y="17712"/>
                  <a:pt x="17067" y="6912"/>
                  <a:pt x="17067" y="6912"/>
                </a:cubicBezTo>
                <a:cubicBezTo>
                  <a:pt x="11667" y="6912"/>
                  <a:pt x="17067" y="6912"/>
                  <a:pt x="17067" y="691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8" name="Shape 2668"/>
          <p:cNvSpPr/>
          <p:nvPr/>
        </p:nvSpPr>
        <p:spPr>
          <a:xfrm>
            <a:off x="16060418" y="4797680"/>
            <a:ext cx="13560" cy="9592"/>
          </a:xfrm>
          <a:custGeom>
            <a:avLst/>
            <a:gdLst/>
            <a:ahLst/>
            <a:cxnLst>
              <a:cxn ang="0">
                <a:pos x="wd2" y="hd2"/>
              </a:cxn>
              <a:cxn ang="5400000">
                <a:pos x="wd2" y="hd2"/>
              </a:cxn>
              <a:cxn ang="10800000">
                <a:pos x="wd2" y="hd2"/>
              </a:cxn>
              <a:cxn ang="16200000">
                <a:pos x="wd2" y="hd2"/>
              </a:cxn>
            </a:cxnLst>
            <a:rect l="0" t="0" r="r" b="b"/>
            <a:pathLst>
              <a:path w="21600" h="15274" extrusionOk="0">
                <a:moveTo>
                  <a:pt x="21600" y="4474"/>
                </a:moveTo>
                <a:cubicBezTo>
                  <a:pt x="21600" y="-6326"/>
                  <a:pt x="0" y="4474"/>
                  <a:pt x="0" y="15274"/>
                </a:cubicBezTo>
                <a:cubicBezTo>
                  <a:pt x="10800" y="15274"/>
                  <a:pt x="21600" y="15274"/>
                  <a:pt x="21600" y="4474"/>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69" name="Shape 2669"/>
          <p:cNvSpPr/>
          <p:nvPr/>
        </p:nvSpPr>
        <p:spPr>
          <a:xfrm>
            <a:off x="16010152" y="4721373"/>
            <a:ext cx="12398" cy="7993"/>
          </a:xfrm>
          <a:custGeom>
            <a:avLst/>
            <a:gdLst/>
            <a:ahLst/>
            <a:cxnLst>
              <a:cxn ang="0">
                <a:pos x="wd2" y="hd2"/>
              </a:cxn>
              <a:cxn ang="5400000">
                <a:pos x="wd2" y="hd2"/>
              </a:cxn>
              <a:cxn ang="10800000">
                <a:pos x="wd2" y="hd2"/>
              </a:cxn>
              <a:cxn ang="16200000">
                <a:pos x="wd2" y="hd2"/>
              </a:cxn>
            </a:cxnLst>
            <a:rect l="0" t="0" r="r" b="b"/>
            <a:pathLst>
              <a:path w="13165" h="15274" extrusionOk="0">
                <a:moveTo>
                  <a:pt x="10182" y="0"/>
                </a:moveTo>
                <a:cubicBezTo>
                  <a:pt x="2982" y="0"/>
                  <a:pt x="-4218" y="10800"/>
                  <a:pt x="2982" y="10800"/>
                </a:cubicBezTo>
                <a:cubicBezTo>
                  <a:pt x="10182" y="21600"/>
                  <a:pt x="17382" y="10800"/>
                  <a:pt x="10182" y="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70" name="Shape 2670"/>
          <p:cNvSpPr/>
          <p:nvPr/>
        </p:nvSpPr>
        <p:spPr>
          <a:xfrm>
            <a:off x="16064755" y="4698220"/>
            <a:ext cx="9402" cy="11491"/>
          </a:xfrm>
          <a:custGeom>
            <a:avLst/>
            <a:gdLst/>
            <a:ahLst/>
            <a:cxnLst>
              <a:cxn ang="0">
                <a:pos x="wd2" y="hd2"/>
              </a:cxn>
              <a:cxn ang="5400000">
                <a:pos x="wd2" y="hd2"/>
              </a:cxn>
              <a:cxn ang="10800000">
                <a:pos x="wd2" y="hd2"/>
              </a:cxn>
              <a:cxn ang="16200000">
                <a:pos x="wd2" y="hd2"/>
              </a:cxn>
            </a:cxnLst>
            <a:rect l="0" t="0" r="r" b="b"/>
            <a:pathLst>
              <a:path w="11232" h="12198" extrusionOk="0">
                <a:moveTo>
                  <a:pt x="9216" y="2982"/>
                </a:moveTo>
                <a:cubicBezTo>
                  <a:pt x="9216" y="-4218"/>
                  <a:pt x="-5184" y="2982"/>
                  <a:pt x="2016" y="10182"/>
                </a:cubicBezTo>
                <a:cubicBezTo>
                  <a:pt x="2016" y="17382"/>
                  <a:pt x="16416" y="2982"/>
                  <a:pt x="9216" y="2982"/>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71" name="Shape 2671"/>
          <p:cNvSpPr/>
          <p:nvPr/>
        </p:nvSpPr>
        <p:spPr>
          <a:xfrm>
            <a:off x="14255965" y="4827615"/>
            <a:ext cx="28198" cy="4521"/>
          </a:xfrm>
          <a:custGeom>
            <a:avLst/>
            <a:gdLst/>
            <a:ahLst/>
            <a:cxnLst>
              <a:cxn ang="0">
                <a:pos x="wd2" y="hd2"/>
              </a:cxn>
              <a:cxn ang="5400000">
                <a:pos x="wd2" y="hd2"/>
              </a:cxn>
              <a:cxn ang="10800000">
                <a:pos x="wd2" y="hd2"/>
              </a:cxn>
              <a:cxn ang="16200000">
                <a:pos x="wd2" y="hd2"/>
              </a:cxn>
            </a:cxnLst>
            <a:rect l="0" t="0" r="r" b="b"/>
            <a:pathLst>
              <a:path w="17968" h="21600" extrusionOk="0">
                <a:moveTo>
                  <a:pt x="17968" y="21600"/>
                </a:moveTo>
                <a:cubicBezTo>
                  <a:pt x="13648" y="0"/>
                  <a:pt x="-3632" y="0"/>
                  <a:pt x="688" y="0"/>
                </a:cubicBezTo>
                <a:cubicBezTo>
                  <a:pt x="5008" y="21600"/>
                  <a:pt x="17968" y="21600"/>
                  <a:pt x="17968"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72" name="Shape 2672"/>
          <p:cNvSpPr/>
          <p:nvPr/>
        </p:nvSpPr>
        <p:spPr>
          <a:xfrm>
            <a:off x="14296640" y="4826182"/>
            <a:ext cx="29276" cy="1147"/>
          </a:xfrm>
          <a:prstGeom prst="ellipse">
            <a:avLst/>
          </a:pr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73" name="Shape 2673"/>
          <p:cNvSpPr/>
          <p:nvPr/>
        </p:nvSpPr>
        <p:spPr>
          <a:xfrm>
            <a:off x="15058687" y="4407172"/>
            <a:ext cx="16979" cy="13564"/>
          </a:xfrm>
          <a:custGeom>
            <a:avLst/>
            <a:gdLst/>
            <a:ahLst/>
            <a:cxnLst>
              <a:cxn ang="0">
                <a:pos x="wd2" y="hd2"/>
              </a:cxn>
              <a:cxn ang="5400000">
                <a:pos x="wd2" y="hd2"/>
              </a:cxn>
              <a:cxn ang="10800000">
                <a:pos x="wd2" y="hd2"/>
              </a:cxn>
              <a:cxn ang="16200000">
                <a:pos x="wd2" y="hd2"/>
              </a:cxn>
            </a:cxnLst>
            <a:rect l="0" t="0" r="r" b="b"/>
            <a:pathLst>
              <a:path w="13524" h="21600" extrusionOk="0">
                <a:moveTo>
                  <a:pt x="11287" y="21600"/>
                </a:moveTo>
                <a:cubicBezTo>
                  <a:pt x="487" y="21600"/>
                  <a:pt x="-4913" y="0"/>
                  <a:pt x="5887" y="0"/>
                </a:cubicBezTo>
                <a:cubicBezTo>
                  <a:pt x="11287" y="0"/>
                  <a:pt x="16687" y="21600"/>
                  <a:pt x="11287" y="21600"/>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74" name="Shape 2674"/>
          <p:cNvSpPr/>
          <p:nvPr/>
        </p:nvSpPr>
        <p:spPr>
          <a:xfrm>
            <a:off x="12229936" y="6033468"/>
            <a:ext cx="61018" cy="68854"/>
          </a:xfrm>
          <a:custGeom>
            <a:avLst/>
            <a:gdLst/>
            <a:ahLst/>
            <a:cxnLst>
              <a:cxn ang="0">
                <a:pos x="wd2" y="hd2"/>
              </a:cxn>
              <a:cxn ang="5400000">
                <a:pos x="wd2" y="hd2"/>
              </a:cxn>
              <a:cxn ang="10800000">
                <a:pos x="wd2" y="hd2"/>
              </a:cxn>
              <a:cxn ang="16200000">
                <a:pos x="wd2" y="hd2"/>
              </a:cxn>
            </a:cxnLst>
            <a:rect l="0" t="0" r="r" b="b"/>
            <a:pathLst>
              <a:path w="21600" h="18798" extrusionOk="0">
                <a:moveTo>
                  <a:pt x="21600" y="18278"/>
                </a:moveTo>
                <a:cubicBezTo>
                  <a:pt x="19200" y="12878"/>
                  <a:pt x="16800" y="5678"/>
                  <a:pt x="12000" y="2078"/>
                </a:cubicBezTo>
                <a:cubicBezTo>
                  <a:pt x="9600" y="278"/>
                  <a:pt x="7200" y="-1522"/>
                  <a:pt x="4800" y="2078"/>
                </a:cubicBezTo>
                <a:cubicBezTo>
                  <a:pt x="4800" y="2078"/>
                  <a:pt x="0" y="2078"/>
                  <a:pt x="0" y="3878"/>
                </a:cubicBezTo>
                <a:cubicBezTo>
                  <a:pt x="2400" y="5678"/>
                  <a:pt x="7200" y="3878"/>
                  <a:pt x="7200" y="7478"/>
                </a:cubicBezTo>
                <a:cubicBezTo>
                  <a:pt x="7200" y="9278"/>
                  <a:pt x="7200" y="9278"/>
                  <a:pt x="7200" y="11078"/>
                </a:cubicBezTo>
                <a:cubicBezTo>
                  <a:pt x="7200" y="12878"/>
                  <a:pt x="9600" y="11078"/>
                  <a:pt x="9600" y="11078"/>
                </a:cubicBezTo>
                <a:cubicBezTo>
                  <a:pt x="12000" y="12878"/>
                  <a:pt x="7200" y="12878"/>
                  <a:pt x="7200" y="12878"/>
                </a:cubicBezTo>
                <a:cubicBezTo>
                  <a:pt x="7200" y="14678"/>
                  <a:pt x="12000" y="18278"/>
                  <a:pt x="14400" y="18278"/>
                </a:cubicBezTo>
                <a:cubicBezTo>
                  <a:pt x="14400" y="18278"/>
                  <a:pt x="4800" y="11078"/>
                  <a:pt x="14400" y="14678"/>
                </a:cubicBezTo>
                <a:cubicBezTo>
                  <a:pt x="16800" y="14678"/>
                  <a:pt x="21600" y="20078"/>
                  <a:pt x="21600" y="18278"/>
                </a:cubicBezTo>
                <a:cubicBezTo>
                  <a:pt x="19200" y="16478"/>
                  <a:pt x="21600" y="20078"/>
                  <a:pt x="21600" y="18278"/>
                </a:cubicBezTo>
                <a:close/>
              </a:path>
            </a:pathLst>
          </a:custGeom>
          <a:solidFill>
            <a:srgbClr val="ECEAEE"/>
          </a:solidFill>
          <a:ln w="4763">
            <a:solidFill>
              <a:srgbClr val="FFFFFF"/>
            </a:solidFill>
          </a:ln>
        </p:spPr>
        <p:txBody>
          <a:bodyPr lIns="45719" rIns="45719"/>
          <a:lstStyle/>
          <a:p>
            <a:pPr algn="l" defTabSz="1828433">
              <a:lnSpc>
                <a:spcPct val="100000"/>
              </a:lnSpc>
              <a:defRPr sz="3600">
                <a:solidFill>
                  <a:srgbClr val="7F7F7F"/>
                </a:solidFill>
              </a:defRPr>
            </a:pPr>
            <a:endParaRPr/>
          </a:p>
        </p:txBody>
      </p:sp>
      <p:sp>
        <p:nvSpPr>
          <p:cNvPr id="2675" name="Shape 2675"/>
          <p:cNvSpPr/>
          <p:nvPr/>
        </p:nvSpPr>
        <p:spPr>
          <a:xfrm rot="13500000">
            <a:off x="14450866" y="6136495"/>
            <a:ext cx="1778001" cy="1778001"/>
          </a:xfrm>
          <a:prstGeom prst="roundRect">
            <a:avLst>
              <a:gd name="adj" fmla="val 32703"/>
            </a:avLst>
          </a:prstGeom>
          <a:ln w="63500">
            <a:solidFill>
              <a:srgbClr val="75C1EA"/>
            </a:solidFill>
            <a:miter lim="400000"/>
          </a:ln>
        </p:spPr>
        <p:txBody>
          <a:bodyPr lIns="50800" tIns="50800" rIns="50800" bIns="50800" anchor="ctr"/>
          <a:lstStyle/>
          <a:p>
            <a:pPr>
              <a:lnSpc>
                <a:spcPct val="100000"/>
              </a:lnSpc>
              <a:defRPr sz="3200">
                <a:solidFill>
                  <a:srgbClr val="FFFFFF"/>
                </a:solidFill>
              </a:defRPr>
            </a:pPr>
            <a:endParaRPr/>
          </a:p>
        </p:txBody>
      </p:sp>
      <p:sp>
        <p:nvSpPr>
          <p:cNvPr id="2676" name="Shape 2676"/>
          <p:cNvSpPr/>
          <p:nvPr/>
        </p:nvSpPr>
        <p:spPr>
          <a:xfrm>
            <a:off x="15099951" y="6996239"/>
            <a:ext cx="479832" cy="406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1800">
                <a:solidFill>
                  <a:srgbClr val="ABAAAC"/>
                </a:solidFill>
              </a:defRPr>
            </a:lvl1pPr>
          </a:lstStyle>
          <a:p>
            <a:r>
              <a:t>456</a:t>
            </a:r>
          </a:p>
        </p:txBody>
      </p:sp>
      <p:sp>
        <p:nvSpPr>
          <p:cNvPr id="2677" name="Shape 2677"/>
          <p:cNvSpPr/>
          <p:nvPr/>
        </p:nvSpPr>
        <p:spPr>
          <a:xfrm>
            <a:off x="14778671" y="6686450"/>
            <a:ext cx="1183463" cy="38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1800">
                <a:latin typeface="+mj-lt"/>
                <a:ea typeface="+mj-ea"/>
                <a:cs typeface="+mj-cs"/>
                <a:sym typeface="Montserrat-Regular"/>
              </a:defRPr>
            </a:lvl1pPr>
          </a:lstStyle>
          <a:p>
            <a:r>
              <a:t>Branches</a:t>
            </a:r>
          </a:p>
        </p:txBody>
      </p:sp>
      <p:sp>
        <p:nvSpPr>
          <p:cNvPr id="2678" name="Shape 2678"/>
          <p:cNvSpPr/>
          <p:nvPr/>
        </p:nvSpPr>
        <p:spPr>
          <a:xfrm flipV="1">
            <a:off x="18947279" y="7351866"/>
            <a:ext cx="1" cy="635414"/>
          </a:xfrm>
          <a:prstGeom prst="line">
            <a:avLst/>
          </a:prstGeom>
          <a:ln w="127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2679" name="Shape 2679"/>
          <p:cNvSpPr/>
          <p:nvPr/>
        </p:nvSpPr>
        <p:spPr>
          <a:xfrm rot="13500000">
            <a:off x="18058279" y="8148718"/>
            <a:ext cx="1778001" cy="1778001"/>
          </a:xfrm>
          <a:prstGeom prst="roundRect">
            <a:avLst>
              <a:gd name="adj" fmla="val 32703"/>
            </a:avLst>
          </a:prstGeom>
          <a:ln w="63500">
            <a:solidFill>
              <a:srgbClr val="527AD9"/>
            </a:solidFill>
            <a:miter lim="400000"/>
          </a:ln>
        </p:spPr>
        <p:txBody>
          <a:bodyPr lIns="50800" tIns="50800" rIns="50800" bIns="50800" anchor="ctr"/>
          <a:lstStyle/>
          <a:p>
            <a:pPr>
              <a:lnSpc>
                <a:spcPct val="100000"/>
              </a:lnSpc>
              <a:defRPr sz="3200">
                <a:solidFill>
                  <a:srgbClr val="FFFFFF"/>
                </a:solidFill>
              </a:defRPr>
            </a:pPr>
            <a:endParaRPr/>
          </a:p>
        </p:txBody>
      </p:sp>
      <p:sp>
        <p:nvSpPr>
          <p:cNvPr id="2680" name="Shape 2680"/>
          <p:cNvSpPr/>
          <p:nvPr/>
        </p:nvSpPr>
        <p:spPr>
          <a:xfrm>
            <a:off x="18707363" y="9008462"/>
            <a:ext cx="479832" cy="406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1800">
                <a:solidFill>
                  <a:srgbClr val="ABAAAC"/>
                </a:solidFill>
              </a:defRPr>
            </a:lvl1pPr>
          </a:lstStyle>
          <a:p>
            <a:r>
              <a:t>123</a:t>
            </a:r>
          </a:p>
        </p:txBody>
      </p:sp>
      <p:sp>
        <p:nvSpPr>
          <p:cNvPr id="2681" name="Shape 2681"/>
          <p:cNvSpPr/>
          <p:nvPr/>
        </p:nvSpPr>
        <p:spPr>
          <a:xfrm>
            <a:off x="18403614" y="8698674"/>
            <a:ext cx="1183464" cy="38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1800">
                <a:latin typeface="+mj-lt"/>
                <a:ea typeface="+mj-ea"/>
                <a:cs typeface="+mj-cs"/>
                <a:sym typeface="Montserrat-Regular"/>
              </a:defRPr>
            </a:lvl1pPr>
          </a:lstStyle>
          <a:p>
            <a:r>
              <a:t>Branches</a:t>
            </a:r>
          </a:p>
        </p:txBody>
      </p:sp>
      <p:sp>
        <p:nvSpPr>
          <p:cNvPr id="2682" name="Shape 2682"/>
          <p:cNvSpPr/>
          <p:nvPr/>
        </p:nvSpPr>
        <p:spPr>
          <a:xfrm flipV="1">
            <a:off x="17734770" y="5103703"/>
            <a:ext cx="1" cy="635413"/>
          </a:xfrm>
          <a:prstGeom prst="line">
            <a:avLst/>
          </a:prstGeom>
          <a:ln w="127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2683" name="Shape 2683"/>
          <p:cNvSpPr/>
          <p:nvPr/>
        </p:nvSpPr>
        <p:spPr>
          <a:xfrm rot="13500000">
            <a:off x="16845770" y="3167708"/>
            <a:ext cx="1778001" cy="1778001"/>
          </a:xfrm>
          <a:prstGeom prst="roundRect">
            <a:avLst>
              <a:gd name="adj" fmla="val 32703"/>
            </a:avLst>
          </a:prstGeom>
          <a:ln w="63500">
            <a:solidFill>
              <a:srgbClr val="CEE1AA"/>
            </a:solidFill>
            <a:miter lim="400000"/>
          </a:ln>
        </p:spPr>
        <p:txBody>
          <a:bodyPr lIns="50800" tIns="50800" rIns="50800" bIns="50800" anchor="ctr"/>
          <a:lstStyle/>
          <a:p>
            <a:pPr>
              <a:lnSpc>
                <a:spcPct val="100000"/>
              </a:lnSpc>
              <a:defRPr sz="3200">
                <a:solidFill>
                  <a:srgbClr val="FFFFFF"/>
                </a:solidFill>
              </a:defRPr>
            </a:pPr>
            <a:endParaRPr/>
          </a:p>
        </p:txBody>
      </p:sp>
      <p:sp>
        <p:nvSpPr>
          <p:cNvPr id="2684" name="Shape 2684"/>
          <p:cNvSpPr/>
          <p:nvPr/>
        </p:nvSpPr>
        <p:spPr>
          <a:xfrm>
            <a:off x="17494854" y="4027452"/>
            <a:ext cx="479832" cy="406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1800">
                <a:solidFill>
                  <a:srgbClr val="ABAAAC"/>
                </a:solidFill>
              </a:defRPr>
            </a:lvl1pPr>
          </a:lstStyle>
          <a:p>
            <a:r>
              <a:t>954</a:t>
            </a:r>
          </a:p>
        </p:txBody>
      </p:sp>
      <p:sp>
        <p:nvSpPr>
          <p:cNvPr id="2685" name="Shape 2685"/>
          <p:cNvSpPr/>
          <p:nvPr/>
        </p:nvSpPr>
        <p:spPr>
          <a:xfrm>
            <a:off x="17164673" y="3717664"/>
            <a:ext cx="1183463" cy="38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1800">
                <a:latin typeface="+mj-lt"/>
                <a:ea typeface="+mj-ea"/>
                <a:cs typeface="+mj-cs"/>
                <a:sym typeface="Montserrat-Regular"/>
              </a:defRPr>
            </a:lvl1pPr>
          </a:lstStyle>
          <a:p>
            <a:r>
              <a:t>Branches</a:t>
            </a:r>
          </a:p>
        </p:txBody>
      </p:sp>
      <p:sp>
        <p:nvSpPr>
          <p:cNvPr id="2686" name="Shape 2686"/>
          <p:cNvSpPr/>
          <p:nvPr/>
        </p:nvSpPr>
        <p:spPr>
          <a:xfrm rot="13500000">
            <a:off x="1863258" y="10211080"/>
            <a:ext cx="254001" cy="254001"/>
          </a:xfrm>
          <a:prstGeom prst="roundRect">
            <a:avLst>
              <a:gd name="adj" fmla="val 32703"/>
            </a:avLst>
          </a:prstGeom>
          <a:solidFill>
            <a:srgbClr val="75C1EA"/>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2687" name="Shape 2687"/>
          <p:cNvSpPr/>
          <p:nvPr/>
        </p:nvSpPr>
        <p:spPr>
          <a:xfrm>
            <a:off x="2367594" y="10115830"/>
            <a:ext cx="1571372"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200">
                <a:solidFill>
                  <a:srgbClr val="6F7072"/>
                </a:solidFill>
                <a:latin typeface="+mj-lt"/>
                <a:ea typeface="+mj-ea"/>
                <a:cs typeface="+mj-cs"/>
                <a:sym typeface="Montserrat-Regular"/>
              </a:defRPr>
            </a:lvl1pPr>
          </a:lstStyle>
          <a:p>
            <a:r>
              <a:t>Greenland</a:t>
            </a:r>
          </a:p>
        </p:txBody>
      </p:sp>
      <p:sp>
        <p:nvSpPr>
          <p:cNvPr id="2688" name="Shape 2688"/>
          <p:cNvSpPr/>
          <p:nvPr/>
        </p:nvSpPr>
        <p:spPr>
          <a:xfrm rot="13500000">
            <a:off x="4956143" y="10211080"/>
            <a:ext cx="254001" cy="254001"/>
          </a:xfrm>
          <a:prstGeom prst="roundRect">
            <a:avLst>
              <a:gd name="adj" fmla="val 32703"/>
            </a:avLst>
          </a:prstGeom>
          <a:solidFill>
            <a:srgbClr val="CEE1AA"/>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2689" name="Shape 2689"/>
          <p:cNvSpPr/>
          <p:nvPr/>
        </p:nvSpPr>
        <p:spPr>
          <a:xfrm>
            <a:off x="5454495" y="10115830"/>
            <a:ext cx="1148919"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200">
                <a:solidFill>
                  <a:srgbClr val="6F7072"/>
                </a:solidFill>
                <a:latin typeface="+mj-lt"/>
                <a:ea typeface="+mj-ea"/>
                <a:cs typeface="+mj-cs"/>
                <a:sym typeface="Montserrat-Regular"/>
              </a:defRPr>
            </a:lvl1pPr>
          </a:lstStyle>
          <a:p>
            <a:r>
              <a:t>Finland</a:t>
            </a:r>
          </a:p>
        </p:txBody>
      </p:sp>
      <p:sp>
        <p:nvSpPr>
          <p:cNvPr id="2690" name="Shape 2690"/>
          <p:cNvSpPr/>
          <p:nvPr/>
        </p:nvSpPr>
        <p:spPr>
          <a:xfrm rot="13500000">
            <a:off x="7620591" y="10211080"/>
            <a:ext cx="254001" cy="254001"/>
          </a:xfrm>
          <a:prstGeom prst="roundRect">
            <a:avLst>
              <a:gd name="adj" fmla="val 32703"/>
            </a:avLst>
          </a:prstGeom>
          <a:solidFill>
            <a:srgbClr val="527AD9"/>
          </a:solidFill>
          <a:ln w="12700">
            <a:miter lim="400000"/>
          </a:ln>
        </p:spPr>
        <p:txBody>
          <a:bodyPr lIns="50800" tIns="50800" rIns="50800" bIns="50800" anchor="ctr"/>
          <a:lstStyle/>
          <a:p>
            <a:pPr>
              <a:lnSpc>
                <a:spcPct val="100000"/>
              </a:lnSpc>
              <a:defRPr sz="3200">
                <a:solidFill>
                  <a:srgbClr val="FFFFFF"/>
                </a:solidFill>
              </a:defRPr>
            </a:pPr>
            <a:endParaRPr/>
          </a:p>
        </p:txBody>
      </p:sp>
      <p:sp>
        <p:nvSpPr>
          <p:cNvPr id="2691" name="Shape 2691"/>
          <p:cNvSpPr/>
          <p:nvPr/>
        </p:nvSpPr>
        <p:spPr>
          <a:xfrm>
            <a:off x="8118943" y="10115830"/>
            <a:ext cx="808890"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2200">
                <a:solidFill>
                  <a:srgbClr val="6F7072"/>
                </a:solidFill>
                <a:latin typeface="+mj-lt"/>
                <a:ea typeface="+mj-ea"/>
                <a:cs typeface="+mj-cs"/>
                <a:sym typeface="Montserrat-Regular"/>
              </a:defRPr>
            </a:lvl1pPr>
          </a:lstStyle>
          <a:p>
            <a:r>
              <a:t>India</a:t>
            </a:r>
          </a:p>
        </p:txBody>
      </p:sp>
    </p:spTree>
  </p:cSld>
  <p:clrMapOvr>
    <a:masterClrMapping/>
  </p:clrMapOvr>
  <mc:AlternateContent xmlns:mc="http://schemas.openxmlformats.org/markup-compatibility/2006" xmlns:p14="http://schemas.microsoft.com/office/powerpoint/2010/main">
    <mc:Choice Requires="p14">
      <p:transition spd="slow" p14:dur="1500">
        <p:fade/>
      </p:transition>
    </mc:Choice>
    <mc:Fallback xmlns="">
      <p:transition spd="slow">
        <p:fade/>
      </p:transition>
    </mc:Fallback>
  </mc:AlternateContent>
</p:sld>
</file>

<file path=ppt/slides/slide8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693" name="Shape 2693"/>
          <p:cNvSpPr>
            <a:spLocks noGrp="1"/>
          </p:cNvSpPr>
          <p:nvPr>
            <p:ph type="sldNum" sz="quarter" idx="2"/>
          </p:nvPr>
        </p:nvSpPr>
        <p:spPr>
          <a:prstGeom prst="rect">
            <a:avLst/>
          </a:prstGeom>
          <a:extLst>
            <a:ext uri="{C572A759-6A51-4108-AA02-DFA0A04FC94B}">
              <ma14:wrappingTextBoxFlag xmlns:ma14="http://schemas.microsoft.com/office/mac/drawingml/2011/main" val="1"/>
            </a:ext>
          </a:extLst>
        </p:spPr>
        <p:txBody>
          <a:bodyPr/>
          <a:lstStyle/>
          <a:p>
            <a:fld id="{86CB4B4D-7CA3-9044-876B-883B54F8677D}" type="slidenum">
              <a:t>83</a:t>
            </a:fld>
            <a:endParaRPr/>
          </a:p>
        </p:txBody>
      </p:sp>
      <p:sp>
        <p:nvSpPr>
          <p:cNvPr id="2694" name="Shape 2694"/>
          <p:cNvSpPr>
            <a:spLocks noGrp="1"/>
          </p:cNvSpPr>
          <p:nvPr>
            <p:ph type="body" sz="quarter" idx="1"/>
          </p:nvPr>
        </p:nvSpPr>
        <p:spPr>
          <a:prstGeom prst="rect">
            <a:avLst/>
          </a:prstGeom>
        </p:spPr>
        <p:txBody>
          <a:bodyPr/>
          <a:lstStyle/>
          <a:p>
            <a:r>
              <a:t>There are many variations of passages of Lorem Ipsum available, but believable. If you are going to use a passage of Lorem Ipsum, you need to be sure there isn't anything embarrassing hidden in the middle of text. All the Lorem Ipsum generators on the Internet tend to repeat on</a:t>
            </a:r>
          </a:p>
        </p:txBody>
      </p:sp>
      <p:sp>
        <p:nvSpPr>
          <p:cNvPr id="2695" name="Shape 2695"/>
          <p:cNvSpPr>
            <a:spLocks noGrp="1"/>
          </p:cNvSpPr>
          <p:nvPr>
            <p:ph type="title"/>
          </p:nvPr>
        </p:nvSpPr>
        <p:spPr>
          <a:prstGeom prst="rect">
            <a:avLst/>
          </a:prstGeom>
        </p:spPr>
        <p:txBody>
          <a:bodyPr/>
          <a:lstStyle/>
          <a:p>
            <a:r>
              <a:t>Europe map</a:t>
            </a:r>
          </a:p>
        </p:txBody>
      </p:sp>
      <p:sp>
        <p:nvSpPr>
          <p:cNvPr id="2696" name="Shape 2696"/>
          <p:cNvSpPr/>
          <p:nvPr/>
        </p:nvSpPr>
        <p:spPr>
          <a:xfrm>
            <a:off x="17377888" y="4382816"/>
            <a:ext cx="466795" cy="233432"/>
          </a:xfrm>
          <a:custGeom>
            <a:avLst/>
            <a:gdLst/>
            <a:ahLst/>
            <a:cxnLst>
              <a:cxn ang="0">
                <a:pos x="wd2" y="hd2"/>
              </a:cxn>
              <a:cxn ang="5400000">
                <a:pos x="wd2" y="hd2"/>
              </a:cxn>
              <a:cxn ang="10800000">
                <a:pos x="wd2" y="hd2"/>
              </a:cxn>
              <a:cxn ang="16200000">
                <a:pos x="wd2" y="hd2"/>
              </a:cxn>
            </a:cxnLst>
            <a:rect l="0" t="0" r="r" b="b"/>
            <a:pathLst>
              <a:path w="21075" h="20968" extrusionOk="0">
                <a:moveTo>
                  <a:pt x="8613" y="115"/>
                </a:moveTo>
                <a:cubicBezTo>
                  <a:pt x="9444" y="1315"/>
                  <a:pt x="9444" y="1315"/>
                  <a:pt x="9444" y="1315"/>
                </a:cubicBezTo>
                <a:cubicBezTo>
                  <a:pt x="10067" y="1715"/>
                  <a:pt x="10067" y="1715"/>
                  <a:pt x="10067" y="1715"/>
                </a:cubicBezTo>
                <a:cubicBezTo>
                  <a:pt x="11313" y="2915"/>
                  <a:pt x="11313" y="2915"/>
                  <a:pt x="11313" y="2915"/>
                </a:cubicBezTo>
                <a:cubicBezTo>
                  <a:pt x="13806" y="3315"/>
                  <a:pt x="13806" y="3315"/>
                  <a:pt x="13806" y="3315"/>
                </a:cubicBezTo>
                <a:cubicBezTo>
                  <a:pt x="14221" y="2515"/>
                  <a:pt x="14221" y="2515"/>
                  <a:pt x="14221" y="2515"/>
                </a:cubicBezTo>
                <a:cubicBezTo>
                  <a:pt x="15052" y="2115"/>
                  <a:pt x="15052" y="2115"/>
                  <a:pt x="15052" y="2115"/>
                </a:cubicBezTo>
                <a:cubicBezTo>
                  <a:pt x="16506" y="1315"/>
                  <a:pt x="16506" y="1315"/>
                  <a:pt x="16506" y="1315"/>
                </a:cubicBezTo>
                <a:cubicBezTo>
                  <a:pt x="17129" y="2915"/>
                  <a:pt x="17129" y="2915"/>
                  <a:pt x="17129" y="2915"/>
                </a:cubicBezTo>
                <a:cubicBezTo>
                  <a:pt x="17544" y="2915"/>
                  <a:pt x="17544" y="2915"/>
                  <a:pt x="17544" y="2915"/>
                </a:cubicBezTo>
                <a:cubicBezTo>
                  <a:pt x="17544" y="2915"/>
                  <a:pt x="17960" y="3715"/>
                  <a:pt x="18375" y="4515"/>
                </a:cubicBezTo>
                <a:cubicBezTo>
                  <a:pt x="18583" y="5315"/>
                  <a:pt x="18998" y="5715"/>
                  <a:pt x="18998" y="5715"/>
                </a:cubicBezTo>
                <a:cubicBezTo>
                  <a:pt x="18583" y="8515"/>
                  <a:pt x="18583" y="8515"/>
                  <a:pt x="18583" y="8515"/>
                </a:cubicBezTo>
                <a:cubicBezTo>
                  <a:pt x="18583" y="9715"/>
                  <a:pt x="18583" y="9715"/>
                  <a:pt x="18583" y="9715"/>
                </a:cubicBezTo>
                <a:cubicBezTo>
                  <a:pt x="18583" y="13715"/>
                  <a:pt x="18583" y="13715"/>
                  <a:pt x="18583" y="13715"/>
                </a:cubicBezTo>
                <a:cubicBezTo>
                  <a:pt x="19206" y="15315"/>
                  <a:pt x="19206" y="15315"/>
                  <a:pt x="19206" y="15315"/>
                </a:cubicBezTo>
                <a:cubicBezTo>
                  <a:pt x="19206" y="15715"/>
                  <a:pt x="19206" y="15715"/>
                  <a:pt x="19206" y="15715"/>
                </a:cubicBezTo>
                <a:cubicBezTo>
                  <a:pt x="20037" y="15315"/>
                  <a:pt x="20037" y="15315"/>
                  <a:pt x="20037" y="15315"/>
                </a:cubicBezTo>
                <a:cubicBezTo>
                  <a:pt x="20037" y="15315"/>
                  <a:pt x="20244" y="15315"/>
                  <a:pt x="20244" y="14915"/>
                </a:cubicBezTo>
                <a:cubicBezTo>
                  <a:pt x="20244" y="15315"/>
                  <a:pt x="20037" y="15315"/>
                  <a:pt x="20037" y="15315"/>
                </a:cubicBezTo>
                <a:cubicBezTo>
                  <a:pt x="18167" y="16115"/>
                  <a:pt x="18167" y="16115"/>
                  <a:pt x="18167" y="16115"/>
                </a:cubicBezTo>
                <a:cubicBezTo>
                  <a:pt x="16506" y="18115"/>
                  <a:pt x="16506" y="18115"/>
                  <a:pt x="16506" y="18115"/>
                </a:cubicBezTo>
                <a:cubicBezTo>
                  <a:pt x="16506" y="18115"/>
                  <a:pt x="12560" y="18915"/>
                  <a:pt x="12144" y="18915"/>
                </a:cubicBezTo>
                <a:cubicBezTo>
                  <a:pt x="11937" y="18915"/>
                  <a:pt x="9444" y="19315"/>
                  <a:pt x="9029" y="19315"/>
                </a:cubicBezTo>
                <a:cubicBezTo>
                  <a:pt x="8821" y="19715"/>
                  <a:pt x="7575" y="20115"/>
                  <a:pt x="7160" y="20115"/>
                </a:cubicBezTo>
                <a:cubicBezTo>
                  <a:pt x="6744" y="20115"/>
                  <a:pt x="4875" y="20515"/>
                  <a:pt x="4460" y="20515"/>
                </a:cubicBezTo>
                <a:cubicBezTo>
                  <a:pt x="4044" y="20515"/>
                  <a:pt x="3006" y="20515"/>
                  <a:pt x="3006" y="20515"/>
                </a:cubicBezTo>
                <a:cubicBezTo>
                  <a:pt x="3006" y="20515"/>
                  <a:pt x="929" y="20915"/>
                  <a:pt x="306" y="20915"/>
                </a:cubicBezTo>
                <a:cubicBezTo>
                  <a:pt x="-317" y="21315"/>
                  <a:pt x="513" y="19315"/>
                  <a:pt x="513" y="19315"/>
                </a:cubicBezTo>
                <a:cubicBezTo>
                  <a:pt x="513" y="19315"/>
                  <a:pt x="3006" y="15315"/>
                  <a:pt x="2175" y="15715"/>
                </a:cubicBezTo>
                <a:cubicBezTo>
                  <a:pt x="1137" y="14915"/>
                  <a:pt x="1137" y="14915"/>
                  <a:pt x="1137" y="14915"/>
                </a:cubicBezTo>
                <a:cubicBezTo>
                  <a:pt x="306" y="13715"/>
                  <a:pt x="306" y="13715"/>
                  <a:pt x="306" y="13715"/>
                </a:cubicBezTo>
                <a:cubicBezTo>
                  <a:pt x="-525" y="10115"/>
                  <a:pt x="513" y="8515"/>
                  <a:pt x="1344" y="8515"/>
                </a:cubicBezTo>
                <a:cubicBezTo>
                  <a:pt x="1967" y="8515"/>
                  <a:pt x="3629" y="9715"/>
                  <a:pt x="4667" y="9715"/>
                </a:cubicBezTo>
                <a:cubicBezTo>
                  <a:pt x="8406" y="9715"/>
                  <a:pt x="7575" y="7315"/>
                  <a:pt x="7367" y="2915"/>
                </a:cubicBezTo>
                <a:cubicBezTo>
                  <a:pt x="7367" y="1715"/>
                  <a:pt x="7575" y="515"/>
                  <a:pt x="7783" y="115"/>
                </a:cubicBezTo>
                <a:cubicBezTo>
                  <a:pt x="7990" y="-285"/>
                  <a:pt x="8406" y="515"/>
                  <a:pt x="8613" y="115"/>
                </a:cubicBezTo>
                <a:close/>
                <a:moveTo>
                  <a:pt x="20660" y="14515"/>
                </a:moveTo>
                <a:cubicBezTo>
                  <a:pt x="20660" y="14515"/>
                  <a:pt x="20660" y="14515"/>
                  <a:pt x="20660" y="14515"/>
                </a:cubicBezTo>
                <a:cubicBezTo>
                  <a:pt x="20660" y="14515"/>
                  <a:pt x="20660" y="14515"/>
                  <a:pt x="20660" y="14515"/>
                </a:cubicBezTo>
                <a:cubicBezTo>
                  <a:pt x="20660" y="14915"/>
                  <a:pt x="20660" y="14915"/>
                  <a:pt x="20660" y="14915"/>
                </a:cubicBezTo>
                <a:cubicBezTo>
                  <a:pt x="20660" y="14515"/>
                  <a:pt x="20660" y="14515"/>
                  <a:pt x="20660" y="14515"/>
                </a:cubicBezTo>
                <a:cubicBezTo>
                  <a:pt x="20660" y="14515"/>
                  <a:pt x="20660" y="14515"/>
                  <a:pt x="20660" y="14515"/>
                </a:cubicBezTo>
                <a:close/>
                <a:moveTo>
                  <a:pt x="20660" y="14915"/>
                </a:moveTo>
                <a:cubicBezTo>
                  <a:pt x="20660" y="14915"/>
                  <a:pt x="20660" y="14915"/>
                  <a:pt x="20660" y="14915"/>
                </a:cubicBezTo>
                <a:cubicBezTo>
                  <a:pt x="20867" y="15315"/>
                  <a:pt x="21075" y="16115"/>
                  <a:pt x="21075" y="16515"/>
                </a:cubicBezTo>
                <a:cubicBezTo>
                  <a:pt x="21075" y="16515"/>
                  <a:pt x="21075" y="16515"/>
                  <a:pt x="21075" y="16515"/>
                </a:cubicBezTo>
                <a:cubicBezTo>
                  <a:pt x="21075" y="16115"/>
                  <a:pt x="20867" y="15315"/>
                  <a:pt x="20660" y="14915"/>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697" name="Shape 2697"/>
          <p:cNvSpPr/>
          <p:nvPr/>
        </p:nvSpPr>
        <p:spPr>
          <a:xfrm>
            <a:off x="17857423" y="7242652"/>
            <a:ext cx="341654" cy="342126"/>
          </a:xfrm>
          <a:custGeom>
            <a:avLst/>
            <a:gdLst/>
            <a:ahLst/>
            <a:cxnLst>
              <a:cxn ang="0">
                <a:pos x="wd2" y="hd2"/>
              </a:cxn>
              <a:cxn ang="5400000">
                <a:pos x="wd2" y="hd2"/>
              </a:cxn>
              <a:cxn ang="10800000">
                <a:pos x="wd2" y="hd2"/>
              </a:cxn>
              <a:cxn ang="16200000">
                <a:pos x="wd2" y="hd2"/>
              </a:cxn>
            </a:cxnLst>
            <a:rect l="0" t="0" r="r" b="b"/>
            <a:pathLst>
              <a:path w="21357" h="21247" extrusionOk="0">
                <a:moveTo>
                  <a:pt x="20205" y="13093"/>
                </a:moveTo>
                <a:cubicBezTo>
                  <a:pt x="19917" y="13370"/>
                  <a:pt x="19917" y="13370"/>
                  <a:pt x="19917" y="13370"/>
                </a:cubicBezTo>
                <a:cubicBezTo>
                  <a:pt x="18765" y="13924"/>
                  <a:pt x="17325" y="13370"/>
                  <a:pt x="17037" y="15309"/>
                </a:cubicBezTo>
                <a:cubicBezTo>
                  <a:pt x="17037" y="18632"/>
                  <a:pt x="15885" y="15309"/>
                  <a:pt x="14733" y="15309"/>
                </a:cubicBezTo>
                <a:cubicBezTo>
                  <a:pt x="13869" y="15309"/>
                  <a:pt x="13869" y="15863"/>
                  <a:pt x="13293" y="16416"/>
                </a:cubicBezTo>
                <a:cubicBezTo>
                  <a:pt x="12429" y="16970"/>
                  <a:pt x="11565" y="17247"/>
                  <a:pt x="11277" y="17801"/>
                </a:cubicBezTo>
                <a:cubicBezTo>
                  <a:pt x="11277" y="18355"/>
                  <a:pt x="10989" y="18909"/>
                  <a:pt x="10989" y="19463"/>
                </a:cubicBezTo>
                <a:cubicBezTo>
                  <a:pt x="11277" y="20293"/>
                  <a:pt x="11277" y="21124"/>
                  <a:pt x="10701" y="21124"/>
                </a:cubicBezTo>
                <a:cubicBezTo>
                  <a:pt x="10413" y="21124"/>
                  <a:pt x="9549" y="21401"/>
                  <a:pt x="8973" y="21124"/>
                </a:cubicBezTo>
                <a:cubicBezTo>
                  <a:pt x="8973" y="20847"/>
                  <a:pt x="8973" y="20847"/>
                  <a:pt x="8973" y="20847"/>
                </a:cubicBezTo>
                <a:cubicBezTo>
                  <a:pt x="9261" y="20016"/>
                  <a:pt x="9261" y="20016"/>
                  <a:pt x="9261" y="20016"/>
                </a:cubicBezTo>
                <a:cubicBezTo>
                  <a:pt x="8685" y="19186"/>
                  <a:pt x="8685" y="19186"/>
                  <a:pt x="8685" y="19186"/>
                </a:cubicBezTo>
                <a:cubicBezTo>
                  <a:pt x="8685" y="19186"/>
                  <a:pt x="8685" y="19186"/>
                  <a:pt x="8685" y="18909"/>
                </a:cubicBezTo>
                <a:cubicBezTo>
                  <a:pt x="8397" y="18632"/>
                  <a:pt x="8397" y="18078"/>
                  <a:pt x="8397" y="18078"/>
                </a:cubicBezTo>
                <a:cubicBezTo>
                  <a:pt x="8109" y="17247"/>
                  <a:pt x="8109" y="17247"/>
                  <a:pt x="8109" y="17247"/>
                </a:cubicBezTo>
                <a:cubicBezTo>
                  <a:pt x="8109" y="17247"/>
                  <a:pt x="7533" y="16693"/>
                  <a:pt x="7245" y="16416"/>
                </a:cubicBezTo>
                <a:cubicBezTo>
                  <a:pt x="7245" y="16416"/>
                  <a:pt x="7245" y="16139"/>
                  <a:pt x="6669" y="15863"/>
                </a:cubicBezTo>
                <a:cubicBezTo>
                  <a:pt x="6381" y="15863"/>
                  <a:pt x="5805" y="15586"/>
                  <a:pt x="5805" y="15586"/>
                </a:cubicBezTo>
                <a:cubicBezTo>
                  <a:pt x="5517" y="15586"/>
                  <a:pt x="5517" y="15586"/>
                  <a:pt x="5517" y="15586"/>
                </a:cubicBezTo>
                <a:cubicBezTo>
                  <a:pt x="5517" y="15586"/>
                  <a:pt x="5229" y="15586"/>
                  <a:pt x="5229" y="15586"/>
                </a:cubicBezTo>
                <a:cubicBezTo>
                  <a:pt x="4653" y="15032"/>
                  <a:pt x="4653" y="15032"/>
                  <a:pt x="4653" y="15032"/>
                </a:cubicBezTo>
                <a:cubicBezTo>
                  <a:pt x="4077" y="15032"/>
                  <a:pt x="4077" y="15032"/>
                  <a:pt x="4077" y="15032"/>
                </a:cubicBezTo>
                <a:cubicBezTo>
                  <a:pt x="3789" y="14201"/>
                  <a:pt x="3789" y="14201"/>
                  <a:pt x="3789" y="14201"/>
                </a:cubicBezTo>
                <a:cubicBezTo>
                  <a:pt x="3501" y="13370"/>
                  <a:pt x="3501" y="13370"/>
                  <a:pt x="3501" y="13370"/>
                </a:cubicBezTo>
                <a:cubicBezTo>
                  <a:pt x="2925" y="12816"/>
                  <a:pt x="2925" y="12816"/>
                  <a:pt x="2925" y="12816"/>
                </a:cubicBezTo>
                <a:cubicBezTo>
                  <a:pt x="2349" y="12539"/>
                  <a:pt x="2349" y="12539"/>
                  <a:pt x="2349" y="12539"/>
                </a:cubicBezTo>
                <a:cubicBezTo>
                  <a:pt x="2061" y="12263"/>
                  <a:pt x="2061" y="12263"/>
                  <a:pt x="2061" y="12263"/>
                </a:cubicBezTo>
                <a:cubicBezTo>
                  <a:pt x="1485" y="11986"/>
                  <a:pt x="1485" y="11986"/>
                  <a:pt x="1485" y="11986"/>
                </a:cubicBezTo>
                <a:cubicBezTo>
                  <a:pt x="1197" y="11432"/>
                  <a:pt x="1773" y="10878"/>
                  <a:pt x="1485" y="10324"/>
                </a:cubicBezTo>
                <a:cubicBezTo>
                  <a:pt x="909" y="9770"/>
                  <a:pt x="-243" y="9216"/>
                  <a:pt x="45" y="9216"/>
                </a:cubicBezTo>
                <a:cubicBezTo>
                  <a:pt x="333" y="8663"/>
                  <a:pt x="1485" y="8939"/>
                  <a:pt x="2061" y="8663"/>
                </a:cubicBezTo>
                <a:cubicBezTo>
                  <a:pt x="2349" y="8663"/>
                  <a:pt x="2349" y="8109"/>
                  <a:pt x="2637" y="7832"/>
                </a:cubicBezTo>
                <a:cubicBezTo>
                  <a:pt x="2925" y="7832"/>
                  <a:pt x="3501" y="8109"/>
                  <a:pt x="3501" y="7555"/>
                </a:cubicBezTo>
                <a:cubicBezTo>
                  <a:pt x="3501" y="7001"/>
                  <a:pt x="4077" y="7001"/>
                  <a:pt x="4365" y="7278"/>
                </a:cubicBezTo>
                <a:cubicBezTo>
                  <a:pt x="4365" y="7278"/>
                  <a:pt x="4653" y="7278"/>
                  <a:pt x="5229" y="6724"/>
                </a:cubicBezTo>
                <a:cubicBezTo>
                  <a:pt x="6093" y="6447"/>
                  <a:pt x="5517" y="6447"/>
                  <a:pt x="5517" y="6447"/>
                </a:cubicBezTo>
                <a:cubicBezTo>
                  <a:pt x="5229" y="5616"/>
                  <a:pt x="5229" y="5616"/>
                  <a:pt x="5229" y="5616"/>
                </a:cubicBezTo>
                <a:cubicBezTo>
                  <a:pt x="6957" y="3955"/>
                  <a:pt x="6957" y="3955"/>
                  <a:pt x="6957" y="3955"/>
                </a:cubicBezTo>
                <a:cubicBezTo>
                  <a:pt x="7245" y="2570"/>
                  <a:pt x="7245" y="2570"/>
                  <a:pt x="7245" y="2570"/>
                </a:cubicBezTo>
                <a:cubicBezTo>
                  <a:pt x="7245" y="2570"/>
                  <a:pt x="6957" y="2293"/>
                  <a:pt x="6669" y="2016"/>
                </a:cubicBezTo>
                <a:cubicBezTo>
                  <a:pt x="6093" y="1463"/>
                  <a:pt x="6381" y="1463"/>
                  <a:pt x="6381" y="1186"/>
                </a:cubicBezTo>
                <a:cubicBezTo>
                  <a:pt x="6669" y="909"/>
                  <a:pt x="6957" y="909"/>
                  <a:pt x="6957" y="909"/>
                </a:cubicBezTo>
                <a:cubicBezTo>
                  <a:pt x="7245" y="632"/>
                  <a:pt x="7821" y="632"/>
                  <a:pt x="8397" y="78"/>
                </a:cubicBezTo>
                <a:cubicBezTo>
                  <a:pt x="8973" y="-199"/>
                  <a:pt x="8973" y="355"/>
                  <a:pt x="8973" y="355"/>
                </a:cubicBezTo>
                <a:cubicBezTo>
                  <a:pt x="8973" y="355"/>
                  <a:pt x="9261" y="1186"/>
                  <a:pt x="10125" y="1463"/>
                </a:cubicBezTo>
                <a:cubicBezTo>
                  <a:pt x="10701" y="1739"/>
                  <a:pt x="10989" y="1739"/>
                  <a:pt x="10989" y="1739"/>
                </a:cubicBezTo>
                <a:cubicBezTo>
                  <a:pt x="11853" y="1739"/>
                  <a:pt x="11853" y="1739"/>
                  <a:pt x="11853" y="1739"/>
                </a:cubicBezTo>
                <a:cubicBezTo>
                  <a:pt x="13293" y="2847"/>
                  <a:pt x="13293" y="2847"/>
                  <a:pt x="13293" y="2847"/>
                </a:cubicBezTo>
                <a:cubicBezTo>
                  <a:pt x="13293" y="2847"/>
                  <a:pt x="13293" y="2847"/>
                  <a:pt x="13581" y="3124"/>
                </a:cubicBezTo>
                <a:cubicBezTo>
                  <a:pt x="13869" y="3401"/>
                  <a:pt x="14157" y="4509"/>
                  <a:pt x="14157" y="4509"/>
                </a:cubicBezTo>
                <a:cubicBezTo>
                  <a:pt x="16461" y="5063"/>
                  <a:pt x="16461" y="5063"/>
                  <a:pt x="16461" y="5063"/>
                </a:cubicBezTo>
                <a:cubicBezTo>
                  <a:pt x="16749" y="6170"/>
                  <a:pt x="16749" y="6170"/>
                  <a:pt x="16749" y="6170"/>
                </a:cubicBezTo>
                <a:cubicBezTo>
                  <a:pt x="16749" y="6170"/>
                  <a:pt x="17901" y="6170"/>
                  <a:pt x="18477" y="6447"/>
                </a:cubicBezTo>
                <a:cubicBezTo>
                  <a:pt x="19053" y="6447"/>
                  <a:pt x="19053" y="7001"/>
                  <a:pt x="19053" y="7001"/>
                </a:cubicBezTo>
                <a:cubicBezTo>
                  <a:pt x="19917" y="6724"/>
                  <a:pt x="19917" y="6724"/>
                  <a:pt x="19917" y="6724"/>
                </a:cubicBezTo>
                <a:cubicBezTo>
                  <a:pt x="21357" y="7001"/>
                  <a:pt x="21357" y="7001"/>
                  <a:pt x="21357" y="7001"/>
                </a:cubicBezTo>
                <a:cubicBezTo>
                  <a:pt x="21357" y="7001"/>
                  <a:pt x="21357" y="7278"/>
                  <a:pt x="21069" y="7555"/>
                </a:cubicBezTo>
                <a:cubicBezTo>
                  <a:pt x="20781" y="7555"/>
                  <a:pt x="20781" y="8109"/>
                  <a:pt x="20781" y="8386"/>
                </a:cubicBezTo>
                <a:cubicBezTo>
                  <a:pt x="20781" y="8939"/>
                  <a:pt x="20781" y="9216"/>
                  <a:pt x="20781" y="9493"/>
                </a:cubicBezTo>
                <a:cubicBezTo>
                  <a:pt x="20493" y="10047"/>
                  <a:pt x="20205" y="9770"/>
                  <a:pt x="19917" y="10047"/>
                </a:cubicBezTo>
                <a:cubicBezTo>
                  <a:pt x="19629" y="10047"/>
                  <a:pt x="19917" y="10601"/>
                  <a:pt x="20205" y="11155"/>
                </a:cubicBezTo>
                <a:cubicBezTo>
                  <a:pt x="20205" y="11432"/>
                  <a:pt x="20205" y="11432"/>
                  <a:pt x="19917" y="11709"/>
                </a:cubicBezTo>
                <a:cubicBezTo>
                  <a:pt x="19341" y="12263"/>
                  <a:pt x="19053" y="12263"/>
                  <a:pt x="19053" y="12263"/>
                </a:cubicBezTo>
                <a:cubicBezTo>
                  <a:pt x="19917" y="13093"/>
                  <a:pt x="19917" y="13093"/>
                  <a:pt x="19917" y="13093"/>
                </a:cubicBezTo>
                <a:cubicBezTo>
                  <a:pt x="19917" y="13093"/>
                  <a:pt x="19917" y="13093"/>
                  <a:pt x="20205" y="13093"/>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698" name="Shape 2698"/>
          <p:cNvSpPr/>
          <p:nvPr/>
        </p:nvSpPr>
        <p:spPr>
          <a:xfrm>
            <a:off x="17749440" y="7417643"/>
            <a:ext cx="387286" cy="712803"/>
          </a:xfrm>
          <a:custGeom>
            <a:avLst/>
            <a:gdLst/>
            <a:ahLst/>
            <a:cxnLst>
              <a:cxn ang="0">
                <a:pos x="wd2" y="hd2"/>
              </a:cxn>
              <a:cxn ang="5400000">
                <a:pos x="wd2" y="hd2"/>
              </a:cxn>
              <a:cxn ang="10800000">
                <a:pos x="wd2" y="hd2"/>
              </a:cxn>
              <a:cxn ang="16200000">
                <a:pos x="wd2" y="hd2"/>
              </a:cxn>
            </a:cxnLst>
            <a:rect l="0" t="0" r="r" b="b"/>
            <a:pathLst>
              <a:path w="21459" h="21600" extrusionOk="0">
                <a:moveTo>
                  <a:pt x="12452" y="21330"/>
                </a:moveTo>
                <a:cubicBezTo>
                  <a:pt x="13214" y="21600"/>
                  <a:pt x="13214" y="21600"/>
                  <a:pt x="13214" y="21600"/>
                </a:cubicBezTo>
                <a:cubicBezTo>
                  <a:pt x="13976" y="21465"/>
                  <a:pt x="13976" y="21465"/>
                  <a:pt x="13976" y="21465"/>
                </a:cubicBezTo>
                <a:cubicBezTo>
                  <a:pt x="14485" y="21330"/>
                  <a:pt x="14485" y="21330"/>
                  <a:pt x="14485" y="21330"/>
                </a:cubicBezTo>
                <a:cubicBezTo>
                  <a:pt x="14485" y="21330"/>
                  <a:pt x="14993" y="21060"/>
                  <a:pt x="14993" y="21060"/>
                </a:cubicBezTo>
                <a:cubicBezTo>
                  <a:pt x="14993" y="21060"/>
                  <a:pt x="14993" y="20790"/>
                  <a:pt x="14993" y="20790"/>
                </a:cubicBezTo>
                <a:cubicBezTo>
                  <a:pt x="14739" y="20655"/>
                  <a:pt x="14739" y="20655"/>
                  <a:pt x="14739" y="20655"/>
                </a:cubicBezTo>
                <a:cubicBezTo>
                  <a:pt x="14739" y="20655"/>
                  <a:pt x="14485" y="20385"/>
                  <a:pt x="14739" y="20385"/>
                </a:cubicBezTo>
                <a:cubicBezTo>
                  <a:pt x="14993" y="20385"/>
                  <a:pt x="15247" y="20250"/>
                  <a:pt x="15247" y="20385"/>
                </a:cubicBezTo>
                <a:cubicBezTo>
                  <a:pt x="15501" y="20385"/>
                  <a:pt x="15247" y="20385"/>
                  <a:pt x="15501" y="20385"/>
                </a:cubicBezTo>
                <a:cubicBezTo>
                  <a:pt x="15755" y="20385"/>
                  <a:pt x="16009" y="20250"/>
                  <a:pt x="16009" y="20250"/>
                </a:cubicBezTo>
                <a:cubicBezTo>
                  <a:pt x="16009" y="20115"/>
                  <a:pt x="16009" y="20115"/>
                  <a:pt x="16009" y="20115"/>
                </a:cubicBezTo>
                <a:cubicBezTo>
                  <a:pt x="16009" y="20115"/>
                  <a:pt x="16009" y="20115"/>
                  <a:pt x="16009" y="20115"/>
                </a:cubicBezTo>
                <a:cubicBezTo>
                  <a:pt x="15755" y="19980"/>
                  <a:pt x="14993" y="19710"/>
                  <a:pt x="14739" y="19710"/>
                </a:cubicBezTo>
                <a:cubicBezTo>
                  <a:pt x="14739" y="19575"/>
                  <a:pt x="14485" y="19440"/>
                  <a:pt x="14485" y="19440"/>
                </a:cubicBezTo>
                <a:cubicBezTo>
                  <a:pt x="14485" y="19305"/>
                  <a:pt x="14739" y="19170"/>
                  <a:pt x="14739" y="19170"/>
                </a:cubicBezTo>
                <a:cubicBezTo>
                  <a:pt x="14485" y="19035"/>
                  <a:pt x="14485" y="19035"/>
                  <a:pt x="14485" y="19035"/>
                </a:cubicBezTo>
                <a:cubicBezTo>
                  <a:pt x="14485" y="19035"/>
                  <a:pt x="14739" y="18900"/>
                  <a:pt x="14993" y="18900"/>
                </a:cubicBezTo>
                <a:cubicBezTo>
                  <a:pt x="14993" y="18900"/>
                  <a:pt x="15247" y="18900"/>
                  <a:pt x="15247" y="18900"/>
                </a:cubicBezTo>
                <a:cubicBezTo>
                  <a:pt x="15501" y="18495"/>
                  <a:pt x="15501" y="18495"/>
                  <a:pt x="15501" y="18495"/>
                </a:cubicBezTo>
                <a:cubicBezTo>
                  <a:pt x="15501" y="18495"/>
                  <a:pt x="15501" y="18360"/>
                  <a:pt x="15755" y="18360"/>
                </a:cubicBezTo>
                <a:cubicBezTo>
                  <a:pt x="15755" y="18360"/>
                  <a:pt x="16009" y="18360"/>
                  <a:pt x="16009" y="18360"/>
                </a:cubicBezTo>
                <a:cubicBezTo>
                  <a:pt x="17788" y="17820"/>
                  <a:pt x="17788" y="17820"/>
                  <a:pt x="17788" y="17820"/>
                </a:cubicBezTo>
                <a:cubicBezTo>
                  <a:pt x="19059" y="16740"/>
                  <a:pt x="19059" y="16740"/>
                  <a:pt x="19059" y="16740"/>
                </a:cubicBezTo>
                <a:cubicBezTo>
                  <a:pt x="19567" y="15525"/>
                  <a:pt x="19567" y="15525"/>
                  <a:pt x="19567" y="15525"/>
                </a:cubicBezTo>
                <a:cubicBezTo>
                  <a:pt x="20329" y="14445"/>
                  <a:pt x="20329" y="14445"/>
                  <a:pt x="20329" y="14445"/>
                </a:cubicBezTo>
                <a:cubicBezTo>
                  <a:pt x="20329" y="14445"/>
                  <a:pt x="21346" y="13905"/>
                  <a:pt x="21346" y="14040"/>
                </a:cubicBezTo>
                <a:cubicBezTo>
                  <a:pt x="21600" y="14175"/>
                  <a:pt x="21346" y="12960"/>
                  <a:pt x="21346" y="12960"/>
                </a:cubicBezTo>
                <a:cubicBezTo>
                  <a:pt x="20584" y="12555"/>
                  <a:pt x="20584" y="12555"/>
                  <a:pt x="20584" y="12555"/>
                </a:cubicBezTo>
                <a:cubicBezTo>
                  <a:pt x="20584" y="12285"/>
                  <a:pt x="20584" y="12285"/>
                  <a:pt x="20584" y="12285"/>
                </a:cubicBezTo>
                <a:cubicBezTo>
                  <a:pt x="20584" y="12285"/>
                  <a:pt x="20329" y="12285"/>
                  <a:pt x="20329" y="12285"/>
                </a:cubicBezTo>
                <a:cubicBezTo>
                  <a:pt x="20329" y="12285"/>
                  <a:pt x="20329" y="12285"/>
                  <a:pt x="20075" y="12285"/>
                </a:cubicBezTo>
                <a:cubicBezTo>
                  <a:pt x="20075" y="12150"/>
                  <a:pt x="20075" y="12150"/>
                  <a:pt x="20075" y="12150"/>
                </a:cubicBezTo>
                <a:cubicBezTo>
                  <a:pt x="19567" y="11880"/>
                  <a:pt x="19567" y="11880"/>
                  <a:pt x="19567" y="11880"/>
                </a:cubicBezTo>
                <a:cubicBezTo>
                  <a:pt x="19567" y="11880"/>
                  <a:pt x="19313" y="12015"/>
                  <a:pt x="19059" y="12015"/>
                </a:cubicBezTo>
                <a:cubicBezTo>
                  <a:pt x="18805" y="12015"/>
                  <a:pt x="18805" y="11880"/>
                  <a:pt x="18551" y="11880"/>
                </a:cubicBezTo>
                <a:cubicBezTo>
                  <a:pt x="18551" y="11880"/>
                  <a:pt x="18551" y="11880"/>
                  <a:pt x="18551" y="11880"/>
                </a:cubicBezTo>
                <a:cubicBezTo>
                  <a:pt x="18551" y="11880"/>
                  <a:pt x="18296" y="11880"/>
                  <a:pt x="18042" y="11880"/>
                </a:cubicBezTo>
                <a:cubicBezTo>
                  <a:pt x="17788" y="11880"/>
                  <a:pt x="17534" y="12150"/>
                  <a:pt x="17280" y="12150"/>
                </a:cubicBezTo>
                <a:cubicBezTo>
                  <a:pt x="17280" y="12150"/>
                  <a:pt x="17280" y="12150"/>
                  <a:pt x="17280" y="12150"/>
                </a:cubicBezTo>
                <a:cubicBezTo>
                  <a:pt x="17280" y="12150"/>
                  <a:pt x="17280" y="12150"/>
                  <a:pt x="17280" y="12150"/>
                </a:cubicBezTo>
                <a:cubicBezTo>
                  <a:pt x="17280" y="12150"/>
                  <a:pt x="17280" y="12150"/>
                  <a:pt x="17280" y="12150"/>
                </a:cubicBezTo>
                <a:cubicBezTo>
                  <a:pt x="17280" y="12150"/>
                  <a:pt x="17280" y="12150"/>
                  <a:pt x="17280" y="12150"/>
                </a:cubicBezTo>
                <a:cubicBezTo>
                  <a:pt x="17280" y="12150"/>
                  <a:pt x="17280" y="12150"/>
                  <a:pt x="17280" y="12150"/>
                </a:cubicBezTo>
                <a:cubicBezTo>
                  <a:pt x="17280" y="12150"/>
                  <a:pt x="17280" y="12150"/>
                  <a:pt x="17280" y="12150"/>
                </a:cubicBezTo>
                <a:cubicBezTo>
                  <a:pt x="17280" y="12150"/>
                  <a:pt x="17280" y="12150"/>
                  <a:pt x="17280" y="12150"/>
                </a:cubicBezTo>
                <a:cubicBezTo>
                  <a:pt x="17280" y="12150"/>
                  <a:pt x="17280" y="12150"/>
                  <a:pt x="17280" y="12150"/>
                </a:cubicBezTo>
                <a:cubicBezTo>
                  <a:pt x="17280" y="12150"/>
                  <a:pt x="17280" y="12150"/>
                  <a:pt x="17280" y="12150"/>
                </a:cubicBezTo>
                <a:cubicBezTo>
                  <a:pt x="17280" y="12015"/>
                  <a:pt x="17280" y="12015"/>
                  <a:pt x="17280" y="12015"/>
                </a:cubicBezTo>
                <a:cubicBezTo>
                  <a:pt x="17280" y="11880"/>
                  <a:pt x="17280" y="11880"/>
                  <a:pt x="17026" y="11745"/>
                </a:cubicBezTo>
                <a:cubicBezTo>
                  <a:pt x="17026" y="11610"/>
                  <a:pt x="17026" y="11340"/>
                  <a:pt x="16772" y="11205"/>
                </a:cubicBezTo>
                <a:cubicBezTo>
                  <a:pt x="16518" y="11070"/>
                  <a:pt x="16518" y="10935"/>
                  <a:pt x="16518" y="10935"/>
                </a:cubicBezTo>
                <a:cubicBezTo>
                  <a:pt x="16518" y="10935"/>
                  <a:pt x="16009" y="10935"/>
                  <a:pt x="15755" y="10935"/>
                </a:cubicBezTo>
                <a:cubicBezTo>
                  <a:pt x="15755" y="10935"/>
                  <a:pt x="15501" y="10935"/>
                  <a:pt x="15501" y="10935"/>
                </a:cubicBezTo>
                <a:cubicBezTo>
                  <a:pt x="15501" y="10935"/>
                  <a:pt x="15247" y="10665"/>
                  <a:pt x="15501" y="10665"/>
                </a:cubicBezTo>
                <a:cubicBezTo>
                  <a:pt x="15501" y="10530"/>
                  <a:pt x="15247" y="10395"/>
                  <a:pt x="14993" y="10260"/>
                </a:cubicBezTo>
                <a:cubicBezTo>
                  <a:pt x="14993" y="10260"/>
                  <a:pt x="14485" y="9855"/>
                  <a:pt x="14485" y="9855"/>
                </a:cubicBezTo>
                <a:cubicBezTo>
                  <a:pt x="14485" y="9855"/>
                  <a:pt x="14231" y="9855"/>
                  <a:pt x="14231" y="9720"/>
                </a:cubicBezTo>
                <a:cubicBezTo>
                  <a:pt x="14231" y="9585"/>
                  <a:pt x="14231" y="9450"/>
                  <a:pt x="14231" y="9450"/>
                </a:cubicBezTo>
                <a:cubicBezTo>
                  <a:pt x="13976" y="9180"/>
                  <a:pt x="13976" y="9180"/>
                  <a:pt x="13976" y="9180"/>
                </a:cubicBezTo>
                <a:cubicBezTo>
                  <a:pt x="13976" y="9180"/>
                  <a:pt x="14485" y="9045"/>
                  <a:pt x="14485" y="8910"/>
                </a:cubicBezTo>
                <a:cubicBezTo>
                  <a:pt x="14485" y="8910"/>
                  <a:pt x="14739" y="8775"/>
                  <a:pt x="14485" y="8640"/>
                </a:cubicBezTo>
                <a:cubicBezTo>
                  <a:pt x="14485" y="8505"/>
                  <a:pt x="13976" y="8370"/>
                  <a:pt x="13976" y="8370"/>
                </a:cubicBezTo>
                <a:cubicBezTo>
                  <a:pt x="13722" y="8235"/>
                  <a:pt x="13468" y="8100"/>
                  <a:pt x="13214" y="7965"/>
                </a:cubicBezTo>
                <a:cubicBezTo>
                  <a:pt x="13214" y="7830"/>
                  <a:pt x="13214" y="7695"/>
                  <a:pt x="13214" y="7695"/>
                </a:cubicBezTo>
                <a:cubicBezTo>
                  <a:pt x="13214" y="7695"/>
                  <a:pt x="13214" y="7560"/>
                  <a:pt x="13468" y="7560"/>
                </a:cubicBezTo>
                <a:cubicBezTo>
                  <a:pt x="13722" y="7425"/>
                  <a:pt x="13976" y="7425"/>
                  <a:pt x="13976" y="7290"/>
                </a:cubicBezTo>
                <a:cubicBezTo>
                  <a:pt x="13976" y="7290"/>
                  <a:pt x="14231" y="7290"/>
                  <a:pt x="14231" y="7155"/>
                </a:cubicBezTo>
                <a:cubicBezTo>
                  <a:pt x="13976" y="7020"/>
                  <a:pt x="13722" y="6885"/>
                  <a:pt x="13722" y="6885"/>
                </a:cubicBezTo>
                <a:cubicBezTo>
                  <a:pt x="13976" y="6480"/>
                  <a:pt x="13976" y="6480"/>
                  <a:pt x="13976" y="6480"/>
                </a:cubicBezTo>
                <a:cubicBezTo>
                  <a:pt x="13722" y="6345"/>
                  <a:pt x="13722" y="6345"/>
                  <a:pt x="13722" y="6345"/>
                </a:cubicBezTo>
                <a:cubicBezTo>
                  <a:pt x="13722" y="5805"/>
                  <a:pt x="13722" y="5805"/>
                  <a:pt x="13722" y="5805"/>
                </a:cubicBezTo>
                <a:cubicBezTo>
                  <a:pt x="13722" y="5670"/>
                  <a:pt x="13722" y="5670"/>
                  <a:pt x="13722" y="5670"/>
                </a:cubicBezTo>
                <a:cubicBezTo>
                  <a:pt x="13722" y="5670"/>
                  <a:pt x="13976" y="5400"/>
                  <a:pt x="13976" y="5400"/>
                </a:cubicBezTo>
                <a:cubicBezTo>
                  <a:pt x="13976" y="5265"/>
                  <a:pt x="13976" y="4995"/>
                  <a:pt x="13976" y="4995"/>
                </a:cubicBezTo>
                <a:cubicBezTo>
                  <a:pt x="13976" y="4860"/>
                  <a:pt x="13976" y="4860"/>
                  <a:pt x="13976" y="4860"/>
                </a:cubicBezTo>
                <a:cubicBezTo>
                  <a:pt x="14231" y="4455"/>
                  <a:pt x="14231" y="4455"/>
                  <a:pt x="14231" y="4455"/>
                </a:cubicBezTo>
                <a:cubicBezTo>
                  <a:pt x="13722" y="4050"/>
                  <a:pt x="13722" y="4050"/>
                  <a:pt x="13722" y="4050"/>
                </a:cubicBezTo>
                <a:cubicBezTo>
                  <a:pt x="13722" y="4050"/>
                  <a:pt x="13722" y="4050"/>
                  <a:pt x="13722" y="3915"/>
                </a:cubicBezTo>
                <a:cubicBezTo>
                  <a:pt x="13468" y="3780"/>
                  <a:pt x="13468" y="3510"/>
                  <a:pt x="13468" y="3510"/>
                </a:cubicBezTo>
                <a:cubicBezTo>
                  <a:pt x="13214" y="3105"/>
                  <a:pt x="13214" y="3105"/>
                  <a:pt x="13214" y="3105"/>
                </a:cubicBezTo>
                <a:cubicBezTo>
                  <a:pt x="13214" y="3105"/>
                  <a:pt x="12706" y="2835"/>
                  <a:pt x="12452" y="2700"/>
                </a:cubicBezTo>
                <a:cubicBezTo>
                  <a:pt x="12452" y="2700"/>
                  <a:pt x="12452" y="2565"/>
                  <a:pt x="11944" y="2430"/>
                </a:cubicBezTo>
                <a:cubicBezTo>
                  <a:pt x="11689" y="2430"/>
                  <a:pt x="11181" y="2295"/>
                  <a:pt x="11181" y="2295"/>
                </a:cubicBezTo>
                <a:cubicBezTo>
                  <a:pt x="10673" y="2295"/>
                  <a:pt x="10673" y="2295"/>
                  <a:pt x="10673" y="2295"/>
                </a:cubicBezTo>
                <a:cubicBezTo>
                  <a:pt x="10165" y="2025"/>
                  <a:pt x="10165" y="2025"/>
                  <a:pt x="10165" y="2025"/>
                </a:cubicBezTo>
                <a:cubicBezTo>
                  <a:pt x="9656" y="2025"/>
                  <a:pt x="9656" y="2025"/>
                  <a:pt x="9656" y="2025"/>
                </a:cubicBezTo>
                <a:cubicBezTo>
                  <a:pt x="9402" y="1620"/>
                  <a:pt x="9402" y="1620"/>
                  <a:pt x="9402" y="1620"/>
                </a:cubicBezTo>
                <a:cubicBezTo>
                  <a:pt x="9148" y="1215"/>
                  <a:pt x="9148" y="1215"/>
                  <a:pt x="9148" y="1215"/>
                </a:cubicBezTo>
                <a:cubicBezTo>
                  <a:pt x="8640" y="945"/>
                  <a:pt x="8640" y="945"/>
                  <a:pt x="8640" y="945"/>
                </a:cubicBezTo>
                <a:cubicBezTo>
                  <a:pt x="8132" y="810"/>
                  <a:pt x="8132" y="810"/>
                  <a:pt x="8132" y="810"/>
                </a:cubicBezTo>
                <a:cubicBezTo>
                  <a:pt x="7878" y="675"/>
                  <a:pt x="7878" y="675"/>
                  <a:pt x="7878" y="675"/>
                </a:cubicBezTo>
                <a:cubicBezTo>
                  <a:pt x="7369" y="540"/>
                  <a:pt x="7369" y="540"/>
                  <a:pt x="7369" y="540"/>
                </a:cubicBezTo>
                <a:cubicBezTo>
                  <a:pt x="7115" y="540"/>
                  <a:pt x="7115" y="540"/>
                  <a:pt x="7115" y="540"/>
                </a:cubicBezTo>
                <a:cubicBezTo>
                  <a:pt x="7115" y="540"/>
                  <a:pt x="6861" y="810"/>
                  <a:pt x="6861" y="810"/>
                </a:cubicBezTo>
                <a:cubicBezTo>
                  <a:pt x="6861" y="810"/>
                  <a:pt x="6099" y="945"/>
                  <a:pt x="6099" y="945"/>
                </a:cubicBezTo>
                <a:cubicBezTo>
                  <a:pt x="5591" y="1215"/>
                  <a:pt x="5591" y="1215"/>
                  <a:pt x="5591" y="1215"/>
                </a:cubicBezTo>
                <a:cubicBezTo>
                  <a:pt x="5082" y="1350"/>
                  <a:pt x="5082" y="1350"/>
                  <a:pt x="5082" y="1350"/>
                </a:cubicBezTo>
                <a:cubicBezTo>
                  <a:pt x="5082" y="1350"/>
                  <a:pt x="5082" y="1350"/>
                  <a:pt x="5082" y="1215"/>
                </a:cubicBezTo>
                <a:cubicBezTo>
                  <a:pt x="4828" y="1215"/>
                  <a:pt x="4828" y="1215"/>
                  <a:pt x="4828" y="1215"/>
                </a:cubicBezTo>
                <a:cubicBezTo>
                  <a:pt x="4828" y="1215"/>
                  <a:pt x="4574" y="1080"/>
                  <a:pt x="4574" y="945"/>
                </a:cubicBezTo>
                <a:cubicBezTo>
                  <a:pt x="4574" y="945"/>
                  <a:pt x="4320" y="810"/>
                  <a:pt x="4320" y="810"/>
                </a:cubicBezTo>
                <a:cubicBezTo>
                  <a:pt x="4320" y="810"/>
                  <a:pt x="4320" y="675"/>
                  <a:pt x="4320" y="675"/>
                </a:cubicBezTo>
                <a:cubicBezTo>
                  <a:pt x="4320" y="540"/>
                  <a:pt x="4320" y="405"/>
                  <a:pt x="4320" y="405"/>
                </a:cubicBezTo>
                <a:cubicBezTo>
                  <a:pt x="4320" y="270"/>
                  <a:pt x="4320" y="270"/>
                  <a:pt x="4320" y="270"/>
                </a:cubicBezTo>
                <a:cubicBezTo>
                  <a:pt x="4066" y="135"/>
                  <a:pt x="4066" y="135"/>
                  <a:pt x="4066" y="135"/>
                </a:cubicBezTo>
                <a:cubicBezTo>
                  <a:pt x="4066" y="0"/>
                  <a:pt x="4066" y="0"/>
                  <a:pt x="4066" y="0"/>
                </a:cubicBezTo>
                <a:cubicBezTo>
                  <a:pt x="4066" y="0"/>
                  <a:pt x="3558" y="0"/>
                  <a:pt x="3558" y="0"/>
                </a:cubicBezTo>
                <a:cubicBezTo>
                  <a:pt x="3558" y="0"/>
                  <a:pt x="2541" y="540"/>
                  <a:pt x="2541" y="540"/>
                </a:cubicBezTo>
                <a:cubicBezTo>
                  <a:pt x="2795" y="675"/>
                  <a:pt x="2795" y="675"/>
                  <a:pt x="2795" y="675"/>
                </a:cubicBezTo>
                <a:cubicBezTo>
                  <a:pt x="2541" y="945"/>
                  <a:pt x="2541" y="945"/>
                  <a:pt x="2541" y="945"/>
                </a:cubicBezTo>
                <a:cubicBezTo>
                  <a:pt x="2287" y="1215"/>
                  <a:pt x="2287" y="1215"/>
                  <a:pt x="2287" y="1215"/>
                </a:cubicBezTo>
                <a:cubicBezTo>
                  <a:pt x="2033" y="1485"/>
                  <a:pt x="2033" y="1485"/>
                  <a:pt x="2033" y="1485"/>
                </a:cubicBezTo>
                <a:cubicBezTo>
                  <a:pt x="2033" y="1485"/>
                  <a:pt x="1779" y="1620"/>
                  <a:pt x="1779" y="1755"/>
                </a:cubicBezTo>
                <a:cubicBezTo>
                  <a:pt x="1779" y="1755"/>
                  <a:pt x="1525" y="1890"/>
                  <a:pt x="1525" y="1890"/>
                </a:cubicBezTo>
                <a:cubicBezTo>
                  <a:pt x="1271" y="2025"/>
                  <a:pt x="1271" y="2025"/>
                  <a:pt x="1271" y="2025"/>
                </a:cubicBezTo>
                <a:cubicBezTo>
                  <a:pt x="1016" y="2160"/>
                  <a:pt x="1016" y="2160"/>
                  <a:pt x="1016" y="2160"/>
                </a:cubicBezTo>
                <a:cubicBezTo>
                  <a:pt x="1016" y="2430"/>
                  <a:pt x="1016" y="2430"/>
                  <a:pt x="1016" y="2430"/>
                </a:cubicBezTo>
                <a:cubicBezTo>
                  <a:pt x="1016" y="2430"/>
                  <a:pt x="1016" y="2565"/>
                  <a:pt x="1016" y="2700"/>
                </a:cubicBezTo>
                <a:cubicBezTo>
                  <a:pt x="1016" y="2700"/>
                  <a:pt x="762" y="2835"/>
                  <a:pt x="762" y="2835"/>
                </a:cubicBezTo>
                <a:cubicBezTo>
                  <a:pt x="508" y="3105"/>
                  <a:pt x="508" y="3105"/>
                  <a:pt x="508" y="3105"/>
                </a:cubicBezTo>
                <a:cubicBezTo>
                  <a:pt x="0" y="3375"/>
                  <a:pt x="0" y="3375"/>
                  <a:pt x="0" y="3375"/>
                </a:cubicBezTo>
                <a:cubicBezTo>
                  <a:pt x="0" y="3645"/>
                  <a:pt x="0" y="3645"/>
                  <a:pt x="0" y="3645"/>
                </a:cubicBezTo>
                <a:cubicBezTo>
                  <a:pt x="254" y="3780"/>
                  <a:pt x="254" y="3780"/>
                  <a:pt x="254" y="3780"/>
                </a:cubicBezTo>
                <a:cubicBezTo>
                  <a:pt x="762" y="3915"/>
                  <a:pt x="762" y="3915"/>
                  <a:pt x="762" y="3915"/>
                </a:cubicBezTo>
                <a:cubicBezTo>
                  <a:pt x="1271" y="4050"/>
                  <a:pt x="1271" y="4050"/>
                  <a:pt x="1271" y="4050"/>
                </a:cubicBezTo>
                <a:cubicBezTo>
                  <a:pt x="1271" y="4050"/>
                  <a:pt x="1271" y="4185"/>
                  <a:pt x="1271" y="4320"/>
                </a:cubicBezTo>
                <a:cubicBezTo>
                  <a:pt x="1271" y="4320"/>
                  <a:pt x="1271" y="4455"/>
                  <a:pt x="1271" y="4455"/>
                </a:cubicBezTo>
                <a:cubicBezTo>
                  <a:pt x="1016" y="4725"/>
                  <a:pt x="1016" y="4725"/>
                  <a:pt x="1016" y="4725"/>
                </a:cubicBezTo>
                <a:cubicBezTo>
                  <a:pt x="1016" y="4725"/>
                  <a:pt x="1271" y="4860"/>
                  <a:pt x="1271" y="4860"/>
                </a:cubicBezTo>
                <a:cubicBezTo>
                  <a:pt x="1271" y="4860"/>
                  <a:pt x="1271" y="4995"/>
                  <a:pt x="1271" y="4995"/>
                </a:cubicBezTo>
                <a:cubicBezTo>
                  <a:pt x="1271" y="4995"/>
                  <a:pt x="1271" y="5265"/>
                  <a:pt x="1271" y="5265"/>
                </a:cubicBezTo>
                <a:cubicBezTo>
                  <a:pt x="1016" y="5400"/>
                  <a:pt x="1016" y="5400"/>
                  <a:pt x="1016" y="5400"/>
                </a:cubicBezTo>
                <a:cubicBezTo>
                  <a:pt x="1016" y="5400"/>
                  <a:pt x="1271" y="5535"/>
                  <a:pt x="1271" y="5670"/>
                </a:cubicBezTo>
                <a:cubicBezTo>
                  <a:pt x="1271" y="5670"/>
                  <a:pt x="1271" y="5805"/>
                  <a:pt x="1271" y="5805"/>
                </a:cubicBezTo>
                <a:cubicBezTo>
                  <a:pt x="1016" y="5805"/>
                  <a:pt x="1525" y="6075"/>
                  <a:pt x="1525" y="6075"/>
                </a:cubicBezTo>
                <a:cubicBezTo>
                  <a:pt x="1525" y="6075"/>
                  <a:pt x="1779" y="5940"/>
                  <a:pt x="2033" y="5940"/>
                </a:cubicBezTo>
                <a:cubicBezTo>
                  <a:pt x="2033" y="5940"/>
                  <a:pt x="2541" y="5940"/>
                  <a:pt x="2541" y="5940"/>
                </a:cubicBezTo>
                <a:cubicBezTo>
                  <a:pt x="3049" y="6075"/>
                  <a:pt x="3049" y="6075"/>
                  <a:pt x="3049" y="6075"/>
                </a:cubicBezTo>
                <a:cubicBezTo>
                  <a:pt x="3558" y="6075"/>
                  <a:pt x="3558" y="6075"/>
                  <a:pt x="3558" y="6075"/>
                </a:cubicBezTo>
                <a:cubicBezTo>
                  <a:pt x="3812" y="6345"/>
                  <a:pt x="3812" y="6345"/>
                  <a:pt x="3812" y="6345"/>
                </a:cubicBezTo>
                <a:cubicBezTo>
                  <a:pt x="3812" y="6615"/>
                  <a:pt x="3812" y="6615"/>
                  <a:pt x="3812" y="6615"/>
                </a:cubicBezTo>
                <a:cubicBezTo>
                  <a:pt x="3812" y="7020"/>
                  <a:pt x="3812" y="7020"/>
                  <a:pt x="3812" y="7020"/>
                </a:cubicBezTo>
                <a:cubicBezTo>
                  <a:pt x="3558" y="7290"/>
                  <a:pt x="3558" y="7290"/>
                  <a:pt x="3558" y="7290"/>
                </a:cubicBezTo>
                <a:cubicBezTo>
                  <a:pt x="4066" y="7425"/>
                  <a:pt x="4066" y="7425"/>
                  <a:pt x="4066" y="7425"/>
                </a:cubicBezTo>
                <a:cubicBezTo>
                  <a:pt x="4066" y="7425"/>
                  <a:pt x="4066" y="7425"/>
                  <a:pt x="4066" y="7425"/>
                </a:cubicBezTo>
                <a:cubicBezTo>
                  <a:pt x="4066" y="7425"/>
                  <a:pt x="4066" y="7695"/>
                  <a:pt x="4066" y="7830"/>
                </a:cubicBezTo>
                <a:cubicBezTo>
                  <a:pt x="3812" y="7830"/>
                  <a:pt x="3558" y="7830"/>
                  <a:pt x="3304" y="7965"/>
                </a:cubicBezTo>
                <a:cubicBezTo>
                  <a:pt x="3049" y="7965"/>
                  <a:pt x="2795" y="7965"/>
                  <a:pt x="2795" y="7965"/>
                </a:cubicBezTo>
                <a:cubicBezTo>
                  <a:pt x="2795" y="8100"/>
                  <a:pt x="2795" y="8100"/>
                  <a:pt x="2795" y="8100"/>
                </a:cubicBezTo>
                <a:cubicBezTo>
                  <a:pt x="3304" y="8235"/>
                  <a:pt x="3304" y="8235"/>
                  <a:pt x="3304" y="8235"/>
                </a:cubicBezTo>
                <a:cubicBezTo>
                  <a:pt x="3304" y="8235"/>
                  <a:pt x="3558" y="8235"/>
                  <a:pt x="3558" y="8235"/>
                </a:cubicBezTo>
                <a:cubicBezTo>
                  <a:pt x="3558" y="8370"/>
                  <a:pt x="3558" y="8640"/>
                  <a:pt x="3558" y="8640"/>
                </a:cubicBezTo>
                <a:cubicBezTo>
                  <a:pt x="3558" y="8640"/>
                  <a:pt x="3558" y="8775"/>
                  <a:pt x="3304" y="8775"/>
                </a:cubicBezTo>
                <a:cubicBezTo>
                  <a:pt x="3304" y="8775"/>
                  <a:pt x="3049" y="8910"/>
                  <a:pt x="3049" y="8910"/>
                </a:cubicBezTo>
                <a:cubicBezTo>
                  <a:pt x="2795" y="9045"/>
                  <a:pt x="2795" y="9045"/>
                  <a:pt x="2795" y="9045"/>
                </a:cubicBezTo>
                <a:cubicBezTo>
                  <a:pt x="2541" y="9180"/>
                  <a:pt x="2541" y="9180"/>
                  <a:pt x="2541" y="9180"/>
                </a:cubicBezTo>
                <a:cubicBezTo>
                  <a:pt x="2033" y="9315"/>
                  <a:pt x="2033" y="9315"/>
                  <a:pt x="2033" y="9315"/>
                </a:cubicBezTo>
                <a:cubicBezTo>
                  <a:pt x="2541" y="9585"/>
                  <a:pt x="2541" y="9585"/>
                  <a:pt x="2541" y="9585"/>
                </a:cubicBezTo>
                <a:cubicBezTo>
                  <a:pt x="2795" y="9585"/>
                  <a:pt x="2795" y="9585"/>
                  <a:pt x="2795" y="9585"/>
                </a:cubicBezTo>
                <a:cubicBezTo>
                  <a:pt x="2795" y="9585"/>
                  <a:pt x="3049" y="9720"/>
                  <a:pt x="3049" y="9720"/>
                </a:cubicBezTo>
                <a:cubicBezTo>
                  <a:pt x="3049" y="9720"/>
                  <a:pt x="3812" y="9990"/>
                  <a:pt x="3812" y="9990"/>
                </a:cubicBezTo>
                <a:cubicBezTo>
                  <a:pt x="3558" y="10125"/>
                  <a:pt x="3558" y="10125"/>
                  <a:pt x="3558" y="10125"/>
                </a:cubicBezTo>
                <a:cubicBezTo>
                  <a:pt x="3558" y="10125"/>
                  <a:pt x="3558" y="10260"/>
                  <a:pt x="3558" y="10395"/>
                </a:cubicBezTo>
                <a:cubicBezTo>
                  <a:pt x="3558" y="10530"/>
                  <a:pt x="3558" y="10935"/>
                  <a:pt x="3558" y="10935"/>
                </a:cubicBezTo>
                <a:cubicBezTo>
                  <a:pt x="3304" y="11070"/>
                  <a:pt x="3304" y="11070"/>
                  <a:pt x="3304" y="11070"/>
                </a:cubicBezTo>
                <a:cubicBezTo>
                  <a:pt x="3304" y="11205"/>
                  <a:pt x="3558" y="11610"/>
                  <a:pt x="3558" y="11610"/>
                </a:cubicBezTo>
                <a:cubicBezTo>
                  <a:pt x="3558" y="11745"/>
                  <a:pt x="3558" y="11745"/>
                  <a:pt x="3558" y="11745"/>
                </a:cubicBezTo>
                <a:cubicBezTo>
                  <a:pt x="3304" y="11880"/>
                  <a:pt x="3304" y="11880"/>
                  <a:pt x="3304" y="11880"/>
                </a:cubicBezTo>
                <a:cubicBezTo>
                  <a:pt x="4320" y="12150"/>
                  <a:pt x="4320" y="12150"/>
                  <a:pt x="4320" y="12150"/>
                </a:cubicBezTo>
                <a:cubicBezTo>
                  <a:pt x="4066" y="12420"/>
                  <a:pt x="4066" y="12420"/>
                  <a:pt x="4066" y="12420"/>
                </a:cubicBezTo>
                <a:cubicBezTo>
                  <a:pt x="3558" y="12555"/>
                  <a:pt x="3558" y="12555"/>
                  <a:pt x="3558" y="12555"/>
                </a:cubicBezTo>
                <a:cubicBezTo>
                  <a:pt x="3558" y="12555"/>
                  <a:pt x="3304" y="12555"/>
                  <a:pt x="3304" y="12555"/>
                </a:cubicBezTo>
                <a:cubicBezTo>
                  <a:pt x="3304" y="12690"/>
                  <a:pt x="3304" y="12825"/>
                  <a:pt x="3304" y="12825"/>
                </a:cubicBezTo>
                <a:cubicBezTo>
                  <a:pt x="3558" y="12960"/>
                  <a:pt x="3558" y="12960"/>
                  <a:pt x="3558" y="12960"/>
                </a:cubicBezTo>
                <a:cubicBezTo>
                  <a:pt x="3304" y="13095"/>
                  <a:pt x="3304" y="13095"/>
                  <a:pt x="3304" y="13095"/>
                </a:cubicBezTo>
                <a:cubicBezTo>
                  <a:pt x="3304" y="13095"/>
                  <a:pt x="3304" y="13095"/>
                  <a:pt x="3304" y="13095"/>
                </a:cubicBezTo>
                <a:cubicBezTo>
                  <a:pt x="3304" y="13095"/>
                  <a:pt x="3304" y="13365"/>
                  <a:pt x="3304" y="13365"/>
                </a:cubicBezTo>
                <a:cubicBezTo>
                  <a:pt x="3304" y="13365"/>
                  <a:pt x="3304" y="13500"/>
                  <a:pt x="3049" y="13500"/>
                </a:cubicBezTo>
                <a:cubicBezTo>
                  <a:pt x="3049" y="13500"/>
                  <a:pt x="2795" y="13635"/>
                  <a:pt x="2795" y="13635"/>
                </a:cubicBezTo>
                <a:cubicBezTo>
                  <a:pt x="3049" y="13905"/>
                  <a:pt x="3049" y="13905"/>
                  <a:pt x="3049" y="13905"/>
                </a:cubicBezTo>
                <a:cubicBezTo>
                  <a:pt x="2795" y="14445"/>
                  <a:pt x="2795" y="14445"/>
                  <a:pt x="2795" y="14445"/>
                </a:cubicBezTo>
                <a:cubicBezTo>
                  <a:pt x="2795" y="14580"/>
                  <a:pt x="2795" y="14580"/>
                  <a:pt x="2795" y="14580"/>
                </a:cubicBezTo>
                <a:cubicBezTo>
                  <a:pt x="3049" y="14985"/>
                  <a:pt x="3049" y="14985"/>
                  <a:pt x="3049" y="14985"/>
                </a:cubicBezTo>
                <a:cubicBezTo>
                  <a:pt x="3558" y="15390"/>
                  <a:pt x="3558" y="15390"/>
                  <a:pt x="3558" y="15390"/>
                </a:cubicBezTo>
                <a:cubicBezTo>
                  <a:pt x="4066" y="15660"/>
                  <a:pt x="4066" y="15660"/>
                  <a:pt x="4066" y="15660"/>
                </a:cubicBezTo>
                <a:cubicBezTo>
                  <a:pt x="4320" y="15930"/>
                  <a:pt x="4320" y="15930"/>
                  <a:pt x="4320" y="15930"/>
                </a:cubicBezTo>
                <a:cubicBezTo>
                  <a:pt x="4828" y="16065"/>
                  <a:pt x="4828" y="16065"/>
                  <a:pt x="4828" y="16065"/>
                </a:cubicBezTo>
                <a:cubicBezTo>
                  <a:pt x="4574" y="16470"/>
                  <a:pt x="4574" y="16470"/>
                  <a:pt x="4574" y="16470"/>
                </a:cubicBezTo>
                <a:cubicBezTo>
                  <a:pt x="4828" y="16605"/>
                  <a:pt x="4828" y="16605"/>
                  <a:pt x="4828" y="16605"/>
                </a:cubicBezTo>
                <a:cubicBezTo>
                  <a:pt x="4828" y="16875"/>
                  <a:pt x="4828" y="16875"/>
                  <a:pt x="4828" y="16875"/>
                </a:cubicBezTo>
                <a:cubicBezTo>
                  <a:pt x="4828" y="16875"/>
                  <a:pt x="4828" y="16875"/>
                  <a:pt x="4574" y="17010"/>
                </a:cubicBezTo>
                <a:cubicBezTo>
                  <a:pt x="4574" y="17010"/>
                  <a:pt x="4574" y="17010"/>
                  <a:pt x="4320" y="16875"/>
                </a:cubicBezTo>
                <a:cubicBezTo>
                  <a:pt x="4066" y="16875"/>
                  <a:pt x="3812" y="16605"/>
                  <a:pt x="3812" y="16605"/>
                </a:cubicBezTo>
                <a:cubicBezTo>
                  <a:pt x="3812" y="16605"/>
                  <a:pt x="3558" y="16335"/>
                  <a:pt x="3558" y="16335"/>
                </a:cubicBezTo>
                <a:cubicBezTo>
                  <a:pt x="3558" y="16335"/>
                  <a:pt x="3304" y="16200"/>
                  <a:pt x="3304" y="16200"/>
                </a:cubicBezTo>
                <a:cubicBezTo>
                  <a:pt x="2795" y="16200"/>
                  <a:pt x="2795" y="16200"/>
                  <a:pt x="2795" y="16200"/>
                </a:cubicBezTo>
                <a:cubicBezTo>
                  <a:pt x="2795" y="16200"/>
                  <a:pt x="2795" y="16335"/>
                  <a:pt x="2795" y="16335"/>
                </a:cubicBezTo>
                <a:cubicBezTo>
                  <a:pt x="2795" y="16470"/>
                  <a:pt x="2795" y="16470"/>
                  <a:pt x="3049" y="16605"/>
                </a:cubicBezTo>
                <a:cubicBezTo>
                  <a:pt x="3304" y="16740"/>
                  <a:pt x="3304" y="16740"/>
                  <a:pt x="3558" y="16740"/>
                </a:cubicBezTo>
                <a:cubicBezTo>
                  <a:pt x="3558" y="16740"/>
                  <a:pt x="3558" y="16875"/>
                  <a:pt x="3812" y="16875"/>
                </a:cubicBezTo>
                <a:cubicBezTo>
                  <a:pt x="3812" y="17010"/>
                  <a:pt x="3812" y="17280"/>
                  <a:pt x="3812" y="17280"/>
                </a:cubicBezTo>
                <a:cubicBezTo>
                  <a:pt x="4320" y="17550"/>
                  <a:pt x="4320" y="17550"/>
                  <a:pt x="4320" y="17550"/>
                </a:cubicBezTo>
                <a:cubicBezTo>
                  <a:pt x="4828" y="17685"/>
                  <a:pt x="4828" y="17685"/>
                  <a:pt x="4828" y="17685"/>
                </a:cubicBezTo>
                <a:cubicBezTo>
                  <a:pt x="6861" y="18225"/>
                  <a:pt x="6861" y="18225"/>
                  <a:pt x="6861" y="18225"/>
                </a:cubicBezTo>
                <a:cubicBezTo>
                  <a:pt x="7624" y="18360"/>
                  <a:pt x="7624" y="18360"/>
                  <a:pt x="7624" y="18360"/>
                </a:cubicBezTo>
                <a:cubicBezTo>
                  <a:pt x="7878" y="18360"/>
                  <a:pt x="7878" y="18360"/>
                  <a:pt x="7878" y="18360"/>
                </a:cubicBezTo>
                <a:cubicBezTo>
                  <a:pt x="8132" y="18630"/>
                  <a:pt x="8132" y="18630"/>
                  <a:pt x="8132" y="18630"/>
                </a:cubicBezTo>
                <a:cubicBezTo>
                  <a:pt x="8386" y="18765"/>
                  <a:pt x="8386" y="18765"/>
                  <a:pt x="8386" y="18765"/>
                </a:cubicBezTo>
                <a:cubicBezTo>
                  <a:pt x="8386" y="18765"/>
                  <a:pt x="8640" y="18765"/>
                  <a:pt x="8894" y="18765"/>
                </a:cubicBezTo>
                <a:cubicBezTo>
                  <a:pt x="8894" y="18765"/>
                  <a:pt x="9402" y="18765"/>
                  <a:pt x="9402" y="18765"/>
                </a:cubicBezTo>
                <a:cubicBezTo>
                  <a:pt x="9402" y="18765"/>
                  <a:pt x="9656" y="18630"/>
                  <a:pt x="9656" y="18765"/>
                </a:cubicBezTo>
                <a:cubicBezTo>
                  <a:pt x="9656" y="18900"/>
                  <a:pt x="10419" y="19575"/>
                  <a:pt x="10419" y="19575"/>
                </a:cubicBezTo>
                <a:cubicBezTo>
                  <a:pt x="10419" y="19575"/>
                  <a:pt x="10419" y="19710"/>
                  <a:pt x="10673" y="19845"/>
                </a:cubicBezTo>
                <a:cubicBezTo>
                  <a:pt x="10927" y="19980"/>
                  <a:pt x="11435" y="20115"/>
                  <a:pt x="11435" y="20115"/>
                </a:cubicBezTo>
                <a:cubicBezTo>
                  <a:pt x="11435" y="20115"/>
                  <a:pt x="11181" y="20250"/>
                  <a:pt x="11181" y="20385"/>
                </a:cubicBezTo>
                <a:cubicBezTo>
                  <a:pt x="11435" y="20520"/>
                  <a:pt x="11181" y="20520"/>
                  <a:pt x="11435" y="20520"/>
                </a:cubicBezTo>
                <a:cubicBezTo>
                  <a:pt x="11435" y="20655"/>
                  <a:pt x="11435" y="20655"/>
                  <a:pt x="11435" y="20655"/>
                </a:cubicBezTo>
                <a:cubicBezTo>
                  <a:pt x="11435" y="20655"/>
                  <a:pt x="11435" y="20655"/>
                  <a:pt x="11435" y="20790"/>
                </a:cubicBezTo>
                <a:cubicBezTo>
                  <a:pt x="11689" y="20790"/>
                  <a:pt x="11689" y="20925"/>
                  <a:pt x="11689" y="20925"/>
                </a:cubicBezTo>
                <a:cubicBezTo>
                  <a:pt x="11689" y="21330"/>
                  <a:pt x="11689" y="21330"/>
                  <a:pt x="11689" y="21330"/>
                </a:cubicBezTo>
                <a:cubicBezTo>
                  <a:pt x="12198" y="21330"/>
                  <a:pt x="12198" y="21330"/>
                  <a:pt x="12198" y="21330"/>
                </a:cubicBezTo>
                <a:lnTo>
                  <a:pt x="12452" y="21330"/>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699" name="Shape 2699"/>
          <p:cNvSpPr/>
          <p:nvPr/>
        </p:nvSpPr>
        <p:spPr>
          <a:xfrm>
            <a:off x="17749440" y="7417643"/>
            <a:ext cx="389834" cy="712803"/>
          </a:xfrm>
          <a:custGeom>
            <a:avLst/>
            <a:gdLst/>
            <a:ahLst/>
            <a:cxnLst>
              <a:cxn ang="0">
                <a:pos x="wd2" y="hd2"/>
              </a:cxn>
              <a:cxn ang="5400000">
                <a:pos x="wd2" y="hd2"/>
              </a:cxn>
              <a:cxn ang="10800000">
                <a:pos x="wd2" y="hd2"/>
              </a:cxn>
              <a:cxn ang="16200000">
                <a:pos x="wd2" y="hd2"/>
              </a:cxn>
            </a:cxnLst>
            <a:rect l="0" t="0" r="r" b="b"/>
            <a:pathLst>
              <a:path w="21600" h="21600" extrusionOk="0">
                <a:moveTo>
                  <a:pt x="13214" y="21600"/>
                </a:moveTo>
                <a:cubicBezTo>
                  <a:pt x="13214" y="21600"/>
                  <a:pt x="13214" y="21600"/>
                  <a:pt x="13214" y="21600"/>
                </a:cubicBezTo>
                <a:cubicBezTo>
                  <a:pt x="12452" y="21330"/>
                  <a:pt x="12452" y="21330"/>
                  <a:pt x="12452" y="21330"/>
                </a:cubicBezTo>
                <a:cubicBezTo>
                  <a:pt x="12198" y="21465"/>
                  <a:pt x="12198" y="21465"/>
                  <a:pt x="12198" y="21465"/>
                </a:cubicBezTo>
                <a:cubicBezTo>
                  <a:pt x="11689" y="21330"/>
                  <a:pt x="11689" y="21330"/>
                  <a:pt x="11689" y="21330"/>
                </a:cubicBezTo>
                <a:cubicBezTo>
                  <a:pt x="11689" y="20925"/>
                  <a:pt x="11689" y="20925"/>
                  <a:pt x="11689" y="20925"/>
                </a:cubicBezTo>
                <a:cubicBezTo>
                  <a:pt x="11689" y="20925"/>
                  <a:pt x="11435" y="20925"/>
                  <a:pt x="11435" y="20790"/>
                </a:cubicBezTo>
                <a:cubicBezTo>
                  <a:pt x="11435" y="20520"/>
                  <a:pt x="11435" y="20520"/>
                  <a:pt x="11435" y="20520"/>
                </a:cubicBezTo>
                <a:cubicBezTo>
                  <a:pt x="11181" y="20655"/>
                  <a:pt x="11181" y="20655"/>
                  <a:pt x="11181" y="20655"/>
                </a:cubicBezTo>
                <a:cubicBezTo>
                  <a:pt x="11181" y="20520"/>
                  <a:pt x="11181" y="20520"/>
                  <a:pt x="11181" y="20520"/>
                </a:cubicBezTo>
                <a:cubicBezTo>
                  <a:pt x="11181" y="20385"/>
                  <a:pt x="11181" y="20385"/>
                  <a:pt x="11181" y="20385"/>
                </a:cubicBezTo>
                <a:cubicBezTo>
                  <a:pt x="11181" y="20250"/>
                  <a:pt x="11181" y="20115"/>
                  <a:pt x="11435" y="20115"/>
                </a:cubicBezTo>
                <a:cubicBezTo>
                  <a:pt x="11181" y="20115"/>
                  <a:pt x="10673" y="19980"/>
                  <a:pt x="10673" y="19845"/>
                </a:cubicBezTo>
                <a:cubicBezTo>
                  <a:pt x="10419" y="19845"/>
                  <a:pt x="10419" y="19575"/>
                  <a:pt x="10419" y="19575"/>
                </a:cubicBezTo>
                <a:cubicBezTo>
                  <a:pt x="10165" y="19575"/>
                  <a:pt x="9656" y="19035"/>
                  <a:pt x="9656" y="18765"/>
                </a:cubicBezTo>
                <a:cubicBezTo>
                  <a:pt x="9148" y="18765"/>
                  <a:pt x="8894" y="18765"/>
                  <a:pt x="8894" y="18765"/>
                </a:cubicBezTo>
                <a:cubicBezTo>
                  <a:pt x="8640" y="18765"/>
                  <a:pt x="8386" y="18765"/>
                  <a:pt x="8386" y="18765"/>
                </a:cubicBezTo>
                <a:cubicBezTo>
                  <a:pt x="8132" y="18630"/>
                  <a:pt x="8132" y="18630"/>
                  <a:pt x="8132" y="18630"/>
                </a:cubicBezTo>
                <a:cubicBezTo>
                  <a:pt x="7878" y="18495"/>
                  <a:pt x="7878" y="18495"/>
                  <a:pt x="7878" y="18495"/>
                </a:cubicBezTo>
                <a:cubicBezTo>
                  <a:pt x="6861" y="18225"/>
                  <a:pt x="6861" y="18225"/>
                  <a:pt x="6861" y="18225"/>
                </a:cubicBezTo>
                <a:cubicBezTo>
                  <a:pt x="3812" y="17280"/>
                  <a:pt x="3812" y="17280"/>
                  <a:pt x="3812" y="17280"/>
                </a:cubicBezTo>
                <a:cubicBezTo>
                  <a:pt x="3812" y="17280"/>
                  <a:pt x="3558" y="17010"/>
                  <a:pt x="3558" y="16875"/>
                </a:cubicBezTo>
                <a:cubicBezTo>
                  <a:pt x="3558" y="16875"/>
                  <a:pt x="3558" y="16875"/>
                  <a:pt x="3558" y="16740"/>
                </a:cubicBezTo>
                <a:cubicBezTo>
                  <a:pt x="3304" y="16740"/>
                  <a:pt x="3049" y="16740"/>
                  <a:pt x="3049" y="16605"/>
                </a:cubicBezTo>
                <a:cubicBezTo>
                  <a:pt x="2795" y="16605"/>
                  <a:pt x="2795" y="16470"/>
                  <a:pt x="2541" y="16335"/>
                </a:cubicBezTo>
                <a:cubicBezTo>
                  <a:pt x="2541" y="16335"/>
                  <a:pt x="2541" y="16200"/>
                  <a:pt x="2541" y="16200"/>
                </a:cubicBezTo>
                <a:cubicBezTo>
                  <a:pt x="3304" y="16200"/>
                  <a:pt x="3304" y="16200"/>
                  <a:pt x="3304" y="16200"/>
                </a:cubicBezTo>
                <a:cubicBezTo>
                  <a:pt x="3304" y="16200"/>
                  <a:pt x="3558" y="16335"/>
                  <a:pt x="3558" y="16335"/>
                </a:cubicBezTo>
                <a:cubicBezTo>
                  <a:pt x="3812" y="16335"/>
                  <a:pt x="3812" y="16605"/>
                  <a:pt x="3812" y="16605"/>
                </a:cubicBezTo>
                <a:cubicBezTo>
                  <a:pt x="3812" y="16605"/>
                  <a:pt x="4066" y="16875"/>
                  <a:pt x="4320" y="16875"/>
                </a:cubicBezTo>
                <a:cubicBezTo>
                  <a:pt x="4320" y="16875"/>
                  <a:pt x="4574" y="16875"/>
                  <a:pt x="4574" y="16875"/>
                </a:cubicBezTo>
                <a:cubicBezTo>
                  <a:pt x="4574" y="16875"/>
                  <a:pt x="4574" y="16875"/>
                  <a:pt x="4574" y="16875"/>
                </a:cubicBezTo>
                <a:cubicBezTo>
                  <a:pt x="4828" y="16605"/>
                  <a:pt x="4828" y="16605"/>
                  <a:pt x="4828" y="16605"/>
                </a:cubicBezTo>
                <a:cubicBezTo>
                  <a:pt x="4574" y="16470"/>
                  <a:pt x="4574" y="16470"/>
                  <a:pt x="4574" y="16470"/>
                </a:cubicBezTo>
                <a:cubicBezTo>
                  <a:pt x="4574" y="16065"/>
                  <a:pt x="4574" y="16065"/>
                  <a:pt x="4574" y="16065"/>
                </a:cubicBezTo>
                <a:cubicBezTo>
                  <a:pt x="4320" y="15930"/>
                  <a:pt x="4320" y="15930"/>
                  <a:pt x="4320" y="15930"/>
                </a:cubicBezTo>
                <a:cubicBezTo>
                  <a:pt x="4066" y="15660"/>
                  <a:pt x="4066" y="15660"/>
                  <a:pt x="4066" y="15660"/>
                </a:cubicBezTo>
                <a:cubicBezTo>
                  <a:pt x="3049" y="14985"/>
                  <a:pt x="3049" y="14985"/>
                  <a:pt x="3049" y="14985"/>
                </a:cubicBezTo>
                <a:cubicBezTo>
                  <a:pt x="2541" y="14580"/>
                  <a:pt x="2541" y="14580"/>
                  <a:pt x="2541" y="14580"/>
                </a:cubicBezTo>
                <a:cubicBezTo>
                  <a:pt x="3049" y="13905"/>
                  <a:pt x="3049" y="13905"/>
                  <a:pt x="3049" y="13905"/>
                </a:cubicBezTo>
                <a:cubicBezTo>
                  <a:pt x="2795" y="13635"/>
                  <a:pt x="2795" y="13635"/>
                  <a:pt x="2795" y="13635"/>
                </a:cubicBezTo>
                <a:cubicBezTo>
                  <a:pt x="2795" y="13635"/>
                  <a:pt x="3049" y="13500"/>
                  <a:pt x="3049" y="13500"/>
                </a:cubicBezTo>
                <a:cubicBezTo>
                  <a:pt x="3049" y="13500"/>
                  <a:pt x="3304" y="13365"/>
                  <a:pt x="3304" y="13365"/>
                </a:cubicBezTo>
                <a:cubicBezTo>
                  <a:pt x="3304" y="13365"/>
                  <a:pt x="3304" y="13230"/>
                  <a:pt x="3304" y="13230"/>
                </a:cubicBezTo>
                <a:cubicBezTo>
                  <a:pt x="3304" y="13095"/>
                  <a:pt x="3304" y="13095"/>
                  <a:pt x="3304" y="13095"/>
                </a:cubicBezTo>
                <a:cubicBezTo>
                  <a:pt x="3558" y="12825"/>
                  <a:pt x="3558" y="12825"/>
                  <a:pt x="3558" y="12825"/>
                </a:cubicBezTo>
                <a:cubicBezTo>
                  <a:pt x="3049" y="12825"/>
                  <a:pt x="3049" y="12825"/>
                  <a:pt x="3049" y="12825"/>
                </a:cubicBezTo>
                <a:cubicBezTo>
                  <a:pt x="3049" y="12690"/>
                  <a:pt x="3304" y="12555"/>
                  <a:pt x="3304" y="12555"/>
                </a:cubicBezTo>
                <a:cubicBezTo>
                  <a:pt x="3304" y="12555"/>
                  <a:pt x="3304" y="12555"/>
                  <a:pt x="3558" y="12555"/>
                </a:cubicBezTo>
                <a:cubicBezTo>
                  <a:pt x="4066" y="12285"/>
                  <a:pt x="4066" y="12285"/>
                  <a:pt x="4066" y="12285"/>
                </a:cubicBezTo>
                <a:cubicBezTo>
                  <a:pt x="4066" y="12150"/>
                  <a:pt x="4066" y="12150"/>
                  <a:pt x="4066" y="12150"/>
                </a:cubicBezTo>
                <a:cubicBezTo>
                  <a:pt x="3304" y="12015"/>
                  <a:pt x="3304" y="12015"/>
                  <a:pt x="3304" y="12015"/>
                </a:cubicBezTo>
                <a:cubicBezTo>
                  <a:pt x="3558" y="11610"/>
                  <a:pt x="3558" y="11610"/>
                  <a:pt x="3558" y="11610"/>
                </a:cubicBezTo>
                <a:cubicBezTo>
                  <a:pt x="3304" y="11475"/>
                  <a:pt x="3049" y="11205"/>
                  <a:pt x="3049" y="11205"/>
                </a:cubicBezTo>
                <a:cubicBezTo>
                  <a:pt x="3304" y="10935"/>
                  <a:pt x="3304" y="10935"/>
                  <a:pt x="3304" y="10935"/>
                </a:cubicBezTo>
                <a:cubicBezTo>
                  <a:pt x="3304" y="10935"/>
                  <a:pt x="3558" y="10530"/>
                  <a:pt x="3558" y="10395"/>
                </a:cubicBezTo>
                <a:cubicBezTo>
                  <a:pt x="3558" y="10260"/>
                  <a:pt x="3558" y="10125"/>
                  <a:pt x="3558" y="10125"/>
                </a:cubicBezTo>
                <a:cubicBezTo>
                  <a:pt x="3558" y="9990"/>
                  <a:pt x="3558" y="9990"/>
                  <a:pt x="3558" y="9990"/>
                </a:cubicBezTo>
                <a:cubicBezTo>
                  <a:pt x="3304" y="9855"/>
                  <a:pt x="3049" y="9720"/>
                  <a:pt x="3049" y="9720"/>
                </a:cubicBezTo>
                <a:cubicBezTo>
                  <a:pt x="3049" y="9720"/>
                  <a:pt x="2795" y="9720"/>
                  <a:pt x="2795" y="9585"/>
                </a:cubicBezTo>
                <a:cubicBezTo>
                  <a:pt x="2541" y="9585"/>
                  <a:pt x="2541" y="9585"/>
                  <a:pt x="2541" y="9585"/>
                </a:cubicBezTo>
                <a:cubicBezTo>
                  <a:pt x="2033" y="9315"/>
                  <a:pt x="2033" y="9315"/>
                  <a:pt x="2033" y="9315"/>
                </a:cubicBezTo>
                <a:cubicBezTo>
                  <a:pt x="2795" y="9045"/>
                  <a:pt x="2795" y="9045"/>
                  <a:pt x="2795" y="9045"/>
                </a:cubicBezTo>
                <a:cubicBezTo>
                  <a:pt x="2795" y="8910"/>
                  <a:pt x="2795" y="8910"/>
                  <a:pt x="2795" y="8910"/>
                </a:cubicBezTo>
                <a:cubicBezTo>
                  <a:pt x="3049" y="8775"/>
                  <a:pt x="3304" y="8775"/>
                  <a:pt x="3304" y="8775"/>
                </a:cubicBezTo>
                <a:cubicBezTo>
                  <a:pt x="3304" y="8775"/>
                  <a:pt x="3558" y="8640"/>
                  <a:pt x="3558" y="8640"/>
                </a:cubicBezTo>
                <a:cubicBezTo>
                  <a:pt x="3558" y="8505"/>
                  <a:pt x="3558" y="8370"/>
                  <a:pt x="3558" y="8235"/>
                </a:cubicBezTo>
                <a:cubicBezTo>
                  <a:pt x="2795" y="8100"/>
                  <a:pt x="2795" y="8100"/>
                  <a:pt x="2795" y="8100"/>
                </a:cubicBezTo>
                <a:cubicBezTo>
                  <a:pt x="2795" y="7965"/>
                  <a:pt x="2795" y="7965"/>
                  <a:pt x="2795" y="7965"/>
                </a:cubicBezTo>
                <a:cubicBezTo>
                  <a:pt x="2795" y="7965"/>
                  <a:pt x="3049" y="7965"/>
                  <a:pt x="3304" y="7830"/>
                </a:cubicBezTo>
                <a:cubicBezTo>
                  <a:pt x="3558" y="7830"/>
                  <a:pt x="3812" y="7695"/>
                  <a:pt x="3812" y="7695"/>
                </a:cubicBezTo>
                <a:cubicBezTo>
                  <a:pt x="4066" y="7695"/>
                  <a:pt x="4066" y="7560"/>
                  <a:pt x="4066" y="7425"/>
                </a:cubicBezTo>
                <a:cubicBezTo>
                  <a:pt x="3558" y="7290"/>
                  <a:pt x="3558" y="7290"/>
                  <a:pt x="3558" y="7290"/>
                </a:cubicBezTo>
                <a:cubicBezTo>
                  <a:pt x="3812" y="7020"/>
                  <a:pt x="3812" y="7020"/>
                  <a:pt x="3812" y="7020"/>
                </a:cubicBezTo>
                <a:cubicBezTo>
                  <a:pt x="3558" y="6615"/>
                  <a:pt x="3558" y="6615"/>
                  <a:pt x="3558" y="6615"/>
                </a:cubicBezTo>
                <a:cubicBezTo>
                  <a:pt x="3812" y="6345"/>
                  <a:pt x="3812" y="6345"/>
                  <a:pt x="3812" y="6345"/>
                </a:cubicBezTo>
                <a:cubicBezTo>
                  <a:pt x="3558" y="6210"/>
                  <a:pt x="3558" y="6210"/>
                  <a:pt x="3558" y="6210"/>
                </a:cubicBezTo>
                <a:cubicBezTo>
                  <a:pt x="2541" y="5940"/>
                  <a:pt x="2541" y="5940"/>
                  <a:pt x="2541" y="5940"/>
                </a:cubicBezTo>
                <a:cubicBezTo>
                  <a:pt x="2287" y="5940"/>
                  <a:pt x="2287" y="5940"/>
                  <a:pt x="2287" y="5940"/>
                </a:cubicBezTo>
                <a:cubicBezTo>
                  <a:pt x="2033" y="5940"/>
                  <a:pt x="1779" y="6075"/>
                  <a:pt x="1779" y="6075"/>
                </a:cubicBezTo>
                <a:cubicBezTo>
                  <a:pt x="1016" y="5940"/>
                  <a:pt x="1016" y="5805"/>
                  <a:pt x="1016" y="5805"/>
                </a:cubicBezTo>
                <a:cubicBezTo>
                  <a:pt x="1271" y="5805"/>
                  <a:pt x="1271" y="5670"/>
                  <a:pt x="1271" y="5670"/>
                </a:cubicBezTo>
                <a:cubicBezTo>
                  <a:pt x="1016" y="5535"/>
                  <a:pt x="1016" y="5535"/>
                  <a:pt x="1016" y="5535"/>
                </a:cubicBezTo>
                <a:cubicBezTo>
                  <a:pt x="1016" y="5265"/>
                  <a:pt x="1016" y="5265"/>
                  <a:pt x="1016" y="5265"/>
                </a:cubicBezTo>
                <a:cubicBezTo>
                  <a:pt x="1016" y="5265"/>
                  <a:pt x="1271" y="4995"/>
                  <a:pt x="1271" y="4995"/>
                </a:cubicBezTo>
                <a:cubicBezTo>
                  <a:pt x="1016" y="4860"/>
                  <a:pt x="1016" y="4725"/>
                  <a:pt x="1016" y="4725"/>
                </a:cubicBezTo>
                <a:cubicBezTo>
                  <a:pt x="1271" y="4455"/>
                  <a:pt x="1271" y="4455"/>
                  <a:pt x="1271" y="4455"/>
                </a:cubicBezTo>
                <a:cubicBezTo>
                  <a:pt x="1271" y="4320"/>
                  <a:pt x="1271" y="4320"/>
                  <a:pt x="1271" y="4320"/>
                </a:cubicBezTo>
                <a:cubicBezTo>
                  <a:pt x="1271" y="4185"/>
                  <a:pt x="1271" y="4050"/>
                  <a:pt x="1271" y="4050"/>
                </a:cubicBezTo>
                <a:cubicBezTo>
                  <a:pt x="254" y="3780"/>
                  <a:pt x="254" y="3780"/>
                  <a:pt x="254" y="3780"/>
                </a:cubicBezTo>
                <a:cubicBezTo>
                  <a:pt x="0" y="3645"/>
                  <a:pt x="0" y="3645"/>
                  <a:pt x="0" y="3645"/>
                </a:cubicBezTo>
                <a:cubicBezTo>
                  <a:pt x="0" y="3375"/>
                  <a:pt x="0" y="3375"/>
                  <a:pt x="0" y="3375"/>
                </a:cubicBezTo>
                <a:cubicBezTo>
                  <a:pt x="508" y="3105"/>
                  <a:pt x="508" y="3105"/>
                  <a:pt x="508" y="3105"/>
                </a:cubicBezTo>
                <a:cubicBezTo>
                  <a:pt x="762" y="2835"/>
                  <a:pt x="762" y="2835"/>
                  <a:pt x="762" y="2835"/>
                </a:cubicBezTo>
                <a:cubicBezTo>
                  <a:pt x="762" y="2700"/>
                  <a:pt x="762" y="2700"/>
                  <a:pt x="762" y="2565"/>
                </a:cubicBezTo>
                <a:cubicBezTo>
                  <a:pt x="762" y="2565"/>
                  <a:pt x="1016" y="2430"/>
                  <a:pt x="1016" y="2430"/>
                </a:cubicBezTo>
                <a:cubicBezTo>
                  <a:pt x="1016" y="2160"/>
                  <a:pt x="1016" y="2160"/>
                  <a:pt x="1016" y="2160"/>
                </a:cubicBezTo>
                <a:cubicBezTo>
                  <a:pt x="1016" y="2025"/>
                  <a:pt x="1016" y="2025"/>
                  <a:pt x="1016" y="2025"/>
                </a:cubicBezTo>
                <a:cubicBezTo>
                  <a:pt x="1271" y="1890"/>
                  <a:pt x="1271" y="1890"/>
                  <a:pt x="1271" y="1890"/>
                </a:cubicBezTo>
                <a:cubicBezTo>
                  <a:pt x="1271" y="1890"/>
                  <a:pt x="1525" y="1755"/>
                  <a:pt x="1779" y="1755"/>
                </a:cubicBezTo>
                <a:cubicBezTo>
                  <a:pt x="1779" y="1620"/>
                  <a:pt x="1779" y="1485"/>
                  <a:pt x="1779" y="1485"/>
                </a:cubicBezTo>
                <a:cubicBezTo>
                  <a:pt x="2795" y="675"/>
                  <a:pt x="2795" y="675"/>
                  <a:pt x="2795" y="675"/>
                </a:cubicBezTo>
                <a:cubicBezTo>
                  <a:pt x="2541" y="540"/>
                  <a:pt x="2541" y="540"/>
                  <a:pt x="2541" y="540"/>
                </a:cubicBezTo>
                <a:cubicBezTo>
                  <a:pt x="3304" y="0"/>
                  <a:pt x="3558" y="0"/>
                  <a:pt x="3558" y="0"/>
                </a:cubicBezTo>
                <a:cubicBezTo>
                  <a:pt x="3812" y="0"/>
                  <a:pt x="4066" y="0"/>
                  <a:pt x="4066" y="0"/>
                </a:cubicBezTo>
                <a:cubicBezTo>
                  <a:pt x="4320" y="135"/>
                  <a:pt x="4320" y="135"/>
                  <a:pt x="4320" y="135"/>
                </a:cubicBezTo>
                <a:cubicBezTo>
                  <a:pt x="4574" y="270"/>
                  <a:pt x="4574" y="270"/>
                  <a:pt x="4574" y="270"/>
                </a:cubicBezTo>
                <a:cubicBezTo>
                  <a:pt x="4574" y="405"/>
                  <a:pt x="4574" y="405"/>
                  <a:pt x="4574" y="405"/>
                </a:cubicBezTo>
                <a:cubicBezTo>
                  <a:pt x="4574" y="540"/>
                  <a:pt x="4320" y="540"/>
                  <a:pt x="4320" y="675"/>
                </a:cubicBezTo>
                <a:cubicBezTo>
                  <a:pt x="4574" y="675"/>
                  <a:pt x="4320" y="810"/>
                  <a:pt x="4320" y="810"/>
                </a:cubicBezTo>
                <a:cubicBezTo>
                  <a:pt x="4574" y="810"/>
                  <a:pt x="4574" y="945"/>
                  <a:pt x="4574" y="945"/>
                </a:cubicBezTo>
                <a:cubicBezTo>
                  <a:pt x="4828" y="1080"/>
                  <a:pt x="4828" y="1080"/>
                  <a:pt x="4828" y="1080"/>
                </a:cubicBezTo>
                <a:cubicBezTo>
                  <a:pt x="4828" y="1215"/>
                  <a:pt x="5082" y="1215"/>
                  <a:pt x="5082" y="1215"/>
                </a:cubicBezTo>
                <a:cubicBezTo>
                  <a:pt x="5591" y="1080"/>
                  <a:pt x="5591" y="1080"/>
                  <a:pt x="5591" y="1080"/>
                </a:cubicBezTo>
                <a:cubicBezTo>
                  <a:pt x="6099" y="945"/>
                  <a:pt x="6099" y="945"/>
                  <a:pt x="6099" y="945"/>
                </a:cubicBezTo>
                <a:cubicBezTo>
                  <a:pt x="6099" y="945"/>
                  <a:pt x="6607" y="810"/>
                  <a:pt x="6861" y="810"/>
                </a:cubicBezTo>
                <a:cubicBezTo>
                  <a:pt x="6861" y="810"/>
                  <a:pt x="6861" y="675"/>
                  <a:pt x="7115" y="540"/>
                </a:cubicBezTo>
                <a:cubicBezTo>
                  <a:pt x="7369" y="540"/>
                  <a:pt x="7369" y="540"/>
                  <a:pt x="7369" y="540"/>
                </a:cubicBezTo>
                <a:cubicBezTo>
                  <a:pt x="7878" y="540"/>
                  <a:pt x="7878" y="540"/>
                  <a:pt x="7878" y="540"/>
                </a:cubicBezTo>
                <a:cubicBezTo>
                  <a:pt x="8132" y="810"/>
                  <a:pt x="8132" y="810"/>
                  <a:pt x="8132" y="810"/>
                </a:cubicBezTo>
                <a:cubicBezTo>
                  <a:pt x="8640" y="945"/>
                  <a:pt x="8640" y="945"/>
                  <a:pt x="8640" y="945"/>
                </a:cubicBezTo>
                <a:cubicBezTo>
                  <a:pt x="9148" y="1215"/>
                  <a:pt x="9148" y="1215"/>
                  <a:pt x="9148" y="1215"/>
                </a:cubicBezTo>
                <a:cubicBezTo>
                  <a:pt x="9402" y="1620"/>
                  <a:pt x="9402" y="1620"/>
                  <a:pt x="9402" y="1620"/>
                </a:cubicBezTo>
                <a:cubicBezTo>
                  <a:pt x="9911" y="2025"/>
                  <a:pt x="9911" y="2025"/>
                  <a:pt x="9911" y="2025"/>
                </a:cubicBezTo>
                <a:cubicBezTo>
                  <a:pt x="10165" y="1890"/>
                  <a:pt x="10165" y="1890"/>
                  <a:pt x="10165" y="1890"/>
                </a:cubicBezTo>
                <a:cubicBezTo>
                  <a:pt x="10673" y="2160"/>
                  <a:pt x="10673" y="2160"/>
                  <a:pt x="10673" y="2160"/>
                </a:cubicBezTo>
                <a:cubicBezTo>
                  <a:pt x="11181" y="2295"/>
                  <a:pt x="11181" y="2295"/>
                  <a:pt x="11181" y="2295"/>
                </a:cubicBezTo>
                <a:cubicBezTo>
                  <a:pt x="11181" y="2295"/>
                  <a:pt x="11689" y="2295"/>
                  <a:pt x="12198" y="2430"/>
                </a:cubicBezTo>
                <a:cubicBezTo>
                  <a:pt x="12452" y="2430"/>
                  <a:pt x="12452" y="2565"/>
                  <a:pt x="12452" y="2565"/>
                </a:cubicBezTo>
                <a:cubicBezTo>
                  <a:pt x="12706" y="2835"/>
                  <a:pt x="13214" y="3105"/>
                  <a:pt x="13214" y="3105"/>
                </a:cubicBezTo>
                <a:cubicBezTo>
                  <a:pt x="13468" y="3510"/>
                  <a:pt x="13468" y="3510"/>
                  <a:pt x="13468" y="3510"/>
                </a:cubicBezTo>
                <a:cubicBezTo>
                  <a:pt x="13468" y="3510"/>
                  <a:pt x="13722" y="3780"/>
                  <a:pt x="13722" y="3915"/>
                </a:cubicBezTo>
                <a:cubicBezTo>
                  <a:pt x="13722" y="3915"/>
                  <a:pt x="13722" y="4050"/>
                  <a:pt x="13722" y="4050"/>
                </a:cubicBezTo>
                <a:cubicBezTo>
                  <a:pt x="14485" y="4455"/>
                  <a:pt x="14485" y="4455"/>
                  <a:pt x="14485" y="4455"/>
                </a:cubicBezTo>
                <a:cubicBezTo>
                  <a:pt x="14231" y="4860"/>
                  <a:pt x="14231" y="4860"/>
                  <a:pt x="14231" y="4860"/>
                </a:cubicBezTo>
                <a:cubicBezTo>
                  <a:pt x="13976" y="5130"/>
                  <a:pt x="13976" y="5130"/>
                  <a:pt x="13976" y="5130"/>
                </a:cubicBezTo>
                <a:cubicBezTo>
                  <a:pt x="13976" y="5130"/>
                  <a:pt x="13976" y="5400"/>
                  <a:pt x="13976" y="5400"/>
                </a:cubicBezTo>
                <a:cubicBezTo>
                  <a:pt x="13976" y="5400"/>
                  <a:pt x="13976" y="5670"/>
                  <a:pt x="13976" y="5670"/>
                </a:cubicBezTo>
                <a:cubicBezTo>
                  <a:pt x="13722" y="5805"/>
                  <a:pt x="13722" y="5805"/>
                  <a:pt x="13722" y="5805"/>
                </a:cubicBezTo>
                <a:cubicBezTo>
                  <a:pt x="13976" y="6480"/>
                  <a:pt x="13976" y="6480"/>
                  <a:pt x="13976" y="6480"/>
                </a:cubicBezTo>
                <a:cubicBezTo>
                  <a:pt x="13722" y="6885"/>
                  <a:pt x="13722" y="6885"/>
                  <a:pt x="13722" y="6885"/>
                </a:cubicBezTo>
                <a:cubicBezTo>
                  <a:pt x="13976" y="6885"/>
                  <a:pt x="14231" y="7020"/>
                  <a:pt x="14231" y="7155"/>
                </a:cubicBezTo>
                <a:cubicBezTo>
                  <a:pt x="14485" y="7155"/>
                  <a:pt x="14231" y="7290"/>
                  <a:pt x="14231" y="7290"/>
                </a:cubicBezTo>
                <a:cubicBezTo>
                  <a:pt x="13976" y="7425"/>
                  <a:pt x="13976" y="7425"/>
                  <a:pt x="13722" y="7560"/>
                </a:cubicBezTo>
                <a:cubicBezTo>
                  <a:pt x="13468" y="7560"/>
                  <a:pt x="13468" y="7560"/>
                  <a:pt x="13468" y="7560"/>
                </a:cubicBezTo>
                <a:cubicBezTo>
                  <a:pt x="13468" y="7695"/>
                  <a:pt x="13214" y="7695"/>
                  <a:pt x="13214" y="7695"/>
                </a:cubicBezTo>
                <a:cubicBezTo>
                  <a:pt x="13214" y="7695"/>
                  <a:pt x="13214" y="7830"/>
                  <a:pt x="13214" y="7965"/>
                </a:cubicBezTo>
                <a:cubicBezTo>
                  <a:pt x="13468" y="8100"/>
                  <a:pt x="13976" y="8235"/>
                  <a:pt x="13976" y="8235"/>
                </a:cubicBezTo>
                <a:cubicBezTo>
                  <a:pt x="13976" y="8235"/>
                  <a:pt x="14485" y="8505"/>
                  <a:pt x="14485" y="8640"/>
                </a:cubicBezTo>
                <a:cubicBezTo>
                  <a:pt x="14739" y="8640"/>
                  <a:pt x="14485" y="8775"/>
                  <a:pt x="14485" y="8910"/>
                </a:cubicBezTo>
                <a:cubicBezTo>
                  <a:pt x="14485" y="8910"/>
                  <a:pt x="14485" y="9045"/>
                  <a:pt x="13976" y="9180"/>
                </a:cubicBezTo>
                <a:cubicBezTo>
                  <a:pt x="14231" y="9315"/>
                  <a:pt x="14231" y="9315"/>
                  <a:pt x="14231" y="9315"/>
                </a:cubicBezTo>
                <a:cubicBezTo>
                  <a:pt x="14485" y="9720"/>
                  <a:pt x="14485" y="9720"/>
                  <a:pt x="14485" y="9720"/>
                </a:cubicBezTo>
                <a:cubicBezTo>
                  <a:pt x="14485" y="9720"/>
                  <a:pt x="14485" y="9855"/>
                  <a:pt x="14485" y="9855"/>
                </a:cubicBezTo>
                <a:cubicBezTo>
                  <a:pt x="14739" y="9990"/>
                  <a:pt x="14993" y="10260"/>
                  <a:pt x="15247" y="10260"/>
                </a:cubicBezTo>
                <a:cubicBezTo>
                  <a:pt x="15247" y="10260"/>
                  <a:pt x="15501" y="10530"/>
                  <a:pt x="15501" y="10665"/>
                </a:cubicBezTo>
                <a:cubicBezTo>
                  <a:pt x="15501" y="10665"/>
                  <a:pt x="15501" y="10800"/>
                  <a:pt x="15501" y="10800"/>
                </a:cubicBezTo>
                <a:cubicBezTo>
                  <a:pt x="15501" y="10800"/>
                  <a:pt x="15755" y="10800"/>
                  <a:pt x="15755" y="10800"/>
                </a:cubicBezTo>
                <a:cubicBezTo>
                  <a:pt x="16009" y="10935"/>
                  <a:pt x="16518" y="10935"/>
                  <a:pt x="16518" y="10935"/>
                </a:cubicBezTo>
                <a:cubicBezTo>
                  <a:pt x="16518" y="10935"/>
                  <a:pt x="16772" y="11070"/>
                  <a:pt x="16772" y="11205"/>
                </a:cubicBezTo>
                <a:cubicBezTo>
                  <a:pt x="17026" y="11340"/>
                  <a:pt x="17280" y="11610"/>
                  <a:pt x="17280" y="11745"/>
                </a:cubicBezTo>
                <a:cubicBezTo>
                  <a:pt x="17280" y="11745"/>
                  <a:pt x="17280" y="11880"/>
                  <a:pt x="17280" y="11880"/>
                </a:cubicBezTo>
                <a:cubicBezTo>
                  <a:pt x="17280" y="12015"/>
                  <a:pt x="17280" y="12015"/>
                  <a:pt x="17280" y="12015"/>
                </a:cubicBezTo>
                <a:cubicBezTo>
                  <a:pt x="17280" y="12150"/>
                  <a:pt x="17534" y="12015"/>
                  <a:pt x="17534" y="12015"/>
                </a:cubicBezTo>
                <a:cubicBezTo>
                  <a:pt x="17534" y="12015"/>
                  <a:pt x="17788" y="11880"/>
                  <a:pt x="17788" y="11880"/>
                </a:cubicBezTo>
                <a:cubicBezTo>
                  <a:pt x="18042" y="11880"/>
                  <a:pt x="18296" y="11880"/>
                  <a:pt x="18551" y="11880"/>
                </a:cubicBezTo>
                <a:cubicBezTo>
                  <a:pt x="18805" y="11880"/>
                  <a:pt x="18805" y="11880"/>
                  <a:pt x="18805" y="11880"/>
                </a:cubicBezTo>
                <a:cubicBezTo>
                  <a:pt x="19313" y="11880"/>
                  <a:pt x="19313" y="11880"/>
                  <a:pt x="19567" y="11880"/>
                </a:cubicBezTo>
                <a:cubicBezTo>
                  <a:pt x="20075" y="12015"/>
                  <a:pt x="20075" y="12015"/>
                  <a:pt x="20075" y="12015"/>
                </a:cubicBezTo>
                <a:cubicBezTo>
                  <a:pt x="20329" y="12285"/>
                  <a:pt x="20329" y="12285"/>
                  <a:pt x="20329" y="12285"/>
                </a:cubicBezTo>
                <a:cubicBezTo>
                  <a:pt x="20329" y="12285"/>
                  <a:pt x="20584" y="12285"/>
                  <a:pt x="20584" y="12285"/>
                </a:cubicBezTo>
                <a:cubicBezTo>
                  <a:pt x="20838" y="12555"/>
                  <a:pt x="20838" y="12555"/>
                  <a:pt x="20838" y="12555"/>
                </a:cubicBezTo>
                <a:cubicBezTo>
                  <a:pt x="21346" y="12960"/>
                  <a:pt x="21346" y="12960"/>
                  <a:pt x="21346" y="12960"/>
                </a:cubicBezTo>
                <a:cubicBezTo>
                  <a:pt x="21600" y="14040"/>
                  <a:pt x="21600" y="14040"/>
                  <a:pt x="21600" y="14040"/>
                </a:cubicBezTo>
                <a:cubicBezTo>
                  <a:pt x="21092" y="14040"/>
                  <a:pt x="20584" y="14310"/>
                  <a:pt x="20329" y="14445"/>
                </a:cubicBezTo>
                <a:cubicBezTo>
                  <a:pt x="19567" y="15525"/>
                  <a:pt x="19567" y="15525"/>
                  <a:pt x="19567" y="15525"/>
                </a:cubicBezTo>
                <a:cubicBezTo>
                  <a:pt x="19059" y="16740"/>
                  <a:pt x="19059" y="16740"/>
                  <a:pt x="19059" y="16740"/>
                </a:cubicBezTo>
                <a:cubicBezTo>
                  <a:pt x="17788" y="17820"/>
                  <a:pt x="17788" y="17820"/>
                  <a:pt x="17788" y="17820"/>
                </a:cubicBezTo>
                <a:cubicBezTo>
                  <a:pt x="16009" y="18360"/>
                  <a:pt x="16009" y="18360"/>
                  <a:pt x="16009" y="18360"/>
                </a:cubicBezTo>
                <a:cubicBezTo>
                  <a:pt x="15755" y="18360"/>
                  <a:pt x="15755" y="18360"/>
                  <a:pt x="15755" y="18360"/>
                </a:cubicBezTo>
                <a:cubicBezTo>
                  <a:pt x="15755" y="18360"/>
                  <a:pt x="15501" y="18495"/>
                  <a:pt x="15501" y="18495"/>
                </a:cubicBezTo>
                <a:cubicBezTo>
                  <a:pt x="15247" y="18900"/>
                  <a:pt x="15247" y="18900"/>
                  <a:pt x="15247" y="18900"/>
                </a:cubicBezTo>
                <a:cubicBezTo>
                  <a:pt x="14993" y="19035"/>
                  <a:pt x="14993" y="19035"/>
                  <a:pt x="14993" y="19035"/>
                </a:cubicBezTo>
                <a:cubicBezTo>
                  <a:pt x="14739" y="19035"/>
                  <a:pt x="14739" y="19035"/>
                  <a:pt x="14739" y="19035"/>
                </a:cubicBezTo>
                <a:cubicBezTo>
                  <a:pt x="14739" y="19170"/>
                  <a:pt x="14739" y="19170"/>
                  <a:pt x="14739" y="19170"/>
                </a:cubicBezTo>
                <a:cubicBezTo>
                  <a:pt x="14739" y="19305"/>
                  <a:pt x="14739" y="19305"/>
                  <a:pt x="14739" y="19440"/>
                </a:cubicBezTo>
                <a:cubicBezTo>
                  <a:pt x="14739" y="19440"/>
                  <a:pt x="14739" y="19440"/>
                  <a:pt x="14739" y="19575"/>
                </a:cubicBezTo>
                <a:cubicBezTo>
                  <a:pt x="14739" y="19575"/>
                  <a:pt x="14993" y="19575"/>
                  <a:pt x="14993" y="19710"/>
                </a:cubicBezTo>
                <a:cubicBezTo>
                  <a:pt x="14993" y="19710"/>
                  <a:pt x="15247" y="19845"/>
                  <a:pt x="15501" y="19845"/>
                </a:cubicBezTo>
                <a:cubicBezTo>
                  <a:pt x="15755" y="19980"/>
                  <a:pt x="16009" y="19980"/>
                  <a:pt x="16009" y="19980"/>
                </a:cubicBezTo>
                <a:cubicBezTo>
                  <a:pt x="16264" y="20250"/>
                  <a:pt x="16264" y="20250"/>
                  <a:pt x="16264" y="20250"/>
                </a:cubicBezTo>
                <a:cubicBezTo>
                  <a:pt x="16009" y="20385"/>
                  <a:pt x="15755" y="20385"/>
                  <a:pt x="15501" y="20385"/>
                </a:cubicBezTo>
                <a:cubicBezTo>
                  <a:pt x="15501" y="20385"/>
                  <a:pt x="15247" y="20385"/>
                  <a:pt x="15247" y="20385"/>
                </a:cubicBezTo>
                <a:cubicBezTo>
                  <a:pt x="14993" y="20385"/>
                  <a:pt x="14993" y="20385"/>
                  <a:pt x="14739" y="20385"/>
                </a:cubicBezTo>
                <a:cubicBezTo>
                  <a:pt x="14739" y="20385"/>
                  <a:pt x="14739" y="20520"/>
                  <a:pt x="14739" y="20655"/>
                </a:cubicBezTo>
                <a:cubicBezTo>
                  <a:pt x="14993" y="20790"/>
                  <a:pt x="14993" y="20790"/>
                  <a:pt x="14993" y="20790"/>
                </a:cubicBezTo>
                <a:cubicBezTo>
                  <a:pt x="14993" y="20790"/>
                  <a:pt x="14993" y="21060"/>
                  <a:pt x="14993" y="21060"/>
                </a:cubicBezTo>
                <a:cubicBezTo>
                  <a:pt x="14993" y="21060"/>
                  <a:pt x="14993" y="21195"/>
                  <a:pt x="14485" y="21330"/>
                </a:cubicBezTo>
                <a:cubicBezTo>
                  <a:pt x="14231" y="21600"/>
                  <a:pt x="14231" y="21600"/>
                  <a:pt x="14231" y="21600"/>
                </a:cubicBezTo>
                <a:cubicBezTo>
                  <a:pt x="13214" y="21600"/>
                  <a:pt x="13214" y="21600"/>
                  <a:pt x="13214" y="21600"/>
                </a:cubicBezTo>
                <a:cubicBezTo>
                  <a:pt x="13214" y="21600"/>
                  <a:pt x="13214" y="21600"/>
                  <a:pt x="13214" y="21600"/>
                </a:cubicBezTo>
                <a:close/>
                <a:moveTo>
                  <a:pt x="12452" y="21330"/>
                </a:moveTo>
                <a:cubicBezTo>
                  <a:pt x="12452" y="21330"/>
                  <a:pt x="12452" y="21330"/>
                  <a:pt x="12452" y="21330"/>
                </a:cubicBezTo>
                <a:cubicBezTo>
                  <a:pt x="13214" y="21465"/>
                  <a:pt x="13214" y="21465"/>
                  <a:pt x="13214" y="21465"/>
                </a:cubicBezTo>
                <a:cubicBezTo>
                  <a:pt x="13976" y="21465"/>
                  <a:pt x="13976" y="21465"/>
                  <a:pt x="13976" y="21465"/>
                </a:cubicBezTo>
                <a:cubicBezTo>
                  <a:pt x="14485" y="21330"/>
                  <a:pt x="14485" y="21330"/>
                  <a:pt x="14485" y="21330"/>
                </a:cubicBezTo>
                <a:cubicBezTo>
                  <a:pt x="14739" y="21195"/>
                  <a:pt x="14993" y="21060"/>
                  <a:pt x="14993" y="21060"/>
                </a:cubicBezTo>
                <a:cubicBezTo>
                  <a:pt x="14993" y="21060"/>
                  <a:pt x="14739" y="20790"/>
                  <a:pt x="14739" y="20790"/>
                </a:cubicBezTo>
                <a:cubicBezTo>
                  <a:pt x="14739" y="20655"/>
                  <a:pt x="14739" y="20655"/>
                  <a:pt x="14739" y="20655"/>
                </a:cubicBezTo>
                <a:cubicBezTo>
                  <a:pt x="14739" y="20655"/>
                  <a:pt x="14485" y="20520"/>
                  <a:pt x="14485" y="20385"/>
                </a:cubicBezTo>
                <a:cubicBezTo>
                  <a:pt x="14485" y="20385"/>
                  <a:pt x="14739" y="20250"/>
                  <a:pt x="14739" y="20250"/>
                </a:cubicBezTo>
                <a:cubicBezTo>
                  <a:pt x="14993" y="20250"/>
                  <a:pt x="14993" y="20250"/>
                  <a:pt x="14993" y="20250"/>
                </a:cubicBezTo>
                <a:cubicBezTo>
                  <a:pt x="14993" y="20250"/>
                  <a:pt x="15247" y="20250"/>
                  <a:pt x="15247" y="20250"/>
                </a:cubicBezTo>
                <a:cubicBezTo>
                  <a:pt x="15501" y="20385"/>
                  <a:pt x="15501" y="20385"/>
                  <a:pt x="15501" y="20385"/>
                </a:cubicBezTo>
                <a:cubicBezTo>
                  <a:pt x="15501" y="20385"/>
                  <a:pt x="15501" y="20385"/>
                  <a:pt x="15501" y="20385"/>
                </a:cubicBezTo>
                <a:cubicBezTo>
                  <a:pt x="15755" y="20385"/>
                  <a:pt x="16009" y="20250"/>
                  <a:pt x="16009" y="20115"/>
                </a:cubicBezTo>
                <a:cubicBezTo>
                  <a:pt x="16009" y="20115"/>
                  <a:pt x="16009" y="20115"/>
                  <a:pt x="16009" y="20115"/>
                </a:cubicBezTo>
                <a:cubicBezTo>
                  <a:pt x="15755" y="20115"/>
                  <a:pt x="15755" y="19980"/>
                  <a:pt x="15501" y="19980"/>
                </a:cubicBezTo>
                <a:cubicBezTo>
                  <a:pt x="14993" y="19845"/>
                  <a:pt x="14739" y="19710"/>
                  <a:pt x="14739" y="19710"/>
                </a:cubicBezTo>
                <a:cubicBezTo>
                  <a:pt x="14739" y="19710"/>
                  <a:pt x="14739" y="19575"/>
                  <a:pt x="14739" y="19575"/>
                </a:cubicBezTo>
                <a:cubicBezTo>
                  <a:pt x="14485" y="19575"/>
                  <a:pt x="14485" y="19440"/>
                  <a:pt x="14485" y="19440"/>
                </a:cubicBezTo>
                <a:cubicBezTo>
                  <a:pt x="14485" y="19305"/>
                  <a:pt x="14485" y="19170"/>
                  <a:pt x="14485" y="19170"/>
                </a:cubicBezTo>
                <a:cubicBezTo>
                  <a:pt x="14485" y="19035"/>
                  <a:pt x="14485" y="19035"/>
                  <a:pt x="14485" y="19035"/>
                </a:cubicBezTo>
                <a:cubicBezTo>
                  <a:pt x="14485" y="19035"/>
                  <a:pt x="14739" y="18900"/>
                  <a:pt x="14993" y="18900"/>
                </a:cubicBezTo>
                <a:cubicBezTo>
                  <a:pt x="15247" y="18900"/>
                  <a:pt x="15247" y="18900"/>
                  <a:pt x="15247" y="18900"/>
                </a:cubicBezTo>
                <a:cubicBezTo>
                  <a:pt x="15501" y="18495"/>
                  <a:pt x="15501" y="18495"/>
                  <a:pt x="15501" y="18495"/>
                </a:cubicBezTo>
                <a:cubicBezTo>
                  <a:pt x="15501" y="18495"/>
                  <a:pt x="15501" y="18360"/>
                  <a:pt x="15755" y="18360"/>
                </a:cubicBezTo>
                <a:cubicBezTo>
                  <a:pt x="16009" y="18360"/>
                  <a:pt x="16009" y="18360"/>
                  <a:pt x="16009" y="18360"/>
                </a:cubicBezTo>
                <a:cubicBezTo>
                  <a:pt x="16009" y="18360"/>
                  <a:pt x="16009" y="18360"/>
                  <a:pt x="16009" y="18360"/>
                </a:cubicBezTo>
                <a:cubicBezTo>
                  <a:pt x="17788" y="17820"/>
                  <a:pt x="17788" y="17820"/>
                  <a:pt x="17788" y="17820"/>
                </a:cubicBezTo>
                <a:cubicBezTo>
                  <a:pt x="19059" y="16740"/>
                  <a:pt x="19059" y="16740"/>
                  <a:pt x="19059" y="16740"/>
                </a:cubicBezTo>
                <a:cubicBezTo>
                  <a:pt x="19313" y="15525"/>
                  <a:pt x="19313" y="15525"/>
                  <a:pt x="19313" y="15525"/>
                </a:cubicBezTo>
                <a:cubicBezTo>
                  <a:pt x="20075" y="14445"/>
                  <a:pt x="20075" y="14445"/>
                  <a:pt x="20075" y="14445"/>
                </a:cubicBezTo>
                <a:cubicBezTo>
                  <a:pt x="20329" y="14310"/>
                  <a:pt x="21092" y="14040"/>
                  <a:pt x="21346" y="14040"/>
                </a:cubicBezTo>
                <a:cubicBezTo>
                  <a:pt x="21346" y="13905"/>
                  <a:pt x="21346" y="13500"/>
                  <a:pt x="21092" y="12960"/>
                </a:cubicBezTo>
                <a:cubicBezTo>
                  <a:pt x="20584" y="12555"/>
                  <a:pt x="20584" y="12555"/>
                  <a:pt x="20584" y="12555"/>
                </a:cubicBezTo>
                <a:cubicBezTo>
                  <a:pt x="20584" y="12285"/>
                  <a:pt x="20584" y="12285"/>
                  <a:pt x="20584" y="12285"/>
                </a:cubicBezTo>
                <a:cubicBezTo>
                  <a:pt x="20584" y="12420"/>
                  <a:pt x="20329" y="12420"/>
                  <a:pt x="20329" y="12285"/>
                </a:cubicBezTo>
                <a:cubicBezTo>
                  <a:pt x="20329" y="12285"/>
                  <a:pt x="20075" y="12285"/>
                  <a:pt x="20075" y="12285"/>
                </a:cubicBezTo>
                <a:cubicBezTo>
                  <a:pt x="20075" y="12150"/>
                  <a:pt x="20075" y="12150"/>
                  <a:pt x="20075" y="12150"/>
                </a:cubicBezTo>
                <a:cubicBezTo>
                  <a:pt x="19313" y="12015"/>
                  <a:pt x="19313" y="12015"/>
                  <a:pt x="19313" y="12015"/>
                </a:cubicBezTo>
                <a:cubicBezTo>
                  <a:pt x="19313" y="12015"/>
                  <a:pt x="19313" y="12015"/>
                  <a:pt x="19059" y="12015"/>
                </a:cubicBezTo>
                <a:cubicBezTo>
                  <a:pt x="19059" y="12015"/>
                  <a:pt x="18805" y="12015"/>
                  <a:pt x="18805" y="12015"/>
                </a:cubicBezTo>
                <a:cubicBezTo>
                  <a:pt x="18296" y="11880"/>
                  <a:pt x="18042" y="11880"/>
                  <a:pt x="18042" y="12015"/>
                </a:cubicBezTo>
                <a:cubicBezTo>
                  <a:pt x="17788" y="12015"/>
                  <a:pt x="17788" y="12015"/>
                  <a:pt x="17534" y="12150"/>
                </a:cubicBezTo>
                <a:cubicBezTo>
                  <a:pt x="17534" y="12150"/>
                  <a:pt x="17534" y="12150"/>
                  <a:pt x="17534" y="12150"/>
                </a:cubicBezTo>
                <a:cubicBezTo>
                  <a:pt x="17280" y="12285"/>
                  <a:pt x="17280" y="12150"/>
                  <a:pt x="17280" y="12150"/>
                </a:cubicBezTo>
                <a:cubicBezTo>
                  <a:pt x="17280" y="12150"/>
                  <a:pt x="17280" y="12150"/>
                  <a:pt x="17026" y="12150"/>
                </a:cubicBezTo>
                <a:cubicBezTo>
                  <a:pt x="17026" y="11880"/>
                  <a:pt x="17026" y="11880"/>
                  <a:pt x="17026" y="11880"/>
                </a:cubicBezTo>
                <a:cubicBezTo>
                  <a:pt x="17026" y="11880"/>
                  <a:pt x="17026" y="11745"/>
                  <a:pt x="17026" y="11745"/>
                </a:cubicBezTo>
                <a:cubicBezTo>
                  <a:pt x="17026" y="11610"/>
                  <a:pt x="16772" y="11340"/>
                  <a:pt x="16772" y="11205"/>
                </a:cubicBezTo>
                <a:cubicBezTo>
                  <a:pt x="16518" y="11070"/>
                  <a:pt x="16518" y="11070"/>
                  <a:pt x="16518" y="10935"/>
                </a:cubicBezTo>
                <a:cubicBezTo>
                  <a:pt x="16518" y="10935"/>
                  <a:pt x="16009" y="10935"/>
                  <a:pt x="16009" y="10935"/>
                </a:cubicBezTo>
                <a:cubicBezTo>
                  <a:pt x="15755" y="10935"/>
                  <a:pt x="15501" y="10935"/>
                  <a:pt x="15501" y="10935"/>
                </a:cubicBezTo>
                <a:cubicBezTo>
                  <a:pt x="15247" y="10800"/>
                  <a:pt x="15247" y="10665"/>
                  <a:pt x="15501" y="10530"/>
                </a:cubicBezTo>
                <a:cubicBezTo>
                  <a:pt x="15501" y="10530"/>
                  <a:pt x="15247" y="10395"/>
                  <a:pt x="14993" y="10260"/>
                </a:cubicBezTo>
                <a:cubicBezTo>
                  <a:pt x="14993" y="10260"/>
                  <a:pt x="14485" y="9855"/>
                  <a:pt x="14485" y="9855"/>
                </a:cubicBezTo>
                <a:cubicBezTo>
                  <a:pt x="14485" y="9855"/>
                  <a:pt x="14231" y="9855"/>
                  <a:pt x="14231" y="9720"/>
                </a:cubicBezTo>
                <a:cubicBezTo>
                  <a:pt x="13976" y="9180"/>
                  <a:pt x="13976" y="9180"/>
                  <a:pt x="13976" y="9180"/>
                </a:cubicBezTo>
                <a:cubicBezTo>
                  <a:pt x="14231" y="9045"/>
                  <a:pt x="14231" y="8910"/>
                  <a:pt x="14231" y="8910"/>
                </a:cubicBezTo>
                <a:cubicBezTo>
                  <a:pt x="14485" y="8775"/>
                  <a:pt x="14485" y="8640"/>
                  <a:pt x="14485" y="8640"/>
                </a:cubicBezTo>
                <a:cubicBezTo>
                  <a:pt x="14485" y="8640"/>
                  <a:pt x="13976" y="8370"/>
                  <a:pt x="13722" y="8370"/>
                </a:cubicBezTo>
                <a:cubicBezTo>
                  <a:pt x="13722" y="8370"/>
                  <a:pt x="13214" y="8100"/>
                  <a:pt x="13214" y="7965"/>
                </a:cubicBezTo>
                <a:cubicBezTo>
                  <a:pt x="12960" y="7830"/>
                  <a:pt x="12960" y="7695"/>
                  <a:pt x="12960" y="7695"/>
                </a:cubicBezTo>
                <a:cubicBezTo>
                  <a:pt x="13214" y="7560"/>
                  <a:pt x="13214" y="7560"/>
                  <a:pt x="13468" y="7560"/>
                </a:cubicBezTo>
                <a:cubicBezTo>
                  <a:pt x="13722" y="7425"/>
                  <a:pt x="13722" y="7425"/>
                  <a:pt x="13722" y="7425"/>
                </a:cubicBezTo>
                <a:cubicBezTo>
                  <a:pt x="13722" y="7425"/>
                  <a:pt x="13976" y="7290"/>
                  <a:pt x="13976" y="7290"/>
                </a:cubicBezTo>
                <a:cubicBezTo>
                  <a:pt x="13976" y="7155"/>
                  <a:pt x="13976" y="7155"/>
                  <a:pt x="13976" y="7155"/>
                </a:cubicBezTo>
                <a:cubicBezTo>
                  <a:pt x="13976" y="7155"/>
                  <a:pt x="13722" y="6885"/>
                  <a:pt x="13722" y="6885"/>
                </a:cubicBezTo>
                <a:cubicBezTo>
                  <a:pt x="13976" y="6480"/>
                  <a:pt x="13976" y="6480"/>
                  <a:pt x="13976" y="6480"/>
                </a:cubicBezTo>
                <a:cubicBezTo>
                  <a:pt x="13722" y="6345"/>
                  <a:pt x="13722" y="6345"/>
                  <a:pt x="13722" y="6345"/>
                </a:cubicBezTo>
                <a:cubicBezTo>
                  <a:pt x="13722" y="5805"/>
                  <a:pt x="13722" y="5805"/>
                  <a:pt x="13722" y="5805"/>
                </a:cubicBezTo>
                <a:cubicBezTo>
                  <a:pt x="13722" y="5670"/>
                  <a:pt x="13722" y="5670"/>
                  <a:pt x="13722" y="5670"/>
                </a:cubicBezTo>
                <a:cubicBezTo>
                  <a:pt x="13722" y="5535"/>
                  <a:pt x="13722" y="5400"/>
                  <a:pt x="13722" y="5400"/>
                </a:cubicBezTo>
                <a:cubicBezTo>
                  <a:pt x="13722" y="5265"/>
                  <a:pt x="13976" y="5130"/>
                  <a:pt x="13976" y="4995"/>
                </a:cubicBezTo>
                <a:cubicBezTo>
                  <a:pt x="13976" y="4725"/>
                  <a:pt x="13976" y="4725"/>
                  <a:pt x="13976" y="4725"/>
                </a:cubicBezTo>
                <a:cubicBezTo>
                  <a:pt x="14231" y="4455"/>
                  <a:pt x="14231" y="4455"/>
                  <a:pt x="14231" y="4455"/>
                </a:cubicBezTo>
                <a:cubicBezTo>
                  <a:pt x="13722" y="4050"/>
                  <a:pt x="13722" y="4050"/>
                  <a:pt x="13722" y="4050"/>
                </a:cubicBezTo>
                <a:cubicBezTo>
                  <a:pt x="13722" y="4050"/>
                  <a:pt x="13722" y="4050"/>
                  <a:pt x="13468" y="3915"/>
                </a:cubicBezTo>
                <a:cubicBezTo>
                  <a:pt x="13468" y="3780"/>
                  <a:pt x="13214" y="3510"/>
                  <a:pt x="13214" y="3510"/>
                </a:cubicBezTo>
                <a:cubicBezTo>
                  <a:pt x="12960" y="3240"/>
                  <a:pt x="12960" y="3240"/>
                  <a:pt x="12960" y="3240"/>
                </a:cubicBezTo>
                <a:cubicBezTo>
                  <a:pt x="12960" y="3105"/>
                  <a:pt x="12452" y="2835"/>
                  <a:pt x="12452" y="2835"/>
                </a:cubicBezTo>
                <a:cubicBezTo>
                  <a:pt x="12452" y="2700"/>
                  <a:pt x="12198" y="2700"/>
                  <a:pt x="12198" y="2700"/>
                </a:cubicBezTo>
                <a:cubicBezTo>
                  <a:pt x="12198" y="2565"/>
                  <a:pt x="12198" y="2565"/>
                  <a:pt x="11944" y="2565"/>
                </a:cubicBezTo>
                <a:cubicBezTo>
                  <a:pt x="11689" y="2430"/>
                  <a:pt x="11181" y="2295"/>
                  <a:pt x="11181" y="2295"/>
                </a:cubicBezTo>
                <a:cubicBezTo>
                  <a:pt x="10673" y="2295"/>
                  <a:pt x="10673" y="2295"/>
                  <a:pt x="10673" y="2295"/>
                </a:cubicBezTo>
                <a:cubicBezTo>
                  <a:pt x="10165" y="2025"/>
                  <a:pt x="10165" y="2025"/>
                  <a:pt x="10165" y="2025"/>
                </a:cubicBezTo>
                <a:cubicBezTo>
                  <a:pt x="9911" y="2160"/>
                  <a:pt x="9911" y="2160"/>
                  <a:pt x="9911" y="2160"/>
                </a:cubicBezTo>
                <a:cubicBezTo>
                  <a:pt x="9148" y="1620"/>
                  <a:pt x="9148" y="1620"/>
                  <a:pt x="9148" y="1620"/>
                </a:cubicBezTo>
                <a:cubicBezTo>
                  <a:pt x="9148" y="1215"/>
                  <a:pt x="9148" y="1215"/>
                  <a:pt x="9148" y="1215"/>
                </a:cubicBezTo>
                <a:cubicBezTo>
                  <a:pt x="7369" y="540"/>
                  <a:pt x="7369" y="540"/>
                  <a:pt x="7369" y="540"/>
                </a:cubicBezTo>
                <a:cubicBezTo>
                  <a:pt x="7115" y="675"/>
                  <a:pt x="7115" y="675"/>
                  <a:pt x="7115" y="675"/>
                </a:cubicBezTo>
                <a:cubicBezTo>
                  <a:pt x="7115" y="675"/>
                  <a:pt x="6861" y="810"/>
                  <a:pt x="6861" y="810"/>
                </a:cubicBezTo>
                <a:cubicBezTo>
                  <a:pt x="6861" y="945"/>
                  <a:pt x="6099" y="945"/>
                  <a:pt x="6099" y="945"/>
                </a:cubicBezTo>
                <a:cubicBezTo>
                  <a:pt x="5845" y="1215"/>
                  <a:pt x="5845" y="1215"/>
                  <a:pt x="5845" y="1215"/>
                </a:cubicBezTo>
                <a:cubicBezTo>
                  <a:pt x="5082" y="1350"/>
                  <a:pt x="5082" y="1350"/>
                  <a:pt x="5082" y="1350"/>
                </a:cubicBezTo>
                <a:cubicBezTo>
                  <a:pt x="5082" y="1350"/>
                  <a:pt x="4828" y="1350"/>
                  <a:pt x="4828" y="1350"/>
                </a:cubicBezTo>
                <a:cubicBezTo>
                  <a:pt x="4828" y="1215"/>
                  <a:pt x="4574" y="1215"/>
                  <a:pt x="4574" y="1215"/>
                </a:cubicBezTo>
                <a:cubicBezTo>
                  <a:pt x="4574" y="1080"/>
                  <a:pt x="4574" y="1080"/>
                  <a:pt x="4574" y="1080"/>
                </a:cubicBezTo>
                <a:cubicBezTo>
                  <a:pt x="4320" y="945"/>
                  <a:pt x="4320" y="810"/>
                  <a:pt x="4320" y="810"/>
                </a:cubicBezTo>
                <a:cubicBezTo>
                  <a:pt x="4320" y="675"/>
                  <a:pt x="4320" y="675"/>
                  <a:pt x="4320" y="675"/>
                </a:cubicBezTo>
                <a:cubicBezTo>
                  <a:pt x="4320" y="540"/>
                  <a:pt x="4320" y="540"/>
                  <a:pt x="4320" y="405"/>
                </a:cubicBezTo>
                <a:cubicBezTo>
                  <a:pt x="4320" y="270"/>
                  <a:pt x="4320" y="270"/>
                  <a:pt x="4320" y="270"/>
                </a:cubicBezTo>
                <a:cubicBezTo>
                  <a:pt x="3812" y="135"/>
                  <a:pt x="3812" y="135"/>
                  <a:pt x="3812" y="135"/>
                </a:cubicBezTo>
                <a:cubicBezTo>
                  <a:pt x="3812" y="135"/>
                  <a:pt x="3558" y="0"/>
                  <a:pt x="3558" y="0"/>
                </a:cubicBezTo>
                <a:cubicBezTo>
                  <a:pt x="3558" y="135"/>
                  <a:pt x="3049" y="270"/>
                  <a:pt x="2795" y="540"/>
                </a:cubicBezTo>
                <a:cubicBezTo>
                  <a:pt x="2795" y="675"/>
                  <a:pt x="2795" y="675"/>
                  <a:pt x="2795" y="675"/>
                </a:cubicBezTo>
                <a:cubicBezTo>
                  <a:pt x="2287" y="1215"/>
                  <a:pt x="2287" y="1215"/>
                  <a:pt x="2287" y="1215"/>
                </a:cubicBezTo>
                <a:cubicBezTo>
                  <a:pt x="2033" y="1620"/>
                  <a:pt x="2033" y="1620"/>
                  <a:pt x="2033" y="1620"/>
                </a:cubicBezTo>
                <a:cubicBezTo>
                  <a:pt x="2033" y="1620"/>
                  <a:pt x="2033" y="1755"/>
                  <a:pt x="1779" y="1755"/>
                </a:cubicBezTo>
                <a:cubicBezTo>
                  <a:pt x="1779" y="1890"/>
                  <a:pt x="1525" y="2025"/>
                  <a:pt x="1525" y="2025"/>
                </a:cubicBezTo>
                <a:cubicBezTo>
                  <a:pt x="1271" y="2025"/>
                  <a:pt x="1271" y="2025"/>
                  <a:pt x="1271" y="2025"/>
                </a:cubicBezTo>
                <a:cubicBezTo>
                  <a:pt x="1016" y="2160"/>
                  <a:pt x="1016" y="2160"/>
                  <a:pt x="1016" y="2160"/>
                </a:cubicBezTo>
                <a:cubicBezTo>
                  <a:pt x="1271" y="2430"/>
                  <a:pt x="1271" y="2430"/>
                  <a:pt x="1271" y="2430"/>
                </a:cubicBezTo>
                <a:cubicBezTo>
                  <a:pt x="1016" y="2430"/>
                  <a:pt x="1016" y="2565"/>
                  <a:pt x="1016" y="2700"/>
                </a:cubicBezTo>
                <a:cubicBezTo>
                  <a:pt x="1016" y="2700"/>
                  <a:pt x="1016" y="2700"/>
                  <a:pt x="762" y="2835"/>
                </a:cubicBezTo>
                <a:cubicBezTo>
                  <a:pt x="762" y="3105"/>
                  <a:pt x="762" y="3105"/>
                  <a:pt x="762" y="3105"/>
                </a:cubicBezTo>
                <a:cubicBezTo>
                  <a:pt x="0" y="3510"/>
                  <a:pt x="0" y="3510"/>
                  <a:pt x="0" y="3510"/>
                </a:cubicBezTo>
                <a:cubicBezTo>
                  <a:pt x="0" y="3645"/>
                  <a:pt x="0" y="3645"/>
                  <a:pt x="0" y="3645"/>
                </a:cubicBezTo>
                <a:cubicBezTo>
                  <a:pt x="254" y="3780"/>
                  <a:pt x="254" y="3780"/>
                  <a:pt x="254" y="3780"/>
                </a:cubicBezTo>
                <a:cubicBezTo>
                  <a:pt x="1271" y="4050"/>
                  <a:pt x="1271" y="4050"/>
                  <a:pt x="1271" y="4050"/>
                </a:cubicBezTo>
                <a:cubicBezTo>
                  <a:pt x="1525" y="4050"/>
                  <a:pt x="1525" y="4185"/>
                  <a:pt x="1525" y="4320"/>
                </a:cubicBezTo>
                <a:cubicBezTo>
                  <a:pt x="1525" y="4320"/>
                  <a:pt x="1271" y="4455"/>
                  <a:pt x="1271" y="4455"/>
                </a:cubicBezTo>
                <a:cubicBezTo>
                  <a:pt x="1271" y="4725"/>
                  <a:pt x="1271" y="4725"/>
                  <a:pt x="1271" y="4725"/>
                </a:cubicBezTo>
                <a:cubicBezTo>
                  <a:pt x="1271" y="4725"/>
                  <a:pt x="1271" y="4860"/>
                  <a:pt x="1271" y="4860"/>
                </a:cubicBezTo>
                <a:cubicBezTo>
                  <a:pt x="1271" y="4860"/>
                  <a:pt x="1525" y="4995"/>
                  <a:pt x="1525" y="4995"/>
                </a:cubicBezTo>
                <a:cubicBezTo>
                  <a:pt x="1525" y="5130"/>
                  <a:pt x="1271" y="5265"/>
                  <a:pt x="1271" y="5265"/>
                </a:cubicBezTo>
                <a:cubicBezTo>
                  <a:pt x="1016" y="5400"/>
                  <a:pt x="1016" y="5400"/>
                  <a:pt x="1016" y="5400"/>
                </a:cubicBezTo>
                <a:cubicBezTo>
                  <a:pt x="1271" y="5535"/>
                  <a:pt x="1271" y="5535"/>
                  <a:pt x="1271" y="5535"/>
                </a:cubicBezTo>
                <a:cubicBezTo>
                  <a:pt x="1271" y="5535"/>
                  <a:pt x="1271" y="5805"/>
                  <a:pt x="1271" y="5805"/>
                </a:cubicBezTo>
                <a:cubicBezTo>
                  <a:pt x="1271" y="5805"/>
                  <a:pt x="1525" y="5940"/>
                  <a:pt x="1779" y="5940"/>
                </a:cubicBezTo>
                <a:cubicBezTo>
                  <a:pt x="1779" y="5940"/>
                  <a:pt x="1779" y="5940"/>
                  <a:pt x="2033" y="5940"/>
                </a:cubicBezTo>
                <a:cubicBezTo>
                  <a:pt x="2287" y="5940"/>
                  <a:pt x="2287" y="5940"/>
                  <a:pt x="2287" y="5940"/>
                </a:cubicBezTo>
                <a:cubicBezTo>
                  <a:pt x="2541" y="5940"/>
                  <a:pt x="2541" y="5940"/>
                  <a:pt x="2541" y="5940"/>
                </a:cubicBezTo>
                <a:cubicBezTo>
                  <a:pt x="3558" y="6075"/>
                  <a:pt x="3558" y="6075"/>
                  <a:pt x="3558" y="6075"/>
                </a:cubicBezTo>
                <a:cubicBezTo>
                  <a:pt x="3812" y="6210"/>
                  <a:pt x="3812" y="6210"/>
                  <a:pt x="3812" y="6210"/>
                </a:cubicBezTo>
                <a:cubicBezTo>
                  <a:pt x="3812" y="6615"/>
                  <a:pt x="3812" y="6615"/>
                  <a:pt x="3812" y="6615"/>
                </a:cubicBezTo>
                <a:cubicBezTo>
                  <a:pt x="4066" y="7020"/>
                  <a:pt x="4066" y="7020"/>
                  <a:pt x="4066" y="7020"/>
                </a:cubicBezTo>
                <a:cubicBezTo>
                  <a:pt x="3812" y="7290"/>
                  <a:pt x="3812" y="7290"/>
                  <a:pt x="3812" y="7290"/>
                </a:cubicBezTo>
                <a:cubicBezTo>
                  <a:pt x="4066" y="7290"/>
                  <a:pt x="4066" y="7290"/>
                  <a:pt x="4066" y="7290"/>
                </a:cubicBezTo>
                <a:cubicBezTo>
                  <a:pt x="4066" y="7290"/>
                  <a:pt x="4066" y="7425"/>
                  <a:pt x="4066" y="7425"/>
                </a:cubicBezTo>
                <a:cubicBezTo>
                  <a:pt x="4066" y="7560"/>
                  <a:pt x="4066" y="7830"/>
                  <a:pt x="4066" y="7830"/>
                </a:cubicBezTo>
                <a:cubicBezTo>
                  <a:pt x="3812" y="7830"/>
                  <a:pt x="3558" y="7965"/>
                  <a:pt x="3304" y="7965"/>
                </a:cubicBezTo>
                <a:cubicBezTo>
                  <a:pt x="3049" y="7965"/>
                  <a:pt x="2795" y="7965"/>
                  <a:pt x="2795" y="7965"/>
                </a:cubicBezTo>
                <a:cubicBezTo>
                  <a:pt x="2795" y="8100"/>
                  <a:pt x="2795" y="8100"/>
                  <a:pt x="2795" y="8100"/>
                </a:cubicBezTo>
                <a:cubicBezTo>
                  <a:pt x="3304" y="8235"/>
                  <a:pt x="3304" y="8235"/>
                  <a:pt x="3304" y="8235"/>
                </a:cubicBezTo>
                <a:cubicBezTo>
                  <a:pt x="3558" y="8235"/>
                  <a:pt x="3558" y="8235"/>
                  <a:pt x="3558" y="8235"/>
                </a:cubicBezTo>
                <a:cubicBezTo>
                  <a:pt x="3812" y="8370"/>
                  <a:pt x="3812" y="8640"/>
                  <a:pt x="3812" y="8640"/>
                </a:cubicBezTo>
                <a:cubicBezTo>
                  <a:pt x="3558" y="8640"/>
                  <a:pt x="3558" y="8775"/>
                  <a:pt x="3558" y="8775"/>
                </a:cubicBezTo>
                <a:cubicBezTo>
                  <a:pt x="3304" y="8775"/>
                  <a:pt x="3049" y="8910"/>
                  <a:pt x="3049" y="8910"/>
                </a:cubicBezTo>
                <a:cubicBezTo>
                  <a:pt x="2541" y="9180"/>
                  <a:pt x="2541" y="9180"/>
                  <a:pt x="2541" y="9180"/>
                </a:cubicBezTo>
                <a:cubicBezTo>
                  <a:pt x="2287" y="9315"/>
                  <a:pt x="2287" y="9315"/>
                  <a:pt x="2287" y="9315"/>
                </a:cubicBezTo>
                <a:cubicBezTo>
                  <a:pt x="2541" y="9585"/>
                  <a:pt x="2541" y="9585"/>
                  <a:pt x="2541" y="9585"/>
                </a:cubicBezTo>
                <a:cubicBezTo>
                  <a:pt x="2795" y="9585"/>
                  <a:pt x="2795" y="9585"/>
                  <a:pt x="2795" y="9585"/>
                </a:cubicBezTo>
                <a:cubicBezTo>
                  <a:pt x="3049" y="9585"/>
                  <a:pt x="3049" y="9585"/>
                  <a:pt x="3049" y="9720"/>
                </a:cubicBezTo>
                <a:cubicBezTo>
                  <a:pt x="3049" y="9720"/>
                  <a:pt x="3049" y="9720"/>
                  <a:pt x="3812" y="9855"/>
                </a:cubicBezTo>
                <a:cubicBezTo>
                  <a:pt x="3812" y="10125"/>
                  <a:pt x="3812" y="10125"/>
                  <a:pt x="3812" y="10125"/>
                </a:cubicBezTo>
                <a:cubicBezTo>
                  <a:pt x="3812" y="10125"/>
                  <a:pt x="3812" y="10260"/>
                  <a:pt x="3812" y="10395"/>
                </a:cubicBezTo>
                <a:cubicBezTo>
                  <a:pt x="3812" y="10530"/>
                  <a:pt x="3558" y="10935"/>
                  <a:pt x="3558" y="10935"/>
                </a:cubicBezTo>
                <a:cubicBezTo>
                  <a:pt x="3304" y="11205"/>
                  <a:pt x="3304" y="11205"/>
                  <a:pt x="3304" y="11205"/>
                </a:cubicBezTo>
                <a:cubicBezTo>
                  <a:pt x="3304" y="11205"/>
                  <a:pt x="3558" y="11340"/>
                  <a:pt x="3558" y="11610"/>
                </a:cubicBezTo>
                <a:cubicBezTo>
                  <a:pt x="3304" y="12015"/>
                  <a:pt x="3304" y="12015"/>
                  <a:pt x="3304" y="12015"/>
                </a:cubicBezTo>
                <a:cubicBezTo>
                  <a:pt x="4320" y="12150"/>
                  <a:pt x="4320" y="12150"/>
                  <a:pt x="4320" y="12150"/>
                </a:cubicBezTo>
                <a:cubicBezTo>
                  <a:pt x="4320" y="12420"/>
                  <a:pt x="4320" y="12420"/>
                  <a:pt x="4320" y="12420"/>
                </a:cubicBezTo>
                <a:cubicBezTo>
                  <a:pt x="3558" y="12555"/>
                  <a:pt x="3558" y="12555"/>
                  <a:pt x="3558" y="12555"/>
                </a:cubicBezTo>
                <a:cubicBezTo>
                  <a:pt x="3558" y="12555"/>
                  <a:pt x="3304" y="12555"/>
                  <a:pt x="3304" y="12690"/>
                </a:cubicBezTo>
                <a:cubicBezTo>
                  <a:pt x="3304" y="12690"/>
                  <a:pt x="3304" y="12825"/>
                  <a:pt x="3304" y="12825"/>
                </a:cubicBezTo>
                <a:cubicBezTo>
                  <a:pt x="3812" y="12825"/>
                  <a:pt x="3812" y="12825"/>
                  <a:pt x="3812" y="12825"/>
                </a:cubicBezTo>
                <a:cubicBezTo>
                  <a:pt x="3304" y="13095"/>
                  <a:pt x="3304" y="13095"/>
                  <a:pt x="3304" y="13095"/>
                </a:cubicBezTo>
                <a:cubicBezTo>
                  <a:pt x="3304" y="13095"/>
                  <a:pt x="3304" y="13365"/>
                  <a:pt x="3304" y="13365"/>
                </a:cubicBezTo>
                <a:cubicBezTo>
                  <a:pt x="3304" y="13365"/>
                  <a:pt x="3304" y="13500"/>
                  <a:pt x="3304" y="13635"/>
                </a:cubicBezTo>
                <a:cubicBezTo>
                  <a:pt x="3049" y="13635"/>
                  <a:pt x="3049" y="13635"/>
                  <a:pt x="3049" y="13635"/>
                </a:cubicBezTo>
                <a:cubicBezTo>
                  <a:pt x="3049" y="13905"/>
                  <a:pt x="3049" y="13905"/>
                  <a:pt x="3049" y="13905"/>
                </a:cubicBezTo>
                <a:cubicBezTo>
                  <a:pt x="2795" y="14580"/>
                  <a:pt x="2795" y="14580"/>
                  <a:pt x="2795" y="14580"/>
                </a:cubicBezTo>
                <a:cubicBezTo>
                  <a:pt x="3558" y="15390"/>
                  <a:pt x="3558" y="15390"/>
                  <a:pt x="3558" y="15390"/>
                </a:cubicBezTo>
                <a:cubicBezTo>
                  <a:pt x="4320" y="15795"/>
                  <a:pt x="4320" y="15795"/>
                  <a:pt x="4320" y="15795"/>
                </a:cubicBezTo>
                <a:cubicBezTo>
                  <a:pt x="4828" y="16065"/>
                  <a:pt x="4828" y="16065"/>
                  <a:pt x="4828" y="16065"/>
                </a:cubicBezTo>
                <a:cubicBezTo>
                  <a:pt x="4574" y="16470"/>
                  <a:pt x="4574" y="16470"/>
                  <a:pt x="4574" y="16470"/>
                </a:cubicBezTo>
                <a:cubicBezTo>
                  <a:pt x="4828" y="16605"/>
                  <a:pt x="4828" y="16605"/>
                  <a:pt x="4828" y="16605"/>
                </a:cubicBezTo>
                <a:cubicBezTo>
                  <a:pt x="4828" y="16875"/>
                  <a:pt x="4828" y="16875"/>
                  <a:pt x="4828" y="16875"/>
                </a:cubicBezTo>
                <a:cubicBezTo>
                  <a:pt x="4828" y="16875"/>
                  <a:pt x="4828" y="17010"/>
                  <a:pt x="4574" y="17010"/>
                </a:cubicBezTo>
                <a:cubicBezTo>
                  <a:pt x="4574" y="17010"/>
                  <a:pt x="4320" y="17010"/>
                  <a:pt x="4320" y="17010"/>
                </a:cubicBezTo>
                <a:cubicBezTo>
                  <a:pt x="4066" y="16875"/>
                  <a:pt x="3812" y="16605"/>
                  <a:pt x="3812" y="16605"/>
                </a:cubicBezTo>
                <a:cubicBezTo>
                  <a:pt x="3812" y="16605"/>
                  <a:pt x="3558" y="16470"/>
                  <a:pt x="3558" y="16335"/>
                </a:cubicBezTo>
                <a:cubicBezTo>
                  <a:pt x="3558" y="16335"/>
                  <a:pt x="3304" y="16200"/>
                  <a:pt x="3304" y="16200"/>
                </a:cubicBezTo>
                <a:cubicBezTo>
                  <a:pt x="2795" y="16200"/>
                  <a:pt x="2795" y="16200"/>
                  <a:pt x="2795" y="16200"/>
                </a:cubicBezTo>
                <a:cubicBezTo>
                  <a:pt x="2795" y="16335"/>
                  <a:pt x="2795" y="16335"/>
                  <a:pt x="2795" y="16335"/>
                </a:cubicBezTo>
                <a:cubicBezTo>
                  <a:pt x="2795" y="16335"/>
                  <a:pt x="3049" y="16470"/>
                  <a:pt x="3049" y="16605"/>
                </a:cubicBezTo>
                <a:cubicBezTo>
                  <a:pt x="3304" y="16605"/>
                  <a:pt x="3558" y="16740"/>
                  <a:pt x="3558" y="16740"/>
                </a:cubicBezTo>
                <a:cubicBezTo>
                  <a:pt x="3558" y="16740"/>
                  <a:pt x="3812" y="16875"/>
                  <a:pt x="3812" y="16875"/>
                </a:cubicBezTo>
                <a:cubicBezTo>
                  <a:pt x="3812" y="16875"/>
                  <a:pt x="4066" y="17280"/>
                  <a:pt x="4066" y="17280"/>
                </a:cubicBezTo>
                <a:cubicBezTo>
                  <a:pt x="6861" y="18225"/>
                  <a:pt x="6861" y="18225"/>
                  <a:pt x="6861" y="18225"/>
                </a:cubicBezTo>
                <a:cubicBezTo>
                  <a:pt x="7878" y="18360"/>
                  <a:pt x="7878" y="18360"/>
                  <a:pt x="7878" y="18360"/>
                </a:cubicBezTo>
                <a:cubicBezTo>
                  <a:pt x="8132" y="18630"/>
                  <a:pt x="8132" y="18630"/>
                  <a:pt x="8132" y="18630"/>
                </a:cubicBezTo>
                <a:cubicBezTo>
                  <a:pt x="8386" y="18630"/>
                  <a:pt x="8386" y="18630"/>
                  <a:pt x="8386" y="18630"/>
                </a:cubicBezTo>
                <a:cubicBezTo>
                  <a:pt x="8386" y="18630"/>
                  <a:pt x="8640" y="18630"/>
                  <a:pt x="8894" y="18630"/>
                </a:cubicBezTo>
                <a:cubicBezTo>
                  <a:pt x="8894" y="18630"/>
                  <a:pt x="8894" y="18630"/>
                  <a:pt x="8894" y="18630"/>
                </a:cubicBezTo>
                <a:cubicBezTo>
                  <a:pt x="8894" y="18630"/>
                  <a:pt x="9402" y="18765"/>
                  <a:pt x="9402" y="18765"/>
                </a:cubicBezTo>
                <a:cubicBezTo>
                  <a:pt x="9402" y="18765"/>
                  <a:pt x="9656" y="18765"/>
                  <a:pt x="9656" y="18765"/>
                </a:cubicBezTo>
                <a:cubicBezTo>
                  <a:pt x="9656" y="18900"/>
                  <a:pt x="10165" y="19305"/>
                  <a:pt x="10419" y="19575"/>
                </a:cubicBezTo>
                <a:cubicBezTo>
                  <a:pt x="10419" y="19575"/>
                  <a:pt x="10673" y="19710"/>
                  <a:pt x="10673" y="19845"/>
                </a:cubicBezTo>
                <a:cubicBezTo>
                  <a:pt x="10927" y="19845"/>
                  <a:pt x="11435" y="19980"/>
                  <a:pt x="11435" y="19980"/>
                </a:cubicBezTo>
                <a:cubicBezTo>
                  <a:pt x="11435" y="20115"/>
                  <a:pt x="11435" y="20250"/>
                  <a:pt x="11435" y="20385"/>
                </a:cubicBezTo>
                <a:cubicBezTo>
                  <a:pt x="11435" y="20385"/>
                  <a:pt x="11435" y="20385"/>
                  <a:pt x="11435" y="20520"/>
                </a:cubicBezTo>
                <a:cubicBezTo>
                  <a:pt x="11435" y="20655"/>
                  <a:pt x="11689" y="20655"/>
                  <a:pt x="11689" y="20655"/>
                </a:cubicBezTo>
                <a:cubicBezTo>
                  <a:pt x="11689" y="20790"/>
                  <a:pt x="11944" y="20925"/>
                  <a:pt x="11944" y="20925"/>
                </a:cubicBezTo>
                <a:cubicBezTo>
                  <a:pt x="11944" y="21330"/>
                  <a:pt x="11944" y="21330"/>
                  <a:pt x="11944" y="21330"/>
                </a:cubicBezTo>
                <a:cubicBezTo>
                  <a:pt x="12198" y="21330"/>
                  <a:pt x="12198" y="21330"/>
                  <a:pt x="12198" y="21330"/>
                </a:cubicBezTo>
                <a:lnTo>
                  <a:pt x="12452" y="21330"/>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0" name="Shape 2700"/>
          <p:cNvSpPr/>
          <p:nvPr/>
        </p:nvSpPr>
        <p:spPr>
          <a:xfrm>
            <a:off x="17570028" y="7222267"/>
            <a:ext cx="356608" cy="395048"/>
          </a:xfrm>
          <a:custGeom>
            <a:avLst/>
            <a:gdLst/>
            <a:ahLst/>
            <a:cxnLst>
              <a:cxn ang="0">
                <a:pos x="wd2" y="hd2"/>
              </a:cxn>
              <a:cxn ang="5400000">
                <a:pos x="wd2" y="hd2"/>
              </a:cxn>
              <a:cxn ang="10800000">
                <a:pos x="wd2" y="hd2"/>
              </a:cxn>
              <a:cxn ang="16200000">
                <a:pos x="wd2" y="hd2"/>
              </a:cxn>
            </a:cxnLst>
            <a:rect l="0" t="0" r="r" b="b"/>
            <a:pathLst>
              <a:path w="21600" h="21600" extrusionOk="0">
                <a:moveTo>
                  <a:pt x="11631" y="21115"/>
                </a:moveTo>
                <a:cubicBezTo>
                  <a:pt x="11631" y="21115"/>
                  <a:pt x="13015" y="21600"/>
                  <a:pt x="12738" y="21600"/>
                </a:cubicBezTo>
                <a:cubicBezTo>
                  <a:pt x="12738" y="21600"/>
                  <a:pt x="12738" y="21600"/>
                  <a:pt x="12738" y="21357"/>
                </a:cubicBezTo>
                <a:cubicBezTo>
                  <a:pt x="12738" y="21357"/>
                  <a:pt x="12462" y="21600"/>
                  <a:pt x="12462" y="21600"/>
                </a:cubicBezTo>
                <a:cubicBezTo>
                  <a:pt x="12462" y="21600"/>
                  <a:pt x="11908" y="21115"/>
                  <a:pt x="12185" y="21115"/>
                </a:cubicBezTo>
                <a:cubicBezTo>
                  <a:pt x="12185" y="21115"/>
                  <a:pt x="12185" y="20872"/>
                  <a:pt x="12185" y="20872"/>
                </a:cubicBezTo>
                <a:cubicBezTo>
                  <a:pt x="12185" y="20629"/>
                  <a:pt x="11908" y="20387"/>
                  <a:pt x="11908" y="20387"/>
                </a:cubicBezTo>
                <a:cubicBezTo>
                  <a:pt x="12185" y="20144"/>
                  <a:pt x="12185" y="20144"/>
                  <a:pt x="12185" y="20144"/>
                </a:cubicBezTo>
                <a:cubicBezTo>
                  <a:pt x="12185" y="20144"/>
                  <a:pt x="12185" y="19658"/>
                  <a:pt x="12185" y="19658"/>
                </a:cubicBezTo>
                <a:cubicBezTo>
                  <a:pt x="12185" y="19658"/>
                  <a:pt x="12185" y="19416"/>
                  <a:pt x="12185" y="19416"/>
                </a:cubicBezTo>
                <a:cubicBezTo>
                  <a:pt x="12185" y="19416"/>
                  <a:pt x="11908" y="19173"/>
                  <a:pt x="11908" y="19173"/>
                </a:cubicBezTo>
                <a:cubicBezTo>
                  <a:pt x="12185" y="18688"/>
                  <a:pt x="12185" y="18688"/>
                  <a:pt x="12185" y="18688"/>
                </a:cubicBezTo>
                <a:cubicBezTo>
                  <a:pt x="12185" y="18688"/>
                  <a:pt x="12185" y="18445"/>
                  <a:pt x="12185" y="18445"/>
                </a:cubicBezTo>
                <a:cubicBezTo>
                  <a:pt x="12185" y="18202"/>
                  <a:pt x="12185" y="17960"/>
                  <a:pt x="12185" y="17960"/>
                </a:cubicBezTo>
                <a:cubicBezTo>
                  <a:pt x="11631" y="17717"/>
                  <a:pt x="11631" y="17717"/>
                  <a:pt x="11631" y="17717"/>
                </a:cubicBezTo>
                <a:cubicBezTo>
                  <a:pt x="11077" y="17474"/>
                  <a:pt x="11077" y="17474"/>
                  <a:pt x="11077" y="17474"/>
                </a:cubicBezTo>
                <a:cubicBezTo>
                  <a:pt x="10800" y="17231"/>
                  <a:pt x="10800" y="17231"/>
                  <a:pt x="10800" y="17231"/>
                </a:cubicBezTo>
                <a:cubicBezTo>
                  <a:pt x="10800" y="16746"/>
                  <a:pt x="10800" y="16746"/>
                  <a:pt x="10800" y="16746"/>
                </a:cubicBezTo>
                <a:cubicBezTo>
                  <a:pt x="11354" y="16261"/>
                  <a:pt x="11354" y="16261"/>
                  <a:pt x="11354" y="16261"/>
                </a:cubicBezTo>
                <a:cubicBezTo>
                  <a:pt x="11631" y="15775"/>
                  <a:pt x="11631" y="15775"/>
                  <a:pt x="11631" y="15775"/>
                </a:cubicBezTo>
                <a:cubicBezTo>
                  <a:pt x="11631" y="15775"/>
                  <a:pt x="11908" y="15533"/>
                  <a:pt x="11908" y="15533"/>
                </a:cubicBezTo>
                <a:cubicBezTo>
                  <a:pt x="11908" y="15290"/>
                  <a:pt x="11908" y="15047"/>
                  <a:pt x="11908" y="15047"/>
                </a:cubicBezTo>
                <a:cubicBezTo>
                  <a:pt x="11908" y="14562"/>
                  <a:pt x="11908" y="14562"/>
                  <a:pt x="11908" y="14562"/>
                </a:cubicBezTo>
                <a:cubicBezTo>
                  <a:pt x="12185" y="14319"/>
                  <a:pt x="12185" y="14319"/>
                  <a:pt x="12185" y="14319"/>
                </a:cubicBezTo>
                <a:cubicBezTo>
                  <a:pt x="12462" y="14076"/>
                  <a:pt x="12462" y="14076"/>
                  <a:pt x="12462" y="14076"/>
                </a:cubicBezTo>
                <a:cubicBezTo>
                  <a:pt x="12462" y="14076"/>
                  <a:pt x="12738" y="13834"/>
                  <a:pt x="12738" y="13834"/>
                </a:cubicBezTo>
                <a:cubicBezTo>
                  <a:pt x="12738" y="13591"/>
                  <a:pt x="13015" y="13348"/>
                  <a:pt x="13015" y="13348"/>
                </a:cubicBezTo>
                <a:cubicBezTo>
                  <a:pt x="13292" y="12863"/>
                  <a:pt x="13292" y="12863"/>
                  <a:pt x="13292" y="12863"/>
                </a:cubicBezTo>
                <a:cubicBezTo>
                  <a:pt x="13569" y="12378"/>
                  <a:pt x="13569" y="12378"/>
                  <a:pt x="13569" y="12378"/>
                </a:cubicBezTo>
                <a:cubicBezTo>
                  <a:pt x="13846" y="11892"/>
                  <a:pt x="13846" y="11892"/>
                  <a:pt x="13846" y="11892"/>
                </a:cubicBezTo>
                <a:cubicBezTo>
                  <a:pt x="13569" y="11649"/>
                  <a:pt x="13569" y="11649"/>
                  <a:pt x="13569" y="11649"/>
                </a:cubicBezTo>
                <a:cubicBezTo>
                  <a:pt x="13569" y="11649"/>
                  <a:pt x="14677" y="10679"/>
                  <a:pt x="14677" y="10679"/>
                </a:cubicBezTo>
                <a:cubicBezTo>
                  <a:pt x="14677" y="10679"/>
                  <a:pt x="15231" y="10679"/>
                  <a:pt x="15231" y="10679"/>
                </a:cubicBezTo>
                <a:cubicBezTo>
                  <a:pt x="15231" y="10921"/>
                  <a:pt x="15231" y="10921"/>
                  <a:pt x="15231" y="10921"/>
                </a:cubicBezTo>
                <a:cubicBezTo>
                  <a:pt x="15508" y="11164"/>
                  <a:pt x="15508" y="11164"/>
                  <a:pt x="15508" y="11164"/>
                </a:cubicBezTo>
                <a:cubicBezTo>
                  <a:pt x="15508" y="11407"/>
                  <a:pt x="15508" y="11407"/>
                  <a:pt x="15508" y="11407"/>
                </a:cubicBezTo>
                <a:cubicBezTo>
                  <a:pt x="15508" y="11407"/>
                  <a:pt x="15508" y="11649"/>
                  <a:pt x="15508" y="11892"/>
                </a:cubicBezTo>
                <a:cubicBezTo>
                  <a:pt x="15508" y="11892"/>
                  <a:pt x="15508" y="12135"/>
                  <a:pt x="15508" y="12135"/>
                </a:cubicBezTo>
                <a:cubicBezTo>
                  <a:pt x="15508" y="12135"/>
                  <a:pt x="15785" y="12378"/>
                  <a:pt x="15785" y="12378"/>
                </a:cubicBezTo>
                <a:cubicBezTo>
                  <a:pt x="15785" y="12620"/>
                  <a:pt x="16062" y="12863"/>
                  <a:pt x="16062" y="12863"/>
                </a:cubicBezTo>
                <a:cubicBezTo>
                  <a:pt x="16062" y="12863"/>
                  <a:pt x="16062" y="12863"/>
                  <a:pt x="16338" y="12863"/>
                </a:cubicBezTo>
                <a:cubicBezTo>
                  <a:pt x="16338" y="13106"/>
                  <a:pt x="16338" y="13106"/>
                  <a:pt x="16338" y="13106"/>
                </a:cubicBezTo>
                <a:cubicBezTo>
                  <a:pt x="16892" y="12863"/>
                  <a:pt x="16892" y="12863"/>
                  <a:pt x="16892" y="12863"/>
                </a:cubicBezTo>
                <a:cubicBezTo>
                  <a:pt x="17446" y="12378"/>
                  <a:pt x="17446" y="12378"/>
                  <a:pt x="17446" y="12378"/>
                </a:cubicBezTo>
                <a:cubicBezTo>
                  <a:pt x="17446" y="12378"/>
                  <a:pt x="18277" y="12135"/>
                  <a:pt x="18277" y="12135"/>
                </a:cubicBezTo>
                <a:cubicBezTo>
                  <a:pt x="18277" y="12135"/>
                  <a:pt x="18554" y="11649"/>
                  <a:pt x="18554" y="11649"/>
                </a:cubicBezTo>
                <a:cubicBezTo>
                  <a:pt x="18831" y="11649"/>
                  <a:pt x="18831" y="11649"/>
                  <a:pt x="18831" y="11649"/>
                </a:cubicBezTo>
                <a:cubicBezTo>
                  <a:pt x="18831" y="11649"/>
                  <a:pt x="18831" y="11649"/>
                  <a:pt x="18831" y="11649"/>
                </a:cubicBezTo>
                <a:cubicBezTo>
                  <a:pt x="18554" y="11164"/>
                  <a:pt x="19108" y="10679"/>
                  <a:pt x="18831" y="10193"/>
                </a:cubicBezTo>
                <a:cubicBezTo>
                  <a:pt x="18831" y="10193"/>
                  <a:pt x="18554" y="9951"/>
                  <a:pt x="18554" y="9951"/>
                </a:cubicBezTo>
                <a:cubicBezTo>
                  <a:pt x="18554" y="9951"/>
                  <a:pt x="18554" y="9951"/>
                  <a:pt x="18554" y="9951"/>
                </a:cubicBezTo>
                <a:cubicBezTo>
                  <a:pt x="18554" y="9951"/>
                  <a:pt x="18554" y="9951"/>
                  <a:pt x="18554" y="9951"/>
                </a:cubicBezTo>
                <a:cubicBezTo>
                  <a:pt x="18000" y="9465"/>
                  <a:pt x="17169" y="9222"/>
                  <a:pt x="17446" y="9222"/>
                </a:cubicBezTo>
                <a:cubicBezTo>
                  <a:pt x="17723" y="8737"/>
                  <a:pt x="18831" y="8980"/>
                  <a:pt x="19385" y="8737"/>
                </a:cubicBezTo>
                <a:cubicBezTo>
                  <a:pt x="19662" y="8737"/>
                  <a:pt x="19662" y="8252"/>
                  <a:pt x="19938" y="8009"/>
                </a:cubicBezTo>
                <a:cubicBezTo>
                  <a:pt x="20215" y="8009"/>
                  <a:pt x="20769" y="8252"/>
                  <a:pt x="20769" y="7766"/>
                </a:cubicBezTo>
                <a:cubicBezTo>
                  <a:pt x="20769" y="7281"/>
                  <a:pt x="21323" y="7281"/>
                  <a:pt x="21600" y="7524"/>
                </a:cubicBezTo>
                <a:cubicBezTo>
                  <a:pt x="21600" y="7524"/>
                  <a:pt x="21600" y="7524"/>
                  <a:pt x="21600" y="7524"/>
                </a:cubicBezTo>
                <a:cubicBezTo>
                  <a:pt x="21323" y="7038"/>
                  <a:pt x="20492" y="6553"/>
                  <a:pt x="20215" y="6310"/>
                </a:cubicBezTo>
                <a:cubicBezTo>
                  <a:pt x="20215" y="6310"/>
                  <a:pt x="20215" y="6067"/>
                  <a:pt x="19662" y="6067"/>
                </a:cubicBezTo>
                <a:cubicBezTo>
                  <a:pt x="19385" y="6067"/>
                  <a:pt x="18831" y="5582"/>
                  <a:pt x="18831" y="5582"/>
                </a:cubicBezTo>
                <a:cubicBezTo>
                  <a:pt x="18000" y="5582"/>
                  <a:pt x="18000" y="5582"/>
                  <a:pt x="18000" y="5582"/>
                </a:cubicBezTo>
                <a:cubicBezTo>
                  <a:pt x="18000" y="5582"/>
                  <a:pt x="17169" y="4854"/>
                  <a:pt x="17169" y="4854"/>
                </a:cubicBezTo>
                <a:cubicBezTo>
                  <a:pt x="16892" y="4854"/>
                  <a:pt x="16062" y="4611"/>
                  <a:pt x="16062" y="4611"/>
                </a:cubicBezTo>
                <a:cubicBezTo>
                  <a:pt x="16062" y="4126"/>
                  <a:pt x="16062" y="4126"/>
                  <a:pt x="16062" y="4126"/>
                </a:cubicBezTo>
                <a:cubicBezTo>
                  <a:pt x="16062" y="4126"/>
                  <a:pt x="15785" y="4126"/>
                  <a:pt x="15785" y="4126"/>
                </a:cubicBezTo>
                <a:cubicBezTo>
                  <a:pt x="15508" y="4126"/>
                  <a:pt x="15231" y="4369"/>
                  <a:pt x="15231" y="4369"/>
                </a:cubicBezTo>
                <a:cubicBezTo>
                  <a:pt x="14400" y="4611"/>
                  <a:pt x="14400" y="4611"/>
                  <a:pt x="14400" y="4611"/>
                </a:cubicBezTo>
                <a:cubicBezTo>
                  <a:pt x="14400" y="4611"/>
                  <a:pt x="13846" y="4611"/>
                  <a:pt x="13846" y="4611"/>
                </a:cubicBezTo>
                <a:cubicBezTo>
                  <a:pt x="13569" y="4369"/>
                  <a:pt x="13292" y="3883"/>
                  <a:pt x="13292" y="3883"/>
                </a:cubicBezTo>
                <a:cubicBezTo>
                  <a:pt x="13292" y="3883"/>
                  <a:pt x="13292" y="3883"/>
                  <a:pt x="13015" y="3883"/>
                </a:cubicBezTo>
                <a:cubicBezTo>
                  <a:pt x="12738" y="4126"/>
                  <a:pt x="13292" y="4369"/>
                  <a:pt x="12738" y="4126"/>
                </a:cubicBezTo>
                <a:cubicBezTo>
                  <a:pt x="11908" y="3883"/>
                  <a:pt x="11908" y="3883"/>
                  <a:pt x="11908" y="3883"/>
                </a:cubicBezTo>
                <a:cubicBezTo>
                  <a:pt x="11354" y="3398"/>
                  <a:pt x="11354" y="3398"/>
                  <a:pt x="11354" y="3398"/>
                </a:cubicBezTo>
                <a:cubicBezTo>
                  <a:pt x="11077" y="3398"/>
                  <a:pt x="11077" y="3398"/>
                  <a:pt x="11077" y="3398"/>
                </a:cubicBezTo>
                <a:cubicBezTo>
                  <a:pt x="10800" y="3398"/>
                  <a:pt x="10800" y="3398"/>
                  <a:pt x="10800" y="3398"/>
                </a:cubicBezTo>
                <a:cubicBezTo>
                  <a:pt x="10800" y="3398"/>
                  <a:pt x="10523" y="2912"/>
                  <a:pt x="10523" y="2912"/>
                </a:cubicBezTo>
                <a:cubicBezTo>
                  <a:pt x="10523" y="2912"/>
                  <a:pt x="10523" y="2427"/>
                  <a:pt x="10523" y="2427"/>
                </a:cubicBezTo>
                <a:cubicBezTo>
                  <a:pt x="10246" y="2427"/>
                  <a:pt x="9415" y="2184"/>
                  <a:pt x="9415" y="2184"/>
                </a:cubicBezTo>
                <a:cubicBezTo>
                  <a:pt x="9138" y="1699"/>
                  <a:pt x="9138" y="1699"/>
                  <a:pt x="9138" y="1699"/>
                </a:cubicBezTo>
                <a:cubicBezTo>
                  <a:pt x="9138" y="1699"/>
                  <a:pt x="9138" y="1699"/>
                  <a:pt x="9138" y="1699"/>
                </a:cubicBezTo>
                <a:cubicBezTo>
                  <a:pt x="8862" y="1699"/>
                  <a:pt x="8308" y="1456"/>
                  <a:pt x="8308" y="1456"/>
                </a:cubicBezTo>
                <a:cubicBezTo>
                  <a:pt x="8031" y="1213"/>
                  <a:pt x="8031" y="1213"/>
                  <a:pt x="8031" y="1213"/>
                </a:cubicBezTo>
                <a:cubicBezTo>
                  <a:pt x="7200" y="1213"/>
                  <a:pt x="7200" y="1213"/>
                  <a:pt x="7200" y="1213"/>
                </a:cubicBezTo>
                <a:cubicBezTo>
                  <a:pt x="6923" y="728"/>
                  <a:pt x="6923" y="728"/>
                  <a:pt x="6923" y="728"/>
                </a:cubicBezTo>
                <a:cubicBezTo>
                  <a:pt x="6923" y="728"/>
                  <a:pt x="6646" y="485"/>
                  <a:pt x="6646" y="485"/>
                </a:cubicBezTo>
                <a:cubicBezTo>
                  <a:pt x="6923" y="485"/>
                  <a:pt x="6923" y="0"/>
                  <a:pt x="6923" y="0"/>
                </a:cubicBezTo>
                <a:cubicBezTo>
                  <a:pt x="6369" y="0"/>
                  <a:pt x="6369" y="0"/>
                  <a:pt x="6369" y="0"/>
                </a:cubicBezTo>
                <a:cubicBezTo>
                  <a:pt x="6369" y="0"/>
                  <a:pt x="5815" y="243"/>
                  <a:pt x="5815" y="243"/>
                </a:cubicBezTo>
                <a:cubicBezTo>
                  <a:pt x="5815" y="243"/>
                  <a:pt x="5538" y="485"/>
                  <a:pt x="5538" y="485"/>
                </a:cubicBezTo>
                <a:cubicBezTo>
                  <a:pt x="5262" y="485"/>
                  <a:pt x="5262" y="485"/>
                  <a:pt x="5262" y="485"/>
                </a:cubicBezTo>
                <a:cubicBezTo>
                  <a:pt x="4985" y="243"/>
                  <a:pt x="4985" y="243"/>
                  <a:pt x="4985" y="243"/>
                </a:cubicBezTo>
                <a:cubicBezTo>
                  <a:pt x="4708" y="0"/>
                  <a:pt x="4708" y="0"/>
                  <a:pt x="4708" y="0"/>
                </a:cubicBezTo>
                <a:cubicBezTo>
                  <a:pt x="4154" y="485"/>
                  <a:pt x="4154" y="485"/>
                  <a:pt x="4154" y="485"/>
                </a:cubicBezTo>
                <a:cubicBezTo>
                  <a:pt x="3877" y="728"/>
                  <a:pt x="3877" y="728"/>
                  <a:pt x="3877" y="728"/>
                </a:cubicBezTo>
                <a:cubicBezTo>
                  <a:pt x="3877" y="728"/>
                  <a:pt x="3877" y="971"/>
                  <a:pt x="3877" y="971"/>
                </a:cubicBezTo>
                <a:cubicBezTo>
                  <a:pt x="3877" y="971"/>
                  <a:pt x="4431" y="971"/>
                  <a:pt x="4431" y="971"/>
                </a:cubicBezTo>
                <a:cubicBezTo>
                  <a:pt x="4431" y="1456"/>
                  <a:pt x="4431" y="1456"/>
                  <a:pt x="4431" y="1456"/>
                </a:cubicBezTo>
                <a:cubicBezTo>
                  <a:pt x="4431" y="1456"/>
                  <a:pt x="4431" y="1456"/>
                  <a:pt x="4708" y="1456"/>
                </a:cubicBezTo>
                <a:cubicBezTo>
                  <a:pt x="4708" y="1456"/>
                  <a:pt x="4985" y="1699"/>
                  <a:pt x="4985" y="1699"/>
                </a:cubicBezTo>
                <a:cubicBezTo>
                  <a:pt x="5262" y="1942"/>
                  <a:pt x="5262" y="1942"/>
                  <a:pt x="5262" y="1942"/>
                </a:cubicBezTo>
                <a:cubicBezTo>
                  <a:pt x="5262" y="2427"/>
                  <a:pt x="5262" y="2427"/>
                  <a:pt x="5262" y="2427"/>
                </a:cubicBezTo>
                <a:cubicBezTo>
                  <a:pt x="5815" y="2670"/>
                  <a:pt x="5815" y="2670"/>
                  <a:pt x="5815" y="2670"/>
                </a:cubicBezTo>
                <a:cubicBezTo>
                  <a:pt x="5815" y="3155"/>
                  <a:pt x="5815" y="3155"/>
                  <a:pt x="5815" y="3155"/>
                </a:cubicBezTo>
                <a:cubicBezTo>
                  <a:pt x="5538" y="3398"/>
                  <a:pt x="5538" y="3398"/>
                  <a:pt x="5538" y="3398"/>
                </a:cubicBezTo>
                <a:cubicBezTo>
                  <a:pt x="5262" y="3640"/>
                  <a:pt x="5262" y="3640"/>
                  <a:pt x="5262" y="3640"/>
                </a:cubicBezTo>
                <a:cubicBezTo>
                  <a:pt x="4708" y="3640"/>
                  <a:pt x="4708" y="3640"/>
                  <a:pt x="4708" y="3640"/>
                </a:cubicBezTo>
                <a:cubicBezTo>
                  <a:pt x="4708" y="3398"/>
                  <a:pt x="4708" y="3398"/>
                  <a:pt x="4708" y="3398"/>
                </a:cubicBezTo>
                <a:cubicBezTo>
                  <a:pt x="4431" y="2912"/>
                  <a:pt x="4431" y="2912"/>
                  <a:pt x="4431" y="2912"/>
                </a:cubicBezTo>
                <a:cubicBezTo>
                  <a:pt x="4154" y="2670"/>
                  <a:pt x="4154" y="2670"/>
                  <a:pt x="4154" y="2670"/>
                </a:cubicBezTo>
                <a:cubicBezTo>
                  <a:pt x="3323" y="2912"/>
                  <a:pt x="3323" y="2912"/>
                  <a:pt x="3323" y="2912"/>
                </a:cubicBezTo>
                <a:cubicBezTo>
                  <a:pt x="3323" y="3398"/>
                  <a:pt x="3323" y="3398"/>
                  <a:pt x="3323" y="3398"/>
                </a:cubicBezTo>
                <a:cubicBezTo>
                  <a:pt x="1938" y="4369"/>
                  <a:pt x="1938" y="4369"/>
                  <a:pt x="1938" y="4369"/>
                </a:cubicBezTo>
                <a:cubicBezTo>
                  <a:pt x="2215" y="4854"/>
                  <a:pt x="2215" y="4854"/>
                  <a:pt x="2215" y="4854"/>
                </a:cubicBezTo>
                <a:cubicBezTo>
                  <a:pt x="1662" y="5339"/>
                  <a:pt x="1662" y="5339"/>
                  <a:pt x="1662" y="5339"/>
                </a:cubicBezTo>
                <a:cubicBezTo>
                  <a:pt x="1662" y="6067"/>
                  <a:pt x="1662" y="6067"/>
                  <a:pt x="1662" y="6067"/>
                </a:cubicBezTo>
                <a:cubicBezTo>
                  <a:pt x="1938" y="6796"/>
                  <a:pt x="1938" y="6796"/>
                  <a:pt x="1938" y="6796"/>
                </a:cubicBezTo>
                <a:cubicBezTo>
                  <a:pt x="1938" y="7281"/>
                  <a:pt x="1938" y="7281"/>
                  <a:pt x="1938" y="7281"/>
                </a:cubicBezTo>
                <a:cubicBezTo>
                  <a:pt x="831" y="7524"/>
                  <a:pt x="831" y="7524"/>
                  <a:pt x="831" y="7524"/>
                </a:cubicBezTo>
                <a:cubicBezTo>
                  <a:pt x="0" y="7766"/>
                  <a:pt x="0" y="7766"/>
                  <a:pt x="0" y="7766"/>
                </a:cubicBezTo>
                <a:cubicBezTo>
                  <a:pt x="0" y="8494"/>
                  <a:pt x="0" y="8494"/>
                  <a:pt x="0" y="8494"/>
                </a:cubicBezTo>
                <a:cubicBezTo>
                  <a:pt x="0" y="8737"/>
                  <a:pt x="0" y="8737"/>
                  <a:pt x="0" y="8737"/>
                </a:cubicBezTo>
                <a:cubicBezTo>
                  <a:pt x="831" y="9708"/>
                  <a:pt x="831" y="9708"/>
                  <a:pt x="831" y="9708"/>
                </a:cubicBezTo>
                <a:cubicBezTo>
                  <a:pt x="554" y="9951"/>
                  <a:pt x="554" y="9951"/>
                  <a:pt x="554" y="9951"/>
                </a:cubicBezTo>
                <a:cubicBezTo>
                  <a:pt x="277" y="10193"/>
                  <a:pt x="277" y="10193"/>
                  <a:pt x="277" y="10193"/>
                </a:cubicBezTo>
                <a:cubicBezTo>
                  <a:pt x="1108" y="11164"/>
                  <a:pt x="1108" y="11164"/>
                  <a:pt x="1108" y="11164"/>
                </a:cubicBezTo>
                <a:cubicBezTo>
                  <a:pt x="1385" y="11407"/>
                  <a:pt x="1385" y="11407"/>
                  <a:pt x="1385" y="11407"/>
                </a:cubicBezTo>
                <a:cubicBezTo>
                  <a:pt x="1938" y="11407"/>
                  <a:pt x="1938" y="11407"/>
                  <a:pt x="1938" y="11407"/>
                </a:cubicBezTo>
                <a:cubicBezTo>
                  <a:pt x="1938" y="11892"/>
                  <a:pt x="1938" y="11892"/>
                  <a:pt x="1938" y="11892"/>
                </a:cubicBezTo>
                <a:cubicBezTo>
                  <a:pt x="1938" y="12135"/>
                  <a:pt x="1938" y="12135"/>
                  <a:pt x="1938" y="12135"/>
                </a:cubicBezTo>
                <a:cubicBezTo>
                  <a:pt x="1938" y="12620"/>
                  <a:pt x="1938" y="12620"/>
                  <a:pt x="1938" y="12620"/>
                </a:cubicBezTo>
                <a:cubicBezTo>
                  <a:pt x="1385" y="13106"/>
                  <a:pt x="1385" y="13106"/>
                  <a:pt x="1385" y="13106"/>
                </a:cubicBezTo>
                <a:cubicBezTo>
                  <a:pt x="1662" y="13591"/>
                  <a:pt x="1662" y="13591"/>
                  <a:pt x="1662" y="13591"/>
                </a:cubicBezTo>
                <a:cubicBezTo>
                  <a:pt x="1108" y="13348"/>
                  <a:pt x="1108" y="13348"/>
                  <a:pt x="1108" y="13348"/>
                </a:cubicBezTo>
                <a:cubicBezTo>
                  <a:pt x="831" y="13834"/>
                  <a:pt x="831" y="13834"/>
                  <a:pt x="831" y="13834"/>
                </a:cubicBezTo>
                <a:cubicBezTo>
                  <a:pt x="1108" y="14076"/>
                  <a:pt x="1108" y="14076"/>
                  <a:pt x="1108" y="14076"/>
                </a:cubicBezTo>
                <a:cubicBezTo>
                  <a:pt x="831" y="14319"/>
                  <a:pt x="831" y="14319"/>
                  <a:pt x="831" y="14319"/>
                </a:cubicBezTo>
                <a:cubicBezTo>
                  <a:pt x="1385" y="14804"/>
                  <a:pt x="1385" y="14804"/>
                  <a:pt x="1385" y="14804"/>
                </a:cubicBezTo>
                <a:cubicBezTo>
                  <a:pt x="2492" y="15047"/>
                  <a:pt x="2492" y="15047"/>
                  <a:pt x="2492" y="15047"/>
                </a:cubicBezTo>
                <a:cubicBezTo>
                  <a:pt x="3046" y="14804"/>
                  <a:pt x="3046" y="14804"/>
                  <a:pt x="3046" y="14804"/>
                </a:cubicBezTo>
                <a:cubicBezTo>
                  <a:pt x="3323" y="14562"/>
                  <a:pt x="3323" y="14562"/>
                  <a:pt x="3323" y="14562"/>
                </a:cubicBezTo>
                <a:cubicBezTo>
                  <a:pt x="3046" y="14319"/>
                  <a:pt x="3046" y="14319"/>
                  <a:pt x="3046" y="14319"/>
                </a:cubicBezTo>
                <a:cubicBezTo>
                  <a:pt x="3046" y="14319"/>
                  <a:pt x="3046" y="14076"/>
                  <a:pt x="3323" y="14076"/>
                </a:cubicBezTo>
                <a:cubicBezTo>
                  <a:pt x="3323" y="13834"/>
                  <a:pt x="3600" y="13834"/>
                  <a:pt x="3600" y="13834"/>
                </a:cubicBezTo>
                <a:cubicBezTo>
                  <a:pt x="3600" y="14076"/>
                  <a:pt x="3600" y="14076"/>
                  <a:pt x="3600" y="14076"/>
                </a:cubicBezTo>
                <a:cubicBezTo>
                  <a:pt x="4431" y="14076"/>
                  <a:pt x="4431" y="14076"/>
                  <a:pt x="4431" y="14076"/>
                </a:cubicBezTo>
                <a:cubicBezTo>
                  <a:pt x="4431" y="14562"/>
                  <a:pt x="4431" y="14562"/>
                  <a:pt x="4431" y="14562"/>
                </a:cubicBezTo>
                <a:cubicBezTo>
                  <a:pt x="4154" y="14804"/>
                  <a:pt x="4154" y="14804"/>
                  <a:pt x="4154" y="14804"/>
                </a:cubicBezTo>
                <a:cubicBezTo>
                  <a:pt x="3877" y="14562"/>
                  <a:pt x="3877" y="14562"/>
                  <a:pt x="3877" y="14562"/>
                </a:cubicBezTo>
                <a:cubicBezTo>
                  <a:pt x="3877" y="14562"/>
                  <a:pt x="3877" y="14804"/>
                  <a:pt x="3877" y="14804"/>
                </a:cubicBezTo>
                <a:cubicBezTo>
                  <a:pt x="3877" y="14804"/>
                  <a:pt x="3877" y="15533"/>
                  <a:pt x="3877" y="15533"/>
                </a:cubicBezTo>
                <a:cubicBezTo>
                  <a:pt x="3877" y="15533"/>
                  <a:pt x="3877" y="15775"/>
                  <a:pt x="3600" y="15533"/>
                </a:cubicBezTo>
                <a:cubicBezTo>
                  <a:pt x="3600" y="15533"/>
                  <a:pt x="3323" y="15290"/>
                  <a:pt x="3323" y="15290"/>
                </a:cubicBezTo>
                <a:cubicBezTo>
                  <a:pt x="2492" y="15047"/>
                  <a:pt x="2492" y="15047"/>
                  <a:pt x="2492" y="15047"/>
                </a:cubicBezTo>
                <a:cubicBezTo>
                  <a:pt x="2215" y="15290"/>
                  <a:pt x="2215" y="15290"/>
                  <a:pt x="2215" y="15290"/>
                </a:cubicBezTo>
                <a:cubicBezTo>
                  <a:pt x="2215" y="15290"/>
                  <a:pt x="2215" y="15533"/>
                  <a:pt x="2215" y="15775"/>
                </a:cubicBezTo>
                <a:cubicBezTo>
                  <a:pt x="2492" y="15775"/>
                  <a:pt x="2769" y="15775"/>
                  <a:pt x="2769" y="15775"/>
                </a:cubicBezTo>
                <a:cubicBezTo>
                  <a:pt x="2769" y="15775"/>
                  <a:pt x="3323" y="15775"/>
                  <a:pt x="3323" y="15775"/>
                </a:cubicBezTo>
                <a:cubicBezTo>
                  <a:pt x="3323" y="15775"/>
                  <a:pt x="3323" y="15775"/>
                  <a:pt x="3600" y="15775"/>
                </a:cubicBezTo>
                <a:cubicBezTo>
                  <a:pt x="3600" y="15775"/>
                  <a:pt x="4154" y="15775"/>
                  <a:pt x="4154" y="15775"/>
                </a:cubicBezTo>
                <a:cubicBezTo>
                  <a:pt x="4154" y="16261"/>
                  <a:pt x="4154" y="16261"/>
                  <a:pt x="4154" y="16261"/>
                </a:cubicBezTo>
                <a:cubicBezTo>
                  <a:pt x="4708" y="16746"/>
                  <a:pt x="4708" y="16746"/>
                  <a:pt x="4708" y="16746"/>
                </a:cubicBezTo>
                <a:cubicBezTo>
                  <a:pt x="5815" y="16746"/>
                  <a:pt x="5815" y="16746"/>
                  <a:pt x="5815" y="16746"/>
                </a:cubicBezTo>
                <a:cubicBezTo>
                  <a:pt x="6092" y="16746"/>
                  <a:pt x="6092" y="16746"/>
                  <a:pt x="6092" y="16746"/>
                </a:cubicBezTo>
                <a:cubicBezTo>
                  <a:pt x="6923" y="17231"/>
                  <a:pt x="6923" y="17231"/>
                  <a:pt x="6923" y="17231"/>
                </a:cubicBezTo>
                <a:cubicBezTo>
                  <a:pt x="6923" y="17231"/>
                  <a:pt x="7200" y="17717"/>
                  <a:pt x="7477" y="17717"/>
                </a:cubicBezTo>
                <a:cubicBezTo>
                  <a:pt x="7477" y="17717"/>
                  <a:pt x="7754" y="18202"/>
                  <a:pt x="7754" y="18202"/>
                </a:cubicBezTo>
                <a:cubicBezTo>
                  <a:pt x="8308" y="18202"/>
                  <a:pt x="8308" y="18202"/>
                  <a:pt x="8308" y="18202"/>
                </a:cubicBezTo>
                <a:cubicBezTo>
                  <a:pt x="8585" y="18202"/>
                  <a:pt x="8585" y="18202"/>
                  <a:pt x="8585" y="18202"/>
                </a:cubicBezTo>
                <a:cubicBezTo>
                  <a:pt x="8585" y="18202"/>
                  <a:pt x="8862" y="18445"/>
                  <a:pt x="8862" y="18445"/>
                </a:cubicBezTo>
                <a:cubicBezTo>
                  <a:pt x="8585" y="18688"/>
                  <a:pt x="8585" y="18688"/>
                  <a:pt x="8585" y="18688"/>
                </a:cubicBezTo>
                <a:cubicBezTo>
                  <a:pt x="8862" y="19173"/>
                  <a:pt x="8862" y="19173"/>
                  <a:pt x="8862" y="19173"/>
                </a:cubicBezTo>
                <a:cubicBezTo>
                  <a:pt x="9415" y="19173"/>
                  <a:pt x="9415" y="19173"/>
                  <a:pt x="9415" y="19173"/>
                </a:cubicBezTo>
                <a:cubicBezTo>
                  <a:pt x="9415" y="19173"/>
                  <a:pt x="9415" y="19173"/>
                  <a:pt x="9415" y="19416"/>
                </a:cubicBezTo>
                <a:cubicBezTo>
                  <a:pt x="9415" y="19416"/>
                  <a:pt x="9692" y="19901"/>
                  <a:pt x="9692" y="19901"/>
                </a:cubicBezTo>
                <a:cubicBezTo>
                  <a:pt x="9692" y="20144"/>
                  <a:pt x="9692" y="20144"/>
                  <a:pt x="9692" y="20144"/>
                </a:cubicBezTo>
                <a:cubicBezTo>
                  <a:pt x="9692" y="20144"/>
                  <a:pt x="9969" y="20144"/>
                  <a:pt x="9969" y="20387"/>
                </a:cubicBezTo>
                <a:cubicBezTo>
                  <a:pt x="9969" y="20387"/>
                  <a:pt x="9969" y="20387"/>
                  <a:pt x="9969" y="20629"/>
                </a:cubicBezTo>
                <a:cubicBezTo>
                  <a:pt x="10246" y="20629"/>
                  <a:pt x="10800" y="20629"/>
                  <a:pt x="10800" y="20629"/>
                </a:cubicBezTo>
                <a:cubicBezTo>
                  <a:pt x="11077" y="20872"/>
                  <a:pt x="11077" y="20872"/>
                  <a:pt x="11077" y="20872"/>
                </a:cubicBezTo>
                <a:cubicBezTo>
                  <a:pt x="11354" y="21115"/>
                  <a:pt x="11354" y="21115"/>
                  <a:pt x="11354" y="21115"/>
                </a:cubicBezTo>
                <a:lnTo>
                  <a:pt x="11631" y="21115"/>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1" name="Shape 2701"/>
          <p:cNvSpPr/>
          <p:nvPr/>
        </p:nvSpPr>
        <p:spPr>
          <a:xfrm>
            <a:off x="17986441" y="7409055"/>
            <a:ext cx="487292" cy="414371"/>
          </a:xfrm>
          <a:custGeom>
            <a:avLst/>
            <a:gdLst/>
            <a:ahLst/>
            <a:cxnLst>
              <a:cxn ang="0">
                <a:pos x="wd2" y="hd2"/>
              </a:cxn>
              <a:cxn ang="5400000">
                <a:pos x="wd2" y="hd2"/>
              </a:cxn>
              <a:cxn ang="10800000">
                <a:pos x="wd2" y="hd2"/>
              </a:cxn>
              <a:cxn ang="16200000">
                <a:pos x="wd2" y="hd2"/>
              </a:cxn>
            </a:cxnLst>
            <a:rect l="0" t="0" r="r" b="b"/>
            <a:pathLst>
              <a:path w="21600" h="21600" extrusionOk="0">
                <a:moveTo>
                  <a:pt x="4279" y="20903"/>
                </a:moveTo>
                <a:cubicBezTo>
                  <a:pt x="4279" y="20903"/>
                  <a:pt x="4075" y="20903"/>
                  <a:pt x="3872" y="20903"/>
                </a:cubicBezTo>
                <a:cubicBezTo>
                  <a:pt x="3668" y="20903"/>
                  <a:pt x="3464" y="21368"/>
                  <a:pt x="3260" y="21368"/>
                </a:cubicBezTo>
                <a:cubicBezTo>
                  <a:pt x="3260" y="21368"/>
                  <a:pt x="3260" y="21368"/>
                  <a:pt x="3260" y="21135"/>
                </a:cubicBezTo>
                <a:cubicBezTo>
                  <a:pt x="3260" y="20903"/>
                  <a:pt x="3260" y="20903"/>
                  <a:pt x="3057" y="20671"/>
                </a:cubicBezTo>
                <a:cubicBezTo>
                  <a:pt x="3057" y="20439"/>
                  <a:pt x="3057" y="19974"/>
                  <a:pt x="2853" y="19742"/>
                </a:cubicBezTo>
                <a:cubicBezTo>
                  <a:pt x="2649" y="19510"/>
                  <a:pt x="2649" y="19277"/>
                  <a:pt x="2649" y="19277"/>
                </a:cubicBezTo>
                <a:cubicBezTo>
                  <a:pt x="2649" y="19277"/>
                  <a:pt x="2242" y="19277"/>
                  <a:pt x="2038" y="19277"/>
                </a:cubicBezTo>
                <a:cubicBezTo>
                  <a:pt x="2038" y="19277"/>
                  <a:pt x="1834" y="19277"/>
                  <a:pt x="1834" y="19277"/>
                </a:cubicBezTo>
                <a:cubicBezTo>
                  <a:pt x="1834" y="19277"/>
                  <a:pt x="1630" y="18813"/>
                  <a:pt x="1834" y="18813"/>
                </a:cubicBezTo>
                <a:cubicBezTo>
                  <a:pt x="1834" y="18581"/>
                  <a:pt x="1630" y="18348"/>
                  <a:pt x="1426" y="18116"/>
                </a:cubicBezTo>
                <a:cubicBezTo>
                  <a:pt x="1426" y="18116"/>
                  <a:pt x="1019" y="17419"/>
                  <a:pt x="1019" y="17419"/>
                </a:cubicBezTo>
                <a:cubicBezTo>
                  <a:pt x="1019" y="17419"/>
                  <a:pt x="815" y="17419"/>
                  <a:pt x="815" y="17187"/>
                </a:cubicBezTo>
                <a:cubicBezTo>
                  <a:pt x="815" y="16955"/>
                  <a:pt x="815" y="16723"/>
                  <a:pt x="815" y="16723"/>
                </a:cubicBezTo>
                <a:cubicBezTo>
                  <a:pt x="611" y="16258"/>
                  <a:pt x="611" y="16258"/>
                  <a:pt x="611" y="16258"/>
                </a:cubicBezTo>
                <a:cubicBezTo>
                  <a:pt x="611" y="16258"/>
                  <a:pt x="1019" y="16026"/>
                  <a:pt x="1019" y="15794"/>
                </a:cubicBezTo>
                <a:cubicBezTo>
                  <a:pt x="1019" y="15794"/>
                  <a:pt x="1223" y="15561"/>
                  <a:pt x="1019" y="15329"/>
                </a:cubicBezTo>
                <a:cubicBezTo>
                  <a:pt x="1019" y="15097"/>
                  <a:pt x="611" y="14865"/>
                  <a:pt x="611" y="14865"/>
                </a:cubicBezTo>
                <a:cubicBezTo>
                  <a:pt x="408" y="14632"/>
                  <a:pt x="204" y="14400"/>
                  <a:pt x="0" y="14168"/>
                </a:cubicBezTo>
                <a:cubicBezTo>
                  <a:pt x="0" y="13935"/>
                  <a:pt x="0" y="13703"/>
                  <a:pt x="0" y="13703"/>
                </a:cubicBezTo>
                <a:cubicBezTo>
                  <a:pt x="0" y="13703"/>
                  <a:pt x="0" y="13471"/>
                  <a:pt x="204" y="13471"/>
                </a:cubicBezTo>
                <a:cubicBezTo>
                  <a:pt x="408" y="13239"/>
                  <a:pt x="611" y="13239"/>
                  <a:pt x="611" y="13006"/>
                </a:cubicBezTo>
                <a:cubicBezTo>
                  <a:pt x="611" y="13006"/>
                  <a:pt x="815" y="13006"/>
                  <a:pt x="815" y="12774"/>
                </a:cubicBezTo>
                <a:cubicBezTo>
                  <a:pt x="611" y="12542"/>
                  <a:pt x="408" y="12310"/>
                  <a:pt x="408" y="12310"/>
                </a:cubicBezTo>
                <a:cubicBezTo>
                  <a:pt x="611" y="11613"/>
                  <a:pt x="611" y="11613"/>
                  <a:pt x="611" y="11613"/>
                </a:cubicBezTo>
                <a:cubicBezTo>
                  <a:pt x="408" y="11381"/>
                  <a:pt x="408" y="11381"/>
                  <a:pt x="408" y="11381"/>
                </a:cubicBezTo>
                <a:cubicBezTo>
                  <a:pt x="408" y="10452"/>
                  <a:pt x="408" y="10452"/>
                  <a:pt x="408" y="10452"/>
                </a:cubicBezTo>
                <a:cubicBezTo>
                  <a:pt x="408" y="10219"/>
                  <a:pt x="408" y="10219"/>
                  <a:pt x="408" y="10219"/>
                </a:cubicBezTo>
                <a:cubicBezTo>
                  <a:pt x="408" y="10219"/>
                  <a:pt x="611" y="9755"/>
                  <a:pt x="611" y="9755"/>
                </a:cubicBezTo>
                <a:cubicBezTo>
                  <a:pt x="611" y="9523"/>
                  <a:pt x="611" y="9058"/>
                  <a:pt x="611" y="9058"/>
                </a:cubicBezTo>
                <a:cubicBezTo>
                  <a:pt x="611" y="9058"/>
                  <a:pt x="611" y="9058"/>
                  <a:pt x="611" y="9058"/>
                </a:cubicBezTo>
                <a:cubicBezTo>
                  <a:pt x="1019" y="9290"/>
                  <a:pt x="1630" y="9058"/>
                  <a:pt x="1834" y="9058"/>
                </a:cubicBezTo>
                <a:cubicBezTo>
                  <a:pt x="2242" y="9058"/>
                  <a:pt x="2242" y="8361"/>
                  <a:pt x="2038" y="7665"/>
                </a:cubicBezTo>
                <a:cubicBezTo>
                  <a:pt x="2038" y="7200"/>
                  <a:pt x="2242" y="6735"/>
                  <a:pt x="2242" y="6271"/>
                </a:cubicBezTo>
                <a:cubicBezTo>
                  <a:pt x="2445" y="5806"/>
                  <a:pt x="3057" y="5574"/>
                  <a:pt x="3668" y="5110"/>
                </a:cubicBezTo>
                <a:cubicBezTo>
                  <a:pt x="4075" y="4645"/>
                  <a:pt x="4075" y="4181"/>
                  <a:pt x="4687" y="4181"/>
                </a:cubicBezTo>
                <a:cubicBezTo>
                  <a:pt x="4687" y="4181"/>
                  <a:pt x="4891" y="4181"/>
                  <a:pt x="5094" y="4413"/>
                </a:cubicBezTo>
                <a:cubicBezTo>
                  <a:pt x="5094" y="4413"/>
                  <a:pt x="5094" y="4645"/>
                  <a:pt x="5298" y="4877"/>
                </a:cubicBezTo>
                <a:cubicBezTo>
                  <a:pt x="5298" y="4877"/>
                  <a:pt x="5298" y="4877"/>
                  <a:pt x="5502" y="4877"/>
                </a:cubicBezTo>
                <a:cubicBezTo>
                  <a:pt x="5909" y="5574"/>
                  <a:pt x="6317" y="6039"/>
                  <a:pt x="6317" y="4181"/>
                </a:cubicBezTo>
                <a:cubicBezTo>
                  <a:pt x="6521" y="2555"/>
                  <a:pt x="7540" y="3019"/>
                  <a:pt x="8355" y="2555"/>
                </a:cubicBezTo>
                <a:cubicBezTo>
                  <a:pt x="8355" y="2555"/>
                  <a:pt x="8355" y="2555"/>
                  <a:pt x="8558" y="2323"/>
                </a:cubicBezTo>
                <a:cubicBezTo>
                  <a:pt x="8762" y="2555"/>
                  <a:pt x="8966" y="2555"/>
                  <a:pt x="9170" y="2555"/>
                </a:cubicBezTo>
                <a:cubicBezTo>
                  <a:pt x="9374" y="2555"/>
                  <a:pt x="9374" y="2555"/>
                  <a:pt x="9374" y="2555"/>
                </a:cubicBezTo>
                <a:cubicBezTo>
                  <a:pt x="9374" y="2555"/>
                  <a:pt x="9985" y="1626"/>
                  <a:pt x="9985" y="1626"/>
                </a:cubicBezTo>
                <a:cubicBezTo>
                  <a:pt x="10189" y="1626"/>
                  <a:pt x="10596" y="1394"/>
                  <a:pt x="10596" y="1394"/>
                </a:cubicBezTo>
                <a:cubicBezTo>
                  <a:pt x="11004" y="697"/>
                  <a:pt x="11004" y="697"/>
                  <a:pt x="11004" y="697"/>
                </a:cubicBezTo>
                <a:cubicBezTo>
                  <a:pt x="11004" y="697"/>
                  <a:pt x="11411" y="929"/>
                  <a:pt x="11615" y="929"/>
                </a:cubicBezTo>
                <a:cubicBezTo>
                  <a:pt x="11819" y="929"/>
                  <a:pt x="12023" y="929"/>
                  <a:pt x="12430" y="929"/>
                </a:cubicBezTo>
                <a:cubicBezTo>
                  <a:pt x="12634" y="697"/>
                  <a:pt x="12634" y="697"/>
                  <a:pt x="12634" y="697"/>
                </a:cubicBezTo>
                <a:cubicBezTo>
                  <a:pt x="12634" y="697"/>
                  <a:pt x="13042" y="232"/>
                  <a:pt x="13449" y="232"/>
                </a:cubicBezTo>
                <a:cubicBezTo>
                  <a:pt x="13857" y="0"/>
                  <a:pt x="13857" y="232"/>
                  <a:pt x="13857" y="232"/>
                </a:cubicBezTo>
                <a:cubicBezTo>
                  <a:pt x="13857" y="232"/>
                  <a:pt x="14468" y="232"/>
                  <a:pt x="14875" y="232"/>
                </a:cubicBezTo>
                <a:cubicBezTo>
                  <a:pt x="14875" y="232"/>
                  <a:pt x="14875" y="0"/>
                  <a:pt x="14875" y="0"/>
                </a:cubicBezTo>
                <a:cubicBezTo>
                  <a:pt x="15487" y="465"/>
                  <a:pt x="15487" y="1161"/>
                  <a:pt x="16098" y="1858"/>
                </a:cubicBezTo>
                <a:cubicBezTo>
                  <a:pt x="16913" y="2787"/>
                  <a:pt x="17728" y="2555"/>
                  <a:pt x="19155" y="3484"/>
                </a:cubicBezTo>
                <a:cubicBezTo>
                  <a:pt x="19155" y="3716"/>
                  <a:pt x="19970" y="4413"/>
                  <a:pt x="20174" y="5110"/>
                </a:cubicBezTo>
                <a:cubicBezTo>
                  <a:pt x="20377" y="6039"/>
                  <a:pt x="21192" y="6039"/>
                  <a:pt x="21396" y="6968"/>
                </a:cubicBezTo>
                <a:cubicBezTo>
                  <a:pt x="21396" y="7665"/>
                  <a:pt x="20989" y="7897"/>
                  <a:pt x="20989" y="8594"/>
                </a:cubicBezTo>
                <a:cubicBezTo>
                  <a:pt x="20989" y="9290"/>
                  <a:pt x="21396" y="10916"/>
                  <a:pt x="21600" y="11148"/>
                </a:cubicBezTo>
                <a:cubicBezTo>
                  <a:pt x="21600" y="11148"/>
                  <a:pt x="21600" y="11381"/>
                  <a:pt x="21600" y="11381"/>
                </a:cubicBezTo>
                <a:cubicBezTo>
                  <a:pt x="19766" y="11845"/>
                  <a:pt x="19766" y="11845"/>
                  <a:pt x="19766" y="11845"/>
                </a:cubicBezTo>
                <a:cubicBezTo>
                  <a:pt x="19970" y="13935"/>
                  <a:pt x="19970" y="13935"/>
                  <a:pt x="19970" y="13935"/>
                </a:cubicBezTo>
                <a:cubicBezTo>
                  <a:pt x="18951" y="14865"/>
                  <a:pt x="18951" y="14865"/>
                  <a:pt x="18951" y="14865"/>
                </a:cubicBezTo>
                <a:cubicBezTo>
                  <a:pt x="18951" y="14865"/>
                  <a:pt x="16506" y="15329"/>
                  <a:pt x="16302" y="15329"/>
                </a:cubicBezTo>
                <a:cubicBezTo>
                  <a:pt x="16098" y="15329"/>
                  <a:pt x="15079" y="15561"/>
                  <a:pt x="14672" y="15794"/>
                </a:cubicBezTo>
                <a:cubicBezTo>
                  <a:pt x="14264" y="15794"/>
                  <a:pt x="13653" y="16258"/>
                  <a:pt x="13449" y="16258"/>
                </a:cubicBezTo>
                <a:cubicBezTo>
                  <a:pt x="13042" y="16490"/>
                  <a:pt x="12838" y="17652"/>
                  <a:pt x="12838" y="17652"/>
                </a:cubicBezTo>
                <a:cubicBezTo>
                  <a:pt x="12838" y="17652"/>
                  <a:pt x="12226" y="18581"/>
                  <a:pt x="12023" y="18813"/>
                </a:cubicBezTo>
                <a:cubicBezTo>
                  <a:pt x="11819" y="19045"/>
                  <a:pt x="10800" y="19742"/>
                  <a:pt x="10800" y="19742"/>
                </a:cubicBezTo>
                <a:cubicBezTo>
                  <a:pt x="10800" y="19742"/>
                  <a:pt x="9781" y="19742"/>
                  <a:pt x="9577" y="19742"/>
                </a:cubicBezTo>
                <a:cubicBezTo>
                  <a:pt x="9170" y="19742"/>
                  <a:pt x="8762" y="20206"/>
                  <a:pt x="8355" y="20206"/>
                </a:cubicBezTo>
                <a:cubicBezTo>
                  <a:pt x="7743" y="20439"/>
                  <a:pt x="7336" y="20671"/>
                  <a:pt x="7132" y="20671"/>
                </a:cubicBezTo>
                <a:cubicBezTo>
                  <a:pt x="6928" y="20671"/>
                  <a:pt x="5909" y="20903"/>
                  <a:pt x="5909" y="20903"/>
                </a:cubicBezTo>
                <a:cubicBezTo>
                  <a:pt x="5909" y="21600"/>
                  <a:pt x="5909" y="21600"/>
                  <a:pt x="5909" y="21600"/>
                </a:cubicBezTo>
                <a:cubicBezTo>
                  <a:pt x="5909" y="21600"/>
                  <a:pt x="5706" y="21600"/>
                  <a:pt x="5706" y="21600"/>
                </a:cubicBezTo>
                <a:cubicBezTo>
                  <a:pt x="5706" y="21600"/>
                  <a:pt x="5706" y="21600"/>
                  <a:pt x="5502" y="21600"/>
                </a:cubicBezTo>
                <a:cubicBezTo>
                  <a:pt x="5502" y="21368"/>
                  <a:pt x="5502" y="21368"/>
                  <a:pt x="5502" y="21368"/>
                </a:cubicBezTo>
                <a:cubicBezTo>
                  <a:pt x="5094" y="20903"/>
                  <a:pt x="5094" y="20903"/>
                  <a:pt x="5094" y="20903"/>
                </a:cubicBezTo>
                <a:cubicBezTo>
                  <a:pt x="5094" y="20903"/>
                  <a:pt x="4891" y="21135"/>
                  <a:pt x="4687" y="21135"/>
                </a:cubicBezTo>
                <a:cubicBezTo>
                  <a:pt x="4483" y="21135"/>
                  <a:pt x="4483" y="20903"/>
                  <a:pt x="4279" y="20903"/>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2" name="Shape 2702"/>
          <p:cNvSpPr/>
          <p:nvPr/>
        </p:nvSpPr>
        <p:spPr>
          <a:xfrm>
            <a:off x="17122607" y="5747283"/>
            <a:ext cx="897057" cy="485222"/>
          </a:xfrm>
          <a:custGeom>
            <a:avLst/>
            <a:gdLst/>
            <a:ahLst/>
            <a:cxnLst>
              <a:cxn ang="0">
                <a:pos x="wd2" y="hd2"/>
              </a:cxn>
              <a:cxn ang="5400000">
                <a:pos x="wd2" y="hd2"/>
              </a:cxn>
              <a:cxn ang="10800000">
                <a:pos x="wd2" y="hd2"/>
              </a:cxn>
              <a:cxn ang="16200000">
                <a:pos x="wd2" y="hd2"/>
              </a:cxn>
            </a:cxnLst>
            <a:rect l="0" t="0" r="r" b="b"/>
            <a:pathLst>
              <a:path w="21600" h="21600" extrusionOk="0">
                <a:moveTo>
                  <a:pt x="2880" y="10701"/>
                </a:moveTo>
                <a:cubicBezTo>
                  <a:pt x="3212" y="10305"/>
                  <a:pt x="3212" y="10305"/>
                  <a:pt x="3212" y="10305"/>
                </a:cubicBezTo>
                <a:cubicBezTo>
                  <a:pt x="3212" y="10305"/>
                  <a:pt x="3212" y="9710"/>
                  <a:pt x="3323" y="9908"/>
                </a:cubicBezTo>
                <a:cubicBezTo>
                  <a:pt x="3323" y="9908"/>
                  <a:pt x="3545" y="9710"/>
                  <a:pt x="3545" y="9710"/>
                </a:cubicBezTo>
                <a:cubicBezTo>
                  <a:pt x="3655" y="9314"/>
                  <a:pt x="3655" y="9314"/>
                  <a:pt x="3655" y="9314"/>
                </a:cubicBezTo>
                <a:cubicBezTo>
                  <a:pt x="3766" y="8719"/>
                  <a:pt x="3766" y="8719"/>
                  <a:pt x="3766" y="8719"/>
                </a:cubicBezTo>
                <a:cubicBezTo>
                  <a:pt x="4320" y="8323"/>
                  <a:pt x="4320" y="8323"/>
                  <a:pt x="4320" y="8323"/>
                </a:cubicBezTo>
                <a:cubicBezTo>
                  <a:pt x="4431" y="7332"/>
                  <a:pt x="4431" y="7332"/>
                  <a:pt x="4431" y="7332"/>
                </a:cubicBezTo>
                <a:cubicBezTo>
                  <a:pt x="4320" y="6738"/>
                  <a:pt x="4320" y="6738"/>
                  <a:pt x="4320" y="6738"/>
                </a:cubicBezTo>
                <a:cubicBezTo>
                  <a:pt x="4320" y="6738"/>
                  <a:pt x="4320" y="5945"/>
                  <a:pt x="4431" y="5945"/>
                </a:cubicBezTo>
                <a:cubicBezTo>
                  <a:pt x="4542" y="5945"/>
                  <a:pt x="4874" y="5549"/>
                  <a:pt x="4874" y="5549"/>
                </a:cubicBezTo>
                <a:cubicBezTo>
                  <a:pt x="5206" y="4954"/>
                  <a:pt x="5206" y="4954"/>
                  <a:pt x="5206" y="4954"/>
                </a:cubicBezTo>
                <a:cubicBezTo>
                  <a:pt x="5206" y="4558"/>
                  <a:pt x="5206" y="4558"/>
                  <a:pt x="5206" y="4558"/>
                </a:cubicBezTo>
                <a:cubicBezTo>
                  <a:pt x="5428" y="3765"/>
                  <a:pt x="5428" y="3765"/>
                  <a:pt x="5428" y="3765"/>
                </a:cubicBezTo>
                <a:cubicBezTo>
                  <a:pt x="5649" y="3369"/>
                  <a:pt x="5649" y="3369"/>
                  <a:pt x="5649" y="3369"/>
                </a:cubicBezTo>
                <a:cubicBezTo>
                  <a:pt x="5871" y="2972"/>
                  <a:pt x="5871" y="2972"/>
                  <a:pt x="5871" y="2972"/>
                </a:cubicBezTo>
                <a:cubicBezTo>
                  <a:pt x="6203" y="2774"/>
                  <a:pt x="6203" y="2774"/>
                  <a:pt x="6203" y="2774"/>
                </a:cubicBezTo>
                <a:cubicBezTo>
                  <a:pt x="6203" y="2774"/>
                  <a:pt x="6314" y="2774"/>
                  <a:pt x="6425" y="2774"/>
                </a:cubicBezTo>
                <a:cubicBezTo>
                  <a:pt x="6535" y="2774"/>
                  <a:pt x="6646" y="2576"/>
                  <a:pt x="6646" y="2576"/>
                </a:cubicBezTo>
                <a:cubicBezTo>
                  <a:pt x="6757" y="2576"/>
                  <a:pt x="7089" y="2576"/>
                  <a:pt x="7089" y="2576"/>
                </a:cubicBezTo>
                <a:cubicBezTo>
                  <a:pt x="7089" y="2576"/>
                  <a:pt x="7311" y="2180"/>
                  <a:pt x="7311" y="2378"/>
                </a:cubicBezTo>
                <a:cubicBezTo>
                  <a:pt x="7311" y="2774"/>
                  <a:pt x="7311" y="2972"/>
                  <a:pt x="7311" y="2972"/>
                </a:cubicBezTo>
                <a:cubicBezTo>
                  <a:pt x="7422" y="3171"/>
                  <a:pt x="7532" y="3567"/>
                  <a:pt x="7532" y="3567"/>
                </a:cubicBezTo>
                <a:cubicBezTo>
                  <a:pt x="7532" y="3567"/>
                  <a:pt x="7754" y="3567"/>
                  <a:pt x="7865" y="3369"/>
                </a:cubicBezTo>
                <a:cubicBezTo>
                  <a:pt x="7975" y="3171"/>
                  <a:pt x="8197" y="2972"/>
                  <a:pt x="8197" y="2972"/>
                </a:cubicBezTo>
                <a:cubicBezTo>
                  <a:pt x="8197" y="2972"/>
                  <a:pt x="8418" y="3369"/>
                  <a:pt x="8418" y="3171"/>
                </a:cubicBezTo>
                <a:cubicBezTo>
                  <a:pt x="8418" y="2972"/>
                  <a:pt x="8418" y="2180"/>
                  <a:pt x="8418" y="2180"/>
                </a:cubicBezTo>
                <a:cubicBezTo>
                  <a:pt x="8640" y="1585"/>
                  <a:pt x="8640" y="1585"/>
                  <a:pt x="8640" y="1585"/>
                </a:cubicBezTo>
                <a:cubicBezTo>
                  <a:pt x="8640" y="1585"/>
                  <a:pt x="8862" y="1585"/>
                  <a:pt x="8862" y="1387"/>
                </a:cubicBezTo>
                <a:cubicBezTo>
                  <a:pt x="8862" y="1189"/>
                  <a:pt x="9083" y="793"/>
                  <a:pt x="9083" y="793"/>
                </a:cubicBezTo>
                <a:cubicBezTo>
                  <a:pt x="9415" y="793"/>
                  <a:pt x="9415" y="793"/>
                  <a:pt x="9415" y="793"/>
                </a:cubicBezTo>
                <a:cubicBezTo>
                  <a:pt x="9637" y="1982"/>
                  <a:pt x="9637" y="1982"/>
                  <a:pt x="9637" y="1982"/>
                </a:cubicBezTo>
                <a:cubicBezTo>
                  <a:pt x="9969" y="2378"/>
                  <a:pt x="9969" y="2378"/>
                  <a:pt x="9969" y="2378"/>
                </a:cubicBezTo>
                <a:cubicBezTo>
                  <a:pt x="10080" y="2576"/>
                  <a:pt x="10080" y="2576"/>
                  <a:pt x="10080" y="2576"/>
                </a:cubicBezTo>
                <a:cubicBezTo>
                  <a:pt x="10302" y="2774"/>
                  <a:pt x="10302" y="2774"/>
                  <a:pt x="10302" y="2774"/>
                </a:cubicBezTo>
                <a:cubicBezTo>
                  <a:pt x="10634" y="2774"/>
                  <a:pt x="10634" y="2774"/>
                  <a:pt x="10634" y="2774"/>
                </a:cubicBezTo>
                <a:cubicBezTo>
                  <a:pt x="10634" y="2972"/>
                  <a:pt x="10634" y="2972"/>
                  <a:pt x="10634" y="2972"/>
                </a:cubicBezTo>
                <a:cubicBezTo>
                  <a:pt x="10855" y="3369"/>
                  <a:pt x="10855" y="3369"/>
                  <a:pt x="10855" y="3369"/>
                </a:cubicBezTo>
                <a:cubicBezTo>
                  <a:pt x="10966" y="3963"/>
                  <a:pt x="10966" y="3963"/>
                  <a:pt x="10966" y="3963"/>
                </a:cubicBezTo>
                <a:cubicBezTo>
                  <a:pt x="10745" y="4360"/>
                  <a:pt x="10745" y="4360"/>
                  <a:pt x="10745" y="4360"/>
                </a:cubicBezTo>
                <a:cubicBezTo>
                  <a:pt x="10745" y="4558"/>
                  <a:pt x="10745" y="4558"/>
                  <a:pt x="10745" y="4558"/>
                </a:cubicBezTo>
                <a:cubicBezTo>
                  <a:pt x="10855" y="4756"/>
                  <a:pt x="10855" y="4756"/>
                  <a:pt x="10855" y="4756"/>
                </a:cubicBezTo>
                <a:cubicBezTo>
                  <a:pt x="10855" y="4756"/>
                  <a:pt x="10966" y="4756"/>
                  <a:pt x="10966" y="4756"/>
                </a:cubicBezTo>
                <a:cubicBezTo>
                  <a:pt x="10966" y="4756"/>
                  <a:pt x="11188" y="4558"/>
                  <a:pt x="11298" y="4558"/>
                </a:cubicBezTo>
                <a:cubicBezTo>
                  <a:pt x="11298" y="4558"/>
                  <a:pt x="11298" y="4360"/>
                  <a:pt x="11298" y="4360"/>
                </a:cubicBezTo>
                <a:cubicBezTo>
                  <a:pt x="11298" y="4360"/>
                  <a:pt x="11520" y="4161"/>
                  <a:pt x="11520" y="4161"/>
                </a:cubicBezTo>
                <a:cubicBezTo>
                  <a:pt x="11520" y="4161"/>
                  <a:pt x="11631" y="4161"/>
                  <a:pt x="11631" y="4161"/>
                </a:cubicBezTo>
                <a:cubicBezTo>
                  <a:pt x="11631" y="4360"/>
                  <a:pt x="11742" y="4558"/>
                  <a:pt x="11742" y="4558"/>
                </a:cubicBezTo>
                <a:cubicBezTo>
                  <a:pt x="11742" y="4558"/>
                  <a:pt x="11852" y="4360"/>
                  <a:pt x="11852" y="4558"/>
                </a:cubicBezTo>
                <a:cubicBezTo>
                  <a:pt x="11852" y="4558"/>
                  <a:pt x="11963" y="4558"/>
                  <a:pt x="11963" y="4558"/>
                </a:cubicBezTo>
                <a:cubicBezTo>
                  <a:pt x="11963" y="4558"/>
                  <a:pt x="11963" y="4558"/>
                  <a:pt x="11963" y="4360"/>
                </a:cubicBezTo>
                <a:cubicBezTo>
                  <a:pt x="11963" y="3963"/>
                  <a:pt x="11963" y="3963"/>
                  <a:pt x="11963" y="3963"/>
                </a:cubicBezTo>
                <a:cubicBezTo>
                  <a:pt x="11963" y="3765"/>
                  <a:pt x="11963" y="3567"/>
                  <a:pt x="11963" y="3567"/>
                </a:cubicBezTo>
                <a:cubicBezTo>
                  <a:pt x="12074" y="3369"/>
                  <a:pt x="12074" y="3369"/>
                  <a:pt x="12074" y="3171"/>
                </a:cubicBezTo>
                <a:cubicBezTo>
                  <a:pt x="12074" y="3171"/>
                  <a:pt x="11963" y="2972"/>
                  <a:pt x="12074" y="2972"/>
                </a:cubicBezTo>
                <a:cubicBezTo>
                  <a:pt x="12185" y="2972"/>
                  <a:pt x="12295" y="2972"/>
                  <a:pt x="12295" y="2972"/>
                </a:cubicBezTo>
                <a:cubicBezTo>
                  <a:pt x="12295" y="2972"/>
                  <a:pt x="12295" y="2774"/>
                  <a:pt x="12295" y="2774"/>
                </a:cubicBezTo>
                <a:cubicBezTo>
                  <a:pt x="12295" y="2774"/>
                  <a:pt x="12406" y="2576"/>
                  <a:pt x="12517" y="2576"/>
                </a:cubicBezTo>
                <a:cubicBezTo>
                  <a:pt x="12517" y="2576"/>
                  <a:pt x="12517" y="2774"/>
                  <a:pt x="12628" y="2576"/>
                </a:cubicBezTo>
                <a:cubicBezTo>
                  <a:pt x="12738" y="2378"/>
                  <a:pt x="12628" y="2378"/>
                  <a:pt x="12628" y="2378"/>
                </a:cubicBezTo>
                <a:cubicBezTo>
                  <a:pt x="12628" y="2180"/>
                  <a:pt x="12628" y="2180"/>
                  <a:pt x="12628" y="2180"/>
                </a:cubicBezTo>
                <a:cubicBezTo>
                  <a:pt x="12738" y="1982"/>
                  <a:pt x="12628" y="2180"/>
                  <a:pt x="12849" y="2180"/>
                </a:cubicBezTo>
                <a:cubicBezTo>
                  <a:pt x="12960" y="1982"/>
                  <a:pt x="13071" y="1982"/>
                  <a:pt x="13071" y="1982"/>
                </a:cubicBezTo>
                <a:cubicBezTo>
                  <a:pt x="13071" y="1982"/>
                  <a:pt x="13071" y="1783"/>
                  <a:pt x="13071" y="1783"/>
                </a:cubicBezTo>
                <a:cubicBezTo>
                  <a:pt x="13292" y="1585"/>
                  <a:pt x="13292" y="1585"/>
                  <a:pt x="13292" y="1585"/>
                </a:cubicBezTo>
                <a:cubicBezTo>
                  <a:pt x="13292" y="1585"/>
                  <a:pt x="13292" y="1783"/>
                  <a:pt x="13292" y="1783"/>
                </a:cubicBezTo>
                <a:cubicBezTo>
                  <a:pt x="13292" y="1783"/>
                  <a:pt x="13403" y="1783"/>
                  <a:pt x="13514" y="1783"/>
                </a:cubicBezTo>
                <a:cubicBezTo>
                  <a:pt x="13514" y="1783"/>
                  <a:pt x="13625" y="1982"/>
                  <a:pt x="13625" y="1783"/>
                </a:cubicBezTo>
                <a:cubicBezTo>
                  <a:pt x="13625" y="1783"/>
                  <a:pt x="13735" y="1783"/>
                  <a:pt x="13735" y="1585"/>
                </a:cubicBezTo>
                <a:cubicBezTo>
                  <a:pt x="13735" y="1585"/>
                  <a:pt x="13735" y="1585"/>
                  <a:pt x="13735" y="1585"/>
                </a:cubicBezTo>
                <a:cubicBezTo>
                  <a:pt x="13735" y="1585"/>
                  <a:pt x="13735" y="1387"/>
                  <a:pt x="13846" y="1387"/>
                </a:cubicBezTo>
                <a:cubicBezTo>
                  <a:pt x="13957" y="1585"/>
                  <a:pt x="13846" y="1585"/>
                  <a:pt x="13957" y="1585"/>
                </a:cubicBezTo>
                <a:cubicBezTo>
                  <a:pt x="13957" y="1387"/>
                  <a:pt x="14178" y="1189"/>
                  <a:pt x="14178" y="1189"/>
                </a:cubicBezTo>
                <a:cubicBezTo>
                  <a:pt x="14178" y="1189"/>
                  <a:pt x="14178" y="1189"/>
                  <a:pt x="14289" y="1585"/>
                </a:cubicBezTo>
                <a:cubicBezTo>
                  <a:pt x="14289" y="1783"/>
                  <a:pt x="14400" y="1783"/>
                  <a:pt x="14511" y="1783"/>
                </a:cubicBezTo>
                <a:cubicBezTo>
                  <a:pt x="14511" y="1783"/>
                  <a:pt x="14511" y="1783"/>
                  <a:pt x="14511" y="1783"/>
                </a:cubicBezTo>
                <a:cubicBezTo>
                  <a:pt x="14511" y="1982"/>
                  <a:pt x="14622" y="2180"/>
                  <a:pt x="14622" y="2180"/>
                </a:cubicBezTo>
                <a:cubicBezTo>
                  <a:pt x="14732" y="2180"/>
                  <a:pt x="14732" y="2180"/>
                  <a:pt x="14732" y="2180"/>
                </a:cubicBezTo>
                <a:cubicBezTo>
                  <a:pt x="14843" y="1982"/>
                  <a:pt x="14843" y="1982"/>
                  <a:pt x="14843" y="1982"/>
                </a:cubicBezTo>
                <a:cubicBezTo>
                  <a:pt x="14843" y="1982"/>
                  <a:pt x="14843" y="2180"/>
                  <a:pt x="14954" y="2180"/>
                </a:cubicBezTo>
                <a:cubicBezTo>
                  <a:pt x="15065" y="2180"/>
                  <a:pt x="15175" y="2378"/>
                  <a:pt x="15175" y="2378"/>
                </a:cubicBezTo>
                <a:cubicBezTo>
                  <a:pt x="15175" y="2180"/>
                  <a:pt x="15286" y="1982"/>
                  <a:pt x="15286" y="1982"/>
                </a:cubicBezTo>
                <a:cubicBezTo>
                  <a:pt x="15286" y="1783"/>
                  <a:pt x="15286" y="1783"/>
                  <a:pt x="15397" y="1585"/>
                </a:cubicBezTo>
                <a:cubicBezTo>
                  <a:pt x="15397" y="1585"/>
                  <a:pt x="15729" y="1387"/>
                  <a:pt x="15729" y="1387"/>
                </a:cubicBezTo>
                <a:cubicBezTo>
                  <a:pt x="15729" y="1387"/>
                  <a:pt x="15618" y="991"/>
                  <a:pt x="15508" y="991"/>
                </a:cubicBezTo>
                <a:cubicBezTo>
                  <a:pt x="15508" y="991"/>
                  <a:pt x="15397" y="793"/>
                  <a:pt x="15618" y="594"/>
                </a:cubicBezTo>
                <a:cubicBezTo>
                  <a:pt x="15729" y="594"/>
                  <a:pt x="15840" y="594"/>
                  <a:pt x="15840" y="594"/>
                </a:cubicBezTo>
                <a:cubicBezTo>
                  <a:pt x="16062" y="793"/>
                  <a:pt x="16062" y="793"/>
                  <a:pt x="16062" y="793"/>
                </a:cubicBezTo>
                <a:cubicBezTo>
                  <a:pt x="16062" y="594"/>
                  <a:pt x="16062" y="594"/>
                  <a:pt x="16062" y="594"/>
                </a:cubicBezTo>
                <a:cubicBezTo>
                  <a:pt x="16172" y="396"/>
                  <a:pt x="16172" y="396"/>
                  <a:pt x="16172" y="396"/>
                </a:cubicBezTo>
                <a:cubicBezTo>
                  <a:pt x="16172" y="396"/>
                  <a:pt x="16283" y="198"/>
                  <a:pt x="16283" y="198"/>
                </a:cubicBezTo>
                <a:cubicBezTo>
                  <a:pt x="16283" y="198"/>
                  <a:pt x="16394" y="198"/>
                  <a:pt x="16394" y="198"/>
                </a:cubicBezTo>
                <a:cubicBezTo>
                  <a:pt x="16505" y="198"/>
                  <a:pt x="16615" y="198"/>
                  <a:pt x="16615" y="198"/>
                </a:cubicBezTo>
                <a:cubicBezTo>
                  <a:pt x="16615" y="198"/>
                  <a:pt x="16726" y="396"/>
                  <a:pt x="16726" y="396"/>
                </a:cubicBezTo>
                <a:cubicBezTo>
                  <a:pt x="16837" y="396"/>
                  <a:pt x="16948" y="396"/>
                  <a:pt x="16948" y="396"/>
                </a:cubicBezTo>
                <a:cubicBezTo>
                  <a:pt x="16948" y="396"/>
                  <a:pt x="17058" y="594"/>
                  <a:pt x="17058" y="396"/>
                </a:cubicBezTo>
                <a:cubicBezTo>
                  <a:pt x="17169" y="396"/>
                  <a:pt x="17169" y="198"/>
                  <a:pt x="17169" y="198"/>
                </a:cubicBezTo>
                <a:cubicBezTo>
                  <a:pt x="17169" y="198"/>
                  <a:pt x="17612" y="0"/>
                  <a:pt x="17612" y="0"/>
                </a:cubicBezTo>
                <a:cubicBezTo>
                  <a:pt x="17612" y="0"/>
                  <a:pt x="17723" y="0"/>
                  <a:pt x="17723" y="0"/>
                </a:cubicBezTo>
                <a:cubicBezTo>
                  <a:pt x="17834" y="198"/>
                  <a:pt x="17945" y="198"/>
                  <a:pt x="17945" y="198"/>
                </a:cubicBezTo>
                <a:cubicBezTo>
                  <a:pt x="18055" y="198"/>
                  <a:pt x="18166" y="396"/>
                  <a:pt x="18166" y="396"/>
                </a:cubicBezTo>
                <a:cubicBezTo>
                  <a:pt x="18277" y="594"/>
                  <a:pt x="18388" y="594"/>
                  <a:pt x="18388" y="594"/>
                </a:cubicBezTo>
                <a:cubicBezTo>
                  <a:pt x="18388" y="594"/>
                  <a:pt x="18388" y="198"/>
                  <a:pt x="18388" y="198"/>
                </a:cubicBezTo>
                <a:cubicBezTo>
                  <a:pt x="18498" y="198"/>
                  <a:pt x="18609" y="198"/>
                  <a:pt x="18609" y="198"/>
                </a:cubicBezTo>
                <a:cubicBezTo>
                  <a:pt x="18720" y="396"/>
                  <a:pt x="18720" y="396"/>
                  <a:pt x="18720" y="396"/>
                </a:cubicBezTo>
                <a:cubicBezTo>
                  <a:pt x="18720" y="396"/>
                  <a:pt x="18831" y="594"/>
                  <a:pt x="18942" y="594"/>
                </a:cubicBezTo>
                <a:cubicBezTo>
                  <a:pt x="18942" y="594"/>
                  <a:pt x="19052" y="396"/>
                  <a:pt x="19052" y="396"/>
                </a:cubicBezTo>
                <a:cubicBezTo>
                  <a:pt x="19052" y="594"/>
                  <a:pt x="19163" y="594"/>
                  <a:pt x="19163" y="793"/>
                </a:cubicBezTo>
                <a:cubicBezTo>
                  <a:pt x="19163" y="793"/>
                  <a:pt x="19274" y="991"/>
                  <a:pt x="19274" y="991"/>
                </a:cubicBezTo>
                <a:cubicBezTo>
                  <a:pt x="19274" y="1189"/>
                  <a:pt x="19385" y="1189"/>
                  <a:pt x="19385" y="1189"/>
                </a:cubicBezTo>
                <a:cubicBezTo>
                  <a:pt x="19385" y="1387"/>
                  <a:pt x="19385" y="1585"/>
                  <a:pt x="19385" y="1585"/>
                </a:cubicBezTo>
                <a:cubicBezTo>
                  <a:pt x="19385" y="1585"/>
                  <a:pt x="19385" y="1585"/>
                  <a:pt x="19385" y="1783"/>
                </a:cubicBezTo>
                <a:cubicBezTo>
                  <a:pt x="19495" y="1783"/>
                  <a:pt x="19828" y="1783"/>
                  <a:pt x="19828" y="1783"/>
                </a:cubicBezTo>
                <a:cubicBezTo>
                  <a:pt x="19828" y="1783"/>
                  <a:pt x="19938" y="1783"/>
                  <a:pt x="19938" y="1982"/>
                </a:cubicBezTo>
                <a:cubicBezTo>
                  <a:pt x="19938" y="1982"/>
                  <a:pt x="20160" y="1982"/>
                  <a:pt x="20160" y="1982"/>
                </a:cubicBezTo>
                <a:cubicBezTo>
                  <a:pt x="20160" y="1982"/>
                  <a:pt x="20271" y="1783"/>
                  <a:pt x="20271" y="1982"/>
                </a:cubicBezTo>
                <a:cubicBezTo>
                  <a:pt x="20271" y="1982"/>
                  <a:pt x="20271" y="2180"/>
                  <a:pt x="20271" y="2180"/>
                </a:cubicBezTo>
                <a:cubicBezTo>
                  <a:pt x="20492" y="2180"/>
                  <a:pt x="20492" y="2180"/>
                  <a:pt x="20492" y="2180"/>
                </a:cubicBezTo>
                <a:cubicBezTo>
                  <a:pt x="20603" y="2180"/>
                  <a:pt x="20603" y="2180"/>
                  <a:pt x="20603" y="2180"/>
                </a:cubicBezTo>
                <a:cubicBezTo>
                  <a:pt x="20603" y="2180"/>
                  <a:pt x="20714" y="1982"/>
                  <a:pt x="20714" y="2180"/>
                </a:cubicBezTo>
                <a:cubicBezTo>
                  <a:pt x="20714" y="2180"/>
                  <a:pt x="20825" y="2180"/>
                  <a:pt x="20825" y="2180"/>
                </a:cubicBezTo>
                <a:cubicBezTo>
                  <a:pt x="20825" y="2180"/>
                  <a:pt x="21046" y="2378"/>
                  <a:pt x="21046" y="2378"/>
                </a:cubicBezTo>
                <a:cubicBezTo>
                  <a:pt x="21046" y="2378"/>
                  <a:pt x="21157" y="2378"/>
                  <a:pt x="21268" y="2378"/>
                </a:cubicBezTo>
                <a:cubicBezTo>
                  <a:pt x="21268" y="2378"/>
                  <a:pt x="21600" y="2378"/>
                  <a:pt x="21600" y="2378"/>
                </a:cubicBezTo>
                <a:cubicBezTo>
                  <a:pt x="21600" y="2378"/>
                  <a:pt x="21600" y="2576"/>
                  <a:pt x="21600" y="2774"/>
                </a:cubicBezTo>
                <a:cubicBezTo>
                  <a:pt x="21600" y="2774"/>
                  <a:pt x="21600" y="3171"/>
                  <a:pt x="21600" y="3171"/>
                </a:cubicBezTo>
                <a:cubicBezTo>
                  <a:pt x="21600" y="3171"/>
                  <a:pt x="21489" y="3369"/>
                  <a:pt x="21489" y="3567"/>
                </a:cubicBezTo>
                <a:cubicBezTo>
                  <a:pt x="21378" y="3567"/>
                  <a:pt x="21378" y="3963"/>
                  <a:pt x="21378" y="3963"/>
                </a:cubicBezTo>
                <a:cubicBezTo>
                  <a:pt x="21378" y="3963"/>
                  <a:pt x="21378" y="4161"/>
                  <a:pt x="21378" y="4161"/>
                </a:cubicBezTo>
                <a:cubicBezTo>
                  <a:pt x="21378" y="4161"/>
                  <a:pt x="21378" y="4558"/>
                  <a:pt x="21378" y="4558"/>
                </a:cubicBezTo>
                <a:cubicBezTo>
                  <a:pt x="21268" y="4954"/>
                  <a:pt x="21268" y="4954"/>
                  <a:pt x="21268" y="4954"/>
                </a:cubicBezTo>
                <a:cubicBezTo>
                  <a:pt x="21268" y="4954"/>
                  <a:pt x="21157" y="5152"/>
                  <a:pt x="21268" y="5350"/>
                </a:cubicBezTo>
                <a:cubicBezTo>
                  <a:pt x="21268" y="5350"/>
                  <a:pt x="21268" y="5549"/>
                  <a:pt x="21268" y="5549"/>
                </a:cubicBezTo>
                <a:cubicBezTo>
                  <a:pt x="21378" y="5747"/>
                  <a:pt x="21378" y="5747"/>
                  <a:pt x="21378" y="5747"/>
                </a:cubicBezTo>
                <a:cubicBezTo>
                  <a:pt x="21157" y="6143"/>
                  <a:pt x="21157" y="6143"/>
                  <a:pt x="21157" y="6143"/>
                </a:cubicBezTo>
                <a:cubicBezTo>
                  <a:pt x="21157" y="6539"/>
                  <a:pt x="21157" y="6539"/>
                  <a:pt x="21157" y="6539"/>
                </a:cubicBezTo>
                <a:cubicBezTo>
                  <a:pt x="21157" y="6539"/>
                  <a:pt x="21268" y="6738"/>
                  <a:pt x="21157" y="6936"/>
                </a:cubicBezTo>
                <a:cubicBezTo>
                  <a:pt x="21157" y="6936"/>
                  <a:pt x="21046" y="7134"/>
                  <a:pt x="21046" y="7134"/>
                </a:cubicBezTo>
                <a:cubicBezTo>
                  <a:pt x="21046" y="7134"/>
                  <a:pt x="20825" y="7530"/>
                  <a:pt x="20825" y="7530"/>
                </a:cubicBezTo>
                <a:cubicBezTo>
                  <a:pt x="20825" y="7530"/>
                  <a:pt x="20825" y="7728"/>
                  <a:pt x="20825" y="7728"/>
                </a:cubicBezTo>
                <a:cubicBezTo>
                  <a:pt x="20825" y="7728"/>
                  <a:pt x="20714" y="8125"/>
                  <a:pt x="20714" y="8125"/>
                </a:cubicBezTo>
                <a:cubicBezTo>
                  <a:pt x="20714" y="8125"/>
                  <a:pt x="20714" y="8719"/>
                  <a:pt x="20714" y="8719"/>
                </a:cubicBezTo>
                <a:cubicBezTo>
                  <a:pt x="20714" y="8719"/>
                  <a:pt x="20825" y="8917"/>
                  <a:pt x="20825" y="8917"/>
                </a:cubicBezTo>
                <a:cubicBezTo>
                  <a:pt x="20825" y="8917"/>
                  <a:pt x="20825" y="9116"/>
                  <a:pt x="20825" y="9314"/>
                </a:cubicBezTo>
                <a:cubicBezTo>
                  <a:pt x="20714" y="9314"/>
                  <a:pt x="20825" y="9512"/>
                  <a:pt x="20825" y="9710"/>
                </a:cubicBezTo>
                <a:cubicBezTo>
                  <a:pt x="20825" y="9710"/>
                  <a:pt x="20825" y="9908"/>
                  <a:pt x="20825" y="9908"/>
                </a:cubicBezTo>
                <a:cubicBezTo>
                  <a:pt x="20714" y="10305"/>
                  <a:pt x="20714" y="10305"/>
                  <a:pt x="20714" y="10305"/>
                </a:cubicBezTo>
                <a:cubicBezTo>
                  <a:pt x="20603" y="10305"/>
                  <a:pt x="20603" y="10305"/>
                  <a:pt x="20603" y="10305"/>
                </a:cubicBezTo>
                <a:cubicBezTo>
                  <a:pt x="20714" y="10899"/>
                  <a:pt x="20714" y="10899"/>
                  <a:pt x="20714" y="10899"/>
                </a:cubicBezTo>
                <a:cubicBezTo>
                  <a:pt x="20492" y="11295"/>
                  <a:pt x="20492" y="11295"/>
                  <a:pt x="20492" y="11295"/>
                </a:cubicBezTo>
                <a:cubicBezTo>
                  <a:pt x="19606" y="11295"/>
                  <a:pt x="19606" y="11295"/>
                  <a:pt x="19606" y="11295"/>
                </a:cubicBezTo>
                <a:cubicBezTo>
                  <a:pt x="18720" y="9710"/>
                  <a:pt x="18720" y="9710"/>
                  <a:pt x="18720" y="9710"/>
                </a:cubicBezTo>
                <a:cubicBezTo>
                  <a:pt x="18055" y="9512"/>
                  <a:pt x="18055" y="9512"/>
                  <a:pt x="18055" y="9512"/>
                </a:cubicBezTo>
                <a:cubicBezTo>
                  <a:pt x="17502" y="10305"/>
                  <a:pt x="17502" y="10305"/>
                  <a:pt x="17502" y="10305"/>
                </a:cubicBezTo>
                <a:cubicBezTo>
                  <a:pt x="16726" y="10503"/>
                  <a:pt x="16726" y="10503"/>
                  <a:pt x="16726" y="10503"/>
                </a:cubicBezTo>
                <a:cubicBezTo>
                  <a:pt x="16172" y="9908"/>
                  <a:pt x="16172" y="9908"/>
                  <a:pt x="16172" y="9908"/>
                </a:cubicBezTo>
                <a:cubicBezTo>
                  <a:pt x="14622" y="10701"/>
                  <a:pt x="14622" y="10701"/>
                  <a:pt x="14622" y="10701"/>
                </a:cubicBezTo>
                <a:cubicBezTo>
                  <a:pt x="14511" y="11295"/>
                  <a:pt x="14511" y="11295"/>
                  <a:pt x="14511" y="11295"/>
                </a:cubicBezTo>
                <a:cubicBezTo>
                  <a:pt x="14289" y="12683"/>
                  <a:pt x="14289" y="12683"/>
                  <a:pt x="14289" y="12683"/>
                </a:cubicBezTo>
                <a:cubicBezTo>
                  <a:pt x="13957" y="13872"/>
                  <a:pt x="13957" y="13872"/>
                  <a:pt x="13957" y="13872"/>
                </a:cubicBezTo>
                <a:cubicBezTo>
                  <a:pt x="13514" y="14268"/>
                  <a:pt x="13514" y="14268"/>
                  <a:pt x="13514" y="14268"/>
                </a:cubicBezTo>
                <a:cubicBezTo>
                  <a:pt x="13182" y="14664"/>
                  <a:pt x="13182" y="14664"/>
                  <a:pt x="13182" y="14664"/>
                </a:cubicBezTo>
                <a:cubicBezTo>
                  <a:pt x="12849" y="15457"/>
                  <a:pt x="12849" y="15457"/>
                  <a:pt x="12849" y="15457"/>
                </a:cubicBezTo>
                <a:cubicBezTo>
                  <a:pt x="12185" y="15457"/>
                  <a:pt x="12185" y="15457"/>
                  <a:pt x="12185" y="15457"/>
                </a:cubicBezTo>
                <a:cubicBezTo>
                  <a:pt x="11742" y="15259"/>
                  <a:pt x="11742" y="15259"/>
                  <a:pt x="11742" y="15259"/>
                </a:cubicBezTo>
                <a:cubicBezTo>
                  <a:pt x="11077" y="15457"/>
                  <a:pt x="11077" y="15457"/>
                  <a:pt x="11077" y="15457"/>
                </a:cubicBezTo>
                <a:cubicBezTo>
                  <a:pt x="10855" y="16646"/>
                  <a:pt x="10855" y="16646"/>
                  <a:pt x="10855" y="16646"/>
                </a:cubicBezTo>
                <a:cubicBezTo>
                  <a:pt x="10412" y="16844"/>
                  <a:pt x="10412" y="16844"/>
                  <a:pt x="10412" y="16844"/>
                </a:cubicBezTo>
                <a:cubicBezTo>
                  <a:pt x="9637" y="17042"/>
                  <a:pt x="9637" y="17042"/>
                  <a:pt x="9637" y="17042"/>
                </a:cubicBezTo>
                <a:cubicBezTo>
                  <a:pt x="8640" y="17637"/>
                  <a:pt x="8640" y="17637"/>
                  <a:pt x="8640" y="17637"/>
                </a:cubicBezTo>
                <a:cubicBezTo>
                  <a:pt x="8086" y="18628"/>
                  <a:pt x="8086" y="18628"/>
                  <a:pt x="8086" y="18628"/>
                </a:cubicBezTo>
                <a:cubicBezTo>
                  <a:pt x="8086" y="19024"/>
                  <a:pt x="8086" y="19024"/>
                  <a:pt x="8086" y="19024"/>
                </a:cubicBezTo>
                <a:cubicBezTo>
                  <a:pt x="8086" y="19024"/>
                  <a:pt x="8529" y="19618"/>
                  <a:pt x="8751" y="19817"/>
                </a:cubicBezTo>
                <a:cubicBezTo>
                  <a:pt x="8972" y="20213"/>
                  <a:pt x="8308" y="20411"/>
                  <a:pt x="8197" y="20609"/>
                </a:cubicBezTo>
                <a:cubicBezTo>
                  <a:pt x="8086" y="20807"/>
                  <a:pt x="7089" y="21006"/>
                  <a:pt x="7089" y="21006"/>
                </a:cubicBezTo>
                <a:cubicBezTo>
                  <a:pt x="5206" y="21204"/>
                  <a:pt x="5206" y="21204"/>
                  <a:pt x="5206" y="21204"/>
                </a:cubicBezTo>
                <a:cubicBezTo>
                  <a:pt x="4209" y="21600"/>
                  <a:pt x="4209" y="21600"/>
                  <a:pt x="4209" y="21600"/>
                </a:cubicBezTo>
                <a:cubicBezTo>
                  <a:pt x="3766" y="21204"/>
                  <a:pt x="3766" y="21204"/>
                  <a:pt x="3766" y="21204"/>
                </a:cubicBezTo>
                <a:cubicBezTo>
                  <a:pt x="2991" y="20411"/>
                  <a:pt x="2991" y="20411"/>
                  <a:pt x="2991" y="20411"/>
                </a:cubicBezTo>
                <a:cubicBezTo>
                  <a:pt x="2437" y="19420"/>
                  <a:pt x="2437" y="19420"/>
                  <a:pt x="2437" y="19420"/>
                </a:cubicBezTo>
                <a:cubicBezTo>
                  <a:pt x="2437" y="19420"/>
                  <a:pt x="2437" y="19420"/>
                  <a:pt x="2437" y="19420"/>
                </a:cubicBezTo>
                <a:cubicBezTo>
                  <a:pt x="1551" y="19222"/>
                  <a:pt x="1551" y="19222"/>
                  <a:pt x="1551" y="19222"/>
                </a:cubicBezTo>
                <a:cubicBezTo>
                  <a:pt x="1551" y="19420"/>
                  <a:pt x="1551" y="19420"/>
                  <a:pt x="1551" y="19420"/>
                </a:cubicBezTo>
                <a:cubicBezTo>
                  <a:pt x="1551" y="20213"/>
                  <a:pt x="1551" y="20213"/>
                  <a:pt x="1551" y="20213"/>
                </a:cubicBezTo>
                <a:cubicBezTo>
                  <a:pt x="1218" y="21006"/>
                  <a:pt x="1218" y="21006"/>
                  <a:pt x="1218" y="21006"/>
                </a:cubicBezTo>
                <a:cubicBezTo>
                  <a:pt x="997" y="20411"/>
                  <a:pt x="886" y="19420"/>
                  <a:pt x="665" y="18429"/>
                </a:cubicBezTo>
                <a:cubicBezTo>
                  <a:pt x="665" y="18429"/>
                  <a:pt x="665" y="18231"/>
                  <a:pt x="554" y="18033"/>
                </a:cubicBezTo>
                <a:cubicBezTo>
                  <a:pt x="554" y="17835"/>
                  <a:pt x="443" y="17439"/>
                  <a:pt x="443" y="17439"/>
                </a:cubicBezTo>
                <a:cubicBezTo>
                  <a:pt x="443" y="17439"/>
                  <a:pt x="443" y="17439"/>
                  <a:pt x="443" y="17439"/>
                </a:cubicBezTo>
                <a:cubicBezTo>
                  <a:pt x="332" y="17240"/>
                  <a:pt x="222" y="17042"/>
                  <a:pt x="222" y="17042"/>
                </a:cubicBezTo>
                <a:cubicBezTo>
                  <a:pt x="222" y="17042"/>
                  <a:pt x="222" y="16844"/>
                  <a:pt x="222" y="16844"/>
                </a:cubicBezTo>
                <a:cubicBezTo>
                  <a:pt x="111" y="16844"/>
                  <a:pt x="0" y="16646"/>
                  <a:pt x="0" y="16646"/>
                </a:cubicBezTo>
                <a:cubicBezTo>
                  <a:pt x="0" y="16646"/>
                  <a:pt x="0" y="16051"/>
                  <a:pt x="0" y="16051"/>
                </a:cubicBezTo>
                <a:cubicBezTo>
                  <a:pt x="0" y="15655"/>
                  <a:pt x="0" y="15655"/>
                  <a:pt x="0" y="15655"/>
                </a:cubicBezTo>
                <a:cubicBezTo>
                  <a:pt x="222" y="15259"/>
                  <a:pt x="222" y="15259"/>
                  <a:pt x="222" y="15259"/>
                </a:cubicBezTo>
                <a:cubicBezTo>
                  <a:pt x="222" y="15259"/>
                  <a:pt x="222" y="14862"/>
                  <a:pt x="222" y="14862"/>
                </a:cubicBezTo>
                <a:cubicBezTo>
                  <a:pt x="222" y="14862"/>
                  <a:pt x="332" y="14466"/>
                  <a:pt x="332" y="14466"/>
                </a:cubicBezTo>
                <a:cubicBezTo>
                  <a:pt x="222" y="14268"/>
                  <a:pt x="222" y="14268"/>
                  <a:pt x="222" y="14268"/>
                </a:cubicBezTo>
                <a:cubicBezTo>
                  <a:pt x="222" y="13673"/>
                  <a:pt x="222" y="13673"/>
                  <a:pt x="222" y="13673"/>
                </a:cubicBezTo>
                <a:cubicBezTo>
                  <a:pt x="332" y="13475"/>
                  <a:pt x="332" y="13475"/>
                  <a:pt x="332" y="13475"/>
                </a:cubicBezTo>
                <a:cubicBezTo>
                  <a:pt x="332" y="13079"/>
                  <a:pt x="332" y="13079"/>
                  <a:pt x="332" y="13079"/>
                </a:cubicBezTo>
                <a:cubicBezTo>
                  <a:pt x="332" y="13079"/>
                  <a:pt x="332" y="12881"/>
                  <a:pt x="332" y="12881"/>
                </a:cubicBezTo>
                <a:cubicBezTo>
                  <a:pt x="443" y="12881"/>
                  <a:pt x="443" y="12286"/>
                  <a:pt x="443" y="12286"/>
                </a:cubicBezTo>
                <a:cubicBezTo>
                  <a:pt x="443" y="12286"/>
                  <a:pt x="554" y="11890"/>
                  <a:pt x="554" y="11890"/>
                </a:cubicBezTo>
                <a:cubicBezTo>
                  <a:pt x="665" y="11890"/>
                  <a:pt x="665" y="11692"/>
                  <a:pt x="665" y="11692"/>
                </a:cubicBezTo>
                <a:cubicBezTo>
                  <a:pt x="665" y="11494"/>
                  <a:pt x="665" y="11295"/>
                  <a:pt x="665" y="11295"/>
                </a:cubicBezTo>
                <a:cubicBezTo>
                  <a:pt x="886" y="11097"/>
                  <a:pt x="886" y="11097"/>
                  <a:pt x="886" y="11097"/>
                </a:cubicBezTo>
                <a:cubicBezTo>
                  <a:pt x="886" y="11097"/>
                  <a:pt x="997" y="10899"/>
                  <a:pt x="997" y="10899"/>
                </a:cubicBezTo>
                <a:cubicBezTo>
                  <a:pt x="997" y="10899"/>
                  <a:pt x="1108" y="10899"/>
                  <a:pt x="1218" y="10899"/>
                </a:cubicBezTo>
                <a:cubicBezTo>
                  <a:pt x="1218" y="10899"/>
                  <a:pt x="1329" y="10899"/>
                  <a:pt x="1440" y="10899"/>
                </a:cubicBezTo>
                <a:cubicBezTo>
                  <a:pt x="1440" y="10899"/>
                  <a:pt x="1440" y="11097"/>
                  <a:pt x="1551" y="11097"/>
                </a:cubicBezTo>
                <a:cubicBezTo>
                  <a:pt x="1662" y="11097"/>
                  <a:pt x="1772" y="11295"/>
                  <a:pt x="1772" y="11295"/>
                </a:cubicBezTo>
                <a:cubicBezTo>
                  <a:pt x="1883" y="11097"/>
                  <a:pt x="1883" y="11097"/>
                  <a:pt x="1883" y="11097"/>
                </a:cubicBezTo>
                <a:cubicBezTo>
                  <a:pt x="1994" y="11097"/>
                  <a:pt x="1994" y="10899"/>
                  <a:pt x="1994" y="10899"/>
                </a:cubicBezTo>
                <a:cubicBezTo>
                  <a:pt x="2105" y="10899"/>
                  <a:pt x="2326" y="11097"/>
                  <a:pt x="2326" y="11097"/>
                </a:cubicBezTo>
                <a:cubicBezTo>
                  <a:pt x="2326" y="11097"/>
                  <a:pt x="2437" y="11295"/>
                  <a:pt x="2437" y="11097"/>
                </a:cubicBezTo>
                <a:cubicBezTo>
                  <a:pt x="2548" y="11097"/>
                  <a:pt x="2658" y="10899"/>
                  <a:pt x="2658" y="10899"/>
                </a:cubicBezTo>
                <a:cubicBezTo>
                  <a:pt x="2880" y="10701"/>
                  <a:pt x="2880" y="10701"/>
                  <a:pt x="2880" y="10701"/>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3" name="Shape 2703"/>
          <p:cNvSpPr/>
          <p:nvPr/>
        </p:nvSpPr>
        <p:spPr>
          <a:xfrm>
            <a:off x="16582159" y="6472967"/>
            <a:ext cx="536020" cy="392901"/>
          </a:xfrm>
          <a:custGeom>
            <a:avLst/>
            <a:gdLst/>
            <a:ahLst/>
            <a:cxnLst>
              <a:cxn ang="0">
                <a:pos x="wd2" y="hd2"/>
              </a:cxn>
              <a:cxn ang="5400000">
                <a:pos x="wd2" y="hd2"/>
              </a:cxn>
              <a:cxn ang="10800000">
                <a:pos x="wd2" y="hd2"/>
              </a:cxn>
              <a:cxn ang="16200000">
                <a:pos x="wd2" y="hd2"/>
              </a:cxn>
            </a:cxnLst>
            <a:rect l="0" t="0" r="r" b="b"/>
            <a:pathLst>
              <a:path w="21600" h="21600" extrusionOk="0">
                <a:moveTo>
                  <a:pt x="1662" y="11782"/>
                </a:moveTo>
                <a:cubicBezTo>
                  <a:pt x="1292" y="11536"/>
                  <a:pt x="1292" y="11536"/>
                  <a:pt x="1292" y="11536"/>
                </a:cubicBezTo>
                <a:cubicBezTo>
                  <a:pt x="923" y="11291"/>
                  <a:pt x="923" y="11291"/>
                  <a:pt x="923" y="11291"/>
                </a:cubicBezTo>
                <a:cubicBezTo>
                  <a:pt x="369" y="11291"/>
                  <a:pt x="369" y="11291"/>
                  <a:pt x="369" y="11291"/>
                </a:cubicBezTo>
                <a:cubicBezTo>
                  <a:pt x="0" y="10800"/>
                  <a:pt x="0" y="10800"/>
                  <a:pt x="0" y="10800"/>
                </a:cubicBezTo>
                <a:cubicBezTo>
                  <a:pt x="185" y="10309"/>
                  <a:pt x="185" y="10309"/>
                  <a:pt x="185" y="10309"/>
                </a:cubicBezTo>
                <a:cubicBezTo>
                  <a:pt x="185" y="9818"/>
                  <a:pt x="185" y="9818"/>
                  <a:pt x="185" y="9818"/>
                </a:cubicBezTo>
                <a:cubicBezTo>
                  <a:pt x="185" y="9818"/>
                  <a:pt x="554" y="9327"/>
                  <a:pt x="554" y="9327"/>
                </a:cubicBezTo>
                <a:cubicBezTo>
                  <a:pt x="738" y="9082"/>
                  <a:pt x="1108" y="8836"/>
                  <a:pt x="1108" y="8836"/>
                </a:cubicBezTo>
                <a:cubicBezTo>
                  <a:pt x="1292" y="8345"/>
                  <a:pt x="1292" y="8345"/>
                  <a:pt x="1292" y="8345"/>
                </a:cubicBezTo>
                <a:cubicBezTo>
                  <a:pt x="1292" y="8345"/>
                  <a:pt x="1477" y="8100"/>
                  <a:pt x="1662" y="8100"/>
                </a:cubicBezTo>
                <a:cubicBezTo>
                  <a:pt x="1846" y="8100"/>
                  <a:pt x="1846" y="8345"/>
                  <a:pt x="1846" y="8100"/>
                </a:cubicBezTo>
                <a:cubicBezTo>
                  <a:pt x="2031" y="8100"/>
                  <a:pt x="2031" y="7118"/>
                  <a:pt x="2031" y="7118"/>
                </a:cubicBezTo>
                <a:cubicBezTo>
                  <a:pt x="2031" y="6627"/>
                  <a:pt x="2031" y="6627"/>
                  <a:pt x="2031" y="6627"/>
                </a:cubicBezTo>
                <a:cubicBezTo>
                  <a:pt x="2400" y="6627"/>
                  <a:pt x="2400" y="6627"/>
                  <a:pt x="2400" y="6627"/>
                </a:cubicBezTo>
                <a:cubicBezTo>
                  <a:pt x="4062" y="7364"/>
                  <a:pt x="4062" y="7364"/>
                  <a:pt x="4062" y="7364"/>
                </a:cubicBezTo>
                <a:cubicBezTo>
                  <a:pt x="5908" y="7609"/>
                  <a:pt x="5908" y="7609"/>
                  <a:pt x="5908" y="7609"/>
                </a:cubicBezTo>
                <a:cubicBezTo>
                  <a:pt x="7569" y="7609"/>
                  <a:pt x="7569" y="7609"/>
                  <a:pt x="7569" y="7609"/>
                </a:cubicBezTo>
                <a:cubicBezTo>
                  <a:pt x="7938" y="7609"/>
                  <a:pt x="7938" y="7609"/>
                  <a:pt x="7938" y="7609"/>
                </a:cubicBezTo>
                <a:cubicBezTo>
                  <a:pt x="8492" y="7118"/>
                  <a:pt x="8492" y="7118"/>
                  <a:pt x="8492" y="7118"/>
                </a:cubicBezTo>
                <a:cubicBezTo>
                  <a:pt x="8862" y="6382"/>
                  <a:pt x="8862" y="6382"/>
                  <a:pt x="8862" y="6382"/>
                </a:cubicBezTo>
                <a:cubicBezTo>
                  <a:pt x="9600" y="6136"/>
                  <a:pt x="9600" y="6136"/>
                  <a:pt x="9600" y="6136"/>
                </a:cubicBezTo>
                <a:cubicBezTo>
                  <a:pt x="9785" y="5645"/>
                  <a:pt x="9785" y="5645"/>
                  <a:pt x="9785" y="5645"/>
                </a:cubicBezTo>
                <a:cubicBezTo>
                  <a:pt x="10154" y="4664"/>
                  <a:pt x="10154" y="4664"/>
                  <a:pt x="10154" y="4664"/>
                </a:cubicBezTo>
                <a:cubicBezTo>
                  <a:pt x="10708" y="4173"/>
                  <a:pt x="10708" y="4173"/>
                  <a:pt x="10708" y="4173"/>
                </a:cubicBezTo>
                <a:cubicBezTo>
                  <a:pt x="11815" y="4173"/>
                  <a:pt x="11815" y="4173"/>
                  <a:pt x="11815" y="4173"/>
                </a:cubicBezTo>
                <a:cubicBezTo>
                  <a:pt x="13108" y="3682"/>
                  <a:pt x="13108" y="3682"/>
                  <a:pt x="13108" y="3682"/>
                </a:cubicBezTo>
                <a:cubicBezTo>
                  <a:pt x="14031" y="4173"/>
                  <a:pt x="14031" y="4173"/>
                  <a:pt x="14031" y="4173"/>
                </a:cubicBezTo>
                <a:cubicBezTo>
                  <a:pt x="15138" y="3191"/>
                  <a:pt x="15138" y="3191"/>
                  <a:pt x="15138" y="3191"/>
                </a:cubicBezTo>
                <a:cubicBezTo>
                  <a:pt x="15692" y="2945"/>
                  <a:pt x="15692" y="2945"/>
                  <a:pt x="15692" y="2945"/>
                </a:cubicBezTo>
                <a:cubicBezTo>
                  <a:pt x="16615" y="2455"/>
                  <a:pt x="16615" y="2455"/>
                  <a:pt x="16615" y="2455"/>
                </a:cubicBezTo>
                <a:cubicBezTo>
                  <a:pt x="17723" y="3436"/>
                  <a:pt x="17723" y="3436"/>
                  <a:pt x="17723" y="3436"/>
                </a:cubicBezTo>
                <a:cubicBezTo>
                  <a:pt x="17538" y="1964"/>
                  <a:pt x="17538" y="1964"/>
                  <a:pt x="17538" y="1964"/>
                </a:cubicBezTo>
                <a:cubicBezTo>
                  <a:pt x="17723" y="982"/>
                  <a:pt x="17723" y="982"/>
                  <a:pt x="17723" y="982"/>
                </a:cubicBezTo>
                <a:cubicBezTo>
                  <a:pt x="18462" y="491"/>
                  <a:pt x="18462" y="491"/>
                  <a:pt x="18462" y="491"/>
                </a:cubicBezTo>
                <a:cubicBezTo>
                  <a:pt x="18646" y="491"/>
                  <a:pt x="18646" y="491"/>
                  <a:pt x="18646" y="491"/>
                </a:cubicBezTo>
                <a:cubicBezTo>
                  <a:pt x="18646" y="491"/>
                  <a:pt x="18646" y="491"/>
                  <a:pt x="18646" y="491"/>
                </a:cubicBezTo>
                <a:cubicBezTo>
                  <a:pt x="19385" y="0"/>
                  <a:pt x="19385" y="0"/>
                  <a:pt x="19385" y="0"/>
                </a:cubicBezTo>
                <a:cubicBezTo>
                  <a:pt x="19754" y="491"/>
                  <a:pt x="19754" y="491"/>
                  <a:pt x="19754" y="491"/>
                </a:cubicBezTo>
                <a:cubicBezTo>
                  <a:pt x="19938" y="982"/>
                  <a:pt x="19938" y="982"/>
                  <a:pt x="19938" y="982"/>
                </a:cubicBezTo>
                <a:cubicBezTo>
                  <a:pt x="19938" y="982"/>
                  <a:pt x="19938" y="982"/>
                  <a:pt x="19938" y="982"/>
                </a:cubicBezTo>
                <a:cubicBezTo>
                  <a:pt x="19938" y="982"/>
                  <a:pt x="19938" y="982"/>
                  <a:pt x="19938" y="1227"/>
                </a:cubicBezTo>
                <a:cubicBezTo>
                  <a:pt x="19938" y="1227"/>
                  <a:pt x="19938" y="1227"/>
                  <a:pt x="19938" y="1227"/>
                </a:cubicBezTo>
                <a:cubicBezTo>
                  <a:pt x="19938" y="1473"/>
                  <a:pt x="19938" y="1473"/>
                  <a:pt x="19938" y="1473"/>
                </a:cubicBezTo>
                <a:cubicBezTo>
                  <a:pt x="20123" y="1718"/>
                  <a:pt x="20123" y="1718"/>
                  <a:pt x="20123" y="1718"/>
                </a:cubicBezTo>
                <a:cubicBezTo>
                  <a:pt x="20308" y="1964"/>
                  <a:pt x="20308" y="1964"/>
                  <a:pt x="20308" y="1964"/>
                </a:cubicBezTo>
                <a:cubicBezTo>
                  <a:pt x="20308" y="1964"/>
                  <a:pt x="20308" y="1964"/>
                  <a:pt x="20308" y="1964"/>
                </a:cubicBezTo>
                <a:cubicBezTo>
                  <a:pt x="20492" y="2455"/>
                  <a:pt x="20492" y="2455"/>
                  <a:pt x="20492" y="2455"/>
                </a:cubicBezTo>
                <a:cubicBezTo>
                  <a:pt x="20492" y="2945"/>
                  <a:pt x="20492" y="2945"/>
                  <a:pt x="20492" y="2945"/>
                </a:cubicBezTo>
                <a:cubicBezTo>
                  <a:pt x="21600" y="4664"/>
                  <a:pt x="21600" y="4664"/>
                  <a:pt x="21600" y="4664"/>
                </a:cubicBezTo>
                <a:cubicBezTo>
                  <a:pt x="21600" y="4664"/>
                  <a:pt x="21231" y="4664"/>
                  <a:pt x="21231" y="4664"/>
                </a:cubicBezTo>
                <a:cubicBezTo>
                  <a:pt x="21046" y="4664"/>
                  <a:pt x="20677" y="4664"/>
                  <a:pt x="20677" y="4664"/>
                </a:cubicBezTo>
                <a:cubicBezTo>
                  <a:pt x="20677" y="4664"/>
                  <a:pt x="20492" y="4909"/>
                  <a:pt x="20308" y="4909"/>
                </a:cubicBezTo>
                <a:cubicBezTo>
                  <a:pt x="20308" y="4909"/>
                  <a:pt x="20123" y="5400"/>
                  <a:pt x="20123" y="5400"/>
                </a:cubicBezTo>
                <a:cubicBezTo>
                  <a:pt x="19938" y="5645"/>
                  <a:pt x="19938" y="5645"/>
                  <a:pt x="19938" y="5645"/>
                </a:cubicBezTo>
                <a:cubicBezTo>
                  <a:pt x="20123" y="5891"/>
                  <a:pt x="20123" y="5891"/>
                  <a:pt x="20123" y="5891"/>
                </a:cubicBezTo>
                <a:cubicBezTo>
                  <a:pt x="20492" y="6873"/>
                  <a:pt x="20677" y="6873"/>
                  <a:pt x="19754" y="6627"/>
                </a:cubicBezTo>
                <a:cubicBezTo>
                  <a:pt x="19385" y="6382"/>
                  <a:pt x="19385" y="6382"/>
                  <a:pt x="19385" y="6382"/>
                </a:cubicBezTo>
                <a:cubicBezTo>
                  <a:pt x="19200" y="6627"/>
                  <a:pt x="19200" y="6627"/>
                  <a:pt x="19200" y="6627"/>
                </a:cubicBezTo>
                <a:cubicBezTo>
                  <a:pt x="18831" y="6873"/>
                  <a:pt x="18831" y="6873"/>
                  <a:pt x="18831" y="6873"/>
                </a:cubicBezTo>
                <a:cubicBezTo>
                  <a:pt x="18831" y="6873"/>
                  <a:pt x="18831" y="6873"/>
                  <a:pt x="18831" y="6873"/>
                </a:cubicBezTo>
                <a:cubicBezTo>
                  <a:pt x="18831" y="6873"/>
                  <a:pt x="18831" y="7364"/>
                  <a:pt x="18831" y="7364"/>
                </a:cubicBezTo>
                <a:cubicBezTo>
                  <a:pt x="18646" y="7855"/>
                  <a:pt x="18646" y="7855"/>
                  <a:pt x="18646" y="7855"/>
                </a:cubicBezTo>
                <a:cubicBezTo>
                  <a:pt x="18277" y="8100"/>
                  <a:pt x="18277" y="8100"/>
                  <a:pt x="18277" y="8100"/>
                </a:cubicBezTo>
                <a:cubicBezTo>
                  <a:pt x="17908" y="8345"/>
                  <a:pt x="17908" y="8345"/>
                  <a:pt x="17908" y="8345"/>
                </a:cubicBezTo>
                <a:cubicBezTo>
                  <a:pt x="17723" y="8591"/>
                  <a:pt x="17723" y="8591"/>
                  <a:pt x="17723" y="8591"/>
                </a:cubicBezTo>
                <a:cubicBezTo>
                  <a:pt x="17354" y="8591"/>
                  <a:pt x="17354" y="8591"/>
                  <a:pt x="17354" y="8591"/>
                </a:cubicBezTo>
                <a:cubicBezTo>
                  <a:pt x="16985" y="8836"/>
                  <a:pt x="16985" y="8836"/>
                  <a:pt x="16985" y="8836"/>
                </a:cubicBezTo>
                <a:cubicBezTo>
                  <a:pt x="16800" y="9327"/>
                  <a:pt x="16800" y="9327"/>
                  <a:pt x="16800" y="9327"/>
                </a:cubicBezTo>
                <a:cubicBezTo>
                  <a:pt x="16800" y="9327"/>
                  <a:pt x="16431" y="9327"/>
                  <a:pt x="16431" y="9327"/>
                </a:cubicBezTo>
                <a:cubicBezTo>
                  <a:pt x="16431" y="9327"/>
                  <a:pt x="15877" y="9573"/>
                  <a:pt x="15877" y="9573"/>
                </a:cubicBezTo>
                <a:cubicBezTo>
                  <a:pt x="15877" y="10064"/>
                  <a:pt x="15877" y="10064"/>
                  <a:pt x="15877" y="10064"/>
                </a:cubicBezTo>
                <a:cubicBezTo>
                  <a:pt x="15877" y="10064"/>
                  <a:pt x="15692" y="10309"/>
                  <a:pt x="15692" y="10309"/>
                </a:cubicBezTo>
                <a:cubicBezTo>
                  <a:pt x="15692" y="10309"/>
                  <a:pt x="15692" y="11045"/>
                  <a:pt x="15692" y="11045"/>
                </a:cubicBezTo>
                <a:cubicBezTo>
                  <a:pt x="15692" y="11045"/>
                  <a:pt x="16062" y="11291"/>
                  <a:pt x="16062" y="11291"/>
                </a:cubicBezTo>
                <a:cubicBezTo>
                  <a:pt x="16246" y="11536"/>
                  <a:pt x="16246" y="11536"/>
                  <a:pt x="16246" y="11536"/>
                </a:cubicBezTo>
                <a:cubicBezTo>
                  <a:pt x="16431" y="11782"/>
                  <a:pt x="16431" y="11782"/>
                  <a:pt x="16431" y="11782"/>
                </a:cubicBezTo>
                <a:cubicBezTo>
                  <a:pt x="16431" y="11782"/>
                  <a:pt x="16615" y="12027"/>
                  <a:pt x="16615" y="12027"/>
                </a:cubicBezTo>
                <a:cubicBezTo>
                  <a:pt x="16431" y="12027"/>
                  <a:pt x="16431" y="12764"/>
                  <a:pt x="16431" y="12764"/>
                </a:cubicBezTo>
                <a:cubicBezTo>
                  <a:pt x="16615" y="13500"/>
                  <a:pt x="16615" y="13500"/>
                  <a:pt x="16615" y="13500"/>
                </a:cubicBezTo>
                <a:cubicBezTo>
                  <a:pt x="16431" y="13745"/>
                  <a:pt x="16431" y="13745"/>
                  <a:pt x="16431" y="13745"/>
                </a:cubicBezTo>
                <a:cubicBezTo>
                  <a:pt x="16615" y="14236"/>
                  <a:pt x="16615" y="14236"/>
                  <a:pt x="16615" y="14236"/>
                </a:cubicBezTo>
                <a:cubicBezTo>
                  <a:pt x="16615" y="14236"/>
                  <a:pt x="16800" y="14236"/>
                  <a:pt x="16615" y="14482"/>
                </a:cubicBezTo>
                <a:cubicBezTo>
                  <a:pt x="16431" y="14482"/>
                  <a:pt x="16246" y="14727"/>
                  <a:pt x="16246" y="14727"/>
                </a:cubicBezTo>
                <a:cubicBezTo>
                  <a:pt x="16246" y="14727"/>
                  <a:pt x="15877" y="14727"/>
                  <a:pt x="15877" y="14727"/>
                </a:cubicBezTo>
                <a:cubicBezTo>
                  <a:pt x="15877" y="14727"/>
                  <a:pt x="15508" y="14727"/>
                  <a:pt x="15508" y="14727"/>
                </a:cubicBezTo>
                <a:cubicBezTo>
                  <a:pt x="15323" y="15218"/>
                  <a:pt x="15323" y="15218"/>
                  <a:pt x="15323" y="15218"/>
                </a:cubicBezTo>
                <a:cubicBezTo>
                  <a:pt x="14954" y="14973"/>
                  <a:pt x="14954" y="14973"/>
                  <a:pt x="14954" y="14973"/>
                </a:cubicBezTo>
                <a:cubicBezTo>
                  <a:pt x="14954" y="15464"/>
                  <a:pt x="14954" y="15464"/>
                  <a:pt x="14954" y="15464"/>
                </a:cubicBezTo>
                <a:cubicBezTo>
                  <a:pt x="14400" y="15709"/>
                  <a:pt x="14400" y="15709"/>
                  <a:pt x="14400" y="15709"/>
                </a:cubicBezTo>
                <a:cubicBezTo>
                  <a:pt x="14031" y="15955"/>
                  <a:pt x="14031" y="15955"/>
                  <a:pt x="14031" y="15955"/>
                </a:cubicBezTo>
                <a:cubicBezTo>
                  <a:pt x="13846" y="16445"/>
                  <a:pt x="13846" y="16445"/>
                  <a:pt x="13846" y="16445"/>
                </a:cubicBezTo>
                <a:cubicBezTo>
                  <a:pt x="14031" y="16691"/>
                  <a:pt x="14031" y="16691"/>
                  <a:pt x="14031" y="16691"/>
                </a:cubicBezTo>
                <a:cubicBezTo>
                  <a:pt x="14031" y="16691"/>
                  <a:pt x="14215" y="16936"/>
                  <a:pt x="14215" y="16691"/>
                </a:cubicBezTo>
                <a:cubicBezTo>
                  <a:pt x="14215" y="16691"/>
                  <a:pt x="14215" y="16445"/>
                  <a:pt x="14215" y="16445"/>
                </a:cubicBezTo>
                <a:cubicBezTo>
                  <a:pt x="14400" y="16691"/>
                  <a:pt x="14585" y="16936"/>
                  <a:pt x="14585" y="16936"/>
                </a:cubicBezTo>
                <a:cubicBezTo>
                  <a:pt x="14769" y="17427"/>
                  <a:pt x="14769" y="17427"/>
                  <a:pt x="14769" y="17427"/>
                </a:cubicBezTo>
                <a:cubicBezTo>
                  <a:pt x="14769" y="17427"/>
                  <a:pt x="14400" y="17427"/>
                  <a:pt x="14400" y="17427"/>
                </a:cubicBezTo>
                <a:cubicBezTo>
                  <a:pt x="14400" y="17427"/>
                  <a:pt x="14215" y="17673"/>
                  <a:pt x="14215" y="17673"/>
                </a:cubicBezTo>
                <a:cubicBezTo>
                  <a:pt x="14031" y="17918"/>
                  <a:pt x="14031" y="17918"/>
                  <a:pt x="14031" y="17918"/>
                </a:cubicBezTo>
                <a:cubicBezTo>
                  <a:pt x="14031" y="18164"/>
                  <a:pt x="14031" y="18164"/>
                  <a:pt x="14031" y="18409"/>
                </a:cubicBezTo>
                <a:cubicBezTo>
                  <a:pt x="14031" y="18409"/>
                  <a:pt x="14031" y="18655"/>
                  <a:pt x="14031" y="18655"/>
                </a:cubicBezTo>
                <a:cubicBezTo>
                  <a:pt x="14215" y="18655"/>
                  <a:pt x="14400" y="19145"/>
                  <a:pt x="14400" y="19145"/>
                </a:cubicBezTo>
                <a:cubicBezTo>
                  <a:pt x="14400" y="19145"/>
                  <a:pt x="14585" y="19391"/>
                  <a:pt x="14585" y="19391"/>
                </a:cubicBezTo>
                <a:cubicBezTo>
                  <a:pt x="14585" y="19391"/>
                  <a:pt x="14585" y="19636"/>
                  <a:pt x="14585" y="19636"/>
                </a:cubicBezTo>
                <a:cubicBezTo>
                  <a:pt x="14585" y="19636"/>
                  <a:pt x="14400" y="19882"/>
                  <a:pt x="14215" y="19882"/>
                </a:cubicBezTo>
                <a:cubicBezTo>
                  <a:pt x="14215" y="19882"/>
                  <a:pt x="13846" y="19882"/>
                  <a:pt x="13846" y="19882"/>
                </a:cubicBezTo>
                <a:cubicBezTo>
                  <a:pt x="13846" y="19882"/>
                  <a:pt x="13662" y="20373"/>
                  <a:pt x="13662" y="20373"/>
                </a:cubicBezTo>
                <a:cubicBezTo>
                  <a:pt x="13662" y="20373"/>
                  <a:pt x="13477" y="20373"/>
                  <a:pt x="13292" y="20373"/>
                </a:cubicBezTo>
                <a:cubicBezTo>
                  <a:pt x="13292" y="20373"/>
                  <a:pt x="13662" y="20618"/>
                  <a:pt x="13292" y="20373"/>
                </a:cubicBezTo>
                <a:cubicBezTo>
                  <a:pt x="12738" y="20127"/>
                  <a:pt x="12738" y="19882"/>
                  <a:pt x="12738" y="19882"/>
                </a:cubicBezTo>
                <a:cubicBezTo>
                  <a:pt x="12738" y="19882"/>
                  <a:pt x="12554" y="19636"/>
                  <a:pt x="12554" y="19636"/>
                </a:cubicBezTo>
                <a:cubicBezTo>
                  <a:pt x="12369" y="19636"/>
                  <a:pt x="12185" y="19636"/>
                  <a:pt x="12185" y="19636"/>
                </a:cubicBezTo>
                <a:cubicBezTo>
                  <a:pt x="11815" y="19636"/>
                  <a:pt x="11815" y="19636"/>
                  <a:pt x="11815" y="19636"/>
                </a:cubicBezTo>
                <a:cubicBezTo>
                  <a:pt x="11631" y="19391"/>
                  <a:pt x="11631" y="19391"/>
                  <a:pt x="11631" y="19391"/>
                </a:cubicBezTo>
                <a:cubicBezTo>
                  <a:pt x="11446" y="19882"/>
                  <a:pt x="11446" y="19882"/>
                  <a:pt x="11446" y="19882"/>
                </a:cubicBezTo>
                <a:cubicBezTo>
                  <a:pt x="11446" y="19882"/>
                  <a:pt x="11446" y="20127"/>
                  <a:pt x="11262" y="20127"/>
                </a:cubicBezTo>
                <a:cubicBezTo>
                  <a:pt x="11077" y="20373"/>
                  <a:pt x="11262" y="20373"/>
                  <a:pt x="11077" y="20373"/>
                </a:cubicBezTo>
                <a:cubicBezTo>
                  <a:pt x="10708" y="20373"/>
                  <a:pt x="10523" y="19882"/>
                  <a:pt x="10523" y="19882"/>
                </a:cubicBezTo>
                <a:cubicBezTo>
                  <a:pt x="10523" y="19882"/>
                  <a:pt x="10154" y="19636"/>
                  <a:pt x="10154" y="19636"/>
                </a:cubicBezTo>
                <a:cubicBezTo>
                  <a:pt x="9969" y="19391"/>
                  <a:pt x="9969" y="19391"/>
                  <a:pt x="9969" y="19391"/>
                </a:cubicBezTo>
                <a:cubicBezTo>
                  <a:pt x="9785" y="19391"/>
                  <a:pt x="9785" y="19636"/>
                  <a:pt x="9785" y="19145"/>
                </a:cubicBezTo>
                <a:cubicBezTo>
                  <a:pt x="9785" y="18900"/>
                  <a:pt x="9785" y="18900"/>
                  <a:pt x="9785" y="18900"/>
                </a:cubicBezTo>
                <a:cubicBezTo>
                  <a:pt x="9600" y="18655"/>
                  <a:pt x="9600" y="18900"/>
                  <a:pt x="9415" y="18655"/>
                </a:cubicBezTo>
                <a:cubicBezTo>
                  <a:pt x="9415" y="18409"/>
                  <a:pt x="9231" y="18164"/>
                  <a:pt x="9231" y="18164"/>
                </a:cubicBezTo>
                <a:cubicBezTo>
                  <a:pt x="9046" y="17673"/>
                  <a:pt x="9046" y="17673"/>
                  <a:pt x="9046" y="17673"/>
                </a:cubicBezTo>
                <a:cubicBezTo>
                  <a:pt x="9046" y="17673"/>
                  <a:pt x="9046" y="17673"/>
                  <a:pt x="9046" y="17918"/>
                </a:cubicBezTo>
                <a:cubicBezTo>
                  <a:pt x="8862" y="18164"/>
                  <a:pt x="8677" y="18164"/>
                  <a:pt x="8677" y="18164"/>
                </a:cubicBezTo>
                <a:cubicBezTo>
                  <a:pt x="8677" y="18409"/>
                  <a:pt x="8492" y="18655"/>
                  <a:pt x="8492" y="18655"/>
                </a:cubicBezTo>
                <a:cubicBezTo>
                  <a:pt x="8492" y="18655"/>
                  <a:pt x="8308" y="18900"/>
                  <a:pt x="8308" y="19145"/>
                </a:cubicBezTo>
                <a:cubicBezTo>
                  <a:pt x="8492" y="19145"/>
                  <a:pt x="8492" y="19145"/>
                  <a:pt x="8492" y="19391"/>
                </a:cubicBezTo>
                <a:cubicBezTo>
                  <a:pt x="8492" y="19391"/>
                  <a:pt x="8308" y="19636"/>
                  <a:pt x="8308" y="19636"/>
                </a:cubicBezTo>
                <a:cubicBezTo>
                  <a:pt x="8123" y="19882"/>
                  <a:pt x="8123" y="19882"/>
                  <a:pt x="7938" y="19882"/>
                </a:cubicBezTo>
                <a:cubicBezTo>
                  <a:pt x="7938" y="20127"/>
                  <a:pt x="7569" y="20373"/>
                  <a:pt x="7569" y="20373"/>
                </a:cubicBezTo>
                <a:cubicBezTo>
                  <a:pt x="7200" y="20373"/>
                  <a:pt x="7200" y="20373"/>
                  <a:pt x="7200" y="20373"/>
                </a:cubicBezTo>
                <a:cubicBezTo>
                  <a:pt x="6646" y="20127"/>
                  <a:pt x="6646" y="20127"/>
                  <a:pt x="6646" y="20127"/>
                </a:cubicBezTo>
                <a:cubicBezTo>
                  <a:pt x="6277" y="20618"/>
                  <a:pt x="6277" y="20618"/>
                  <a:pt x="6277" y="20618"/>
                </a:cubicBezTo>
                <a:cubicBezTo>
                  <a:pt x="6277" y="20618"/>
                  <a:pt x="6092" y="20618"/>
                  <a:pt x="6092" y="20618"/>
                </a:cubicBezTo>
                <a:cubicBezTo>
                  <a:pt x="5908" y="20618"/>
                  <a:pt x="5723" y="20618"/>
                  <a:pt x="5723" y="20618"/>
                </a:cubicBezTo>
                <a:cubicBezTo>
                  <a:pt x="5723" y="20618"/>
                  <a:pt x="5538" y="20373"/>
                  <a:pt x="5354" y="20373"/>
                </a:cubicBezTo>
                <a:cubicBezTo>
                  <a:pt x="5354" y="20373"/>
                  <a:pt x="5169" y="20373"/>
                  <a:pt x="5169" y="20373"/>
                </a:cubicBezTo>
                <a:cubicBezTo>
                  <a:pt x="4985" y="20373"/>
                  <a:pt x="4800" y="20373"/>
                  <a:pt x="4800" y="20373"/>
                </a:cubicBezTo>
                <a:cubicBezTo>
                  <a:pt x="4800" y="20618"/>
                  <a:pt x="4800" y="20618"/>
                  <a:pt x="4800" y="20618"/>
                </a:cubicBezTo>
                <a:cubicBezTo>
                  <a:pt x="4800" y="20618"/>
                  <a:pt x="4985" y="20618"/>
                  <a:pt x="4985" y="20618"/>
                </a:cubicBezTo>
                <a:cubicBezTo>
                  <a:pt x="4985" y="20864"/>
                  <a:pt x="4985" y="21109"/>
                  <a:pt x="4985" y="21109"/>
                </a:cubicBezTo>
                <a:cubicBezTo>
                  <a:pt x="4985" y="21109"/>
                  <a:pt x="4800" y="21109"/>
                  <a:pt x="4800" y="21109"/>
                </a:cubicBezTo>
                <a:cubicBezTo>
                  <a:pt x="4800" y="21355"/>
                  <a:pt x="4431" y="21355"/>
                  <a:pt x="4431" y="21355"/>
                </a:cubicBezTo>
                <a:cubicBezTo>
                  <a:pt x="4431" y="21355"/>
                  <a:pt x="4431" y="21600"/>
                  <a:pt x="4431" y="21600"/>
                </a:cubicBezTo>
                <a:cubicBezTo>
                  <a:pt x="4431" y="21600"/>
                  <a:pt x="4431" y="21600"/>
                  <a:pt x="4246" y="21600"/>
                </a:cubicBezTo>
                <a:cubicBezTo>
                  <a:pt x="4062" y="21600"/>
                  <a:pt x="4062" y="21600"/>
                  <a:pt x="3877" y="21600"/>
                </a:cubicBezTo>
                <a:cubicBezTo>
                  <a:pt x="3877" y="21355"/>
                  <a:pt x="3692" y="21355"/>
                  <a:pt x="3508" y="21355"/>
                </a:cubicBezTo>
                <a:cubicBezTo>
                  <a:pt x="3508" y="21355"/>
                  <a:pt x="2954" y="21109"/>
                  <a:pt x="2954" y="21109"/>
                </a:cubicBezTo>
                <a:cubicBezTo>
                  <a:pt x="2954" y="21109"/>
                  <a:pt x="2769" y="21355"/>
                  <a:pt x="2769" y="21355"/>
                </a:cubicBezTo>
                <a:cubicBezTo>
                  <a:pt x="2585" y="21355"/>
                  <a:pt x="2400" y="21355"/>
                  <a:pt x="2215" y="21109"/>
                </a:cubicBezTo>
                <a:cubicBezTo>
                  <a:pt x="2215" y="21109"/>
                  <a:pt x="2031" y="21109"/>
                  <a:pt x="2031" y="21109"/>
                </a:cubicBezTo>
                <a:cubicBezTo>
                  <a:pt x="2031" y="20864"/>
                  <a:pt x="2031" y="20618"/>
                  <a:pt x="2031" y="20618"/>
                </a:cubicBezTo>
                <a:cubicBezTo>
                  <a:pt x="2031" y="20618"/>
                  <a:pt x="1846" y="20373"/>
                  <a:pt x="2031" y="20373"/>
                </a:cubicBezTo>
                <a:cubicBezTo>
                  <a:pt x="2031" y="20373"/>
                  <a:pt x="2215" y="20373"/>
                  <a:pt x="2400" y="20373"/>
                </a:cubicBezTo>
                <a:cubicBezTo>
                  <a:pt x="2585" y="20373"/>
                  <a:pt x="2769" y="20373"/>
                  <a:pt x="2769" y="20127"/>
                </a:cubicBezTo>
                <a:cubicBezTo>
                  <a:pt x="2769" y="20127"/>
                  <a:pt x="2769" y="20127"/>
                  <a:pt x="2954" y="20127"/>
                </a:cubicBezTo>
                <a:cubicBezTo>
                  <a:pt x="2954" y="20127"/>
                  <a:pt x="3138" y="20373"/>
                  <a:pt x="3138" y="20127"/>
                </a:cubicBezTo>
                <a:cubicBezTo>
                  <a:pt x="3138" y="19882"/>
                  <a:pt x="3138" y="19882"/>
                  <a:pt x="3138" y="19882"/>
                </a:cubicBezTo>
                <a:cubicBezTo>
                  <a:pt x="2954" y="19636"/>
                  <a:pt x="2954" y="19636"/>
                  <a:pt x="2954" y="19636"/>
                </a:cubicBezTo>
                <a:cubicBezTo>
                  <a:pt x="2954" y="19636"/>
                  <a:pt x="3138" y="19391"/>
                  <a:pt x="3138" y="19391"/>
                </a:cubicBezTo>
                <a:cubicBezTo>
                  <a:pt x="3323" y="19391"/>
                  <a:pt x="3508" y="19391"/>
                  <a:pt x="3508" y="19391"/>
                </a:cubicBezTo>
                <a:cubicBezTo>
                  <a:pt x="3692" y="19391"/>
                  <a:pt x="3877" y="19391"/>
                  <a:pt x="3877" y="19391"/>
                </a:cubicBezTo>
                <a:cubicBezTo>
                  <a:pt x="3877" y="19391"/>
                  <a:pt x="3877" y="19391"/>
                  <a:pt x="4062" y="19145"/>
                </a:cubicBezTo>
                <a:cubicBezTo>
                  <a:pt x="4062" y="19145"/>
                  <a:pt x="3323" y="19145"/>
                  <a:pt x="3138" y="18900"/>
                </a:cubicBezTo>
                <a:cubicBezTo>
                  <a:pt x="2769" y="18409"/>
                  <a:pt x="2400" y="18164"/>
                  <a:pt x="2400" y="17182"/>
                </a:cubicBezTo>
                <a:cubicBezTo>
                  <a:pt x="2215" y="17182"/>
                  <a:pt x="2215" y="16691"/>
                  <a:pt x="2031" y="16691"/>
                </a:cubicBezTo>
                <a:cubicBezTo>
                  <a:pt x="2031" y="16691"/>
                  <a:pt x="1662" y="16445"/>
                  <a:pt x="1662" y="16445"/>
                </a:cubicBezTo>
                <a:cubicBezTo>
                  <a:pt x="1662" y="16200"/>
                  <a:pt x="1662" y="16200"/>
                  <a:pt x="1846" y="15955"/>
                </a:cubicBezTo>
                <a:cubicBezTo>
                  <a:pt x="1846" y="15709"/>
                  <a:pt x="1846" y="15709"/>
                  <a:pt x="2031" y="15464"/>
                </a:cubicBezTo>
                <a:cubicBezTo>
                  <a:pt x="2031" y="15464"/>
                  <a:pt x="2031" y="14973"/>
                  <a:pt x="2031" y="14973"/>
                </a:cubicBezTo>
                <a:cubicBezTo>
                  <a:pt x="2031" y="14973"/>
                  <a:pt x="2215" y="14727"/>
                  <a:pt x="2031" y="14727"/>
                </a:cubicBezTo>
                <a:cubicBezTo>
                  <a:pt x="2031" y="14482"/>
                  <a:pt x="1846" y="14236"/>
                  <a:pt x="1846" y="14236"/>
                </a:cubicBezTo>
                <a:cubicBezTo>
                  <a:pt x="1846" y="14236"/>
                  <a:pt x="1846" y="14236"/>
                  <a:pt x="1662" y="14236"/>
                </a:cubicBezTo>
                <a:cubicBezTo>
                  <a:pt x="1662" y="14482"/>
                  <a:pt x="1662" y="14482"/>
                  <a:pt x="1662" y="14482"/>
                </a:cubicBezTo>
                <a:cubicBezTo>
                  <a:pt x="1292" y="14727"/>
                  <a:pt x="1292" y="14727"/>
                  <a:pt x="1292" y="14727"/>
                </a:cubicBezTo>
                <a:cubicBezTo>
                  <a:pt x="1292" y="14727"/>
                  <a:pt x="1108" y="14236"/>
                  <a:pt x="1108" y="14236"/>
                </a:cubicBezTo>
                <a:cubicBezTo>
                  <a:pt x="923" y="14236"/>
                  <a:pt x="923" y="14236"/>
                  <a:pt x="923" y="13991"/>
                </a:cubicBezTo>
                <a:cubicBezTo>
                  <a:pt x="923" y="13991"/>
                  <a:pt x="1108" y="13745"/>
                  <a:pt x="1108" y="13745"/>
                </a:cubicBezTo>
                <a:cubicBezTo>
                  <a:pt x="1108" y="13745"/>
                  <a:pt x="923" y="13500"/>
                  <a:pt x="923" y="13500"/>
                </a:cubicBezTo>
                <a:cubicBezTo>
                  <a:pt x="923" y="13500"/>
                  <a:pt x="1108" y="13009"/>
                  <a:pt x="1292" y="13009"/>
                </a:cubicBezTo>
                <a:cubicBezTo>
                  <a:pt x="1477" y="12764"/>
                  <a:pt x="1846" y="12273"/>
                  <a:pt x="1846" y="12273"/>
                </a:cubicBezTo>
                <a:cubicBezTo>
                  <a:pt x="2031" y="11782"/>
                  <a:pt x="2031" y="11782"/>
                  <a:pt x="2031" y="11782"/>
                </a:cubicBezTo>
                <a:cubicBezTo>
                  <a:pt x="1846" y="11536"/>
                  <a:pt x="1846" y="11536"/>
                  <a:pt x="1846" y="11536"/>
                </a:cubicBezTo>
                <a:cubicBezTo>
                  <a:pt x="1846" y="11536"/>
                  <a:pt x="1662" y="11782"/>
                  <a:pt x="1662" y="11782"/>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4" name="Shape 2704"/>
          <p:cNvSpPr/>
          <p:nvPr/>
        </p:nvSpPr>
        <p:spPr>
          <a:xfrm>
            <a:off x="16617596" y="6556699"/>
            <a:ext cx="1043246" cy="937175"/>
          </a:xfrm>
          <a:custGeom>
            <a:avLst/>
            <a:gdLst/>
            <a:ahLst/>
            <a:cxnLst>
              <a:cxn ang="0">
                <a:pos x="wd2" y="hd2"/>
              </a:cxn>
              <a:cxn ang="5400000">
                <a:pos x="wd2" y="hd2"/>
              </a:cxn>
              <a:cxn ang="10800000">
                <a:pos x="wd2" y="hd2"/>
              </a:cxn>
              <a:cxn ang="16200000">
                <a:pos x="wd2" y="hd2"/>
              </a:cxn>
            </a:cxnLst>
            <a:rect l="0" t="0" r="r" b="b"/>
            <a:pathLst>
              <a:path w="21600" h="21526" extrusionOk="0">
                <a:moveTo>
                  <a:pt x="20458" y="8394"/>
                </a:moveTo>
                <a:cubicBezTo>
                  <a:pt x="20458" y="8190"/>
                  <a:pt x="20363" y="8087"/>
                  <a:pt x="20553" y="7985"/>
                </a:cubicBezTo>
                <a:cubicBezTo>
                  <a:pt x="20648" y="7985"/>
                  <a:pt x="20744" y="8190"/>
                  <a:pt x="20744" y="7985"/>
                </a:cubicBezTo>
                <a:cubicBezTo>
                  <a:pt x="20744" y="7780"/>
                  <a:pt x="20839" y="7882"/>
                  <a:pt x="20744" y="7678"/>
                </a:cubicBezTo>
                <a:cubicBezTo>
                  <a:pt x="20744" y="7678"/>
                  <a:pt x="20744" y="7678"/>
                  <a:pt x="20744" y="7678"/>
                </a:cubicBezTo>
                <a:cubicBezTo>
                  <a:pt x="20744" y="7678"/>
                  <a:pt x="20744" y="7678"/>
                  <a:pt x="20744" y="7678"/>
                </a:cubicBezTo>
                <a:cubicBezTo>
                  <a:pt x="20744" y="7678"/>
                  <a:pt x="20744" y="7882"/>
                  <a:pt x="20648" y="7882"/>
                </a:cubicBezTo>
                <a:cubicBezTo>
                  <a:pt x="20648" y="7882"/>
                  <a:pt x="20553" y="7985"/>
                  <a:pt x="20458" y="7985"/>
                </a:cubicBezTo>
                <a:cubicBezTo>
                  <a:pt x="20363" y="7882"/>
                  <a:pt x="20363" y="7882"/>
                  <a:pt x="20363" y="7882"/>
                </a:cubicBezTo>
                <a:cubicBezTo>
                  <a:pt x="20553" y="7678"/>
                  <a:pt x="20553" y="7678"/>
                  <a:pt x="20553" y="7678"/>
                </a:cubicBezTo>
                <a:cubicBezTo>
                  <a:pt x="20553" y="7268"/>
                  <a:pt x="20553" y="7268"/>
                  <a:pt x="20553" y="7268"/>
                </a:cubicBezTo>
                <a:cubicBezTo>
                  <a:pt x="20553" y="7268"/>
                  <a:pt x="20458" y="7064"/>
                  <a:pt x="20363" y="6859"/>
                </a:cubicBezTo>
                <a:cubicBezTo>
                  <a:pt x="20268" y="6756"/>
                  <a:pt x="20173" y="6654"/>
                  <a:pt x="20173" y="6654"/>
                </a:cubicBezTo>
                <a:cubicBezTo>
                  <a:pt x="20458" y="6449"/>
                  <a:pt x="20458" y="6449"/>
                  <a:pt x="20458" y="6449"/>
                </a:cubicBezTo>
                <a:cubicBezTo>
                  <a:pt x="20553" y="6347"/>
                  <a:pt x="20553" y="6347"/>
                  <a:pt x="20553" y="6347"/>
                </a:cubicBezTo>
                <a:cubicBezTo>
                  <a:pt x="20553" y="6245"/>
                  <a:pt x="20553" y="6245"/>
                  <a:pt x="20553" y="6245"/>
                </a:cubicBezTo>
                <a:cubicBezTo>
                  <a:pt x="20553" y="6245"/>
                  <a:pt x="20744" y="6449"/>
                  <a:pt x="20934" y="6449"/>
                </a:cubicBezTo>
                <a:cubicBezTo>
                  <a:pt x="21029" y="6449"/>
                  <a:pt x="20934" y="6449"/>
                  <a:pt x="21124" y="6347"/>
                </a:cubicBezTo>
                <a:cubicBezTo>
                  <a:pt x="21315" y="6347"/>
                  <a:pt x="21600" y="6040"/>
                  <a:pt x="21600" y="6040"/>
                </a:cubicBezTo>
                <a:cubicBezTo>
                  <a:pt x="21600" y="6040"/>
                  <a:pt x="21410" y="5835"/>
                  <a:pt x="21315" y="5835"/>
                </a:cubicBezTo>
                <a:cubicBezTo>
                  <a:pt x="21219" y="5937"/>
                  <a:pt x="21315" y="5937"/>
                  <a:pt x="21029" y="5937"/>
                </a:cubicBezTo>
                <a:cubicBezTo>
                  <a:pt x="20744" y="5835"/>
                  <a:pt x="20648" y="5733"/>
                  <a:pt x="20648" y="5733"/>
                </a:cubicBezTo>
                <a:cubicBezTo>
                  <a:pt x="20648" y="5733"/>
                  <a:pt x="20553" y="5733"/>
                  <a:pt x="20458" y="5733"/>
                </a:cubicBezTo>
                <a:cubicBezTo>
                  <a:pt x="20363" y="5733"/>
                  <a:pt x="20363" y="5733"/>
                  <a:pt x="20268" y="5630"/>
                </a:cubicBezTo>
                <a:cubicBezTo>
                  <a:pt x="20078" y="5426"/>
                  <a:pt x="19887" y="5221"/>
                  <a:pt x="19887" y="5221"/>
                </a:cubicBezTo>
                <a:cubicBezTo>
                  <a:pt x="19887" y="5221"/>
                  <a:pt x="19697" y="5323"/>
                  <a:pt x="19697" y="5221"/>
                </a:cubicBezTo>
                <a:cubicBezTo>
                  <a:pt x="19697" y="5221"/>
                  <a:pt x="19792" y="5016"/>
                  <a:pt x="19792" y="5016"/>
                </a:cubicBezTo>
                <a:cubicBezTo>
                  <a:pt x="19792" y="4914"/>
                  <a:pt x="19792" y="4914"/>
                  <a:pt x="19792" y="4914"/>
                </a:cubicBezTo>
                <a:cubicBezTo>
                  <a:pt x="19697" y="4811"/>
                  <a:pt x="19697" y="4811"/>
                  <a:pt x="19697" y="4811"/>
                </a:cubicBezTo>
                <a:cubicBezTo>
                  <a:pt x="19697" y="4811"/>
                  <a:pt x="19887" y="4811"/>
                  <a:pt x="19887" y="4811"/>
                </a:cubicBezTo>
                <a:cubicBezTo>
                  <a:pt x="19982" y="4709"/>
                  <a:pt x="19982" y="4709"/>
                  <a:pt x="19982" y="4709"/>
                </a:cubicBezTo>
                <a:cubicBezTo>
                  <a:pt x="20173" y="4504"/>
                  <a:pt x="19982" y="4300"/>
                  <a:pt x="19697" y="4402"/>
                </a:cubicBezTo>
                <a:cubicBezTo>
                  <a:pt x="19602" y="4402"/>
                  <a:pt x="19507" y="4504"/>
                  <a:pt x="19507" y="4504"/>
                </a:cubicBezTo>
                <a:cubicBezTo>
                  <a:pt x="19411" y="4504"/>
                  <a:pt x="19221" y="4402"/>
                  <a:pt x="19221" y="4300"/>
                </a:cubicBezTo>
                <a:cubicBezTo>
                  <a:pt x="19221" y="4197"/>
                  <a:pt x="19126" y="4197"/>
                  <a:pt x="19316" y="4095"/>
                </a:cubicBezTo>
                <a:cubicBezTo>
                  <a:pt x="19411" y="4095"/>
                  <a:pt x="19507" y="3890"/>
                  <a:pt x="19507" y="3890"/>
                </a:cubicBezTo>
                <a:cubicBezTo>
                  <a:pt x="19316" y="3583"/>
                  <a:pt x="19316" y="3583"/>
                  <a:pt x="19316" y="3583"/>
                </a:cubicBezTo>
                <a:cubicBezTo>
                  <a:pt x="19411" y="2969"/>
                  <a:pt x="19411" y="2969"/>
                  <a:pt x="19411" y="2969"/>
                </a:cubicBezTo>
                <a:cubicBezTo>
                  <a:pt x="19031" y="2866"/>
                  <a:pt x="19031" y="2866"/>
                  <a:pt x="19031" y="2866"/>
                </a:cubicBezTo>
                <a:cubicBezTo>
                  <a:pt x="19031" y="2662"/>
                  <a:pt x="19031" y="2662"/>
                  <a:pt x="19031" y="2662"/>
                </a:cubicBezTo>
                <a:cubicBezTo>
                  <a:pt x="18841" y="2559"/>
                  <a:pt x="18841" y="2559"/>
                  <a:pt x="18841" y="2559"/>
                </a:cubicBezTo>
                <a:cubicBezTo>
                  <a:pt x="18650" y="3071"/>
                  <a:pt x="18650" y="3071"/>
                  <a:pt x="18650" y="3071"/>
                </a:cubicBezTo>
                <a:cubicBezTo>
                  <a:pt x="18650" y="3071"/>
                  <a:pt x="18365" y="3173"/>
                  <a:pt x="18365" y="3276"/>
                </a:cubicBezTo>
                <a:cubicBezTo>
                  <a:pt x="18270" y="3378"/>
                  <a:pt x="17794" y="3378"/>
                  <a:pt x="17794" y="3378"/>
                </a:cubicBezTo>
                <a:cubicBezTo>
                  <a:pt x="17413" y="3378"/>
                  <a:pt x="17413" y="3378"/>
                  <a:pt x="17413" y="3378"/>
                </a:cubicBezTo>
                <a:cubicBezTo>
                  <a:pt x="16747" y="3583"/>
                  <a:pt x="16747" y="3583"/>
                  <a:pt x="16747" y="3583"/>
                </a:cubicBezTo>
                <a:cubicBezTo>
                  <a:pt x="16747" y="3583"/>
                  <a:pt x="16557" y="3685"/>
                  <a:pt x="16462" y="3685"/>
                </a:cubicBezTo>
                <a:cubicBezTo>
                  <a:pt x="16367" y="3685"/>
                  <a:pt x="15891" y="3583"/>
                  <a:pt x="15891" y="3583"/>
                </a:cubicBezTo>
                <a:cubicBezTo>
                  <a:pt x="15605" y="3685"/>
                  <a:pt x="15605" y="3685"/>
                  <a:pt x="15605" y="3685"/>
                </a:cubicBezTo>
                <a:cubicBezTo>
                  <a:pt x="14939" y="3481"/>
                  <a:pt x="14939" y="3481"/>
                  <a:pt x="14939" y="3481"/>
                </a:cubicBezTo>
                <a:cubicBezTo>
                  <a:pt x="14749" y="3276"/>
                  <a:pt x="14749" y="3276"/>
                  <a:pt x="14749" y="3276"/>
                </a:cubicBezTo>
                <a:cubicBezTo>
                  <a:pt x="14654" y="3173"/>
                  <a:pt x="14654" y="3173"/>
                  <a:pt x="14654" y="3173"/>
                </a:cubicBezTo>
                <a:cubicBezTo>
                  <a:pt x="14178" y="3071"/>
                  <a:pt x="14178" y="3071"/>
                  <a:pt x="14178" y="3071"/>
                </a:cubicBezTo>
                <a:cubicBezTo>
                  <a:pt x="14083" y="2866"/>
                  <a:pt x="14083" y="2866"/>
                  <a:pt x="14083" y="2866"/>
                </a:cubicBezTo>
                <a:cubicBezTo>
                  <a:pt x="13702" y="2866"/>
                  <a:pt x="13702" y="2866"/>
                  <a:pt x="13702" y="2866"/>
                </a:cubicBezTo>
                <a:cubicBezTo>
                  <a:pt x="13702" y="2866"/>
                  <a:pt x="13702" y="2866"/>
                  <a:pt x="13702" y="2866"/>
                </a:cubicBezTo>
                <a:cubicBezTo>
                  <a:pt x="13702" y="2866"/>
                  <a:pt x="13702" y="2866"/>
                  <a:pt x="13702" y="2866"/>
                </a:cubicBezTo>
                <a:cubicBezTo>
                  <a:pt x="13512" y="2764"/>
                  <a:pt x="13512" y="2764"/>
                  <a:pt x="13512" y="2764"/>
                </a:cubicBezTo>
                <a:cubicBezTo>
                  <a:pt x="13512" y="2662"/>
                  <a:pt x="13512" y="2662"/>
                  <a:pt x="13512" y="2662"/>
                </a:cubicBezTo>
                <a:cubicBezTo>
                  <a:pt x="13417" y="2662"/>
                  <a:pt x="13417" y="2662"/>
                  <a:pt x="13417" y="2559"/>
                </a:cubicBezTo>
                <a:cubicBezTo>
                  <a:pt x="13322" y="2457"/>
                  <a:pt x="13322" y="2457"/>
                  <a:pt x="13322" y="2457"/>
                </a:cubicBezTo>
                <a:cubicBezTo>
                  <a:pt x="12846" y="1843"/>
                  <a:pt x="12846" y="1843"/>
                  <a:pt x="12846" y="1843"/>
                </a:cubicBezTo>
                <a:cubicBezTo>
                  <a:pt x="12751" y="1843"/>
                  <a:pt x="12751" y="1843"/>
                  <a:pt x="12751" y="1843"/>
                </a:cubicBezTo>
                <a:cubicBezTo>
                  <a:pt x="12751" y="1843"/>
                  <a:pt x="12751" y="1843"/>
                  <a:pt x="12751" y="1843"/>
                </a:cubicBezTo>
                <a:cubicBezTo>
                  <a:pt x="11894" y="1536"/>
                  <a:pt x="11894" y="1536"/>
                  <a:pt x="11894" y="1536"/>
                </a:cubicBezTo>
                <a:cubicBezTo>
                  <a:pt x="11609" y="1126"/>
                  <a:pt x="11609" y="1126"/>
                  <a:pt x="11609" y="1126"/>
                </a:cubicBezTo>
                <a:cubicBezTo>
                  <a:pt x="11323" y="921"/>
                  <a:pt x="11323" y="921"/>
                  <a:pt x="11323" y="921"/>
                </a:cubicBezTo>
                <a:cubicBezTo>
                  <a:pt x="10943" y="614"/>
                  <a:pt x="10943" y="614"/>
                  <a:pt x="10943" y="614"/>
                </a:cubicBezTo>
                <a:cubicBezTo>
                  <a:pt x="10562" y="307"/>
                  <a:pt x="10562" y="307"/>
                  <a:pt x="10562" y="307"/>
                </a:cubicBezTo>
                <a:cubicBezTo>
                  <a:pt x="10372" y="102"/>
                  <a:pt x="10372" y="102"/>
                  <a:pt x="10372" y="102"/>
                </a:cubicBezTo>
                <a:cubicBezTo>
                  <a:pt x="10372" y="102"/>
                  <a:pt x="10372" y="102"/>
                  <a:pt x="10372" y="102"/>
                </a:cubicBezTo>
                <a:cubicBezTo>
                  <a:pt x="10372" y="102"/>
                  <a:pt x="10277" y="0"/>
                  <a:pt x="10277" y="0"/>
                </a:cubicBezTo>
                <a:cubicBezTo>
                  <a:pt x="10277" y="0"/>
                  <a:pt x="10181" y="0"/>
                  <a:pt x="10181" y="0"/>
                </a:cubicBezTo>
                <a:cubicBezTo>
                  <a:pt x="10086" y="0"/>
                  <a:pt x="9896" y="0"/>
                  <a:pt x="9896" y="0"/>
                </a:cubicBezTo>
                <a:cubicBezTo>
                  <a:pt x="9896" y="0"/>
                  <a:pt x="9801" y="102"/>
                  <a:pt x="9706" y="102"/>
                </a:cubicBezTo>
                <a:cubicBezTo>
                  <a:pt x="9706" y="102"/>
                  <a:pt x="9611" y="307"/>
                  <a:pt x="9611" y="307"/>
                </a:cubicBezTo>
                <a:cubicBezTo>
                  <a:pt x="9515" y="409"/>
                  <a:pt x="9515" y="409"/>
                  <a:pt x="9515" y="409"/>
                </a:cubicBezTo>
                <a:cubicBezTo>
                  <a:pt x="9611" y="512"/>
                  <a:pt x="9611" y="512"/>
                  <a:pt x="9611" y="512"/>
                </a:cubicBezTo>
                <a:cubicBezTo>
                  <a:pt x="9801" y="921"/>
                  <a:pt x="9896" y="921"/>
                  <a:pt x="9420" y="819"/>
                </a:cubicBezTo>
                <a:cubicBezTo>
                  <a:pt x="9230" y="717"/>
                  <a:pt x="9230" y="717"/>
                  <a:pt x="9230" y="717"/>
                </a:cubicBezTo>
                <a:cubicBezTo>
                  <a:pt x="9135" y="819"/>
                  <a:pt x="9135" y="819"/>
                  <a:pt x="9135" y="819"/>
                </a:cubicBezTo>
                <a:cubicBezTo>
                  <a:pt x="8944" y="921"/>
                  <a:pt x="8944" y="921"/>
                  <a:pt x="8944" y="921"/>
                </a:cubicBezTo>
                <a:cubicBezTo>
                  <a:pt x="8944" y="921"/>
                  <a:pt x="8944" y="921"/>
                  <a:pt x="8944" y="921"/>
                </a:cubicBezTo>
                <a:cubicBezTo>
                  <a:pt x="8944" y="921"/>
                  <a:pt x="8944" y="1126"/>
                  <a:pt x="8944" y="1126"/>
                </a:cubicBezTo>
                <a:cubicBezTo>
                  <a:pt x="8849" y="1331"/>
                  <a:pt x="8849" y="1331"/>
                  <a:pt x="8849" y="1331"/>
                </a:cubicBezTo>
                <a:cubicBezTo>
                  <a:pt x="8659" y="1433"/>
                  <a:pt x="8659" y="1433"/>
                  <a:pt x="8659" y="1433"/>
                </a:cubicBezTo>
                <a:cubicBezTo>
                  <a:pt x="8469" y="1536"/>
                  <a:pt x="8469" y="1536"/>
                  <a:pt x="8469" y="1536"/>
                </a:cubicBezTo>
                <a:cubicBezTo>
                  <a:pt x="8374" y="1638"/>
                  <a:pt x="8374" y="1638"/>
                  <a:pt x="8374" y="1638"/>
                </a:cubicBezTo>
                <a:cubicBezTo>
                  <a:pt x="8183" y="1638"/>
                  <a:pt x="8183" y="1638"/>
                  <a:pt x="8183" y="1638"/>
                </a:cubicBezTo>
                <a:cubicBezTo>
                  <a:pt x="7993" y="1740"/>
                  <a:pt x="7993" y="1740"/>
                  <a:pt x="7993" y="1740"/>
                </a:cubicBezTo>
                <a:cubicBezTo>
                  <a:pt x="7898" y="1945"/>
                  <a:pt x="7898" y="1945"/>
                  <a:pt x="7898" y="1945"/>
                </a:cubicBezTo>
                <a:cubicBezTo>
                  <a:pt x="7898" y="1945"/>
                  <a:pt x="7707" y="1945"/>
                  <a:pt x="7707" y="1945"/>
                </a:cubicBezTo>
                <a:cubicBezTo>
                  <a:pt x="7707" y="1945"/>
                  <a:pt x="7422" y="2047"/>
                  <a:pt x="7422" y="2047"/>
                </a:cubicBezTo>
                <a:cubicBezTo>
                  <a:pt x="7422" y="2252"/>
                  <a:pt x="7422" y="2252"/>
                  <a:pt x="7422" y="2252"/>
                </a:cubicBezTo>
                <a:cubicBezTo>
                  <a:pt x="7422" y="2252"/>
                  <a:pt x="7327" y="2355"/>
                  <a:pt x="7327" y="2355"/>
                </a:cubicBezTo>
                <a:cubicBezTo>
                  <a:pt x="7327" y="2355"/>
                  <a:pt x="7327" y="2662"/>
                  <a:pt x="7327" y="2662"/>
                </a:cubicBezTo>
                <a:cubicBezTo>
                  <a:pt x="7327" y="2662"/>
                  <a:pt x="7517" y="2764"/>
                  <a:pt x="7517" y="2764"/>
                </a:cubicBezTo>
                <a:cubicBezTo>
                  <a:pt x="7612" y="2866"/>
                  <a:pt x="7612" y="2866"/>
                  <a:pt x="7612" y="2866"/>
                </a:cubicBezTo>
                <a:cubicBezTo>
                  <a:pt x="7707" y="2969"/>
                  <a:pt x="7707" y="2969"/>
                  <a:pt x="7707" y="2969"/>
                </a:cubicBezTo>
                <a:cubicBezTo>
                  <a:pt x="7707" y="2969"/>
                  <a:pt x="7803" y="3071"/>
                  <a:pt x="7803" y="3071"/>
                </a:cubicBezTo>
                <a:cubicBezTo>
                  <a:pt x="7707" y="3071"/>
                  <a:pt x="7707" y="3378"/>
                  <a:pt x="7707" y="3378"/>
                </a:cubicBezTo>
                <a:cubicBezTo>
                  <a:pt x="7803" y="3685"/>
                  <a:pt x="7803" y="3685"/>
                  <a:pt x="7803" y="3685"/>
                </a:cubicBezTo>
                <a:cubicBezTo>
                  <a:pt x="7707" y="3788"/>
                  <a:pt x="7707" y="3788"/>
                  <a:pt x="7707" y="3788"/>
                </a:cubicBezTo>
                <a:cubicBezTo>
                  <a:pt x="7803" y="3992"/>
                  <a:pt x="7803" y="3992"/>
                  <a:pt x="7803" y="3992"/>
                </a:cubicBezTo>
                <a:cubicBezTo>
                  <a:pt x="7803" y="3992"/>
                  <a:pt x="7898" y="3992"/>
                  <a:pt x="7803" y="4095"/>
                </a:cubicBezTo>
                <a:cubicBezTo>
                  <a:pt x="7707" y="4095"/>
                  <a:pt x="7612" y="4197"/>
                  <a:pt x="7612" y="4197"/>
                </a:cubicBezTo>
                <a:cubicBezTo>
                  <a:pt x="7612" y="4197"/>
                  <a:pt x="7422" y="4197"/>
                  <a:pt x="7422" y="4197"/>
                </a:cubicBezTo>
                <a:cubicBezTo>
                  <a:pt x="7422" y="4197"/>
                  <a:pt x="7232" y="4197"/>
                  <a:pt x="7232" y="4197"/>
                </a:cubicBezTo>
                <a:cubicBezTo>
                  <a:pt x="7137" y="4402"/>
                  <a:pt x="7137" y="4402"/>
                  <a:pt x="7137" y="4402"/>
                </a:cubicBezTo>
                <a:cubicBezTo>
                  <a:pt x="6946" y="4300"/>
                  <a:pt x="6946" y="4300"/>
                  <a:pt x="6946" y="4300"/>
                </a:cubicBezTo>
                <a:cubicBezTo>
                  <a:pt x="6946" y="4504"/>
                  <a:pt x="6946" y="4504"/>
                  <a:pt x="6946" y="4504"/>
                </a:cubicBezTo>
                <a:cubicBezTo>
                  <a:pt x="6661" y="4607"/>
                  <a:pt x="6661" y="4607"/>
                  <a:pt x="6661" y="4607"/>
                </a:cubicBezTo>
                <a:cubicBezTo>
                  <a:pt x="6470" y="4709"/>
                  <a:pt x="6470" y="4709"/>
                  <a:pt x="6470" y="4709"/>
                </a:cubicBezTo>
                <a:cubicBezTo>
                  <a:pt x="6375" y="4914"/>
                  <a:pt x="6375" y="4914"/>
                  <a:pt x="6375" y="4914"/>
                </a:cubicBezTo>
                <a:cubicBezTo>
                  <a:pt x="6470" y="5016"/>
                  <a:pt x="6470" y="5016"/>
                  <a:pt x="6470" y="5016"/>
                </a:cubicBezTo>
                <a:cubicBezTo>
                  <a:pt x="6470" y="5016"/>
                  <a:pt x="6566" y="5118"/>
                  <a:pt x="6566" y="5016"/>
                </a:cubicBezTo>
                <a:cubicBezTo>
                  <a:pt x="6566" y="5016"/>
                  <a:pt x="6566" y="4914"/>
                  <a:pt x="6566" y="4914"/>
                </a:cubicBezTo>
                <a:cubicBezTo>
                  <a:pt x="6661" y="5016"/>
                  <a:pt x="6756" y="5118"/>
                  <a:pt x="6756" y="5118"/>
                </a:cubicBezTo>
                <a:cubicBezTo>
                  <a:pt x="6851" y="5323"/>
                  <a:pt x="6851" y="5323"/>
                  <a:pt x="6851" y="5323"/>
                </a:cubicBezTo>
                <a:cubicBezTo>
                  <a:pt x="6851" y="5323"/>
                  <a:pt x="6661" y="5323"/>
                  <a:pt x="6661" y="5323"/>
                </a:cubicBezTo>
                <a:cubicBezTo>
                  <a:pt x="6661" y="5323"/>
                  <a:pt x="6566" y="5426"/>
                  <a:pt x="6566" y="5426"/>
                </a:cubicBezTo>
                <a:cubicBezTo>
                  <a:pt x="6470" y="5528"/>
                  <a:pt x="6470" y="5528"/>
                  <a:pt x="6470" y="5528"/>
                </a:cubicBezTo>
                <a:cubicBezTo>
                  <a:pt x="6470" y="5630"/>
                  <a:pt x="6470" y="5630"/>
                  <a:pt x="6470" y="5733"/>
                </a:cubicBezTo>
                <a:cubicBezTo>
                  <a:pt x="6470" y="5733"/>
                  <a:pt x="6470" y="5835"/>
                  <a:pt x="6470" y="5835"/>
                </a:cubicBezTo>
                <a:cubicBezTo>
                  <a:pt x="6566" y="5835"/>
                  <a:pt x="6661" y="6040"/>
                  <a:pt x="6661" y="6040"/>
                </a:cubicBezTo>
                <a:cubicBezTo>
                  <a:pt x="6661" y="6040"/>
                  <a:pt x="6756" y="6142"/>
                  <a:pt x="6756" y="6142"/>
                </a:cubicBezTo>
                <a:cubicBezTo>
                  <a:pt x="6756" y="6142"/>
                  <a:pt x="6756" y="6245"/>
                  <a:pt x="6756" y="6245"/>
                </a:cubicBezTo>
                <a:cubicBezTo>
                  <a:pt x="6756" y="6245"/>
                  <a:pt x="6661" y="6347"/>
                  <a:pt x="6566" y="6347"/>
                </a:cubicBezTo>
                <a:cubicBezTo>
                  <a:pt x="6566" y="6347"/>
                  <a:pt x="6375" y="6347"/>
                  <a:pt x="6375" y="6347"/>
                </a:cubicBezTo>
                <a:cubicBezTo>
                  <a:pt x="6375" y="6347"/>
                  <a:pt x="6280" y="6552"/>
                  <a:pt x="6280" y="6552"/>
                </a:cubicBezTo>
                <a:cubicBezTo>
                  <a:pt x="6280" y="6552"/>
                  <a:pt x="6185" y="6552"/>
                  <a:pt x="6090" y="6552"/>
                </a:cubicBezTo>
                <a:cubicBezTo>
                  <a:pt x="6090" y="6552"/>
                  <a:pt x="6280" y="6654"/>
                  <a:pt x="6090" y="6552"/>
                </a:cubicBezTo>
                <a:cubicBezTo>
                  <a:pt x="5804" y="6449"/>
                  <a:pt x="5804" y="6347"/>
                  <a:pt x="5804" y="6347"/>
                </a:cubicBezTo>
                <a:cubicBezTo>
                  <a:pt x="5804" y="6347"/>
                  <a:pt x="5709" y="6245"/>
                  <a:pt x="5709" y="6245"/>
                </a:cubicBezTo>
                <a:cubicBezTo>
                  <a:pt x="5614" y="6245"/>
                  <a:pt x="5519" y="6245"/>
                  <a:pt x="5519" y="6245"/>
                </a:cubicBezTo>
                <a:cubicBezTo>
                  <a:pt x="5329" y="6245"/>
                  <a:pt x="5329" y="6245"/>
                  <a:pt x="5329" y="6245"/>
                </a:cubicBezTo>
                <a:cubicBezTo>
                  <a:pt x="5233" y="6142"/>
                  <a:pt x="5233" y="6142"/>
                  <a:pt x="5233" y="6142"/>
                </a:cubicBezTo>
                <a:cubicBezTo>
                  <a:pt x="5138" y="6347"/>
                  <a:pt x="5138" y="6347"/>
                  <a:pt x="5138" y="6347"/>
                </a:cubicBezTo>
                <a:cubicBezTo>
                  <a:pt x="5138" y="6347"/>
                  <a:pt x="5138" y="6449"/>
                  <a:pt x="5043" y="6449"/>
                </a:cubicBezTo>
                <a:cubicBezTo>
                  <a:pt x="4948" y="6552"/>
                  <a:pt x="5043" y="6552"/>
                  <a:pt x="4948" y="6552"/>
                </a:cubicBezTo>
                <a:cubicBezTo>
                  <a:pt x="4758" y="6552"/>
                  <a:pt x="4663" y="6347"/>
                  <a:pt x="4663" y="6347"/>
                </a:cubicBezTo>
                <a:cubicBezTo>
                  <a:pt x="4663" y="6347"/>
                  <a:pt x="4472" y="6245"/>
                  <a:pt x="4472" y="6245"/>
                </a:cubicBezTo>
                <a:cubicBezTo>
                  <a:pt x="4377" y="6142"/>
                  <a:pt x="4377" y="6142"/>
                  <a:pt x="4377" y="6142"/>
                </a:cubicBezTo>
                <a:cubicBezTo>
                  <a:pt x="4282" y="6142"/>
                  <a:pt x="4282" y="6245"/>
                  <a:pt x="4282" y="6040"/>
                </a:cubicBezTo>
                <a:cubicBezTo>
                  <a:pt x="4282" y="5937"/>
                  <a:pt x="4282" y="5937"/>
                  <a:pt x="4282" y="5937"/>
                </a:cubicBezTo>
                <a:cubicBezTo>
                  <a:pt x="4187" y="5835"/>
                  <a:pt x="4187" y="5937"/>
                  <a:pt x="4092" y="5835"/>
                </a:cubicBezTo>
                <a:cubicBezTo>
                  <a:pt x="4092" y="5733"/>
                  <a:pt x="3996" y="5630"/>
                  <a:pt x="3996" y="5630"/>
                </a:cubicBezTo>
                <a:cubicBezTo>
                  <a:pt x="3901" y="5426"/>
                  <a:pt x="3901" y="5426"/>
                  <a:pt x="3901" y="5426"/>
                </a:cubicBezTo>
                <a:cubicBezTo>
                  <a:pt x="3901" y="5426"/>
                  <a:pt x="3901" y="5426"/>
                  <a:pt x="3901" y="5528"/>
                </a:cubicBezTo>
                <a:cubicBezTo>
                  <a:pt x="3806" y="5630"/>
                  <a:pt x="3711" y="5630"/>
                  <a:pt x="3711" y="5630"/>
                </a:cubicBezTo>
                <a:cubicBezTo>
                  <a:pt x="3711" y="5733"/>
                  <a:pt x="3616" y="5835"/>
                  <a:pt x="3616" y="5835"/>
                </a:cubicBezTo>
                <a:cubicBezTo>
                  <a:pt x="3616" y="5835"/>
                  <a:pt x="3521" y="5937"/>
                  <a:pt x="3521" y="6040"/>
                </a:cubicBezTo>
                <a:cubicBezTo>
                  <a:pt x="3616" y="6040"/>
                  <a:pt x="3616" y="6040"/>
                  <a:pt x="3616" y="6142"/>
                </a:cubicBezTo>
                <a:cubicBezTo>
                  <a:pt x="3616" y="6142"/>
                  <a:pt x="3521" y="6245"/>
                  <a:pt x="3521" y="6245"/>
                </a:cubicBezTo>
                <a:cubicBezTo>
                  <a:pt x="3426" y="6347"/>
                  <a:pt x="3426" y="6347"/>
                  <a:pt x="3330" y="6347"/>
                </a:cubicBezTo>
                <a:cubicBezTo>
                  <a:pt x="3330" y="6449"/>
                  <a:pt x="3140" y="6552"/>
                  <a:pt x="3140" y="6552"/>
                </a:cubicBezTo>
                <a:cubicBezTo>
                  <a:pt x="2950" y="6552"/>
                  <a:pt x="2950" y="6552"/>
                  <a:pt x="2950" y="6552"/>
                </a:cubicBezTo>
                <a:cubicBezTo>
                  <a:pt x="2664" y="6449"/>
                  <a:pt x="2664" y="6449"/>
                  <a:pt x="2664" y="6449"/>
                </a:cubicBezTo>
                <a:cubicBezTo>
                  <a:pt x="2474" y="6654"/>
                  <a:pt x="2474" y="6654"/>
                  <a:pt x="2474" y="6654"/>
                </a:cubicBezTo>
                <a:cubicBezTo>
                  <a:pt x="2474" y="6654"/>
                  <a:pt x="2379" y="6654"/>
                  <a:pt x="2379" y="6654"/>
                </a:cubicBezTo>
                <a:cubicBezTo>
                  <a:pt x="2284" y="6654"/>
                  <a:pt x="2189" y="6654"/>
                  <a:pt x="2189" y="6654"/>
                </a:cubicBezTo>
                <a:cubicBezTo>
                  <a:pt x="2189" y="6654"/>
                  <a:pt x="2093" y="6552"/>
                  <a:pt x="1998" y="6552"/>
                </a:cubicBezTo>
                <a:cubicBezTo>
                  <a:pt x="1998" y="6552"/>
                  <a:pt x="1903" y="6552"/>
                  <a:pt x="1903" y="6552"/>
                </a:cubicBezTo>
                <a:cubicBezTo>
                  <a:pt x="1808" y="6552"/>
                  <a:pt x="1713" y="6552"/>
                  <a:pt x="1713" y="6552"/>
                </a:cubicBezTo>
                <a:cubicBezTo>
                  <a:pt x="1713" y="6654"/>
                  <a:pt x="1713" y="6654"/>
                  <a:pt x="1713" y="6654"/>
                </a:cubicBezTo>
                <a:cubicBezTo>
                  <a:pt x="1713" y="6654"/>
                  <a:pt x="1808" y="6654"/>
                  <a:pt x="1808" y="6654"/>
                </a:cubicBezTo>
                <a:cubicBezTo>
                  <a:pt x="1808" y="6756"/>
                  <a:pt x="1808" y="6859"/>
                  <a:pt x="1808" y="6859"/>
                </a:cubicBezTo>
                <a:cubicBezTo>
                  <a:pt x="1808" y="6859"/>
                  <a:pt x="1713" y="6859"/>
                  <a:pt x="1713" y="6859"/>
                </a:cubicBezTo>
                <a:cubicBezTo>
                  <a:pt x="1713" y="6961"/>
                  <a:pt x="1522" y="6961"/>
                  <a:pt x="1522" y="6961"/>
                </a:cubicBezTo>
                <a:cubicBezTo>
                  <a:pt x="1522" y="6961"/>
                  <a:pt x="1522" y="7064"/>
                  <a:pt x="1522" y="7064"/>
                </a:cubicBezTo>
                <a:cubicBezTo>
                  <a:pt x="1522" y="7064"/>
                  <a:pt x="1522" y="7064"/>
                  <a:pt x="1427" y="7064"/>
                </a:cubicBezTo>
                <a:cubicBezTo>
                  <a:pt x="1332" y="7064"/>
                  <a:pt x="1332" y="7064"/>
                  <a:pt x="1237" y="7064"/>
                </a:cubicBezTo>
                <a:cubicBezTo>
                  <a:pt x="1237" y="6961"/>
                  <a:pt x="1142" y="6961"/>
                  <a:pt x="1047" y="6961"/>
                </a:cubicBezTo>
                <a:cubicBezTo>
                  <a:pt x="1047" y="6961"/>
                  <a:pt x="761" y="6859"/>
                  <a:pt x="761" y="6859"/>
                </a:cubicBezTo>
                <a:cubicBezTo>
                  <a:pt x="761" y="6859"/>
                  <a:pt x="666" y="6961"/>
                  <a:pt x="666" y="6961"/>
                </a:cubicBezTo>
                <a:cubicBezTo>
                  <a:pt x="571" y="6961"/>
                  <a:pt x="476" y="6961"/>
                  <a:pt x="381" y="6859"/>
                </a:cubicBezTo>
                <a:cubicBezTo>
                  <a:pt x="381"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859"/>
                  <a:pt x="285" y="6859"/>
                  <a:pt x="285" y="6859"/>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756"/>
                  <a:pt x="285" y="6756"/>
                  <a:pt x="285" y="6756"/>
                </a:cubicBezTo>
                <a:cubicBezTo>
                  <a:pt x="285" y="6654"/>
                  <a:pt x="285" y="6654"/>
                  <a:pt x="285" y="6654"/>
                </a:cubicBezTo>
                <a:cubicBezTo>
                  <a:pt x="0" y="6859"/>
                  <a:pt x="0" y="6859"/>
                  <a:pt x="0" y="6859"/>
                </a:cubicBezTo>
                <a:cubicBezTo>
                  <a:pt x="190" y="7268"/>
                  <a:pt x="190" y="7268"/>
                  <a:pt x="190" y="7268"/>
                </a:cubicBezTo>
                <a:cubicBezTo>
                  <a:pt x="95" y="7371"/>
                  <a:pt x="95" y="7371"/>
                  <a:pt x="95" y="7371"/>
                </a:cubicBezTo>
                <a:cubicBezTo>
                  <a:pt x="95" y="7371"/>
                  <a:pt x="190" y="7473"/>
                  <a:pt x="190" y="7473"/>
                </a:cubicBezTo>
                <a:cubicBezTo>
                  <a:pt x="190" y="7575"/>
                  <a:pt x="285" y="7575"/>
                  <a:pt x="285" y="7678"/>
                </a:cubicBezTo>
                <a:cubicBezTo>
                  <a:pt x="285" y="7780"/>
                  <a:pt x="285" y="7882"/>
                  <a:pt x="285" y="7882"/>
                </a:cubicBezTo>
                <a:cubicBezTo>
                  <a:pt x="381" y="7882"/>
                  <a:pt x="381" y="7882"/>
                  <a:pt x="381" y="7882"/>
                </a:cubicBezTo>
                <a:cubicBezTo>
                  <a:pt x="476" y="8087"/>
                  <a:pt x="476" y="8087"/>
                  <a:pt x="476" y="8087"/>
                </a:cubicBezTo>
                <a:cubicBezTo>
                  <a:pt x="476" y="8190"/>
                  <a:pt x="476" y="8190"/>
                  <a:pt x="476" y="8190"/>
                </a:cubicBezTo>
                <a:cubicBezTo>
                  <a:pt x="476" y="8394"/>
                  <a:pt x="476" y="8394"/>
                  <a:pt x="476" y="8394"/>
                </a:cubicBezTo>
                <a:cubicBezTo>
                  <a:pt x="476" y="8394"/>
                  <a:pt x="571" y="8497"/>
                  <a:pt x="571" y="8599"/>
                </a:cubicBezTo>
                <a:cubicBezTo>
                  <a:pt x="571" y="8599"/>
                  <a:pt x="571" y="8701"/>
                  <a:pt x="571" y="8804"/>
                </a:cubicBezTo>
                <a:cubicBezTo>
                  <a:pt x="571" y="8804"/>
                  <a:pt x="761" y="9009"/>
                  <a:pt x="761" y="9009"/>
                </a:cubicBezTo>
                <a:cubicBezTo>
                  <a:pt x="761" y="9213"/>
                  <a:pt x="761" y="9213"/>
                  <a:pt x="761" y="9213"/>
                </a:cubicBezTo>
                <a:cubicBezTo>
                  <a:pt x="761" y="9213"/>
                  <a:pt x="856" y="9316"/>
                  <a:pt x="952" y="9418"/>
                </a:cubicBezTo>
                <a:cubicBezTo>
                  <a:pt x="952" y="9418"/>
                  <a:pt x="1047" y="9520"/>
                  <a:pt x="1047" y="9520"/>
                </a:cubicBezTo>
                <a:cubicBezTo>
                  <a:pt x="1142" y="9725"/>
                  <a:pt x="1142" y="9725"/>
                  <a:pt x="1142" y="9725"/>
                </a:cubicBezTo>
                <a:cubicBezTo>
                  <a:pt x="1237" y="9930"/>
                  <a:pt x="1237" y="9930"/>
                  <a:pt x="1237" y="9930"/>
                </a:cubicBezTo>
                <a:cubicBezTo>
                  <a:pt x="1332" y="10032"/>
                  <a:pt x="1332" y="10032"/>
                  <a:pt x="1332" y="10032"/>
                </a:cubicBezTo>
                <a:cubicBezTo>
                  <a:pt x="1427" y="10237"/>
                  <a:pt x="1427" y="10237"/>
                  <a:pt x="1427" y="10237"/>
                </a:cubicBezTo>
                <a:cubicBezTo>
                  <a:pt x="1522" y="10339"/>
                  <a:pt x="1522" y="10339"/>
                  <a:pt x="1522" y="10339"/>
                </a:cubicBezTo>
                <a:cubicBezTo>
                  <a:pt x="1618" y="10442"/>
                  <a:pt x="1618" y="10442"/>
                  <a:pt x="1618" y="10442"/>
                </a:cubicBezTo>
                <a:cubicBezTo>
                  <a:pt x="1618" y="10442"/>
                  <a:pt x="1618" y="10544"/>
                  <a:pt x="1713" y="10544"/>
                </a:cubicBezTo>
                <a:cubicBezTo>
                  <a:pt x="1808" y="10544"/>
                  <a:pt x="1903" y="10544"/>
                  <a:pt x="1903" y="10544"/>
                </a:cubicBezTo>
                <a:cubicBezTo>
                  <a:pt x="1998" y="10544"/>
                  <a:pt x="1998" y="10646"/>
                  <a:pt x="2093" y="10339"/>
                </a:cubicBezTo>
                <a:cubicBezTo>
                  <a:pt x="2093" y="10135"/>
                  <a:pt x="2093" y="10032"/>
                  <a:pt x="2093" y="10032"/>
                </a:cubicBezTo>
                <a:cubicBezTo>
                  <a:pt x="2093" y="10032"/>
                  <a:pt x="2189" y="10032"/>
                  <a:pt x="2189" y="9930"/>
                </a:cubicBezTo>
                <a:cubicBezTo>
                  <a:pt x="2284" y="9930"/>
                  <a:pt x="2379" y="9930"/>
                  <a:pt x="2379" y="9827"/>
                </a:cubicBezTo>
                <a:cubicBezTo>
                  <a:pt x="2379" y="9623"/>
                  <a:pt x="2189" y="9520"/>
                  <a:pt x="2189" y="9520"/>
                </a:cubicBezTo>
                <a:cubicBezTo>
                  <a:pt x="2189" y="9520"/>
                  <a:pt x="2379" y="9418"/>
                  <a:pt x="2474" y="9520"/>
                </a:cubicBezTo>
                <a:cubicBezTo>
                  <a:pt x="2474" y="9623"/>
                  <a:pt x="2474" y="9725"/>
                  <a:pt x="2569" y="9623"/>
                </a:cubicBezTo>
                <a:cubicBezTo>
                  <a:pt x="2664" y="9418"/>
                  <a:pt x="2664" y="9418"/>
                  <a:pt x="2664" y="9418"/>
                </a:cubicBezTo>
                <a:cubicBezTo>
                  <a:pt x="2569" y="9316"/>
                  <a:pt x="2569" y="9213"/>
                  <a:pt x="2569" y="9111"/>
                </a:cubicBezTo>
                <a:cubicBezTo>
                  <a:pt x="2569" y="9111"/>
                  <a:pt x="2664" y="9009"/>
                  <a:pt x="2664" y="8906"/>
                </a:cubicBezTo>
                <a:cubicBezTo>
                  <a:pt x="2759" y="8804"/>
                  <a:pt x="2759" y="8701"/>
                  <a:pt x="2759" y="8599"/>
                </a:cubicBezTo>
                <a:cubicBezTo>
                  <a:pt x="2759" y="8394"/>
                  <a:pt x="2759" y="8497"/>
                  <a:pt x="2855" y="8292"/>
                </a:cubicBezTo>
                <a:cubicBezTo>
                  <a:pt x="2855" y="8190"/>
                  <a:pt x="2855" y="8292"/>
                  <a:pt x="2855" y="7882"/>
                </a:cubicBezTo>
                <a:cubicBezTo>
                  <a:pt x="2950" y="7575"/>
                  <a:pt x="2950" y="7473"/>
                  <a:pt x="3045" y="7473"/>
                </a:cubicBezTo>
                <a:cubicBezTo>
                  <a:pt x="3045" y="7473"/>
                  <a:pt x="3806" y="7780"/>
                  <a:pt x="3806" y="7780"/>
                </a:cubicBezTo>
                <a:cubicBezTo>
                  <a:pt x="3806" y="7780"/>
                  <a:pt x="3901" y="7985"/>
                  <a:pt x="3901" y="7985"/>
                </a:cubicBezTo>
                <a:cubicBezTo>
                  <a:pt x="3901" y="8087"/>
                  <a:pt x="3901" y="8190"/>
                  <a:pt x="3901" y="8190"/>
                </a:cubicBezTo>
                <a:cubicBezTo>
                  <a:pt x="3901" y="8292"/>
                  <a:pt x="3806" y="8497"/>
                  <a:pt x="3806" y="8497"/>
                </a:cubicBezTo>
                <a:cubicBezTo>
                  <a:pt x="3806" y="8599"/>
                  <a:pt x="3806" y="8599"/>
                  <a:pt x="3806" y="8599"/>
                </a:cubicBezTo>
                <a:cubicBezTo>
                  <a:pt x="3806" y="8599"/>
                  <a:pt x="3616" y="8599"/>
                  <a:pt x="3616" y="8804"/>
                </a:cubicBezTo>
                <a:cubicBezTo>
                  <a:pt x="3521" y="8906"/>
                  <a:pt x="3521" y="8906"/>
                  <a:pt x="3616" y="9009"/>
                </a:cubicBezTo>
                <a:cubicBezTo>
                  <a:pt x="3711" y="9111"/>
                  <a:pt x="3806" y="9213"/>
                  <a:pt x="3806" y="9213"/>
                </a:cubicBezTo>
                <a:cubicBezTo>
                  <a:pt x="3901" y="9213"/>
                  <a:pt x="3996" y="9111"/>
                  <a:pt x="4092" y="9111"/>
                </a:cubicBezTo>
                <a:cubicBezTo>
                  <a:pt x="4092" y="9111"/>
                  <a:pt x="4187" y="9111"/>
                  <a:pt x="4187" y="9111"/>
                </a:cubicBezTo>
                <a:cubicBezTo>
                  <a:pt x="4187" y="9213"/>
                  <a:pt x="4187" y="9316"/>
                  <a:pt x="4282" y="9418"/>
                </a:cubicBezTo>
                <a:cubicBezTo>
                  <a:pt x="4377" y="9418"/>
                  <a:pt x="4472" y="9520"/>
                  <a:pt x="4472" y="9520"/>
                </a:cubicBezTo>
                <a:cubicBezTo>
                  <a:pt x="4567" y="9520"/>
                  <a:pt x="4663" y="9520"/>
                  <a:pt x="4663" y="9520"/>
                </a:cubicBezTo>
                <a:cubicBezTo>
                  <a:pt x="4663" y="9520"/>
                  <a:pt x="4758" y="9418"/>
                  <a:pt x="4853" y="9418"/>
                </a:cubicBezTo>
                <a:cubicBezTo>
                  <a:pt x="4853" y="9418"/>
                  <a:pt x="5138" y="9725"/>
                  <a:pt x="4948" y="9316"/>
                </a:cubicBezTo>
                <a:cubicBezTo>
                  <a:pt x="4663" y="9009"/>
                  <a:pt x="4663" y="9009"/>
                  <a:pt x="4663" y="8906"/>
                </a:cubicBezTo>
                <a:cubicBezTo>
                  <a:pt x="4567" y="8906"/>
                  <a:pt x="4472" y="8804"/>
                  <a:pt x="4472" y="8804"/>
                </a:cubicBezTo>
                <a:cubicBezTo>
                  <a:pt x="4377" y="8804"/>
                  <a:pt x="4377" y="8804"/>
                  <a:pt x="4377" y="8804"/>
                </a:cubicBezTo>
                <a:cubicBezTo>
                  <a:pt x="4377" y="8804"/>
                  <a:pt x="4377" y="8701"/>
                  <a:pt x="4377" y="8599"/>
                </a:cubicBezTo>
                <a:cubicBezTo>
                  <a:pt x="4472" y="8497"/>
                  <a:pt x="4472" y="8497"/>
                  <a:pt x="4567" y="8497"/>
                </a:cubicBezTo>
                <a:cubicBezTo>
                  <a:pt x="4663" y="8497"/>
                  <a:pt x="4663" y="8394"/>
                  <a:pt x="4853" y="8599"/>
                </a:cubicBezTo>
                <a:cubicBezTo>
                  <a:pt x="4948" y="8701"/>
                  <a:pt x="4948" y="8701"/>
                  <a:pt x="4948" y="8804"/>
                </a:cubicBezTo>
                <a:cubicBezTo>
                  <a:pt x="5043" y="9009"/>
                  <a:pt x="5138" y="9111"/>
                  <a:pt x="5233" y="9213"/>
                </a:cubicBezTo>
                <a:cubicBezTo>
                  <a:pt x="5233" y="9213"/>
                  <a:pt x="5329" y="9213"/>
                  <a:pt x="5329" y="9418"/>
                </a:cubicBezTo>
                <a:cubicBezTo>
                  <a:pt x="5329" y="9623"/>
                  <a:pt x="5329" y="9827"/>
                  <a:pt x="5329" y="9930"/>
                </a:cubicBezTo>
                <a:cubicBezTo>
                  <a:pt x="5329" y="9930"/>
                  <a:pt x="5329" y="10339"/>
                  <a:pt x="5329" y="10339"/>
                </a:cubicBezTo>
                <a:cubicBezTo>
                  <a:pt x="5329" y="10339"/>
                  <a:pt x="5329" y="10544"/>
                  <a:pt x="5329" y="10646"/>
                </a:cubicBezTo>
                <a:cubicBezTo>
                  <a:pt x="5329" y="10749"/>
                  <a:pt x="5804" y="11465"/>
                  <a:pt x="5804" y="11465"/>
                </a:cubicBezTo>
                <a:cubicBezTo>
                  <a:pt x="5804" y="11465"/>
                  <a:pt x="5995" y="11773"/>
                  <a:pt x="6090" y="11773"/>
                </a:cubicBezTo>
                <a:cubicBezTo>
                  <a:pt x="6090" y="11773"/>
                  <a:pt x="6185" y="12080"/>
                  <a:pt x="6280" y="12182"/>
                </a:cubicBezTo>
                <a:cubicBezTo>
                  <a:pt x="6470" y="12182"/>
                  <a:pt x="6851" y="12387"/>
                  <a:pt x="6851" y="12387"/>
                </a:cubicBezTo>
                <a:cubicBezTo>
                  <a:pt x="7517" y="12796"/>
                  <a:pt x="7517" y="12796"/>
                  <a:pt x="7517" y="12796"/>
                </a:cubicBezTo>
                <a:cubicBezTo>
                  <a:pt x="7517" y="12796"/>
                  <a:pt x="7707" y="13103"/>
                  <a:pt x="7803" y="13103"/>
                </a:cubicBezTo>
                <a:cubicBezTo>
                  <a:pt x="7803" y="13103"/>
                  <a:pt x="8278" y="13103"/>
                  <a:pt x="7898" y="13103"/>
                </a:cubicBezTo>
                <a:cubicBezTo>
                  <a:pt x="7612" y="13103"/>
                  <a:pt x="7232" y="12899"/>
                  <a:pt x="7232" y="12899"/>
                </a:cubicBezTo>
                <a:cubicBezTo>
                  <a:pt x="7232" y="12899"/>
                  <a:pt x="7137" y="12694"/>
                  <a:pt x="7137" y="12694"/>
                </a:cubicBezTo>
                <a:cubicBezTo>
                  <a:pt x="7041" y="12694"/>
                  <a:pt x="6661" y="12591"/>
                  <a:pt x="6566" y="12489"/>
                </a:cubicBezTo>
                <a:cubicBezTo>
                  <a:pt x="6566" y="12489"/>
                  <a:pt x="6470" y="12387"/>
                  <a:pt x="6375" y="12284"/>
                </a:cubicBezTo>
                <a:cubicBezTo>
                  <a:pt x="6280" y="12080"/>
                  <a:pt x="6090" y="11977"/>
                  <a:pt x="6090" y="11977"/>
                </a:cubicBezTo>
                <a:cubicBezTo>
                  <a:pt x="6090" y="11977"/>
                  <a:pt x="5995" y="11875"/>
                  <a:pt x="5900" y="11670"/>
                </a:cubicBezTo>
                <a:cubicBezTo>
                  <a:pt x="5804" y="11568"/>
                  <a:pt x="5804" y="11568"/>
                  <a:pt x="5804" y="11465"/>
                </a:cubicBezTo>
                <a:cubicBezTo>
                  <a:pt x="5709" y="11465"/>
                  <a:pt x="5804" y="11465"/>
                  <a:pt x="5614" y="11363"/>
                </a:cubicBezTo>
                <a:cubicBezTo>
                  <a:pt x="5424" y="11261"/>
                  <a:pt x="5329" y="11158"/>
                  <a:pt x="5329" y="11158"/>
                </a:cubicBezTo>
                <a:cubicBezTo>
                  <a:pt x="5233" y="11158"/>
                  <a:pt x="5043" y="11056"/>
                  <a:pt x="5043" y="11056"/>
                </a:cubicBezTo>
                <a:cubicBezTo>
                  <a:pt x="5043" y="11056"/>
                  <a:pt x="4853" y="10851"/>
                  <a:pt x="4853" y="10851"/>
                </a:cubicBezTo>
                <a:cubicBezTo>
                  <a:pt x="4853" y="10851"/>
                  <a:pt x="4758" y="11056"/>
                  <a:pt x="4948" y="11158"/>
                </a:cubicBezTo>
                <a:cubicBezTo>
                  <a:pt x="5043" y="11158"/>
                  <a:pt x="5233" y="11363"/>
                  <a:pt x="5233" y="11363"/>
                </a:cubicBezTo>
                <a:cubicBezTo>
                  <a:pt x="5233" y="11363"/>
                  <a:pt x="5424" y="11465"/>
                  <a:pt x="5424" y="11465"/>
                </a:cubicBezTo>
                <a:cubicBezTo>
                  <a:pt x="5424" y="11465"/>
                  <a:pt x="5424" y="11670"/>
                  <a:pt x="5424" y="11670"/>
                </a:cubicBezTo>
                <a:cubicBezTo>
                  <a:pt x="5424" y="11670"/>
                  <a:pt x="5138" y="11568"/>
                  <a:pt x="5424" y="11670"/>
                </a:cubicBezTo>
                <a:cubicBezTo>
                  <a:pt x="5614" y="11773"/>
                  <a:pt x="5804" y="11773"/>
                  <a:pt x="5804" y="11773"/>
                </a:cubicBezTo>
                <a:cubicBezTo>
                  <a:pt x="5804" y="11773"/>
                  <a:pt x="5614" y="11875"/>
                  <a:pt x="5519" y="11875"/>
                </a:cubicBezTo>
                <a:cubicBezTo>
                  <a:pt x="5519" y="11977"/>
                  <a:pt x="5709" y="12284"/>
                  <a:pt x="5709" y="12182"/>
                </a:cubicBezTo>
                <a:cubicBezTo>
                  <a:pt x="5804" y="12182"/>
                  <a:pt x="5900" y="12284"/>
                  <a:pt x="5995" y="12284"/>
                </a:cubicBezTo>
                <a:cubicBezTo>
                  <a:pt x="5995" y="12284"/>
                  <a:pt x="6185" y="12284"/>
                  <a:pt x="6185" y="12387"/>
                </a:cubicBezTo>
                <a:cubicBezTo>
                  <a:pt x="6280" y="12387"/>
                  <a:pt x="6280" y="12387"/>
                  <a:pt x="6280" y="12489"/>
                </a:cubicBezTo>
                <a:cubicBezTo>
                  <a:pt x="6185" y="12489"/>
                  <a:pt x="6280" y="12694"/>
                  <a:pt x="6280" y="12694"/>
                </a:cubicBezTo>
                <a:cubicBezTo>
                  <a:pt x="6470" y="12796"/>
                  <a:pt x="6470" y="12796"/>
                  <a:pt x="6470" y="12796"/>
                </a:cubicBezTo>
                <a:cubicBezTo>
                  <a:pt x="6470" y="12796"/>
                  <a:pt x="6185" y="12796"/>
                  <a:pt x="6185" y="12694"/>
                </a:cubicBezTo>
                <a:cubicBezTo>
                  <a:pt x="6090" y="12694"/>
                  <a:pt x="6090" y="12591"/>
                  <a:pt x="5995" y="12694"/>
                </a:cubicBezTo>
                <a:cubicBezTo>
                  <a:pt x="5900" y="12796"/>
                  <a:pt x="5900" y="12796"/>
                  <a:pt x="5900" y="12899"/>
                </a:cubicBezTo>
                <a:cubicBezTo>
                  <a:pt x="5995" y="13001"/>
                  <a:pt x="6090" y="13103"/>
                  <a:pt x="6185" y="13001"/>
                </a:cubicBezTo>
                <a:cubicBezTo>
                  <a:pt x="6185" y="13001"/>
                  <a:pt x="6185" y="13001"/>
                  <a:pt x="6280" y="12899"/>
                </a:cubicBezTo>
                <a:cubicBezTo>
                  <a:pt x="6280" y="12899"/>
                  <a:pt x="6280" y="12899"/>
                  <a:pt x="6375" y="12899"/>
                </a:cubicBezTo>
                <a:cubicBezTo>
                  <a:pt x="6375" y="12899"/>
                  <a:pt x="6470" y="12899"/>
                  <a:pt x="6470" y="12899"/>
                </a:cubicBezTo>
                <a:cubicBezTo>
                  <a:pt x="6566" y="12796"/>
                  <a:pt x="6566" y="12796"/>
                  <a:pt x="6566" y="12796"/>
                </a:cubicBezTo>
                <a:cubicBezTo>
                  <a:pt x="6566" y="12796"/>
                  <a:pt x="6566" y="12796"/>
                  <a:pt x="6566" y="12899"/>
                </a:cubicBezTo>
                <a:cubicBezTo>
                  <a:pt x="6566" y="12899"/>
                  <a:pt x="6661" y="12899"/>
                  <a:pt x="6566" y="13001"/>
                </a:cubicBezTo>
                <a:cubicBezTo>
                  <a:pt x="6566" y="13103"/>
                  <a:pt x="6470" y="13103"/>
                  <a:pt x="6470" y="13103"/>
                </a:cubicBezTo>
                <a:cubicBezTo>
                  <a:pt x="6470" y="13206"/>
                  <a:pt x="6375" y="13103"/>
                  <a:pt x="6470" y="13308"/>
                </a:cubicBezTo>
                <a:cubicBezTo>
                  <a:pt x="6470" y="13410"/>
                  <a:pt x="6470" y="13513"/>
                  <a:pt x="6470" y="13513"/>
                </a:cubicBezTo>
                <a:cubicBezTo>
                  <a:pt x="6470" y="13513"/>
                  <a:pt x="6566" y="13513"/>
                  <a:pt x="6566" y="13513"/>
                </a:cubicBezTo>
                <a:cubicBezTo>
                  <a:pt x="6661" y="13615"/>
                  <a:pt x="6661" y="13718"/>
                  <a:pt x="6661" y="13820"/>
                </a:cubicBezTo>
                <a:cubicBezTo>
                  <a:pt x="6756" y="13820"/>
                  <a:pt x="6946" y="14127"/>
                  <a:pt x="6946" y="14127"/>
                </a:cubicBezTo>
                <a:cubicBezTo>
                  <a:pt x="6946" y="14127"/>
                  <a:pt x="7232" y="14332"/>
                  <a:pt x="7232" y="14332"/>
                </a:cubicBezTo>
                <a:cubicBezTo>
                  <a:pt x="7232" y="14332"/>
                  <a:pt x="7327" y="14434"/>
                  <a:pt x="7327" y="14434"/>
                </a:cubicBezTo>
                <a:cubicBezTo>
                  <a:pt x="7327" y="14434"/>
                  <a:pt x="7327" y="14536"/>
                  <a:pt x="7232" y="14434"/>
                </a:cubicBezTo>
                <a:cubicBezTo>
                  <a:pt x="7137" y="14332"/>
                  <a:pt x="6946" y="14229"/>
                  <a:pt x="6946" y="14229"/>
                </a:cubicBezTo>
                <a:cubicBezTo>
                  <a:pt x="6946" y="14434"/>
                  <a:pt x="6946" y="14434"/>
                  <a:pt x="6946" y="14434"/>
                </a:cubicBezTo>
                <a:cubicBezTo>
                  <a:pt x="6946" y="14434"/>
                  <a:pt x="7041" y="14536"/>
                  <a:pt x="7137" y="14536"/>
                </a:cubicBezTo>
                <a:cubicBezTo>
                  <a:pt x="7137" y="14639"/>
                  <a:pt x="7137" y="14639"/>
                  <a:pt x="7232" y="14741"/>
                </a:cubicBezTo>
                <a:cubicBezTo>
                  <a:pt x="7327" y="14741"/>
                  <a:pt x="7422" y="14741"/>
                  <a:pt x="7517" y="14741"/>
                </a:cubicBezTo>
                <a:cubicBezTo>
                  <a:pt x="7517" y="14844"/>
                  <a:pt x="7517" y="14639"/>
                  <a:pt x="7517" y="14639"/>
                </a:cubicBezTo>
                <a:cubicBezTo>
                  <a:pt x="7517" y="14639"/>
                  <a:pt x="7612" y="14639"/>
                  <a:pt x="7612" y="14639"/>
                </a:cubicBezTo>
                <a:cubicBezTo>
                  <a:pt x="7612" y="14741"/>
                  <a:pt x="7707" y="14844"/>
                  <a:pt x="7612" y="14946"/>
                </a:cubicBezTo>
                <a:cubicBezTo>
                  <a:pt x="7612" y="14946"/>
                  <a:pt x="7612" y="15048"/>
                  <a:pt x="7517" y="14946"/>
                </a:cubicBezTo>
                <a:cubicBezTo>
                  <a:pt x="7422" y="14946"/>
                  <a:pt x="7327" y="14844"/>
                  <a:pt x="7232" y="14844"/>
                </a:cubicBezTo>
                <a:cubicBezTo>
                  <a:pt x="7232" y="14844"/>
                  <a:pt x="7137" y="14741"/>
                  <a:pt x="7041" y="14844"/>
                </a:cubicBezTo>
                <a:cubicBezTo>
                  <a:pt x="7041" y="14844"/>
                  <a:pt x="6851" y="14741"/>
                  <a:pt x="6851" y="14844"/>
                </a:cubicBezTo>
                <a:cubicBezTo>
                  <a:pt x="6851" y="14946"/>
                  <a:pt x="6851" y="15048"/>
                  <a:pt x="6851" y="15048"/>
                </a:cubicBezTo>
                <a:cubicBezTo>
                  <a:pt x="6851" y="15048"/>
                  <a:pt x="6756" y="14639"/>
                  <a:pt x="6661" y="14639"/>
                </a:cubicBezTo>
                <a:cubicBezTo>
                  <a:pt x="6566" y="14639"/>
                  <a:pt x="6375" y="14536"/>
                  <a:pt x="6375" y="14536"/>
                </a:cubicBezTo>
                <a:cubicBezTo>
                  <a:pt x="6280" y="14332"/>
                  <a:pt x="6280" y="14332"/>
                  <a:pt x="6280" y="14332"/>
                </a:cubicBezTo>
                <a:cubicBezTo>
                  <a:pt x="6280" y="14332"/>
                  <a:pt x="6375" y="14332"/>
                  <a:pt x="6375" y="14332"/>
                </a:cubicBezTo>
                <a:cubicBezTo>
                  <a:pt x="6470" y="14434"/>
                  <a:pt x="6375" y="14434"/>
                  <a:pt x="6470" y="14434"/>
                </a:cubicBezTo>
                <a:cubicBezTo>
                  <a:pt x="6566" y="14434"/>
                  <a:pt x="6375" y="14229"/>
                  <a:pt x="6566" y="14229"/>
                </a:cubicBezTo>
                <a:cubicBezTo>
                  <a:pt x="6756" y="14229"/>
                  <a:pt x="6756" y="14229"/>
                  <a:pt x="6756" y="14229"/>
                </a:cubicBezTo>
                <a:cubicBezTo>
                  <a:pt x="6756" y="14127"/>
                  <a:pt x="6946" y="14127"/>
                  <a:pt x="6756" y="14025"/>
                </a:cubicBezTo>
                <a:cubicBezTo>
                  <a:pt x="6566" y="13922"/>
                  <a:pt x="6566" y="13922"/>
                  <a:pt x="6566" y="13922"/>
                </a:cubicBezTo>
                <a:cubicBezTo>
                  <a:pt x="6470" y="13922"/>
                  <a:pt x="6470" y="13922"/>
                  <a:pt x="6470" y="13820"/>
                </a:cubicBezTo>
                <a:cubicBezTo>
                  <a:pt x="6375" y="13718"/>
                  <a:pt x="6375" y="13615"/>
                  <a:pt x="6280" y="13615"/>
                </a:cubicBezTo>
                <a:cubicBezTo>
                  <a:pt x="6280" y="13615"/>
                  <a:pt x="5995" y="13615"/>
                  <a:pt x="5995" y="13615"/>
                </a:cubicBezTo>
                <a:cubicBezTo>
                  <a:pt x="5995" y="13615"/>
                  <a:pt x="5900" y="13513"/>
                  <a:pt x="5804" y="13513"/>
                </a:cubicBezTo>
                <a:cubicBezTo>
                  <a:pt x="5709" y="13513"/>
                  <a:pt x="5519" y="13308"/>
                  <a:pt x="5519" y="13308"/>
                </a:cubicBezTo>
                <a:cubicBezTo>
                  <a:pt x="5424" y="13206"/>
                  <a:pt x="5138" y="13103"/>
                  <a:pt x="5138" y="13103"/>
                </a:cubicBezTo>
                <a:cubicBezTo>
                  <a:pt x="5138" y="13103"/>
                  <a:pt x="5043" y="13001"/>
                  <a:pt x="4948" y="13001"/>
                </a:cubicBezTo>
                <a:cubicBezTo>
                  <a:pt x="4853" y="13001"/>
                  <a:pt x="4853" y="13001"/>
                  <a:pt x="4758" y="13001"/>
                </a:cubicBezTo>
                <a:cubicBezTo>
                  <a:pt x="4663" y="12899"/>
                  <a:pt x="4567" y="12796"/>
                  <a:pt x="4567" y="12796"/>
                </a:cubicBezTo>
                <a:cubicBezTo>
                  <a:pt x="4472" y="12694"/>
                  <a:pt x="4377" y="12694"/>
                  <a:pt x="4377" y="12694"/>
                </a:cubicBezTo>
                <a:cubicBezTo>
                  <a:pt x="4472" y="12796"/>
                  <a:pt x="4377" y="12796"/>
                  <a:pt x="4567" y="12899"/>
                </a:cubicBezTo>
                <a:cubicBezTo>
                  <a:pt x="4663" y="13001"/>
                  <a:pt x="4758" y="13001"/>
                  <a:pt x="4758" y="13001"/>
                </a:cubicBezTo>
                <a:cubicBezTo>
                  <a:pt x="4758" y="13001"/>
                  <a:pt x="4853" y="13103"/>
                  <a:pt x="4853" y="13103"/>
                </a:cubicBezTo>
                <a:cubicBezTo>
                  <a:pt x="4853" y="13206"/>
                  <a:pt x="4948" y="13103"/>
                  <a:pt x="5043" y="13103"/>
                </a:cubicBezTo>
                <a:cubicBezTo>
                  <a:pt x="5043" y="13206"/>
                  <a:pt x="5138" y="13206"/>
                  <a:pt x="5138" y="13308"/>
                </a:cubicBezTo>
                <a:cubicBezTo>
                  <a:pt x="5138" y="13308"/>
                  <a:pt x="5424" y="13308"/>
                  <a:pt x="5424" y="13410"/>
                </a:cubicBezTo>
                <a:cubicBezTo>
                  <a:pt x="5424" y="13513"/>
                  <a:pt x="5519" y="13615"/>
                  <a:pt x="5424" y="13615"/>
                </a:cubicBezTo>
                <a:cubicBezTo>
                  <a:pt x="5424" y="13615"/>
                  <a:pt x="5329" y="13718"/>
                  <a:pt x="5329" y="13718"/>
                </a:cubicBezTo>
                <a:cubicBezTo>
                  <a:pt x="5424" y="13718"/>
                  <a:pt x="5519" y="13820"/>
                  <a:pt x="5614" y="13820"/>
                </a:cubicBezTo>
                <a:cubicBezTo>
                  <a:pt x="5709" y="13820"/>
                  <a:pt x="5614" y="13820"/>
                  <a:pt x="5804" y="13922"/>
                </a:cubicBezTo>
                <a:cubicBezTo>
                  <a:pt x="5995" y="13922"/>
                  <a:pt x="5995" y="14127"/>
                  <a:pt x="5995" y="14127"/>
                </a:cubicBezTo>
                <a:cubicBezTo>
                  <a:pt x="5995" y="14229"/>
                  <a:pt x="6185" y="14332"/>
                  <a:pt x="6185" y="14332"/>
                </a:cubicBezTo>
                <a:cubicBezTo>
                  <a:pt x="6185" y="14332"/>
                  <a:pt x="6090" y="14332"/>
                  <a:pt x="6185" y="14434"/>
                </a:cubicBezTo>
                <a:cubicBezTo>
                  <a:pt x="6185" y="14434"/>
                  <a:pt x="6090" y="14434"/>
                  <a:pt x="6185" y="14536"/>
                </a:cubicBezTo>
                <a:cubicBezTo>
                  <a:pt x="6280" y="14536"/>
                  <a:pt x="6375" y="14536"/>
                  <a:pt x="6375" y="14536"/>
                </a:cubicBezTo>
                <a:cubicBezTo>
                  <a:pt x="6375" y="14639"/>
                  <a:pt x="6375" y="14639"/>
                  <a:pt x="6375" y="14741"/>
                </a:cubicBezTo>
                <a:cubicBezTo>
                  <a:pt x="6375" y="14741"/>
                  <a:pt x="6185" y="14946"/>
                  <a:pt x="6470" y="14946"/>
                </a:cubicBezTo>
                <a:cubicBezTo>
                  <a:pt x="6661" y="14946"/>
                  <a:pt x="6661" y="14946"/>
                  <a:pt x="6661" y="14946"/>
                </a:cubicBezTo>
                <a:cubicBezTo>
                  <a:pt x="6756" y="15048"/>
                  <a:pt x="6756" y="15048"/>
                  <a:pt x="6756" y="15048"/>
                </a:cubicBezTo>
                <a:cubicBezTo>
                  <a:pt x="6756" y="15048"/>
                  <a:pt x="6661" y="15151"/>
                  <a:pt x="6756" y="15253"/>
                </a:cubicBezTo>
                <a:cubicBezTo>
                  <a:pt x="6756" y="15355"/>
                  <a:pt x="7137" y="15355"/>
                  <a:pt x="7137" y="15355"/>
                </a:cubicBezTo>
                <a:cubicBezTo>
                  <a:pt x="7137" y="15253"/>
                  <a:pt x="7137" y="15253"/>
                  <a:pt x="7137" y="15253"/>
                </a:cubicBezTo>
                <a:cubicBezTo>
                  <a:pt x="7137" y="15253"/>
                  <a:pt x="7327" y="15355"/>
                  <a:pt x="7232" y="15355"/>
                </a:cubicBezTo>
                <a:cubicBezTo>
                  <a:pt x="7232" y="15458"/>
                  <a:pt x="7137" y="15458"/>
                  <a:pt x="7137" y="15458"/>
                </a:cubicBezTo>
                <a:cubicBezTo>
                  <a:pt x="7137" y="15458"/>
                  <a:pt x="7137" y="15663"/>
                  <a:pt x="7232" y="15663"/>
                </a:cubicBezTo>
                <a:cubicBezTo>
                  <a:pt x="7327" y="15663"/>
                  <a:pt x="7422" y="15765"/>
                  <a:pt x="7422" y="15765"/>
                </a:cubicBezTo>
                <a:cubicBezTo>
                  <a:pt x="7422" y="15765"/>
                  <a:pt x="7517" y="15765"/>
                  <a:pt x="7517" y="15867"/>
                </a:cubicBezTo>
                <a:cubicBezTo>
                  <a:pt x="7612" y="15867"/>
                  <a:pt x="7612" y="15970"/>
                  <a:pt x="7612" y="15970"/>
                </a:cubicBezTo>
                <a:cubicBezTo>
                  <a:pt x="7707" y="15970"/>
                  <a:pt x="7803" y="15970"/>
                  <a:pt x="7803" y="16072"/>
                </a:cubicBezTo>
                <a:cubicBezTo>
                  <a:pt x="7898" y="16072"/>
                  <a:pt x="7993" y="16174"/>
                  <a:pt x="7993" y="16072"/>
                </a:cubicBezTo>
                <a:cubicBezTo>
                  <a:pt x="7993" y="15970"/>
                  <a:pt x="8088" y="15970"/>
                  <a:pt x="7993" y="15867"/>
                </a:cubicBezTo>
                <a:cubicBezTo>
                  <a:pt x="7898" y="15765"/>
                  <a:pt x="7803" y="15765"/>
                  <a:pt x="7707" y="15765"/>
                </a:cubicBezTo>
                <a:cubicBezTo>
                  <a:pt x="7707" y="15765"/>
                  <a:pt x="7612" y="15765"/>
                  <a:pt x="7612" y="15663"/>
                </a:cubicBezTo>
                <a:cubicBezTo>
                  <a:pt x="7517" y="15663"/>
                  <a:pt x="7517" y="15663"/>
                  <a:pt x="7517" y="15560"/>
                </a:cubicBezTo>
                <a:cubicBezTo>
                  <a:pt x="7517" y="15458"/>
                  <a:pt x="7422" y="15355"/>
                  <a:pt x="7422" y="15355"/>
                </a:cubicBezTo>
                <a:cubicBezTo>
                  <a:pt x="7422" y="15355"/>
                  <a:pt x="7422" y="15151"/>
                  <a:pt x="7422" y="15151"/>
                </a:cubicBezTo>
                <a:cubicBezTo>
                  <a:pt x="7327" y="15151"/>
                  <a:pt x="7327" y="15151"/>
                  <a:pt x="7232" y="15151"/>
                </a:cubicBezTo>
                <a:cubicBezTo>
                  <a:pt x="7232" y="15151"/>
                  <a:pt x="7137" y="15048"/>
                  <a:pt x="7137" y="15048"/>
                </a:cubicBezTo>
                <a:cubicBezTo>
                  <a:pt x="7041" y="15048"/>
                  <a:pt x="6946" y="15048"/>
                  <a:pt x="6946" y="15048"/>
                </a:cubicBezTo>
                <a:cubicBezTo>
                  <a:pt x="6946" y="14946"/>
                  <a:pt x="7041" y="14946"/>
                  <a:pt x="7041" y="14946"/>
                </a:cubicBezTo>
                <a:cubicBezTo>
                  <a:pt x="7041" y="14946"/>
                  <a:pt x="7137" y="14946"/>
                  <a:pt x="7232" y="14946"/>
                </a:cubicBezTo>
                <a:cubicBezTo>
                  <a:pt x="7327" y="15048"/>
                  <a:pt x="7327" y="14946"/>
                  <a:pt x="7422" y="15048"/>
                </a:cubicBezTo>
                <a:cubicBezTo>
                  <a:pt x="7517" y="15048"/>
                  <a:pt x="7422" y="15151"/>
                  <a:pt x="7517" y="15151"/>
                </a:cubicBezTo>
                <a:cubicBezTo>
                  <a:pt x="7707" y="15151"/>
                  <a:pt x="7707" y="15048"/>
                  <a:pt x="7707" y="15048"/>
                </a:cubicBezTo>
                <a:cubicBezTo>
                  <a:pt x="7898" y="14946"/>
                  <a:pt x="7898" y="14946"/>
                  <a:pt x="7898" y="14946"/>
                </a:cubicBezTo>
                <a:cubicBezTo>
                  <a:pt x="7898" y="14946"/>
                  <a:pt x="7898" y="14946"/>
                  <a:pt x="7993" y="15048"/>
                </a:cubicBezTo>
                <a:cubicBezTo>
                  <a:pt x="8088" y="15048"/>
                  <a:pt x="7898" y="15151"/>
                  <a:pt x="8088" y="15151"/>
                </a:cubicBezTo>
                <a:cubicBezTo>
                  <a:pt x="8278" y="15151"/>
                  <a:pt x="8374" y="15151"/>
                  <a:pt x="8374" y="15151"/>
                </a:cubicBezTo>
                <a:cubicBezTo>
                  <a:pt x="8374" y="15253"/>
                  <a:pt x="8374" y="15355"/>
                  <a:pt x="8374" y="15355"/>
                </a:cubicBezTo>
                <a:cubicBezTo>
                  <a:pt x="8374" y="15355"/>
                  <a:pt x="8374" y="15458"/>
                  <a:pt x="8374" y="15458"/>
                </a:cubicBezTo>
                <a:cubicBezTo>
                  <a:pt x="8469" y="15458"/>
                  <a:pt x="8659" y="15458"/>
                  <a:pt x="8659" y="15458"/>
                </a:cubicBezTo>
                <a:cubicBezTo>
                  <a:pt x="8659" y="15458"/>
                  <a:pt x="8754" y="15458"/>
                  <a:pt x="8754" y="15560"/>
                </a:cubicBezTo>
                <a:cubicBezTo>
                  <a:pt x="8849" y="15663"/>
                  <a:pt x="8564" y="15765"/>
                  <a:pt x="8564" y="15765"/>
                </a:cubicBezTo>
                <a:cubicBezTo>
                  <a:pt x="8564" y="15765"/>
                  <a:pt x="8469" y="15663"/>
                  <a:pt x="8469" y="15765"/>
                </a:cubicBezTo>
                <a:cubicBezTo>
                  <a:pt x="8469" y="15867"/>
                  <a:pt x="8374" y="15867"/>
                  <a:pt x="8469" y="15970"/>
                </a:cubicBezTo>
                <a:cubicBezTo>
                  <a:pt x="8564" y="15970"/>
                  <a:pt x="8469" y="15970"/>
                  <a:pt x="8469" y="15970"/>
                </a:cubicBezTo>
                <a:cubicBezTo>
                  <a:pt x="8374" y="15970"/>
                  <a:pt x="8278" y="15867"/>
                  <a:pt x="8374" y="16072"/>
                </a:cubicBezTo>
                <a:cubicBezTo>
                  <a:pt x="8374" y="16174"/>
                  <a:pt x="8469" y="16277"/>
                  <a:pt x="8469" y="16277"/>
                </a:cubicBezTo>
                <a:cubicBezTo>
                  <a:pt x="8564" y="16277"/>
                  <a:pt x="8754" y="16277"/>
                  <a:pt x="8754" y="16277"/>
                </a:cubicBezTo>
                <a:cubicBezTo>
                  <a:pt x="8849" y="16277"/>
                  <a:pt x="8944" y="16277"/>
                  <a:pt x="8849" y="16277"/>
                </a:cubicBezTo>
                <a:cubicBezTo>
                  <a:pt x="8754" y="16174"/>
                  <a:pt x="8659" y="16174"/>
                  <a:pt x="8659" y="16174"/>
                </a:cubicBezTo>
                <a:cubicBezTo>
                  <a:pt x="8659" y="16174"/>
                  <a:pt x="8659" y="16174"/>
                  <a:pt x="8659" y="16072"/>
                </a:cubicBezTo>
                <a:cubicBezTo>
                  <a:pt x="8659" y="16072"/>
                  <a:pt x="8754" y="16072"/>
                  <a:pt x="8754" y="16072"/>
                </a:cubicBezTo>
                <a:cubicBezTo>
                  <a:pt x="8754" y="15970"/>
                  <a:pt x="8849" y="15867"/>
                  <a:pt x="8849" y="15867"/>
                </a:cubicBezTo>
                <a:cubicBezTo>
                  <a:pt x="8849" y="15867"/>
                  <a:pt x="8944" y="15663"/>
                  <a:pt x="9040" y="15765"/>
                </a:cubicBezTo>
                <a:cubicBezTo>
                  <a:pt x="9040" y="15867"/>
                  <a:pt x="9040" y="15867"/>
                  <a:pt x="9135" y="15867"/>
                </a:cubicBezTo>
                <a:cubicBezTo>
                  <a:pt x="9135" y="15867"/>
                  <a:pt x="9420" y="15560"/>
                  <a:pt x="9420" y="15560"/>
                </a:cubicBezTo>
                <a:cubicBezTo>
                  <a:pt x="9420" y="15560"/>
                  <a:pt x="9515" y="15560"/>
                  <a:pt x="9420" y="15663"/>
                </a:cubicBezTo>
                <a:cubicBezTo>
                  <a:pt x="9420" y="15765"/>
                  <a:pt x="9325" y="15867"/>
                  <a:pt x="9420" y="15970"/>
                </a:cubicBezTo>
                <a:cubicBezTo>
                  <a:pt x="9420" y="16072"/>
                  <a:pt x="9420" y="16072"/>
                  <a:pt x="9420" y="16072"/>
                </a:cubicBezTo>
                <a:cubicBezTo>
                  <a:pt x="9515" y="16174"/>
                  <a:pt x="9420" y="16174"/>
                  <a:pt x="9515" y="16277"/>
                </a:cubicBezTo>
                <a:cubicBezTo>
                  <a:pt x="9515" y="16379"/>
                  <a:pt x="9515" y="16277"/>
                  <a:pt x="9515" y="16379"/>
                </a:cubicBezTo>
                <a:cubicBezTo>
                  <a:pt x="9611" y="16482"/>
                  <a:pt x="9706" y="16686"/>
                  <a:pt x="9706" y="16686"/>
                </a:cubicBezTo>
                <a:cubicBezTo>
                  <a:pt x="9706" y="16686"/>
                  <a:pt x="9611" y="16789"/>
                  <a:pt x="9706" y="16789"/>
                </a:cubicBezTo>
                <a:cubicBezTo>
                  <a:pt x="9801" y="16891"/>
                  <a:pt x="9991" y="16891"/>
                  <a:pt x="9991" y="16891"/>
                </a:cubicBezTo>
                <a:cubicBezTo>
                  <a:pt x="9991" y="16891"/>
                  <a:pt x="9991" y="16891"/>
                  <a:pt x="9991" y="16891"/>
                </a:cubicBezTo>
                <a:cubicBezTo>
                  <a:pt x="9991" y="16891"/>
                  <a:pt x="10086" y="16993"/>
                  <a:pt x="10181" y="16891"/>
                </a:cubicBezTo>
                <a:cubicBezTo>
                  <a:pt x="10181" y="16789"/>
                  <a:pt x="10277" y="16789"/>
                  <a:pt x="10277" y="16789"/>
                </a:cubicBezTo>
                <a:cubicBezTo>
                  <a:pt x="10372" y="16789"/>
                  <a:pt x="10277" y="16789"/>
                  <a:pt x="10467" y="16789"/>
                </a:cubicBezTo>
                <a:cubicBezTo>
                  <a:pt x="10657" y="16789"/>
                  <a:pt x="10657" y="16891"/>
                  <a:pt x="10752" y="16789"/>
                </a:cubicBezTo>
                <a:cubicBezTo>
                  <a:pt x="10848" y="16686"/>
                  <a:pt x="10752" y="16686"/>
                  <a:pt x="10943" y="16686"/>
                </a:cubicBezTo>
                <a:cubicBezTo>
                  <a:pt x="11133" y="16686"/>
                  <a:pt x="11323" y="16584"/>
                  <a:pt x="11323" y="16584"/>
                </a:cubicBezTo>
                <a:cubicBezTo>
                  <a:pt x="11323" y="16584"/>
                  <a:pt x="11609" y="16584"/>
                  <a:pt x="11609" y="16584"/>
                </a:cubicBezTo>
                <a:cubicBezTo>
                  <a:pt x="11799" y="16686"/>
                  <a:pt x="11799" y="16686"/>
                  <a:pt x="11799" y="16686"/>
                </a:cubicBezTo>
                <a:cubicBezTo>
                  <a:pt x="11799" y="16686"/>
                  <a:pt x="11894" y="16789"/>
                  <a:pt x="11989" y="16789"/>
                </a:cubicBezTo>
                <a:cubicBezTo>
                  <a:pt x="11989" y="16789"/>
                  <a:pt x="12085" y="16789"/>
                  <a:pt x="12180" y="16789"/>
                </a:cubicBezTo>
                <a:cubicBezTo>
                  <a:pt x="12180" y="16789"/>
                  <a:pt x="12560" y="16891"/>
                  <a:pt x="12560" y="16891"/>
                </a:cubicBezTo>
                <a:cubicBezTo>
                  <a:pt x="12941" y="16993"/>
                  <a:pt x="12941" y="16993"/>
                  <a:pt x="12941" y="16993"/>
                </a:cubicBezTo>
                <a:cubicBezTo>
                  <a:pt x="13131" y="17096"/>
                  <a:pt x="13131" y="17096"/>
                  <a:pt x="13131" y="17096"/>
                </a:cubicBezTo>
                <a:cubicBezTo>
                  <a:pt x="13512" y="17403"/>
                  <a:pt x="13512" y="17403"/>
                  <a:pt x="13512" y="17403"/>
                </a:cubicBezTo>
                <a:cubicBezTo>
                  <a:pt x="13893" y="17812"/>
                  <a:pt x="13893" y="17812"/>
                  <a:pt x="13893" y="17812"/>
                </a:cubicBezTo>
                <a:cubicBezTo>
                  <a:pt x="14368" y="18017"/>
                  <a:pt x="14368" y="18017"/>
                  <a:pt x="14368" y="18017"/>
                </a:cubicBezTo>
                <a:cubicBezTo>
                  <a:pt x="14654" y="18222"/>
                  <a:pt x="14654" y="18222"/>
                  <a:pt x="14654" y="18222"/>
                </a:cubicBezTo>
                <a:cubicBezTo>
                  <a:pt x="14844" y="18427"/>
                  <a:pt x="14844" y="18427"/>
                  <a:pt x="14844" y="18427"/>
                </a:cubicBezTo>
                <a:cubicBezTo>
                  <a:pt x="14844" y="18427"/>
                  <a:pt x="15130" y="18631"/>
                  <a:pt x="15130" y="18631"/>
                </a:cubicBezTo>
                <a:cubicBezTo>
                  <a:pt x="15225" y="18631"/>
                  <a:pt x="15510" y="18836"/>
                  <a:pt x="15510" y="18836"/>
                </a:cubicBezTo>
                <a:cubicBezTo>
                  <a:pt x="15796" y="19041"/>
                  <a:pt x="15796" y="19041"/>
                  <a:pt x="15796" y="19041"/>
                </a:cubicBezTo>
                <a:cubicBezTo>
                  <a:pt x="15796" y="19041"/>
                  <a:pt x="15891" y="19245"/>
                  <a:pt x="15891" y="19245"/>
                </a:cubicBezTo>
                <a:cubicBezTo>
                  <a:pt x="15891" y="19348"/>
                  <a:pt x="15796" y="19245"/>
                  <a:pt x="15700" y="19245"/>
                </a:cubicBezTo>
                <a:cubicBezTo>
                  <a:pt x="15605" y="19348"/>
                  <a:pt x="15225" y="19143"/>
                  <a:pt x="15225" y="19143"/>
                </a:cubicBezTo>
                <a:cubicBezTo>
                  <a:pt x="15034" y="18938"/>
                  <a:pt x="15034" y="18938"/>
                  <a:pt x="15034" y="18938"/>
                </a:cubicBezTo>
                <a:cubicBezTo>
                  <a:pt x="14749" y="18938"/>
                  <a:pt x="14749" y="18938"/>
                  <a:pt x="14749" y="18938"/>
                </a:cubicBezTo>
                <a:cubicBezTo>
                  <a:pt x="14559" y="18836"/>
                  <a:pt x="14559" y="18836"/>
                  <a:pt x="14559" y="18836"/>
                </a:cubicBezTo>
                <a:cubicBezTo>
                  <a:pt x="14178" y="18938"/>
                  <a:pt x="14178" y="18938"/>
                  <a:pt x="14178" y="18938"/>
                </a:cubicBezTo>
                <a:cubicBezTo>
                  <a:pt x="13893" y="18836"/>
                  <a:pt x="13893" y="18836"/>
                  <a:pt x="13893" y="18836"/>
                </a:cubicBezTo>
                <a:cubicBezTo>
                  <a:pt x="13893" y="18836"/>
                  <a:pt x="13797" y="18836"/>
                  <a:pt x="13893" y="18938"/>
                </a:cubicBezTo>
                <a:cubicBezTo>
                  <a:pt x="13893" y="18938"/>
                  <a:pt x="13893" y="19041"/>
                  <a:pt x="13893" y="19041"/>
                </a:cubicBezTo>
                <a:cubicBezTo>
                  <a:pt x="13607" y="19245"/>
                  <a:pt x="13607" y="19245"/>
                  <a:pt x="13607" y="19245"/>
                </a:cubicBezTo>
                <a:cubicBezTo>
                  <a:pt x="13226" y="19348"/>
                  <a:pt x="13226" y="19348"/>
                  <a:pt x="13226" y="19348"/>
                </a:cubicBezTo>
                <a:cubicBezTo>
                  <a:pt x="12846" y="19348"/>
                  <a:pt x="12846" y="19348"/>
                  <a:pt x="12846" y="19348"/>
                </a:cubicBezTo>
                <a:cubicBezTo>
                  <a:pt x="12560" y="19348"/>
                  <a:pt x="12560" y="19348"/>
                  <a:pt x="12560" y="19348"/>
                </a:cubicBezTo>
                <a:cubicBezTo>
                  <a:pt x="12560" y="19553"/>
                  <a:pt x="12560" y="19553"/>
                  <a:pt x="12560" y="19553"/>
                </a:cubicBezTo>
                <a:cubicBezTo>
                  <a:pt x="12560" y="19553"/>
                  <a:pt x="12180" y="19553"/>
                  <a:pt x="12560" y="19655"/>
                </a:cubicBezTo>
                <a:cubicBezTo>
                  <a:pt x="12941" y="19655"/>
                  <a:pt x="13131" y="19655"/>
                  <a:pt x="13131" y="19553"/>
                </a:cubicBezTo>
                <a:cubicBezTo>
                  <a:pt x="13226" y="19553"/>
                  <a:pt x="13226" y="19450"/>
                  <a:pt x="13322" y="19450"/>
                </a:cubicBezTo>
                <a:cubicBezTo>
                  <a:pt x="13417" y="19450"/>
                  <a:pt x="13607" y="19450"/>
                  <a:pt x="13702" y="19450"/>
                </a:cubicBezTo>
                <a:cubicBezTo>
                  <a:pt x="13702" y="19450"/>
                  <a:pt x="13797" y="19450"/>
                  <a:pt x="13988" y="19348"/>
                </a:cubicBezTo>
                <a:cubicBezTo>
                  <a:pt x="14083" y="19348"/>
                  <a:pt x="14083" y="19245"/>
                  <a:pt x="14273" y="19348"/>
                </a:cubicBezTo>
                <a:cubicBezTo>
                  <a:pt x="14463" y="19450"/>
                  <a:pt x="14368" y="19143"/>
                  <a:pt x="14368" y="19143"/>
                </a:cubicBezTo>
                <a:cubicBezTo>
                  <a:pt x="14368" y="19143"/>
                  <a:pt x="14368" y="19041"/>
                  <a:pt x="14463" y="19041"/>
                </a:cubicBezTo>
                <a:cubicBezTo>
                  <a:pt x="14654" y="19143"/>
                  <a:pt x="14654" y="19143"/>
                  <a:pt x="14654" y="19143"/>
                </a:cubicBezTo>
                <a:cubicBezTo>
                  <a:pt x="14749" y="19143"/>
                  <a:pt x="14939" y="19245"/>
                  <a:pt x="14939" y="19245"/>
                </a:cubicBezTo>
                <a:cubicBezTo>
                  <a:pt x="15034" y="19245"/>
                  <a:pt x="15415" y="19348"/>
                  <a:pt x="15415" y="19348"/>
                </a:cubicBezTo>
                <a:cubicBezTo>
                  <a:pt x="15415" y="19348"/>
                  <a:pt x="15510" y="19655"/>
                  <a:pt x="15510" y="19655"/>
                </a:cubicBezTo>
                <a:cubicBezTo>
                  <a:pt x="15605" y="19655"/>
                  <a:pt x="15891" y="19655"/>
                  <a:pt x="15986" y="19655"/>
                </a:cubicBezTo>
                <a:cubicBezTo>
                  <a:pt x="16081" y="19655"/>
                  <a:pt x="16271" y="19655"/>
                  <a:pt x="16367" y="19757"/>
                </a:cubicBezTo>
                <a:cubicBezTo>
                  <a:pt x="16462" y="19860"/>
                  <a:pt x="16557" y="19860"/>
                  <a:pt x="16557" y="19860"/>
                </a:cubicBezTo>
                <a:cubicBezTo>
                  <a:pt x="16557" y="19860"/>
                  <a:pt x="16652" y="19962"/>
                  <a:pt x="16747" y="20064"/>
                </a:cubicBezTo>
                <a:cubicBezTo>
                  <a:pt x="16747" y="20064"/>
                  <a:pt x="17033" y="20269"/>
                  <a:pt x="17033" y="20269"/>
                </a:cubicBezTo>
                <a:cubicBezTo>
                  <a:pt x="17033" y="20269"/>
                  <a:pt x="17508" y="20474"/>
                  <a:pt x="17508" y="20474"/>
                </a:cubicBezTo>
                <a:cubicBezTo>
                  <a:pt x="17604" y="20372"/>
                  <a:pt x="17604" y="20372"/>
                  <a:pt x="17604" y="20372"/>
                </a:cubicBezTo>
                <a:cubicBezTo>
                  <a:pt x="17604" y="20269"/>
                  <a:pt x="17604" y="20167"/>
                  <a:pt x="17604" y="20167"/>
                </a:cubicBezTo>
                <a:cubicBezTo>
                  <a:pt x="17508" y="20064"/>
                  <a:pt x="17128" y="19962"/>
                  <a:pt x="17128" y="19962"/>
                </a:cubicBezTo>
                <a:cubicBezTo>
                  <a:pt x="17128" y="19962"/>
                  <a:pt x="16937" y="19860"/>
                  <a:pt x="16937" y="19860"/>
                </a:cubicBezTo>
                <a:cubicBezTo>
                  <a:pt x="16842" y="19348"/>
                  <a:pt x="16937" y="19757"/>
                  <a:pt x="16652" y="19655"/>
                </a:cubicBezTo>
                <a:cubicBezTo>
                  <a:pt x="16652" y="19655"/>
                  <a:pt x="16652" y="19655"/>
                  <a:pt x="16652" y="19655"/>
                </a:cubicBezTo>
                <a:cubicBezTo>
                  <a:pt x="16652" y="19655"/>
                  <a:pt x="16652" y="19655"/>
                  <a:pt x="16652" y="19655"/>
                </a:cubicBezTo>
                <a:cubicBezTo>
                  <a:pt x="16462" y="19757"/>
                  <a:pt x="16462" y="19655"/>
                  <a:pt x="16462" y="19655"/>
                </a:cubicBezTo>
                <a:cubicBezTo>
                  <a:pt x="16462" y="19553"/>
                  <a:pt x="16462" y="19553"/>
                  <a:pt x="16462" y="19553"/>
                </a:cubicBezTo>
                <a:cubicBezTo>
                  <a:pt x="16367" y="19450"/>
                  <a:pt x="16367" y="19450"/>
                  <a:pt x="16367" y="19450"/>
                </a:cubicBezTo>
                <a:cubicBezTo>
                  <a:pt x="16367" y="19450"/>
                  <a:pt x="16271" y="19245"/>
                  <a:pt x="16367" y="19143"/>
                </a:cubicBezTo>
                <a:cubicBezTo>
                  <a:pt x="16462" y="19143"/>
                  <a:pt x="16271" y="19655"/>
                  <a:pt x="16652" y="19041"/>
                </a:cubicBezTo>
                <a:cubicBezTo>
                  <a:pt x="16652" y="19041"/>
                  <a:pt x="16652" y="18938"/>
                  <a:pt x="16652" y="18938"/>
                </a:cubicBezTo>
                <a:cubicBezTo>
                  <a:pt x="16557" y="18938"/>
                  <a:pt x="16557" y="18938"/>
                  <a:pt x="16557" y="18938"/>
                </a:cubicBezTo>
                <a:cubicBezTo>
                  <a:pt x="16271" y="18938"/>
                  <a:pt x="16271" y="18938"/>
                  <a:pt x="16271" y="18938"/>
                </a:cubicBezTo>
                <a:cubicBezTo>
                  <a:pt x="16271" y="18938"/>
                  <a:pt x="16271" y="19041"/>
                  <a:pt x="16176" y="19143"/>
                </a:cubicBezTo>
                <a:cubicBezTo>
                  <a:pt x="16081" y="19245"/>
                  <a:pt x="16081" y="19143"/>
                  <a:pt x="16081" y="19143"/>
                </a:cubicBezTo>
                <a:cubicBezTo>
                  <a:pt x="16081" y="19041"/>
                  <a:pt x="16081" y="19041"/>
                  <a:pt x="16081" y="19041"/>
                </a:cubicBezTo>
                <a:cubicBezTo>
                  <a:pt x="16176" y="18938"/>
                  <a:pt x="16176" y="18938"/>
                  <a:pt x="16176" y="18938"/>
                </a:cubicBezTo>
                <a:cubicBezTo>
                  <a:pt x="16176" y="18938"/>
                  <a:pt x="16176" y="18631"/>
                  <a:pt x="16176" y="18529"/>
                </a:cubicBezTo>
                <a:cubicBezTo>
                  <a:pt x="16176" y="18529"/>
                  <a:pt x="16176" y="18529"/>
                  <a:pt x="16176" y="18529"/>
                </a:cubicBezTo>
                <a:cubicBezTo>
                  <a:pt x="15891" y="18324"/>
                  <a:pt x="15891" y="18324"/>
                  <a:pt x="15891" y="18324"/>
                </a:cubicBezTo>
                <a:cubicBezTo>
                  <a:pt x="15700" y="18119"/>
                  <a:pt x="15700" y="18119"/>
                  <a:pt x="15700" y="18119"/>
                </a:cubicBezTo>
                <a:cubicBezTo>
                  <a:pt x="15415" y="17915"/>
                  <a:pt x="15415" y="17915"/>
                  <a:pt x="15415" y="17915"/>
                </a:cubicBezTo>
                <a:cubicBezTo>
                  <a:pt x="15034" y="17505"/>
                  <a:pt x="15034" y="17505"/>
                  <a:pt x="15034" y="17505"/>
                </a:cubicBezTo>
                <a:cubicBezTo>
                  <a:pt x="14844" y="17403"/>
                  <a:pt x="14844" y="17403"/>
                  <a:pt x="14844" y="17403"/>
                </a:cubicBezTo>
                <a:cubicBezTo>
                  <a:pt x="14654" y="17198"/>
                  <a:pt x="14654" y="17198"/>
                  <a:pt x="14654" y="17198"/>
                </a:cubicBezTo>
                <a:cubicBezTo>
                  <a:pt x="14654" y="16993"/>
                  <a:pt x="14654" y="16993"/>
                  <a:pt x="14654" y="16993"/>
                </a:cubicBezTo>
                <a:cubicBezTo>
                  <a:pt x="14559" y="16584"/>
                  <a:pt x="14559" y="16584"/>
                  <a:pt x="14559" y="16584"/>
                </a:cubicBezTo>
                <a:cubicBezTo>
                  <a:pt x="14559" y="16584"/>
                  <a:pt x="14559" y="16584"/>
                  <a:pt x="14559" y="16584"/>
                </a:cubicBezTo>
                <a:cubicBezTo>
                  <a:pt x="14559" y="16584"/>
                  <a:pt x="14178" y="16482"/>
                  <a:pt x="13988" y="16379"/>
                </a:cubicBezTo>
                <a:cubicBezTo>
                  <a:pt x="13797" y="16277"/>
                  <a:pt x="13797" y="16277"/>
                  <a:pt x="13797" y="16277"/>
                </a:cubicBezTo>
                <a:cubicBezTo>
                  <a:pt x="13607" y="15970"/>
                  <a:pt x="13607" y="15970"/>
                  <a:pt x="13607" y="15970"/>
                </a:cubicBezTo>
                <a:cubicBezTo>
                  <a:pt x="13512" y="15867"/>
                  <a:pt x="13512" y="15867"/>
                  <a:pt x="13512" y="15867"/>
                </a:cubicBezTo>
                <a:cubicBezTo>
                  <a:pt x="13226" y="15560"/>
                  <a:pt x="13226" y="15560"/>
                  <a:pt x="13226" y="15560"/>
                </a:cubicBezTo>
                <a:cubicBezTo>
                  <a:pt x="13131" y="15560"/>
                  <a:pt x="13131" y="15560"/>
                  <a:pt x="13131" y="15560"/>
                </a:cubicBezTo>
                <a:cubicBezTo>
                  <a:pt x="12656" y="15355"/>
                  <a:pt x="12656" y="15355"/>
                  <a:pt x="12656" y="15355"/>
                </a:cubicBezTo>
                <a:cubicBezTo>
                  <a:pt x="12560" y="15151"/>
                  <a:pt x="12560" y="15151"/>
                  <a:pt x="12560" y="15151"/>
                </a:cubicBezTo>
                <a:cubicBezTo>
                  <a:pt x="12370" y="15048"/>
                  <a:pt x="12370" y="15048"/>
                  <a:pt x="12370" y="15048"/>
                </a:cubicBezTo>
                <a:cubicBezTo>
                  <a:pt x="12275" y="14844"/>
                  <a:pt x="12275" y="14844"/>
                  <a:pt x="12275" y="14844"/>
                </a:cubicBezTo>
                <a:cubicBezTo>
                  <a:pt x="11989" y="14741"/>
                  <a:pt x="11989" y="14741"/>
                  <a:pt x="11989" y="14741"/>
                </a:cubicBezTo>
                <a:cubicBezTo>
                  <a:pt x="11894" y="14536"/>
                  <a:pt x="11894" y="14536"/>
                  <a:pt x="11894" y="14536"/>
                </a:cubicBezTo>
                <a:cubicBezTo>
                  <a:pt x="11799" y="14434"/>
                  <a:pt x="11799" y="14434"/>
                  <a:pt x="11799" y="14434"/>
                </a:cubicBezTo>
                <a:cubicBezTo>
                  <a:pt x="11514" y="14025"/>
                  <a:pt x="11514" y="14025"/>
                  <a:pt x="11514" y="14025"/>
                </a:cubicBezTo>
                <a:cubicBezTo>
                  <a:pt x="11228" y="13820"/>
                  <a:pt x="11228" y="13820"/>
                  <a:pt x="11228" y="13820"/>
                </a:cubicBezTo>
                <a:cubicBezTo>
                  <a:pt x="11133" y="13718"/>
                  <a:pt x="11133" y="13718"/>
                  <a:pt x="11133" y="13718"/>
                </a:cubicBezTo>
                <a:cubicBezTo>
                  <a:pt x="11038" y="13615"/>
                  <a:pt x="11038" y="13615"/>
                  <a:pt x="11038" y="13615"/>
                </a:cubicBezTo>
                <a:cubicBezTo>
                  <a:pt x="10848" y="13308"/>
                  <a:pt x="10848" y="13308"/>
                  <a:pt x="10848" y="13308"/>
                </a:cubicBezTo>
                <a:cubicBezTo>
                  <a:pt x="10562" y="13001"/>
                  <a:pt x="10562" y="13001"/>
                  <a:pt x="10562" y="13001"/>
                </a:cubicBezTo>
                <a:cubicBezTo>
                  <a:pt x="10372" y="12796"/>
                  <a:pt x="10372" y="12796"/>
                  <a:pt x="10372" y="12796"/>
                </a:cubicBezTo>
                <a:cubicBezTo>
                  <a:pt x="10181" y="12489"/>
                  <a:pt x="10181" y="12489"/>
                  <a:pt x="10181" y="12489"/>
                </a:cubicBezTo>
                <a:cubicBezTo>
                  <a:pt x="10372" y="12284"/>
                  <a:pt x="10372" y="12284"/>
                  <a:pt x="10372" y="12284"/>
                </a:cubicBezTo>
                <a:cubicBezTo>
                  <a:pt x="10277" y="12182"/>
                  <a:pt x="10181" y="12182"/>
                  <a:pt x="10181" y="12080"/>
                </a:cubicBezTo>
                <a:cubicBezTo>
                  <a:pt x="10086" y="12080"/>
                  <a:pt x="9896" y="11977"/>
                  <a:pt x="9991" y="11875"/>
                </a:cubicBezTo>
                <a:cubicBezTo>
                  <a:pt x="9991" y="11773"/>
                  <a:pt x="9896" y="11670"/>
                  <a:pt x="9896" y="11465"/>
                </a:cubicBezTo>
                <a:cubicBezTo>
                  <a:pt x="9896" y="11363"/>
                  <a:pt x="9896" y="11261"/>
                  <a:pt x="9801" y="11261"/>
                </a:cubicBezTo>
                <a:cubicBezTo>
                  <a:pt x="9706" y="11158"/>
                  <a:pt x="9706" y="11158"/>
                  <a:pt x="9706" y="11158"/>
                </a:cubicBezTo>
                <a:cubicBezTo>
                  <a:pt x="9611" y="11158"/>
                  <a:pt x="9515" y="11158"/>
                  <a:pt x="9515" y="11158"/>
                </a:cubicBezTo>
                <a:cubicBezTo>
                  <a:pt x="9420" y="11158"/>
                  <a:pt x="9420" y="11158"/>
                  <a:pt x="9420" y="11158"/>
                </a:cubicBezTo>
                <a:cubicBezTo>
                  <a:pt x="9420" y="11158"/>
                  <a:pt x="9515" y="10954"/>
                  <a:pt x="9515" y="10749"/>
                </a:cubicBezTo>
                <a:cubicBezTo>
                  <a:pt x="9135" y="10646"/>
                  <a:pt x="9135" y="10646"/>
                  <a:pt x="9135" y="10646"/>
                </a:cubicBezTo>
                <a:cubicBezTo>
                  <a:pt x="9135" y="10646"/>
                  <a:pt x="9135" y="10339"/>
                  <a:pt x="8944" y="10237"/>
                </a:cubicBezTo>
                <a:cubicBezTo>
                  <a:pt x="8754" y="10237"/>
                  <a:pt x="8754" y="10237"/>
                  <a:pt x="8754" y="10237"/>
                </a:cubicBezTo>
                <a:cubicBezTo>
                  <a:pt x="8659" y="10339"/>
                  <a:pt x="8659" y="10442"/>
                  <a:pt x="8659" y="10442"/>
                </a:cubicBezTo>
                <a:cubicBezTo>
                  <a:pt x="8278" y="10032"/>
                  <a:pt x="8278" y="10032"/>
                  <a:pt x="8278" y="10032"/>
                </a:cubicBezTo>
                <a:cubicBezTo>
                  <a:pt x="8278" y="10032"/>
                  <a:pt x="8278" y="9930"/>
                  <a:pt x="8374" y="9725"/>
                </a:cubicBezTo>
                <a:cubicBezTo>
                  <a:pt x="8564" y="9520"/>
                  <a:pt x="8374" y="9418"/>
                  <a:pt x="8374" y="9418"/>
                </a:cubicBezTo>
                <a:cubicBezTo>
                  <a:pt x="8278" y="9111"/>
                  <a:pt x="8278" y="9111"/>
                  <a:pt x="8278" y="9111"/>
                </a:cubicBezTo>
                <a:cubicBezTo>
                  <a:pt x="8374" y="8906"/>
                  <a:pt x="8374" y="8906"/>
                  <a:pt x="8374" y="8906"/>
                </a:cubicBezTo>
                <a:cubicBezTo>
                  <a:pt x="8278" y="8804"/>
                  <a:pt x="8278" y="8804"/>
                  <a:pt x="8278" y="8804"/>
                </a:cubicBezTo>
                <a:cubicBezTo>
                  <a:pt x="8183" y="8701"/>
                  <a:pt x="8183" y="8701"/>
                  <a:pt x="8183" y="8701"/>
                </a:cubicBezTo>
                <a:cubicBezTo>
                  <a:pt x="8183" y="8701"/>
                  <a:pt x="8183" y="8701"/>
                  <a:pt x="8183" y="8701"/>
                </a:cubicBezTo>
                <a:cubicBezTo>
                  <a:pt x="8183" y="8701"/>
                  <a:pt x="8183" y="8701"/>
                  <a:pt x="8183" y="8701"/>
                </a:cubicBezTo>
                <a:cubicBezTo>
                  <a:pt x="8374" y="8292"/>
                  <a:pt x="8374" y="8292"/>
                  <a:pt x="8374" y="8292"/>
                </a:cubicBezTo>
                <a:cubicBezTo>
                  <a:pt x="8374" y="8292"/>
                  <a:pt x="8278" y="7882"/>
                  <a:pt x="8374" y="7780"/>
                </a:cubicBezTo>
                <a:cubicBezTo>
                  <a:pt x="8374" y="7780"/>
                  <a:pt x="8374" y="7780"/>
                  <a:pt x="8374" y="7780"/>
                </a:cubicBezTo>
                <a:cubicBezTo>
                  <a:pt x="8374" y="7678"/>
                  <a:pt x="8374" y="7678"/>
                  <a:pt x="8469" y="7678"/>
                </a:cubicBezTo>
                <a:cubicBezTo>
                  <a:pt x="8469" y="7575"/>
                  <a:pt x="8944" y="7473"/>
                  <a:pt x="8944" y="7473"/>
                </a:cubicBezTo>
                <a:cubicBezTo>
                  <a:pt x="9135" y="7371"/>
                  <a:pt x="9135" y="7371"/>
                  <a:pt x="9135" y="7371"/>
                </a:cubicBezTo>
                <a:cubicBezTo>
                  <a:pt x="9515" y="7882"/>
                  <a:pt x="9515" y="7882"/>
                  <a:pt x="9515" y="7882"/>
                </a:cubicBezTo>
                <a:cubicBezTo>
                  <a:pt x="9896" y="8292"/>
                  <a:pt x="9896" y="8292"/>
                  <a:pt x="9896" y="8292"/>
                </a:cubicBezTo>
                <a:cubicBezTo>
                  <a:pt x="10181" y="8497"/>
                  <a:pt x="10181" y="8497"/>
                  <a:pt x="10181" y="8497"/>
                </a:cubicBezTo>
                <a:cubicBezTo>
                  <a:pt x="10181" y="8497"/>
                  <a:pt x="10277" y="8394"/>
                  <a:pt x="10372" y="8394"/>
                </a:cubicBezTo>
                <a:cubicBezTo>
                  <a:pt x="10372" y="8292"/>
                  <a:pt x="10372" y="8087"/>
                  <a:pt x="10372" y="8087"/>
                </a:cubicBezTo>
                <a:cubicBezTo>
                  <a:pt x="10562" y="7882"/>
                  <a:pt x="10562" y="7882"/>
                  <a:pt x="10562" y="7882"/>
                </a:cubicBezTo>
                <a:cubicBezTo>
                  <a:pt x="10657" y="7678"/>
                  <a:pt x="10657" y="7678"/>
                  <a:pt x="10657" y="7678"/>
                </a:cubicBezTo>
                <a:cubicBezTo>
                  <a:pt x="10657" y="7473"/>
                  <a:pt x="10657" y="7473"/>
                  <a:pt x="10657" y="7473"/>
                </a:cubicBezTo>
                <a:cubicBezTo>
                  <a:pt x="10848" y="7371"/>
                  <a:pt x="10848" y="7371"/>
                  <a:pt x="10848" y="7371"/>
                </a:cubicBezTo>
                <a:cubicBezTo>
                  <a:pt x="11133" y="7268"/>
                  <a:pt x="11133" y="7268"/>
                  <a:pt x="11133" y="7268"/>
                </a:cubicBezTo>
                <a:cubicBezTo>
                  <a:pt x="11514" y="7166"/>
                  <a:pt x="11514" y="7166"/>
                  <a:pt x="11514" y="7166"/>
                </a:cubicBezTo>
                <a:cubicBezTo>
                  <a:pt x="11514" y="7166"/>
                  <a:pt x="11799" y="7268"/>
                  <a:pt x="11894" y="7268"/>
                </a:cubicBezTo>
                <a:cubicBezTo>
                  <a:pt x="11894" y="7268"/>
                  <a:pt x="11989" y="7268"/>
                  <a:pt x="11989" y="7268"/>
                </a:cubicBezTo>
                <a:cubicBezTo>
                  <a:pt x="12180" y="6961"/>
                  <a:pt x="12180" y="6961"/>
                  <a:pt x="12180" y="6961"/>
                </a:cubicBezTo>
                <a:cubicBezTo>
                  <a:pt x="12180" y="6961"/>
                  <a:pt x="12180" y="6961"/>
                  <a:pt x="12180" y="6961"/>
                </a:cubicBezTo>
                <a:cubicBezTo>
                  <a:pt x="12275" y="6756"/>
                  <a:pt x="12275" y="6756"/>
                  <a:pt x="12275" y="6756"/>
                </a:cubicBezTo>
                <a:cubicBezTo>
                  <a:pt x="12751" y="6961"/>
                  <a:pt x="12751" y="6961"/>
                  <a:pt x="12751" y="6961"/>
                </a:cubicBezTo>
                <a:cubicBezTo>
                  <a:pt x="12941" y="7166"/>
                  <a:pt x="12941" y="7166"/>
                  <a:pt x="12941" y="7166"/>
                </a:cubicBezTo>
                <a:cubicBezTo>
                  <a:pt x="13417" y="7268"/>
                  <a:pt x="13417" y="7268"/>
                  <a:pt x="13417" y="7268"/>
                </a:cubicBezTo>
                <a:cubicBezTo>
                  <a:pt x="13417" y="7268"/>
                  <a:pt x="13417" y="7268"/>
                  <a:pt x="13417" y="7268"/>
                </a:cubicBezTo>
                <a:cubicBezTo>
                  <a:pt x="13607" y="7268"/>
                  <a:pt x="13607" y="7268"/>
                  <a:pt x="13607" y="7268"/>
                </a:cubicBezTo>
                <a:cubicBezTo>
                  <a:pt x="13607" y="7166"/>
                  <a:pt x="13607" y="7166"/>
                  <a:pt x="13607" y="7166"/>
                </a:cubicBezTo>
                <a:cubicBezTo>
                  <a:pt x="13988" y="7166"/>
                  <a:pt x="13988" y="7166"/>
                  <a:pt x="13988" y="7166"/>
                </a:cubicBezTo>
                <a:cubicBezTo>
                  <a:pt x="14463" y="7268"/>
                  <a:pt x="14463" y="7268"/>
                  <a:pt x="14463" y="7268"/>
                </a:cubicBezTo>
                <a:cubicBezTo>
                  <a:pt x="14749" y="7268"/>
                  <a:pt x="14749" y="7268"/>
                  <a:pt x="14749" y="7268"/>
                </a:cubicBezTo>
                <a:cubicBezTo>
                  <a:pt x="15225" y="7268"/>
                  <a:pt x="15225" y="7268"/>
                  <a:pt x="15225" y="7268"/>
                </a:cubicBezTo>
                <a:cubicBezTo>
                  <a:pt x="15510" y="7371"/>
                  <a:pt x="15510" y="7371"/>
                  <a:pt x="15510" y="7371"/>
                </a:cubicBezTo>
                <a:cubicBezTo>
                  <a:pt x="15700" y="7473"/>
                  <a:pt x="15700" y="7473"/>
                  <a:pt x="15700" y="7473"/>
                </a:cubicBezTo>
                <a:cubicBezTo>
                  <a:pt x="15700" y="7473"/>
                  <a:pt x="15700" y="7473"/>
                  <a:pt x="15796" y="7371"/>
                </a:cubicBezTo>
                <a:cubicBezTo>
                  <a:pt x="15796" y="7371"/>
                  <a:pt x="16081" y="7371"/>
                  <a:pt x="16081" y="7371"/>
                </a:cubicBezTo>
                <a:cubicBezTo>
                  <a:pt x="16176" y="7064"/>
                  <a:pt x="16176" y="7064"/>
                  <a:pt x="16176" y="7064"/>
                </a:cubicBezTo>
                <a:cubicBezTo>
                  <a:pt x="16271" y="7268"/>
                  <a:pt x="16271" y="7268"/>
                  <a:pt x="16271" y="7268"/>
                </a:cubicBezTo>
                <a:cubicBezTo>
                  <a:pt x="16367" y="7268"/>
                  <a:pt x="16557" y="7268"/>
                  <a:pt x="16557" y="7268"/>
                </a:cubicBezTo>
                <a:cubicBezTo>
                  <a:pt x="16652" y="6961"/>
                  <a:pt x="16652" y="6961"/>
                  <a:pt x="16652" y="6961"/>
                </a:cubicBezTo>
                <a:cubicBezTo>
                  <a:pt x="16747" y="7064"/>
                  <a:pt x="16747" y="7064"/>
                  <a:pt x="16747" y="7064"/>
                </a:cubicBezTo>
                <a:cubicBezTo>
                  <a:pt x="16842" y="7064"/>
                  <a:pt x="16842" y="7064"/>
                  <a:pt x="16937" y="7064"/>
                </a:cubicBezTo>
                <a:cubicBezTo>
                  <a:pt x="17033" y="7064"/>
                  <a:pt x="17128" y="6961"/>
                  <a:pt x="17128" y="6961"/>
                </a:cubicBezTo>
                <a:cubicBezTo>
                  <a:pt x="17128" y="6961"/>
                  <a:pt x="17223" y="7064"/>
                  <a:pt x="17223" y="7064"/>
                </a:cubicBezTo>
                <a:cubicBezTo>
                  <a:pt x="17223" y="7064"/>
                  <a:pt x="17318" y="6961"/>
                  <a:pt x="17413" y="6961"/>
                </a:cubicBezTo>
                <a:cubicBezTo>
                  <a:pt x="17604" y="6961"/>
                  <a:pt x="17699" y="6859"/>
                  <a:pt x="17699" y="6859"/>
                </a:cubicBezTo>
                <a:cubicBezTo>
                  <a:pt x="17699" y="6859"/>
                  <a:pt x="17794" y="7064"/>
                  <a:pt x="17984" y="7166"/>
                </a:cubicBezTo>
                <a:cubicBezTo>
                  <a:pt x="17984" y="7166"/>
                  <a:pt x="17984" y="7166"/>
                  <a:pt x="17984" y="7166"/>
                </a:cubicBezTo>
                <a:cubicBezTo>
                  <a:pt x="18174" y="7166"/>
                  <a:pt x="18174" y="7166"/>
                  <a:pt x="18174" y="7166"/>
                </a:cubicBezTo>
                <a:cubicBezTo>
                  <a:pt x="18174" y="7166"/>
                  <a:pt x="18174" y="7166"/>
                  <a:pt x="18174" y="7166"/>
                </a:cubicBezTo>
                <a:cubicBezTo>
                  <a:pt x="18174" y="7166"/>
                  <a:pt x="18270" y="7064"/>
                  <a:pt x="18365" y="7064"/>
                </a:cubicBezTo>
                <a:cubicBezTo>
                  <a:pt x="18555" y="7064"/>
                  <a:pt x="18650" y="7064"/>
                  <a:pt x="18745" y="7064"/>
                </a:cubicBezTo>
                <a:cubicBezTo>
                  <a:pt x="18936" y="7064"/>
                  <a:pt x="19031" y="7268"/>
                  <a:pt x="19031" y="7268"/>
                </a:cubicBezTo>
                <a:cubicBezTo>
                  <a:pt x="19316" y="7575"/>
                  <a:pt x="19316" y="7575"/>
                  <a:pt x="19316" y="7575"/>
                </a:cubicBezTo>
                <a:cubicBezTo>
                  <a:pt x="19316" y="7575"/>
                  <a:pt x="19411" y="7780"/>
                  <a:pt x="19411" y="7882"/>
                </a:cubicBezTo>
                <a:cubicBezTo>
                  <a:pt x="19507" y="7985"/>
                  <a:pt x="19507" y="8087"/>
                  <a:pt x="19507" y="8087"/>
                </a:cubicBezTo>
                <a:cubicBezTo>
                  <a:pt x="19507" y="8087"/>
                  <a:pt x="20268" y="8394"/>
                  <a:pt x="20363" y="8394"/>
                </a:cubicBezTo>
                <a:cubicBezTo>
                  <a:pt x="20363" y="8394"/>
                  <a:pt x="20458" y="8394"/>
                  <a:pt x="20458" y="8394"/>
                </a:cubicBezTo>
                <a:close/>
                <a:moveTo>
                  <a:pt x="16652" y="19553"/>
                </a:moveTo>
                <a:cubicBezTo>
                  <a:pt x="16652" y="19553"/>
                  <a:pt x="16652" y="19553"/>
                  <a:pt x="16652" y="19553"/>
                </a:cubicBezTo>
                <a:cubicBezTo>
                  <a:pt x="16747" y="19553"/>
                  <a:pt x="16747" y="19450"/>
                  <a:pt x="16747" y="19450"/>
                </a:cubicBezTo>
                <a:cubicBezTo>
                  <a:pt x="17033" y="19450"/>
                  <a:pt x="17033" y="19450"/>
                  <a:pt x="17033" y="19450"/>
                </a:cubicBezTo>
                <a:cubicBezTo>
                  <a:pt x="17033" y="19450"/>
                  <a:pt x="17033" y="19450"/>
                  <a:pt x="17033" y="19450"/>
                </a:cubicBezTo>
                <a:cubicBezTo>
                  <a:pt x="17318" y="19553"/>
                  <a:pt x="17318" y="19553"/>
                  <a:pt x="17318" y="19553"/>
                </a:cubicBezTo>
                <a:cubicBezTo>
                  <a:pt x="17508" y="19757"/>
                  <a:pt x="17508" y="19757"/>
                  <a:pt x="17508" y="19757"/>
                </a:cubicBezTo>
                <a:cubicBezTo>
                  <a:pt x="17604" y="19962"/>
                  <a:pt x="17604" y="19962"/>
                  <a:pt x="17604" y="19962"/>
                </a:cubicBezTo>
                <a:cubicBezTo>
                  <a:pt x="17794" y="20167"/>
                  <a:pt x="17794" y="20167"/>
                  <a:pt x="17794" y="20167"/>
                </a:cubicBezTo>
                <a:cubicBezTo>
                  <a:pt x="18270" y="20474"/>
                  <a:pt x="18270" y="20474"/>
                  <a:pt x="18270" y="20474"/>
                </a:cubicBezTo>
                <a:cubicBezTo>
                  <a:pt x="18841" y="20781"/>
                  <a:pt x="18841" y="20781"/>
                  <a:pt x="18841" y="20781"/>
                </a:cubicBezTo>
                <a:cubicBezTo>
                  <a:pt x="18841" y="20781"/>
                  <a:pt x="19221" y="20986"/>
                  <a:pt x="19316" y="20986"/>
                </a:cubicBezTo>
                <a:cubicBezTo>
                  <a:pt x="19316" y="20986"/>
                  <a:pt x="19316" y="21088"/>
                  <a:pt x="19411" y="21088"/>
                </a:cubicBezTo>
                <a:cubicBezTo>
                  <a:pt x="19411" y="21191"/>
                  <a:pt x="19602" y="21498"/>
                  <a:pt x="19602" y="21498"/>
                </a:cubicBezTo>
                <a:cubicBezTo>
                  <a:pt x="19697" y="21600"/>
                  <a:pt x="19411" y="21395"/>
                  <a:pt x="19411" y="21395"/>
                </a:cubicBezTo>
                <a:cubicBezTo>
                  <a:pt x="19411" y="21395"/>
                  <a:pt x="19316" y="21191"/>
                  <a:pt x="19221" y="21088"/>
                </a:cubicBezTo>
                <a:cubicBezTo>
                  <a:pt x="19031" y="21088"/>
                  <a:pt x="18841" y="21088"/>
                  <a:pt x="18745" y="20986"/>
                </a:cubicBezTo>
                <a:cubicBezTo>
                  <a:pt x="18650" y="20883"/>
                  <a:pt x="18650" y="20781"/>
                  <a:pt x="18650" y="20781"/>
                </a:cubicBezTo>
                <a:cubicBezTo>
                  <a:pt x="18555" y="20781"/>
                  <a:pt x="18555" y="20576"/>
                  <a:pt x="18270" y="20576"/>
                </a:cubicBezTo>
                <a:cubicBezTo>
                  <a:pt x="17984" y="20474"/>
                  <a:pt x="17984" y="20576"/>
                  <a:pt x="17889" y="20372"/>
                </a:cubicBezTo>
                <a:cubicBezTo>
                  <a:pt x="17794" y="20064"/>
                  <a:pt x="17794" y="20269"/>
                  <a:pt x="17699" y="20064"/>
                </a:cubicBezTo>
                <a:cubicBezTo>
                  <a:pt x="17508" y="19962"/>
                  <a:pt x="17604" y="20064"/>
                  <a:pt x="17223" y="19962"/>
                </a:cubicBezTo>
                <a:cubicBezTo>
                  <a:pt x="16937" y="19757"/>
                  <a:pt x="17128" y="19860"/>
                  <a:pt x="17128" y="19757"/>
                </a:cubicBezTo>
                <a:cubicBezTo>
                  <a:pt x="17033" y="19553"/>
                  <a:pt x="17128" y="19655"/>
                  <a:pt x="16937" y="19655"/>
                </a:cubicBezTo>
                <a:cubicBezTo>
                  <a:pt x="16842" y="19553"/>
                  <a:pt x="16937" y="19553"/>
                  <a:pt x="16842" y="19553"/>
                </a:cubicBezTo>
                <a:cubicBezTo>
                  <a:pt x="16842" y="19553"/>
                  <a:pt x="16747" y="19655"/>
                  <a:pt x="16652" y="19655"/>
                </a:cubicBezTo>
                <a:cubicBezTo>
                  <a:pt x="16652" y="19553"/>
                  <a:pt x="16652" y="19553"/>
                  <a:pt x="16652" y="19553"/>
                </a:cubicBezTo>
                <a:close/>
                <a:moveTo>
                  <a:pt x="16081" y="20269"/>
                </a:moveTo>
                <a:cubicBezTo>
                  <a:pt x="16081" y="20269"/>
                  <a:pt x="16081" y="20269"/>
                  <a:pt x="16081" y="20269"/>
                </a:cubicBezTo>
                <a:cubicBezTo>
                  <a:pt x="16081" y="20269"/>
                  <a:pt x="15891" y="20269"/>
                  <a:pt x="15796" y="20269"/>
                </a:cubicBezTo>
                <a:cubicBezTo>
                  <a:pt x="15796" y="20269"/>
                  <a:pt x="15700" y="20167"/>
                  <a:pt x="15605" y="20167"/>
                </a:cubicBezTo>
                <a:cubicBezTo>
                  <a:pt x="15510" y="20167"/>
                  <a:pt x="15320" y="20167"/>
                  <a:pt x="15320" y="20167"/>
                </a:cubicBezTo>
                <a:cubicBezTo>
                  <a:pt x="15225" y="20167"/>
                  <a:pt x="15130" y="20064"/>
                  <a:pt x="15130" y="20064"/>
                </a:cubicBezTo>
                <a:cubicBezTo>
                  <a:pt x="15130" y="20064"/>
                  <a:pt x="15130" y="19962"/>
                  <a:pt x="15130" y="19962"/>
                </a:cubicBezTo>
                <a:cubicBezTo>
                  <a:pt x="15130" y="19962"/>
                  <a:pt x="15320" y="19860"/>
                  <a:pt x="15320" y="19860"/>
                </a:cubicBezTo>
                <a:cubicBezTo>
                  <a:pt x="15320" y="19962"/>
                  <a:pt x="15891" y="20064"/>
                  <a:pt x="15891" y="20064"/>
                </a:cubicBezTo>
                <a:cubicBezTo>
                  <a:pt x="16271" y="20064"/>
                  <a:pt x="16271" y="20064"/>
                  <a:pt x="16271" y="20064"/>
                </a:cubicBezTo>
                <a:cubicBezTo>
                  <a:pt x="16271" y="20064"/>
                  <a:pt x="16367" y="20064"/>
                  <a:pt x="16367" y="20064"/>
                </a:cubicBezTo>
                <a:cubicBezTo>
                  <a:pt x="16367" y="20064"/>
                  <a:pt x="16462" y="20064"/>
                  <a:pt x="16557" y="20167"/>
                </a:cubicBezTo>
                <a:cubicBezTo>
                  <a:pt x="16652" y="20167"/>
                  <a:pt x="16652" y="20167"/>
                  <a:pt x="16652" y="20269"/>
                </a:cubicBezTo>
                <a:cubicBezTo>
                  <a:pt x="16652" y="20269"/>
                  <a:pt x="16747" y="20372"/>
                  <a:pt x="16652" y="20372"/>
                </a:cubicBezTo>
                <a:cubicBezTo>
                  <a:pt x="16652" y="20372"/>
                  <a:pt x="16557" y="20372"/>
                  <a:pt x="16557" y="20372"/>
                </a:cubicBezTo>
                <a:cubicBezTo>
                  <a:pt x="16557" y="20372"/>
                  <a:pt x="16367" y="20269"/>
                  <a:pt x="16367" y="20269"/>
                </a:cubicBezTo>
                <a:cubicBezTo>
                  <a:pt x="16176" y="20269"/>
                  <a:pt x="16176" y="20269"/>
                  <a:pt x="16176" y="20269"/>
                </a:cubicBezTo>
                <a:cubicBezTo>
                  <a:pt x="16081" y="20269"/>
                  <a:pt x="16081" y="20269"/>
                  <a:pt x="16081" y="20269"/>
                </a:cubicBezTo>
                <a:close/>
                <a:moveTo>
                  <a:pt x="13131" y="20372"/>
                </a:moveTo>
                <a:cubicBezTo>
                  <a:pt x="13131" y="20372"/>
                  <a:pt x="13131" y="20372"/>
                  <a:pt x="13131" y="20372"/>
                </a:cubicBezTo>
                <a:cubicBezTo>
                  <a:pt x="13131" y="20372"/>
                  <a:pt x="13512" y="20269"/>
                  <a:pt x="13512" y="20269"/>
                </a:cubicBezTo>
                <a:cubicBezTo>
                  <a:pt x="13702" y="20372"/>
                  <a:pt x="13702" y="20372"/>
                  <a:pt x="13702" y="20372"/>
                </a:cubicBezTo>
                <a:cubicBezTo>
                  <a:pt x="13702" y="20372"/>
                  <a:pt x="13702" y="20474"/>
                  <a:pt x="13607" y="20474"/>
                </a:cubicBezTo>
                <a:cubicBezTo>
                  <a:pt x="13607" y="20474"/>
                  <a:pt x="13417" y="20679"/>
                  <a:pt x="13417" y="20679"/>
                </a:cubicBezTo>
                <a:cubicBezTo>
                  <a:pt x="13131" y="20474"/>
                  <a:pt x="13131" y="20474"/>
                  <a:pt x="13131" y="20474"/>
                </a:cubicBezTo>
                <a:cubicBezTo>
                  <a:pt x="13131" y="20372"/>
                  <a:pt x="13131" y="20372"/>
                  <a:pt x="13131" y="20372"/>
                </a:cubicBezTo>
                <a:close/>
                <a:moveTo>
                  <a:pt x="10181" y="19860"/>
                </a:moveTo>
                <a:cubicBezTo>
                  <a:pt x="10181" y="19860"/>
                  <a:pt x="10181" y="19860"/>
                  <a:pt x="10181" y="19860"/>
                </a:cubicBezTo>
                <a:cubicBezTo>
                  <a:pt x="10277" y="19860"/>
                  <a:pt x="10372" y="19757"/>
                  <a:pt x="10372" y="19860"/>
                </a:cubicBezTo>
                <a:cubicBezTo>
                  <a:pt x="10372" y="19962"/>
                  <a:pt x="10277" y="20064"/>
                  <a:pt x="10277" y="20064"/>
                </a:cubicBezTo>
                <a:cubicBezTo>
                  <a:pt x="10277" y="20064"/>
                  <a:pt x="10181" y="20064"/>
                  <a:pt x="10181" y="20064"/>
                </a:cubicBezTo>
                <a:cubicBezTo>
                  <a:pt x="10181" y="19962"/>
                  <a:pt x="10181" y="19860"/>
                  <a:pt x="10181" y="19860"/>
                </a:cubicBezTo>
                <a:close/>
                <a:moveTo>
                  <a:pt x="10752" y="19348"/>
                </a:moveTo>
                <a:cubicBezTo>
                  <a:pt x="10752" y="19348"/>
                  <a:pt x="10752" y="19348"/>
                  <a:pt x="10752" y="19348"/>
                </a:cubicBezTo>
                <a:cubicBezTo>
                  <a:pt x="10752" y="19348"/>
                  <a:pt x="10943" y="19245"/>
                  <a:pt x="10943" y="19245"/>
                </a:cubicBezTo>
                <a:cubicBezTo>
                  <a:pt x="11038" y="19348"/>
                  <a:pt x="11133" y="19348"/>
                  <a:pt x="11038" y="19450"/>
                </a:cubicBezTo>
                <a:cubicBezTo>
                  <a:pt x="11038" y="19450"/>
                  <a:pt x="11038" y="19450"/>
                  <a:pt x="10943" y="19553"/>
                </a:cubicBezTo>
                <a:cubicBezTo>
                  <a:pt x="10848" y="19655"/>
                  <a:pt x="10657" y="19757"/>
                  <a:pt x="10657" y="19757"/>
                </a:cubicBezTo>
                <a:cubicBezTo>
                  <a:pt x="10657" y="19757"/>
                  <a:pt x="10657" y="19757"/>
                  <a:pt x="10562" y="19757"/>
                </a:cubicBezTo>
                <a:cubicBezTo>
                  <a:pt x="10372" y="19655"/>
                  <a:pt x="10277" y="19553"/>
                  <a:pt x="10277" y="19553"/>
                </a:cubicBezTo>
                <a:cubicBezTo>
                  <a:pt x="10277" y="19553"/>
                  <a:pt x="10181" y="19450"/>
                  <a:pt x="10372" y="19450"/>
                </a:cubicBezTo>
                <a:cubicBezTo>
                  <a:pt x="10467" y="19348"/>
                  <a:pt x="10562" y="19348"/>
                  <a:pt x="10562" y="19348"/>
                </a:cubicBezTo>
                <a:cubicBezTo>
                  <a:pt x="10657" y="19348"/>
                  <a:pt x="10752" y="19348"/>
                  <a:pt x="10752" y="19348"/>
                </a:cubicBezTo>
                <a:close/>
                <a:moveTo>
                  <a:pt x="11799" y="18222"/>
                </a:moveTo>
                <a:cubicBezTo>
                  <a:pt x="11799" y="18222"/>
                  <a:pt x="11799" y="18222"/>
                  <a:pt x="11799" y="18222"/>
                </a:cubicBezTo>
                <a:cubicBezTo>
                  <a:pt x="11799" y="18222"/>
                  <a:pt x="11989" y="18119"/>
                  <a:pt x="11989" y="18119"/>
                </a:cubicBezTo>
                <a:cubicBezTo>
                  <a:pt x="11989" y="18119"/>
                  <a:pt x="11989" y="18119"/>
                  <a:pt x="12085" y="18119"/>
                </a:cubicBezTo>
                <a:cubicBezTo>
                  <a:pt x="12085" y="18119"/>
                  <a:pt x="12085" y="18119"/>
                  <a:pt x="12180" y="18119"/>
                </a:cubicBezTo>
                <a:cubicBezTo>
                  <a:pt x="12180" y="18119"/>
                  <a:pt x="12275" y="18017"/>
                  <a:pt x="12370" y="18119"/>
                </a:cubicBezTo>
                <a:cubicBezTo>
                  <a:pt x="12465" y="18119"/>
                  <a:pt x="12465" y="18222"/>
                  <a:pt x="12560" y="18222"/>
                </a:cubicBezTo>
                <a:cubicBezTo>
                  <a:pt x="12560" y="18222"/>
                  <a:pt x="12656" y="18222"/>
                  <a:pt x="12656" y="18222"/>
                </a:cubicBezTo>
                <a:cubicBezTo>
                  <a:pt x="12751" y="18222"/>
                  <a:pt x="12751" y="18222"/>
                  <a:pt x="12941" y="18222"/>
                </a:cubicBezTo>
                <a:cubicBezTo>
                  <a:pt x="13131" y="18222"/>
                  <a:pt x="13417" y="18222"/>
                  <a:pt x="13417" y="18222"/>
                </a:cubicBezTo>
                <a:cubicBezTo>
                  <a:pt x="13417" y="18324"/>
                  <a:pt x="13512" y="18222"/>
                  <a:pt x="13607" y="18222"/>
                </a:cubicBezTo>
                <a:cubicBezTo>
                  <a:pt x="13797" y="18324"/>
                  <a:pt x="13797" y="18324"/>
                  <a:pt x="13797" y="18324"/>
                </a:cubicBezTo>
                <a:cubicBezTo>
                  <a:pt x="13893" y="18324"/>
                  <a:pt x="13797" y="18427"/>
                  <a:pt x="13988" y="18324"/>
                </a:cubicBezTo>
                <a:cubicBezTo>
                  <a:pt x="14083" y="18324"/>
                  <a:pt x="14083" y="18324"/>
                  <a:pt x="14083" y="18324"/>
                </a:cubicBezTo>
                <a:cubicBezTo>
                  <a:pt x="14083" y="18324"/>
                  <a:pt x="14083" y="18324"/>
                  <a:pt x="14178" y="18222"/>
                </a:cubicBezTo>
                <a:cubicBezTo>
                  <a:pt x="14273" y="18222"/>
                  <a:pt x="14368" y="18119"/>
                  <a:pt x="14368" y="18119"/>
                </a:cubicBezTo>
                <a:cubicBezTo>
                  <a:pt x="14463" y="18119"/>
                  <a:pt x="14463" y="18119"/>
                  <a:pt x="14463" y="18119"/>
                </a:cubicBezTo>
                <a:cubicBezTo>
                  <a:pt x="14463" y="18427"/>
                  <a:pt x="14463" y="18427"/>
                  <a:pt x="14463" y="18427"/>
                </a:cubicBezTo>
                <a:cubicBezTo>
                  <a:pt x="14463" y="18427"/>
                  <a:pt x="14463" y="18427"/>
                  <a:pt x="14463" y="18529"/>
                </a:cubicBezTo>
                <a:cubicBezTo>
                  <a:pt x="14463" y="18529"/>
                  <a:pt x="14368" y="18631"/>
                  <a:pt x="14273" y="18631"/>
                </a:cubicBezTo>
                <a:cubicBezTo>
                  <a:pt x="14273" y="18631"/>
                  <a:pt x="14178" y="18529"/>
                  <a:pt x="14178" y="18529"/>
                </a:cubicBezTo>
                <a:cubicBezTo>
                  <a:pt x="14178" y="18427"/>
                  <a:pt x="14083" y="18427"/>
                  <a:pt x="14083" y="18427"/>
                </a:cubicBezTo>
                <a:cubicBezTo>
                  <a:pt x="13988" y="18427"/>
                  <a:pt x="13893" y="18529"/>
                  <a:pt x="13797" y="18529"/>
                </a:cubicBezTo>
                <a:cubicBezTo>
                  <a:pt x="13797" y="18529"/>
                  <a:pt x="13702" y="18427"/>
                  <a:pt x="13702" y="18427"/>
                </a:cubicBezTo>
                <a:cubicBezTo>
                  <a:pt x="13702" y="18427"/>
                  <a:pt x="13512" y="18427"/>
                  <a:pt x="13417" y="18427"/>
                </a:cubicBezTo>
                <a:cubicBezTo>
                  <a:pt x="13417" y="18427"/>
                  <a:pt x="13322" y="18427"/>
                  <a:pt x="13226" y="18427"/>
                </a:cubicBezTo>
                <a:cubicBezTo>
                  <a:pt x="13131" y="18427"/>
                  <a:pt x="13036" y="18427"/>
                  <a:pt x="12941" y="18427"/>
                </a:cubicBezTo>
                <a:cubicBezTo>
                  <a:pt x="12846" y="18529"/>
                  <a:pt x="12656" y="18427"/>
                  <a:pt x="12656" y="18529"/>
                </a:cubicBezTo>
                <a:cubicBezTo>
                  <a:pt x="12656" y="18529"/>
                  <a:pt x="12656" y="18631"/>
                  <a:pt x="12656" y="18631"/>
                </a:cubicBezTo>
                <a:cubicBezTo>
                  <a:pt x="12656" y="18631"/>
                  <a:pt x="12751" y="18734"/>
                  <a:pt x="12656" y="18734"/>
                </a:cubicBezTo>
                <a:cubicBezTo>
                  <a:pt x="12465" y="18734"/>
                  <a:pt x="12465" y="18734"/>
                  <a:pt x="12465" y="18631"/>
                </a:cubicBezTo>
                <a:cubicBezTo>
                  <a:pt x="12370" y="18529"/>
                  <a:pt x="12560" y="18427"/>
                  <a:pt x="12275" y="18529"/>
                </a:cubicBezTo>
                <a:cubicBezTo>
                  <a:pt x="12085" y="18529"/>
                  <a:pt x="12085" y="18427"/>
                  <a:pt x="11989" y="18427"/>
                </a:cubicBezTo>
                <a:cubicBezTo>
                  <a:pt x="11989" y="18529"/>
                  <a:pt x="11799" y="18324"/>
                  <a:pt x="11704" y="18427"/>
                </a:cubicBezTo>
                <a:cubicBezTo>
                  <a:pt x="11704" y="18427"/>
                  <a:pt x="11609" y="18529"/>
                  <a:pt x="11609" y="18529"/>
                </a:cubicBezTo>
                <a:cubicBezTo>
                  <a:pt x="11609" y="18529"/>
                  <a:pt x="11323" y="18529"/>
                  <a:pt x="11323" y="18529"/>
                </a:cubicBezTo>
                <a:cubicBezTo>
                  <a:pt x="11323" y="18529"/>
                  <a:pt x="11419" y="18222"/>
                  <a:pt x="11419" y="18222"/>
                </a:cubicBezTo>
                <a:cubicBezTo>
                  <a:pt x="11419" y="18222"/>
                  <a:pt x="11419" y="18222"/>
                  <a:pt x="11514" y="18222"/>
                </a:cubicBezTo>
                <a:cubicBezTo>
                  <a:pt x="11609" y="18222"/>
                  <a:pt x="11704" y="18222"/>
                  <a:pt x="11704" y="18222"/>
                </a:cubicBezTo>
                <a:cubicBezTo>
                  <a:pt x="11799" y="18222"/>
                  <a:pt x="11799" y="18222"/>
                  <a:pt x="11799" y="18222"/>
                </a:cubicBezTo>
                <a:close/>
                <a:moveTo>
                  <a:pt x="11419" y="17608"/>
                </a:moveTo>
                <a:cubicBezTo>
                  <a:pt x="11419" y="17608"/>
                  <a:pt x="11419" y="17608"/>
                  <a:pt x="11419" y="17608"/>
                </a:cubicBezTo>
                <a:cubicBezTo>
                  <a:pt x="11419" y="17608"/>
                  <a:pt x="11038" y="17403"/>
                  <a:pt x="11038" y="17403"/>
                </a:cubicBezTo>
                <a:cubicBezTo>
                  <a:pt x="10943" y="17403"/>
                  <a:pt x="10848" y="17403"/>
                  <a:pt x="10752" y="17403"/>
                </a:cubicBezTo>
                <a:cubicBezTo>
                  <a:pt x="10752" y="17403"/>
                  <a:pt x="10562" y="17300"/>
                  <a:pt x="10657" y="17198"/>
                </a:cubicBezTo>
                <a:cubicBezTo>
                  <a:pt x="10657" y="17198"/>
                  <a:pt x="10752" y="17096"/>
                  <a:pt x="10848" y="17198"/>
                </a:cubicBezTo>
                <a:cubicBezTo>
                  <a:pt x="10943" y="17300"/>
                  <a:pt x="11038" y="17300"/>
                  <a:pt x="11038" y="17403"/>
                </a:cubicBezTo>
                <a:cubicBezTo>
                  <a:pt x="11133" y="17403"/>
                  <a:pt x="11323" y="17505"/>
                  <a:pt x="11323" y="17505"/>
                </a:cubicBezTo>
                <a:cubicBezTo>
                  <a:pt x="11419" y="17505"/>
                  <a:pt x="11419" y="17608"/>
                  <a:pt x="11419" y="17505"/>
                </a:cubicBezTo>
                <a:cubicBezTo>
                  <a:pt x="11514" y="17505"/>
                  <a:pt x="11514" y="17300"/>
                  <a:pt x="11514" y="17300"/>
                </a:cubicBezTo>
                <a:cubicBezTo>
                  <a:pt x="11514" y="17198"/>
                  <a:pt x="11419" y="17198"/>
                  <a:pt x="11419" y="17198"/>
                </a:cubicBezTo>
                <a:cubicBezTo>
                  <a:pt x="11514" y="17198"/>
                  <a:pt x="11704" y="17096"/>
                  <a:pt x="11704" y="17096"/>
                </a:cubicBezTo>
                <a:cubicBezTo>
                  <a:pt x="11799" y="17198"/>
                  <a:pt x="11894" y="17198"/>
                  <a:pt x="11989" y="17198"/>
                </a:cubicBezTo>
                <a:cubicBezTo>
                  <a:pt x="11989" y="17198"/>
                  <a:pt x="11894" y="17198"/>
                  <a:pt x="12275" y="17198"/>
                </a:cubicBezTo>
                <a:cubicBezTo>
                  <a:pt x="12560" y="17198"/>
                  <a:pt x="12465" y="17198"/>
                  <a:pt x="12656" y="17198"/>
                </a:cubicBezTo>
                <a:cubicBezTo>
                  <a:pt x="12751" y="17198"/>
                  <a:pt x="12941" y="17198"/>
                  <a:pt x="12941" y="17198"/>
                </a:cubicBezTo>
                <a:cubicBezTo>
                  <a:pt x="12941" y="17300"/>
                  <a:pt x="13131" y="17403"/>
                  <a:pt x="13131" y="17403"/>
                </a:cubicBezTo>
                <a:cubicBezTo>
                  <a:pt x="13131" y="17505"/>
                  <a:pt x="13226" y="17505"/>
                  <a:pt x="13131" y="17608"/>
                </a:cubicBezTo>
                <a:cubicBezTo>
                  <a:pt x="12941" y="17710"/>
                  <a:pt x="12941" y="17710"/>
                  <a:pt x="12751" y="17710"/>
                </a:cubicBezTo>
                <a:cubicBezTo>
                  <a:pt x="12656" y="17710"/>
                  <a:pt x="12751" y="17710"/>
                  <a:pt x="12560" y="17812"/>
                </a:cubicBezTo>
                <a:cubicBezTo>
                  <a:pt x="12275" y="17812"/>
                  <a:pt x="12085" y="17812"/>
                  <a:pt x="12085" y="17812"/>
                </a:cubicBezTo>
                <a:cubicBezTo>
                  <a:pt x="12085" y="17812"/>
                  <a:pt x="12180" y="17812"/>
                  <a:pt x="11894" y="17812"/>
                </a:cubicBezTo>
                <a:cubicBezTo>
                  <a:pt x="11704" y="17710"/>
                  <a:pt x="11609" y="17812"/>
                  <a:pt x="11514" y="17710"/>
                </a:cubicBezTo>
                <a:cubicBezTo>
                  <a:pt x="11514" y="17710"/>
                  <a:pt x="11419" y="17608"/>
                  <a:pt x="11419" y="17608"/>
                </a:cubicBezTo>
                <a:close/>
                <a:moveTo>
                  <a:pt x="4758" y="9623"/>
                </a:moveTo>
                <a:cubicBezTo>
                  <a:pt x="4758" y="9623"/>
                  <a:pt x="4758" y="9623"/>
                  <a:pt x="4758" y="9623"/>
                </a:cubicBezTo>
                <a:cubicBezTo>
                  <a:pt x="4758" y="9623"/>
                  <a:pt x="4758" y="9520"/>
                  <a:pt x="4758" y="9520"/>
                </a:cubicBezTo>
                <a:cubicBezTo>
                  <a:pt x="4758" y="9520"/>
                  <a:pt x="4758" y="9520"/>
                  <a:pt x="4758" y="9520"/>
                </a:cubicBezTo>
                <a:cubicBezTo>
                  <a:pt x="4758" y="9520"/>
                  <a:pt x="4853" y="9520"/>
                  <a:pt x="4853" y="9520"/>
                </a:cubicBezTo>
                <a:cubicBezTo>
                  <a:pt x="4853" y="9623"/>
                  <a:pt x="4853" y="9623"/>
                  <a:pt x="4948" y="9623"/>
                </a:cubicBezTo>
                <a:cubicBezTo>
                  <a:pt x="4948" y="9623"/>
                  <a:pt x="4948" y="9623"/>
                  <a:pt x="5043" y="9623"/>
                </a:cubicBezTo>
                <a:cubicBezTo>
                  <a:pt x="5043" y="9725"/>
                  <a:pt x="5043" y="9725"/>
                  <a:pt x="5043" y="9725"/>
                </a:cubicBezTo>
                <a:cubicBezTo>
                  <a:pt x="5043" y="9725"/>
                  <a:pt x="5043" y="9930"/>
                  <a:pt x="4948" y="9827"/>
                </a:cubicBezTo>
                <a:cubicBezTo>
                  <a:pt x="4853" y="9827"/>
                  <a:pt x="4758" y="9827"/>
                  <a:pt x="4758" y="9725"/>
                </a:cubicBezTo>
                <a:cubicBezTo>
                  <a:pt x="4758" y="9725"/>
                  <a:pt x="4758" y="9623"/>
                  <a:pt x="4758" y="9623"/>
                </a:cubicBezTo>
                <a:close/>
                <a:moveTo>
                  <a:pt x="4853" y="10544"/>
                </a:moveTo>
                <a:cubicBezTo>
                  <a:pt x="4853" y="10544"/>
                  <a:pt x="4853" y="10544"/>
                  <a:pt x="4853" y="10544"/>
                </a:cubicBezTo>
                <a:cubicBezTo>
                  <a:pt x="4853" y="10544"/>
                  <a:pt x="4758" y="10544"/>
                  <a:pt x="4758" y="10544"/>
                </a:cubicBezTo>
                <a:cubicBezTo>
                  <a:pt x="4758" y="10544"/>
                  <a:pt x="4567" y="10442"/>
                  <a:pt x="4472" y="10442"/>
                </a:cubicBezTo>
                <a:cubicBezTo>
                  <a:pt x="4472" y="10339"/>
                  <a:pt x="4472" y="10339"/>
                  <a:pt x="4567" y="10339"/>
                </a:cubicBezTo>
                <a:cubicBezTo>
                  <a:pt x="4567" y="10237"/>
                  <a:pt x="4567" y="10135"/>
                  <a:pt x="4567" y="10135"/>
                </a:cubicBezTo>
                <a:cubicBezTo>
                  <a:pt x="4567" y="10135"/>
                  <a:pt x="4663" y="10032"/>
                  <a:pt x="4663" y="10032"/>
                </a:cubicBezTo>
                <a:cubicBezTo>
                  <a:pt x="4758" y="10032"/>
                  <a:pt x="4758" y="10032"/>
                  <a:pt x="4758" y="10032"/>
                </a:cubicBezTo>
                <a:cubicBezTo>
                  <a:pt x="4758" y="10032"/>
                  <a:pt x="4758" y="9930"/>
                  <a:pt x="4758" y="9930"/>
                </a:cubicBezTo>
                <a:cubicBezTo>
                  <a:pt x="4758" y="9827"/>
                  <a:pt x="4853" y="9827"/>
                  <a:pt x="4853" y="9827"/>
                </a:cubicBezTo>
                <a:cubicBezTo>
                  <a:pt x="4853" y="9827"/>
                  <a:pt x="5043" y="10032"/>
                  <a:pt x="5043" y="10135"/>
                </a:cubicBezTo>
                <a:cubicBezTo>
                  <a:pt x="5043" y="10135"/>
                  <a:pt x="4758" y="10135"/>
                  <a:pt x="4758" y="10135"/>
                </a:cubicBezTo>
                <a:cubicBezTo>
                  <a:pt x="4758" y="10135"/>
                  <a:pt x="4758" y="10135"/>
                  <a:pt x="4853" y="10339"/>
                </a:cubicBezTo>
                <a:cubicBezTo>
                  <a:pt x="4948" y="10442"/>
                  <a:pt x="4948" y="10339"/>
                  <a:pt x="4948" y="10339"/>
                </a:cubicBezTo>
                <a:cubicBezTo>
                  <a:pt x="4948" y="10442"/>
                  <a:pt x="4948" y="10442"/>
                  <a:pt x="5138" y="10442"/>
                </a:cubicBezTo>
                <a:cubicBezTo>
                  <a:pt x="5233" y="10544"/>
                  <a:pt x="5138" y="10544"/>
                  <a:pt x="5233" y="10646"/>
                </a:cubicBezTo>
                <a:cubicBezTo>
                  <a:pt x="5233" y="10646"/>
                  <a:pt x="5138" y="10749"/>
                  <a:pt x="5138" y="10749"/>
                </a:cubicBezTo>
                <a:cubicBezTo>
                  <a:pt x="5043" y="10851"/>
                  <a:pt x="5043" y="10749"/>
                  <a:pt x="5043" y="10749"/>
                </a:cubicBezTo>
                <a:cubicBezTo>
                  <a:pt x="5043" y="10749"/>
                  <a:pt x="4948" y="10544"/>
                  <a:pt x="4853" y="10544"/>
                </a:cubicBezTo>
                <a:close/>
                <a:moveTo>
                  <a:pt x="5233" y="11977"/>
                </a:moveTo>
                <a:cubicBezTo>
                  <a:pt x="5233" y="11977"/>
                  <a:pt x="5233" y="11977"/>
                  <a:pt x="5233" y="11977"/>
                </a:cubicBezTo>
                <a:cubicBezTo>
                  <a:pt x="5233" y="11977"/>
                  <a:pt x="5329" y="11875"/>
                  <a:pt x="5329" y="11977"/>
                </a:cubicBezTo>
                <a:cubicBezTo>
                  <a:pt x="5424" y="11977"/>
                  <a:pt x="5424" y="12080"/>
                  <a:pt x="5424" y="12080"/>
                </a:cubicBezTo>
                <a:cubicBezTo>
                  <a:pt x="5519" y="12182"/>
                  <a:pt x="5614" y="12182"/>
                  <a:pt x="5709" y="12182"/>
                </a:cubicBezTo>
                <a:cubicBezTo>
                  <a:pt x="5709" y="12284"/>
                  <a:pt x="5709" y="12387"/>
                  <a:pt x="5709" y="12387"/>
                </a:cubicBezTo>
                <a:cubicBezTo>
                  <a:pt x="5709" y="12387"/>
                  <a:pt x="5614" y="12489"/>
                  <a:pt x="5614" y="12387"/>
                </a:cubicBezTo>
                <a:cubicBezTo>
                  <a:pt x="5519" y="12284"/>
                  <a:pt x="5519" y="12284"/>
                  <a:pt x="5519" y="12284"/>
                </a:cubicBezTo>
                <a:cubicBezTo>
                  <a:pt x="5519" y="12284"/>
                  <a:pt x="5424" y="12182"/>
                  <a:pt x="5424" y="12182"/>
                </a:cubicBezTo>
                <a:cubicBezTo>
                  <a:pt x="5424" y="12182"/>
                  <a:pt x="5233" y="11977"/>
                  <a:pt x="5233" y="11977"/>
                </a:cubicBezTo>
                <a:close/>
                <a:moveTo>
                  <a:pt x="5043" y="12387"/>
                </a:moveTo>
                <a:cubicBezTo>
                  <a:pt x="5043" y="12387"/>
                  <a:pt x="5043" y="12387"/>
                  <a:pt x="5043" y="12387"/>
                </a:cubicBezTo>
                <a:cubicBezTo>
                  <a:pt x="5043" y="12387"/>
                  <a:pt x="5043" y="12284"/>
                  <a:pt x="5043" y="12284"/>
                </a:cubicBezTo>
                <a:cubicBezTo>
                  <a:pt x="5043" y="12284"/>
                  <a:pt x="5138" y="12284"/>
                  <a:pt x="5138" y="12387"/>
                </a:cubicBezTo>
                <a:cubicBezTo>
                  <a:pt x="5138" y="12387"/>
                  <a:pt x="5233" y="12489"/>
                  <a:pt x="5233" y="12489"/>
                </a:cubicBezTo>
                <a:cubicBezTo>
                  <a:pt x="5233" y="12591"/>
                  <a:pt x="5138" y="12591"/>
                  <a:pt x="5138" y="12591"/>
                </a:cubicBezTo>
                <a:cubicBezTo>
                  <a:pt x="5138" y="12694"/>
                  <a:pt x="5233" y="12694"/>
                  <a:pt x="5138" y="12694"/>
                </a:cubicBezTo>
                <a:cubicBezTo>
                  <a:pt x="5043" y="12694"/>
                  <a:pt x="5043" y="12694"/>
                  <a:pt x="5043" y="12694"/>
                </a:cubicBezTo>
                <a:cubicBezTo>
                  <a:pt x="5043" y="12694"/>
                  <a:pt x="5043" y="12591"/>
                  <a:pt x="5043" y="12591"/>
                </a:cubicBezTo>
                <a:cubicBezTo>
                  <a:pt x="5043" y="12489"/>
                  <a:pt x="5043" y="12387"/>
                  <a:pt x="5043" y="12387"/>
                </a:cubicBezTo>
                <a:close/>
                <a:moveTo>
                  <a:pt x="4663" y="12387"/>
                </a:moveTo>
                <a:cubicBezTo>
                  <a:pt x="4663" y="12387"/>
                  <a:pt x="4663" y="12387"/>
                  <a:pt x="4663" y="12387"/>
                </a:cubicBezTo>
                <a:cubicBezTo>
                  <a:pt x="4663" y="12387"/>
                  <a:pt x="4758" y="12387"/>
                  <a:pt x="4758" y="12489"/>
                </a:cubicBezTo>
                <a:cubicBezTo>
                  <a:pt x="4758" y="12489"/>
                  <a:pt x="4853" y="12489"/>
                  <a:pt x="4853" y="12591"/>
                </a:cubicBezTo>
                <a:cubicBezTo>
                  <a:pt x="4853" y="12591"/>
                  <a:pt x="4853" y="12591"/>
                  <a:pt x="4853" y="12694"/>
                </a:cubicBezTo>
                <a:cubicBezTo>
                  <a:pt x="4853" y="12796"/>
                  <a:pt x="4948" y="12796"/>
                  <a:pt x="4853" y="12796"/>
                </a:cubicBezTo>
                <a:cubicBezTo>
                  <a:pt x="4758" y="12694"/>
                  <a:pt x="4758" y="12694"/>
                  <a:pt x="4758" y="12694"/>
                </a:cubicBezTo>
                <a:cubicBezTo>
                  <a:pt x="4663" y="12591"/>
                  <a:pt x="4663" y="12591"/>
                  <a:pt x="4663" y="12591"/>
                </a:cubicBezTo>
                <a:cubicBezTo>
                  <a:pt x="4663" y="12489"/>
                  <a:pt x="4663" y="12489"/>
                  <a:pt x="4663" y="12489"/>
                </a:cubicBezTo>
                <a:cubicBezTo>
                  <a:pt x="4663" y="12387"/>
                  <a:pt x="4663" y="12387"/>
                  <a:pt x="4663" y="12387"/>
                </a:cubicBezTo>
                <a:close/>
                <a:moveTo>
                  <a:pt x="3235" y="11875"/>
                </a:moveTo>
                <a:cubicBezTo>
                  <a:pt x="3235" y="11875"/>
                  <a:pt x="3235" y="11875"/>
                  <a:pt x="3235" y="11875"/>
                </a:cubicBezTo>
                <a:cubicBezTo>
                  <a:pt x="3235" y="11875"/>
                  <a:pt x="3330" y="11875"/>
                  <a:pt x="3330" y="11875"/>
                </a:cubicBezTo>
                <a:cubicBezTo>
                  <a:pt x="3426" y="11977"/>
                  <a:pt x="3330" y="11977"/>
                  <a:pt x="3426" y="12080"/>
                </a:cubicBezTo>
                <a:cubicBezTo>
                  <a:pt x="3426" y="12080"/>
                  <a:pt x="3330" y="12182"/>
                  <a:pt x="3330" y="12182"/>
                </a:cubicBezTo>
                <a:cubicBezTo>
                  <a:pt x="3235" y="12080"/>
                  <a:pt x="3235" y="12080"/>
                  <a:pt x="3235" y="12080"/>
                </a:cubicBezTo>
                <a:cubicBezTo>
                  <a:pt x="3235" y="11875"/>
                  <a:pt x="3235" y="11875"/>
                  <a:pt x="3235" y="11875"/>
                </a:cubicBezTo>
                <a:close/>
                <a:moveTo>
                  <a:pt x="3235" y="11465"/>
                </a:moveTo>
                <a:cubicBezTo>
                  <a:pt x="3235" y="11465"/>
                  <a:pt x="3235" y="11465"/>
                  <a:pt x="3235" y="11465"/>
                </a:cubicBezTo>
                <a:cubicBezTo>
                  <a:pt x="3235" y="11465"/>
                  <a:pt x="3045" y="11465"/>
                  <a:pt x="3045" y="11465"/>
                </a:cubicBezTo>
                <a:cubicBezTo>
                  <a:pt x="3045" y="11465"/>
                  <a:pt x="2950" y="11465"/>
                  <a:pt x="2950" y="11363"/>
                </a:cubicBezTo>
                <a:cubicBezTo>
                  <a:pt x="2950" y="11363"/>
                  <a:pt x="2950" y="11261"/>
                  <a:pt x="3045" y="11261"/>
                </a:cubicBezTo>
                <a:cubicBezTo>
                  <a:pt x="3045" y="11261"/>
                  <a:pt x="3045" y="11158"/>
                  <a:pt x="3045" y="11056"/>
                </a:cubicBezTo>
                <a:cubicBezTo>
                  <a:pt x="3045" y="11056"/>
                  <a:pt x="3140" y="11056"/>
                  <a:pt x="3140" y="11056"/>
                </a:cubicBezTo>
                <a:cubicBezTo>
                  <a:pt x="3140" y="11056"/>
                  <a:pt x="3235" y="11158"/>
                  <a:pt x="3235" y="11158"/>
                </a:cubicBezTo>
                <a:cubicBezTo>
                  <a:pt x="3235" y="11158"/>
                  <a:pt x="3235" y="11363"/>
                  <a:pt x="3235" y="11465"/>
                </a:cubicBezTo>
                <a:close/>
                <a:moveTo>
                  <a:pt x="3235" y="9111"/>
                </a:moveTo>
                <a:cubicBezTo>
                  <a:pt x="3235" y="9111"/>
                  <a:pt x="3235" y="9111"/>
                  <a:pt x="3235" y="9111"/>
                </a:cubicBezTo>
                <a:cubicBezTo>
                  <a:pt x="3235" y="9111"/>
                  <a:pt x="3426" y="9111"/>
                  <a:pt x="3426" y="9111"/>
                </a:cubicBezTo>
                <a:cubicBezTo>
                  <a:pt x="3426" y="9111"/>
                  <a:pt x="3426" y="9213"/>
                  <a:pt x="3426" y="9316"/>
                </a:cubicBezTo>
                <a:cubicBezTo>
                  <a:pt x="3521" y="9316"/>
                  <a:pt x="3521" y="9418"/>
                  <a:pt x="3521" y="9418"/>
                </a:cubicBezTo>
                <a:cubicBezTo>
                  <a:pt x="3616" y="9418"/>
                  <a:pt x="3616" y="9418"/>
                  <a:pt x="3616" y="9418"/>
                </a:cubicBezTo>
                <a:cubicBezTo>
                  <a:pt x="3616" y="9418"/>
                  <a:pt x="3711" y="9316"/>
                  <a:pt x="3711" y="9418"/>
                </a:cubicBezTo>
                <a:cubicBezTo>
                  <a:pt x="3806" y="9418"/>
                  <a:pt x="3901" y="9316"/>
                  <a:pt x="3901" y="9316"/>
                </a:cubicBezTo>
                <a:cubicBezTo>
                  <a:pt x="3901" y="9316"/>
                  <a:pt x="3996" y="9418"/>
                  <a:pt x="3996" y="9418"/>
                </a:cubicBezTo>
                <a:cubicBezTo>
                  <a:pt x="3996" y="9520"/>
                  <a:pt x="3901" y="9623"/>
                  <a:pt x="3901" y="9623"/>
                </a:cubicBezTo>
                <a:cubicBezTo>
                  <a:pt x="3806" y="9623"/>
                  <a:pt x="3711" y="9520"/>
                  <a:pt x="3711" y="9520"/>
                </a:cubicBezTo>
                <a:cubicBezTo>
                  <a:pt x="3711" y="9520"/>
                  <a:pt x="3616" y="9418"/>
                  <a:pt x="3616" y="9520"/>
                </a:cubicBezTo>
                <a:cubicBezTo>
                  <a:pt x="3616" y="9520"/>
                  <a:pt x="3616" y="9623"/>
                  <a:pt x="3616" y="9725"/>
                </a:cubicBezTo>
                <a:cubicBezTo>
                  <a:pt x="3711" y="9725"/>
                  <a:pt x="3711" y="9725"/>
                  <a:pt x="3711" y="9827"/>
                </a:cubicBezTo>
                <a:cubicBezTo>
                  <a:pt x="3616" y="9827"/>
                  <a:pt x="3616" y="9930"/>
                  <a:pt x="3616" y="9930"/>
                </a:cubicBezTo>
                <a:cubicBezTo>
                  <a:pt x="3616" y="10032"/>
                  <a:pt x="3711" y="10135"/>
                  <a:pt x="3711" y="10135"/>
                </a:cubicBezTo>
                <a:cubicBezTo>
                  <a:pt x="3711" y="10135"/>
                  <a:pt x="3711" y="10135"/>
                  <a:pt x="3711" y="10237"/>
                </a:cubicBezTo>
                <a:cubicBezTo>
                  <a:pt x="3711" y="10237"/>
                  <a:pt x="3806" y="10339"/>
                  <a:pt x="3806" y="10339"/>
                </a:cubicBezTo>
                <a:cubicBezTo>
                  <a:pt x="3806" y="10442"/>
                  <a:pt x="3806" y="10544"/>
                  <a:pt x="3806" y="10544"/>
                </a:cubicBezTo>
                <a:cubicBezTo>
                  <a:pt x="3901" y="10646"/>
                  <a:pt x="3901" y="10646"/>
                  <a:pt x="3901" y="10646"/>
                </a:cubicBezTo>
                <a:cubicBezTo>
                  <a:pt x="3806" y="10851"/>
                  <a:pt x="3806" y="10851"/>
                  <a:pt x="3806" y="10851"/>
                </a:cubicBezTo>
                <a:cubicBezTo>
                  <a:pt x="3806" y="10851"/>
                  <a:pt x="3901" y="10954"/>
                  <a:pt x="3901" y="10954"/>
                </a:cubicBezTo>
                <a:cubicBezTo>
                  <a:pt x="3901" y="11056"/>
                  <a:pt x="4092" y="11158"/>
                  <a:pt x="4092" y="11261"/>
                </a:cubicBezTo>
                <a:cubicBezTo>
                  <a:pt x="4092" y="11261"/>
                  <a:pt x="4092" y="11465"/>
                  <a:pt x="3996" y="11465"/>
                </a:cubicBezTo>
                <a:cubicBezTo>
                  <a:pt x="3996" y="11465"/>
                  <a:pt x="3901" y="11568"/>
                  <a:pt x="3901" y="11465"/>
                </a:cubicBezTo>
                <a:cubicBezTo>
                  <a:pt x="3806" y="11363"/>
                  <a:pt x="3711" y="11158"/>
                  <a:pt x="3711" y="11158"/>
                </a:cubicBezTo>
                <a:cubicBezTo>
                  <a:pt x="3711" y="11158"/>
                  <a:pt x="3711" y="11158"/>
                  <a:pt x="3711" y="11158"/>
                </a:cubicBezTo>
                <a:cubicBezTo>
                  <a:pt x="3711" y="11261"/>
                  <a:pt x="3616" y="11363"/>
                  <a:pt x="3616" y="11363"/>
                </a:cubicBezTo>
                <a:cubicBezTo>
                  <a:pt x="3616" y="11465"/>
                  <a:pt x="3806" y="11568"/>
                  <a:pt x="3806" y="11568"/>
                </a:cubicBezTo>
                <a:cubicBezTo>
                  <a:pt x="3806" y="11568"/>
                  <a:pt x="3711" y="11363"/>
                  <a:pt x="3806" y="11568"/>
                </a:cubicBezTo>
                <a:cubicBezTo>
                  <a:pt x="3901" y="11773"/>
                  <a:pt x="3996" y="11875"/>
                  <a:pt x="3996" y="11875"/>
                </a:cubicBezTo>
                <a:cubicBezTo>
                  <a:pt x="3996" y="11875"/>
                  <a:pt x="4092" y="11977"/>
                  <a:pt x="4187" y="11977"/>
                </a:cubicBezTo>
                <a:cubicBezTo>
                  <a:pt x="4187" y="12080"/>
                  <a:pt x="4187" y="12080"/>
                  <a:pt x="4282" y="12182"/>
                </a:cubicBezTo>
                <a:cubicBezTo>
                  <a:pt x="4282" y="12182"/>
                  <a:pt x="4377" y="12284"/>
                  <a:pt x="4282" y="12284"/>
                </a:cubicBezTo>
                <a:cubicBezTo>
                  <a:pt x="4187" y="12387"/>
                  <a:pt x="4282" y="12387"/>
                  <a:pt x="4187" y="12387"/>
                </a:cubicBezTo>
                <a:cubicBezTo>
                  <a:pt x="4187" y="12284"/>
                  <a:pt x="4092" y="12284"/>
                  <a:pt x="4092" y="12182"/>
                </a:cubicBezTo>
                <a:cubicBezTo>
                  <a:pt x="4092" y="12080"/>
                  <a:pt x="3996" y="11977"/>
                  <a:pt x="3996" y="11875"/>
                </a:cubicBezTo>
                <a:cubicBezTo>
                  <a:pt x="3901" y="11875"/>
                  <a:pt x="3806" y="11773"/>
                  <a:pt x="3806" y="11773"/>
                </a:cubicBezTo>
                <a:cubicBezTo>
                  <a:pt x="3711" y="11773"/>
                  <a:pt x="3711" y="11670"/>
                  <a:pt x="3711" y="11670"/>
                </a:cubicBezTo>
                <a:cubicBezTo>
                  <a:pt x="3711" y="11670"/>
                  <a:pt x="3616" y="11670"/>
                  <a:pt x="3616" y="11670"/>
                </a:cubicBezTo>
                <a:cubicBezTo>
                  <a:pt x="3616" y="11670"/>
                  <a:pt x="3426" y="11670"/>
                  <a:pt x="3426" y="11670"/>
                </a:cubicBezTo>
                <a:cubicBezTo>
                  <a:pt x="3426" y="11568"/>
                  <a:pt x="3426" y="11568"/>
                  <a:pt x="3521" y="11465"/>
                </a:cubicBezTo>
                <a:cubicBezTo>
                  <a:pt x="3521" y="11465"/>
                  <a:pt x="3616" y="11465"/>
                  <a:pt x="3616" y="11465"/>
                </a:cubicBezTo>
                <a:cubicBezTo>
                  <a:pt x="3616" y="11465"/>
                  <a:pt x="3521" y="11363"/>
                  <a:pt x="3521" y="11363"/>
                </a:cubicBezTo>
                <a:cubicBezTo>
                  <a:pt x="3521" y="11363"/>
                  <a:pt x="3521" y="11261"/>
                  <a:pt x="3521" y="11261"/>
                </a:cubicBezTo>
                <a:cubicBezTo>
                  <a:pt x="3426" y="11261"/>
                  <a:pt x="3426" y="11363"/>
                  <a:pt x="3426" y="11261"/>
                </a:cubicBezTo>
                <a:cubicBezTo>
                  <a:pt x="3426" y="11158"/>
                  <a:pt x="3426" y="11158"/>
                  <a:pt x="3426" y="11056"/>
                </a:cubicBezTo>
                <a:cubicBezTo>
                  <a:pt x="3426" y="11056"/>
                  <a:pt x="3426" y="10851"/>
                  <a:pt x="3426" y="10851"/>
                </a:cubicBezTo>
                <a:cubicBezTo>
                  <a:pt x="3521" y="10954"/>
                  <a:pt x="3521" y="10954"/>
                  <a:pt x="3521" y="10954"/>
                </a:cubicBezTo>
                <a:cubicBezTo>
                  <a:pt x="3616" y="10749"/>
                  <a:pt x="3616" y="10749"/>
                  <a:pt x="3616" y="10749"/>
                </a:cubicBezTo>
                <a:cubicBezTo>
                  <a:pt x="3616" y="10749"/>
                  <a:pt x="3616" y="10749"/>
                  <a:pt x="3521" y="10749"/>
                </a:cubicBezTo>
                <a:cubicBezTo>
                  <a:pt x="3426" y="10749"/>
                  <a:pt x="3426" y="10544"/>
                  <a:pt x="3426" y="10544"/>
                </a:cubicBezTo>
                <a:cubicBezTo>
                  <a:pt x="3426" y="10544"/>
                  <a:pt x="3426" y="10442"/>
                  <a:pt x="3426" y="10442"/>
                </a:cubicBezTo>
                <a:cubicBezTo>
                  <a:pt x="3426" y="10442"/>
                  <a:pt x="3330" y="10442"/>
                  <a:pt x="3330" y="10339"/>
                </a:cubicBezTo>
                <a:cubicBezTo>
                  <a:pt x="3235" y="10237"/>
                  <a:pt x="3235" y="10135"/>
                  <a:pt x="3235" y="10135"/>
                </a:cubicBezTo>
                <a:cubicBezTo>
                  <a:pt x="3235" y="10135"/>
                  <a:pt x="3330" y="10135"/>
                  <a:pt x="3235" y="10032"/>
                </a:cubicBezTo>
                <a:cubicBezTo>
                  <a:pt x="3235" y="9930"/>
                  <a:pt x="3235" y="9930"/>
                  <a:pt x="3140" y="9930"/>
                </a:cubicBezTo>
                <a:cubicBezTo>
                  <a:pt x="3140" y="9827"/>
                  <a:pt x="3140" y="9725"/>
                  <a:pt x="3235" y="9725"/>
                </a:cubicBezTo>
                <a:cubicBezTo>
                  <a:pt x="3235" y="9725"/>
                  <a:pt x="3235" y="9725"/>
                  <a:pt x="3330" y="9725"/>
                </a:cubicBezTo>
                <a:cubicBezTo>
                  <a:pt x="3330" y="9827"/>
                  <a:pt x="3426" y="9827"/>
                  <a:pt x="3426" y="9827"/>
                </a:cubicBezTo>
                <a:cubicBezTo>
                  <a:pt x="3426" y="9725"/>
                  <a:pt x="3521" y="9623"/>
                  <a:pt x="3426" y="9623"/>
                </a:cubicBezTo>
                <a:cubicBezTo>
                  <a:pt x="3426" y="9520"/>
                  <a:pt x="3330" y="9418"/>
                  <a:pt x="3330" y="9418"/>
                </a:cubicBezTo>
                <a:cubicBezTo>
                  <a:pt x="3235" y="9316"/>
                  <a:pt x="3235" y="9316"/>
                  <a:pt x="3235" y="9316"/>
                </a:cubicBezTo>
                <a:cubicBezTo>
                  <a:pt x="3235" y="9316"/>
                  <a:pt x="3235" y="9316"/>
                  <a:pt x="3235" y="9213"/>
                </a:cubicBezTo>
                <a:cubicBezTo>
                  <a:pt x="3235" y="9213"/>
                  <a:pt x="3235" y="9111"/>
                  <a:pt x="3235" y="9111"/>
                </a:cubicBezTo>
                <a:close/>
                <a:moveTo>
                  <a:pt x="3140" y="9111"/>
                </a:moveTo>
                <a:cubicBezTo>
                  <a:pt x="3140" y="9111"/>
                  <a:pt x="3140" y="9111"/>
                  <a:pt x="3140" y="9111"/>
                </a:cubicBezTo>
                <a:cubicBezTo>
                  <a:pt x="3140" y="9111"/>
                  <a:pt x="3045" y="9009"/>
                  <a:pt x="3045" y="8906"/>
                </a:cubicBezTo>
                <a:cubicBezTo>
                  <a:pt x="3045" y="8906"/>
                  <a:pt x="3045" y="8906"/>
                  <a:pt x="3045" y="8804"/>
                </a:cubicBezTo>
                <a:cubicBezTo>
                  <a:pt x="3045" y="8701"/>
                  <a:pt x="2950" y="8701"/>
                  <a:pt x="2950" y="8599"/>
                </a:cubicBezTo>
                <a:cubicBezTo>
                  <a:pt x="3045" y="8599"/>
                  <a:pt x="3045" y="8497"/>
                  <a:pt x="3045" y="8497"/>
                </a:cubicBezTo>
                <a:cubicBezTo>
                  <a:pt x="3140" y="8394"/>
                  <a:pt x="3235" y="8394"/>
                  <a:pt x="3235" y="8497"/>
                </a:cubicBezTo>
                <a:cubicBezTo>
                  <a:pt x="3235" y="8497"/>
                  <a:pt x="3235" y="8599"/>
                  <a:pt x="3235" y="8701"/>
                </a:cubicBezTo>
                <a:cubicBezTo>
                  <a:pt x="3235" y="8701"/>
                  <a:pt x="3235" y="8804"/>
                  <a:pt x="3235" y="8804"/>
                </a:cubicBezTo>
                <a:cubicBezTo>
                  <a:pt x="3235" y="8906"/>
                  <a:pt x="3330" y="8906"/>
                  <a:pt x="3330" y="8906"/>
                </a:cubicBezTo>
                <a:cubicBezTo>
                  <a:pt x="3330" y="9009"/>
                  <a:pt x="3330" y="9111"/>
                  <a:pt x="3330" y="9111"/>
                </a:cubicBezTo>
                <a:lnTo>
                  <a:pt x="3140" y="9111"/>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5" name="Shape 2705"/>
          <p:cNvSpPr/>
          <p:nvPr/>
        </p:nvSpPr>
        <p:spPr>
          <a:xfrm>
            <a:off x="20602302" y="8493836"/>
            <a:ext cx="432655" cy="235263"/>
          </a:xfrm>
          <a:custGeom>
            <a:avLst/>
            <a:gdLst/>
            <a:ahLst/>
            <a:cxnLst>
              <a:cxn ang="0">
                <a:pos x="wd2" y="hd2"/>
              </a:cxn>
              <a:cxn ang="5400000">
                <a:pos x="wd2" y="hd2"/>
              </a:cxn>
              <a:cxn ang="10800000">
                <a:pos x="wd2" y="hd2"/>
              </a:cxn>
              <a:cxn ang="16200000">
                <a:pos x="wd2" y="hd2"/>
              </a:cxn>
            </a:cxnLst>
            <a:rect l="0" t="0" r="r" b="b"/>
            <a:pathLst>
              <a:path w="21417" h="20762" extrusionOk="0">
                <a:moveTo>
                  <a:pt x="455" y="15078"/>
                </a:moveTo>
                <a:cubicBezTo>
                  <a:pt x="455" y="15078"/>
                  <a:pt x="455" y="14686"/>
                  <a:pt x="455" y="13900"/>
                </a:cubicBezTo>
                <a:cubicBezTo>
                  <a:pt x="227" y="13115"/>
                  <a:pt x="0" y="11937"/>
                  <a:pt x="0" y="11937"/>
                </a:cubicBezTo>
                <a:cubicBezTo>
                  <a:pt x="0" y="11937"/>
                  <a:pt x="227" y="11544"/>
                  <a:pt x="455" y="11937"/>
                </a:cubicBezTo>
                <a:cubicBezTo>
                  <a:pt x="682" y="12329"/>
                  <a:pt x="909" y="13115"/>
                  <a:pt x="1592" y="12329"/>
                </a:cubicBezTo>
                <a:cubicBezTo>
                  <a:pt x="1819" y="12329"/>
                  <a:pt x="2046" y="12329"/>
                  <a:pt x="2046" y="11937"/>
                </a:cubicBezTo>
                <a:cubicBezTo>
                  <a:pt x="2501" y="11151"/>
                  <a:pt x="2501" y="10366"/>
                  <a:pt x="2728" y="10366"/>
                </a:cubicBezTo>
                <a:cubicBezTo>
                  <a:pt x="2956" y="9973"/>
                  <a:pt x="2956" y="10366"/>
                  <a:pt x="3411" y="10366"/>
                </a:cubicBezTo>
                <a:cubicBezTo>
                  <a:pt x="3411" y="10366"/>
                  <a:pt x="3638" y="9973"/>
                  <a:pt x="3638" y="9973"/>
                </a:cubicBezTo>
                <a:cubicBezTo>
                  <a:pt x="3865" y="9973"/>
                  <a:pt x="3865" y="10366"/>
                  <a:pt x="4093" y="10366"/>
                </a:cubicBezTo>
                <a:cubicBezTo>
                  <a:pt x="4320" y="10366"/>
                  <a:pt x="4320" y="9973"/>
                  <a:pt x="4547" y="10366"/>
                </a:cubicBezTo>
                <a:cubicBezTo>
                  <a:pt x="4775" y="10366"/>
                  <a:pt x="5002" y="10758"/>
                  <a:pt x="5229" y="10758"/>
                </a:cubicBezTo>
                <a:cubicBezTo>
                  <a:pt x="5457" y="10758"/>
                  <a:pt x="5912" y="10758"/>
                  <a:pt x="5912" y="9973"/>
                </a:cubicBezTo>
                <a:cubicBezTo>
                  <a:pt x="6139" y="9580"/>
                  <a:pt x="6366" y="8795"/>
                  <a:pt x="6366" y="7617"/>
                </a:cubicBezTo>
                <a:cubicBezTo>
                  <a:pt x="6366" y="6438"/>
                  <a:pt x="6139" y="5653"/>
                  <a:pt x="6366" y="6046"/>
                </a:cubicBezTo>
                <a:cubicBezTo>
                  <a:pt x="6366" y="6046"/>
                  <a:pt x="7048" y="6438"/>
                  <a:pt x="7503" y="6831"/>
                </a:cubicBezTo>
                <a:cubicBezTo>
                  <a:pt x="7958" y="6831"/>
                  <a:pt x="7731" y="6438"/>
                  <a:pt x="8185" y="6831"/>
                </a:cubicBezTo>
                <a:cubicBezTo>
                  <a:pt x="8640" y="6831"/>
                  <a:pt x="9549" y="7224"/>
                  <a:pt x="10004" y="7224"/>
                </a:cubicBezTo>
                <a:cubicBezTo>
                  <a:pt x="10914" y="7224"/>
                  <a:pt x="12051" y="7224"/>
                  <a:pt x="13187" y="6831"/>
                </a:cubicBezTo>
                <a:cubicBezTo>
                  <a:pt x="13187" y="6438"/>
                  <a:pt x="13642" y="6046"/>
                  <a:pt x="13869" y="6046"/>
                </a:cubicBezTo>
                <a:cubicBezTo>
                  <a:pt x="14097" y="5653"/>
                  <a:pt x="14552" y="6046"/>
                  <a:pt x="15006" y="5653"/>
                </a:cubicBezTo>
                <a:cubicBezTo>
                  <a:pt x="15234" y="5653"/>
                  <a:pt x="15688" y="5260"/>
                  <a:pt x="15916" y="4867"/>
                </a:cubicBezTo>
                <a:cubicBezTo>
                  <a:pt x="16371" y="4475"/>
                  <a:pt x="16825" y="4082"/>
                  <a:pt x="17280" y="3689"/>
                </a:cubicBezTo>
                <a:cubicBezTo>
                  <a:pt x="17507" y="3689"/>
                  <a:pt x="17507" y="3297"/>
                  <a:pt x="17735" y="2904"/>
                </a:cubicBezTo>
                <a:cubicBezTo>
                  <a:pt x="17962" y="2904"/>
                  <a:pt x="17962" y="2904"/>
                  <a:pt x="18189" y="2904"/>
                </a:cubicBezTo>
                <a:cubicBezTo>
                  <a:pt x="18417" y="2904"/>
                  <a:pt x="18644" y="2511"/>
                  <a:pt x="18872" y="2511"/>
                </a:cubicBezTo>
                <a:cubicBezTo>
                  <a:pt x="19326" y="2118"/>
                  <a:pt x="19554" y="1726"/>
                  <a:pt x="20236" y="940"/>
                </a:cubicBezTo>
                <a:cubicBezTo>
                  <a:pt x="20918" y="-238"/>
                  <a:pt x="21600" y="-238"/>
                  <a:pt x="21373" y="547"/>
                </a:cubicBezTo>
                <a:cubicBezTo>
                  <a:pt x="21373" y="940"/>
                  <a:pt x="20463" y="1726"/>
                  <a:pt x="20236" y="2118"/>
                </a:cubicBezTo>
                <a:cubicBezTo>
                  <a:pt x="19781" y="2904"/>
                  <a:pt x="19326" y="3689"/>
                  <a:pt x="18872" y="4082"/>
                </a:cubicBezTo>
                <a:cubicBezTo>
                  <a:pt x="18417" y="4082"/>
                  <a:pt x="17735" y="4867"/>
                  <a:pt x="17280" y="5653"/>
                </a:cubicBezTo>
                <a:cubicBezTo>
                  <a:pt x="16825" y="6046"/>
                  <a:pt x="16825" y="6831"/>
                  <a:pt x="16598" y="7224"/>
                </a:cubicBezTo>
                <a:cubicBezTo>
                  <a:pt x="15916" y="8009"/>
                  <a:pt x="15688" y="7224"/>
                  <a:pt x="15461" y="7617"/>
                </a:cubicBezTo>
                <a:cubicBezTo>
                  <a:pt x="15461" y="8402"/>
                  <a:pt x="15234" y="9580"/>
                  <a:pt x="15234" y="10366"/>
                </a:cubicBezTo>
                <a:cubicBezTo>
                  <a:pt x="15461" y="11544"/>
                  <a:pt x="16143" y="12329"/>
                  <a:pt x="16598" y="13115"/>
                </a:cubicBezTo>
                <a:cubicBezTo>
                  <a:pt x="16598" y="13115"/>
                  <a:pt x="17280" y="14293"/>
                  <a:pt x="16825" y="14686"/>
                </a:cubicBezTo>
                <a:cubicBezTo>
                  <a:pt x="16598" y="14686"/>
                  <a:pt x="16371" y="13900"/>
                  <a:pt x="15916" y="13900"/>
                </a:cubicBezTo>
                <a:cubicBezTo>
                  <a:pt x="15461" y="13900"/>
                  <a:pt x="14779" y="13900"/>
                  <a:pt x="14324" y="14293"/>
                </a:cubicBezTo>
                <a:cubicBezTo>
                  <a:pt x="14097" y="14293"/>
                  <a:pt x="13869" y="13900"/>
                  <a:pt x="13415" y="13900"/>
                </a:cubicBezTo>
                <a:cubicBezTo>
                  <a:pt x="12960" y="14293"/>
                  <a:pt x="12505" y="15864"/>
                  <a:pt x="12505" y="16649"/>
                </a:cubicBezTo>
                <a:cubicBezTo>
                  <a:pt x="12505" y="17042"/>
                  <a:pt x="12051" y="17042"/>
                  <a:pt x="11823" y="17827"/>
                </a:cubicBezTo>
                <a:cubicBezTo>
                  <a:pt x="11368" y="18220"/>
                  <a:pt x="11141" y="17827"/>
                  <a:pt x="10686" y="18220"/>
                </a:cubicBezTo>
                <a:cubicBezTo>
                  <a:pt x="10232" y="18613"/>
                  <a:pt x="10232" y="19006"/>
                  <a:pt x="9777" y="19006"/>
                </a:cubicBezTo>
                <a:cubicBezTo>
                  <a:pt x="9095" y="19006"/>
                  <a:pt x="8413" y="19398"/>
                  <a:pt x="8185" y="19398"/>
                </a:cubicBezTo>
                <a:cubicBezTo>
                  <a:pt x="6821" y="19398"/>
                  <a:pt x="7503" y="21362"/>
                  <a:pt x="6594" y="20577"/>
                </a:cubicBezTo>
                <a:cubicBezTo>
                  <a:pt x="6139" y="20577"/>
                  <a:pt x="5912" y="19791"/>
                  <a:pt x="5457" y="19398"/>
                </a:cubicBezTo>
                <a:cubicBezTo>
                  <a:pt x="5229" y="19398"/>
                  <a:pt x="4775" y="20184"/>
                  <a:pt x="4320" y="20577"/>
                </a:cubicBezTo>
                <a:cubicBezTo>
                  <a:pt x="3865" y="20969"/>
                  <a:pt x="3183" y="19791"/>
                  <a:pt x="2728" y="19398"/>
                </a:cubicBezTo>
                <a:cubicBezTo>
                  <a:pt x="2274" y="19006"/>
                  <a:pt x="2046" y="19791"/>
                  <a:pt x="1819" y="19398"/>
                </a:cubicBezTo>
                <a:cubicBezTo>
                  <a:pt x="1364" y="18613"/>
                  <a:pt x="1592" y="17827"/>
                  <a:pt x="1137" y="17435"/>
                </a:cubicBezTo>
                <a:cubicBezTo>
                  <a:pt x="909" y="16649"/>
                  <a:pt x="455" y="15864"/>
                  <a:pt x="455" y="15078"/>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6" name="Shape 2706"/>
          <p:cNvSpPr/>
          <p:nvPr/>
        </p:nvSpPr>
        <p:spPr>
          <a:xfrm>
            <a:off x="17536805" y="6576022"/>
            <a:ext cx="854974" cy="882415"/>
          </a:xfrm>
          <a:custGeom>
            <a:avLst/>
            <a:gdLst/>
            <a:ahLst/>
            <a:cxnLst>
              <a:cxn ang="0">
                <a:pos x="wd2" y="hd2"/>
              </a:cxn>
              <a:cxn ang="5400000">
                <a:pos x="wd2" y="hd2"/>
              </a:cxn>
              <a:cxn ang="10800000">
                <a:pos x="wd2" y="hd2"/>
              </a:cxn>
              <a:cxn ang="16200000">
                <a:pos x="wd2" y="hd2"/>
              </a:cxn>
            </a:cxnLst>
            <a:rect l="0" t="0" r="r" b="b"/>
            <a:pathLst>
              <a:path w="21600" h="21600" extrusionOk="0">
                <a:moveTo>
                  <a:pt x="1277" y="1527"/>
                </a:moveTo>
                <a:cubicBezTo>
                  <a:pt x="1277" y="1527"/>
                  <a:pt x="1277" y="1527"/>
                  <a:pt x="1277" y="1527"/>
                </a:cubicBezTo>
                <a:cubicBezTo>
                  <a:pt x="1277" y="1527"/>
                  <a:pt x="1277" y="1527"/>
                  <a:pt x="1277" y="1527"/>
                </a:cubicBezTo>
                <a:cubicBezTo>
                  <a:pt x="1394" y="1527"/>
                  <a:pt x="1394" y="1527"/>
                  <a:pt x="1510" y="1527"/>
                </a:cubicBezTo>
                <a:cubicBezTo>
                  <a:pt x="1742" y="1527"/>
                  <a:pt x="1858" y="1527"/>
                  <a:pt x="1858" y="1527"/>
                </a:cubicBezTo>
                <a:cubicBezTo>
                  <a:pt x="1974" y="1200"/>
                  <a:pt x="1974" y="1200"/>
                  <a:pt x="1974" y="1200"/>
                </a:cubicBezTo>
                <a:cubicBezTo>
                  <a:pt x="2206" y="1091"/>
                  <a:pt x="2206" y="1091"/>
                  <a:pt x="2206" y="1091"/>
                </a:cubicBezTo>
                <a:cubicBezTo>
                  <a:pt x="2206" y="1091"/>
                  <a:pt x="2555" y="655"/>
                  <a:pt x="2671" y="655"/>
                </a:cubicBezTo>
                <a:cubicBezTo>
                  <a:pt x="2903" y="655"/>
                  <a:pt x="2671" y="436"/>
                  <a:pt x="2671" y="436"/>
                </a:cubicBezTo>
                <a:cubicBezTo>
                  <a:pt x="2671" y="436"/>
                  <a:pt x="3252" y="218"/>
                  <a:pt x="3484" y="218"/>
                </a:cubicBezTo>
                <a:cubicBezTo>
                  <a:pt x="3484" y="218"/>
                  <a:pt x="3484" y="218"/>
                  <a:pt x="3600" y="218"/>
                </a:cubicBezTo>
                <a:cubicBezTo>
                  <a:pt x="3716" y="218"/>
                  <a:pt x="3716" y="327"/>
                  <a:pt x="3716" y="327"/>
                </a:cubicBezTo>
                <a:cubicBezTo>
                  <a:pt x="4181" y="109"/>
                  <a:pt x="4181" y="109"/>
                  <a:pt x="4181" y="109"/>
                </a:cubicBezTo>
                <a:cubicBezTo>
                  <a:pt x="4181" y="109"/>
                  <a:pt x="4877" y="0"/>
                  <a:pt x="4994" y="0"/>
                </a:cubicBezTo>
                <a:cubicBezTo>
                  <a:pt x="5110" y="0"/>
                  <a:pt x="5342" y="109"/>
                  <a:pt x="5342" y="109"/>
                </a:cubicBezTo>
                <a:cubicBezTo>
                  <a:pt x="5574" y="109"/>
                  <a:pt x="5574" y="109"/>
                  <a:pt x="5574" y="109"/>
                </a:cubicBezTo>
                <a:cubicBezTo>
                  <a:pt x="5574" y="109"/>
                  <a:pt x="5690" y="218"/>
                  <a:pt x="5806" y="218"/>
                </a:cubicBezTo>
                <a:cubicBezTo>
                  <a:pt x="6039" y="327"/>
                  <a:pt x="6155" y="655"/>
                  <a:pt x="6271" y="655"/>
                </a:cubicBezTo>
                <a:cubicBezTo>
                  <a:pt x="6503" y="764"/>
                  <a:pt x="6735" y="764"/>
                  <a:pt x="6852" y="764"/>
                </a:cubicBezTo>
                <a:cubicBezTo>
                  <a:pt x="6968" y="873"/>
                  <a:pt x="7200" y="982"/>
                  <a:pt x="7200" y="982"/>
                </a:cubicBezTo>
                <a:cubicBezTo>
                  <a:pt x="7200" y="982"/>
                  <a:pt x="7781" y="1527"/>
                  <a:pt x="7897" y="1527"/>
                </a:cubicBezTo>
                <a:cubicBezTo>
                  <a:pt x="8013" y="1527"/>
                  <a:pt x="8013" y="1527"/>
                  <a:pt x="8129" y="1745"/>
                </a:cubicBezTo>
                <a:cubicBezTo>
                  <a:pt x="8245" y="1855"/>
                  <a:pt x="8594" y="1745"/>
                  <a:pt x="8594" y="1745"/>
                </a:cubicBezTo>
                <a:cubicBezTo>
                  <a:pt x="8594" y="1745"/>
                  <a:pt x="8710" y="2073"/>
                  <a:pt x="8594" y="2182"/>
                </a:cubicBezTo>
                <a:cubicBezTo>
                  <a:pt x="8594" y="2291"/>
                  <a:pt x="8594" y="2618"/>
                  <a:pt x="8594" y="2618"/>
                </a:cubicBezTo>
                <a:cubicBezTo>
                  <a:pt x="8594" y="2618"/>
                  <a:pt x="8594" y="2727"/>
                  <a:pt x="8594" y="2836"/>
                </a:cubicBezTo>
                <a:cubicBezTo>
                  <a:pt x="8710" y="3055"/>
                  <a:pt x="8826" y="3055"/>
                  <a:pt x="8826" y="3273"/>
                </a:cubicBezTo>
                <a:cubicBezTo>
                  <a:pt x="8942" y="3382"/>
                  <a:pt x="8826" y="3382"/>
                  <a:pt x="8942" y="3491"/>
                </a:cubicBezTo>
                <a:cubicBezTo>
                  <a:pt x="9058" y="3600"/>
                  <a:pt x="9174" y="3818"/>
                  <a:pt x="9290" y="3818"/>
                </a:cubicBezTo>
                <a:cubicBezTo>
                  <a:pt x="9406" y="3818"/>
                  <a:pt x="9523" y="3818"/>
                  <a:pt x="9871" y="3927"/>
                </a:cubicBezTo>
                <a:cubicBezTo>
                  <a:pt x="10219" y="4145"/>
                  <a:pt x="10335" y="4145"/>
                  <a:pt x="10452" y="4255"/>
                </a:cubicBezTo>
                <a:cubicBezTo>
                  <a:pt x="10684" y="4364"/>
                  <a:pt x="10568" y="4255"/>
                  <a:pt x="10916" y="4364"/>
                </a:cubicBezTo>
                <a:cubicBezTo>
                  <a:pt x="11381" y="4473"/>
                  <a:pt x="11265" y="4364"/>
                  <a:pt x="11381" y="4473"/>
                </a:cubicBezTo>
                <a:cubicBezTo>
                  <a:pt x="11497" y="4473"/>
                  <a:pt x="11381" y="4364"/>
                  <a:pt x="11613" y="4473"/>
                </a:cubicBezTo>
                <a:cubicBezTo>
                  <a:pt x="11961" y="4473"/>
                  <a:pt x="12194" y="4582"/>
                  <a:pt x="12194" y="4582"/>
                </a:cubicBezTo>
                <a:cubicBezTo>
                  <a:pt x="12194" y="4800"/>
                  <a:pt x="12194" y="4800"/>
                  <a:pt x="12194" y="4800"/>
                </a:cubicBezTo>
                <a:cubicBezTo>
                  <a:pt x="11961" y="5236"/>
                  <a:pt x="11961" y="5236"/>
                  <a:pt x="11961" y="5236"/>
                </a:cubicBezTo>
                <a:cubicBezTo>
                  <a:pt x="11961" y="5564"/>
                  <a:pt x="11961" y="5564"/>
                  <a:pt x="11961" y="5564"/>
                </a:cubicBezTo>
                <a:cubicBezTo>
                  <a:pt x="11961" y="5564"/>
                  <a:pt x="11729" y="5564"/>
                  <a:pt x="11961" y="5673"/>
                </a:cubicBezTo>
                <a:cubicBezTo>
                  <a:pt x="12194" y="5782"/>
                  <a:pt x="12658" y="5891"/>
                  <a:pt x="12658" y="5891"/>
                </a:cubicBezTo>
                <a:cubicBezTo>
                  <a:pt x="13006" y="6109"/>
                  <a:pt x="13006" y="6109"/>
                  <a:pt x="13006" y="6109"/>
                </a:cubicBezTo>
                <a:cubicBezTo>
                  <a:pt x="13006" y="6109"/>
                  <a:pt x="12774" y="6436"/>
                  <a:pt x="12658" y="6545"/>
                </a:cubicBezTo>
                <a:cubicBezTo>
                  <a:pt x="12542" y="6545"/>
                  <a:pt x="12194" y="6545"/>
                  <a:pt x="12194" y="6545"/>
                </a:cubicBezTo>
                <a:cubicBezTo>
                  <a:pt x="12194" y="6545"/>
                  <a:pt x="12077" y="6873"/>
                  <a:pt x="12310" y="6873"/>
                </a:cubicBezTo>
                <a:cubicBezTo>
                  <a:pt x="12426" y="6982"/>
                  <a:pt x="12658" y="6982"/>
                  <a:pt x="12774" y="6982"/>
                </a:cubicBezTo>
                <a:cubicBezTo>
                  <a:pt x="12890" y="6982"/>
                  <a:pt x="13123" y="7091"/>
                  <a:pt x="13123" y="7091"/>
                </a:cubicBezTo>
                <a:cubicBezTo>
                  <a:pt x="13123" y="7091"/>
                  <a:pt x="13239" y="7091"/>
                  <a:pt x="13355" y="7200"/>
                </a:cubicBezTo>
                <a:cubicBezTo>
                  <a:pt x="13355" y="7418"/>
                  <a:pt x="13471" y="7527"/>
                  <a:pt x="13587" y="7527"/>
                </a:cubicBezTo>
                <a:cubicBezTo>
                  <a:pt x="13703" y="7527"/>
                  <a:pt x="13935" y="7527"/>
                  <a:pt x="14052" y="7527"/>
                </a:cubicBezTo>
                <a:cubicBezTo>
                  <a:pt x="14168" y="7527"/>
                  <a:pt x="14168" y="7418"/>
                  <a:pt x="14284" y="7418"/>
                </a:cubicBezTo>
                <a:cubicBezTo>
                  <a:pt x="14400" y="7527"/>
                  <a:pt x="15097" y="7418"/>
                  <a:pt x="15097" y="7418"/>
                </a:cubicBezTo>
                <a:cubicBezTo>
                  <a:pt x="15097" y="7418"/>
                  <a:pt x="15097" y="7418"/>
                  <a:pt x="15213" y="7636"/>
                </a:cubicBezTo>
                <a:cubicBezTo>
                  <a:pt x="15445" y="7964"/>
                  <a:pt x="15794" y="8073"/>
                  <a:pt x="15794" y="8073"/>
                </a:cubicBezTo>
                <a:cubicBezTo>
                  <a:pt x="15794" y="8073"/>
                  <a:pt x="15910" y="8182"/>
                  <a:pt x="15910" y="8073"/>
                </a:cubicBezTo>
                <a:cubicBezTo>
                  <a:pt x="15910" y="7964"/>
                  <a:pt x="16026" y="7855"/>
                  <a:pt x="16026" y="7855"/>
                </a:cubicBezTo>
                <a:cubicBezTo>
                  <a:pt x="16026" y="7855"/>
                  <a:pt x="16258" y="7527"/>
                  <a:pt x="16258" y="7418"/>
                </a:cubicBezTo>
                <a:cubicBezTo>
                  <a:pt x="16374" y="7309"/>
                  <a:pt x="16490" y="6982"/>
                  <a:pt x="16606" y="6982"/>
                </a:cubicBezTo>
                <a:cubicBezTo>
                  <a:pt x="16723" y="6873"/>
                  <a:pt x="17071" y="6655"/>
                  <a:pt x="17071" y="6655"/>
                </a:cubicBezTo>
                <a:cubicBezTo>
                  <a:pt x="17071" y="6655"/>
                  <a:pt x="17071" y="6545"/>
                  <a:pt x="17303" y="6655"/>
                </a:cubicBezTo>
                <a:cubicBezTo>
                  <a:pt x="17419" y="6873"/>
                  <a:pt x="17768" y="7091"/>
                  <a:pt x="17768" y="7091"/>
                </a:cubicBezTo>
                <a:cubicBezTo>
                  <a:pt x="18348" y="7091"/>
                  <a:pt x="18348" y="7091"/>
                  <a:pt x="18348" y="7091"/>
                </a:cubicBezTo>
                <a:cubicBezTo>
                  <a:pt x="18348" y="7091"/>
                  <a:pt x="18697" y="7200"/>
                  <a:pt x="18697" y="7309"/>
                </a:cubicBezTo>
                <a:cubicBezTo>
                  <a:pt x="18697" y="7418"/>
                  <a:pt x="18581" y="7418"/>
                  <a:pt x="18348" y="7527"/>
                </a:cubicBezTo>
                <a:cubicBezTo>
                  <a:pt x="18232" y="7527"/>
                  <a:pt x="17884" y="7200"/>
                  <a:pt x="17884" y="7309"/>
                </a:cubicBezTo>
                <a:cubicBezTo>
                  <a:pt x="17768" y="7418"/>
                  <a:pt x="17768" y="7636"/>
                  <a:pt x="17768" y="7636"/>
                </a:cubicBezTo>
                <a:cubicBezTo>
                  <a:pt x="17303" y="7855"/>
                  <a:pt x="17303" y="7855"/>
                  <a:pt x="17303" y="7855"/>
                </a:cubicBezTo>
                <a:cubicBezTo>
                  <a:pt x="17419" y="8073"/>
                  <a:pt x="17419" y="8073"/>
                  <a:pt x="17419" y="8073"/>
                </a:cubicBezTo>
                <a:cubicBezTo>
                  <a:pt x="17419" y="8073"/>
                  <a:pt x="18000" y="8291"/>
                  <a:pt x="18000" y="8400"/>
                </a:cubicBezTo>
                <a:cubicBezTo>
                  <a:pt x="18000" y="8509"/>
                  <a:pt x="18000" y="8727"/>
                  <a:pt x="18000" y="8727"/>
                </a:cubicBezTo>
                <a:cubicBezTo>
                  <a:pt x="18348" y="8836"/>
                  <a:pt x="18348" y="8836"/>
                  <a:pt x="18348" y="8836"/>
                </a:cubicBezTo>
                <a:cubicBezTo>
                  <a:pt x="18581" y="8727"/>
                  <a:pt x="18581" y="8727"/>
                  <a:pt x="18581" y="8727"/>
                </a:cubicBezTo>
                <a:cubicBezTo>
                  <a:pt x="18581" y="9164"/>
                  <a:pt x="18581" y="9164"/>
                  <a:pt x="18581" y="9164"/>
                </a:cubicBezTo>
                <a:cubicBezTo>
                  <a:pt x="18581" y="9600"/>
                  <a:pt x="18581" y="9600"/>
                  <a:pt x="18581" y="9600"/>
                </a:cubicBezTo>
                <a:cubicBezTo>
                  <a:pt x="18581" y="9927"/>
                  <a:pt x="18581" y="9927"/>
                  <a:pt x="18581" y="9927"/>
                </a:cubicBezTo>
                <a:cubicBezTo>
                  <a:pt x="18581" y="9927"/>
                  <a:pt x="18697" y="10255"/>
                  <a:pt x="18581" y="10255"/>
                </a:cubicBezTo>
                <a:cubicBezTo>
                  <a:pt x="18465" y="10255"/>
                  <a:pt x="18116" y="10473"/>
                  <a:pt x="18116" y="10473"/>
                </a:cubicBezTo>
                <a:cubicBezTo>
                  <a:pt x="17884" y="10800"/>
                  <a:pt x="17884" y="10800"/>
                  <a:pt x="17884" y="10800"/>
                </a:cubicBezTo>
                <a:cubicBezTo>
                  <a:pt x="17884" y="10800"/>
                  <a:pt x="17884" y="11236"/>
                  <a:pt x="17884" y="11345"/>
                </a:cubicBezTo>
                <a:cubicBezTo>
                  <a:pt x="18000" y="11564"/>
                  <a:pt x="17884" y="11891"/>
                  <a:pt x="17884" y="11891"/>
                </a:cubicBezTo>
                <a:cubicBezTo>
                  <a:pt x="17884" y="11891"/>
                  <a:pt x="17884" y="12109"/>
                  <a:pt x="18000" y="12218"/>
                </a:cubicBezTo>
                <a:cubicBezTo>
                  <a:pt x="18116" y="12327"/>
                  <a:pt x="18232" y="12545"/>
                  <a:pt x="18232" y="12545"/>
                </a:cubicBezTo>
                <a:cubicBezTo>
                  <a:pt x="18232" y="12545"/>
                  <a:pt x="18348" y="12655"/>
                  <a:pt x="18465" y="12873"/>
                </a:cubicBezTo>
                <a:cubicBezTo>
                  <a:pt x="18581" y="13091"/>
                  <a:pt x="19045" y="13636"/>
                  <a:pt x="19045" y="13636"/>
                </a:cubicBezTo>
                <a:cubicBezTo>
                  <a:pt x="19045" y="13636"/>
                  <a:pt x="19394" y="13745"/>
                  <a:pt x="19510" y="13745"/>
                </a:cubicBezTo>
                <a:cubicBezTo>
                  <a:pt x="19510" y="13745"/>
                  <a:pt x="19974" y="13964"/>
                  <a:pt x="19974" y="13964"/>
                </a:cubicBezTo>
                <a:cubicBezTo>
                  <a:pt x="19974" y="13964"/>
                  <a:pt x="20206" y="13964"/>
                  <a:pt x="20206" y="14073"/>
                </a:cubicBezTo>
                <a:cubicBezTo>
                  <a:pt x="20206" y="14073"/>
                  <a:pt x="20671" y="14727"/>
                  <a:pt x="20671" y="14727"/>
                </a:cubicBezTo>
                <a:cubicBezTo>
                  <a:pt x="21135" y="14836"/>
                  <a:pt x="21135" y="14836"/>
                  <a:pt x="21135" y="14836"/>
                </a:cubicBezTo>
                <a:cubicBezTo>
                  <a:pt x="21600" y="14836"/>
                  <a:pt x="21600" y="14836"/>
                  <a:pt x="21600" y="14836"/>
                </a:cubicBezTo>
                <a:cubicBezTo>
                  <a:pt x="21600" y="14836"/>
                  <a:pt x="21484" y="15382"/>
                  <a:pt x="21368" y="15491"/>
                </a:cubicBezTo>
                <a:cubicBezTo>
                  <a:pt x="21252" y="15600"/>
                  <a:pt x="20903" y="16036"/>
                  <a:pt x="20903" y="16036"/>
                </a:cubicBezTo>
                <a:cubicBezTo>
                  <a:pt x="20903" y="16036"/>
                  <a:pt x="20671" y="16255"/>
                  <a:pt x="20671" y="16473"/>
                </a:cubicBezTo>
                <a:cubicBezTo>
                  <a:pt x="20787" y="16582"/>
                  <a:pt x="20787" y="16909"/>
                  <a:pt x="20787" y="16909"/>
                </a:cubicBezTo>
                <a:cubicBezTo>
                  <a:pt x="20787" y="16909"/>
                  <a:pt x="20555" y="17127"/>
                  <a:pt x="20439" y="17127"/>
                </a:cubicBezTo>
                <a:cubicBezTo>
                  <a:pt x="20323" y="17127"/>
                  <a:pt x="20090" y="17127"/>
                  <a:pt x="19974" y="17236"/>
                </a:cubicBezTo>
                <a:cubicBezTo>
                  <a:pt x="19858" y="17236"/>
                  <a:pt x="19742" y="17345"/>
                  <a:pt x="19742" y="17345"/>
                </a:cubicBezTo>
                <a:cubicBezTo>
                  <a:pt x="19626" y="17455"/>
                  <a:pt x="19394" y="17673"/>
                  <a:pt x="19394" y="17673"/>
                </a:cubicBezTo>
                <a:cubicBezTo>
                  <a:pt x="19626" y="18000"/>
                  <a:pt x="19626" y="18000"/>
                  <a:pt x="19626" y="18000"/>
                </a:cubicBezTo>
                <a:cubicBezTo>
                  <a:pt x="19742" y="18545"/>
                  <a:pt x="19742" y="18545"/>
                  <a:pt x="19742" y="18545"/>
                </a:cubicBezTo>
                <a:cubicBezTo>
                  <a:pt x="19742" y="19091"/>
                  <a:pt x="19742" y="19091"/>
                  <a:pt x="19742" y="19091"/>
                </a:cubicBezTo>
                <a:cubicBezTo>
                  <a:pt x="19742" y="19091"/>
                  <a:pt x="20090" y="19200"/>
                  <a:pt x="20090" y="19309"/>
                </a:cubicBezTo>
                <a:cubicBezTo>
                  <a:pt x="20206" y="19309"/>
                  <a:pt x="20323" y="19636"/>
                  <a:pt x="20323" y="19636"/>
                </a:cubicBezTo>
                <a:cubicBezTo>
                  <a:pt x="20206" y="19855"/>
                  <a:pt x="20206" y="19855"/>
                  <a:pt x="20206" y="19855"/>
                </a:cubicBezTo>
                <a:cubicBezTo>
                  <a:pt x="20090" y="20182"/>
                  <a:pt x="20090" y="20182"/>
                  <a:pt x="20090" y="20182"/>
                </a:cubicBezTo>
                <a:cubicBezTo>
                  <a:pt x="20090" y="20182"/>
                  <a:pt x="19974" y="20400"/>
                  <a:pt x="19858" y="20509"/>
                </a:cubicBezTo>
                <a:cubicBezTo>
                  <a:pt x="19626" y="20509"/>
                  <a:pt x="19277" y="20509"/>
                  <a:pt x="19277" y="20509"/>
                </a:cubicBezTo>
                <a:cubicBezTo>
                  <a:pt x="19277" y="20509"/>
                  <a:pt x="19277" y="20400"/>
                  <a:pt x="19045" y="20509"/>
                </a:cubicBezTo>
                <a:cubicBezTo>
                  <a:pt x="18813" y="20509"/>
                  <a:pt x="18581" y="20727"/>
                  <a:pt x="18581" y="20727"/>
                </a:cubicBezTo>
                <a:cubicBezTo>
                  <a:pt x="18581" y="20727"/>
                  <a:pt x="18581" y="20727"/>
                  <a:pt x="18465" y="20836"/>
                </a:cubicBezTo>
                <a:cubicBezTo>
                  <a:pt x="18232" y="20836"/>
                  <a:pt x="18116" y="20836"/>
                  <a:pt x="18000" y="20836"/>
                </a:cubicBezTo>
                <a:cubicBezTo>
                  <a:pt x="17884" y="20836"/>
                  <a:pt x="17652" y="20727"/>
                  <a:pt x="17652" y="20727"/>
                </a:cubicBezTo>
                <a:cubicBezTo>
                  <a:pt x="17419" y="21055"/>
                  <a:pt x="17419" y="21055"/>
                  <a:pt x="17419" y="21055"/>
                </a:cubicBezTo>
                <a:cubicBezTo>
                  <a:pt x="17419" y="21055"/>
                  <a:pt x="17187" y="21164"/>
                  <a:pt x="17071" y="21164"/>
                </a:cubicBezTo>
                <a:cubicBezTo>
                  <a:pt x="17071" y="21164"/>
                  <a:pt x="16723" y="21600"/>
                  <a:pt x="16723" y="21600"/>
                </a:cubicBezTo>
                <a:cubicBezTo>
                  <a:pt x="16723" y="21600"/>
                  <a:pt x="16723" y="21600"/>
                  <a:pt x="16606" y="21600"/>
                </a:cubicBezTo>
                <a:cubicBezTo>
                  <a:pt x="16374" y="21600"/>
                  <a:pt x="16142" y="21491"/>
                  <a:pt x="16142" y="21491"/>
                </a:cubicBezTo>
                <a:cubicBezTo>
                  <a:pt x="15794" y="21164"/>
                  <a:pt x="15794" y="21164"/>
                  <a:pt x="15794" y="21164"/>
                </a:cubicBezTo>
                <a:cubicBezTo>
                  <a:pt x="15794" y="21164"/>
                  <a:pt x="15910" y="21164"/>
                  <a:pt x="16142" y="20945"/>
                </a:cubicBezTo>
                <a:cubicBezTo>
                  <a:pt x="16258" y="20836"/>
                  <a:pt x="16258" y="20836"/>
                  <a:pt x="16258" y="20727"/>
                </a:cubicBezTo>
                <a:cubicBezTo>
                  <a:pt x="16142" y="20509"/>
                  <a:pt x="16026" y="20291"/>
                  <a:pt x="16142" y="20291"/>
                </a:cubicBezTo>
                <a:cubicBezTo>
                  <a:pt x="16258" y="20182"/>
                  <a:pt x="16374" y="20291"/>
                  <a:pt x="16490" y="20073"/>
                </a:cubicBezTo>
                <a:cubicBezTo>
                  <a:pt x="16490" y="19964"/>
                  <a:pt x="16490" y="19855"/>
                  <a:pt x="16490" y="19636"/>
                </a:cubicBezTo>
                <a:cubicBezTo>
                  <a:pt x="16490" y="19527"/>
                  <a:pt x="16490" y="19309"/>
                  <a:pt x="16606" y="19309"/>
                </a:cubicBezTo>
                <a:cubicBezTo>
                  <a:pt x="16723" y="19200"/>
                  <a:pt x="16723" y="19091"/>
                  <a:pt x="16723" y="19091"/>
                </a:cubicBezTo>
                <a:cubicBezTo>
                  <a:pt x="16142" y="18982"/>
                  <a:pt x="16142" y="18982"/>
                  <a:pt x="16142" y="18982"/>
                </a:cubicBezTo>
                <a:cubicBezTo>
                  <a:pt x="15794" y="19091"/>
                  <a:pt x="15794" y="19091"/>
                  <a:pt x="15794" y="19091"/>
                </a:cubicBezTo>
                <a:cubicBezTo>
                  <a:pt x="15794" y="19091"/>
                  <a:pt x="15794" y="18873"/>
                  <a:pt x="15561" y="18873"/>
                </a:cubicBezTo>
                <a:cubicBezTo>
                  <a:pt x="15329" y="18764"/>
                  <a:pt x="14865" y="18764"/>
                  <a:pt x="14865" y="18764"/>
                </a:cubicBezTo>
                <a:cubicBezTo>
                  <a:pt x="14748" y="18327"/>
                  <a:pt x="14748" y="18327"/>
                  <a:pt x="14748" y="18327"/>
                </a:cubicBezTo>
                <a:cubicBezTo>
                  <a:pt x="13819" y="18109"/>
                  <a:pt x="13819" y="18109"/>
                  <a:pt x="13819" y="18109"/>
                </a:cubicBezTo>
                <a:cubicBezTo>
                  <a:pt x="13819" y="18109"/>
                  <a:pt x="13703" y="17673"/>
                  <a:pt x="13587" y="17564"/>
                </a:cubicBezTo>
                <a:cubicBezTo>
                  <a:pt x="13471" y="17455"/>
                  <a:pt x="13471" y="17455"/>
                  <a:pt x="13471" y="17455"/>
                </a:cubicBezTo>
                <a:cubicBezTo>
                  <a:pt x="12890" y="17018"/>
                  <a:pt x="12890" y="17018"/>
                  <a:pt x="12890" y="17018"/>
                </a:cubicBezTo>
                <a:cubicBezTo>
                  <a:pt x="12542" y="17018"/>
                  <a:pt x="12542" y="17018"/>
                  <a:pt x="12542" y="17018"/>
                </a:cubicBezTo>
                <a:cubicBezTo>
                  <a:pt x="12542" y="17018"/>
                  <a:pt x="12426" y="17018"/>
                  <a:pt x="12194" y="16909"/>
                </a:cubicBezTo>
                <a:cubicBezTo>
                  <a:pt x="11845" y="16800"/>
                  <a:pt x="11729" y="16473"/>
                  <a:pt x="11729" y="16473"/>
                </a:cubicBezTo>
                <a:cubicBezTo>
                  <a:pt x="11729" y="16473"/>
                  <a:pt x="11729" y="16255"/>
                  <a:pt x="11497" y="16364"/>
                </a:cubicBezTo>
                <a:cubicBezTo>
                  <a:pt x="11265" y="16582"/>
                  <a:pt x="11032" y="16582"/>
                  <a:pt x="10916" y="16691"/>
                </a:cubicBezTo>
                <a:cubicBezTo>
                  <a:pt x="10916" y="16691"/>
                  <a:pt x="10800" y="16691"/>
                  <a:pt x="10684" y="16800"/>
                </a:cubicBezTo>
                <a:cubicBezTo>
                  <a:pt x="10684" y="16909"/>
                  <a:pt x="10568" y="16909"/>
                  <a:pt x="10800" y="17127"/>
                </a:cubicBezTo>
                <a:cubicBezTo>
                  <a:pt x="10916" y="17236"/>
                  <a:pt x="11032" y="17345"/>
                  <a:pt x="11032" y="17345"/>
                </a:cubicBezTo>
                <a:cubicBezTo>
                  <a:pt x="10916" y="17891"/>
                  <a:pt x="10916" y="17891"/>
                  <a:pt x="10916" y="17891"/>
                </a:cubicBezTo>
                <a:cubicBezTo>
                  <a:pt x="10219" y="18545"/>
                  <a:pt x="10219" y="18545"/>
                  <a:pt x="10219" y="18545"/>
                </a:cubicBezTo>
                <a:cubicBezTo>
                  <a:pt x="10335" y="18873"/>
                  <a:pt x="10335" y="18873"/>
                  <a:pt x="10335" y="18873"/>
                </a:cubicBezTo>
                <a:cubicBezTo>
                  <a:pt x="10335" y="18873"/>
                  <a:pt x="10568" y="18873"/>
                  <a:pt x="10219" y="18982"/>
                </a:cubicBezTo>
                <a:cubicBezTo>
                  <a:pt x="9987" y="19091"/>
                  <a:pt x="9987" y="19200"/>
                  <a:pt x="9871" y="19200"/>
                </a:cubicBezTo>
                <a:cubicBezTo>
                  <a:pt x="9871" y="19091"/>
                  <a:pt x="9755" y="18982"/>
                  <a:pt x="9523" y="18873"/>
                </a:cubicBezTo>
                <a:cubicBezTo>
                  <a:pt x="9406" y="18764"/>
                  <a:pt x="9406" y="18764"/>
                  <a:pt x="9406" y="18764"/>
                </a:cubicBezTo>
                <a:cubicBezTo>
                  <a:pt x="9406" y="18764"/>
                  <a:pt x="9406" y="18764"/>
                  <a:pt x="9290" y="18655"/>
                </a:cubicBezTo>
                <a:cubicBezTo>
                  <a:pt x="9290" y="18655"/>
                  <a:pt x="9290" y="18655"/>
                  <a:pt x="9290" y="18655"/>
                </a:cubicBezTo>
                <a:cubicBezTo>
                  <a:pt x="9290" y="18655"/>
                  <a:pt x="9290" y="18545"/>
                  <a:pt x="9058" y="18545"/>
                </a:cubicBezTo>
                <a:cubicBezTo>
                  <a:pt x="8942" y="18545"/>
                  <a:pt x="8710" y="18327"/>
                  <a:pt x="8710" y="18327"/>
                </a:cubicBezTo>
                <a:cubicBezTo>
                  <a:pt x="8361" y="18327"/>
                  <a:pt x="8361" y="18327"/>
                  <a:pt x="8361" y="18327"/>
                </a:cubicBezTo>
                <a:cubicBezTo>
                  <a:pt x="8361" y="18327"/>
                  <a:pt x="8013" y="18000"/>
                  <a:pt x="8013" y="18000"/>
                </a:cubicBezTo>
                <a:cubicBezTo>
                  <a:pt x="7897" y="18000"/>
                  <a:pt x="7548" y="17891"/>
                  <a:pt x="7548" y="17891"/>
                </a:cubicBezTo>
                <a:cubicBezTo>
                  <a:pt x="7548" y="17673"/>
                  <a:pt x="7548" y="17673"/>
                  <a:pt x="7548" y="17673"/>
                </a:cubicBezTo>
                <a:cubicBezTo>
                  <a:pt x="7548" y="17673"/>
                  <a:pt x="7432" y="17673"/>
                  <a:pt x="7432" y="17673"/>
                </a:cubicBezTo>
                <a:cubicBezTo>
                  <a:pt x="7316" y="17673"/>
                  <a:pt x="7200" y="17782"/>
                  <a:pt x="7200" y="17782"/>
                </a:cubicBezTo>
                <a:cubicBezTo>
                  <a:pt x="6852" y="17891"/>
                  <a:pt x="6852" y="17891"/>
                  <a:pt x="6852" y="17891"/>
                </a:cubicBezTo>
                <a:cubicBezTo>
                  <a:pt x="6852" y="17891"/>
                  <a:pt x="6619" y="17891"/>
                  <a:pt x="6619" y="17891"/>
                </a:cubicBezTo>
                <a:cubicBezTo>
                  <a:pt x="6503" y="17782"/>
                  <a:pt x="6387" y="17564"/>
                  <a:pt x="6387" y="17564"/>
                </a:cubicBezTo>
                <a:cubicBezTo>
                  <a:pt x="6387" y="17564"/>
                  <a:pt x="6387" y="17564"/>
                  <a:pt x="6271" y="17564"/>
                </a:cubicBezTo>
                <a:cubicBezTo>
                  <a:pt x="6155" y="17673"/>
                  <a:pt x="6387" y="17782"/>
                  <a:pt x="6155" y="17673"/>
                </a:cubicBezTo>
                <a:cubicBezTo>
                  <a:pt x="5806" y="17564"/>
                  <a:pt x="5806" y="17564"/>
                  <a:pt x="5806" y="17564"/>
                </a:cubicBezTo>
                <a:cubicBezTo>
                  <a:pt x="5574" y="17345"/>
                  <a:pt x="5574" y="17345"/>
                  <a:pt x="5574" y="17345"/>
                </a:cubicBezTo>
                <a:cubicBezTo>
                  <a:pt x="5458" y="17345"/>
                  <a:pt x="5458" y="17345"/>
                  <a:pt x="5458" y="17345"/>
                </a:cubicBezTo>
                <a:cubicBezTo>
                  <a:pt x="5342" y="17345"/>
                  <a:pt x="5342" y="17345"/>
                  <a:pt x="5342" y="17345"/>
                </a:cubicBezTo>
                <a:cubicBezTo>
                  <a:pt x="5342" y="17345"/>
                  <a:pt x="5226" y="17127"/>
                  <a:pt x="5226" y="17127"/>
                </a:cubicBezTo>
                <a:cubicBezTo>
                  <a:pt x="5226" y="17127"/>
                  <a:pt x="5226" y="16909"/>
                  <a:pt x="5226" y="16909"/>
                </a:cubicBezTo>
                <a:cubicBezTo>
                  <a:pt x="5110" y="16909"/>
                  <a:pt x="4761" y="16800"/>
                  <a:pt x="4761" y="16800"/>
                </a:cubicBezTo>
                <a:cubicBezTo>
                  <a:pt x="4645" y="16582"/>
                  <a:pt x="4645" y="16582"/>
                  <a:pt x="4645" y="16582"/>
                </a:cubicBezTo>
                <a:cubicBezTo>
                  <a:pt x="4645" y="16582"/>
                  <a:pt x="4645" y="16582"/>
                  <a:pt x="4645" y="16582"/>
                </a:cubicBezTo>
                <a:cubicBezTo>
                  <a:pt x="4529" y="16582"/>
                  <a:pt x="4297" y="16473"/>
                  <a:pt x="4297" y="16473"/>
                </a:cubicBezTo>
                <a:cubicBezTo>
                  <a:pt x="4181" y="16364"/>
                  <a:pt x="4181" y="16364"/>
                  <a:pt x="4181" y="16364"/>
                </a:cubicBezTo>
                <a:cubicBezTo>
                  <a:pt x="3832" y="16364"/>
                  <a:pt x="3832" y="16364"/>
                  <a:pt x="3832" y="16364"/>
                </a:cubicBezTo>
                <a:cubicBezTo>
                  <a:pt x="3716" y="16145"/>
                  <a:pt x="3716" y="16145"/>
                  <a:pt x="3716" y="16145"/>
                </a:cubicBezTo>
                <a:cubicBezTo>
                  <a:pt x="3716" y="16145"/>
                  <a:pt x="3600" y="16036"/>
                  <a:pt x="3600" y="16036"/>
                </a:cubicBezTo>
                <a:cubicBezTo>
                  <a:pt x="3716" y="16036"/>
                  <a:pt x="3716" y="15818"/>
                  <a:pt x="3716" y="15818"/>
                </a:cubicBezTo>
                <a:cubicBezTo>
                  <a:pt x="3600" y="15818"/>
                  <a:pt x="3600" y="15818"/>
                  <a:pt x="3600" y="15818"/>
                </a:cubicBezTo>
                <a:cubicBezTo>
                  <a:pt x="3716" y="15709"/>
                  <a:pt x="3948" y="15709"/>
                  <a:pt x="3948" y="15709"/>
                </a:cubicBezTo>
                <a:cubicBezTo>
                  <a:pt x="4181" y="15382"/>
                  <a:pt x="4181" y="15382"/>
                  <a:pt x="4181" y="15382"/>
                </a:cubicBezTo>
                <a:cubicBezTo>
                  <a:pt x="4181" y="15382"/>
                  <a:pt x="4181" y="15382"/>
                  <a:pt x="4297" y="15382"/>
                </a:cubicBezTo>
                <a:cubicBezTo>
                  <a:pt x="4529" y="15491"/>
                  <a:pt x="4645" y="15491"/>
                  <a:pt x="4761" y="15491"/>
                </a:cubicBezTo>
                <a:cubicBezTo>
                  <a:pt x="4877" y="15491"/>
                  <a:pt x="4994" y="15709"/>
                  <a:pt x="4994" y="15273"/>
                </a:cubicBezTo>
                <a:cubicBezTo>
                  <a:pt x="4994" y="14945"/>
                  <a:pt x="4994" y="14836"/>
                  <a:pt x="4994" y="14836"/>
                </a:cubicBezTo>
                <a:cubicBezTo>
                  <a:pt x="4413" y="14400"/>
                  <a:pt x="4413" y="14400"/>
                  <a:pt x="4413" y="14400"/>
                </a:cubicBezTo>
                <a:cubicBezTo>
                  <a:pt x="4413" y="14400"/>
                  <a:pt x="4413" y="14291"/>
                  <a:pt x="4297" y="14073"/>
                </a:cubicBezTo>
                <a:cubicBezTo>
                  <a:pt x="4181" y="13964"/>
                  <a:pt x="4065" y="13855"/>
                  <a:pt x="4065" y="13855"/>
                </a:cubicBezTo>
                <a:cubicBezTo>
                  <a:pt x="3948" y="13855"/>
                  <a:pt x="3716" y="13636"/>
                  <a:pt x="3716" y="13636"/>
                </a:cubicBezTo>
                <a:cubicBezTo>
                  <a:pt x="3600" y="13527"/>
                  <a:pt x="3484" y="13418"/>
                  <a:pt x="3484" y="13418"/>
                </a:cubicBezTo>
                <a:cubicBezTo>
                  <a:pt x="3484" y="13418"/>
                  <a:pt x="3484" y="13200"/>
                  <a:pt x="3484" y="13091"/>
                </a:cubicBezTo>
                <a:cubicBezTo>
                  <a:pt x="3600" y="13091"/>
                  <a:pt x="3600" y="13091"/>
                  <a:pt x="3716" y="13091"/>
                </a:cubicBezTo>
                <a:cubicBezTo>
                  <a:pt x="3832" y="13200"/>
                  <a:pt x="3948" y="13200"/>
                  <a:pt x="4065" y="13200"/>
                </a:cubicBezTo>
                <a:cubicBezTo>
                  <a:pt x="4181" y="13200"/>
                  <a:pt x="4297" y="13200"/>
                  <a:pt x="4413" y="13200"/>
                </a:cubicBezTo>
                <a:cubicBezTo>
                  <a:pt x="4413" y="13200"/>
                  <a:pt x="4761" y="13091"/>
                  <a:pt x="4761" y="13091"/>
                </a:cubicBezTo>
                <a:cubicBezTo>
                  <a:pt x="4877" y="13091"/>
                  <a:pt x="4877" y="12873"/>
                  <a:pt x="4994" y="12873"/>
                </a:cubicBezTo>
                <a:cubicBezTo>
                  <a:pt x="4994" y="12873"/>
                  <a:pt x="5110" y="12764"/>
                  <a:pt x="4994" y="12655"/>
                </a:cubicBezTo>
                <a:cubicBezTo>
                  <a:pt x="4994" y="12655"/>
                  <a:pt x="4761" y="12545"/>
                  <a:pt x="4761" y="12545"/>
                </a:cubicBezTo>
                <a:cubicBezTo>
                  <a:pt x="4645" y="12545"/>
                  <a:pt x="4529" y="12436"/>
                  <a:pt x="4529" y="12327"/>
                </a:cubicBezTo>
                <a:cubicBezTo>
                  <a:pt x="4413" y="12327"/>
                  <a:pt x="4297" y="12218"/>
                  <a:pt x="4297" y="12109"/>
                </a:cubicBezTo>
                <a:cubicBezTo>
                  <a:pt x="4181" y="12109"/>
                  <a:pt x="4181" y="12218"/>
                  <a:pt x="4065" y="12218"/>
                </a:cubicBezTo>
                <a:cubicBezTo>
                  <a:pt x="3948" y="12109"/>
                  <a:pt x="3832" y="12000"/>
                  <a:pt x="3716" y="11891"/>
                </a:cubicBezTo>
                <a:cubicBezTo>
                  <a:pt x="3716" y="11782"/>
                  <a:pt x="3716" y="11782"/>
                  <a:pt x="3600" y="11673"/>
                </a:cubicBezTo>
                <a:cubicBezTo>
                  <a:pt x="3484" y="11673"/>
                  <a:pt x="3368" y="11564"/>
                  <a:pt x="3252" y="11564"/>
                </a:cubicBezTo>
                <a:cubicBezTo>
                  <a:pt x="3135" y="11564"/>
                  <a:pt x="3135" y="11673"/>
                  <a:pt x="2903" y="11564"/>
                </a:cubicBezTo>
                <a:cubicBezTo>
                  <a:pt x="2671" y="11564"/>
                  <a:pt x="2439" y="11455"/>
                  <a:pt x="2439" y="11345"/>
                </a:cubicBezTo>
                <a:cubicBezTo>
                  <a:pt x="2555" y="11236"/>
                  <a:pt x="2439" y="11236"/>
                  <a:pt x="2555" y="11127"/>
                </a:cubicBezTo>
                <a:cubicBezTo>
                  <a:pt x="2555" y="11018"/>
                  <a:pt x="2555" y="10800"/>
                  <a:pt x="2555" y="10691"/>
                </a:cubicBezTo>
                <a:cubicBezTo>
                  <a:pt x="2555" y="10582"/>
                  <a:pt x="2439" y="10691"/>
                  <a:pt x="2439" y="10364"/>
                </a:cubicBezTo>
                <a:cubicBezTo>
                  <a:pt x="2323" y="10036"/>
                  <a:pt x="2555" y="10145"/>
                  <a:pt x="2555" y="10145"/>
                </a:cubicBezTo>
                <a:cubicBezTo>
                  <a:pt x="2555" y="10145"/>
                  <a:pt x="2671" y="9927"/>
                  <a:pt x="2671" y="9818"/>
                </a:cubicBezTo>
                <a:cubicBezTo>
                  <a:pt x="2671" y="9818"/>
                  <a:pt x="2787" y="9491"/>
                  <a:pt x="2787" y="9491"/>
                </a:cubicBezTo>
                <a:cubicBezTo>
                  <a:pt x="3135" y="9055"/>
                  <a:pt x="3135" y="9055"/>
                  <a:pt x="3135" y="9055"/>
                </a:cubicBezTo>
                <a:cubicBezTo>
                  <a:pt x="3135" y="8727"/>
                  <a:pt x="3135" y="8727"/>
                  <a:pt x="3135" y="8727"/>
                </a:cubicBezTo>
                <a:cubicBezTo>
                  <a:pt x="3135" y="8291"/>
                  <a:pt x="3135" y="8291"/>
                  <a:pt x="3135" y="8291"/>
                </a:cubicBezTo>
                <a:cubicBezTo>
                  <a:pt x="3135" y="7964"/>
                  <a:pt x="3135" y="7964"/>
                  <a:pt x="3135" y="7964"/>
                </a:cubicBezTo>
                <a:cubicBezTo>
                  <a:pt x="2787" y="7855"/>
                  <a:pt x="2787" y="7855"/>
                  <a:pt x="2787" y="7855"/>
                </a:cubicBezTo>
                <a:cubicBezTo>
                  <a:pt x="2090" y="7745"/>
                  <a:pt x="2090" y="7745"/>
                  <a:pt x="2090" y="7745"/>
                </a:cubicBezTo>
                <a:cubicBezTo>
                  <a:pt x="2090" y="7745"/>
                  <a:pt x="2090" y="7964"/>
                  <a:pt x="1974" y="7964"/>
                </a:cubicBezTo>
                <a:cubicBezTo>
                  <a:pt x="1974" y="7964"/>
                  <a:pt x="1858" y="8073"/>
                  <a:pt x="1742" y="8073"/>
                </a:cubicBezTo>
                <a:cubicBezTo>
                  <a:pt x="1626" y="7964"/>
                  <a:pt x="1626" y="7964"/>
                  <a:pt x="1626" y="7964"/>
                </a:cubicBezTo>
                <a:cubicBezTo>
                  <a:pt x="1858" y="7745"/>
                  <a:pt x="1858" y="7745"/>
                  <a:pt x="1858" y="7745"/>
                </a:cubicBezTo>
                <a:cubicBezTo>
                  <a:pt x="1858" y="7309"/>
                  <a:pt x="1858" y="7309"/>
                  <a:pt x="1858" y="7309"/>
                </a:cubicBezTo>
                <a:cubicBezTo>
                  <a:pt x="1858" y="7309"/>
                  <a:pt x="1742" y="7091"/>
                  <a:pt x="1626" y="6873"/>
                </a:cubicBezTo>
                <a:cubicBezTo>
                  <a:pt x="1510" y="6764"/>
                  <a:pt x="1394" y="6655"/>
                  <a:pt x="1394" y="6655"/>
                </a:cubicBezTo>
                <a:cubicBezTo>
                  <a:pt x="1742" y="6436"/>
                  <a:pt x="1742" y="6436"/>
                  <a:pt x="1742" y="6436"/>
                </a:cubicBezTo>
                <a:cubicBezTo>
                  <a:pt x="1858" y="6327"/>
                  <a:pt x="1858" y="6327"/>
                  <a:pt x="1858" y="6327"/>
                </a:cubicBezTo>
                <a:cubicBezTo>
                  <a:pt x="1858" y="6218"/>
                  <a:pt x="1858" y="6218"/>
                  <a:pt x="1858" y="6218"/>
                </a:cubicBezTo>
                <a:cubicBezTo>
                  <a:pt x="1858" y="6218"/>
                  <a:pt x="2090" y="6436"/>
                  <a:pt x="2323" y="6436"/>
                </a:cubicBezTo>
                <a:cubicBezTo>
                  <a:pt x="2439" y="6436"/>
                  <a:pt x="2323" y="6436"/>
                  <a:pt x="2555" y="6327"/>
                </a:cubicBezTo>
                <a:cubicBezTo>
                  <a:pt x="2787" y="6327"/>
                  <a:pt x="3135" y="6000"/>
                  <a:pt x="3135" y="6000"/>
                </a:cubicBezTo>
                <a:cubicBezTo>
                  <a:pt x="3135" y="6000"/>
                  <a:pt x="2903" y="5782"/>
                  <a:pt x="2787" y="5782"/>
                </a:cubicBezTo>
                <a:cubicBezTo>
                  <a:pt x="2671" y="5891"/>
                  <a:pt x="2787" y="5891"/>
                  <a:pt x="2439" y="5891"/>
                </a:cubicBezTo>
                <a:cubicBezTo>
                  <a:pt x="2090" y="5782"/>
                  <a:pt x="1974" y="5673"/>
                  <a:pt x="1974" y="5673"/>
                </a:cubicBezTo>
                <a:cubicBezTo>
                  <a:pt x="1974" y="5673"/>
                  <a:pt x="1858" y="5673"/>
                  <a:pt x="1742" y="5673"/>
                </a:cubicBezTo>
                <a:cubicBezTo>
                  <a:pt x="1626" y="5673"/>
                  <a:pt x="1626" y="5673"/>
                  <a:pt x="1510" y="5564"/>
                </a:cubicBezTo>
                <a:cubicBezTo>
                  <a:pt x="1277" y="5345"/>
                  <a:pt x="1045" y="5127"/>
                  <a:pt x="1045" y="5127"/>
                </a:cubicBezTo>
                <a:cubicBezTo>
                  <a:pt x="1045" y="5127"/>
                  <a:pt x="813" y="5236"/>
                  <a:pt x="813" y="5127"/>
                </a:cubicBezTo>
                <a:cubicBezTo>
                  <a:pt x="813" y="5018"/>
                  <a:pt x="929" y="4909"/>
                  <a:pt x="929" y="4909"/>
                </a:cubicBezTo>
                <a:cubicBezTo>
                  <a:pt x="813" y="4691"/>
                  <a:pt x="813" y="4691"/>
                  <a:pt x="813" y="4691"/>
                </a:cubicBezTo>
                <a:cubicBezTo>
                  <a:pt x="813" y="4691"/>
                  <a:pt x="1045" y="4691"/>
                  <a:pt x="1161" y="4582"/>
                </a:cubicBezTo>
                <a:cubicBezTo>
                  <a:pt x="1277" y="4582"/>
                  <a:pt x="1277" y="4255"/>
                  <a:pt x="1161" y="4255"/>
                </a:cubicBezTo>
                <a:cubicBezTo>
                  <a:pt x="1045" y="4255"/>
                  <a:pt x="929" y="4145"/>
                  <a:pt x="813" y="4255"/>
                </a:cubicBezTo>
                <a:cubicBezTo>
                  <a:pt x="697" y="4255"/>
                  <a:pt x="581" y="4364"/>
                  <a:pt x="581" y="4364"/>
                </a:cubicBezTo>
                <a:cubicBezTo>
                  <a:pt x="465" y="4364"/>
                  <a:pt x="232" y="4255"/>
                  <a:pt x="232" y="4145"/>
                </a:cubicBezTo>
                <a:cubicBezTo>
                  <a:pt x="232" y="4036"/>
                  <a:pt x="116" y="4036"/>
                  <a:pt x="348" y="3927"/>
                </a:cubicBezTo>
                <a:cubicBezTo>
                  <a:pt x="465" y="3927"/>
                  <a:pt x="581" y="3709"/>
                  <a:pt x="581" y="3709"/>
                </a:cubicBezTo>
                <a:cubicBezTo>
                  <a:pt x="348" y="3382"/>
                  <a:pt x="348" y="3382"/>
                  <a:pt x="348" y="3382"/>
                </a:cubicBezTo>
                <a:cubicBezTo>
                  <a:pt x="465" y="2727"/>
                  <a:pt x="465" y="2727"/>
                  <a:pt x="465" y="2727"/>
                </a:cubicBezTo>
                <a:cubicBezTo>
                  <a:pt x="0" y="2618"/>
                  <a:pt x="0" y="2618"/>
                  <a:pt x="0" y="2618"/>
                </a:cubicBezTo>
                <a:cubicBezTo>
                  <a:pt x="0" y="2400"/>
                  <a:pt x="0" y="2400"/>
                  <a:pt x="0" y="2400"/>
                </a:cubicBezTo>
                <a:cubicBezTo>
                  <a:pt x="465" y="2182"/>
                  <a:pt x="465" y="2182"/>
                  <a:pt x="465" y="2182"/>
                </a:cubicBezTo>
                <a:cubicBezTo>
                  <a:pt x="929" y="1527"/>
                  <a:pt x="929" y="1527"/>
                  <a:pt x="929" y="1527"/>
                </a:cubicBezTo>
                <a:cubicBezTo>
                  <a:pt x="1045" y="1636"/>
                  <a:pt x="1045" y="1636"/>
                  <a:pt x="1045" y="1636"/>
                </a:cubicBezTo>
                <a:cubicBezTo>
                  <a:pt x="1045" y="1636"/>
                  <a:pt x="1161" y="1636"/>
                  <a:pt x="1277" y="1527"/>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7" name="Shape 2707"/>
          <p:cNvSpPr/>
          <p:nvPr/>
        </p:nvSpPr>
        <p:spPr>
          <a:xfrm>
            <a:off x="15295267" y="6307648"/>
            <a:ext cx="792616" cy="485222"/>
          </a:xfrm>
          <a:custGeom>
            <a:avLst/>
            <a:gdLst/>
            <a:ahLst/>
            <a:cxnLst>
              <a:cxn ang="0">
                <a:pos x="wd2" y="hd2"/>
              </a:cxn>
              <a:cxn ang="5400000">
                <a:pos x="wd2" y="hd2"/>
              </a:cxn>
              <a:cxn ang="10800000">
                <a:pos x="wd2" y="hd2"/>
              </a:cxn>
              <a:cxn ang="16200000">
                <a:pos x="wd2" y="hd2"/>
              </a:cxn>
            </a:cxnLst>
            <a:rect l="0" t="0" r="r" b="b"/>
            <a:pathLst>
              <a:path w="21531" h="21600" extrusionOk="0">
                <a:moveTo>
                  <a:pt x="3871" y="14862"/>
                </a:moveTo>
                <a:cubicBezTo>
                  <a:pt x="4120" y="15061"/>
                  <a:pt x="4120" y="15061"/>
                  <a:pt x="4120" y="15061"/>
                </a:cubicBezTo>
                <a:cubicBezTo>
                  <a:pt x="4120" y="15457"/>
                  <a:pt x="4120" y="15457"/>
                  <a:pt x="4120" y="15457"/>
                </a:cubicBezTo>
                <a:cubicBezTo>
                  <a:pt x="4120" y="15457"/>
                  <a:pt x="4120" y="15259"/>
                  <a:pt x="3995" y="15655"/>
                </a:cubicBezTo>
                <a:cubicBezTo>
                  <a:pt x="3871" y="15853"/>
                  <a:pt x="3871" y="15853"/>
                  <a:pt x="3871" y="15853"/>
                </a:cubicBezTo>
                <a:cubicBezTo>
                  <a:pt x="3995" y="15853"/>
                  <a:pt x="4120" y="16051"/>
                  <a:pt x="4120" y="16051"/>
                </a:cubicBezTo>
                <a:cubicBezTo>
                  <a:pt x="4120" y="16051"/>
                  <a:pt x="4245" y="16051"/>
                  <a:pt x="4120" y="16250"/>
                </a:cubicBezTo>
                <a:cubicBezTo>
                  <a:pt x="4120" y="16646"/>
                  <a:pt x="4120" y="16844"/>
                  <a:pt x="4120" y="16844"/>
                </a:cubicBezTo>
                <a:cubicBezTo>
                  <a:pt x="4120" y="16844"/>
                  <a:pt x="4120" y="17042"/>
                  <a:pt x="4120" y="17240"/>
                </a:cubicBezTo>
                <a:cubicBezTo>
                  <a:pt x="3995" y="17240"/>
                  <a:pt x="3871" y="17835"/>
                  <a:pt x="3871" y="17835"/>
                </a:cubicBezTo>
                <a:cubicBezTo>
                  <a:pt x="3871" y="17835"/>
                  <a:pt x="3871" y="17835"/>
                  <a:pt x="3871" y="18033"/>
                </a:cubicBezTo>
                <a:cubicBezTo>
                  <a:pt x="3995" y="18033"/>
                  <a:pt x="4370" y="18033"/>
                  <a:pt x="4370" y="18033"/>
                </a:cubicBezTo>
                <a:cubicBezTo>
                  <a:pt x="4370" y="18033"/>
                  <a:pt x="4370" y="18429"/>
                  <a:pt x="4370" y="18628"/>
                </a:cubicBezTo>
                <a:cubicBezTo>
                  <a:pt x="4245" y="18628"/>
                  <a:pt x="4120" y="19024"/>
                  <a:pt x="4245" y="19024"/>
                </a:cubicBezTo>
                <a:cubicBezTo>
                  <a:pt x="4370" y="19024"/>
                  <a:pt x="4495" y="19222"/>
                  <a:pt x="4495" y="19222"/>
                </a:cubicBezTo>
                <a:cubicBezTo>
                  <a:pt x="4495" y="19222"/>
                  <a:pt x="4620" y="19420"/>
                  <a:pt x="4620" y="19420"/>
                </a:cubicBezTo>
                <a:cubicBezTo>
                  <a:pt x="4745" y="19420"/>
                  <a:pt x="4869" y="19618"/>
                  <a:pt x="4869" y="19618"/>
                </a:cubicBezTo>
                <a:cubicBezTo>
                  <a:pt x="4869" y="19618"/>
                  <a:pt x="5119" y="20015"/>
                  <a:pt x="5119" y="20015"/>
                </a:cubicBezTo>
                <a:cubicBezTo>
                  <a:pt x="5119" y="20213"/>
                  <a:pt x="4994" y="20411"/>
                  <a:pt x="4994" y="20411"/>
                </a:cubicBezTo>
                <a:cubicBezTo>
                  <a:pt x="4994" y="20411"/>
                  <a:pt x="5244" y="20807"/>
                  <a:pt x="5244" y="20807"/>
                </a:cubicBezTo>
                <a:cubicBezTo>
                  <a:pt x="5244" y="20807"/>
                  <a:pt x="5244" y="21006"/>
                  <a:pt x="5369" y="21006"/>
                </a:cubicBezTo>
                <a:cubicBezTo>
                  <a:pt x="5494" y="21006"/>
                  <a:pt x="5618" y="20807"/>
                  <a:pt x="5618" y="20807"/>
                </a:cubicBezTo>
                <a:cubicBezTo>
                  <a:pt x="5618" y="20807"/>
                  <a:pt x="5868" y="20609"/>
                  <a:pt x="5868" y="20609"/>
                </a:cubicBezTo>
                <a:cubicBezTo>
                  <a:pt x="5868" y="20609"/>
                  <a:pt x="5993" y="20411"/>
                  <a:pt x="6118" y="20411"/>
                </a:cubicBezTo>
                <a:cubicBezTo>
                  <a:pt x="6243" y="20411"/>
                  <a:pt x="6368" y="20609"/>
                  <a:pt x="6492" y="20609"/>
                </a:cubicBezTo>
                <a:cubicBezTo>
                  <a:pt x="6617" y="20609"/>
                  <a:pt x="6992" y="20609"/>
                  <a:pt x="6992" y="20609"/>
                </a:cubicBezTo>
                <a:cubicBezTo>
                  <a:pt x="6992" y="20213"/>
                  <a:pt x="6992" y="20213"/>
                  <a:pt x="6992" y="20213"/>
                </a:cubicBezTo>
                <a:cubicBezTo>
                  <a:pt x="6992" y="20213"/>
                  <a:pt x="6992" y="20015"/>
                  <a:pt x="7117" y="20015"/>
                </a:cubicBezTo>
                <a:cubicBezTo>
                  <a:pt x="7242" y="20015"/>
                  <a:pt x="7366" y="20015"/>
                  <a:pt x="7366" y="20015"/>
                </a:cubicBezTo>
                <a:cubicBezTo>
                  <a:pt x="7366" y="20015"/>
                  <a:pt x="7242" y="19817"/>
                  <a:pt x="7366" y="19817"/>
                </a:cubicBezTo>
                <a:cubicBezTo>
                  <a:pt x="7366" y="19817"/>
                  <a:pt x="7616" y="19817"/>
                  <a:pt x="7741" y="20015"/>
                </a:cubicBezTo>
                <a:cubicBezTo>
                  <a:pt x="7741" y="20015"/>
                  <a:pt x="7991" y="19817"/>
                  <a:pt x="7991" y="20015"/>
                </a:cubicBezTo>
                <a:cubicBezTo>
                  <a:pt x="7991" y="20015"/>
                  <a:pt x="8116" y="20213"/>
                  <a:pt x="8116" y="20213"/>
                </a:cubicBezTo>
                <a:cubicBezTo>
                  <a:pt x="8116" y="20213"/>
                  <a:pt x="8240" y="20609"/>
                  <a:pt x="8240" y="20411"/>
                </a:cubicBezTo>
                <a:cubicBezTo>
                  <a:pt x="8365" y="20411"/>
                  <a:pt x="8365" y="20411"/>
                  <a:pt x="8490" y="20411"/>
                </a:cubicBezTo>
                <a:cubicBezTo>
                  <a:pt x="8490" y="20609"/>
                  <a:pt x="8740" y="20609"/>
                  <a:pt x="8865" y="20609"/>
                </a:cubicBezTo>
                <a:cubicBezTo>
                  <a:pt x="8865" y="20411"/>
                  <a:pt x="8865" y="20411"/>
                  <a:pt x="8865" y="20411"/>
                </a:cubicBezTo>
                <a:cubicBezTo>
                  <a:pt x="8865" y="20213"/>
                  <a:pt x="8740" y="20015"/>
                  <a:pt x="8990" y="20015"/>
                </a:cubicBezTo>
                <a:cubicBezTo>
                  <a:pt x="9114" y="20015"/>
                  <a:pt x="9114" y="19817"/>
                  <a:pt x="9239" y="19817"/>
                </a:cubicBezTo>
                <a:cubicBezTo>
                  <a:pt x="9364" y="19817"/>
                  <a:pt x="9489" y="19817"/>
                  <a:pt x="9489" y="19817"/>
                </a:cubicBezTo>
                <a:cubicBezTo>
                  <a:pt x="9489" y="19817"/>
                  <a:pt x="9489" y="19817"/>
                  <a:pt x="9614" y="19618"/>
                </a:cubicBezTo>
                <a:cubicBezTo>
                  <a:pt x="9739" y="19420"/>
                  <a:pt x="9739" y="19222"/>
                  <a:pt x="9739" y="19222"/>
                </a:cubicBezTo>
                <a:cubicBezTo>
                  <a:pt x="9739" y="19024"/>
                  <a:pt x="9739" y="18826"/>
                  <a:pt x="9739" y="18826"/>
                </a:cubicBezTo>
                <a:cubicBezTo>
                  <a:pt x="9864" y="18628"/>
                  <a:pt x="9864" y="18628"/>
                  <a:pt x="9864" y="18628"/>
                </a:cubicBezTo>
                <a:cubicBezTo>
                  <a:pt x="9988" y="18429"/>
                  <a:pt x="9988" y="18429"/>
                  <a:pt x="9988" y="18429"/>
                </a:cubicBezTo>
                <a:cubicBezTo>
                  <a:pt x="9988" y="18429"/>
                  <a:pt x="9988" y="18429"/>
                  <a:pt x="10113" y="18033"/>
                </a:cubicBezTo>
                <a:cubicBezTo>
                  <a:pt x="10113" y="17835"/>
                  <a:pt x="10113" y="17835"/>
                  <a:pt x="10113" y="17835"/>
                </a:cubicBezTo>
                <a:cubicBezTo>
                  <a:pt x="10238" y="17439"/>
                  <a:pt x="10238" y="17439"/>
                  <a:pt x="10238" y="17439"/>
                </a:cubicBezTo>
                <a:cubicBezTo>
                  <a:pt x="10113" y="16844"/>
                  <a:pt x="10113" y="16844"/>
                  <a:pt x="10113" y="16844"/>
                </a:cubicBezTo>
                <a:cubicBezTo>
                  <a:pt x="9988" y="16646"/>
                  <a:pt x="9988" y="16646"/>
                  <a:pt x="9988" y="16646"/>
                </a:cubicBezTo>
                <a:cubicBezTo>
                  <a:pt x="10113" y="16448"/>
                  <a:pt x="10113" y="16448"/>
                  <a:pt x="10113" y="16448"/>
                </a:cubicBezTo>
                <a:cubicBezTo>
                  <a:pt x="10113" y="16448"/>
                  <a:pt x="10238" y="16250"/>
                  <a:pt x="10363" y="16250"/>
                </a:cubicBezTo>
                <a:cubicBezTo>
                  <a:pt x="10488" y="16250"/>
                  <a:pt x="10488" y="16250"/>
                  <a:pt x="10488" y="16051"/>
                </a:cubicBezTo>
                <a:cubicBezTo>
                  <a:pt x="10613" y="16051"/>
                  <a:pt x="10862" y="15655"/>
                  <a:pt x="10862" y="15655"/>
                </a:cubicBezTo>
                <a:cubicBezTo>
                  <a:pt x="10862" y="15655"/>
                  <a:pt x="10862" y="15655"/>
                  <a:pt x="10987" y="15655"/>
                </a:cubicBezTo>
                <a:cubicBezTo>
                  <a:pt x="10987" y="15457"/>
                  <a:pt x="10987" y="15259"/>
                  <a:pt x="10987" y="15259"/>
                </a:cubicBezTo>
                <a:cubicBezTo>
                  <a:pt x="10987" y="15259"/>
                  <a:pt x="10987" y="15061"/>
                  <a:pt x="11112" y="15061"/>
                </a:cubicBezTo>
                <a:cubicBezTo>
                  <a:pt x="11237" y="14862"/>
                  <a:pt x="11736" y="14664"/>
                  <a:pt x="11736" y="14664"/>
                </a:cubicBezTo>
                <a:cubicBezTo>
                  <a:pt x="11736" y="14664"/>
                  <a:pt x="11612" y="15061"/>
                  <a:pt x="11612" y="15259"/>
                </a:cubicBezTo>
                <a:cubicBezTo>
                  <a:pt x="11612" y="15457"/>
                  <a:pt x="11736" y="15853"/>
                  <a:pt x="11736" y="15853"/>
                </a:cubicBezTo>
                <a:cubicBezTo>
                  <a:pt x="11736" y="15853"/>
                  <a:pt x="11612" y="16250"/>
                  <a:pt x="11612" y="16250"/>
                </a:cubicBezTo>
                <a:cubicBezTo>
                  <a:pt x="11612" y="16448"/>
                  <a:pt x="11612" y="16646"/>
                  <a:pt x="11612" y="16646"/>
                </a:cubicBezTo>
                <a:cubicBezTo>
                  <a:pt x="11736" y="16844"/>
                  <a:pt x="11736" y="16844"/>
                  <a:pt x="11736" y="16844"/>
                </a:cubicBezTo>
                <a:cubicBezTo>
                  <a:pt x="11736" y="16844"/>
                  <a:pt x="11736" y="17042"/>
                  <a:pt x="11736" y="17042"/>
                </a:cubicBezTo>
                <a:cubicBezTo>
                  <a:pt x="11861" y="17042"/>
                  <a:pt x="11986" y="17439"/>
                  <a:pt x="11986" y="17439"/>
                </a:cubicBezTo>
                <a:cubicBezTo>
                  <a:pt x="12111" y="17439"/>
                  <a:pt x="12111" y="17439"/>
                  <a:pt x="12111" y="17439"/>
                </a:cubicBezTo>
                <a:cubicBezTo>
                  <a:pt x="12111" y="17439"/>
                  <a:pt x="12236" y="17637"/>
                  <a:pt x="12236" y="17835"/>
                </a:cubicBezTo>
                <a:cubicBezTo>
                  <a:pt x="12236" y="17835"/>
                  <a:pt x="12361" y="18033"/>
                  <a:pt x="12486" y="18231"/>
                </a:cubicBezTo>
                <a:cubicBezTo>
                  <a:pt x="12486" y="18231"/>
                  <a:pt x="12610" y="18231"/>
                  <a:pt x="12610" y="18231"/>
                </a:cubicBezTo>
                <a:cubicBezTo>
                  <a:pt x="12735" y="18231"/>
                  <a:pt x="12860" y="18231"/>
                  <a:pt x="12860" y="18231"/>
                </a:cubicBezTo>
                <a:cubicBezTo>
                  <a:pt x="12860" y="18429"/>
                  <a:pt x="13110" y="18429"/>
                  <a:pt x="13235" y="18429"/>
                </a:cubicBezTo>
                <a:cubicBezTo>
                  <a:pt x="13235" y="18628"/>
                  <a:pt x="13484" y="18429"/>
                  <a:pt x="13484" y="18429"/>
                </a:cubicBezTo>
                <a:cubicBezTo>
                  <a:pt x="13609" y="18628"/>
                  <a:pt x="13609" y="18628"/>
                  <a:pt x="13609" y="18628"/>
                </a:cubicBezTo>
                <a:cubicBezTo>
                  <a:pt x="13734" y="18628"/>
                  <a:pt x="13734" y="18628"/>
                  <a:pt x="13734" y="18628"/>
                </a:cubicBezTo>
                <a:cubicBezTo>
                  <a:pt x="13734" y="18628"/>
                  <a:pt x="13859" y="18628"/>
                  <a:pt x="13859" y="18826"/>
                </a:cubicBezTo>
                <a:cubicBezTo>
                  <a:pt x="13734" y="19024"/>
                  <a:pt x="13734" y="19024"/>
                  <a:pt x="13734" y="19024"/>
                </a:cubicBezTo>
                <a:cubicBezTo>
                  <a:pt x="13734" y="19024"/>
                  <a:pt x="13734" y="19024"/>
                  <a:pt x="13734" y="19024"/>
                </a:cubicBezTo>
                <a:cubicBezTo>
                  <a:pt x="13609" y="19222"/>
                  <a:pt x="13484" y="19618"/>
                  <a:pt x="13484" y="19618"/>
                </a:cubicBezTo>
                <a:cubicBezTo>
                  <a:pt x="13859" y="20015"/>
                  <a:pt x="13859" y="20015"/>
                  <a:pt x="13859" y="20015"/>
                </a:cubicBezTo>
                <a:cubicBezTo>
                  <a:pt x="13859" y="20015"/>
                  <a:pt x="13984" y="20015"/>
                  <a:pt x="13984" y="20213"/>
                </a:cubicBezTo>
                <a:cubicBezTo>
                  <a:pt x="14109" y="20411"/>
                  <a:pt x="14109" y="20609"/>
                  <a:pt x="14109" y="20609"/>
                </a:cubicBezTo>
                <a:cubicBezTo>
                  <a:pt x="14109" y="20609"/>
                  <a:pt x="14109" y="20609"/>
                  <a:pt x="14109" y="20609"/>
                </a:cubicBezTo>
                <a:cubicBezTo>
                  <a:pt x="14109" y="20807"/>
                  <a:pt x="14109" y="21204"/>
                  <a:pt x="14109" y="21204"/>
                </a:cubicBezTo>
                <a:cubicBezTo>
                  <a:pt x="14109" y="21204"/>
                  <a:pt x="13859" y="21402"/>
                  <a:pt x="14109" y="21402"/>
                </a:cubicBezTo>
                <a:cubicBezTo>
                  <a:pt x="14358" y="21402"/>
                  <a:pt x="14358" y="21402"/>
                  <a:pt x="14358" y="21402"/>
                </a:cubicBezTo>
                <a:cubicBezTo>
                  <a:pt x="14483" y="21402"/>
                  <a:pt x="14608" y="21600"/>
                  <a:pt x="14608" y="21600"/>
                </a:cubicBezTo>
                <a:cubicBezTo>
                  <a:pt x="14733" y="21402"/>
                  <a:pt x="14733" y="21402"/>
                  <a:pt x="14733" y="21402"/>
                </a:cubicBezTo>
                <a:cubicBezTo>
                  <a:pt x="14733" y="21402"/>
                  <a:pt x="14608" y="21006"/>
                  <a:pt x="14858" y="20807"/>
                </a:cubicBezTo>
                <a:cubicBezTo>
                  <a:pt x="14983" y="20609"/>
                  <a:pt x="14983" y="20609"/>
                  <a:pt x="14983" y="20609"/>
                </a:cubicBezTo>
                <a:cubicBezTo>
                  <a:pt x="14983" y="20609"/>
                  <a:pt x="14608" y="20411"/>
                  <a:pt x="14608" y="20213"/>
                </a:cubicBezTo>
                <a:cubicBezTo>
                  <a:pt x="14608" y="20213"/>
                  <a:pt x="14483" y="20213"/>
                  <a:pt x="14608" y="20015"/>
                </a:cubicBezTo>
                <a:cubicBezTo>
                  <a:pt x="14608" y="19817"/>
                  <a:pt x="14483" y="19817"/>
                  <a:pt x="14608" y="19618"/>
                </a:cubicBezTo>
                <a:cubicBezTo>
                  <a:pt x="14608" y="19618"/>
                  <a:pt x="14733" y="19618"/>
                  <a:pt x="14733" y="19420"/>
                </a:cubicBezTo>
                <a:cubicBezTo>
                  <a:pt x="14733" y="19420"/>
                  <a:pt x="14608" y="19024"/>
                  <a:pt x="14608" y="19024"/>
                </a:cubicBezTo>
                <a:cubicBezTo>
                  <a:pt x="14858" y="18826"/>
                  <a:pt x="14858" y="18826"/>
                  <a:pt x="14858" y="18826"/>
                </a:cubicBezTo>
                <a:cubicBezTo>
                  <a:pt x="14858" y="18826"/>
                  <a:pt x="14858" y="18628"/>
                  <a:pt x="14858" y="18628"/>
                </a:cubicBezTo>
                <a:cubicBezTo>
                  <a:pt x="14858" y="18429"/>
                  <a:pt x="14858" y="18033"/>
                  <a:pt x="14858" y="18033"/>
                </a:cubicBezTo>
                <a:cubicBezTo>
                  <a:pt x="14983" y="18033"/>
                  <a:pt x="15108" y="17637"/>
                  <a:pt x="15108" y="17637"/>
                </a:cubicBezTo>
                <a:cubicBezTo>
                  <a:pt x="15108" y="17637"/>
                  <a:pt x="15357" y="17637"/>
                  <a:pt x="15357" y="17637"/>
                </a:cubicBezTo>
                <a:cubicBezTo>
                  <a:pt x="15357" y="17439"/>
                  <a:pt x="15482" y="17240"/>
                  <a:pt x="15482" y="17240"/>
                </a:cubicBezTo>
                <a:cubicBezTo>
                  <a:pt x="15482" y="17240"/>
                  <a:pt x="15482" y="17240"/>
                  <a:pt x="15607" y="17042"/>
                </a:cubicBezTo>
                <a:cubicBezTo>
                  <a:pt x="15607" y="16844"/>
                  <a:pt x="15607" y="16646"/>
                  <a:pt x="15607" y="16646"/>
                </a:cubicBezTo>
                <a:cubicBezTo>
                  <a:pt x="15607" y="16448"/>
                  <a:pt x="15732" y="16250"/>
                  <a:pt x="15732" y="16250"/>
                </a:cubicBezTo>
                <a:cubicBezTo>
                  <a:pt x="15732" y="16051"/>
                  <a:pt x="15732" y="16051"/>
                  <a:pt x="15732" y="16051"/>
                </a:cubicBezTo>
                <a:cubicBezTo>
                  <a:pt x="15732" y="16051"/>
                  <a:pt x="15732" y="15853"/>
                  <a:pt x="15732" y="15853"/>
                </a:cubicBezTo>
                <a:cubicBezTo>
                  <a:pt x="15732" y="15655"/>
                  <a:pt x="15732" y="15457"/>
                  <a:pt x="15732" y="15457"/>
                </a:cubicBezTo>
                <a:cubicBezTo>
                  <a:pt x="15732" y="15061"/>
                  <a:pt x="15732" y="15061"/>
                  <a:pt x="15732" y="15061"/>
                </a:cubicBezTo>
                <a:cubicBezTo>
                  <a:pt x="15607" y="14664"/>
                  <a:pt x="15607" y="14664"/>
                  <a:pt x="15607" y="14664"/>
                </a:cubicBezTo>
                <a:cubicBezTo>
                  <a:pt x="15607" y="14466"/>
                  <a:pt x="15607" y="14466"/>
                  <a:pt x="15607" y="14466"/>
                </a:cubicBezTo>
                <a:cubicBezTo>
                  <a:pt x="15857" y="14070"/>
                  <a:pt x="15857" y="14070"/>
                  <a:pt x="15857" y="14070"/>
                </a:cubicBezTo>
                <a:cubicBezTo>
                  <a:pt x="15857" y="14070"/>
                  <a:pt x="15982" y="13872"/>
                  <a:pt x="15982" y="14070"/>
                </a:cubicBezTo>
                <a:cubicBezTo>
                  <a:pt x="16106" y="14070"/>
                  <a:pt x="16231" y="14268"/>
                  <a:pt x="16231" y="14268"/>
                </a:cubicBezTo>
                <a:cubicBezTo>
                  <a:pt x="16356" y="14268"/>
                  <a:pt x="16356" y="14268"/>
                  <a:pt x="16356" y="14268"/>
                </a:cubicBezTo>
                <a:cubicBezTo>
                  <a:pt x="16606" y="14070"/>
                  <a:pt x="16606" y="14070"/>
                  <a:pt x="16606" y="14070"/>
                </a:cubicBezTo>
                <a:cubicBezTo>
                  <a:pt x="16606" y="14070"/>
                  <a:pt x="16731" y="14070"/>
                  <a:pt x="16731" y="14268"/>
                </a:cubicBezTo>
                <a:cubicBezTo>
                  <a:pt x="16606" y="14268"/>
                  <a:pt x="16481" y="14466"/>
                  <a:pt x="16606" y="14664"/>
                </a:cubicBezTo>
                <a:cubicBezTo>
                  <a:pt x="16606" y="14664"/>
                  <a:pt x="16731" y="14862"/>
                  <a:pt x="16731" y="15061"/>
                </a:cubicBezTo>
                <a:cubicBezTo>
                  <a:pt x="16731" y="15259"/>
                  <a:pt x="16731" y="15259"/>
                  <a:pt x="16731" y="15655"/>
                </a:cubicBezTo>
                <a:cubicBezTo>
                  <a:pt x="16731" y="15853"/>
                  <a:pt x="16980" y="15853"/>
                  <a:pt x="16980" y="16051"/>
                </a:cubicBezTo>
                <a:cubicBezTo>
                  <a:pt x="17105" y="16051"/>
                  <a:pt x="16855" y="16250"/>
                  <a:pt x="17230" y="16250"/>
                </a:cubicBezTo>
                <a:cubicBezTo>
                  <a:pt x="17480" y="16250"/>
                  <a:pt x="17729" y="16448"/>
                  <a:pt x="17729" y="16250"/>
                </a:cubicBezTo>
                <a:cubicBezTo>
                  <a:pt x="17854" y="16250"/>
                  <a:pt x="17854" y="16250"/>
                  <a:pt x="17854" y="16051"/>
                </a:cubicBezTo>
                <a:cubicBezTo>
                  <a:pt x="17729" y="15853"/>
                  <a:pt x="17854" y="15655"/>
                  <a:pt x="17854" y="15655"/>
                </a:cubicBezTo>
                <a:cubicBezTo>
                  <a:pt x="17854" y="15655"/>
                  <a:pt x="17979" y="15655"/>
                  <a:pt x="17979" y="15655"/>
                </a:cubicBezTo>
                <a:cubicBezTo>
                  <a:pt x="18104" y="15655"/>
                  <a:pt x="18104" y="15853"/>
                  <a:pt x="18229" y="15655"/>
                </a:cubicBezTo>
                <a:cubicBezTo>
                  <a:pt x="18229" y="15655"/>
                  <a:pt x="18354" y="15457"/>
                  <a:pt x="18354" y="15457"/>
                </a:cubicBezTo>
                <a:cubicBezTo>
                  <a:pt x="18603" y="15457"/>
                  <a:pt x="18603" y="15457"/>
                  <a:pt x="18603" y="15457"/>
                </a:cubicBezTo>
                <a:cubicBezTo>
                  <a:pt x="18603" y="15457"/>
                  <a:pt x="18479" y="15259"/>
                  <a:pt x="18728" y="15259"/>
                </a:cubicBezTo>
                <a:cubicBezTo>
                  <a:pt x="18853" y="15259"/>
                  <a:pt x="19103" y="15259"/>
                  <a:pt x="19103" y="15259"/>
                </a:cubicBezTo>
                <a:cubicBezTo>
                  <a:pt x="19103" y="15259"/>
                  <a:pt x="19103" y="15457"/>
                  <a:pt x="19103" y="15655"/>
                </a:cubicBezTo>
                <a:cubicBezTo>
                  <a:pt x="19228" y="15853"/>
                  <a:pt x="19228" y="15853"/>
                  <a:pt x="19228" y="15853"/>
                </a:cubicBezTo>
                <a:cubicBezTo>
                  <a:pt x="19228" y="15853"/>
                  <a:pt x="19103" y="15853"/>
                  <a:pt x="19228" y="16250"/>
                </a:cubicBezTo>
                <a:cubicBezTo>
                  <a:pt x="19353" y="16448"/>
                  <a:pt x="19477" y="16448"/>
                  <a:pt x="19477" y="16646"/>
                </a:cubicBezTo>
                <a:cubicBezTo>
                  <a:pt x="19602" y="16646"/>
                  <a:pt x="19477" y="17042"/>
                  <a:pt x="19477" y="17042"/>
                </a:cubicBezTo>
                <a:cubicBezTo>
                  <a:pt x="19477" y="17042"/>
                  <a:pt x="19727" y="17042"/>
                  <a:pt x="19727" y="17042"/>
                </a:cubicBezTo>
                <a:cubicBezTo>
                  <a:pt x="19727" y="16844"/>
                  <a:pt x="19727" y="16844"/>
                  <a:pt x="19852" y="16844"/>
                </a:cubicBezTo>
                <a:cubicBezTo>
                  <a:pt x="19852" y="16844"/>
                  <a:pt x="19852" y="16844"/>
                  <a:pt x="19852" y="16844"/>
                </a:cubicBezTo>
                <a:cubicBezTo>
                  <a:pt x="19852" y="16844"/>
                  <a:pt x="19977" y="16646"/>
                  <a:pt x="19977" y="16448"/>
                </a:cubicBezTo>
                <a:cubicBezTo>
                  <a:pt x="19977" y="16448"/>
                  <a:pt x="19977" y="15853"/>
                  <a:pt x="19852" y="15853"/>
                </a:cubicBezTo>
                <a:cubicBezTo>
                  <a:pt x="19852" y="15853"/>
                  <a:pt x="19727" y="15853"/>
                  <a:pt x="19727" y="15655"/>
                </a:cubicBezTo>
                <a:cubicBezTo>
                  <a:pt x="19602" y="15457"/>
                  <a:pt x="19602" y="15457"/>
                  <a:pt x="19727" y="15457"/>
                </a:cubicBezTo>
                <a:cubicBezTo>
                  <a:pt x="19727" y="15457"/>
                  <a:pt x="19852" y="15259"/>
                  <a:pt x="19852" y="15259"/>
                </a:cubicBezTo>
                <a:cubicBezTo>
                  <a:pt x="19852" y="15259"/>
                  <a:pt x="19977" y="15061"/>
                  <a:pt x="19852" y="15061"/>
                </a:cubicBezTo>
                <a:cubicBezTo>
                  <a:pt x="19852" y="14862"/>
                  <a:pt x="19727" y="14664"/>
                  <a:pt x="19727" y="14664"/>
                </a:cubicBezTo>
                <a:cubicBezTo>
                  <a:pt x="19727" y="14664"/>
                  <a:pt x="19602" y="14862"/>
                  <a:pt x="19477" y="14664"/>
                </a:cubicBezTo>
                <a:cubicBezTo>
                  <a:pt x="19477" y="14664"/>
                  <a:pt x="19477" y="14664"/>
                  <a:pt x="19477" y="14466"/>
                </a:cubicBezTo>
                <a:cubicBezTo>
                  <a:pt x="19477" y="14466"/>
                  <a:pt x="19477" y="14070"/>
                  <a:pt x="19477" y="14070"/>
                </a:cubicBezTo>
                <a:cubicBezTo>
                  <a:pt x="19353" y="14070"/>
                  <a:pt x="19353" y="14070"/>
                  <a:pt x="19353" y="14070"/>
                </a:cubicBezTo>
                <a:cubicBezTo>
                  <a:pt x="19477" y="13673"/>
                  <a:pt x="19477" y="13673"/>
                  <a:pt x="19477" y="13673"/>
                </a:cubicBezTo>
                <a:cubicBezTo>
                  <a:pt x="19477" y="13475"/>
                  <a:pt x="19477" y="13475"/>
                  <a:pt x="19477" y="13475"/>
                </a:cubicBezTo>
                <a:cubicBezTo>
                  <a:pt x="19477" y="13475"/>
                  <a:pt x="19477" y="13277"/>
                  <a:pt x="19602" y="13277"/>
                </a:cubicBezTo>
                <a:cubicBezTo>
                  <a:pt x="19602" y="13079"/>
                  <a:pt x="19602" y="13079"/>
                  <a:pt x="19602" y="12881"/>
                </a:cubicBezTo>
                <a:cubicBezTo>
                  <a:pt x="19727" y="12881"/>
                  <a:pt x="19727" y="12683"/>
                  <a:pt x="19727" y="12683"/>
                </a:cubicBezTo>
                <a:cubicBezTo>
                  <a:pt x="19852" y="12683"/>
                  <a:pt x="19977" y="12683"/>
                  <a:pt x="20102" y="12683"/>
                </a:cubicBezTo>
                <a:cubicBezTo>
                  <a:pt x="20102" y="12683"/>
                  <a:pt x="20102" y="12484"/>
                  <a:pt x="20227" y="12484"/>
                </a:cubicBezTo>
                <a:cubicBezTo>
                  <a:pt x="20227" y="12484"/>
                  <a:pt x="20351" y="12683"/>
                  <a:pt x="20351" y="12683"/>
                </a:cubicBezTo>
                <a:cubicBezTo>
                  <a:pt x="20351" y="12683"/>
                  <a:pt x="20351" y="12683"/>
                  <a:pt x="20351" y="12881"/>
                </a:cubicBezTo>
                <a:cubicBezTo>
                  <a:pt x="20351" y="12881"/>
                  <a:pt x="20726" y="13277"/>
                  <a:pt x="20726" y="13277"/>
                </a:cubicBezTo>
                <a:cubicBezTo>
                  <a:pt x="20726" y="13277"/>
                  <a:pt x="20726" y="13277"/>
                  <a:pt x="20851" y="13277"/>
                </a:cubicBezTo>
                <a:cubicBezTo>
                  <a:pt x="20851" y="13277"/>
                  <a:pt x="20726" y="13277"/>
                  <a:pt x="20851" y="13277"/>
                </a:cubicBezTo>
                <a:cubicBezTo>
                  <a:pt x="20851" y="13475"/>
                  <a:pt x="21225" y="13277"/>
                  <a:pt x="21225" y="13277"/>
                </a:cubicBezTo>
                <a:cubicBezTo>
                  <a:pt x="21350" y="13277"/>
                  <a:pt x="21350" y="13277"/>
                  <a:pt x="21350" y="13277"/>
                </a:cubicBezTo>
                <a:cubicBezTo>
                  <a:pt x="21350" y="13277"/>
                  <a:pt x="21350" y="13277"/>
                  <a:pt x="21350" y="13079"/>
                </a:cubicBezTo>
                <a:cubicBezTo>
                  <a:pt x="21475" y="13079"/>
                  <a:pt x="21475" y="12881"/>
                  <a:pt x="21475" y="12683"/>
                </a:cubicBezTo>
                <a:cubicBezTo>
                  <a:pt x="21475" y="12683"/>
                  <a:pt x="21600" y="12683"/>
                  <a:pt x="21475" y="12484"/>
                </a:cubicBezTo>
                <a:cubicBezTo>
                  <a:pt x="21225" y="12286"/>
                  <a:pt x="21101" y="12286"/>
                  <a:pt x="21101" y="12286"/>
                </a:cubicBezTo>
                <a:cubicBezTo>
                  <a:pt x="21101" y="12286"/>
                  <a:pt x="20851" y="11890"/>
                  <a:pt x="20976" y="11890"/>
                </a:cubicBezTo>
                <a:cubicBezTo>
                  <a:pt x="21101" y="11692"/>
                  <a:pt x="21225" y="11494"/>
                  <a:pt x="21225" y="11494"/>
                </a:cubicBezTo>
                <a:cubicBezTo>
                  <a:pt x="21101" y="11097"/>
                  <a:pt x="21101" y="11097"/>
                  <a:pt x="21101" y="11097"/>
                </a:cubicBezTo>
                <a:cubicBezTo>
                  <a:pt x="21225" y="10899"/>
                  <a:pt x="21225" y="10899"/>
                  <a:pt x="21225" y="10899"/>
                </a:cubicBezTo>
                <a:cubicBezTo>
                  <a:pt x="21101" y="10503"/>
                  <a:pt x="21101" y="10503"/>
                  <a:pt x="21101" y="10503"/>
                </a:cubicBezTo>
                <a:cubicBezTo>
                  <a:pt x="21101" y="10503"/>
                  <a:pt x="21225" y="10305"/>
                  <a:pt x="21225" y="10305"/>
                </a:cubicBezTo>
                <a:cubicBezTo>
                  <a:pt x="21225" y="10106"/>
                  <a:pt x="21350" y="9512"/>
                  <a:pt x="21350" y="9512"/>
                </a:cubicBezTo>
                <a:cubicBezTo>
                  <a:pt x="21350" y="9512"/>
                  <a:pt x="21350" y="9314"/>
                  <a:pt x="21350" y="9116"/>
                </a:cubicBezTo>
                <a:cubicBezTo>
                  <a:pt x="21350" y="9116"/>
                  <a:pt x="21225" y="8917"/>
                  <a:pt x="21225" y="8917"/>
                </a:cubicBezTo>
                <a:cubicBezTo>
                  <a:pt x="21101" y="8719"/>
                  <a:pt x="21101" y="8719"/>
                  <a:pt x="21101" y="8719"/>
                </a:cubicBezTo>
                <a:cubicBezTo>
                  <a:pt x="21101" y="8719"/>
                  <a:pt x="20976" y="8323"/>
                  <a:pt x="20976" y="8323"/>
                </a:cubicBezTo>
                <a:cubicBezTo>
                  <a:pt x="20851" y="8521"/>
                  <a:pt x="20726" y="8521"/>
                  <a:pt x="20726" y="8521"/>
                </a:cubicBezTo>
                <a:cubicBezTo>
                  <a:pt x="20726" y="8521"/>
                  <a:pt x="20726" y="8917"/>
                  <a:pt x="20726" y="8917"/>
                </a:cubicBezTo>
                <a:cubicBezTo>
                  <a:pt x="20601" y="9116"/>
                  <a:pt x="20476" y="9116"/>
                  <a:pt x="20476" y="9116"/>
                </a:cubicBezTo>
                <a:cubicBezTo>
                  <a:pt x="20476" y="9116"/>
                  <a:pt x="20476" y="9116"/>
                  <a:pt x="20476" y="9116"/>
                </a:cubicBezTo>
                <a:cubicBezTo>
                  <a:pt x="20351" y="9116"/>
                  <a:pt x="20351" y="9116"/>
                  <a:pt x="20351" y="9116"/>
                </a:cubicBezTo>
                <a:cubicBezTo>
                  <a:pt x="20227" y="9512"/>
                  <a:pt x="20227" y="9512"/>
                  <a:pt x="20227" y="9512"/>
                </a:cubicBezTo>
                <a:cubicBezTo>
                  <a:pt x="20102" y="9710"/>
                  <a:pt x="20102" y="9710"/>
                  <a:pt x="20102" y="9710"/>
                </a:cubicBezTo>
                <a:cubicBezTo>
                  <a:pt x="20102" y="9710"/>
                  <a:pt x="19852" y="9908"/>
                  <a:pt x="19727" y="9908"/>
                </a:cubicBezTo>
                <a:cubicBezTo>
                  <a:pt x="19727" y="9908"/>
                  <a:pt x="19477" y="9908"/>
                  <a:pt x="19477" y="9908"/>
                </a:cubicBezTo>
                <a:cubicBezTo>
                  <a:pt x="19353" y="9710"/>
                  <a:pt x="19353" y="9710"/>
                  <a:pt x="19353" y="9710"/>
                </a:cubicBezTo>
                <a:cubicBezTo>
                  <a:pt x="18978" y="9512"/>
                  <a:pt x="18978" y="9512"/>
                  <a:pt x="18978" y="9512"/>
                </a:cubicBezTo>
                <a:cubicBezTo>
                  <a:pt x="18978" y="9512"/>
                  <a:pt x="18978" y="9512"/>
                  <a:pt x="18978" y="9512"/>
                </a:cubicBezTo>
                <a:cubicBezTo>
                  <a:pt x="18728" y="9314"/>
                  <a:pt x="18728" y="9314"/>
                  <a:pt x="18728" y="9314"/>
                </a:cubicBezTo>
                <a:cubicBezTo>
                  <a:pt x="18603" y="9116"/>
                  <a:pt x="18603" y="9116"/>
                  <a:pt x="18603" y="9116"/>
                </a:cubicBezTo>
                <a:cubicBezTo>
                  <a:pt x="18603" y="8719"/>
                  <a:pt x="18603" y="8719"/>
                  <a:pt x="18603" y="8719"/>
                </a:cubicBezTo>
                <a:cubicBezTo>
                  <a:pt x="18354" y="8323"/>
                  <a:pt x="18354" y="8323"/>
                  <a:pt x="18354" y="8323"/>
                </a:cubicBezTo>
                <a:cubicBezTo>
                  <a:pt x="17854" y="8125"/>
                  <a:pt x="17854" y="8125"/>
                  <a:pt x="17854" y="8125"/>
                </a:cubicBezTo>
                <a:cubicBezTo>
                  <a:pt x="17480" y="7927"/>
                  <a:pt x="17480" y="7927"/>
                  <a:pt x="17480" y="7927"/>
                </a:cubicBezTo>
                <a:cubicBezTo>
                  <a:pt x="17230" y="7927"/>
                  <a:pt x="17230" y="7927"/>
                  <a:pt x="17230" y="7927"/>
                </a:cubicBezTo>
                <a:cubicBezTo>
                  <a:pt x="17230" y="7927"/>
                  <a:pt x="16731" y="7927"/>
                  <a:pt x="16731" y="7927"/>
                </a:cubicBezTo>
                <a:cubicBezTo>
                  <a:pt x="16731" y="7927"/>
                  <a:pt x="16606" y="7927"/>
                  <a:pt x="16606" y="7927"/>
                </a:cubicBezTo>
                <a:cubicBezTo>
                  <a:pt x="16606" y="7927"/>
                  <a:pt x="16606" y="7927"/>
                  <a:pt x="16606" y="7927"/>
                </a:cubicBezTo>
                <a:cubicBezTo>
                  <a:pt x="16606" y="7927"/>
                  <a:pt x="16606" y="7927"/>
                  <a:pt x="16606" y="7927"/>
                </a:cubicBezTo>
                <a:cubicBezTo>
                  <a:pt x="16606" y="7927"/>
                  <a:pt x="16606" y="7927"/>
                  <a:pt x="16606" y="7927"/>
                </a:cubicBezTo>
                <a:cubicBezTo>
                  <a:pt x="16606" y="7927"/>
                  <a:pt x="16606" y="7927"/>
                  <a:pt x="16606" y="7927"/>
                </a:cubicBezTo>
                <a:cubicBezTo>
                  <a:pt x="16606" y="7927"/>
                  <a:pt x="16606" y="7927"/>
                  <a:pt x="16606" y="7927"/>
                </a:cubicBezTo>
                <a:cubicBezTo>
                  <a:pt x="16481" y="7927"/>
                  <a:pt x="16481" y="7927"/>
                  <a:pt x="16481" y="7927"/>
                </a:cubicBezTo>
                <a:cubicBezTo>
                  <a:pt x="16606" y="7530"/>
                  <a:pt x="16606" y="7530"/>
                  <a:pt x="16606" y="7530"/>
                </a:cubicBezTo>
                <a:cubicBezTo>
                  <a:pt x="16731" y="7530"/>
                  <a:pt x="16731" y="7530"/>
                  <a:pt x="16731" y="7530"/>
                </a:cubicBezTo>
                <a:cubicBezTo>
                  <a:pt x="16731" y="7332"/>
                  <a:pt x="16731" y="7332"/>
                  <a:pt x="16731" y="7332"/>
                </a:cubicBezTo>
                <a:cubicBezTo>
                  <a:pt x="16731" y="7332"/>
                  <a:pt x="16606" y="7134"/>
                  <a:pt x="16606" y="7134"/>
                </a:cubicBezTo>
                <a:cubicBezTo>
                  <a:pt x="16606" y="7134"/>
                  <a:pt x="16606" y="6936"/>
                  <a:pt x="16606" y="6936"/>
                </a:cubicBezTo>
                <a:cubicBezTo>
                  <a:pt x="16606" y="6936"/>
                  <a:pt x="16606" y="6936"/>
                  <a:pt x="16606" y="6936"/>
                </a:cubicBezTo>
                <a:cubicBezTo>
                  <a:pt x="16606" y="6936"/>
                  <a:pt x="16606" y="6738"/>
                  <a:pt x="16606" y="6738"/>
                </a:cubicBezTo>
                <a:cubicBezTo>
                  <a:pt x="16606" y="6738"/>
                  <a:pt x="16606" y="6738"/>
                  <a:pt x="16606" y="6738"/>
                </a:cubicBezTo>
                <a:cubicBezTo>
                  <a:pt x="16606" y="6539"/>
                  <a:pt x="16606" y="6539"/>
                  <a:pt x="16606" y="6539"/>
                </a:cubicBezTo>
                <a:cubicBezTo>
                  <a:pt x="16731" y="5945"/>
                  <a:pt x="16731" y="5945"/>
                  <a:pt x="16731" y="5945"/>
                </a:cubicBezTo>
                <a:cubicBezTo>
                  <a:pt x="16980" y="5549"/>
                  <a:pt x="16980" y="5549"/>
                  <a:pt x="16980" y="5549"/>
                </a:cubicBezTo>
                <a:cubicBezTo>
                  <a:pt x="16980" y="5549"/>
                  <a:pt x="16980" y="5152"/>
                  <a:pt x="17105" y="5152"/>
                </a:cubicBezTo>
                <a:cubicBezTo>
                  <a:pt x="17105" y="4954"/>
                  <a:pt x="17105" y="4756"/>
                  <a:pt x="17105" y="4756"/>
                </a:cubicBezTo>
                <a:cubicBezTo>
                  <a:pt x="17355" y="4558"/>
                  <a:pt x="17355" y="4558"/>
                  <a:pt x="17355" y="4558"/>
                </a:cubicBezTo>
                <a:cubicBezTo>
                  <a:pt x="17355" y="4558"/>
                  <a:pt x="17480" y="4360"/>
                  <a:pt x="17480" y="4360"/>
                </a:cubicBezTo>
                <a:cubicBezTo>
                  <a:pt x="17480" y="4161"/>
                  <a:pt x="17355" y="3963"/>
                  <a:pt x="17355" y="3963"/>
                </a:cubicBezTo>
                <a:cubicBezTo>
                  <a:pt x="17355" y="3765"/>
                  <a:pt x="17480" y="3567"/>
                  <a:pt x="17480" y="3567"/>
                </a:cubicBezTo>
                <a:cubicBezTo>
                  <a:pt x="17355" y="3567"/>
                  <a:pt x="17355" y="3369"/>
                  <a:pt x="17230" y="3369"/>
                </a:cubicBezTo>
                <a:cubicBezTo>
                  <a:pt x="17230" y="3369"/>
                  <a:pt x="17105" y="3369"/>
                  <a:pt x="17105" y="3171"/>
                </a:cubicBezTo>
                <a:cubicBezTo>
                  <a:pt x="17105" y="3171"/>
                  <a:pt x="16980" y="2972"/>
                  <a:pt x="16980" y="2972"/>
                </a:cubicBezTo>
                <a:cubicBezTo>
                  <a:pt x="16980" y="2972"/>
                  <a:pt x="16980" y="2576"/>
                  <a:pt x="16855" y="2576"/>
                </a:cubicBezTo>
                <a:cubicBezTo>
                  <a:pt x="16855" y="2576"/>
                  <a:pt x="16731" y="2576"/>
                  <a:pt x="16606" y="2378"/>
                </a:cubicBezTo>
                <a:cubicBezTo>
                  <a:pt x="16481" y="2378"/>
                  <a:pt x="16356" y="2180"/>
                  <a:pt x="16356" y="2180"/>
                </a:cubicBezTo>
                <a:cubicBezTo>
                  <a:pt x="16231" y="2180"/>
                  <a:pt x="15982" y="1783"/>
                  <a:pt x="15982" y="1783"/>
                </a:cubicBezTo>
                <a:cubicBezTo>
                  <a:pt x="15982" y="1783"/>
                  <a:pt x="15982" y="1783"/>
                  <a:pt x="15857" y="1783"/>
                </a:cubicBezTo>
                <a:cubicBezTo>
                  <a:pt x="15857" y="1783"/>
                  <a:pt x="15732" y="1585"/>
                  <a:pt x="15732" y="1585"/>
                </a:cubicBezTo>
                <a:cubicBezTo>
                  <a:pt x="15607" y="1585"/>
                  <a:pt x="15607" y="1585"/>
                  <a:pt x="15607" y="1585"/>
                </a:cubicBezTo>
                <a:cubicBezTo>
                  <a:pt x="15607" y="1585"/>
                  <a:pt x="15607" y="1585"/>
                  <a:pt x="15607" y="1585"/>
                </a:cubicBezTo>
                <a:cubicBezTo>
                  <a:pt x="15482" y="1585"/>
                  <a:pt x="15482" y="1585"/>
                  <a:pt x="15357" y="1387"/>
                </a:cubicBezTo>
                <a:cubicBezTo>
                  <a:pt x="15108" y="1387"/>
                  <a:pt x="15232" y="1387"/>
                  <a:pt x="14983" y="1387"/>
                </a:cubicBezTo>
                <a:cubicBezTo>
                  <a:pt x="14858" y="1387"/>
                  <a:pt x="14733" y="1387"/>
                  <a:pt x="14733" y="1387"/>
                </a:cubicBezTo>
                <a:cubicBezTo>
                  <a:pt x="14733" y="1387"/>
                  <a:pt x="14608" y="1189"/>
                  <a:pt x="14358" y="1189"/>
                </a:cubicBezTo>
                <a:cubicBezTo>
                  <a:pt x="14234" y="1387"/>
                  <a:pt x="13984" y="1585"/>
                  <a:pt x="13859" y="1585"/>
                </a:cubicBezTo>
                <a:cubicBezTo>
                  <a:pt x="13859" y="1585"/>
                  <a:pt x="13734" y="1387"/>
                  <a:pt x="13734" y="1387"/>
                </a:cubicBezTo>
                <a:cubicBezTo>
                  <a:pt x="13734" y="1387"/>
                  <a:pt x="13734" y="1189"/>
                  <a:pt x="13734" y="1189"/>
                </a:cubicBezTo>
                <a:cubicBezTo>
                  <a:pt x="13734" y="1189"/>
                  <a:pt x="13609" y="991"/>
                  <a:pt x="13484" y="793"/>
                </a:cubicBezTo>
                <a:cubicBezTo>
                  <a:pt x="13484" y="793"/>
                  <a:pt x="13360" y="793"/>
                  <a:pt x="13360" y="793"/>
                </a:cubicBezTo>
                <a:cubicBezTo>
                  <a:pt x="13360" y="793"/>
                  <a:pt x="13360" y="793"/>
                  <a:pt x="13360" y="991"/>
                </a:cubicBezTo>
                <a:cubicBezTo>
                  <a:pt x="13360" y="1189"/>
                  <a:pt x="13609" y="1189"/>
                  <a:pt x="13360" y="1189"/>
                </a:cubicBezTo>
                <a:cubicBezTo>
                  <a:pt x="13235" y="991"/>
                  <a:pt x="13110" y="991"/>
                  <a:pt x="13110" y="991"/>
                </a:cubicBezTo>
                <a:cubicBezTo>
                  <a:pt x="12735" y="1189"/>
                  <a:pt x="12735" y="1189"/>
                  <a:pt x="12735" y="1189"/>
                </a:cubicBezTo>
                <a:cubicBezTo>
                  <a:pt x="12860" y="991"/>
                  <a:pt x="12860" y="991"/>
                  <a:pt x="12860" y="991"/>
                </a:cubicBezTo>
                <a:cubicBezTo>
                  <a:pt x="12860" y="991"/>
                  <a:pt x="12985" y="991"/>
                  <a:pt x="12985" y="991"/>
                </a:cubicBezTo>
                <a:cubicBezTo>
                  <a:pt x="12985" y="793"/>
                  <a:pt x="12985" y="793"/>
                  <a:pt x="12985" y="793"/>
                </a:cubicBezTo>
                <a:cubicBezTo>
                  <a:pt x="12985" y="793"/>
                  <a:pt x="12985" y="594"/>
                  <a:pt x="12985" y="594"/>
                </a:cubicBezTo>
                <a:cubicBezTo>
                  <a:pt x="13110" y="594"/>
                  <a:pt x="13235" y="396"/>
                  <a:pt x="13110" y="396"/>
                </a:cubicBezTo>
                <a:cubicBezTo>
                  <a:pt x="12985" y="396"/>
                  <a:pt x="12860" y="396"/>
                  <a:pt x="12860" y="396"/>
                </a:cubicBezTo>
                <a:cubicBezTo>
                  <a:pt x="12860" y="198"/>
                  <a:pt x="12860" y="198"/>
                  <a:pt x="12860" y="198"/>
                </a:cubicBezTo>
                <a:cubicBezTo>
                  <a:pt x="12860" y="198"/>
                  <a:pt x="12735" y="0"/>
                  <a:pt x="12735" y="0"/>
                </a:cubicBezTo>
                <a:cubicBezTo>
                  <a:pt x="12735" y="198"/>
                  <a:pt x="12735" y="396"/>
                  <a:pt x="12735" y="396"/>
                </a:cubicBezTo>
                <a:cubicBezTo>
                  <a:pt x="12610" y="396"/>
                  <a:pt x="12610" y="396"/>
                  <a:pt x="12610" y="198"/>
                </a:cubicBezTo>
                <a:cubicBezTo>
                  <a:pt x="12610" y="0"/>
                  <a:pt x="12610" y="0"/>
                  <a:pt x="12610" y="0"/>
                </a:cubicBezTo>
                <a:cubicBezTo>
                  <a:pt x="12486" y="0"/>
                  <a:pt x="12361" y="0"/>
                  <a:pt x="12361" y="0"/>
                </a:cubicBezTo>
                <a:cubicBezTo>
                  <a:pt x="12361" y="0"/>
                  <a:pt x="12486" y="198"/>
                  <a:pt x="12236" y="198"/>
                </a:cubicBezTo>
                <a:cubicBezTo>
                  <a:pt x="12111" y="198"/>
                  <a:pt x="11986" y="396"/>
                  <a:pt x="11861" y="396"/>
                </a:cubicBezTo>
                <a:cubicBezTo>
                  <a:pt x="11736" y="594"/>
                  <a:pt x="11736" y="793"/>
                  <a:pt x="11736" y="793"/>
                </a:cubicBezTo>
                <a:cubicBezTo>
                  <a:pt x="11736" y="991"/>
                  <a:pt x="11487" y="991"/>
                  <a:pt x="11487" y="1189"/>
                </a:cubicBezTo>
                <a:cubicBezTo>
                  <a:pt x="11612" y="1189"/>
                  <a:pt x="11487" y="1189"/>
                  <a:pt x="11736" y="1387"/>
                </a:cubicBezTo>
                <a:cubicBezTo>
                  <a:pt x="11861" y="1387"/>
                  <a:pt x="11861" y="1387"/>
                  <a:pt x="11986" y="1387"/>
                </a:cubicBezTo>
                <a:cubicBezTo>
                  <a:pt x="12111" y="1585"/>
                  <a:pt x="12236" y="1387"/>
                  <a:pt x="12236" y="1387"/>
                </a:cubicBezTo>
                <a:cubicBezTo>
                  <a:pt x="12236" y="1387"/>
                  <a:pt x="12236" y="1387"/>
                  <a:pt x="12361" y="1585"/>
                </a:cubicBezTo>
                <a:cubicBezTo>
                  <a:pt x="12361" y="1585"/>
                  <a:pt x="12486" y="1387"/>
                  <a:pt x="12486" y="1585"/>
                </a:cubicBezTo>
                <a:cubicBezTo>
                  <a:pt x="12486" y="1783"/>
                  <a:pt x="12610" y="1982"/>
                  <a:pt x="12486" y="1982"/>
                </a:cubicBezTo>
                <a:cubicBezTo>
                  <a:pt x="12361" y="1982"/>
                  <a:pt x="12236" y="2180"/>
                  <a:pt x="12236" y="1982"/>
                </a:cubicBezTo>
                <a:cubicBezTo>
                  <a:pt x="12236" y="1982"/>
                  <a:pt x="12236" y="1783"/>
                  <a:pt x="12111" y="1783"/>
                </a:cubicBezTo>
                <a:cubicBezTo>
                  <a:pt x="12111" y="1783"/>
                  <a:pt x="11986" y="1783"/>
                  <a:pt x="11986" y="1783"/>
                </a:cubicBezTo>
                <a:cubicBezTo>
                  <a:pt x="11861" y="2180"/>
                  <a:pt x="11861" y="2180"/>
                  <a:pt x="11861" y="2180"/>
                </a:cubicBezTo>
                <a:cubicBezTo>
                  <a:pt x="11861" y="2180"/>
                  <a:pt x="11861" y="2378"/>
                  <a:pt x="11736" y="2378"/>
                </a:cubicBezTo>
                <a:cubicBezTo>
                  <a:pt x="11612" y="2378"/>
                  <a:pt x="11736" y="2378"/>
                  <a:pt x="11487" y="2378"/>
                </a:cubicBezTo>
                <a:cubicBezTo>
                  <a:pt x="11237" y="2378"/>
                  <a:pt x="11237" y="2180"/>
                  <a:pt x="11112" y="2180"/>
                </a:cubicBezTo>
                <a:cubicBezTo>
                  <a:pt x="11112" y="2180"/>
                  <a:pt x="11112" y="2180"/>
                  <a:pt x="10987" y="2180"/>
                </a:cubicBezTo>
                <a:cubicBezTo>
                  <a:pt x="10987" y="2180"/>
                  <a:pt x="10738" y="1783"/>
                  <a:pt x="10613" y="2180"/>
                </a:cubicBezTo>
                <a:cubicBezTo>
                  <a:pt x="10488" y="2378"/>
                  <a:pt x="10363" y="2576"/>
                  <a:pt x="10363" y="2576"/>
                </a:cubicBezTo>
                <a:cubicBezTo>
                  <a:pt x="9988" y="2576"/>
                  <a:pt x="9988" y="2576"/>
                  <a:pt x="9988" y="2576"/>
                </a:cubicBezTo>
                <a:cubicBezTo>
                  <a:pt x="9988" y="2576"/>
                  <a:pt x="9864" y="2576"/>
                  <a:pt x="9739" y="2576"/>
                </a:cubicBezTo>
                <a:cubicBezTo>
                  <a:pt x="9614" y="2576"/>
                  <a:pt x="9489" y="2576"/>
                  <a:pt x="9489" y="2576"/>
                </a:cubicBezTo>
                <a:cubicBezTo>
                  <a:pt x="9364" y="2774"/>
                  <a:pt x="9239" y="2180"/>
                  <a:pt x="9239" y="2180"/>
                </a:cubicBezTo>
                <a:cubicBezTo>
                  <a:pt x="9239" y="2180"/>
                  <a:pt x="9364" y="1783"/>
                  <a:pt x="8990" y="2180"/>
                </a:cubicBezTo>
                <a:cubicBezTo>
                  <a:pt x="8615" y="2576"/>
                  <a:pt x="8490" y="2576"/>
                  <a:pt x="8490" y="2576"/>
                </a:cubicBezTo>
                <a:cubicBezTo>
                  <a:pt x="8365" y="2576"/>
                  <a:pt x="8240" y="2774"/>
                  <a:pt x="8240" y="2774"/>
                </a:cubicBezTo>
                <a:cubicBezTo>
                  <a:pt x="8116" y="2576"/>
                  <a:pt x="8116" y="2576"/>
                  <a:pt x="8116" y="2576"/>
                </a:cubicBezTo>
                <a:cubicBezTo>
                  <a:pt x="8116" y="2576"/>
                  <a:pt x="8116" y="2576"/>
                  <a:pt x="8116" y="2576"/>
                </a:cubicBezTo>
                <a:cubicBezTo>
                  <a:pt x="8116" y="2576"/>
                  <a:pt x="8116" y="2576"/>
                  <a:pt x="8116" y="2576"/>
                </a:cubicBezTo>
                <a:cubicBezTo>
                  <a:pt x="8240" y="2576"/>
                  <a:pt x="8240" y="2378"/>
                  <a:pt x="8240" y="2378"/>
                </a:cubicBezTo>
                <a:cubicBezTo>
                  <a:pt x="8116" y="2180"/>
                  <a:pt x="8116" y="2180"/>
                  <a:pt x="8116" y="2180"/>
                </a:cubicBezTo>
                <a:cubicBezTo>
                  <a:pt x="7741" y="2378"/>
                  <a:pt x="7741" y="2378"/>
                  <a:pt x="7741" y="2378"/>
                </a:cubicBezTo>
                <a:cubicBezTo>
                  <a:pt x="7741" y="2378"/>
                  <a:pt x="7866" y="2378"/>
                  <a:pt x="7741" y="2378"/>
                </a:cubicBezTo>
                <a:cubicBezTo>
                  <a:pt x="7741" y="2378"/>
                  <a:pt x="7491" y="2378"/>
                  <a:pt x="7491" y="2378"/>
                </a:cubicBezTo>
                <a:cubicBezTo>
                  <a:pt x="7491" y="2774"/>
                  <a:pt x="7491" y="2774"/>
                  <a:pt x="7491" y="2774"/>
                </a:cubicBezTo>
                <a:cubicBezTo>
                  <a:pt x="7491" y="2774"/>
                  <a:pt x="7366" y="2774"/>
                  <a:pt x="7366" y="2774"/>
                </a:cubicBezTo>
                <a:cubicBezTo>
                  <a:pt x="7366" y="2774"/>
                  <a:pt x="7366" y="2972"/>
                  <a:pt x="7366" y="2972"/>
                </a:cubicBezTo>
                <a:cubicBezTo>
                  <a:pt x="7366" y="2972"/>
                  <a:pt x="7366" y="3171"/>
                  <a:pt x="7366" y="3171"/>
                </a:cubicBezTo>
                <a:cubicBezTo>
                  <a:pt x="7366" y="3171"/>
                  <a:pt x="7242" y="3171"/>
                  <a:pt x="7242" y="3171"/>
                </a:cubicBezTo>
                <a:cubicBezTo>
                  <a:pt x="7242" y="3171"/>
                  <a:pt x="7117" y="3171"/>
                  <a:pt x="7117" y="3171"/>
                </a:cubicBezTo>
                <a:cubicBezTo>
                  <a:pt x="7117" y="3171"/>
                  <a:pt x="6992" y="3567"/>
                  <a:pt x="6992" y="3567"/>
                </a:cubicBezTo>
                <a:cubicBezTo>
                  <a:pt x="6992" y="3567"/>
                  <a:pt x="6992" y="3765"/>
                  <a:pt x="6992" y="3765"/>
                </a:cubicBezTo>
                <a:cubicBezTo>
                  <a:pt x="6992" y="3765"/>
                  <a:pt x="6992" y="3765"/>
                  <a:pt x="6992" y="3963"/>
                </a:cubicBezTo>
                <a:cubicBezTo>
                  <a:pt x="6867" y="3963"/>
                  <a:pt x="6742" y="3963"/>
                  <a:pt x="6742" y="3963"/>
                </a:cubicBezTo>
                <a:cubicBezTo>
                  <a:pt x="6742" y="3963"/>
                  <a:pt x="6617" y="3963"/>
                  <a:pt x="6492" y="3963"/>
                </a:cubicBezTo>
                <a:cubicBezTo>
                  <a:pt x="6492" y="3963"/>
                  <a:pt x="6368" y="3963"/>
                  <a:pt x="6368" y="3963"/>
                </a:cubicBezTo>
                <a:cubicBezTo>
                  <a:pt x="6243" y="3963"/>
                  <a:pt x="6243" y="4161"/>
                  <a:pt x="6243" y="4161"/>
                </a:cubicBezTo>
                <a:cubicBezTo>
                  <a:pt x="6243" y="4161"/>
                  <a:pt x="5993" y="3963"/>
                  <a:pt x="5993" y="3963"/>
                </a:cubicBezTo>
                <a:cubicBezTo>
                  <a:pt x="5868" y="3963"/>
                  <a:pt x="5868" y="3765"/>
                  <a:pt x="5868" y="3567"/>
                </a:cubicBezTo>
                <a:cubicBezTo>
                  <a:pt x="5868" y="3567"/>
                  <a:pt x="5743" y="3171"/>
                  <a:pt x="5743" y="3171"/>
                </a:cubicBezTo>
                <a:cubicBezTo>
                  <a:pt x="5618" y="3369"/>
                  <a:pt x="5618" y="3369"/>
                  <a:pt x="5618" y="3369"/>
                </a:cubicBezTo>
                <a:cubicBezTo>
                  <a:pt x="5244" y="3369"/>
                  <a:pt x="5244" y="3369"/>
                  <a:pt x="5244" y="3369"/>
                </a:cubicBezTo>
                <a:cubicBezTo>
                  <a:pt x="4994" y="3171"/>
                  <a:pt x="4994" y="3171"/>
                  <a:pt x="4994" y="3171"/>
                </a:cubicBezTo>
                <a:cubicBezTo>
                  <a:pt x="4994" y="3567"/>
                  <a:pt x="4994" y="3567"/>
                  <a:pt x="4994" y="3567"/>
                </a:cubicBezTo>
                <a:cubicBezTo>
                  <a:pt x="4994" y="3567"/>
                  <a:pt x="5119" y="3765"/>
                  <a:pt x="5119" y="3765"/>
                </a:cubicBezTo>
                <a:cubicBezTo>
                  <a:pt x="5119" y="3765"/>
                  <a:pt x="4994" y="3765"/>
                  <a:pt x="4994" y="3765"/>
                </a:cubicBezTo>
                <a:cubicBezTo>
                  <a:pt x="4869" y="3963"/>
                  <a:pt x="4869" y="3963"/>
                  <a:pt x="4869" y="3963"/>
                </a:cubicBezTo>
                <a:cubicBezTo>
                  <a:pt x="4745" y="3963"/>
                  <a:pt x="4745" y="3963"/>
                  <a:pt x="4745" y="3963"/>
                </a:cubicBezTo>
                <a:cubicBezTo>
                  <a:pt x="4745" y="3963"/>
                  <a:pt x="4620" y="4360"/>
                  <a:pt x="4620" y="4360"/>
                </a:cubicBezTo>
                <a:cubicBezTo>
                  <a:pt x="4620" y="4558"/>
                  <a:pt x="4495" y="4558"/>
                  <a:pt x="4495" y="4558"/>
                </a:cubicBezTo>
                <a:cubicBezTo>
                  <a:pt x="4495" y="4558"/>
                  <a:pt x="4370" y="4558"/>
                  <a:pt x="4495" y="4756"/>
                </a:cubicBezTo>
                <a:cubicBezTo>
                  <a:pt x="4620" y="4756"/>
                  <a:pt x="4745" y="4756"/>
                  <a:pt x="4745" y="4756"/>
                </a:cubicBezTo>
                <a:cubicBezTo>
                  <a:pt x="4869" y="4756"/>
                  <a:pt x="4994" y="4756"/>
                  <a:pt x="4994" y="4756"/>
                </a:cubicBezTo>
                <a:cubicBezTo>
                  <a:pt x="4994" y="4756"/>
                  <a:pt x="5244" y="4558"/>
                  <a:pt x="5244" y="4558"/>
                </a:cubicBezTo>
                <a:cubicBezTo>
                  <a:pt x="5244" y="4756"/>
                  <a:pt x="5244" y="4756"/>
                  <a:pt x="5244" y="4756"/>
                </a:cubicBezTo>
                <a:cubicBezTo>
                  <a:pt x="5244" y="5152"/>
                  <a:pt x="5244" y="5152"/>
                  <a:pt x="5244" y="5152"/>
                </a:cubicBezTo>
                <a:cubicBezTo>
                  <a:pt x="5119" y="5152"/>
                  <a:pt x="5119" y="5152"/>
                  <a:pt x="5119" y="5152"/>
                </a:cubicBezTo>
                <a:cubicBezTo>
                  <a:pt x="5119" y="5152"/>
                  <a:pt x="5119" y="5350"/>
                  <a:pt x="5119" y="5350"/>
                </a:cubicBezTo>
                <a:cubicBezTo>
                  <a:pt x="4994" y="5549"/>
                  <a:pt x="4869" y="5549"/>
                  <a:pt x="4869" y="5549"/>
                </a:cubicBezTo>
                <a:cubicBezTo>
                  <a:pt x="4745" y="5747"/>
                  <a:pt x="4745" y="5747"/>
                  <a:pt x="4745" y="5945"/>
                </a:cubicBezTo>
                <a:cubicBezTo>
                  <a:pt x="4745" y="6143"/>
                  <a:pt x="4620" y="6539"/>
                  <a:pt x="4620" y="6539"/>
                </a:cubicBezTo>
                <a:cubicBezTo>
                  <a:pt x="4370" y="6738"/>
                  <a:pt x="4370" y="6738"/>
                  <a:pt x="4370" y="6738"/>
                </a:cubicBezTo>
                <a:cubicBezTo>
                  <a:pt x="4120" y="7134"/>
                  <a:pt x="4120" y="7134"/>
                  <a:pt x="4120" y="7134"/>
                </a:cubicBezTo>
                <a:cubicBezTo>
                  <a:pt x="3995" y="7134"/>
                  <a:pt x="3995" y="7134"/>
                  <a:pt x="3995" y="7134"/>
                </a:cubicBezTo>
                <a:cubicBezTo>
                  <a:pt x="3871" y="7332"/>
                  <a:pt x="3871" y="7332"/>
                  <a:pt x="3871" y="7332"/>
                </a:cubicBezTo>
                <a:cubicBezTo>
                  <a:pt x="3871" y="7530"/>
                  <a:pt x="3871" y="7530"/>
                  <a:pt x="3871" y="7530"/>
                </a:cubicBezTo>
                <a:cubicBezTo>
                  <a:pt x="3621" y="7728"/>
                  <a:pt x="3621" y="7728"/>
                  <a:pt x="3621" y="7728"/>
                </a:cubicBezTo>
                <a:cubicBezTo>
                  <a:pt x="3621" y="8125"/>
                  <a:pt x="3621" y="8125"/>
                  <a:pt x="3621" y="8125"/>
                </a:cubicBezTo>
                <a:cubicBezTo>
                  <a:pt x="3496" y="8323"/>
                  <a:pt x="3496" y="8323"/>
                  <a:pt x="3496" y="8323"/>
                </a:cubicBezTo>
                <a:cubicBezTo>
                  <a:pt x="3371" y="8323"/>
                  <a:pt x="3371" y="8323"/>
                  <a:pt x="3371" y="8323"/>
                </a:cubicBezTo>
                <a:cubicBezTo>
                  <a:pt x="3246" y="8719"/>
                  <a:pt x="3246" y="8719"/>
                  <a:pt x="3246" y="8719"/>
                </a:cubicBezTo>
                <a:cubicBezTo>
                  <a:pt x="3246" y="8719"/>
                  <a:pt x="3121" y="8917"/>
                  <a:pt x="3121" y="8917"/>
                </a:cubicBezTo>
                <a:cubicBezTo>
                  <a:pt x="2997" y="8917"/>
                  <a:pt x="2872" y="9116"/>
                  <a:pt x="2872" y="9116"/>
                </a:cubicBezTo>
                <a:cubicBezTo>
                  <a:pt x="2622" y="9116"/>
                  <a:pt x="2622" y="9116"/>
                  <a:pt x="2622" y="9116"/>
                </a:cubicBezTo>
                <a:cubicBezTo>
                  <a:pt x="2622" y="9116"/>
                  <a:pt x="2497" y="9116"/>
                  <a:pt x="2372" y="9314"/>
                </a:cubicBezTo>
                <a:cubicBezTo>
                  <a:pt x="2372" y="9512"/>
                  <a:pt x="2372" y="9512"/>
                  <a:pt x="2372" y="9512"/>
                </a:cubicBezTo>
                <a:cubicBezTo>
                  <a:pt x="2372" y="9710"/>
                  <a:pt x="2497" y="9908"/>
                  <a:pt x="2497" y="9908"/>
                </a:cubicBezTo>
                <a:cubicBezTo>
                  <a:pt x="2497" y="10305"/>
                  <a:pt x="2497" y="10305"/>
                  <a:pt x="2497" y="10305"/>
                </a:cubicBezTo>
                <a:cubicBezTo>
                  <a:pt x="2497" y="10305"/>
                  <a:pt x="2372" y="10305"/>
                  <a:pt x="2372" y="10503"/>
                </a:cubicBezTo>
                <a:cubicBezTo>
                  <a:pt x="2372" y="10503"/>
                  <a:pt x="2372" y="10701"/>
                  <a:pt x="2372" y="10701"/>
                </a:cubicBezTo>
                <a:cubicBezTo>
                  <a:pt x="2372" y="10701"/>
                  <a:pt x="2372" y="10899"/>
                  <a:pt x="2372" y="10899"/>
                </a:cubicBezTo>
                <a:cubicBezTo>
                  <a:pt x="2372" y="10899"/>
                  <a:pt x="2372" y="11097"/>
                  <a:pt x="2372" y="11097"/>
                </a:cubicBezTo>
                <a:cubicBezTo>
                  <a:pt x="2372" y="11097"/>
                  <a:pt x="2372" y="11295"/>
                  <a:pt x="2247" y="11494"/>
                </a:cubicBezTo>
                <a:cubicBezTo>
                  <a:pt x="2247" y="11494"/>
                  <a:pt x="2123" y="11692"/>
                  <a:pt x="2123" y="11692"/>
                </a:cubicBezTo>
                <a:cubicBezTo>
                  <a:pt x="2123" y="11692"/>
                  <a:pt x="1873" y="11692"/>
                  <a:pt x="1873" y="11692"/>
                </a:cubicBezTo>
                <a:cubicBezTo>
                  <a:pt x="1873" y="11890"/>
                  <a:pt x="1623" y="11890"/>
                  <a:pt x="1623" y="11890"/>
                </a:cubicBezTo>
                <a:cubicBezTo>
                  <a:pt x="1373" y="12286"/>
                  <a:pt x="1373" y="12286"/>
                  <a:pt x="1373" y="12286"/>
                </a:cubicBezTo>
                <a:cubicBezTo>
                  <a:pt x="874" y="13079"/>
                  <a:pt x="874" y="13079"/>
                  <a:pt x="874" y="13079"/>
                </a:cubicBezTo>
                <a:cubicBezTo>
                  <a:pt x="874" y="13079"/>
                  <a:pt x="874" y="13277"/>
                  <a:pt x="874" y="13277"/>
                </a:cubicBezTo>
                <a:cubicBezTo>
                  <a:pt x="874" y="13277"/>
                  <a:pt x="874" y="13673"/>
                  <a:pt x="874" y="13673"/>
                </a:cubicBezTo>
                <a:cubicBezTo>
                  <a:pt x="874" y="13872"/>
                  <a:pt x="749" y="14070"/>
                  <a:pt x="749" y="14070"/>
                </a:cubicBezTo>
                <a:cubicBezTo>
                  <a:pt x="624" y="14268"/>
                  <a:pt x="624" y="14268"/>
                  <a:pt x="624" y="14268"/>
                </a:cubicBezTo>
                <a:cubicBezTo>
                  <a:pt x="624" y="14664"/>
                  <a:pt x="624" y="14664"/>
                  <a:pt x="624" y="14664"/>
                </a:cubicBezTo>
                <a:cubicBezTo>
                  <a:pt x="624" y="14862"/>
                  <a:pt x="624" y="14862"/>
                  <a:pt x="624" y="14862"/>
                </a:cubicBezTo>
                <a:cubicBezTo>
                  <a:pt x="749" y="15061"/>
                  <a:pt x="749" y="15061"/>
                  <a:pt x="749" y="15061"/>
                </a:cubicBezTo>
                <a:cubicBezTo>
                  <a:pt x="874" y="15259"/>
                  <a:pt x="874" y="15259"/>
                  <a:pt x="874" y="15259"/>
                </a:cubicBezTo>
                <a:cubicBezTo>
                  <a:pt x="874" y="15853"/>
                  <a:pt x="874" y="15853"/>
                  <a:pt x="874" y="15853"/>
                </a:cubicBezTo>
                <a:cubicBezTo>
                  <a:pt x="749" y="16250"/>
                  <a:pt x="749" y="16250"/>
                  <a:pt x="749" y="16250"/>
                </a:cubicBezTo>
                <a:cubicBezTo>
                  <a:pt x="749" y="16646"/>
                  <a:pt x="749" y="16646"/>
                  <a:pt x="749" y="16646"/>
                </a:cubicBezTo>
                <a:cubicBezTo>
                  <a:pt x="499" y="16646"/>
                  <a:pt x="499" y="16646"/>
                  <a:pt x="499" y="16646"/>
                </a:cubicBezTo>
                <a:cubicBezTo>
                  <a:pt x="499" y="16646"/>
                  <a:pt x="375" y="16844"/>
                  <a:pt x="250" y="16844"/>
                </a:cubicBezTo>
                <a:cubicBezTo>
                  <a:pt x="250" y="16844"/>
                  <a:pt x="125" y="17042"/>
                  <a:pt x="125" y="17042"/>
                </a:cubicBezTo>
                <a:cubicBezTo>
                  <a:pt x="0" y="17240"/>
                  <a:pt x="0" y="17240"/>
                  <a:pt x="0" y="17240"/>
                </a:cubicBezTo>
                <a:cubicBezTo>
                  <a:pt x="125" y="17439"/>
                  <a:pt x="125" y="17439"/>
                  <a:pt x="125" y="17439"/>
                </a:cubicBezTo>
                <a:cubicBezTo>
                  <a:pt x="125" y="17835"/>
                  <a:pt x="125" y="17835"/>
                  <a:pt x="125" y="17835"/>
                </a:cubicBezTo>
                <a:cubicBezTo>
                  <a:pt x="250" y="17835"/>
                  <a:pt x="250" y="17835"/>
                  <a:pt x="250" y="17835"/>
                </a:cubicBezTo>
                <a:cubicBezTo>
                  <a:pt x="499" y="17637"/>
                  <a:pt x="499" y="17637"/>
                  <a:pt x="499" y="17637"/>
                </a:cubicBezTo>
                <a:cubicBezTo>
                  <a:pt x="749" y="17835"/>
                  <a:pt x="749" y="17835"/>
                  <a:pt x="749" y="17835"/>
                </a:cubicBezTo>
                <a:cubicBezTo>
                  <a:pt x="1124" y="17637"/>
                  <a:pt x="1124" y="17637"/>
                  <a:pt x="1124" y="17637"/>
                </a:cubicBezTo>
                <a:cubicBezTo>
                  <a:pt x="1124" y="17637"/>
                  <a:pt x="1124" y="17439"/>
                  <a:pt x="1249" y="17240"/>
                </a:cubicBezTo>
                <a:cubicBezTo>
                  <a:pt x="1373" y="17042"/>
                  <a:pt x="1498" y="17042"/>
                  <a:pt x="1498" y="17042"/>
                </a:cubicBezTo>
                <a:cubicBezTo>
                  <a:pt x="1623" y="16646"/>
                  <a:pt x="1623" y="16646"/>
                  <a:pt x="1623" y="16646"/>
                </a:cubicBezTo>
                <a:cubicBezTo>
                  <a:pt x="1498" y="16646"/>
                  <a:pt x="1498" y="16646"/>
                  <a:pt x="1498" y="16646"/>
                </a:cubicBezTo>
                <a:cubicBezTo>
                  <a:pt x="1498" y="16250"/>
                  <a:pt x="1498" y="16250"/>
                  <a:pt x="1498" y="16250"/>
                </a:cubicBezTo>
                <a:cubicBezTo>
                  <a:pt x="1249" y="16051"/>
                  <a:pt x="1249" y="16051"/>
                  <a:pt x="1249" y="16051"/>
                </a:cubicBezTo>
                <a:cubicBezTo>
                  <a:pt x="1249" y="16051"/>
                  <a:pt x="1249" y="15853"/>
                  <a:pt x="1249" y="15853"/>
                </a:cubicBezTo>
                <a:cubicBezTo>
                  <a:pt x="1373" y="15655"/>
                  <a:pt x="1498" y="15259"/>
                  <a:pt x="1498" y="15259"/>
                </a:cubicBezTo>
                <a:cubicBezTo>
                  <a:pt x="1873" y="15061"/>
                  <a:pt x="1873" y="15061"/>
                  <a:pt x="1873" y="15061"/>
                </a:cubicBezTo>
                <a:cubicBezTo>
                  <a:pt x="2247" y="14862"/>
                  <a:pt x="2247" y="14862"/>
                  <a:pt x="2247" y="14862"/>
                </a:cubicBezTo>
                <a:cubicBezTo>
                  <a:pt x="2372" y="14664"/>
                  <a:pt x="2372" y="14664"/>
                  <a:pt x="2372" y="14664"/>
                </a:cubicBezTo>
                <a:cubicBezTo>
                  <a:pt x="2622" y="14466"/>
                  <a:pt x="2622" y="14466"/>
                  <a:pt x="2622" y="14466"/>
                </a:cubicBezTo>
                <a:cubicBezTo>
                  <a:pt x="2622" y="14466"/>
                  <a:pt x="2997" y="14466"/>
                  <a:pt x="2997" y="14466"/>
                </a:cubicBezTo>
                <a:cubicBezTo>
                  <a:pt x="2997" y="14466"/>
                  <a:pt x="3496" y="14466"/>
                  <a:pt x="3496" y="14466"/>
                </a:cubicBezTo>
                <a:lnTo>
                  <a:pt x="3871" y="14862"/>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8" name="Shape 2708"/>
          <p:cNvSpPr/>
          <p:nvPr/>
        </p:nvSpPr>
        <p:spPr>
          <a:xfrm>
            <a:off x="17454850" y="3626053"/>
            <a:ext cx="996732" cy="596865"/>
          </a:xfrm>
          <a:custGeom>
            <a:avLst/>
            <a:gdLst/>
            <a:ahLst/>
            <a:cxnLst>
              <a:cxn ang="0">
                <a:pos x="wd2" y="hd2"/>
              </a:cxn>
              <a:cxn ang="5400000">
                <a:pos x="wd2" y="hd2"/>
              </a:cxn>
              <a:cxn ang="10800000">
                <a:pos x="wd2" y="hd2"/>
              </a:cxn>
              <a:cxn ang="16200000">
                <a:pos x="wd2" y="hd2"/>
              </a:cxn>
            </a:cxnLst>
            <a:rect l="0" t="0" r="r" b="b"/>
            <a:pathLst>
              <a:path w="21600" h="21600" extrusionOk="0">
                <a:moveTo>
                  <a:pt x="1891" y="7254"/>
                </a:moveTo>
                <a:cubicBezTo>
                  <a:pt x="2389" y="6448"/>
                  <a:pt x="2389" y="6448"/>
                  <a:pt x="2389" y="6448"/>
                </a:cubicBezTo>
                <a:cubicBezTo>
                  <a:pt x="2389" y="6448"/>
                  <a:pt x="2986" y="5642"/>
                  <a:pt x="3086" y="5642"/>
                </a:cubicBezTo>
                <a:cubicBezTo>
                  <a:pt x="3285" y="5481"/>
                  <a:pt x="3583" y="5158"/>
                  <a:pt x="3583" y="5319"/>
                </a:cubicBezTo>
                <a:cubicBezTo>
                  <a:pt x="3583" y="5481"/>
                  <a:pt x="3683" y="6609"/>
                  <a:pt x="3683" y="6609"/>
                </a:cubicBezTo>
                <a:cubicBezTo>
                  <a:pt x="4181" y="6931"/>
                  <a:pt x="4181" y="6931"/>
                  <a:pt x="4181" y="6931"/>
                </a:cubicBezTo>
                <a:cubicBezTo>
                  <a:pt x="4579" y="7415"/>
                  <a:pt x="4579" y="7415"/>
                  <a:pt x="4579" y="7415"/>
                </a:cubicBezTo>
                <a:cubicBezTo>
                  <a:pt x="5375" y="8060"/>
                  <a:pt x="5375" y="8060"/>
                  <a:pt x="5375" y="8060"/>
                </a:cubicBezTo>
                <a:cubicBezTo>
                  <a:pt x="5475" y="8543"/>
                  <a:pt x="5475" y="8543"/>
                  <a:pt x="5475" y="8543"/>
                </a:cubicBezTo>
                <a:cubicBezTo>
                  <a:pt x="5475" y="8543"/>
                  <a:pt x="5375" y="8866"/>
                  <a:pt x="5574" y="9349"/>
                </a:cubicBezTo>
                <a:cubicBezTo>
                  <a:pt x="5873" y="9833"/>
                  <a:pt x="5972" y="9833"/>
                  <a:pt x="6072" y="10316"/>
                </a:cubicBezTo>
                <a:cubicBezTo>
                  <a:pt x="6171" y="10639"/>
                  <a:pt x="6570" y="10961"/>
                  <a:pt x="6570" y="10961"/>
                </a:cubicBezTo>
                <a:cubicBezTo>
                  <a:pt x="7067" y="11122"/>
                  <a:pt x="7067" y="11122"/>
                  <a:pt x="7067" y="11122"/>
                </a:cubicBezTo>
                <a:cubicBezTo>
                  <a:pt x="7067" y="11122"/>
                  <a:pt x="7565" y="11445"/>
                  <a:pt x="7665" y="11284"/>
                </a:cubicBezTo>
                <a:cubicBezTo>
                  <a:pt x="7764" y="11122"/>
                  <a:pt x="8262" y="10478"/>
                  <a:pt x="8262" y="10316"/>
                </a:cubicBezTo>
                <a:cubicBezTo>
                  <a:pt x="8361" y="10155"/>
                  <a:pt x="8660" y="9510"/>
                  <a:pt x="8759" y="9349"/>
                </a:cubicBezTo>
                <a:cubicBezTo>
                  <a:pt x="8859" y="9188"/>
                  <a:pt x="9158" y="8060"/>
                  <a:pt x="9158" y="7899"/>
                </a:cubicBezTo>
                <a:cubicBezTo>
                  <a:pt x="9158" y="7576"/>
                  <a:pt x="8759" y="6287"/>
                  <a:pt x="8660" y="5964"/>
                </a:cubicBezTo>
                <a:cubicBezTo>
                  <a:pt x="8660" y="5642"/>
                  <a:pt x="8560" y="4675"/>
                  <a:pt x="8560" y="4675"/>
                </a:cubicBezTo>
                <a:cubicBezTo>
                  <a:pt x="8162" y="3385"/>
                  <a:pt x="8162" y="3385"/>
                  <a:pt x="8162" y="3385"/>
                </a:cubicBezTo>
                <a:cubicBezTo>
                  <a:pt x="8162" y="3385"/>
                  <a:pt x="8162" y="2579"/>
                  <a:pt x="8262" y="2579"/>
                </a:cubicBezTo>
                <a:cubicBezTo>
                  <a:pt x="8361" y="2418"/>
                  <a:pt x="8859" y="1773"/>
                  <a:pt x="8859" y="1773"/>
                </a:cubicBezTo>
                <a:cubicBezTo>
                  <a:pt x="9357" y="967"/>
                  <a:pt x="9357" y="967"/>
                  <a:pt x="9357" y="967"/>
                </a:cubicBezTo>
                <a:cubicBezTo>
                  <a:pt x="9854" y="484"/>
                  <a:pt x="9854" y="484"/>
                  <a:pt x="9854" y="484"/>
                </a:cubicBezTo>
                <a:cubicBezTo>
                  <a:pt x="10253" y="0"/>
                  <a:pt x="10253" y="0"/>
                  <a:pt x="10253" y="0"/>
                </a:cubicBezTo>
                <a:cubicBezTo>
                  <a:pt x="10750" y="322"/>
                  <a:pt x="10750" y="322"/>
                  <a:pt x="10750" y="322"/>
                </a:cubicBezTo>
                <a:cubicBezTo>
                  <a:pt x="11148" y="322"/>
                  <a:pt x="11148" y="322"/>
                  <a:pt x="11148" y="322"/>
                </a:cubicBezTo>
                <a:cubicBezTo>
                  <a:pt x="11547" y="645"/>
                  <a:pt x="11547" y="645"/>
                  <a:pt x="11547" y="645"/>
                </a:cubicBezTo>
                <a:cubicBezTo>
                  <a:pt x="12044" y="645"/>
                  <a:pt x="12044" y="645"/>
                  <a:pt x="12044" y="645"/>
                </a:cubicBezTo>
                <a:cubicBezTo>
                  <a:pt x="12442" y="806"/>
                  <a:pt x="12442" y="806"/>
                  <a:pt x="12442" y="806"/>
                </a:cubicBezTo>
                <a:cubicBezTo>
                  <a:pt x="12940" y="1128"/>
                  <a:pt x="12940" y="1128"/>
                  <a:pt x="12940" y="1128"/>
                </a:cubicBezTo>
                <a:cubicBezTo>
                  <a:pt x="13836" y="2096"/>
                  <a:pt x="13836" y="2096"/>
                  <a:pt x="13836" y="2096"/>
                </a:cubicBezTo>
                <a:cubicBezTo>
                  <a:pt x="14135" y="2740"/>
                  <a:pt x="14135" y="2740"/>
                  <a:pt x="14135" y="2740"/>
                </a:cubicBezTo>
                <a:cubicBezTo>
                  <a:pt x="14433" y="2901"/>
                  <a:pt x="14433" y="2901"/>
                  <a:pt x="14433" y="2901"/>
                </a:cubicBezTo>
                <a:cubicBezTo>
                  <a:pt x="14433" y="2901"/>
                  <a:pt x="14632" y="3224"/>
                  <a:pt x="14831" y="3063"/>
                </a:cubicBezTo>
                <a:cubicBezTo>
                  <a:pt x="14931" y="3063"/>
                  <a:pt x="15030" y="2901"/>
                  <a:pt x="15130" y="2740"/>
                </a:cubicBezTo>
                <a:cubicBezTo>
                  <a:pt x="15329" y="2579"/>
                  <a:pt x="15429" y="2257"/>
                  <a:pt x="15429" y="2257"/>
                </a:cubicBezTo>
                <a:cubicBezTo>
                  <a:pt x="15628" y="2257"/>
                  <a:pt x="15628" y="2257"/>
                  <a:pt x="15628" y="2257"/>
                </a:cubicBezTo>
                <a:cubicBezTo>
                  <a:pt x="15827" y="1773"/>
                  <a:pt x="15827" y="1773"/>
                  <a:pt x="15827" y="1773"/>
                </a:cubicBezTo>
                <a:cubicBezTo>
                  <a:pt x="16623" y="2096"/>
                  <a:pt x="16623" y="2096"/>
                  <a:pt x="16623" y="2096"/>
                </a:cubicBezTo>
                <a:cubicBezTo>
                  <a:pt x="17021" y="2096"/>
                  <a:pt x="17021" y="2096"/>
                  <a:pt x="17021" y="2096"/>
                </a:cubicBezTo>
                <a:cubicBezTo>
                  <a:pt x="17618" y="1773"/>
                  <a:pt x="17618" y="1773"/>
                  <a:pt x="17618" y="1773"/>
                </a:cubicBezTo>
                <a:cubicBezTo>
                  <a:pt x="17917" y="2257"/>
                  <a:pt x="17917" y="2257"/>
                  <a:pt x="17917" y="2257"/>
                </a:cubicBezTo>
                <a:cubicBezTo>
                  <a:pt x="17917" y="2740"/>
                  <a:pt x="17917" y="2740"/>
                  <a:pt x="17917" y="2740"/>
                </a:cubicBezTo>
                <a:cubicBezTo>
                  <a:pt x="18315" y="2901"/>
                  <a:pt x="18315" y="2901"/>
                  <a:pt x="18315" y="2901"/>
                </a:cubicBezTo>
                <a:cubicBezTo>
                  <a:pt x="18315" y="2901"/>
                  <a:pt x="18614" y="3224"/>
                  <a:pt x="18713" y="3224"/>
                </a:cubicBezTo>
                <a:cubicBezTo>
                  <a:pt x="18813" y="3224"/>
                  <a:pt x="19012" y="3385"/>
                  <a:pt x="19012" y="3385"/>
                </a:cubicBezTo>
                <a:cubicBezTo>
                  <a:pt x="19112" y="4997"/>
                  <a:pt x="19112" y="4997"/>
                  <a:pt x="19112" y="4997"/>
                </a:cubicBezTo>
                <a:cubicBezTo>
                  <a:pt x="18912" y="5481"/>
                  <a:pt x="18912" y="5481"/>
                  <a:pt x="18912" y="5481"/>
                </a:cubicBezTo>
                <a:cubicBezTo>
                  <a:pt x="19112" y="6770"/>
                  <a:pt x="19112" y="6770"/>
                  <a:pt x="19112" y="6770"/>
                </a:cubicBezTo>
                <a:cubicBezTo>
                  <a:pt x="19112" y="7415"/>
                  <a:pt x="19112" y="7415"/>
                  <a:pt x="19112" y="7415"/>
                </a:cubicBezTo>
                <a:cubicBezTo>
                  <a:pt x="19510" y="6931"/>
                  <a:pt x="19510" y="6931"/>
                  <a:pt x="19510" y="6931"/>
                </a:cubicBezTo>
                <a:cubicBezTo>
                  <a:pt x="19908" y="7415"/>
                  <a:pt x="19908" y="7415"/>
                  <a:pt x="19908" y="7415"/>
                </a:cubicBezTo>
                <a:cubicBezTo>
                  <a:pt x="19709" y="7899"/>
                  <a:pt x="19709" y="7899"/>
                  <a:pt x="19709" y="7899"/>
                </a:cubicBezTo>
                <a:cubicBezTo>
                  <a:pt x="20206" y="8543"/>
                  <a:pt x="20206" y="8543"/>
                  <a:pt x="20206" y="8543"/>
                </a:cubicBezTo>
                <a:cubicBezTo>
                  <a:pt x="20605" y="8866"/>
                  <a:pt x="20605" y="8866"/>
                  <a:pt x="20605" y="8866"/>
                </a:cubicBezTo>
                <a:cubicBezTo>
                  <a:pt x="20505" y="9349"/>
                  <a:pt x="20505" y="9349"/>
                  <a:pt x="20505" y="9349"/>
                </a:cubicBezTo>
                <a:cubicBezTo>
                  <a:pt x="20505" y="9349"/>
                  <a:pt x="20605" y="9510"/>
                  <a:pt x="20704" y="9510"/>
                </a:cubicBezTo>
                <a:cubicBezTo>
                  <a:pt x="20804" y="9672"/>
                  <a:pt x="21003" y="9833"/>
                  <a:pt x="21003" y="9833"/>
                </a:cubicBezTo>
                <a:cubicBezTo>
                  <a:pt x="21003" y="9833"/>
                  <a:pt x="21102" y="10316"/>
                  <a:pt x="21102" y="10639"/>
                </a:cubicBezTo>
                <a:cubicBezTo>
                  <a:pt x="21202" y="10800"/>
                  <a:pt x="21600" y="11284"/>
                  <a:pt x="21600" y="11284"/>
                </a:cubicBezTo>
                <a:cubicBezTo>
                  <a:pt x="21500" y="12090"/>
                  <a:pt x="21500" y="12090"/>
                  <a:pt x="21500" y="12090"/>
                </a:cubicBezTo>
                <a:cubicBezTo>
                  <a:pt x="21500" y="12090"/>
                  <a:pt x="21500" y="12412"/>
                  <a:pt x="21500" y="12573"/>
                </a:cubicBezTo>
                <a:cubicBezTo>
                  <a:pt x="21500" y="12734"/>
                  <a:pt x="21500" y="12896"/>
                  <a:pt x="21500" y="13057"/>
                </a:cubicBezTo>
                <a:cubicBezTo>
                  <a:pt x="21500" y="12896"/>
                  <a:pt x="21500" y="12896"/>
                  <a:pt x="21500" y="12896"/>
                </a:cubicBezTo>
                <a:cubicBezTo>
                  <a:pt x="21003" y="13379"/>
                  <a:pt x="21003" y="13379"/>
                  <a:pt x="21003" y="13379"/>
                </a:cubicBezTo>
                <a:cubicBezTo>
                  <a:pt x="20903" y="14507"/>
                  <a:pt x="20903" y="14507"/>
                  <a:pt x="20903" y="14507"/>
                </a:cubicBezTo>
                <a:cubicBezTo>
                  <a:pt x="20406" y="15313"/>
                  <a:pt x="20406" y="15313"/>
                  <a:pt x="20406" y="15313"/>
                </a:cubicBezTo>
                <a:cubicBezTo>
                  <a:pt x="20605" y="16119"/>
                  <a:pt x="20605" y="16119"/>
                  <a:pt x="20605" y="16119"/>
                </a:cubicBezTo>
                <a:cubicBezTo>
                  <a:pt x="20406" y="16603"/>
                  <a:pt x="20406" y="16603"/>
                  <a:pt x="20406" y="16603"/>
                </a:cubicBezTo>
                <a:cubicBezTo>
                  <a:pt x="19609" y="16603"/>
                  <a:pt x="19609" y="16603"/>
                  <a:pt x="19609" y="16603"/>
                </a:cubicBezTo>
                <a:cubicBezTo>
                  <a:pt x="19609" y="16603"/>
                  <a:pt x="19510" y="16603"/>
                  <a:pt x="19112" y="16603"/>
                </a:cubicBezTo>
                <a:cubicBezTo>
                  <a:pt x="18713" y="16603"/>
                  <a:pt x="18813" y="16603"/>
                  <a:pt x="18813" y="16603"/>
                </a:cubicBezTo>
                <a:cubicBezTo>
                  <a:pt x="18514" y="17087"/>
                  <a:pt x="18514" y="17087"/>
                  <a:pt x="18514" y="17087"/>
                </a:cubicBezTo>
                <a:cubicBezTo>
                  <a:pt x="18415" y="18054"/>
                  <a:pt x="18415" y="18054"/>
                  <a:pt x="18415" y="18054"/>
                </a:cubicBezTo>
                <a:cubicBezTo>
                  <a:pt x="18415" y="18054"/>
                  <a:pt x="18216" y="18054"/>
                  <a:pt x="17818" y="18215"/>
                </a:cubicBezTo>
                <a:cubicBezTo>
                  <a:pt x="17618" y="18376"/>
                  <a:pt x="17618" y="18537"/>
                  <a:pt x="17618" y="18537"/>
                </a:cubicBezTo>
                <a:cubicBezTo>
                  <a:pt x="17618" y="18537"/>
                  <a:pt x="17618" y="18537"/>
                  <a:pt x="17618" y="18537"/>
                </a:cubicBezTo>
                <a:cubicBezTo>
                  <a:pt x="17320" y="18537"/>
                  <a:pt x="17320" y="18537"/>
                  <a:pt x="17320" y="18537"/>
                </a:cubicBezTo>
                <a:cubicBezTo>
                  <a:pt x="16822" y="18376"/>
                  <a:pt x="16822" y="18376"/>
                  <a:pt x="16822" y="18376"/>
                </a:cubicBezTo>
                <a:cubicBezTo>
                  <a:pt x="16424" y="18376"/>
                  <a:pt x="16424" y="18376"/>
                  <a:pt x="16424" y="18376"/>
                </a:cubicBezTo>
                <a:cubicBezTo>
                  <a:pt x="16225" y="17731"/>
                  <a:pt x="16225" y="17731"/>
                  <a:pt x="16225" y="17731"/>
                </a:cubicBezTo>
                <a:cubicBezTo>
                  <a:pt x="15926" y="17570"/>
                  <a:pt x="15926" y="17570"/>
                  <a:pt x="15926" y="17570"/>
                </a:cubicBezTo>
                <a:cubicBezTo>
                  <a:pt x="15628" y="16925"/>
                  <a:pt x="15628" y="16925"/>
                  <a:pt x="15628" y="16925"/>
                </a:cubicBezTo>
                <a:cubicBezTo>
                  <a:pt x="15229" y="16764"/>
                  <a:pt x="15229" y="16764"/>
                  <a:pt x="15229" y="16764"/>
                </a:cubicBezTo>
                <a:cubicBezTo>
                  <a:pt x="15030" y="16281"/>
                  <a:pt x="15030" y="16281"/>
                  <a:pt x="15030" y="16281"/>
                </a:cubicBezTo>
                <a:cubicBezTo>
                  <a:pt x="14533" y="16281"/>
                  <a:pt x="14533" y="16281"/>
                  <a:pt x="14533" y="16281"/>
                </a:cubicBezTo>
                <a:cubicBezTo>
                  <a:pt x="14234" y="15958"/>
                  <a:pt x="14234" y="15958"/>
                  <a:pt x="14234" y="15958"/>
                </a:cubicBezTo>
                <a:cubicBezTo>
                  <a:pt x="14135" y="15636"/>
                  <a:pt x="14135" y="15636"/>
                  <a:pt x="14135" y="15636"/>
                </a:cubicBezTo>
                <a:cubicBezTo>
                  <a:pt x="13836" y="15636"/>
                  <a:pt x="13836" y="15636"/>
                  <a:pt x="13836" y="15636"/>
                </a:cubicBezTo>
                <a:cubicBezTo>
                  <a:pt x="13438" y="15797"/>
                  <a:pt x="13438" y="15797"/>
                  <a:pt x="13438" y="15797"/>
                </a:cubicBezTo>
                <a:cubicBezTo>
                  <a:pt x="12741" y="16119"/>
                  <a:pt x="12741" y="16119"/>
                  <a:pt x="12741" y="16119"/>
                </a:cubicBezTo>
                <a:cubicBezTo>
                  <a:pt x="12343" y="15636"/>
                  <a:pt x="12343" y="15636"/>
                  <a:pt x="12343" y="15636"/>
                </a:cubicBezTo>
                <a:cubicBezTo>
                  <a:pt x="12243" y="15475"/>
                  <a:pt x="12243" y="15475"/>
                  <a:pt x="12243" y="15475"/>
                </a:cubicBezTo>
                <a:cubicBezTo>
                  <a:pt x="11845" y="14991"/>
                  <a:pt x="11845" y="14991"/>
                  <a:pt x="11845" y="14991"/>
                </a:cubicBezTo>
                <a:cubicBezTo>
                  <a:pt x="11646" y="14024"/>
                  <a:pt x="11646" y="14024"/>
                  <a:pt x="11646" y="14024"/>
                </a:cubicBezTo>
                <a:cubicBezTo>
                  <a:pt x="11646" y="14024"/>
                  <a:pt x="11248" y="14507"/>
                  <a:pt x="11148" y="14507"/>
                </a:cubicBezTo>
                <a:cubicBezTo>
                  <a:pt x="11148" y="14507"/>
                  <a:pt x="10850" y="15313"/>
                  <a:pt x="10850" y="15313"/>
                </a:cubicBezTo>
                <a:cubicBezTo>
                  <a:pt x="10750" y="15958"/>
                  <a:pt x="10750" y="15958"/>
                  <a:pt x="10750" y="15958"/>
                </a:cubicBezTo>
                <a:cubicBezTo>
                  <a:pt x="10153" y="15636"/>
                  <a:pt x="10153" y="15636"/>
                  <a:pt x="10153" y="15636"/>
                </a:cubicBezTo>
                <a:cubicBezTo>
                  <a:pt x="10153" y="15636"/>
                  <a:pt x="9854" y="16281"/>
                  <a:pt x="9854" y="16442"/>
                </a:cubicBezTo>
                <a:cubicBezTo>
                  <a:pt x="9755" y="16442"/>
                  <a:pt x="9357" y="16119"/>
                  <a:pt x="9357" y="16119"/>
                </a:cubicBezTo>
                <a:cubicBezTo>
                  <a:pt x="8759" y="16119"/>
                  <a:pt x="8759" y="16119"/>
                  <a:pt x="8759" y="16119"/>
                </a:cubicBezTo>
                <a:cubicBezTo>
                  <a:pt x="8759" y="16119"/>
                  <a:pt x="8162" y="16119"/>
                  <a:pt x="8063" y="15958"/>
                </a:cubicBezTo>
                <a:cubicBezTo>
                  <a:pt x="7963" y="15958"/>
                  <a:pt x="7963" y="16119"/>
                  <a:pt x="7963" y="16119"/>
                </a:cubicBezTo>
                <a:cubicBezTo>
                  <a:pt x="7465" y="16281"/>
                  <a:pt x="7465" y="16281"/>
                  <a:pt x="7465" y="16281"/>
                </a:cubicBezTo>
                <a:cubicBezTo>
                  <a:pt x="6868" y="16442"/>
                  <a:pt x="6868" y="16442"/>
                  <a:pt x="6868" y="16442"/>
                </a:cubicBezTo>
                <a:cubicBezTo>
                  <a:pt x="6868" y="16442"/>
                  <a:pt x="6769" y="17087"/>
                  <a:pt x="6669" y="17248"/>
                </a:cubicBezTo>
                <a:cubicBezTo>
                  <a:pt x="6570" y="17248"/>
                  <a:pt x="6271" y="16764"/>
                  <a:pt x="6171" y="16603"/>
                </a:cubicBezTo>
                <a:cubicBezTo>
                  <a:pt x="6171" y="16442"/>
                  <a:pt x="5873" y="16281"/>
                  <a:pt x="5873" y="16281"/>
                </a:cubicBezTo>
                <a:cubicBezTo>
                  <a:pt x="5475" y="16764"/>
                  <a:pt x="5475" y="16764"/>
                  <a:pt x="5475" y="16764"/>
                </a:cubicBezTo>
                <a:cubicBezTo>
                  <a:pt x="5475" y="16764"/>
                  <a:pt x="4778" y="16925"/>
                  <a:pt x="4678" y="16925"/>
                </a:cubicBezTo>
                <a:cubicBezTo>
                  <a:pt x="4579" y="16925"/>
                  <a:pt x="4081" y="17248"/>
                  <a:pt x="4081" y="17248"/>
                </a:cubicBezTo>
                <a:cubicBezTo>
                  <a:pt x="3384" y="17087"/>
                  <a:pt x="3384" y="17087"/>
                  <a:pt x="3384" y="17087"/>
                </a:cubicBezTo>
                <a:cubicBezTo>
                  <a:pt x="3086" y="17570"/>
                  <a:pt x="3086" y="17570"/>
                  <a:pt x="3086" y="17570"/>
                </a:cubicBezTo>
                <a:cubicBezTo>
                  <a:pt x="2488" y="18215"/>
                  <a:pt x="2488" y="18215"/>
                  <a:pt x="2488" y="18215"/>
                </a:cubicBezTo>
                <a:cubicBezTo>
                  <a:pt x="2090" y="18215"/>
                  <a:pt x="2090" y="18215"/>
                  <a:pt x="2090" y="18215"/>
                </a:cubicBezTo>
                <a:cubicBezTo>
                  <a:pt x="1891" y="19021"/>
                  <a:pt x="1891" y="19021"/>
                  <a:pt x="1891" y="19021"/>
                </a:cubicBezTo>
                <a:cubicBezTo>
                  <a:pt x="1493" y="19343"/>
                  <a:pt x="1493" y="19343"/>
                  <a:pt x="1493" y="19343"/>
                </a:cubicBezTo>
                <a:cubicBezTo>
                  <a:pt x="1394" y="19666"/>
                  <a:pt x="1394" y="19666"/>
                  <a:pt x="1394" y="19666"/>
                </a:cubicBezTo>
                <a:cubicBezTo>
                  <a:pt x="1294" y="20633"/>
                  <a:pt x="1294" y="20633"/>
                  <a:pt x="1294" y="20633"/>
                </a:cubicBezTo>
                <a:cubicBezTo>
                  <a:pt x="1294" y="20633"/>
                  <a:pt x="995" y="20794"/>
                  <a:pt x="796" y="20794"/>
                </a:cubicBezTo>
                <a:cubicBezTo>
                  <a:pt x="697" y="20955"/>
                  <a:pt x="896" y="21116"/>
                  <a:pt x="896" y="21116"/>
                </a:cubicBezTo>
                <a:cubicBezTo>
                  <a:pt x="796" y="21600"/>
                  <a:pt x="796" y="21600"/>
                  <a:pt x="796" y="21600"/>
                </a:cubicBezTo>
                <a:cubicBezTo>
                  <a:pt x="796" y="21600"/>
                  <a:pt x="697" y="21439"/>
                  <a:pt x="697" y="21439"/>
                </a:cubicBezTo>
                <a:cubicBezTo>
                  <a:pt x="697" y="21439"/>
                  <a:pt x="597" y="20955"/>
                  <a:pt x="498" y="20633"/>
                </a:cubicBezTo>
                <a:cubicBezTo>
                  <a:pt x="299" y="20310"/>
                  <a:pt x="100" y="18860"/>
                  <a:pt x="100" y="18860"/>
                </a:cubicBezTo>
                <a:cubicBezTo>
                  <a:pt x="299" y="18215"/>
                  <a:pt x="299" y="18215"/>
                  <a:pt x="299" y="18215"/>
                </a:cubicBezTo>
                <a:cubicBezTo>
                  <a:pt x="299" y="18215"/>
                  <a:pt x="299" y="17570"/>
                  <a:pt x="299" y="17409"/>
                </a:cubicBezTo>
                <a:cubicBezTo>
                  <a:pt x="199" y="17087"/>
                  <a:pt x="100" y="15636"/>
                  <a:pt x="100" y="15636"/>
                </a:cubicBezTo>
                <a:cubicBezTo>
                  <a:pt x="100" y="15636"/>
                  <a:pt x="0" y="14991"/>
                  <a:pt x="0" y="14830"/>
                </a:cubicBezTo>
                <a:cubicBezTo>
                  <a:pt x="0" y="14669"/>
                  <a:pt x="697" y="13379"/>
                  <a:pt x="697" y="13379"/>
                </a:cubicBezTo>
                <a:cubicBezTo>
                  <a:pt x="697" y="13218"/>
                  <a:pt x="796" y="11928"/>
                  <a:pt x="796" y="11928"/>
                </a:cubicBezTo>
                <a:cubicBezTo>
                  <a:pt x="597" y="10961"/>
                  <a:pt x="597" y="10961"/>
                  <a:pt x="597" y="10961"/>
                </a:cubicBezTo>
                <a:cubicBezTo>
                  <a:pt x="796" y="9672"/>
                  <a:pt x="796" y="9672"/>
                  <a:pt x="796" y="9672"/>
                </a:cubicBezTo>
                <a:cubicBezTo>
                  <a:pt x="995" y="8221"/>
                  <a:pt x="995" y="8221"/>
                  <a:pt x="995" y="8221"/>
                </a:cubicBezTo>
                <a:cubicBezTo>
                  <a:pt x="995" y="8221"/>
                  <a:pt x="1095" y="7576"/>
                  <a:pt x="1194" y="7576"/>
                </a:cubicBezTo>
                <a:cubicBezTo>
                  <a:pt x="1294" y="7415"/>
                  <a:pt x="1891" y="7254"/>
                  <a:pt x="1891" y="7254"/>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09" name="Shape 2709"/>
          <p:cNvSpPr/>
          <p:nvPr/>
        </p:nvSpPr>
        <p:spPr>
          <a:xfrm>
            <a:off x="17014073" y="6850839"/>
            <a:ext cx="721745" cy="620482"/>
          </a:xfrm>
          <a:custGeom>
            <a:avLst/>
            <a:gdLst/>
            <a:ahLst/>
            <a:cxnLst>
              <a:cxn ang="0">
                <a:pos x="wd2" y="hd2"/>
              </a:cxn>
              <a:cxn ang="5400000">
                <a:pos x="wd2" y="hd2"/>
              </a:cxn>
              <a:cxn ang="10800000">
                <a:pos x="wd2" y="hd2"/>
              </a:cxn>
              <a:cxn ang="16200000">
                <a:pos x="wd2" y="hd2"/>
              </a:cxn>
            </a:cxnLst>
            <a:rect l="0" t="0" r="r" b="b"/>
            <a:pathLst>
              <a:path w="21524" h="21600" extrusionOk="0">
                <a:moveTo>
                  <a:pt x="19823" y="12898"/>
                </a:moveTo>
                <a:cubicBezTo>
                  <a:pt x="19959" y="12898"/>
                  <a:pt x="19959" y="12898"/>
                  <a:pt x="19959" y="12898"/>
                </a:cubicBezTo>
                <a:cubicBezTo>
                  <a:pt x="19959" y="12898"/>
                  <a:pt x="19959" y="12898"/>
                  <a:pt x="19959" y="12898"/>
                </a:cubicBezTo>
                <a:cubicBezTo>
                  <a:pt x="19823" y="12898"/>
                  <a:pt x="19823" y="12898"/>
                  <a:pt x="19823" y="12898"/>
                </a:cubicBezTo>
                <a:close/>
                <a:moveTo>
                  <a:pt x="18046" y="1399"/>
                </a:moveTo>
                <a:cubicBezTo>
                  <a:pt x="18046" y="1399"/>
                  <a:pt x="18046" y="1399"/>
                  <a:pt x="18046" y="1399"/>
                </a:cubicBezTo>
                <a:cubicBezTo>
                  <a:pt x="18866" y="1554"/>
                  <a:pt x="18866" y="1554"/>
                  <a:pt x="18866" y="1554"/>
                </a:cubicBezTo>
                <a:cubicBezTo>
                  <a:pt x="19276" y="1709"/>
                  <a:pt x="19276" y="1709"/>
                  <a:pt x="19276" y="1709"/>
                </a:cubicBezTo>
                <a:cubicBezTo>
                  <a:pt x="19276" y="2176"/>
                  <a:pt x="19276" y="2176"/>
                  <a:pt x="19276" y="2176"/>
                </a:cubicBezTo>
                <a:cubicBezTo>
                  <a:pt x="19276" y="2797"/>
                  <a:pt x="19276" y="2797"/>
                  <a:pt x="19276" y="2797"/>
                </a:cubicBezTo>
                <a:cubicBezTo>
                  <a:pt x="19276" y="3263"/>
                  <a:pt x="19276" y="3263"/>
                  <a:pt x="19276" y="3263"/>
                </a:cubicBezTo>
                <a:cubicBezTo>
                  <a:pt x="18866" y="3885"/>
                  <a:pt x="18866" y="3885"/>
                  <a:pt x="18866" y="3885"/>
                </a:cubicBezTo>
                <a:cubicBezTo>
                  <a:pt x="18866" y="3885"/>
                  <a:pt x="18729" y="4351"/>
                  <a:pt x="18729" y="4351"/>
                </a:cubicBezTo>
                <a:cubicBezTo>
                  <a:pt x="18729" y="4506"/>
                  <a:pt x="18592" y="4817"/>
                  <a:pt x="18592" y="4817"/>
                </a:cubicBezTo>
                <a:cubicBezTo>
                  <a:pt x="18592" y="4817"/>
                  <a:pt x="18319" y="4662"/>
                  <a:pt x="18456" y="5128"/>
                </a:cubicBezTo>
                <a:cubicBezTo>
                  <a:pt x="18456" y="5594"/>
                  <a:pt x="18592" y="5439"/>
                  <a:pt x="18592" y="5594"/>
                </a:cubicBezTo>
                <a:cubicBezTo>
                  <a:pt x="18592" y="5750"/>
                  <a:pt x="18592" y="6060"/>
                  <a:pt x="18592" y="6216"/>
                </a:cubicBezTo>
                <a:cubicBezTo>
                  <a:pt x="18456" y="6371"/>
                  <a:pt x="18592" y="6371"/>
                  <a:pt x="18456" y="6527"/>
                </a:cubicBezTo>
                <a:cubicBezTo>
                  <a:pt x="18456" y="6682"/>
                  <a:pt x="18729" y="6837"/>
                  <a:pt x="19003" y="6837"/>
                </a:cubicBezTo>
                <a:cubicBezTo>
                  <a:pt x="19276" y="6993"/>
                  <a:pt x="19276" y="6837"/>
                  <a:pt x="19413" y="6837"/>
                </a:cubicBezTo>
                <a:cubicBezTo>
                  <a:pt x="19549" y="6837"/>
                  <a:pt x="19686" y="6993"/>
                  <a:pt x="19823" y="6993"/>
                </a:cubicBezTo>
                <a:cubicBezTo>
                  <a:pt x="19959" y="7148"/>
                  <a:pt x="19959" y="7148"/>
                  <a:pt x="19959" y="7304"/>
                </a:cubicBezTo>
                <a:cubicBezTo>
                  <a:pt x="20096" y="7459"/>
                  <a:pt x="20233" y="7614"/>
                  <a:pt x="20370" y="7770"/>
                </a:cubicBezTo>
                <a:cubicBezTo>
                  <a:pt x="20506" y="7770"/>
                  <a:pt x="20506" y="7614"/>
                  <a:pt x="20643" y="7614"/>
                </a:cubicBezTo>
                <a:cubicBezTo>
                  <a:pt x="20643" y="7770"/>
                  <a:pt x="20780" y="7925"/>
                  <a:pt x="20916" y="7925"/>
                </a:cubicBezTo>
                <a:cubicBezTo>
                  <a:pt x="20916" y="8081"/>
                  <a:pt x="21053" y="8236"/>
                  <a:pt x="21190" y="8236"/>
                </a:cubicBezTo>
                <a:cubicBezTo>
                  <a:pt x="21190" y="8236"/>
                  <a:pt x="21463" y="8391"/>
                  <a:pt x="21463" y="8391"/>
                </a:cubicBezTo>
                <a:cubicBezTo>
                  <a:pt x="21600" y="8547"/>
                  <a:pt x="21463" y="8702"/>
                  <a:pt x="21463" y="8702"/>
                </a:cubicBezTo>
                <a:cubicBezTo>
                  <a:pt x="21327" y="8702"/>
                  <a:pt x="21327" y="9013"/>
                  <a:pt x="21190" y="9013"/>
                </a:cubicBezTo>
                <a:cubicBezTo>
                  <a:pt x="21190" y="9013"/>
                  <a:pt x="20780" y="9168"/>
                  <a:pt x="20780" y="9168"/>
                </a:cubicBezTo>
                <a:cubicBezTo>
                  <a:pt x="20643" y="9168"/>
                  <a:pt x="20506" y="9168"/>
                  <a:pt x="20370" y="9168"/>
                </a:cubicBezTo>
                <a:cubicBezTo>
                  <a:pt x="20233" y="9168"/>
                  <a:pt x="20096" y="9168"/>
                  <a:pt x="19959" y="9013"/>
                </a:cubicBezTo>
                <a:cubicBezTo>
                  <a:pt x="19823" y="9013"/>
                  <a:pt x="19823" y="9013"/>
                  <a:pt x="19686" y="9013"/>
                </a:cubicBezTo>
                <a:cubicBezTo>
                  <a:pt x="19686" y="9168"/>
                  <a:pt x="19686" y="9479"/>
                  <a:pt x="19686" y="9479"/>
                </a:cubicBezTo>
                <a:cubicBezTo>
                  <a:pt x="19686" y="9479"/>
                  <a:pt x="19823" y="9635"/>
                  <a:pt x="19959" y="9790"/>
                </a:cubicBezTo>
                <a:cubicBezTo>
                  <a:pt x="19959" y="9790"/>
                  <a:pt x="20233" y="10101"/>
                  <a:pt x="20370" y="10101"/>
                </a:cubicBezTo>
                <a:cubicBezTo>
                  <a:pt x="20370" y="10101"/>
                  <a:pt x="20506" y="10256"/>
                  <a:pt x="20643" y="10412"/>
                </a:cubicBezTo>
                <a:cubicBezTo>
                  <a:pt x="20780" y="10722"/>
                  <a:pt x="20780" y="10878"/>
                  <a:pt x="20780" y="10878"/>
                </a:cubicBezTo>
                <a:cubicBezTo>
                  <a:pt x="21463" y="11499"/>
                  <a:pt x="21463" y="11499"/>
                  <a:pt x="21463" y="11499"/>
                </a:cubicBezTo>
                <a:cubicBezTo>
                  <a:pt x="21463" y="11499"/>
                  <a:pt x="21463" y="11655"/>
                  <a:pt x="21463" y="12121"/>
                </a:cubicBezTo>
                <a:cubicBezTo>
                  <a:pt x="21463" y="12742"/>
                  <a:pt x="21327" y="12432"/>
                  <a:pt x="21190" y="12432"/>
                </a:cubicBezTo>
                <a:cubicBezTo>
                  <a:pt x="21053" y="12432"/>
                  <a:pt x="20916" y="12432"/>
                  <a:pt x="20643" y="12276"/>
                </a:cubicBezTo>
                <a:cubicBezTo>
                  <a:pt x="20506" y="12276"/>
                  <a:pt x="20506" y="12276"/>
                  <a:pt x="20506" y="12276"/>
                </a:cubicBezTo>
                <a:cubicBezTo>
                  <a:pt x="20233" y="12742"/>
                  <a:pt x="20233" y="12742"/>
                  <a:pt x="20233" y="12742"/>
                </a:cubicBezTo>
                <a:cubicBezTo>
                  <a:pt x="20233" y="12742"/>
                  <a:pt x="19959" y="12742"/>
                  <a:pt x="19823" y="12898"/>
                </a:cubicBezTo>
                <a:cubicBezTo>
                  <a:pt x="19686" y="12898"/>
                  <a:pt x="19686" y="12898"/>
                  <a:pt x="19686" y="12898"/>
                </a:cubicBezTo>
                <a:cubicBezTo>
                  <a:pt x="19686" y="12898"/>
                  <a:pt x="19413" y="13053"/>
                  <a:pt x="19413" y="13053"/>
                </a:cubicBezTo>
                <a:cubicBezTo>
                  <a:pt x="19413" y="13053"/>
                  <a:pt x="19276" y="13209"/>
                  <a:pt x="19276" y="13209"/>
                </a:cubicBezTo>
                <a:cubicBezTo>
                  <a:pt x="19139" y="13209"/>
                  <a:pt x="19139" y="13209"/>
                  <a:pt x="19139" y="13209"/>
                </a:cubicBezTo>
                <a:cubicBezTo>
                  <a:pt x="19003" y="13053"/>
                  <a:pt x="19003" y="13053"/>
                  <a:pt x="19003" y="13053"/>
                </a:cubicBezTo>
                <a:cubicBezTo>
                  <a:pt x="18866" y="12898"/>
                  <a:pt x="18866" y="12898"/>
                  <a:pt x="18866" y="12898"/>
                </a:cubicBezTo>
                <a:cubicBezTo>
                  <a:pt x="18592" y="13209"/>
                  <a:pt x="18592" y="13209"/>
                  <a:pt x="18592" y="13209"/>
                </a:cubicBezTo>
                <a:cubicBezTo>
                  <a:pt x="18456" y="13364"/>
                  <a:pt x="18456" y="13364"/>
                  <a:pt x="18456" y="13364"/>
                </a:cubicBezTo>
                <a:cubicBezTo>
                  <a:pt x="18456" y="13364"/>
                  <a:pt x="18456" y="13519"/>
                  <a:pt x="18456" y="13519"/>
                </a:cubicBezTo>
                <a:cubicBezTo>
                  <a:pt x="18456" y="13519"/>
                  <a:pt x="18729" y="13519"/>
                  <a:pt x="18729" y="13519"/>
                </a:cubicBezTo>
                <a:cubicBezTo>
                  <a:pt x="18729" y="13830"/>
                  <a:pt x="18729" y="13830"/>
                  <a:pt x="18729" y="13830"/>
                </a:cubicBezTo>
                <a:cubicBezTo>
                  <a:pt x="18729" y="13830"/>
                  <a:pt x="18729" y="13830"/>
                  <a:pt x="18866" y="13830"/>
                </a:cubicBezTo>
                <a:cubicBezTo>
                  <a:pt x="18866" y="13830"/>
                  <a:pt x="19003" y="13986"/>
                  <a:pt x="19003" y="13986"/>
                </a:cubicBezTo>
                <a:cubicBezTo>
                  <a:pt x="19139" y="14141"/>
                  <a:pt x="19139" y="14141"/>
                  <a:pt x="19139" y="14141"/>
                </a:cubicBezTo>
                <a:cubicBezTo>
                  <a:pt x="19139" y="14452"/>
                  <a:pt x="19139" y="14452"/>
                  <a:pt x="19139" y="14452"/>
                </a:cubicBezTo>
                <a:cubicBezTo>
                  <a:pt x="19413" y="14607"/>
                  <a:pt x="19413" y="14607"/>
                  <a:pt x="19413" y="14607"/>
                </a:cubicBezTo>
                <a:cubicBezTo>
                  <a:pt x="19413" y="14918"/>
                  <a:pt x="19413" y="14918"/>
                  <a:pt x="19413" y="14918"/>
                </a:cubicBezTo>
                <a:cubicBezTo>
                  <a:pt x="19276" y="15073"/>
                  <a:pt x="19276" y="15073"/>
                  <a:pt x="19276" y="15073"/>
                </a:cubicBezTo>
                <a:cubicBezTo>
                  <a:pt x="19139" y="15229"/>
                  <a:pt x="19139" y="15229"/>
                  <a:pt x="19139" y="15229"/>
                </a:cubicBezTo>
                <a:cubicBezTo>
                  <a:pt x="18866" y="15229"/>
                  <a:pt x="18866" y="15229"/>
                  <a:pt x="18866" y="15229"/>
                </a:cubicBezTo>
                <a:cubicBezTo>
                  <a:pt x="18866" y="15073"/>
                  <a:pt x="18866" y="15073"/>
                  <a:pt x="18866" y="15073"/>
                </a:cubicBezTo>
                <a:cubicBezTo>
                  <a:pt x="18729" y="14763"/>
                  <a:pt x="18729" y="14763"/>
                  <a:pt x="18729" y="14763"/>
                </a:cubicBezTo>
                <a:cubicBezTo>
                  <a:pt x="18592" y="14607"/>
                  <a:pt x="18592" y="14607"/>
                  <a:pt x="18592" y="14607"/>
                </a:cubicBezTo>
                <a:cubicBezTo>
                  <a:pt x="18182" y="14763"/>
                  <a:pt x="18182" y="14763"/>
                  <a:pt x="18182" y="14763"/>
                </a:cubicBezTo>
                <a:cubicBezTo>
                  <a:pt x="18182" y="15073"/>
                  <a:pt x="18182" y="15073"/>
                  <a:pt x="18182" y="15073"/>
                </a:cubicBezTo>
                <a:cubicBezTo>
                  <a:pt x="17499" y="15695"/>
                  <a:pt x="17499" y="15695"/>
                  <a:pt x="17499" y="15695"/>
                </a:cubicBezTo>
                <a:cubicBezTo>
                  <a:pt x="17635" y="16006"/>
                  <a:pt x="17635" y="16006"/>
                  <a:pt x="17635" y="16006"/>
                </a:cubicBezTo>
                <a:cubicBezTo>
                  <a:pt x="17362" y="16317"/>
                  <a:pt x="17362" y="16317"/>
                  <a:pt x="17362" y="16317"/>
                </a:cubicBezTo>
                <a:cubicBezTo>
                  <a:pt x="17362" y="16783"/>
                  <a:pt x="17362" y="16783"/>
                  <a:pt x="17362" y="16783"/>
                </a:cubicBezTo>
                <a:cubicBezTo>
                  <a:pt x="17499" y="17249"/>
                  <a:pt x="17499" y="17249"/>
                  <a:pt x="17499" y="17249"/>
                </a:cubicBezTo>
                <a:cubicBezTo>
                  <a:pt x="17499" y="17560"/>
                  <a:pt x="17499" y="17560"/>
                  <a:pt x="17499" y="17560"/>
                </a:cubicBezTo>
                <a:cubicBezTo>
                  <a:pt x="16952" y="17715"/>
                  <a:pt x="16952" y="17715"/>
                  <a:pt x="16952" y="17715"/>
                </a:cubicBezTo>
                <a:cubicBezTo>
                  <a:pt x="16542" y="17871"/>
                  <a:pt x="16542" y="17871"/>
                  <a:pt x="16542" y="17871"/>
                </a:cubicBezTo>
                <a:cubicBezTo>
                  <a:pt x="16542" y="18337"/>
                  <a:pt x="16542" y="18337"/>
                  <a:pt x="16542" y="18337"/>
                </a:cubicBezTo>
                <a:cubicBezTo>
                  <a:pt x="16542" y="18492"/>
                  <a:pt x="16542" y="18492"/>
                  <a:pt x="16542" y="18492"/>
                </a:cubicBezTo>
                <a:cubicBezTo>
                  <a:pt x="16952" y="19114"/>
                  <a:pt x="16952" y="19114"/>
                  <a:pt x="16952" y="19114"/>
                </a:cubicBezTo>
                <a:cubicBezTo>
                  <a:pt x="16815" y="19269"/>
                  <a:pt x="16815" y="19269"/>
                  <a:pt x="16815" y="19269"/>
                </a:cubicBezTo>
                <a:cubicBezTo>
                  <a:pt x="16678" y="19424"/>
                  <a:pt x="16678" y="19424"/>
                  <a:pt x="16678" y="19424"/>
                </a:cubicBezTo>
                <a:cubicBezTo>
                  <a:pt x="17089" y="20046"/>
                  <a:pt x="17089" y="20046"/>
                  <a:pt x="17089" y="20046"/>
                </a:cubicBezTo>
                <a:cubicBezTo>
                  <a:pt x="17225" y="20201"/>
                  <a:pt x="17225" y="20201"/>
                  <a:pt x="17225" y="20201"/>
                </a:cubicBezTo>
                <a:cubicBezTo>
                  <a:pt x="17499" y="20201"/>
                  <a:pt x="17499" y="20201"/>
                  <a:pt x="17499" y="20201"/>
                </a:cubicBezTo>
                <a:cubicBezTo>
                  <a:pt x="17499" y="20512"/>
                  <a:pt x="17499" y="20512"/>
                  <a:pt x="17499" y="20512"/>
                </a:cubicBezTo>
                <a:cubicBezTo>
                  <a:pt x="17499" y="20668"/>
                  <a:pt x="17499" y="20668"/>
                  <a:pt x="17499" y="20668"/>
                </a:cubicBezTo>
                <a:cubicBezTo>
                  <a:pt x="17499" y="20978"/>
                  <a:pt x="17499" y="20978"/>
                  <a:pt x="17499" y="20978"/>
                </a:cubicBezTo>
                <a:cubicBezTo>
                  <a:pt x="17225" y="21289"/>
                  <a:pt x="17225" y="21289"/>
                  <a:pt x="17225" y="21289"/>
                </a:cubicBezTo>
                <a:cubicBezTo>
                  <a:pt x="17362" y="21600"/>
                  <a:pt x="17362" y="21600"/>
                  <a:pt x="17362" y="21600"/>
                </a:cubicBezTo>
                <a:cubicBezTo>
                  <a:pt x="17089" y="21445"/>
                  <a:pt x="17089" y="21445"/>
                  <a:pt x="17089" y="21445"/>
                </a:cubicBezTo>
                <a:cubicBezTo>
                  <a:pt x="16952" y="21600"/>
                  <a:pt x="16952" y="21600"/>
                  <a:pt x="16952" y="21600"/>
                </a:cubicBezTo>
                <a:cubicBezTo>
                  <a:pt x="16952" y="21600"/>
                  <a:pt x="16952" y="21600"/>
                  <a:pt x="16952" y="21600"/>
                </a:cubicBezTo>
                <a:cubicBezTo>
                  <a:pt x="16542" y="21445"/>
                  <a:pt x="16542" y="21445"/>
                  <a:pt x="16542" y="21445"/>
                </a:cubicBezTo>
                <a:cubicBezTo>
                  <a:pt x="16542" y="21445"/>
                  <a:pt x="16268" y="21600"/>
                  <a:pt x="16132" y="21600"/>
                </a:cubicBezTo>
                <a:cubicBezTo>
                  <a:pt x="16132" y="21600"/>
                  <a:pt x="15995" y="21600"/>
                  <a:pt x="15995" y="21600"/>
                </a:cubicBezTo>
                <a:cubicBezTo>
                  <a:pt x="15995" y="21600"/>
                  <a:pt x="15722" y="21445"/>
                  <a:pt x="15585" y="21445"/>
                </a:cubicBezTo>
                <a:cubicBezTo>
                  <a:pt x="15585" y="21445"/>
                  <a:pt x="15585" y="21445"/>
                  <a:pt x="15585" y="21445"/>
                </a:cubicBezTo>
                <a:cubicBezTo>
                  <a:pt x="15585" y="21445"/>
                  <a:pt x="15585" y="21445"/>
                  <a:pt x="15585" y="21445"/>
                </a:cubicBezTo>
                <a:cubicBezTo>
                  <a:pt x="15585" y="21445"/>
                  <a:pt x="15585" y="21445"/>
                  <a:pt x="15585" y="21445"/>
                </a:cubicBezTo>
                <a:cubicBezTo>
                  <a:pt x="15585" y="21445"/>
                  <a:pt x="15585" y="21445"/>
                  <a:pt x="15585" y="21445"/>
                </a:cubicBezTo>
                <a:cubicBezTo>
                  <a:pt x="15585" y="21445"/>
                  <a:pt x="15585" y="21445"/>
                  <a:pt x="15585" y="21445"/>
                </a:cubicBezTo>
                <a:cubicBezTo>
                  <a:pt x="15585" y="21289"/>
                  <a:pt x="15585" y="21289"/>
                  <a:pt x="15585" y="21289"/>
                </a:cubicBezTo>
                <a:cubicBezTo>
                  <a:pt x="15585" y="21289"/>
                  <a:pt x="15585" y="21289"/>
                  <a:pt x="15585" y="21289"/>
                </a:cubicBezTo>
                <a:cubicBezTo>
                  <a:pt x="15585" y="21289"/>
                  <a:pt x="15585" y="21289"/>
                  <a:pt x="15585" y="21289"/>
                </a:cubicBezTo>
                <a:cubicBezTo>
                  <a:pt x="15585" y="21289"/>
                  <a:pt x="15585" y="21289"/>
                  <a:pt x="15585"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448" y="21289"/>
                  <a:pt x="15448" y="21289"/>
                  <a:pt x="15448" y="21289"/>
                </a:cubicBezTo>
                <a:cubicBezTo>
                  <a:pt x="15311" y="21289"/>
                  <a:pt x="15311" y="21289"/>
                  <a:pt x="15311" y="21289"/>
                </a:cubicBezTo>
                <a:cubicBezTo>
                  <a:pt x="15311" y="21289"/>
                  <a:pt x="15311" y="21289"/>
                  <a:pt x="15311" y="21289"/>
                </a:cubicBezTo>
                <a:cubicBezTo>
                  <a:pt x="15311" y="21289"/>
                  <a:pt x="15311" y="21289"/>
                  <a:pt x="15311" y="21289"/>
                </a:cubicBezTo>
                <a:cubicBezTo>
                  <a:pt x="15311" y="21289"/>
                  <a:pt x="15311" y="21289"/>
                  <a:pt x="15311" y="21289"/>
                </a:cubicBezTo>
                <a:cubicBezTo>
                  <a:pt x="15311" y="21289"/>
                  <a:pt x="15311" y="21289"/>
                  <a:pt x="15311" y="21289"/>
                </a:cubicBezTo>
                <a:cubicBezTo>
                  <a:pt x="15311" y="21289"/>
                  <a:pt x="15311" y="21289"/>
                  <a:pt x="15311" y="21289"/>
                </a:cubicBezTo>
                <a:cubicBezTo>
                  <a:pt x="15311" y="21289"/>
                  <a:pt x="15311" y="21289"/>
                  <a:pt x="15311" y="21289"/>
                </a:cubicBezTo>
                <a:cubicBezTo>
                  <a:pt x="15311" y="21289"/>
                  <a:pt x="15311" y="21289"/>
                  <a:pt x="15311" y="21289"/>
                </a:cubicBezTo>
                <a:cubicBezTo>
                  <a:pt x="15311" y="21289"/>
                  <a:pt x="15311" y="21289"/>
                  <a:pt x="15311" y="21289"/>
                </a:cubicBezTo>
                <a:cubicBezTo>
                  <a:pt x="14491" y="20823"/>
                  <a:pt x="14491" y="20823"/>
                  <a:pt x="14491" y="20823"/>
                </a:cubicBezTo>
                <a:cubicBezTo>
                  <a:pt x="13808" y="20357"/>
                  <a:pt x="13808" y="20357"/>
                  <a:pt x="13808" y="20357"/>
                </a:cubicBezTo>
                <a:cubicBezTo>
                  <a:pt x="13534" y="20046"/>
                  <a:pt x="13534" y="20046"/>
                  <a:pt x="13534" y="20046"/>
                </a:cubicBezTo>
                <a:cubicBezTo>
                  <a:pt x="13397" y="19424"/>
                  <a:pt x="13397" y="19424"/>
                  <a:pt x="13397" y="19424"/>
                </a:cubicBezTo>
                <a:cubicBezTo>
                  <a:pt x="12714" y="19269"/>
                  <a:pt x="12714" y="19269"/>
                  <a:pt x="12714" y="19269"/>
                </a:cubicBezTo>
                <a:cubicBezTo>
                  <a:pt x="12714" y="18803"/>
                  <a:pt x="11894" y="19580"/>
                  <a:pt x="12167" y="18647"/>
                </a:cubicBezTo>
                <a:cubicBezTo>
                  <a:pt x="12167" y="18647"/>
                  <a:pt x="12167" y="18492"/>
                  <a:pt x="12167" y="18492"/>
                </a:cubicBezTo>
                <a:cubicBezTo>
                  <a:pt x="12167" y="18492"/>
                  <a:pt x="12167" y="18492"/>
                  <a:pt x="12167" y="18492"/>
                </a:cubicBezTo>
                <a:cubicBezTo>
                  <a:pt x="12167" y="18337"/>
                  <a:pt x="11894" y="18026"/>
                  <a:pt x="11894" y="18026"/>
                </a:cubicBezTo>
                <a:cubicBezTo>
                  <a:pt x="11073" y="17560"/>
                  <a:pt x="10937" y="17094"/>
                  <a:pt x="10527" y="16938"/>
                </a:cubicBezTo>
                <a:cubicBezTo>
                  <a:pt x="10390" y="16938"/>
                  <a:pt x="10390" y="16938"/>
                  <a:pt x="10390" y="16938"/>
                </a:cubicBezTo>
                <a:cubicBezTo>
                  <a:pt x="9843" y="16317"/>
                  <a:pt x="9843" y="16317"/>
                  <a:pt x="9843" y="16317"/>
                </a:cubicBezTo>
                <a:cubicBezTo>
                  <a:pt x="9570" y="16161"/>
                  <a:pt x="9570" y="16161"/>
                  <a:pt x="9570" y="16161"/>
                </a:cubicBezTo>
                <a:cubicBezTo>
                  <a:pt x="9296" y="15850"/>
                  <a:pt x="9296" y="15850"/>
                  <a:pt x="9296" y="15850"/>
                </a:cubicBezTo>
                <a:cubicBezTo>
                  <a:pt x="9296" y="15540"/>
                  <a:pt x="9296" y="15540"/>
                  <a:pt x="9296" y="15540"/>
                </a:cubicBezTo>
                <a:cubicBezTo>
                  <a:pt x="9159" y="14918"/>
                  <a:pt x="9159" y="14918"/>
                  <a:pt x="9159" y="14918"/>
                </a:cubicBezTo>
                <a:cubicBezTo>
                  <a:pt x="9159" y="14918"/>
                  <a:pt x="9159" y="14918"/>
                  <a:pt x="9159" y="14918"/>
                </a:cubicBezTo>
                <a:cubicBezTo>
                  <a:pt x="9159" y="14918"/>
                  <a:pt x="8613" y="14763"/>
                  <a:pt x="8339" y="14607"/>
                </a:cubicBezTo>
                <a:cubicBezTo>
                  <a:pt x="8066" y="14452"/>
                  <a:pt x="8066" y="14452"/>
                  <a:pt x="8066" y="14452"/>
                </a:cubicBezTo>
                <a:cubicBezTo>
                  <a:pt x="7792" y="13986"/>
                  <a:pt x="7792" y="13986"/>
                  <a:pt x="7792" y="13986"/>
                </a:cubicBezTo>
                <a:cubicBezTo>
                  <a:pt x="7656" y="13830"/>
                  <a:pt x="7656" y="13830"/>
                  <a:pt x="7656" y="13830"/>
                </a:cubicBezTo>
                <a:cubicBezTo>
                  <a:pt x="7246" y="13364"/>
                  <a:pt x="7246" y="13364"/>
                  <a:pt x="7246" y="13364"/>
                </a:cubicBezTo>
                <a:cubicBezTo>
                  <a:pt x="7109" y="13364"/>
                  <a:pt x="7109" y="13364"/>
                  <a:pt x="7109" y="13364"/>
                </a:cubicBezTo>
                <a:cubicBezTo>
                  <a:pt x="6425" y="13053"/>
                  <a:pt x="6425" y="13053"/>
                  <a:pt x="6425" y="13053"/>
                </a:cubicBezTo>
                <a:cubicBezTo>
                  <a:pt x="6289" y="12742"/>
                  <a:pt x="6289" y="12742"/>
                  <a:pt x="6289" y="12742"/>
                </a:cubicBezTo>
                <a:cubicBezTo>
                  <a:pt x="6015" y="12587"/>
                  <a:pt x="6015" y="12587"/>
                  <a:pt x="6015" y="12587"/>
                </a:cubicBezTo>
                <a:cubicBezTo>
                  <a:pt x="5878" y="12276"/>
                  <a:pt x="5878" y="12276"/>
                  <a:pt x="5878" y="12276"/>
                </a:cubicBezTo>
                <a:cubicBezTo>
                  <a:pt x="5468" y="12121"/>
                  <a:pt x="5468" y="12121"/>
                  <a:pt x="5468" y="12121"/>
                </a:cubicBezTo>
                <a:cubicBezTo>
                  <a:pt x="5332" y="11810"/>
                  <a:pt x="5332" y="11810"/>
                  <a:pt x="5332" y="11810"/>
                </a:cubicBezTo>
                <a:cubicBezTo>
                  <a:pt x="5195" y="11655"/>
                  <a:pt x="5195" y="11655"/>
                  <a:pt x="5195" y="11655"/>
                </a:cubicBezTo>
                <a:cubicBezTo>
                  <a:pt x="4785" y="11033"/>
                  <a:pt x="4785" y="11033"/>
                  <a:pt x="4785" y="11033"/>
                </a:cubicBezTo>
                <a:cubicBezTo>
                  <a:pt x="4375" y="10722"/>
                  <a:pt x="4375" y="10722"/>
                  <a:pt x="4375" y="10722"/>
                </a:cubicBezTo>
                <a:cubicBezTo>
                  <a:pt x="4238" y="10567"/>
                  <a:pt x="4238" y="10567"/>
                  <a:pt x="4238" y="10567"/>
                </a:cubicBezTo>
                <a:cubicBezTo>
                  <a:pt x="4101" y="10412"/>
                  <a:pt x="4101" y="10412"/>
                  <a:pt x="4101" y="10412"/>
                </a:cubicBezTo>
                <a:cubicBezTo>
                  <a:pt x="3828" y="9945"/>
                  <a:pt x="3828" y="9945"/>
                  <a:pt x="3828" y="9945"/>
                </a:cubicBezTo>
                <a:cubicBezTo>
                  <a:pt x="3418" y="9479"/>
                  <a:pt x="3418" y="9479"/>
                  <a:pt x="3418" y="9479"/>
                </a:cubicBezTo>
                <a:cubicBezTo>
                  <a:pt x="3144" y="9168"/>
                  <a:pt x="3144" y="9168"/>
                  <a:pt x="3144" y="9168"/>
                </a:cubicBezTo>
                <a:cubicBezTo>
                  <a:pt x="2871" y="8702"/>
                  <a:pt x="2871" y="8702"/>
                  <a:pt x="2871" y="8702"/>
                </a:cubicBezTo>
                <a:cubicBezTo>
                  <a:pt x="3144" y="8391"/>
                  <a:pt x="3144" y="8391"/>
                  <a:pt x="3144" y="8391"/>
                </a:cubicBezTo>
                <a:cubicBezTo>
                  <a:pt x="3008" y="8236"/>
                  <a:pt x="2871" y="8236"/>
                  <a:pt x="2871" y="8081"/>
                </a:cubicBezTo>
                <a:cubicBezTo>
                  <a:pt x="2734" y="8081"/>
                  <a:pt x="2461" y="7925"/>
                  <a:pt x="2597" y="7770"/>
                </a:cubicBezTo>
                <a:cubicBezTo>
                  <a:pt x="2597" y="7614"/>
                  <a:pt x="2461" y="7459"/>
                  <a:pt x="2461" y="7148"/>
                </a:cubicBezTo>
                <a:cubicBezTo>
                  <a:pt x="2461" y="6993"/>
                  <a:pt x="2461" y="6837"/>
                  <a:pt x="2324" y="6837"/>
                </a:cubicBezTo>
                <a:cubicBezTo>
                  <a:pt x="2187" y="6682"/>
                  <a:pt x="2187" y="6682"/>
                  <a:pt x="2187" y="6682"/>
                </a:cubicBezTo>
                <a:cubicBezTo>
                  <a:pt x="2051" y="6682"/>
                  <a:pt x="1914" y="6682"/>
                  <a:pt x="1914" y="6682"/>
                </a:cubicBezTo>
                <a:cubicBezTo>
                  <a:pt x="1777" y="6682"/>
                  <a:pt x="1777" y="6682"/>
                  <a:pt x="1777" y="6682"/>
                </a:cubicBezTo>
                <a:cubicBezTo>
                  <a:pt x="1777" y="6682"/>
                  <a:pt x="1914" y="6371"/>
                  <a:pt x="1914" y="6060"/>
                </a:cubicBezTo>
                <a:cubicBezTo>
                  <a:pt x="1367" y="5905"/>
                  <a:pt x="1367" y="5905"/>
                  <a:pt x="1367" y="5905"/>
                </a:cubicBezTo>
                <a:cubicBezTo>
                  <a:pt x="1367" y="5905"/>
                  <a:pt x="1367" y="5439"/>
                  <a:pt x="1094" y="5283"/>
                </a:cubicBezTo>
                <a:cubicBezTo>
                  <a:pt x="820" y="5283"/>
                  <a:pt x="820" y="5283"/>
                  <a:pt x="820" y="5283"/>
                </a:cubicBezTo>
                <a:cubicBezTo>
                  <a:pt x="684" y="5439"/>
                  <a:pt x="684" y="5594"/>
                  <a:pt x="684" y="5594"/>
                </a:cubicBezTo>
                <a:cubicBezTo>
                  <a:pt x="137" y="4973"/>
                  <a:pt x="137" y="4973"/>
                  <a:pt x="137" y="4973"/>
                </a:cubicBezTo>
                <a:cubicBezTo>
                  <a:pt x="137" y="4973"/>
                  <a:pt x="137" y="4817"/>
                  <a:pt x="273" y="4506"/>
                </a:cubicBezTo>
                <a:cubicBezTo>
                  <a:pt x="547" y="4196"/>
                  <a:pt x="273" y="4040"/>
                  <a:pt x="273" y="4040"/>
                </a:cubicBezTo>
                <a:cubicBezTo>
                  <a:pt x="137" y="3574"/>
                  <a:pt x="137" y="3574"/>
                  <a:pt x="137" y="3574"/>
                </a:cubicBezTo>
                <a:cubicBezTo>
                  <a:pt x="273" y="3263"/>
                  <a:pt x="273" y="3263"/>
                  <a:pt x="273" y="3263"/>
                </a:cubicBezTo>
                <a:cubicBezTo>
                  <a:pt x="137" y="3108"/>
                  <a:pt x="137" y="3108"/>
                  <a:pt x="137" y="3108"/>
                </a:cubicBezTo>
                <a:cubicBezTo>
                  <a:pt x="0" y="2953"/>
                  <a:pt x="0" y="2953"/>
                  <a:pt x="0" y="2953"/>
                </a:cubicBezTo>
                <a:cubicBezTo>
                  <a:pt x="0" y="2953"/>
                  <a:pt x="0" y="2953"/>
                  <a:pt x="0" y="2953"/>
                </a:cubicBezTo>
                <a:cubicBezTo>
                  <a:pt x="0" y="2953"/>
                  <a:pt x="0" y="2953"/>
                  <a:pt x="0" y="2953"/>
                </a:cubicBezTo>
                <a:cubicBezTo>
                  <a:pt x="273" y="2331"/>
                  <a:pt x="273" y="2331"/>
                  <a:pt x="273" y="2331"/>
                </a:cubicBezTo>
                <a:cubicBezTo>
                  <a:pt x="273" y="2331"/>
                  <a:pt x="137" y="2020"/>
                  <a:pt x="137" y="1709"/>
                </a:cubicBezTo>
                <a:cubicBezTo>
                  <a:pt x="137" y="1709"/>
                  <a:pt x="273" y="1554"/>
                  <a:pt x="273" y="1554"/>
                </a:cubicBezTo>
                <a:cubicBezTo>
                  <a:pt x="273" y="1554"/>
                  <a:pt x="273" y="1554"/>
                  <a:pt x="273" y="1554"/>
                </a:cubicBezTo>
                <a:cubicBezTo>
                  <a:pt x="273" y="1399"/>
                  <a:pt x="273" y="1399"/>
                  <a:pt x="273" y="1399"/>
                </a:cubicBezTo>
                <a:cubicBezTo>
                  <a:pt x="273" y="1399"/>
                  <a:pt x="273" y="1399"/>
                  <a:pt x="273" y="1399"/>
                </a:cubicBezTo>
                <a:cubicBezTo>
                  <a:pt x="410" y="1399"/>
                  <a:pt x="410" y="1399"/>
                  <a:pt x="410" y="1399"/>
                </a:cubicBezTo>
                <a:cubicBezTo>
                  <a:pt x="410" y="1399"/>
                  <a:pt x="410" y="1399"/>
                  <a:pt x="410" y="1399"/>
                </a:cubicBezTo>
                <a:cubicBezTo>
                  <a:pt x="410" y="1243"/>
                  <a:pt x="1094" y="1088"/>
                  <a:pt x="1094" y="1088"/>
                </a:cubicBezTo>
                <a:cubicBezTo>
                  <a:pt x="1367" y="932"/>
                  <a:pt x="1367" y="932"/>
                  <a:pt x="1367" y="932"/>
                </a:cubicBezTo>
                <a:cubicBezTo>
                  <a:pt x="1914" y="1709"/>
                  <a:pt x="1914" y="1709"/>
                  <a:pt x="1914" y="1709"/>
                </a:cubicBezTo>
                <a:cubicBezTo>
                  <a:pt x="2461" y="2331"/>
                  <a:pt x="2461" y="2331"/>
                  <a:pt x="2461" y="2331"/>
                </a:cubicBezTo>
                <a:cubicBezTo>
                  <a:pt x="2871" y="2642"/>
                  <a:pt x="2871" y="2642"/>
                  <a:pt x="2871" y="2642"/>
                </a:cubicBezTo>
                <a:cubicBezTo>
                  <a:pt x="2871" y="2642"/>
                  <a:pt x="3008" y="2486"/>
                  <a:pt x="3144" y="2486"/>
                </a:cubicBezTo>
                <a:cubicBezTo>
                  <a:pt x="3144" y="2331"/>
                  <a:pt x="3144" y="2020"/>
                  <a:pt x="3144" y="2020"/>
                </a:cubicBezTo>
                <a:cubicBezTo>
                  <a:pt x="3418" y="1709"/>
                  <a:pt x="3418" y="1709"/>
                  <a:pt x="3418" y="1709"/>
                </a:cubicBezTo>
                <a:cubicBezTo>
                  <a:pt x="3554" y="1399"/>
                  <a:pt x="3554" y="1399"/>
                  <a:pt x="3554" y="1399"/>
                </a:cubicBezTo>
                <a:cubicBezTo>
                  <a:pt x="3554" y="1088"/>
                  <a:pt x="3554" y="1088"/>
                  <a:pt x="3554" y="1088"/>
                </a:cubicBezTo>
                <a:cubicBezTo>
                  <a:pt x="3828" y="932"/>
                  <a:pt x="3828" y="932"/>
                  <a:pt x="3828" y="932"/>
                </a:cubicBezTo>
                <a:cubicBezTo>
                  <a:pt x="4238" y="777"/>
                  <a:pt x="4238" y="777"/>
                  <a:pt x="4238" y="777"/>
                </a:cubicBezTo>
                <a:cubicBezTo>
                  <a:pt x="4785" y="622"/>
                  <a:pt x="4785" y="622"/>
                  <a:pt x="4785" y="622"/>
                </a:cubicBezTo>
                <a:cubicBezTo>
                  <a:pt x="4785" y="622"/>
                  <a:pt x="5195" y="777"/>
                  <a:pt x="5332" y="777"/>
                </a:cubicBezTo>
                <a:cubicBezTo>
                  <a:pt x="5332" y="777"/>
                  <a:pt x="5468" y="777"/>
                  <a:pt x="5468" y="777"/>
                </a:cubicBezTo>
                <a:cubicBezTo>
                  <a:pt x="5742" y="311"/>
                  <a:pt x="5742" y="311"/>
                  <a:pt x="5742" y="311"/>
                </a:cubicBezTo>
                <a:cubicBezTo>
                  <a:pt x="5742" y="311"/>
                  <a:pt x="5742" y="311"/>
                  <a:pt x="5742" y="311"/>
                </a:cubicBezTo>
                <a:cubicBezTo>
                  <a:pt x="5878" y="0"/>
                  <a:pt x="5878" y="0"/>
                  <a:pt x="5878" y="0"/>
                </a:cubicBezTo>
                <a:cubicBezTo>
                  <a:pt x="6562" y="311"/>
                  <a:pt x="6562" y="311"/>
                  <a:pt x="6562" y="311"/>
                </a:cubicBezTo>
                <a:cubicBezTo>
                  <a:pt x="6835" y="622"/>
                  <a:pt x="6835" y="622"/>
                  <a:pt x="6835" y="622"/>
                </a:cubicBezTo>
                <a:cubicBezTo>
                  <a:pt x="7519" y="777"/>
                  <a:pt x="7519" y="777"/>
                  <a:pt x="7519" y="777"/>
                </a:cubicBezTo>
                <a:cubicBezTo>
                  <a:pt x="7519" y="777"/>
                  <a:pt x="7519" y="777"/>
                  <a:pt x="7519" y="777"/>
                </a:cubicBezTo>
                <a:cubicBezTo>
                  <a:pt x="7792" y="777"/>
                  <a:pt x="7792" y="777"/>
                  <a:pt x="7792" y="777"/>
                </a:cubicBezTo>
                <a:cubicBezTo>
                  <a:pt x="7792" y="622"/>
                  <a:pt x="7792" y="622"/>
                  <a:pt x="7792" y="622"/>
                </a:cubicBezTo>
                <a:cubicBezTo>
                  <a:pt x="8339" y="622"/>
                  <a:pt x="8339" y="622"/>
                  <a:pt x="8339" y="622"/>
                </a:cubicBezTo>
                <a:cubicBezTo>
                  <a:pt x="9023" y="777"/>
                  <a:pt x="9023" y="777"/>
                  <a:pt x="9023" y="777"/>
                </a:cubicBezTo>
                <a:cubicBezTo>
                  <a:pt x="9433" y="777"/>
                  <a:pt x="9433" y="777"/>
                  <a:pt x="9433" y="777"/>
                </a:cubicBezTo>
                <a:cubicBezTo>
                  <a:pt x="10116" y="777"/>
                  <a:pt x="10116" y="777"/>
                  <a:pt x="10116" y="777"/>
                </a:cubicBezTo>
                <a:cubicBezTo>
                  <a:pt x="10527" y="932"/>
                  <a:pt x="10527" y="932"/>
                  <a:pt x="10527" y="932"/>
                </a:cubicBezTo>
                <a:cubicBezTo>
                  <a:pt x="10800" y="1088"/>
                  <a:pt x="10800" y="1088"/>
                  <a:pt x="10800" y="1088"/>
                </a:cubicBezTo>
                <a:cubicBezTo>
                  <a:pt x="10800" y="1088"/>
                  <a:pt x="10800" y="1088"/>
                  <a:pt x="10937" y="932"/>
                </a:cubicBezTo>
                <a:cubicBezTo>
                  <a:pt x="10937" y="932"/>
                  <a:pt x="11347" y="932"/>
                  <a:pt x="11347" y="932"/>
                </a:cubicBezTo>
                <a:cubicBezTo>
                  <a:pt x="11484" y="466"/>
                  <a:pt x="11484" y="466"/>
                  <a:pt x="11484" y="466"/>
                </a:cubicBezTo>
                <a:cubicBezTo>
                  <a:pt x="11620" y="777"/>
                  <a:pt x="11620" y="777"/>
                  <a:pt x="11620" y="777"/>
                </a:cubicBezTo>
                <a:cubicBezTo>
                  <a:pt x="11757" y="777"/>
                  <a:pt x="12030" y="777"/>
                  <a:pt x="12030" y="777"/>
                </a:cubicBezTo>
                <a:cubicBezTo>
                  <a:pt x="12167" y="311"/>
                  <a:pt x="12167" y="311"/>
                  <a:pt x="12167" y="311"/>
                </a:cubicBezTo>
                <a:cubicBezTo>
                  <a:pt x="12304" y="466"/>
                  <a:pt x="12304" y="466"/>
                  <a:pt x="12304" y="466"/>
                </a:cubicBezTo>
                <a:cubicBezTo>
                  <a:pt x="12441" y="466"/>
                  <a:pt x="12441" y="466"/>
                  <a:pt x="12577" y="466"/>
                </a:cubicBezTo>
                <a:cubicBezTo>
                  <a:pt x="12714" y="466"/>
                  <a:pt x="12851" y="311"/>
                  <a:pt x="12851" y="311"/>
                </a:cubicBezTo>
                <a:cubicBezTo>
                  <a:pt x="12851" y="311"/>
                  <a:pt x="12987" y="466"/>
                  <a:pt x="12987" y="466"/>
                </a:cubicBezTo>
                <a:cubicBezTo>
                  <a:pt x="12987" y="466"/>
                  <a:pt x="13124" y="311"/>
                  <a:pt x="13261" y="311"/>
                </a:cubicBezTo>
                <a:cubicBezTo>
                  <a:pt x="13261" y="311"/>
                  <a:pt x="13261" y="311"/>
                  <a:pt x="13261" y="311"/>
                </a:cubicBezTo>
                <a:cubicBezTo>
                  <a:pt x="13261" y="311"/>
                  <a:pt x="13261" y="311"/>
                  <a:pt x="13261"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397" y="311"/>
                  <a:pt x="13397" y="311"/>
                  <a:pt x="13397"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311"/>
                  <a:pt x="13534" y="311"/>
                  <a:pt x="13534" y="311"/>
                </a:cubicBezTo>
                <a:cubicBezTo>
                  <a:pt x="13534" y="155"/>
                  <a:pt x="13534" y="155"/>
                  <a:pt x="13534" y="155"/>
                </a:cubicBezTo>
                <a:cubicBezTo>
                  <a:pt x="13534" y="155"/>
                  <a:pt x="13534" y="155"/>
                  <a:pt x="13534" y="155"/>
                </a:cubicBezTo>
                <a:cubicBezTo>
                  <a:pt x="13534" y="155"/>
                  <a:pt x="13534" y="155"/>
                  <a:pt x="13534" y="155"/>
                </a:cubicBezTo>
                <a:cubicBezTo>
                  <a:pt x="13534" y="155"/>
                  <a:pt x="13534" y="155"/>
                  <a:pt x="13534" y="155"/>
                </a:cubicBezTo>
                <a:cubicBezTo>
                  <a:pt x="13534" y="155"/>
                  <a:pt x="13534" y="155"/>
                  <a:pt x="13534"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671" y="155"/>
                  <a:pt x="13671" y="155"/>
                </a:cubicBezTo>
                <a:cubicBezTo>
                  <a:pt x="13671" y="155"/>
                  <a:pt x="13808" y="466"/>
                  <a:pt x="14081" y="622"/>
                </a:cubicBezTo>
                <a:cubicBezTo>
                  <a:pt x="14081" y="622"/>
                  <a:pt x="14081" y="622"/>
                  <a:pt x="14081" y="622"/>
                </a:cubicBezTo>
                <a:cubicBezTo>
                  <a:pt x="14354" y="622"/>
                  <a:pt x="14354" y="622"/>
                  <a:pt x="14354" y="622"/>
                </a:cubicBezTo>
                <a:cubicBezTo>
                  <a:pt x="14354" y="622"/>
                  <a:pt x="14354" y="622"/>
                  <a:pt x="14354" y="622"/>
                </a:cubicBezTo>
                <a:cubicBezTo>
                  <a:pt x="14354" y="622"/>
                  <a:pt x="14491" y="466"/>
                  <a:pt x="14628" y="466"/>
                </a:cubicBezTo>
                <a:cubicBezTo>
                  <a:pt x="14901" y="466"/>
                  <a:pt x="15038" y="466"/>
                  <a:pt x="15175" y="466"/>
                </a:cubicBezTo>
                <a:cubicBezTo>
                  <a:pt x="15448" y="466"/>
                  <a:pt x="15585" y="777"/>
                  <a:pt x="15585" y="777"/>
                </a:cubicBezTo>
                <a:cubicBezTo>
                  <a:pt x="15995" y="1243"/>
                  <a:pt x="15995" y="1243"/>
                  <a:pt x="15995" y="1243"/>
                </a:cubicBezTo>
                <a:cubicBezTo>
                  <a:pt x="15995" y="1243"/>
                  <a:pt x="16132" y="1554"/>
                  <a:pt x="16132" y="1709"/>
                </a:cubicBezTo>
                <a:cubicBezTo>
                  <a:pt x="16268" y="1865"/>
                  <a:pt x="16268" y="2020"/>
                  <a:pt x="16268" y="2020"/>
                </a:cubicBezTo>
                <a:cubicBezTo>
                  <a:pt x="16268" y="2020"/>
                  <a:pt x="16268" y="2020"/>
                  <a:pt x="16268" y="2020"/>
                </a:cubicBezTo>
                <a:cubicBezTo>
                  <a:pt x="16405" y="2020"/>
                  <a:pt x="17362" y="2486"/>
                  <a:pt x="17499" y="2486"/>
                </a:cubicBezTo>
                <a:cubicBezTo>
                  <a:pt x="17499" y="2486"/>
                  <a:pt x="17635" y="2486"/>
                  <a:pt x="17635" y="2486"/>
                </a:cubicBezTo>
                <a:cubicBezTo>
                  <a:pt x="17635" y="2176"/>
                  <a:pt x="17499" y="2020"/>
                  <a:pt x="17772" y="1865"/>
                </a:cubicBezTo>
                <a:cubicBezTo>
                  <a:pt x="17909" y="1865"/>
                  <a:pt x="18046" y="2176"/>
                  <a:pt x="18046" y="1865"/>
                </a:cubicBezTo>
                <a:cubicBezTo>
                  <a:pt x="18046" y="1554"/>
                  <a:pt x="18182" y="1709"/>
                  <a:pt x="18046" y="1399"/>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0" name="Shape 2710"/>
          <p:cNvSpPr/>
          <p:nvPr/>
        </p:nvSpPr>
        <p:spPr>
          <a:xfrm>
            <a:off x="15689532" y="3924487"/>
            <a:ext cx="648983" cy="745007"/>
          </a:xfrm>
          <a:custGeom>
            <a:avLst/>
            <a:gdLst/>
            <a:ahLst/>
            <a:cxnLst>
              <a:cxn ang="0">
                <a:pos x="wd2" y="hd2"/>
              </a:cxn>
              <a:cxn ang="5400000">
                <a:pos x="wd2" y="hd2"/>
              </a:cxn>
              <a:cxn ang="10800000">
                <a:pos x="wd2" y="hd2"/>
              </a:cxn>
              <a:cxn ang="16200000">
                <a:pos x="wd2" y="hd2"/>
              </a:cxn>
            </a:cxnLst>
            <a:rect l="0" t="0" r="r" b="b"/>
            <a:pathLst>
              <a:path w="21600" h="21600" extrusionOk="0">
                <a:moveTo>
                  <a:pt x="5821" y="4268"/>
                </a:moveTo>
                <a:cubicBezTo>
                  <a:pt x="6740" y="3880"/>
                  <a:pt x="6740" y="3880"/>
                  <a:pt x="6740" y="3880"/>
                </a:cubicBezTo>
                <a:cubicBezTo>
                  <a:pt x="7200" y="3104"/>
                  <a:pt x="7200" y="3104"/>
                  <a:pt x="7200" y="3104"/>
                </a:cubicBezTo>
                <a:cubicBezTo>
                  <a:pt x="7813" y="2199"/>
                  <a:pt x="7813" y="2199"/>
                  <a:pt x="7813" y="2199"/>
                </a:cubicBezTo>
                <a:cubicBezTo>
                  <a:pt x="8119" y="1811"/>
                  <a:pt x="8119" y="1811"/>
                  <a:pt x="8119" y="1811"/>
                </a:cubicBezTo>
                <a:cubicBezTo>
                  <a:pt x="8426" y="1164"/>
                  <a:pt x="8426" y="1164"/>
                  <a:pt x="8426" y="1164"/>
                </a:cubicBezTo>
                <a:cubicBezTo>
                  <a:pt x="9345" y="905"/>
                  <a:pt x="9345" y="905"/>
                  <a:pt x="9345" y="905"/>
                </a:cubicBezTo>
                <a:cubicBezTo>
                  <a:pt x="9345" y="905"/>
                  <a:pt x="9957" y="776"/>
                  <a:pt x="10111" y="776"/>
                </a:cubicBezTo>
                <a:cubicBezTo>
                  <a:pt x="10264" y="647"/>
                  <a:pt x="11183" y="0"/>
                  <a:pt x="11183" y="0"/>
                </a:cubicBezTo>
                <a:cubicBezTo>
                  <a:pt x="11336" y="0"/>
                  <a:pt x="11336" y="0"/>
                  <a:pt x="11336" y="0"/>
                </a:cubicBezTo>
                <a:cubicBezTo>
                  <a:pt x="10877" y="647"/>
                  <a:pt x="10877" y="647"/>
                  <a:pt x="10877" y="647"/>
                </a:cubicBezTo>
                <a:cubicBezTo>
                  <a:pt x="10877" y="1035"/>
                  <a:pt x="10877" y="1035"/>
                  <a:pt x="10877" y="1035"/>
                </a:cubicBezTo>
                <a:cubicBezTo>
                  <a:pt x="10877" y="1293"/>
                  <a:pt x="10877" y="1293"/>
                  <a:pt x="10877" y="1293"/>
                </a:cubicBezTo>
                <a:cubicBezTo>
                  <a:pt x="11030" y="1811"/>
                  <a:pt x="11030" y="1811"/>
                  <a:pt x="11030" y="1811"/>
                </a:cubicBezTo>
                <a:cubicBezTo>
                  <a:pt x="11183" y="1940"/>
                  <a:pt x="11183" y="1940"/>
                  <a:pt x="11183" y="1940"/>
                </a:cubicBezTo>
                <a:cubicBezTo>
                  <a:pt x="11183" y="2457"/>
                  <a:pt x="11183" y="2457"/>
                  <a:pt x="11183" y="2457"/>
                </a:cubicBezTo>
                <a:cubicBezTo>
                  <a:pt x="11183" y="2975"/>
                  <a:pt x="11183" y="2975"/>
                  <a:pt x="11183" y="2975"/>
                </a:cubicBezTo>
                <a:cubicBezTo>
                  <a:pt x="11183" y="2975"/>
                  <a:pt x="11643" y="3234"/>
                  <a:pt x="11489" y="3363"/>
                </a:cubicBezTo>
                <a:cubicBezTo>
                  <a:pt x="11183" y="3492"/>
                  <a:pt x="10877" y="3880"/>
                  <a:pt x="10877" y="3880"/>
                </a:cubicBezTo>
                <a:cubicBezTo>
                  <a:pt x="10723" y="4656"/>
                  <a:pt x="10723" y="4656"/>
                  <a:pt x="10723" y="4656"/>
                </a:cubicBezTo>
                <a:cubicBezTo>
                  <a:pt x="10111" y="5303"/>
                  <a:pt x="10111" y="5303"/>
                  <a:pt x="10111" y="5303"/>
                </a:cubicBezTo>
                <a:cubicBezTo>
                  <a:pt x="10264" y="6079"/>
                  <a:pt x="10264" y="6079"/>
                  <a:pt x="10264" y="6079"/>
                </a:cubicBezTo>
                <a:cubicBezTo>
                  <a:pt x="10417" y="6726"/>
                  <a:pt x="10417" y="6726"/>
                  <a:pt x="10417" y="6726"/>
                </a:cubicBezTo>
                <a:cubicBezTo>
                  <a:pt x="10264" y="7243"/>
                  <a:pt x="10264" y="7243"/>
                  <a:pt x="10264" y="7243"/>
                </a:cubicBezTo>
                <a:cubicBezTo>
                  <a:pt x="10723" y="7631"/>
                  <a:pt x="10723" y="7631"/>
                  <a:pt x="10723" y="7631"/>
                </a:cubicBezTo>
                <a:cubicBezTo>
                  <a:pt x="10570" y="7890"/>
                  <a:pt x="10570" y="7890"/>
                  <a:pt x="10570" y="7890"/>
                </a:cubicBezTo>
                <a:cubicBezTo>
                  <a:pt x="10723" y="8278"/>
                  <a:pt x="10723" y="8278"/>
                  <a:pt x="10723" y="8278"/>
                </a:cubicBezTo>
                <a:cubicBezTo>
                  <a:pt x="11183" y="8537"/>
                  <a:pt x="11183" y="8537"/>
                  <a:pt x="11183" y="8537"/>
                </a:cubicBezTo>
                <a:cubicBezTo>
                  <a:pt x="11183" y="8537"/>
                  <a:pt x="11489" y="8537"/>
                  <a:pt x="11643" y="8537"/>
                </a:cubicBezTo>
                <a:cubicBezTo>
                  <a:pt x="11796" y="8537"/>
                  <a:pt x="12255" y="8407"/>
                  <a:pt x="12409" y="8407"/>
                </a:cubicBezTo>
                <a:cubicBezTo>
                  <a:pt x="12562" y="8407"/>
                  <a:pt x="12868" y="8537"/>
                  <a:pt x="12868" y="8537"/>
                </a:cubicBezTo>
                <a:cubicBezTo>
                  <a:pt x="13328" y="9054"/>
                  <a:pt x="13328" y="9054"/>
                  <a:pt x="13328" y="9054"/>
                </a:cubicBezTo>
                <a:cubicBezTo>
                  <a:pt x="13328" y="9442"/>
                  <a:pt x="13328" y="9442"/>
                  <a:pt x="13328" y="9442"/>
                </a:cubicBezTo>
                <a:cubicBezTo>
                  <a:pt x="13328" y="9442"/>
                  <a:pt x="13174" y="9701"/>
                  <a:pt x="13174" y="9830"/>
                </a:cubicBezTo>
                <a:cubicBezTo>
                  <a:pt x="13021" y="9959"/>
                  <a:pt x="12868" y="10218"/>
                  <a:pt x="12868" y="10218"/>
                </a:cubicBezTo>
                <a:cubicBezTo>
                  <a:pt x="12562" y="10477"/>
                  <a:pt x="12562" y="10477"/>
                  <a:pt x="12562" y="10477"/>
                </a:cubicBezTo>
                <a:cubicBezTo>
                  <a:pt x="12409" y="10865"/>
                  <a:pt x="12409" y="10865"/>
                  <a:pt x="12409" y="10865"/>
                </a:cubicBezTo>
                <a:cubicBezTo>
                  <a:pt x="12255" y="11123"/>
                  <a:pt x="12255" y="11123"/>
                  <a:pt x="12255" y="11123"/>
                </a:cubicBezTo>
                <a:cubicBezTo>
                  <a:pt x="12255" y="11123"/>
                  <a:pt x="12255" y="11123"/>
                  <a:pt x="12255" y="11123"/>
                </a:cubicBezTo>
                <a:cubicBezTo>
                  <a:pt x="11949" y="10865"/>
                  <a:pt x="11949" y="10865"/>
                  <a:pt x="11949" y="10865"/>
                </a:cubicBezTo>
                <a:cubicBezTo>
                  <a:pt x="11949" y="10865"/>
                  <a:pt x="11949" y="10477"/>
                  <a:pt x="11796" y="10606"/>
                </a:cubicBezTo>
                <a:cubicBezTo>
                  <a:pt x="11643" y="10606"/>
                  <a:pt x="11489" y="10865"/>
                  <a:pt x="11489" y="10865"/>
                </a:cubicBezTo>
                <a:cubicBezTo>
                  <a:pt x="11643" y="11123"/>
                  <a:pt x="11643" y="11123"/>
                  <a:pt x="11643" y="11123"/>
                </a:cubicBezTo>
                <a:cubicBezTo>
                  <a:pt x="11643" y="11123"/>
                  <a:pt x="11796" y="11511"/>
                  <a:pt x="11643" y="11511"/>
                </a:cubicBezTo>
                <a:cubicBezTo>
                  <a:pt x="11489" y="11511"/>
                  <a:pt x="11336" y="11511"/>
                  <a:pt x="11336" y="11511"/>
                </a:cubicBezTo>
                <a:cubicBezTo>
                  <a:pt x="11183" y="10994"/>
                  <a:pt x="11183" y="10994"/>
                  <a:pt x="11183" y="10994"/>
                </a:cubicBezTo>
                <a:cubicBezTo>
                  <a:pt x="10723" y="10865"/>
                  <a:pt x="10723" y="10865"/>
                  <a:pt x="10723" y="10865"/>
                </a:cubicBezTo>
                <a:cubicBezTo>
                  <a:pt x="11030" y="10347"/>
                  <a:pt x="11030" y="10347"/>
                  <a:pt x="11030" y="10347"/>
                </a:cubicBezTo>
                <a:cubicBezTo>
                  <a:pt x="10723" y="10218"/>
                  <a:pt x="10723" y="10218"/>
                  <a:pt x="10723" y="10218"/>
                </a:cubicBezTo>
                <a:cubicBezTo>
                  <a:pt x="10723" y="10218"/>
                  <a:pt x="10570" y="10218"/>
                  <a:pt x="10417" y="10347"/>
                </a:cubicBezTo>
                <a:cubicBezTo>
                  <a:pt x="10417" y="10477"/>
                  <a:pt x="10264" y="10994"/>
                  <a:pt x="10264" y="10994"/>
                </a:cubicBezTo>
                <a:cubicBezTo>
                  <a:pt x="10111" y="11511"/>
                  <a:pt x="10111" y="11511"/>
                  <a:pt x="10111" y="11511"/>
                </a:cubicBezTo>
                <a:cubicBezTo>
                  <a:pt x="10111" y="11511"/>
                  <a:pt x="10264" y="11641"/>
                  <a:pt x="10264" y="11770"/>
                </a:cubicBezTo>
                <a:cubicBezTo>
                  <a:pt x="10264" y="11899"/>
                  <a:pt x="10111" y="12029"/>
                  <a:pt x="10111" y="12029"/>
                </a:cubicBezTo>
                <a:cubicBezTo>
                  <a:pt x="10111" y="12029"/>
                  <a:pt x="10111" y="12158"/>
                  <a:pt x="10111" y="12287"/>
                </a:cubicBezTo>
                <a:cubicBezTo>
                  <a:pt x="10111" y="12287"/>
                  <a:pt x="10264" y="12546"/>
                  <a:pt x="10264" y="12675"/>
                </a:cubicBezTo>
                <a:cubicBezTo>
                  <a:pt x="10264" y="12675"/>
                  <a:pt x="10264" y="12805"/>
                  <a:pt x="10111" y="12805"/>
                </a:cubicBezTo>
                <a:cubicBezTo>
                  <a:pt x="10111" y="12934"/>
                  <a:pt x="10111" y="12934"/>
                  <a:pt x="10111" y="13063"/>
                </a:cubicBezTo>
                <a:cubicBezTo>
                  <a:pt x="9957" y="13063"/>
                  <a:pt x="9804" y="13193"/>
                  <a:pt x="9804" y="13193"/>
                </a:cubicBezTo>
                <a:cubicBezTo>
                  <a:pt x="9804" y="13193"/>
                  <a:pt x="9498" y="13322"/>
                  <a:pt x="9498" y="13322"/>
                </a:cubicBezTo>
                <a:cubicBezTo>
                  <a:pt x="9498" y="13322"/>
                  <a:pt x="9345" y="13193"/>
                  <a:pt x="9191" y="13193"/>
                </a:cubicBezTo>
                <a:cubicBezTo>
                  <a:pt x="9038" y="13193"/>
                  <a:pt x="9038" y="13063"/>
                  <a:pt x="8885" y="13193"/>
                </a:cubicBezTo>
                <a:cubicBezTo>
                  <a:pt x="8732" y="13322"/>
                  <a:pt x="8732" y="13322"/>
                  <a:pt x="8732" y="13322"/>
                </a:cubicBezTo>
                <a:cubicBezTo>
                  <a:pt x="8885" y="13451"/>
                  <a:pt x="8885" y="13451"/>
                  <a:pt x="8885" y="13451"/>
                </a:cubicBezTo>
                <a:cubicBezTo>
                  <a:pt x="9191" y="13451"/>
                  <a:pt x="9191" y="13451"/>
                  <a:pt x="9191" y="13451"/>
                </a:cubicBezTo>
                <a:cubicBezTo>
                  <a:pt x="9191" y="13710"/>
                  <a:pt x="9191" y="13710"/>
                  <a:pt x="9191" y="13710"/>
                </a:cubicBezTo>
                <a:cubicBezTo>
                  <a:pt x="9191" y="13710"/>
                  <a:pt x="9345" y="13710"/>
                  <a:pt x="9345" y="13840"/>
                </a:cubicBezTo>
                <a:cubicBezTo>
                  <a:pt x="9191" y="13969"/>
                  <a:pt x="9038" y="14098"/>
                  <a:pt x="9038" y="14098"/>
                </a:cubicBezTo>
                <a:cubicBezTo>
                  <a:pt x="8732" y="14357"/>
                  <a:pt x="8732" y="14357"/>
                  <a:pt x="8732" y="14357"/>
                </a:cubicBezTo>
                <a:cubicBezTo>
                  <a:pt x="8426" y="14486"/>
                  <a:pt x="8426" y="14486"/>
                  <a:pt x="8426" y="14486"/>
                </a:cubicBezTo>
                <a:cubicBezTo>
                  <a:pt x="8426" y="14486"/>
                  <a:pt x="8119" y="14357"/>
                  <a:pt x="8119" y="14486"/>
                </a:cubicBezTo>
                <a:cubicBezTo>
                  <a:pt x="7966" y="14486"/>
                  <a:pt x="7813" y="14486"/>
                  <a:pt x="7813" y="14486"/>
                </a:cubicBezTo>
                <a:cubicBezTo>
                  <a:pt x="7813" y="14616"/>
                  <a:pt x="8119" y="14874"/>
                  <a:pt x="8119" y="14874"/>
                </a:cubicBezTo>
                <a:cubicBezTo>
                  <a:pt x="7506" y="14357"/>
                  <a:pt x="7506" y="14357"/>
                  <a:pt x="7506" y="14357"/>
                </a:cubicBezTo>
                <a:cubicBezTo>
                  <a:pt x="7200" y="14357"/>
                  <a:pt x="7200" y="14357"/>
                  <a:pt x="7200" y="14357"/>
                </a:cubicBezTo>
                <a:cubicBezTo>
                  <a:pt x="7660" y="14616"/>
                  <a:pt x="7660" y="14616"/>
                  <a:pt x="7660" y="14616"/>
                </a:cubicBezTo>
                <a:cubicBezTo>
                  <a:pt x="7813" y="14874"/>
                  <a:pt x="7813" y="14874"/>
                  <a:pt x="7813" y="14874"/>
                </a:cubicBezTo>
                <a:cubicBezTo>
                  <a:pt x="8119" y="15004"/>
                  <a:pt x="8119" y="15004"/>
                  <a:pt x="8119" y="15004"/>
                </a:cubicBezTo>
                <a:cubicBezTo>
                  <a:pt x="7966" y="15133"/>
                  <a:pt x="7966" y="15133"/>
                  <a:pt x="7966" y="15133"/>
                </a:cubicBezTo>
                <a:cubicBezTo>
                  <a:pt x="7813" y="15262"/>
                  <a:pt x="7813" y="15262"/>
                  <a:pt x="7813" y="15262"/>
                </a:cubicBezTo>
                <a:cubicBezTo>
                  <a:pt x="7506" y="15521"/>
                  <a:pt x="7506" y="15521"/>
                  <a:pt x="7506" y="15521"/>
                </a:cubicBezTo>
                <a:cubicBezTo>
                  <a:pt x="7506" y="15521"/>
                  <a:pt x="7353" y="15650"/>
                  <a:pt x="7200" y="15650"/>
                </a:cubicBezTo>
                <a:cubicBezTo>
                  <a:pt x="7200" y="15650"/>
                  <a:pt x="6740" y="15650"/>
                  <a:pt x="6740" y="15650"/>
                </a:cubicBezTo>
                <a:cubicBezTo>
                  <a:pt x="6894" y="15780"/>
                  <a:pt x="6894" y="15780"/>
                  <a:pt x="6894" y="15780"/>
                </a:cubicBezTo>
                <a:cubicBezTo>
                  <a:pt x="7200" y="15909"/>
                  <a:pt x="7200" y="15909"/>
                  <a:pt x="7200" y="15909"/>
                </a:cubicBezTo>
                <a:cubicBezTo>
                  <a:pt x="7200" y="15909"/>
                  <a:pt x="7353" y="15780"/>
                  <a:pt x="7353" y="15909"/>
                </a:cubicBezTo>
                <a:cubicBezTo>
                  <a:pt x="7200" y="15909"/>
                  <a:pt x="7200" y="15909"/>
                  <a:pt x="7200" y="16038"/>
                </a:cubicBezTo>
                <a:cubicBezTo>
                  <a:pt x="7200" y="16297"/>
                  <a:pt x="7200" y="16685"/>
                  <a:pt x="7200" y="16685"/>
                </a:cubicBezTo>
                <a:cubicBezTo>
                  <a:pt x="7506" y="17073"/>
                  <a:pt x="7506" y="17073"/>
                  <a:pt x="7506" y="17073"/>
                </a:cubicBezTo>
                <a:cubicBezTo>
                  <a:pt x="7660" y="17202"/>
                  <a:pt x="7660" y="17202"/>
                  <a:pt x="7660" y="17202"/>
                </a:cubicBezTo>
                <a:cubicBezTo>
                  <a:pt x="7660" y="17202"/>
                  <a:pt x="7660" y="17202"/>
                  <a:pt x="7660" y="17332"/>
                </a:cubicBezTo>
                <a:cubicBezTo>
                  <a:pt x="7660" y="17332"/>
                  <a:pt x="7660" y="17461"/>
                  <a:pt x="7660" y="17461"/>
                </a:cubicBezTo>
                <a:cubicBezTo>
                  <a:pt x="7660" y="17720"/>
                  <a:pt x="7660" y="17720"/>
                  <a:pt x="7660" y="17720"/>
                </a:cubicBezTo>
                <a:cubicBezTo>
                  <a:pt x="7660" y="17720"/>
                  <a:pt x="7506" y="17849"/>
                  <a:pt x="7353" y="17849"/>
                </a:cubicBezTo>
                <a:cubicBezTo>
                  <a:pt x="7353" y="17849"/>
                  <a:pt x="6740" y="17978"/>
                  <a:pt x="6740" y="17978"/>
                </a:cubicBezTo>
                <a:cubicBezTo>
                  <a:pt x="6587" y="18237"/>
                  <a:pt x="6587" y="18237"/>
                  <a:pt x="6587" y="18237"/>
                </a:cubicBezTo>
                <a:cubicBezTo>
                  <a:pt x="6894" y="18366"/>
                  <a:pt x="6894" y="18366"/>
                  <a:pt x="6894" y="18366"/>
                </a:cubicBezTo>
                <a:cubicBezTo>
                  <a:pt x="6894" y="18366"/>
                  <a:pt x="6894" y="18625"/>
                  <a:pt x="6894" y="18625"/>
                </a:cubicBezTo>
                <a:cubicBezTo>
                  <a:pt x="6894" y="18754"/>
                  <a:pt x="6740" y="18884"/>
                  <a:pt x="6740" y="18884"/>
                </a:cubicBezTo>
                <a:cubicBezTo>
                  <a:pt x="7047" y="18884"/>
                  <a:pt x="7047" y="18884"/>
                  <a:pt x="7047" y="18884"/>
                </a:cubicBezTo>
                <a:cubicBezTo>
                  <a:pt x="7506" y="19013"/>
                  <a:pt x="7506" y="19013"/>
                  <a:pt x="7506" y="19013"/>
                </a:cubicBezTo>
                <a:cubicBezTo>
                  <a:pt x="8119" y="19660"/>
                  <a:pt x="8119" y="19660"/>
                  <a:pt x="8119" y="19660"/>
                </a:cubicBezTo>
                <a:cubicBezTo>
                  <a:pt x="7966" y="20177"/>
                  <a:pt x="7966" y="20177"/>
                  <a:pt x="7966" y="20177"/>
                </a:cubicBezTo>
                <a:cubicBezTo>
                  <a:pt x="7660" y="20436"/>
                  <a:pt x="7660" y="20436"/>
                  <a:pt x="7660" y="20436"/>
                </a:cubicBezTo>
                <a:cubicBezTo>
                  <a:pt x="7353" y="19919"/>
                  <a:pt x="7353" y="19919"/>
                  <a:pt x="7353" y="19919"/>
                </a:cubicBezTo>
                <a:cubicBezTo>
                  <a:pt x="7353" y="19919"/>
                  <a:pt x="7200" y="19919"/>
                  <a:pt x="7200" y="20048"/>
                </a:cubicBezTo>
                <a:cubicBezTo>
                  <a:pt x="7047" y="20048"/>
                  <a:pt x="6587" y="20307"/>
                  <a:pt x="6587" y="20307"/>
                </a:cubicBezTo>
                <a:cubicBezTo>
                  <a:pt x="6587" y="20307"/>
                  <a:pt x="6281" y="20436"/>
                  <a:pt x="6128" y="20436"/>
                </a:cubicBezTo>
                <a:cubicBezTo>
                  <a:pt x="6128" y="20436"/>
                  <a:pt x="5974" y="20436"/>
                  <a:pt x="5974" y="20436"/>
                </a:cubicBezTo>
                <a:cubicBezTo>
                  <a:pt x="5515" y="20307"/>
                  <a:pt x="5515" y="20307"/>
                  <a:pt x="5515" y="20307"/>
                </a:cubicBezTo>
                <a:cubicBezTo>
                  <a:pt x="4902" y="20048"/>
                  <a:pt x="4902" y="20048"/>
                  <a:pt x="4902" y="20048"/>
                </a:cubicBezTo>
                <a:cubicBezTo>
                  <a:pt x="4902" y="20048"/>
                  <a:pt x="4596" y="19919"/>
                  <a:pt x="4443" y="19919"/>
                </a:cubicBezTo>
                <a:cubicBezTo>
                  <a:pt x="4289" y="19919"/>
                  <a:pt x="3523" y="19660"/>
                  <a:pt x="3523" y="19660"/>
                </a:cubicBezTo>
                <a:cubicBezTo>
                  <a:pt x="3217" y="19789"/>
                  <a:pt x="3217" y="19789"/>
                  <a:pt x="3217" y="19789"/>
                </a:cubicBezTo>
                <a:cubicBezTo>
                  <a:pt x="2757" y="19789"/>
                  <a:pt x="2757" y="19789"/>
                  <a:pt x="2757" y="19789"/>
                </a:cubicBezTo>
                <a:cubicBezTo>
                  <a:pt x="2451" y="19660"/>
                  <a:pt x="2451" y="19660"/>
                  <a:pt x="2451" y="19660"/>
                </a:cubicBezTo>
                <a:cubicBezTo>
                  <a:pt x="2145" y="19272"/>
                  <a:pt x="2145" y="19272"/>
                  <a:pt x="2145" y="19272"/>
                </a:cubicBezTo>
                <a:cubicBezTo>
                  <a:pt x="2145" y="19272"/>
                  <a:pt x="1991" y="19013"/>
                  <a:pt x="1991" y="19013"/>
                </a:cubicBezTo>
                <a:cubicBezTo>
                  <a:pt x="1991" y="19013"/>
                  <a:pt x="2451" y="18754"/>
                  <a:pt x="2451" y="18754"/>
                </a:cubicBezTo>
                <a:cubicBezTo>
                  <a:pt x="2604" y="18754"/>
                  <a:pt x="2604" y="18625"/>
                  <a:pt x="2604" y="18625"/>
                </a:cubicBezTo>
                <a:cubicBezTo>
                  <a:pt x="2604" y="18108"/>
                  <a:pt x="2604" y="18108"/>
                  <a:pt x="2604" y="18108"/>
                </a:cubicBezTo>
                <a:cubicBezTo>
                  <a:pt x="2604" y="18108"/>
                  <a:pt x="2604" y="17849"/>
                  <a:pt x="2604" y="17849"/>
                </a:cubicBezTo>
                <a:cubicBezTo>
                  <a:pt x="2604" y="17720"/>
                  <a:pt x="2757" y="17590"/>
                  <a:pt x="2757" y="17590"/>
                </a:cubicBezTo>
                <a:cubicBezTo>
                  <a:pt x="2757" y="17590"/>
                  <a:pt x="2757" y="17202"/>
                  <a:pt x="2604" y="17073"/>
                </a:cubicBezTo>
                <a:cubicBezTo>
                  <a:pt x="2604" y="16814"/>
                  <a:pt x="2604" y="16556"/>
                  <a:pt x="2604" y="16556"/>
                </a:cubicBezTo>
                <a:cubicBezTo>
                  <a:pt x="2298" y="16168"/>
                  <a:pt x="2298" y="16168"/>
                  <a:pt x="2298" y="16168"/>
                </a:cubicBezTo>
                <a:cubicBezTo>
                  <a:pt x="2298" y="16168"/>
                  <a:pt x="2145" y="16168"/>
                  <a:pt x="1838" y="16038"/>
                </a:cubicBezTo>
                <a:cubicBezTo>
                  <a:pt x="1532" y="15909"/>
                  <a:pt x="1072" y="15780"/>
                  <a:pt x="1072" y="15780"/>
                </a:cubicBezTo>
                <a:cubicBezTo>
                  <a:pt x="1072" y="15392"/>
                  <a:pt x="1072" y="15392"/>
                  <a:pt x="1072" y="15392"/>
                </a:cubicBezTo>
                <a:cubicBezTo>
                  <a:pt x="919" y="15262"/>
                  <a:pt x="919" y="15262"/>
                  <a:pt x="919" y="15262"/>
                </a:cubicBezTo>
                <a:cubicBezTo>
                  <a:pt x="919" y="15262"/>
                  <a:pt x="613" y="15262"/>
                  <a:pt x="613" y="15392"/>
                </a:cubicBezTo>
                <a:cubicBezTo>
                  <a:pt x="613" y="15392"/>
                  <a:pt x="613" y="15521"/>
                  <a:pt x="613" y="15521"/>
                </a:cubicBezTo>
                <a:cubicBezTo>
                  <a:pt x="306" y="15392"/>
                  <a:pt x="306" y="15392"/>
                  <a:pt x="306" y="15392"/>
                </a:cubicBezTo>
                <a:cubicBezTo>
                  <a:pt x="306" y="15392"/>
                  <a:pt x="0" y="15004"/>
                  <a:pt x="0" y="14874"/>
                </a:cubicBezTo>
                <a:cubicBezTo>
                  <a:pt x="153" y="14874"/>
                  <a:pt x="306" y="14745"/>
                  <a:pt x="306" y="14616"/>
                </a:cubicBezTo>
                <a:cubicBezTo>
                  <a:pt x="460" y="14486"/>
                  <a:pt x="613" y="14228"/>
                  <a:pt x="613" y="14098"/>
                </a:cubicBezTo>
                <a:cubicBezTo>
                  <a:pt x="613" y="14098"/>
                  <a:pt x="613" y="13581"/>
                  <a:pt x="613" y="13581"/>
                </a:cubicBezTo>
                <a:cubicBezTo>
                  <a:pt x="613" y="13581"/>
                  <a:pt x="460" y="13451"/>
                  <a:pt x="613" y="13451"/>
                </a:cubicBezTo>
                <a:cubicBezTo>
                  <a:pt x="766" y="13451"/>
                  <a:pt x="613" y="13451"/>
                  <a:pt x="766" y="13451"/>
                </a:cubicBezTo>
                <a:cubicBezTo>
                  <a:pt x="919" y="13322"/>
                  <a:pt x="1379" y="13063"/>
                  <a:pt x="1379" y="13063"/>
                </a:cubicBezTo>
                <a:cubicBezTo>
                  <a:pt x="1379" y="12805"/>
                  <a:pt x="1379" y="12805"/>
                  <a:pt x="1379" y="12805"/>
                </a:cubicBezTo>
                <a:cubicBezTo>
                  <a:pt x="1379" y="12805"/>
                  <a:pt x="1226" y="12546"/>
                  <a:pt x="1226" y="12417"/>
                </a:cubicBezTo>
                <a:cubicBezTo>
                  <a:pt x="1226" y="12417"/>
                  <a:pt x="1226" y="12417"/>
                  <a:pt x="1226" y="12287"/>
                </a:cubicBezTo>
                <a:cubicBezTo>
                  <a:pt x="1226" y="12029"/>
                  <a:pt x="613" y="11511"/>
                  <a:pt x="613" y="11511"/>
                </a:cubicBezTo>
                <a:cubicBezTo>
                  <a:pt x="306" y="11511"/>
                  <a:pt x="306" y="11511"/>
                  <a:pt x="306" y="11511"/>
                </a:cubicBezTo>
                <a:cubicBezTo>
                  <a:pt x="306" y="11511"/>
                  <a:pt x="306" y="11382"/>
                  <a:pt x="306" y="11253"/>
                </a:cubicBezTo>
                <a:cubicBezTo>
                  <a:pt x="306" y="11253"/>
                  <a:pt x="306" y="10865"/>
                  <a:pt x="306" y="10865"/>
                </a:cubicBezTo>
                <a:cubicBezTo>
                  <a:pt x="460" y="10347"/>
                  <a:pt x="460" y="10347"/>
                  <a:pt x="460" y="10347"/>
                </a:cubicBezTo>
                <a:cubicBezTo>
                  <a:pt x="306" y="9442"/>
                  <a:pt x="306" y="9442"/>
                  <a:pt x="306" y="9442"/>
                </a:cubicBezTo>
                <a:cubicBezTo>
                  <a:pt x="306" y="8795"/>
                  <a:pt x="306" y="8795"/>
                  <a:pt x="306" y="8795"/>
                </a:cubicBezTo>
                <a:cubicBezTo>
                  <a:pt x="306" y="8795"/>
                  <a:pt x="306" y="8278"/>
                  <a:pt x="306" y="8149"/>
                </a:cubicBezTo>
                <a:cubicBezTo>
                  <a:pt x="306" y="8149"/>
                  <a:pt x="613" y="7631"/>
                  <a:pt x="613" y="7631"/>
                </a:cubicBezTo>
                <a:cubicBezTo>
                  <a:pt x="766" y="7372"/>
                  <a:pt x="766" y="7372"/>
                  <a:pt x="766" y="7372"/>
                </a:cubicBezTo>
                <a:cubicBezTo>
                  <a:pt x="919" y="7760"/>
                  <a:pt x="919" y="7760"/>
                  <a:pt x="919" y="7760"/>
                </a:cubicBezTo>
                <a:cubicBezTo>
                  <a:pt x="919" y="7760"/>
                  <a:pt x="766" y="7890"/>
                  <a:pt x="919" y="8019"/>
                </a:cubicBezTo>
                <a:cubicBezTo>
                  <a:pt x="1072" y="8019"/>
                  <a:pt x="1226" y="8019"/>
                  <a:pt x="1379" y="8019"/>
                </a:cubicBezTo>
                <a:cubicBezTo>
                  <a:pt x="1379" y="8019"/>
                  <a:pt x="1532" y="8149"/>
                  <a:pt x="1532" y="8149"/>
                </a:cubicBezTo>
                <a:cubicBezTo>
                  <a:pt x="1991" y="8407"/>
                  <a:pt x="1991" y="8407"/>
                  <a:pt x="1991" y="8407"/>
                </a:cubicBezTo>
                <a:cubicBezTo>
                  <a:pt x="2298" y="8666"/>
                  <a:pt x="2298" y="8666"/>
                  <a:pt x="2298" y="8666"/>
                </a:cubicBezTo>
                <a:cubicBezTo>
                  <a:pt x="2604" y="8795"/>
                  <a:pt x="2604" y="8795"/>
                  <a:pt x="2604" y="8795"/>
                </a:cubicBezTo>
                <a:cubicBezTo>
                  <a:pt x="2911" y="8795"/>
                  <a:pt x="2911" y="8795"/>
                  <a:pt x="2911" y="8795"/>
                </a:cubicBezTo>
                <a:cubicBezTo>
                  <a:pt x="3064" y="8666"/>
                  <a:pt x="3064" y="8666"/>
                  <a:pt x="3064" y="8666"/>
                </a:cubicBezTo>
                <a:cubicBezTo>
                  <a:pt x="3064" y="8666"/>
                  <a:pt x="3064" y="8537"/>
                  <a:pt x="3064" y="8537"/>
                </a:cubicBezTo>
                <a:cubicBezTo>
                  <a:pt x="3064" y="8537"/>
                  <a:pt x="2911" y="8278"/>
                  <a:pt x="2911" y="8278"/>
                </a:cubicBezTo>
                <a:cubicBezTo>
                  <a:pt x="2911" y="8149"/>
                  <a:pt x="2757" y="8019"/>
                  <a:pt x="2757" y="8019"/>
                </a:cubicBezTo>
                <a:cubicBezTo>
                  <a:pt x="3217" y="7760"/>
                  <a:pt x="3217" y="7760"/>
                  <a:pt x="3217" y="7760"/>
                </a:cubicBezTo>
                <a:cubicBezTo>
                  <a:pt x="3370" y="7502"/>
                  <a:pt x="3370" y="7502"/>
                  <a:pt x="3370" y="7502"/>
                </a:cubicBezTo>
                <a:cubicBezTo>
                  <a:pt x="3370" y="7502"/>
                  <a:pt x="3370" y="7372"/>
                  <a:pt x="3217" y="7372"/>
                </a:cubicBezTo>
                <a:cubicBezTo>
                  <a:pt x="3064" y="7372"/>
                  <a:pt x="2757" y="7372"/>
                  <a:pt x="2757" y="7372"/>
                </a:cubicBezTo>
                <a:cubicBezTo>
                  <a:pt x="2757" y="7372"/>
                  <a:pt x="2604" y="7243"/>
                  <a:pt x="2604" y="7243"/>
                </a:cubicBezTo>
                <a:cubicBezTo>
                  <a:pt x="2604" y="7243"/>
                  <a:pt x="2451" y="6984"/>
                  <a:pt x="2451" y="6984"/>
                </a:cubicBezTo>
                <a:cubicBezTo>
                  <a:pt x="2451" y="6984"/>
                  <a:pt x="2451" y="6726"/>
                  <a:pt x="2604" y="6726"/>
                </a:cubicBezTo>
                <a:cubicBezTo>
                  <a:pt x="2604" y="6596"/>
                  <a:pt x="2757" y="6208"/>
                  <a:pt x="2757" y="6208"/>
                </a:cubicBezTo>
                <a:cubicBezTo>
                  <a:pt x="2757" y="6208"/>
                  <a:pt x="2604" y="5950"/>
                  <a:pt x="2911" y="5950"/>
                </a:cubicBezTo>
                <a:cubicBezTo>
                  <a:pt x="3217" y="5950"/>
                  <a:pt x="3370" y="5950"/>
                  <a:pt x="3370" y="5950"/>
                </a:cubicBezTo>
                <a:cubicBezTo>
                  <a:pt x="3370" y="5950"/>
                  <a:pt x="3523" y="5691"/>
                  <a:pt x="3677" y="5691"/>
                </a:cubicBezTo>
                <a:cubicBezTo>
                  <a:pt x="3677" y="5691"/>
                  <a:pt x="3830" y="5562"/>
                  <a:pt x="3830" y="5691"/>
                </a:cubicBezTo>
                <a:cubicBezTo>
                  <a:pt x="3983" y="5691"/>
                  <a:pt x="3830" y="6079"/>
                  <a:pt x="3830" y="6079"/>
                </a:cubicBezTo>
                <a:cubicBezTo>
                  <a:pt x="3523" y="6338"/>
                  <a:pt x="3523" y="6338"/>
                  <a:pt x="3523" y="6338"/>
                </a:cubicBezTo>
                <a:cubicBezTo>
                  <a:pt x="3523" y="6338"/>
                  <a:pt x="3677" y="6467"/>
                  <a:pt x="3677" y="6596"/>
                </a:cubicBezTo>
                <a:cubicBezTo>
                  <a:pt x="3677" y="6726"/>
                  <a:pt x="3677" y="6855"/>
                  <a:pt x="3677" y="6855"/>
                </a:cubicBezTo>
                <a:cubicBezTo>
                  <a:pt x="3370" y="7243"/>
                  <a:pt x="3370" y="7243"/>
                  <a:pt x="3370" y="7243"/>
                </a:cubicBezTo>
                <a:cubicBezTo>
                  <a:pt x="3370" y="7243"/>
                  <a:pt x="3523" y="7243"/>
                  <a:pt x="3523" y="7243"/>
                </a:cubicBezTo>
                <a:cubicBezTo>
                  <a:pt x="3523" y="7372"/>
                  <a:pt x="3523" y="7502"/>
                  <a:pt x="3523" y="7502"/>
                </a:cubicBezTo>
                <a:cubicBezTo>
                  <a:pt x="3983" y="7372"/>
                  <a:pt x="3983" y="7372"/>
                  <a:pt x="3983" y="7372"/>
                </a:cubicBezTo>
                <a:cubicBezTo>
                  <a:pt x="3983" y="7372"/>
                  <a:pt x="3830" y="7243"/>
                  <a:pt x="3830" y="7243"/>
                </a:cubicBezTo>
                <a:cubicBezTo>
                  <a:pt x="3830" y="7243"/>
                  <a:pt x="3677" y="7114"/>
                  <a:pt x="3830" y="6984"/>
                </a:cubicBezTo>
                <a:cubicBezTo>
                  <a:pt x="3983" y="6855"/>
                  <a:pt x="3983" y="6726"/>
                  <a:pt x="4136" y="6726"/>
                </a:cubicBezTo>
                <a:cubicBezTo>
                  <a:pt x="4136" y="6596"/>
                  <a:pt x="4136" y="6596"/>
                  <a:pt x="4443" y="6596"/>
                </a:cubicBezTo>
                <a:cubicBezTo>
                  <a:pt x="4596" y="6596"/>
                  <a:pt x="4902" y="6855"/>
                  <a:pt x="4902" y="6855"/>
                </a:cubicBezTo>
                <a:cubicBezTo>
                  <a:pt x="4902" y="6855"/>
                  <a:pt x="5055" y="6984"/>
                  <a:pt x="4902" y="6984"/>
                </a:cubicBezTo>
                <a:cubicBezTo>
                  <a:pt x="4902" y="7114"/>
                  <a:pt x="4749" y="7243"/>
                  <a:pt x="4749" y="7243"/>
                </a:cubicBezTo>
                <a:cubicBezTo>
                  <a:pt x="5055" y="7631"/>
                  <a:pt x="5055" y="7631"/>
                  <a:pt x="5055" y="7631"/>
                </a:cubicBezTo>
                <a:cubicBezTo>
                  <a:pt x="5055" y="7631"/>
                  <a:pt x="4902" y="7631"/>
                  <a:pt x="4749" y="7760"/>
                </a:cubicBezTo>
                <a:cubicBezTo>
                  <a:pt x="4749" y="7760"/>
                  <a:pt x="4749" y="7890"/>
                  <a:pt x="4749" y="7890"/>
                </a:cubicBezTo>
                <a:cubicBezTo>
                  <a:pt x="4749" y="8019"/>
                  <a:pt x="4289" y="8149"/>
                  <a:pt x="4749" y="8149"/>
                </a:cubicBezTo>
                <a:cubicBezTo>
                  <a:pt x="5055" y="8149"/>
                  <a:pt x="5055" y="8149"/>
                  <a:pt x="5055" y="8019"/>
                </a:cubicBezTo>
                <a:cubicBezTo>
                  <a:pt x="5055" y="8019"/>
                  <a:pt x="5055" y="7760"/>
                  <a:pt x="5055" y="7760"/>
                </a:cubicBezTo>
                <a:cubicBezTo>
                  <a:pt x="5055" y="7760"/>
                  <a:pt x="5209" y="7760"/>
                  <a:pt x="5209" y="7760"/>
                </a:cubicBezTo>
                <a:cubicBezTo>
                  <a:pt x="5362" y="7760"/>
                  <a:pt x="5515" y="7760"/>
                  <a:pt x="5515" y="7760"/>
                </a:cubicBezTo>
                <a:cubicBezTo>
                  <a:pt x="5668" y="7890"/>
                  <a:pt x="5668" y="7890"/>
                  <a:pt x="5668" y="7890"/>
                </a:cubicBezTo>
                <a:cubicBezTo>
                  <a:pt x="5668" y="7890"/>
                  <a:pt x="5668" y="8019"/>
                  <a:pt x="5668" y="8149"/>
                </a:cubicBezTo>
                <a:cubicBezTo>
                  <a:pt x="5668" y="8149"/>
                  <a:pt x="5668" y="8278"/>
                  <a:pt x="5668" y="8278"/>
                </a:cubicBezTo>
                <a:cubicBezTo>
                  <a:pt x="5668" y="8278"/>
                  <a:pt x="5974" y="8537"/>
                  <a:pt x="5974" y="8407"/>
                </a:cubicBezTo>
                <a:cubicBezTo>
                  <a:pt x="5974" y="8278"/>
                  <a:pt x="6128" y="8407"/>
                  <a:pt x="5974" y="8149"/>
                </a:cubicBezTo>
                <a:cubicBezTo>
                  <a:pt x="5821" y="8019"/>
                  <a:pt x="5821" y="7760"/>
                  <a:pt x="5821" y="7760"/>
                </a:cubicBezTo>
                <a:cubicBezTo>
                  <a:pt x="5821" y="7760"/>
                  <a:pt x="5821" y="7760"/>
                  <a:pt x="5821" y="7631"/>
                </a:cubicBezTo>
                <a:cubicBezTo>
                  <a:pt x="5821" y="7631"/>
                  <a:pt x="5821" y="7502"/>
                  <a:pt x="5821" y="7502"/>
                </a:cubicBezTo>
                <a:cubicBezTo>
                  <a:pt x="5668" y="7372"/>
                  <a:pt x="5515" y="7372"/>
                  <a:pt x="5515" y="7243"/>
                </a:cubicBezTo>
                <a:cubicBezTo>
                  <a:pt x="5515" y="7243"/>
                  <a:pt x="5055" y="6855"/>
                  <a:pt x="5055" y="6855"/>
                </a:cubicBezTo>
                <a:cubicBezTo>
                  <a:pt x="5055" y="6855"/>
                  <a:pt x="5055" y="6726"/>
                  <a:pt x="5055" y="6596"/>
                </a:cubicBezTo>
                <a:cubicBezTo>
                  <a:pt x="5055" y="6338"/>
                  <a:pt x="5055" y="6208"/>
                  <a:pt x="5055" y="6079"/>
                </a:cubicBezTo>
                <a:cubicBezTo>
                  <a:pt x="5055" y="6079"/>
                  <a:pt x="5209" y="5820"/>
                  <a:pt x="5209" y="5820"/>
                </a:cubicBezTo>
                <a:cubicBezTo>
                  <a:pt x="5209" y="5820"/>
                  <a:pt x="5209" y="5562"/>
                  <a:pt x="5362" y="5432"/>
                </a:cubicBezTo>
                <a:cubicBezTo>
                  <a:pt x="5515" y="5432"/>
                  <a:pt x="5362" y="5303"/>
                  <a:pt x="5515" y="5303"/>
                </a:cubicBezTo>
                <a:cubicBezTo>
                  <a:pt x="5821" y="5174"/>
                  <a:pt x="5668" y="5174"/>
                  <a:pt x="5974" y="5174"/>
                </a:cubicBezTo>
                <a:cubicBezTo>
                  <a:pt x="6128" y="5174"/>
                  <a:pt x="6434" y="5303"/>
                  <a:pt x="6587" y="5303"/>
                </a:cubicBezTo>
                <a:cubicBezTo>
                  <a:pt x="6587" y="5303"/>
                  <a:pt x="7047" y="5432"/>
                  <a:pt x="7047" y="5432"/>
                </a:cubicBezTo>
                <a:cubicBezTo>
                  <a:pt x="7047" y="5432"/>
                  <a:pt x="7047" y="5303"/>
                  <a:pt x="7047" y="5303"/>
                </a:cubicBezTo>
                <a:cubicBezTo>
                  <a:pt x="7200" y="5303"/>
                  <a:pt x="7200" y="5044"/>
                  <a:pt x="7200" y="5174"/>
                </a:cubicBezTo>
                <a:cubicBezTo>
                  <a:pt x="7353" y="5174"/>
                  <a:pt x="7353" y="5303"/>
                  <a:pt x="7506" y="5174"/>
                </a:cubicBezTo>
                <a:cubicBezTo>
                  <a:pt x="7660" y="5044"/>
                  <a:pt x="7660" y="4915"/>
                  <a:pt x="7660" y="4915"/>
                </a:cubicBezTo>
                <a:cubicBezTo>
                  <a:pt x="7660" y="4915"/>
                  <a:pt x="7813" y="4915"/>
                  <a:pt x="7966" y="4786"/>
                </a:cubicBezTo>
                <a:cubicBezTo>
                  <a:pt x="7966" y="4786"/>
                  <a:pt x="7813" y="4656"/>
                  <a:pt x="7660" y="4656"/>
                </a:cubicBezTo>
                <a:cubicBezTo>
                  <a:pt x="7660" y="4656"/>
                  <a:pt x="7353" y="4656"/>
                  <a:pt x="7200" y="4786"/>
                </a:cubicBezTo>
                <a:cubicBezTo>
                  <a:pt x="7047" y="4786"/>
                  <a:pt x="7200" y="4786"/>
                  <a:pt x="6894" y="4786"/>
                </a:cubicBezTo>
                <a:cubicBezTo>
                  <a:pt x="6740" y="4915"/>
                  <a:pt x="6740" y="4915"/>
                  <a:pt x="6434" y="4915"/>
                </a:cubicBezTo>
                <a:cubicBezTo>
                  <a:pt x="6128" y="4915"/>
                  <a:pt x="6128" y="4915"/>
                  <a:pt x="5974" y="5044"/>
                </a:cubicBezTo>
                <a:cubicBezTo>
                  <a:pt x="5821" y="5174"/>
                  <a:pt x="5668" y="5174"/>
                  <a:pt x="5668" y="5174"/>
                </a:cubicBezTo>
                <a:cubicBezTo>
                  <a:pt x="5515" y="5174"/>
                  <a:pt x="5515" y="5174"/>
                  <a:pt x="5515" y="5174"/>
                </a:cubicBezTo>
                <a:cubicBezTo>
                  <a:pt x="5515" y="5174"/>
                  <a:pt x="5362" y="5174"/>
                  <a:pt x="5209" y="5174"/>
                </a:cubicBezTo>
                <a:cubicBezTo>
                  <a:pt x="5209" y="5174"/>
                  <a:pt x="5055" y="5044"/>
                  <a:pt x="5055" y="5044"/>
                </a:cubicBezTo>
                <a:cubicBezTo>
                  <a:pt x="5055" y="5044"/>
                  <a:pt x="5055" y="5044"/>
                  <a:pt x="4902" y="5044"/>
                </a:cubicBezTo>
                <a:cubicBezTo>
                  <a:pt x="4749" y="5044"/>
                  <a:pt x="4596" y="5174"/>
                  <a:pt x="4596" y="5174"/>
                </a:cubicBezTo>
                <a:cubicBezTo>
                  <a:pt x="4289" y="5174"/>
                  <a:pt x="4289" y="5174"/>
                  <a:pt x="4289" y="5174"/>
                </a:cubicBezTo>
                <a:cubicBezTo>
                  <a:pt x="4289" y="5174"/>
                  <a:pt x="4136" y="5174"/>
                  <a:pt x="3983" y="5174"/>
                </a:cubicBezTo>
                <a:cubicBezTo>
                  <a:pt x="3983" y="5303"/>
                  <a:pt x="3677" y="5303"/>
                  <a:pt x="3677" y="5303"/>
                </a:cubicBezTo>
                <a:cubicBezTo>
                  <a:pt x="3677" y="5303"/>
                  <a:pt x="3677" y="5303"/>
                  <a:pt x="3523" y="5303"/>
                </a:cubicBezTo>
                <a:cubicBezTo>
                  <a:pt x="3523" y="5432"/>
                  <a:pt x="3677" y="5432"/>
                  <a:pt x="3523" y="5562"/>
                </a:cubicBezTo>
                <a:cubicBezTo>
                  <a:pt x="3370" y="5562"/>
                  <a:pt x="3064" y="5562"/>
                  <a:pt x="3064" y="5562"/>
                </a:cubicBezTo>
                <a:cubicBezTo>
                  <a:pt x="2911" y="5691"/>
                  <a:pt x="2911" y="5691"/>
                  <a:pt x="2911" y="5691"/>
                </a:cubicBezTo>
                <a:cubicBezTo>
                  <a:pt x="2757" y="5950"/>
                  <a:pt x="2757" y="5950"/>
                  <a:pt x="2757" y="5950"/>
                </a:cubicBezTo>
                <a:cubicBezTo>
                  <a:pt x="2604" y="5950"/>
                  <a:pt x="2604" y="5950"/>
                  <a:pt x="2604" y="5950"/>
                </a:cubicBezTo>
                <a:cubicBezTo>
                  <a:pt x="2451" y="6338"/>
                  <a:pt x="2451" y="6338"/>
                  <a:pt x="2451" y="6338"/>
                </a:cubicBezTo>
                <a:cubicBezTo>
                  <a:pt x="2451" y="6467"/>
                  <a:pt x="2451" y="6467"/>
                  <a:pt x="2451" y="6467"/>
                </a:cubicBezTo>
                <a:cubicBezTo>
                  <a:pt x="2145" y="6726"/>
                  <a:pt x="2145" y="6726"/>
                  <a:pt x="2145" y="6726"/>
                </a:cubicBezTo>
                <a:cubicBezTo>
                  <a:pt x="1991" y="6855"/>
                  <a:pt x="1991" y="6855"/>
                  <a:pt x="1991" y="6855"/>
                </a:cubicBezTo>
                <a:cubicBezTo>
                  <a:pt x="1991" y="6855"/>
                  <a:pt x="1991" y="6855"/>
                  <a:pt x="2145" y="6984"/>
                </a:cubicBezTo>
                <a:cubicBezTo>
                  <a:pt x="2145" y="6984"/>
                  <a:pt x="2145" y="7114"/>
                  <a:pt x="2145" y="7114"/>
                </a:cubicBezTo>
                <a:cubicBezTo>
                  <a:pt x="1991" y="7243"/>
                  <a:pt x="1991" y="7243"/>
                  <a:pt x="1991" y="7243"/>
                </a:cubicBezTo>
                <a:cubicBezTo>
                  <a:pt x="2145" y="7502"/>
                  <a:pt x="2145" y="7502"/>
                  <a:pt x="2145" y="7502"/>
                </a:cubicBezTo>
                <a:cubicBezTo>
                  <a:pt x="2451" y="7372"/>
                  <a:pt x="2451" y="7372"/>
                  <a:pt x="2451" y="7372"/>
                </a:cubicBezTo>
                <a:cubicBezTo>
                  <a:pt x="2604" y="7631"/>
                  <a:pt x="2604" y="7631"/>
                  <a:pt x="2604" y="7631"/>
                </a:cubicBezTo>
                <a:cubicBezTo>
                  <a:pt x="2451" y="7890"/>
                  <a:pt x="2451" y="7890"/>
                  <a:pt x="2451" y="7890"/>
                </a:cubicBezTo>
                <a:cubicBezTo>
                  <a:pt x="2451" y="7890"/>
                  <a:pt x="2298" y="8019"/>
                  <a:pt x="2145" y="8019"/>
                </a:cubicBezTo>
                <a:cubicBezTo>
                  <a:pt x="2145" y="8019"/>
                  <a:pt x="1991" y="7890"/>
                  <a:pt x="1991" y="7890"/>
                </a:cubicBezTo>
                <a:cubicBezTo>
                  <a:pt x="1838" y="7631"/>
                  <a:pt x="1838" y="7631"/>
                  <a:pt x="1838" y="7631"/>
                </a:cubicBezTo>
                <a:cubicBezTo>
                  <a:pt x="1838" y="7502"/>
                  <a:pt x="1838" y="7502"/>
                  <a:pt x="1838" y="7502"/>
                </a:cubicBezTo>
                <a:cubicBezTo>
                  <a:pt x="1838" y="7372"/>
                  <a:pt x="1838" y="7372"/>
                  <a:pt x="1838" y="7372"/>
                </a:cubicBezTo>
                <a:cubicBezTo>
                  <a:pt x="1379" y="7502"/>
                  <a:pt x="1379" y="7502"/>
                  <a:pt x="1379" y="7502"/>
                </a:cubicBezTo>
                <a:cubicBezTo>
                  <a:pt x="1379" y="7372"/>
                  <a:pt x="1379" y="7372"/>
                  <a:pt x="1379" y="7372"/>
                </a:cubicBezTo>
                <a:cubicBezTo>
                  <a:pt x="1379" y="7372"/>
                  <a:pt x="1226" y="7243"/>
                  <a:pt x="1226" y="7243"/>
                </a:cubicBezTo>
                <a:cubicBezTo>
                  <a:pt x="1226" y="7114"/>
                  <a:pt x="1072" y="6984"/>
                  <a:pt x="1072" y="6984"/>
                </a:cubicBezTo>
                <a:cubicBezTo>
                  <a:pt x="766" y="6596"/>
                  <a:pt x="766" y="6596"/>
                  <a:pt x="766" y="6596"/>
                </a:cubicBezTo>
                <a:cubicBezTo>
                  <a:pt x="766" y="6596"/>
                  <a:pt x="766" y="6596"/>
                  <a:pt x="919" y="6596"/>
                </a:cubicBezTo>
                <a:cubicBezTo>
                  <a:pt x="919" y="6467"/>
                  <a:pt x="919" y="6467"/>
                  <a:pt x="1072" y="6338"/>
                </a:cubicBezTo>
                <a:cubicBezTo>
                  <a:pt x="1072" y="6208"/>
                  <a:pt x="1379" y="5950"/>
                  <a:pt x="1379" y="5950"/>
                </a:cubicBezTo>
                <a:cubicBezTo>
                  <a:pt x="1532" y="5562"/>
                  <a:pt x="1532" y="5562"/>
                  <a:pt x="1532" y="5562"/>
                </a:cubicBezTo>
                <a:cubicBezTo>
                  <a:pt x="1838" y="5303"/>
                  <a:pt x="1838" y="5303"/>
                  <a:pt x="1838" y="5303"/>
                </a:cubicBezTo>
                <a:cubicBezTo>
                  <a:pt x="1991" y="5044"/>
                  <a:pt x="1991" y="5044"/>
                  <a:pt x="1991" y="5044"/>
                </a:cubicBezTo>
                <a:cubicBezTo>
                  <a:pt x="2298" y="4656"/>
                  <a:pt x="2298" y="4656"/>
                  <a:pt x="2298" y="4656"/>
                </a:cubicBezTo>
                <a:cubicBezTo>
                  <a:pt x="2604" y="4398"/>
                  <a:pt x="2604" y="4398"/>
                  <a:pt x="2604" y="4398"/>
                </a:cubicBezTo>
                <a:cubicBezTo>
                  <a:pt x="3064" y="4398"/>
                  <a:pt x="3064" y="4398"/>
                  <a:pt x="3064" y="4398"/>
                </a:cubicBezTo>
                <a:cubicBezTo>
                  <a:pt x="3064" y="4398"/>
                  <a:pt x="3370" y="4527"/>
                  <a:pt x="3370" y="4527"/>
                </a:cubicBezTo>
                <a:cubicBezTo>
                  <a:pt x="3523" y="4398"/>
                  <a:pt x="3677" y="4268"/>
                  <a:pt x="3677" y="4268"/>
                </a:cubicBezTo>
                <a:cubicBezTo>
                  <a:pt x="4289" y="4139"/>
                  <a:pt x="4289" y="4139"/>
                  <a:pt x="4289" y="4139"/>
                </a:cubicBezTo>
                <a:cubicBezTo>
                  <a:pt x="4443" y="4139"/>
                  <a:pt x="4443" y="4139"/>
                  <a:pt x="4443" y="4139"/>
                </a:cubicBezTo>
                <a:cubicBezTo>
                  <a:pt x="4902" y="4268"/>
                  <a:pt x="4902" y="4268"/>
                  <a:pt x="4902" y="4268"/>
                </a:cubicBezTo>
                <a:cubicBezTo>
                  <a:pt x="5209" y="4268"/>
                  <a:pt x="5209" y="4268"/>
                  <a:pt x="5209" y="4268"/>
                </a:cubicBezTo>
                <a:cubicBezTo>
                  <a:pt x="5821" y="4268"/>
                  <a:pt x="5821" y="4268"/>
                  <a:pt x="5821" y="4268"/>
                </a:cubicBezTo>
                <a:close/>
                <a:moveTo>
                  <a:pt x="2451" y="17978"/>
                </a:moveTo>
                <a:cubicBezTo>
                  <a:pt x="2451" y="17978"/>
                  <a:pt x="2451" y="17978"/>
                  <a:pt x="2451" y="17978"/>
                </a:cubicBezTo>
                <a:cubicBezTo>
                  <a:pt x="2451" y="17978"/>
                  <a:pt x="2145" y="17849"/>
                  <a:pt x="2145" y="17849"/>
                </a:cubicBezTo>
                <a:cubicBezTo>
                  <a:pt x="2145" y="17978"/>
                  <a:pt x="1991" y="18108"/>
                  <a:pt x="1991" y="18108"/>
                </a:cubicBezTo>
                <a:cubicBezTo>
                  <a:pt x="1838" y="18496"/>
                  <a:pt x="1838" y="18496"/>
                  <a:pt x="1838" y="18496"/>
                </a:cubicBezTo>
                <a:cubicBezTo>
                  <a:pt x="1685" y="18625"/>
                  <a:pt x="1685" y="18625"/>
                  <a:pt x="1685" y="18625"/>
                </a:cubicBezTo>
                <a:cubicBezTo>
                  <a:pt x="1685" y="18884"/>
                  <a:pt x="1685" y="18884"/>
                  <a:pt x="1685" y="18884"/>
                </a:cubicBezTo>
                <a:cubicBezTo>
                  <a:pt x="1226" y="19013"/>
                  <a:pt x="1226" y="19013"/>
                  <a:pt x="1226" y="19013"/>
                </a:cubicBezTo>
                <a:cubicBezTo>
                  <a:pt x="1226" y="19013"/>
                  <a:pt x="1226" y="19143"/>
                  <a:pt x="1379" y="19143"/>
                </a:cubicBezTo>
                <a:cubicBezTo>
                  <a:pt x="1532" y="19143"/>
                  <a:pt x="1685" y="19143"/>
                  <a:pt x="1685" y="19143"/>
                </a:cubicBezTo>
                <a:cubicBezTo>
                  <a:pt x="1685" y="19013"/>
                  <a:pt x="1838" y="18884"/>
                  <a:pt x="1838" y="18884"/>
                </a:cubicBezTo>
                <a:cubicBezTo>
                  <a:pt x="1838" y="18884"/>
                  <a:pt x="1991" y="18754"/>
                  <a:pt x="1991" y="18754"/>
                </a:cubicBezTo>
                <a:cubicBezTo>
                  <a:pt x="2145" y="18754"/>
                  <a:pt x="2451" y="18754"/>
                  <a:pt x="2451" y="18625"/>
                </a:cubicBezTo>
                <a:cubicBezTo>
                  <a:pt x="2451" y="18496"/>
                  <a:pt x="2451" y="18366"/>
                  <a:pt x="2451" y="18366"/>
                </a:cubicBezTo>
                <a:cubicBezTo>
                  <a:pt x="2451" y="18237"/>
                  <a:pt x="2451" y="18237"/>
                  <a:pt x="2451" y="18237"/>
                </a:cubicBezTo>
                <a:cubicBezTo>
                  <a:pt x="2451" y="17978"/>
                  <a:pt x="2451" y="17978"/>
                  <a:pt x="2451" y="17978"/>
                </a:cubicBezTo>
                <a:close/>
                <a:moveTo>
                  <a:pt x="10417" y="14486"/>
                </a:moveTo>
                <a:cubicBezTo>
                  <a:pt x="10417" y="14486"/>
                  <a:pt x="10417" y="14486"/>
                  <a:pt x="10417" y="14486"/>
                </a:cubicBezTo>
                <a:cubicBezTo>
                  <a:pt x="10417" y="14486"/>
                  <a:pt x="10417" y="14486"/>
                  <a:pt x="10417" y="14486"/>
                </a:cubicBezTo>
                <a:cubicBezTo>
                  <a:pt x="10417" y="14486"/>
                  <a:pt x="10570" y="14357"/>
                  <a:pt x="10570" y="14357"/>
                </a:cubicBezTo>
                <a:cubicBezTo>
                  <a:pt x="10570" y="14228"/>
                  <a:pt x="10417" y="14098"/>
                  <a:pt x="10417" y="14098"/>
                </a:cubicBezTo>
                <a:cubicBezTo>
                  <a:pt x="10417" y="13969"/>
                  <a:pt x="10570" y="13969"/>
                  <a:pt x="10570" y="13969"/>
                </a:cubicBezTo>
                <a:cubicBezTo>
                  <a:pt x="10570" y="13969"/>
                  <a:pt x="10570" y="13840"/>
                  <a:pt x="10570" y="13840"/>
                </a:cubicBezTo>
                <a:cubicBezTo>
                  <a:pt x="10570" y="13840"/>
                  <a:pt x="10417" y="13840"/>
                  <a:pt x="10417" y="13840"/>
                </a:cubicBezTo>
                <a:cubicBezTo>
                  <a:pt x="10264" y="13840"/>
                  <a:pt x="10264" y="13969"/>
                  <a:pt x="10264" y="13969"/>
                </a:cubicBezTo>
                <a:cubicBezTo>
                  <a:pt x="10264" y="13969"/>
                  <a:pt x="10264" y="14098"/>
                  <a:pt x="10264" y="14098"/>
                </a:cubicBezTo>
                <a:cubicBezTo>
                  <a:pt x="10264" y="14098"/>
                  <a:pt x="10264" y="14228"/>
                  <a:pt x="10264" y="14228"/>
                </a:cubicBezTo>
                <a:cubicBezTo>
                  <a:pt x="10264" y="14228"/>
                  <a:pt x="10417" y="14486"/>
                  <a:pt x="10417" y="14486"/>
                </a:cubicBezTo>
                <a:close/>
                <a:moveTo>
                  <a:pt x="14553" y="17978"/>
                </a:moveTo>
                <a:cubicBezTo>
                  <a:pt x="14553" y="17978"/>
                  <a:pt x="14553" y="17978"/>
                  <a:pt x="14553" y="17978"/>
                </a:cubicBezTo>
                <a:cubicBezTo>
                  <a:pt x="14706" y="17849"/>
                  <a:pt x="14706" y="17849"/>
                  <a:pt x="14706" y="17849"/>
                </a:cubicBezTo>
                <a:cubicBezTo>
                  <a:pt x="14860" y="17978"/>
                  <a:pt x="14860" y="17978"/>
                  <a:pt x="14860" y="17978"/>
                </a:cubicBezTo>
                <a:cubicBezTo>
                  <a:pt x="14860" y="17978"/>
                  <a:pt x="14706" y="18108"/>
                  <a:pt x="14706" y="18108"/>
                </a:cubicBezTo>
                <a:cubicBezTo>
                  <a:pt x="14706" y="18108"/>
                  <a:pt x="14553" y="17978"/>
                  <a:pt x="14553" y="17978"/>
                </a:cubicBezTo>
                <a:cubicBezTo>
                  <a:pt x="14553" y="17978"/>
                  <a:pt x="14553" y="17978"/>
                  <a:pt x="14553" y="17978"/>
                </a:cubicBezTo>
                <a:close/>
                <a:moveTo>
                  <a:pt x="16238" y="19660"/>
                </a:moveTo>
                <a:cubicBezTo>
                  <a:pt x="16238" y="19660"/>
                  <a:pt x="16238" y="19660"/>
                  <a:pt x="16238" y="19660"/>
                </a:cubicBezTo>
                <a:cubicBezTo>
                  <a:pt x="16391" y="19660"/>
                  <a:pt x="16391" y="19660"/>
                  <a:pt x="16391" y="19660"/>
                </a:cubicBezTo>
                <a:cubicBezTo>
                  <a:pt x="16391" y="19789"/>
                  <a:pt x="16391" y="19789"/>
                  <a:pt x="16391" y="19789"/>
                </a:cubicBezTo>
                <a:cubicBezTo>
                  <a:pt x="16238" y="19919"/>
                  <a:pt x="16238" y="19919"/>
                  <a:pt x="16238" y="19919"/>
                </a:cubicBezTo>
                <a:cubicBezTo>
                  <a:pt x="16238" y="19789"/>
                  <a:pt x="16238" y="19789"/>
                  <a:pt x="16238" y="19789"/>
                </a:cubicBezTo>
                <a:cubicBezTo>
                  <a:pt x="16238" y="19660"/>
                  <a:pt x="16238" y="19660"/>
                  <a:pt x="16238" y="19660"/>
                </a:cubicBezTo>
                <a:close/>
                <a:moveTo>
                  <a:pt x="15779" y="19401"/>
                </a:moveTo>
                <a:cubicBezTo>
                  <a:pt x="15779" y="19401"/>
                  <a:pt x="15779" y="19401"/>
                  <a:pt x="15779" y="19401"/>
                </a:cubicBezTo>
                <a:cubicBezTo>
                  <a:pt x="15626" y="19272"/>
                  <a:pt x="15626" y="19272"/>
                  <a:pt x="15626" y="19272"/>
                </a:cubicBezTo>
                <a:cubicBezTo>
                  <a:pt x="15932" y="19272"/>
                  <a:pt x="15932" y="19272"/>
                  <a:pt x="15932" y="19272"/>
                </a:cubicBezTo>
                <a:cubicBezTo>
                  <a:pt x="15932" y="19272"/>
                  <a:pt x="15932" y="19272"/>
                  <a:pt x="16085" y="19272"/>
                </a:cubicBezTo>
                <a:cubicBezTo>
                  <a:pt x="16085" y="19272"/>
                  <a:pt x="16238" y="19401"/>
                  <a:pt x="16238" y="19401"/>
                </a:cubicBezTo>
                <a:cubicBezTo>
                  <a:pt x="16238" y="19401"/>
                  <a:pt x="16238" y="19401"/>
                  <a:pt x="16238" y="19401"/>
                </a:cubicBezTo>
                <a:cubicBezTo>
                  <a:pt x="16085" y="19401"/>
                  <a:pt x="16085" y="19531"/>
                  <a:pt x="16085" y="19531"/>
                </a:cubicBezTo>
                <a:cubicBezTo>
                  <a:pt x="15932" y="19531"/>
                  <a:pt x="15779" y="19401"/>
                  <a:pt x="15779" y="19401"/>
                </a:cubicBezTo>
                <a:close/>
                <a:moveTo>
                  <a:pt x="16545" y="19401"/>
                </a:moveTo>
                <a:cubicBezTo>
                  <a:pt x="16545" y="19401"/>
                  <a:pt x="16545" y="19401"/>
                  <a:pt x="16545" y="19401"/>
                </a:cubicBezTo>
                <a:cubicBezTo>
                  <a:pt x="16391" y="19143"/>
                  <a:pt x="16391" y="19143"/>
                  <a:pt x="16391" y="19143"/>
                </a:cubicBezTo>
                <a:cubicBezTo>
                  <a:pt x="16545" y="19013"/>
                  <a:pt x="16545" y="19013"/>
                  <a:pt x="16545" y="19013"/>
                </a:cubicBezTo>
                <a:cubicBezTo>
                  <a:pt x="16545" y="19013"/>
                  <a:pt x="16698" y="19143"/>
                  <a:pt x="16698" y="19143"/>
                </a:cubicBezTo>
                <a:cubicBezTo>
                  <a:pt x="16698" y="19143"/>
                  <a:pt x="16545" y="19272"/>
                  <a:pt x="16545" y="19272"/>
                </a:cubicBezTo>
                <a:cubicBezTo>
                  <a:pt x="16545" y="19401"/>
                  <a:pt x="16545" y="19401"/>
                  <a:pt x="16545" y="19401"/>
                </a:cubicBezTo>
                <a:close/>
                <a:moveTo>
                  <a:pt x="19762" y="18625"/>
                </a:moveTo>
                <a:cubicBezTo>
                  <a:pt x="19762" y="18625"/>
                  <a:pt x="19762" y="18625"/>
                  <a:pt x="19762" y="18625"/>
                </a:cubicBezTo>
                <a:cubicBezTo>
                  <a:pt x="19609" y="18496"/>
                  <a:pt x="19609" y="18496"/>
                  <a:pt x="19609" y="18496"/>
                </a:cubicBezTo>
                <a:cubicBezTo>
                  <a:pt x="19609" y="18496"/>
                  <a:pt x="19762" y="18366"/>
                  <a:pt x="19762" y="18366"/>
                </a:cubicBezTo>
                <a:cubicBezTo>
                  <a:pt x="19915" y="18366"/>
                  <a:pt x="20068" y="18366"/>
                  <a:pt x="20068" y="18366"/>
                </a:cubicBezTo>
                <a:cubicBezTo>
                  <a:pt x="19762" y="18625"/>
                  <a:pt x="19762" y="18625"/>
                  <a:pt x="19762" y="18625"/>
                </a:cubicBezTo>
                <a:close/>
                <a:moveTo>
                  <a:pt x="19455" y="18754"/>
                </a:moveTo>
                <a:cubicBezTo>
                  <a:pt x="19455" y="18754"/>
                  <a:pt x="19455" y="18754"/>
                  <a:pt x="19455" y="18754"/>
                </a:cubicBezTo>
                <a:cubicBezTo>
                  <a:pt x="19455" y="18366"/>
                  <a:pt x="19455" y="18366"/>
                  <a:pt x="19455" y="18366"/>
                </a:cubicBezTo>
                <a:cubicBezTo>
                  <a:pt x="19609" y="18237"/>
                  <a:pt x="19609" y="18237"/>
                  <a:pt x="19609" y="18237"/>
                </a:cubicBezTo>
                <a:cubicBezTo>
                  <a:pt x="19455" y="18108"/>
                  <a:pt x="19455" y="18108"/>
                  <a:pt x="19455" y="18108"/>
                </a:cubicBezTo>
                <a:cubicBezTo>
                  <a:pt x="19302" y="18108"/>
                  <a:pt x="19302" y="18108"/>
                  <a:pt x="19302" y="18108"/>
                </a:cubicBezTo>
                <a:cubicBezTo>
                  <a:pt x="19302" y="18108"/>
                  <a:pt x="19149" y="17849"/>
                  <a:pt x="19149" y="17849"/>
                </a:cubicBezTo>
                <a:cubicBezTo>
                  <a:pt x="19149" y="17849"/>
                  <a:pt x="18996" y="17849"/>
                  <a:pt x="18996" y="17849"/>
                </a:cubicBezTo>
                <a:cubicBezTo>
                  <a:pt x="18996" y="17849"/>
                  <a:pt x="18843" y="17849"/>
                  <a:pt x="18843" y="17849"/>
                </a:cubicBezTo>
                <a:cubicBezTo>
                  <a:pt x="18843" y="17849"/>
                  <a:pt x="18996" y="17720"/>
                  <a:pt x="18996" y="17720"/>
                </a:cubicBezTo>
                <a:cubicBezTo>
                  <a:pt x="18996" y="17720"/>
                  <a:pt x="18996" y="17720"/>
                  <a:pt x="19149" y="17720"/>
                </a:cubicBezTo>
                <a:cubicBezTo>
                  <a:pt x="19302" y="17590"/>
                  <a:pt x="19302" y="17590"/>
                  <a:pt x="19302" y="17590"/>
                </a:cubicBezTo>
                <a:cubicBezTo>
                  <a:pt x="19302" y="17590"/>
                  <a:pt x="19609" y="17202"/>
                  <a:pt x="19915" y="17202"/>
                </a:cubicBezTo>
                <a:cubicBezTo>
                  <a:pt x="20068" y="17202"/>
                  <a:pt x="20374" y="17202"/>
                  <a:pt x="20374" y="17202"/>
                </a:cubicBezTo>
                <a:cubicBezTo>
                  <a:pt x="20681" y="16944"/>
                  <a:pt x="20681" y="16944"/>
                  <a:pt x="20681" y="16944"/>
                </a:cubicBezTo>
                <a:cubicBezTo>
                  <a:pt x="20681" y="16944"/>
                  <a:pt x="20681" y="16814"/>
                  <a:pt x="20681" y="16814"/>
                </a:cubicBezTo>
                <a:cubicBezTo>
                  <a:pt x="20834" y="16814"/>
                  <a:pt x="20681" y="16556"/>
                  <a:pt x="20681" y="16556"/>
                </a:cubicBezTo>
                <a:cubicBezTo>
                  <a:pt x="20681" y="16297"/>
                  <a:pt x="20681" y="16297"/>
                  <a:pt x="20681" y="16297"/>
                </a:cubicBezTo>
                <a:cubicBezTo>
                  <a:pt x="20681" y="16297"/>
                  <a:pt x="20221" y="16038"/>
                  <a:pt x="20221" y="16038"/>
                </a:cubicBezTo>
                <a:cubicBezTo>
                  <a:pt x="20221" y="16038"/>
                  <a:pt x="19609" y="15780"/>
                  <a:pt x="19609" y="15780"/>
                </a:cubicBezTo>
                <a:cubicBezTo>
                  <a:pt x="19609" y="15780"/>
                  <a:pt x="19609" y="15521"/>
                  <a:pt x="19455" y="15521"/>
                </a:cubicBezTo>
                <a:cubicBezTo>
                  <a:pt x="19455" y="15521"/>
                  <a:pt x="19609" y="15262"/>
                  <a:pt x="19609" y="15262"/>
                </a:cubicBezTo>
                <a:cubicBezTo>
                  <a:pt x="19609" y="15262"/>
                  <a:pt x="19915" y="14874"/>
                  <a:pt x="20221" y="14745"/>
                </a:cubicBezTo>
                <a:cubicBezTo>
                  <a:pt x="20374" y="14616"/>
                  <a:pt x="20528" y="14616"/>
                  <a:pt x="20528" y="14616"/>
                </a:cubicBezTo>
                <a:cubicBezTo>
                  <a:pt x="20681" y="14616"/>
                  <a:pt x="20834" y="14745"/>
                  <a:pt x="20987" y="14874"/>
                </a:cubicBezTo>
                <a:cubicBezTo>
                  <a:pt x="20987" y="14874"/>
                  <a:pt x="21140" y="14874"/>
                  <a:pt x="21294" y="14874"/>
                </a:cubicBezTo>
                <a:cubicBezTo>
                  <a:pt x="21447" y="14874"/>
                  <a:pt x="21600" y="14874"/>
                  <a:pt x="21600" y="14874"/>
                </a:cubicBezTo>
                <a:cubicBezTo>
                  <a:pt x="21600" y="14874"/>
                  <a:pt x="21600" y="14616"/>
                  <a:pt x="21600" y="14486"/>
                </a:cubicBezTo>
                <a:cubicBezTo>
                  <a:pt x="21600" y="14357"/>
                  <a:pt x="21600" y="14486"/>
                  <a:pt x="21447" y="14357"/>
                </a:cubicBezTo>
                <a:cubicBezTo>
                  <a:pt x="21447" y="14357"/>
                  <a:pt x="21294" y="14228"/>
                  <a:pt x="21294" y="14228"/>
                </a:cubicBezTo>
                <a:cubicBezTo>
                  <a:pt x="21294" y="14228"/>
                  <a:pt x="21294" y="14098"/>
                  <a:pt x="21294" y="14098"/>
                </a:cubicBezTo>
                <a:cubicBezTo>
                  <a:pt x="21294" y="14098"/>
                  <a:pt x="21294" y="13969"/>
                  <a:pt x="21294" y="13840"/>
                </a:cubicBezTo>
                <a:cubicBezTo>
                  <a:pt x="21294" y="13840"/>
                  <a:pt x="21294" y="13451"/>
                  <a:pt x="21294" y="13451"/>
                </a:cubicBezTo>
                <a:cubicBezTo>
                  <a:pt x="21294" y="13322"/>
                  <a:pt x="21140" y="13063"/>
                  <a:pt x="21140" y="13063"/>
                </a:cubicBezTo>
                <a:cubicBezTo>
                  <a:pt x="21140" y="12934"/>
                  <a:pt x="20987" y="12805"/>
                  <a:pt x="20987" y="12805"/>
                </a:cubicBezTo>
                <a:cubicBezTo>
                  <a:pt x="20834" y="12546"/>
                  <a:pt x="20834" y="12546"/>
                  <a:pt x="20834" y="12546"/>
                </a:cubicBezTo>
                <a:cubicBezTo>
                  <a:pt x="20834" y="12546"/>
                  <a:pt x="20834" y="12546"/>
                  <a:pt x="20834" y="12417"/>
                </a:cubicBezTo>
                <a:cubicBezTo>
                  <a:pt x="20834" y="12158"/>
                  <a:pt x="20987" y="11899"/>
                  <a:pt x="20987" y="11899"/>
                </a:cubicBezTo>
                <a:cubicBezTo>
                  <a:pt x="21140" y="11770"/>
                  <a:pt x="21140" y="11511"/>
                  <a:pt x="21140" y="11511"/>
                </a:cubicBezTo>
                <a:cubicBezTo>
                  <a:pt x="20987" y="11382"/>
                  <a:pt x="20987" y="11382"/>
                  <a:pt x="20987" y="11382"/>
                </a:cubicBezTo>
                <a:cubicBezTo>
                  <a:pt x="20987" y="11382"/>
                  <a:pt x="20374" y="11253"/>
                  <a:pt x="20374" y="11253"/>
                </a:cubicBezTo>
                <a:cubicBezTo>
                  <a:pt x="20374" y="11253"/>
                  <a:pt x="20221" y="11123"/>
                  <a:pt x="20221" y="11123"/>
                </a:cubicBezTo>
                <a:cubicBezTo>
                  <a:pt x="20221" y="10994"/>
                  <a:pt x="20068" y="10994"/>
                  <a:pt x="20068" y="10994"/>
                </a:cubicBezTo>
                <a:cubicBezTo>
                  <a:pt x="20068" y="10994"/>
                  <a:pt x="19455" y="11123"/>
                  <a:pt x="19455" y="11123"/>
                </a:cubicBezTo>
                <a:cubicBezTo>
                  <a:pt x="19455" y="11123"/>
                  <a:pt x="19149" y="11253"/>
                  <a:pt x="18996" y="11382"/>
                </a:cubicBezTo>
                <a:cubicBezTo>
                  <a:pt x="18689" y="11382"/>
                  <a:pt x="18689" y="11382"/>
                  <a:pt x="18536" y="11511"/>
                </a:cubicBezTo>
                <a:cubicBezTo>
                  <a:pt x="18230" y="11641"/>
                  <a:pt x="18230" y="11770"/>
                  <a:pt x="18077" y="11899"/>
                </a:cubicBezTo>
                <a:cubicBezTo>
                  <a:pt x="17923" y="11899"/>
                  <a:pt x="17770" y="12158"/>
                  <a:pt x="17770" y="12158"/>
                </a:cubicBezTo>
                <a:cubicBezTo>
                  <a:pt x="17617" y="12287"/>
                  <a:pt x="17617" y="12287"/>
                  <a:pt x="17770" y="12417"/>
                </a:cubicBezTo>
                <a:cubicBezTo>
                  <a:pt x="17770" y="12546"/>
                  <a:pt x="17923" y="12417"/>
                  <a:pt x="17923" y="12417"/>
                </a:cubicBezTo>
                <a:cubicBezTo>
                  <a:pt x="17923" y="12417"/>
                  <a:pt x="18077" y="12417"/>
                  <a:pt x="18230" y="12417"/>
                </a:cubicBezTo>
                <a:cubicBezTo>
                  <a:pt x="18383" y="12417"/>
                  <a:pt x="18383" y="12546"/>
                  <a:pt x="18230" y="12546"/>
                </a:cubicBezTo>
                <a:cubicBezTo>
                  <a:pt x="18230" y="12546"/>
                  <a:pt x="18230" y="12675"/>
                  <a:pt x="18230" y="12675"/>
                </a:cubicBezTo>
                <a:cubicBezTo>
                  <a:pt x="18230" y="12675"/>
                  <a:pt x="18230" y="12675"/>
                  <a:pt x="18077" y="12805"/>
                </a:cubicBezTo>
                <a:cubicBezTo>
                  <a:pt x="18077" y="12805"/>
                  <a:pt x="18077" y="12934"/>
                  <a:pt x="18077" y="13063"/>
                </a:cubicBezTo>
                <a:cubicBezTo>
                  <a:pt x="18077" y="13193"/>
                  <a:pt x="17923" y="13193"/>
                  <a:pt x="17923" y="13193"/>
                </a:cubicBezTo>
                <a:cubicBezTo>
                  <a:pt x="17770" y="13322"/>
                  <a:pt x="17770" y="13322"/>
                  <a:pt x="17617" y="13451"/>
                </a:cubicBezTo>
                <a:cubicBezTo>
                  <a:pt x="17464" y="13451"/>
                  <a:pt x="17464" y="13581"/>
                  <a:pt x="17464" y="13581"/>
                </a:cubicBezTo>
                <a:cubicBezTo>
                  <a:pt x="17464" y="13710"/>
                  <a:pt x="17464" y="13710"/>
                  <a:pt x="17617" y="13840"/>
                </a:cubicBezTo>
                <a:cubicBezTo>
                  <a:pt x="17617" y="13969"/>
                  <a:pt x="17617" y="13969"/>
                  <a:pt x="17617" y="13969"/>
                </a:cubicBezTo>
                <a:cubicBezTo>
                  <a:pt x="17617" y="14098"/>
                  <a:pt x="17464" y="14228"/>
                  <a:pt x="17464" y="14098"/>
                </a:cubicBezTo>
                <a:cubicBezTo>
                  <a:pt x="17464" y="14098"/>
                  <a:pt x="17464" y="13969"/>
                  <a:pt x="17464" y="13969"/>
                </a:cubicBezTo>
                <a:cubicBezTo>
                  <a:pt x="17004" y="13969"/>
                  <a:pt x="17004" y="13969"/>
                  <a:pt x="17004" y="13969"/>
                </a:cubicBezTo>
                <a:cubicBezTo>
                  <a:pt x="17004" y="13969"/>
                  <a:pt x="17004" y="13969"/>
                  <a:pt x="16851" y="13969"/>
                </a:cubicBezTo>
                <a:cubicBezTo>
                  <a:pt x="16851" y="13969"/>
                  <a:pt x="17157" y="13710"/>
                  <a:pt x="17157" y="13710"/>
                </a:cubicBezTo>
                <a:cubicBezTo>
                  <a:pt x="17311" y="13581"/>
                  <a:pt x="17311" y="13581"/>
                  <a:pt x="17311" y="13581"/>
                </a:cubicBezTo>
                <a:cubicBezTo>
                  <a:pt x="17311" y="13451"/>
                  <a:pt x="17311" y="13451"/>
                  <a:pt x="17311" y="13451"/>
                </a:cubicBezTo>
                <a:cubicBezTo>
                  <a:pt x="16851" y="13451"/>
                  <a:pt x="16851" y="13451"/>
                  <a:pt x="16851" y="13451"/>
                </a:cubicBezTo>
                <a:cubicBezTo>
                  <a:pt x="16698" y="13451"/>
                  <a:pt x="16698" y="13451"/>
                  <a:pt x="16698" y="13451"/>
                </a:cubicBezTo>
                <a:cubicBezTo>
                  <a:pt x="16851" y="13322"/>
                  <a:pt x="16851" y="13322"/>
                  <a:pt x="16851" y="13322"/>
                </a:cubicBezTo>
                <a:cubicBezTo>
                  <a:pt x="16851" y="13063"/>
                  <a:pt x="16851" y="13063"/>
                  <a:pt x="16851" y="13063"/>
                </a:cubicBezTo>
                <a:cubicBezTo>
                  <a:pt x="17004" y="12805"/>
                  <a:pt x="17004" y="12805"/>
                  <a:pt x="17004" y="12805"/>
                </a:cubicBezTo>
                <a:cubicBezTo>
                  <a:pt x="17004" y="12805"/>
                  <a:pt x="17004" y="12546"/>
                  <a:pt x="17157" y="12546"/>
                </a:cubicBezTo>
                <a:cubicBezTo>
                  <a:pt x="17157" y="12546"/>
                  <a:pt x="17311" y="12417"/>
                  <a:pt x="17311" y="12287"/>
                </a:cubicBezTo>
                <a:cubicBezTo>
                  <a:pt x="17464" y="12287"/>
                  <a:pt x="17311" y="12158"/>
                  <a:pt x="17311" y="12158"/>
                </a:cubicBezTo>
                <a:cubicBezTo>
                  <a:pt x="17004" y="12158"/>
                  <a:pt x="17004" y="12158"/>
                  <a:pt x="17004" y="12158"/>
                </a:cubicBezTo>
                <a:cubicBezTo>
                  <a:pt x="16698" y="12287"/>
                  <a:pt x="16698" y="12287"/>
                  <a:pt x="16698" y="12287"/>
                </a:cubicBezTo>
                <a:cubicBezTo>
                  <a:pt x="16698" y="12287"/>
                  <a:pt x="16238" y="12417"/>
                  <a:pt x="16085" y="12417"/>
                </a:cubicBezTo>
                <a:cubicBezTo>
                  <a:pt x="15932" y="12417"/>
                  <a:pt x="16085" y="12417"/>
                  <a:pt x="15932" y="12417"/>
                </a:cubicBezTo>
                <a:cubicBezTo>
                  <a:pt x="15932" y="12287"/>
                  <a:pt x="15779" y="12287"/>
                  <a:pt x="15779" y="12287"/>
                </a:cubicBezTo>
                <a:cubicBezTo>
                  <a:pt x="15779" y="12287"/>
                  <a:pt x="15472" y="12287"/>
                  <a:pt x="15472" y="12287"/>
                </a:cubicBezTo>
                <a:cubicBezTo>
                  <a:pt x="15319" y="12287"/>
                  <a:pt x="15319" y="12417"/>
                  <a:pt x="15319" y="12417"/>
                </a:cubicBezTo>
                <a:cubicBezTo>
                  <a:pt x="15319" y="12417"/>
                  <a:pt x="15779" y="12546"/>
                  <a:pt x="15932" y="12675"/>
                </a:cubicBezTo>
                <a:cubicBezTo>
                  <a:pt x="15932" y="12675"/>
                  <a:pt x="16085" y="12675"/>
                  <a:pt x="16085" y="12675"/>
                </a:cubicBezTo>
                <a:cubicBezTo>
                  <a:pt x="16085" y="12805"/>
                  <a:pt x="16085" y="12805"/>
                  <a:pt x="16085" y="12805"/>
                </a:cubicBezTo>
                <a:cubicBezTo>
                  <a:pt x="16085" y="12805"/>
                  <a:pt x="15932" y="13063"/>
                  <a:pt x="15779" y="13063"/>
                </a:cubicBezTo>
                <a:cubicBezTo>
                  <a:pt x="15779" y="13193"/>
                  <a:pt x="15626" y="13193"/>
                  <a:pt x="15626" y="13193"/>
                </a:cubicBezTo>
                <a:cubicBezTo>
                  <a:pt x="15319" y="13322"/>
                  <a:pt x="15319" y="13322"/>
                  <a:pt x="15319" y="13322"/>
                </a:cubicBezTo>
                <a:cubicBezTo>
                  <a:pt x="15319" y="13322"/>
                  <a:pt x="15472" y="13581"/>
                  <a:pt x="15472" y="13581"/>
                </a:cubicBezTo>
                <a:cubicBezTo>
                  <a:pt x="15472" y="13581"/>
                  <a:pt x="15472" y="13840"/>
                  <a:pt x="15472" y="13840"/>
                </a:cubicBezTo>
                <a:cubicBezTo>
                  <a:pt x="15166" y="13710"/>
                  <a:pt x="15166" y="13710"/>
                  <a:pt x="15166" y="13710"/>
                </a:cubicBezTo>
                <a:cubicBezTo>
                  <a:pt x="14706" y="13969"/>
                  <a:pt x="14706" y="13969"/>
                  <a:pt x="14706" y="13969"/>
                </a:cubicBezTo>
                <a:cubicBezTo>
                  <a:pt x="14706" y="13969"/>
                  <a:pt x="14553" y="13969"/>
                  <a:pt x="14553" y="13969"/>
                </a:cubicBezTo>
                <a:cubicBezTo>
                  <a:pt x="14400" y="13969"/>
                  <a:pt x="14400" y="13840"/>
                  <a:pt x="14400" y="13840"/>
                </a:cubicBezTo>
                <a:cubicBezTo>
                  <a:pt x="14247" y="14098"/>
                  <a:pt x="14247" y="14098"/>
                  <a:pt x="14247" y="14098"/>
                </a:cubicBezTo>
                <a:cubicBezTo>
                  <a:pt x="14247" y="14098"/>
                  <a:pt x="13634" y="13969"/>
                  <a:pt x="13481" y="13969"/>
                </a:cubicBezTo>
                <a:cubicBezTo>
                  <a:pt x="13481" y="13969"/>
                  <a:pt x="13481" y="14228"/>
                  <a:pt x="13481" y="14228"/>
                </a:cubicBezTo>
                <a:cubicBezTo>
                  <a:pt x="13787" y="14357"/>
                  <a:pt x="13787" y="14357"/>
                  <a:pt x="13787" y="14357"/>
                </a:cubicBezTo>
                <a:cubicBezTo>
                  <a:pt x="13481" y="14486"/>
                  <a:pt x="13481" y="14486"/>
                  <a:pt x="13481" y="14486"/>
                </a:cubicBezTo>
                <a:cubicBezTo>
                  <a:pt x="14094" y="14745"/>
                  <a:pt x="14094" y="14745"/>
                  <a:pt x="14094" y="14745"/>
                </a:cubicBezTo>
                <a:cubicBezTo>
                  <a:pt x="14247" y="14874"/>
                  <a:pt x="14247" y="14874"/>
                  <a:pt x="14247" y="14874"/>
                </a:cubicBezTo>
                <a:cubicBezTo>
                  <a:pt x="14400" y="15262"/>
                  <a:pt x="14400" y="15262"/>
                  <a:pt x="14400" y="15262"/>
                </a:cubicBezTo>
                <a:cubicBezTo>
                  <a:pt x="14247" y="15392"/>
                  <a:pt x="14247" y="15392"/>
                  <a:pt x="14247" y="15392"/>
                </a:cubicBezTo>
                <a:cubicBezTo>
                  <a:pt x="14553" y="15650"/>
                  <a:pt x="14553" y="15650"/>
                  <a:pt x="14553" y="15650"/>
                </a:cubicBezTo>
                <a:cubicBezTo>
                  <a:pt x="14553" y="15650"/>
                  <a:pt x="14553" y="15780"/>
                  <a:pt x="14706" y="15909"/>
                </a:cubicBezTo>
                <a:cubicBezTo>
                  <a:pt x="14706" y="15909"/>
                  <a:pt x="14706" y="16168"/>
                  <a:pt x="14706" y="16168"/>
                </a:cubicBezTo>
                <a:cubicBezTo>
                  <a:pt x="14706" y="16426"/>
                  <a:pt x="14706" y="16426"/>
                  <a:pt x="14706" y="16426"/>
                </a:cubicBezTo>
                <a:cubicBezTo>
                  <a:pt x="14706" y="16556"/>
                  <a:pt x="14706" y="16556"/>
                  <a:pt x="14706" y="16556"/>
                </a:cubicBezTo>
                <a:cubicBezTo>
                  <a:pt x="14706" y="16556"/>
                  <a:pt x="14400" y="16685"/>
                  <a:pt x="14400" y="16814"/>
                </a:cubicBezTo>
                <a:cubicBezTo>
                  <a:pt x="14400" y="16814"/>
                  <a:pt x="14553" y="16814"/>
                  <a:pt x="14553" y="16814"/>
                </a:cubicBezTo>
                <a:cubicBezTo>
                  <a:pt x="14860" y="17073"/>
                  <a:pt x="14860" y="17073"/>
                  <a:pt x="14860" y="17073"/>
                </a:cubicBezTo>
                <a:cubicBezTo>
                  <a:pt x="15013" y="17332"/>
                  <a:pt x="15013" y="17332"/>
                  <a:pt x="15013" y="17332"/>
                </a:cubicBezTo>
                <a:cubicBezTo>
                  <a:pt x="15013" y="17332"/>
                  <a:pt x="14860" y="17461"/>
                  <a:pt x="14860" y="17590"/>
                </a:cubicBezTo>
                <a:cubicBezTo>
                  <a:pt x="14860" y="17590"/>
                  <a:pt x="15166" y="17720"/>
                  <a:pt x="15166" y="17720"/>
                </a:cubicBezTo>
                <a:cubicBezTo>
                  <a:pt x="15779" y="17720"/>
                  <a:pt x="15779" y="17720"/>
                  <a:pt x="15779" y="17720"/>
                </a:cubicBezTo>
                <a:cubicBezTo>
                  <a:pt x="16085" y="17720"/>
                  <a:pt x="16085" y="17720"/>
                  <a:pt x="16085" y="17720"/>
                </a:cubicBezTo>
                <a:cubicBezTo>
                  <a:pt x="16085" y="17720"/>
                  <a:pt x="16545" y="17720"/>
                  <a:pt x="16698" y="17720"/>
                </a:cubicBezTo>
                <a:cubicBezTo>
                  <a:pt x="16698" y="17720"/>
                  <a:pt x="17157" y="17590"/>
                  <a:pt x="17157" y="17590"/>
                </a:cubicBezTo>
                <a:cubicBezTo>
                  <a:pt x="17157" y="17590"/>
                  <a:pt x="17464" y="17849"/>
                  <a:pt x="17617" y="17849"/>
                </a:cubicBezTo>
                <a:cubicBezTo>
                  <a:pt x="17770" y="17978"/>
                  <a:pt x="17617" y="18108"/>
                  <a:pt x="17617" y="18108"/>
                </a:cubicBezTo>
                <a:cubicBezTo>
                  <a:pt x="17617" y="18237"/>
                  <a:pt x="17464" y="18237"/>
                  <a:pt x="17464" y="18237"/>
                </a:cubicBezTo>
                <a:cubicBezTo>
                  <a:pt x="17464" y="18237"/>
                  <a:pt x="17617" y="18625"/>
                  <a:pt x="17617" y="18625"/>
                </a:cubicBezTo>
                <a:cubicBezTo>
                  <a:pt x="17770" y="18754"/>
                  <a:pt x="17770" y="18625"/>
                  <a:pt x="17770" y="18625"/>
                </a:cubicBezTo>
                <a:cubicBezTo>
                  <a:pt x="17770" y="18625"/>
                  <a:pt x="17923" y="18754"/>
                  <a:pt x="18077" y="18884"/>
                </a:cubicBezTo>
                <a:cubicBezTo>
                  <a:pt x="18077" y="19013"/>
                  <a:pt x="18230" y="19013"/>
                  <a:pt x="18230" y="19013"/>
                </a:cubicBezTo>
                <a:cubicBezTo>
                  <a:pt x="18383" y="19013"/>
                  <a:pt x="18383" y="19013"/>
                  <a:pt x="18383" y="19013"/>
                </a:cubicBezTo>
                <a:cubicBezTo>
                  <a:pt x="18383" y="19013"/>
                  <a:pt x="18536" y="19013"/>
                  <a:pt x="18536" y="19143"/>
                </a:cubicBezTo>
                <a:cubicBezTo>
                  <a:pt x="18689" y="19143"/>
                  <a:pt x="18843" y="19143"/>
                  <a:pt x="18996" y="19143"/>
                </a:cubicBezTo>
                <a:cubicBezTo>
                  <a:pt x="18996" y="19143"/>
                  <a:pt x="19149" y="19143"/>
                  <a:pt x="19149" y="19013"/>
                </a:cubicBezTo>
                <a:cubicBezTo>
                  <a:pt x="19149" y="19013"/>
                  <a:pt x="19302" y="19013"/>
                  <a:pt x="19455" y="19013"/>
                </a:cubicBezTo>
                <a:cubicBezTo>
                  <a:pt x="19455" y="18884"/>
                  <a:pt x="19455" y="18754"/>
                  <a:pt x="19455" y="18754"/>
                </a:cubicBezTo>
                <a:cubicBezTo>
                  <a:pt x="19455" y="18754"/>
                  <a:pt x="19455" y="18754"/>
                  <a:pt x="19455" y="18754"/>
                </a:cubicBezTo>
                <a:close/>
                <a:moveTo>
                  <a:pt x="19455" y="19401"/>
                </a:moveTo>
                <a:cubicBezTo>
                  <a:pt x="19455" y="19401"/>
                  <a:pt x="19455" y="19401"/>
                  <a:pt x="19455" y="19401"/>
                </a:cubicBezTo>
                <a:cubicBezTo>
                  <a:pt x="19302" y="19531"/>
                  <a:pt x="19302" y="19531"/>
                  <a:pt x="19302" y="19531"/>
                </a:cubicBezTo>
                <a:cubicBezTo>
                  <a:pt x="19455" y="19531"/>
                  <a:pt x="19455" y="19531"/>
                  <a:pt x="19455" y="19531"/>
                </a:cubicBezTo>
                <a:cubicBezTo>
                  <a:pt x="19455" y="19531"/>
                  <a:pt x="19762" y="19660"/>
                  <a:pt x="19762" y="19660"/>
                </a:cubicBezTo>
                <a:cubicBezTo>
                  <a:pt x="19915" y="19660"/>
                  <a:pt x="19915" y="19660"/>
                  <a:pt x="19915" y="19660"/>
                </a:cubicBezTo>
                <a:cubicBezTo>
                  <a:pt x="20068" y="19531"/>
                  <a:pt x="20068" y="19531"/>
                  <a:pt x="20068" y="19531"/>
                </a:cubicBezTo>
                <a:cubicBezTo>
                  <a:pt x="20221" y="19272"/>
                  <a:pt x="20221" y="19272"/>
                  <a:pt x="20221" y="19272"/>
                </a:cubicBezTo>
                <a:cubicBezTo>
                  <a:pt x="20681" y="19143"/>
                  <a:pt x="20681" y="19143"/>
                  <a:pt x="20681" y="19143"/>
                </a:cubicBezTo>
                <a:cubicBezTo>
                  <a:pt x="20681" y="19143"/>
                  <a:pt x="21140" y="19143"/>
                  <a:pt x="21140" y="19143"/>
                </a:cubicBezTo>
                <a:cubicBezTo>
                  <a:pt x="21140" y="19143"/>
                  <a:pt x="21294" y="19013"/>
                  <a:pt x="21294" y="19013"/>
                </a:cubicBezTo>
                <a:cubicBezTo>
                  <a:pt x="21294" y="18884"/>
                  <a:pt x="21294" y="18884"/>
                  <a:pt x="21294" y="18884"/>
                </a:cubicBezTo>
                <a:cubicBezTo>
                  <a:pt x="20987" y="18625"/>
                  <a:pt x="20987" y="18625"/>
                  <a:pt x="20987" y="18625"/>
                </a:cubicBezTo>
                <a:cubicBezTo>
                  <a:pt x="20681" y="18625"/>
                  <a:pt x="20681" y="18625"/>
                  <a:pt x="20681" y="18625"/>
                </a:cubicBezTo>
                <a:cubicBezTo>
                  <a:pt x="20681" y="18625"/>
                  <a:pt x="20374" y="18625"/>
                  <a:pt x="20221" y="18625"/>
                </a:cubicBezTo>
                <a:cubicBezTo>
                  <a:pt x="20221" y="18625"/>
                  <a:pt x="20068" y="18625"/>
                  <a:pt x="20068" y="18625"/>
                </a:cubicBezTo>
                <a:cubicBezTo>
                  <a:pt x="20068" y="18625"/>
                  <a:pt x="20068" y="18754"/>
                  <a:pt x="20068" y="18884"/>
                </a:cubicBezTo>
                <a:cubicBezTo>
                  <a:pt x="19915" y="19013"/>
                  <a:pt x="19915" y="19013"/>
                  <a:pt x="19762" y="19013"/>
                </a:cubicBezTo>
                <a:cubicBezTo>
                  <a:pt x="19762" y="19013"/>
                  <a:pt x="19609" y="19013"/>
                  <a:pt x="19609" y="19013"/>
                </a:cubicBezTo>
                <a:cubicBezTo>
                  <a:pt x="19455" y="19401"/>
                  <a:pt x="19455" y="19401"/>
                  <a:pt x="19455" y="19401"/>
                </a:cubicBezTo>
                <a:close/>
                <a:moveTo>
                  <a:pt x="17770" y="20953"/>
                </a:moveTo>
                <a:cubicBezTo>
                  <a:pt x="17770" y="20953"/>
                  <a:pt x="17770" y="20953"/>
                  <a:pt x="17770" y="20953"/>
                </a:cubicBezTo>
                <a:cubicBezTo>
                  <a:pt x="17923" y="20953"/>
                  <a:pt x="17923" y="20953"/>
                  <a:pt x="17923" y="20953"/>
                </a:cubicBezTo>
                <a:cubicBezTo>
                  <a:pt x="18077" y="20824"/>
                  <a:pt x="18077" y="20824"/>
                  <a:pt x="18077" y="20824"/>
                </a:cubicBezTo>
                <a:cubicBezTo>
                  <a:pt x="17923" y="20565"/>
                  <a:pt x="17923" y="20565"/>
                  <a:pt x="17923" y="20565"/>
                </a:cubicBezTo>
                <a:cubicBezTo>
                  <a:pt x="17770" y="20436"/>
                  <a:pt x="17770" y="20436"/>
                  <a:pt x="17770" y="20436"/>
                </a:cubicBezTo>
                <a:cubicBezTo>
                  <a:pt x="17617" y="20048"/>
                  <a:pt x="17617" y="20048"/>
                  <a:pt x="17617" y="20048"/>
                </a:cubicBezTo>
                <a:cubicBezTo>
                  <a:pt x="17311" y="19789"/>
                  <a:pt x="17311" y="19789"/>
                  <a:pt x="17311" y="19789"/>
                </a:cubicBezTo>
                <a:cubicBezTo>
                  <a:pt x="17157" y="19660"/>
                  <a:pt x="17157" y="19660"/>
                  <a:pt x="17157" y="19660"/>
                </a:cubicBezTo>
                <a:cubicBezTo>
                  <a:pt x="17004" y="19919"/>
                  <a:pt x="17004" y="19919"/>
                  <a:pt x="17004" y="19919"/>
                </a:cubicBezTo>
                <a:cubicBezTo>
                  <a:pt x="16851" y="20048"/>
                  <a:pt x="16851" y="20048"/>
                  <a:pt x="16851" y="20048"/>
                </a:cubicBezTo>
                <a:cubicBezTo>
                  <a:pt x="16698" y="20177"/>
                  <a:pt x="16698" y="20177"/>
                  <a:pt x="16698" y="20177"/>
                </a:cubicBezTo>
                <a:cubicBezTo>
                  <a:pt x="16698" y="20177"/>
                  <a:pt x="16238" y="20048"/>
                  <a:pt x="16085" y="19919"/>
                </a:cubicBezTo>
                <a:cubicBezTo>
                  <a:pt x="15779" y="19789"/>
                  <a:pt x="15779" y="19789"/>
                  <a:pt x="15779" y="19789"/>
                </a:cubicBezTo>
                <a:cubicBezTo>
                  <a:pt x="15779" y="19789"/>
                  <a:pt x="15626" y="19789"/>
                  <a:pt x="15472" y="19660"/>
                </a:cubicBezTo>
                <a:cubicBezTo>
                  <a:pt x="15472" y="19660"/>
                  <a:pt x="15319" y="19531"/>
                  <a:pt x="15319" y="19531"/>
                </a:cubicBezTo>
                <a:cubicBezTo>
                  <a:pt x="15319" y="19531"/>
                  <a:pt x="15319" y="19401"/>
                  <a:pt x="15166" y="19401"/>
                </a:cubicBezTo>
                <a:cubicBezTo>
                  <a:pt x="15166" y="19272"/>
                  <a:pt x="15013" y="19401"/>
                  <a:pt x="14860" y="19401"/>
                </a:cubicBezTo>
                <a:cubicBezTo>
                  <a:pt x="14553" y="19401"/>
                  <a:pt x="14553" y="19401"/>
                  <a:pt x="14400" y="19401"/>
                </a:cubicBezTo>
                <a:cubicBezTo>
                  <a:pt x="14400" y="19531"/>
                  <a:pt x="14247" y="19531"/>
                  <a:pt x="14247" y="19531"/>
                </a:cubicBezTo>
                <a:cubicBezTo>
                  <a:pt x="14094" y="19660"/>
                  <a:pt x="14247" y="19919"/>
                  <a:pt x="14247" y="19919"/>
                </a:cubicBezTo>
                <a:cubicBezTo>
                  <a:pt x="14247" y="20048"/>
                  <a:pt x="14247" y="20048"/>
                  <a:pt x="14247" y="20048"/>
                </a:cubicBezTo>
                <a:cubicBezTo>
                  <a:pt x="14400" y="20307"/>
                  <a:pt x="14400" y="20307"/>
                  <a:pt x="14400" y="20307"/>
                </a:cubicBezTo>
                <a:cubicBezTo>
                  <a:pt x="14094" y="20307"/>
                  <a:pt x="14094" y="20307"/>
                  <a:pt x="14094" y="20307"/>
                </a:cubicBezTo>
                <a:cubicBezTo>
                  <a:pt x="13940" y="20307"/>
                  <a:pt x="13940" y="20307"/>
                  <a:pt x="13940" y="20307"/>
                </a:cubicBezTo>
                <a:cubicBezTo>
                  <a:pt x="14094" y="20565"/>
                  <a:pt x="14094" y="20565"/>
                  <a:pt x="14094" y="20565"/>
                </a:cubicBezTo>
                <a:cubicBezTo>
                  <a:pt x="14094" y="20565"/>
                  <a:pt x="14094" y="20695"/>
                  <a:pt x="14247" y="20824"/>
                </a:cubicBezTo>
                <a:cubicBezTo>
                  <a:pt x="14247" y="20824"/>
                  <a:pt x="14400" y="20953"/>
                  <a:pt x="14400" y="20953"/>
                </a:cubicBezTo>
                <a:cubicBezTo>
                  <a:pt x="14400" y="20953"/>
                  <a:pt x="15166" y="21083"/>
                  <a:pt x="15166" y="21083"/>
                </a:cubicBezTo>
                <a:cubicBezTo>
                  <a:pt x="15319" y="21083"/>
                  <a:pt x="15319" y="21083"/>
                  <a:pt x="15319" y="21083"/>
                </a:cubicBezTo>
                <a:cubicBezTo>
                  <a:pt x="15319" y="21083"/>
                  <a:pt x="15626" y="21212"/>
                  <a:pt x="15932" y="21341"/>
                </a:cubicBezTo>
                <a:cubicBezTo>
                  <a:pt x="16085" y="21471"/>
                  <a:pt x="16238" y="21600"/>
                  <a:pt x="16238" y="21600"/>
                </a:cubicBezTo>
                <a:cubicBezTo>
                  <a:pt x="16238" y="21600"/>
                  <a:pt x="16545" y="21600"/>
                  <a:pt x="16545" y="21600"/>
                </a:cubicBezTo>
                <a:cubicBezTo>
                  <a:pt x="16698" y="21471"/>
                  <a:pt x="16698" y="21471"/>
                  <a:pt x="16698" y="21471"/>
                </a:cubicBezTo>
                <a:cubicBezTo>
                  <a:pt x="17157" y="21341"/>
                  <a:pt x="17157" y="21341"/>
                  <a:pt x="17157" y="21341"/>
                </a:cubicBezTo>
                <a:cubicBezTo>
                  <a:pt x="17464" y="21341"/>
                  <a:pt x="17464" y="21341"/>
                  <a:pt x="17464" y="21341"/>
                </a:cubicBezTo>
                <a:cubicBezTo>
                  <a:pt x="17923" y="21471"/>
                  <a:pt x="17923" y="21471"/>
                  <a:pt x="17923" y="21471"/>
                </a:cubicBezTo>
                <a:cubicBezTo>
                  <a:pt x="18077" y="21471"/>
                  <a:pt x="18077" y="21471"/>
                  <a:pt x="18077" y="21471"/>
                </a:cubicBezTo>
                <a:cubicBezTo>
                  <a:pt x="18077" y="21212"/>
                  <a:pt x="18077" y="21212"/>
                  <a:pt x="18077" y="21212"/>
                </a:cubicBezTo>
                <a:cubicBezTo>
                  <a:pt x="18077" y="21083"/>
                  <a:pt x="18077" y="21083"/>
                  <a:pt x="18077" y="21083"/>
                </a:cubicBezTo>
                <a:cubicBezTo>
                  <a:pt x="17770" y="20953"/>
                  <a:pt x="17770" y="20953"/>
                  <a:pt x="17770" y="20953"/>
                </a:cubicBezTo>
                <a:close/>
                <a:moveTo>
                  <a:pt x="11796" y="15650"/>
                </a:moveTo>
                <a:cubicBezTo>
                  <a:pt x="11796" y="15650"/>
                  <a:pt x="11796" y="15650"/>
                  <a:pt x="11796" y="15650"/>
                </a:cubicBezTo>
                <a:cubicBezTo>
                  <a:pt x="11489" y="15521"/>
                  <a:pt x="11489" y="15521"/>
                  <a:pt x="11489" y="15521"/>
                </a:cubicBezTo>
                <a:cubicBezTo>
                  <a:pt x="11183" y="15133"/>
                  <a:pt x="11183" y="15133"/>
                  <a:pt x="11183" y="15133"/>
                </a:cubicBezTo>
                <a:cubicBezTo>
                  <a:pt x="10723" y="15004"/>
                  <a:pt x="10723" y="15004"/>
                  <a:pt x="10723" y="15004"/>
                </a:cubicBezTo>
                <a:cubicBezTo>
                  <a:pt x="10723" y="15004"/>
                  <a:pt x="10570" y="14616"/>
                  <a:pt x="10570" y="14616"/>
                </a:cubicBezTo>
                <a:cubicBezTo>
                  <a:pt x="10417" y="14486"/>
                  <a:pt x="10417" y="14616"/>
                  <a:pt x="10417" y="14616"/>
                </a:cubicBezTo>
                <a:cubicBezTo>
                  <a:pt x="10417" y="14616"/>
                  <a:pt x="10417" y="14874"/>
                  <a:pt x="10264" y="15004"/>
                </a:cubicBezTo>
                <a:cubicBezTo>
                  <a:pt x="10111" y="15004"/>
                  <a:pt x="9957" y="15004"/>
                  <a:pt x="9957" y="15004"/>
                </a:cubicBezTo>
                <a:cubicBezTo>
                  <a:pt x="9651" y="15262"/>
                  <a:pt x="9651" y="15262"/>
                  <a:pt x="9651" y="15262"/>
                </a:cubicBezTo>
                <a:cubicBezTo>
                  <a:pt x="9651" y="15262"/>
                  <a:pt x="9191" y="15392"/>
                  <a:pt x="9038" y="15392"/>
                </a:cubicBezTo>
                <a:cubicBezTo>
                  <a:pt x="9038" y="15392"/>
                  <a:pt x="8885" y="15521"/>
                  <a:pt x="8885" y="15521"/>
                </a:cubicBezTo>
                <a:cubicBezTo>
                  <a:pt x="7966" y="15392"/>
                  <a:pt x="7966" y="15392"/>
                  <a:pt x="7966" y="15392"/>
                </a:cubicBezTo>
                <a:cubicBezTo>
                  <a:pt x="7660" y="15650"/>
                  <a:pt x="7660" y="15650"/>
                  <a:pt x="7660" y="15650"/>
                </a:cubicBezTo>
                <a:cubicBezTo>
                  <a:pt x="7660" y="15780"/>
                  <a:pt x="7660" y="15780"/>
                  <a:pt x="7660" y="15780"/>
                </a:cubicBezTo>
                <a:cubicBezTo>
                  <a:pt x="7813" y="16038"/>
                  <a:pt x="7813" y="16038"/>
                  <a:pt x="7813" y="16038"/>
                </a:cubicBezTo>
                <a:cubicBezTo>
                  <a:pt x="7966" y="16168"/>
                  <a:pt x="7966" y="16168"/>
                  <a:pt x="7966" y="16168"/>
                </a:cubicBezTo>
                <a:cubicBezTo>
                  <a:pt x="8119" y="16168"/>
                  <a:pt x="8119" y="16168"/>
                  <a:pt x="8119" y="16168"/>
                </a:cubicBezTo>
                <a:cubicBezTo>
                  <a:pt x="8119" y="16426"/>
                  <a:pt x="8119" y="16426"/>
                  <a:pt x="8119" y="16426"/>
                </a:cubicBezTo>
                <a:cubicBezTo>
                  <a:pt x="8272" y="16685"/>
                  <a:pt x="8272" y="16685"/>
                  <a:pt x="8272" y="16685"/>
                </a:cubicBezTo>
                <a:cubicBezTo>
                  <a:pt x="8272" y="16685"/>
                  <a:pt x="8426" y="16814"/>
                  <a:pt x="8579" y="17073"/>
                </a:cubicBezTo>
                <a:cubicBezTo>
                  <a:pt x="8732" y="17332"/>
                  <a:pt x="8579" y="17461"/>
                  <a:pt x="8579" y="17461"/>
                </a:cubicBezTo>
                <a:cubicBezTo>
                  <a:pt x="9038" y="17849"/>
                  <a:pt x="9038" y="17849"/>
                  <a:pt x="9038" y="17849"/>
                </a:cubicBezTo>
                <a:cubicBezTo>
                  <a:pt x="9345" y="17978"/>
                  <a:pt x="9345" y="17978"/>
                  <a:pt x="9345" y="17978"/>
                </a:cubicBezTo>
                <a:cubicBezTo>
                  <a:pt x="9345" y="17978"/>
                  <a:pt x="9498" y="18108"/>
                  <a:pt x="9651" y="18108"/>
                </a:cubicBezTo>
                <a:cubicBezTo>
                  <a:pt x="9651" y="18108"/>
                  <a:pt x="9651" y="18237"/>
                  <a:pt x="9651" y="18237"/>
                </a:cubicBezTo>
                <a:cubicBezTo>
                  <a:pt x="9651" y="18496"/>
                  <a:pt x="9651" y="18496"/>
                  <a:pt x="9651" y="18496"/>
                </a:cubicBezTo>
                <a:cubicBezTo>
                  <a:pt x="9804" y="18754"/>
                  <a:pt x="9804" y="18754"/>
                  <a:pt x="9804" y="18754"/>
                </a:cubicBezTo>
                <a:cubicBezTo>
                  <a:pt x="9957" y="18625"/>
                  <a:pt x="9957" y="18625"/>
                  <a:pt x="9957" y="18625"/>
                </a:cubicBezTo>
                <a:cubicBezTo>
                  <a:pt x="10111" y="18496"/>
                  <a:pt x="10111" y="18496"/>
                  <a:pt x="10111" y="18496"/>
                </a:cubicBezTo>
                <a:cubicBezTo>
                  <a:pt x="10877" y="18754"/>
                  <a:pt x="10877" y="18754"/>
                  <a:pt x="10877" y="18754"/>
                </a:cubicBezTo>
                <a:cubicBezTo>
                  <a:pt x="10877" y="18754"/>
                  <a:pt x="11489" y="19013"/>
                  <a:pt x="11643" y="19013"/>
                </a:cubicBezTo>
                <a:cubicBezTo>
                  <a:pt x="11643" y="19013"/>
                  <a:pt x="11949" y="18754"/>
                  <a:pt x="11949" y="18754"/>
                </a:cubicBezTo>
                <a:cubicBezTo>
                  <a:pt x="12102" y="18625"/>
                  <a:pt x="12562" y="18625"/>
                  <a:pt x="12562" y="18625"/>
                </a:cubicBezTo>
                <a:cubicBezTo>
                  <a:pt x="12715" y="18625"/>
                  <a:pt x="12715" y="18496"/>
                  <a:pt x="12715" y="18496"/>
                </a:cubicBezTo>
                <a:cubicBezTo>
                  <a:pt x="12715" y="18366"/>
                  <a:pt x="12868" y="18237"/>
                  <a:pt x="12868" y="18108"/>
                </a:cubicBezTo>
                <a:cubicBezTo>
                  <a:pt x="12868" y="17978"/>
                  <a:pt x="13021" y="17849"/>
                  <a:pt x="13021" y="17849"/>
                </a:cubicBezTo>
                <a:cubicBezTo>
                  <a:pt x="13021" y="17590"/>
                  <a:pt x="13021" y="17590"/>
                  <a:pt x="13021" y="17590"/>
                </a:cubicBezTo>
                <a:cubicBezTo>
                  <a:pt x="12868" y="17202"/>
                  <a:pt x="12868" y="17202"/>
                  <a:pt x="12868" y="17202"/>
                </a:cubicBezTo>
                <a:cubicBezTo>
                  <a:pt x="13021" y="16685"/>
                  <a:pt x="13021" y="16685"/>
                  <a:pt x="13021" y="16685"/>
                </a:cubicBezTo>
                <a:cubicBezTo>
                  <a:pt x="12715" y="16426"/>
                  <a:pt x="12715" y="16426"/>
                  <a:pt x="12715" y="16426"/>
                </a:cubicBezTo>
                <a:cubicBezTo>
                  <a:pt x="12562" y="16297"/>
                  <a:pt x="12562" y="16297"/>
                  <a:pt x="12562" y="16297"/>
                </a:cubicBezTo>
                <a:cubicBezTo>
                  <a:pt x="12562" y="16168"/>
                  <a:pt x="12562" y="16168"/>
                  <a:pt x="12562" y="16168"/>
                </a:cubicBezTo>
                <a:cubicBezTo>
                  <a:pt x="12562" y="16038"/>
                  <a:pt x="12562" y="16038"/>
                  <a:pt x="12562" y="16038"/>
                </a:cubicBezTo>
                <a:cubicBezTo>
                  <a:pt x="12868" y="15909"/>
                  <a:pt x="12868" y="15909"/>
                  <a:pt x="12868" y="15909"/>
                </a:cubicBezTo>
                <a:cubicBezTo>
                  <a:pt x="12868" y="15521"/>
                  <a:pt x="12868" y="15521"/>
                  <a:pt x="12868" y="15521"/>
                </a:cubicBezTo>
                <a:cubicBezTo>
                  <a:pt x="13328" y="15262"/>
                  <a:pt x="13328" y="15262"/>
                  <a:pt x="13328" y="15262"/>
                </a:cubicBezTo>
                <a:cubicBezTo>
                  <a:pt x="13481" y="14874"/>
                  <a:pt x="13481" y="14874"/>
                  <a:pt x="13481" y="14874"/>
                </a:cubicBezTo>
                <a:cubicBezTo>
                  <a:pt x="13481" y="14874"/>
                  <a:pt x="12868" y="14745"/>
                  <a:pt x="12715" y="14745"/>
                </a:cubicBezTo>
                <a:cubicBezTo>
                  <a:pt x="12409" y="14745"/>
                  <a:pt x="12562" y="14745"/>
                  <a:pt x="12562" y="14616"/>
                </a:cubicBezTo>
                <a:cubicBezTo>
                  <a:pt x="12562" y="14616"/>
                  <a:pt x="12409" y="14486"/>
                  <a:pt x="12409" y="14486"/>
                </a:cubicBezTo>
                <a:cubicBezTo>
                  <a:pt x="12409" y="14486"/>
                  <a:pt x="12102" y="14616"/>
                  <a:pt x="12102" y="14616"/>
                </a:cubicBezTo>
                <a:cubicBezTo>
                  <a:pt x="11949" y="14616"/>
                  <a:pt x="11949" y="14357"/>
                  <a:pt x="11949" y="14357"/>
                </a:cubicBezTo>
                <a:cubicBezTo>
                  <a:pt x="11949" y="14357"/>
                  <a:pt x="11643" y="14486"/>
                  <a:pt x="11643" y="14486"/>
                </a:cubicBezTo>
                <a:cubicBezTo>
                  <a:pt x="11489" y="14486"/>
                  <a:pt x="11183" y="14486"/>
                  <a:pt x="11183" y="14486"/>
                </a:cubicBezTo>
                <a:cubicBezTo>
                  <a:pt x="11183" y="14486"/>
                  <a:pt x="11183" y="14616"/>
                  <a:pt x="11183" y="14616"/>
                </a:cubicBezTo>
                <a:cubicBezTo>
                  <a:pt x="11030" y="14745"/>
                  <a:pt x="11183" y="14874"/>
                  <a:pt x="11336" y="14874"/>
                </a:cubicBezTo>
                <a:cubicBezTo>
                  <a:pt x="11336" y="15004"/>
                  <a:pt x="11489" y="15262"/>
                  <a:pt x="11489" y="15262"/>
                </a:cubicBezTo>
                <a:cubicBezTo>
                  <a:pt x="11643" y="15521"/>
                  <a:pt x="11643" y="15521"/>
                  <a:pt x="11643" y="15521"/>
                </a:cubicBezTo>
                <a:cubicBezTo>
                  <a:pt x="11796" y="15650"/>
                  <a:pt x="11796" y="15650"/>
                  <a:pt x="11796" y="15650"/>
                </a:cubicBezTo>
                <a:close/>
                <a:moveTo>
                  <a:pt x="11489" y="13840"/>
                </a:moveTo>
                <a:cubicBezTo>
                  <a:pt x="11489" y="13840"/>
                  <a:pt x="11489" y="13840"/>
                  <a:pt x="11489" y="13840"/>
                </a:cubicBezTo>
                <a:cubicBezTo>
                  <a:pt x="11796" y="13840"/>
                  <a:pt x="11796" y="13840"/>
                  <a:pt x="11796" y="13840"/>
                </a:cubicBezTo>
                <a:cubicBezTo>
                  <a:pt x="11949" y="13581"/>
                  <a:pt x="11949" y="13581"/>
                  <a:pt x="11949" y="13581"/>
                </a:cubicBezTo>
                <a:cubicBezTo>
                  <a:pt x="11949" y="13581"/>
                  <a:pt x="12102" y="13451"/>
                  <a:pt x="12102" y="13322"/>
                </a:cubicBezTo>
                <a:cubicBezTo>
                  <a:pt x="12102" y="13322"/>
                  <a:pt x="12102" y="13193"/>
                  <a:pt x="12102" y="13193"/>
                </a:cubicBezTo>
                <a:cubicBezTo>
                  <a:pt x="12102" y="12934"/>
                  <a:pt x="12102" y="12934"/>
                  <a:pt x="12102" y="12934"/>
                </a:cubicBezTo>
                <a:cubicBezTo>
                  <a:pt x="11949" y="12805"/>
                  <a:pt x="11949" y="12805"/>
                  <a:pt x="11949" y="12805"/>
                </a:cubicBezTo>
                <a:cubicBezTo>
                  <a:pt x="11796" y="12546"/>
                  <a:pt x="11796" y="12546"/>
                  <a:pt x="11796" y="12546"/>
                </a:cubicBezTo>
                <a:cubicBezTo>
                  <a:pt x="11643" y="12158"/>
                  <a:pt x="11643" y="12158"/>
                  <a:pt x="11643" y="12158"/>
                </a:cubicBezTo>
                <a:cubicBezTo>
                  <a:pt x="11336" y="12158"/>
                  <a:pt x="11336" y="12158"/>
                  <a:pt x="11336" y="12158"/>
                </a:cubicBezTo>
                <a:cubicBezTo>
                  <a:pt x="11336" y="12158"/>
                  <a:pt x="11336" y="12417"/>
                  <a:pt x="11336" y="12417"/>
                </a:cubicBezTo>
                <a:cubicBezTo>
                  <a:pt x="11336" y="12546"/>
                  <a:pt x="11489" y="12675"/>
                  <a:pt x="11489" y="12675"/>
                </a:cubicBezTo>
                <a:cubicBezTo>
                  <a:pt x="11643" y="12805"/>
                  <a:pt x="11643" y="12805"/>
                  <a:pt x="11643" y="12805"/>
                </a:cubicBezTo>
                <a:cubicBezTo>
                  <a:pt x="11643" y="12934"/>
                  <a:pt x="11643" y="12934"/>
                  <a:pt x="11643" y="12934"/>
                </a:cubicBezTo>
                <a:cubicBezTo>
                  <a:pt x="11489" y="13063"/>
                  <a:pt x="11489" y="13063"/>
                  <a:pt x="11489" y="13063"/>
                </a:cubicBezTo>
                <a:cubicBezTo>
                  <a:pt x="11336" y="13322"/>
                  <a:pt x="11336" y="13322"/>
                  <a:pt x="11336" y="13322"/>
                </a:cubicBezTo>
                <a:cubicBezTo>
                  <a:pt x="11489" y="13581"/>
                  <a:pt x="11489" y="13581"/>
                  <a:pt x="11489" y="13581"/>
                </a:cubicBezTo>
                <a:cubicBezTo>
                  <a:pt x="11489" y="13840"/>
                  <a:pt x="11489" y="13840"/>
                  <a:pt x="11489" y="13840"/>
                </a:cubicBezTo>
                <a:close/>
                <a:moveTo>
                  <a:pt x="12255" y="20307"/>
                </a:moveTo>
                <a:cubicBezTo>
                  <a:pt x="12255" y="20307"/>
                  <a:pt x="12255" y="20307"/>
                  <a:pt x="12255" y="20307"/>
                </a:cubicBezTo>
                <a:cubicBezTo>
                  <a:pt x="12409" y="20695"/>
                  <a:pt x="12409" y="20695"/>
                  <a:pt x="12409" y="20695"/>
                </a:cubicBezTo>
                <a:cubicBezTo>
                  <a:pt x="12562" y="20953"/>
                  <a:pt x="12562" y="20953"/>
                  <a:pt x="12562" y="20953"/>
                </a:cubicBezTo>
                <a:cubicBezTo>
                  <a:pt x="12562" y="20953"/>
                  <a:pt x="12868" y="21083"/>
                  <a:pt x="12868" y="20953"/>
                </a:cubicBezTo>
                <a:cubicBezTo>
                  <a:pt x="12868" y="20824"/>
                  <a:pt x="12715" y="20695"/>
                  <a:pt x="12868" y="20565"/>
                </a:cubicBezTo>
                <a:cubicBezTo>
                  <a:pt x="12868" y="20436"/>
                  <a:pt x="13021" y="20177"/>
                  <a:pt x="13021" y="20048"/>
                </a:cubicBezTo>
                <a:cubicBezTo>
                  <a:pt x="13021" y="19919"/>
                  <a:pt x="13174" y="19789"/>
                  <a:pt x="13174" y="19660"/>
                </a:cubicBezTo>
                <a:cubicBezTo>
                  <a:pt x="13328" y="19531"/>
                  <a:pt x="13481" y="19272"/>
                  <a:pt x="13481" y="19143"/>
                </a:cubicBezTo>
                <a:cubicBezTo>
                  <a:pt x="13481" y="19143"/>
                  <a:pt x="13634" y="18884"/>
                  <a:pt x="13634" y="18754"/>
                </a:cubicBezTo>
                <a:cubicBezTo>
                  <a:pt x="13634" y="18754"/>
                  <a:pt x="13634" y="18366"/>
                  <a:pt x="13634" y="18366"/>
                </a:cubicBezTo>
                <a:cubicBezTo>
                  <a:pt x="13634" y="18366"/>
                  <a:pt x="13481" y="17978"/>
                  <a:pt x="13481" y="17978"/>
                </a:cubicBezTo>
                <a:cubicBezTo>
                  <a:pt x="13328" y="18237"/>
                  <a:pt x="13328" y="18237"/>
                  <a:pt x="13328" y="18237"/>
                </a:cubicBezTo>
                <a:cubicBezTo>
                  <a:pt x="13328" y="18496"/>
                  <a:pt x="13328" y="18496"/>
                  <a:pt x="13328" y="18496"/>
                </a:cubicBezTo>
                <a:cubicBezTo>
                  <a:pt x="13021" y="19013"/>
                  <a:pt x="13021" y="19013"/>
                  <a:pt x="13021" y="19013"/>
                </a:cubicBezTo>
                <a:cubicBezTo>
                  <a:pt x="12868" y="19272"/>
                  <a:pt x="12868" y="19272"/>
                  <a:pt x="12868" y="19272"/>
                </a:cubicBezTo>
                <a:cubicBezTo>
                  <a:pt x="12562" y="19531"/>
                  <a:pt x="12562" y="19531"/>
                  <a:pt x="12562" y="19531"/>
                </a:cubicBezTo>
                <a:cubicBezTo>
                  <a:pt x="12562" y="19660"/>
                  <a:pt x="12562" y="19660"/>
                  <a:pt x="12562" y="19660"/>
                </a:cubicBezTo>
                <a:cubicBezTo>
                  <a:pt x="12562" y="19919"/>
                  <a:pt x="12562" y="19919"/>
                  <a:pt x="12562" y="19919"/>
                </a:cubicBezTo>
                <a:cubicBezTo>
                  <a:pt x="12409" y="20048"/>
                  <a:pt x="12409" y="20048"/>
                  <a:pt x="12409" y="20048"/>
                </a:cubicBezTo>
                <a:cubicBezTo>
                  <a:pt x="12409" y="20177"/>
                  <a:pt x="12409" y="20177"/>
                  <a:pt x="12409" y="20177"/>
                </a:cubicBezTo>
                <a:cubicBezTo>
                  <a:pt x="12255" y="20307"/>
                  <a:pt x="12255" y="20307"/>
                  <a:pt x="12255" y="20307"/>
                </a:cubicBezTo>
                <a:close/>
                <a:moveTo>
                  <a:pt x="11489" y="19143"/>
                </a:moveTo>
                <a:cubicBezTo>
                  <a:pt x="11489" y="19143"/>
                  <a:pt x="11489" y="19143"/>
                  <a:pt x="11489" y="19143"/>
                </a:cubicBezTo>
                <a:cubicBezTo>
                  <a:pt x="11643" y="19272"/>
                  <a:pt x="11643" y="19272"/>
                  <a:pt x="11643" y="19272"/>
                </a:cubicBezTo>
                <a:cubicBezTo>
                  <a:pt x="11643" y="19272"/>
                  <a:pt x="11796" y="19660"/>
                  <a:pt x="11949" y="19660"/>
                </a:cubicBezTo>
                <a:cubicBezTo>
                  <a:pt x="11949" y="19660"/>
                  <a:pt x="12409" y="19272"/>
                  <a:pt x="12409" y="19272"/>
                </a:cubicBezTo>
                <a:cubicBezTo>
                  <a:pt x="12409" y="19013"/>
                  <a:pt x="12409" y="19013"/>
                  <a:pt x="12409" y="19013"/>
                </a:cubicBezTo>
                <a:cubicBezTo>
                  <a:pt x="12562" y="18754"/>
                  <a:pt x="12562" y="18754"/>
                  <a:pt x="12562" y="18754"/>
                </a:cubicBezTo>
                <a:cubicBezTo>
                  <a:pt x="12102" y="18884"/>
                  <a:pt x="12102" y="18884"/>
                  <a:pt x="12102" y="18884"/>
                </a:cubicBezTo>
                <a:cubicBezTo>
                  <a:pt x="11796" y="19143"/>
                  <a:pt x="11796" y="19143"/>
                  <a:pt x="11796" y="19143"/>
                </a:cubicBezTo>
                <a:cubicBezTo>
                  <a:pt x="11489" y="19143"/>
                  <a:pt x="11489" y="19143"/>
                  <a:pt x="11489" y="19143"/>
                </a:cubicBezTo>
                <a:close/>
                <a:moveTo>
                  <a:pt x="10111" y="19401"/>
                </a:moveTo>
                <a:cubicBezTo>
                  <a:pt x="10111" y="19401"/>
                  <a:pt x="10111" y="19401"/>
                  <a:pt x="10111" y="19401"/>
                </a:cubicBezTo>
                <a:cubicBezTo>
                  <a:pt x="10111" y="19401"/>
                  <a:pt x="10264" y="19789"/>
                  <a:pt x="10264" y="19789"/>
                </a:cubicBezTo>
                <a:cubicBezTo>
                  <a:pt x="10417" y="19789"/>
                  <a:pt x="10570" y="19919"/>
                  <a:pt x="10570" y="19919"/>
                </a:cubicBezTo>
                <a:cubicBezTo>
                  <a:pt x="10877" y="20177"/>
                  <a:pt x="10877" y="20177"/>
                  <a:pt x="10877" y="20177"/>
                </a:cubicBezTo>
                <a:cubicBezTo>
                  <a:pt x="10877" y="20177"/>
                  <a:pt x="10877" y="20307"/>
                  <a:pt x="11030" y="20307"/>
                </a:cubicBezTo>
                <a:cubicBezTo>
                  <a:pt x="11030" y="20307"/>
                  <a:pt x="11336" y="20177"/>
                  <a:pt x="11336" y="20177"/>
                </a:cubicBezTo>
                <a:cubicBezTo>
                  <a:pt x="11489" y="19919"/>
                  <a:pt x="11489" y="19919"/>
                  <a:pt x="11489" y="19919"/>
                </a:cubicBezTo>
                <a:cubicBezTo>
                  <a:pt x="11489" y="19919"/>
                  <a:pt x="11183" y="19919"/>
                  <a:pt x="11183" y="19919"/>
                </a:cubicBezTo>
                <a:cubicBezTo>
                  <a:pt x="11030" y="19919"/>
                  <a:pt x="10877" y="19660"/>
                  <a:pt x="10877" y="19660"/>
                </a:cubicBezTo>
                <a:cubicBezTo>
                  <a:pt x="10877" y="19660"/>
                  <a:pt x="10723" y="19660"/>
                  <a:pt x="10723" y="19660"/>
                </a:cubicBezTo>
                <a:cubicBezTo>
                  <a:pt x="10570" y="19660"/>
                  <a:pt x="10264" y="19401"/>
                  <a:pt x="10264" y="19401"/>
                </a:cubicBezTo>
                <a:cubicBezTo>
                  <a:pt x="10111" y="19401"/>
                  <a:pt x="10111" y="19401"/>
                  <a:pt x="10111" y="19401"/>
                </a:cubicBezTo>
                <a:close/>
                <a:moveTo>
                  <a:pt x="7660" y="19013"/>
                </a:moveTo>
                <a:cubicBezTo>
                  <a:pt x="7660" y="19013"/>
                  <a:pt x="7660" y="19013"/>
                  <a:pt x="7660" y="19013"/>
                </a:cubicBezTo>
                <a:cubicBezTo>
                  <a:pt x="7966" y="19143"/>
                  <a:pt x="7966" y="19143"/>
                  <a:pt x="7966" y="19143"/>
                </a:cubicBezTo>
                <a:cubicBezTo>
                  <a:pt x="8119" y="19272"/>
                  <a:pt x="8119" y="19272"/>
                  <a:pt x="8119" y="19272"/>
                </a:cubicBezTo>
                <a:cubicBezTo>
                  <a:pt x="8426" y="19401"/>
                  <a:pt x="8426" y="19401"/>
                  <a:pt x="8426" y="19401"/>
                </a:cubicBezTo>
                <a:cubicBezTo>
                  <a:pt x="8119" y="19660"/>
                  <a:pt x="8119" y="19660"/>
                  <a:pt x="8119" y="19660"/>
                </a:cubicBezTo>
                <a:cubicBezTo>
                  <a:pt x="8119" y="19660"/>
                  <a:pt x="8272" y="19919"/>
                  <a:pt x="8426" y="19789"/>
                </a:cubicBezTo>
                <a:cubicBezTo>
                  <a:pt x="8579" y="19789"/>
                  <a:pt x="8579" y="19789"/>
                  <a:pt x="8579" y="19789"/>
                </a:cubicBezTo>
                <a:cubicBezTo>
                  <a:pt x="8579" y="19789"/>
                  <a:pt x="8885" y="19919"/>
                  <a:pt x="8885" y="19919"/>
                </a:cubicBezTo>
                <a:cubicBezTo>
                  <a:pt x="9038" y="20048"/>
                  <a:pt x="9191" y="20048"/>
                  <a:pt x="9345" y="20048"/>
                </a:cubicBezTo>
                <a:cubicBezTo>
                  <a:pt x="9498" y="20048"/>
                  <a:pt x="9498" y="19919"/>
                  <a:pt x="9498" y="19919"/>
                </a:cubicBezTo>
                <a:cubicBezTo>
                  <a:pt x="9498" y="19789"/>
                  <a:pt x="9498" y="19660"/>
                  <a:pt x="9498" y="19660"/>
                </a:cubicBezTo>
                <a:cubicBezTo>
                  <a:pt x="9345" y="19401"/>
                  <a:pt x="9345" y="19401"/>
                  <a:pt x="9345" y="19401"/>
                </a:cubicBezTo>
                <a:cubicBezTo>
                  <a:pt x="9191" y="19143"/>
                  <a:pt x="9191" y="19143"/>
                  <a:pt x="9191" y="19143"/>
                </a:cubicBezTo>
                <a:cubicBezTo>
                  <a:pt x="8579" y="19013"/>
                  <a:pt x="8579" y="19013"/>
                  <a:pt x="8579" y="19013"/>
                </a:cubicBezTo>
                <a:cubicBezTo>
                  <a:pt x="8272" y="18754"/>
                  <a:pt x="8272" y="18754"/>
                  <a:pt x="8272" y="18754"/>
                </a:cubicBezTo>
                <a:cubicBezTo>
                  <a:pt x="7813" y="18625"/>
                  <a:pt x="7813" y="18625"/>
                  <a:pt x="7813" y="18625"/>
                </a:cubicBezTo>
                <a:cubicBezTo>
                  <a:pt x="7660" y="18625"/>
                  <a:pt x="7660" y="18625"/>
                  <a:pt x="7660" y="18625"/>
                </a:cubicBezTo>
                <a:cubicBezTo>
                  <a:pt x="7660" y="19013"/>
                  <a:pt x="7660" y="19013"/>
                  <a:pt x="7660" y="19013"/>
                </a:cubicBezTo>
                <a:close/>
                <a:moveTo>
                  <a:pt x="12715" y="3234"/>
                </a:moveTo>
                <a:cubicBezTo>
                  <a:pt x="12715" y="3234"/>
                  <a:pt x="12715" y="3234"/>
                  <a:pt x="12715" y="3234"/>
                </a:cubicBezTo>
                <a:cubicBezTo>
                  <a:pt x="12715" y="3363"/>
                  <a:pt x="12715" y="3363"/>
                  <a:pt x="12715" y="3363"/>
                </a:cubicBezTo>
                <a:cubicBezTo>
                  <a:pt x="12715" y="3363"/>
                  <a:pt x="12868" y="3363"/>
                  <a:pt x="12868" y="3363"/>
                </a:cubicBezTo>
                <a:cubicBezTo>
                  <a:pt x="12868" y="3363"/>
                  <a:pt x="13021" y="3363"/>
                  <a:pt x="13021" y="3363"/>
                </a:cubicBezTo>
                <a:cubicBezTo>
                  <a:pt x="13021" y="3363"/>
                  <a:pt x="13328" y="3492"/>
                  <a:pt x="13328" y="3492"/>
                </a:cubicBezTo>
                <a:cubicBezTo>
                  <a:pt x="13328" y="3622"/>
                  <a:pt x="13481" y="3492"/>
                  <a:pt x="13481" y="3492"/>
                </a:cubicBezTo>
                <a:cubicBezTo>
                  <a:pt x="13634" y="3492"/>
                  <a:pt x="13634" y="3363"/>
                  <a:pt x="13634" y="3234"/>
                </a:cubicBezTo>
                <a:cubicBezTo>
                  <a:pt x="13634" y="3234"/>
                  <a:pt x="13787" y="3104"/>
                  <a:pt x="13787" y="3104"/>
                </a:cubicBezTo>
                <a:cubicBezTo>
                  <a:pt x="13787" y="3104"/>
                  <a:pt x="14247" y="2846"/>
                  <a:pt x="14247" y="2846"/>
                </a:cubicBezTo>
                <a:cubicBezTo>
                  <a:pt x="14247" y="2716"/>
                  <a:pt x="13940" y="2716"/>
                  <a:pt x="13940" y="2716"/>
                </a:cubicBezTo>
                <a:cubicBezTo>
                  <a:pt x="13940" y="2716"/>
                  <a:pt x="13481" y="2846"/>
                  <a:pt x="13481" y="2846"/>
                </a:cubicBezTo>
                <a:cubicBezTo>
                  <a:pt x="13481" y="2846"/>
                  <a:pt x="13021" y="2975"/>
                  <a:pt x="13021" y="2975"/>
                </a:cubicBezTo>
                <a:lnTo>
                  <a:pt x="12715" y="3234"/>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1" name="Shape 2711"/>
          <p:cNvSpPr/>
          <p:nvPr/>
        </p:nvSpPr>
        <p:spPr>
          <a:xfrm>
            <a:off x="14965240" y="4882044"/>
            <a:ext cx="622066" cy="708509"/>
          </a:xfrm>
          <a:custGeom>
            <a:avLst/>
            <a:gdLst/>
            <a:ahLst/>
            <a:cxnLst>
              <a:cxn ang="0">
                <a:pos x="wd2" y="hd2"/>
              </a:cxn>
              <a:cxn ang="5400000">
                <a:pos x="wd2" y="hd2"/>
              </a:cxn>
              <a:cxn ang="10800000">
                <a:pos x="wd2" y="hd2"/>
              </a:cxn>
              <a:cxn ang="16200000">
                <a:pos x="wd2" y="hd2"/>
              </a:cxn>
            </a:cxnLst>
            <a:rect l="0" t="0" r="r" b="b"/>
            <a:pathLst>
              <a:path w="21512" h="21600" extrusionOk="0">
                <a:moveTo>
                  <a:pt x="11435" y="4755"/>
                </a:moveTo>
                <a:cubicBezTo>
                  <a:pt x="11276" y="4483"/>
                  <a:pt x="11276" y="4483"/>
                  <a:pt x="11276" y="4483"/>
                </a:cubicBezTo>
                <a:cubicBezTo>
                  <a:pt x="10959" y="4483"/>
                  <a:pt x="10959" y="4483"/>
                  <a:pt x="10959" y="4483"/>
                </a:cubicBezTo>
                <a:cubicBezTo>
                  <a:pt x="10482" y="4755"/>
                  <a:pt x="10482" y="4755"/>
                  <a:pt x="10482" y="4755"/>
                </a:cubicBezTo>
                <a:cubicBezTo>
                  <a:pt x="10482" y="4483"/>
                  <a:pt x="10482" y="4483"/>
                  <a:pt x="10482" y="4483"/>
                </a:cubicBezTo>
                <a:cubicBezTo>
                  <a:pt x="11118" y="4211"/>
                  <a:pt x="11118" y="4211"/>
                  <a:pt x="11118" y="4211"/>
                </a:cubicBezTo>
                <a:cubicBezTo>
                  <a:pt x="11435" y="4075"/>
                  <a:pt x="11435" y="4075"/>
                  <a:pt x="11435" y="4075"/>
                </a:cubicBezTo>
                <a:cubicBezTo>
                  <a:pt x="11594" y="3804"/>
                  <a:pt x="11594" y="3804"/>
                  <a:pt x="11594" y="3804"/>
                </a:cubicBezTo>
                <a:cubicBezTo>
                  <a:pt x="11912" y="3396"/>
                  <a:pt x="11912" y="3396"/>
                  <a:pt x="11912" y="3396"/>
                </a:cubicBezTo>
                <a:cubicBezTo>
                  <a:pt x="11912" y="3396"/>
                  <a:pt x="12229" y="3125"/>
                  <a:pt x="12388" y="2989"/>
                </a:cubicBezTo>
                <a:cubicBezTo>
                  <a:pt x="12547" y="2989"/>
                  <a:pt x="13182" y="2717"/>
                  <a:pt x="13182" y="2717"/>
                </a:cubicBezTo>
                <a:cubicBezTo>
                  <a:pt x="13182" y="2717"/>
                  <a:pt x="13818" y="2445"/>
                  <a:pt x="13976" y="2445"/>
                </a:cubicBezTo>
                <a:cubicBezTo>
                  <a:pt x="14135" y="2445"/>
                  <a:pt x="15247" y="2309"/>
                  <a:pt x="15247" y="2309"/>
                </a:cubicBezTo>
                <a:cubicBezTo>
                  <a:pt x="16359" y="2581"/>
                  <a:pt x="16359" y="2581"/>
                  <a:pt x="16359" y="2581"/>
                </a:cubicBezTo>
                <a:cubicBezTo>
                  <a:pt x="16359" y="2581"/>
                  <a:pt x="16676" y="2309"/>
                  <a:pt x="16994" y="2309"/>
                </a:cubicBezTo>
                <a:cubicBezTo>
                  <a:pt x="16994" y="2309"/>
                  <a:pt x="17312" y="2445"/>
                  <a:pt x="17471" y="2445"/>
                </a:cubicBezTo>
                <a:cubicBezTo>
                  <a:pt x="17629" y="2445"/>
                  <a:pt x="17947" y="2309"/>
                  <a:pt x="17947" y="2309"/>
                </a:cubicBezTo>
                <a:cubicBezTo>
                  <a:pt x="18582" y="2309"/>
                  <a:pt x="18582" y="2309"/>
                  <a:pt x="18582" y="2309"/>
                </a:cubicBezTo>
                <a:cubicBezTo>
                  <a:pt x="19059" y="2853"/>
                  <a:pt x="19059" y="2853"/>
                  <a:pt x="19059" y="2853"/>
                </a:cubicBezTo>
                <a:cubicBezTo>
                  <a:pt x="19218" y="3396"/>
                  <a:pt x="19218" y="3396"/>
                  <a:pt x="19218" y="3396"/>
                </a:cubicBezTo>
                <a:cubicBezTo>
                  <a:pt x="20012" y="3532"/>
                  <a:pt x="20012" y="3532"/>
                  <a:pt x="20012" y="3532"/>
                </a:cubicBezTo>
                <a:cubicBezTo>
                  <a:pt x="20012" y="3532"/>
                  <a:pt x="19853" y="3804"/>
                  <a:pt x="19853" y="3940"/>
                </a:cubicBezTo>
                <a:cubicBezTo>
                  <a:pt x="20012" y="3940"/>
                  <a:pt x="20488" y="4075"/>
                  <a:pt x="20488" y="4075"/>
                </a:cubicBezTo>
                <a:cubicBezTo>
                  <a:pt x="20488" y="4211"/>
                  <a:pt x="20488" y="4211"/>
                  <a:pt x="20488" y="4211"/>
                </a:cubicBezTo>
                <a:cubicBezTo>
                  <a:pt x="20488" y="4211"/>
                  <a:pt x="20488" y="4755"/>
                  <a:pt x="20488" y="4891"/>
                </a:cubicBezTo>
                <a:cubicBezTo>
                  <a:pt x="20488" y="5026"/>
                  <a:pt x="20488" y="5842"/>
                  <a:pt x="20488" y="5842"/>
                </a:cubicBezTo>
                <a:cubicBezTo>
                  <a:pt x="20488" y="5842"/>
                  <a:pt x="20012" y="6657"/>
                  <a:pt x="19853" y="6657"/>
                </a:cubicBezTo>
                <a:cubicBezTo>
                  <a:pt x="19694" y="6792"/>
                  <a:pt x="19853" y="7336"/>
                  <a:pt x="19853" y="7336"/>
                </a:cubicBezTo>
                <a:cubicBezTo>
                  <a:pt x="19694" y="8015"/>
                  <a:pt x="19694" y="8015"/>
                  <a:pt x="19694" y="8015"/>
                </a:cubicBezTo>
                <a:cubicBezTo>
                  <a:pt x="19694" y="8015"/>
                  <a:pt x="19694" y="8558"/>
                  <a:pt x="19535" y="8423"/>
                </a:cubicBezTo>
                <a:cubicBezTo>
                  <a:pt x="19376" y="8423"/>
                  <a:pt x="18582" y="8151"/>
                  <a:pt x="18582" y="8151"/>
                </a:cubicBezTo>
                <a:cubicBezTo>
                  <a:pt x="17947" y="8287"/>
                  <a:pt x="17947" y="8287"/>
                  <a:pt x="17947" y="8287"/>
                </a:cubicBezTo>
                <a:cubicBezTo>
                  <a:pt x="17947" y="8694"/>
                  <a:pt x="17947" y="8694"/>
                  <a:pt x="17947" y="8694"/>
                </a:cubicBezTo>
                <a:cubicBezTo>
                  <a:pt x="18265" y="8830"/>
                  <a:pt x="18265" y="8830"/>
                  <a:pt x="18265" y="8830"/>
                </a:cubicBezTo>
                <a:cubicBezTo>
                  <a:pt x="17788" y="8830"/>
                  <a:pt x="17788" y="8830"/>
                  <a:pt x="17788" y="8830"/>
                </a:cubicBezTo>
                <a:cubicBezTo>
                  <a:pt x="17788" y="9102"/>
                  <a:pt x="17788" y="9102"/>
                  <a:pt x="17788" y="9102"/>
                </a:cubicBezTo>
                <a:cubicBezTo>
                  <a:pt x="17788" y="9102"/>
                  <a:pt x="17947" y="9374"/>
                  <a:pt x="18106" y="9509"/>
                </a:cubicBezTo>
                <a:cubicBezTo>
                  <a:pt x="18106" y="9645"/>
                  <a:pt x="18582" y="9645"/>
                  <a:pt x="18582" y="9645"/>
                </a:cubicBezTo>
                <a:cubicBezTo>
                  <a:pt x="18900" y="9917"/>
                  <a:pt x="18900" y="9917"/>
                  <a:pt x="18900" y="9917"/>
                </a:cubicBezTo>
                <a:cubicBezTo>
                  <a:pt x="19376" y="9781"/>
                  <a:pt x="19376" y="9781"/>
                  <a:pt x="19376" y="9781"/>
                </a:cubicBezTo>
                <a:cubicBezTo>
                  <a:pt x="19694" y="10325"/>
                  <a:pt x="19694" y="10325"/>
                  <a:pt x="19694" y="10325"/>
                </a:cubicBezTo>
                <a:cubicBezTo>
                  <a:pt x="19535" y="10596"/>
                  <a:pt x="19535" y="10596"/>
                  <a:pt x="19535" y="10596"/>
                </a:cubicBezTo>
                <a:cubicBezTo>
                  <a:pt x="19535" y="10596"/>
                  <a:pt x="19535" y="10868"/>
                  <a:pt x="19535" y="11004"/>
                </a:cubicBezTo>
                <a:cubicBezTo>
                  <a:pt x="19535" y="11140"/>
                  <a:pt x="19694" y="11275"/>
                  <a:pt x="19535" y="11275"/>
                </a:cubicBezTo>
                <a:cubicBezTo>
                  <a:pt x="19535" y="11275"/>
                  <a:pt x="19218" y="11411"/>
                  <a:pt x="19218" y="11411"/>
                </a:cubicBezTo>
                <a:cubicBezTo>
                  <a:pt x="19059" y="11683"/>
                  <a:pt x="19059" y="11683"/>
                  <a:pt x="19059" y="11683"/>
                </a:cubicBezTo>
                <a:cubicBezTo>
                  <a:pt x="19059" y="11683"/>
                  <a:pt x="18741" y="11819"/>
                  <a:pt x="18582" y="11819"/>
                </a:cubicBezTo>
                <a:cubicBezTo>
                  <a:pt x="18424" y="11955"/>
                  <a:pt x="18424" y="11955"/>
                  <a:pt x="18424" y="12091"/>
                </a:cubicBezTo>
                <a:cubicBezTo>
                  <a:pt x="18424" y="12091"/>
                  <a:pt x="17788" y="11955"/>
                  <a:pt x="17788" y="11955"/>
                </a:cubicBezTo>
                <a:cubicBezTo>
                  <a:pt x="17788" y="12362"/>
                  <a:pt x="17788" y="12362"/>
                  <a:pt x="17788" y="12362"/>
                </a:cubicBezTo>
                <a:cubicBezTo>
                  <a:pt x="17471" y="12362"/>
                  <a:pt x="17471" y="12362"/>
                  <a:pt x="17471" y="12362"/>
                </a:cubicBezTo>
                <a:cubicBezTo>
                  <a:pt x="17788" y="12770"/>
                  <a:pt x="17788" y="12770"/>
                  <a:pt x="17788" y="12770"/>
                </a:cubicBezTo>
                <a:cubicBezTo>
                  <a:pt x="18265" y="13042"/>
                  <a:pt x="18265" y="13042"/>
                  <a:pt x="18265" y="13042"/>
                </a:cubicBezTo>
                <a:cubicBezTo>
                  <a:pt x="18106" y="13177"/>
                  <a:pt x="18106" y="13177"/>
                  <a:pt x="18106" y="13177"/>
                </a:cubicBezTo>
                <a:cubicBezTo>
                  <a:pt x="17788" y="13313"/>
                  <a:pt x="17788" y="13313"/>
                  <a:pt x="17788" y="13313"/>
                </a:cubicBezTo>
                <a:cubicBezTo>
                  <a:pt x="17629" y="13585"/>
                  <a:pt x="17629" y="13585"/>
                  <a:pt x="17629" y="13585"/>
                </a:cubicBezTo>
                <a:cubicBezTo>
                  <a:pt x="17153" y="13585"/>
                  <a:pt x="17153" y="13585"/>
                  <a:pt x="17153" y="13585"/>
                </a:cubicBezTo>
                <a:cubicBezTo>
                  <a:pt x="16676" y="13721"/>
                  <a:pt x="16676" y="13721"/>
                  <a:pt x="16676" y="13721"/>
                </a:cubicBezTo>
                <a:cubicBezTo>
                  <a:pt x="16518" y="13721"/>
                  <a:pt x="16518" y="13721"/>
                  <a:pt x="16518" y="13721"/>
                </a:cubicBezTo>
                <a:cubicBezTo>
                  <a:pt x="16041" y="13721"/>
                  <a:pt x="16041" y="13721"/>
                  <a:pt x="16041" y="13721"/>
                </a:cubicBezTo>
                <a:cubicBezTo>
                  <a:pt x="15882" y="13992"/>
                  <a:pt x="15882" y="13992"/>
                  <a:pt x="15882" y="13992"/>
                </a:cubicBezTo>
                <a:cubicBezTo>
                  <a:pt x="15724" y="13721"/>
                  <a:pt x="15724" y="13721"/>
                  <a:pt x="15724" y="13721"/>
                </a:cubicBezTo>
                <a:cubicBezTo>
                  <a:pt x="15247" y="13585"/>
                  <a:pt x="15247" y="13585"/>
                  <a:pt x="15247" y="13585"/>
                </a:cubicBezTo>
                <a:cubicBezTo>
                  <a:pt x="14929" y="13313"/>
                  <a:pt x="14929" y="13313"/>
                  <a:pt x="14929" y="13313"/>
                </a:cubicBezTo>
                <a:cubicBezTo>
                  <a:pt x="14453" y="13449"/>
                  <a:pt x="14453" y="13449"/>
                  <a:pt x="14453" y="13449"/>
                </a:cubicBezTo>
                <a:cubicBezTo>
                  <a:pt x="14929" y="13721"/>
                  <a:pt x="14929" y="13721"/>
                  <a:pt x="14929" y="13721"/>
                </a:cubicBezTo>
                <a:cubicBezTo>
                  <a:pt x="14612" y="13721"/>
                  <a:pt x="14612" y="13721"/>
                  <a:pt x="14612" y="13721"/>
                </a:cubicBezTo>
                <a:cubicBezTo>
                  <a:pt x="13818" y="13585"/>
                  <a:pt x="13818" y="13585"/>
                  <a:pt x="13818" y="13585"/>
                </a:cubicBezTo>
                <a:cubicBezTo>
                  <a:pt x="13818" y="13992"/>
                  <a:pt x="13818" y="13992"/>
                  <a:pt x="13818" y="13992"/>
                </a:cubicBezTo>
                <a:cubicBezTo>
                  <a:pt x="13818" y="14264"/>
                  <a:pt x="13818" y="14264"/>
                  <a:pt x="13818" y="14264"/>
                </a:cubicBezTo>
                <a:cubicBezTo>
                  <a:pt x="13818" y="14264"/>
                  <a:pt x="13659" y="14400"/>
                  <a:pt x="13818" y="14400"/>
                </a:cubicBezTo>
                <a:cubicBezTo>
                  <a:pt x="13976" y="14400"/>
                  <a:pt x="14294" y="14672"/>
                  <a:pt x="14294" y="14672"/>
                </a:cubicBezTo>
                <a:cubicBezTo>
                  <a:pt x="14294" y="14943"/>
                  <a:pt x="14294" y="14943"/>
                  <a:pt x="14294" y="14943"/>
                </a:cubicBezTo>
                <a:cubicBezTo>
                  <a:pt x="14453" y="15215"/>
                  <a:pt x="14453" y="15215"/>
                  <a:pt x="14453" y="15215"/>
                </a:cubicBezTo>
                <a:cubicBezTo>
                  <a:pt x="14453" y="15351"/>
                  <a:pt x="14453" y="15351"/>
                  <a:pt x="14453" y="15351"/>
                </a:cubicBezTo>
                <a:cubicBezTo>
                  <a:pt x="14771" y="15758"/>
                  <a:pt x="14771" y="15758"/>
                  <a:pt x="14771" y="15758"/>
                </a:cubicBezTo>
                <a:cubicBezTo>
                  <a:pt x="14771" y="16166"/>
                  <a:pt x="14771" y="16166"/>
                  <a:pt x="14771" y="16166"/>
                </a:cubicBezTo>
                <a:cubicBezTo>
                  <a:pt x="15088" y="16574"/>
                  <a:pt x="15088" y="16574"/>
                  <a:pt x="15088" y="16574"/>
                </a:cubicBezTo>
                <a:cubicBezTo>
                  <a:pt x="14929" y="16981"/>
                  <a:pt x="14929" y="16981"/>
                  <a:pt x="14929" y="16981"/>
                </a:cubicBezTo>
                <a:cubicBezTo>
                  <a:pt x="14929" y="16981"/>
                  <a:pt x="15088" y="17253"/>
                  <a:pt x="14929" y="17389"/>
                </a:cubicBezTo>
                <a:cubicBezTo>
                  <a:pt x="14929" y="17389"/>
                  <a:pt x="14612" y="17660"/>
                  <a:pt x="14612" y="17660"/>
                </a:cubicBezTo>
                <a:cubicBezTo>
                  <a:pt x="14453" y="17932"/>
                  <a:pt x="14453" y="17932"/>
                  <a:pt x="14453" y="17932"/>
                </a:cubicBezTo>
                <a:cubicBezTo>
                  <a:pt x="14135" y="18068"/>
                  <a:pt x="14135" y="18068"/>
                  <a:pt x="14135" y="18068"/>
                </a:cubicBezTo>
                <a:cubicBezTo>
                  <a:pt x="14135" y="18340"/>
                  <a:pt x="14135" y="18340"/>
                  <a:pt x="14135" y="18340"/>
                </a:cubicBezTo>
                <a:cubicBezTo>
                  <a:pt x="14135" y="18340"/>
                  <a:pt x="14135" y="18747"/>
                  <a:pt x="14294" y="18747"/>
                </a:cubicBezTo>
                <a:cubicBezTo>
                  <a:pt x="14294" y="18747"/>
                  <a:pt x="14612" y="18475"/>
                  <a:pt x="14612" y="18475"/>
                </a:cubicBezTo>
                <a:cubicBezTo>
                  <a:pt x="14612" y="18475"/>
                  <a:pt x="14929" y="18747"/>
                  <a:pt x="14771" y="18883"/>
                </a:cubicBezTo>
                <a:cubicBezTo>
                  <a:pt x="14771" y="18883"/>
                  <a:pt x="14135" y="18883"/>
                  <a:pt x="14135" y="18883"/>
                </a:cubicBezTo>
                <a:cubicBezTo>
                  <a:pt x="13818" y="18883"/>
                  <a:pt x="13818" y="18883"/>
                  <a:pt x="13818" y="18883"/>
                </a:cubicBezTo>
                <a:cubicBezTo>
                  <a:pt x="13818" y="18883"/>
                  <a:pt x="13659" y="19155"/>
                  <a:pt x="13500" y="19155"/>
                </a:cubicBezTo>
                <a:cubicBezTo>
                  <a:pt x="13500" y="19291"/>
                  <a:pt x="13500" y="19426"/>
                  <a:pt x="13500" y="19426"/>
                </a:cubicBezTo>
                <a:cubicBezTo>
                  <a:pt x="13182" y="19155"/>
                  <a:pt x="13182" y="19155"/>
                  <a:pt x="13182" y="19155"/>
                </a:cubicBezTo>
                <a:cubicBezTo>
                  <a:pt x="13024" y="19291"/>
                  <a:pt x="13024" y="19291"/>
                  <a:pt x="13024" y="19291"/>
                </a:cubicBezTo>
                <a:cubicBezTo>
                  <a:pt x="13182" y="19562"/>
                  <a:pt x="13182" y="19562"/>
                  <a:pt x="13182" y="19562"/>
                </a:cubicBezTo>
                <a:cubicBezTo>
                  <a:pt x="13182" y="19834"/>
                  <a:pt x="13182" y="19834"/>
                  <a:pt x="13182" y="19834"/>
                </a:cubicBezTo>
                <a:cubicBezTo>
                  <a:pt x="13182" y="19834"/>
                  <a:pt x="13500" y="19834"/>
                  <a:pt x="13500" y="19834"/>
                </a:cubicBezTo>
                <a:cubicBezTo>
                  <a:pt x="13500" y="19834"/>
                  <a:pt x="13818" y="19970"/>
                  <a:pt x="13818" y="19970"/>
                </a:cubicBezTo>
                <a:cubicBezTo>
                  <a:pt x="13818" y="19970"/>
                  <a:pt x="13659" y="20106"/>
                  <a:pt x="13818" y="20106"/>
                </a:cubicBezTo>
                <a:cubicBezTo>
                  <a:pt x="13818" y="20242"/>
                  <a:pt x="13818" y="20242"/>
                  <a:pt x="13976" y="20242"/>
                </a:cubicBezTo>
                <a:cubicBezTo>
                  <a:pt x="14135" y="20377"/>
                  <a:pt x="14135" y="20377"/>
                  <a:pt x="14135" y="20377"/>
                </a:cubicBezTo>
                <a:cubicBezTo>
                  <a:pt x="14135" y="20377"/>
                  <a:pt x="14135" y="20649"/>
                  <a:pt x="14135" y="20785"/>
                </a:cubicBezTo>
                <a:cubicBezTo>
                  <a:pt x="13976" y="20785"/>
                  <a:pt x="13976" y="20921"/>
                  <a:pt x="13976" y="20921"/>
                </a:cubicBezTo>
                <a:cubicBezTo>
                  <a:pt x="13818" y="20921"/>
                  <a:pt x="13818" y="20921"/>
                  <a:pt x="13818" y="20921"/>
                </a:cubicBezTo>
                <a:cubicBezTo>
                  <a:pt x="13659" y="21057"/>
                  <a:pt x="13659" y="21192"/>
                  <a:pt x="13659" y="21192"/>
                </a:cubicBezTo>
                <a:cubicBezTo>
                  <a:pt x="13659" y="21192"/>
                  <a:pt x="13500" y="21192"/>
                  <a:pt x="13500" y="21192"/>
                </a:cubicBezTo>
                <a:cubicBezTo>
                  <a:pt x="13500" y="21328"/>
                  <a:pt x="13659" y="21464"/>
                  <a:pt x="13659" y="21600"/>
                </a:cubicBezTo>
                <a:cubicBezTo>
                  <a:pt x="13659" y="21600"/>
                  <a:pt x="13659" y="21600"/>
                  <a:pt x="13500" y="21600"/>
                </a:cubicBezTo>
                <a:cubicBezTo>
                  <a:pt x="13500" y="21600"/>
                  <a:pt x="13500" y="21600"/>
                  <a:pt x="13500" y="21600"/>
                </a:cubicBezTo>
                <a:cubicBezTo>
                  <a:pt x="13500" y="21600"/>
                  <a:pt x="13182" y="21328"/>
                  <a:pt x="13182" y="21328"/>
                </a:cubicBezTo>
                <a:cubicBezTo>
                  <a:pt x="13024" y="21328"/>
                  <a:pt x="12865" y="21464"/>
                  <a:pt x="12547" y="21464"/>
                </a:cubicBezTo>
                <a:cubicBezTo>
                  <a:pt x="12388" y="21328"/>
                  <a:pt x="12388" y="21328"/>
                  <a:pt x="12388" y="21328"/>
                </a:cubicBezTo>
                <a:cubicBezTo>
                  <a:pt x="11753" y="21464"/>
                  <a:pt x="11753" y="21464"/>
                  <a:pt x="11753" y="21464"/>
                </a:cubicBezTo>
                <a:cubicBezTo>
                  <a:pt x="11753" y="21192"/>
                  <a:pt x="11753" y="21192"/>
                  <a:pt x="11753" y="21192"/>
                </a:cubicBezTo>
                <a:cubicBezTo>
                  <a:pt x="11594" y="20921"/>
                  <a:pt x="11594" y="20921"/>
                  <a:pt x="11594" y="20921"/>
                </a:cubicBezTo>
                <a:cubicBezTo>
                  <a:pt x="11594" y="20921"/>
                  <a:pt x="11594" y="20649"/>
                  <a:pt x="11594" y="20513"/>
                </a:cubicBezTo>
                <a:cubicBezTo>
                  <a:pt x="11594" y="20513"/>
                  <a:pt x="11753" y="20377"/>
                  <a:pt x="11753" y="20377"/>
                </a:cubicBezTo>
                <a:cubicBezTo>
                  <a:pt x="11912" y="20377"/>
                  <a:pt x="12071" y="20106"/>
                  <a:pt x="12071" y="20106"/>
                </a:cubicBezTo>
                <a:cubicBezTo>
                  <a:pt x="12071" y="20106"/>
                  <a:pt x="12229" y="19834"/>
                  <a:pt x="12388" y="19698"/>
                </a:cubicBezTo>
                <a:cubicBezTo>
                  <a:pt x="12388" y="19698"/>
                  <a:pt x="12547" y="19291"/>
                  <a:pt x="12547" y="19291"/>
                </a:cubicBezTo>
                <a:cubicBezTo>
                  <a:pt x="12547" y="19155"/>
                  <a:pt x="12706" y="19019"/>
                  <a:pt x="12706" y="19019"/>
                </a:cubicBezTo>
                <a:cubicBezTo>
                  <a:pt x="12706" y="19019"/>
                  <a:pt x="13024" y="18747"/>
                  <a:pt x="13024" y="18611"/>
                </a:cubicBezTo>
                <a:cubicBezTo>
                  <a:pt x="13024" y="18475"/>
                  <a:pt x="12865" y="18475"/>
                  <a:pt x="12706" y="18475"/>
                </a:cubicBezTo>
                <a:cubicBezTo>
                  <a:pt x="12706" y="18475"/>
                  <a:pt x="12229" y="18340"/>
                  <a:pt x="12071" y="18204"/>
                </a:cubicBezTo>
                <a:cubicBezTo>
                  <a:pt x="11912" y="18204"/>
                  <a:pt x="11594" y="18068"/>
                  <a:pt x="11276" y="18068"/>
                </a:cubicBezTo>
                <a:cubicBezTo>
                  <a:pt x="10959" y="17932"/>
                  <a:pt x="11118" y="17932"/>
                  <a:pt x="11276" y="17660"/>
                </a:cubicBezTo>
                <a:cubicBezTo>
                  <a:pt x="11276" y="17525"/>
                  <a:pt x="10959" y="17525"/>
                  <a:pt x="10959" y="17389"/>
                </a:cubicBezTo>
                <a:cubicBezTo>
                  <a:pt x="10959" y="17389"/>
                  <a:pt x="10800" y="17525"/>
                  <a:pt x="10641" y="17660"/>
                </a:cubicBezTo>
                <a:cubicBezTo>
                  <a:pt x="10482" y="17660"/>
                  <a:pt x="10324" y="17525"/>
                  <a:pt x="10165" y="17525"/>
                </a:cubicBezTo>
                <a:cubicBezTo>
                  <a:pt x="10165" y="17525"/>
                  <a:pt x="9688" y="17525"/>
                  <a:pt x="9688" y="17525"/>
                </a:cubicBezTo>
                <a:cubicBezTo>
                  <a:pt x="9688" y="17525"/>
                  <a:pt x="9688" y="17389"/>
                  <a:pt x="9688" y="17253"/>
                </a:cubicBezTo>
                <a:cubicBezTo>
                  <a:pt x="9688" y="17117"/>
                  <a:pt x="9529" y="17117"/>
                  <a:pt x="9529" y="17117"/>
                </a:cubicBezTo>
                <a:cubicBezTo>
                  <a:pt x="9529" y="17117"/>
                  <a:pt x="9212" y="17117"/>
                  <a:pt x="9212" y="16981"/>
                </a:cubicBezTo>
                <a:cubicBezTo>
                  <a:pt x="9053" y="16981"/>
                  <a:pt x="9212" y="16981"/>
                  <a:pt x="9212" y="16845"/>
                </a:cubicBezTo>
                <a:cubicBezTo>
                  <a:pt x="9212" y="16709"/>
                  <a:pt x="9212" y="16845"/>
                  <a:pt x="9053" y="16845"/>
                </a:cubicBezTo>
                <a:cubicBezTo>
                  <a:pt x="8894" y="16845"/>
                  <a:pt x="8894" y="16438"/>
                  <a:pt x="8894" y="16438"/>
                </a:cubicBezTo>
                <a:cubicBezTo>
                  <a:pt x="8894" y="16438"/>
                  <a:pt x="8735" y="16166"/>
                  <a:pt x="8735" y="16030"/>
                </a:cubicBezTo>
                <a:cubicBezTo>
                  <a:pt x="8576" y="15758"/>
                  <a:pt x="8576" y="16030"/>
                  <a:pt x="8576" y="16030"/>
                </a:cubicBezTo>
                <a:cubicBezTo>
                  <a:pt x="8259" y="16438"/>
                  <a:pt x="8259" y="16438"/>
                  <a:pt x="8259" y="16438"/>
                </a:cubicBezTo>
                <a:cubicBezTo>
                  <a:pt x="8259" y="16438"/>
                  <a:pt x="8100" y="16438"/>
                  <a:pt x="7624" y="16302"/>
                </a:cubicBezTo>
                <a:cubicBezTo>
                  <a:pt x="7306" y="16166"/>
                  <a:pt x="7465" y="16166"/>
                  <a:pt x="7465" y="16166"/>
                </a:cubicBezTo>
                <a:cubicBezTo>
                  <a:pt x="7782" y="15894"/>
                  <a:pt x="7782" y="15894"/>
                  <a:pt x="7782" y="15894"/>
                </a:cubicBezTo>
                <a:cubicBezTo>
                  <a:pt x="7782" y="15894"/>
                  <a:pt x="7465" y="15758"/>
                  <a:pt x="7306" y="15758"/>
                </a:cubicBezTo>
                <a:cubicBezTo>
                  <a:pt x="7147" y="15623"/>
                  <a:pt x="7147" y="15623"/>
                  <a:pt x="6988" y="15894"/>
                </a:cubicBezTo>
                <a:cubicBezTo>
                  <a:pt x="6829" y="16030"/>
                  <a:pt x="6829" y="16030"/>
                  <a:pt x="6671" y="16166"/>
                </a:cubicBezTo>
                <a:cubicBezTo>
                  <a:pt x="6512" y="16302"/>
                  <a:pt x="6512" y="16302"/>
                  <a:pt x="6194" y="16302"/>
                </a:cubicBezTo>
                <a:cubicBezTo>
                  <a:pt x="6035" y="16302"/>
                  <a:pt x="6035" y="16166"/>
                  <a:pt x="5876" y="16166"/>
                </a:cubicBezTo>
                <a:cubicBezTo>
                  <a:pt x="5876" y="16030"/>
                  <a:pt x="5876" y="16030"/>
                  <a:pt x="5718" y="15894"/>
                </a:cubicBezTo>
                <a:cubicBezTo>
                  <a:pt x="5718" y="15758"/>
                  <a:pt x="5559" y="15758"/>
                  <a:pt x="5559" y="15758"/>
                </a:cubicBezTo>
                <a:cubicBezTo>
                  <a:pt x="5559" y="15758"/>
                  <a:pt x="5241" y="15894"/>
                  <a:pt x="5241" y="16030"/>
                </a:cubicBezTo>
                <a:cubicBezTo>
                  <a:pt x="5082" y="16030"/>
                  <a:pt x="5241" y="16166"/>
                  <a:pt x="5241" y="16302"/>
                </a:cubicBezTo>
                <a:cubicBezTo>
                  <a:pt x="5400" y="16438"/>
                  <a:pt x="5241" y="16574"/>
                  <a:pt x="5241" y="16574"/>
                </a:cubicBezTo>
                <a:cubicBezTo>
                  <a:pt x="5241" y="16574"/>
                  <a:pt x="4924" y="16574"/>
                  <a:pt x="4765" y="16574"/>
                </a:cubicBezTo>
                <a:cubicBezTo>
                  <a:pt x="4606" y="16574"/>
                  <a:pt x="4447" y="16574"/>
                  <a:pt x="4288" y="16438"/>
                </a:cubicBezTo>
                <a:cubicBezTo>
                  <a:pt x="3971" y="16302"/>
                  <a:pt x="4129" y="16574"/>
                  <a:pt x="4129" y="16709"/>
                </a:cubicBezTo>
                <a:cubicBezTo>
                  <a:pt x="4129" y="16709"/>
                  <a:pt x="3812" y="16981"/>
                  <a:pt x="3812" y="16981"/>
                </a:cubicBezTo>
                <a:cubicBezTo>
                  <a:pt x="3812" y="16981"/>
                  <a:pt x="3812" y="16981"/>
                  <a:pt x="3812" y="16981"/>
                </a:cubicBezTo>
                <a:cubicBezTo>
                  <a:pt x="3494" y="16981"/>
                  <a:pt x="3176" y="16845"/>
                  <a:pt x="3176" y="16845"/>
                </a:cubicBezTo>
                <a:cubicBezTo>
                  <a:pt x="3018" y="16981"/>
                  <a:pt x="3018" y="16981"/>
                  <a:pt x="3018" y="16981"/>
                </a:cubicBezTo>
                <a:cubicBezTo>
                  <a:pt x="2541" y="16845"/>
                  <a:pt x="2541" y="16845"/>
                  <a:pt x="2541" y="16845"/>
                </a:cubicBezTo>
                <a:cubicBezTo>
                  <a:pt x="2382" y="16845"/>
                  <a:pt x="2382" y="16845"/>
                  <a:pt x="2382" y="16845"/>
                </a:cubicBezTo>
                <a:cubicBezTo>
                  <a:pt x="2224" y="16438"/>
                  <a:pt x="2224" y="16438"/>
                  <a:pt x="2224" y="16438"/>
                </a:cubicBezTo>
                <a:cubicBezTo>
                  <a:pt x="2065" y="16438"/>
                  <a:pt x="2065" y="16438"/>
                  <a:pt x="2065" y="16438"/>
                </a:cubicBezTo>
                <a:cubicBezTo>
                  <a:pt x="1429" y="16166"/>
                  <a:pt x="1429" y="16166"/>
                  <a:pt x="1429" y="16166"/>
                </a:cubicBezTo>
                <a:cubicBezTo>
                  <a:pt x="1271" y="16030"/>
                  <a:pt x="1271" y="16030"/>
                  <a:pt x="1271" y="16030"/>
                </a:cubicBezTo>
                <a:cubicBezTo>
                  <a:pt x="953" y="16166"/>
                  <a:pt x="953" y="16166"/>
                  <a:pt x="953" y="16166"/>
                </a:cubicBezTo>
                <a:cubicBezTo>
                  <a:pt x="794" y="16302"/>
                  <a:pt x="794" y="16302"/>
                  <a:pt x="794" y="16302"/>
                </a:cubicBezTo>
                <a:cubicBezTo>
                  <a:pt x="794" y="16302"/>
                  <a:pt x="476" y="16438"/>
                  <a:pt x="318" y="16438"/>
                </a:cubicBezTo>
                <a:cubicBezTo>
                  <a:pt x="318" y="16302"/>
                  <a:pt x="0" y="15758"/>
                  <a:pt x="0" y="15758"/>
                </a:cubicBezTo>
                <a:cubicBezTo>
                  <a:pt x="159" y="15351"/>
                  <a:pt x="159" y="15351"/>
                  <a:pt x="159" y="15351"/>
                </a:cubicBezTo>
                <a:cubicBezTo>
                  <a:pt x="159" y="15351"/>
                  <a:pt x="635" y="15215"/>
                  <a:pt x="635" y="15215"/>
                </a:cubicBezTo>
                <a:cubicBezTo>
                  <a:pt x="635" y="15215"/>
                  <a:pt x="953" y="15215"/>
                  <a:pt x="953" y="15215"/>
                </a:cubicBezTo>
                <a:cubicBezTo>
                  <a:pt x="953" y="15215"/>
                  <a:pt x="1112" y="15215"/>
                  <a:pt x="1112" y="15351"/>
                </a:cubicBezTo>
                <a:cubicBezTo>
                  <a:pt x="1271" y="15351"/>
                  <a:pt x="1588" y="15623"/>
                  <a:pt x="1747" y="15623"/>
                </a:cubicBezTo>
                <a:cubicBezTo>
                  <a:pt x="1747" y="15623"/>
                  <a:pt x="2065" y="15758"/>
                  <a:pt x="2065" y="15758"/>
                </a:cubicBezTo>
                <a:cubicBezTo>
                  <a:pt x="2224" y="15758"/>
                  <a:pt x="2541" y="15894"/>
                  <a:pt x="2541" y="15894"/>
                </a:cubicBezTo>
                <a:cubicBezTo>
                  <a:pt x="2541" y="15894"/>
                  <a:pt x="2859" y="15894"/>
                  <a:pt x="2859" y="15894"/>
                </a:cubicBezTo>
                <a:cubicBezTo>
                  <a:pt x="2859" y="15894"/>
                  <a:pt x="3176" y="15758"/>
                  <a:pt x="3176" y="15758"/>
                </a:cubicBezTo>
                <a:cubicBezTo>
                  <a:pt x="3176" y="15758"/>
                  <a:pt x="3176" y="15758"/>
                  <a:pt x="3176" y="15758"/>
                </a:cubicBezTo>
                <a:cubicBezTo>
                  <a:pt x="3335" y="15623"/>
                  <a:pt x="3335" y="15487"/>
                  <a:pt x="3335" y="15487"/>
                </a:cubicBezTo>
                <a:cubicBezTo>
                  <a:pt x="3335" y="15487"/>
                  <a:pt x="3494" y="15487"/>
                  <a:pt x="3494" y="15487"/>
                </a:cubicBezTo>
                <a:cubicBezTo>
                  <a:pt x="3494" y="15623"/>
                  <a:pt x="3653" y="15758"/>
                  <a:pt x="3653" y="15758"/>
                </a:cubicBezTo>
                <a:cubicBezTo>
                  <a:pt x="3653" y="15758"/>
                  <a:pt x="3812" y="15894"/>
                  <a:pt x="3812" y="15894"/>
                </a:cubicBezTo>
                <a:cubicBezTo>
                  <a:pt x="3971" y="16030"/>
                  <a:pt x="4129" y="16030"/>
                  <a:pt x="4129" y="16030"/>
                </a:cubicBezTo>
                <a:cubicBezTo>
                  <a:pt x="4129" y="16030"/>
                  <a:pt x="4288" y="15894"/>
                  <a:pt x="4288" y="15894"/>
                </a:cubicBezTo>
                <a:cubicBezTo>
                  <a:pt x="4288" y="15894"/>
                  <a:pt x="4447" y="16030"/>
                  <a:pt x="4447" y="15894"/>
                </a:cubicBezTo>
                <a:cubicBezTo>
                  <a:pt x="4447" y="15894"/>
                  <a:pt x="4606" y="15894"/>
                  <a:pt x="4606" y="15894"/>
                </a:cubicBezTo>
                <a:cubicBezTo>
                  <a:pt x="4606" y="15894"/>
                  <a:pt x="4765" y="15758"/>
                  <a:pt x="4606" y="15758"/>
                </a:cubicBezTo>
                <a:cubicBezTo>
                  <a:pt x="4606" y="15758"/>
                  <a:pt x="4606" y="15623"/>
                  <a:pt x="4606" y="15758"/>
                </a:cubicBezTo>
                <a:cubicBezTo>
                  <a:pt x="4447" y="15758"/>
                  <a:pt x="4447" y="15758"/>
                  <a:pt x="4288" y="15758"/>
                </a:cubicBezTo>
                <a:cubicBezTo>
                  <a:pt x="4129" y="15758"/>
                  <a:pt x="3812" y="15623"/>
                  <a:pt x="3812" y="15623"/>
                </a:cubicBezTo>
                <a:cubicBezTo>
                  <a:pt x="3812" y="15487"/>
                  <a:pt x="3653" y="15487"/>
                  <a:pt x="3653" y="15351"/>
                </a:cubicBezTo>
                <a:cubicBezTo>
                  <a:pt x="3494" y="15351"/>
                  <a:pt x="3494" y="15215"/>
                  <a:pt x="3335" y="15215"/>
                </a:cubicBezTo>
                <a:cubicBezTo>
                  <a:pt x="3176" y="15215"/>
                  <a:pt x="3176" y="15215"/>
                  <a:pt x="3176" y="15215"/>
                </a:cubicBezTo>
                <a:cubicBezTo>
                  <a:pt x="3176" y="15215"/>
                  <a:pt x="3018" y="15351"/>
                  <a:pt x="3018" y="15487"/>
                </a:cubicBezTo>
                <a:cubicBezTo>
                  <a:pt x="3018" y="15487"/>
                  <a:pt x="3176" y="15623"/>
                  <a:pt x="2859" y="15487"/>
                </a:cubicBezTo>
                <a:cubicBezTo>
                  <a:pt x="2541" y="15487"/>
                  <a:pt x="2224" y="15487"/>
                  <a:pt x="2224" y="15487"/>
                </a:cubicBezTo>
                <a:cubicBezTo>
                  <a:pt x="1747" y="15079"/>
                  <a:pt x="1747" y="15079"/>
                  <a:pt x="1747" y="15079"/>
                </a:cubicBezTo>
                <a:cubicBezTo>
                  <a:pt x="1747" y="15079"/>
                  <a:pt x="1588" y="15079"/>
                  <a:pt x="1429" y="15079"/>
                </a:cubicBezTo>
                <a:cubicBezTo>
                  <a:pt x="1429" y="15079"/>
                  <a:pt x="1112" y="14943"/>
                  <a:pt x="1112" y="14808"/>
                </a:cubicBezTo>
                <a:cubicBezTo>
                  <a:pt x="1112" y="14808"/>
                  <a:pt x="953" y="14672"/>
                  <a:pt x="953" y="14536"/>
                </a:cubicBezTo>
                <a:cubicBezTo>
                  <a:pt x="953" y="14536"/>
                  <a:pt x="794" y="14536"/>
                  <a:pt x="794" y="14400"/>
                </a:cubicBezTo>
                <a:cubicBezTo>
                  <a:pt x="794" y="14400"/>
                  <a:pt x="635" y="14264"/>
                  <a:pt x="635" y="14264"/>
                </a:cubicBezTo>
                <a:cubicBezTo>
                  <a:pt x="635" y="14264"/>
                  <a:pt x="635" y="14128"/>
                  <a:pt x="794" y="13992"/>
                </a:cubicBezTo>
                <a:cubicBezTo>
                  <a:pt x="1112" y="13992"/>
                  <a:pt x="1112" y="13992"/>
                  <a:pt x="1271" y="13992"/>
                </a:cubicBezTo>
                <a:cubicBezTo>
                  <a:pt x="1429" y="13992"/>
                  <a:pt x="1271" y="13992"/>
                  <a:pt x="1588" y="13992"/>
                </a:cubicBezTo>
                <a:cubicBezTo>
                  <a:pt x="1906" y="13992"/>
                  <a:pt x="1747" y="13992"/>
                  <a:pt x="1906" y="13992"/>
                </a:cubicBezTo>
                <a:cubicBezTo>
                  <a:pt x="2065" y="13992"/>
                  <a:pt x="2382" y="13992"/>
                  <a:pt x="2382" y="13992"/>
                </a:cubicBezTo>
                <a:cubicBezTo>
                  <a:pt x="2382" y="13992"/>
                  <a:pt x="2065" y="13857"/>
                  <a:pt x="2541" y="13992"/>
                </a:cubicBezTo>
                <a:cubicBezTo>
                  <a:pt x="2541" y="13992"/>
                  <a:pt x="3176" y="14128"/>
                  <a:pt x="3018" y="14400"/>
                </a:cubicBezTo>
                <a:cubicBezTo>
                  <a:pt x="3018" y="14400"/>
                  <a:pt x="2859" y="14536"/>
                  <a:pt x="2859" y="14536"/>
                </a:cubicBezTo>
                <a:cubicBezTo>
                  <a:pt x="2859" y="14536"/>
                  <a:pt x="3176" y="14672"/>
                  <a:pt x="3176" y="14672"/>
                </a:cubicBezTo>
                <a:cubicBezTo>
                  <a:pt x="3176" y="14672"/>
                  <a:pt x="3335" y="14536"/>
                  <a:pt x="3335" y="14536"/>
                </a:cubicBezTo>
                <a:cubicBezTo>
                  <a:pt x="3494" y="14672"/>
                  <a:pt x="3494" y="14672"/>
                  <a:pt x="3494" y="14672"/>
                </a:cubicBezTo>
                <a:cubicBezTo>
                  <a:pt x="3812" y="14943"/>
                  <a:pt x="3812" y="14943"/>
                  <a:pt x="3812" y="14943"/>
                </a:cubicBezTo>
                <a:cubicBezTo>
                  <a:pt x="3812" y="14943"/>
                  <a:pt x="4129" y="14943"/>
                  <a:pt x="4129" y="14943"/>
                </a:cubicBezTo>
                <a:cubicBezTo>
                  <a:pt x="3971" y="15079"/>
                  <a:pt x="3812" y="14808"/>
                  <a:pt x="3971" y="15079"/>
                </a:cubicBezTo>
                <a:cubicBezTo>
                  <a:pt x="4129" y="15351"/>
                  <a:pt x="4288" y="15487"/>
                  <a:pt x="4288" y="15487"/>
                </a:cubicBezTo>
                <a:cubicBezTo>
                  <a:pt x="4447" y="15487"/>
                  <a:pt x="4447" y="15487"/>
                  <a:pt x="4447" y="15487"/>
                </a:cubicBezTo>
                <a:cubicBezTo>
                  <a:pt x="4447" y="15487"/>
                  <a:pt x="4447" y="15351"/>
                  <a:pt x="4606" y="15351"/>
                </a:cubicBezTo>
                <a:cubicBezTo>
                  <a:pt x="4606" y="15487"/>
                  <a:pt x="4924" y="15487"/>
                  <a:pt x="5082" y="15487"/>
                </a:cubicBezTo>
                <a:cubicBezTo>
                  <a:pt x="5082" y="15487"/>
                  <a:pt x="5082" y="15351"/>
                  <a:pt x="4924" y="15079"/>
                </a:cubicBezTo>
                <a:cubicBezTo>
                  <a:pt x="4765" y="14943"/>
                  <a:pt x="4606" y="14808"/>
                  <a:pt x="4606" y="14808"/>
                </a:cubicBezTo>
                <a:cubicBezTo>
                  <a:pt x="4447" y="14808"/>
                  <a:pt x="4606" y="14943"/>
                  <a:pt x="4288" y="14808"/>
                </a:cubicBezTo>
                <a:cubicBezTo>
                  <a:pt x="3971" y="14672"/>
                  <a:pt x="3971" y="14808"/>
                  <a:pt x="3812" y="14672"/>
                </a:cubicBezTo>
                <a:cubicBezTo>
                  <a:pt x="3653" y="14400"/>
                  <a:pt x="3494" y="14400"/>
                  <a:pt x="3494" y="14264"/>
                </a:cubicBezTo>
                <a:cubicBezTo>
                  <a:pt x="3494" y="14264"/>
                  <a:pt x="3653" y="14264"/>
                  <a:pt x="3812" y="14128"/>
                </a:cubicBezTo>
                <a:cubicBezTo>
                  <a:pt x="3971" y="14128"/>
                  <a:pt x="3653" y="13992"/>
                  <a:pt x="3971" y="14128"/>
                </a:cubicBezTo>
                <a:cubicBezTo>
                  <a:pt x="4447" y="14264"/>
                  <a:pt x="4447" y="14264"/>
                  <a:pt x="4606" y="14264"/>
                </a:cubicBezTo>
                <a:cubicBezTo>
                  <a:pt x="4606" y="14264"/>
                  <a:pt x="4924" y="14264"/>
                  <a:pt x="4606" y="14128"/>
                </a:cubicBezTo>
                <a:cubicBezTo>
                  <a:pt x="4288" y="14128"/>
                  <a:pt x="4129" y="13992"/>
                  <a:pt x="4129" y="13992"/>
                </a:cubicBezTo>
                <a:cubicBezTo>
                  <a:pt x="3812" y="13992"/>
                  <a:pt x="3812" y="13992"/>
                  <a:pt x="3812" y="13992"/>
                </a:cubicBezTo>
                <a:cubicBezTo>
                  <a:pt x="3812" y="13992"/>
                  <a:pt x="3812" y="13992"/>
                  <a:pt x="3653" y="13992"/>
                </a:cubicBezTo>
                <a:cubicBezTo>
                  <a:pt x="3494" y="13992"/>
                  <a:pt x="3494" y="14128"/>
                  <a:pt x="3494" y="13992"/>
                </a:cubicBezTo>
                <a:cubicBezTo>
                  <a:pt x="3335" y="13992"/>
                  <a:pt x="3176" y="13992"/>
                  <a:pt x="3176" y="13857"/>
                </a:cubicBezTo>
                <a:cubicBezTo>
                  <a:pt x="3018" y="13857"/>
                  <a:pt x="2859" y="13721"/>
                  <a:pt x="2859" y="13721"/>
                </a:cubicBezTo>
                <a:cubicBezTo>
                  <a:pt x="2859" y="13585"/>
                  <a:pt x="2700" y="13449"/>
                  <a:pt x="2700" y="13449"/>
                </a:cubicBezTo>
                <a:cubicBezTo>
                  <a:pt x="2700" y="13449"/>
                  <a:pt x="2700" y="13449"/>
                  <a:pt x="2700" y="13449"/>
                </a:cubicBezTo>
                <a:cubicBezTo>
                  <a:pt x="2541" y="13449"/>
                  <a:pt x="2382" y="13449"/>
                  <a:pt x="2224" y="13449"/>
                </a:cubicBezTo>
                <a:cubicBezTo>
                  <a:pt x="2224" y="13449"/>
                  <a:pt x="2065" y="13449"/>
                  <a:pt x="2065" y="13449"/>
                </a:cubicBezTo>
                <a:cubicBezTo>
                  <a:pt x="2065" y="13313"/>
                  <a:pt x="2065" y="13313"/>
                  <a:pt x="2065" y="13177"/>
                </a:cubicBezTo>
                <a:cubicBezTo>
                  <a:pt x="2065" y="13177"/>
                  <a:pt x="2065" y="13042"/>
                  <a:pt x="2224" y="13042"/>
                </a:cubicBezTo>
                <a:cubicBezTo>
                  <a:pt x="2382" y="13042"/>
                  <a:pt x="2541" y="13042"/>
                  <a:pt x="2700" y="13042"/>
                </a:cubicBezTo>
                <a:cubicBezTo>
                  <a:pt x="2859" y="13042"/>
                  <a:pt x="3018" y="13042"/>
                  <a:pt x="3176" y="13042"/>
                </a:cubicBezTo>
                <a:cubicBezTo>
                  <a:pt x="3176" y="13042"/>
                  <a:pt x="3335" y="13177"/>
                  <a:pt x="3335" y="13177"/>
                </a:cubicBezTo>
                <a:cubicBezTo>
                  <a:pt x="3494" y="13313"/>
                  <a:pt x="3653" y="13313"/>
                  <a:pt x="3653" y="13313"/>
                </a:cubicBezTo>
                <a:cubicBezTo>
                  <a:pt x="3653" y="13449"/>
                  <a:pt x="3653" y="13449"/>
                  <a:pt x="3812" y="13449"/>
                </a:cubicBezTo>
                <a:cubicBezTo>
                  <a:pt x="3812" y="13585"/>
                  <a:pt x="3971" y="13585"/>
                  <a:pt x="3971" y="13585"/>
                </a:cubicBezTo>
                <a:cubicBezTo>
                  <a:pt x="4129" y="13857"/>
                  <a:pt x="4129" y="13857"/>
                  <a:pt x="4129" y="13857"/>
                </a:cubicBezTo>
                <a:cubicBezTo>
                  <a:pt x="4129" y="13857"/>
                  <a:pt x="4129" y="13857"/>
                  <a:pt x="4129" y="13857"/>
                </a:cubicBezTo>
                <a:cubicBezTo>
                  <a:pt x="4447" y="13992"/>
                  <a:pt x="4447" y="13992"/>
                  <a:pt x="4447" y="13992"/>
                </a:cubicBezTo>
                <a:cubicBezTo>
                  <a:pt x="4447" y="13992"/>
                  <a:pt x="4924" y="14128"/>
                  <a:pt x="4924" y="14128"/>
                </a:cubicBezTo>
                <a:cubicBezTo>
                  <a:pt x="4924" y="14128"/>
                  <a:pt x="4924" y="14128"/>
                  <a:pt x="5082" y="14128"/>
                </a:cubicBezTo>
                <a:cubicBezTo>
                  <a:pt x="5241" y="14128"/>
                  <a:pt x="5241" y="13992"/>
                  <a:pt x="5241" y="13992"/>
                </a:cubicBezTo>
                <a:cubicBezTo>
                  <a:pt x="5241" y="13992"/>
                  <a:pt x="5400" y="13992"/>
                  <a:pt x="5400" y="13992"/>
                </a:cubicBezTo>
                <a:cubicBezTo>
                  <a:pt x="5400" y="13992"/>
                  <a:pt x="5876" y="13721"/>
                  <a:pt x="5876" y="13721"/>
                </a:cubicBezTo>
                <a:cubicBezTo>
                  <a:pt x="5876" y="13857"/>
                  <a:pt x="6035" y="13857"/>
                  <a:pt x="6194" y="13857"/>
                </a:cubicBezTo>
                <a:cubicBezTo>
                  <a:pt x="6194" y="13857"/>
                  <a:pt x="6671" y="14128"/>
                  <a:pt x="6671" y="14128"/>
                </a:cubicBezTo>
                <a:cubicBezTo>
                  <a:pt x="6671" y="13992"/>
                  <a:pt x="6671" y="13857"/>
                  <a:pt x="6671" y="13857"/>
                </a:cubicBezTo>
                <a:cubicBezTo>
                  <a:pt x="6671" y="13857"/>
                  <a:pt x="6829" y="13721"/>
                  <a:pt x="6829" y="13721"/>
                </a:cubicBezTo>
                <a:cubicBezTo>
                  <a:pt x="7465" y="13721"/>
                  <a:pt x="7465" y="13721"/>
                  <a:pt x="7465" y="13721"/>
                </a:cubicBezTo>
                <a:cubicBezTo>
                  <a:pt x="7465" y="13721"/>
                  <a:pt x="7624" y="13585"/>
                  <a:pt x="7624" y="13585"/>
                </a:cubicBezTo>
                <a:cubicBezTo>
                  <a:pt x="7465" y="13585"/>
                  <a:pt x="7306" y="13585"/>
                  <a:pt x="7306" y="13585"/>
                </a:cubicBezTo>
                <a:cubicBezTo>
                  <a:pt x="6988" y="13721"/>
                  <a:pt x="6988" y="13721"/>
                  <a:pt x="6988" y="13721"/>
                </a:cubicBezTo>
                <a:cubicBezTo>
                  <a:pt x="6671" y="13721"/>
                  <a:pt x="6671" y="13721"/>
                  <a:pt x="6671" y="13721"/>
                </a:cubicBezTo>
                <a:cubicBezTo>
                  <a:pt x="6671" y="13721"/>
                  <a:pt x="6512" y="13857"/>
                  <a:pt x="6512" y="13857"/>
                </a:cubicBezTo>
                <a:cubicBezTo>
                  <a:pt x="6353" y="13857"/>
                  <a:pt x="6194" y="13721"/>
                  <a:pt x="6194" y="13721"/>
                </a:cubicBezTo>
                <a:cubicBezTo>
                  <a:pt x="6035" y="13585"/>
                  <a:pt x="5718" y="13449"/>
                  <a:pt x="5718" y="13449"/>
                </a:cubicBezTo>
                <a:cubicBezTo>
                  <a:pt x="5559" y="13449"/>
                  <a:pt x="5718" y="13449"/>
                  <a:pt x="5400" y="13313"/>
                </a:cubicBezTo>
                <a:cubicBezTo>
                  <a:pt x="5082" y="13177"/>
                  <a:pt x="4924" y="13042"/>
                  <a:pt x="4924" y="13042"/>
                </a:cubicBezTo>
                <a:cubicBezTo>
                  <a:pt x="4765" y="12906"/>
                  <a:pt x="4765" y="12906"/>
                  <a:pt x="4765" y="12906"/>
                </a:cubicBezTo>
                <a:cubicBezTo>
                  <a:pt x="4765" y="12906"/>
                  <a:pt x="4765" y="12770"/>
                  <a:pt x="4606" y="12770"/>
                </a:cubicBezTo>
                <a:cubicBezTo>
                  <a:pt x="4447" y="12634"/>
                  <a:pt x="3971" y="12498"/>
                  <a:pt x="3971" y="12498"/>
                </a:cubicBezTo>
                <a:cubicBezTo>
                  <a:pt x="3971" y="12498"/>
                  <a:pt x="3971" y="12362"/>
                  <a:pt x="3971" y="12362"/>
                </a:cubicBezTo>
                <a:cubicBezTo>
                  <a:pt x="3971" y="12362"/>
                  <a:pt x="3971" y="11955"/>
                  <a:pt x="3971" y="11955"/>
                </a:cubicBezTo>
                <a:cubicBezTo>
                  <a:pt x="3971" y="11819"/>
                  <a:pt x="3812" y="11547"/>
                  <a:pt x="3812" y="11547"/>
                </a:cubicBezTo>
                <a:cubicBezTo>
                  <a:pt x="3812" y="11547"/>
                  <a:pt x="4129" y="11411"/>
                  <a:pt x="4129" y="11411"/>
                </a:cubicBezTo>
                <a:cubicBezTo>
                  <a:pt x="4288" y="11411"/>
                  <a:pt x="4447" y="11547"/>
                  <a:pt x="4447" y="11547"/>
                </a:cubicBezTo>
                <a:cubicBezTo>
                  <a:pt x="4606" y="11411"/>
                  <a:pt x="4606" y="11411"/>
                  <a:pt x="4606" y="11411"/>
                </a:cubicBezTo>
                <a:cubicBezTo>
                  <a:pt x="5876" y="9917"/>
                  <a:pt x="5876" y="9917"/>
                  <a:pt x="5876" y="9917"/>
                </a:cubicBezTo>
                <a:cubicBezTo>
                  <a:pt x="6988" y="8558"/>
                  <a:pt x="6988" y="8558"/>
                  <a:pt x="6988" y="8558"/>
                </a:cubicBezTo>
                <a:cubicBezTo>
                  <a:pt x="7465" y="6521"/>
                  <a:pt x="7465" y="6521"/>
                  <a:pt x="7465" y="6521"/>
                </a:cubicBezTo>
                <a:cubicBezTo>
                  <a:pt x="7782" y="5570"/>
                  <a:pt x="7782" y="5570"/>
                  <a:pt x="7782" y="5570"/>
                </a:cubicBezTo>
                <a:cubicBezTo>
                  <a:pt x="8100" y="4755"/>
                  <a:pt x="8100" y="4755"/>
                  <a:pt x="8100" y="4755"/>
                </a:cubicBezTo>
                <a:cubicBezTo>
                  <a:pt x="8100" y="4755"/>
                  <a:pt x="8100" y="4619"/>
                  <a:pt x="8259" y="4755"/>
                </a:cubicBezTo>
                <a:cubicBezTo>
                  <a:pt x="8259" y="4755"/>
                  <a:pt x="8418" y="5026"/>
                  <a:pt x="8418" y="5026"/>
                </a:cubicBezTo>
                <a:cubicBezTo>
                  <a:pt x="8576" y="5162"/>
                  <a:pt x="8576" y="5162"/>
                  <a:pt x="8576" y="5162"/>
                </a:cubicBezTo>
                <a:cubicBezTo>
                  <a:pt x="8735" y="5162"/>
                  <a:pt x="8735" y="5162"/>
                  <a:pt x="8735" y="5162"/>
                </a:cubicBezTo>
                <a:cubicBezTo>
                  <a:pt x="8735" y="5162"/>
                  <a:pt x="9053" y="5026"/>
                  <a:pt x="9212" y="5026"/>
                </a:cubicBezTo>
                <a:cubicBezTo>
                  <a:pt x="9212" y="5026"/>
                  <a:pt x="9847" y="5298"/>
                  <a:pt x="9847" y="5298"/>
                </a:cubicBezTo>
                <a:cubicBezTo>
                  <a:pt x="9847" y="5298"/>
                  <a:pt x="9847" y="5570"/>
                  <a:pt x="9847" y="5706"/>
                </a:cubicBezTo>
                <a:cubicBezTo>
                  <a:pt x="9847" y="5706"/>
                  <a:pt x="10165" y="5977"/>
                  <a:pt x="10006" y="6113"/>
                </a:cubicBezTo>
                <a:cubicBezTo>
                  <a:pt x="10006" y="6113"/>
                  <a:pt x="9847" y="6385"/>
                  <a:pt x="9847" y="6385"/>
                </a:cubicBezTo>
                <a:cubicBezTo>
                  <a:pt x="9847" y="6385"/>
                  <a:pt x="10006" y="6521"/>
                  <a:pt x="10006" y="6521"/>
                </a:cubicBezTo>
                <a:cubicBezTo>
                  <a:pt x="10165" y="6521"/>
                  <a:pt x="10165" y="6521"/>
                  <a:pt x="10324" y="6521"/>
                </a:cubicBezTo>
                <a:cubicBezTo>
                  <a:pt x="10482" y="6521"/>
                  <a:pt x="10641" y="6657"/>
                  <a:pt x="10641" y="6657"/>
                </a:cubicBezTo>
                <a:cubicBezTo>
                  <a:pt x="10641" y="6657"/>
                  <a:pt x="10641" y="6792"/>
                  <a:pt x="10641" y="6792"/>
                </a:cubicBezTo>
                <a:cubicBezTo>
                  <a:pt x="10641" y="6792"/>
                  <a:pt x="10641" y="7064"/>
                  <a:pt x="10641" y="7064"/>
                </a:cubicBezTo>
                <a:cubicBezTo>
                  <a:pt x="10641" y="7200"/>
                  <a:pt x="10324" y="7200"/>
                  <a:pt x="10324" y="7200"/>
                </a:cubicBezTo>
                <a:cubicBezTo>
                  <a:pt x="10324" y="7200"/>
                  <a:pt x="10324" y="7336"/>
                  <a:pt x="10324" y="7336"/>
                </a:cubicBezTo>
                <a:cubicBezTo>
                  <a:pt x="10165" y="7472"/>
                  <a:pt x="10006" y="7608"/>
                  <a:pt x="9847" y="7608"/>
                </a:cubicBezTo>
                <a:cubicBezTo>
                  <a:pt x="9847" y="7608"/>
                  <a:pt x="9529" y="7336"/>
                  <a:pt x="9529" y="7336"/>
                </a:cubicBezTo>
                <a:cubicBezTo>
                  <a:pt x="9529" y="7336"/>
                  <a:pt x="9371" y="7472"/>
                  <a:pt x="9371" y="7472"/>
                </a:cubicBezTo>
                <a:cubicBezTo>
                  <a:pt x="9529" y="7743"/>
                  <a:pt x="9529" y="7743"/>
                  <a:pt x="9529" y="7743"/>
                </a:cubicBezTo>
                <a:cubicBezTo>
                  <a:pt x="9688" y="8151"/>
                  <a:pt x="9688" y="8151"/>
                  <a:pt x="9688" y="8151"/>
                </a:cubicBezTo>
                <a:cubicBezTo>
                  <a:pt x="9529" y="8287"/>
                  <a:pt x="9529" y="8287"/>
                  <a:pt x="9529" y="8287"/>
                </a:cubicBezTo>
                <a:cubicBezTo>
                  <a:pt x="9688" y="8694"/>
                  <a:pt x="9688" y="8694"/>
                  <a:pt x="9688" y="8694"/>
                </a:cubicBezTo>
                <a:cubicBezTo>
                  <a:pt x="9688" y="8966"/>
                  <a:pt x="9688" y="8966"/>
                  <a:pt x="9688" y="8966"/>
                </a:cubicBezTo>
                <a:cubicBezTo>
                  <a:pt x="9371" y="9102"/>
                  <a:pt x="9371" y="9102"/>
                  <a:pt x="9371" y="9102"/>
                </a:cubicBezTo>
                <a:cubicBezTo>
                  <a:pt x="9371" y="9102"/>
                  <a:pt x="9212" y="9238"/>
                  <a:pt x="9053" y="9238"/>
                </a:cubicBezTo>
                <a:cubicBezTo>
                  <a:pt x="9053" y="9238"/>
                  <a:pt x="8894" y="9102"/>
                  <a:pt x="8894" y="9238"/>
                </a:cubicBezTo>
                <a:cubicBezTo>
                  <a:pt x="9053" y="9374"/>
                  <a:pt x="9053" y="9509"/>
                  <a:pt x="9212" y="9509"/>
                </a:cubicBezTo>
                <a:cubicBezTo>
                  <a:pt x="9371" y="9509"/>
                  <a:pt x="9688" y="9509"/>
                  <a:pt x="9688" y="9509"/>
                </a:cubicBezTo>
                <a:cubicBezTo>
                  <a:pt x="10006" y="9917"/>
                  <a:pt x="10006" y="9917"/>
                  <a:pt x="10006" y="9917"/>
                </a:cubicBezTo>
                <a:cubicBezTo>
                  <a:pt x="10006" y="9917"/>
                  <a:pt x="10165" y="9917"/>
                  <a:pt x="10324" y="9917"/>
                </a:cubicBezTo>
                <a:cubicBezTo>
                  <a:pt x="10324" y="9917"/>
                  <a:pt x="10641" y="10053"/>
                  <a:pt x="10641" y="10053"/>
                </a:cubicBezTo>
                <a:cubicBezTo>
                  <a:pt x="10641" y="10053"/>
                  <a:pt x="10641" y="10053"/>
                  <a:pt x="10800" y="10189"/>
                </a:cubicBezTo>
                <a:cubicBezTo>
                  <a:pt x="10959" y="10189"/>
                  <a:pt x="11276" y="10325"/>
                  <a:pt x="11276" y="10325"/>
                </a:cubicBezTo>
                <a:cubicBezTo>
                  <a:pt x="11276" y="10325"/>
                  <a:pt x="11276" y="10189"/>
                  <a:pt x="11118" y="10189"/>
                </a:cubicBezTo>
                <a:cubicBezTo>
                  <a:pt x="11118" y="10189"/>
                  <a:pt x="10959" y="9781"/>
                  <a:pt x="10641" y="9781"/>
                </a:cubicBezTo>
                <a:cubicBezTo>
                  <a:pt x="10482" y="9645"/>
                  <a:pt x="10324" y="9645"/>
                  <a:pt x="10165" y="9645"/>
                </a:cubicBezTo>
                <a:cubicBezTo>
                  <a:pt x="10006" y="9645"/>
                  <a:pt x="9688" y="9509"/>
                  <a:pt x="9688" y="9509"/>
                </a:cubicBezTo>
                <a:cubicBezTo>
                  <a:pt x="9688" y="9374"/>
                  <a:pt x="9529" y="9238"/>
                  <a:pt x="9688" y="9238"/>
                </a:cubicBezTo>
                <a:cubicBezTo>
                  <a:pt x="9688" y="9102"/>
                  <a:pt x="9688" y="8966"/>
                  <a:pt x="10006" y="8966"/>
                </a:cubicBezTo>
                <a:cubicBezTo>
                  <a:pt x="10165" y="8966"/>
                  <a:pt x="10324" y="9102"/>
                  <a:pt x="10482" y="8966"/>
                </a:cubicBezTo>
                <a:cubicBezTo>
                  <a:pt x="10641" y="8966"/>
                  <a:pt x="10959" y="8558"/>
                  <a:pt x="10959" y="8558"/>
                </a:cubicBezTo>
                <a:cubicBezTo>
                  <a:pt x="11276" y="8287"/>
                  <a:pt x="11276" y="8287"/>
                  <a:pt x="11276" y="8287"/>
                </a:cubicBezTo>
                <a:cubicBezTo>
                  <a:pt x="11753" y="8151"/>
                  <a:pt x="11753" y="8151"/>
                  <a:pt x="11753" y="8151"/>
                </a:cubicBezTo>
                <a:cubicBezTo>
                  <a:pt x="11753" y="8151"/>
                  <a:pt x="12388" y="7879"/>
                  <a:pt x="12388" y="7879"/>
                </a:cubicBezTo>
                <a:cubicBezTo>
                  <a:pt x="12388" y="7879"/>
                  <a:pt x="12547" y="7879"/>
                  <a:pt x="12706" y="8015"/>
                </a:cubicBezTo>
                <a:cubicBezTo>
                  <a:pt x="12865" y="8151"/>
                  <a:pt x="12865" y="8151"/>
                  <a:pt x="12865" y="8151"/>
                </a:cubicBezTo>
                <a:cubicBezTo>
                  <a:pt x="13024" y="8151"/>
                  <a:pt x="13341" y="8287"/>
                  <a:pt x="13341" y="8287"/>
                </a:cubicBezTo>
                <a:cubicBezTo>
                  <a:pt x="13341" y="8287"/>
                  <a:pt x="13341" y="8287"/>
                  <a:pt x="13500" y="8423"/>
                </a:cubicBezTo>
                <a:cubicBezTo>
                  <a:pt x="13500" y="8423"/>
                  <a:pt x="13659" y="8558"/>
                  <a:pt x="13500" y="8830"/>
                </a:cubicBezTo>
                <a:cubicBezTo>
                  <a:pt x="13500" y="8966"/>
                  <a:pt x="13500" y="9102"/>
                  <a:pt x="13500" y="9102"/>
                </a:cubicBezTo>
                <a:cubicBezTo>
                  <a:pt x="13500" y="9102"/>
                  <a:pt x="13659" y="8966"/>
                  <a:pt x="13659" y="8830"/>
                </a:cubicBezTo>
                <a:cubicBezTo>
                  <a:pt x="13659" y="8558"/>
                  <a:pt x="13659" y="8423"/>
                  <a:pt x="13659" y="8287"/>
                </a:cubicBezTo>
                <a:cubicBezTo>
                  <a:pt x="13659" y="8151"/>
                  <a:pt x="13500" y="8015"/>
                  <a:pt x="13500" y="8015"/>
                </a:cubicBezTo>
                <a:cubicBezTo>
                  <a:pt x="13500" y="8015"/>
                  <a:pt x="13182" y="8151"/>
                  <a:pt x="12865" y="8015"/>
                </a:cubicBezTo>
                <a:cubicBezTo>
                  <a:pt x="12706" y="7879"/>
                  <a:pt x="12706" y="7743"/>
                  <a:pt x="12547" y="7743"/>
                </a:cubicBezTo>
                <a:cubicBezTo>
                  <a:pt x="12547" y="7743"/>
                  <a:pt x="12388" y="7608"/>
                  <a:pt x="12229" y="7608"/>
                </a:cubicBezTo>
                <a:cubicBezTo>
                  <a:pt x="12229" y="7608"/>
                  <a:pt x="12229" y="7472"/>
                  <a:pt x="12229" y="7336"/>
                </a:cubicBezTo>
                <a:cubicBezTo>
                  <a:pt x="12229" y="7200"/>
                  <a:pt x="12229" y="7064"/>
                  <a:pt x="12229" y="6928"/>
                </a:cubicBezTo>
                <a:cubicBezTo>
                  <a:pt x="12229" y="6928"/>
                  <a:pt x="12071" y="6792"/>
                  <a:pt x="12229" y="6657"/>
                </a:cubicBezTo>
                <a:cubicBezTo>
                  <a:pt x="12388" y="6521"/>
                  <a:pt x="12388" y="6521"/>
                  <a:pt x="12547" y="6521"/>
                </a:cubicBezTo>
                <a:cubicBezTo>
                  <a:pt x="12547" y="6385"/>
                  <a:pt x="12865" y="6249"/>
                  <a:pt x="12706" y="6249"/>
                </a:cubicBezTo>
                <a:cubicBezTo>
                  <a:pt x="12706" y="6113"/>
                  <a:pt x="12547" y="6113"/>
                  <a:pt x="12388" y="6113"/>
                </a:cubicBezTo>
                <a:cubicBezTo>
                  <a:pt x="12229" y="6113"/>
                  <a:pt x="12388" y="6249"/>
                  <a:pt x="12229" y="6249"/>
                </a:cubicBezTo>
                <a:cubicBezTo>
                  <a:pt x="11912" y="6249"/>
                  <a:pt x="11912" y="6113"/>
                  <a:pt x="11753" y="5977"/>
                </a:cubicBezTo>
                <a:cubicBezTo>
                  <a:pt x="11753" y="5842"/>
                  <a:pt x="11753" y="5842"/>
                  <a:pt x="11594" y="5977"/>
                </a:cubicBezTo>
                <a:cubicBezTo>
                  <a:pt x="11435" y="5977"/>
                  <a:pt x="11276" y="5842"/>
                  <a:pt x="11276" y="5842"/>
                </a:cubicBezTo>
                <a:cubicBezTo>
                  <a:pt x="11276" y="5842"/>
                  <a:pt x="11118" y="5706"/>
                  <a:pt x="11276" y="5570"/>
                </a:cubicBezTo>
                <a:cubicBezTo>
                  <a:pt x="11276" y="5570"/>
                  <a:pt x="11435" y="5298"/>
                  <a:pt x="11435" y="5298"/>
                </a:cubicBezTo>
                <a:cubicBezTo>
                  <a:pt x="11435" y="5298"/>
                  <a:pt x="11435" y="4891"/>
                  <a:pt x="11435" y="4891"/>
                </a:cubicBezTo>
                <a:cubicBezTo>
                  <a:pt x="11435" y="4755"/>
                  <a:pt x="11435" y="4755"/>
                  <a:pt x="11435" y="4755"/>
                </a:cubicBezTo>
                <a:close/>
                <a:moveTo>
                  <a:pt x="20171" y="136"/>
                </a:moveTo>
                <a:cubicBezTo>
                  <a:pt x="20171" y="136"/>
                  <a:pt x="20171" y="136"/>
                  <a:pt x="20171" y="136"/>
                </a:cubicBezTo>
                <a:cubicBezTo>
                  <a:pt x="20171" y="136"/>
                  <a:pt x="20171" y="0"/>
                  <a:pt x="20329" y="0"/>
                </a:cubicBezTo>
                <a:cubicBezTo>
                  <a:pt x="20488" y="0"/>
                  <a:pt x="20488" y="0"/>
                  <a:pt x="20647" y="0"/>
                </a:cubicBezTo>
                <a:cubicBezTo>
                  <a:pt x="20647" y="0"/>
                  <a:pt x="20965" y="0"/>
                  <a:pt x="20965" y="0"/>
                </a:cubicBezTo>
                <a:cubicBezTo>
                  <a:pt x="20965" y="0"/>
                  <a:pt x="21124" y="0"/>
                  <a:pt x="21282" y="0"/>
                </a:cubicBezTo>
                <a:cubicBezTo>
                  <a:pt x="21282" y="0"/>
                  <a:pt x="21441" y="0"/>
                  <a:pt x="21441" y="0"/>
                </a:cubicBezTo>
                <a:cubicBezTo>
                  <a:pt x="21600" y="0"/>
                  <a:pt x="21441" y="136"/>
                  <a:pt x="21441" y="136"/>
                </a:cubicBezTo>
                <a:cubicBezTo>
                  <a:pt x="21124" y="136"/>
                  <a:pt x="21124" y="136"/>
                  <a:pt x="21124" y="136"/>
                </a:cubicBezTo>
                <a:cubicBezTo>
                  <a:pt x="21124" y="136"/>
                  <a:pt x="20965" y="136"/>
                  <a:pt x="20806" y="136"/>
                </a:cubicBezTo>
                <a:cubicBezTo>
                  <a:pt x="20806" y="272"/>
                  <a:pt x="20647" y="272"/>
                  <a:pt x="20647" y="272"/>
                </a:cubicBezTo>
                <a:cubicBezTo>
                  <a:pt x="20647" y="272"/>
                  <a:pt x="20488" y="272"/>
                  <a:pt x="20488" y="272"/>
                </a:cubicBezTo>
                <a:cubicBezTo>
                  <a:pt x="20329" y="272"/>
                  <a:pt x="20329" y="136"/>
                  <a:pt x="20329" y="272"/>
                </a:cubicBezTo>
                <a:cubicBezTo>
                  <a:pt x="20171" y="272"/>
                  <a:pt x="20171" y="136"/>
                  <a:pt x="20171" y="136"/>
                </a:cubicBezTo>
                <a:close/>
                <a:moveTo>
                  <a:pt x="18741" y="815"/>
                </a:moveTo>
                <a:cubicBezTo>
                  <a:pt x="18741" y="815"/>
                  <a:pt x="18741" y="815"/>
                  <a:pt x="18741" y="815"/>
                </a:cubicBezTo>
                <a:cubicBezTo>
                  <a:pt x="18741" y="815"/>
                  <a:pt x="18741" y="679"/>
                  <a:pt x="18900" y="679"/>
                </a:cubicBezTo>
                <a:cubicBezTo>
                  <a:pt x="18900" y="679"/>
                  <a:pt x="18900" y="543"/>
                  <a:pt x="19059" y="679"/>
                </a:cubicBezTo>
                <a:cubicBezTo>
                  <a:pt x="19059" y="679"/>
                  <a:pt x="19059" y="951"/>
                  <a:pt x="19059" y="951"/>
                </a:cubicBezTo>
                <a:cubicBezTo>
                  <a:pt x="18900" y="951"/>
                  <a:pt x="18900" y="951"/>
                  <a:pt x="18741" y="951"/>
                </a:cubicBezTo>
                <a:cubicBezTo>
                  <a:pt x="18741" y="951"/>
                  <a:pt x="18741" y="815"/>
                  <a:pt x="18741" y="815"/>
                </a:cubicBezTo>
                <a:close/>
                <a:moveTo>
                  <a:pt x="17788" y="1223"/>
                </a:moveTo>
                <a:cubicBezTo>
                  <a:pt x="17788" y="1223"/>
                  <a:pt x="17788" y="1223"/>
                  <a:pt x="17788" y="1223"/>
                </a:cubicBezTo>
                <a:cubicBezTo>
                  <a:pt x="17788" y="1223"/>
                  <a:pt x="17629" y="1087"/>
                  <a:pt x="17629" y="1087"/>
                </a:cubicBezTo>
                <a:cubicBezTo>
                  <a:pt x="17629" y="1087"/>
                  <a:pt x="17629" y="951"/>
                  <a:pt x="17788" y="951"/>
                </a:cubicBezTo>
                <a:cubicBezTo>
                  <a:pt x="17788" y="951"/>
                  <a:pt x="17947" y="951"/>
                  <a:pt x="17947" y="951"/>
                </a:cubicBezTo>
                <a:cubicBezTo>
                  <a:pt x="18106" y="951"/>
                  <a:pt x="18106" y="951"/>
                  <a:pt x="18106" y="951"/>
                </a:cubicBezTo>
                <a:cubicBezTo>
                  <a:pt x="18106" y="951"/>
                  <a:pt x="18265" y="815"/>
                  <a:pt x="18265" y="815"/>
                </a:cubicBezTo>
                <a:cubicBezTo>
                  <a:pt x="18265" y="815"/>
                  <a:pt x="18424" y="1087"/>
                  <a:pt x="18424" y="1087"/>
                </a:cubicBezTo>
                <a:cubicBezTo>
                  <a:pt x="18424" y="1087"/>
                  <a:pt x="18424" y="1087"/>
                  <a:pt x="18265" y="1087"/>
                </a:cubicBezTo>
                <a:cubicBezTo>
                  <a:pt x="18265" y="1087"/>
                  <a:pt x="18106" y="1223"/>
                  <a:pt x="18106" y="1223"/>
                </a:cubicBezTo>
                <a:cubicBezTo>
                  <a:pt x="17947" y="1358"/>
                  <a:pt x="17947" y="1358"/>
                  <a:pt x="17947" y="1358"/>
                </a:cubicBezTo>
                <a:cubicBezTo>
                  <a:pt x="17788" y="1223"/>
                  <a:pt x="17788" y="1223"/>
                  <a:pt x="17788" y="1223"/>
                </a:cubicBezTo>
                <a:close/>
                <a:moveTo>
                  <a:pt x="17153" y="1630"/>
                </a:moveTo>
                <a:cubicBezTo>
                  <a:pt x="17153" y="1630"/>
                  <a:pt x="17153" y="1630"/>
                  <a:pt x="17153" y="1630"/>
                </a:cubicBezTo>
                <a:cubicBezTo>
                  <a:pt x="17153" y="1494"/>
                  <a:pt x="16994" y="1494"/>
                  <a:pt x="16994" y="1494"/>
                </a:cubicBezTo>
                <a:cubicBezTo>
                  <a:pt x="16994" y="1494"/>
                  <a:pt x="16835" y="1358"/>
                  <a:pt x="16835" y="1358"/>
                </a:cubicBezTo>
                <a:cubicBezTo>
                  <a:pt x="16835" y="1358"/>
                  <a:pt x="16835" y="1223"/>
                  <a:pt x="16994" y="1223"/>
                </a:cubicBezTo>
                <a:cubicBezTo>
                  <a:pt x="16994" y="1223"/>
                  <a:pt x="16994" y="1223"/>
                  <a:pt x="16994" y="1358"/>
                </a:cubicBezTo>
                <a:cubicBezTo>
                  <a:pt x="17153" y="1358"/>
                  <a:pt x="17153" y="1494"/>
                  <a:pt x="17153" y="1494"/>
                </a:cubicBezTo>
                <a:cubicBezTo>
                  <a:pt x="17153" y="1630"/>
                  <a:pt x="17153" y="1630"/>
                  <a:pt x="17153" y="1630"/>
                </a:cubicBezTo>
                <a:close/>
                <a:moveTo>
                  <a:pt x="15247" y="1630"/>
                </a:moveTo>
                <a:cubicBezTo>
                  <a:pt x="15247" y="1630"/>
                  <a:pt x="15247" y="1630"/>
                  <a:pt x="15247" y="1630"/>
                </a:cubicBezTo>
                <a:cubicBezTo>
                  <a:pt x="15247" y="1630"/>
                  <a:pt x="15247" y="1630"/>
                  <a:pt x="15406" y="1630"/>
                </a:cubicBezTo>
                <a:cubicBezTo>
                  <a:pt x="15565" y="1494"/>
                  <a:pt x="15565" y="1358"/>
                  <a:pt x="15724" y="1494"/>
                </a:cubicBezTo>
                <a:cubicBezTo>
                  <a:pt x="15882" y="1494"/>
                  <a:pt x="16200" y="1630"/>
                  <a:pt x="16200" y="1630"/>
                </a:cubicBezTo>
                <a:cubicBezTo>
                  <a:pt x="16200" y="1630"/>
                  <a:pt x="16200" y="1494"/>
                  <a:pt x="16200" y="1494"/>
                </a:cubicBezTo>
                <a:cubicBezTo>
                  <a:pt x="16359" y="1494"/>
                  <a:pt x="16359" y="1630"/>
                  <a:pt x="16359" y="1630"/>
                </a:cubicBezTo>
                <a:cubicBezTo>
                  <a:pt x="16359" y="1630"/>
                  <a:pt x="16200" y="1630"/>
                  <a:pt x="16200" y="1630"/>
                </a:cubicBezTo>
                <a:cubicBezTo>
                  <a:pt x="16041" y="1766"/>
                  <a:pt x="16041" y="1766"/>
                  <a:pt x="15882" y="1766"/>
                </a:cubicBezTo>
                <a:cubicBezTo>
                  <a:pt x="15724" y="1766"/>
                  <a:pt x="15724" y="1630"/>
                  <a:pt x="15565" y="1766"/>
                </a:cubicBezTo>
                <a:cubicBezTo>
                  <a:pt x="15565" y="1766"/>
                  <a:pt x="15565" y="1902"/>
                  <a:pt x="15406" y="1902"/>
                </a:cubicBezTo>
                <a:cubicBezTo>
                  <a:pt x="15406" y="1902"/>
                  <a:pt x="15247" y="1902"/>
                  <a:pt x="15247" y="1902"/>
                </a:cubicBezTo>
                <a:cubicBezTo>
                  <a:pt x="15247" y="1766"/>
                  <a:pt x="15247" y="1630"/>
                  <a:pt x="15247" y="1630"/>
                </a:cubicBezTo>
                <a:close/>
                <a:moveTo>
                  <a:pt x="14771" y="1766"/>
                </a:moveTo>
                <a:cubicBezTo>
                  <a:pt x="14771" y="1766"/>
                  <a:pt x="14771" y="1766"/>
                  <a:pt x="14771" y="1766"/>
                </a:cubicBezTo>
                <a:cubicBezTo>
                  <a:pt x="14771" y="1766"/>
                  <a:pt x="14771" y="1630"/>
                  <a:pt x="14929" y="1766"/>
                </a:cubicBezTo>
                <a:cubicBezTo>
                  <a:pt x="14929" y="1766"/>
                  <a:pt x="14929" y="1630"/>
                  <a:pt x="14929" y="1766"/>
                </a:cubicBezTo>
                <a:cubicBezTo>
                  <a:pt x="15088" y="1902"/>
                  <a:pt x="15088" y="2038"/>
                  <a:pt x="14929" y="2038"/>
                </a:cubicBezTo>
                <a:cubicBezTo>
                  <a:pt x="14771" y="1902"/>
                  <a:pt x="14771" y="1766"/>
                  <a:pt x="14771" y="1766"/>
                </a:cubicBezTo>
                <a:close/>
                <a:moveTo>
                  <a:pt x="12865" y="1766"/>
                </a:moveTo>
                <a:cubicBezTo>
                  <a:pt x="12865" y="1766"/>
                  <a:pt x="12865" y="1766"/>
                  <a:pt x="12865" y="1766"/>
                </a:cubicBezTo>
                <a:cubicBezTo>
                  <a:pt x="12865" y="1766"/>
                  <a:pt x="12865" y="1630"/>
                  <a:pt x="13024" y="1630"/>
                </a:cubicBezTo>
                <a:cubicBezTo>
                  <a:pt x="13024" y="1630"/>
                  <a:pt x="13024" y="1630"/>
                  <a:pt x="13182" y="1630"/>
                </a:cubicBezTo>
                <a:cubicBezTo>
                  <a:pt x="13182" y="1766"/>
                  <a:pt x="13341" y="1766"/>
                  <a:pt x="13341" y="1766"/>
                </a:cubicBezTo>
                <a:cubicBezTo>
                  <a:pt x="13500" y="1766"/>
                  <a:pt x="13500" y="1766"/>
                  <a:pt x="13500" y="1766"/>
                </a:cubicBezTo>
                <a:cubicBezTo>
                  <a:pt x="13659" y="1766"/>
                  <a:pt x="13659" y="1630"/>
                  <a:pt x="13818" y="1766"/>
                </a:cubicBezTo>
                <a:cubicBezTo>
                  <a:pt x="13976" y="1766"/>
                  <a:pt x="13976" y="1766"/>
                  <a:pt x="14135" y="1766"/>
                </a:cubicBezTo>
                <a:cubicBezTo>
                  <a:pt x="14135" y="1766"/>
                  <a:pt x="14453" y="1766"/>
                  <a:pt x="14453" y="1766"/>
                </a:cubicBezTo>
                <a:cubicBezTo>
                  <a:pt x="14453" y="1766"/>
                  <a:pt x="14453" y="1902"/>
                  <a:pt x="14453" y="1902"/>
                </a:cubicBezTo>
                <a:cubicBezTo>
                  <a:pt x="14294" y="1902"/>
                  <a:pt x="14294" y="1902"/>
                  <a:pt x="14135" y="1902"/>
                </a:cubicBezTo>
                <a:cubicBezTo>
                  <a:pt x="14135" y="1902"/>
                  <a:pt x="14294" y="1902"/>
                  <a:pt x="13976" y="1902"/>
                </a:cubicBezTo>
                <a:cubicBezTo>
                  <a:pt x="13818" y="1902"/>
                  <a:pt x="13818" y="1902"/>
                  <a:pt x="13659" y="1902"/>
                </a:cubicBezTo>
                <a:cubicBezTo>
                  <a:pt x="13659" y="1902"/>
                  <a:pt x="13659" y="1902"/>
                  <a:pt x="13500" y="1902"/>
                </a:cubicBezTo>
                <a:cubicBezTo>
                  <a:pt x="13500" y="1902"/>
                  <a:pt x="13500" y="1902"/>
                  <a:pt x="13500" y="1902"/>
                </a:cubicBezTo>
                <a:cubicBezTo>
                  <a:pt x="13341" y="1902"/>
                  <a:pt x="13818" y="1766"/>
                  <a:pt x="13341" y="1902"/>
                </a:cubicBezTo>
                <a:cubicBezTo>
                  <a:pt x="12865" y="2038"/>
                  <a:pt x="12865" y="2038"/>
                  <a:pt x="12865" y="2038"/>
                </a:cubicBezTo>
                <a:cubicBezTo>
                  <a:pt x="12865" y="2038"/>
                  <a:pt x="12865" y="1902"/>
                  <a:pt x="12865" y="1902"/>
                </a:cubicBezTo>
                <a:cubicBezTo>
                  <a:pt x="12865" y="1902"/>
                  <a:pt x="12865" y="1766"/>
                  <a:pt x="12865" y="1766"/>
                </a:cubicBezTo>
                <a:close/>
                <a:moveTo>
                  <a:pt x="10800" y="2174"/>
                </a:moveTo>
                <a:cubicBezTo>
                  <a:pt x="10800" y="2174"/>
                  <a:pt x="10800" y="2174"/>
                  <a:pt x="10800" y="2174"/>
                </a:cubicBezTo>
                <a:cubicBezTo>
                  <a:pt x="10959" y="2174"/>
                  <a:pt x="10959" y="2174"/>
                  <a:pt x="10959" y="2174"/>
                </a:cubicBezTo>
                <a:cubicBezTo>
                  <a:pt x="10959" y="2174"/>
                  <a:pt x="11276" y="2174"/>
                  <a:pt x="11276" y="2038"/>
                </a:cubicBezTo>
                <a:cubicBezTo>
                  <a:pt x="11435" y="2038"/>
                  <a:pt x="11435" y="2038"/>
                  <a:pt x="11435" y="2038"/>
                </a:cubicBezTo>
                <a:cubicBezTo>
                  <a:pt x="11435" y="2038"/>
                  <a:pt x="11753" y="1902"/>
                  <a:pt x="11753" y="1902"/>
                </a:cubicBezTo>
                <a:cubicBezTo>
                  <a:pt x="11912" y="1902"/>
                  <a:pt x="12071" y="1766"/>
                  <a:pt x="12071" y="1766"/>
                </a:cubicBezTo>
                <a:cubicBezTo>
                  <a:pt x="12071" y="1766"/>
                  <a:pt x="12388" y="1902"/>
                  <a:pt x="12388" y="1902"/>
                </a:cubicBezTo>
                <a:cubicBezTo>
                  <a:pt x="12547" y="1902"/>
                  <a:pt x="12547" y="1766"/>
                  <a:pt x="12547" y="1766"/>
                </a:cubicBezTo>
                <a:cubicBezTo>
                  <a:pt x="12229" y="1630"/>
                  <a:pt x="12229" y="1630"/>
                  <a:pt x="12229" y="1630"/>
                </a:cubicBezTo>
                <a:cubicBezTo>
                  <a:pt x="11594" y="1766"/>
                  <a:pt x="11594" y="1766"/>
                  <a:pt x="11594" y="1766"/>
                </a:cubicBezTo>
                <a:cubicBezTo>
                  <a:pt x="11594" y="1766"/>
                  <a:pt x="11118" y="1902"/>
                  <a:pt x="10959" y="1902"/>
                </a:cubicBezTo>
                <a:cubicBezTo>
                  <a:pt x="10800" y="1766"/>
                  <a:pt x="10641" y="1902"/>
                  <a:pt x="10641" y="1902"/>
                </a:cubicBezTo>
                <a:cubicBezTo>
                  <a:pt x="10482" y="2038"/>
                  <a:pt x="10482" y="2038"/>
                  <a:pt x="10482" y="2038"/>
                </a:cubicBezTo>
                <a:cubicBezTo>
                  <a:pt x="10482" y="2038"/>
                  <a:pt x="10641" y="2174"/>
                  <a:pt x="10641" y="2174"/>
                </a:cubicBezTo>
                <a:cubicBezTo>
                  <a:pt x="10641" y="2309"/>
                  <a:pt x="10800" y="2174"/>
                  <a:pt x="10800" y="2174"/>
                </a:cubicBezTo>
                <a:close/>
                <a:moveTo>
                  <a:pt x="8894" y="2989"/>
                </a:moveTo>
                <a:cubicBezTo>
                  <a:pt x="8894" y="2989"/>
                  <a:pt x="8894" y="2989"/>
                  <a:pt x="8894" y="2989"/>
                </a:cubicBezTo>
                <a:cubicBezTo>
                  <a:pt x="8894" y="2989"/>
                  <a:pt x="8894" y="2989"/>
                  <a:pt x="8894" y="2989"/>
                </a:cubicBezTo>
                <a:cubicBezTo>
                  <a:pt x="9053" y="3125"/>
                  <a:pt x="9053" y="3125"/>
                  <a:pt x="9053" y="3125"/>
                </a:cubicBezTo>
                <a:cubicBezTo>
                  <a:pt x="9053" y="3125"/>
                  <a:pt x="9212" y="2989"/>
                  <a:pt x="9212" y="2989"/>
                </a:cubicBezTo>
                <a:cubicBezTo>
                  <a:pt x="9212" y="2853"/>
                  <a:pt x="9371" y="2853"/>
                  <a:pt x="9371" y="2853"/>
                </a:cubicBezTo>
                <a:cubicBezTo>
                  <a:pt x="9371" y="2853"/>
                  <a:pt x="9529" y="2717"/>
                  <a:pt x="9688" y="2717"/>
                </a:cubicBezTo>
                <a:cubicBezTo>
                  <a:pt x="9688" y="2717"/>
                  <a:pt x="10006" y="2581"/>
                  <a:pt x="10006" y="2581"/>
                </a:cubicBezTo>
                <a:cubicBezTo>
                  <a:pt x="10006" y="2445"/>
                  <a:pt x="10006" y="2445"/>
                  <a:pt x="10006" y="2445"/>
                </a:cubicBezTo>
                <a:cubicBezTo>
                  <a:pt x="10006" y="2445"/>
                  <a:pt x="9529" y="2445"/>
                  <a:pt x="9529" y="2445"/>
                </a:cubicBezTo>
                <a:cubicBezTo>
                  <a:pt x="9529" y="2445"/>
                  <a:pt x="9212" y="2717"/>
                  <a:pt x="9212" y="2717"/>
                </a:cubicBezTo>
                <a:cubicBezTo>
                  <a:pt x="9212" y="2717"/>
                  <a:pt x="8894" y="2989"/>
                  <a:pt x="8894" y="2989"/>
                </a:cubicBezTo>
                <a:close/>
                <a:moveTo>
                  <a:pt x="8735" y="4347"/>
                </a:moveTo>
                <a:cubicBezTo>
                  <a:pt x="8735" y="4347"/>
                  <a:pt x="8735" y="4347"/>
                  <a:pt x="8735" y="4347"/>
                </a:cubicBezTo>
                <a:cubicBezTo>
                  <a:pt x="8735" y="4347"/>
                  <a:pt x="9053" y="4075"/>
                  <a:pt x="9053" y="3940"/>
                </a:cubicBezTo>
                <a:cubicBezTo>
                  <a:pt x="9053" y="3940"/>
                  <a:pt x="9053" y="3668"/>
                  <a:pt x="9053" y="3668"/>
                </a:cubicBezTo>
                <a:cubicBezTo>
                  <a:pt x="9053" y="3396"/>
                  <a:pt x="9053" y="3396"/>
                  <a:pt x="9053" y="3396"/>
                </a:cubicBezTo>
                <a:cubicBezTo>
                  <a:pt x="8735" y="3125"/>
                  <a:pt x="8735" y="3125"/>
                  <a:pt x="8735" y="3125"/>
                </a:cubicBezTo>
                <a:cubicBezTo>
                  <a:pt x="8735" y="3125"/>
                  <a:pt x="8576" y="3396"/>
                  <a:pt x="8576" y="3396"/>
                </a:cubicBezTo>
                <a:cubicBezTo>
                  <a:pt x="8576" y="3532"/>
                  <a:pt x="8418" y="3532"/>
                  <a:pt x="8259" y="3668"/>
                </a:cubicBezTo>
                <a:cubicBezTo>
                  <a:pt x="8100" y="3804"/>
                  <a:pt x="8100" y="3940"/>
                  <a:pt x="8100" y="4075"/>
                </a:cubicBezTo>
                <a:cubicBezTo>
                  <a:pt x="8100" y="4075"/>
                  <a:pt x="7941" y="4211"/>
                  <a:pt x="7941" y="4347"/>
                </a:cubicBezTo>
                <a:cubicBezTo>
                  <a:pt x="7941" y="4483"/>
                  <a:pt x="8100" y="4483"/>
                  <a:pt x="8259" y="4483"/>
                </a:cubicBezTo>
                <a:cubicBezTo>
                  <a:pt x="8418" y="4483"/>
                  <a:pt x="8259" y="4483"/>
                  <a:pt x="8259" y="4483"/>
                </a:cubicBezTo>
                <a:cubicBezTo>
                  <a:pt x="8735" y="4347"/>
                  <a:pt x="8735" y="4347"/>
                  <a:pt x="8735" y="4347"/>
                </a:cubicBezTo>
                <a:close/>
                <a:moveTo>
                  <a:pt x="3335" y="12770"/>
                </a:moveTo>
                <a:cubicBezTo>
                  <a:pt x="3335" y="12770"/>
                  <a:pt x="3335" y="12770"/>
                  <a:pt x="3335" y="12770"/>
                </a:cubicBezTo>
                <a:cubicBezTo>
                  <a:pt x="3335" y="12770"/>
                  <a:pt x="3335" y="12770"/>
                  <a:pt x="3494" y="12770"/>
                </a:cubicBezTo>
                <a:cubicBezTo>
                  <a:pt x="3494" y="12770"/>
                  <a:pt x="3494" y="12634"/>
                  <a:pt x="3494" y="12634"/>
                </a:cubicBezTo>
                <a:cubicBezTo>
                  <a:pt x="3653" y="12634"/>
                  <a:pt x="3653" y="12770"/>
                  <a:pt x="3653" y="12770"/>
                </a:cubicBezTo>
                <a:cubicBezTo>
                  <a:pt x="3812" y="12770"/>
                  <a:pt x="3812" y="12906"/>
                  <a:pt x="3812" y="12906"/>
                </a:cubicBezTo>
                <a:cubicBezTo>
                  <a:pt x="3971" y="13177"/>
                  <a:pt x="3971" y="13177"/>
                  <a:pt x="3971" y="13177"/>
                </a:cubicBezTo>
                <a:cubicBezTo>
                  <a:pt x="3971" y="13177"/>
                  <a:pt x="3971" y="13313"/>
                  <a:pt x="3971" y="13313"/>
                </a:cubicBezTo>
                <a:cubicBezTo>
                  <a:pt x="3971" y="13449"/>
                  <a:pt x="3971" y="13449"/>
                  <a:pt x="3971" y="13449"/>
                </a:cubicBezTo>
                <a:cubicBezTo>
                  <a:pt x="3971" y="13449"/>
                  <a:pt x="4129" y="13449"/>
                  <a:pt x="4288" y="13449"/>
                </a:cubicBezTo>
                <a:cubicBezTo>
                  <a:pt x="4288" y="13449"/>
                  <a:pt x="4288" y="13585"/>
                  <a:pt x="4447" y="13585"/>
                </a:cubicBezTo>
                <a:cubicBezTo>
                  <a:pt x="4606" y="13721"/>
                  <a:pt x="4606" y="13721"/>
                  <a:pt x="4606" y="13721"/>
                </a:cubicBezTo>
                <a:cubicBezTo>
                  <a:pt x="4765" y="13857"/>
                  <a:pt x="4765" y="13857"/>
                  <a:pt x="4924" y="13992"/>
                </a:cubicBezTo>
                <a:cubicBezTo>
                  <a:pt x="5082" y="13992"/>
                  <a:pt x="5082" y="13992"/>
                  <a:pt x="5241" y="13992"/>
                </a:cubicBezTo>
                <a:cubicBezTo>
                  <a:pt x="5241" y="13857"/>
                  <a:pt x="5241" y="13857"/>
                  <a:pt x="5400" y="13857"/>
                </a:cubicBezTo>
                <a:cubicBezTo>
                  <a:pt x="5400" y="13857"/>
                  <a:pt x="5400" y="13857"/>
                  <a:pt x="5559" y="13857"/>
                </a:cubicBezTo>
                <a:cubicBezTo>
                  <a:pt x="5559" y="13721"/>
                  <a:pt x="5400" y="13721"/>
                  <a:pt x="5400" y="13721"/>
                </a:cubicBezTo>
                <a:cubicBezTo>
                  <a:pt x="5400" y="13721"/>
                  <a:pt x="5241" y="13585"/>
                  <a:pt x="5082" y="13449"/>
                </a:cubicBezTo>
                <a:cubicBezTo>
                  <a:pt x="5082" y="13449"/>
                  <a:pt x="5082" y="13449"/>
                  <a:pt x="5082" y="13313"/>
                </a:cubicBezTo>
                <a:cubicBezTo>
                  <a:pt x="5082" y="13313"/>
                  <a:pt x="5082" y="13313"/>
                  <a:pt x="4924" y="13177"/>
                </a:cubicBezTo>
                <a:cubicBezTo>
                  <a:pt x="4765" y="13177"/>
                  <a:pt x="4765" y="13177"/>
                  <a:pt x="4765" y="13177"/>
                </a:cubicBezTo>
                <a:cubicBezTo>
                  <a:pt x="4606" y="13042"/>
                  <a:pt x="4606" y="12906"/>
                  <a:pt x="4606" y="12906"/>
                </a:cubicBezTo>
                <a:cubicBezTo>
                  <a:pt x="4606" y="12906"/>
                  <a:pt x="4288" y="12906"/>
                  <a:pt x="4288" y="12770"/>
                </a:cubicBezTo>
                <a:cubicBezTo>
                  <a:pt x="4288" y="12770"/>
                  <a:pt x="4129" y="12770"/>
                  <a:pt x="4129" y="12770"/>
                </a:cubicBezTo>
                <a:cubicBezTo>
                  <a:pt x="4129" y="12770"/>
                  <a:pt x="3812" y="12634"/>
                  <a:pt x="3812" y="12498"/>
                </a:cubicBezTo>
                <a:cubicBezTo>
                  <a:pt x="3812" y="12498"/>
                  <a:pt x="3812" y="12362"/>
                  <a:pt x="3812" y="12362"/>
                </a:cubicBezTo>
                <a:cubicBezTo>
                  <a:pt x="3812" y="12362"/>
                  <a:pt x="3653" y="12362"/>
                  <a:pt x="3494" y="12362"/>
                </a:cubicBezTo>
                <a:cubicBezTo>
                  <a:pt x="3335" y="12498"/>
                  <a:pt x="3176" y="12498"/>
                  <a:pt x="3176" y="12498"/>
                </a:cubicBezTo>
                <a:cubicBezTo>
                  <a:pt x="3018" y="12498"/>
                  <a:pt x="3018" y="12634"/>
                  <a:pt x="3018" y="12634"/>
                </a:cubicBezTo>
                <a:cubicBezTo>
                  <a:pt x="3018" y="12634"/>
                  <a:pt x="3018" y="12770"/>
                  <a:pt x="3176" y="12770"/>
                </a:cubicBezTo>
                <a:cubicBezTo>
                  <a:pt x="3176" y="12906"/>
                  <a:pt x="3335" y="12770"/>
                  <a:pt x="3335" y="12770"/>
                </a:cubicBezTo>
                <a:close/>
                <a:moveTo>
                  <a:pt x="11276" y="10189"/>
                </a:moveTo>
                <a:cubicBezTo>
                  <a:pt x="11276" y="10189"/>
                  <a:pt x="11276" y="10189"/>
                  <a:pt x="11276" y="10189"/>
                </a:cubicBezTo>
                <a:cubicBezTo>
                  <a:pt x="11276" y="10325"/>
                  <a:pt x="11276" y="10325"/>
                  <a:pt x="11276" y="10325"/>
                </a:cubicBezTo>
                <a:cubicBezTo>
                  <a:pt x="11276" y="10325"/>
                  <a:pt x="11276" y="10325"/>
                  <a:pt x="11435" y="10325"/>
                </a:cubicBezTo>
                <a:cubicBezTo>
                  <a:pt x="11435" y="10189"/>
                  <a:pt x="11435" y="10325"/>
                  <a:pt x="11594" y="10325"/>
                </a:cubicBezTo>
                <a:cubicBezTo>
                  <a:pt x="11594" y="10325"/>
                  <a:pt x="11594" y="10325"/>
                  <a:pt x="11594" y="10325"/>
                </a:cubicBezTo>
                <a:cubicBezTo>
                  <a:pt x="11753" y="10325"/>
                  <a:pt x="11912" y="10053"/>
                  <a:pt x="11912" y="10053"/>
                </a:cubicBezTo>
                <a:cubicBezTo>
                  <a:pt x="11912" y="10053"/>
                  <a:pt x="11912" y="10053"/>
                  <a:pt x="12071" y="10053"/>
                </a:cubicBezTo>
                <a:cubicBezTo>
                  <a:pt x="12071" y="10053"/>
                  <a:pt x="12229" y="10053"/>
                  <a:pt x="12229" y="9917"/>
                </a:cubicBezTo>
                <a:cubicBezTo>
                  <a:pt x="12229" y="9917"/>
                  <a:pt x="12229" y="9917"/>
                  <a:pt x="12388" y="9917"/>
                </a:cubicBezTo>
                <a:cubicBezTo>
                  <a:pt x="12388" y="9781"/>
                  <a:pt x="12388" y="9781"/>
                  <a:pt x="12388" y="9781"/>
                </a:cubicBezTo>
                <a:cubicBezTo>
                  <a:pt x="12547" y="9645"/>
                  <a:pt x="12706" y="9645"/>
                  <a:pt x="12706" y="9645"/>
                </a:cubicBezTo>
                <a:cubicBezTo>
                  <a:pt x="12865" y="9509"/>
                  <a:pt x="12865" y="9509"/>
                  <a:pt x="12865" y="9374"/>
                </a:cubicBezTo>
                <a:cubicBezTo>
                  <a:pt x="12865" y="9374"/>
                  <a:pt x="12706" y="9374"/>
                  <a:pt x="12706" y="9509"/>
                </a:cubicBezTo>
                <a:cubicBezTo>
                  <a:pt x="12547" y="9509"/>
                  <a:pt x="12388" y="9509"/>
                  <a:pt x="12388" y="9509"/>
                </a:cubicBezTo>
                <a:cubicBezTo>
                  <a:pt x="12388" y="9645"/>
                  <a:pt x="12229" y="9645"/>
                  <a:pt x="12229" y="9645"/>
                </a:cubicBezTo>
                <a:cubicBezTo>
                  <a:pt x="12071" y="9645"/>
                  <a:pt x="11912" y="9781"/>
                  <a:pt x="11753" y="9781"/>
                </a:cubicBezTo>
                <a:cubicBezTo>
                  <a:pt x="11753" y="9781"/>
                  <a:pt x="11753" y="9917"/>
                  <a:pt x="11594" y="10053"/>
                </a:cubicBezTo>
                <a:cubicBezTo>
                  <a:pt x="11594" y="10053"/>
                  <a:pt x="11594" y="10053"/>
                  <a:pt x="11594" y="10189"/>
                </a:cubicBezTo>
                <a:cubicBezTo>
                  <a:pt x="11435" y="10189"/>
                  <a:pt x="11276" y="10189"/>
                  <a:pt x="11276" y="10189"/>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2" name="Shape 2712"/>
          <p:cNvSpPr/>
          <p:nvPr/>
        </p:nvSpPr>
        <p:spPr>
          <a:xfrm>
            <a:off x="22090750" y="6584612"/>
            <a:ext cx="775237" cy="530307"/>
          </a:xfrm>
          <a:custGeom>
            <a:avLst/>
            <a:gdLst/>
            <a:ahLst/>
            <a:cxnLst>
              <a:cxn ang="0">
                <a:pos x="wd2" y="hd2"/>
              </a:cxn>
              <a:cxn ang="5400000">
                <a:pos x="wd2" y="hd2"/>
              </a:cxn>
              <a:cxn ang="10800000">
                <a:pos x="wd2" y="hd2"/>
              </a:cxn>
              <a:cxn ang="16200000">
                <a:pos x="wd2" y="hd2"/>
              </a:cxn>
            </a:cxnLst>
            <a:rect l="0" t="0" r="r" b="b"/>
            <a:pathLst>
              <a:path w="21600" h="21600" extrusionOk="0">
                <a:moveTo>
                  <a:pt x="256" y="5990"/>
                </a:moveTo>
                <a:cubicBezTo>
                  <a:pt x="0" y="5627"/>
                  <a:pt x="0" y="5627"/>
                  <a:pt x="0" y="5627"/>
                </a:cubicBezTo>
                <a:cubicBezTo>
                  <a:pt x="511" y="5082"/>
                  <a:pt x="511" y="5082"/>
                  <a:pt x="511" y="5082"/>
                </a:cubicBezTo>
                <a:cubicBezTo>
                  <a:pt x="511" y="5082"/>
                  <a:pt x="767" y="5082"/>
                  <a:pt x="895" y="4901"/>
                </a:cubicBezTo>
                <a:cubicBezTo>
                  <a:pt x="1150" y="4901"/>
                  <a:pt x="1917" y="4538"/>
                  <a:pt x="1917" y="4538"/>
                </a:cubicBezTo>
                <a:cubicBezTo>
                  <a:pt x="2173" y="4175"/>
                  <a:pt x="2173" y="4175"/>
                  <a:pt x="2173" y="4175"/>
                </a:cubicBezTo>
                <a:cubicBezTo>
                  <a:pt x="2173" y="4175"/>
                  <a:pt x="2428" y="3812"/>
                  <a:pt x="2428" y="3812"/>
                </a:cubicBezTo>
                <a:cubicBezTo>
                  <a:pt x="2556" y="3812"/>
                  <a:pt x="2812" y="3812"/>
                  <a:pt x="2940" y="3630"/>
                </a:cubicBezTo>
                <a:cubicBezTo>
                  <a:pt x="2940" y="3630"/>
                  <a:pt x="3067" y="3449"/>
                  <a:pt x="3067" y="3449"/>
                </a:cubicBezTo>
                <a:cubicBezTo>
                  <a:pt x="3067" y="3449"/>
                  <a:pt x="3067" y="3267"/>
                  <a:pt x="3195" y="3267"/>
                </a:cubicBezTo>
                <a:cubicBezTo>
                  <a:pt x="3195" y="3267"/>
                  <a:pt x="3323" y="3267"/>
                  <a:pt x="3451" y="3086"/>
                </a:cubicBezTo>
                <a:cubicBezTo>
                  <a:pt x="3579" y="3086"/>
                  <a:pt x="3579" y="3086"/>
                  <a:pt x="3707" y="2904"/>
                </a:cubicBezTo>
                <a:cubicBezTo>
                  <a:pt x="3707" y="2904"/>
                  <a:pt x="3834" y="2360"/>
                  <a:pt x="3834" y="2360"/>
                </a:cubicBezTo>
                <a:cubicBezTo>
                  <a:pt x="3834" y="2360"/>
                  <a:pt x="3834" y="2360"/>
                  <a:pt x="3834" y="2360"/>
                </a:cubicBezTo>
                <a:cubicBezTo>
                  <a:pt x="3962" y="2360"/>
                  <a:pt x="4090" y="2541"/>
                  <a:pt x="4090" y="2541"/>
                </a:cubicBezTo>
                <a:cubicBezTo>
                  <a:pt x="4090" y="2541"/>
                  <a:pt x="4346" y="2541"/>
                  <a:pt x="4473" y="2541"/>
                </a:cubicBezTo>
                <a:cubicBezTo>
                  <a:pt x="4473" y="2541"/>
                  <a:pt x="4729" y="2360"/>
                  <a:pt x="4729" y="2360"/>
                </a:cubicBezTo>
                <a:cubicBezTo>
                  <a:pt x="4729" y="2360"/>
                  <a:pt x="4729" y="2178"/>
                  <a:pt x="4857" y="2178"/>
                </a:cubicBezTo>
                <a:cubicBezTo>
                  <a:pt x="4985" y="2178"/>
                  <a:pt x="5112" y="2178"/>
                  <a:pt x="5240" y="2178"/>
                </a:cubicBezTo>
                <a:cubicBezTo>
                  <a:pt x="5240" y="2178"/>
                  <a:pt x="5496" y="2178"/>
                  <a:pt x="5496" y="2178"/>
                </a:cubicBezTo>
                <a:cubicBezTo>
                  <a:pt x="5624" y="1997"/>
                  <a:pt x="5624" y="1997"/>
                  <a:pt x="5624" y="1997"/>
                </a:cubicBezTo>
                <a:cubicBezTo>
                  <a:pt x="5751" y="1997"/>
                  <a:pt x="5624" y="1815"/>
                  <a:pt x="5751" y="1997"/>
                </a:cubicBezTo>
                <a:cubicBezTo>
                  <a:pt x="5879" y="1997"/>
                  <a:pt x="5751" y="2178"/>
                  <a:pt x="5879" y="1997"/>
                </a:cubicBezTo>
                <a:cubicBezTo>
                  <a:pt x="6007" y="1815"/>
                  <a:pt x="6135" y="1452"/>
                  <a:pt x="6135" y="1452"/>
                </a:cubicBezTo>
                <a:cubicBezTo>
                  <a:pt x="6135" y="1452"/>
                  <a:pt x="6007" y="1452"/>
                  <a:pt x="6263" y="1452"/>
                </a:cubicBezTo>
                <a:cubicBezTo>
                  <a:pt x="6518" y="1452"/>
                  <a:pt x="6518" y="1452"/>
                  <a:pt x="6774" y="1452"/>
                </a:cubicBezTo>
                <a:cubicBezTo>
                  <a:pt x="6902" y="1452"/>
                  <a:pt x="7157" y="1271"/>
                  <a:pt x="7157" y="1271"/>
                </a:cubicBezTo>
                <a:cubicBezTo>
                  <a:pt x="7285" y="1271"/>
                  <a:pt x="7413" y="1089"/>
                  <a:pt x="7413" y="1089"/>
                </a:cubicBezTo>
                <a:cubicBezTo>
                  <a:pt x="7413" y="908"/>
                  <a:pt x="6902" y="545"/>
                  <a:pt x="6902" y="545"/>
                </a:cubicBezTo>
                <a:cubicBezTo>
                  <a:pt x="6902" y="545"/>
                  <a:pt x="6646" y="363"/>
                  <a:pt x="7030" y="363"/>
                </a:cubicBezTo>
                <a:cubicBezTo>
                  <a:pt x="7413" y="545"/>
                  <a:pt x="7541" y="545"/>
                  <a:pt x="7541" y="545"/>
                </a:cubicBezTo>
                <a:cubicBezTo>
                  <a:pt x="7669" y="545"/>
                  <a:pt x="7669" y="363"/>
                  <a:pt x="7796" y="363"/>
                </a:cubicBezTo>
                <a:cubicBezTo>
                  <a:pt x="7924" y="182"/>
                  <a:pt x="8052" y="0"/>
                  <a:pt x="8052" y="0"/>
                </a:cubicBezTo>
                <a:cubicBezTo>
                  <a:pt x="8180" y="0"/>
                  <a:pt x="8436" y="363"/>
                  <a:pt x="8436" y="363"/>
                </a:cubicBezTo>
                <a:cubicBezTo>
                  <a:pt x="8436" y="726"/>
                  <a:pt x="8436" y="726"/>
                  <a:pt x="8436" y="726"/>
                </a:cubicBezTo>
                <a:cubicBezTo>
                  <a:pt x="8819" y="726"/>
                  <a:pt x="8819" y="726"/>
                  <a:pt x="8819" y="726"/>
                </a:cubicBezTo>
                <a:cubicBezTo>
                  <a:pt x="8819" y="726"/>
                  <a:pt x="8947" y="545"/>
                  <a:pt x="9075" y="726"/>
                </a:cubicBezTo>
                <a:cubicBezTo>
                  <a:pt x="9202" y="726"/>
                  <a:pt x="9458" y="1089"/>
                  <a:pt x="9458" y="1089"/>
                </a:cubicBezTo>
                <a:cubicBezTo>
                  <a:pt x="9330" y="1452"/>
                  <a:pt x="9330" y="1452"/>
                  <a:pt x="9330" y="1452"/>
                </a:cubicBezTo>
                <a:cubicBezTo>
                  <a:pt x="8819" y="1634"/>
                  <a:pt x="8819" y="1634"/>
                  <a:pt x="8819" y="1634"/>
                </a:cubicBezTo>
                <a:cubicBezTo>
                  <a:pt x="8819" y="1634"/>
                  <a:pt x="8819" y="1997"/>
                  <a:pt x="8947" y="1997"/>
                </a:cubicBezTo>
                <a:cubicBezTo>
                  <a:pt x="8947" y="1997"/>
                  <a:pt x="9075" y="2178"/>
                  <a:pt x="9202" y="1997"/>
                </a:cubicBezTo>
                <a:cubicBezTo>
                  <a:pt x="9330" y="1997"/>
                  <a:pt x="9330" y="1815"/>
                  <a:pt x="9330" y="1815"/>
                </a:cubicBezTo>
                <a:cubicBezTo>
                  <a:pt x="9330" y="1815"/>
                  <a:pt x="9714" y="1815"/>
                  <a:pt x="9714" y="1997"/>
                </a:cubicBezTo>
                <a:cubicBezTo>
                  <a:pt x="9714" y="1997"/>
                  <a:pt x="9969" y="2178"/>
                  <a:pt x="9969" y="2178"/>
                </a:cubicBezTo>
                <a:cubicBezTo>
                  <a:pt x="10097" y="1997"/>
                  <a:pt x="10225" y="1997"/>
                  <a:pt x="10353" y="1997"/>
                </a:cubicBezTo>
                <a:cubicBezTo>
                  <a:pt x="10353" y="1997"/>
                  <a:pt x="10480" y="2178"/>
                  <a:pt x="10608" y="2178"/>
                </a:cubicBezTo>
                <a:cubicBezTo>
                  <a:pt x="10736" y="2178"/>
                  <a:pt x="10864" y="1815"/>
                  <a:pt x="10864" y="1815"/>
                </a:cubicBezTo>
                <a:cubicBezTo>
                  <a:pt x="10864" y="1815"/>
                  <a:pt x="10992" y="1815"/>
                  <a:pt x="10992" y="1997"/>
                </a:cubicBezTo>
                <a:cubicBezTo>
                  <a:pt x="11120" y="1997"/>
                  <a:pt x="10992" y="1997"/>
                  <a:pt x="11120" y="2178"/>
                </a:cubicBezTo>
                <a:cubicBezTo>
                  <a:pt x="11120" y="2360"/>
                  <a:pt x="11120" y="2360"/>
                  <a:pt x="11247" y="2360"/>
                </a:cubicBezTo>
                <a:cubicBezTo>
                  <a:pt x="11375" y="2541"/>
                  <a:pt x="11631" y="2541"/>
                  <a:pt x="11631" y="2723"/>
                </a:cubicBezTo>
                <a:cubicBezTo>
                  <a:pt x="11631" y="2723"/>
                  <a:pt x="11759" y="3086"/>
                  <a:pt x="11886" y="3086"/>
                </a:cubicBezTo>
                <a:cubicBezTo>
                  <a:pt x="12014" y="2904"/>
                  <a:pt x="12014" y="2904"/>
                  <a:pt x="12142" y="2904"/>
                </a:cubicBezTo>
                <a:cubicBezTo>
                  <a:pt x="12270" y="3086"/>
                  <a:pt x="12525" y="2904"/>
                  <a:pt x="12525" y="3086"/>
                </a:cubicBezTo>
                <a:cubicBezTo>
                  <a:pt x="12398" y="3267"/>
                  <a:pt x="12398" y="3449"/>
                  <a:pt x="12398" y="3630"/>
                </a:cubicBezTo>
                <a:cubicBezTo>
                  <a:pt x="12398" y="3630"/>
                  <a:pt x="12270" y="3812"/>
                  <a:pt x="12142" y="3812"/>
                </a:cubicBezTo>
                <a:cubicBezTo>
                  <a:pt x="12014" y="3812"/>
                  <a:pt x="11886" y="3993"/>
                  <a:pt x="11886" y="3993"/>
                </a:cubicBezTo>
                <a:cubicBezTo>
                  <a:pt x="11886" y="4175"/>
                  <a:pt x="11759" y="4356"/>
                  <a:pt x="11759" y="4538"/>
                </a:cubicBezTo>
                <a:cubicBezTo>
                  <a:pt x="11631" y="4719"/>
                  <a:pt x="11631" y="4901"/>
                  <a:pt x="11631" y="4901"/>
                </a:cubicBezTo>
                <a:cubicBezTo>
                  <a:pt x="11503" y="5082"/>
                  <a:pt x="11503" y="5082"/>
                  <a:pt x="11503" y="5082"/>
                </a:cubicBezTo>
                <a:cubicBezTo>
                  <a:pt x="11503" y="5264"/>
                  <a:pt x="11886" y="5990"/>
                  <a:pt x="11886" y="5990"/>
                </a:cubicBezTo>
                <a:cubicBezTo>
                  <a:pt x="12142" y="6171"/>
                  <a:pt x="12142" y="6171"/>
                  <a:pt x="12142" y="6171"/>
                </a:cubicBezTo>
                <a:cubicBezTo>
                  <a:pt x="12270" y="6534"/>
                  <a:pt x="12270" y="6534"/>
                  <a:pt x="12270" y="6534"/>
                </a:cubicBezTo>
                <a:cubicBezTo>
                  <a:pt x="13037" y="7261"/>
                  <a:pt x="13037" y="7261"/>
                  <a:pt x="13037" y="7261"/>
                </a:cubicBezTo>
                <a:cubicBezTo>
                  <a:pt x="13037" y="7261"/>
                  <a:pt x="13292" y="7442"/>
                  <a:pt x="13548" y="7442"/>
                </a:cubicBezTo>
                <a:cubicBezTo>
                  <a:pt x="13804" y="7624"/>
                  <a:pt x="14059" y="7624"/>
                  <a:pt x="14059" y="7624"/>
                </a:cubicBezTo>
                <a:cubicBezTo>
                  <a:pt x="14443" y="8168"/>
                  <a:pt x="14443" y="8168"/>
                  <a:pt x="14443" y="8168"/>
                </a:cubicBezTo>
                <a:cubicBezTo>
                  <a:pt x="14443" y="8168"/>
                  <a:pt x="14698" y="8168"/>
                  <a:pt x="14826" y="8168"/>
                </a:cubicBezTo>
                <a:cubicBezTo>
                  <a:pt x="14826" y="8350"/>
                  <a:pt x="15209" y="8350"/>
                  <a:pt x="15209" y="8350"/>
                </a:cubicBezTo>
                <a:cubicBezTo>
                  <a:pt x="15465" y="8350"/>
                  <a:pt x="15465" y="8350"/>
                  <a:pt x="15465" y="8350"/>
                </a:cubicBezTo>
                <a:cubicBezTo>
                  <a:pt x="15465" y="8350"/>
                  <a:pt x="15593" y="8168"/>
                  <a:pt x="15721" y="8531"/>
                </a:cubicBezTo>
                <a:cubicBezTo>
                  <a:pt x="15721" y="8713"/>
                  <a:pt x="15849" y="9076"/>
                  <a:pt x="15849" y="9076"/>
                </a:cubicBezTo>
                <a:cubicBezTo>
                  <a:pt x="15849" y="9076"/>
                  <a:pt x="15849" y="9257"/>
                  <a:pt x="15849" y="9439"/>
                </a:cubicBezTo>
                <a:cubicBezTo>
                  <a:pt x="15721" y="9439"/>
                  <a:pt x="15721" y="9439"/>
                  <a:pt x="15721" y="9620"/>
                </a:cubicBezTo>
                <a:cubicBezTo>
                  <a:pt x="15721" y="9620"/>
                  <a:pt x="15721" y="10346"/>
                  <a:pt x="15721" y="10346"/>
                </a:cubicBezTo>
                <a:cubicBezTo>
                  <a:pt x="15721" y="10346"/>
                  <a:pt x="15721" y="10528"/>
                  <a:pt x="15593" y="10528"/>
                </a:cubicBezTo>
                <a:cubicBezTo>
                  <a:pt x="15337" y="10709"/>
                  <a:pt x="15337" y="10709"/>
                  <a:pt x="15209" y="10709"/>
                </a:cubicBezTo>
                <a:cubicBezTo>
                  <a:pt x="14954" y="10709"/>
                  <a:pt x="14570" y="10891"/>
                  <a:pt x="14443" y="11072"/>
                </a:cubicBezTo>
                <a:cubicBezTo>
                  <a:pt x="14443" y="11072"/>
                  <a:pt x="14187" y="11072"/>
                  <a:pt x="14187" y="11072"/>
                </a:cubicBezTo>
                <a:cubicBezTo>
                  <a:pt x="14187" y="11254"/>
                  <a:pt x="14059" y="11617"/>
                  <a:pt x="14059" y="11617"/>
                </a:cubicBezTo>
                <a:cubicBezTo>
                  <a:pt x="14059" y="11617"/>
                  <a:pt x="14059" y="11980"/>
                  <a:pt x="14315" y="11980"/>
                </a:cubicBezTo>
                <a:cubicBezTo>
                  <a:pt x="14698" y="11980"/>
                  <a:pt x="14698" y="11980"/>
                  <a:pt x="14826" y="11980"/>
                </a:cubicBezTo>
                <a:cubicBezTo>
                  <a:pt x="14954" y="11980"/>
                  <a:pt x="14954" y="11798"/>
                  <a:pt x="15209" y="11980"/>
                </a:cubicBezTo>
                <a:cubicBezTo>
                  <a:pt x="15337" y="11980"/>
                  <a:pt x="15465" y="12343"/>
                  <a:pt x="15465" y="12343"/>
                </a:cubicBezTo>
                <a:cubicBezTo>
                  <a:pt x="15721" y="12706"/>
                  <a:pt x="15721" y="12706"/>
                  <a:pt x="15721" y="12706"/>
                </a:cubicBezTo>
                <a:cubicBezTo>
                  <a:pt x="15976" y="12887"/>
                  <a:pt x="15976" y="12887"/>
                  <a:pt x="15976" y="12887"/>
                </a:cubicBezTo>
                <a:cubicBezTo>
                  <a:pt x="16743" y="12887"/>
                  <a:pt x="16743" y="12887"/>
                  <a:pt x="16743" y="12887"/>
                </a:cubicBezTo>
                <a:cubicBezTo>
                  <a:pt x="17254" y="13613"/>
                  <a:pt x="17254" y="13613"/>
                  <a:pt x="17254" y="13613"/>
                </a:cubicBezTo>
                <a:cubicBezTo>
                  <a:pt x="17893" y="13795"/>
                  <a:pt x="17893" y="13795"/>
                  <a:pt x="17893" y="13795"/>
                </a:cubicBezTo>
                <a:cubicBezTo>
                  <a:pt x="17893" y="13795"/>
                  <a:pt x="17893" y="14339"/>
                  <a:pt x="18021" y="14339"/>
                </a:cubicBezTo>
                <a:cubicBezTo>
                  <a:pt x="18277" y="14339"/>
                  <a:pt x="18405" y="14158"/>
                  <a:pt x="18405" y="14158"/>
                </a:cubicBezTo>
                <a:cubicBezTo>
                  <a:pt x="18405" y="14158"/>
                  <a:pt x="18660" y="13795"/>
                  <a:pt x="18788" y="13795"/>
                </a:cubicBezTo>
                <a:cubicBezTo>
                  <a:pt x="19044" y="13613"/>
                  <a:pt x="18916" y="13432"/>
                  <a:pt x="19172" y="13613"/>
                </a:cubicBezTo>
                <a:cubicBezTo>
                  <a:pt x="19427" y="13976"/>
                  <a:pt x="19938" y="13613"/>
                  <a:pt x="19938" y="13613"/>
                </a:cubicBezTo>
                <a:cubicBezTo>
                  <a:pt x="20194" y="13613"/>
                  <a:pt x="20194" y="13613"/>
                  <a:pt x="20194" y="13613"/>
                </a:cubicBezTo>
                <a:cubicBezTo>
                  <a:pt x="20194" y="14158"/>
                  <a:pt x="20194" y="14158"/>
                  <a:pt x="20194" y="14158"/>
                </a:cubicBezTo>
                <a:cubicBezTo>
                  <a:pt x="20194" y="14703"/>
                  <a:pt x="20194" y="14703"/>
                  <a:pt x="20194" y="14703"/>
                </a:cubicBezTo>
                <a:cubicBezTo>
                  <a:pt x="19811" y="15066"/>
                  <a:pt x="19811" y="15066"/>
                  <a:pt x="19811" y="15066"/>
                </a:cubicBezTo>
                <a:cubicBezTo>
                  <a:pt x="19683" y="15247"/>
                  <a:pt x="19683" y="15247"/>
                  <a:pt x="19683" y="15247"/>
                </a:cubicBezTo>
                <a:cubicBezTo>
                  <a:pt x="19683" y="15247"/>
                  <a:pt x="19683" y="15429"/>
                  <a:pt x="19683" y="15610"/>
                </a:cubicBezTo>
                <a:cubicBezTo>
                  <a:pt x="19811" y="15610"/>
                  <a:pt x="19938" y="15792"/>
                  <a:pt x="19938" y="15792"/>
                </a:cubicBezTo>
                <a:cubicBezTo>
                  <a:pt x="20450" y="15973"/>
                  <a:pt x="20450" y="15973"/>
                  <a:pt x="20450" y="15973"/>
                </a:cubicBezTo>
                <a:cubicBezTo>
                  <a:pt x="20833" y="16336"/>
                  <a:pt x="20833" y="16336"/>
                  <a:pt x="20833" y="16336"/>
                </a:cubicBezTo>
                <a:cubicBezTo>
                  <a:pt x="20833" y="16336"/>
                  <a:pt x="20833" y="16881"/>
                  <a:pt x="20961" y="16881"/>
                </a:cubicBezTo>
                <a:cubicBezTo>
                  <a:pt x="21089" y="16881"/>
                  <a:pt x="21344" y="17062"/>
                  <a:pt x="21344" y="17062"/>
                </a:cubicBezTo>
                <a:cubicBezTo>
                  <a:pt x="21344" y="17062"/>
                  <a:pt x="20833" y="17607"/>
                  <a:pt x="20705" y="17607"/>
                </a:cubicBezTo>
                <a:cubicBezTo>
                  <a:pt x="20578" y="17607"/>
                  <a:pt x="20194" y="17425"/>
                  <a:pt x="20194" y="17425"/>
                </a:cubicBezTo>
                <a:cubicBezTo>
                  <a:pt x="20322" y="18151"/>
                  <a:pt x="20322" y="18151"/>
                  <a:pt x="20322" y="18151"/>
                </a:cubicBezTo>
                <a:cubicBezTo>
                  <a:pt x="20833" y="18151"/>
                  <a:pt x="20833" y="18151"/>
                  <a:pt x="20833" y="18151"/>
                </a:cubicBezTo>
                <a:cubicBezTo>
                  <a:pt x="20833" y="18151"/>
                  <a:pt x="20833" y="18151"/>
                  <a:pt x="20961" y="18333"/>
                </a:cubicBezTo>
                <a:cubicBezTo>
                  <a:pt x="20961" y="18514"/>
                  <a:pt x="21089" y="18696"/>
                  <a:pt x="21089" y="18696"/>
                </a:cubicBezTo>
                <a:cubicBezTo>
                  <a:pt x="21089" y="18696"/>
                  <a:pt x="21600" y="18514"/>
                  <a:pt x="21600" y="19240"/>
                </a:cubicBezTo>
                <a:cubicBezTo>
                  <a:pt x="21472" y="19422"/>
                  <a:pt x="21344" y="19966"/>
                  <a:pt x="21344" y="20148"/>
                </a:cubicBezTo>
                <a:cubicBezTo>
                  <a:pt x="21472" y="20148"/>
                  <a:pt x="21472" y="20329"/>
                  <a:pt x="21472" y="20329"/>
                </a:cubicBezTo>
                <a:cubicBezTo>
                  <a:pt x="21217" y="20692"/>
                  <a:pt x="21217" y="20692"/>
                  <a:pt x="21217" y="20692"/>
                </a:cubicBezTo>
                <a:cubicBezTo>
                  <a:pt x="20705" y="20692"/>
                  <a:pt x="20705" y="20692"/>
                  <a:pt x="20705" y="20692"/>
                </a:cubicBezTo>
                <a:cubicBezTo>
                  <a:pt x="20194" y="21055"/>
                  <a:pt x="20194" y="21055"/>
                  <a:pt x="20194" y="21055"/>
                </a:cubicBezTo>
                <a:cubicBezTo>
                  <a:pt x="19938" y="21418"/>
                  <a:pt x="19938" y="21418"/>
                  <a:pt x="19938" y="21418"/>
                </a:cubicBezTo>
                <a:cubicBezTo>
                  <a:pt x="19683" y="21600"/>
                  <a:pt x="19683" y="21600"/>
                  <a:pt x="19683" y="21600"/>
                </a:cubicBezTo>
                <a:cubicBezTo>
                  <a:pt x="19299" y="20874"/>
                  <a:pt x="19299" y="20874"/>
                  <a:pt x="19299" y="20874"/>
                </a:cubicBezTo>
                <a:cubicBezTo>
                  <a:pt x="18533" y="19966"/>
                  <a:pt x="18533" y="19966"/>
                  <a:pt x="18533" y="19966"/>
                </a:cubicBezTo>
                <a:cubicBezTo>
                  <a:pt x="18149" y="19422"/>
                  <a:pt x="18149" y="19422"/>
                  <a:pt x="18149" y="19422"/>
                </a:cubicBezTo>
                <a:cubicBezTo>
                  <a:pt x="17893" y="18696"/>
                  <a:pt x="17893" y="18696"/>
                  <a:pt x="17893" y="18696"/>
                </a:cubicBezTo>
                <a:cubicBezTo>
                  <a:pt x="17893" y="18151"/>
                  <a:pt x="17893" y="18151"/>
                  <a:pt x="17893" y="18151"/>
                </a:cubicBezTo>
                <a:cubicBezTo>
                  <a:pt x="17638" y="17788"/>
                  <a:pt x="17638" y="17788"/>
                  <a:pt x="17638" y="17788"/>
                </a:cubicBezTo>
                <a:cubicBezTo>
                  <a:pt x="17638" y="17788"/>
                  <a:pt x="17510" y="17788"/>
                  <a:pt x="17254" y="17788"/>
                </a:cubicBezTo>
                <a:cubicBezTo>
                  <a:pt x="17127" y="17788"/>
                  <a:pt x="16743" y="17607"/>
                  <a:pt x="16743" y="17607"/>
                </a:cubicBezTo>
                <a:cubicBezTo>
                  <a:pt x="16488" y="17607"/>
                  <a:pt x="16488" y="17607"/>
                  <a:pt x="16488" y="17607"/>
                </a:cubicBezTo>
                <a:cubicBezTo>
                  <a:pt x="16488" y="16699"/>
                  <a:pt x="16488" y="16699"/>
                  <a:pt x="16488" y="16699"/>
                </a:cubicBezTo>
                <a:cubicBezTo>
                  <a:pt x="16488" y="16699"/>
                  <a:pt x="16360" y="15973"/>
                  <a:pt x="16232" y="15973"/>
                </a:cubicBezTo>
                <a:cubicBezTo>
                  <a:pt x="16232" y="15792"/>
                  <a:pt x="16104" y="15429"/>
                  <a:pt x="16104" y="15429"/>
                </a:cubicBezTo>
                <a:cubicBezTo>
                  <a:pt x="16104" y="15429"/>
                  <a:pt x="15721" y="15610"/>
                  <a:pt x="15465" y="15610"/>
                </a:cubicBezTo>
                <a:cubicBezTo>
                  <a:pt x="15337" y="15792"/>
                  <a:pt x="15082" y="15973"/>
                  <a:pt x="14954" y="16155"/>
                </a:cubicBezTo>
                <a:cubicBezTo>
                  <a:pt x="14826" y="16336"/>
                  <a:pt x="14570" y="16518"/>
                  <a:pt x="14570" y="16518"/>
                </a:cubicBezTo>
                <a:cubicBezTo>
                  <a:pt x="13931" y="16881"/>
                  <a:pt x="13931" y="16881"/>
                  <a:pt x="13931" y="16881"/>
                </a:cubicBezTo>
                <a:cubicBezTo>
                  <a:pt x="13548" y="16518"/>
                  <a:pt x="13548" y="16518"/>
                  <a:pt x="13548" y="16518"/>
                </a:cubicBezTo>
                <a:cubicBezTo>
                  <a:pt x="12909" y="16336"/>
                  <a:pt x="12909" y="16336"/>
                  <a:pt x="12909" y="16336"/>
                </a:cubicBezTo>
                <a:cubicBezTo>
                  <a:pt x="12653" y="17062"/>
                  <a:pt x="12653" y="17062"/>
                  <a:pt x="12653" y="17062"/>
                </a:cubicBezTo>
                <a:cubicBezTo>
                  <a:pt x="12653" y="17062"/>
                  <a:pt x="12525" y="16699"/>
                  <a:pt x="12398" y="16518"/>
                </a:cubicBezTo>
                <a:cubicBezTo>
                  <a:pt x="12398" y="16155"/>
                  <a:pt x="12270" y="15610"/>
                  <a:pt x="12270" y="15610"/>
                </a:cubicBezTo>
                <a:cubicBezTo>
                  <a:pt x="12270" y="15610"/>
                  <a:pt x="12142" y="15429"/>
                  <a:pt x="12014" y="15429"/>
                </a:cubicBezTo>
                <a:cubicBezTo>
                  <a:pt x="11886" y="15429"/>
                  <a:pt x="11631" y="15247"/>
                  <a:pt x="11631" y="15247"/>
                </a:cubicBezTo>
                <a:cubicBezTo>
                  <a:pt x="11247" y="15247"/>
                  <a:pt x="11247" y="15247"/>
                  <a:pt x="11247" y="15247"/>
                </a:cubicBezTo>
                <a:cubicBezTo>
                  <a:pt x="10864" y="15973"/>
                  <a:pt x="10864" y="15973"/>
                  <a:pt x="10864" y="15973"/>
                </a:cubicBezTo>
                <a:cubicBezTo>
                  <a:pt x="10225" y="16336"/>
                  <a:pt x="10225" y="16336"/>
                  <a:pt x="10225" y="16336"/>
                </a:cubicBezTo>
                <a:cubicBezTo>
                  <a:pt x="9714" y="15973"/>
                  <a:pt x="9714" y="15973"/>
                  <a:pt x="9714" y="15973"/>
                </a:cubicBezTo>
                <a:cubicBezTo>
                  <a:pt x="9714" y="15973"/>
                  <a:pt x="9586" y="15610"/>
                  <a:pt x="9458" y="15792"/>
                </a:cubicBezTo>
                <a:cubicBezTo>
                  <a:pt x="9330" y="15792"/>
                  <a:pt x="8947" y="15610"/>
                  <a:pt x="8947" y="15610"/>
                </a:cubicBezTo>
                <a:cubicBezTo>
                  <a:pt x="8947" y="15610"/>
                  <a:pt x="8819" y="15429"/>
                  <a:pt x="8819" y="15247"/>
                </a:cubicBezTo>
                <a:cubicBezTo>
                  <a:pt x="8819" y="15066"/>
                  <a:pt x="8436" y="14703"/>
                  <a:pt x="8436" y="14703"/>
                </a:cubicBezTo>
                <a:cubicBezTo>
                  <a:pt x="8436" y="14703"/>
                  <a:pt x="7924" y="14339"/>
                  <a:pt x="7796" y="14339"/>
                </a:cubicBezTo>
                <a:cubicBezTo>
                  <a:pt x="7669" y="14521"/>
                  <a:pt x="7285" y="14521"/>
                  <a:pt x="7157" y="14521"/>
                </a:cubicBezTo>
                <a:cubicBezTo>
                  <a:pt x="6902" y="14521"/>
                  <a:pt x="6263" y="14339"/>
                  <a:pt x="6263" y="14339"/>
                </a:cubicBezTo>
                <a:cubicBezTo>
                  <a:pt x="5751" y="14884"/>
                  <a:pt x="5751" y="14884"/>
                  <a:pt x="5751" y="14884"/>
                </a:cubicBezTo>
                <a:cubicBezTo>
                  <a:pt x="5751" y="14884"/>
                  <a:pt x="5496" y="14884"/>
                  <a:pt x="5240" y="15066"/>
                </a:cubicBezTo>
                <a:cubicBezTo>
                  <a:pt x="5112" y="15066"/>
                  <a:pt x="4857" y="15247"/>
                  <a:pt x="4857" y="15247"/>
                </a:cubicBezTo>
                <a:cubicBezTo>
                  <a:pt x="4857" y="15247"/>
                  <a:pt x="4346" y="15066"/>
                  <a:pt x="4218" y="15066"/>
                </a:cubicBezTo>
                <a:cubicBezTo>
                  <a:pt x="4090" y="15066"/>
                  <a:pt x="4090" y="15066"/>
                  <a:pt x="3834" y="15066"/>
                </a:cubicBezTo>
                <a:cubicBezTo>
                  <a:pt x="3579" y="15066"/>
                  <a:pt x="2940" y="15066"/>
                  <a:pt x="2940" y="15066"/>
                </a:cubicBezTo>
                <a:cubicBezTo>
                  <a:pt x="3323" y="14521"/>
                  <a:pt x="3323" y="14521"/>
                  <a:pt x="3323" y="14521"/>
                </a:cubicBezTo>
                <a:cubicBezTo>
                  <a:pt x="3323" y="14521"/>
                  <a:pt x="3451" y="14158"/>
                  <a:pt x="3323" y="13976"/>
                </a:cubicBezTo>
                <a:cubicBezTo>
                  <a:pt x="3195" y="13795"/>
                  <a:pt x="3195" y="13613"/>
                  <a:pt x="3067" y="13613"/>
                </a:cubicBezTo>
                <a:cubicBezTo>
                  <a:pt x="2940" y="13432"/>
                  <a:pt x="2556" y="13069"/>
                  <a:pt x="2556" y="13069"/>
                </a:cubicBezTo>
                <a:cubicBezTo>
                  <a:pt x="2556" y="13069"/>
                  <a:pt x="2556" y="13069"/>
                  <a:pt x="2556" y="12887"/>
                </a:cubicBezTo>
                <a:cubicBezTo>
                  <a:pt x="2428" y="12706"/>
                  <a:pt x="2301" y="12161"/>
                  <a:pt x="2301" y="12161"/>
                </a:cubicBezTo>
                <a:cubicBezTo>
                  <a:pt x="2173" y="11798"/>
                  <a:pt x="2173" y="11798"/>
                  <a:pt x="2173" y="11798"/>
                </a:cubicBezTo>
                <a:cubicBezTo>
                  <a:pt x="2173" y="11798"/>
                  <a:pt x="1789" y="11435"/>
                  <a:pt x="1917" y="11072"/>
                </a:cubicBezTo>
                <a:cubicBezTo>
                  <a:pt x="2045" y="10709"/>
                  <a:pt x="2301" y="9802"/>
                  <a:pt x="2301" y="9802"/>
                </a:cubicBezTo>
                <a:cubicBezTo>
                  <a:pt x="2428" y="8894"/>
                  <a:pt x="2428" y="8894"/>
                  <a:pt x="2428" y="8894"/>
                </a:cubicBezTo>
                <a:cubicBezTo>
                  <a:pt x="2301" y="8350"/>
                  <a:pt x="2301" y="8350"/>
                  <a:pt x="2301" y="8350"/>
                </a:cubicBezTo>
                <a:cubicBezTo>
                  <a:pt x="2045" y="7805"/>
                  <a:pt x="2045" y="7805"/>
                  <a:pt x="2045" y="7805"/>
                </a:cubicBezTo>
                <a:cubicBezTo>
                  <a:pt x="2045" y="7805"/>
                  <a:pt x="1917" y="7805"/>
                  <a:pt x="1789" y="7442"/>
                </a:cubicBezTo>
                <a:cubicBezTo>
                  <a:pt x="1789" y="6897"/>
                  <a:pt x="1789" y="6897"/>
                  <a:pt x="1662" y="6716"/>
                </a:cubicBezTo>
                <a:cubicBezTo>
                  <a:pt x="1534" y="6353"/>
                  <a:pt x="1022" y="6171"/>
                  <a:pt x="1022" y="6171"/>
                </a:cubicBezTo>
                <a:cubicBezTo>
                  <a:pt x="383" y="6171"/>
                  <a:pt x="383" y="6171"/>
                  <a:pt x="383" y="6171"/>
                </a:cubicBezTo>
                <a:lnTo>
                  <a:pt x="256" y="5990"/>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3" name="Shape 2713"/>
          <p:cNvSpPr/>
          <p:nvPr/>
        </p:nvSpPr>
        <p:spPr>
          <a:xfrm>
            <a:off x="17045085" y="5959835"/>
            <a:ext cx="1103048" cy="757890"/>
          </a:xfrm>
          <a:custGeom>
            <a:avLst/>
            <a:gdLst/>
            <a:ahLst/>
            <a:cxnLst>
              <a:cxn ang="0">
                <a:pos x="wd2" y="hd2"/>
              </a:cxn>
              <a:cxn ang="5400000">
                <a:pos x="wd2" y="hd2"/>
              </a:cxn>
              <a:cxn ang="10800000">
                <a:pos x="wd2" y="hd2"/>
              </a:cxn>
              <a:cxn ang="16200000">
                <a:pos x="wd2" y="hd2"/>
              </a:cxn>
            </a:cxnLst>
            <a:rect l="0" t="0" r="r" b="b"/>
            <a:pathLst>
              <a:path w="21600" h="21600" extrusionOk="0">
                <a:moveTo>
                  <a:pt x="2520" y="7751"/>
                </a:moveTo>
                <a:cubicBezTo>
                  <a:pt x="2520" y="7751"/>
                  <a:pt x="2520" y="7751"/>
                  <a:pt x="2520" y="7751"/>
                </a:cubicBezTo>
                <a:cubicBezTo>
                  <a:pt x="2520" y="7751"/>
                  <a:pt x="2520" y="7751"/>
                  <a:pt x="2520" y="7751"/>
                </a:cubicBezTo>
                <a:cubicBezTo>
                  <a:pt x="2520" y="7624"/>
                  <a:pt x="2520" y="7624"/>
                  <a:pt x="2520" y="7624"/>
                </a:cubicBezTo>
                <a:cubicBezTo>
                  <a:pt x="2520" y="7369"/>
                  <a:pt x="2520" y="7369"/>
                  <a:pt x="2520" y="7369"/>
                </a:cubicBezTo>
                <a:cubicBezTo>
                  <a:pt x="2790" y="6861"/>
                  <a:pt x="2790" y="6861"/>
                  <a:pt x="2790" y="6861"/>
                </a:cubicBezTo>
                <a:cubicBezTo>
                  <a:pt x="2790" y="6226"/>
                  <a:pt x="2790" y="6226"/>
                  <a:pt x="2790" y="6226"/>
                </a:cubicBezTo>
                <a:cubicBezTo>
                  <a:pt x="3510" y="6353"/>
                  <a:pt x="3510" y="6353"/>
                  <a:pt x="3510" y="6353"/>
                </a:cubicBezTo>
                <a:cubicBezTo>
                  <a:pt x="3960" y="6988"/>
                  <a:pt x="3960" y="6988"/>
                  <a:pt x="3960" y="6988"/>
                </a:cubicBezTo>
                <a:cubicBezTo>
                  <a:pt x="4590" y="7496"/>
                  <a:pt x="4590" y="7496"/>
                  <a:pt x="4590" y="7496"/>
                </a:cubicBezTo>
                <a:cubicBezTo>
                  <a:pt x="4950" y="7751"/>
                  <a:pt x="4950" y="7751"/>
                  <a:pt x="4950" y="7751"/>
                </a:cubicBezTo>
                <a:cubicBezTo>
                  <a:pt x="5760" y="7496"/>
                  <a:pt x="5760" y="7496"/>
                  <a:pt x="5760" y="7496"/>
                </a:cubicBezTo>
                <a:cubicBezTo>
                  <a:pt x="7290" y="7369"/>
                  <a:pt x="7290" y="7369"/>
                  <a:pt x="7290" y="7369"/>
                </a:cubicBezTo>
                <a:cubicBezTo>
                  <a:pt x="7290" y="7369"/>
                  <a:pt x="8100" y="7242"/>
                  <a:pt x="8190" y="7115"/>
                </a:cubicBezTo>
                <a:cubicBezTo>
                  <a:pt x="8280" y="6988"/>
                  <a:pt x="8820" y="6861"/>
                  <a:pt x="8640" y="6607"/>
                </a:cubicBezTo>
                <a:cubicBezTo>
                  <a:pt x="8460" y="6480"/>
                  <a:pt x="8100" y="6099"/>
                  <a:pt x="8100" y="6099"/>
                </a:cubicBezTo>
                <a:cubicBezTo>
                  <a:pt x="8100" y="5845"/>
                  <a:pt x="8100" y="5845"/>
                  <a:pt x="8100" y="5845"/>
                </a:cubicBezTo>
                <a:cubicBezTo>
                  <a:pt x="8550" y="5209"/>
                  <a:pt x="8550" y="5209"/>
                  <a:pt x="8550" y="5209"/>
                </a:cubicBezTo>
                <a:cubicBezTo>
                  <a:pt x="9360" y="4828"/>
                  <a:pt x="9360" y="4828"/>
                  <a:pt x="9360" y="4828"/>
                </a:cubicBezTo>
                <a:cubicBezTo>
                  <a:pt x="9990" y="4701"/>
                  <a:pt x="9990" y="4701"/>
                  <a:pt x="9990" y="4701"/>
                </a:cubicBezTo>
                <a:cubicBezTo>
                  <a:pt x="10350" y="4574"/>
                  <a:pt x="10350" y="4574"/>
                  <a:pt x="10350" y="4574"/>
                </a:cubicBezTo>
                <a:cubicBezTo>
                  <a:pt x="10530" y="3812"/>
                  <a:pt x="10530" y="3812"/>
                  <a:pt x="10530" y="3812"/>
                </a:cubicBezTo>
                <a:cubicBezTo>
                  <a:pt x="11070" y="3685"/>
                  <a:pt x="11070" y="3685"/>
                  <a:pt x="11070" y="3685"/>
                </a:cubicBezTo>
                <a:cubicBezTo>
                  <a:pt x="11430" y="3812"/>
                  <a:pt x="11430" y="3812"/>
                  <a:pt x="11430" y="3812"/>
                </a:cubicBezTo>
                <a:cubicBezTo>
                  <a:pt x="11970" y="3812"/>
                  <a:pt x="11970" y="3812"/>
                  <a:pt x="11970" y="3812"/>
                </a:cubicBezTo>
                <a:cubicBezTo>
                  <a:pt x="12240" y="3304"/>
                  <a:pt x="12240" y="3304"/>
                  <a:pt x="12240" y="3304"/>
                </a:cubicBezTo>
                <a:cubicBezTo>
                  <a:pt x="12510" y="3049"/>
                  <a:pt x="12510" y="3049"/>
                  <a:pt x="12510" y="3049"/>
                </a:cubicBezTo>
                <a:cubicBezTo>
                  <a:pt x="12870" y="2795"/>
                  <a:pt x="12870" y="2795"/>
                  <a:pt x="12870" y="2795"/>
                </a:cubicBezTo>
                <a:cubicBezTo>
                  <a:pt x="13140" y="2033"/>
                  <a:pt x="13140" y="2033"/>
                  <a:pt x="13140" y="2033"/>
                </a:cubicBezTo>
                <a:cubicBezTo>
                  <a:pt x="13320" y="1144"/>
                  <a:pt x="13320" y="1144"/>
                  <a:pt x="13320" y="1144"/>
                </a:cubicBezTo>
                <a:cubicBezTo>
                  <a:pt x="13410" y="762"/>
                  <a:pt x="13410" y="762"/>
                  <a:pt x="13410" y="762"/>
                </a:cubicBezTo>
                <a:cubicBezTo>
                  <a:pt x="14670" y="254"/>
                  <a:pt x="14670" y="254"/>
                  <a:pt x="14670" y="254"/>
                </a:cubicBezTo>
                <a:cubicBezTo>
                  <a:pt x="15120" y="635"/>
                  <a:pt x="15120" y="635"/>
                  <a:pt x="15120" y="635"/>
                </a:cubicBezTo>
                <a:cubicBezTo>
                  <a:pt x="15750" y="508"/>
                  <a:pt x="15750" y="508"/>
                  <a:pt x="15750" y="508"/>
                </a:cubicBezTo>
                <a:cubicBezTo>
                  <a:pt x="16200" y="0"/>
                  <a:pt x="16200" y="0"/>
                  <a:pt x="16200" y="0"/>
                </a:cubicBezTo>
                <a:cubicBezTo>
                  <a:pt x="16740" y="127"/>
                  <a:pt x="16740" y="127"/>
                  <a:pt x="16740" y="127"/>
                </a:cubicBezTo>
                <a:cubicBezTo>
                  <a:pt x="17460" y="1144"/>
                  <a:pt x="17460" y="1144"/>
                  <a:pt x="17460" y="1144"/>
                </a:cubicBezTo>
                <a:cubicBezTo>
                  <a:pt x="18180" y="1144"/>
                  <a:pt x="18180" y="1144"/>
                  <a:pt x="18180" y="1144"/>
                </a:cubicBezTo>
                <a:cubicBezTo>
                  <a:pt x="18630" y="762"/>
                  <a:pt x="18630" y="762"/>
                  <a:pt x="18630" y="762"/>
                </a:cubicBezTo>
                <a:cubicBezTo>
                  <a:pt x="19080" y="508"/>
                  <a:pt x="19080" y="508"/>
                  <a:pt x="19080" y="508"/>
                </a:cubicBezTo>
                <a:cubicBezTo>
                  <a:pt x="19350" y="889"/>
                  <a:pt x="19350" y="889"/>
                  <a:pt x="19350" y="889"/>
                </a:cubicBezTo>
                <a:cubicBezTo>
                  <a:pt x="19620" y="1398"/>
                  <a:pt x="19620" y="1398"/>
                  <a:pt x="19620" y="1398"/>
                </a:cubicBezTo>
                <a:cubicBezTo>
                  <a:pt x="20070" y="1271"/>
                  <a:pt x="20070" y="1271"/>
                  <a:pt x="20070" y="1271"/>
                </a:cubicBezTo>
                <a:cubicBezTo>
                  <a:pt x="20340" y="1779"/>
                  <a:pt x="20340" y="1779"/>
                  <a:pt x="20340" y="1779"/>
                </a:cubicBezTo>
                <a:cubicBezTo>
                  <a:pt x="20610" y="2160"/>
                  <a:pt x="20610" y="2160"/>
                  <a:pt x="20610" y="2160"/>
                </a:cubicBezTo>
                <a:cubicBezTo>
                  <a:pt x="21060" y="2033"/>
                  <a:pt x="21060" y="2033"/>
                  <a:pt x="21060" y="2033"/>
                </a:cubicBezTo>
                <a:cubicBezTo>
                  <a:pt x="21510" y="2414"/>
                  <a:pt x="21510" y="2414"/>
                  <a:pt x="21510" y="2414"/>
                </a:cubicBezTo>
                <a:cubicBezTo>
                  <a:pt x="21420" y="2922"/>
                  <a:pt x="21420" y="2922"/>
                  <a:pt x="21420" y="2922"/>
                </a:cubicBezTo>
                <a:cubicBezTo>
                  <a:pt x="21600" y="3558"/>
                  <a:pt x="21600" y="3558"/>
                  <a:pt x="21600" y="3558"/>
                </a:cubicBezTo>
                <a:cubicBezTo>
                  <a:pt x="21330" y="3939"/>
                  <a:pt x="21330" y="3939"/>
                  <a:pt x="21330" y="3939"/>
                </a:cubicBezTo>
                <a:cubicBezTo>
                  <a:pt x="21330" y="3939"/>
                  <a:pt x="21240" y="4193"/>
                  <a:pt x="21060" y="4193"/>
                </a:cubicBezTo>
                <a:cubicBezTo>
                  <a:pt x="20970" y="4320"/>
                  <a:pt x="20790" y="4447"/>
                  <a:pt x="20790" y="4447"/>
                </a:cubicBezTo>
                <a:cubicBezTo>
                  <a:pt x="20520" y="4828"/>
                  <a:pt x="20520" y="4828"/>
                  <a:pt x="20520" y="4828"/>
                </a:cubicBezTo>
                <a:cubicBezTo>
                  <a:pt x="20160" y="4955"/>
                  <a:pt x="20160" y="4955"/>
                  <a:pt x="20160" y="4955"/>
                </a:cubicBezTo>
                <a:cubicBezTo>
                  <a:pt x="19890" y="5082"/>
                  <a:pt x="19890" y="5082"/>
                  <a:pt x="19890" y="5082"/>
                </a:cubicBezTo>
                <a:cubicBezTo>
                  <a:pt x="19710" y="5336"/>
                  <a:pt x="19710" y="5336"/>
                  <a:pt x="19710" y="5336"/>
                </a:cubicBezTo>
                <a:cubicBezTo>
                  <a:pt x="19530" y="6099"/>
                  <a:pt x="19530" y="6099"/>
                  <a:pt x="19530" y="6099"/>
                </a:cubicBezTo>
                <a:cubicBezTo>
                  <a:pt x="19260" y="6480"/>
                  <a:pt x="19260" y="6480"/>
                  <a:pt x="19260" y="6480"/>
                </a:cubicBezTo>
                <a:cubicBezTo>
                  <a:pt x="19170" y="7115"/>
                  <a:pt x="19170" y="7115"/>
                  <a:pt x="19170" y="7115"/>
                </a:cubicBezTo>
                <a:cubicBezTo>
                  <a:pt x="19170" y="7115"/>
                  <a:pt x="19350" y="7751"/>
                  <a:pt x="19170" y="7878"/>
                </a:cubicBezTo>
                <a:cubicBezTo>
                  <a:pt x="19080" y="7878"/>
                  <a:pt x="18990" y="8005"/>
                  <a:pt x="18990" y="8005"/>
                </a:cubicBezTo>
                <a:cubicBezTo>
                  <a:pt x="18900" y="9021"/>
                  <a:pt x="18900" y="9021"/>
                  <a:pt x="18900" y="9021"/>
                </a:cubicBezTo>
                <a:cubicBezTo>
                  <a:pt x="18540" y="9529"/>
                  <a:pt x="18540" y="9529"/>
                  <a:pt x="18540" y="9529"/>
                </a:cubicBezTo>
                <a:cubicBezTo>
                  <a:pt x="18450" y="10546"/>
                  <a:pt x="18450" y="10546"/>
                  <a:pt x="18450" y="10546"/>
                </a:cubicBezTo>
                <a:cubicBezTo>
                  <a:pt x="18450" y="10546"/>
                  <a:pt x="18630" y="11054"/>
                  <a:pt x="18360" y="11054"/>
                </a:cubicBezTo>
                <a:cubicBezTo>
                  <a:pt x="18180" y="11181"/>
                  <a:pt x="18090" y="11435"/>
                  <a:pt x="18090" y="11435"/>
                </a:cubicBezTo>
                <a:cubicBezTo>
                  <a:pt x="18090" y="12325"/>
                  <a:pt x="18090" y="12325"/>
                  <a:pt x="18090" y="12325"/>
                </a:cubicBezTo>
                <a:cubicBezTo>
                  <a:pt x="17820" y="12960"/>
                  <a:pt x="17820" y="12960"/>
                  <a:pt x="17820" y="12960"/>
                </a:cubicBezTo>
                <a:cubicBezTo>
                  <a:pt x="17910" y="13468"/>
                  <a:pt x="17910" y="13468"/>
                  <a:pt x="17910" y="13468"/>
                </a:cubicBezTo>
                <a:cubicBezTo>
                  <a:pt x="17730" y="13849"/>
                  <a:pt x="17730" y="13849"/>
                  <a:pt x="17730" y="13849"/>
                </a:cubicBezTo>
                <a:cubicBezTo>
                  <a:pt x="17820" y="14485"/>
                  <a:pt x="17820" y="14485"/>
                  <a:pt x="17820" y="14485"/>
                </a:cubicBezTo>
                <a:cubicBezTo>
                  <a:pt x="17640" y="14866"/>
                  <a:pt x="17640" y="14866"/>
                  <a:pt x="17640" y="14866"/>
                </a:cubicBezTo>
                <a:cubicBezTo>
                  <a:pt x="17550" y="14993"/>
                  <a:pt x="17550" y="14993"/>
                  <a:pt x="17550" y="14993"/>
                </a:cubicBezTo>
                <a:cubicBezTo>
                  <a:pt x="17460" y="15374"/>
                  <a:pt x="17460" y="15374"/>
                  <a:pt x="17460" y="15374"/>
                </a:cubicBezTo>
                <a:cubicBezTo>
                  <a:pt x="17280" y="16009"/>
                  <a:pt x="17280" y="16009"/>
                  <a:pt x="17280" y="16009"/>
                </a:cubicBezTo>
                <a:cubicBezTo>
                  <a:pt x="16560" y="16899"/>
                  <a:pt x="16560" y="16899"/>
                  <a:pt x="16560" y="16899"/>
                </a:cubicBezTo>
                <a:cubicBezTo>
                  <a:pt x="16200" y="16772"/>
                  <a:pt x="16200" y="16772"/>
                  <a:pt x="16200" y="16772"/>
                </a:cubicBezTo>
                <a:cubicBezTo>
                  <a:pt x="15930" y="17153"/>
                  <a:pt x="15930" y="17153"/>
                  <a:pt x="15930" y="17153"/>
                </a:cubicBezTo>
                <a:cubicBezTo>
                  <a:pt x="15930" y="17153"/>
                  <a:pt x="16020" y="17153"/>
                  <a:pt x="15840" y="17407"/>
                </a:cubicBezTo>
                <a:cubicBezTo>
                  <a:pt x="15660" y="17534"/>
                  <a:pt x="15300" y="17661"/>
                  <a:pt x="15300" y="17661"/>
                </a:cubicBezTo>
                <a:cubicBezTo>
                  <a:pt x="15120" y="17661"/>
                  <a:pt x="15120" y="17661"/>
                  <a:pt x="15120" y="17661"/>
                </a:cubicBezTo>
                <a:cubicBezTo>
                  <a:pt x="14490" y="17661"/>
                  <a:pt x="14490" y="17661"/>
                  <a:pt x="14490" y="17661"/>
                </a:cubicBezTo>
                <a:cubicBezTo>
                  <a:pt x="14490" y="17661"/>
                  <a:pt x="14400" y="17534"/>
                  <a:pt x="14310" y="17661"/>
                </a:cubicBezTo>
                <a:cubicBezTo>
                  <a:pt x="14220" y="17661"/>
                  <a:pt x="13770" y="17661"/>
                  <a:pt x="13770" y="17661"/>
                </a:cubicBezTo>
                <a:cubicBezTo>
                  <a:pt x="13770" y="17661"/>
                  <a:pt x="13590" y="17534"/>
                  <a:pt x="13500" y="17534"/>
                </a:cubicBezTo>
                <a:cubicBezTo>
                  <a:pt x="13410" y="17534"/>
                  <a:pt x="12870" y="17661"/>
                  <a:pt x="12870" y="17661"/>
                </a:cubicBezTo>
                <a:cubicBezTo>
                  <a:pt x="12510" y="17915"/>
                  <a:pt x="12510" y="17915"/>
                  <a:pt x="12510" y="17915"/>
                </a:cubicBezTo>
                <a:cubicBezTo>
                  <a:pt x="12510" y="17915"/>
                  <a:pt x="12420" y="17661"/>
                  <a:pt x="12330" y="17788"/>
                </a:cubicBezTo>
                <a:cubicBezTo>
                  <a:pt x="12150" y="17788"/>
                  <a:pt x="11700" y="18042"/>
                  <a:pt x="11700" y="18042"/>
                </a:cubicBezTo>
                <a:cubicBezTo>
                  <a:pt x="11700" y="18042"/>
                  <a:pt x="11880" y="18296"/>
                  <a:pt x="11700" y="18296"/>
                </a:cubicBezTo>
                <a:cubicBezTo>
                  <a:pt x="11610" y="18296"/>
                  <a:pt x="11340" y="18805"/>
                  <a:pt x="11340" y="18805"/>
                </a:cubicBezTo>
                <a:cubicBezTo>
                  <a:pt x="11160" y="18932"/>
                  <a:pt x="11160" y="18932"/>
                  <a:pt x="11160" y="18932"/>
                </a:cubicBezTo>
                <a:cubicBezTo>
                  <a:pt x="11070" y="19313"/>
                  <a:pt x="11070" y="19313"/>
                  <a:pt x="11070" y="19313"/>
                </a:cubicBezTo>
                <a:cubicBezTo>
                  <a:pt x="11070" y="19313"/>
                  <a:pt x="10980" y="19313"/>
                  <a:pt x="10800" y="19313"/>
                </a:cubicBezTo>
                <a:cubicBezTo>
                  <a:pt x="10710" y="19313"/>
                  <a:pt x="10440" y="19440"/>
                  <a:pt x="10440" y="19440"/>
                </a:cubicBezTo>
                <a:cubicBezTo>
                  <a:pt x="10350" y="19313"/>
                  <a:pt x="10350" y="19313"/>
                  <a:pt x="10350" y="19313"/>
                </a:cubicBezTo>
                <a:cubicBezTo>
                  <a:pt x="9990" y="20075"/>
                  <a:pt x="9990" y="20075"/>
                  <a:pt x="9990" y="20075"/>
                </a:cubicBezTo>
                <a:cubicBezTo>
                  <a:pt x="9630" y="20329"/>
                  <a:pt x="9630" y="20329"/>
                  <a:pt x="9630" y="20329"/>
                </a:cubicBezTo>
                <a:cubicBezTo>
                  <a:pt x="9450" y="20202"/>
                  <a:pt x="9450" y="20202"/>
                  <a:pt x="9450" y="20202"/>
                </a:cubicBezTo>
                <a:cubicBezTo>
                  <a:pt x="9270" y="20838"/>
                  <a:pt x="9270" y="20838"/>
                  <a:pt x="9270" y="20838"/>
                </a:cubicBezTo>
                <a:cubicBezTo>
                  <a:pt x="9270" y="20838"/>
                  <a:pt x="9000" y="20965"/>
                  <a:pt x="9000" y="21092"/>
                </a:cubicBezTo>
                <a:cubicBezTo>
                  <a:pt x="8910" y="21219"/>
                  <a:pt x="8460" y="21219"/>
                  <a:pt x="8460" y="21219"/>
                </a:cubicBezTo>
                <a:cubicBezTo>
                  <a:pt x="8100" y="21219"/>
                  <a:pt x="8100" y="21219"/>
                  <a:pt x="8100" y="21219"/>
                </a:cubicBezTo>
                <a:cubicBezTo>
                  <a:pt x="7470" y="21473"/>
                  <a:pt x="7470" y="21473"/>
                  <a:pt x="7470" y="21473"/>
                </a:cubicBezTo>
                <a:cubicBezTo>
                  <a:pt x="7470" y="21473"/>
                  <a:pt x="7290" y="21600"/>
                  <a:pt x="7200" y="21600"/>
                </a:cubicBezTo>
                <a:cubicBezTo>
                  <a:pt x="7110" y="21600"/>
                  <a:pt x="6660" y="21473"/>
                  <a:pt x="6660" y="21473"/>
                </a:cubicBezTo>
                <a:cubicBezTo>
                  <a:pt x="6390" y="21600"/>
                  <a:pt x="6390" y="21600"/>
                  <a:pt x="6390" y="21600"/>
                </a:cubicBezTo>
                <a:cubicBezTo>
                  <a:pt x="5760" y="21346"/>
                  <a:pt x="5760" y="21346"/>
                  <a:pt x="5760" y="21346"/>
                </a:cubicBezTo>
                <a:cubicBezTo>
                  <a:pt x="5580" y="20965"/>
                  <a:pt x="5580" y="20965"/>
                  <a:pt x="5580" y="20965"/>
                </a:cubicBezTo>
                <a:cubicBezTo>
                  <a:pt x="5040" y="20838"/>
                  <a:pt x="5040" y="20838"/>
                  <a:pt x="5040" y="20838"/>
                </a:cubicBezTo>
                <a:cubicBezTo>
                  <a:pt x="4950" y="20584"/>
                  <a:pt x="4950" y="20584"/>
                  <a:pt x="4950" y="20584"/>
                </a:cubicBezTo>
                <a:cubicBezTo>
                  <a:pt x="4590" y="20584"/>
                  <a:pt x="4590" y="20584"/>
                  <a:pt x="4590" y="20584"/>
                </a:cubicBezTo>
                <a:cubicBezTo>
                  <a:pt x="4230" y="20075"/>
                  <a:pt x="4230" y="20075"/>
                  <a:pt x="4230" y="20075"/>
                </a:cubicBezTo>
                <a:cubicBezTo>
                  <a:pt x="3780" y="19313"/>
                  <a:pt x="3780" y="19313"/>
                  <a:pt x="3780" y="19313"/>
                </a:cubicBezTo>
                <a:cubicBezTo>
                  <a:pt x="2880" y="18932"/>
                  <a:pt x="2880" y="18932"/>
                  <a:pt x="2880" y="18932"/>
                </a:cubicBezTo>
                <a:cubicBezTo>
                  <a:pt x="2610" y="18424"/>
                  <a:pt x="2610" y="18424"/>
                  <a:pt x="2610" y="18424"/>
                </a:cubicBezTo>
                <a:cubicBezTo>
                  <a:pt x="2340" y="18169"/>
                  <a:pt x="2340" y="18169"/>
                  <a:pt x="2340" y="18169"/>
                </a:cubicBezTo>
                <a:cubicBezTo>
                  <a:pt x="1980" y="17788"/>
                  <a:pt x="1980" y="17788"/>
                  <a:pt x="1980" y="17788"/>
                </a:cubicBezTo>
                <a:cubicBezTo>
                  <a:pt x="1620" y="17407"/>
                  <a:pt x="1620" y="17407"/>
                  <a:pt x="1620" y="17407"/>
                </a:cubicBezTo>
                <a:cubicBezTo>
                  <a:pt x="1440" y="17153"/>
                  <a:pt x="1440" y="17153"/>
                  <a:pt x="1440" y="17153"/>
                </a:cubicBezTo>
                <a:cubicBezTo>
                  <a:pt x="900" y="16136"/>
                  <a:pt x="900" y="16136"/>
                  <a:pt x="900" y="16136"/>
                </a:cubicBezTo>
                <a:cubicBezTo>
                  <a:pt x="900" y="15882"/>
                  <a:pt x="900" y="15882"/>
                  <a:pt x="900" y="15882"/>
                </a:cubicBezTo>
                <a:cubicBezTo>
                  <a:pt x="630" y="15374"/>
                  <a:pt x="630" y="15374"/>
                  <a:pt x="630" y="15374"/>
                </a:cubicBezTo>
                <a:cubicBezTo>
                  <a:pt x="540" y="14866"/>
                  <a:pt x="540" y="14866"/>
                  <a:pt x="540" y="14866"/>
                </a:cubicBezTo>
                <a:cubicBezTo>
                  <a:pt x="360" y="14612"/>
                  <a:pt x="360" y="14612"/>
                  <a:pt x="360" y="14612"/>
                </a:cubicBezTo>
                <a:cubicBezTo>
                  <a:pt x="0" y="14866"/>
                  <a:pt x="0" y="14866"/>
                  <a:pt x="0" y="14866"/>
                </a:cubicBezTo>
                <a:cubicBezTo>
                  <a:pt x="0" y="14866"/>
                  <a:pt x="0" y="14866"/>
                  <a:pt x="0" y="14866"/>
                </a:cubicBezTo>
                <a:cubicBezTo>
                  <a:pt x="0" y="14739"/>
                  <a:pt x="0" y="14739"/>
                  <a:pt x="0" y="14739"/>
                </a:cubicBezTo>
                <a:cubicBezTo>
                  <a:pt x="270" y="13849"/>
                  <a:pt x="270" y="13849"/>
                  <a:pt x="270" y="13849"/>
                </a:cubicBezTo>
                <a:cubicBezTo>
                  <a:pt x="540" y="13722"/>
                  <a:pt x="540" y="13722"/>
                  <a:pt x="540" y="13722"/>
                </a:cubicBezTo>
                <a:cubicBezTo>
                  <a:pt x="810" y="13087"/>
                  <a:pt x="810" y="13087"/>
                  <a:pt x="810" y="13087"/>
                </a:cubicBezTo>
                <a:cubicBezTo>
                  <a:pt x="720" y="12325"/>
                  <a:pt x="720" y="12325"/>
                  <a:pt x="720" y="12325"/>
                </a:cubicBezTo>
                <a:cubicBezTo>
                  <a:pt x="720" y="12071"/>
                  <a:pt x="720" y="12071"/>
                  <a:pt x="720" y="12071"/>
                </a:cubicBezTo>
                <a:cubicBezTo>
                  <a:pt x="450" y="11308"/>
                  <a:pt x="450" y="11308"/>
                  <a:pt x="450" y="11308"/>
                </a:cubicBezTo>
                <a:cubicBezTo>
                  <a:pt x="450" y="11308"/>
                  <a:pt x="540" y="11181"/>
                  <a:pt x="630" y="11181"/>
                </a:cubicBezTo>
                <a:cubicBezTo>
                  <a:pt x="720" y="11181"/>
                  <a:pt x="990" y="10927"/>
                  <a:pt x="990" y="10927"/>
                </a:cubicBezTo>
                <a:cubicBezTo>
                  <a:pt x="1530" y="10419"/>
                  <a:pt x="1530" y="10419"/>
                  <a:pt x="1530" y="10419"/>
                </a:cubicBezTo>
                <a:cubicBezTo>
                  <a:pt x="1080" y="9402"/>
                  <a:pt x="1080" y="9402"/>
                  <a:pt x="1080" y="9402"/>
                </a:cubicBezTo>
                <a:cubicBezTo>
                  <a:pt x="900" y="9402"/>
                  <a:pt x="900" y="9402"/>
                  <a:pt x="900" y="9402"/>
                </a:cubicBezTo>
                <a:cubicBezTo>
                  <a:pt x="360" y="9148"/>
                  <a:pt x="360" y="9148"/>
                  <a:pt x="360" y="9148"/>
                </a:cubicBezTo>
                <a:cubicBezTo>
                  <a:pt x="720" y="8767"/>
                  <a:pt x="720" y="8767"/>
                  <a:pt x="720" y="8767"/>
                </a:cubicBezTo>
                <a:cubicBezTo>
                  <a:pt x="900" y="8513"/>
                  <a:pt x="900" y="8513"/>
                  <a:pt x="900" y="8513"/>
                </a:cubicBezTo>
                <a:cubicBezTo>
                  <a:pt x="1620" y="8894"/>
                  <a:pt x="1620" y="8894"/>
                  <a:pt x="1620" y="8894"/>
                </a:cubicBezTo>
                <a:cubicBezTo>
                  <a:pt x="1620" y="8894"/>
                  <a:pt x="1890" y="9021"/>
                  <a:pt x="1800" y="8894"/>
                </a:cubicBezTo>
                <a:cubicBezTo>
                  <a:pt x="1800" y="8513"/>
                  <a:pt x="1890" y="8767"/>
                  <a:pt x="1890" y="8767"/>
                </a:cubicBezTo>
                <a:cubicBezTo>
                  <a:pt x="1980" y="9021"/>
                  <a:pt x="2250" y="8767"/>
                  <a:pt x="2430" y="8767"/>
                </a:cubicBezTo>
                <a:cubicBezTo>
                  <a:pt x="2700" y="8640"/>
                  <a:pt x="2520" y="8386"/>
                  <a:pt x="2430" y="8132"/>
                </a:cubicBezTo>
                <a:cubicBezTo>
                  <a:pt x="2430" y="8005"/>
                  <a:pt x="2430" y="7878"/>
                  <a:pt x="2520" y="7751"/>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4" name="Shape 2714"/>
          <p:cNvSpPr/>
          <p:nvPr/>
        </p:nvSpPr>
        <p:spPr>
          <a:xfrm>
            <a:off x="17933282" y="3978161"/>
            <a:ext cx="1322329" cy="1202317"/>
          </a:xfrm>
          <a:custGeom>
            <a:avLst/>
            <a:gdLst/>
            <a:ahLst/>
            <a:cxnLst>
              <a:cxn ang="0">
                <a:pos x="wd2" y="hd2"/>
              </a:cxn>
              <a:cxn ang="5400000">
                <a:pos x="wd2" y="hd2"/>
              </a:cxn>
              <a:cxn ang="10800000">
                <a:pos x="wd2" y="hd2"/>
              </a:cxn>
              <a:cxn ang="16200000">
                <a:pos x="wd2" y="hd2"/>
              </a:cxn>
            </a:cxnLst>
            <a:rect l="0" t="0" r="r" b="b"/>
            <a:pathLst>
              <a:path w="21600" h="21600" extrusionOk="0">
                <a:moveTo>
                  <a:pt x="6075" y="5280"/>
                </a:moveTo>
                <a:cubicBezTo>
                  <a:pt x="6000" y="4880"/>
                  <a:pt x="6000" y="4880"/>
                  <a:pt x="6000" y="4880"/>
                </a:cubicBezTo>
                <a:cubicBezTo>
                  <a:pt x="6300" y="4720"/>
                  <a:pt x="6300" y="4720"/>
                  <a:pt x="6300" y="4720"/>
                </a:cubicBezTo>
                <a:cubicBezTo>
                  <a:pt x="6225" y="4400"/>
                  <a:pt x="6225" y="4400"/>
                  <a:pt x="6225" y="4400"/>
                </a:cubicBezTo>
                <a:cubicBezTo>
                  <a:pt x="5700" y="4480"/>
                  <a:pt x="5700" y="4480"/>
                  <a:pt x="5700" y="4480"/>
                </a:cubicBezTo>
                <a:cubicBezTo>
                  <a:pt x="5475" y="4400"/>
                  <a:pt x="5475" y="4400"/>
                  <a:pt x="5475" y="4400"/>
                </a:cubicBezTo>
                <a:cubicBezTo>
                  <a:pt x="5475" y="4000"/>
                  <a:pt x="5475" y="4000"/>
                  <a:pt x="5475" y="4000"/>
                </a:cubicBezTo>
                <a:cubicBezTo>
                  <a:pt x="5625" y="3600"/>
                  <a:pt x="5625" y="3600"/>
                  <a:pt x="5625" y="3600"/>
                </a:cubicBezTo>
                <a:cubicBezTo>
                  <a:pt x="5550" y="2880"/>
                  <a:pt x="5550" y="2880"/>
                  <a:pt x="5550" y="2880"/>
                </a:cubicBezTo>
                <a:cubicBezTo>
                  <a:pt x="5550" y="2880"/>
                  <a:pt x="5400" y="2880"/>
                  <a:pt x="5625" y="2720"/>
                </a:cubicBezTo>
                <a:cubicBezTo>
                  <a:pt x="5925" y="2640"/>
                  <a:pt x="6075" y="2640"/>
                  <a:pt x="6075" y="2640"/>
                </a:cubicBezTo>
                <a:cubicBezTo>
                  <a:pt x="6150" y="2160"/>
                  <a:pt x="6150" y="2160"/>
                  <a:pt x="6150" y="2160"/>
                </a:cubicBezTo>
                <a:cubicBezTo>
                  <a:pt x="6375" y="1920"/>
                  <a:pt x="6375" y="1920"/>
                  <a:pt x="6375" y="1920"/>
                </a:cubicBezTo>
                <a:cubicBezTo>
                  <a:pt x="6375" y="1920"/>
                  <a:pt x="6300" y="1920"/>
                  <a:pt x="6600" y="1920"/>
                </a:cubicBezTo>
                <a:cubicBezTo>
                  <a:pt x="6900" y="1920"/>
                  <a:pt x="6975" y="1920"/>
                  <a:pt x="6975" y="1920"/>
                </a:cubicBezTo>
                <a:cubicBezTo>
                  <a:pt x="7575" y="1920"/>
                  <a:pt x="7575" y="1920"/>
                  <a:pt x="7575" y="1920"/>
                </a:cubicBezTo>
                <a:cubicBezTo>
                  <a:pt x="7725" y="1680"/>
                  <a:pt x="7725" y="1680"/>
                  <a:pt x="7725" y="1680"/>
                </a:cubicBezTo>
                <a:cubicBezTo>
                  <a:pt x="7575" y="1280"/>
                  <a:pt x="7575" y="1280"/>
                  <a:pt x="7575" y="1280"/>
                </a:cubicBezTo>
                <a:cubicBezTo>
                  <a:pt x="7950" y="880"/>
                  <a:pt x="7950" y="880"/>
                  <a:pt x="7950" y="880"/>
                </a:cubicBezTo>
                <a:cubicBezTo>
                  <a:pt x="8025" y="320"/>
                  <a:pt x="8025" y="320"/>
                  <a:pt x="8025" y="320"/>
                </a:cubicBezTo>
                <a:cubicBezTo>
                  <a:pt x="8400" y="80"/>
                  <a:pt x="8400" y="80"/>
                  <a:pt x="8400" y="80"/>
                </a:cubicBezTo>
                <a:cubicBezTo>
                  <a:pt x="8400" y="80"/>
                  <a:pt x="8625" y="320"/>
                  <a:pt x="8700" y="320"/>
                </a:cubicBezTo>
                <a:cubicBezTo>
                  <a:pt x="8775" y="320"/>
                  <a:pt x="8850" y="400"/>
                  <a:pt x="8925" y="320"/>
                </a:cubicBezTo>
                <a:cubicBezTo>
                  <a:pt x="9000" y="320"/>
                  <a:pt x="9075" y="160"/>
                  <a:pt x="9075" y="160"/>
                </a:cubicBezTo>
                <a:cubicBezTo>
                  <a:pt x="9450" y="0"/>
                  <a:pt x="9450" y="0"/>
                  <a:pt x="9450" y="0"/>
                </a:cubicBezTo>
                <a:cubicBezTo>
                  <a:pt x="9675" y="80"/>
                  <a:pt x="9675" y="80"/>
                  <a:pt x="9675" y="80"/>
                </a:cubicBezTo>
                <a:cubicBezTo>
                  <a:pt x="9825" y="400"/>
                  <a:pt x="9825" y="400"/>
                  <a:pt x="9825" y="400"/>
                </a:cubicBezTo>
                <a:cubicBezTo>
                  <a:pt x="10200" y="400"/>
                  <a:pt x="10200" y="400"/>
                  <a:pt x="10200" y="400"/>
                </a:cubicBezTo>
                <a:cubicBezTo>
                  <a:pt x="10275" y="240"/>
                  <a:pt x="10275" y="240"/>
                  <a:pt x="10275" y="240"/>
                </a:cubicBezTo>
                <a:cubicBezTo>
                  <a:pt x="10800" y="80"/>
                  <a:pt x="10800" y="80"/>
                  <a:pt x="10800" y="80"/>
                </a:cubicBezTo>
                <a:cubicBezTo>
                  <a:pt x="11400" y="80"/>
                  <a:pt x="11400" y="80"/>
                  <a:pt x="11400" y="80"/>
                </a:cubicBezTo>
                <a:cubicBezTo>
                  <a:pt x="11475" y="560"/>
                  <a:pt x="11475" y="560"/>
                  <a:pt x="11475" y="560"/>
                </a:cubicBezTo>
                <a:cubicBezTo>
                  <a:pt x="11475" y="800"/>
                  <a:pt x="11475" y="800"/>
                  <a:pt x="11475" y="800"/>
                </a:cubicBezTo>
                <a:cubicBezTo>
                  <a:pt x="11475" y="800"/>
                  <a:pt x="11625" y="1040"/>
                  <a:pt x="11775" y="960"/>
                </a:cubicBezTo>
                <a:cubicBezTo>
                  <a:pt x="11850" y="960"/>
                  <a:pt x="12150" y="880"/>
                  <a:pt x="12225" y="720"/>
                </a:cubicBezTo>
                <a:cubicBezTo>
                  <a:pt x="12225" y="560"/>
                  <a:pt x="12300" y="400"/>
                  <a:pt x="12450" y="320"/>
                </a:cubicBezTo>
                <a:cubicBezTo>
                  <a:pt x="12600" y="320"/>
                  <a:pt x="12525" y="240"/>
                  <a:pt x="12750" y="160"/>
                </a:cubicBezTo>
                <a:cubicBezTo>
                  <a:pt x="13050" y="80"/>
                  <a:pt x="13275" y="0"/>
                  <a:pt x="13275" y="0"/>
                </a:cubicBezTo>
                <a:cubicBezTo>
                  <a:pt x="13950" y="160"/>
                  <a:pt x="13950" y="160"/>
                  <a:pt x="13950" y="160"/>
                </a:cubicBezTo>
                <a:cubicBezTo>
                  <a:pt x="14175" y="400"/>
                  <a:pt x="14175" y="400"/>
                  <a:pt x="14175" y="400"/>
                </a:cubicBezTo>
                <a:cubicBezTo>
                  <a:pt x="14400" y="560"/>
                  <a:pt x="14400" y="560"/>
                  <a:pt x="14400" y="560"/>
                </a:cubicBezTo>
                <a:cubicBezTo>
                  <a:pt x="14625" y="480"/>
                  <a:pt x="14625" y="480"/>
                  <a:pt x="14625" y="480"/>
                </a:cubicBezTo>
                <a:cubicBezTo>
                  <a:pt x="14700" y="640"/>
                  <a:pt x="14700" y="640"/>
                  <a:pt x="14700" y="640"/>
                </a:cubicBezTo>
                <a:cubicBezTo>
                  <a:pt x="15000" y="480"/>
                  <a:pt x="15000" y="480"/>
                  <a:pt x="15000" y="480"/>
                </a:cubicBezTo>
                <a:cubicBezTo>
                  <a:pt x="15150" y="800"/>
                  <a:pt x="15150" y="800"/>
                  <a:pt x="15150" y="800"/>
                </a:cubicBezTo>
                <a:cubicBezTo>
                  <a:pt x="15150" y="1440"/>
                  <a:pt x="15150" y="1440"/>
                  <a:pt x="15150" y="1440"/>
                </a:cubicBezTo>
                <a:cubicBezTo>
                  <a:pt x="15150" y="1680"/>
                  <a:pt x="15150" y="1680"/>
                  <a:pt x="15150" y="1680"/>
                </a:cubicBezTo>
                <a:cubicBezTo>
                  <a:pt x="15150" y="1920"/>
                  <a:pt x="15150" y="1920"/>
                  <a:pt x="15150" y="1920"/>
                </a:cubicBezTo>
                <a:cubicBezTo>
                  <a:pt x="15600" y="2240"/>
                  <a:pt x="15600" y="2240"/>
                  <a:pt x="15600" y="2240"/>
                </a:cubicBezTo>
                <a:cubicBezTo>
                  <a:pt x="15825" y="2480"/>
                  <a:pt x="15825" y="2480"/>
                  <a:pt x="15825" y="2480"/>
                </a:cubicBezTo>
                <a:cubicBezTo>
                  <a:pt x="15750" y="2880"/>
                  <a:pt x="15750" y="2880"/>
                  <a:pt x="15750" y="2880"/>
                </a:cubicBezTo>
                <a:cubicBezTo>
                  <a:pt x="15750" y="3120"/>
                  <a:pt x="15750" y="3120"/>
                  <a:pt x="15750" y="3120"/>
                </a:cubicBezTo>
                <a:cubicBezTo>
                  <a:pt x="15525" y="3760"/>
                  <a:pt x="15525" y="3760"/>
                  <a:pt x="15525" y="3760"/>
                </a:cubicBezTo>
                <a:cubicBezTo>
                  <a:pt x="16050" y="3920"/>
                  <a:pt x="16050" y="3920"/>
                  <a:pt x="16050" y="3920"/>
                </a:cubicBezTo>
                <a:cubicBezTo>
                  <a:pt x="16350" y="4240"/>
                  <a:pt x="16350" y="4240"/>
                  <a:pt x="16350" y="4240"/>
                </a:cubicBezTo>
                <a:cubicBezTo>
                  <a:pt x="16650" y="4240"/>
                  <a:pt x="16650" y="4240"/>
                  <a:pt x="16650" y="4240"/>
                </a:cubicBezTo>
                <a:cubicBezTo>
                  <a:pt x="16650" y="4640"/>
                  <a:pt x="16650" y="4640"/>
                  <a:pt x="16650" y="4640"/>
                </a:cubicBezTo>
                <a:cubicBezTo>
                  <a:pt x="16650" y="4640"/>
                  <a:pt x="16500" y="4880"/>
                  <a:pt x="16725" y="4880"/>
                </a:cubicBezTo>
                <a:cubicBezTo>
                  <a:pt x="16950" y="4960"/>
                  <a:pt x="17025" y="4960"/>
                  <a:pt x="17025" y="4960"/>
                </a:cubicBezTo>
                <a:cubicBezTo>
                  <a:pt x="17100" y="5200"/>
                  <a:pt x="17100" y="5200"/>
                  <a:pt x="17100" y="5200"/>
                </a:cubicBezTo>
                <a:cubicBezTo>
                  <a:pt x="17475" y="5760"/>
                  <a:pt x="17475" y="5760"/>
                  <a:pt x="17475" y="5760"/>
                </a:cubicBezTo>
                <a:cubicBezTo>
                  <a:pt x="18300" y="5920"/>
                  <a:pt x="18300" y="5920"/>
                  <a:pt x="18300" y="5920"/>
                </a:cubicBezTo>
                <a:cubicBezTo>
                  <a:pt x="18675" y="6080"/>
                  <a:pt x="18675" y="6080"/>
                  <a:pt x="18675" y="6080"/>
                </a:cubicBezTo>
                <a:cubicBezTo>
                  <a:pt x="18825" y="6400"/>
                  <a:pt x="18825" y="6400"/>
                  <a:pt x="18825" y="6400"/>
                </a:cubicBezTo>
                <a:cubicBezTo>
                  <a:pt x="18900" y="7120"/>
                  <a:pt x="18900" y="7120"/>
                  <a:pt x="18900" y="7120"/>
                </a:cubicBezTo>
                <a:cubicBezTo>
                  <a:pt x="19275" y="7120"/>
                  <a:pt x="19275" y="7120"/>
                  <a:pt x="19275" y="7120"/>
                </a:cubicBezTo>
                <a:cubicBezTo>
                  <a:pt x="19500" y="6880"/>
                  <a:pt x="19500" y="6880"/>
                  <a:pt x="19500" y="6880"/>
                </a:cubicBezTo>
                <a:cubicBezTo>
                  <a:pt x="19725" y="6800"/>
                  <a:pt x="19725" y="6800"/>
                  <a:pt x="19725" y="6800"/>
                </a:cubicBezTo>
                <a:cubicBezTo>
                  <a:pt x="20025" y="6880"/>
                  <a:pt x="20025" y="6880"/>
                  <a:pt x="20025" y="6880"/>
                </a:cubicBezTo>
                <a:cubicBezTo>
                  <a:pt x="20400" y="6960"/>
                  <a:pt x="20400" y="6960"/>
                  <a:pt x="20400" y="6960"/>
                </a:cubicBezTo>
                <a:cubicBezTo>
                  <a:pt x="20775" y="6960"/>
                  <a:pt x="20775" y="6960"/>
                  <a:pt x="20775" y="6960"/>
                </a:cubicBezTo>
                <a:cubicBezTo>
                  <a:pt x="20625" y="7360"/>
                  <a:pt x="20625" y="7360"/>
                  <a:pt x="20625" y="7360"/>
                </a:cubicBezTo>
                <a:cubicBezTo>
                  <a:pt x="20925" y="7600"/>
                  <a:pt x="20925" y="7600"/>
                  <a:pt x="20925" y="7600"/>
                </a:cubicBezTo>
                <a:cubicBezTo>
                  <a:pt x="21225" y="7680"/>
                  <a:pt x="21225" y="7680"/>
                  <a:pt x="21225" y="7680"/>
                </a:cubicBezTo>
                <a:cubicBezTo>
                  <a:pt x="21600" y="7840"/>
                  <a:pt x="21600" y="7840"/>
                  <a:pt x="21600" y="7840"/>
                </a:cubicBezTo>
                <a:cubicBezTo>
                  <a:pt x="21600" y="8320"/>
                  <a:pt x="21600" y="8320"/>
                  <a:pt x="21600" y="8320"/>
                </a:cubicBezTo>
                <a:cubicBezTo>
                  <a:pt x="21450" y="8560"/>
                  <a:pt x="21450" y="8560"/>
                  <a:pt x="21450" y="8560"/>
                </a:cubicBezTo>
                <a:cubicBezTo>
                  <a:pt x="21150" y="8640"/>
                  <a:pt x="21150" y="8640"/>
                  <a:pt x="21150" y="8640"/>
                </a:cubicBezTo>
                <a:cubicBezTo>
                  <a:pt x="21150" y="8640"/>
                  <a:pt x="21300" y="9040"/>
                  <a:pt x="21150" y="9120"/>
                </a:cubicBezTo>
                <a:cubicBezTo>
                  <a:pt x="21075" y="9200"/>
                  <a:pt x="20550" y="9680"/>
                  <a:pt x="20550" y="9680"/>
                </a:cubicBezTo>
                <a:cubicBezTo>
                  <a:pt x="20025" y="9840"/>
                  <a:pt x="20025" y="9840"/>
                  <a:pt x="20025" y="9840"/>
                </a:cubicBezTo>
                <a:cubicBezTo>
                  <a:pt x="19575" y="9680"/>
                  <a:pt x="19575" y="9680"/>
                  <a:pt x="19575" y="9680"/>
                </a:cubicBezTo>
                <a:cubicBezTo>
                  <a:pt x="19575" y="9680"/>
                  <a:pt x="19500" y="9600"/>
                  <a:pt x="19200" y="9680"/>
                </a:cubicBezTo>
                <a:cubicBezTo>
                  <a:pt x="18900" y="9840"/>
                  <a:pt x="18900" y="9920"/>
                  <a:pt x="18900" y="9920"/>
                </a:cubicBezTo>
                <a:cubicBezTo>
                  <a:pt x="18750" y="10480"/>
                  <a:pt x="18750" y="10480"/>
                  <a:pt x="18750" y="10480"/>
                </a:cubicBezTo>
                <a:cubicBezTo>
                  <a:pt x="18750" y="10720"/>
                  <a:pt x="18750" y="10720"/>
                  <a:pt x="18750" y="10720"/>
                </a:cubicBezTo>
                <a:cubicBezTo>
                  <a:pt x="19050" y="10960"/>
                  <a:pt x="19050" y="10960"/>
                  <a:pt x="19050" y="10960"/>
                </a:cubicBezTo>
                <a:cubicBezTo>
                  <a:pt x="19425" y="11040"/>
                  <a:pt x="19425" y="11040"/>
                  <a:pt x="19425" y="11040"/>
                </a:cubicBezTo>
                <a:cubicBezTo>
                  <a:pt x="19650" y="11360"/>
                  <a:pt x="19650" y="11360"/>
                  <a:pt x="19650" y="11360"/>
                </a:cubicBezTo>
                <a:cubicBezTo>
                  <a:pt x="19800" y="11600"/>
                  <a:pt x="19800" y="11600"/>
                  <a:pt x="19800" y="11600"/>
                </a:cubicBezTo>
                <a:cubicBezTo>
                  <a:pt x="19650" y="11920"/>
                  <a:pt x="19650" y="11920"/>
                  <a:pt x="19650" y="11920"/>
                </a:cubicBezTo>
                <a:cubicBezTo>
                  <a:pt x="19800" y="12080"/>
                  <a:pt x="19800" y="12080"/>
                  <a:pt x="19800" y="12080"/>
                </a:cubicBezTo>
                <a:cubicBezTo>
                  <a:pt x="20100" y="12240"/>
                  <a:pt x="20100" y="12240"/>
                  <a:pt x="20100" y="12240"/>
                </a:cubicBezTo>
                <a:cubicBezTo>
                  <a:pt x="19950" y="12400"/>
                  <a:pt x="19950" y="12400"/>
                  <a:pt x="19950" y="12400"/>
                </a:cubicBezTo>
                <a:cubicBezTo>
                  <a:pt x="20175" y="12880"/>
                  <a:pt x="20175" y="12880"/>
                  <a:pt x="20175" y="12880"/>
                </a:cubicBezTo>
                <a:cubicBezTo>
                  <a:pt x="20325" y="13120"/>
                  <a:pt x="20325" y="13120"/>
                  <a:pt x="20325" y="13120"/>
                </a:cubicBezTo>
                <a:cubicBezTo>
                  <a:pt x="20175" y="13280"/>
                  <a:pt x="20175" y="13280"/>
                  <a:pt x="20175" y="13280"/>
                </a:cubicBezTo>
                <a:cubicBezTo>
                  <a:pt x="20400" y="13360"/>
                  <a:pt x="20400" y="13360"/>
                  <a:pt x="20400" y="13360"/>
                </a:cubicBezTo>
                <a:cubicBezTo>
                  <a:pt x="20700" y="13360"/>
                  <a:pt x="20700" y="13360"/>
                  <a:pt x="20700" y="13360"/>
                </a:cubicBezTo>
                <a:cubicBezTo>
                  <a:pt x="20700" y="13600"/>
                  <a:pt x="20700" y="13600"/>
                  <a:pt x="20700" y="13600"/>
                </a:cubicBezTo>
                <a:cubicBezTo>
                  <a:pt x="21225" y="13920"/>
                  <a:pt x="21225" y="13920"/>
                  <a:pt x="21225" y="13920"/>
                </a:cubicBezTo>
                <a:cubicBezTo>
                  <a:pt x="21075" y="13920"/>
                  <a:pt x="21075" y="13920"/>
                  <a:pt x="21075" y="13920"/>
                </a:cubicBezTo>
                <a:cubicBezTo>
                  <a:pt x="20475" y="14080"/>
                  <a:pt x="20475" y="14080"/>
                  <a:pt x="20475" y="14080"/>
                </a:cubicBezTo>
                <a:cubicBezTo>
                  <a:pt x="20175" y="14560"/>
                  <a:pt x="20175" y="14560"/>
                  <a:pt x="20175" y="14560"/>
                </a:cubicBezTo>
                <a:cubicBezTo>
                  <a:pt x="19275" y="14560"/>
                  <a:pt x="19275" y="14560"/>
                  <a:pt x="19275" y="14560"/>
                </a:cubicBezTo>
                <a:cubicBezTo>
                  <a:pt x="19125" y="15520"/>
                  <a:pt x="19125" y="15520"/>
                  <a:pt x="19125" y="15520"/>
                </a:cubicBezTo>
                <a:cubicBezTo>
                  <a:pt x="18900" y="16160"/>
                  <a:pt x="18900" y="16160"/>
                  <a:pt x="18900" y="16160"/>
                </a:cubicBezTo>
                <a:cubicBezTo>
                  <a:pt x="18675" y="16880"/>
                  <a:pt x="18675" y="16880"/>
                  <a:pt x="18675" y="16880"/>
                </a:cubicBezTo>
                <a:cubicBezTo>
                  <a:pt x="18825" y="17280"/>
                  <a:pt x="18825" y="17280"/>
                  <a:pt x="18825" y="17280"/>
                </a:cubicBezTo>
                <a:cubicBezTo>
                  <a:pt x="19050" y="17840"/>
                  <a:pt x="19050" y="17840"/>
                  <a:pt x="19050" y="17840"/>
                </a:cubicBezTo>
                <a:cubicBezTo>
                  <a:pt x="19500" y="18400"/>
                  <a:pt x="19500" y="18400"/>
                  <a:pt x="19500" y="18400"/>
                </a:cubicBezTo>
                <a:cubicBezTo>
                  <a:pt x="19500" y="18400"/>
                  <a:pt x="19500" y="18400"/>
                  <a:pt x="19500" y="18400"/>
                </a:cubicBezTo>
                <a:cubicBezTo>
                  <a:pt x="19050" y="18560"/>
                  <a:pt x="19050" y="18560"/>
                  <a:pt x="19050" y="18560"/>
                </a:cubicBezTo>
                <a:cubicBezTo>
                  <a:pt x="18750" y="18640"/>
                  <a:pt x="18750" y="18640"/>
                  <a:pt x="18750" y="18640"/>
                </a:cubicBezTo>
                <a:cubicBezTo>
                  <a:pt x="18450" y="18160"/>
                  <a:pt x="18450" y="18160"/>
                  <a:pt x="18450" y="18160"/>
                </a:cubicBezTo>
                <a:cubicBezTo>
                  <a:pt x="18000" y="18000"/>
                  <a:pt x="18000" y="18000"/>
                  <a:pt x="18000" y="18000"/>
                </a:cubicBezTo>
                <a:cubicBezTo>
                  <a:pt x="17475" y="18240"/>
                  <a:pt x="17475" y="18240"/>
                  <a:pt x="17475" y="18240"/>
                </a:cubicBezTo>
                <a:cubicBezTo>
                  <a:pt x="16950" y="18400"/>
                  <a:pt x="16950" y="18400"/>
                  <a:pt x="16950" y="18400"/>
                </a:cubicBezTo>
                <a:cubicBezTo>
                  <a:pt x="16800" y="18400"/>
                  <a:pt x="16800" y="18400"/>
                  <a:pt x="16800" y="18400"/>
                </a:cubicBezTo>
                <a:cubicBezTo>
                  <a:pt x="16650" y="18720"/>
                  <a:pt x="16650" y="18720"/>
                  <a:pt x="16650" y="18720"/>
                </a:cubicBezTo>
                <a:cubicBezTo>
                  <a:pt x="16200" y="18960"/>
                  <a:pt x="16200" y="18960"/>
                  <a:pt x="16200" y="18960"/>
                </a:cubicBezTo>
                <a:cubicBezTo>
                  <a:pt x="16200" y="18960"/>
                  <a:pt x="16050" y="18800"/>
                  <a:pt x="15975" y="18720"/>
                </a:cubicBezTo>
                <a:cubicBezTo>
                  <a:pt x="15900" y="18640"/>
                  <a:pt x="15675" y="18480"/>
                  <a:pt x="15675" y="18480"/>
                </a:cubicBezTo>
                <a:cubicBezTo>
                  <a:pt x="15675" y="18480"/>
                  <a:pt x="15600" y="18320"/>
                  <a:pt x="15525" y="18240"/>
                </a:cubicBezTo>
                <a:cubicBezTo>
                  <a:pt x="15450" y="18240"/>
                  <a:pt x="15000" y="18560"/>
                  <a:pt x="15000" y="18560"/>
                </a:cubicBezTo>
                <a:cubicBezTo>
                  <a:pt x="15000" y="18560"/>
                  <a:pt x="14625" y="18800"/>
                  <a:pt x="14625" y="18880"/>
                </a:cubicBezTo>
                <a:cubicBezTo>
                  <a:pt x="14700" y="18880"/>
                  <a:pt x="14625" y="19280"/>
                  <a:pt x="14625" y="19280"/>
                </a:cubicBezTo>
                <a:cubicBezTo>
                  <a:pt x="14100" y="18800"/>
                  <a:pt x="14100" y="18800"/>
                  <a:pt x="14100" y="18800"/>
                </a:cubicBezTo>
                <a:cubicBezTo>
                  <a:pt x="13725" y="19120"/>
                  <a:pt x="13725" y="19120"/>
                  <a:pt x="13725" y="19120"/>
                </a:cubicBezTo>
                <a:cubicBezTo>
                  <a:pt x="13425" y="18880"/>
                  <a:pt x="13425" y="18880"/>
                  <a:pt x="13425" y="18880"/>
                </a:cubicBezTo>
                <a:cubicBezTo>
                  <a:pt x="13275" y="18800"/>
                  <a:pt x="13275" y="18800"/>
                  <a:pt x="13275" y="18800"/>
                </a:cubicBezTo>
                <a:cubicBezTo>
                  <a:pt x="12825" y="19360"/>
                  <a:pt x="12825" y="19360"/>
                  <a:pt x="12825" y="19360"/>
                </a:cubicBezTo>
                <a:cubicBezTo>
                  <a:pt x="12525" y="19200"/>
                  <a:pt x="12525" y="19200"/>
                  <a:pt x="12525" y="19200"/>
                </a:cubicBezTo>
                <a:cubicBezTo>
                  <a:pt x="12375" y="19760"/>
                  <a:pt x="12375" y="19760"/>
                  <a:pt x="12375" y="19760"/>
                </a:cubicBezTo>
                <a:cubicBezTo>
                  <a:pt x="12000" y="19440"/>
                  <a:pt x="12000" y="19440"/>
                  <a:pt x="12000" y="19440"/>
                </a:cubicBezTo>
                <a:cubicBezTo>
                  <a:pt x="12000" y="19440"/>
                  <a:pt x="11625" y="19360"/>
                  <a:pt x="11550" y="19360"/>
                </a:cubicBezTo>
                <a:cubicBezTo>
                  <a:pt x="11475" y="19360"/>
                  <a:pt x="11250" y="19680"/>
                  <a:pt x="11250" y="19680"/>
                </a:cubicBezTo>
                <a:cubicBezTo>
                  <a:pt x="10875" y="19360"/>
                  <a:pt x="10875" y="19360"/>
                  <a:pt x="10875" y="19360"/>
                </a:cubicBezTo>
                <a:cubicBezTo>
                  <a:pt x="10575" y="19120"/>
                  <a:pt x="10575" y="19120"/>
                  <a:pt x="10575" y="19120"/>
                </a:cubicBezTo>
                <a:cubicBezTo>
                  <a:pt x="10575" y="19120"/>
                  <a:pt x="9750" y="19200"/>
                  <a:pt x="9675" y="19200"/>
                </a:cubicBezTo>
                <a:cubicBezTo>
                  <a:pt x="9600" y="19200"/>
                  <a:pt x="9075" y="19120"/>
                  <a:pt x="9075" y="19120"/>
                </a:cubicBezTo>
                <a:cubicBezTo>
                  <a:pt x="8400" y="19280"/>
                  <a:pt x="8400" y="19280"/>
                  <a:pt x="8400" y="19280"/>
                </a:cubicBezTo>
                <a:cubicBezTo>
                  <a:pt x="7425" y="19280"/>
                  <a:pt x="7425" y="19280"/>
                  <a:pt x="7425" y="19280"/>
                </a:cubicBezTo>
                <a:cubicBezTo>
                  <a:pt x="6525" y="19360"/>
                  <a:pt x="6525" y="19360"/>
                  <a:pt x="6525" y="19360"/>
                </a:cubicBezTo>
                <a:cubicBezTo>
                  <a:pt x="5850" y="19360"/>
                  <a:pt x="5850" y="19360"/>
                  <a:pt x="5850" y="19360"/>
                </a:cubicBezTo>
                <a:cubicBezTo>
                  <a:pt x="5325" y="19760"/>
                  <a:pt x="5325" y="19760"/>
                  <a:pt x="5325" y="19760"/>
                </a:cubicBezTo>
                <a:cubicBezTo>
                  <a:pt x="4800" y="19840"/>
                  <a:pt x="4800" y="19840"/>
                  <a:pt x="4800" y="19840"/>
                </a:cubicBezTo>
                <a:cubicBezTo>
                  <a:pt x="4200" y="19920"/>
                  <a:pt x="4200" y="19920"/>
                  <a:pt x="4200" y="19920"/>
                </a:cubicBezTo>
                <a:cubicBezTo>
                  <a:pt x="4125" y="19920"/>
                  <a:pt x="4125" y="19920"/>
                  <a:pt x="4125" y="19920"/>
                </a:cubicBezTo>
                <a:cubicBezTo>
                  <a:pt x="4050" y="20000"/>
                  <a:pt x="4050" y="20000"/>
                  <a:pt x="4050" y="20000"/>
                </a:cubicBezTo>
                <a:cubicBezTo>
                  <a:pt x="3825" y="20160"/>
                  <a:pt x="3825" y="20160"/>
                  <a:pt x="3825" y="20160"/>
                </a:cubicBezTo>
                <a:cubicBezTo>
                  <a:pt x="3825" y="20240"/>
                  <a:pt x="3825" y="20240"/>
                  <a:pt x="3825" y="20240"/>
                </a:cubicBezTo>
                <a:cubicBezTo>
                  <a:pt x="3675" y="20400"/>
                  <a:pt x="3675" y="20400"/>
                  <a:pt x="3675" y="20400"/>
                </a:cubicBezTo>
                <a:cubicBezTo>
                  <a:pt x="3600" y="20800"/>
                  <a:pt x="3600" y="20800"/>
                  <a:pt x="3600" y="20800"/>
                </a:cubicBezTo>
                <a:cubicBezTo>
                  <a:pt x="3525" y="20960"/>
                  <a:pt x="3375" y="21120"/>
                  <a:pt x="3300" y="21280"/>
                </a:cubicBezTo>
                <a:cubicBezTo>
                  <a:pt x="3300" y="21280"/>
                  <a:pt x="3300" y="21280"/>
                  <a:pt x="3300" y="21280"/>
                </a:cubicBezTo>
                <a:cubicBezTo>
                  <a:pt x="3300" y="21280"/>
                  <a:pt x="3075" y="21200"/>
                  <a:pt x="3075" y="21360"/>
                </a:cubicBezTo>
                <a:cubicBezTo>
                  <a:pt x="3075" y="21440"/>
                  <a:pt x="3075" y="21440"/>
                  <a:pt x="3075" y="21440"/>
                </a:cubicBezTo>
                <a:cubicBezTo>
                  <a:pt x="2850" y="21520"/>
                  <a:pt x="2475" y="21360"/>
                  <a:pt x="2475" y="21360"/>
                </a:cubicBezTo>
                <a:cubicBezTo>
                  <a:pt x="2025" y="21600"/>
                  <a:pt x="2025" y="21600"/>
                  <a:pt x="2025" y="21600"/>
                </a:cubicBezTo>
                <a:cubicBezTo>
                  <a:pt x="2025" y="21600"/>
                  <a:pt x="2025" y="21600"/>
                  <a:pt x="2025" y="21600"/>
                </a:cubicBezTo>
                <a:cubicBezTo>
                  <a:pt x="2025" y="21520"/>
                  <a:pt x="1875" y="21200"/>
                  <a:pt x="1875" y="21200"/>
                </a:cubicBezTo>
                <a:cubicBezTo>
                  <a:pt x="1875" y="21200"/>
                  <a:pt x="1950" y="20640"/>
                  <a:pt x="1950" y="20640"/>
                </a:cubicBezTo>
                <a:cubicBezTo>
                  <a:pt x="1950" y="20560"/>
                  <a:pt x="1875" y="19920"/>
                  <a:pt x="1875" y="19920"/>
                </a:cubicBezTo>
                <a:cubicBezTo>
                  <a:pt x="1875" y="19600"/>
                  <a:pt x="1875" y="19600"/>
                  <a:pt x="1875" y="19600"/>
                </a:cubicBezTo>
                <a:cubicBezTo>
                  <a:pt x="1425" y="19280"/>
                  <a:pt x="1425" y="19280"/>
                  <a:pt x="1425" y="19280"/>
                </a:cubicBezTo>
                <a:cubicBezTo>
                  <a:pt x="1425" y="19280"/>
                  <a:pt x="900" y="19200"/>
                  <a:pt x="750" y="19200"/>
                </a:cubicBezTo>
                <a:cubicBezTo>
                  <a:pt x="675" y="19200"/>
                  <a:pt x="600" y="18960"/>
                  <a:pt x="600" y="18960"/>
                </a:cubicBezTo>
                <a:cubicBezTo>
                  <a:pt x="675" y="18720"/>
                  <a:pt x="675" y="18720"/>
                  <a:pt x="675" y="18720"/>
                </a:cubicBezTo>
                <a:cubicBezTo>
                  <a:pt x="900" y="18000"/>
                  <a:pt x="900" y="18000"/>
                  <a:pt x="900" y="18000"/>
                </a:cubicBezTo>
                <a:cubicBezTo>
                  <a:pt x="1275" y="17440"/>
                  <a:pt x="1275" y="17440"/>
                  <a:pt x="1275" y="17440"/>
                </a:cubicBezTo>
                <a:cubicBezTo>
                  <a:pt x="1575" y="17280"/>
                  <a:pt x="1575" y="17280"/>
                  <a:pt x="1575" y="17280"/>
                </a:cubicBezTo>
                <a:cubicBezTo>
                  <a:pt x="1575" y="17280"/>
                  <a:pt x="1875" y="16800"/>
                  <a:pt x="1950" y="16720"/>
                </a:cubicBezTo>
                <a:cubicBezTo>
                  <a:pt x="2025" y="16720"/>
                  <a:pt x="1950" y="16320"/>
                  <a:pt x="1875" y="16320"/>
                </a:cubicBezTo>
                <a:cubicBezTo>
                  <a:pt x="1875" y="16240"/>
                  <a:pt x="1875" y="16000"/>
                  <a:pt x="1875" y="15920"/>
                </a:cubicBezTo>
                <a:cubicBezTo>
                  <a:pt x="1875" y="15760"/>
                  <a:pt x="1650" y="15520"/>
                  <a:pt x="1650" y="15520"/>
                </a:cubicBezTo>
                <a:cubicBezTo>
                  <a:pt x="1575" y="14880"/>
                  <a:pt x="1575" y="14880"/>
                  <a:pt x="1575" y="14880"/>
                </a:cubicBezTo>
                <a:cubicBezTo>
                  <a:pt x="1425" y="14720"/>
                  <a:pt x="1425" y="14720"/>
                  <a:pt x="1425" y="14720"/>
                </a:cubicBezTo>
                <a:cubicBezTo>
                  <a:pt x="1425" y="14640"/>
                  <a:pt x="1425" y="14640"/>
                  <a:pt x="1425" y="14640"/>
                </a:cubicBezTo>
                <a:cubicBezTo>
                  <a:pt x="975" y="14000"/>
                  <a:pt x="975" y="14000"/>
                  <a:pt x="975" y="14000"/>
                </a:cubicBezTo>
                <a:cubicBezTo>
                  <a:pt x="600" y="13120"/>
                  <a:pt x="600" y="13120"/>
                  <a:pt x="600" y="13120"/>
                </a:cubicBezTo>
                <a:cubicBezTo>
                  <a:pt x="600" y="13120"/>
                  <a:pt x="150" y="12320"/>
                  <a:pt x="75" y="12000"/>
                </a:cubicBezTo>
                <a:cubicBezTo>
                  <a:pt x="0" y="11760"/>
                  <a:pt x="0" y="11760"/>
                  <a:pt x="0" y="11760"/>
                </a:cubicBezTo>
                <a:cubicBezTo>
                  <a:pt x="675" y="11600"/>
                  <a:pt x="675" y="11600"/>
                  <a:pt x="675" y="11600"/>
                </a:cubicBezTo>
                <a:cubicBezTo>
                  <a:pt x="1425" y="11280"/>
                  <a:pt x="1425" y="11280"/>
                  <a:pt x="1425" y="11280"/>
                </a:cubicBezTo>
                <a:cubicBezTo>
                  <a:pt x="1875" y="11360"/>
                  <a:pt x="1875" y="11360"/>
                  <a:pt x="1875" y="11360"/>
                </a:cubicBezTo>
                <a:cubicBezTo>
                  <a:pt x="2400" y="11280"/>
                  <a:pt x="2400" y="11280"/>
                  <a:pt x="2400" y="11280"/>
                </a:cubicBezTo>
                <a:cubicBezTo>
                  <a:pt x="2700" y="10880"/>
                  <a:pt x="2700" y="10880"/>
                  <a:pt x="2700" y="10880"/>
                </a:cubicBezTo>
                <a:cubicBezTo>
                  <a:pt x="3075" y="10880"/>
                  <a:pt x="3075" y="10880"/>
                  <a:pt x="3075" y="10880"/>
                </a:cubicBezTo>
                <a:cubicBezTo>
                  <a:pt x="2925" y="10320"/>
                  <a:pt x="2925" y="10320"/>
                  <a:pt x="2925" y="10320"/>
                </a:cubicBezTo>
                <a:cubicBezTo>
                  <a:pt x="2925" y="10320"/>
                  <a:pt x="3000" y="10080"/>
                  <a:pt x="3075" y="10160"/>
                </a:cubicBezTo>
                <a:cubicBezTo>
                  <a:pt x="3225" y="10160"/>
                  <a:pt x="3525" y="10160"/>
                  <a:pt x="3525" y="10160"/>
                </a:cubicBezTo>
                <a:cubicBezTo>
                  <a:pt x="3675" y="9840"/>
                  <a:pt x="3675" y="9840"/>
                  <a:pt x="3675" y="9840"/>
                </a:cubicBezTo>
                <a:cubicBezTo>
                  <a:pt x="3675" y="9680"/>
                  <a:pt x="3675" y="9680"/>
                  <a:pt x="3675" y="9680"/>
                </a:cubicBezTo>
                <a:cubicBezTo>
                  <a:pt x="4200" y="9520"/>
                  <a:pt x="4200" y="9520"/>
                  <a:pt x="4200" y="9520"/>
                </a:cubicBezTo>
                <a:cubicBezTo>
                  <a:pt x="4425" y="9280"/>
                  <a:pt x="4425" y="9280"/>
                  <a:pt x="4425" y="9280"/>
                </a:cubicBezTo>
                <a:cubicBezTo>
                  <a:pt x="4575" y="9440"/>
                  <a:pt x="4575" y="9440"/>
                  <a:pt x="4575" y="9440"/>
                </a:cubicBezTo>
                <a:cubicBezTo>
                  <a:pt x="4500" y="9760"/>
                  <a:pt x="4500" y="9760"/>
                  <a:pt x="4500" y="9760"/>
                </a:cubicBezTo>
                <a:cubicBezTo>
                  <a:pt x="4875" y="9680"/>
                  <a:pt x="4875" y="9680"/>
                  <a:pt x="4875" y="9680"/>
                </a:cubicBezTo>
                <a:cubicBezTo>
                  <a:pt x="5025" y="9200"/>
                  <a:pt x="5025" y="9200"/>
                  <a:pt x="5025" y="9200"/>
                </a:cubicBezTo>
                <a:cubicBezTo>
                  <a:pt x="4875" y="9120"/>
                  <a:pt x="4875" y="9120"/>
                  <a:pt x="4875" y="9120"/>
                </a:cubicBezTo>
                <a:cubicBezTo>
                  <a:pt x="4500" y="8960"/>
                  <a:pt x="4500" y="8960"/>
                  <a:pt x="4500" y="8960"/>
                </a:cubicBezTo>
                <a:cubicBezTo>
                  <a:pt x="4500" y="8960"/>
                  <a:pt x="4350" y="9040"/>
                  <a:pt x="4350" y="8880"/>
                </a:cubicBezTo>
                <a:cubicBezTo>
                  <a:pt x="4425" y="8640"/>
                  <a:pt x="4575" y="8240"/>
                  <a:pt x="4575" y="8240"/>
                </a:cubicBezTo>
                <a:cubicBezTo>
                  <a:pt x="4500" y="7760"/>
                  <a:pt x="4500" y="7760"/>
                  <a:pt x="4500" y="7760"/>
                </a:cubicBezTo>
                <a:cubicBezTo>
                  <a:pt x="4425" y="7200"/>
                  <a:pt x="4425" y="7200"/>
                  <a:pt x="4425" y="7200"/>
                </a:cubicBezTo>
                <a:cubicBezTo>
                  <a:pt x="4500" y="6880"/>
                  <a:pt x="4500" y="6880"/>
                  <a:pt x="4500" y="6880"/>
                </a:cubicBezTo>
                <a:cubicBezTo>
                  <a:pt x="4500" y="6560"/>
                  <a:pt x="4500" y="6560"/>
                  <a:pt x="4500" y="6560"/>
                </a:cubicBezTo>
                <a:cubicBezTo>
                  <a:pt x="4650" y="6240"/>
                  <a:pt x="4650" y="6240"/>
                  <a:pt x="4650" y="6240"/>
                </a:cubicBezTo>
                <a:cubicBezTo>
                  <a:pt x="5250" y="6000"/>
                  <a:pt x="5250" y="6000"/>
                  <a:pt x="5250" y="6000"/>
                </a:cubicBezTo>
                <a:cubicBezTo>
                  <a:pt x="5250" y="5440"/>
                  <a:pt x="5250" y="5440"/>
                  <a:pt x="5250" y="5440"/>
                </a:cubicBezTo>
                <a:cubicBezTo>
                  <a:pt x="5475" y="5200"/>
                  <a:pt x="5475" y="5200"/>
                  <a:pt x="5475" y="5200"/>
                </a:cubicBezTo>
                <a:lnTo>
                  <a:pt x="6075" y="5280"/>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5" name="Shape 2715"/>
          <p:cNvSpPr/>
          <p:nvPr/>
        </p:nvSpPr>
        <p:spPr>
          <a:xfrm>
            <a:off x="18708513" y="5771367"/>
            <a:ext cx="713218" cy="675836"/>
          </a:xfrm>
          <a:custGeom>
            <a:avLst/>
            <a:gdLst/>
            <a:ahLst/>
            <a:cxnLst>
              <a:cxn ang="0">
                <a:pos x="wd2" y="hd2"/>
              </a:cxn>
              <a:cxn ang="5400000">
                <a:pos x="wd2" y="hd2"/>
              </a:cxn>
              <a:cxn ang="10800000">
                <a:pos x="wd2" y="hd2"/>
              </a:cxn>
              <a:cxn ang="16200000">
                <a:pos x="wd2" y="hd2"/>
              </a:cxn>
            </a:cxnLst>
            <a:rect l="0" t="0" r="r" b="b"/>
            <a:pathLst>
              <a:path w="21600" h="21517" extrusionOk="0">
                <a:moveTo>
                  <a:pt x="13796" y="21517"/>
                </a:moveTo>
                <a:cubicBezTo>
                  <a:pt x="13935" y="20949"/>
                  <a:pt x="13935" y="20949"/>
                  <a:pt x="13935" y="20949"/>
                </a:cubicBezTo>
                <a:cubicBezTo>
                  <a:pt x="13935" y="20949"/>
                  <a:pt x="14354" y="20806"/>
                  <a:pt x="14493" y="20806"/>
                </a:cubicBezTo>
                <a:cubicBezTo>
                  <a:pt x="14632" y="20664"/>
                  <a:pt x="14772" y="20806"/>
                  <a:pt x="14911" y="20664"/>
                </a:cubicBezTo>
                <a:cubicBezTo>
                  <a:pt x="15050" y="20664"/>
                  <a:pt x="15329" y="20522"/>
                  <a:pt x="15329" y="20522"/>
                </a:cubicBezTo>
                <a:cubicBezTo>
                  <a:pt x="15190" y="20522"/>
                  <a:pt x="15190" y="20522"/>
                  <a:pt x="15190" y="20522"/>
                </a:cubicBezTo>
                <a:cubicBezTo>
                  <a:pt x="15190" y="20238"/>
                  <a:pt x="15190" y="20238"/>
                  <a:pt x="15190" y="20238"/>
                </a:cubicBezTo>
                <a:cubicBezTo>
                  <a:pt x="15329" y="19954"/>
                  <a:pt x="15329" y="19954"/>
                  <a:pt x="15329" y="19954"/>
                </a:cubicBezTo>
                <a:cubicBezTo>
                  <a:pt x="14772" y="19670"/>
                  <a:pt x="14772" y="19670"/>
                  <a:pt x="14772" y="19670"/>
                </a:cubicBezTo>
                <a:cubicBezTo>
                  <a:pt x="14911" y="19385"/>
                  <a:pt x="14911" y="19385"/>
                  <a:pt x="14911" y="19385"/>
                </a:cubicBezTo>
                <a:cubicBezTo>
                  <a:pt x="14911" y="19385"/>
                  <a:pt x="14772" y="19101"/>
                  <a:pt x="14911" y="19101"/>
                </a:cubicBezTo>
                <a:cubicBezTo>
                  <a:pt x="15050" y="19101"/>
                  <a:pt x="15050" y="18675"/>
                  <a:pt x="15050" y="18675"/>
                </a:cubicBezTo>
                <a:cubicBezTo>
                  <a:pt x="15190" y="18391"/>
                  <a:pt x="15190" y="18391"/>
                  <a:pt x="15190" y="18391"/>
                </a:cubicBezTo>
                <a:cubicBezTo>
                  <a:pt x="15468" y="18391"/>
                  <a:pt x="15468" y="18391"/>
                  <a:pt x="15468" y="18391"/>
                </a:cubicBezTo>
                <a:cubicBezTo>
                  <a:pt x="15468" y="18391"/>
                  <a:pt x="15468" y="18106"/>
                  <a:pt x="15608" y="17964"/>
                </a:cubicBezTo>
                <a:cubicBezTo>
                  <a:pt x="15608" y="17964"/>
                  <a:pt x="15747" y="17822"/>
                  <a:pt x="15747" y="17822"/>
                </a:cubicBezTo>
                <a:cubicBezTo>
                  <a:pt x="15608" y="17396"/>
                  <a:pt x="15608" y="17396"/>
                  <a:pt x="15608" y="17396"/>
                </a:cubicBezTo>
                <a:cubicBezTo>
                  <a:pt x="15608" y="17396"/>
                  <a:pt x="15329" y="16970"/>
                  <a:pt x="15468" y="16970"/>
                </a:cubicBezTo>
                <a:cubicBezTo>
                  <a:pt x="15608" y="16970"/>
                  <a:pt x="15747" y="16828"/>
                  <a:pt x="15747" y="16828"/>
                </a:cubicBezTo>
                <a:cubicBezTo>
                  <a:pt x="15747" y="16828"/>
                  <a:pt x="16165" y="16401"/>
                  <a:pt x="16305" y="16401"/>
                </a:cubicBezTo>
                <a:cubicBezTo>
                  <a:pt x="16305" y="16401"/>
                  <a:pt x="16583" y="16117"/>
                  <a:pt x="16583" y="15975"/>
                </a:cubicBezTo>
                <a:cubicBezTo>
                  <a:pt x="16444" y="15833"/>
                  <a:pt x="16305" y="15691"/>
                  <a:pt x="16305" y="15691"/>
                </a:cubicBezTo>
                <a:cubicBezTo>
                  <a:pt x="16444" y="15122"/>
                  <a:pt x="16444" y="15122"/>
                  <a:pt x="16444" y="15122"/>
                </a:cubicBezTo>
                <a:cubicBezTo>
                  <a:pt x="16444" y="15122"/>
                  <a:pt x="16583" y="14838"/>
                  <a:pt x="16444" y="14838"/>
                </a:cubicBezTo>
                <a:cubicBezTo>
                  <a:pt x="16305" y="14696"/>
                  <a:pt x="16026" y="14696"/>
                  <a:pt x="16026" y="14696"/>
                </a:cubicBezTo>
                <a:cubicBezTo>
                  <a:pt x="15747" y="14412"/>
                  <a:pt x="15747" y="14412"/>
                  <a:pt x="15747" y="14412"/>
                </a:cubicBezTo>
                <a:cubicBezTo>
                  <a:pt x="15747" y="13985"/>
                  <a:pt x="15747" y="13985"/>
                  <a:pt x="15747" y="13985"/>
                </a:cubicBezTo>
                <a:cubicBezTo>
                  <a:pt x="15468" y="13559"/>
                  <a:pt x="15468" y="13559"/>
                  <a:pt x="15468" y="13559"/>
                </a:cubicBezTo>
                <a:cubicBezTo>
                  <a:pt x="15468" y="13559"/>
                  <a:pt x="15468" y="13275"/>
                  <a:pt x="15468" y="13133"/>
                </a:cubicBezTo>
                <a:cubicBezTo>
                  <a:pt x="15608" y="13133"/>
                  <a:pt x="15886" y="12564"/>
                  <a:pt x="15886" y="12422"/>
                </a:cubicBezTo>
                <a:cubicBezTo>
                  <a:pt x="16026" y="12422"/>
                  <a:pt x="16583" y="11854"/>
                  <a:pt x="16583" y="11854"/>
                </a:cubicBezTo>
                <a:cubicBezTo>
                  <a:pt x="16862" y="12564"/>
                  <a:pt x="16862" y="12564"/>
                  <a:pt x="16862" y="12564"/>
                </a:cubicBezTo>
                <a:cubicBezTo>
                  <a:pt x="16862" y="13133"/>
                  <a:pt x="16862" y="13133"/>
                  <a:pt x="16862" y="13133"/>
                </a:cubicBezTo>
                <a:cubicBezTo>
                  <a:pt x="16862" y="13133"/>
                  <a:pt x="16723" y="13417"/>
                  <a:pt x="16862" y="13417"/>
                </a:cubicBezTo>
                <a:cubicBezTo>
                  <a:pt x="17141" y="13275"/>
                  <a:pt x="17141" y="12991"/>
                  <a:pt x="17141" y="12991"/>
                </a:cubicBezTo>
                <a:cubicBezTo>
                  <a:pt x="17280" y="12849"/>
                  <a:pt x="17280" y="12849"/>
                  <a:pt x="17280" y="12849"/>
                </a:cubicBezTo>
                <a:cubicBezTo>
                  <a:pt x="17280" y="12849"/>
                  <a:pt x="17001" y="12422"/>
                  <a:pt x="17141" y="12422"/>
                </a:cubicBezTo>
                <a:cubicBezTo>
                  <a:pt x="17280" y="12422"/>
                  <a:pt x="17280" y="12138"/>
                  <a:pt x="17280" y="12422"/>
                </a:cubicBezTo>
                <a:cubicBezTo>
                  <a:pt x="17419" y="12564"/>
                  <a:pt x="17419" y="12849"/>
                  <a:pt x="17559" y="12706"/>
                </a:cubicBezTo>
                <a:cubicBezTo>
                  <a:pt x="17837" y="12706"/>
                  <a:pt x="17837" y="12849"/>
                  <a:pt x="17837" y="12706"/>
                </a:cubicBezTo>
                <a:cubicBezTo>
                  <a:pt x="17977" y="12564"/>
                  <a:pt x="17977" y="12422"/>
                  <a:pt x="17977" y="12422"/>
                </a:cubicBezTo>
                <a:cubicBezTo>
                  <a:pt x="18116" y="12280"/>
                  <a:pt x="18116" y="12280"/>
                  <a:pt x="18116" y="12280"/>
                </a:cubicBezTo>
                <a:cubicBezTo>
                  <a:pt x="18116" y="12280"/>
                  <a:pt x="18116" y="12564"/>
                  <a:pt x="18255" y="12564"/>
                </a:cubicBezTo>
                <a:cubicBezTo>
                  <a:pt x="18395" y="12564"/>
                  <a:pt x="18674" y="12564"/>
                  <a:pt x="18674" y="12564"/>
                </a:cubicBezTo>
                <a:cubicBezTo>
                  <a:pt x="18952" y="12706"/>
                  <a:pt x="18952" y="12706"/>
                  <a:pt x="18952" y="12706"/>
                </a:cubicBezTo>
                <a:cubicBezTo>
                  <a:pt x="18952" y="12706"/>
                  <a:pt x="19092" y="12706"/>
                  <a:pt x="19092" y="12564"/>
                </a:cubicBezTo>
                <a:cubicBezTo>
                  <a:pt x="19092" y="12422"/>
                  <a:pt x="19092" y="12280"/>
                  <a:pt x="19092" y="12280"/>
                </a:cubicBezTo>
                <a:cubicBezTo>
                  <a:pt x="19370" y="12138"/>
                  <a:pt x="19370" y="12138"/>
                  <a:pt x="19370" y="12138"/>
                </a:cubicBezTo>
                <a:cubicBezTo>
                  <a:pt x="19370" y="11712"/>
                  <a:pt x="19370" y="11712"/>
                  <a:pt x="19370" y="11712"/>
                </a:cubicBezTo>
                <a:cubicBezTo>
                  <a:pt x="19928" y="12138"/>
                  <a:pt x="19928" y="12138"/>
                  <a:pt x="19928" y="12138"/>
                </a:cubicBezTo>
                <a:cubicBezTo>
                  <a:pt x="20067" y="12564"/>
                  <a:pt x="20067" y="12564"/>
                  <a:pt x="20067" y="12564"/>
                </a:cubicBezTo>
                <a:cubicBezTo>
                  <a:pt x="20346" y="12422"/>
                  <a:pt x="20346" y="12422"/>
                  <a:pt x="20346" y="12422"/>
                </a:cubicBezTo>
                <a:cubicBezTo>
                  <a:pt x="20485" y="11996"/>
                  <a:pt x="20485" y="11996"/>
                  <a:pt x="20485" y="11996"/>
                </a:cubicBezTo>
                <a:cubicBezTo>
                  <a:pt x="20485" y="11996"/>
                  <a:pt x="20903" y="11996"/>
                  <a:pt x="21043" y="11854"/>
                </a:cubicBezTo>
                <a:cubicBezTo>
                  <a:pt x="21182" y="11854"/>
                  <a:pt x="21600" y="11712"/>
                  <a:pt x="21600" y="11712"/>
                </a:cubicBezTo>
                <a:cubicBezTo>
                  <a:pt x="21600" y="11570"/>
                  <a:pt x="21321" y="11428"/>
                  <a:pt x="21182" y="11570"/>
                </a:cubicBezTo>
                <a:cubicBezTo>
                  <a:pt x="21043" y="11570"/>
                  <a:pt x="20764" y="11712"/>
                  <a:pt x="20625" y="11570"/>
                </a:cubicBezTo>
                <a:cubicBezTo>
                  <a:pt x="20625" y="11428"/>
                  <a:pt x="20346" y="11143"/>
                  <a:pt x="20346" y="11143"/>
                </a:cubicBezTo>
                <a:cubicBezTo>
                  <a:pt x="20067" y="11143"/>
                  <a:pt x="20067" y="11143"/>
                  <a:pt x="20067" y="11143"/>
                </a:cubicBezTo>
                <a:cubicBezTo>
                  <a:pt x="20067" y="11143"/>
                  <a:pt x="19788" y="11001"/>
                  <a:pt x="19928" y="10859"/>
                </a:cubicBezTo>
                <a:cubicBezTo>
                  <a:pt x="20067" y="10717"/>
                  <a:pt x="20206" y="10717"/>
                  <a:pt x="20206" y="10717"/>
                </a:cubicBezTo>
                <a:cubicBezTo>
                  <a:pt x="20206" y="10717"/>
                  <a:pt x="20067" y="10433"/>
                  <a:pt x="20067" y="10291"/>
                </a:cubicBezTo>
                <a:cubicBezTo>
                  <a:pt x="20067" y="10149"/>
                  <a:pt x="20067" y="9864"/>
                  <a:pt x="19928" y="9722"/>
                </a:cubicBezTo>
                <a:cubicBezTo>
                  <a:pt x="19928" y="9722"/>
                  <a:pt x="19649" y="9154"/>
                  <a:pt x="19649" y="9154"/>
                </a:cubicBezTo>
                <a:cubicBezTo>
                  <a:pt x="19649" y="8870"/>
                  <a:pt x="19649" y="8870"/>
                  <a:pt x="19649" y="8870"/>
                </a:cubicBezTo>
                <a:cubicBezTo>
                  <a:pt x="19370" y="9012"/>
                  <a:pt x="19370" y="9012"/>
                  <a:pt x="19370" y="9012"/>
                </a:cubicBezTo>
                <a:cubicBezTo>
                  <a:pt x="19092" y="8728"/>
                  <a:pt x="19092" y="8728"/>
                  <a:pt x="19092" y="8728"/>
                </a:cubicBezTo>
                <a:cubicBezTo>
                  <a:pt x="19092" y="8728"/>
                  <a:pt x="18813" y="8728"/>
                  <a:pt x="18813" y="8870"/>
                </a:cubicBezTo>
                <a:cubicBezTo>
                  <a:pt x="18674" y="8870"/>
                  <a:pt x="18534" y="8728"/>
                  <a:pt x="18534" y="8728"/>
                </a:cubicBezTo>
                <a:cubicBezTo>
                  <a:pt x="18255" y="8728"/>
                  <a:pt x="18255" y="8728"/>
                  <a:pt x="18255" y="8728"/>
                </a:cubicBezTo>
                <a:cubicBezTo>
                  <a:pt x="18255" y="8728"/>
                  <a:pt x="18255" y="8728"/>
                  <a:pt x="17977" y="8728"/>
                </a:cubicBezTo>
                <a:cubicBezTo>
                  <a:pt x="17837" y="8728"/>
                  <a:pt x="17559" y="8585"/>
                  <a:pt x="17419" y="8585"/>
                </a:cubicBezTo>
                <a:cubicBezTo>
                  <a:pt x="17419" y="8443"/>
                  <a:pt x="17419" y="8301"/>
                  <a:pt x="17419" y="8301"/>
                </a:cubicBezTo>
                <a:cubicBezTo>
                  <a:pt x="17559" y="8159"/>
                  <a:pt x="17559" y="8017"/>
                  <a:pt x="17559" y="8017"/>
                </a:cubicBezTo>
                <a:cubicBezTo>
                  <a:pt x="17559" y="8017"/>
                  <a:pt x="17559" y="7591"/>
                  <a:pt x="17419" y="7591"/>
                </a:cubicBezTo>
                <a:cubicBezTo>
                  <a:pt x="17280" y="7591"/>
                  <a:pt x="17001" y="7591"/>
                  <a:pt x="17001" y="7591"/>
                </a:cubicBezTo>
                <a:cubicBezTo>
                  <a:pt x="16723" y="7449"/>
                  <a:pt x="16723" y="7449"/>
                  <a:pt x="16723" y="7449"/>
                </a:cubicBezTo>
                <a:cubicBezTo>
                  <a:pt x="17141" y="7306"/>
                  <a:pt x="17141" y="7306"/>
                  <a:pt x="17141" y="7306"/>
                </a:cubicBezTo>
                <a:cubicBezTo>
                  <a:pt x="17001" y="7022"/>
                  <a:pt x="17001" y="7022"/>
                  <a:pt x="17001" y="7022"/>
                </a:cubicBezTo>
                <a:cubicBezTo>
                  <a:pt x="17001" y="7022"/>
                  <a:pt x="17001" y="6738"/>
                  <a:pt x="17001" y="6738"/>
                </a:cubicBezTo>
                <a:cubicBezTo>
                  <a:pt x="17001" y="6596"/>
                  <a:pt x="16862" y="6454"/>
                  <a:pt x="16862" y="6454"/>
                </a:cubicBezTo>
                <a:cubicBezTo>
                  <a:pt x="16862" y="5885"/>
                  <a:pt x="16862" y="5885"/>
                  <a:pt x="16862" y="5885"/>
                </a:cubicBezTo>
                <a:cubicBezTo>
                  <a:pt x="16583" y="5885"/>
                  <a:pt x="16583" y="5885"/>
                  <a:pt x="16583" y="5885"/>
                </a:cubicBezTo>
                <a:cubicBezTo>
                  <a:pt x="16305" y="5743"/>
                  <a:pt x="16305" y="5743"/>
                  <a:pt x="16305" y="5743"/>
                </a:cubicBezTo>
                <a:cubicBezTo>
                  <a:pt x="16165" y="6170"/>
                  <a:pt x="16165" y="6170"/>
                  <a:pt x="16165" y="6170"/>
                </a:cubicBezTo>
                <a:cubicBezTo>
                  <a:pt x="15886" y="6312"/>
                  <a:pt x="15886" y="6312"/>
                  <a:pt x="15886" y="6312"/>
                </a:cubicBezTo>
                <a:cubicBezTo>
                  <a:pt x="15747" y="5885"/>
                  <a:pt x="15747" y="5885"/>
                  <a:pt x="15747" y="5885"/>
                </a:cubicBezTo>
                <a:cubicBezTo>
                  <a:pt x="15468" y="5743"/>
                  <a:pt x="15468" y="5743"/>
                  <a:pt x="15468" y="5743"/>
                </a:cubicBezTo>
                <a:cubicBezTo>
                  <a:pt x="15329" y="5743"/>
                  <a:pt x="15329" y="5743"/>
                  <a:pt x="15329" y="5743"/>
                </a:cubicBezTo>
                <a:cubicBezTo>
                  <a:pt x="15050" y="5317"/>
                  <a:pt x="15050" y="5317"/>
                  <a:pt x="15050" y="5317"/>
                </a:cubicBezTo>
                <a:cubicBezTo>
                  <a:pt x="14772" y="5317"/>
                  <a:pt x="14772" y="5317"/>
                  <a:pt x="14772" y="5317"/>
                </a:cubicBezTo>
                <a:cubicBezTo>
                  <a:pt x="14772" y="5317"/>
                  <a:pt x="14632" y="5743"/>
                  <a:pt x="14493" y="5459"/>
                </a:cubicBezTo>
                <a:cubicBezTo>
                  <a:pt x="14354" y="5317"/>
                  <a:pt x="14354" y="4891"/>
                  <a:pt x="14354" y="4891"/>
                </a:cubicBezTo>
                <a:cubicBezTo>
                  <a:pt x="14214" y="4749"/>
                  <a:pt x="14214" y="4749"/>
                  <a:pt x="14214" y="4749"/>
                </a:cubicBezTo>
                <a:cubicBezTo>
                  <a:pt x="14354" y="4464"/>
                  <a:pt x="14354" y="4464"/>
                  <a:pt x="14354" y="4464"/>
                </a:cubicBezTo>
                <a:cubicBezTo>
                  <a:pt x="14354" y="4038"/>
                  <a:pt x="14354" y="4038"/>
                  <a:pt x="14354" y="4038"/>
                </a:cubicBezTo>
                <a:cubicBezTo>
                  <a:pt x="14354" y="4038"/>
                  <a:pt x="14214" y="3754"/>
                  <a:pt x="14214" y="3754"/>
                </a:cubicBezTo>
                <a:cubicBezTo>
                  <a:pt x="14214" y="3612"/>
                  <a:pt x="14075" y="3328"/>
                  <a:pt x="14075" y="3328"/>
                </a:cubicBezTo>
                <a:cubicBezTo>
                  <a:pt x="14214" y="3043"/>
                  <a:pt x="14214" y="3043"/>
                  <a:pt x="14214" y="3043"/>
                </a:cubicBezTo>
                <a:cubicBezTo>
                  <a:pt x="13935" y="2901"/>
                  <a:pt x="13935" y="2901"/>
                  <a:pt x="13935" y="2901"/>
                </a:cubicBezTo>
                <a:cubicBezTo>
                  <a:pt x="13935" y="2475"/>
                  <a:pt x="13935" y="2475"/>
                  <a:pt x="13935" y="2475"/>
                </a:cubicBezTo>
                <a:cubicBezTo>
                  <a:pt x="13935" y="2333"/>
                  <a:pt x="13935" y="2333"/>
                  <a:pt x="13935" y="2333"/>
                </a:cubicBezTo>
                <a:cubicBezTo>
                  <a:pt x="13517" y="2191"/>
                  <a:pt x="13517" y="2191"/>
                  <a:pt x="13517" y="2191"/>
                </a:cubicBezTo>
                <a:cubicBezTo>
                  <a:pt x="13517" y="2191"/>
                  <a:pt x="13517" y="2049"/>
                  <a:pt x="13378" y="1906"/>
                </a:cubicBezTo>
                <a:cubicBezTo>
                  <a:pt x="13378" y="1906"/>
                  <a:pt x="13099" y="1622"/>
                  <a:pt x="13099" y="1622"/>
                </a:cubicBezTo>
                <a:cubicBezTo>
                  <a:pt x="13099" y="1622"/>
                  <a:pt x="12960" y="1622"/>
                  <a:pt x="12960" y="1764"/>
                </a:cubicBezTo>
                <a:cubicBezTo>
                  <a:pt x="12821" y="1906"/>
                  <a:pt x="12821" y="2191"/>
                  <a:pt x="12681" y="2191"/>
                </a:cubicBezTo>
                <a:cubicBezTo>
                  <a:pt x="12681" y="2191"/>
                  <a:pt x="12821" y="2191"/>
                  <a:pt x="12403" y="2191"/>
                </a:cubicBezTo>
                <a:cubicBezTo>
                  <a:pt x="12124" y="2049"/>
                  <a:pt x="12124" y="2049"/>
                  <a:pt x="11985" y="1906"/>
                </a:cubicBezTo>
                <a:cubicBezTo>
                  <a:pt x="11845" y="1906"/>
                  <a:pt x="11566" y="1622"/>
                  <a:pt x="11566" y="1622"/>
                </a:cubicBezTo>
                <a:cubicBezTo>
                  <a:pt x="11427" y="1054"/>
                  <a:pt x="11427" y="1054"/>
                  <a:pt x="11427" y="1054"/>
                </a:cubicBezTo>
                <a:cubicBezTo>
                  <a:pt x="11148" y="1054"/>
                  <a:pt x="11148" y="1054"/>
                  <a:pt x="11148" y="1054"/>
                </a:cubicBezTo>
                <a:cubicBezTo>
                  <a:pt x="11148" y="1054"/>
                  <a:pt x="11566" y="1196"/>
                  <a:pt x="11009" y="1196"/>
                </a:cubicBezTo>
                <a:cubicBezTo>
                  <a:pt x="10452" y="1196"/>
                  <a:pt x="9894" y="1196"/>
                  <a:pt x="9894" y="1196"/>
                </a:cubicBezTo>
                <a:cubicBezTo>
                  <a:pt x="9755" y="1480"/>
                  <a:pt x="9755" y="1480"/>
                  <a:pt x="9755" y="1480"/>
                </a:cubicBezTo>
                <a:cubicBezTo>
                  <a:pt x="9755" y="1480"/>
                  <a:pt x="9615" y="1764"/>
                  <a:pt x="9615" y="1906"/>
                </a:cubicBezTo>
                <a:cubicBezTo>
                  <a:pt x="9615" y="1906"/>
                  <a:pt x="9755" y="2049"/>
                  <a:pt x="9615" y="1906"/>
                </a:cubicBezTo>
                <a:cubicBezTo>
                  <a:pt x="9615" y="1764"/>
                  <a:pt x="9476" y="1764"/>
                  <a:pt x="9476" y="1622"/>
                </a:cubicBezTo>
                <a:cubicBezTo>
                  <a:pt x="9476" y="1622"/>
                  <a:pt x="9476" y="1480"/>
                  <a:pt x="9476" y="1480"/>
                </a:cubicBezTo>
                <a:cubicBezTo>
                  <a:pt x="9476" y="1338"/>
                  <a:pt x="9197" y="1196"/>
                  <a:pt x="9197" y="1196"/>
                </a:cubicBezTo>
                <a:cubicBezTo>
                  <a:pt x="9058" y="1480"/>
                  <a:pt x="9058" y="1480"/>
                  <a:pt x="9058" y="1480"/>
                </a:cubicBezTo>
                <a:cubicBezTo>
                  <a:pt x="9058" y="1480"/>
                  <a:pt x="9197" y="1622"/>
                  <a:pt x="8919" y="1622"/>
                </a:cubicBezTo>
                <a:cubicBezTo>
                  <a:pt x="8779" y="1764"/>
                  <a:pt x="8779" y="1764"/>
                  <a:pt x="8779" y="1764"/>
                </a:cubicBezTo>
                <a:cubicBezTo>
                  <a:pt x="8779" y="1622"/>
                  <a:pt x="8919" y="1480"/>
                  <a:pt x="8919" y="1480"/>
                </a:cubicBezTo>
                <a:cubicBezTo>
                  <a:pt x="8919" y="1480"/>
                  <a:pt x="9058" y="1196"/>
                  <a:pt x="9058" y="1196"/>
                </a:cubicBezTo>
                <a:cubicBezTo>
                  <a:pt x="9058" y="1196"/>
                  <a:pt x="9058" y="912"/>
                  <a:pt x="8919" y="912"/>
                </a:cubicBezTo>
                <a:cubicBezTo>
                  <a:pt x="8919" y="912"/>
                  <a:pt x="8640" y="912"/>
                  <a:pt x="8501" y="912"/>
                </a:cubicBezTo>
                <a:cubicBezTo>
                  <a:pt x="8501" y="912"/>
                  <a:pt x="8361" y="1054"/>
                  <a:pt x="8361" y="1054"/>
                </a:cubicBezTo>
                <a:cubicBezTo>
                  <a:pt x="8361" y="1054"/>
                  <a:pt x="8501" y="1196"/>
                  <a:pt x="8361" y="1196"/>
                </a:cubicBezTo>
                <a:cubicBezTo>
                  <a:pt x="8361" y="1196"/>
                  <a:pt x="8222" y="1196"/>
                  <a:pt x="8222" y="1338"/>
                </a:cubicBezTo>
                <a:cubicBezTo>
                  <a:pt x="8083" y="1338"/>
                  <a:pt x="8083" y="1054"/>
                  <a:pt x="8083" y="1054"/>
                </a:cubicBezTo>
                <a:cubicBezTo>
                  <a:pt x="8083" y="1054"/>
                  <a:pt x="7943" y="912"/>
                  <a:pt x="7943" y="912"/>
                </a:cubicBezTo>
                <a:cubicBezTo>
                  <a:pt x="7943" y="1054"/>
                  <a:pt x="7804" y="1338"/>
                  <a:pt x="7804" y="1338"/>
                </a:cubicBezTo>
                <a:cubicBezTo>
                  <a:pt x="7665" y="1338"/>
                  <a:pt x="7665" y="1338"/>
                  <a:pt x="7665" y="1196"/>
                </a:cubicBezTo>
                <a:cubicBezTo>
                  <a:pt x="7525" y="1196"/>
                  <a:pt x="7525" y="912"/>
                  <a:pt x="7525" y="912"/>
                </a:cubicBezTo>
                <a:cubicBezTo>
                  <a:pt x="7386" y="770"/>
                  <a:pt x="7386" y="770"/>
                  <a:pt x="7386" y="770"/>
                </a:cubicBezTo>
                <a:cubicBezTo>
                  <a:pt x="7386" y="770"/>
                  <a:pt x="6968" y="770"/>
                  <a:pt x="6828" y="770"/>
                </a:cubicBezTo>
                <a:cubicBezTo>
                  <a:pt x="6828" y="770"/>
                  <a:pt x="6550" y="770"/>
                  <a:pt x="6550" y="628"/>
                </a:cubicBezTo>
                <a:cubicBezTo>
                  <a:pt x="6410" y="485"/>
                  <a:pt x="6271" y="485"/>
                  <a:pt x="6271" y="485"/>
                </a:cubicBezTo>
                <a:cubicBezTo>
                  <a:pt x="6271" y="485"/>
                  <a:pt x="6271" y="485"/>
                  <a:pt x="6132" y="343"/>
                </a:cubicBezTo>
                <a:cubicBezTo>
                  <a:pt x="5992" y="343"/>
                  <a:pt x="5992" y="343"/>
                  <a:pt x="5853" y="343"/>
                </a:cubicBezTo>
                <a:cubicBezTo>
                  <a:pt x="5714" y="201"/>
                  <a:pt x="5853" y="201"/>
                  <a:pt x="5574" y="201"/>
                </a:cubicBezTo>
                <a:cubicBezTo>
                  <a:pt x="5295" y="201"/>
                  <a:pt x="5295" y="485"/>
                  <a:pt x="5156" y="343"/>
                </a:cubicBezTo>
                <a:cubicBezTo>
                  <a:pt x="4877" y="343"/>
                  <a:pt x="4877" y="343"/>
                  <a:pt x="4877" y="343"/>
                </a:cubicBezTo>
                <a:cubicBezTo>
                  <a:pt x="4738" y="201"/>
                  <a:pt x="4738" y="201"/>
                  <a:pt x="4738" y="201"/>
                </a:cubicBezTo>
                <a:cubicBezTo>
                  <a:pt x="4738" y="59"/>
                  <a:pt x="4599" y="-83"/>
                  <a:pt x="4599" y="59"/>
                </a:cubicBezTo>
                <a:cubicBezTo>
                  <a:pt x="4599" y="343"/>
                  <a:pt x="4599" y="201"/>
                  <a:pt x="4459" y="343"/>
                </a:cubicBezTo>
                <a:cubicBezTo>
                  <a:pt x="4459" y="485"/>
                  <a:pt x="4181" y="628"/>
                  <a:pt x="4181" y="628"/>
                </a:cubicBezTo>
                <a:cubicBezTo>
                  <a:pt x="4181" y="628"/>
                  <a:pt x="4041" y="628"/>
                  <a:pt x="4041" y="770"/>
                </a:cubicBezTo>
                <a:cubicBezTo>
                  <a:pt x="4041" y="770"/>
                  <a:pt x="3902" y="912"/>
                  <a:pt x="3902" y="912"/>
                </a:cubicBezTo>
                <a:cubicBezTo>
                  <a:pt x="3902" y="912"/>
                  <a:pt x="3902" y="770"/>
                  <a:pt x="3763" y="770"/>
                </a:cubicBezTo>
                <a:cubicBezTo>
                  <a:pt x="3763" y="770"/>
                  <a:pt x="3763" y="770"/>
                  <a:pt x="3763" y="770"/>
                </a:cubicBezTo>
                <a:cubicBezTo>
                  <a:pt x="3763" y="770"/>
                  <a:pt x="3484" y="770"/>
                  <a:pt x="3484" y="912"/>
                </a:cubicBezTo>
                <a:cubicBezTo>
                  <a:pt x="3484" y="912"/>
                  <a:pt x="3484" y="1054"/>
                  <a:pt x="3484" y="1196"/>
                </a:cubicBezTo>
                <a:cubicBezTo>
                  <a:pt x="3484" y="1196"/>
                  <a:pt x="3345" y="1338"/>
                  <a:pt x="3345" y="1338"/>
                </a:cubicBezTo>
                <a:cubicBezTo>
                  <a:pt x="3066" y="1480"/>
                  <a:pt x="3066" y="1480"/>
                  <a:pt x="3066" y="1480"/>
                </a:cubicBezTo>
                <a:cubicBezTo>
                  <a:pt x="3066" y="1480"/>
                  <a:pt x="3066" y="1480"/>
                  <a:pt x="2926" y="1480"/>
                </a:cubicBezTo>
                <a:cubicBezTo>
                  <a:pt x="2787" y="1480"/>
                  <a:pt x="2508" y="1480"/>
                  <a:pt x="2508" y="1480"/>
                </a:cubicBezTo>
                <a:cubicBezTo>
                  <a:pt x="2369" y="1480"/>
                  <a:pt x="2230" y="1480"/>
                  <a:pt x="2230" y="1480"/>
                </a:cubicBezTo>
                <a:cubicBezTo>
                  <a:pt x="2230" y="1622"/>
                  <a:pt x="2230" y="1622"/>
                  <a:pt x="2230" y="1622"/>
                </a:cubicBezTo>
                <a:cubicBezTo>
                  <a:pt x="2090" y="1764"/>
                  <a:pt x="2090" y="1764"/>
                  <a:pt x="2090" y="1764"/>
                </a:cubicBezTo>
                <a:cubicBezTo>
                  <a:pt x="2090" y="1764"/>
                  <a:pt x="1951" y="2049"/>
                  <a:pt x="1812" y="1906"/>
                </a:cubicBezTo>
                <a:cubicBezTo>
                  <a:pt x="1812" y="1906"/>
                  <a:pt x="1672" y="1906"/>
                  <a:pt x="1672" y="1906"/>
                </a:cubicBezTo>
                <a:cubicBezTo>
                  <a:pt x="1394" y="1764"/>
                  <a:pt x="1394" y="1764"/>
                  <a:pt x="1394" y="1764"/>
                </a:cubicBezTo>
                <a:cubicBezTo>
                  <a:pt x="1394" y="1764"/>
                  <a:pt x="1254" y="1906"/>
                  <a:pt x="1254" y="1906"/>
                </a:cubicBezTo>
                <a:cubicBezTo>
                  <a:pt x="1254" y="1906"/>
                  <a:pt x="1115" y="1906"/>
                  <a:pt x="1115" y="1906"/>
                </a:cubicBezTo>
                <a:cubicBezTo>
                  <a:pt x="1115" y="1906"/>
                  <a:pt x="1115" y="1906"/>
                  <a:pt x="1115" y="1906"/>
                </a:cubicBezTo>
                <a:cubicBezTo>
                  <a:pt x="1115" y="1906"/>
                  <a:pt x="1115" y="2049"/>
                  <a:pt x="1254" y="2191"/>
                </a:cubicBezTo>
                <a:cubicBezTo>
                  <a:pt x="1254" y="2191"/>
                  <a:pt x="1254" y="2333"/>
                  <a:pt x="1254" y="2475"/>
                </a:cubicBezTo>
                <a:cubicBezTo>
                  <a:pt x="1254" y="2475"/>
                  <a:pt x="1115" y="2617"/>
                  <a:pt x="1115" y="2617"/>
                </a:cubicBezTo>
                <a:cubicBezTo>
                  <a:pt x="975" y="2617"/>
                  <a:pt x="836" y="2475"/>
                  <a:pt x="836" y="2475"/>
                </a:cubicBezTo>
                <a:cubicBezTo>
                  <a:pt x="836" y="2475"/>
                  <a:pt x="836" y="2333"/>
                  <a:pt x="697" y="2333"/>
                </a:cubicBezTo>
                <a:cubicBezTo>
                  <a:pt x="697" y="2475"/>
                  <a:pt x="279" y="2617"/>
                  <a:pt x="279" y="2617"/>
                </a:cubicBezTo>
                <a:cubicBezTo>
                  <a:pt x="279" y="2901"/>
                  <a:pt x="279" y="2901"/>
                  <a:pt x="279" y="2901"/>
                </a:cubicBezTo>
                <a:cubicBezTo>
                  <a:pt x="0" y="3043"/>
                  <a:pt x="0" y="3043"/>
                  <a:pt x="0" y="3043"/>
                </a:cubicBezTo>
                <a:cubicBezTo>
                  <a:pt x="697" y="3043"/>
                  <a:pt x="697" y="3043"/>
                  <a:pt x="697" y="3043"/>
                </a:cubicBezTo>
                <a:cubicBezTo>
                  <a:pt x="836" y="3043"/>
                  <a:pt x="836" y="3043"/>
                  <a:pt x="836" y="3043"/>
                </a:cubicBezTo>
                <a:cubicBezTo>
                  <a:pt x="1115" y="3043"/>
                  <a:pt x="1115" y="3043"/>
                  <a:pt x="1115" y="3043"/>
                </a:cubicBezTo>
                <a:cubicBezTo>
                  <a:pt x="1254" y="2901"/>
                  <a:pt x="1254" y="2901"/>
                  <a:pt x="1254" y="2901"/>
                </a:cubicBezTo>
                <a:cubicBezTo>
                  <a:pt x="1254" y="2901"/>
                  <a:pt x="1394" y="2901"/>
                  <a:pt x="1394" y="3043"/>
                </a:cubicBezTo>
                <a:cubicBezTo>
                  <a:pt x="1394" y="3043"/>
                  <a:pt x="1672" y="3185"/>
                  <a:pt x="1672" y="3185"/>
                </a:cubicBezTo>
                <a:cubicBezTo>
                  <a:pt x="1672" y="3185"/>
                  <a:pt x="1672" y="3185"/>
                  <a:pt x="1672" y="3185"/>
                </a:cubicBezTo>
                <a:cubicBezTo>
                  <a:pt x="2090" y="3043"/>
                  <a:pt x="2090" y="3043"/>
                  <a:pt x="2090" y="3043"/>
                </a:cubicBezTo>
                <a:cubicBezTo>
                  <a:pt x="2090" y="3185"/>
                  <a:pt x="2090" y="3185"/>
                  <a:pt x="2090" y="3185"/>
                </a:cubicBezTo>
                <a:cubicBezTo>
                  <a:pt x="2090" y="3185"/>
                  <a:pt x="2090" y="3328"/>
                  <a:pt x="2230" y="3328"/>
                </a:cubicBezTo>
                <a:cubicBezTo>
                  <a:pt x="2369" y="3328"/>
                  <a:pt x="2369" y="3328"/>
                  <a:pt x="2369" y="3328"/>
                </a:cubicBezTo>
                <a:cubicBezTo>
                  <a:pt x="2369" y="3612"/>
                  <a:pt x="2369" y="3612"/>
                  <a:pt x="2369" y="3612"/>
                </a:cubicBezTo>
                <a:cubicBezTo>
                  <a:pt x="2648" y="3612"/>
                  <a:pt x="2648" y="3612"/>
                  <a:pt x="2648" y="3612"/>
                </a:cubicBezTo>
                <a:cubicBezTo>
                  <a:pt x="2648" y="3612"/>
                  <a:pt x="2787" y="3612"/>
                  <a:pt x="2787" y="3612"/>
                </a:cubicBezTo>
                <a:cubicBezTo>
                  <a:pt x="2787" y="3612"/>
                  <a:pt x="2787" y="3754"/>
                  <a:pt x="2787" y="3754"/>
                </a:cubicBezTo>
                <a:cubicBezTo>
                  <a:pt x="2787" y="3754"/>
                  <a:pt x="2926" y="3896"/>
                  <a:pt x="3066" y="4038"/>
                </a:cubicBezTo>
                <a:cubicBezTo>
                  <a:pt x="3066" y="4038"/>
                  <a:pt x="3205" y="4180"/>
                  <a:pt x="3205" y="4180"/>
                </a:cubicBezTo>
                <a:cubicBezTo>
                  <a:pt x="3345" y="4322"/>
                  <a:pt x="3345" y="4322"/>
                  <a:pt x="3345" y="4322"/>
                </a:cubicBezTo>
                <a:cubicBezTo>
                  <a:pt x="3484" y="4464"/>
                  <a:pt x="3484" y="4464"/>
                  <a:pt x="3484" y="4464"/>
                </a:cubicBezTo>
                <a:cubicBezTo>
                  <a:pt x="3623" y="4606"/>
                  <a:pt x="3623" y="4606"/>
                  <a:pt x="3623" y="4606"/>
                </a:cubicBezTo>
                <a:cubicBezTo>
                  <a:pt x="3623" y="4606"/>
                  <a:pt x="3623" y="4606"/>
                  <a:pt x="3623" y="4606"/>
                </a:cubicBezTo>
                <a:cubicBezTo>
                  <a:pt x="3623" y="4749"/>
                  <a:pt x="3623" y="4891"/>
                  <a:pt x="3763" y="4891"/>
                </a:cubicBezTo>
                <a:cubicBezTo>
                  <a:pt x="3763" y="4891"/>
                  <a:pt x="3763" y="4891"/>
                  <a:pt x="3902" y="4891"/>
                </a:cubicBezTo>
                <a:cubicBezTo>
                  <a:pt x="3902" y="4891"/>
                  <a:pt x="3902" y="4891"/>
                  <a:pt x="3902" y="5033"/>
                </a:cubicBezTo>
                <a:cubicBezTo>
                  <a:pt x="3902" y="5033"/>
                  <a:pt x="3902" y="5033"/>
                  <a:pt x="4041" y="5175"/>
                </a:cubicBezTo>
                <a:cubicBezTo>
                  <a:pt x="4041" y="5175"/>
                  <a:pt x="4181" y="5317"/>
                  <a:pt x="4181" y="5317"/>
                </a:cubicBezTo>
                <a:cubicBezTo>
                  <a:pt x="4181" y="5317"/>
                  <a:pt x="4181" y="5317"/>
                  <a:pt x="4181" y="5459"/>
                </a:cubicBezTo>
                <a:cubicBezTo>
                  <a:pt x="4181" y="5601"/>
                  <a:pt x="4320" y="5743"/>
                  <a:pt x="4320" y="5743"/>
                </a:cubicBezTo>
                <a:cubicBezTo>
                  <a:pt x="4320" y="5885"/>
                  <a:pt x="4459" y="5885"/>
                  <a:pt x="4459" y="5885"/>
                </a:cubicBezTo>
                <a:cubicBezTo>
                  <a:pt x="4459" y="5885"/>
                  <a:pt x="4459" y="5885"/>
                  <a:pt x="4459" y="5885"/>
                </a:cubicBezTo>
                <a:cubicBezTo>
                  <a:pt x="4459" y="5885"/>
                  <a:pt x="4599" y="5885"/>
                  <a:pt x="4599" y="6028"/>
                </a:cubicBezTo>
                <a:cubicBezTo>
                  <a:pt x="4599" y="6170"/>
                  <a:pt x="4459" y="6312"/>
                  <a:pt x="4599" y="6312"/>
                </a:cubicBezTo>
                <a:cubicBezTo>
                  <a:pt x="4599" y="6312"/>
                  <a:pt x="4738" y="6596"/>
                  <a:pt x="4877" y="6596"/>
                </a:cubicBezTo>
                <a:cubicBezTo>
                  <a:pt x="5017" y="6596"/>
                  <a:pt x="5017" y="6596"/>
                  <a:pt x="5017" y="6596"/>
                </a:cubicBezTo>
                <a:cubicBezTo>
                  <a:pt x="5156" y="6596"/>
                  <a:pt x="5156" y="6880"/>
                  <a:pt x="5295" y="6880"/>
                </a:cubicBezTo>
                <a:cubicBezTo>
                  <a:pt x="5295" y="7022"/>
                  <a:pt x="5295" y="7022"/>
                  <a:pt x="5435" y="7022"/>
                </a:cubicBezTo>
                <a:cubicBezTo>
                  <a:pt x="5574" y="7022"/>
                  <a:pt x="5574" y="7022"/>
                  <a:pt x="5574" y="7022"/>
                </a:cubicBezTo>
                <a:cubicBezTo>
                  <a:pt x="5574" y="7022"/>
                  <a:pt x="5574" y="7022"/>
                  <a:pt x="5574" y="7164"/>
                </a:cubicBezTo>
                <a:cubicBezTo>
                  <a:pt x="5714" y="7164"/>
                  <a:pt x="5992" y="7449"/>
                  <a:pt x="5992" y="7449"/>
                </a:cubicBezTo>
                <a:cubicBezTo>
                  <a:pt x="5992" y="7449"/>
                  <a:pt x="6132" y="7591"/>
                  <a:pt x="6132" y="7591"/>
                </a:cubicBezTo>
                <a:cubicBezTo>
                  <a:pt x="6132" y="7591"/>
                  <a:pt x="6271" y="7591"/>
                  <a:pt x="6410" y="7591"/>
                </a:cubicBezTo>
                <a:cubicBezTo>
                  <a:pt x="6410" y="7591"/>
                  <a:pt x="6550" y="7591"/>
                  <a:pt x="6550" y="7733"/>
                </a:cubicBezTo>
                <a:cubicBezTo>
                  <a:pt x="6550" y="7875"/>
                  <a:pt x="6689" y="7875"/>
                  <a:pt x="6689" y="8017"/>
                </a:cubicBezTo>
                <a:cubicBezTo>
                  <a:pt x="6689" y="8159"/>
                  <a:pt x="6828" y="8159"/>
                  <a:pt x="6828" y="8301"/>
                </a:cubicBezTo>
                <a:cubicBezTo>
                  <a:pt x="6828" y="8301"/>
                  <a:pt x="6968" y="8585"/>
                  <a:pt x="6968" y="8585"/>
                </a:cubicBezTo>
                <a:cubicBezTo>
                  <a:pt x="7804" y="8870"/>
                  <a:pt x="7804" y="8870"/>
                  <a:pt x="7804" y="8870"/>
                </a:cubicBezTo>
                <a:cubicBezTo>
                  <a:pt x="7943" y="9154"/>
                  <a:pt x="7943" y="9154"/>
                  <a:pt x="7943" y="9154"/>
                </a:cubicBezTo>
                <a:cubicBezTo>
                  <a:pt x="7943" y="9154"/>
                  <a:pt x="8083" y="9438"/>
                  <a:pt x="8083" y="9438"/>
                </a:cubicBezTo>
                <a:cubicBezTo>
                  <a:pt x="8222" y="9580"/>
                  <a:pt x="8361" y="9580"/>
                  <a:pt x="8361" y="9580"/>
                </a:cubicBezTo>
                <a:cubicBezTo>
                  <a:pt x="8779" y="10006"/>
                  <a:pt x="8779" y="10006"/>
                  <a:pt x="8779" y="10006"/>
                </a:cubicBezTo>
                <a:cubicBezTo>
                  <a:pt x="9197" y="10149"/>
                  <a:pt x="9197" y="10149"/>
                  <a:pt x="9197" y="10149"/>
                </a:cubicBezTo>
                <a:cubicBezTo>
                  <a:pt x="9197" y="10149"/>
                  <a:pt x="9476" y="10291"/>
                  <a:pt x="9615" y="10291"/>
                </a:cubicBezTo>
                <a:cubicBezTo>
                  <a:pt x="9615" y="10291"/>
                  <a:pt x="9894" y="10433"/>
                  <a:pt x="10034" y="10433"/>
                </a:cubicBezTo>
                <a:cubicBezTo>
                  <a:pt x="10034" y="10575"/>
                  <a:pt x="10173" y="11001"/>
                  <a:pt x="10173" y="11001"/>
                </a:cubicBezTo>
                <a:cubicBezTo>
                  <a:pt x="10312" y="11001"/>
                  <a:pt x="10591" y="11285"/>
                  <a:pt x="10591" y="11570"/>
                </a:cubicBezTo>
                <a:cubicBezTo>
                  <a:pt x="10730" y="11712"/>
                  <a:pt x="10730" y="11712"/>
                  <a:pt x="10730" y="11996"/>
                </a:cubicBezTo>
                <a:cubicBezTo>
                  <a:pt x="10870" y="12138"/>
                  <a:pt x="11148" y="12422"/>
                  <a:pt x="11148" y="12422"/>
                </a:cubicBezTo>
                <a:cubicBezTo>
                  <a:pt x="11148" y="12422"/>
                  <a:pt x="11148" y="12422"/>
                  <a:pt x="11288" y="12706"/>
                </a:cubicBezTo>
                <a:cubicBezTo>
                  <a:pt x="11427" y="12849"/>
                  <a:pt x="11566" y="12991"/>
                  <a:pt x="11566" y="13133"/>
                </a:cubicBezTo>
                <a:cubicBezTo>
                  <a:pt x="11566" y="13133"/>
                  <a:pt x="11566" y="13133"/>
                  <a:pt x="11566" y="13275"/>
                </a:cubicBezTo>
                <a:cubicBezTo>
                  <a:pt x="11566" y="13275"/>
                  <a:pt x="11566" y="13417"/>
                  <a:pt x="11566" y="13417"/>
                </a:cubicBezTo>
                <a:cubicBezTo>
                  <a:pt x="11566" y="13417"/>
                  <a:pt x="11706" y="13701"/>
                  <a:pt x="11706" y="13843"/>
                </a:cubicBezTo>
                <a:cubicBezTo>
                  <a:pt x="11706" y="13843"/>
                  <a:pt x="11845" y="14128"/>
                  <a:pt x="11845" y="14128"/>
                </a:cubicBezTo>
                <a:cubicBezTo>
                  <a:pt x="11845" y="14270"/>
                  <a:pt x="11845" y="14270"/>
                  <a:pt x="11845" y="14270"/>
                </a:cubicBezTo>
                <a:cubicBezTo>
                  <a:pt x="11985" y="14696"/>
                  <a:pt x="11985" y="14696"/>
                  <a:pt x="11985" y="14696"/>
                </a:cubicBezTo>
                <a:cubicBezTo>
                  <a:pt x="11845" y="14980"/>
                  <a:pt x="11845" y="14980"/>
                  <a:pt x="11845" y="14980"/>
                </a:cubicBezTo>
                <a:cubicBezTo>
                  <a:pt x="11845" y="14980"/>
                  <a:pt x="11706" y="15122"/>
                  <a:pt x="11845" y="15122"/>
                </a:cubicBezTo>
                <a:cubicBezTo>
                  <a:pt x="11985" y="15122"/>
                  <a:pt x="12124" y="15264"/>
                  <a:pt x="11985" y="15406"/>
                </a:cubicBezTo>
                <a:cubicBezTo>
                  <a:pt x="11985" y="15406"/>
                  <a:pt x="11845" y="15691"/>
                  <a:pt x="11845" y="15691"/>
                </a:cubicBezTo>
                <a:cubicBezTo>
                  <a:pt x="11845" y="15833"/>
                  <a:pt x="11845" y="15833"/>
                  <a:pt x="11845" y="15833"/>
                </a:cubicBezTo>
                <a:cubicBezTo>
                  <a:pt x="11706" y="16117"/>
                  <a:pt x="11706" y="16117"/>
                  <a:pt x="11706" y="16117"/>
                </a:cubicBezTo>
                <a:cubicBezTo>
                  <a:pt x="11706" y="16117"/>
                  <a:pt x="11985" y="16259"/>
                  <a:pt x="11985" y="16259"/>
                </a:cubicBezTo>
                <a:cubicBezTo>
                  <a:pt x="11985" y="16401"/>
                  <a:pt x="12124" y="16543"/>
                  <a:pt x="11985" y="16685"/>
                </a:cubicBezTo>
                <a:cubicBezTo>
                  <a:pt x="11985" y="16685"/>
                  <a:pt x="11985" y="16970"/>
                  <a:pt x="11985" y="16970"/>
                </a:cubicBezTo>
                <a:cubicBezTo>
                  <a:pt x="11985" y="16970"/>
                  <a:pt x="11985" y="17254"/>
                  <a:pt x="11985" y="17254"/>
                </a:cubicBezTo>
                <a:cubicBezTo>
                  <a:pt x="11985" y="17254"/>
                  <a:pt x="12263" y="17396"/>
                  <a:pt x="12124" y="17538"/>
                </a:cubicBezTo>
                <a:cubicBezTo>
                  <a:pt x="12124" y="17538"/>
                  <a:pt x="12124" y="17680"/>
                  <a:pt x="12124" y="17822"/>
                </a:cubicBezTo>
                <a:cubicBezTo>
                  <a:pt x="12263" y="18106"/>
                  <a:pt x="12542" y="18533"/>
                  <a:pt x="12542" y="18533"/>
                </a:cubicBezTo>
                <a:cubicBezTo>
                  <a:pt x="12542" y="18533"/>
                  <a:pt x="12681" y="18817"/>
                  <a:pt x="12681" y="18817"/>
                </a:cubicBezTo>
                <a:cubicBezTo>
                  <a:pt x="12681" y="18959"/>
                  <a:pt x="12542" y="18959"/>
                  <a:pt x="12681" y="19101"/>
                </a:cubicBezTo>
                <a:cubicBezTo>
                  <a:pt x="12681" y="19101"/>
                  <a:pt x="12542" y="19243"/>
                  <a:pt x="12681" y="19243"/>
                </a:cubicBezTo>
                <a:cubicBezTo>
                  <a:pt x="12821" y="19385"/>
                  <a:pt x="12960" y="19670"/>
                  <a:pt x="12960" y="19670"/>
                </a:cubicBezTo>
                <a:cubicBezTo>
                  <a:pt x="12960" y="19670"/>
                  <a:pt x="12960" y="19670"/>
                  <a:pt x="13099" y="19812"/>
                </a:cubicBezTo>
                <a:cubicBezTo>
                  <a:pt x="13099" y="19954"/>
                  <a:pt x="13099" y="20238"/>
                  <a:pt x="13099" y="20238"/>
                </a:cubicBezTo>
                <a:cubicBezTo>
                  <a:pt x="13099" y="20380"/>
                  <a:pt x="13239" y="20380"/>
                  <a:pt x="13099" y="20380"/>
                </a:cubicBezTo>
                <a:cubicBezTo>
                  <a:pt x="13099" y="20380"/>
                  <a:pt x="12960" y="20522"/>
                  <a:pt x="12960" y="20522"/>
                </a:cubicBezTo>
                <a:cubicBezTo>
                  <a:pt x="12821" y="20806"/>
                  <a:pt x="12821" y="20806"/>
                  <a:pt x="12821" y="20806"/>
                </a:cubicBezTo>
                <a:cubicBezTo>
                  <a:pt x="12821" y="20806"/>
                  <a:pt x="12960" y="20949"/>
                  <a:pt x="13099" y="20949"/>
                </a:cubicBezTo>
                <a:cubicBezTo>
                  <a:pt x="13099" y="20949"/>
                  <a:pt x="13239" y="20949"/>
                  <a:pt x="13239" y="20949"/>
                </a:cubicBezTo>
                <a:cubicBezTo>
                  <a:pt x="13517" y="21233"/>
                  <a:pt x="13517" y="21233"/>
                  <a:pt x="13517" y="21233"/>
                </a:cubicBezTo>
                <a:cubicBezTo>
                  <a:pt x="13517" y="21517"/>
                  <a:pt x="13517" y="21517"/>
                  <a:pt x="13517" y="21517"/>
                </a:cubicBezTo>
                <a:lnTo>
                  <a:pt x="13796" y="21517"/>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6" name="Shape 2716"/>
          <p:cNvSpPr/>
          <p:nvPr/>
        </p:nvSpPr>
        <p:spPr>
          <a:xfrm>
            <a:off x="14821268" y="5396703"/>
            <a:ext cx="593609" cy="483695"/>
          </a:xfrm>
          <a:custGeom>
            <a:avLst/>
            <a:gdLst/>
            <a:ahLst/>
            <a:cxnLst>
              <a:cxn ang="0">
                <a:pos x="wd2" y="hd2"/>
              </a:cxn>
              <a:cxn ang="5400000">
                <a:pos x="wd2" y="hd2"/>
              </a:cxn>
              <a:cxn ang="10800000">
                <a:pos x="wd2" y="hd2"/>
              </a:cxn>
              <a:cxn ang="16200000">
                <a:pos x="wd2" y="hd2"/>
              </a:cxn>
            </a:cxnLst>
            <a:rect l="0" t="0" r="r" b="b"/>
            <a:pathLst>
              <a:path w="21600" h="21532" extrusionOk="0">
                <a:moveTo>
                  <a:pt x="167" y="3499"/>
                </a:moveTo>
                <a:cubicBezTo>
                  <a:pt x="167" y="3499"/>
                  <a:pt x="3516" y="1121"/>
                  <a:pt x="3516" y="1121"/>
                </a:cubicBezTo>
                <a:cubicBezTo>
                  <a:pt x="4521" y="923"/>
                  <a:pt x="4521" y="923"/>
                  <a:pt x="4521" y="923"/>
                </a:cubicBezTo>
                <a:cubicBezTo>
                  <a:pt x="5023" y="923"/>
                  <a:pt x="5023" y="923"/>
                  <a:pt x="5023" y="923"/>
                </a:cubicBezTo>
                <a:cubicBezTo>
                  <a:pt x="5191" y="725"/>
                  <a:pt x="5191" y="725"/>
                  <a:pt x="5191" y="725"/>
                </a:cubicBezTo>
                <a:cubicBezTo>
                  <a:pt x="5191" y="725"/>
                  <a:pt x="5358" y="1319"/>
                  <a:pt x="5526" y="1319"/>
                </a:cubicBezTo>
                <a:cubicBezTo>
                  <a:pt x="5526" y="1319"/>
                  <a:pt x="5860" y="1715"/>
                  <a:pt x="5860" y="1517"/>
                </a:cubicBezTo>
                <a:cubicBezTo>
                  <a:pt x="6028" y="1319"/>
                  <a:pt x="6028" y="1121"/>
                  <a:pt x="6195" y="1121"/>
                </a:cubicBezTo>
                <a:cubicBezTo>
                  <a:pt x="6195" y="923"/>
                  <a:pt x="6363" y="725"/>
                  <a:pt x="6698" y="923"/>
                </a:cubicBezTo>
                <a:cubicBezTo>
                  <a:pt x="6865" y="1121"/>
                  <a:pt x="6865" y="1914"/>
                  <a:pt x="6865" y="1914"/>
                </a:cubicBezTo>
                <a:cubicBezTo>
                  <a:pt x="8205" y="2310"/>
                  <a:pt x="7367" y="2508"/>
                  <a:pt x="9209" y="1914"/>
                </a:cubicBezTo>
                <a:cubicBezTo>
                  <a:pt x="9209" y="1914"/>
                  <a:pt x="9544" y="1517"/>
                  <a:pt x="9544" y="1517"/>
                </a:cubicBezTo>
                <a:cubicBezTo>
                  <a:pt x="9544" y="1319"/>
                  <a:pt x="9377" y="923"/>
                  <a:pt x="9712" y="1121"/>
                </a:cubicBezTo>
                <a:cubicBezTo>
                  <a:pt x="9879" y="1319"/>
                  <a:pt x="10047" y="1319"/>
                  <a:pt x="10214" y="1319"/>
                </a:cubicBezTo>
                <a:cubicBezTo>
                  <a:pt x="10381" y="1319"/>
                  <a:pt x="10716" y="1319"/>
                  <a:pt x="10716" y="1319"/>
                </a:cubicBezTo>
                <a:cubicBezTo>
                  <a:pt x="10716" y="1319"/>
                  <a:pt x="10884" y="1121"/>
                  <a:pt x="10716" y="923"/>
                </a:cubicBezTo>
                <a:cubicBezTo>
                  <a:pt x="10716" y="725"/>
                  <a:pt x="10549" y="526"/>
                  <a:pt x="10716" y="526"/>
                </a:cubicBezTo>
                <a:cubicBezTo>
                  <a:pt x="10716" y="328"/>
                  <a:pt x="11051" y="130"/>
                  <a:pt x="11051" y="130"/>
                </a:cubicBezTo>
                <a:cubicBezTo>
                  <a:pt x="11051" y="130"/>
                  <a:pt x="11219" y="130"/>
                  <a:pt x="11219" y="328"/>
                </a:cubicBezTo>
                <a:cubicBezTo>
                  <a:pt x="11386" y="526"/>
                  <a:pt x="11386" y="526"/>
                  <a:pt x="11386" y="725"/>
                </a:cubicBezTo>
                <a:cubicBezTo>
                  <a:pt x="11553" y="725"/>
                  <a:pt x="11553" y="923"/>
                  <a:pt x="11721" y="923"/>
                </a:cubicBezTo>
                <a:cubicBezTo>
                  <a:pt x="12056" y="923"/>
                  <a:pt x="12056" y="923"/>
                  <a:pt x="12223" y="725"/>
                </a:cubicBezTo>
                <a:cubicBezTo>
                  <a:pt x="12391" y="526"/>
                  <a:pt x="12391" y="526"/>
                  <a:pt x="12558" y="328"/>
                </a:cubicBezTo>
                <a:cubicBezTo>
                  <a:pt x="12726" y="-68"/>
                  <a:pt x="12726" y="-68"/>
                  <a:pt x="12893" y="130"/>
                </a:cubicBezTo>
                <a:cubicBezTo>
                  <a:pt x="13060" y="130"/>
                  <a:pt x="13395" y="328"/>
                  <a:pt x="13395" y="328"/>
                </a:cubicBezTo>
                <a:cubicBezTo>
                  <a:pt x="13060" y="725"/>
                  <a:pt x="13060" y="725"/>
                  <a:pt x="13060" y="725"/>
                </a:cubicBezTo>
                <a:cubicBezTo>
                  <a:pt x="13060" y="725"/>
                  <a:pt x="12893" y="725"/>
                  <a:pt x="13228" y="923"/>
                </a:cubicBezTo>
                <a:cubicBezTo>
                  <a:pt x="13730" y="1121"/>
                  <a:pt x="13898" y="1121"/>
                  <a:pt x="13898" y="1121"/>
                </a:cubicBezTo>
                <a:cubicBezTo>
                  <a:pt x="14233" y="526"/>
                  <a:pt x="14233" y="526"/>
                  <a:pt x="14233" y="526"/>
                </a:cubicBezTo>
                <a:cubicBezTo>
                  <a:pt x="14233" y="526"/>
                  <a:pt x="14233" y="130"/>
                  <a:pt x="14400" y="526"/>
                </a:cubicBezTo>
                <a:cubicBezTo>
                  <a:pt x="14400" y="725"/>
                  <a:pt x="14567" y="1121"/>
                  <a:pt x="14567" y="1121"/>
                </a:cubicBezTo>
                <a:cubicBezTo>
                  <a:pt x="14567" y="1121"/>
                  <a:pt x="14567" y="1715"/>
                  <a:pt x="14735" y="1715"/>
                </a:cubicBezTo>
                <a:cubicBezTo>
                  <a:pt x="14902" y="1715"/>
                  <a:pt x="14902" y="1517"/>
                  <a:pt x="14902" y="1715"/>
                </a:cubicBezTo>
                <a:cubicBezTo>
                  <a:pt x="14902" y="1914"/>
                  <a:pt x="14735" y="1914"/>
                  <a:pt x="14902" y="1914"/>
                </a:cubicBezTo>
                <a:cubicBezTo>
                  <a:pt x="14902" y="2112"/>
                  <a:pt x="15237" y="2112"/>
                  <a:pt x="15237" y="2112"/>
                </a:cubicBezTo>
                <a:cubicBezTo>
                  <a:pt x="15237" y="2112"/>
                  <a:pt x="15405" y="2112"/>
                  <a:pt x="15405" y="2310"/>
                </a:cubicBezTo>
                <a:cubicBezTo>
                  <a:pt x="15405" y="2508"/>
                  <a:pt x="15405" y="2706"/>
                  <a:pt x="15405" y="2706"/>
                </a:cubicBezTo>
                <a:cubicBezTo>
                  <a:pt x="15405" y="2706"/>
                  <a:pt x="15907" y="2706"/>
                  <a:pt x="15907" y="2706"/>
                </a:cubicBezTo>
                <a:cubicBezTo>
                  <a:pt x="16074" y="2706"/>
                  <a:pt x="16242" y="2904"/>
                  <a:pt x="16409" y="2904"/>
                </a:cubicBezTo>
                <a:cubicBezTo>
                  <a:pt x="16577" y="2706"/>
                  <a:pt x="16744" y="2508"/>
                  <a:pt x="16744" y="2508"/>
                </a:cubicBezTo>
                <a:cubicBezTo>
                  <a:pt x="16744" y="2706"/>
                  <a:pt x="17079" y="2706"/>
                  <a:pt x="17079" y="2904"/>
                </a:cubicBezTo>
                <a:cubicBezTo>
                  <a:pt x="16912" y="3301"/>
                  <a:pt x="16744" y="3301"/>
                  <a:pt x="17079" y="3499"/>
                </a:cubicBezTo>
                <a:cubicBezTo>
                  <a:pt x="17414" y="3499"/>
                  <a:pt x="17749" y="3697"/>
                  <a:pt x="17916" y="3697"/>
                </a:cubicBezTo>
                <a:cubicBezTo>
                  <a:pt x="18084" y="3895"/>
                  <a:pt x="18586" y="4093"/>
                  <a:pt x="18586" y="4093"/>
                </a:cubicBezTo>
                <a:cubicBezTo>
                  <a:pt x="18753" y="4093"/>
                  <a:pt x="18921" y="4093"/>
                  <a:pt x="18921" y="4292"/>
                </a:cubicBezTo>
                <a:cubicBezTo>
                  <a:pt x="18921" y="4490"/>
                  <a:pt x="18586" y="4886"/>
                  <a:pt x="18586" y="4886"/>
                </a:cubicBezTo>
                <a:cubicBezTo>
                  <a:pt x="18586" y="4886"/>
                  <a:pt x="18419" y="5084"/>
                  <a:pt x="18419" y="5282"/>
                </a:cubicBezTo>
                <a:cubicBezTo>
                  <a:pt x="18419" y="5282"/>
                  <a:pt x="18251" y="5877"/>
                  <a:pt x="18251" y="5877"/>
                </a:cubicBezTo>
                <a:cubicBezTo>
                  <a:pt x="18084" y="6075"/>
                  <a:pt x="17916" y="6471"/>
                  <a:pt x="17916" y="6471"/>
                </a:cubicBezTo>
                <a:cubicBezTo>
                  <a:pt x="17916" y="6471"/>
                  <a:pt x="17749" y="6868"/>
                  <a:pt x="17581" y="6868"/>
                </a:cubicBezTo>
                <a:cubicBezTo>
                  <a:pt x="17581" y="6868"/>
                  <a:pt x="17414" y="7066"/>
                  <a:pt x="17414" y="7066"/>
                </a:cubicBezTo>
                <a:cubicBezTo>
                  <a:pt x="17414" y="7264"/>
                  <a:pt x="17414" y="7660"/>
                  <a:pt x="17414" y="7660"/>
                </a:cubicBezTo>
                <a:cubicBezTo>
                  <a:pt x="17581" y="8057"/>
                  <a:pt x="17581" y="8057"/>
                  <a:pt x="17581" y="8057"/>
                </a:cubicBezTo>
                <a:cubicBezTo>
                  <a:pt x="17581" y="8453"/>
                  <a:pt x="17581" y="8453"/>
                  <a:pt x="17581" y="8453"/>
                </a:cubicBezTo>
                <a:cubicBezTo>
                  <a:pt x="18251" y="8255"/>
                  <a:pt x="18251" y="8255"/>
                  <a:pt x="18251" y="8255"/>
                </a:cubicBezTo>
                <a:cubicBezTo>
                  <a:pt x="18251" y="8255"/>
                  <a:pt x="18251" y="8255"/>
                  <a:pt x="18419" y="8453"/>
                </a:cubicBezTo>
                <a:cubicBezTo>
                  <a:pt x="18753" y="8453"/>
                  <a:pt x="18921" y="8255"/>
                  <a:pt x="19088" y="8255"/>
                </a:cubicBezTo>
                <a:cubicBezTo>
                  <a:pt x="19088" y="8255"/>
                  <a:pt x="19423" y="8651"/>
                  <a:pt x="19423" y="8651"/>
                </a:cubicBezTo>
                <a:cubicBezTo>
                  <a:pt x="19423" y="8651"/>
                  <a:pt x="19591" y="8849"/>
                  <a:pt x="19591" y="8849"/>
                </a:cubicBezTo>
                <a:cubicBezTo>
                  <a:pt x="19758" y="8849"/>
                  <a:pt x="20093" y="9048"/>
                  <a:pt x="20093" y="9048"/>
                </a:cubicBezTo>
                <a:cubicBezTo>
                  <a:pt x="20093" y="9642"/>
                  <a:pt x="20093" y="9642"/>
                  <a:pt x="20093" y="9642"/>
                </a:cubicBezTo>
                <a:cubicBezTo>
                  <a:pt x="20093" y="9642"/>
                  <a:pt x="20428" y="9642"/>
                  <a:pt x="20428" y="9642"/>
                </a:cubicBezTo>
                <a:cubicBezTo>
                  <a:pt x="20595" y="9642"/>
                  <a:pt x="20763" y="9840"/>
                  <a:pt x="20763" y="9840"/>
                </a:cubicBezTo>
                <a:cubicBezTo>
                  <a:pt x="20763" y="9840"/>
                  <a:pt x="20763" y="10435"/>
                  <a:pt x="20595" y="10435"/>
                </a:cubicBezTo>
                <a:cubicBezTo>
                  <a:pt x="20595" y="10633"/>
                  <a:pt x="20428" y="10831"/>
                  <a:pt x="20428" y="10831"/>
                </a:cubicBezTo>
                <a:cubicBezTo>
                  <a:pt x="20428" y="10831"/>
                  <a:pt x="20595" y="11227"/>
                  <a:pt x="20763" y="11227"/>
                </a:cubicBezTo>
                <a:cubicBezTo>
                  <a:pt x="20763" y="11227"/>
                  <a:pt x="21098" y="11227"/>
                  <a:pt x="21098" y="11227"/>
                </a:cubicBezTo>
                <a:cubicBezTo>
                  <a:pt x="21265" y="11227"/>
                  <a:pt x="21433" y="11624"/>
                  <a:pt x="21433" y="11624"/>
                </a:cubicBezTo>
                <a:cubicBezTo>
                  <a:pt x="21433" y="11624"/>
                  <a:pt x="21600" y="11822"/>
                  <a:pt x="21600" y="12020"/>
                </a:cubicBezTo>
                <a:cubicBezTo>
                  <a:pt x="21600" y="12218"/>
                  <a:pt x="21433" y="12615"/>
                  <a:pt x="21433" y="12615"/>
                </a:cubicBezTo>
                <a:cubicBezTo>
                  <a:pt x="21433" y="12615"/>
                  <a:pt x="21433" y="12813"/>
                  <a:pt x="21433" y="13011"/>
                </a:cubicBezTo>
                <a:cubicBezTo>
                  <a:pt x="21433" y="13011"/>
                  <a:pt x="21265" y="13209"/>
                  <a:pt x="21265" y="13209"/>
                </a:cubicBezTo>
                <a:cubicBezTo>
                  <a:pt x="20930" y="13209"/>
                  <a:pt x="20930" y="13209"/>
                  <a:pt x="20930" y="13209"/>
                </a:cubicBezTo>
                <a:cubicBezTo>
                  <a:pt x="20930" y="13209"/>
                  <a:pt x="20930" y="13804"/>
                  <a:pt x="20763" y="13804"/>
                </a:cubicBezTo>
                <a:cubicBezTo>
                  <a:pt x="20763" y="13804"/>
                  <a:pt x="20595" y="13804"/>
                  <a:pt x="20595" y="13804"/>
                </a:cubicBezTo>
                <a:cubicBezTo>
                  <a:pt x="20428" y="13804"/>
                  <a:pt x="20260" y="14002"/>
                  <a:pt x="20260" y="14002"/>
                </a:cubicBezTo>
                <a:cubicBezTo>
                  <a:pt x="20260" y="14200"/>
                  <a:pt x="20260" y="14200"/>
                  <a:pt x="20260" y="14200"/>
                </a:cubicBezTo>
                <a:cubicBezTo>
                  <a:pt x="20093" y="14596"/>
                  <a:pt x="20093" y="14596"/>
                  <a:pt x="20093" y="14596"/>
                </a:cubicBezTo>
                <a:cubicBezTo>
                  <a:pt x="20093" y="14596"/>
                  <a:pt x="20093" y="14596"/>
                  <a:pt x="19926" y="14596"/>
                </a:cubicBezTo>
                <a:cubicBezTo>
                  <a:pt x="19926" y="14596"/>
                  <a:pt x="19926" y="14596"/>
                  <a:pt x="19758" y="14596"/>
                </a:cubicBezTo>
                <a:cubicBezTo>
                  <a:pt x="19758" y="14794"/>
                  <a:pt x="19591" y="14794"/>
                  <a:pt x="19591" y="14794"/>
                </a:cubicBezTo>
                <a:cubicBezTo>
                  <a:pt x="19591" y="14794"/>
                  <a:pt x="19423" y="14596"/>
                  <a:pt x="19256" y="14596"/>
                </a:cubicBezTo>
                <a:cubicBezTo>
                  <a:pt x="19256" y="14596"/>
                  <a:pt x="19088" y="14596"/>
                  <a:pt x="19088" y="14794"/>
                </a:cubicBezTo>
                <a:cubicBezTo>
                  <a:pt x="18921" y="14993"/>
                  <a:pt x="18921" y="15191"/>
                  <a:pt x="18753" y="15191"/>
                </a:cubicBezTo>
                <a:cubicBezTo>
                  <a:pt x="18753" y="15191"/>
                  <a:pt x="18586" y="15389"/>
                  <a:pt x="18586" y="15389"/>
                </a:cubicBezTo>
                <a:cubicBezTo>
                  <a:pt x="18586" y="15389"/>
                  <a:pt x="18586" y="15785"/>
                  <a:pt x="18419" y="15785"/>
                </a:cubicBezTo>
                <a:cubicBezTo>
                  <a:pt x="18419" y="15983"/>
                  <a:pt x="18251" y="16182"/>
                  <a:pt x="18251" y="16182"/>
                </a:cubicBezTo>
                <a:cubicBezTo>
                  <a:pt x="18251" y="16182"/>
                  <a:pt x="18251" y="16380"/>
                  <a:pt x="18251" y="16380"/>
                </a:cubicBezTo>
                <a:cubicBezTo>
                  <a:pt x="18251" y="16578"/>
                  <a:pt x="18251" y="16776"/>
                  <a:pt x="18084" y="16974"/>
                </a:cubicBezTo>
                <a:cubicBezTo>
                  <a:pt x="17916" y="16974"/>
                  <a:pt x="17581" y="17371"/>
                  <a:pt x="17581" y="17371"/>
                </a:cubicBezTo>
                <a:cubicBezTo>
                  <a:pt x="17581" y="17371"/>
                  <a:pt x="17581" y="17371"/>
                  <a:pt x="17581" y="17569"/>
                </a:cubicBezTo>
                <a:cubicBezTo>
                  <a:pt x="17749" y="17569"/>
                  <a:pt x="17749" y="17767"/>
                  <a:pt x="17749" y="17767"/>
                </a:cubicBezTo>
                <a:cubicBezTo>
                  <a:pt x="17749" y="18163"/>
                  <a:pt x="17749" y="18163"/>
                  <a:pt x="17749" y="18163"/>
                </a:cubicBezTo>
                <a:cubicBezTo>
                  <a:pt x="17749" y="18163"/>
                  <a:pt x="17581" y="18361"/>
                  <a:pt x="17581" y="18560"/>
                </a:cubicBezTo>
                <a:cubicBezTo>
                  <a:pt x="17749" y="18560"/>
                  <a:pt x="17749" y="18560"/>
                  <a:pt x="17749" y="18560"/>
                </a:cubicBezTo>
                <a:cubicBezTo>
                  <a:pt x="17916" y="18956"/>
                  <a:pt x="17916" y="18956"/>
                  <a:pt x="17916" y="18956"/>
                </a:cubicBezTo>
                <a:cubicBezTo>
                  <a:pt x="18084" y="19352"/>
                  <a:pt x="18084" y="19352"/>
                  <a:pt x="18084" y="19352"/>
                </a:cubicBezTo>
                <a:cubicBezTo>
                  <a:pt x="18251" y="19352"/>
                  <a:pt x="18251" y="19352"/>
                  <a:pt x="18251" y="19352"/>
                </a:cubicBezTo>
                <a:cubicBezTo>
                  <a:pt x="18251" y="19352"/>
                  <a:pt x="18419" y="19749"/>
                  <a:pt x="18419" y="19947"/>
                </a:cubicBezTo>
                <a:cubicBezTo>
                  <a:pt x="18419" y="19947"/>
                  <a:pt x="18419" y="20343"/>
                  <a:pt x="18419" y="20343"/>
                </a:cubicBezTo>
                <a:cubicBezTo>
                  <a:pt x="18084" y="20739"/>
                  <a:pt x="18084" y="20739"/>
                  <a:pt x="18084" y="20739"/>
                </a:cubicBezTo>
                <a:cubicBezTo>
                  <a:pt x="17916" y="21136"/>
                  <a:pt x="17916" y="21136"/>
                  <a:pt x="17916" y="21136"/>
                </a:cubicBezTo>
                <a:cubicBezTo>
                  <a:pt x="17916" y="21136"/>
                  <a:pt x="17749" y="21136"/>
                  <a:pt x="17749" y="21136"/>
                </a:cubicBezTo>
                <a:cubicBezTo>
                  <a:pt x="17581" y="21136"/>
                  <a:pt x="17414" y="21136"/>
                  <a:pt x="17414" y="21136"/>
                </a:cubicBezTo>
                <a:cubicBezTo>
                  <a:pt x="17247" y="21334"/>
                  <a:pt x="17247" y="21334"/>
                  <a:pt x="17247" y="21334"/>
                </a:cubicBezTo>
                <a:cubicBezTo>
                  <a:pt x="16912" y="21334"/>
                  <a:pt x="16912" y="21334"/>
                  <a:pt x="16912" y="21334"/>
                </a:cubicBezTo>
                <a:cubicBezTo>
                  <a:pt x="16577" y="21532"/>
                  <a:pt x="16577" y="21532"/>
                  <a:pt x="16577" y="21532"/>
                </a:cubicBezTo>
                <a:cubicBezTo>
                  <a:pt x="16074" y="21532"/>
                  <a:pt x="16074" y="21532"/>
                  <a:pt x="16074" y="21532"/>
                </a:cubicBezTo>
                <a:cubicBezTo>
                  <a:pt x="15907" y="21136"/>
                  <a:pt x="15907" y="21136"/>
                  <a:pt x="15907" y="21136"/>
                </a:cubicBezTo>
                <a:cubicBezTo>
                  <a:pt x="15740" y="20739"/>
                  <a:pt x="15740" y="20739"/>
                  <a:pt x="15740" y="20739"/>
                </a:cubicBezTo>
                <a:cubicBezTo>
                  <a:pt x="15572" y="20541"/>
                  <a:pt x="15572" y="20541"/>
                  <a:pt x="15572" y="20541"/>
                </a:cubicBezTo>
                <a:cubicBezTo>
                  <a:pt x="15405" y="20541"/>
                  <a:pt x="15405" y="20541"/>
                  <a:pt x="15405" y="20541"/>
                </a:cubicBezTo>
                <a:cubicBezTo>
                  <a:pt x="14902" y="20343"/>
                  <a:pt x="14902" y="20343"/>
                  <a:pt x="14902" y="20343"/>
                </a:cubicBezTo>
                <a:cubicBezTo>
                  <a:pt x="15070" y="19947"/>
                  <a:pt x="15070" y="19947"/>
                  <a:pt x="15070" y="19947"/>
                </a:cubicBezTo>
                <a:cubicBezTo>
                  <a:pt x="15070" y="19947"/>
                  <a:pt x="14902" y="19550"/>
                  <a:pt x="14902" y="19550"/>
                </a:cubicBezTo>
                <a:cubicBezTo>
                  <a:pt x="14735" y="19550"/>
                  <a:pt x="14567" y="19550"/>
                  <a:pt x="14567" y="19550"/>
                </a:cubicBezTo>
                <a:cubicBezTo>
                  <a:pt x="14233" y="19154"/>
                  <a:pt x="14233" y="19154"/>
                  <a:pt x="14233" y="19154"/>
                </a:cubicBezTo>
                <a:cubicBezTo>
                  <a:pt x="14233" y="19154"/>
                  <a:pt x="14233" y="18956"/>
                  <a:pt x="14065" y="18758"/>
                </a:cubicBezTo>
                <a:cubicBezTo>
                  <a:pt x="13898" y="18758"/>
                  <a:pt x="13898" y="18560"/>
                  <a:pt x="13730" y="18560"/>
                </a:cubicBezTo>
                <a:cubicBezTo>
                  <a:pt x="13563" y="18560"/>
                  <a:pt x="13228" y="18560"/>
                  <a:pt x="13228" y="18560"/>
                </a:cubicBezTo>
                <a:cubicBezTo>
                  <a:pt x="13228" y="18560"/>
                  <a:pt x="13060" y="18163"/>
                  <a:pt x="12893" y="18163"/>
                </a:cubicBezTo>
                <a:cubicBezTo>
                  <a:pt x="12893" y="18163"/>
                  <a:pt x="12223" y="18163"/>
                  <a:pt x="12223" y="18163"/>
                </a:cubicBezTo>
                <a:cubicBezTo>
                  <a:pt x="12223" y="18163"/>
                  <a:pt x="12391" y="17569"/>
                  <a:pt x="12391" y="17569"/>
                </a:cubicBezTo>
                <a:cubicBezTo>
                  <a:pt x="12391" y="17371"/>
                  <a:pt x="12391" y="16776"/>
                  <a:pt x="12391" y="16776"/>
                </a:cubicBezTo>
                <a:cubicBezTo>
                  <a:pt x="12391" y="16578"/>
                  <a:pt x="12391" y="16578"/>
                  <a:pt x="12391" y="16578"/>
                </a:cubicBezTo>
                <a:cubicBezTo>
                  <a:pt x="12391" y="16578"/>
                  <a:pt x="12223" y="16380"/>
                  <a:pt x="12391" y="15983"/>
                </a:cubicBezTo>
                <a:cubicBezTo>
                  <a:pt x="12558" y="15587"/>
                  <a:pt x="12391" y="15785"/>
                  <a:pt x="12558" y="15389"/>
                </a:cubicBezTo>
                <a:cubicBezTo>
                  <a:pt x="12726" y="14794"/>
                  <a:pt x="12726" y="14596"/>
                  <a:pt x="12726" y="14596"/>
                </a:cubicBezTo>
                <a:cubicBezTo>
                  <a:pt x="12391" y="14398"/>
                  <a:pt x="12391" y="14398"/>
                  <a:pt x="12391" y="14398"/>
                </a:cubicBezTo>
                <a:cubicBezTo>
                  <a:pt x="12391" y="14398"/>
                  <a:pt x="12223" y="14200"/>
                  <a:pt x="12056" y="14398"/>
                </a:cubicBezTo>
                <a:cubicBezTo>
                  <a:pt x="12056" y="14794"/>
                  <a:pt x="11888" y="14794"/>
                  <a:pt x="11888" y="14794"/>
                </a:cubicBezTo>
                <a:cubicBezTo>
                  <a:pt x="11553" y="15389"/>
                  <a:pt x="11553" y="15389"/>
                  <a:pt x="11553" y="15389"/>
                </a:cubicBezTo>
                <a:cubicBezTo>
                  <a:pt x="11553" y="15983"/>
                  <a:pt x="11553" y="15983"/>
                  <a:pt x="11553" y="15983"/>
                </a:cubicBezTo>
                <a:cubicBezTo>
                  <a:pt x="11553" y="15983"/>
                  <a:pt x="11721" y="16182"/>
                  <a:pt x="11219" y="16182"/>
                </a:cubicBezTo>
                <a:cubicBezTo>
                  <a:pt x="10884" y="16182"/>
                  <a:pt x="10549" y="16182"/>
                  <a:pt x="10549" y="16182"/>
                </a:cubicBezTo>
                <a:cubicBezTo>
                  <a:pt x="10549" y="16182"/>
                  <a:pt x="10884" y="16578"/>
                  <a:pt x="10549" y="16578"/>
                </a:cubicBezTo>
                <a:cubicBezTo>
                  <a:pt x="10047" y="16578"/>
                  <a:pt x="9544" y="16578"/>
                  <a:pt x="9544" y="16578"/>
                </a:cubicBezTo>
                <a:cubicBezTo>
                  <a:pt x="9209" y="16182"/>
                  <a:pt x="9209" y="16182"/>
                  <a:pt x="9209" y="16182"/>
                </a:cubicBezTo>
                <a:cubicBezTo>
                  <a:pt x="8540" y="16380"/>
                  <a:pt x="8540" y="16380"/>
                  <a:pt x="8540" y="16380"/>
                </a:cubicBezTo>
                <a:cubicBezTo>
                  <a:pt x="8540" y="16380"/>
                  <a:pt x="8540" y="16182"/>
                  <a:pt x="8540" y="15785"/>
                </a:cubicBezTo>
                <a:cubicBezTo>
                  <a:pt x="8540" y="15587"/>
                  <a:pt x="8372" y="15191"/>
                  <a:pt x="8540" y="15191"/>
                </a:cubicBezTo>
                <a:cubicBezTo>
                  <a:pt x="8707" y="15191"/>
                  <a:pt x="8874" y="14993"/>
                  <a:pt x="8874" y="14993"/>
                </a:cubicBezTo>
                <a:cubicBezTo>
                  <a:pt x="8707" y="14398"/>
                  <a:pt x="8707" y="14398"/>
                  <a:pt x="8707" y="14398"/>
                </a:cubicBezTo>
                <a:cubicBezTo>
                  <a:pt x="8707" y="14398"/>
                  <a:pt x="8707" y="14398"/>
                  <a:pt x="8707" y="14398"/>
                </a:cubicBezTo>
                <a:cubicBezTo>
                  <a:pt x="8707" y="14398"/>
                  <a:pt x="8540" y="14398"/>
                  <a:pt x="8540" y="14200"/>
                </a:cubicBezTo>
                <a:cubicBezTo>
                  <a:pt x="8540" y="14002"/>
                  <a:pt x="8707" y="13605"/>
                  <a:pt x="8707" y="13605"/>
                </a:cubicBezTo>
                <a:cubicBezTo>
                  <a:pt x="8874" y="13407"/>
                  <a:pt x="8874" y="13011"/>
                  <a:pt x="8874" y="13011"/>
                </a:cubicBezTo>
                <a:cubicBezTo>
                  <a:pt x="8707" y="13011"/>
                  <a:pt x="8707" y="13011"/>
                  <a:pt x="8707" y="13011"/>
                </a:cubicBezTo>
                <a:cubicBezTo>
                  <a:pt x="8707" y="13011"/>
                  <a:pt x="8372" y="13209"/>
                  <a:pt x="8372" y="12813"/>
                </a:cubicBezTo>
                <a:cubicBezTo>
                  <a:pt x="8372" y="12615"/>
                  <a:pt x="8205" y="12218"/>
                  <a:pt x="8205" y="12218"/>
                </a:cubicBezTo>
                <a:cubicBezTo>
                  <a:pt x="8205" y="12218"/>
                  <a:pt x="7870" y="12020"/>
                  <a:pt x="7870" y="12020"/>
                </a:cubicBezTo>
                <a:cubicBezTo>
                  <a:pt x="7702" y="12020"/>
                  <a:pt x="7702" y="12020"/>
                  <a:pt x="7535" y="12218"/>
                </a:cubicBezTo>
                <a:cubicBezTo>
                  <a:pt x="7535" y="12218"/>
                  <a:pt x="7033" y="12020"/>
                  <a:pt x="7033" y="12020"/>
                </a:cubicBezTo>
                <a:cubicBezTo>
                  <a:pt x="7033" y="12020"/>
                  <a:pt x="6530" y="12020"/>
                  <a:pt x="6530" y="12020"/>
                </a:cubicBezTo>
                <a:cubicBezTo>
                  <a:pt x="6363" y="12020"/>
                  <a:pt x="6195" y="12416"/>
                  <a:pt x="6195" y="12416"/>
                </a:cubicBezTo>
                <a:cubicBezTo>
                  <a:pt x="5860" y="11822"/>
                  <a:pt x="5860" y="11822"/>
                  <a:pt x="5860" y="11822"/>
                </a:cubicBezTo>
                <a:cubicBezTo>
                  <a:pt x="6028" y="11227"/>
                  <a:pt x="6028" y="11227"/>
                  <a:pt x="6028" y="11227"/>
                </a:cubicBezTo>
                <a:cubicBezTo>
                  <a:pt x="6028" y="11227"/>
                  <a:pt x="5693" y="10831"/>
                  <a:pt x="5693" y="10633"/>
                </a:cubicBezTo>
                <a:cubicBezTo>
                  <a:pt x="5693" y="10633"/>
                  <a:pt x="5526" y="10237"/>
                  <a:pt x="5526" y="10237"/>
                </a:cubicBezTo>
                <a:cubicBezTo>
                  <a:pt x="5191" y="10237"/>
                  <a:pt x="5191" y="10237"/>
                  <a:pt x="5191" y="10237"/>
                </a:cubicBezTo>
                <a:cubicBezTo>
                  <a:pt x="5023" y="10038"/>
                  <a:pt x="5023" y="10038"/>
                  <a:pt x="5023" y="10038"/>
                </a:cubicBezTo>
                <a:cubicBezTo>
                  <a:pt x="5023" y="10038"/>
                  <a:pt x="4688" y="10038"/>
                  <a:pt x="4521" y="10038"/>
                </a:cubicBezTo>
                <a:cubicBezTo>
                  <a:pt x="4353" y="10038"/>
                  <a:pt x="4353" y="10038"/>
                  <a:pt x="4186" y="10038"/>
                </a:cubicBezTo>
                <a:cubicBezTo>
                  <a:pt x="4186" y="10038"/>
                  <a:pt x="3851" y="9642"/>
                  <a:pt x="3851" y="9642"/>
                </a:cubicBezTo>
                <a:cubicBezTo>
                  <a:pt x="3851" y="9444"/>
                  <a:pt x="3851" y="9246"/>
                  <a:pt x="3851" y="9048"/>
                </a:cubicBezTo>
                <a:cubicBezTo>
                  <a:pt x="3684" y="8849"/>
                  <a:pt x="3516" y="8453"/>
                  <a:pt x="3516" y="8255"/>
                </a:cubicBezTo>
                <a:cubicBezTo>
                  <a:pt x="3516" y="8255"/>
                  <a:pt x="3684" y="7859"/>
                  <a:pt x="3684" y="7859"/>
                </a:cubicBezTo>
                <a:cubicBezTo>
                  <a:pt x="3516" y="7660"/>
                  <a:pt x="3181" y="7264"/>
                  <a:pt x="3181" y="7264"/>
                </a:cubicBezTo>
                <a:cubicBezTo>
                  <a:pt x="3014" y="6868"/>
                  <a:pt x="3014" y="6868"/>
                  <a:pt x="3014" y="6868"/>
                </a:cubicBezTo>
                <a:cubicBezTo>
                  <a:pt x="3014" y="6868"/>
                  <a:pt x="2512" y="7264"/>
                  <a:pt x="2344" y="7264"/>
                </a:cubicBezTo>
                <a:cubicBezTo>
                  <a:pt x="2177" y="7264"/>
                  <a:pt x="1842" y="7066"/>
                  <a:pt x="1842" y="7264"/>
                </a:cubicBezTo>
                <a:cubicBezTo>
                  <a:pt x="1842" y="7264"/>
                  <a:pt x="2009" y="7660"/>
                  <a:pt x="1842" y="7660"/>
                </a:cubicBezTo>
                <a:cubicBezTo>
                  <a:pt x="1674" y="7660"/>
                  <a:pt x="1340" y="7660"/>
                  <a:pt x="1172" y="7462"/>
                </a:cubicBezTo>
                <a:cubicBezTo>
                  <a:pt x="1005" y="7264"/>
                  <a:pt x="1005" y="7066"/>
                  <a:pt x="1005" y="6868"/>
                </a:cubicBezTo>
                <a:cubicBezTo>
                  <a:pt x="837" y="6868"/>
                  <a:pt x="837" y="6471"/>
                  <a:pt x="670" y="6471"/>
                </a:cubicBezTo>
                <a:cubicBezTo>
                  <a:pt x="502" y="6471"/>
                  <a:pt x="335" y="6471"/>
                  <a:pt x="335" y="6273"/>
                </a:cubicBezTo>
                <a:cubicBezTo>
                  <a:pt x="335" y="6273"/>
                  <a:pt x="335" y="5679"/>
                  <a:pt x="335" y="5679"/>
                </a:cubicBezTo>
                <a:cubicBezTo>
                  <a:pt x="335" y="5282"/>
                  <a:pt x="335" y="5282"/>
                  <a:pt x="335" y="5282"/>
                </a:cubicBezTo>
                <a:cubicBezTo>
                  <a:pt x="335" y="5282"/>
                  <a:pt x="335" y="4688"/>
                  <a:pt x="167" y="4688"/>
                </a:cubicBezTo>
                <a:cubicBezTo>
                  <a:pt x="167" y="4490"/>
                  <a:pt x="0" y="4292"/>
                  <a:pt x="0" y="4292"/>
                </a:cubicBezTo>
                <a:cubicBezTo>
                  <a:pt x="0" y="3697"/>
                  <a:pt x="0" y="3697"/>
                  <a:pt x="0" y="3697"/>
                </a:cubicBezTo>
                <a:lnTo>
                  <a:pt x="167" y="3499"/>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7" name="Shape 2717"/>
          <p:cNvSpPr/>
          <p:nvPr/>
        </p:nvSpPr>
        <p:spPr>
          <a:xfrm>
            <a:off x="16314149" y="5502526"/>
            <a:ext cx="1103048" cy="592570"/>
          </a:xfrm>
          <a:custGeom>
            <a:avLst/>
            <a:gdLst/>
            <a:ahLst/>
            <a:cxnLst>
              <a:cxn ang="0">
                <a:pos x="wd2" y="hd2"/>
              </a:cxn>
              <a:cxn ang="5400000">
                <a:pos x="wd2" y="hd2"/>
              </a:cxn>
              <a:cxn ang="10800000">
                <a:pos x="wd2" y="hd2"/>
              </a:cxn>
              <a:cxn ang="16200000">
                <a:pos x="wd2" y="hd2"/>
              </a:cxn>
            </a:cxnLst>
            <a:rect l="0" t="0" r="r" b="b"/>
            <a:pathLst>
              <a:path w="21600" h="21600" extrusionOk="0">
                <a:moveTo>
                  <a:pt x="3870" y="4385"/>
                </a:moveTo>
                <a:cubicBezTo>
                  <a:pt x="3960" y="4385"/>
                  <a:pt x="4500" y="3573"/>
                  <a:pt x="4500" y="3573"/>
                </a:cubicBezTo>
                <a:cubicBezTo>
                  <a:pt x="5040" y="3248"/>
                  <a:pt x="5040" y="3248"/>
                  <a:pt x="5040" y="3248"/>
                </a:cubicBezTo>
                <a:cubicBezTo>
                  <a:pt x="5220" y="2923"/>
                  <a:pt x="5220" y="2923"/>
                  <a:pt x="5220" y="2923"/>
                </a:cubicBezTo>
                <a:cubicBezTo>
                  <a:pt x="5400" y="2274"/>
                  <a:pt x="5400" y="2274"/>
                  <a:pt x="5400" y="2274"/>
                </a:cubicBezTo>
                <a:cubicBezTo>
                  <a:pt x="5400" y="2274"/>
                  <a:pt x="5310" y="1949"/>
                  <a:pt x="5580" y="1949"/>
                </a:cubicBezTo>
                <a:cubicBezTo>
                  <a:pt x="5850" y="1949"/>
                  <a:pt x="6660" y="1624"/>
                  <a:pt x="6660" y="1624"/>
                </a:cubicBezTo>
                <a:cubicBezTo>
                  <a:pt x="6750" y="1299"/>
                  <a:pt x="6750" y="1299"/>
                  <a:pt x="6750" y="1299"/>
                </a:cubicBezTo>
                <a:cubicBezTo>
                  <a:pt x="6570" y="812"/>
                  <a:pt x="6570" y="812"/>
                  <a:pt x="6570" y="812"/>
                </a:cubicBezTo>
                <a:cubicBezTo>
                  <a:pt x="6570" y="812"/>
                  <a:pt x="6570" y="162"/>
                  <a:pt x="6570" y="162"/>
                </a:cubicBezTo>
                <a:cubicBezTo>
                  <a:pt x="6660" y="0"/>
                  <a:pt x="7020" y="0"/>
                  <a:pt x="7200" y="0"/>
                </a:cubicBezTo>
                <a:cubicBezTo>
                  <a:pt x="7380" y="162"/>
                  <a:pt x="7560" y="325"/>
                  <a:pt x="7650" y="487"/>
                </a:cubicBezTo>
                <a:cubicBezTo>
                  <a:pt x="7650" y="650"/>
                  <a:pt x="7650" y="487"/>
                  <a:pt x="7650" y="812"/>
                </a:cubicBezTo>
                <a:cubicBezTo>
                  <a:pt x="7650" y="1137"/>
                  <a:pt x="7650" y="1462"/>
                  <a:pt x="7650" y="1462"/>
                </a:cubicBezTo>
                <a:cubicBezTo>
                  <a:pt x="7650" y="1462"/>
                  <a:pt x="7740" y="1624"/>
                  <a:pt x="7830" y="1786"/>
                </a:cubicBezTo>
                <a:cubicBezTo>
                  <a:pt x="8010" y="1786"/>
                  <a:pt x="8190" y="2111"/>
                  <a:pt x="8190" y="1949"/>
                </a:cubicBezTo>
                <a:cubicBezTo>
                  <a:pt x="8190" y="1949"/>
                  <a:pt x="8280" y="1786"/>
                  <a:pt x="8370" y="1624"/>
                </a:cubicBezTo>
                <a:cubicBezTo>
                  <a:pt x="8370" y="1624"/>
                  <a:pt x="8370" y="1624"/>
                  <a:pt x="8370" y="1624"/>
                </a:cubicBezTo>
                <a:cubicBezTo>
                  <a:pt x="8370" y="1949"/>
                  <a:pt x="8460" y="1786"/>
                  <a:pt x="8550" y="1786"/>
                </a:cubicBezTo>
                <a:cubicBezTo>
                  <a:pt x="8640" y="1786"/>
                  <a:pt x="9000" y="1462"/>
                  <a:pt x="9000" y="1462"/>
                </a:cubicBezTo>
                <a:cubicBezTo>
                  <a:pt x="9000" y="1462"/>
                  <a:pt x="8910" y="974"/>
                  <a:pt x="8910" y="974"/>
                </a:cubicBezTo>
                <a:cubicBezTo>
                  <a:pt x="8910" y="812"/>
                  <a:pt x="8910" y="650"/>
                  <a:pt x="8910" y="487"/>
                </a:cubicBezTo>
                <a:cubicBezTo>
                  <a:pt x="9000" y="325"/>
                  <a:pt x="9000" y="325"/>
                  <a:pt x="9000" y="325"/>
                </a:cubicBezTo>
                <a:cubicBezTo>
                  <a:pt x="9090" y="325"/>
                  <a:pt x="9270" y="487"/>
                  <a:pt x="9270" y="487"/>
                </a:cubicBezTo>
                <a:cubicBezTo>
                  <a:pt x="9270" y="487"/>
                  <a:pt x="9450" y="650"/>
                  <a:pt x="9540" y="650"/>
                </a:cubicBezTo>
                <a:cubicBezTo>
                  <a:pt x="9720" y="650"/>
                  <a:pt x="9630" y="974"/>
                  <a:pt x="9630" y="974"/>
                </a:cubicBezTo>
                <a:cubicBezTo>
                  <a:pt x="9630" y="974"/>
                  <a:pt x="9720" y="1462"/>
                  <a:pt x="9900" y="1624"/>
                </a:cubicBezTo>
                <a:cubicBezTo>
                  <a:pt x="10080" y="1786"/>
                  <a:pt x="10080" y="1949"/>
                  <a:pt x="10080" y="2111"/>
                </a:cubicBezTo>
                <a:cubicBezTo>
                  <a:pt x="10170" y="2111"/>
                  <a:pt x="10350" y="2111"/>
                  <a:pt x="10350" y="2111"/>
                </a:cubicBezTo>
                <a:cubicBezTo>
                  <a:pt x="10620" y="1949"/>
                  <a:pt x="10620" y="1949"/>
                  <a:pt x="10620" y="1949"/>
                </a:cubicBezTo>
                <a:cubicBezTo>
                  <a:pt x="10620" y="1949"/>
                  <a:pt x="10800" y="2111"/>
                  <a:pt x="10890" y="2436"/>
                </a:cubicBezTo>
                <a:cubicBezTo>
                  <a:pt x="10890" y="2598"/>
                  <a:pt x="11160" y="2598"/>
                  <a:pt x="11250" y="2436"/>
                </a:cubicBezTo>
                <a:cubicBezTo>
                  <a:pt x="11340" y="2436"/>
                  <a:pt x="11340" y="2436"/>
                  <a:pt x="11340" y="2436"/>
                </a:cubicBezTo>
                <a:cubicBezTo>
                  <a:pt x="11430" y="2598"/>
                  <a:pt x="11430" y="2598"/>
                  <a:pt x="11430" y="2598"/>
                </a:cubicBezTo>
                <a:cubicBezTo>
                  <a:pt x="11430" y="2598"/>
                  <a:pt x="11610" y="3248"/>
                  <a:pt x="11880" y="2761"/>
                </a:cubicBezTo>
                <a:cubicBezTo>
                  <a:pt x="12150" y="2274"/>
                  <a:pt x="11970" y="2761"/>
                  <a:pt x="11970" y="2761"/>
                </a:cubicBezTo>
                <a:cubicBezTo>
                  <a:pt x="11970" y="2761"/>
                  <a:pt x="12150" y="3248"/>
                  <a:pt x="12240" y="3248"/>
                </a:cubicBezTo>
                <a:cubicBezTo>
                  <a:pt x="12420" y="3248"/>
                  <a:pt x="12420" y="3248"/>
                  <a:pt x="12420" y="3248"/>
                </a:cubicBezTo>
                <a:cubicBezTo>
                  <a:pt x="12780" y="2923"/>
                  <a:pt x="12780" y="2923"/>
                  <a:pt x="12780" y="2923"/>
                </a:cubicBezTo>
                <a:cubicBezTo>
                  <a:pt x="13050" y="2761"/>
                  <a:pt x="13050" y="2761"/>
                  <a:pt x="13050" y="2761"/>
                </a:cubicBezTo>
                <a:cubicBezTo>
                  <a:pt x="13050" y="2761"/>
                  <a:pt x="13320" y="2761"/>
                  <a:pt x="13230" y="3573"/>
                </a:cubicBezTo>
                <a:cubicBezTo>
                  <a:pt x="13230" y="4223"/>
                  <a:pt x="13140" y="4060"/>
                  <a:pt x="13140" y="4060"/>
                </a:cubicBezTo>
                <a:cubicBezTo>
                  <a:pt x="12960" y="4547"/>
                  <a:pt x="12960" y="4547"/>
                  <a:pt x="12960" y="4547"/>
                </a:cubicBezTo>
                <a:cubicBezTo>
                  <a:pt x="12960" y="5035"/>
                  <a:pt x="12960" y="5035"/>
                  <a:pt x="12960" y="5035"/>
                </a:cubicBezTo>
                <a:cubicBezTo>
                  <a:pt x="12960" y="5035"/>
                  <a:pt x="13050" y="5035"/>
                  <a:pt x="13140" y="5035"/>
                </a:cubicBezTo>
                <a:cubicBezTo>
                  <a:pt x="13230" y="5035"/>
                  <a:pt x="13320" y="5684"/>
                  <a:pt x="13320" y="5684"/>
                </a:cubicBezTo>
                <a:cubicBezTo>
                  <a:pt x="13590" y="5847"/>
                  <a:pt x="13590" y="5847"/>
                  <a:pt x="13590" y="5847"/>
                </a:cubicBezTo>
                <a:cubicBezTo>
                  <a:pt x="13590" y="5847"/>
                  <a:pt x="13680" y="6009"/>
                  <a:pt x="13860" y="6171"/>
                </a:cubicBezTo>
                <a:cubicBezTo>
                  <a:pt x="13950" y="6334"/>
                  <a:pt x="14040" y="6659"/>
                  <a:pt x="14040" y="6659"/>
                </a:cubicBezTo>
                <a:cubicBezTo>
                  <a:pt x="14040" y="6659"/>
                  <a:pt x="14130" y="7308"/>
                  <a:pt x="14220" y="7471"/>
                </a:cubicBezTo>
                <a:cubicBezTo>
                  <a:pt x="14220" y="7795"/>
                  <a:pt x="14760" y="7146"/>
                  <a:pt x="14760" y="7146"/>
                </a:cubicBezTo>
                <a:cubicBezTo>
                  <a:pt x="14850" y="6334"/>
                  <a:pt x="14850" y="6334"/>
                  <a:pt x="14850" y="6334"/>
                </a:cubicBezTo>
                <a:cubicBezTo>
                  <a:pt x="15390" y="6009"/>
                  <a:pt x="15390" y="6009"/>
                  <a:pt x="15390" y="6009"/>
                </a:cubicBezTo>
                <a:cubicBezTo>
                  <a:pt x="15210" y="5035"/>
                  <a:pt x="15210" y="5035"/>
                  <a:pt x="15210" y="5035"/>
                </a:cubicBezTo>
                <a:cubicBezTo>
                  <a:pt x="15030" y="4385"/>
                  <a:pt x="15030" y="4385"/>
                  <a:pt x="15030" y="4385"/>
                </a:cubicBezTo>
                <a:cubicBezTo>
                  <a:pt x="15030" y="4385"/>
                  <a:pt x="15390" y="4547"/>
                  <a:pt x="15480" y="4385"/>
                </a:cubicBezTo>
                <a:cubicBezTo>
                  <a:pt x="15570" y="4385"/>
                  <a:pt x="15840" y="4547"/>
                  <a:pt x="15840" y="4547"/>
                </a:cubicBezTo>
                <a:cubicBezTo>
                  <a:pt x="16830" y="5359"/>
                  <a:pt x="16830" y="5359"/>
                  <a:pt x="16830" y="5359"/>
                </a:cubicBezTo>
                <a:cubicBezTo>
                  <a:pt x="16830" y="5359"/>
                  <a:pt x="17100" y="5197"/>
                  <a:pt x="17280" y="5197"/>
                </a:cubicBezTo>
                <a:cubicBezTo>
                  <a:pt x="17460" y="5035"/>
                  <a:pt x="17460" y="4710"/>
                  <a:pt x="17460" y="4710"/>
                </a:cubicBezTo>
                <a:cubicBezTo>
                  <a:pt x="17460" y="4710"/>
                  <a:pt x="17550" y="4872"/>
                  <a:pt x="17730" y="5197"/>
                </a:cubicBezTo>
                <a:cubicBezTo>
                  <a:pt x="17820" y="5684"/>
                  <a:pt x="17640" y="5522"/>
                  <a:pt x="17640" y="5684"/>
                </a:cubicBezTo>
                <a:cubicBezTo>
                  <a:pt x="17550" y="5847"/>
                  <a:pt x="17370" y="6334"/>
                  <a:pt x="17370" y="6334"/>
                </a:cubicBezTo>
                <a:cubicBezTo>
                  <a:pt x="17370" y="6334"/>
                  <a:pt x="17460" y="6659"/>
                  <a:pt x="17640" y="6659"/>
                </a:cubicBezTo>
                <a:cubicBezTo>
                  <a:pt x="17730" y="6659"/>
                  <a:pt x="17640" y="6821"/>
                  <a:pt x="17820" y="7146"/>
                </a:cubicBezTo>
                <a:cubicBezTo>
                  <a:pt x="17910" y="7308"/>
                  <a:pt x="18270" y="7471"/>
                  <a:pt x="18270" y="7471"/>
                </a:cubicBezTo>
                <a:cubicBezTo>
                  <a:pt x="18540" y="7471"/>
                  <a:pt x="18540" y="7471"/>
                  <a:pt x="18540" y="7471"/>
                </a:cubicBezTo>
                <a:cubicBezTo>
                  <a:pt x="18810" y="6983"/>
                  <a:pt x="18810" y="6983"/>
                  <a:pt x="18810" y="6983"/>
                </a:cubicBezTo>
                <a:cubicBezTo>
                  <a:pt x="18810" y="6983"/>
                  <a:pt x="19080" y="7146"/>
                  <a:pt x="19170" y="7308"/>
                </a:cubicBezTo>
                <a:cubicBezTo>
                  <a:pt x="19260" y="7471"/>
                  <a:pt x="19710" y="7795"/>
                  <a:pt x="19710" y="7795"/>
                </a:cubicBezTo>
                <a:cubicBezTo>
                  <a:pt x="20430" y="7471"/>
                  <a:pt x="20430" y="7471"/>
                  <a:pt x="20430" y="7471"/>
                </a:cubicBezTo>
                <a:cubicBezTo>
                  <a:pt x="20520" y="8770"/>
                  <a:pt x="20520" y="8770"/>
                  <a:pt x="20520" y="8770"/>
                </a:cubicBezTo>
                <a:cubicBezTo>
                  <a:pt x="20520" y="8770"/>
                  <a:pt x="20700" y="8770"/>
                  <a:pt x="20880" y="9257"/>
                </a:cubicBezTo>
                <a:cubicBezTo>
                  <a:pt x="21060" y="9582"/>
                  <a:pt x="20970" y="9257"/>
                  <a:pt x="20970" y="9257"/>
                </a:cubicBezTo>
                <a:cubicBezTo>
                  <a:pt x="20970" y="9257"/>
                  <a:pt x="21330" y="9582"/>
                  <a:pt x="21330" y="9744"/>
                </a:cubicBezTo>
                <a:cubicBezTo>
                  <a:pt x="21330" y="10069"/>
                  <a:pt x="21420" y="10394"/>
                  <a:pt x="21420" y="10394"/>
                </a:cubicBezTo>
                <a:cubicBezTo>
                  <a:pt x="21600" y="11044"/>
                  <a:pt x="21600" y="11044"/>
                  <a:pt x="21600" y="11044"/>
                </a:cubicBezTo>
                <a:cubicBezTo>
                  <a:pt x="21510" y="11044"/>
                  <a:pt x="21330" y="11044"/>
                  <a:pt x="21240" y="11044"/>
                </a:cubicBezTo>
                <a:cubicBezTo>
                  <a:pt x="21240" y="11044"/>
                  <a:pt x="21150" y="11206"/>
                  <a:pt x="21060" y="11206"/>
                </a:cubicBezTo>
                <a:cubicBezTo>
                  <a:pt x="20970" y="11206"/>
                  <a:pt x="20880" y="11206"/>
                  <a:pt x="20880" y="11206"/>
                </a:cubicBezTo>
                <a:cubicBezTo>
                  <a:pt x="20610" y="11368"/>
                  <a:pt x="20610" y="11368"/>
                  <a:pt x="20610" y="11368"/>
                </a:cubicBezTo>
                <a:cubicBezTo>
                  <a:pt x="20430" y="11693"/>
                  <a:pt x="20430" y="11693"/>
                  <a:pt x="20430" y="11693"/>
                </a:cubicBezTo>
                <a:cubicBezTo>
                  <a:pt x="20250" y="12018"/>
                  <a:pt x="20250" y="12018"/>
                  <a:pt x="20250" y="12018"/>
                </a:cubicBezTo>
                <a:cubicBezTo>
                  <a:pt x="20070" y="12668"/>
                  <a:pt x="20070" y="12668"/>
                  <a:pt x="20070" y="12668"/>
                </a:cubicBezTo>
                <a:cubicBezTo>
                  <a:pt x="20070" y="12992"/>
                  <a:pt x="20070" y="12992"/>
                  <a:pt x="20070" y="12992"/>
                </a:cubicBezTo>
                <a:cubicBezTo>
                  <a:pt x="19800" y="13480"/>
                  <a:pt x="19800" y="13480"/>
                  <a:pt x="19800" y="13480"/>
                </a:cubicBezTo>
                <a:cubicBezTo>
                  <a:pt x="19800" y="13480"/>
                  <a:pt x="19530" y="13805"/>
                  <a:pt x="19440" y="13805"/>
                </a:cubicBezTo>
                <a:cubicBezTo>
                  <a:pt x="19350" y="13805"/>
                  <a:pt x="19350" y="14454"/>
                  <a:pt x="19350" y="14454"/>
                </a:cubicBezTo>
                <a:cubicBezTo>
                  <a:pt x="19440" y="14941"/>
                  <a:pt x="19440" y="14941"/>
                  <a:pt x="19440" y="14941"/>
                </a:cubicBezTo>
                <a:cubicBezTo>
                  <a:pt x="19350" y="15753"/>
                  <a:pt x="19350" y="15753"/>
                  <a:pt x="19350" y="15753"/>
                </a:cubicBezTo>
                <a:cubicBezTo>
                  <a:pt x="18900" y="16078"/>
                  <a:pt x="18900" y="16078"/>
                  <a:pt x="18900" y="16078"/>
                </a:cubicBezTo>
                <a:cubicBezTo>
                  <a:pt x="18810" y="16565"/>
                  <a:pt x="18810" y="16565"/>
                  <a:pt x="18810" y="16565"/>
                </a:cubicBezTo>
                <a:cubicBezTo>
                  <a:pt x="18720" y="16890"/>
                  <a:pt x="18720" y="16890"/>
                  <a:pt x="18720" y="16890"/>
                </a:cubicBezTo>
                <a:cubicBezTo>
                  <a:pt x="18720" y="16890"/>
                  <a:pt x="18540" y="17053"/>
                  <a:pt x="18540" y="17053"/>
                </a:cubicBezTo>
                <a:cubicBezTo>
                  <a:pt x="18450" y="16890"/>
                  <a:pt x="18450" y="17377"/>
                  <a:pt x="18450" y="17377"/>
                </a:cubicBezTo>
                <a:cubicBezTo>
                  <a:pt x="18270" y="17702"/>
                  <a:pt x="18270" y="17702"/>
                  <a:pt x="18270" y="17702"/>
                </a:cubicBezTo>
                <a:cubicBezTo>
                  <a:pt x="18180" y="17702"/>
                  <a:pt x="18180" y="17702"/>
                  <a:pt x="18180" y="17702"/>
                </a:cubicBezTo>
                <a:cubicBezTo>
                  <a:pt x="18000" y="17865"/>
                  <a:pt x="18000" y="17865"/>
                  <a:pt x="18000" y="17865"/>
                </a:cubicBezTo>
                <a:cubicBezTo>
                  <a:pt x="18000" y="17865"/>
                  <a:pt x="17910" y="18027"/>
                  <a:pt x="17820" y="18027"/>
                </a:cubicBezTo>
                <a:cubicBezTo>
                  <a:pt x="17820" y="18189"/>
                  <a:pt x="17730" y="18027"/>
                  <a:pt x="17730" y="18027"/>
                </a:cubicBezTo>
                <a:cubicBezTo>
                  <a:pt x="17730" y="18027"/>
                  <a:pt x="17550" y="17865"/>
                  <a:pt x="17460" y="17865"/>
                </a:cubicBezTo>
                <a:cubicBezTo>
                  <a:pt x="17460" y="17865"/>
                  <a:pt x="17460" y="18027"/>
                  <a:pt x="17370" y="18027"/>
                </a:cubicBezTo>
                <a:cubicBezTo>
                  <a:pt x="17370" y="18027"/>
                  <a:pt x="17370" y="18027"/>
                  <a:pt x="17280" y="18189"/>
                </a:cubicBezTo>
                <a:cubicBezTo>
                  <a:pt x="17280" y="18189"/>
                  <a:pt x="17190" y="18027"/>
                  <a:pt x="17100" y="18027"/>
                </a:cubicBezTo>
                <a:cubicBezTo>
                  <a:pt x="17010" y="18027"/>
                  <a:pt x="17010" y="17865"/>
                  <a:pt x="17010" y="17865"/>
                </a:cubicBezTo>
                <a:cubicBezTo>
                  <a:pt x="16920" y="17865"/>
                  <a:pt x="16830" y="17865"/>
                  <a:pt x="16830" y="17865"/>
                </a:cubicBezTo>
                <a:cubicBezTo>
                  <a:pt x="16740" y="17865"/>
                  <a:pt x="16650" y="17865"/>
                  <a:pt x="16650" y="17865"/>
                </a:cubicBezTo>
                <a:cubicBezTo>
                  <a:pt x="16650" y="17865"/>
                  <a:pt x="16560" y="18027"/>
                  <a:pt x="16560" y="18027"/>
                </a:cubicBezTo>
                <a:cubicBezTo>
                  <a:pt x="16380" y="18189"/>
                  <a:pt x="16380" y="18189"/>
                  <a:pt x="16380" y="18189"/>
                </a:cubicBezTo>
                <a:cubicBezTo>
                  <a:pt x="16380" y="18189"/>
                  <a:pt x="16380" y="18352"/>
                  <a:pt x="16380" y="18514"/>
                </a:cubicBezTo>
                <a:cubicBezTo>
                  <a:pt x="16380" y="18514"/>
                  <a:pt x="16380" y="18677"/>
                  <a:pt x="16290" y="18677"/>
                </a:cubicBezTo>
                <a:cubicBezTo>
                  <a:pt x="16290" y="18677"/>
                  <a:pt x="16200" y="19002"/>
                  <a:pt x="16200" y="19002"/>
                </a:cubicBezTo>
                <a:cubicBezTo>
                  <a:pt x="16200" y="19002"/>
                  <a:pt x="16200" y="19489"/>
                  <a:pt x="16110" y="19489"/>
                </a:cubicBezTo>
                <a:cubicBezTo>
                  <a:pt x="16110" y="19489"/>
                  <a:pt x="16110" y="19651"/>
                  <a:pt x="16110" y="19651"/>
                </a:cubicBezTo>
                <a:cubicBezTo>
                  <a:pt x="16110" y="19976"/>
                  <a:pt x="16110" y="19976"/>
                  <a:pt x="16110" y="19976"/>
                </a:cubicBezTo>
                <a:cubicBezTo>
                  <a:pt x="16110" y="20138"/>
                  <a:pt x="16110" y="20138"/>
                  <a:pt x="16110" y="20138"/>
                </a:cubicBezTo>
                <a:cubicBezTo>
                  <a:pt x="15930" y="19976"/>
                  <a:pt x="15930" y="19976"/>
                  <a:pt x="15930" y="19976"/>
                </a:cubicBezTo>
                <a:cubicBezTo>
                  <a:pt x="15750" y="19002"/>
                  <a:pt x="15750" y="19002"/>
                  <a:pt x="15750" y="19002"/>
                </a:cubicBezTo>
                <a:cubicBezTo>
                  <a:pt x="15750" y="19002"/>
                  <a:pt x="15480" y="19164"/>
                  <a:pt x="15210" y="19164"/>
                </a:cubicBezTo>
                <a:cubicBezTo>
                  <a:pt x="14940" y="19002"/>
                  <a:pt x="14760" y="18677"/>
                  <a:pt x="14670" y="18677"/>
                </a:cubicBezTo>
                <a:cubicBezTo>
                  <a:pt x="14670" y="18514"/>
                  <a:pt x="14310" y="18677"/>
                  <a:pt x="14310" y="18677"/>
                </a:cubicBezTo>
                <a:cubicBezTo>
                  <a:pt x="14220" y="19326"/>
                  <a:pt x="14220" y="19326"/>
                  <a:pt x="14220" y="19326"/>
                </a:cubicBezTo>
                <a:cubicBezTo>
                  <a:pt x="13230" y="19164"/>
                  <a:pt x="13230" y="19164"/>
                  <a:pt x="13230" y="19164"/>
                </a:cubicBezTo>
                <a:cubicBezTo>
                  <a:pt x="12870" y="18839"/>
                  <a:pt x="12870" y="18839"/>
                  <a:pt x="12870" y="18839"/>
                </a:cubicBezTo>
                <a:cubicBezTo>
                  <a:pt x="12240" y="18352"/>
                  <a:pt x="12240" y="18352"/>
                  <a:pt x="12240" y="18352"/>
                </a:cubicBezTo>
                <a:cubicBezTo>
                  <a:pt x="12060" y="18189"/>
                  <a:pt x="12060" y="18189"/>
                  <a:pt x="12060" y="18189"/>
                </a:cubicBezTo>
                <a:cubicBezTo>
                  <a:pt x="12060" y="18189"/>
                  <a:pt x="11700" y="18189"/>
                  <a:pt x="11610" y="18189"/>
                </a:cubicBezTo>
                <a:cubicBezTo>
                  <a:pt x="11520" y="18189"/>
                  <a:pt x="11160" y="18027"/>
                  <a:pt x="11160" y="18027"/>
                </a:cubicBezTo>
                <a:cubicBezTo>
                  <a:pt x="11160" y="18027"/>
                  <a:pt x="10800" y="17865"/>
                  <a:pt x="10710" y="17865"/>
                </a:cubicBezTo>
                <a:cubicBezTo>
                  <a:pt x="10620" y="17865"/>
                  <a:pt x="10440" y="17865"/>
                  <a:pt x="10440" y="17865"/>
                </a:cubicBezTo>
                <a:cubicBezTo>
                  <a:pt x="9990" y="17702"/>
                  <a:pt x="9990" y="17702"/>
                  <a:pt x="9990" y="17702"/>
                </a:cubicBezTo>
                <a:cubicBezTo>
                  <a:pt x="9990" y="17702"/>
                  <a:pt x="9720" y="17377"/>
                  <a:pt x="9540" y="17540"/>
                </a:cubicBezTo>
                <a:cubicBezTo>
                  <a:pt x="9450" y="17540"/>
                  <a:pt x="9540" y="18027"/>
                  <a:pt x="9540" y="18027"/>
                </a:cubicBezTo>
                <a:cubicBezTo>
                  <a:pt x="9540" y="18027"/>
                  <a:pt x="9450" y="18839"/>
                  <a:pt x="9540" y="19002"/>
                </a:cubicBezTo>
                <a:cubicBezTo>
                  <a:pt x="9540" y="19326"/>
                  <a:pt x="9360" y="19651"/>
                  <a:pt x="9360" y="19651"/>
                </a:cubicBezTo>
                <a:cubicBezTo>
                  <a:pt x="9090" y="19814"/>
                  <a:pt x="9090" y="19814"/>
                  <a:pt x="9090" y="19814"/>
                </a:cubicBezTo>
                <a:cubicBezTo>
                  <a:pt x="9090" y="19814"/>
                  <a:pt x="8910" y="20301"/>
                  <a:pt x="8820" y="20301"/>
                </a:cubicBezTo>
                <a:cubicBezTo>
                  <a:pt x="8730" y="20301"/>
                  <a:pt x="8730" y="21275"/>
                  <a:pt x="8730" y="21275"/>
                </a:cubicBezTo>
                <a:cubicBezTo>
                  <a:pt x="8370" y="21438"/>
                  <a:pt x="8370" y="21438"/>
                  <a:pt x="8370" y="21438"/>
                </a:cubicBezTo>
                <a:cubicBezTo>
                  <a:pt x="8010" y="20950"/>
                  <a:pt x="8010" y="20950"/>
                  <a:pt x="8010" y="20950"/>
                </a:cubicBezTo>
                <a:cubicBezTo>
                  <a:pt x="7740" y="21275"/>
                  <a:pt x="7740" y="21275"/>
                  <a:pt x="7740" y="21275"/>
                </a:cubicBezTo>
                <a:cubicBezTo>
                  <a:pt x="7650" y="21600"/>
                  <a:pt x="7650" y="21600"/>
                  <a:pt x="7650" y="21600"/>
                </a:cubicBezTo>
                <a:cubicBezTo>
                  <a:pt x="7650" y="21600"/>
                  <a:pt x="7200" y="21438"/>
                  <a:pt x="7200" y="21438"/>
                </a:cubicBezTo>
                <a:cubicBezTo>
                  <a:pt x="7110" y="21438"/>
                  <a:pt x="6660" y="21275"/>
                  <a:pt x="6660" y="21275"/>
                </a:cubicBezTo>
                <a:cubicBezTo>
                  <a:pt x="6660" y="21275"/>
                  <a:pt x="6390" y="20788"/>
                  <a:pt x="6300" y="20626"/>
                </a:cubicBezTo>
                <a:cubicBezTo>
                  <a:pt x="6210" y="20463"/>
                  <a:pt x="5850" y="20138"/>
                  <a:pt x="5760" y="19976"/>
                </a:cubicBezTo>
                <a:cubicBezTo>
                  <a:pt x="5670" y="19976"/>
                  <a:pt x="5670" y="19814"/>
                  <a:pt x="5670" y="19814"/>
                </a:cubicBezTo>
                <a:cubicBezTo>
                  <a:pt x="5490" y="19489"/>
                  <a:pt x="5580" y="19489"/>
                  <a:pt x="5400" y="19326"/>
                </a:cubicBezTo>
                <a:cubicBezTo>
                  <a:pt x="5220" y="19164"/>
                  <a:pt x="5040" y="19164"/>
                  <a:pt x="5040" y="19002"/>
                </a:cubicBezTo>
                <a:cubicBezTo>
                  <a:pt x="5040" y="18839"/>
                  <a:pt x="5130" y="18514"/>
                  <a:pt x="4950" y="18514"/>
                </a:cubicBezTo>
                <a:cubicBezTo>
                  <a:pt x="4680" y="18677"/>
                  <a:pt x="4590" y="18839"/>
                  <a:pt x="4500" y="18677"/>
                </a:cubicBezTo>
                <a:cubicBezTo>
                  <a:pt x="4320" y="18352"/>
                  <a:pt x="4320" y="18352"/>
                  <a:pt x="4230" y="18027"/>
                </a:cubicBezTo>
                <a:cubicBezTo>
                  <a:pt x="4230" y="17702"/>
                  <a:pt x="4230" y="17377"/>
                  <a:pt x="4050" y="17377"/>
                </a:cubicBezTo>
                <a:cubicBezTo>
                  <a:pt x="3870" y="17377"/>
                  <a:pt x="3780" y="17215"/>
                  <a:pt x="3780" y="17215"/>
                </a:cubicBezTo>
                <a:cubicBezTo>
                  <a:pt x="3780" y="17215"/>
                  <a:pt x="3690" y="17377"/>
                  <a:pt x="3600" y="17053"/>
                </a:cubicBezTo>
                <a:cubicBezTo>
                  <a:pt x="3510" y="16565"/>
                  <a:pt x="3780" y="16890"/>
                  <a:pt x="3510" y="16241"/>
                </a:cubicBezTo>
                <a:cubicBezTo>
                  <a:pt x="3150" y="15753"/>
                  <a:pt x="3240" y="15916"/>
                  <a:pt x="3060" y="15591"/>
                </a:cubicBezTo>
                <a:cubicBezTo>
                  <a:pt x="2880" y="15266"/>
                  <a:pt x="2340" y="15591"/>
                  <a:pt x="2340" y="15591"/>
                </a:cubicBezTo>
                <a:cubicBezTo>
                  <a:pt x="2340" y="15591"/>
                  <a:pt x="2340" y="15429"/>
                  <a:pt x="2160" y="15104"/>
                </a:cubicBezTo>
                <a:cubicBezTo>
                  <a:pt x="1980" y="14779"/>
                  <a:pt x="2070" y="14941"/>
                  <a:pt x="1890" y="14617"/>
                </a:cubicBezTo>
                <a:cubicBezTo>
                  <a:pt x="1710" y="14129"/>
                  <a:pt x="1710" y="14292"/>
                  <a:pt x="1710" y="13805"/>
                </a:cubicBezTo>
                <a:cubicBezTo>
                  <a:pt x="1620" y="13317"/>
                  <a:pt x="1710" y="13155"/>
                  <a:pt x="1530" y="12830"/>
                </a:cubicBezTo>
                <a:cubicBezTo>
                  <a:pt x="1350" y="12505"/>
                  <a:pt x="1260" y="12180"/>
                  <a:pt x="1260" y="12180"/>
                </a:cubicBezTo>
                <a:cubicBezTo>
                  <a:pt x="1260" y="12180"/>
                  <a:pt x="1080" y="11856"/>
                  <a:pt x="1260" y="11368"/>
                </a:cubicBezTo>
                <a:cubicBezTo>
                  <a:pt x="1440" y="11044"/>
                  <a:pt x="1440" y="11044"/>
                  <a:pt x="1440" y="10719"/>
                </a:cubicBezTo>
                <a:cubicBezTo>
                  <a:pt x="1440" y="10556"/>
                  <a:pt x="1530" y="10232"/>
                  <a:pt x="1260" y="9907"/>
                </a:cubicBezTo>
                <a:cubicBezTo>
                  <a:pt x="990" y="9582"/>
                  <a:pt x="990" y="9582"/>
                  <a:pt x="720" y="9257"/>
                </a:cubicBezTo>
                <a:cubicBezTo>
                  <a:pt x="540" y="9095"/>
                  <a:pt x="450" y="9095"/>
                  <a:pt x="360" y="8932"/>
                </a:cubicBezTo>
                <a:cubicBezTo>
                  <a:pt x="270" y="8770"/>
                  <a:pt x="90" y="7633"/>
                  <a:pt x="90" y="7633"/>
                </a:cubicBezTo>
                <a:cubicBezTo>
                  <a:pt x="0" y="7146"/>
                  <a:pt x="0" y="7146"/>
                  <a:pt x="0" y="7146"/>
                </a:cubicBezTo>
                <a:cubicBezTo>
                  <a:pt x="450" y="7146"/>
                  <a:pt x="450" y="7146"/>
                  <a:pt x="450" y="7146"/>
                </a:cubicBezTo>
                <a:cubicBezTo>
                  <a:pt x="540" y="7795"/>
                  <a:pt x="540" y="7795"/>
                  <a:pt x="540" y="7795"/>
                </a:cubicBezTo>
                <a:cubicBezTo>
                  <a:pt x="630" y="8283"/>
                  <a:pt x="630" y="8283"/>
                  <a:pt x="630" y="8283"/>
                </a:cubicBezTo>
                <a:cubicBezTo>
                  <a:pt x="900" y="7308"/>
                  <a:pt x="900" y="7308"/>
                  <a:pt x="900" y="7308"/>
                </a:cubicBezTo>
                <a:cubicBezTo>
                  <a:pt x="1260" y="6496"/>
                  <a:pt x="1260" y="6496"/>
                  <a:pt x="1260" y="6496"/>
                </a:cubicBezTo>
                <a:cubicBezTo>
                  <a:pt x="1260" y="6496"/>
                  <a:pt x="1260" y="6496"/>
                  <a:pt x="1530" y="6496"/>
                </a:cubicBezTo>
                <a:cubicBezTo>
                  <a:pt x="1710" y="6496"/>
                  <a:pt x="1980" y="6171"/>
                  <a:pt x="2070" y="6171"/>
                </a:cubicBezTo>
                <a:cubicBezTo>
                  <a:pt x="2250" y="6171"/>
                  <a:pt x="2520" y="6334"/>
                  <a:pt x="2610" y="6334"/>
                </a:cubicBezTo>
                <a:cubicBezTo>
                  <a:pt x="2790" y="6171"/>
                  <a:pt x="2880" y="6171"/>
                  <a:pt x="2880" y="5847"/>
                </a:cubicBezTo>
                <a:cubicBezTo>
                  <a:pt x="2970" y="5684"/>
                  <a:pt x="2790" y="5359"/>
                  <a:pt x="3150" y="5197"/>
                </a:cubicBezTo>
                <a:cubicBezTo>
                  <a:pt x="3420" y="4872"/>
                  <a:pt x="3510" y="4872"/>
                  <a:pt x="3510" y="4872"/>
                </a:cubicBezTo>
                <a:lnTo>
                  <a:pt x="3870" y="4385"/>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8" name="Shape 2718"/>
          <p:cNvSpPr/>
          <p:nvPr/>
        </p:nvSpPr>
        <p:spPr>
          <a:xfrm>
            <a:off x="21353645" y="6294765"/>
            <a:ext cx="1329665" cy="472894"/>
          </a:xfrm>
          <a:custGeom>
            <a:avLst/>
            <a:gdLst/>
            <a:ahLst/>
            <a:cxnLst>
              <a:cxn ang="0">
                <a:pos x="wd2" y="hd2"/>
              </a:cxn>
              <a:cxn ang="5400000">
                <a:pos x="wd2" y="hd2"/>
              </a:cxn>
              <a:cxn ang="10800000">
                <a:pos x="wd2" y="hd2"/>
              </a:cxn>
              <a:cxn ang="16200000">
                <a:pos x="wd2" y="hd2"/>
              </a:cxn>
            </a:cxnLst>
            <a:rect l="0" t="0" r="r" b="b"/>
            <a:pathLst>
              <a:path w="21504" h="21431" extrusionOk="0">
                <a:moveTo>
                  <a:pt x="17103" y="13929"/>
                </a:moveTo>
                <a:cubicBezTo>
                  <a:pt x="17178" y="13929"/>
                  <a:pt x="17178" y="13929"/>
                  <a:pt x="17178" y="13929"/>
                </a:cubicBezTo>
                <a:cubicBezTo>
                  <a:pt x="17103" y="13727"/>
                  <a:pt x="17103" y="13727"/>
                  <a:pt x="17103" y="13727"/>
                </a:cubicBezTo>
                <a:cubicBezTo>
                  <a:pt x="17103" y="13727"/>
                  <a:pt x="17252" y="13525"/>
                  <a:pt x="17252" y="13525"/>
                </a:cubicBezTo>
                <a:cubicBezTo>
                  <a:pt x="17252" y="13525"/>
                  <a:pt x="17252" y="13525"/>
                  <a:pt x="17252" y="13525"/>
                </a:cubicBezTo>
                <a:cubicBezTo>
                  <a:pt x="17252" y="13525"/>
                  <a:pt x="17252" y="13525"/>
                  <a:pt x="17252" y="13525"/>
                </a:cubicBezTo>
                <a:cubicBezTo>
                  <a:pt x="17252" y="13525"/>
                  <a:pt x="17252" y="13525"/>
                  <a:pt x="17252" y="13525"/>
                </a:cubicBezTo>
                <a:cubicBezTo>
                  <a:pt x="17252" y="13525"/>
                  <a:pt x="17252" y="13525"/>
                  <a:pt x="17252" y="13525"/>
                </a:cubicBezTo>
                <a:cubicBezTo>
                  <a:pt x="17252" y="13525"/>
                  <a:pt x="17252" y="13525"/>
                  <a:pt x="17252" y="13525"/>
                </a:cubicBezTo>
                <a:cubicBezTo>
                  <a:pt x="17252" y="13525"/>
                  <a:pt x="17252" y="13525"/>
                  <a:pt x="17252" y="13525"/>
                </a:cubicBezTo>
                <a:cubicBezTo>
                  <a:pt x="17326" y="13525"/>
                  <a:pt x="17326" y="13525"/>
                  <a:pt x="17326" y="13525"/>
                </a:cubicBezTo>
                <a:cubicBezTo>
                  <a:pt x="17326" y="13525"/>
                  <a:pt x="17326" y="13525"/>
                  <a:pt x="17326" y="13525"/>
                </a:cubicBezTo>
                <a:cubicBezTo>
                  <a:pt x="17400" y="13525"/>
                  <a:pt x="17549" y="13525"/>
                  <a:pt x="17623" y="13525"/>
                </a:cubicBezTo>
                <a:cubicBezTo>
                  <a:pt x="17623" y="13525"/>
                  <a:pt x="17623" y="13525"/>
                  <a:pt x="17623" y="13525"/>
                </a:cubicBezTo>
                <a:cubicBezTo>
                  <a:pt x="17623" y="13525"/>
                  <a:pt x="17623" y="13525"/>
                  <a:pt x="17623" y="13525"/>
                </a:cubicBezTo>
                <a:cubicBezTo>
                  <a:pt x="17623" y="13525"/>
                  <a:pt x="17623" y="13525"/>
                  <a:pt x="17623" y="13525"/>
                </a:cubicBezTo>
                <a:cubicBezTo>
                  <a:pt x="17623" y="13525"/>
                  <a:pt x="17623" y="13525"/>
                  <a:pt x="17623" y="13525"/>
                </a:cubicBezTo>
                <a:cubicBezTo>
                  <a:pt x="17623" y="13525"/>
                  <a:pt x="17623" y="13525"/>
                  <a:pt x="17623" y="13525"/>
                </a:cubicBezTo>
                <a:cubicBezTo>
                  <a:pt x="17697" y="13525"/>
                  <a:pt x="17697" y="13525"/>
                  <a:pt x="17697" y="13525"/>
                </a:cubicBezTo>
                <a:cubicBezTo>
                  <a:pt x="17697" y="13525"/>
                  <a:pt x="17697" y="13525"/>
                  <a:pt x="17697" y="13525"/>
                </a:cubicBezTo>
                <a:cubicBezTo>
                  <a:pt x="17697" y="13525"/>
                  <a:pt x="17697" y="13525"/>
                  <a:pt x="17697" y="13525"/>
                </a:cubicBezTo>
                <a:cubicBezTo>
                  <a:pt x="17697" y="13525"/>
                  <a:pt x="17697" y="13525"/>
                  <a:pt x="17697" y="13525"/>
                </a:cubicBezTo>
                <a:cubicBezTo>
                  <a:pt x="17697" y="13525"/>
                  <a:pt x="17697" y="13525"/>
                  <a:pt x="17697" y="13525"/>
                </a:cubicBezTo>
                <a:cubicBezTo>
                  <a:pt x="17697" y="13525"/>
                  <a:pt x="17697" y="13525"/>
                  <a:pt x="17697" y="13525"/>
                </a:cubicBezTo>
                <a:cubicBezTo>
                  <a:pt x="17771" y="13525"/>
                  <a:pt x="17771" y="13525"/>
                  <a:pt x="17771" y="13525"/>
                </a:cubicBezTo>
                <a:cubicBezTo>
                  <a:pt x="17771" y="13525"/>
                  <a:pt x="17771" y="13525"/>
                  <a:pt x="17771" y="13525"/>
                </a:cubicBezTo>
                <a:cubicBezTo>
                  <a:pt x="17771" y="13525"/>
                  <a:pt x="17771" y="13525"/>
                  <a:pt x="17771" y="13525"/>
                </a:cubicBezTo>
                <a:cubicBezTo>
                  <a:pt x="17771" y="13525"/>
                  <a:pt x="17771" y="13525"/>
                  <a:pt x="17771" y="13525"/>
                </a:cubicBezTo>
                <a:cubicBezTo>
                  <a:pt x="17771" y="13525"/>
                  <a:pt x="17771" y="13525"/>
                  <a:pt x="17771" y="13525"/>
                </a:cubicBezTo>
                <a:cubicBezTo>
                  <a:pt x="17771" y="13525"/>
                  <a:pt x="17771" y="13525"/>
                  <a:pt x="17771" y="13525"/>
                </a:cubicBezTo>
                <a:cubicBezTo>
                  <a:pt x="17771" y="13727"/>
                  <a:pt x="17771" y="13727"/>
                  <a:pt x="17771" y="13727"/>
                </a:cubicBezTo>
                <a:cubicBezTo>
                  <a:pt x="17771" y="13727"/>
                  <a:pt x="17771" y="13727"/>
                  <a:pt x="17771" y="13727"/>
                </a:cubicBezTo>
                <a:cubicBezTo>
                  <a:pt x="17771" y="13727"/>
                  <a:pt x="17771" y="13727"/>
                  <a:pt x="17771" y="13727"/>
                </a:cubicBezTo>
                <a:cubicBezTo>
                  <a:pt x="17771" y="13727"/>
                  <a:pt x="17771" y="13727"/>
                  <a:pt x="17771" y="13727"/>
                </a:cubicBezTo>
                <a:cubicBezTo>
                  <a:pt x="17771" y="13727"/>
                  <a:pt x="17771" y="13727"/>
                  <a:pt x="17771" y="13727"/>
                </a:cubicBezTo>
                <a:cubicBezTo>
                  <a:pt x="17771" y="13727"/>
                  <a:pt x="17771" y="13727"/>
                  <a:pt x="17771" y="13727"/>
                </a:cubicBezTo>
                <a:cubicBezTo>
                  <a:pt x="17771" y="13727"/>
                  <a:pt x="17771" y="13727"/>
                  <a:pt x="17771" y="13727"/>
                </a:cubicBezTo>
                <a:cubicBezTo>
                  <a:pt x="17846" y="13727"/>
                  <a:pt x="17846" y="13727"/>
                  <a:pt x="17846" y="13727"/>
                </a:cubicBezTo>
                <a:cubicBezTo>
                  <a:pt x="17846" y="13727"/>
                  <a:pt x="17846" y="13727"/>
                  <a:pt x="17846" y="13727"/>
                </a:cubicBezTo>
                <a:cubicBezTo>
                  <a:pt x="17846" y="13727"/>
                  <a:pt x="17846" y="13727"/>
                  <a:pt x="17846" y="13727"/>
                </a:cubicBezTo>
                <a:cubicBezTo>
                  <a:pt x="17846" y="13727"/>
                  <a:pt x="17846" y="13727"/>
                  <a:pt x="17846" y="13727"/>
                </a:cubicBezTo>
                <a:cubicBezTo>
                  <a:pt x="17846" y="13727"/>
                  <a:pt x="17846" y="13727"/>
                  <a:pt x="17846" y="13727"/>
                </a:cubicBezTo>
                <a:cubicBezTo>
                  <a:pt x="17846" y="13727"/>
                  <a:pt x="17846" y="13727"/>
                  <a:pt x="17846" y="13727"/>
                </a:cubicBezTo>
                <a:cubicBezTo>
                  <a:pt x="17846" y="13727"/>
                  <a:pt x="17846" y="13727"/>
                  <a:pt x="17846" y="13727"/>
                </a:cubicBezTo>
                <a:cubicBezTo>
                  <a:pt x="17846" y="13727"/>
                  <a:pt x="17846" y="13727"/>
                  <a:pt x="17846" y="13727"/>
                </a:cubicBezTo>
                <a:cubicBezTo>
                  <a:pt x="17846" y="13727"/>
                  <a:pt x="17846" y="13727"/>
                  <a:pt x="17846" y="13727"/>
                </a:cubicBezTo>
                <a:cubicBezTo>
                  <a:pt x="17846" y="13727"/>
                  <a:pt x="17846" y="13727"/>
                  <a:pt x="17846" y="13727"/>
                </a:cubicBezTo>
                <a:cubicBezTo>
                  <a:pt x="17846" y="13727"/>
                  <a:pt x="17846" y="13727"/>
                  <a:pt x="17846" y="13727"/>
                </a:cubicBezTo>
                <a:cubicBezTo>
                  <a:pt x="17920" y="13525"/>
                  <a:pt x="17920" y="13525"/>
                  <a:pt x="17920" y="13525"/>
                </a:cubicBezTo>
                <a:cubicBezTo>
                  <a:pt x="17920" y="13525"/>
                  <a:pt x="17920" y="13525"/>
                  <a:pt x="17920" y="13525"/>
                </a:cubicBezTo>
                <a:cubicBezTo>
                  <a:pt x="17920" y="13525"/>
                  <a:pt x="17920" y="13525"/>
                  <a:pt x="17920" y="13525"/>
                </a:cubicBezTo>
                <a:cubicBezTo>
                  <a:pt x="17920" y="13525"/>
                  <a:pt x="17920" y="13525"/>
                  <a:pt x="17920" y="13525"/>
                </a:cubicBezTo>
                <a:cubicBezTo>
                  <a:pt x="17920" y="13525"/>
                  <a:pt x="17920" y="13525"/>
                  <a:pt x="17920" y="13525"/>
                </a:cubicBezTo>
                <a:cubicBezTo>
                  <a:pt x="17920" y="13525"/>
                  <a:pt x="17920" y="13525"/>
                  <a:pt x="17920" y="13525"/>
                </a:cubicBezTo>
                <a:cubicBezTo>
                  <a:pt x="17994" y="13525"/>
                  <a:pt x="17994" y="13525"/>
                  <a:pt x="17994" y="13525"/>
                </a:cubicBezTo>
                <a:cubicBezTo>
                  <a:pt x="17994" y="13525"/>
                  <a:pt x="17994" y="13525"/>
                  <a:pt x="17994" y="13525"/>
                </a:cubicBezTo>
                <a:cubicBezTo>
                  <a:pt x="17994" y="13525"/>
                  <a:pt x="17994" y="13525"/>
                  <a:pt x="17994" y="13525"/>
                </a:cubicBezTo>
                <a:cubicBezTo>
                  <a:pt x="17994" y="13525"/>
                  <a:pt x="17994" y="13525"/>
                  <a:pt x="17994" y="13525"/>
                </a:cubicBezTo>
                <a:cubicBezTo>
                  <a:pt x="17994" y="13525"/>
                  <a:pt x="17994" y="13525"/>
                  <a:pt x="17994" y="13525"/>
                </a:cubicBezTo>
                <a:cubicBezTo>
                  <a:pt x="17994" y="13525"/>
                  <a:pt x="17994" y="13525"/>
                  <a:pt x="17994" y="13525"/>
                </a:cubicBezTo>
                <a:cubicBezTo>
                  <a:pt x="18068" y="13525"/>
                  <a:pt x="18068" y="13525"/>
                  <a:pt x="18068" y="13525"/>
                </a:cubicBezTo>
                <a:cubicBezTo>
                  <a:pt x="18068" y="13525"/>
                  <a:pt x="18068" y="13525"/>
                  <a:pt x="18068" y="13525"/>
                </a:cubicBezTo>
                <a:cubicBezTo>
                  <a:pt x="18068" y="13525"/>
                  <a:pt x="18068" y="13525"/>
                  <a:pt x="18068" y="13525"/>
                </a:cubicBezTo>
                <a:cubicBezTo>
                  <a:pt x="18068" y="13525"/>
                  <a:pt x="18068" y="13525"/>
                  <a:pt x="18068" y="13525"/>
                </a:cubicBezTo>
                <a:cubicBezTo>
                  <a:pt x="18068" y="13525"/>
                  <a:pt x="18068" y="13525"/>
                  <a:pt x="18068" y="13525"/>
                </a:cubicBezTo>
                <a:cubicBezTo>
                  <a:pt x="18143" y="13525"/>
                  <a:pt x="18143" y="13525"/>
                  <a:pt x="18143" y="13525"/>
                </a:cubicBezTo>
                <a:cubicBezTo>
                  <a:pt x="18143" y="13525"/>
                  <a:pt x="18143" y="13525"/>
                  <a:pt x="18143" y="13525"/>
                </a:cubicBezTo>
                <a:cubicBezTo>
                  <a:pt x="18143" y="13525"/>
                  <a:pt x="18143" y="13525"/>
                  <a:pt x="18143" y="13525"/>
                </a:cubicBezTo>
                <a:cubicBezTo>
                  <a:pt x="18143" y="13525"/>
                  <a:pt x="18143" y="13525"/>
                  <a:pt x="18143" y="13525"/>
                </a:cubicBezTo>
                <a:cubicBezTo>
                  <a:pt x="18143" y="13525"/>
                  <a:pt x="18143" y="13525"/>
                  <a:pt x="18143" y="13525"/>
                </a:cubicBezTo>
                <a:cubicBezTo>
                  <a:pt x="18217" y="13525"/>
                  <a:pt x="18217" y="13525"/>
                  <a:pt x="18217" y="13525"/>
                </a:cubicBezTo>
                <a:cubicBezTo>
                  <a:pt x="18217" y="13525"/>
                  <a:pt x="18217" y="13525"/>
                  <a:pt x="18217" y="13525"/>
                </a:cubicBezTo>
                <a:cubicBezTo>
                  <a:pt x="18217" y="13525"/>
                  <a:pt x="18217" y="13525"/>
                  <a:pt x="18217" y="13525"/>
                </a:cubicBezTo>
                <a:cubicBezTo>
                  <a:pt x="18217" y="13525"/>
                  <a:pt x="18217" y="13525"/>
                  <a:pt x="18217" y="13525"/>
                </a:cubicBezTo>
                <a:cubicBezTo>
                  <a:pt x="18217" y="13525"/>
                  <a:pt x="18217" y="13525"/>
                  <a:pt x="18217" y="13525"/>
                </a:cubicBezTo>
                <a:cubicBezTo>
                  <a:pt x="18217" y="13525"/>
                  <a:pt x="18217" y="13525"/>
                  <a:pt x="18217" y="13525"/>
                </a:cubicBezTo>
                <a:cubicBezTo>
                  <a:pt x="18291" y="13525"/>
                  <a:pt x="18291" y="13525"/>
                  <a:pt x="18291" y="13525"/>
                </a:cubicBezTo>
                <a:cubicBezTo>
                  <a:pt x="18291" y="13525"/>
                  <a:pt x="18291" y="13525"/>
                  <a:pt x="18291" y="13525"/>
                </a:cubicBezTo>
                <a:cubicBezTo>
                  <a:pt x="18291" y="13525"/>
                  <a:pt x="18291" y="13525"/>
                  <a:pt x="18291" y="13525"/>
                </a:cubicBezTo>
                <a:cubicBezTo>
                  <a:pt x="18291" y="13525"/>
                  <a:pt x="18291" y="13525"/>
                  <a:pt x="18291" y="13525"/>
                </a:cubicBezTo>
                <a:cubicBezTo>
                  <a:pt x="18291" y="13525"/>
                  <a:pt x="18291" y="13525"/>
                  <a:pt x="18291" y="13525"/>
                </a:cubicBezTo>
                <a:cubicBezTo>
                  <a:pt x="18365" y="13525"/>
                  <a:pt x="18365" y="13525"/>
                  <a:pt x="18365" y="13525"/>
                </a:cubicBezTo>
                <a:cubicBezTo>
                  <a:pt x="18365" y="13525"/>
                  <a:pt x="18365" y="13525"/>
                  <a:pt x="18365" y="13525"/>
                </a:cubicBezTo>
                <a:cubicBezTo>
                  <a:pt x="18365" y="13525"/>
                  <a:pt x="18365" y="13525"/>
                  <a:pt x="18365" y="13525"/>
                </a:cubicBezTo>
                <a:cubicBezTo>
                  <a:pt x="18365" y="13525"/>
                  <a:pt x="18365" y="13525"/>
                  <a:pt x="18365" y="13525"/>
                </a:cubicBezTo>
                <a:cubicBezTo>
                  <a:pt x="18365" y="13525"/>
                  <a:pt x="18365" y="13525"/>
                  <a:pt x="18365" y="13525"/>
                </a:cubicBezTo>
                <a:cubicBezTo>
                  <a:pt x="18365" y="13525"/>
                  <a:pt x="18365" y="13525"/>
                  <a:pt x="18365" y="13525"/>
                </a:cubicBezTo>
                <a:cubicBezTo>
                  <a:pt x="18365" y="13525"/>
                  <a:pt x="18365" y="13525"/>
                  <a:pt x="18365" y="13525"/>
                </a:cubicBezTo>
                <a:cubicBezTo>
                  <a:pt x="18439" y="13525"/>
                  <a:pt x="18439" y="13525"/>
                  <a:pt x="18439" y="13525"/>
                </a:cubicBezTo>
                <a:cubicBezTo>
                  <a:pt x="18439" y="13323"/>
                  <a:pt x="18439" y="13323"/>
                  <a:pt x="18439" y="13323"/>
                </a:cubicBezTo>
                <a:cubicBezTo>
                  <a:pt x="18439" y="13323"/>
                  <a:pt x="18439" y="13323"/>
                  <a:pt x="18439" y="13323"/>
                </a:cubicBezTo>
                <a:cubicBezTo>
                  <a:pt x="18439" y="13323"/>
                  <a:pt x="18439" y="13323"/>
                  <a:pt x="18439" y="13323"/>
                </a:cubicBezTo>
                <a:cubicBezTo>
                  <a:pt x="18439" y="13323"/>
                  <a:pt x="18439" y="13323"/>
                  <a:pt x="18439" y="13323"/>
                </a:cubicBezTo>
                <a:cubicBezTo>
                  <a:pt x="18439" y="13323"/>
                  <a:pt x="18439" y="13323"/>
                  <a:pt x="18439" y="13323"/>
                </a:cubicBezTo>
                <a:cubicBezTo>
                  <a:pt x="18439" y="13323"/>
                  <a:pt x="18439" y="13323"/>
                  <a:pt x="18439" y="13323"/>
                </a:cubicBezTo>
                <a:cubicBezTo>
                  <a:pt x="18439" y="13323"/>
                  <a:pt x="18439" y="13323"/>
                  <a:pt x="18439" y="13323"/>
                </a:cubicBezTo>
                <a:cubicBezTo>
                  <a:pt x="18439" y="13323"/>
                  <a:pt x="18439" y="13323"/>
                  <a:pt x="18439" y="13323"/>
                </a:cubicBezTo>
                <a:cubicBezTo>
                  <a:pt x="18514" y="13323"/>
                  <a:pt x="18514" y="13323"/>
                  <a:pt x="18514" y="13323"/>
                </a:cubicBezTo>
                <a:cubicBezTo>
                  <a:pt x="18514" y="13323"/>
                  <a:pt x="18514" y="13323"/>
                  <a:pt x="18514" y="13323"/>
                </a:cubicBezTo>
                <a:cubicBezTo>
                  <a:pt x="18514" y="13323"/>
                  <a:pt x="18514" y="13323"/>
                  <a:pt x="18514" y="13323"/>
                </a:cubicBezTo>
                <a:cubicBezTo>
                  <a:pt x="18514" y="13323"/>
                  <a:pt x="18514" y="13323"/>
                  <a:pt x="18514" y="13323"/>
                </a:cubicBezTo>
                <a:cubicBezTo>
                  <a:pt x="18514" y="13323"/>
                  <a:pt x="18514" y="13323"/>
                  <a:pt x="18514" y="13323"/>
                </a:cubicBezTo>
                <a:cubicBezTo>
                  <a:pt x="18514" y="13323"/>
                  <a:pt x="18514" y="13323"/>
                  <a:pt x="18514" y="13323"/>
                </a:cubicBezTo>
                <a:cubicBezTo>
                  <a:pt x="18514" y="13323"/>
                  <a:pt x="18514" y="13323"/>
                  <a:pt x="18514" y="13323"/>
                </a:cubicBezTo>
                <a:cubicBezTo>
                  <a:pt x="18514" y="13323"/>
                  <a:pt x="18514" y="13323"/>
                  <a:pt x="18514" y="13323"/>
                </a:cubicBezTo>
                <a:cubicBezTo>
                  <a:pt x="18662" y="14131"/>
                  <a:pt x="18662" y="14131"/>
                  <a:pt x="18662" y="14131"/>
                </a:cubicBezTo>
                <a:cubicBezTo>
                  <a:pt x="18662" y="14131"/>
                  <a:pt x="19479" y="14535"/>
                  <a:pt x="19776" y="14333"/>
                </a:cubicBezTo>
                <a:cubicBezTo>
                  <a:pt x="19776" y="14333"/>
                  <a:pt x="19776" y="14333"/>
                  <a:pt x="19776" y="14333"/>
                </a:cubicBezTo>
                <a:cubicBezTo>
                  <a:pt x="19776" y="14333"/>
                  <a:pt x="19776" y="14333"/>
                  <a:pt x="19776" y="14333"/>
                </a:cubicBezTo>
                <a:cubicBezTo>
                  <a:pt x="19776" y="14333"/>
                  <a:pt x="19776" y="14333"/>
                  <a:pt x="19776" y="14333"/>
                </a:cubicBezTo>
                <a:cubicBezTo>
                  <a:pt x="19776" y="14333"/>
                  <a:pt x="19776" y="14333"/>
                  <a:pt x="19776" y="14333"/>
                </a:cubicBezTo>
                <a:cubicBezTo>
                  <a:pt x="19776" y="14333"/>
                  <a:pt x="19776" y="14333"/>
                  <a:pt x="19776" y="14333"/>
                </a:cubicBezTo>
                <a:cubicBezTo>
                  <a:pt x="19776" y="14333"/>
                  <a:pt x="19776" y="14333"/>
                  <a:pt x="19776" y="14333"/>
                </a:cubicBezTo>
                <a:cubicBezTo>
                  <a:pt x="19776" y="14333"/>
                  <a:pt x="19776" y="14333"/>
                  <a:pt x="19776" y="14333"/>
                </a:cubicBezTo>
                <a:cubicBezTo>
                  <a:pt x="19776" y="14333"/>
                  <a:pt x="19776" y="14333"/>
                  <a:pt x="19776"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9850" y="14333"/>
                  <a:pt x="19850" y="14333"/>
                  <a:pt x="19850" y="14333"/>
                </a:cubicBezTo>
                <a:cubicBezTo>
                  <a:pt x="17103" y="13929"/>
                  <a:pt x="17103" y="13929"/>
                  <a:pt x="17103" y="13929"/>
                </a:cubicBezTo>
                <a:close/>
                <a:moveTo>
                  <a:pt x="17252" y="13525"/>
                </a:moveTo>
                <a:cubicBezTo>
                  <a:pt x="17252" y="13525"/>
                  <a:pt x="17252" y="13525"/>
                  <a:pt x="17252" y="13525"/>
                </a:cubicBezTo>
                <a:cubicBezTo>
                  <a:pt x="17252" y="13525"/>
                  <a:pt x="17252" y="13525"/>
                  <a:pt x="17252" y="13525"/>
                </a:cubicBezTo>
                <a:cubicBezTo>
                  <a:pt x="17252" y="13525"/>
                  <a:pt x="17252" y="13525"/>
                  <a:pt x="17252" y="13525"/>
                </a:cubicBezTo>
                <a:close/>
                <a:moveTo>
                  <a:pt x="19924" y="14333"/>
                </a:move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24" y="14333"/>
                  <a:pt x="19924" y="14333"/>
                  <a:pt x="19924" y="14333"/>
                </a:cubicBezTo>
                <a:cubicBezTo>
                  <a:pt x="19998" y="14333"/>
                  <a:pt x="19998" y="14333"/>
                  <a:pt x="19998" y="14333"/>
                </a:cubicBezTo>
                <a:cubicBezTo>
                  <a:pt x="19998" y="14333"/>
                  <a:pt x="19998" y="14333"/>
                  <a:pt x="19998" y="14333"/>
                </a:cubicBezTo>
                <a:cubicBezTo>
                  <a:pt x="19998" y="14333"/>
                  <a:pt x="19998" y="14333"/>
                  <a:pt x="19998" y="14333"/>
                </a:cubicBezTo>
                <a:cubicBezTo>
                  <a:pt x="19998" y="14333"/>
                  <a:pt x="19998" y="14333"/>
                  <a:pt x="19998" y="14333"/>
                </a:cubicBezTo>
                <a:cubicBezTo>
                  <a:pt x="19998" y="14131"/>
                  <a:pt x="19998" y="14131"/>
                  <a:pt x="19998" y="14131"/>
                </a:cubicBezTo>
                <a:cubicBezTo>
                  <a:pt x="19998" y="14131"/>
                  <a:pt x="19998" y="14131"/>
                  <a:pt x="19998" y="14131"/>
                </a:cubicBezTo>
                <a:cubicBezTo>
                  <a:pt x="19998" y="14131"/>
                  <a:pt x="19998" y="14131"/>
                  <a:pt x="19998" y="14131"/>
                </a:cubicBezTo>
                <a:cubicBezTo>
                  <a:pt x="19998" y="14131"/>
                  <a:pt x="19998" y="14131"/>
                  <a:pt x="19998" y="14131"/>
                </a:cubicBezTo>
                <a:cubicBezTo>
                  <a:pt x="19998" y="14131"/>
                  <a:pt x="19998" y="14131"/>
                  <a:pt x="19998" y="14131"/>
                </a:cubicBezTo>
                <a:cubicBezTo>
                  <a:pt x="19998" y="14131"/>
                  <a:pt x="19998" y="14131"/>
                  <a:pt x="19998" y="14131"/>
                </a:cubicBezTo>
                <a:cubicBezTo>
                  <a:pt x="19998" y="14131"/>
                  <a:pt x="19998" y="14131"/>
                  <a:pt x="19998" y="14131"/>
                </a:cubicBezTo>
                <a:cubicBezTo>
                  <a:pt x="19998" y="14131"/>
                  <a:pt x="19998" y="14131"/>
                  <a:pt x="19998" y="14131"/>
                </a:cubicBezTo>
                <a:cubicBezTo>
                  <a:pt x="19998" y="14131"/>
                  <a:pt x="19998" y="14131"/>
                  <a:pt x="19998" y="14131"/>
                </a:cubicBezTo>
                <a:cubicBezTo>
                  <a:pt x="19998" y="14131"/>
                  <a:pt x="19998" y="14131"/>
                  <a:pt x="19998" y="14131"/>
                </a:cubicBezTo>
                <a:cubicBezTo>
                  <a:pt x="19998" y="14131"/>
                  <a:pt x="19998" y="14131"/>
                  <a:pt x="19998"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072" y="14131"/>
                  <a:pt x="20072" y="14131"/>
                  <a:pt x="20072" y="14131"/>
                </a:cubicBezTo>
                <a:cubicBezTo>
                  <a:pt x="20147" y="14131"/>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147" y="13929"/>
                  <a:pt x="20147" y="13929"/>
                  <a:pt x="20147"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21" y="13929"/>
                  <a:pt x="20221" y="13929"/>
                  <a:pt x="20221"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295" y="13929"/>
                  <a:pt x="20295" y="13929"/>
                  <a:pt x="20295" y="13929"/>
                </a:cubicBezTo>
                <a:cubicBezTo>
                  <a:pt x="20369" y="13929"/>
                  <a:pt x="20369" y="13929"/>
                  <a:pt x="20369" y="13929"/>
                </a:cubicBezTo>
                <a:cubicBezTo>
                  <a:pt x="20369" y="13929"/>
                  <a:pt x="20369" y="13929"/>
                  <a:pt x="20369" y="13929"/>
                </a:cubicBezTo>
                <a:cubicBezTo>
                  <a:pt x="20369" y="13929"/>
                  <a:pt x="20369" y="13929"/>
                  <a:pt x="20369" y="13929"/>
                </a:cubicBezTo>
                <a:cubicBezTo>
                  <a:pt x="20369" y="13929"/>
                  <a:pt x="20369" y="13929"/>
                  <a:pt x="20369" y="13929"/>
                </a:cubicBezTo>
                <a:cubicBezTo>
                  <a:pt x="20369" y="13929"/>
                  <a:pt x="20369" y="13929"/>
                  <a:pt x="20369" y="13929"/>
                </a:cubicBezTo>
                <a:cubicBezTo>
                  <a:pt x="20369" y="13929"/>
                  <a:pt x="20369" y="13929"/>
                  <a:pt x="20369" y="13929"/>
                </a:cubicBezTo>
                <a:cubicBezTo>
                  <a:pt x="20369" y="13929"/>
                  <a:pt x="20369" y="13929"/>
                  <a:pt x="20369" y="13929"/>
                </a:cubicBezTo>
                <a:cubicBezTo>
                  <a:pt x="20444" y="13929"/>
                  <a:pt x="20444" y="13929"/>
                  <a:pt x="20592" y="14131"/>
                </a:cubicBezTo>
                <a:cubicBezTo>
                  <a:pt x="20741" y="14333"/>
                  <a:pt x="20963" y="14535"/>
                  <a:pt x="21112" y="14535"/>
                </a:cubicBezTo>
                <a:cubicBezTo>
                  <a:pt x="21409" y="14535"/>
                  <a:pt x="21409" y="14535"/>
                  <a:pt x="21409" y="14535"/>
                </a:cubicBezTo>
                <a:cubicBezTo>
                  <a:pt x="21483" y="13929"/>
                  <a:pt x="21483" y="13929"/>
                  <a:pt x="21483" y="13929"/>
                </a:cubicBezTo>
                <a:cubicBezTo>
                  <a:pt x="21557" y="14333"/>
                  <a:pt x="21409" y="12314"/>
                  <a:pt x="21483" y="11708"/>
                </a:cubicBezTo>
                <a:cubicBezTo>
                  <a:pt x="21409" y="11507"/>
                  <a:pt x="21334" y="11305"/>
                  <a:pt x="21334" y="11103"/>
                </a:cubicBezTo>
                <a:cubicBezTo>
                  <a:pt x="21260" y="10901"/>
                  <a:pt x="20889" y="10901"/>
                  <a:pt x="20889" y="10901"/>
                </a:cubicBezTo>
                <a:cubicBezTo>
                  <a:pt x="20592" y="10699"/>
                  <a:pt x="20592" y="10699"/>
                  <a:pt x="20592" y="10699"/>
                </a:cubicBezTo>
                <a:cubicBezTo>
                  <a:pt x="20369" y="10497"/>
                  <a:pt x="20369" y="10497"/>
                  <a:pt x="20369" y="10497"/>
                </a:cubicBezTo>
                <a:cubicBezTo>
                  <a:pt x="20147" y="9488"/>
                  <a:pt x="20147" y="9488"/>
                  <a:pt x="20147" y="9488"/>
                </a:cubicBezTo>
                <a:cubicBezTo>
                  <a:pt x="19924" y="9084"/>
                  <a:pt x="19924" y="9084"/>
                  <a:pt x="19924" y="9084"/>
                </a:cubicBezTo>
                <a:cubicBezTo>
                  <a:pt x="19701" y="8277"/>
                  <a:pt x="19701" y="8277"/>
                  <a:pt x="19701" y="8277"/>
                </a:cubicBezTo>
                <a:cubicBezTo>
                  <a:pt x="19776" y="7873"/>
                  <a:pt x="19776" y="7873"/>
                  <a:pt x="19776" y="7873"/>
                </a:cubicBezTo>
                <a:cubicBezTo>
                  <a:pt x="19998" y="7065"/>
                  <a:pt x="19998" y="7065"/>
                  <a:pt x="19998" y="7065"/>
                </a:cubicBezTo>
                <a:cubicBezTo>
                  <a:pt x="19998" y="7065"/>
                  <a:pt x="20072" y="7065"/>
                  <a:pt x="20147" y="6662"/>
                </a:cubicBezTo>
                <a:cubicBezTo>
                  <a:pt x="20295" y="6056"/>
                  <a:pt x="20147" y="6056"/>
                  <a:pt x="20147" y="6056"/>
                </a:cubicBezTo>
                <a:cubicBezTo>
                  <a:pt x="20147" y="6056"/>
                  <a:pt x="19850" y="5652"/>
                  <a:pt x="19701" y="5450"/>
                </a:cubicBezTo>
                <a:cubicBezTo>
                  <a:pt x="19553" y="5249"/>
                  <a:pt x="19330" y="5854"/>
                  <a:pt x="19330" y="5854"/>
                </a:cubicBezTo>
                <a:cubicBezTo>
                  <a:pt x="18885" y="5652"/>
                  <a:pt x="18885" y="5652"/>
                  <a:pt x="18885" y="5652"/>
                </a:cubicBezTo>
                <a:cubicBezTo>
                  <a:pt x="18514" y="5652"/>
                  <a:pt x="18514" y="5652"/>
                  <a:pt x="18514" y="5652"/>
                </a:cubicBezTo>
                <a:cubicBezTo>
                  <a:pt x="18217" y="4845"/>
                  <a:pt x="18217" y="4845"/>
                  <a:pt x="18217" y="4845"/>
                </a:cubicBezTo>
                <a:cubicBezTo>
                  <a:pt x="17697" y="4441"/>
                  <a:pt x="17697" y="4441"/>
                  <a:pt x="17697" y="4441"/>
                </a:cubicBezTo>
                <a:cubicBezTo>
                  <a:pt x="17400" y="4037"/>
                  <a:pt x="17400" y="4037"/>
                  <a:pt x="17400" y="4037"/>
                </a:cubicBezTo>
                <a:cubicBezTo>
                  <a:pt x="17400" y="4037"/>
                  <a:pt x="17400" y="2422"/>
                  <a:pt x="17400" y="2221"/>
                </a:cubicBezTo>
                <a:cubicBezTo>
                  <a:pt x="17400" y="1817"/>
                  <a:pt x="17400" y="1211"/>
                  <a:pt x="17400" y="1211"/>
                </a:cubicBezTo>
                <a:cubicBezTo>
                  <a:pt x="17400" y="1211"/>
                  <a:pt x="16955" y="1009"/>
                  <a:pt x="16732" y="1211"/>
                </a:cubicBezTo>
                <a:cubicBezTo>
                  <a:pt x="16584" y="1413"/>
                  <a:pt x="16361" y="1211"/>
                  <a:pt x="16361" y="1211"/>
                </a:cubicBezTo>
                <a:cubicBezTo>
                  <a:pt x="16361" y="1211"/>
                  <a:pt x="15767" y="1009"/>
                  <a:pt x="15693" y="606"/>
                </a:cubicBezTo>
                <a:cubicBezTo>
                  <a:pt x="15693" y="202"/>
                  <a:pt x="15693" y="404"/>
                  <a:pt x="15619" y="404"/>
                </a:cubicBezTo>
                <a:cubicBezTo>
                  <a:pt x="15470" y="404"/>
                  <a:pt x="15025" y="404"/>
                  <a:pt x="15025" y="404"/>
                </a:cubicBezTo>
                <a:cubicBezTo>
                  <a:pt x="14580" y="0"/>
                  <a:pt x="14580" y="0"/>
                  <a:pt x="14580" y="0"/>
                </a:cubicBezTo>
                <a:cubicBezTo>
                  <a:pt x="14580" y="1817"/>
                  <a:pt x="14580" y="1817"/>
                  <a:pt x="14580" y="1817"/>
                </a:cubicBezTo>
                <a:cubicBezTo>
                  <a:pt x="14505" y="1413"/>
                  <a:pt x="14505" y="1413"/>
                  <a:pt x="14505" y="1413"/>
                </a:cubicBezTo>
                <a:cubicBezTo>
                  <a:pt x="13763" y="1211"/>
                  <a:pt x="13763" y="1211"/>
                  <a:pt x="13763" y="1211"/>
                </a:cubicBezTo>
                <a:cubicBezTo>
                  <a:pt x="13318" y="1817"/>
                  <a:pt x="13318" y="1817"/>
                  <a:pt x="13318" y="1817"/>
                </a:cubicBezTo>
                <a:cubicBezTo>
                  <a:pt x="12947" y="2221"/>
                  <a:pt x="12947" y="2221"/>
                  <a:pt x="12947" y="2221"/>
                </a:cubicBezTo>
                <a:cubicBezTo>
                  <a:pt x="12947" y="2826"/>
                  <a:pt x="12947" y="2826"/>
                  <a:pt x="12947" y="2826"/>
                </a:cubicBezTo>
                <a:cubicBezTo>
                  <a:pt x="12798" y="3432"/>
                  <a:pt x="12798" y="3432"/>
                  <a:pt x="12798" y="3432"/>
                </a:cubicBezTo>
                <a:cubicBezTo>
                  <a:pt x="12798" y="3432"/>
                  <a:pt x="12576" y="3634"/>
                  <a:pt x="12427" y="3634"/>
                </a:cubicBezTo>
                <a:cubicBezTo>
                  <a:pt x="12427" y="3836"/>
                  <a:pt x="12353" y="4239"/>
                  <a:pt x="12353" y="4441"/>
                </a:cubicBezTo>
                <a:cubicBezTo>
                  <a:pt x="12279" y="4643"/>
                  <a:pt x="12130" y="4643"/>
                  <a:pt x="12130" y="4643"/>
                </a:cubicBezTo>
                <a:cubicBezTo>
                  <a:pt x="11833" y="4441"/>
                  <a:pt x="11833" y="4441"/>
                  <a:pt x="11833" y="4441"/>
                </a:cubicBezTo>
                <a:cubicBezTo>
                  <a:pt x="11611" y="4441"/>
                  <a:pt x="11611" y="4441"/>
                  <a:pt x="11611" y="4441"/>
                </a:cubicBezTo>
                <a:cubicBezTo>
                  <a:pt x="11462" y="4037"/>
                  <a:pt x="11462" y="4037"/>
                  <a:pt x="11462" y="4037"/>
                </a:cubicBezTo>
                <a:cubicBezTo>
                  <a:pt x="11611" y="3230"/>
                  <a:pt x="11611" y="3230"/>
                  <a:pt x="11611" y="3230"/>
                </a:cubicBezTo>
                <a:cubicBezTo>
                  <a:pt x="11611" y="2826"/>
                  <a:pt x="11611" y="2826"/>
                  <a:pt x="11611" y="2826"/>
                </a:cubicBezTo>
                <a:cubicBezTo>
                  <a:pt x="11165" y="2826"/>
                  <a:pt x="11165" y="2826"/>
                  <a:pt x="11165" y="2826"/>
                </a:cubicBezTo>
                <a:cubicBezTo>
                  <a:pt x="10720" y="2422"/>
                  <a:pt x="10720" y="2422"/>
                  <a:pt x="10720" y="2422"/>
                </a:cubicBezTo>
                <a:cubicBezTo>
                  <a:pt x="9755" y="2221"/>
                  <a:pt x="9755" y="2221"/>
                  <a:pt x="9755" y="2221"/>
                </a:cubicBezTo>
                <a:cubicBezTo>
                  <a:pt x="9161" y="1817"/>
                  <a:pt x="9161" y="1817"/>
                  <a:pt x="9161" y="1817"/>
                </a:cubicBezTo>
                <a:cubicBezTo>
                  <a:pt x="8790" y="807"/>
                  <a:pt x="8790" y="807"/>
                  <a:pt x="8790" y="807"/>
                </a:cubicBezTo>
                <a:cubicBezTo>
                  <a:pt x="8196" y="404"/>
                  <a:pt x="8196" y="404"/>
                  <a:pt x="8196" y="404"/>
                </a:cubicBezTo>
                <a:cubicBezTo>
                  <a:pt x="7677" y="1413"/>
                  <a:pt x="7677" y="1413"/>
                  <a:pt x="7677" y="1413"/>
                </a:cubicBezTo>
                <a:cubicBezTo>
                  <a:pt x="7677" y="1413"/>
                  <a:pt x="7157" y="807"/>
                  <a:pt x="6934" y="807"/>
                </a:cubicBezTo>
                <a:cubicBezTo>
                  <a:pt x="6786" y="1009"/>
                  <a:pt x="6489" y="1211"/>
                  <a:pt x="6415" y="1413"/>
                </a:cubicBezTo>
                <a:cubicBezTo>
                  <a:pt x="6341" y="1413"/>
                  <a:pt x="6192" y="2019"/>
                  <a:pt x="6118" y="2019"/>
                </a:cubicBezTo>
                <a:cubicBezTo>
                  <a:pt x="5969" y="2221"/>
                  <a:pt x="5821" y="2019"/>
                  <a:pt x="5672" y="2019"/>
                </a:cubicBezTo>
                <a:cubicBezTo>
                  <a:pt x="5598" y="2221"/>
                  <a:pt x="5524" y="2422"/>
                  <a:pt x="5376" y="2422"/>
                </a:cubicBezTo>
                <a:cubicBezTo>
                  <a:pt x="5227" y="2422"/>
                  <a:pt x="5153" y="2221"/>
                  <a:pt x="5004" y="2221"/>
                </a:cubicBezTo>
                <a:cubicBezTo>
                  <a:pt x="4930" y="2422"/>
                  <a:pt x="4856" y="2624"/>
                  <a:pt x="4708" y="2624"/>
                </a:cubicBezTo>
                <a:cubicBezTo>
                  <a:pt x="4559" y="2624"/>
                  <a:pt x="4485" y="2221"/>
                  <a:pt x="4485" y="2221"/>
                </a:cubicBezTo>
                <a:cubicBezTo>
                  <a:pt x="4262" y="2221"/>
                  <a:pt x="4262" y="2221"/>
                  <a:pt x="4262" y="2221"/>
                </a:cubicBezTo>
                <a:cubicBezTo>
                  <a:pt x="4039" y="1615"/>
                  <a:pt x="4039" y="1615"/>
                  <a:pt x="4039" y="1615"/>
                </a:cubicBezTo>
                <a:cubicBezTo>
                  <a:pt x="4039" y="1615"/>
                  <a:pt x="3965" y="2019"/>
                  <a:pt x="3743" y="2019"/>
                </a:cubicBezTo>
                <a:cubicBezTo>
                  <a:pt x="3594" y="1817"/>
                  <a:pt x="3446" y="1615"/>
                  <a:pt x="3297" y="1817"/>
                </a:cubicBezTo>
                <a:cubicBezTo>
                  <a:pt x="3149" y="1817"/>
                  <a:pt x="2926" y="2019"/>
                  <a:pt x="2926" y="2019"/>
                </a:cubicBezTo>
                <a:cubicBezTo>
                  <a:pt x="2332" y="1413"/>
                  <a:pt x="2332" y="1413"/>
                  <a:pt x="2332" y="1413"/>
                </a:cubicBezTo>
                <a:cubicBezTo>
                  <a:pt x="1961" y="1211"/>
                  <a:pt x="1961" y="1211"/>
                  <a:pt x="1961" y="1211"/>
                </a:cubicBezTo>
                <a:cubicBezTo>
                  <a:pt x="1664" y="1009"/>
                  <a:pt x="1664" y="1009"/>
                  <a:pt x="1664" y="1009"/>
                </a:cubicBezTo>
                <a:cubicBezTo>
                  <a:pt x="1516" y="1615"/>
                  <a:pt x="1516" y="1615"/>
                  <a:pt x="1516" y="1615"/>
                </a:cubicBezTo>
                <a:cubicBezTo>
                  <a:pt x="1145" y="1615"/>
                  <a:pt x="1145" y="1615"/>
                  <a:pt x="1145" y="1615"/>
                </a:cubicBezTo>
                <a:cubicBezTo>
                  <a:pt x="1145" y="1615"/>
                  <a:pt x="699" y="1211"/>
                  <a:pt x="402" y="1413"/>
                </a:cubicBezTo>
                <a:cubicBezTo>
                  <a:pt x="328" y="1413"/>
                  <a:pt x="105" y="2019"/>
                  <a:pt x="31" y="2019"/>
                </a:cubicBezTo>
                <a:cubicBezTo>
                  <a:pt x="-43" y="2221"/>
                  <a:pt x="31" y="2221"/>
                  <a:pt x="105" y="2826"/>
                </a:cubicBezTo>
                <a:cubicBezTo>
                  <a:pt x="105" y="3230"/>
                  <a:pt x="31" y="4037"/>
                  <a:pt x="31" y="4037"/>
                </a:cubicBezTo>
                <a:cubicBezTo>
                  <a:pt x="477" y="4239"/>
                  <a:pt x="477" y="4239"/>
                  <a:pt x="477" y="4239"/>
                </a:cubicBezTo>
                <a:cubicBezTo>
                  <a:pt x="848" y="4643"/>
                  <a:pt x="848" y="4643"/>
                  <a:pt x="848" y="4643"/>
                </a:cubicBezTo>
                <a:cubicBezTo>
                  <a:pt x="922" y="5450"/>
                  <a:pt x="922" y="5450"/>
                  <a:pt x="922" y="5450"/>
                </a:cubicBezTo>
                <a:cubicBezTo>
                  <a:pt x="922" y="5450"/>
                  <a:pt x="1145" y="6056"/>
                  <a:pt x="1219" y="5854"/>
                </a:cubicBezTo>
                <a:cubicBezTo>
                  <a:pt x="1293" y="5854"/>
                  <a:pt x="1219" y="5652"/>
                  <a:pt x="1293" y="5450"/>
                </a:cubicBezTo>
                <a:cubicBezTo>
                  <a:pt x="1293" y="5450"/>
                  <a:pt x="1367" y="5854"/>
                  <a:pt x="1516" y="5854"/>
                </a:cubicBezTo>
                <a:cubicBezTo>
                  <a:pt x="1516" y="5854"/>
                  <a:pt x="1664" y="5652"/>
                  <a:pt x="1738" y="5652"/>
                </a:cubicBezTo>
                <a:cubicBezTo>
                  <a:pt x="1887" y="5854"/>
                  <a:pt x="1961" y="6056"/>
                  <a:pt x="2035" y="6056"/>
                </a:cubicBezTo>
                <a:cubicBezTo>
                  <a:pt x="2110" y="6056"/>
                  <a:pt x="2258" y="5854"/>
                  <a:pt x="2258" y="5854"/>
                </a:cubicBezTo>
                <a:cubicBezTo>
                  <a:pt x="2406" y="5652"/>
                  <a:pt x="2629" y="5450"/>
                  <a:pt x="2852" y="6056"/>
                </a:cubicBezTo>
                <a:cubicBezTo>
                  <a:pt x="3000" y="6460"/>
                  <a:pt x="2926" y="6662"/>
                  <a:pt x="3075" y="6662"/>
                </a:cubicBezTo>
                <a:cubicBezTo>
                  <a:pt x="3149" y="6662"/>
                  <a:pt x="3149" y="6258"/>
                  <a:pt x="3223" y="6258"/>
                </a:cubicBezTo>
                <a:cubicBezTo>
                  <a:pt x="3371" y="6258"/>
                  <a:pt x="3371" y="6460"/>
                  <a:pt x="3446" y="6662"/>
                </a:cubicBezTo>
                <a:cubicBezTo>
                  <a:pt x="3594" y="7065"/>
                  <a:pt x="3594" y="7469"/>
                  <a:pt x="3743" y="7671"/>
                </a:cubicBezTo>
                <a:cubicBezTo>
                  <a:pt x="3743" y="7873"/>
                  <a:pt x="3817" y="8075"/>
                  <a:pt x="3965" y="8075"/>
                </a:cubicBezTo>
                <a:cubicBezTo>
                  <a:pt x="3965" y="8075"/>
                  <a:pt x="4039" y="7873"/>
                  <a:pt x="4039" y="7873"/>
                </a:cubicBezTo>
                <a:cubicBezTo>
                  <a:pt x="4188" y="7873"/>
                  <a:pt x="4336" y="7873"/>
                  <a:pt x="4411" y="8075"/>
                </a:cubicBezTo>
                <a:cubicBezTo>
                  <a:pt x="4708" y="8075"/>
                  <a:pt x="4782" y="8075"/>
                  <a:pt x="4856" y="8277"/>
                </a:cubicBezTo>
                <a:cubicBezTo>
                  <a:pt x="4930" y="8680"/>
                  <a:pt x="5079" y="9286"/>
                  <a:pt x="5153" y="9690"/>
                </a:cubicBezTo>
                <a:cubicBezTo>
                  <a:pt x="5227" y="10093"/>
                  <a:pt x="5301" y="10901"/>
                  <a:pt x="5376" y="11103"/>
                </a:cubicBezTo>
                <a:cubicBezTo>
                  <a:pt x="5450" y="11507"/>
                  <a:pt x="5672" y="11708"/>
                  <a:pt x="5747" y="12112"/>
                </a:cubicBezTo>
                <a:cubicBezTo>
                  <a:pt x="5821" y="12314"/>
                  <a:pt x="5969" y="13525"/>
                  <a:pt x="6044" y="13929"/>
                </a:cubicBezTo>
                <a:cubicBezTo>
                  <a:pt x="6044" y="14333"/>
                  <a:pt x="6266" y="14938"/>
                  <a:pt x="6341" y="15746"/>
                </a:cubicBezTo>
                <a:cubicBezTo>
                  <a:pt x="6489" y="16553"/>
                  <a:pt x="6489" y="17159"/>
                  <a:pt x="6489" y="17159"/>
                </a:cubicBezTo>
                <a:cubicBezTo>
                  <a:pt x="6489" y="17966"/>
                  <a:pt x="6489" y="17966"/>
                  <a:pt x="6489" y="17966"/>
                </a:cubicBezTo>
                <a:cubicBezTo>
                  <a:pt x="6489" y="17966"/>
                  <a:pt x="6266" y="19783"/>
                  <a:pt x="6118" y="20187"/>
                </a:cubicBezTo>
                <a:cubicBezTo>
                  <a:pt x="5969" y="20591"/>
                  <a:pt x="6192" y="21196"/>
                  <a:pt x="6415" y="21398"/>
                </a:cubicBezTo>
                <a:cubicBezTo>
                  <a:pt x="6637" y="21600"/>
                  <a:pt x="7231" y="20793"/>
                  <a:pt x="7231" y="20793"/>
                </a:cubicBezTo>
                <a:cubicBezTo>
                  <a:pt x="7602" y="20389"/>
                  <a:pt x="7602" y="20389"/>
                  <a:pt x="7602" y="20389"/>
                </a:cubicBezTo>
                <a:cubicBezTo>
                  <a:pt x="7973" y="20187"/>
                  <a:pt x="7973" y="20187"/>
                  <a:pt x="7973" y="20187"/>
                </a:cubicBezTo>
                <a:cubicBezTo>
                  <a:pt x="7973" y="20187"/>
                  <a:pt x="8864" y="19985"/>
                  <a:pt x="9013" y="19783"/>
                </a:cubicBezTo>
                <a:cubicBezTo>
                  <a:pt x="9235" y="19379"/>
                  <a:pt x="9235" y="18976"/>
                  <a:pt x="9235" y="18976"/>
                </a:cubicBezTo>
                <a:cubicBezTo>
                  <a:pt x="9161" y="18370"/>
                  <a:pt x="9161" y="18370"/>
                  <a:pt x="9161" y="18370"/>
                </a:cubicBezTo>
                <a:cubicBezTo>
                  <a:pt x="9161" y="18370"/>
                  <a:pt x="9606" y="17764"/>
                  <a:pt x="9829" y="17563"/>
                </a:cubicBezTo>
                <a:cubicBezTo>
                  <a:pt x="9978" y="17361"/>
                  <a:pt x="10126" y="17764"/>
                  <a:pt x="10126" y="17764"/>
                </a:cubicBezTo>
                <a:cubicBezTo>
                  <a:pt x="10349" y="18370"/>
                  <a:pt x="10349" y="18370"/>
                  <a:pt x="10349" y="18370"/>
                </a:cubicBezTo>
                <a:cubicBezTo>
                  <a:pt x="10646" y="19178"/>
                  <a:pt x="10646" y="19178"/>
                  <a:pt x="10646" y="19178"/>
                </a:cubicBezTo>
                <a:cubicBezTo>
                  <a:pt x="11017" y="19379"/>
                  <a:pt x="11017" y="19379"/>
                  <a:pt x="11017" y="19379"/>
                </a:cubicBezTo>
                <a:cubicBezTo>
                  <a:pt x="11017" y="19379"/>
                  <a:pt x="11239" y="19985"/>
                  <a:pt x="11314" y="20187"/>
                </a:cubicBezTo>
                <a:cubicBezTo>
                  <a:pt x="11314" y="20591"/>
                  <a:pt x="11314" y="20591"/>
                  <a:pt x="11314" y="20591"/>
                </a:cubicBezTo>
                <a:cubicBezTo>
                  <a:pt x="11759" y="20591"/>
                  <a:pt x="11759" y="20591"/>
                  <a:pt x="11759" y="20591"/>
                </a:cubicBezTo>
                <a:cubicBezTo>
                  <a:pt x="12130" y="20187"/>
                  <a:pt x="12130" y="20187"/>
                  <a:pt x="12130" y="20187"/>
                </a:cubicBezTo>
                <a:cubicBezTo>
                  <a:pt x="12501" y="20793"/>
                  <a:pt x="12501" y="20793"/>
                  <a:pt x="12501" y="20793"/>
                </a:cubicBezTo>
                <a:cubicBezTo>
                  <a:pt x="12872" y="20389"/>
                  <a:pt x="12872" y="20389"/>
                  <a:pt x="12872" y="20389"/>
                </a:cubicBezTo>
                <a:cubicBezTo>
                  <a:pt x="12798" y="20187"/>
                  <a:pt x="12501" y="19985"/>
                  <a:pt x="12501" y="19985"/>
                </a:cubicBezTo>
                <a:cubicBezTo>
                  <a:pt x="12130" y="19985"/>
                  <a:pt x="12130" y="19985"/>
                  <a:pt x="12130" y="19985"/>
                </a:cubicBezTo>
                <a:cubicBezTo>
                  <a:pt x="12056" y="19783"/>
                  <a:pt x="12056" y="19783"/>
                  <a:pt x="12056" y="19783"/>
                </a:cubicBezTo>
                <a:cubicBezTo>
                  <a:pt x="11908" y="19379"/>
                  <a:pt x="11908" y="19379"/>
                  <a:pt x="11908" y="19379"/>
                </a:cubicBezTo>
                <a:cubicBezTo>
                  <a:pt x="12204" y="18774"/>
                  <a:pt x="12204" y="18774"/>
                  <a:pt x="12204" y="18774"/>
                </a:cubicBezTo>
                <a:cubicBezTo>
                  <a:pt x="12204" y="18774"/>
                  <a:pt x="12353" y="18774"/>
                  <a:pt x="12427" y="18572"/>
                </a:cubicBezTo>
                <a:cubicBezTo>
                  <a:pt x="12576" y="18572"/>
                  <a:pt x="13021" y="18168"/>
                  <a:pt x="13021" y="18168"/>
                </a:cubicBezTo>
                <a:cubicBezTo>
                  <a:pt x="13169" y="17764"/>
                  <a:pt x="13169" y="17764"/>
                  <a:pt x="13169" y="17764"/>
                </a:cubicBezTo>
                <a:cubicBezTo>
                  <a:pt x="13169" y="17764"/>
                  <a:pt x="13318" y="17361"/>
                  <a:pt x="13318" y="17361"/>
                </a:cubicBezTo>
                <a:cubicBezTo>
                  <a:pt x="13392" y="17361"/>
                  <a:pt x="13541" y="17361"/>
                  <a:pt x="13615" y="17159"/>
                </a:cubicBezTo>
                <a:cubicBezTo>
                  <a:pt x="13615" y="17159"/>
                  <a:pt x="13689" y="16957"/>
                  <a:pt x="13689" y="16957"/>
                </a:cubicBezTo>
                <a:cubicBezTo>
                  <a:pt x="13689" y="16957"/>
                  <a:pt x="13689" y="16755"/>
                  <a:pt x="13763" y="16755"/>
                </a:cubicBezTo>
                <a:cubicBezTo>
                  <a:pt x="13763" y="16755"/>
                  <a:pt x="13837" y="16755"/>
                  <a:pt x="13912" y="16553"/>
                </a:cubicBezTo>
                <a:cubicBezTo>
                  <a:pt x="13986" y="16553"/>
                  <a:pt x="13986" y="16553"/>
                  <a:pt x="14060" y="16351"/>
                </a:cubicBezTo>
                <a:cubicBezTo>
                  <a:pt x="14060" y="16351"/>
                  <a:pt x="14134" y="15746"/>
                  <a:pt x="14134" y="15746"/>
                </a:cubicBezTo>
                <a:cubicBezTo>
                  <a:pt x="14134" y="15746"/>
                  <a:pt x="14134" y="15746"/>
                  <a:pt x="14134" y="15746"/>
                </a:cubicBezTo>
                <a:cubicBezTo>
                  <a:pt x="14209" y="15746"/>
                  <a:pt x="14283" y="15948"/>
                  <a:pt x="14283" y="15948"/>
                </a:cubicBezTo>
                <a:cubicBezTo>
                  <a:pt x="14283" y="15948"/>
                  <a:pt x="14431" y="15948"/>
                  <a:pt x="14505" y="15948"/>
                </a:cubicBezTo>
                <a:cubicBezTo>
                  <a:pt x="14505" y="15948"/>
                  <a:pt x="14654" y="15746"/>
                  <a:pt x="14654" y="15746"/>
                </a:cubicBezTo>
                <a:cubicBezTo>
                  <a:pt x="14654" y="15746"/>
                  <a:pt x="14654" y="15544"/>
                  <a:pt x="14728" y="15544"/>
                </a:cubicBezTo>
                <a:cubicBezTo>
                  <a:pt x="14802" y="15544"/>
                  <a:pt x="14877" y="15544"/>
                  <a:pt x="14951" y="15544"/>
                </a:cubicBezTo>
                <a:cubicBezTo>
                  <a:pt x="14951" y="15544"/>
                  <a:pt x="15099" y="15544"/>
                  <a:pt x="15099" y="15544"/>
                </a:cubicBezTo>
                <a:cubicBezTo>
                  <a:pt x="15173" y="15342"/>
                  <a:pt x="15173" y="15342"/>
                  <a:pt x="15173" y="15342"/>
                </a:cubicBezTo>
                <a:cubicBezTo>
                  <a:pt x="15248" y="15342"/>
                  <a:pt x="15173" y="15140"/>
                  <a:pt x="15248" y="15342"/>
                </a:cubicBezTo>
                <a:cubicBezTo>
                  <a:pt x="15322" y="15342"/>
                  <a:pt x="15248" y="15544"/>
                  <a:pt x="15322" y="15342"/>
                </a:cubicBezTo>
                <a:cubicBezTo>
                  <a:pt x="15396" y="15140"/>
                  <a:pt x="15470" y="14736"/>
                  <a:pt x="15470" y="14736"/>
                </a:cubicBezTo>
                <a:cubicBezTo>
                  <a:pt x="15470" y="14736"/>
                  <a:pt x="15396" y="14736"/>
                  <a:pt x="15545" y="14736"/>
                </a:cubicBezTo>
                <a:cubicBezTo>
                  <a:pt x="15693" y="14736"/>
                  <a:pt x="15693" y="14736"/>
                  <a:pt x="15842" y="14736"/>
                </a:cubicBezTo>
                <a:cubicBezTo>
                  <a:pt x="15916" y="14736"/>
                  <a:pt x="16064" y="14535"/>
                  <a:pt x="16064" y="14535"/>
                </a:cubicBezTo>
                <a:cubicBezTo>
                  <a:pt x="16138" y="14535"/>
                  <a:pt x="16213" y="14333"/>
                  <a:pt x="16213" y="14333"/>
                </a:cubicBezTo>
                <a:cubicBezTo>
                  <a:pt x="16213" y="14131"/>
                  <a:pt x="15916" y="13727"/>
                  <a:pt x="15916" y="13727"/>
                </a:cubicBezTo>
                <a:cubicBezTo>
                  <a:pt x="15916" y="13727"/>
                  <a:pt x="15767" y="13525"/>
                  <a:pt x="15990" y="13525"/>
                </a:cubicBezTo>
                <a:cubicBezTo>
                  <a:pt x="16213" y="13727"/>
                  <a:pt x="16287" y="13727"/>
                  <a:pt x="16287" y="13727"/>
                </a:cubicBezTo>
                <a:cubicBezTo>
                  <a:pt x="16361" y="13727"/>
                  <a:pt x="16361" y="13525"/>
                  <a:pt x="16435" y="13525"/>
                </a:cubicBezTo>
                <a:cubicBezTo>
                  <a:pt x="16510" y="13323"/>
                  <a:pt x="16584" y="13121"/>
                  <a:pt x="16584" y="13121"/>
                </a:cubicBezTo>
                <a:cubicBezTo>
                  <a:pt x="16658" y="13121"/>
                  <a:pt x="16806" y="13525"/>
                  <a:pt x="16806" y="13525"/>
                </a:cubicBezTo>
                <a:cubicBezTo>
                  <a:pt x="16806" y="13929"/>
                  <a:pt x="16806" y="13929"/>
                  <a:pt x="16806" y="13929"/>
                </a:cubicBezTo>
                <a:cubicBezTo>
                  <a:pt x="17029" y="13929"/>
                  <a:pt x="17029" y="13929"/>
                  <a:pt x="17029" y="13929"/>
                </a:cubicBezTo>
                <a:cubicBezTo>
                  <a:pt x="17029" y="13929"/>
                  <a:pt x="17103" y="13929"/>
                  <a:pt x="17103" y="13929"/>
                </a:cubicBezTo>
                <a:cubicBezTo>
                  <a:pt x="19924" y="14333"/>
                  <a:pt x="19924" y="14333"/>
                  <a:pt x="19924" y="14333"/>
                </a:cubicBezTo>
                <a:close/>
                <a:moveTo>
                  <a:pt x="19924" y="14333"/>
                </a:moveTo>
                <a:cubicBezTo>
                  <a:pt x="19924" y="14333"/>
                  <a:pt x="19924" y="14333"/>
                  <a:pt x="19924" y="14333"/>
                </a:cubicBezTo>
                <a:cubicBezTo>
                  <a:pt x="19924" y="14333"/>
                  <a:pt x="19924" y="14333"/>
                  <a:pt x="19924" y="14333"/>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19" name="Shape 2719"/>
          <p:cNvSpPr/>
          <p:nvPr/>
        </p:nvSpPr>
        <p:spPr>
          <a:xfrm>
            <a:off x="17489174" y="4014660"/>
            <a:ext cx="829512" cy="622628"/>
          </a:xfrm>
          <a:custGeom>
            <a:avLst/>
            <a:gdLst/>
            <a:ahLst/>
            <a:cxnLst>
              <a:cxn ang="0">
                <a:pos x="wd2" y="hd2"/>
              </a:cxn>
              <a:cxn ang="5400000">
                <a:pos x="wd2" y="hd2"/>
              </a:cxn>
              <a:cxn ang="10800000">
                <a:pos x="wd2" y="hd2"/>
              </a:cxn>
              <a:cxn ang="16200000">
                <a:pos x="wd2" y="hd2"/>
              </a:cxn>
            </a:cxnLst>
            <a:rect l="0" t="0" r="r" b="b"/>
            <a:pathLst>
              <a:path w="21514" h="21600" extrusionOk="0">
                <a:moveTo>
                  <a:pt x="2062" y="4011"/>
                </a:moveTo>
                <a:cubicBezTo>
                  <a:pt x="2778" y="3394"/>
                  <a:pt x="2778" y="3394"/>
                  <a:pt x="2778" y="3394"/>
                </a:cubicBezTo>
                <a:cubicBezTo>
                  <a:pt x="3136" y="2931"/>
                  <a:pt x="3136" y="2931"/>
                  <a:pt x="3136" y="2931"/>
                </a:cubicBezTo>
                <a:cubicBezTo>
                  <a:pt x="3971" y="3086"/>
                  <a:pt x="3971" y="3086"/>
                  <a:pt x="3971" y="3086"/>
                </a:cubicBezTo>
                <a:cubicBezTo>
                  <a:pt x="3971" y="3086"/>
                  <a:pt x="4568" y="2777"/>
                  <a:pt x="4687" y="2777"/>
                </a:cubicBezTo>
                <a:cubicBezTo>
                  <a:pt x="4807" y="2777"/>
                  <a:pt x="5642" y="2623"/>
                  <a:pt x="5642" y="2623"/>
                </a:cubicBezTo>
                <a:cubicBezTo>
                  <a:pt x="6120" y="2160"/>
                  <a:pt x="6120" y="2160"/>
                  <a:pt x="6120" y="2160"/>
                </a:cubicBezTo>
                <a:cubicBezTo>
                  <a:pt x="6120" y="2160"/>
                  <a:pt x="6478" y="2314"/>
                  <a:pt x="6478" y="2469"/>
                </a:cubicBezTo>
                <a:cubicBezTo>
                  <a:pt x="6597" y="2623"/>
                  <a:pt x="6955" y="3086"/>
                  <a:pt x="7074" y="3086"/>
                </a:cubicBezTo>
                <a:cubicBezTo>
                  <a:pt x="7194" y="2931"/>
                  <a:pt x="7313" y="2314"/>
                  <a:pt x="7313" y="2314"/>
                </a:cubicBezTo>
                <a:cubicBezTo>
                  <a:pt x="8029" y="2160"/>
                  <a:pt x="8029" y="2160"/>
                  <a:pt x="8029" y="2160"/>
                </a:cubicBezTo>
                <a:cubicBezTo>
                  <a:pt x="8626" y="2006"/>
                  <a:pt x="8626" y="2006"/>
                  <a:pt x="8626" y="2006"/>
                </a:cubicBezTo>
                <a:cubicBezTo>
                  <a:pt x="8626" y="2006"/>
                  <a:pt x="8626" y="1851"/>
                  <a:pt x="8745" y="1851"/>
                </a:cubicBezTo>
                <a:cubicBezTo>
                  <a:pt x="8864" y="2006"/>
                  <a:pt x="9580" y="2006"/>
                  <a:pt x="9580" y="2006"/>
                </a:cubicBezTo>
                <a:cubicBezTo>
                  <a:pt x="10296" y="2006"/>
                  <a:pt x="10296" y="2006"/>
                  <a:pt x="10296" y="2006"/>
                </a:cubicBezTo>
                <a:cubicBezTo>
                  <a:pt x="10296" y="2006"/>
                  <a:pt x="10774" y="2314"/>
                  <a:pt x="10893" y="2314"/>
                </a:cubicBezTo>
                <a:cubicBezTo>
                  <a:pt x="10893" y="2160"/>
                  <a:pt x="11251" y="1543"/>
                  <a:pt x="11251" y="1543"/>
                </a:cubicBezTo>
                <a:cubicBezTo>
                  <a:pt x="11967" y="1851"/>
                  <a:pt x="11967" y="1851"/>
                  <a:pt x="11967" y="1851"/>
                </a:cubicBezTo>
                <a:cubicBezTo>
                  <a:pt x="12086" y="1234"/>
                  <a:pt x="12086" y="1234"/>
                  <a:pt x="12086" y="1234"/>
                </a:cubicBezTo>
                <a:cubicBezTo>
                  <a:pt x="12086" y="1234"/>
                  <a:pt x="12444" y="463"/>
                  <a:pt x="12444" y="463"/>
                </a:cubicBezTo>
                <a:cubicBezTo>
                  <a:pt x="12564" y="463"/>
                  <a:pt x="13041" y="0"/>
                  <a:pt x="13041" y="0"/>
                </a:cubicBezTo>
                <a:cubicBezTo>
                  <a:pt x="13280" y="926"/>
                  <a:pt x="13280" y="926"/>
                  <a:pt x="13280" y="926"/>
                </a:cubicBezTo>
                <a:cubicBezTo>
                  <a:pt x="13757" y="1389"/>
                  <a:pt x="13757" y="1389"/>
                  <a:pt x="13757" y="1389"/>
                </a:cubicBezTo>
                <a:cubicBezTo>
                  <a:pt x="13876" y="1543"/>
                  <a:pt x="13876" y="1543"/>
                  <a:pt x="13876" y="1543"/>
                </a:cubicBezTo>
                <a:cubicBezTo>
                  <a:pt x="14354" y="2006"/>
                  <a:pt x="14354" y="2006"/>
                  <a:pt x="14354" y="2006"/>
                </a:cubicBezTo>
                <a:cubicBezTo>
                  <a:pt x="15189" y="1697"/>
                  <a:pt x="15189" y="1697"/>
                  <a:pt x="15189" y="1697"/>
                </a:cubicBezTo>
                <a:cubicBezTo>
                  <a:pt x="15666" y="1543"/>
                  <a:pt x="15666" y="1543"/>
                  <a:pt x="15666" y="1543"/>
                </a:cubicBezTo>
                <a:cubicBezTo>
                  <a:pt x="16024" y="1543"/>
                  <a:pt x="16024" y="1543"/>
                  <a:pt x="16024" y="1543"/>
                </a:cubicBezTo>
                <a:cubicBezTo>
                  <a:pt x="16144" y="1851"/>
                  <a:pt x="16144" y="1851"/>
                  <a:pt x="16144" y="1851"/>
                </a:cubicBezTo>
                <a:cubicBezTo>
                  <a:pt x="16502" y="2160"/>
                  <a:pt x="16502" y="2160"/>
                  <a:pt x="16502" y="2160"/>
                </a:cubicBezTo>
                <a:cubicBezTo>
                  <a:pt x="17099" y="2160"/>
                  <a:pt x="17099" y="2160"/>
                  <a:pt x="17099" y="2160"/>
                </a:cubicBezTo>
                <a:cubicBezTo>
                  <a:pt x="17337" y="2623"/>
                  <a:pt x="17337" y="2623"/>
                  <a:pt x="17337" y="2623"/>
                </a:cubicBezTo>
                <a:cubicBezTo>
                  <a:pt x="17815" y="2777"/>
                  <a:pt x="17815" y="2777"/>
                  <a:pt x="17815" y="2777"/>
                </a:cubicBezTo>
                <a:cubicBezTo>
                  <a:pt x="18173" y="3394"/>
                  <a:pt x="18173" y="3394"/>
                  <a:pt x="18173" y="3394"/>
                </a:cubicBezTo>
                <a:cubicBezTo>
                  <a:pt x="18531" y="3549"/>
                  <a:pt x="18531" y="3549"/>
                  <a:pt x="18531" y="3549"/>
                </a:cubicBezTo>
                <a:cubicBezTo>
                  <a:pt x="18769" y="4166"/>
                  <a:pt x="18769" y="4166"/>
                  <a:pt x="18769" y="4166"/>
                </a:cubicBezTo>
                <a:cubicBezTo>
                  <a:pt x="19247" y="4166"/>
                  <a:pt x="19247" y="4166"/>
                  <a:pt x="19247" y="4166"/>
                </a:cubicBezTo>
                <a:cubicBezTo>
                  <a:pt x="19843" y="4320"/>
                  <a:pt x="19843" y="4320"/>
                  <a:pt x="19843" y="4320"/>
                </a:cubicBezTo>
                <a:cubicBezTo>
                  <a:pt x="20201" y="4320"/>
                  <a:pt x="20201" y="4320"/>
                  <a:pt x="20201" y="4320"/>
                </a:cubicBezTo>
                <a:cubicBezTo>
                  <a:pt x="20201" y="4320"/>
                  <a:pt x="20201" y="4320"/>
                  <a:pt x="20201" y="4320"/>
                </a:cubicBezTo>
                <a:cubicBezTo>
                  <a:pt x="20321" y="4320"/>
                  <a:pt x="20321" y="4320"/>
                  <a:pt x="20321" y="4320"/>
                </a:cubicBezTo>
                <a:cubicBezTo>
                  <a:pt x="20440" y="5709"/>
                  <a:pt x="20440" y="5709"/>
                  <a:pt x="20440" y="5709"/>
                </a:cubicBezTo>
                <a:cubicBezTo>
                  <a:pt x="20201" y="6480"/>
                  <a:pt x="20201" y="6480"/>
                  <a:pt x="20201" y="6480"/>
                </a:cubicBezTo>
                <a:cubicBezTo>
                  <a:pt x="20201" y="7251"/>
                  <a:pt x="20201" y="7251"/>
                  <a:pt x="20201" y="7251"/>
                </a:cubicBezTo>
                <a:cubicBezTo>
                  <a:pt x="20559" y="7406"/>
                  <a:pt x="20559" y="7406"/>
                  <a:pt x="20559" y="7406"/>
                </a:cubicBezTo>
                <a:cubicBezTo>
                  <a:pt x="21395" y="7251"/>
                  <a:pt x="21395" y="7251"/>
                  <a:pt x="21395" y="7251"/>
                </a:cubicBezTo>
                <a:cubicBezTo>
                  <a:pt x="21514" y="7869"/>
                  <a:pt x="21514" y="7869"/>
                  <a:pt x="21514" y="7869"/>
                </a:cubicBezTo>
                <a:cubicBezTo>
                  <a:pt x="21037" y="8177"/>
                  <a:pt x="21037" y="8177"/>
                  <a:pt x="21037" y="8177"/>
                </a:cubicBezTo>
                <a:cubicBezTo>
                  <a:pt x="21156" y="8949"/>
                  <a:pt x="21156" y="8949"/>
                  <a:pt x="21156" y="8949"/>
                </a:cubicBezTo>
                <a:cubicBezTo>
                  <a:pt x="20201" y="8794"/>
                  <a:pt x="20201" y="8794"/>
                  <a:pt x="20201" y="8794"/>
                </a:cubicBezTo>
                <a:cubicBezTo>
                  <a:pt x="19843" y="9257"/>
                  <a:pt x="19843" y="9257"/>
                  <a:pt x="19843" y="9257"/>
                </a:cubicBezTo>
                <a:cubicBezTo>
                  <a:pt x="19843" y="10337"/>
                  <a:pt x="19843" y="10337"/>
                  <a:pt x="19843" y="10337"/>
                </a:cubicBezTo>
                <a:cubicBezTo>
                  <a:pt x="18889" y="10800"/>
                  <a:pt x="18889" y="10800"/>
                  <a:pt x="18889" y="10800"/>
                </a:cubicBezTo>
                <a:cubicBezTo>
                  <a:pt x="18650" y="11417"/>
                  <a:pt x="18650" y="11417"/>
                  <a:pt x="18650" y="11417"/>
                </a:cubicBezTo>
                <a:cubicBezTo>
                  <a:pt x="18650" y="12034"/>
                  <a:pt x="18650" y="12034"/>
                  <a:pt x="18650" y="12034"/>
                </a:cubicBezTo>
                <a:cubicBezTo>
                  <a:pt x="18531" y="12651"/>
                  <a:pt x="18531" y="12651"/>
                  <a:pt x="18531" y="12651"/>
                </a:cubicBezTo>
                <a:cubicBezTo>
                  <a:pt x="18650" y="13731"/>
                  <a:pt x="18650" y="13731"/>
                  <a:pt x="18650" y="13731"/>
                </a:cubicBezTo>
                <a:cubicBezTo>
                  <a:pt x="18769" y="14657"/>
                  <a:pt x="18769" y="14657"/>
                  <a:pt x="18769" y="14657"/>
                </a:cubicBezTo>
                <a:cubicBezTo>
                  <a:pt x="18769" y="14657"/>
                  <a:pt x="18531" y="15429"/>
                  <a:pt x="18411" y="15891"/>
                </a:cubicBezTo>
                <a:cubicBezTo>
                  <a:pt x="18411" y="16200"/>
                  <a:pt x="18650" y="16046"/>
                  <a:pt x="18650" y="16046"/>
                </a:cubicBezTo>
                <a:cubicBezTo>
                  <a:pt x="19247" y="16354"/>
                  <a:pt x="19247" y="16354"/>
                  <a:pt x="19247" y="16354"/>
                </a:cubicBezTo>
                <a:cubicBezTo>
                  <a:pt x="19485" y="16509"/>
                  <a:pt x="19485" y="16509"/>
                  <a:pt x="19485" y="16509"/>
                </a:cubicBezTo>
                <a:cubicBezTo>
                  <a:pt x="19247" y="17434"/>
                  <a:pt x="19247" y="17434"/>
                  <a:pt x="19247" y="17434"/>
                </a:cubicBezTo>
                <a:cubicBezTo>
                  <a:pt x="18650" y="17589"/>
                  <a:pt x="18650" y="17589"/>
                  <a:pt x="18650" y="17589"/>
                </a:cubicBezTo>
                <a:cubicBezTo>
                  <a:pt x="18769" y="16971"/>
                  <a:pt x="18769" y="16971"/>
                  <a:pt x="18769" y="16971"/>
                </a:cubicBezTo>
                <a:cubicBezTo>
                  <a:pt x="18531" y="16663"/>
                  <a:pt x="18531" y="16663"/>
                  <a:pt x="18531" y="16663"/>
                </a:cubicBezTo>
                <a:cubicBezTo>
                  <a:pt x="18173" y="17126"/>
                  <a:pt x="18173" y="17126"/>
                  <a:pt x="18173" y="17126"/>
                </a:cubicBezTo>
                <a:cubicBezTo>
                  <a:pt x="17337" y="17434"/>
                  <a:pt x="17337" y="17434"/>
                  <a:pt x="17337" y="17434"/>
                </a:cubicBezTo>
                <a:cubicBezTo>
                  <a:pt x="17337" y="17743"/>
                  <a:pt x="17337" y="17743"/>
                  <a:pt x="17337" y="17743"/>
                </a:cubicBezTo>
                <a:cubicBezTo>
                  <a:pt x="17099" y="18360"/>
                  <a:pt x="17099" y="18360"/>
                  <a:pt x="17099" y="18360"/>
                </a:cubicBezTo>
                <a:cubicBezTo>
                  <a:pt x="17099" y="18360"/>
                  <a:pt x="16621" y="18360"/>
                  <a:pt x="16383" y="18360"/>
                </a:cubicBezTo>
                <a:cubicBezTo>
                  <a:pt x="16263" y="18206"/>
                  <a:pt x="16144" y="18669"/>
                  <a:pt x="16144" y="18669"/>
                </a:cubicBezTo>
                <a:cubicBezTo>
                  <a:pt x="16383" y="19749"/>
                  <a:pt x="16383" y="19749"/>
                  <a:pt x="16383" y="19749"/>
                </a:cubicBezTo>
                <a:cubicBezTo>
                  <a:pt x="15786" y="19749"/>
                  <a:pt x="15786" y="19749"/>
                  <a:pt x="15786" y="19749"/>
                </a:cubicBezTo>
                <a:cubicBezTo>
                  <a:pt x="15308" y="20520"/>
                  <a:pt x="15308" y="20520"/>
                  <a:pt x="15308" y="20520"/>
                </a:cubicBezTo>
                <a:cubicBezTo>
                  <a:pt x="14473" y="20674"/>
                  <a:pt x="14473" y="20674"/>
                  <a:pt x="14473" y="20674"/>
                </a:cubicBezTo>
                <a:cubicBezTo>
                  <a:pt x="13757" y="20520"/>
                  <a:pt x="13757" y="20520"/>
                  <a:pt x="13757" y="20520"/>
                </a:cubicBezTo>
                <a:cubicBezTo>
                  <a:pt x="12564" y="21137"/>
                  <a:pt x="12564" y="21137"/>
                  <a:pt x="12564" y="21137"/>
                </a:cubicBezTo>
                <a:cubicBezTo>
                  <a:pt x="11490" y="21446"/>
                  <a:pt x="11490" y="21446"/>
                  <a:pt x="11490" y="21446"/>
                </a:cubicBezTo>
                <a:cubicBezTo>
                  <a:pt x="11490" y="21600"/>
                  <a:pt x="11490" y="21600"/>
                  <a:pt x="11490" y="21600"/>
                </a:cubicBezTo>
                <a:cubicBezTo>
                  <a:pt x="11370" y="20674"/>
                  <a:pt x="11370" y="20674"/>
                  <a:pt x="11370" y="20674"/>
                </a:cubicBezTo>
                <a:cubicBezTo>
                  <a:pt x="11012" y="20211"/>
                  <a:pt x="11012" y="20211"/>
                  <a:pt x="11012" y="20211"/>
                </a:cubicBezTo>
                <a:cubicBezTo>
                  <a:pt x="11012" y="20211"/>
                  <a:pt x="10654" y="19286"/>
                  <a:pt x="10654" y="19131"/>
                </a:cubicBezTo>
                <a:cubicBezTo>
                  <a:pt x="10654" y="19131"/>
                  <a:pt x="9342" y="19131"/>
                  <a:pt x="9342" y="19131"/>
                </a:cubicBezTo>
                <a:cubicBezTo>
                  <a:pt x="9342" y="19131"/>
                  <a:pt x="9103" y="18669"/>
                  <a:pt x="8984" y="18360"/>
                </a:cubicBezTo>
                <a:cubicBezTo>
                  <a:pt x="8984" y="18206"/>
                  <a:pt x="8626" y="18669"/>
                  <a:pt x="8626" y="18669"/>
                </a:cubicBezTo>
                <a:cubicBezTo>
                  <a:pt x="8148" y="18823"/>
                  <a:pt x="8148" y="18823"/>
                  <a:pt x="8148" y="18823"/>
                </a:cubicBezTo>
                <a:cubicBezTo>
                  <a:pt x="8148" y="18669"/>
                  <a:pt x="8148" y="18669"/>
                  <a:pt x="8148" y="18669"/>
                </a:cubicBezTo>
                <a:cubicBezTo>
                  <a:pt x="7790" y="18051"/>
                  <a:pt x="7790" y="18051"/>
                  <a:pt x="7790" y="18051"/>
                </a:cubicBezTo>
                <a:cubicBezTo>
                  <a:pt x="7790" y="16509"/>
                  <a:pt x="7790" y="16509"/>
                  <a:pt x="7790" y="16509"/>
                </a:cubicBezTo>
                <a:cubicBezTo>
                  <a:pt x="7790" y="16046"/>
                  <a:pt x="7790" y="16046"/>
                  <a:pt x="7790" y="16046"/>
                </a:cubicBezTo>
                <a:cubicBezTo>
                  <a:pt x="8029" y="14966"/>
                  <a:pt x="8029" y="14966"/>
                  <a:pt x="8029" y="14966"/>
                </a:cubicBezTo>
                <a:cubicBezTo>
                  <a:pt x="8029" y="14966"/>
                  <a:pt x="7790" y="14811"/>
                  <a:pt x="7671" y="14503"/>
                </a:cubicBezTo>
                <a:cubicBezTo>
                  <a:pt x="7432" y="14194"/>
                  <a:pt x="7194" y="13886"/>
                  <a:pt x="7194" y="13886"/>
                </a:cubicBezTo>
                <a:cubicBezTo>
                  <a:pt x="6955" y="13886"/>
                  <a:pt x="6955" y="13886"/>
                  <a:pt x="6955" y="13886"/>
                </a:cubicBezTo>
                <a:cubicBezTo>
                  <a:pt x="6597" y="13269"/>
                  <a:pt x="6597" y="13269"/>
                  <a:pt x="6597" y="13269"/>
                </a:cubicBezTo>
                <a:cubicBezTo>
                  <a:pt x="5762" y="13577"/>
                  <a:pt x="5762" y="13577"/>
                  <a:pt x="5762" y="13577"/>
                </a:cubicBezTo>
                <a:cubicBezTo>
                  <a:pt x="5284" y="13731"/>
                  <a:pt x="5284" y="13731"/>
                  <a:pt x="5284" y="13731"/>
                </a:cubicBezTo>
                <a:cubicBezTo>
                  <a:pt x="5045" y="14040"/>
                  <a:pt x="5045" y="14040"/>
                  <a:pt x="5045" y="14040"/>
                </a:cubicBezTo>
                <a:cubicBezTo>
                  <a:pt x="3613" y="13886"/>
                  <a:pt x="3613" y="13886"/>
                  <a:pt x="3613" y="13886"/>
                </a:cubicBezTo>
                <a:cubicBezTo>
                  <a:pt x="2897" y="13423"/>
                  <a:pt x="2897" y="13423"/>
                  <a:pt x="2897" y="13423"/>
                </a:cubicBezTo>
                <a:cubicBezTo>
                  <a:pt x="2539" y="13269"/>
                  <a:pt x="2539" y="13269"/>
                  <a:pt x="2539" y="13269"/>
                </a:cubicBezTo>
                <a:cubicBezTo>
                  <a:pt x="2062" y="12806"/>
                  <a:pt x="2062" y="12806"/>
                  <a:pt x="2062" y="12806"/>
                </a:cubicBezTo>
                <a:cubicBezTo>
                  <a:pt x="1465" y="12189"/>
                  <a:pt x="1465" y="12189"/>
                  <a:pt x="1465" y="12189"/>
                </a:cubicBezTo>
                <a:cubicBezTo>
                  <a:pt x="1346" y="11263"/>
                  <a:pt x="1346" y="11263"/>
                  <a:pt x="1346" y="11263"/>
                </a:cubicBezTo>
                <a:cubicBezTo>
                  <a:pt x="1227" y="10646"/>
                  <a:pt x="1227" y="10646"/>
                  <a:pt x="1227" y="10646"/>
                </a:cubicBezTo>
                <a:cubicBezTo>
                  <a:pt x="630" y="9874"/>
                  <a:pt x="630" y="9874"/>
                  <a:pt x="630" y="9874"/>
                </a:cubicBezTo>
                <a:cubicBezTo>
                  <a:pt x="391" y="9257"/>
                  <a:pt x="391" y="9257"/>
                  <a:pt x="391" y="9257"/>
                </a:cubicBezTo>
                <a:cubicBezTo>
                  <a:pt x="391" y="8331"/>
                  <a:pt x="391" y="8331"/>
                  <a:pt x="391" y="8331"/>
                </a:cubicBezTo>
                <a:cubicBezTo>
                  <a:pt x="33" y="7560"/>
                  <a:pt x="33" y="7560"/>
                  <a:pt x="33" y="7560"/>
                </a:cubicBezTo>
                <a:cubicBezTo>
                  <a:pt x="153" y="6789"/>
                  <a:pt x="153" y="6789"/>
                  <a:pt x="153" y="6789"/>
                </a:cubicBezTo>
                <a:cubicBezTo>
                  <a:pt x="153" y="6789"/>
                  <a:pt x="-86" y="6634"/>
                  <a:pt x="33" y="6480"/>
                </a:cubicBezTo>
                <a:cubicBezTo>
                  <a:pt x="272" y="6480"/>
                  <a:pt x="630" y="6326"/>
                  <a:pt x="630" y="6326"/>
                </a:cubicBezTo>
                <a:cubicBezTo>
                  <a:pt x="749" y="5400"/>
                  <a:pt x="749" y="5400"/>
                  <a:pt x="749" y="5400"/>
                </a:cubicBezTo>
                <a:cubicBezTo>
                  <a:pt x="869" y="5091"/>
                  <a:pt x="869" y="5091"/>
                  <a:pt x="869" y="5091"/>
                </a:cubicBezTo>
                <a:cubicBezTo>
                  <a:pt x="1346" y="4783"/>
                  <a:pt x="1346" y="4783"/>
                  <a:pt x="1346" y="4783"/>
                </a:cubicBezTo>
                <a:cubicBezTo>
                  <a:pt x="1585" y="4011"/>
                  <a:pt x="1585" y="4011"/>
                  <a:pt x="1585" y="4011"/>
                </a:cubicBezTo>
                <a:lnTo>
                  <a:pt x="2062" y="4011"/>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0" name="Shape 2720"/>
          <p:cNvSpPr/>
          <p:nvPr/>
        </p:nvSpPr>
        <p:spPr>
          <a:xfrm>
            <a:off x="17483982" y="3215980"/>
            <a:ext cx="805908" cy="531261"/>
          </a:xfrm>
          <a:custGeom>
            <a:avLst/>
            <a:gdLst/>
            <a:ahLst/>
            <a:cxnLst>
              <a:cxn ang="0">
                <a:pos x="wd2" y="hd2"/>
              </a:cxn>
              <a:cxn ang="5400000">
                <a:pos x="wd2" y="hd2"/>
              </a:cxn>
              <a:cxn ang="10800000">
                <a:pos x="wd2" y="hd2"/>
              </a:cxn>
              <a:cxn ang="16200000">
                <a:pos x="wd2" y="hd2"/>
              </a:cxn>
            </a:cxnLst>
            <a:rect l="0" t="0" r="r" b="b"/>
            <a:pathLst>
              <a:path w="21532" h="21465" extrusionOk="0">
                <a:moveTo>
                  <a:pt x="4718" y="9360"/>
                </a:moveTo>
                <a:cubicBezTo>
                  <a:pt x="4841" y="9000"/>
                  <a:pt x="4841" y="9000"/>
                  <a:pt x="4841" y="9000"/>
                </a:cubicBezTo>
                <a:cubicBezTo>
                  <a:pt x="4964" y="8640"/>
                  <a:pt x="4964" y="8640"/>
                  <a:pt x="4964" y="8640"/>
                </a:cubicBezTo>
                <a:cubicBezTo>
                  <a:pt x="4964" y="8100"/>
                  <a:pt x="4964" y="8100"/>
                  <a:pt x="4964" y="8100"/>
                </a:cubicBezTo>
                <a:cubicBezTo>
                  <a:pt x="4718" y="8100"/>
                  <a:pt x="4718" y="8100"/>
                  <a:pt x="4718" y="8100"/>
                </a:cubicBezTo>
                <a:cubicBezTo>
                  <a:pt x="4596" y="7560"/>
                  <a:pt x="4596" y="7560"/>
                  <a:pt x="4596" y="7560"/>
                </a:cubicBezTo>
                <a:cubicBezTo>
                  <a:pt x="4596" y="7560"/>
                  <a:pt x="4718" y="7380"/>
                  <a:pt x="4841" y="7380"/>
                </a:cubicBezTo>
                <a:cubicBezTo>
                  <a:pt x="4841" y="7200"/>
                  <a:pt x="5209" y="7200"/>
                  <a:pt x="5209" y="7200"/>
                </a:cubicBezTo>
                <a:cubicBezTo>
                  <a:pt x="5455" y="6840"/>
                  <a:pt x="5455" y="6840"/>
                  <a:pt x="5455" y="6840"/>
                </a:cubicBezTo>
                <a:cubicBezTo>
                  <a:pt x="5455" y="6840"/>
                  <a:pt x="5332" y="6480"/>
                  <a:pt x="5577" y="6480"/>
                </a:cubicBezTo>
                <a:cubicBezTo>
                  <a:pt x="5700" y="6480"/>
                  <a:pt x="5946" y="6480"/>
                  <a:pt x="6068" y="6480"/>
                </a:cubicBezTo>
                <a:cubicBezTo>
                  <a:pt x="6191" y="6480"/>
                  <a:pt x="6314" y="6300"/>
                  <a:pt x="6314" y="6300"/>
                </a:cubicBezTo>
                <a:cubicBezTo>
                  <a:pt x="6559" y="6300"/>
                  <a:pt x="6682" y="6480"/>
                  <a:pt x="6559" y="6300"/>
                </a:cubicBezTo>
                <a:cubicBezTo>
                  <a:pt x="6559" y="6300"/>
                  <a:pt x="6559" y="6120"/>
                  <a:pt x="6437" y="5940"/>
                </a:cubicBezTo>
                <a:cubicBezTo>
                  <a:pt x="6314" y="5760"/>
                  <a:pt x="5946" y="5400"/>
                  <a:pt x="6191" y="5220"/>
                </a:cubicBezTo>
                <a:cubicBezTo>
                  <a:pt x="6314" y="5040"/>
                  <a:pt x="6437" y="5040"/>
                  <a:pt x="6559" y="5220"/>
                </a:cubicBezTo>
                <a:cubicBezTo>
                  <a:pt x="6682" y="5220"/>
                  <a:pt x="6805" y="5580"/>
                  <a:pt x="6805" y="5580"/>
                </a:cubicBezTo>
                <a:cubicBezTo>
                  <a:pt x="6805" y="4860"/>
                  <a:pt x="6805" y="4860"/>
                  <a:pt x="6805" y="4860"/>
                </a:cubicBezTo>
                <a:cubicBezTo>
                  <a:pt x="6805" y="4860"/>
                  <a:pt x="7173" y="4860"/>
                  <a:pt x="7296" y="4680"/>
                </a:cubicBezTo>
                <a:cubicBezTo>
                  <a:pt x="7296" y="4500"/>
                  <a:pt x="7173" y="4140"/>
                  <a:pt x="7173" y="4140"/>
                </a:cubicBezTo>
                <a:cubicBezTo>
                  <a:pt x="7173" y="4140"/>
                  <a:pt x="7173" y="4140"/>
                  <a:pt x="7541" y="4140"/>
                </a:cubicBezTo>
                <a:cubicBezTo>
                  <a:pt x="7909" y="3960"/>
                  <a:pt x="7787" y="3960"/>
                  <a:pt x="8032" y="3960"/>
                </a:cubicBezTo>
                <a:cubicBezTo>
                  <a:pt x="8155" y="3960"/>
                  <a:pt x="8523" y="3960"/>
                  <a:pt x="8523" y="3960"/>
                </a:cubicBezTo>
                <a:cubicBezTo>
                  <a:pt x="8523" y="3960"/>
                  <a:pt x="8768" y="3780"/>
                  <a:pt x="8646" y="3600"/>
                </a:cubicBezTo>
                <a:cubicBezTo>
                  <a:pt x="8646" y="3420"/>
                  <a:pt x="8400" y="3060"/>
                  <a:pt x="8400" y="3060"/>
                </a:cubicBezTo>
                <a:cubicBezTo>
                  <a:pt x="8400" y="3060"/>
                  <a:pt x="8523" y="2520"/>
                  <a:pt x="8523" y="2700"/>
                </a:cubicBezTo>
                <a:cubicBezTo>
                  <a:pt x="8523" y="3060"/>
                  <a:pt x="8891" y="3420"/>
                  <a:pt x="8891" y="3420"/>
                </a:cubicBezTo>
                <a:cubicBezTo>
                  <a:pt x="9137" y="3060"/>
                  <a:pt x="9137" y="3060"/>
                  <a:pt x="9137" y="3060"/>
                </a:cubicBezTo>
                <a:cubicBezTo>
                  <a:pt x="9505" y="2880"/>
                  <a:pt x="9505" y="2880"/>
                  <a:pt x="9505" y="2880"/>
                </a:cubicBezTo>
                <a:cubicBezTo>
                  <a:pt x="9873" y="2700"/>
                  <a:pt x="9873" y="2700"/>
                  <a:pt x="9873" y="2700"/>
                </a:cubicBezTo>
                <a:cubicBezTo>
                  <a:pt x="9873" y="2700"/>
                  <a:pt x="10241" y="2700"/>
                  <a:pt x="10487" y="2700"/>
                </a:cubicBezTo>
                <a:cubicBezTo>
                  <a:pt x="10609" y="2700"/>
                  <a:pt x="10977" y="2520"/>
                  <a:pt x="10977" y="2520"/>
                </a:cubicBezTo>
                <a:cubicBezTo>
                  <a:pt x="11100" y="2160"/>
                  <a:pt x="11100" y="2160"/>
                  <a:pt x="11100" y="2160"/>
                </a:cubicBezTo>
                <a:cubicBezTo>
                  <a:pt x="10609" y="1440"/>
                  <a:pt x="10609" y="1440"/>
                  <a:pt x="10609" y="1440"/>
                </a:cubicBezTo>
                <a:cubicBezTo>
                  <a:pt x="10609" y="1440"/>
                  <a:pt x="10855" y="900"/>
                  <a:pt x="10855" y="1080"/>
                </a:cubicBezTo>
                <a:cubicBezTo>
                  <a:pt x="10977" y="1260"/>
                  <a:pt x="10977" y="1620"/>
                  <a:pt x="11100" y="1620"/>
                </a:cubicBezTo>
                <a:cubicBezTo>
                  <a:pt x="11223" y="1620"/>
                  <a:pt x="11346" y="1800"/>
                  <a:pt x="11468" y="1620"/>
                </a:cubicBezTo>
                <a:cubicBezTo>
                  <a:pt x="11468" y="1440"/>
                  <a:pt x="11468" y="900"/>
                  <a:pt x="11468" y="900"/>
                </a:cubicBezTo>
                <a:cubicBezTo>
                  <a:pt x="11468" y="900"/>
                  <a:pt x="11346" y="720"/>
                  <a:pt x="11468" y="720"/>
                </a:cubicBezTo>
                <a:cubicBezTo>
                  <a:pt x="11591" y="900"/>
                  <a:pt x="11837" y="1260"/>
                  <a:pt x="11837" y="1260"/>
                </a:cubicBezTo>
                <a:cubicBezTo>
                  <a:pt x="12205" y="1260"/>
                  <a:pt x="12205" y="1260"/>
                  <a:pt x="12205" y="1260"/>
                </a:cubicBezTo>
                <a:cubicBezTo>
                  <a:pt x="12573" y="720"/>
                  <a:pt x="12573" y="720"/>
                  <a:pt x="12573" y="720"/>
                </a:cubicBezTo>
                <a:cubicBezTo>
                  <a:pt x="12696" y="1080"/>
                  <a:pt x="12696" y="1080"/>
                  <a:pt x="12696" y="1080"/>
                </a:cubicBezTo>
                <a:cubicBezTo>
                  <a:pt x="12696" y="1080"/>
                  <a:pt x="12941" y="900"/>
                  <a:pt x="13064" y="900"/>
                </a:cubicBezTo>
                <a:cubicBezTo>
                  <a:pt x="13187" y="900"/>
                  <a:pt x="13187" y="720"/>
                  <a:pt x="13309" y="720"/>
                </a:cubicBezTo>
                <a:cubicBezTo>
                  <a:pt x="13432" y="720"/>
                  <a:pt x="13677" y="900"/>
                  <a:pt x="13677" y="900"/>
                </a:cubicBezTo>
                <a:cubicBezTo>
                  <a:pt x="14291" y="1080"/>
                  <a:pt x="14291" y="1080"/>
                  <a:pt x="14291" y="1080"/>
                </a:cubicBezTo>
                <a:cubicBezTo>
                  <a:pt x="14537" y="540"/>
                  <a:pt x="14537" y="540"/>
                  <a:pt x="14537" y="540"/>
                </a:cubicBezTo>
                <a:cubicBezTo>
                  <a:pt x="15150" y="900"/>
                  <a:pt x="15150" y="900"/>
                  <a:pt x="15150" y="900"/>
                </a:cubicBezTo>
                <a:cubicBezTo>
                  <a:pt x="15641" y="1260"/>
                  <a:pt x="15641" y="1260"/>
                  <a:pt x="15641" y="1260"/>
                </a:cubicBezTo>
                <a:cubicBezTo>
                  <a:pt x="16255" y="1260"/>
                  <a:pt x="16255" y="1260"/>
                  <a:pt x="16255" y="1260"/>
                </a:cubicBezTo>
                <a:cubicBezTo>
                  <a:pt x="16255" y="1260"/>
                  <a:pt x="16746" y="900"/>
                  <a:pt x="16868" y="900"/>
                </a:cubicBezTo>
                <a:cubicBezTo>
                  <a:pt x="17114" y="720"/>
                  <a:pt x="17605" y="720"/>
                  <a:pt x="17605" y="720"/>
                </a:cubicBezTo>
                <a:cubicBezTo>
                  <a:pt x="17605" y="720"/>
                  <a:pt x="17727" y="720"/>
                  <a:pt x="17973" y="720"/>
                </a:cubicBezTo>
                <a:cubicBezTo>
                  <a:pt x="18218" y="540"/>
                  <a:pt x="18832" y="540"/>
                  <a:pt x="18832" y="540"/>
                </a:cubicBezTo>
                <a:cubicBezTo>
                  <a:pt x="19200" y="0"/>
                  <a:pt x="19200" y="0"/>
                  <a:pt x="19200" y="0"/>
                </a:cubicBezTo>
                <a:cubicBezTo>
                  <a:pt x="19814" y="360"/>
                  <a:pt x="19814" y="360"/>
                  <a:pt x="19814" y="360"/>
                </a:cubicBezTo>
                <a:cubicBezTo>
                  <a:pt x="19814" y="720"/>
                  <a:pt x="19814" y="720"/>
                  <a:pt x="19814" y="720"/>
                </a:cubicBezTo>
                <a:cubicBezTo>
                  <a:pt x="19200" y="1440"/>
                  <a:pt x="19200" y="1440"/>
                  <a:pt x="19200" y="1440"/>
                </a:cubicBezTo>
                <a:cubicBezTo>
                  <a:pt x="19200" y="2700"/>
                  <a:pt x="19200" y="2700"/>
                  <a:pt x="19200" y="2700"/>
                </a:cubicBezTo>
                <a:cubicBezTo>
                  <a:pt x="19077" y="4500"/>
                  <a:pt x="18709" y="5400"/>
                  <a:pt x="18587" y="6480"/>
                </a:cubicBezTo>
                <a:cubicBezTo>
                  <a:pt x="18464" y="7020"/>
                  <a:pt x="18218" y="7200"/>
                  <a:pt x="18587" y="8100"/>
                </a:cubicBezTo>
                <a:cubicBezTo>
                  <a:pt x="18832" y="8460"/>
                  <a:pt x="18832" y="9720"/>
                  <a:pt x="19323" y="10440"/>
                </a:cubicBezTo>
                <a:cubicBezTo>
                  <a:pt x="19568" y="10800"/>
                  <a:pt x="19323" y="11700"/>
                  <a:pt x="19691" y="12060"/>
                </a:cubicBezTo>
                <a:cubicBezTo>
                  <a:pt x="19691" y="12060"/>
                  <a:pt x="19691" y="12240"/>
                  <a:pt x="19814" y="12600"/>
                </a:cubicBezTo>
                <a:cubicBezTo>
                  <a:pt x="20059" y="12960"/>
                  <a:pt x="20059" y="12780"/>
                  <a:pt x="20182" y="12960"/>
                </a:cubicBezTo>
                <a:cubicBezTo>
                  <a:pt x="20182" y="12960"/>
                  <a:pt x="20427" y="13140"/>
                  <a:pt x="20550" y="13320"/>
                </a:cubicBezTo>
                <a:cubicBezTo>
                  <a:pt x="20673" y="13500"/>
                  <a:pt x="20673" y="13860"/>
                  <a:pt x="20673" y="14040"/>
                </a:cubicBezTo>
                <a:cubicBezTo>
                  <a:pt x="20673" y="14220"/>
                  <a:pt x="20796" y="14400"/>
                  <a:pt x="20796" y="14400"/>
                </a:cubicBezTo>
                <a:cubicBezTo>
                  <a:pt x="20796" y="14400"/>
                  <a:pt x="20918" y="14220"/>
                  <a:pt x="20918" y="14400"/>
                </a:cubicBezTo>
                <a:cubicBezTo>
                  <a:pt x="20918" y="14580"/>
                  <a:pt x="20796" y="14220"/>
                  <a:pt x="20918" y="14580"/>
                </a:cubicBezTo>
                <a:cubicBezTo>
                  <a:pt x="21164" y="14940"/>
                  <a:pt x="21532" y="14940"/>
                  <a:pt x="21532" y="14940"/>
                </a:cubicBezTo>
                <a:cubicBezTo>
                  <a:pt x="21409" y="15660"/>
                  <a:pt x="21409" y="15660"/>
                  <a:pt x="21409" y="15660"/>
                </a:cubicBezTo>
                <a:cubicBezTo>
                  <a:pt x="21164" y="15840"/>
                  <a:pt x="21164" y="15840"/>
                  <a:pt x="21164" y="15840"/>
                </a:cubicBezTo>
                <a:cubicBezTo>
                  <a:pt x="21164" y="15840"/>
                  <a:pt x="20550" y="15840"/>
                  <a:pt x="20550" y="16200"/>
                </a:cubicBezTo>
                <a:cubicBezTo>
                  <a:pt x="20550" y="16380"/>
                  <a:pt x="20550" y="17100"/>
                  <a:pt x="20550" y="17100"/>
                </a:cubicBezTo>
                <a:cubicBezTo>
                  <a:pt x="20182" y="17640"/>
                  <a:pt x="20182" y="17640"/>
                  <a:pt x="20182" y="17640"/>
                </a:cubicBezTo>
                <a:cubicBezTo>
                  <a:pt x="20182" y="17640"/>
                  <a:pt x="20427" y="18360"/>
                  <a:pt x="20427" y="18540"/>
                </a:cubicBezTo>
                <a:cubicBezTo>
                  <a:pt x="20427" y="18720"/>
                  <a:pt x="20550" y="18720"/>
                  <a:pt x="20550" y="18720"/>
                </a:cubicBezTo>
                <a:cubicBezTo>
                  <a:pt x="20182" y="18900"/>
                  <a:pt x="20182" y="18900"/>
                  <a:pt x="20182" y="18900"/>
                </a:cubicBezTo>
                <a:cubicBezTo>
                  <a:pt x="19691" y="18900"/>
                  <a:pt x="19691" y="18900"/>
                  <a:pt x="19691" y="18900"/>
                </a:cubicBezTo>
                <a:cubicBezTo>
                  <a:pt x="18709" y="18540"/>
                  <a:pt x="18709" y="18540"/>
                  <a:pt x="18709" y="18540"/>
                </a:cubicBezTo>
                <a:cubicBezTo>
                  <a:pt x="18464" y="19080"/>
                  <a:pt x="18464" y="19080"/>
                  <a:pt x="18464" y="19080"/>
                </a:cubicBezTo>
                <a:cubicBezTo>
                  <a:pt x="18218" y="19080"/>
                  <a:pt x="18218" y="19080"/>
                  <a:pt x="18218" y="19080"/>
                </a:cubicBezTo>
                <a:cubicBezTo>
                  <a:pt x="18218" y="19080"/>
                  <a:pt x="18096" y="19440"/>
                  <a:pt x="17850" y="19620"/>
                </a:cubicBezTo>
                <a:cubicBezTo>
                  <a:pt x="17727" y="19800"/>
                  <a:pt x="17605" y="19980"/>
                  <a:pt x="17482" y="19980"/>
                </a:cubicBezTo>
                <a:cubicBezTo>
                  <a:pt x="17237" y="20160"/>
                  <a:pt x="16991" y="19800"/>
                  <a:pt x="16991" y="19800"/>
                </a:cubicBezTo>
                <a:cubicBezTo>
                  <a:pt x="16623" y="19620"/>
                  <a:pt x="16623" y="19620"/>
                  <a:pt x="16623" y="19620"/>
                </a:cubicBezTo>
                <a:cubicBezTo>
                  <a:pt x="16255" y="18900"/>
                  <a:pt x="16255" y="18900"/>
                  <a:pt x="16255" y="18900"/>
                </a:cubicBezTo>
                <a:cubicBezTo>
                  <a:pt x="15150" y="17820"/>
                  <a:pt x="15150" y="17820"/>
                  <a:pt x="15150" y="17820"/>
                </a:cubicBezTo>
                <a:cubicBezTo>
                  <a:pt x="14537" y="17460"/>
                  <a:pt x="14537" y="17460"/>
                  <a:pt x="14537" y="17460"/>
                </a:cubicBezTo>
                <a:cubicBezTo>
                  <a:pt x="14046" y="17280"/>
                  <a:pt x="14046" y="17280"/>
                  <a:pt x="14046" y="17280"/>
                </a:cubicBezTo>
                <a:cubicBezTo>
                  <a:pt x="13432" y="17280"/>
                  <a:pt x="13432" y="17280"/>
                  <a:pt x="13432" y="17280"/>
                </a:cubicBezTo>
                <a:cubicBezTo>
                  <a:pt x="12941" y="16920"/>
                  <a:pt x="12941" y="16920"/>
                  <a:pt x="12941" y="16920"/>
                </a:cubicBezTo>
                <a:cubicBezTo>
                  <a:pt x="12450" y="16920"/>
                  <a:pt x="12450" y="16920"/>
                  <a:pt x="12450" y="16920"/>
                </a:cubicBezTo>
                <a:cubicBezTo>
                  <a:pt x="11837" y="16560"/>
                  <a:pt x="11837" y="16560"/>
                  <a:pt x="11837" y="16560"/>
                </a:cubicBezTo>
                <a:cubicBezTo>
                  <a:pt x="11346" y="17100"/>
                  <a:pt x="11346" y="17100"/>
                  <a:pt x="11346" y="17100"/>
                </a:cubicBezTo>
                <a:cubicBezTo>
                  <a:pt x="10732" y="17640"/>
                  <a:pt x="10732" y="17640"/>
                  <a:pt x="10732" y="17640"/>
                </a:cubicBezTo>
                <a:cubicBezTo>
                  <a:pt x="10118" y="18540"/>
                  <a:pt x="10118" y="18540"/>
                  <a:pt x="10118" y="18540"/>
                </a:cubicBezTo>
                <a:cubicBezTo>
                  <a:pt x="10118" y="18540"/>
                  <a:pt x="9750" y="19080"/>
                  <a:pt x="9505" y="19260"/>
                </a:cubicBezTo>
                <a:cubicBezTo>
                  <a:pt x="9382" y="19080"/>
                  <a:pt x="9382" y="19080"/>
                  <a:pt x="9382" y="19080"/>
                </a:cubicBezTo>
                <a:cubicBezTo>
                  <a:pt x="9382" y="19080"/>
                  <a:pt x="9382" y="18540"/>
                  <a:pt x="9505" y="18180"/>
                </a:cubicBezTo>
                <a:cubicBezTo>
                  <a:pt x="9627" y="18000"/>
                  <a:pt x="9627" y="17640"/>
                  <a:pt x="9627" y="17460"/>
                </a:cubicBezTo>
                <a:cubicBezTo>
                  <a:pt x="9627" y="17280"/>
                  <a:pt x="9627" y="16920"/>
                  <a:pt x="9505" y="16560"/>
                </a:cubicBezTo>
                <a:cubicBezTo>
                  <a:pt x="9505" y="16200"/>
                  <a:pt x="9382" y="15660"/>
                  <a:pt x="9382" y="15660"/>
                </a:cubicBezTo>
                <a:cubicBezTo>
                  <a:pt x="9750" y="15300"/>
                  <a:pt x="9750" y="15300"/>
                  <a:pt x="9750" y="15300"/>
                </a:cubicBezTo>
                <a:cubicBezTo>
                  <a:pt x="9505" y="14400"/>
                  <a:pt x="9505" y="14400"/>
                  <a:pt x="9505" y="14400"/>
                </a:cubicBezTo>
                <a:cubicBezTo>
                  <a:pt x="9259" y="14400"/>
                  <a:pt x="9259" y="14400"/>
                  <a:pt x="9259" y="14400"/>
                </a:cubicBezTo>
                <a:cubicBezTo>
                  <a:pt x="8891" y="14400"/>
                  <a:pt x="8891" y="14400"/>
                  <a:pt x="8891" y="14400"/>
                </a:cubicBezTo>
                <a:cubicBezTo>
                  <a:pt x="8646" y="14940"/>
                  <a:pt x="8646" y="14940"/>
                  <a:pt x="8646" y="14940"/>
                </a:cubicBezTo>
                <a:cubicBezTo>
                  <a:pt x="8646" y="14940"/>
                  <a:pt x="8768" y="15300"/>
                  <a:pt x="8768" y="15480"/>
                </a:cubicBezTo>
                <a:cubicBezTo>
                  <a:pt x="8646" y="15660"/>
                  <a:pt x="8400" y="15660"/>
                  <a:pt x="8400" y="15660"/>
                </a:cubicBezTo>
                <a:cubicBezTo>
                  <a:pt x="8277" y="15840"/>
                  <a:pt x="8277" y="16380"/>
                  <a:pt x="8277" y="16380"/>
                </a:cubicBezTo>
                <a:cubicBezTo>
                  <a:pt x="7787" y="15660"/>
                  <a:pt x="7787" y="15660"/>
                  <a:pt x="7787" y="15660"/>
                </a:cubicBezTo>
                <a:cubicBezTo>
                  <a:pt x="7787" y="15660"/>
                  <a:pt x="7541" y="15660"/>
                  <a:pt x="7418" y="15480"/>
                </a:cubicBezTo>
                <a:cubicBezTo>
                  <a:pt x="7296" y="15480"/>
                  <a:pt x="7050" y="15480"/>
                  <a:pt x="7050" y="15480"/>
                </a:cubicBezTo>
                <a:cubicBezTo>
                  <a:pt x="7050" y="15480"/>
                  <a:pt x="7050" y="15480"/>
                  <a:pt x="6927" y="15480"/>
                </a:cubicBezTo>
                <a:cubicBezTo>
                  <a:pt x="6682" y="15480"/>
                  <a:pt x="6682" y="15480"/>
                  <a:pt x="6559" y="15120"/>
                </a:cubicBezTo>
                <a:cubicBezTo>
                  <a:pt x="6437" y="14760"/>
                  <a:pt x="6068" y="13860"/>
                  <a:pt x="6068" y="13860"/>
                </a:cubicBezTo>
                <a:cubicBezTo>
                  <a:pt x="6068" y="13860"/>
                  <a:pt x="5946" y="13500"/>
                  <a:pt x="5823" y="13500"/>
                </a:cubicBezTo>
                <a:cubicBezTo>
                  <a:pt x="5823" y="13500"/>
                  <a:pt x="5700" y="13860"/>
                  <a:pt x="5700" y="13860"/>
                </a:cubicBezTo>
                <a:cubicBezTo>
                  <a:pt x="5577" y="13860"/>
                  <a:pt x="5577" y="13500"/>
                  <a:pt x="5577" y="13320"/>
                </a:cubicBezTo>
                <a:cubicBezTo>
                  <a:pt x="5577" y="13140"/>
                  <a:pt x="5577" y="12960"/>
                  <a:pt x="5577" y="12600"/>
                </a:cubicBezTo>
                <a:cubicBezTo>
                  <a:pt x="5577" y="12240"/>
                  <a:pt x="5455" y="11880"/>
                  <a:pt x="5577" y="11880"/>
                </a:cubicBezTo>
                <a:cubicBezTo>
                  <a:pt x="5577" y="11880"/>
                  <a:pt x="5700" y="12060"/>
                  <a:pt x="5823" y="12060"/>
                </a:cubicBezTo>
                <a:cubicBezTo>
                  <a:pt x="5946" y="12060"/>
                  <a:pt x="5946" y="11700"/>
                  <a:pt x="5946" y="11700"/>
                </a:cubicBezTo>
                <a:cubicBezTo>
                  <a:pt x="6068" y="11700"/>
                  <a:pt x="6191" y="11880"/>
                  <a:pt x="6191" y="11880"/>
                </a:cubicBezTo>
                <a:cubicBezTo>
                  <a:pt x="6314" y="11880"/>
                  <a:pt x="6437" y="11880"/>
                  <a:pt x="6437" y="11880"/>
                </a:cubicBezTo>
                <a:cubicBezTo>
                  <a:pt x="6559" y="11700"/>
                  <a:pt x="6559" y="11700"/>
                  <a:pt x="6559" y="11520"/>
                </a:cubicBezTo>
                <a:cubicBezTo>
                  <a:pt x="6559" y="11340"/>
                  <a:pt x="6437" y="11160"/>
                  <a:pt x="6437" y="11160"/>
                </a:cubicBezTo>
                <a:cubicBezTo>
                  <a:pt x="6314" y="11160"/>
                  <a:pt x="5577" y="11700"/>
                  <a:pt x="5577" y="11700"/>
                </a:cubicBezTo>
                <a:cubicBezTo>
                  <a:pt x="5087" y="11700"/>
                  <a:pt x="5087" y="11700"/>
                  <a:pt x="5087" y="11700"/>
                </a:cubicBezTo>
                <a:cubicBezTo>
                  <a:pt x="5332" y="11340"/>
                  <a:pt x="5332" y="11340"/>
                  <a:pt x="5332" y="11340"/>
                </a:cubicBezTo>
                <a:cubicBezTo>
                  <a:pt x="5087" y="10980"/>
                  <a:pt x="5087" y="10980"/>
                  <a:pt x="5087" y="10980"/>
                </a:cubicBezTo>
                <a:cubicBezTo>
                  <a:pt x="5087" y="10620"/>
                  <a:pt x="5087" y="10620"/>
                  <a:pt x="5087" y="10620"/>
                </a:cubicBezTo>
                <a:cubicBezTo>
                  <a:pt x="4841" y="10440"/>
                  <a:pt x="4841" y="10440"/>
                  <a:pt x="4841" y="10440"/>
                </a:cubicBezTo>
                <a:cubicBezTo>
                  <a:pt x="4964" y="10080"/>
                  <a:pt x="4964" y="10080"/>
                  <a:pt x="4964" y="10080"/>
                </a:cubicBezTo>
                <a:cubicBezTo>
                  <a:pt x="5209" y="10080"/>
                  <a:pt x="5209" y="10080"/>
                  <a:pt x="5209" y="10080"/>
                </a:cubicBezTo>
                <a:cubicBezTo>
                  <a:pt x="5455" y="9900"/>
                  <a:pt x="5455" y="9900"/>
                  <a:pt x="5455" y="9900"/>
                </a:cubicBezTo>
                <a:cubicBezTo>
                  <a:pt x="5455" y="9180"/>
                  <a:pt x="5455" y="9180"/>
                  <a:pt x="5455" y="9180"/>
                </a:cubicBezTo>
                <a:cubicBezTo>
                  <a:pt x="5209" y="9360"/>
                  <a:pt x="5209" y="9360"/>
                  <a:pt x="5209" y="9360"/>
                </a:cubicBezTo>
                <a:cubicBezTo>
                  <a:pt x="5332" y="9720"/>
                  <a:pt x="5332" y="9720"/>
                  <a:pt x="5332" y="9720"/>
                </a:cubicBezTo>
                <a:cubicBezTo>
                  <a:pt x="4841" y="9720"/>
                  <a:pt x="4841" y="9720"/>
                  <a:pt x="4841" y="9720"/>
                </a:cubicBezTo>
                <a:cubicBezTo>
                  <a:pt x="4718" y="9360"/>
                  <a:pt x="4718" y="9360"/>
                  <a:pt x="4718" y="9360"/>
                </a:cubicBezTo>
                <a:close/>
                <a:moveTo>
                  <a:pt x="2755" y="18540"/>
                </a:moveTo>
                <a:cubicBezTo>
                  <a:pt x="2755" y="18540"/>
                  <a:pt x="2755" y="18540"/>
                  <a:pt x="2755" y="18540"/>
                </a:cubicBezTo>
                <a:cubicBezTo>
                  <a:pt x="2755" y="18540"/>
                  <a:pt x="3000" y="18540"/>
                  <a:pt x="3000" y="18540"/>
                </a:cubicBezTo>
                <a:cubicBezTo>
                  <a:pt x="3000" y="18540"/>
                  <a:pt x="3123" y="18720"/>
                  <a:pt x="3000" y="18720"/>
                </a:cubicBezTo>
                <a:cubicBezTo>
                  <a:pt x="3000" y="18900"/>
                  <a:pt x="3123" y="18900"/>
                  <a:pt x="3000" y="18900"/>
                </a:cubicBezTo>
                <a:cubicBezTo>
                  <a:pt x="2877" y="18900"/>
                  <a:pt x="2632" y="19080"/>
                  <a:pt x="2632" y="18900"/>
                </a:cubicBezTo>
                <a:cubicBezTo>
                  <a:pt x="2632" y="18900"/>
                  <a:pt x="2755" y="18720"/>
                  <a:pt x="2755" y="18720"/>
                </a:cubicBezTo>
                <a:cubicBezTo>
                  <a:pt x="2755" y="18540"/>
                  <a:pt x="2755" y="18540"/>
                  <a:pt x="2755" y="18540"/>
                </a:cubicBezTo>
                <a:close/>
                <a:moveTo>
                  <a:pt x="7787" y="17100"/>
                </a:moveTo>
                <a:cubicBezTo>
                  <a:pt x="7787" y="17100"/>
                  <a:pt x="7787" y="17100"/>
                  <a:pt x="7787" y="17100"/>
                </a:cubicBezTo>
                <a:cubicBezTo>
                  <a:pt x="7787" y="17100"/>
                  <a:pt x="7664" y="17640"/>
                  <a:pt x="7787" y="17640"/>
                </a:cubicBezTo>
                <a:cubicBezTo>
                  <a:pt x="7787" y="17640"/>
                  <a:pt x="7909" y="17640"/>
                  <a:pt x="8032" y="17640"/>
                </a:cubicBezTo>
                <a:cubicBezTo>
                  <a:pt x="8155" y="17460"/>
                  <a:pt x="8155" y="17460"/>
                  <a:pt x="8155" y="17460"/>
                </a:cubicBezTo>
                <a:cubicBezTo>
                  <a:pt x="8155" y="17280"/>
                  <a:pt x="8155" y="17100"/>
                  <a:pt x="8155" y="17100"/>
                </a:cubicBezTo>
                <a:cubicBezTo>
                  <a:pt x="7787" y="17100"/>
                  <a:pt x="7787" y="17100"/>
                  <a:pt x="7787" y="17100"/>
                </a:cubicBezTo>
                <a:close/>
                <a:moveTo>
                  <a:pt x="1037" y="16380"/>
                </a:moveTo>
                <a:cubicBezTo>
                  <a:pt x="1037" y="16380"/>
                  <a:pt x="1037" y="16380"/>
                  <a:pt x="1037" y="16380"/>
                </a:cubicBezTo>
                <a:cubicBezTo>
                  <a:pt x="914" y="16560"/>
                  <a:pt x="914" y="16560"/>
                  <a:pt x="914" y="16560"/>
                </a:cubicBezTo>
                <a:cubicBezTo>
                  <a:pt x="914" y="16560"/>
                  <a:pt x="791" y="16020"/>
                  <a:pt x="791" y="15840"/>
                </a:cubicBezTo>
                <a:cubicBezTo>
                  <a:pt x="791" y="15840"/>
                  <a:pt x="546" y="15660"/>
                  <a:pt x="546" y="15660"/>
                </a:cubicBezTo>
                <a:cubicBezTo>
                  <a:pt x="546" y="15660"/>
                  <a:pt x="423" y="15660"/>
                  <a:pt x="423" y="15660"/>
                </a:cubicBezTo>
                <a:cubicBezTo>
                  <a:pt x="300" y="15660"/>
                  <a:pt x="300" y="15840"/>
                  <a:pt x="300" y="15840"/>
                </a:cubicBezTo>
                <a:cubicBezTo>
                  <a:pt x="177" y="15840"/>
                  <a:pt x="177" y="15840"/>
                  <a:pt x="177" y="15840"/>
                </a:cubicBezTo>
                <a:cubicBezTo>
                  <a:pt x="177" y="15840"/>
                  <a:pt x="55" y="15840"/>
                  <a:pt x="55" y="15840"/>
                </a:cubicBezTo>
                <a:cubicBezTo>
                  <a:pt x="-68" y="16020"/>
                  <a:pt x="55" y="16200"/>
                  <a:pt x="55" y="16200"/>
                </a:cubicBezTo>
                <a:cubicBezTo>
                  <a:pt x="55" y="16200"/>
                  <a:pt x="177" y="16200"/>
                  <a:pt x="300" y="16380"/>
                </a:cubicBezTo>
                <a:cubicBezTo>
                  <a:pt x="423" y="16380"/>
                  <a:pt x="423" y="16380"/>
                  <a:pt x="423" y="16380"/>
                </a:cubicBezTo>
                <a:cubicBezTo>
                  <a:pt x="423" y="16380"/>
                  <a:pt x="668" y="16740"/>
                  <a:pt x="791" y="16920"/>
                </a:cubicBezTo>
                <a:cubicBezTo>
                  <a:pt x="791" y="16920"/>
                  <a:pt x="791" y="17100"/>
                  <a:pt x="791" y="17100"/>
                </a:cubicBezTo>
                <a:cubicBezTo>
                  <a:pt x="423" y="17460"/>
                  <a:pt x="423" y="17460"/>
                  <a:pt x="423" y="17460"/>
                </a:cubicBezTo>
                <a:cubicBezTo>
                  <a:pt x="423" y="17460"/>
                  <a:pt x="546" y="17640"/>
                  <a:pt x="546" y="17640"/>
                </a:cubicBezTo>
                <a:cubicBezTo>
                  <a:pt x="668" y="17640"/>
                  <a:pt x="423" y="17820"/>
                  <a:pt x="423" y="17820"/>
                </a:cubicBezTo>
                <a:cubicBezTo>
                  <a:pt x="423" y="17820"/>
                  <a:pt x="423" y="18180"/>
                  <a:pt x="423" y="18180"/>
                </a:cubicBezTo>
                <a:cubicBezTo>
                  <a:pt x="423" y="18180"/>
                  <a:pt x="546" y="18360"/>
                  <a:pt x="791" y="18360"/>
                </a:cubicBezTo>
                <a:cubicBezTo>
                  <a:pt x="1037" y="18540"/>
                  <a:pt x="1037" y="18360"/>
                  <a:pt x="1037" y="18360"/>
                </a:cubicBezTo>
                <a:cubicBezTo>
                  <a:pt x="1159" y="18540"/>
                  <a:pt x="1159" y="18540"/>
                  <a:pt x="1159" y="18540"/>
                </a:cubicBezTo>
                <a:cubicBezTo>
                  <a:pt x="1159" y="18720"/>
                  <a:pt x="1159" y="18720"/>
                  <a:pt x="1159" y="18720"/>
                </a:cubicBezTo>
                <a:cubicBezTo>
                  <a:pt x="1282" y="18900"/>
                  <a:pt x="1282" y="18900"/>
                  <a:pt x="1282" y="18900"/>
                </a:cubicBezTo>
                <a:cubicBezTo>
                  <a:pt x="1650" y="19080"/>
                  <a:pt x="1650" y="19080"/>
                  <a:pt x="1650" y="19080"/>
                </a:cubicBezTo>
                <a:cubicBezTo>
                  <a:pt x="1650" y="19260"/>
                  <a:pt x="1650" y="19260"/>
                  <a:pt x="1650" y="19260"/>
                </a:cubicBezTo>
                <a:cubicBezTo>
                  <a:pt x="1650" y="19800"/>
                  <a:pt x="1650" y="19800"/>
                  <a:pt x="1650" y="19800"/>
                </a:cubicBezTo>
                <a:cubicBezTo>
                  <a:pt x="1650" y="19800"/>
                  <a:pt x="1527" y="19800"/>
                  <a:pt x="1405" y="19800"/>
                </a:cubicBezTo>
                <a:cubicBezTo>
                  <a:pt x="1405" y="19980"/>
                  <a:pt x="1405" y="20160"/>
                  <a:pt x="1282" y="20160"/>
                </a:cubicBezTo>
                <a:cubicBezTo>
                  <a:pt x="1282" y="20160"/>
                  <a:pt x="1282" y="20520"/>
                  <a:pt x="1159" y="20700"/>
                </a:cubicBezTo>
                <a:cubicBezTo>
                  <a:pt x="1159" y="20880"/>
                  <a:pt x="1282" y="21060"/>
                  <a:pt x="1282" y="21240"/>
                </a:cubicBezTo>
                <a:cubicBezTo>
                  <a:pt x="1282" y="21600"/>
                  <a:pt x="1405" y="21420"/>
                  <a:pt x="1527" y="21420"/>
                </a:cubicBezTo>
                <a:cubicBezTo>
                  <a:pt x="1527" y="21420"/>
                  <a:pt x="1650" y="21240"/>
                  <a:pt x="1650" y="21240"/>
                </a:cubicBezTo>
                <a:cubicBezTo>
                  <a:pt x="1773" y="21240"/>
                  <a:pt x="1896" y="20880"/>
                  <a:pt x="2018" y="20700"/>
                </a:cubicBezTo>
                <a:cubicBezTo>
                  <a:pt x="2018" y="20520"/>
                  <a:pt x="2018" y="20340"/>
                  <a:pt x="2018" y="20340"/>
                </a:cubicBezTo>
                <a:cubicBezTo>
                  <a:pt x="1896" y="20160"/>
                  <a:pt x="2018" y="19800"/>
                  <a:pt x="2018" y="19800"/>
                </a:cubicBezTo>
                <a:cubicBezTo>
                  <a:pt x="2018" y="19620"/>
                  <a:pt x="2018" y="19620"/>
                  <a:pt x="2018" y="19620"/>
                </a:cubicBezTo>
                <a:cubicBezTo>
                  <a:pt x="1896" y="18900"/>
                  <a:pt x="1896" y="18900"/>
                  <a:pt x="1896" y="18900"/>
                </a:cubicBezTo>
                <a:cubicBezTo>
                  <a:pt x="2141" y="18180"/>
                  <a:pt x="2141" y="18180"/>
                  <a:pt x="2141" y="18180"/>
                </a:cubicBezTo>
                <a:cubicBezTo>
                  <a:pt x="2387" y="18180"/>
                  <a:pt x="2387" y="18180"/>
                  <a:pt x="2387" y="18180"/>
                </a:cubicBezTo>
                <a:cubicBezTo>
                  <a:pt x="2755" y="17820"/>
                  <a:pt x="2755" y="17820"/>
                  <a:pt x="2755" y="17820"/>
                </a:cubicBezTo>
                <a:cubicBezTo>
                  <a:pt x="2755" y="17820"/>
                  <a:pt x="2755" y="17820"/>
                  <a:pt x="2755" y="17820"/>
                </a:cubicBezTo>
                <a:cubicBezTo>
                  <a:pt x="2755" y="17820"/>
                  <a:pt x="2877" y="17820"/>
                  <a:pt x="3000" y="17640"/>
                </a:cubicBezTo>
                <a:cubicBezTo>
                  <a:pt x="3246" y="17640"/>
                  <a:pt x="3123" y="17820"/>
                  <a:pt x="3246" y="17820"/>
                </a:cubicBezTo>
                <a:cubicBezTo>
                  <a:pt x="3246" y="18000"/>
                  <a:pt x="3368" y="18000"/>
                  <a:pt x="3491" y="18000"/>
                </a:cubicBezTo>
                <a:cubicBezTo>
                  <a:pt x="3491" y="18000"/>
                  <a:pt x="3614" y="17640"/>
                  <a:pt x="3614" y="17640"/>
                </a:cubicBezTo>
                <a:cubicBezTo>
                  <a:pt x="3614" y="17460"/>
                  <a:pt x="3491" y="17460"/>
                  <a:pt x="3491" y="17460"/>
                </a:cubicBezTo>
                <a:cubicBezTo>
                  <a:pt x="3368" y="17100"/>
                  <a:pt x="3368" y="17100"/>
                  <a:pt x="3368" y="17100"/>
                </a:cubicBezTo>
                <a:cubicBezTo>
                  <a:pt x="3737" y="16920"/>
                  <a:pt x="3737" y="16920"/>
                  <a:pt x="3737" y="16920"/>
                </a:cubicBezTo>
                <a:cubicBezTo>
                  <a:pt x="3859" y="16740"/>
                  <a:pt x="3859" y="16740"/>
                  <a:pt x="3859" y="16740"/>
                </a:cubicBezTo>
                <a:cubicBezTo>
                  <a:pt x="4105" y="16380"/>
                  <a:pt x="4105" y="16380"/>
                  <a:pt x="4105" y="16380"/>
                </a:cubicBezTo>
                <a:cubicBezTo>
                  <a:pt x="3982" y="16020"/>
                  <a:pt x="3982" y="16020"/>
                  <a:pt x="3982" y="16020"/>
                </a:cubicBezTo>
                <a:cubicBezTo>
                  <a:pt x="3982" y="16020"/>
                  <a:pt x="4227" y="16020"/>
                  <a:pt x="4350" y="16020"/>
                </a:cubicBezTo>
                <a:cubicBezTo>
                  <a:pt x="4350" y="16020"/>
                  <a:pt x="4350" y="15840"/>
                  <a:pt x="4350" y="15840"/>
                </a:cubicBezTo>
                <a:cubicBezTo>
                  <a:pt x="4227" y="15480"/>
                  <a:pt x="4227" y="15480"/>
                  <a:pt x="4227" y="15480"/>
                </a:cubicBezTo>
                <a:cubicBezTo>
                  <a:pt x="4227" y="15480"/>
                  <a:pt x="4473" y="15480"/>
                  <a:pt x="4596" y="15300"/>
                </a:cubicBezTo>
                <a:cubicBezTo>
                  <a:pt x="4596" y="15300"/>
                  <a:pt x="4473" y="15120"/>
                  <a:pt x="4473" y="15120"/>
                </a:cubicBezTo>
                <a:cubicBezTo>
                  <a:pt x="4473" y="14940"/>
                  <a:pt x="4596" y="14760"/>
                  <a:pt x="4596" y="14760"/>
                </a:cubicBezTo>
                <a:cubicBezTo>
                  <a:pt x="4596" y="14760"/>
                  <a:pt x="4841" y="15120"/>
                  <a:pt x="4964" y="15120"/>
                </a:cubicBezTo>
                <a:cubicBezTo>
                  <a:pt x="5087" y="15300"/>
                  <a:pt x="5087" y="15120"/>
                  <a:pt x="5209" y="15120"/>
                </a:cubicBezTo>
                <a:cubicBezTo>
                  <a:pt x="5209" y="14940"/>
                  <a:pt x="5087" y="14760"/>
                  <a:pt x="5087" y="14760"/>
                </a:cubicBezTo>
                <a:cubicBezTo>
                  <a:pt x="4964" y="14580"/>
                  <a:pt x="4964" y="14580"/>
                  <a:pt x="4964" y="14580"/>
                </a:cubicBezTo>
                <a:cubicBezTo>
                  <a:pt x="4596" y="14400"/>
                  <a:pt x="4596" y="14400"/>
                  <a:pt x="4596" y="14400"/>
                </a:cubicBezTo>
                <a:cubicBezTo>
                  <a:pt x="4105" y="14040"/>
                  <a:pt x="4105" y="14040"/>
                  <a:pt x="4105" y="14040"/>
                </a:cubicBezTo>
                <a:cubicBezTo>
                  <a:pt x="4105" y="14040"/>
                  <a:pt x="3737" y="14040"/>
                  <a:pt x="3737" y="13860"/>
                </a:cubicBezTo>
                <a:cubicBezTo>
                  <a:pt x="3614" y="13860"/>
                  <a:pt x="3614" y="13860"/>
                  <a:pt x="3614" y="13860"/>
                </a:cubicBezTo>
                <a:cubicBezTo>
                  <a:pt x="3614" y="13860"/>
                  <a:pt x="3368" y="13860"/>
                  <a:pt x="3368" y="13860"/>
                </a:cubicBezTo>
                <a:cubicBezTo>
                  <a:pt x="3246" y="13860"/>
                  <a:pt x="3123" y="14040"/>
                  <a:pt x="3000" y="14220"/>
                </a:cubicBezTo>
                <a:cubicBezTo>
                  <a:pt x="3000" y="14220"/>
                  <a:pt x="2877" y="14400"/>
                  <a:pt x="2755" y="14400"/>
                </a:cubicBezTo>
                <a:cubicBezTo>
                  <a:pt x="2755" y="14400"/>
                  <a:pt x="2632" y="14040"/>
                  <a:pt x="2632" y="14040"/>
                </a:cubicBezTo>
                <a:cubicBezTo>
                  <a:pt x="2387" y="14040"/>
                  <a:pt x="2387" y="14040"/>
                  <a:pt x="2387" y="14040"/>
                </a:cubicBezTo>
                <a:cubicBezTo>
                  <a:pt x="2387" y="14040"/>
                  <a:pt x="2264" y="14400"/>
                  <a:pt x="2264" y="14580"/>
                </a:cubicBezTo>
                <a:cubicBezTo>
                  <a:pt x="2264" y="14580"/>
                  <a:pt x="2018" y="14580"/>
                  <a:pt x="1896" y="14580"/>
                </a:cubicBezTo>
                <a:cubicBezTo>
                  <a:pt x="1773" y="14760"/>
                  <a:pt x="1650" y="14760"/>
                  <a:pt x="1527" y="14940"/>
                </a:cubicBezTo>
                <a:cubicBezTo>
                  <a:pt x="1405" y="14940"/>
                  <a:pt x="1650" y="15120"/>
                  <a:pt x="1650" y="15120"/>
                </a:cubicBezTo>
                <a:cubicBezTo>
                  <a:pt x="1650" y="15480"/>
                  <a:pt x="1650" y="15480"/>
                  <a:pt x="1650" y="15480"/>
                </a:cubicBezTo>
                <a:cubicBezTo>
                  <a:pt x="1405" y="15480"/>
                  <a:pt x="1405" y="15480"/>
                  <a:pt x="1405" y="15480"/>
                </a:cubicBezTo>
                <a:cubicBezTo>
                  <a:pt x="1282" y="15300"/>
                  <a:pt x="1282" y="15300"/>
                  <a:pt x="1282" y="15300"/>
                </a:cubicBezTo>
                <a:cubicBezTo>
                  <a:pt x="1037" y="15660"/>
                  <a:pt x="1037" y="15660"/>
                  <a:pt x="1037" y="15660"/>
                </a:cubicBezTo>
                <a:cubicBezTo>
                  <a:pt x="914" y="16020"/>
                  <a:pt x="914" y="16020"/>
                  <a:pt x="914" y="16020"/>
                </a:cubicBezTo>
                <a:cubicBezTo>
                  <a:pt x="914" y="16020"/>
                  <a:pt x="1037" y="16380"/>
                  <a:pt x="1037" y="16380"/>
                </a:cubicBezTo>
                <a:close/>
                <a:moveTo>
                  <a:pt x="4227" y="13680"/>
                </a:moveTo>
                <a:cubicBezTo>
                  <a:pt x="4227" y="13680"/>
                  <a:pt x="4227" y="13680"/>
                  <a:pt x="4227" y="13680"/>
                </a:cubicBezTo>
                <a:cubicBezTo>
                  <a:pt x="4350" y="13860"/>
                  <a:pt x="4350" y="13860"/>
                  <a:pt x="4350" y="13860"/>
                </a:cubicBezTo>
                <a:cubicBezTo>
                  <a:pt x="4350" y="13860"/>
                  <a:pt x="4473" y="14040"/>
                  <a:pt x="4718" y="14040"/>
                </a:cubicBezTo>
                <a:cubicBezTo>
                  <a:pt x="5087" y="14040"/>
                  <a:pt x="5087" y="14400"/>
                  <a:pt x="5332" y="14040"/>
                </a:cubicBezTo>
                <a:cubicBezTo>
                  <a:pt x="5332" y="13860"/>
                  <a:pt x="5332" y="13860"/>
                  <a:pt x="5209" y="13680"/>
                </a:cubicBezTo>
                <a:cubicBezTo>
                  <a:pt x="5209" y="13500"/>
                  <a:pt x="5087" y="13500"/>
                  <a:pt x="5087" y="13320"/>
                </a:cubicBezTo>
                <a:cubicBezTo>
                  <a:pt x="5087" y="13320"/>
                  <a:pt x="5087" y="13320"/>
                  <a:pt x="4841" y="12960"/>
                </a:cubicBezTo>
                <a:cubicBezTo>
                  <a:pt x="4718" y="12780"/>
                  <a:pt x="4718" y="12960"/>
                  <a:pt x="4596" y="12960"/>
                </a:cubicBezTo>
                <a:cubicBezTo>
                  <a:pt x="4473" y="12960"/>
                  <a:pt x="4350" y="12960"/>
                  <a:pt x="4227" y="12960"/>
                </a:cubicBezTo>
                <a:cubicBezTo>
                  <a:pt x="4105" y="13140"/>
                  <a:pt x="4350" y="13320"/>
                  <a:pt x="4350" y="13500"/>
                </a:cubicBezTo>
                <a:cubicBezTo>
                  <a:pt x="4350" y="13500"/>
                  <a:pt x="4227" y="13680"/>
                  <a:pt x="4227" y="13680"/>
                </a:cubicBezTo>
                <a:close/>
                <a:moveTo>
                  <a:pt x="2632" y="10260"/>
                </a:moveTo>
                <a:cubicBezTo>
                  <a:pt x="2632" y="10260"/>
                  <a:pt x="2632" y="10260"/>
                  <a:pt x="2632" y="10260"/>
                </a:cubicBezTo>
                <a:cubicBezTo>
                  <a:pt x="2632" y="10080"/>
                  <a:pt x="2877" y="10080"/>
                  <a:pt x="3000" y="10260"/>
                </a:cubicBezTo>
                <a:cubicBezTo>
                  <a:pt x="3000" y="10260"/>
                  <a:pt x="3246" y="10440"/>
                  <a:pt x="3246" y="10620"/>
                </a:cubicBezTo>
                <a:cubicBezTo>
                  <a:pt x="3246" y="10620"/>
                  <a:pt x="3368" y="10620"/>
                  <a:pt x="3368" y="10800"/>
                </a:cubicBezTo>
                <a:cubicBezTo>
                  <a:pt x="3368" y="10800"/>
                  <a:pt x="3491" y="10980"/>
                  <a:pt x="3491" y="11160"/>
                </a:cubicBezTo>
                <a:cubicBezTo>
                  <a:pt x="3614" y="11340"/>
                  <a:pt x="3737" y="11520"/>
                  <a:pt x="3737" y="11520"/>
                </a:cubicBezTo>
                <a:cubicBezTo>
                  <a:pt x="3737" y="11520"/>
                  <a:pt x="3859" y="11700"/>
                  <a:pt x="3737" y="11700"/>
                </a:cubicBezTo>
                <a:cubicBezTo>
                  <a:pt x="3614" y="11700"/>
                  <a:pt x="3246" y="11700"/>
                  <a:pt x="3246" y="11700"/>
                </a:cubicBezTo>
                <a:cubicBezTo>
                  <a:pt x="3246" y="11700"/>
                  <a:pt x="3123" y="11880"/>
                  <a:pt x="3123" y="11880"/>
                </a:cubicBezTo>
                <a:cubicBezTo>
                  <a:pt x="3123" y="12060"/>
                  <a:pt x="3368" y="12240"/>
                  <a:pt x="3246" y="12240"/>
                </a:cubicBezTo>
                <a:cubicBezTo>
                  <a:pt x="3123" y="12420"/>
                  <a:pt x="3123" y="12420"/>
                  <a:pt x="3000" y="12420"/>
                </a:cubicBezTo>
                <a:cubicBezTo>
                  <a:pt x="2877" y="12240"/>
                  <a:pt x="2755" y="11880"/>
                  <a:pt x="2755" y="11880"/>
                </a:cubicBezTo>
                <a:cubicBezTo>
                  <a:pt x="2632" y="12060"/>
                  <a:pt x="2632" y="12600"/>
                  <a:pt x="2632" y="12600"/>
                </a:cubicBezTo>
                <a:cubicBezTo>
                  <a:pt x="2632" y="12780"/>
                  <a:pt x="2755" y="12960"/>
                  <a:pt x="2632" y="13140"/>
                </a:cubicBezTo>
                <a:cubicBezTo>
                  <a:pt x="2632" y="13140"/>
                  <a:pt x="2264" y="13320"/>
                  <a:pt x="2264" y="13320"/>
                </a:cubicBezTo>
                <a:cubicBezTo>
                  <a:pt x="2264" y="13320"/>
                  <a:pt x="2141" y="13320"/>
                  <a:pt x="2141" y="13320"/>
                </a:cubicBezTo>
                <a:cubicBezTo>
                  <a:pt x="2018" y="13320"/>
                  <a:pt x="1773" y="12960"/>
                  <a:pt x="1650" y="12780"/>
                </a:cubicBezTo>
                <a:cubicBezTo>
                  <a:pt x="1650" y="12600"/>
                  <a:pt x="1650" y="12240"/>
                  <a:pt x="1650" y="12240"/>
                </a:cubicBezTo>
                <a:cubicBezTo>
                  <a:pt x="1527" y="12060"/>
                  <a:pt x="1405" y="11880"/>
                  <a:pt x="1405" y="11880"/>
                </a:cubicBezTo>
                <a:cubicBezTo>
                  <a:pt x="1405" y="11880"/>
                  <a:pt x="1527" y="11700"/>
                  <a:pt x="1282" y="11880"/>
                </a:cubicBezTo>
                <a:cubicBezTo>
                  <a:pt x="914" y="11880"/>
                  <a:pt x="1037" y="12060"/>
                  <a:pt x="914" y="12060"/>
                </a:cubicBezTo>
                <a:cubicBezTo>
                  <a:pt x="791" y="11880"/>
                  <a:pt x="791" y="11700"/>
                  <a:pt x="546" y="11700"/>
                </a:cubicBezTo>
                <a:cubicBezTo>
                  <a:pt x="423" y="11700"/>
                  <a:pt x="300" y="11520"/>
                  <a:pt x="300" y="11520"/>
                </a:cubicBezTo>
                <a:cubicBezTo>
                  <a:pt x="300" y="11520"/>
                  <a:pt x="668" y="11160"/>
                  <a:pt x="791" y="11160"/>
                </a:cubicBezTo>
                <a:cubicBezTo>
                  <a:pt x="914" y="11160"/>
                  <a:pt x="791" y="11160"/>
                  <a:pt x="1037" y="11160"/>
                </a:cubicBezTo>
                <a:cubicBezTo>
                  <a:pt x="1405" y="10980"/>
                  <a:pt x="1527" y="11340"/>
                  <a:pt x="1527" y="10980"/>
                </a:cubicBezTo>
                <a:cubicBezTo>
                  <a:pt x="1650" y="10620"/>
                  <a:pt x="1650" y="10440"/>
                  <a:pt x="1773" y="10260"/>
                </a:cubicBezTo>
                <a:cubicBezTo>
                  <a:pt x="1773" y="10080"/>
                  <a:pt x="1896" y="9720"/>
                  <a:pt x="1896" y="9720"/>
                </a:cubicBezTo>
                <a:cubicBezTo>
                  <a:pt x="1896" y="9540"/>
                  <a:pt x="2264" y="9540"/>
                  <a:pt x="2264" y="9540"/>
                </a:cubicBezTo>
                <a:cubicBezTo>
                  <a:pt x="2387" y="10080"/>
                  <a:pt x="2387" y="10080"/>
                  <a:pt x="2387" y="10080"/>
                </a:cubicBezTo>
                <a:cubicBezTo>
                  <a:pt x="2387" y="10080"/>
                  <a:pt x="2387" y="10260"/>
                  <a:pt x="2509" y="10260"/>
                </a:cubicBezTo>
                <a:cubicBezTo>
                  <a:pt x="2632" y="10260"/>
                  <a:pt x="2632" y="10260"/>
                  <a:pt x="2632" y="10260"/>
                </a:cubicBezTo>
                <a:close/>
                <a:moveTo>
                  <a:pt x="4350" y="9360"/>
                </a:moveTo>
                <a:cubicBezTo>
                  <a:pt x="4350" y="9360"/>
                  <a:pt x="4350" y="9360"/>
                  <a:pt x="4350" y="9360"/>
                </a:cubicBezTo>
                <a:cubicBezTo>
                  <a:pt x="4227" y="9540"/>
                  <a:pt x="4227" y="9540"/>
                  <a:pt x="4227" y="9540"/>
                </a:cubicBezTo>
                <a:cubicBezTo>
                  <a:pt x="3737" y="9540"/>
                  <a:pt x="3737" y="9540"/>
                  <a:pt x="3737" y="9540"/>
                </a:cubicBezTo>
                <a:cubicBezTo>
                  <a:pt x="3737" y="9900"/>
                  <a:pt x="3737" y="9900"/>
                  <a:pt x="3737" y="9900"/>
                </a:cubicBezTo>
                <a:cubicBezTo>
                  <a:pt x="3982" y="10260"/>
                  <a:pt x="3982" y="10260"/>
                  <a:pt x="3982" y="10260"/>
                </a:cubicBezTo>
                <a:cubicBezTo>
                  <a:pt x="3982" y="10260"/>
                  <a:pt x="4105" y="10080"/>
                  <a:pt x="4227" y="10080"/>
                </a:cubicBezTo>
                <a:cubicBezTo>
                  <a:pt x="4350" y="10080"/>
                  <a:pt x="4596" y="10080"/>
                  <a:pt x="4596" y="10080"/>
                </a:cubicBezTo>
                <a:cubicBezTo>
                  <a:pt x="4718" y="9900"/>
                  <a:pt x="4718" y="9900"/>
                  <a:pt x="4718" y="9900"/>
                </a:cubicBezTo>
                <a:cubicBezTo>
                  <a:pt x="4596" y="9360"/>
                  <a:pt x="4596" y="9360"/>
                  <a:pt x="4596" y="9360"/>
                </a:cubicBezTo>
                <a:lnTo>
                  <a:pt x="4350" y="9360"/>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1" name="Shape 2721"/>
          <p:cNvSpPr/>
          <p:nvPr/>
        </p:nvSpPr>
        <p:spPr>
          <a:xfrm>
            <a:off x="18243711" y="6807898"/>
            <a:ext cx="1118217" cy="818004"/>
          </a:xfrm>
          <a:custGeom>
            <a:avLst/>
            <a:gdLst/>
            <a:ahLst/>
            <a:cxnLst>
              <a:cxn ang="0">
                <a:pos x="wd2" y="hd2"/>
              </a:cxn>
              <a:cxn ang="5400000">
                <a:pos x="wd2" y="hd2"/>
              </a:cxn>
              <a:cxn ang="10800000">
                <a:pos x="wd2" y="hd2"/>
              </a:cxn>
              <a:cxn ang="16200000">
                <a:pos x="wd2" y="hd2"/>
              </a:cxn>
            </a:cxnLst>
            <a:rect l="0" t="0" r="r" b="b"/>
            <a:pathLst>
              <a:path w="21551" h="21600" extrusionOk="0">
                <a:moveTo>
                  <a:pt x="571" y="4461"/>
                </a:moveTo>
                <a:cubicBezTo>
                  <a:pt x="571" y="4226"/>
                  <a:pt x="571" y="4226"/>
                  <a:pt x="571" y="4226"/>
                </a:cubicBezTo>
                <a:cubicBezTo>
                  <a:pt x="571" y="4226"/>
                  <a:pt x="571" y="4226"/>
                  <a:pt x="571" y="4226"/>
                </a:cubicBezTo>
                <a:cubicBezTo>
                  <a:pt x="1190" y="3991"/>
                  <a:pt x="1721" y="4461"/>
                  <a:pt x="1987" y="4461"/>
                </a:cubicBezTo>
                <a:cubicBezTo>
                  <a:pt x="2518" y="4578"/>
                  <a:pt x="1367" y="5400"/>
                  <a:pt x="1544" y="5400"/>
                </a:cubicBezTo>
                <a:cubicBezTo>
                  <a:pt x="1721" y="5283"/>
                  <a:pt x="1544" y="5987"/>
                  <a:pt x="1810" y="6104"/>
                </a:cubicBezTo>
                <a:cubicBezTo>
                  <a:pt x="2253" y="6222"/>
                  <a:pt x="2607" y="5752"/>
                  <a:pt x="3138" y="5752"/>
                </a:cubicBezTo>
                <a:cubicBezTo>
                  <a:pt x="3581" y="5635"/>
                  <a:pt x="4112" y="5987"/>
                  <a:pt x="4289" y="5752"/>
                </a:cubicBezTo>
                <a:cubicBezTo>
                  <a:pt x="4643" y="5165"/>
                  <a:pt x="6059" y="6339"/>
                  <a:pt x="6767" y="5752"/>
                </a:cubicBezTo>
                <a:cubicBezTo>
                  <a:pt x="7210" y="5283"/>
                  <a:pt x="8981" y="5048"/>
                  <a:pt x="9600" y="5048"/>
                </a:cubicBezTo>
                <a:cubicBezTo>
                  <a:pt x="11194" y="4930"/>
                  <a:pt x="11282" y="4930"/>
                  <a:pt x="11990" y="4343"/>
                </a:cubicBezTo>
                <a:cubicBezTo>
                  <a:pt x="11990" y="4343"/>
                  <a:pt x="12433" y="3052"/>
                  <a:pt x="12699" y="2465"/>
                </a:cubicBezTo>
                <a:cubicBezTo>
                  <a:pt x="12876" y="1996"/>
                  <a:pt x="13407" y="1761"/>
                  <a:pt x="13938" y="1291"/>
                </a:cubicBezTo>
                <a:cubicBezTo>
                  <a:pt x="14381" y="822"/>
                  <a:pt x="15531" y="352"/>
                  <a:pt x="15797" y="235"/>
                </a:cubicBezTo>
                <a:cubicBezTo>
                  <a:pt x="16062" y="235"/>
                  <a:pt x="17921" y="352"/>
                  <a:pt x="17921" y="352"/>
                </a:cubicBezTo>
                <a:cubicBezTo>
                  <a:pt x="18895" y="0"/>
                  <a:pt x="18895" y="0"/>
                  <a:pt x="18895" y="0"/>
                </a:cubicBezTo>
                <a:cubicBezTo>
                  <a:pt x="18895" y="0"/>
                  <a:pt x="19072" y="939"/>
                  <a:pt x="19338" y="1057"/>
                </a:cubicBezTo>
                <a:cubicBezTo>
                  <a:pt x="20135" y="1174"/>
                  <a:pt x="20754" y="1174"/>
                  <a:pt x="21020" y="939"/>
                </a:cubicBezTo>
                <a:cubicBezTo>
                  <a:pt x="21108" y="939"/>
                  <a:pt x="21108" y="1174"/>
                  <a:pt x="21197" y="1291"/>
                </a:cubicBezTo>
                <a:cubicBezTo>
                  <a:pt x="21285" y="1526"/>
                  <a:pt x="21374" y="1996"/>
                  <a:pt x="21374" y="1996"/>
                </a:cubicBezTo>
                <a:cubicBezTo>
                  <a:pt x="21285" y="2583"/>
                  <a:pt x="21285" y="2583"/>
                  <a:pt x="21285" y="2583"/>
                </a:cubicBezTo>
                <a:cubicBezTo>
                  <a:pt x="21197" y="2700"/>
                  <a:pt x="21197" y="2700"/>
                  <a:pt x="21197" y="2700"/>
                </a:cubicBezTo>
                <a:cubicBezTo>
                  <a:pt x="20754" y="3052"/>
                  <a:pt x="20754" y="3052"/>
                  <a:pt x="20754" y="3052"/>
                </a:cubicBezTo>
                <a:cubicBezTo>
                  <a:pt x="20754" y="3052"/>
                  <a:pt x="20577" y="3052"/>
                  <a:pt x="20489" y="3170"/>
                </a:cubicBezTo>
                <a:cubicBezTo>
                  <a:pt x="20400" y="3170"/>
                  <a:pt x="20223" y="3287"/>
                  <a:pt x="20223" y="3287"/>
                </a:cubicBezTo>
                <a:cubicBezTo>
                  <a:pt x="20223" y="3287"/>
                  <a:pt x="20046" y="3522"/>
                  <a:pt x="20046" y="3639"/>
                </a:cubicBezTo>
                <a:cubicBezTo>
                  <a:pt x="19958" y="3874"/>
                  <a:pt x="19869" y="4226"/>
                  <a:pt x="19869" y="4226"/>
                </a:cubicBezTo>
                <a:cubicBezTo>
                  <a:pt x="19692" y="4813"/>
                  <a:pt x="19692" y="4813"/>
                  <a:pt x="19692" y="4813"/>
                </a:cubicBezTo>
                <a:cubicBezTo>
                  <a:pt x="19692" y="5635"/>
                  <a:pt x="19692" y="5635"/>
                  <a:pt x="19692" y="5635"/>
                </a:cubicBezTo>
                <a:cubicBezTo>
                  <a:pt x="19869" y="6574"/>
                  <a:pt x="19869" y="6574"/>
                  <a:pt x="19869" y="6574"/>
                </a:cubicBezTo>
                <a:cubicBezTo>
                  <a:pt x="20046" y="7630"/>
                  <a:pt x="20046" y="7630"/>
                  <a:pt x="20046" y="7630"/>
                </a:cubicBezTo>
                <a:cubicBezTo>
                  <a:pt x="20046" y="7630"/>
                  <a:pt x="19781" y="7983"/>
                  <a:pt x="19692" y="7983"/>
                </a:cubicBezTo>
                <a:cubicBezTo>
                  <a:pt x="19692" y="7983"/>
                  <a:pt x="19603" y="8100"/>
                  <a:pt x="19603" y="8100"/>
                </a:cubicBezTo>
                <a:cubicBezTo>
                  <a:pt x="19603" y="8335"/>
                  <a:pt x="19603" y="8335"/>
                  <a:pt x="19603" y="8335"/>
                </a:cubicBezTo>
                <a:cubicBezTo>
                  <a:pt x="19515" y="8687"/>
                  <a:pt x="19515" y="8687"/>
                  <a:pt x="19515" y="8687"/>
                </a:cubicBezTo>
                <a:cubicBezTo>
                  <a:pt x="19426" y="8922"/>
                  <a:pt x="19426" y="8922"/>
                  <a:pt x="19426" y="8922"/>
                </a:cubicBezTo>
                <a:cubicBezTo>
                  <a:pt x="19426" y="8922"/>
                  <a:pt x="19338" y="9157"/>
                  <a:pt x="19249" y="9157"/>
                </a:cubicBezTo>
                <a:cubicBezTo>
                  <a:pt x="19161" y="9274"/>
                  <a:pt x="18984" y="9509"/>
                  <a:pt x="18984" y="9509"/>
                </a:cubicBezTo>
                <a:cubicBezTo>
                  <a:pt x="19072" y="9743"/>
                  <a:pt x="19072" y="9743"/>
                  <a:pt x="19072" y="9743"/>
                </a:cubicBezTo>
                <a:cubicBezTo>
                  <a:pt x="20046" y="9978"/>
                  <a:pt x="20046" y="9978"/>
                  <a:pt x="20046" y="9978"/>
                </a:cubicBezTo>
                <a:cubicBezTo>
                  <a:pt x="20046" y="10213"/>
                  <a:pt x="20046" y="10213"/>
                  <a:pt x="20046" y="10213"/>
                </a:cubicBezTo>
                <a:cubicBezTo>
                  <a:pt x="20489" y="10800"/>
                  <a:pt x="20489" y="10800"/>
                  <a:pt x="20489" y="10800"/>
                </a:cubicBezTo>
                <a:cubicBezTo>
                  <a:pt x="20754" y="11387"/>
                  <a:pt x="20754" y="11387"/>
                  <a:pt x="20754" y="11387"/>
                </a:cubicBezTo>
                <a:cubicBezTo>
                  <a:pt x="21197" y="11622"/>
                  <a:pt x="21197" y="11622"/>
                  <a:pt x="21197" y="11622"/>
                </a:cubicBezTo>
                <a:cubicBezTo>
                  <a:pt x="21197" y="11622"/>
                  <a:pt x="21551" y="11974"/>
                  <a:pt x="21551" y="11974"/>
                </a:cubicBezTo>
                <a:cubicBezTo>
                  <a:pt x="21462" y="12091"/>
                  <a:pt x="21020" y="12326"/>
                  <a:pt x="21020" y="12326"/>
                </a:cubicBezTo>
                <a:cubicBezTo>
                  <a:pt x="20754" y="12561"/>
                  <a:pt x="20754" y="12561"/>
                  <a:pt x="20754" y="12561"/>
                </a:cubicBezTo>
                <a:cubicBezTo>
                  <a:pt x="20754" y="12561"/>
                  <a:pt x="20577" y="12561"/>
                  <a:pt x="20400" y="12678"/>
                </a:cubicBezTo>
                <a:cubicBezTo>
                  <a:pt x="20312" y="12796"/>
                  <a:pt x="19781" y="13148"/>
                  <a:pt x="19781" y="13148"/>
                </a:cubicBezTo>
                <a:cubicBezTo>
                  <a:pt x="19072" y="12561"/>
                  <a:pt x="19072" y="12561"/>
                  <a:pt x="19072" y="12561"/>
                </a:cubicBezTo>
                <a:cubicBezTo>
                  <a:pt x="18630" y="12443"/>
                  <a:pt x="18630" y="12443"/>
                  <a:pt x="18630" y="12443"/>
                </a:cubicBezTo>
                <a:cubicBezTo>
                  <a:pt x="18453" y="12796"/>
                  <a:pt x="18453" y="12796"/>
                  <a:pt x="18453" y="12796"/>
                </a:cubicBezTo>
                <a:cubicBezTo>
                  <a:pt x="18010" y="12913"/>
                  <a:pt x="18010" y="12913"/>
                  <a:pt x="18010" y="12913"/>
                </a:cubicBezTo>
                <a:cubicBezTo>
                  <a:pt x="17744" y="13500"/>
                  <a:pt x="17744" y="13500"/>
                  <a:pt x="17744" y="13500"/>
                </a:cubicBezTo>
                <a:cubicBezTo>
                  <a:pt x="17744" y="13500"/>
                  <a:pt x="17125" y="13735"/>
                  <a:pt x="16948" y="13852"/>
                </a:cubicBezTo>
                <a:cubicBezTo>
                  <a:pt x="16859" y="13970"/>
                  <a:pt x="16505" y="14322"/>
                  <a:pt x="16505" y="14322"/>
                </a:cubicBezTo>
                <a:cubicBezTo>
                  <a:pt x="16594" y="14791"/>
                  <a:pt x="16594" y="14791"/>
                  <a:pt x="16594" y="14791"/>
                </a:cubicBezTo>
                <a:cubicBezTo>
                  <a:pt x="16240" y="15143"/>
                  <a:pt x="16240" y="15143"/>
                  <a:pt x="16240" y="15143"/>
                </a:cubicBezTo>
                <a:cubicBezTo>
                  <a:pt x="16240" y="15143"/>
                  <a:pt x="15974" y="15261"/>
                  <a:pt x="15885" y="15496"/>
                </a:cubicBezTo>
                <a:cubicBezTo>
                  <a:pt x="15885" y="15730"/>
                  <a:pt x="15974" y="15848"/>
                  <a:pt x="15974" y="15848"/>
                </a:cubicBezTo>
                <a:cubicBezTo>
                  <a:pt x="15797" y="15848"/>
                  <a:pt x="15531" y="15965"/>
                  <a:pt x="15443" y="16083"/>
                </a:cubicBezTo>
                <a:cubicBezTo>
                  <a:pt x="15354" y="16083"/>
                  <a:pt x="15354" y="16317"/>
                  <a:pt x="15443" y="16552"/>
                </a:cubicBezTo>
                <a:cubicBezTo>
                  <a:pt x="15443" y="16670"/>
                  <a:pt x="15620" y="16904"/>
                  <a:pt x="15797" y="17257"/>
                </a:cubicBezTo>
                <a:cubicBezTo>
                  <a:pt x="15885" y="17609"/>
                  <a:pt x="15974" y="17609"/>
                  <a:pt x="15974" y="17726"/>
                </a:cubicBezTo>
                <a:cubicBezTo>
                  <a:pt x="15974" y="17843"/>
                  <a:pt x="15885" y="18196"/>
                  <a:pt x="15797" y="18313"/>
                </a:cubicBezTo>
                <a:cubicBezTo>
                  <a:pt x="15620" y="18548"/>
                  <a:pt x="15443" y="18548"/>
                  <a:pt x="15354" y="18548"/>
                </a:cubicBezTo>
                <a:cubicBezTo>
                  <a:pt x="15266" y="18665"/>
                  <a:pt x="15000" y="18900"/>
                  <a:pt x="14912" y="18900"/>
                </a:cubicBezTo>
                <a:cubicBezTo>
                  <a:pt x="14823" y="19017"/>
                  <a:pt x="14381" y="19135"/>
                  <a:pt x="14292" y="19135"/>
                </a:cubicBezTo>
                <a:cubicBezTo>
                  <a:pt x="14203" y="19135"/>
                  <a:pt x="13672" y="19370"/>
                  <a:pt x="13672" y="19370"/>
                </a:cubicBezTo>
                <a:cubicBezTo>
                  <a:pt x="13230" y="19604"/>
                  <a:pt x="13230" y="19604"/>
                  <a:pt x="13230" y="19604"/>
                </a:cubicBezTo>
                <a:cubicBezTo>
                  <a:pt x="12964" y="19839"/>
                  <a:pt x="12964" y="19839"/>
                  <a:pt x="12964" y="19839"/>
                </a:cubicBezTo>
                <a:cubicBezTo>
                  <a:pt x="12256" y="19604"/>
                  <a:pt x="12256" y="19604"/>
                  <a:pt x="12256" y="19604"/>
                </a:cubicBezTo>
                <a:cubicBezTo>
                  <a:pt x="11371" y="19252"/>
                  <a:pt x="11371" y="19252"/>
                  <a:pt x="11371" y="19252"/>
                </a:cubicBezTo>
                <a:cubicBezTo>
                  <a:pt x="11371" y="19252"/>
                  <a:pt x="10928" y="19722"/>
                  <a:pt x="10840" y="19722"/>
                </a:cubicBezTo>
                <a:cubicBezTo>
                  <a:pt x="10751" y="19722"/>
                  <a:pt x="10220" y="19252"/>
                  <a:pt x="10220" y="19252"/>
                </a:cubicBezTo>
                <a:cubicBezTo>
                  <a:pt x="9954" y="18665"/>
                  <a:pt x="9954" y="18665"/>
                  <a:pt x="9954" y="18665"/>
                </a:cubicBezTo>
                <a:cubicBezTo>
                  <a:pt x="9954" y="18665"/>
                  <a:pt x="9423" y="18783"/>
                  <a:pt x="9335" y="18783"/>
                </a:cubicBezTo>
                <a:cubicBezTo>
                  <a:pt x="9246" y="18783"/>
                  <a:pt x="9158" y="19017"/>
                  <a:pt x="9158" y="19135"/>
                </a:cubicBezTo>
                <a:cubicBezTo>
                  <a:pt x="9069" y="19135"/>
                  <a:pt x="8892" y="19135"/>
                  <a:pt x="8715" y="19135"/>
                </a:cubicBezTo>
                <a:cubicBezTo>
                  <a:pt x="8449" y="19135"/>
                  <a:pt x="8272" y="19370"/>
                  <a:pt x="8272" y="19370"/>
                </a:cubicBezTo>
                <a:cubicBezTo>
                  <a:pt x="8095" y="19839"/>
                  <a:pt x="8095" y="19839"/>
                  <a:pt x="8095" y="19839"/>
                </a:cubicBezTo>
                <a:cubicBezTo>
                  <a:pt x="8095" y="19839"/>
                  <a:pt x="7653" y="20074"/>
                  <a:pt x="7653" y="20074"/>
                </a:cubicBezTo>
                <a:cubicBezTo>
                  <a:pt x="7564" y="20191"/>
                  <a:pt x="6767" y="20543"/>
                  <a:pt x="6767" y="20543"/>
                </a:cubicBezTo>
                <a:cubicBezTo>
                  <a:pt x="6148" y="20778"/>
                  <a:pt x="6148" y="20778"/>
                  <a:pt x="6148" y="20778"/>
                </a:cubicBezTo>
                <a:cubicBezTo>
                  <a:pt x="6148" y="20778"/>
                  <a:pt x="5971" y="20896"/>
                  <a:pt x="5882" y="20778"/>
                </a:cubicBezTo>
                <a:cubicBezTo>
                  <a:pt x="5794" y="20778"/>
                  <a:pt x="5528" y="21130"/>
                  <a:pt x="5528" y="21130"/>
                </a:cubicBezTo>
                <a:cubicBezTo>
                  <a:pt x="4997" y="21600"/>
                  <a:pt x="4997" y="21600"/>
                  <a:pt x="4997" y="21600"/>
                </a:cubicBezTo>
                <a:cubicBezTo>
                  <a:pt x="4466" y="21600"/>
                  <a:pt x="4466" y="21600"/>
                  <a:pt x="4466" y="21600"/>
                </a:cubicBezTo>
                <a:cubicBezTo>
                  <a:pt x="4466" y="21600"/>
                  <a:pt x="4466" y="21483"/>
                  <a:pt x="4466" y="21483"/>
                </a:cubicBezTo>
                <a:cubicBezTo>
                  <a:pt x="4466" y="21483"/>
                  <a:pt x="4466" y="21483"/>
                  <a:pt x="4466" y="21483"/>
                </a:cubicBezTo>
                <a:cubicBezTo>
                  <a:pt x="4466" y="21365"/>
                  <a:pt x="4466" y="21365"/>
                  <a:pt x="4466" y="21365"/>
                </a:cubicBezTo>
                <a:cubicBezTo>
                  <a:pt x="4466" y="21248"/>
                  <a:pt x="4377" y="21130"/>
                  <a:pt x="4377" y="20896"/>
                </a:cubicBezTo>
                <a:cubicBezTo>
                  <a:pt x="4289" y="20661"/>
                  <a:pt x="4200" y="20426"/>
                  <a:pt x="4200" y="20191"/>
                </a:cubicBezTo>
                <a:cubicBezTo>
                  <a:pt x="4200" y="20074"/>
                  <a:pt x="4289" y="19957"/>
                  <a:pt x="4289" y="19839"/>
                </a:cubicBezTo>
                <a:cubicBezTo>
                  <a:pt x="4289" y="19839"/>
                  <a:pt x="4289" y="19839"/>
                  <a:pt x="4289" y="19839"/>
                </a:cubicBezTo>
                <a:cubicBezTo>
                  <a:pt x="4377" y="19722"/>
                  <a:pt x="4377" y="19604"/>
                  <a:pt x="4377" y="19370"/>
                </a:cubicBezTo>
                <a:cubicBezTo>
                  <a:pt x="4289" y="18900"/>
                  <a:pt x="3935" y="18900"/>
                  <a:pt x="3846" y="18430"/>
                </a:cubicBezTo>
                <a:cubicBezTo>
                  <a:pt x="3758" y="18078"/>
                  <a:pt x="3403" y="17726"/>
                  <a:pt x="3403" y="17609"/>
                </a:cubicBezTo>
                <a:cubicBezTo>
                  <a:pt x="2784" y="17139"/>
                  <a:pt x="2430" y="17257"/>
                  <a:pt x="2076" y="16787"/>
                </a:cubicBezTo>
                <a:cubicBezTo>
                  <a:pt x="1987" y="16670"/>
                  <a:pt x="1899" y="16552"/>
                  <a:pt x="1899" y="16435"/>
                </a:cubicBezTo>
                <a:cubicBezTo>
                  <a:pt x="1987" y="16317"/>
                  <a:pt x="1987" y="16317"/>
                  <a:pt x="1987" y="16317"/>
                </a:cubicBezTo>
                <a:cubicBezTo>
                  <a:pt x="1987" y="16317"/>
                  <a:pt x="1899" y="16317"/>
                  <a:pt x="1810" y="16200"/>
                </a:cubicBezTo>
                <a:cubicBezTo>
                  <a:pt x="1721" y="16083"/>
                  <a:pt x="1633" y="15965"/>
                  <a:pt x="1544" y="15848"/>
                </a:cubicBezTo>
                <a:cubicBezTo>
                  <a:pt x="1544" y="15848"/>
                  <a:pt x="1544" y="15848"/>
                  <a:pt x="1544" y="15848"/>
                </a:cubicBezTo>
                <a:cubicBezTo>
                  <a:pt x="1633" y="15848"/>
                  <a:pt x="1721" y="15613"/>
                  <a:pt x="1721" y="15613"/>
                </a:cubicBezTo>
                <a:cubicBezTo>
                  <a:pt x="1810" y="15261"/>
                  <a:pt x="1810" y="15261"/>
                  <a:pt x="1810" y="15261"/>
                </a:cubicBezTo>
                <a:cubicBezTo>
                  <a:pt x="1899" y="15026"/>
                  <a:pt x="1899" y="15026"/>
                  <a:pt x="1899" y="15026"/>
                </a:cubicBezTo>
                <a:cubicBezTo>
                  <a:pt x="1899" y="15026"/>
                  <a:pt x="1810" y="14674"/>
                  <a:pt x="1721" y="14674"/>
                </a:cubicBezTo>
                <a:cubicBezTo>
                  <a:pt x="1721" y="14557"/>
                  <a:pt x="1456" y="14439"/>
                  <a:pt x="1456" y="14439"/>
                </a:cubicBezTo>
                <a:cubicBezTo>
                  <a:pt x="1456" y="13852"/>
                  <a:pt x="1456" y="13852"/>
                  <a:pt x="1456" y="13852"/>
                </a:cubicBezTo>
                <a:cubicBezTo>
                  <a:pt x="1367" y="13265"/>
                  <a:pt x="1367" y="13265"/>
                  <a:pt x="1367" y="13265"/>
                </a:cubicBezTo>
                <a:cubicBezTo>
                  <a:pt x="1190" y="12913"/>
                  <a:pt x="1190" y="12913"/>
                  <a:pt x="1190" y="12913"/>
                </a:cubicBezTo>
                <a:cubicBezTo>
                  <a:pt x="1190" y="12913"/>
                  <a:pt x="1367" y="12678"/>
                  <a:pt x="1456" y="12561"/>
                </a:cubicBezTo>
                <a:cubicBezTo>
                  <a:pt x="1456" y="12561"/>
                  <a:pt x="1544" y="12443"/>
                  <a:pt x="1633" y="12443"/>
                </a:cubicBezTo>
                <a:cubicBezTo>
                  <a:pt x="1721" y="12326"/>
                  <a:pt x="1899" y="12326"/>
                  <a:pt x="1987" y="12326"/>
                </a:cubicBezTo>
                <a:cubicBezTo>
                  <a:pt x="2076" y="12326"/>
                  <a:pt x="2253" y="12091"/>
                  <a:pt x="2253" y="12091"/>
                </a:cubicBezTo>
                <a:cubicBezTo>
                  <a:pt x="2253" y="12091"/>
                  <a:pt x="2253" y="11739"/>
                  <a:pt x="2164" y="11622"/>
                </a:cubicBezTo>
                <a:cubicBezTo>
                  <a:pt x="2164" y="11387"/>
                  <a:pt x="2341" y="11152"/>
                  <a:pt x="2341" y="11152"/>
                </a:cubicBezTo>
                <a:cubicBezTo>
                  <a:pt x="2341" y="11152"/>
                  <a:pt x="2607" y="10683"/>
                  <a:pt x="2695" y="10565"/>
                </a:cubicBezTo>
                <a:cubicBezTo>
                  <a:pt x="2784" y="10448"/>
                  <a:pt x="2872" y="9861"/>
                  <a:pt x="2872" y="9861"/>
                </a:cubicBezTo>
                <a:cubicBezTo>
                  <a:pt x="2518" y="9861"/>
                  <a:pt x="2518" y="9861"/>
                  <a:pt x="2518" y="9861"/>
                </a:cubicBezTo>
                <a:cubicBezTo>
                  <a:pt x="2164" y="9743"/>
                  <a:pt x="2164" y="9743"/>
                  <a:pt x="2164" y="9743"/>
                </a:cubicBezTo>
                <a:cubicBezTo>
                  <a:pt x="2164" y="9743"/>
                  <a:pt x="1810" y="9039"/>
                  <a:pt x="1810" y="9039"/>
                </a:cubicBezTo>
                <a:cubicBezTo>
                  <a:pt x="1810" y="8922"/>
                  <a:pt x="1633" y="8922"/>
                  <a:pt x="1633" y="8922"/>
                </a:cubicBezTo>
                <a:cubicBezTo>
                  <a:pt x="1633" y="8922"/>
                  <a:pt x="1279" y="8687"/>
                  <a:pt x="1279" y="8687"/>
                </a:cubicBezTo>
                <a:cubicBezTo>
                  <a:pt x="1190" y="8687"/>
                  <a:pt x="925" y="8570"/>
                  <a:pt x="925" y="8570"/>
                </a:cubicBezTo>
                <a:cubicBezTo>
                  <a:pt x="925" y="8570"/>
                  <a:pt x="571" y="7983"/>
                  <a:pt x="482" y="7748"/>
                </a:cubicBezTo>
                <a:cubicBezTo>
                  <a:pt x="394" y="7513"/>
                  <a:pt x="305" y="7396"/>
                  <a:pt x="305" y="7396"/>
                </a:cubicBezTo>
                <a:cubicBezTo>
                  <a:pt x="305" y="7396"/>
                  <a:pt x="217" y="7161"/>
                  <a:pt x="128" y="7043"/>
                </a:cubicBezTo>
                <a:cubicBezTo>
                  <a:pt x="40" y="6926"/>
                  <a:pt x="40" y="6691"/>
                  <a:pt x="40" y="6691"/>
                </a:cubicBezTo>
                <a:cubicBezTo>
                  <a:pt x="40" y="6691"/>
                  <a:pt x="128" y="6339"/>
                  <a:pt x="40" y="6104"/>
                </a:cubicBezTo>
                <a:cubicBezTo>
                  <a:pt x="40" y="5987"/>
                  <a:pt x="-49" y="5517"/>
                  <a:pt x="40" y="5517"/>
                </a:cubicBezTo>
                <a:cubicBezTo>
                  <a:pt x="128" y="5283"/>
                  <a:pt x="217" y="5048"/>
                  <a:pt x="394" y="4930"/>
                </a:cubicBezTo>
                <a:cubicBezTo>
                  <a:pt x="482" y="4930"/>
                  <a:pt x="482" y="4930"/>
                  <a:pt x="571" y="4930"/>
                </a:cubicBezTo>
                <a:cubicBezTo>
                  <a:pt x="659" y="4930"/>
                  <a:pt x="571" y="4578"/>
                  <a:pt x="571" y="4578"/>
                </a:cubicBezTo>
                <a:lnTo>
                  <a:pt x="571" y="4461"/>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2" name="Shape 2722"/>
          <p:cNvSpPr/>
          <p:nvPr/>
        </p:nvSpPr>
        <p:spPr>
          <a:xfrm>
            <a:off x="22407491" y="6290471"/>
            <a:ext cx="1253666" cy="994059"/>
          </a:xfrm>
          <a:custGeom>
            <a:avLst/>
            <a:gdLst/>
            <a:ahLst/>
            <a:cxnLst>
              <a:cxn ang="0">
                <a:pos x="wd2" y="hd2"/>
              </a:cxn>
              <a:cxn ang="5400000">
                <a:pos x="wd2" y="hd2"/>
              </a:cxn>
              <a:cxn ang="10800000">
                <a:pos x="wd2" y="hd2"/>
              </a:cxn>
              <a:cxn ang="16200000">
                <a:pos x="wd2" y="hd2"/>
              </a:cxn>
            </a:cxnLst>
            <a:rect l="0" t="0" r="r" b="b"/>
            <a:pathLst>
              <a:path w="21600" h="21600" extrusionOk="0">
                <a:moveTo>
                  <a:pt x="0" y="7265"/>
                </a:moveTo>
                <a:cubicBezTo>
                  <a:pt x="79" y="7265"/>
                  <a:pt x="237" y="7168"/>
                  <a:pt x="316" y="7168"/>
                </a:cubicBezTo>
                <a:cubicBezTo>
                  <a:pt x="316" y="7071"/>
                  <a:pt x="396" y="7071"/>
                  <a:pt x="396" y="6974"/>
                </a:cubicBezTo>
                <a:cubicBezTo>
                  <a:pt x="396" y="6974"/>
                  <a:pt x="158" y="6877"/>
                  <a:pt x="79" y="6683"/>
                </a:cubicBezTo>
                <a:cubicBezTo>
                  <a:pt x="79" y="6683"/>
                  <a:pt x="237" y="6587"/>
                  <a:pt x="237" y="6587"/>
                </a:cubicBezTo>
                <a:cubicBezTo>
                  <a:pt x="237" y="6587"/>
                  <a:pt x="712" y="6683"/>
                  <a:pt x="870" y="6683"/>
                </a:cubicBezTo>
                <a:cubicBezTo>
                  <a:pt x="1029" y="6683"/>
                  <a:pt x="1582" y="6490"/>
                  <a:pt x="1582" y="6490"/>
                </a:cubicBezTo>
                <a:cubicBezTo>
                  <a:pt x="1741" y="6877"/>
                  <a:pt x="1741" y="6877"/>
                  <a:pt x="1741" y="6877"/>
                </a:cubicBezTo>
                <a:cubicBezTo>
                  <a:pt x="1741" y="6877"/>
                  <a:pt x="2611" y="6877"/>
                  <a:pt x="2927" y="6974"/>
                </a:cubicBezTo>
                <a:cubicBezTo>
                  <a:pt x="3086" y="7071"/>
                  <a:pt x="3086" y="6974"/>
                  <a:pt x="3244" y="6877"/>
                </a:cubicBezTo>
                <a:cubicBezTo>
                  <a:pt x="3323" y="6780"/>
                  <a:pt x="3481" y="6683"/>
                  <a:pt x="3560" y="6780"/>
                </a:cubicBezTo>
                <a:cubicBezTo>
                  <a:pt x="3640" y="6780"/>
                  <a:pt x="3640" y="6780"/>
                  <a:pt x="3798" y="6877"/>
                </a:cubicBezTo>
                <a:cubicBezTo>
                  <a:pt x="3956" y="6974"/>
                  <a:pt x="4193" y="7071"/>
                  <a:pt x="4352" y="7071"/>
                </a:cubicBezTo>
                <a:cubicBezTo>
                  <a:pt x="4668" y="7071"/>
                  <a:pt x="4668" y="7071"/>
                  <a:pt x="4668" y="7071"/>
                </a:cubicBezTo>
                <a:cubicBezTo>
                  <a:pt x="4747" y="6780"/>
                  <a:pt x="4747" y="6780"/>
                  <a:pt x="4747" y="6780"/>
                </a:cubicBezTo>
                <a:cubicBezTo>
                  <a:pt x="4905" y="6974"/>
                  <a:pt x="4589" y="5715"/>
                  <a:pt x="4747" y="5715"/>
                </a:cubicBezTo>
                <a:cubicBezTo>
                  <a:pt x="4985" y="5618"/>
                  <a:pt x="5064" y="5909"/>
                  <a:pt x="5380" y="5812"/>
                </a:cubicBezTo>
                <a:cubicBezTo>
                  <a:pt x="5697" y="5618"/>
                  <a:pt x="6171" y="6393"/>
                  <a:pt x="6251" y="6005"/>
                </a:cubicBezTo>
                <a:cubicBezTo>
                  <a:pt x="6330" y="5715"/>
                  <a:pt x="6804" y="6102"/>
                  <a:pt x="6409" y="5715"/>
                </a:cubicBezTo>
                <a:cubicBezTo>
                  <a:pt x="5934" y="5230"/>
                  <a:pt x="6092" y="5327"/>
                  <a:pt x="5776" y="5230"/>
                </a:cubicBezTo>
                <a:cubicBezTo>
                  <a:pt x="5459" y="5037"/>
                  <a:pt x="5222" y="4940"/>
                  <a:pt x="5064" y="4843"/>
                </a:cubicBezTo>
                <a:cubicBezTo>
                  <a:pt x="4905" y="4843"/>
                  <a:pt x="4985" y="4843"/>
                  <a:pt x="4747" y="4649"/>
                </a:cubicBezTo>
                <a:cubicBezTo>
                  <a:pt x="4510" y="4456"/>
                  <a:pt x="4273" y="4262"/>
                  <a:pt x="4273" y="4262"/>
                </a:cubicBezTo>
                <a:cubicBezTo>
                  <a:pt x="4273" y="4262"/>
                  <a:pt x="4035" y="4165"/>
                  <a:pt x="4035" y="3971"/>
                </a:cubicBezTo>
                <a:cubicBezTo>
                  <a:pt x="3956" y="3778"/>
                  <a:pt x="3877" y="3487"/>
                  <a:pt x="3877" y="3487"/>
                </a:cubicBezTo>
                <a:cubicBezTo>
                  <a:pt x="4273" y="3100"/>
                  <a:pt x="4273" y="3100"/>
                  <a:pt x="4273" y="3100"/>
                </a:cubicBezTo>
                <a:cubicBezTo>
                  <a:pt x="4510" y="2422"/>
                  <a:pt x="4510" y="2422"/>
                  <a:pt x="4510" y="2422"/>
                </a:cubicBezTo>
                <a:cubicBezTo>
                  <a:pt x="4510" y="2422"/>
                  <a:pt x="4273" y="2228"/>
                  <a:pt x="4668" y="2228"/>
                </a:cubicBezTo>
                <a:cubicBezTo>
                  <a:pt x="4985" y="2228"/>
                  <a:pt x="4985" y="2228"/>
                  <a:pt x="4985" y="2228"/>
                </a:cubicBezTo>
                <a:cubicBezTo>
                  <a:pt x="4985" y="2228"/>
                  <a:pt x="5064" y="2809"/>
                  <a:pt x="5143" y="2712"/>
                </a:cubicBezTo>
                <a:cubicBezTo>
                  <a:pt x="5301" y="2712"/>
                  <a:pt x="5380" y="2518"/>
                  <a:pt x="5459" y="2422"/>
                </a:cubicBezTo>
                <a:cubicBezTo>
                  <a:pt x="5538" y="2325"/>
                  <a:pt x="5776" y="2034"/>
                  <a:pt x="5855" y="2131"/>
                </a:cubicBezTo>
                <a:cubicBezTo>
                  <a:pt x="5855" y="2325"/>
                  <a:pt x="5618" y="2615"/>
                  <a:pt x="5934" y="2615"/>
                </a:cubicBezTo>
                <a:cubicBezTo>
                  <a:pt x="6251" y="2615"/>
                  <a:pt x="6171" y="2809"/>
                  <a:pt x="6409" y="2906"/>
                </a:cubicBezTo>
                <a:cubicBezTo>
                  <a:pt x="6646" y="2906"/>
                  <a:pt x="6884" y="3100"/>
                  <a:pt x="6884" y="3196"/>
                </a:cubicBezTo>
                <a:cubicBezTo>
                  <a:pt x="6884" y="3293"/>
                  <a:pt x="6884" y="3390"/>
                  <a:pt x="6963" y="3487"/>
                </a:cubicBezTo>
                <a:cubicBezTo>
                  <a:pt x="7121" y="3584"/>
                  <a:pt x="7200" y="3487"/>
                  <a:pt x="7358" y="3487"/>
                </a:cubicBezTo>
                <a:cubicBezTo>
                  <a:pt x="7516" y="3487"/>
                  <a:pt x="7516" y="3293"/>
                  <a:pt x="7596" y="3487"/>
                </a:cubicBezTo>
                <a:cubicBezTo>
                  <a:pt x="7596" y="3681"/>
                  <a:pt x="7675" y="3778"/>
                  <a:pt x="7675" y="3778"/>
                </a:cubicBezTo>
                <a:cubicBezTo>
                  <a:pt x="7991" y="4262"/>
                  <a:pt x="7991" y="4262"/>
                  <a:pt x="7991" y="4262"/>
                </a:cubicBezTo>
                <a:cubicBezTo>
                  <a:pt x="8308" y="4649"/>
                  <a:pt x="8308" y="4649"/>
                  <a:pt x="8308" y="4649"/>
                </a:cubicBezTo>
                <a:cubicBezTo>
                  <a:pt x="8308" y="4649"/>
                  <a:pt x="8070" y="4649"/>
                  <a:pt x="8387" y="4843"/>
                </a:cubicBezTo>
                <a:cubicBezTo>
                  <a:pt x="8703" y="4940"/>
                  <a:pt x="8941" y="4940"/>
                  <a:pt x="8941" y="4940"/>
                </a:cubicBezTo>
                <a:cubicBezTo>
                  <a:pt x="8941" y="4940"/>
                  <a:pt x="8941" y="4940"/>
                  <a:pt x="9257" y="5037"/>
                </a:cubicBezTo>
                <a:cubicBezTo>
                  <a:pt x="9574" y="5134"/>
                  <a:pt x="9811" y="5327"/>
                  <a:pt x="10127" y="5230"/>
                </a:cubicBezTo>
                <a:cubicBezTo>
                  <a:pt x="10523" y="5230"/>
                  <a:pt x="10840" y="4746"/>
                  <a:pt x="10840" y="4746"/>
                </a:cubicBezTo>
                <a:cubicBezTo>
                  <a:pt x="10840" y="4746"/>
                  <a:pt x="10998" y="4456"/>
                  <a:pt x="10919" y="4262"/>
                </a:cubicBezTo>
                <a:cubicBezTo>
                  <a:pt x="10919" y="4068"/>
                  <a:pt x="11077" y="3681"/>
                  <a:pt x="11235" y="3584"/>
                </a:cubicBezTo>
                <a:cubicBezTo>
                  <a:pt x="11393" y="3487"/>
                  <a:pt x="11156" y="3390"/>
                  <a:pt x="11235" y="3196"/>
                </a:cubicBezTo>
                <a:cubicBezTo>
                  <a:pt x="11314" y="3100"/>
                  <a:pt x="11393" y="3003"/>
                  <a:pt x="11473" y="2906"/>
                </a:cubicBezTo>
                <a:cubicBezTo>
                  <a:pt x="11631" y="2809"/>
                  <a:pt x="12105" y="2228"/>
                  <a:pt x="12105" y="2228"/>
                </a:cubicBezTo>
                <a:cubicBezTo>
                  <a:pt x="12264" y="1743"/>
                  <a:pt x="12264" y="1743"/>
                  <a:pt x="12264" y="1743"/>
                </a:cubicBezTo>
                <a:cubicBezTo>
                  <a:pt x="12264" y="1743"/>
                  <a:pt x="12264" y="1162"/>
                  <a:pt x="12343" y="1065"/>
                </a:cubicBezTo>
                <a:cubicBezTo>
                  <a:pt x="12422" y="969"/>
                  <a:pt x="12659" y="194"/>
                  <a:pt x="12659" y="194"/>
                </a:cubicBezTo>
                <a:cubicBezTo>
                  <a:pt x="12738" y="0"/>
                  <a:pt x="12738" y="0"/>
                  <a:pt x="12738" y="0"/>
                </a:cubicBezTo>
                <a:cubicBezTo>
                  <a:pt x="12738" y="0"/>
                  <a:pt x="14321" y="1743"/>
                  <a:pt x="14400" y="1743"/>
                </a:cubicBezTo>
                <a:cubicBezTo>
                  <a:pt x="14479" y="1743"/>
                  <a:pt x="15112" y="2228"/>
                  <a:pt x="15191" y="2422"/>
                </a:cubicBezTo>
                <a:cubicBezTo>
                  <a:pt x="15270" y="2518"/>
                  <a:pt x="15745" y="3293"/>
                  <a:pt x="15745" y="3293"/>
                </a:cubicBezTo>
                <a:cubicBezTo>
                  <a:pt x="15824" y="3681"/>
                  <a:pt x="15824" y="3681"/>
                  <a:pt x="15824" y="3681"/>
                </a:cubicBezTo>
                <a:cubicBezTo>
                  <a:pt x="15824" y="3681"/>
                  <a:pt x="15824" y="3971"/>
                  <a:pt x="15982" y="4165"/>
                </a:cubicBezTo>
                <a:cubicBezTo>
                  <a:pt x="16141" y="4262"/>
                  <a:pt x="16457" y="4649"/>
                  <a:pt x="16615" y="4746"/>
                </a:cubicBezTo>
                <a:cubicBezTo>
                  <a:pt x="16774" y="4746"/>
                  <a:pt x="17407" y="5230"/>
                  <a:pt x="17407" y="5230"/>
                </a:cubicBezTo>
                <a:cubicBezTo>
                  <a:pt x="17407" y="5230"/>
                  <a:pt x="17486" y="4940"/>
                  <a:pt x="17565" y="5134"/>
                </a:cubicBezTo>
                <a:cubicBezTo>
                  <a:pt x="17644" y="5327"/>
                  <a:pt x="17723" y="5618"/>
                  <a:pt x="17723" y="5715"/>
                </a:cubicBezTo>
                <a:cubicBezTo>
                  <a:pt x="17723" y="5812"/>
                  <a:pt x="17802" y="6199"/>
                  <a:pt x="17960" y="6102"/>
                </a:cubicBezTo>
                <a:cubicBezTo>
                  <a:pt x="18119" y="6102"/>
                  <a:pt x="18593" y="6102"/>
                  <a:pt x="18593" y="6102"/>
                </a:cubicBezTo>
                <a:cubicBezTo>
                  <a:pt x="18593" y="6102"/>
                  <a:pt x="18673" y="6296"/>
                  <a:pt x="18910" y="6296"/>
                </a:cubicBezTo>
                <a:cubicBezTo>
                  <a:pt x="19147" y="6296"/>
                  <a:pt x="19226" y="6199"/>
                  <a:pt x="19385" y="6102"/>
                </a:cubicBezTo>
                <a:cubicBezTo>
                  <a:pt x="19464" y="6102"/>
                  <a:pt x="20097" y="6005"/>
                  <a:pt x="20097" y="6005"/>
                </a:cubicBezTo>
                <a:cubicBezTo>
                  <a:pt x="20571" y="6296"/>
                  <a:pt x="20571" y="6296"/>
                  <a:pt x="20571" y="6296"/>
                </a:cubicBezTo>
                <a:cubicBezTo>
                  <a:pt x="21046" y="6490"/>
                  <a:pt x="21046" y="6490"/>
                  <a:pt x="21046" y="6490"/>
                </a:cubicBezTo>
                <a:cubicBezTo>
                  <a:pt x="21442" y="6974"/>
                  <a:pt x="21442" y="6974"/>
                  <a:pt x="21442" y="6974"/>
                </a:cubicBezTo>
                <a:cubicBezTo>
                  <a:pt x="21600" y="7361"/>
                  <a:pt x="21600" y="7361"/>
                  <a:pt x="21600" y="7361"/>
                </a:cubicBezTo>
                <a:cubicBezTo>
                  <a:pt x="21600" y="7361"/>
                  <a:pt x="21125" y="6877"/>
                  <a:pt x="21046" y="6877"/>
                </a:cubicBezTo>
                <a:cubicBezTo>
                  <a:pt x="20967" y="6974"/>
                  <a:pt x="20809" y="6974"/>
                  <a:pt x="20730" y="6974"/>
                </a:cubicBezTo>
                <a:cubicBezTo>
                  <a:pt x="20571" y="7071"/>
                  <a:pt x="20176" y="7168"/>
                  <a:pt x="20176" y="7168"/>
                </a:cubicBezTo>
                <a:cubicBezTo>
                  <a:pt x="19938" y="7361"/>
                  <a:pt x="19938" y="7361"/>
                  <a:pt x="19938" y="7361"/>
                </a:cubicBezTo>
                <a:cubicBezTo>
                  <a:pt x="19622" y="7361"/>
                  <a:pt x="19622" y="7361"/>
                  <a:pt x="19622" y="7361"/>
                </a:cubicBezTo>
                <a:cubicBezTo>
                  <a:pt x="19385" y="7846"/>
                  <a:pt x="19385" y="7846"/>
                  <a:pt x="19385" y="7846"/>
                </a:cubicBezTo>
                <a:cubicBezTo>
                  <a:pt x="18989" y="8233"/>
                  <a:pt x="18989" y="8233"/>
                  <a:pt x="18989" y="8233"/>
                </a:cubicBezTo>
                <a:cubicBezTo>
                  <a:pt x="18514" y="8717"/>
                  <a:pt x="18514" y="8717"/>
                  <a:pt x="18514" y="8717"/>
                </a:cubicBezTo>
                <a:cubicBezTo>
                  <a:pt x="18277" y="9396"/>
                  <a:pt x="18277" y="9396"/>
                  <a:pt x="18277" y="9396"/>
                </a:cubicBezTo>
                <a:cubicBezTo>
                  <a:pt x="18277" y="9396"/>
                  <a:pt x="18593" y="9686"/>
                  <a:pt x="18514" y="9686"/>
                </a:cubicBezTo>
                <a:cubicBezTo>
                  <a:pt x="18435" y="9783"/>
                  <a:pt x="18277" y="9977"/>
                  <a:pt x="18277" y="9977"/>
                </a:cubicBezTo>
                <a:cubicBezTo>
                  <a:pt x="18435" y="10267"/>
                  <a:pt x="18435" y="10267"/>
                  <a:pt x="18435" y="10267"/>
                </a:cubicBezTo>
                <a:cubicBezTo>
                  <a:pt x="18356" y="10655"/>
                  <a:pt x="18356" y="10655"/>
                  <a:pt x="18356" y="10655"/>
                </a:cubicBezTo>
                <a:cubicBezTo>
                  <a:pt x="18673" y="11042"/>
                  <a:pt x="18673" y="11042"/>
                  <a:pt x="18673" y="11042"/>
                </a:cubicBezTo>
                <a:cubicBezTo>
                  <a:pt x="18593" y="11333"/>
                  <a:pt x="18593" y="11333"/>
                  <a:pt x="18593" y="11333"/>
                </a:cubicBezTo>
                <a:cubicBezTo>
                  <a:pt x="18673" y="11720"/>
                  <a:pt x="18673" y="11720"/>
                  <a:pt x="18673" y="11720"/>
                </a:cubicBezTo>
                <a:cubicBezTo>
                  <a:pt x="18673" y="11720"/>
                  <a:pt x="18989" y="11720"/>
                  <a:pt x="18673" y="12108"/>
                </a:cubicBezTo>
                <a:cubicBezTo>
                  <a:pt x="18435" y="12398"/>
                  <a:pt x="18356" y="12495"/>
                  <a:pt x="18356" y="12592"/>
                </a:cubicBezTo>
                <a:cubicBezTo>
                  <a:pt x="18435" y="12786"/>
                  <a:pt x="18514" y="13173"/>
                  <a:pt x="18514" y="13173"/>
                </a:cubicBezTo>
                <a:cubicBezTo>
                  <a:pt x="18514" y="13173"/>
                  <a:pt x="18435" y="13464"/>
                  <a:pt x="18593" y="13657"/>
                </a:cubicBezTo>
                <a:cubicBezTo>
                  <a:pt x="18673" y="13754"/>
                  <a:pt x="19068" y="13948"/>
                  <a:pt x="19068" y="13948"/>
                </a:cubicBezTo>
                <a:cubicBezTo>
                  <a:pt x="19068" y="13948"/>
                  <a:pt x="19226" y="14239"/>
                  <a:pt x="19226" y="14335"/>
                </a:cubicBezTo>
                <a:cubicBezTo>
                  <a:pt x="19147" y="14432"/>
                  <a:pt x="18673" y="14529"/>
                  <a:pt x="18673" y="14529"/>
                </a:cubicBezTo>
                <a:cubicBezTo>
                  <a:pt x="18673" y="14529"/>
                  <a:pt x="18673" y="14820"/>
                  <a:pt x="18673" y="14917"/>
                </a:cubicBezTo>
                <a:cubicBezTo>
                  <a:pt x="18673" y="15013"/>
                  <a:pt x="18752" y="15498"/>
                  <a:pt x="18752" y="15498"/>
                </a:cubicBezTo>
                <a:cubicBezTo>
                  <a:pt x="18910" y="16079"/>
                  <a:pt x="18910" y="16079"/>
                  <a:pt x="18910" y="16079"/>
                </a:cubicBezTo>
                <a:cubicBezTo>
                  <a:pt x="18910" y="16079"/>
                  <a:pt x="18910" y="16466"/>
                  <a:pt x="18752" y="16660"/>
                </a:cubicBezTo>
                <a:cubicBezTo>
                  <a:pt x="18514" y="16854"/>
                  <a:pt x="18435" y="16951"/>
                  <a:pt x="18277" y="16757"/>
                </a:cubicBezTo>
                <a:cubicBezTo>
                  <a:pt x="18593" y="16370"/>
                  <a:pt x="18593" y="16370"/>
                  <a:pt x="18593" y="16370"/>
                </a:cubicBezTo>
                <a:cubicBezTo>
                  <a:pt x="18514" y="15982"/>
                  <a:pt x="18514" y="15982"/>
                  <a:pt x="18514" y="15982"/>
                </a:cubicBezTo>
                <a:cubicBezTo>
                  <a:pt x="18277" y="16079"/>
                  <a:pt x="18277" y="16079"/>
                  <a:pt x="18277" y="16079"/>
                </a:cubicBezTo>
                <a:cubicBezTo>
                  <a:pt x="18119" y="15595"/>
                  <a:pt x="18119" y="15595"/>
                  <a:pt x="18119" y="15595"/>
                </a:cubicBezTo>
                <a:cubicBezTo>
                  <a:pt x="17802" y="15691"/>
                  <a:pt x="17802" y="15691"/>
                  <a:pt x="17802" y="15691"/>
                </a:cubicBezTo>
                <a:cubicBezTo>
                  <a:pt x="17644" y="16273"/>
                  <a:pt x="17644" y="16273"/>
                  <a:pt x="17644" y="16273"/>
                </a:cubicBezTo>
                <a:cubicBezTo>
                  <a:pt x="17802" y="16854"/>
                  <a:pt x="17802" y="16854"/>
                  <a:pt x="17802" y="16854"/>
                </a:cubicBezTo>
                <a:cubicBezTo>
                  <a:pt x="17881" y="17144"/>
                  <a:pt x="17881" y="17144"/>
                  <a:pt x="17881" y="17144"/>
                </a:cubicBezTo>
                <a:cubicBezTo>
                  <a:pt x="17881" y="17144"/>
                  <a:pt x="17723" y="17144"/>
                  <a:pt x="17644" y="17241"/>
                </a:cubicBezTo>
                <a:cubicBezTo>
                  <a:pt x="17644" y="17241"/>
                  <a:pt x="17486" y="17338"/>
                  <a:pt x="17565" y="17435"/>
                </a:cubicBezTo>
                <a:cubicBezTo>
                  <a:pt x="17644" y="17532"/>
                  <a:pt x="17723" y="17726"/>
                  <a:pt x="17723" y="17726"/>
                </a:cubicBezTo>
                <a:cubicBezTo>
                  <a:pt x="17723" y="17822"/>
                  <a:pt x="17802" y="18210"/>
                  <a:pt x="17802" y="18210"/>
                </a:cubicBezTo>
                <a:cubicBezTo>
                  <a:pt x="17960" y="18597"/>
                  <a:pt x="17960" y="18597"/>
                  <a:pt x="17960" y="18597"/>
                </a:cubicBezTo>
                <a:cubicBezTo>
                  <a:pt x="17960" y="18597"/>
                  <a:pt x="18198" y="19372"/>
                  <a:pt x="18198" y="19469"/>
                </a:cubicBezTo>
                <a:cubicBezTo>
                  <a:pt x="18198" y="19469"/>
                  <a:pt x="18356" y="20244"/>
                  <a:pt x="18356" y="20244"/>
                </a:cubicBezTo>
                <a:cubicBezTo>
                  <a:pt x="18356" y="20244"/>
                  <a:pt x="17960" y="20728"/>
                  <a:pt x="17881" y="20825"/>
                </a:cubicBezTo>
                <a:cubicBezTo>
                  <a:pt x="17723" y="20922"/>
                  <a:pt x="17723" y="21116"/>
                  <a:pt x="17644" y="21019"/>
                </a:cubicBezTo>
                <a:cubicBezTo>
                  <a:pt x="17565" y="20922"/>
                  <a:pt x="17407" y="20728"/>
                  <a:pt x="17248" y="20631"/>
                </a:cubicBezTo>
                <a:cubicBezTo>
                  <a:pt x="17169" y="20535"/>
                  <a:pt x="16774" y="20147"/>
                  <a:pt x="16695" y="20050"/>
                </a:cubicBezTo>
                <a:cubicBezTo>
                  <a:pt x="16615" y="19953"/>
                  <a:pt x="16457" y="19857"/>
                  <a:pt x="16457" y="19857"/>
                </a:cubicBezTo>
                <a:cubicBezTo>
                  <a:pt x="16457" y="19857"/>
                  <a:pt x="16378" y="20050"/>
                  <a:pt x="16299" y="20050"/>
                </a:cubicBezTo>
                <a:cubicBezTo>
                  <a:pt x="16220" y="20050"/>
                  <a:pt x="16062" y="19953"/>
                  <a:pt x="16062" y="19953"/>
                </a:cubicBezTo>
                <a:cubicBezTo>
                  <a:pt x="15982" y="19953"/>
                  <a:pt x="15824" y="19857"/>
                  <a:pt x="15745" y="19760"/>
                </a:cubicBezTo>
                <a:cubicBezTo>
                  <a:pt x="15587" y="19566"/>
                  <a:pt x="15508" y="19372"/>
                  <a:pt x="15429" y="19372"/>
                </a:cubicBezTo>
                <a:cubicBezTo>
                  <a:pt x="15429" y="19372"/>
                  <a:pt x="15429" y="19275"/>
                  <a:pt x="15112" y="19275"/>
                </a:cubicBezTo>
                <a:cubicBezTo>
                  <a:pt x="14796" y="19372"/>
                  <a:pt x="14163" y="19372"/>
                  <a:pt x="14558" y="18791"/>
                </a:cubicBezTo>
                <a:cubicBezTo>
                  <a:pt x="14637" y="18597"/>
                  <a:pt x="14479" y="18307"/>
                  <a:pt x="14954" y="18016"/>
                </a:cubicBezTo>
                <a:cubicBezTo>
                  <a:pt x="14954" y="18016"/>
                  <a:pt x="15349" y="17822"/>
                  <a:pt x="15429" y="17629"/>
                </a:cubicBezTo>
                <a:cubicBezTo>
                  <a:pt x="15587" y="17435"/>
                  <a:pt x="15270" y="17144"/>
                  <a:pt x="15270" y="17144"/>
                </a:cubicBezTo>
                <a:cubicBezTo>
                  <a:pt x="15191" y="17144"/>
                  <a:pt x="15112" y="17144"/>
                  <a:pt x="14954" y="17048"/>
                </a:cubicBezTo>
                <a:cubicBezTo>
                  <a:pt x="14875" y="17048"/>
                  <a:pt x="14479" y="16757"/>
                  <a:pt x="14479" y="16660"/>
                </a:cubicBezTo>
                <a:cubicBezTo>
                  <a:pt x="14400" y="16466"/>
                  <a:pt x="14400" y="16370"/>
                  <a:pt x="14479" y="15982"/>
                </a:cubicBezTo>
                <a:cubicBezTo>
                  <a:pt x="14558" y="15595"/>
                  <a:pt x="14637" y="15788"/>
                  <a:pt x="14796" y="15595"/>
                </a:cubicBezTo>
                <a:cubicBezTo>
                  <a:pt x="15033" y="15304"/>
                  <a:pt x="15191" y="15110"/>
                  <a:pt x="14954" y="14917"/>
                </a:cubicBezTo>
                <a:cubicBezTo>
                  <a:pt x="14716" y="14820"/>
                  <a:pt x="14637" y="14917"/>
                  <a:pt x="14163" y="14529"/>
                </a:cubicBezTo>
                <a:cubicBezTo>
                  <a:pt x="13688" y="14142"/>
                  <a:pt x="13530" y="13948"/>
                  <a:pt x="13451" y="13948"/>
                </a:cubicBezTo>
                <a:cubicBezTo>
                  <a:pt x="13371" y="13851"/>
                  <a:pt x="13292" y="13754"/>
                  <a:pt x="13134" y="13851"/>
                </a:cubicBezTo>
                <a:cubicBezTo>
                  <a:pt x="13055" y="13948"/>
                  <a:pt x="12659" y="14432"/>
                  <a:pt x="12580" y="14529"/>
                </a:cubicBezTo>
                <a:cubicBezTo>
                  <a:pt x="12501" y="14626"/>
                  <a:pt x="12026" y="15110"/>
                  <a:pt x="12026" y="15110"/>
                </a:cubicBezTo>
                <a:cubicBezTo>
                  <a:pt x="11947" y="15207"/>
                  <a:pt x="11156" y="15885"/>
                  <a:pt x="11156" y="15885"/>
                </a:cubicBezTo>
                <a:cubicBezTo>
                  <a:pt x="11156" y="15885"/>
                  <a:pt x="10919" y="16660"/>
                  <a:pt x="10760" y="16951"/>
                </a:cubicBezTo>
                <a:cubicBezTo>
                  <a:pt x="10681" y="17241"/>
                  <a:pt x="10207" y="17629"/>
                  <a:pt x="10207" y="17822"/>
                </a:cubicBezTo>
                <a:cubicBezTo>
                  <a:pt x="10207" y="17919"/>
                  <a:pt x="10207" y="18210"/>
                  <a:pt x="10127" y="18307"/>
                </a:cubicBezTo>
                <a:cubicBezTo>
                  <a:pt x="10127" y="18307"/>
                  <a:pt x="9890" y="18694"/>
                  <a:pt x="9732" y="18694"/>
                </a:cubicBezTo>
                <a:cubicBezTo>
                  <a:pt x="9653" y="18791"/>
                  <a:pt x="9178" y="18888"/>
                  <a:pt x="9178" y="19082"/>
                </a:cubicBezTo>
                <a:cubicBezTo>
                  <a:pt x="9178" y="19275"/>
                  <a:pt x="9415" y="19275"/>
                  <a:pt x="9178" y="19663"/>
                </a:cubicBezTo>
                <a:cubicBezTo>
                  <a:pt x="8941" y="19953"/>
                  <a:pt x="8703" y="21309"/>
                  <a:pt x="8466" y="20147"/>
                </a:cubicBezTo>
                <a:cubicBezTo>
                  <a:pt x="8308" y="19372"/>
                  <a:pt x="8308" y="19275"/>
                  <a:pt x="8149" y="19178"/>
                </a:cubicBezTo>
                <a:cubicBezTo>
                  <a:pt x="7912" y="18985"/>
                  <a:pt x="7754" y="18888"/>
                  <a:pt x="7754" y="18888"/>
                </a:cubicBezTo>
                <a:cubicBezTo>
                  <a:pt x="7754" y="18888"/>
                  <a:pt x="7596" y="18597"/>
                  <a:pt x="7912" y="18500"/>
                </a:cubicBezTo>
                <a:cubicBezTo>
                  <a:pt x="8229" y="18500"/>
                  <a:pt x="8308" y="18694"/>
                  <a:pt x="8466" y="18500"/>
                </a:cubicBezTo>
                <a:cubicBezTo>
                  <a:pt x="8703" y="18307"/>
                  <a:pt x="8782" y="18210"/>
                  <a:pt x="8466" y="18113"/>
                </a:cubicBezTo>
                <a:cubicBezTo>
                  <a:pt x="8149" y="18016"/>
                  <a:pt x="8308" y="18210"/>
                  <a:pt x="7991" y="18016"/>
                </a:cubicBezTo>
                <a:cubicBezTo>
                  <a:pt x="7754" y="17726"/>
                  <a:pt x="7675" y="17726"/>
                  <a:pt x="7596" y="17629"/>
                </a:cubicBezTo>
                <a:cubicBezTo>
                  <a:pt x="7596" y="17532"/>
                  <a:pt x="7596" y="17532"/>
                  <a:pt x="7675" y="17435"/>
                </a:cubicBezTo>
                <a:cubicBezTo>
                  <a:pt x="7833" y="17144"/>
                  <a:pt x="7833" y="17144"/>
                  <a:pt x="7833" y="17144"/>
                </a:cubicBezTo>
                <a:cubicBezTo>
                  <a:pt x="7833" y="17144"/>
                  <a:pt x="7833" y="17144"/>
                  <a:pt x="7754" y="17144"/>
                </a:cubicBezTo>
                <a:cubicBezTo>
                  <a:pt x="7754" y="16951"/>
                  <a:pt x="7912" y="16757"/>
                  <a:pt x="7912" y="16563"/>
                </a:cubicBezTo>
                <a:cubicBezTo>
                  <a:pt x="7912" y="16466"/>
                  <a:pt x="7833" y="16370"/>
                  <a:pt x="7754" y="16370"/>
                </a:cubicBezTo>
                <a:cubicBezTo>
                  <a:pt x="7675" y="16370"/>
                  <a:pt x="7754" y="16370"/>
                  <a:pt x="7596" y="16370"/>
                </a:cubicBezTo>
                <a:cubicBezTo>
                  <a:pt x="7596" y="16273"/>
                  <a:pt x="7516" y="16273"/>
                  <a:pt x="7516" y="16176"/>
                </a:cubicBezTo>
                <a:cubicBezTo>
                  <a:pt x="7437" y="16079"/>
                  <a:pt x="7437" y="16079"/>
                  <a:pt x="7437" y="16079"/>
                </a:cubicBezTo>
                <a:cubicBezTo>
                  <a:pt x="7121" y="16079"/>
                  <a:pt x="7121" y="16079"/>
                  <a:pt x="7121" y="16079"/>
                </a:cubicBezTo>
                <a:cubicBezTo>
                  <a:pt x="7042" y="15691"/>
                  <a:pt x="7042" y="15691"/>
                  <a:pt x="7042" y="15691"/>
                </a:cubicBezTo>
                <a:cubicBezTo>
                  <a:pt x="7042" y="15691"/>
                  <a:pt x="7279" y="15788"/>
                  <a:pt x="7358" y="15788"/>
                </a:cubicBezTo>
                <a:cubicBezTo>
                  <a:pt x="7437" y="15788"/>
                  <a:pt x="7754" y="15498"/>
                  <a:pt x="7754" y="15498"/>
                </a:cubicBezTo>
                <a:cubicBezTo>
                  <a:pt x="7754" y="15498"/>
                  <a:pt x="7596" y="15401"/>
                  <a:pt x="7516" y="15401"/>
                </a:cubicBezTo>
                <a:cubicBezTo>
                  <a:pt x="7437" y="15401"/>
                  <a:pt x="7437" y="15110"/>
                  <a:pt x="7437" y="15110"/>
                </a:cubicBezTo>
                <a:cubicBezTo>
                  <a:pt x="7200" y="14917"/>
                  <a:pt x="7200" y="14917"/>
                  <a:pt x="7200" y="14917"/>
                </a:cubicBezTo>
                <a:cubicBezTo>
                  <a:pt x="6884" y="14820"/>
                  <a:pt x="6884" y="14820"/>
                  <a:pt x="6884" y="14820"/>
                </a:cubicBezTo>
                <a:cubicBezTo>
                  <a:pt x="6884" y="14820"/>
                  <a:pt x="6804" y="14723"/>
                  <a:pt x="6725" y="14723"/>
                </a:cubicBezTo>
                <a:cubicBezTo>
                  <a:pt x="6725" y="14626"/>
                  <a:pt x="6725" y="14529"/>
                  <a:pt x="6725" y="14529"/>
                </a:cubicBezTo>
                <a:cubicBezTo>
                  <a:pt x="6804" y="14432"/>
                  <a:pt x="6804" y="14432"/>
                  <a:pt x="6804" y="14432"/>
                </a:cubicBezTo>
                <a:cubicBezTo>
                  <a:pt x="7042" y="14239"/>
                  <a:pt x="7042" y="14239"/>
                  <a:pt x="7042" y="14239"/>
                </a:cubicBezTo>
                <a:cubicBezTo>
                  <a:pt x="7042" y="13948"/>
                  <a:pt x="7042" y="13948"/>
                  <a:pt x="7042" y="13948"/>
                </a:cubicBezTo>
                <a:cubicBezTo>
                  <a:pt x="7042" y="13657"/>
                  <a:pt x="7042" y="13657"/>
                  <a:pt x="7042" y="13657"/>
                </a:cubicBezTo>
                <a:cubicBezTo>
                  <a:pt x="6884" y="13657"/>
                  <a:pt x="6884" y="13657"/>
                  <a:pt x="6884" y="13657"/>
                </a:cubicBezTo>
                <a:cubicBezTo>
                  <a:pt x="6884" y="13657"/>
                  <a:pt x="6567" y="13851"/>
                  <a:pt x="6409" y="13657"/>
                </a:cubicBezTo>
                <a:cubicBezTo>
                  <a:pt x="6251" y="13561"/>
                  <a:pt x="6330" y="13657"/>
                  <a:pt x="6171" y="13754"/>
                </a:cubicBezTo>
                <a:cubicBezTo>
                  <a:pt x="6092" y="13754"/>
                  <a:pt x="5934" y="13948"/>
                  <a:pt x="5934" y="13948"/>
                </a:cubicBezTo>
                <a:cubicBezTo>
                  <a:pt x="5934" y="13948"/>
                  <a:pt x="5855" y="14045"/>
                  <a:pt x="5697" y="14045"/>
                </a:cubicBezTo>
                <a:cubicBezTo>
                  <a:pt x="5618" y="14045"/>
                  <a:pt x="5618" y="13754"/>
                  <a:pt x="5618" y="13754"/>
                </a:cubicBezTo>
                <a:cubicBezTo>
                  <a:pt x="5222" y="13657"/>
                  <a:pt x="5222" y="13657"/>
                  <a:pt x="5222" y="13657"/>
                </a:cubicBezTo>
                <a:cubicBezTo>
                  <a:pt x="4905" y="13270"/>
                  <a:pt x="4905" y="13270"/>
                  <a:pt x="4905" y="13270"/>
                </a:cubicBezTo>
                <a:cubicBezTo>
                  <a:pt x="4431" y="13270"/>
                  <a:pt x="4431" y="13270"/>
                  <a:pt x="4431" y="13270"/>
                </a:cubicBezTo>
                <a:cubicBezTo>
                  <a:pt x="4273" y="13173"/>
                  <a:pt x="4273" y="13173"/>
                  <a:pt x="4273" y="13173"/>
                </a:cubicBezTo>
                <a:cubicBezTo>
                  <a:pt x="4114" y="12979"/>
                  <a:pt x="4114" y="12979"/>
                  <a:pt x="4114" y="12979"/>
                </a:cubicBezTo>
                <a:cubicBezTo>
                  <a:pt x="4114" y="12979"/>
                  <a:pt x="4035" y="12786"/>
                  <a:pt x="3956" y="12786"/>
                </a:cubicBezTo>
                <a:cubicBezTo>
                  <a:pt x="3798" y="12689"/>
                  <a:pt x="3798" y="12786"/>
                  <a:pt x="3719" y="12786"/>
                </a:cubicBezTo>
                <a:cubicBezTo>
                  <a:pt x="3640" y="12786"/>
                  <a:pt x="3640" y="12786"/>
                  <a:pt x="3402" y="12786"/>
                </a:cubicBezTo>
                <a:cubicBezTo>
                  <a:pt x="3244" y="12786"/>
                  <a:pt x="3244" y="12592"/>
                  <a:pt x="3244" y="12592"/>
                </a:cubicBezTo>
                <a:cubicBezTo>
                  <a:pt x="3244" y="12592"/>
                  <a:pt x="3323" y="12398"/>
                  <a:pt x="3323" y="12301"/>
                </a:cubicBezTo>
                <a:cubicBezTo>
                  <a:pt x="3323" y="12301"/>
                  <a:pt x="3481" y="12301"/>
                  <a:pt x="3481" y="12301"/>
                </a:cubicBezTo>
                <a:cubicBezTo>
                  <a:pt x="3560" y="12204"/>
                  <a:pt x="3798" y="12108"/>
                  <a:pt x="3956" y="12108"/>
                </a:cubicBezTo>
                <a:cubicBezTo>
                  <a:pt x="4035" y="12108"/>
                  <a:pt x="4035" y="12108"/>
                  <a:pt x="4193" y="12011"/>
                </a:cubicBezTo>
                <a:cubicBezTo>
                  <a:pt x="4273" y="12011"/>
                  <a:pt x="4273" y="11914"/>
                  <a:pt x="4273" y="11914"/>
                </a:cubicBezTo>
                <a:cubicBezTo>
                  <a:pt x="4273" y="11914"/>
                  <a:pt x="4273" y="11526"/>
                  <a:pt x="4273" y="11526"/>
                </a:cubicBezTo>
                <a:cubicBezTo>
                  <a:pt x="4273" y="11430"/>
                  <a:pt x="4273" y="11430"/>
                  <a:pt x="4352" y="11430"/>
                </a:cubicBezTo>
                <a:cubicBezTo>
                  <a:pt x="4352" y="11333"/>
                  <a:pt x="4352" y="11236"/>
                  <a:pt x="4352" y="11236"/>
                </a:cubicBezTo>
                <a:cubicBezTo>
                  <a:pt x="4352" y="11236"/>
                  <a:pt x="4273" y="11042"/>
                  <a:pt x="4273" y="10945"/>
                </a:cubicBezTo>
                <a:cubicBezTo>
                  <a:pt x="4193" y="10752"/>
                  <a:pt x="4114" y="10848"/>
                  <a:pt x="4114" y="10848"/>
                </a:cubicBezTo>
                <a:cubicBezTo>
                  <a:pt x="3956" y="10848"/>
                  <a:pt x="3956" y="10848"/>
                  <a:pt x="3956" y="10848"/>
                </a:cubicBezTo>
                <a:cubicBezTo>
                  <a:pt x="3956" y="10848"/>
                  <a:pt x="3719" y="10848"/>
                  <a:pt x="3719" y="10752"/>
                </a:cubicBezTo>
                <a:cubicBezTo>
                  <a:pt x="3640" y="10752"/>
                  <a:pt x="3481" y="10752"/>
                  <a:pt x="3481" y="10752"/>
                </a:cubicBezTo>
                <a:cubicBezTo>
                  <a:pt x="3244" y="10461"/>
                  <a:pt x="3244" y="10461"/>
                  <a:pt x="3244" y="10461"/>
                </a:cubicBezTo>
                <a:cubicBezTo>
                  <a:pt x="3244" y="10461"/>
                  <a:pt x="3086" y="10461"/>
                  <a:pt x="2927" y="10461"/>
                </a:cubicBezTo>
                <a:cubicBezTo>
                  <a:pt x="2769" y="10364"/>
                  <a:pt x="2611" y="10267"/>
                  <a:pt x="2611" y="10267"/>
                </a:cubicBezTo>
                <a:cubicBezTo>
                  <a:pt x="2136" y="9880"/>
                  <a:pt x="2136" y="9880"/>
                  <a:pt x="2136" y="9880"/>
                </a:cubicBezTo>
                <a:cubicBezTo>
                  <a:pt x="2057" y="9686"/>
                  <a:pt x="2057" y="9686"/>
                  <a:pt x="2057" y="9686"/>
                </a:cubicBezTo>
                <a:cubicBezTo>
                  <a:pt x="1899" y="9589"/>
                  <a:pt x="1899" y="9589"/>
                  <a:pt x="1899" y="9589"/>
                </a:cubicBezTo>
                <a:cubicBezTo>
                  <a:pt x="1899" y="9589"/>
                  <a:pt x="1662" y="9202"/>
                  <a:pt x="1662" y="9105"/>
                </a:cubicBezTo>
                <a:cubicBezTo>
                  <a:pt x="1662" y="9105"/>
                  <a:pt x="1662" y="9105"/>
                  <a:pt x="1741" y="9008"/>
                </a:cubicBezTo>
                <a:cubicBezTo>
                  <a:pt x="1741" y="9008"/>
                  <a:pt x="1741" y="8911"/>
                  <a:pt x="1820" y="8814"/>
                </a:cubicBezTo>
                <a:cubicBezTo>
                  <a:pt x="1820" y="8717"/>
                  <a:pt x="1899" y="8621"/>
                  <a:pt x="1899" y="8524"/>
                </a:cubicBezTo>
                <a:cubicBezTo>
                  <a:pt x="1899" y="8524"/>
                  <a:pt x="1978" y="8427"/>
                  <a:pt x="2057" y="8427"/>
                </a:cubicBezTo>
                <a:cubicBezTo>
                  <a:pt x="2136" y="8427"/>
                  <a:pt x="2215" y="8330"/>
                  <a:pt x="2215" y="8330"/>
                </a:cubicBezTo>
                <a:cubicBezTo>
                  <a:pt x="2215" y="8233"/>
                  <a:pt x="2215" y="8136"/>
                  <a:pt x="2295" y="8039"/>
                </a:cubicBezTo>
                <a:cubicBezTo>
                  <a:pt x="2295" y="7943"/>
                  <a:pt x="2136" y="8039"/>
                  <a:pt x="2057" y="7943"/>
                </a:cubicBezTo>
                <a:cubicBezTo>
                  <a:pt x="1978" y="7943"/>
                  <a:pt x="1978" y="7943"/>
                  <a:pt x="1899" y="8039"/>
                </a:cubicBezTo>
                <a:cubicBezTo>
                  <a:pt x="1820" y="8039"/>
                  <a:pt x="1741" y="7846"/>
                  <a:pt x="1741" y="7846"/>
                </a:cubicBezTo>
                <a:cubicBezTo>
                  <a:pt x="1741" y="7749"/>
                  <a:pt x="1582" y="7749"/>
                  <a:pt x="1503" y="7652"/>
                </a:cubicBezTo>
                <a:cubicBezTo>
                  <a:pt x="1424" y="7652"/>
                  <a:pt x="1424" y="7652"/>
                  <a:pt x="1424" y="7555"/>
                </a:cubicBezTo>
                <a:cubicBezTo>
                  <a:pt x="1345" y="7458"/>
                  <a:pt x="1424" y="7458"/>
                  <a:pt x="1345" y="7458"/>
                </a:cubicBezTo>
                <a:cubicBezTo>
                  <a:pt x="1345" y="7361"/>
                  <a:pt x="1266" y="7361"/>
                  <a:pt x="1266" y="7361"/>
                </a:cubicBezTo>
                <a:cubicBezTo>
                  <a:pt x="1266" y="7361"/>
                  <a:pt x="1187" y="7555"/>
                  <a:pt x="1108" y="7555"/>
                </a:cubicBezTo>
                <a:cubicBezTo>
                  <a:pt x="1029" y="7555"/>
                  <a:pt x="949" y="7458"/>
                  <a:pt x="949" y="7458"/>
                </a:cubicBezTo>
                <a:cubicBezTo>
                  <a:pt x="870" y="7458"/>
                  <a:pt x="791" y="7458"/>
                  <a:pt x="712" y="7555"/>
                </a:cubicBezTo>
                <a:cubicBezTo>
                  <a:pt x="712" y="7555"/>
                  <a:pt x="554" y="7458"/>
                  <a:pt x="554" y="7458"/>
                </a:cubicBezTo>
                <a:cubicBezTo>
                  <a:pt x="554" y="7361"/>
                  <a:pt x="316" y="7361"/>
                  <a:pt x="316" y="7361"/>
                </a:cubicBezTo>
                <a:cubicBezTo>
                  <a:pt x="316" y="7361"/>
                  <a:pt x="316" y="7458"/>
                  <a:pt x="237" y="7458"/>
                </a:cubicBezTo>
                <a:cubicBezTo>
                  <a:pt x="158" y="7555"/>
                  <a:pt x="79" y="7458"/>
                  <a:pt x="79" y="7458"/>
                </a:cubicBezTo>
                <a:cubicBezTo>
                  <a:pt x="0" y="7458"/>
                  <a:pt x="0" y="7361"/>
                  <a:pt x="0" y="7265"/>
                </a:cubicBezTo>
                <a:close/>
                <a:moveTo>
                  <a:pt x="791" y="17629"/>
                </a:moveTo>
                <a:cubicBezTo>
                  <a:pt x="791" y="17629"/>
                  <a:pt x="791" y="17629"/>
                  <a:pt x="791" y="17629"/>
                </a:cubicBezTo>
                <a:cubicBezTo>
                  <a:pt x="791" y="17919"/>
                  <a:pt x="791" y="17919"/>
                  <a:pt x="791" y="17919"/>
                </a:cubicBezTo>
                <a:cubicBezTo>
                  <a:pt x="1266" y="18113"/>
                  <a:pt x="1266" y="18113"/>
                  <a:pt x="1266" y="18113"/>
                </a:cubicBezTo>
                <a:cubicBezTo>
                  <a:pt x="1582" y="18404"/>
                  <a:pt x="1582" y="18404"/>
                  <a:pt x="1582" y="18404"/>
                </a:cubicBezTo>
                <a:cubicBezTo>
                  <a:pt x="1582" y="18404"/>
                  <a:pt x="1741" y="18888"/>
                  <a:pt x="1741" y="18985"/>
                </a:cubicBezTo>
                <a:cubicBezTo>
                  <a:pt x="1741" y="19178"/>
                  <a:pt x="1978" y="19178"/>
                  <a:pt x="2057" y="19178"/>
                </a:cubicBezTo>
                <a:cubicBezTo>
                  <a:pt x="2057" y="19178"/>
                  <a:pt x="2374" y="19275"/>
                  <a:pt x="2374" y="19275"/>
                </a:cubicBezTo>
                <a:cubicBezTo>
                  <a:pt x="2374" y="19275"/>
                  <a:pt x="2532" y="19469"/>
                  <a:pt x="2611" y="19566"/>
                </a:cubicBezTo>
                <a:cubicBezTo>
                  <a:pt x="2611" y="19663"/>
                  <a:pt x="2611" y="19857"/>
                  <a:pt x="2611" y="19857"/>
                </a:cubicBezTo>
                <a:cubicBezTo>
                  <a:pt x="2927" y="20244"/>
                  <a:pt x="2927" y="20244"/>
                  <a:pt x="2927" y="20244"/>
                </a:cubicBezTo>
                <a:cubicBezTo>
                  <a:pt x="3481" y="20244"/>
                  <a:pt x="3481" y="20244"/>
                  <a:pt x="3481" y="20244"/>
                </a:cubicBezTo>
                <a:cubicBezTo>
                  <a:pt x="3481" y="20244"/>
                  <a:pt x="4035" y="20825"/>
                  <a:pt x="4114" y="20922"/>
                </a:cubicBezTo>
                <a:cubicBezTo>
                  <a:pt x="4114" y="21019"/>
                  <a:pt x="4431" y="21406"/>
                  <a:pt x="4431" y="21406"/>
                </a:cubicBezTo>
                <a:cubicBezTo>
                  <a:pt x="4431" y="21406"/>
                  <a:pt x="4985" y="21406"/>
                  <a:pt x="5064" y="21406"/>
                </a:cubicBezTo>
                <a:cubicBezTo>
                  <a:pt x="5064" y="21406"/>
                  <a:pt x="5618" y="21406"/>
                  <a:pt x="5618" y="21406"/>
                </a:cubicBezTo>
                <a:cubicBezTo>
                  <a:pt x="6013" y="21600"/>
                  <a:pt x="6013" y="21600"/>
                  <a:pt x="6013" y="21600"/>
                </a:cubicBezTo>
                <a:cubicBezTo>
                  <a:pt x="6409" y="21503"/>
                  <a:pt x="6409" y="21503"/>
                  <a:pt x="6409" y="21503"/>
                </a:cubicBezTo>
                <a:cubicBezTo>
                  <a:pt x="7279" y="21213"/>
                  <a:pt x="7279" y="21213"/>
                  <a:pt x="7279" y="21213"/>
                </a:cubicBezTo>
                <a:cubicBezTo>
                  <a:pt x="7279" y="21213"/>
                  <a:pt x="7042" y="21019"/>
                  <a:pt x="7042" y="21019"/>
                </a:cubicBezTo>
                <a:cubicBezTo>
                  <a:pt x="7042" y="20922"/>
                  <a:pt x="6725" y="20438"/>
                  <a:pt x="6725" y="20438"/>
                </a:cubicBezTo>
                <a:cubicBezTo>
                  <a:pt x="6725" y="20438"/>
                  <a:pt x="6251" y="19760"/>
                  <a:pt x="6171" y="19760"/>
                </a:cubicBezTo>
                <a:cubicBezTo>
                  <a:pt x="6171" y="19663"/>
                  <a:pt x="6092" y="19566"/>
                  <a:pt x="6092" y="19469"/>
                </a:cubicBezTo>
                <a:cubicBezTo>
                  <a:pt x="6092" y="19275"/>
                  <a:pt x="6171" y="19178"/>
                  <a:pt x="6171" y="19082"/>
                </a:cubicBezTo>
                <a:cubicBezTo>
                  <a:pt x="6251" y="18985"/>
                  <a:pt x="6251" y="18791"/>
                  <a:pt x="6251" y="18791"/>
                </a:cubicBezTo>
                <a:cubicBezTo>
                  <a:pt x="6251" y="18791"/>
                  <a:pt x="6013" y="18791"/>
                  <a:pt x="5855" y="18791"/>
                </a:cubicBezTo>
                <a:cubicBezTo>
                  <a:pt x="5776" y="18791"/>
                  <a:pt x="5618" y="18888"/>
                  <a:pt x="5459" y="18888"/>
                </a:cubicBezTo>
                <a:cubicBezTo>
                  <a:pt x="5380" y="18888"/>
                  <a:pt x="5222" y="18791"/>
                  <a:pt x="5222" y="18791"/>
                </a:cubicBezTo>
                <a:cubicBezTo>
                  <a:pt x="5143" y="18791"/>
                  <a:pt x="5143" y="18500"/>
                  <a:pt x="5143" y="18500"/>
                </a:cubicBezTo>
                <a:cubicBezTo>
                  <a:pt x="5301" y="18113"/>
                  <a:pt x="5301" y="18113"/>
                  <a:pt x="5301" y="18113"/>
                </a:cubicBezTo>
                <a:cubicBezTo>
                  <a:pt x="5143" y="17822"/>
                  <a:pt x="5143" y="17822"/>
                  <a:pt x="5143" y="17822"/>
                </a:cubicBezTo>
                <a:cubicBezTo>
                  <a:pt x="4826" y="17435"/>
                  <a:pt x="4826" y="17435"/>
                  <a:pt x="4826" y="17435"/>
                </a:cubicBezTo>
                <a:cubicBezTo>
                  <a:pt x="4826" y="17435"/>
                  <a:pt x="4273" y="17726"/>
                  <a:pt x="4193" y="17726"/>
                </a:cubicBezTo>
                <a:cubicBezTo>
                  <a:pt x="4114" y="17726"/>
                  <a:pt x="3798" y="18210"/>
                  <a:pt x="3719" y="18210"/>
                </a:cubicBezTo>
                <a:cubicBezTo>
                  <a:pt x="3719" y="18210"/>
                  <a:pt x="3481" y="17919"/>
                  <a:pt x="3481" y="17919"/>
                </a:cubicBezTo>
                <a:cubicBezTo>
                  <a:pt x="2848" y="17726"/>
                  <a:pt x="2848" y="17726"/>
                  <a:pt x="2848" y="17726"/>
                </a:cubicBezTo>
                <a:cubicBezTo>
                  <a:pt x="2848" y="17726"/>
                  <a:pt x="2769" y="17919"/>
                  <a:pt x="2690" y="18016"/>
                </a:cubicBezTo>
                <a:cubicBezTo>
                  <a:pt x="2611" y="18113"/>
                  <a:pt x="2532" y="18016"/>
                  <a:pt x="2532" y="17919"/>
                </a:cubicBezTo>
                <a:cubicBezTo>
                  <a:pt x="2453" y="17726"/>
                  <a:pt x="2611" y="17435"/>
                  <a:pt x="2611" y="17435"/>
                </a:cubicBezTo>
                <a:cubicBezTo>
                  <a:pt x="2136" y="17144"/>
                  <a:pt x="2136" y="17144"/>
                  <a:pt x="2136" y="17144"/>
                </a:cubicBezTo>
                <a:cubicBezTo>
                  <a:pt x="1820" y="16951"/>
                  <a:pt x="1820" y="16951"/>
                  <a:pt x="1820" y="16951"/>
                </a:cubicBezTo>
                <a:cubicBezTo>
                  <a:pt x="1424" y="17435"/>
                  <a:pt x="1424" y="17435"/>
                  <a:pt x="1424" y="17435"/>
                </a:cubicBezTo>
                <a:cubicBezTo>
                  <a:pt x="1424" y="17435"/>
                  <a:pt x="870" y="17532"/>
                  <a:pt x="791" y="17629"/>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3" name="Shape 2723"/>
          <p:cNvSpPr/>
          <p:nvPr/>
        </p:nvSpPr>
        <p:spPr>
          <a:xfrm>
            <a:off x="15902167" y="5982358"/>
            <a:ext cx="1273750" cy="628017"/>
          </a:xfrm>
          <a:custGeom>
            <a:avLst/>
            <a:gdLst/>
            <a:ahLst/>
            <a:cxnLst>
              <a:cxn ang="0">
                <a:pos x="wd2" y="hd2"/>
              </a:cxn>
              <a:cxn ang="5400000">
                <a:pos x="wd2" y="hd2"/>
              </a:cxn>
              <a:cxn ang="10800000">
                <a:pos x="wd2" y="hd2"/>
              </a:cxn>
              <a:cxn ang="16200000">
                <a:pos x="wd2" y="hd2"/>
              </a:cxn>
            </a:cxnLst>
            <a:rect l="0" t="0" r="r" b="b"/>
            <a:pathLst>
              <a:path w="21490" h="21490" extrusionOk="0">
                <a:moveTo>
                  <a:pt x="14477" y="3541"/>
                </a:moveTo>
                <a:cubicBezTo>
                  <a:pt x="14477" y="3541"/>
                  <a:pt x="14477" y="2628"/>
                  <a:pt x="14555" y="2628"/>
                </a:cubicBezTo>
                <a:cubicBezTo>
                  <a:pt x="14632" y="2628"/>
                  <a:pt x="14787" y="2172"/>
                  <a:pt x="14787" y="2172"/>
                </a:cubicBezTo>
                <a:cubicBezTo>
                  <a:pt x="15019" y="2020"/>
                  <a:pt x="15019" y="2020"/>
                  <a:pt x="15019" y="2020"/>
                </a:cubicBezTo>
                <a:cubicBezTo>
                  <a:pt x="15019" y="2020"/>
                  <a:pt x="15174" y="1715"/>
                  <a:pt x="15174" y="1411"/>
                </a:cubicBezTo>
                <a:cubicBezTo>
                  <a:pt x="15097" y="1259"/>
                  <a:pt x="15174" y="498"/>
                  <a:pt x="15174" y="498"/>
                </a:cubicBezTo>
                <a:cubicBezTo>
                  <a:pt x="15174" y="498"/>
                  <a:pt x="15097" y="42"/>
                  <a:pt x="15174" y="42"/>
                </a:cubicBezTo>
                <a:cubicBezTo>
                  <a:pt x="15329" y="-110"/>
                  <a:pt x="15561" y="194"/>
                  <a:pt x="15561" y="194"/>
                </a:cubicBezTo>
                <a:cubicBezTo>
                  <a:pt x="15948" y="346"/>
                  <a:pt x="15948" y="346"/>
                  <a:pt x="15948" y="346"/>
                </a:cubicBezTo>
                <a:cubicBezTo>
                  <a:pt x="15948" y="346"/>
                  <a:pt x="16103" y="346"/>
                  <a:pt x="16181" y="346"/>
                </a:cubicBezTo>
                <a:cubicBezTo>
                  <a:pt x="16258" y="346"/>
                  <a:pt x="16568" y="498"/>
                  <a:pt x="16568" y="498"/>
                </a:cubicBezTo>
                <a:cubicBezTo>
                  <a:pt x="16568" y="498"/>
                  <a:pt x="16877" y="651"/>
                  <a:pt x="16955" y="651"/>
                </a:cubicBezTo>
                <a:cubicBezTo>
                  <a:pt x="17032" y="651"/>
                  <a:pt x="17342" y="651"/>
                  <a:pt x="17342" y="651"/>
                </a:cubicBezTo>
                <a:cubicBezTo>
                  <a:pt x="17497" y="803"/>
                  <a:pt x="17497" y="803"/>
                  <a:pt x="17497" y="803"/>
                </a:cubicBezTo>
                <a:cubicBezTo>
                  <a:pt x="18039" y="1259"/>
                  <a:pt x="18039" y="1259"/>
                  <a:pt x="18039" y="1259"/>
                </a:cubicBezTo>
                <a:cubicBezTo>
                  <a:pt x="18348" y="1563"/>
                  <a:pt x="18348" y="1563"/>
                  <a:pt x="18348" y="1563"/>
                </a:cubicBezTo>
                <a:cubicBezTo>
                  <a:pt x="19200" y="1715"/>
                  <a:pt x="19200" y="1715"/>
                  <a:pt x="19200" y="1715"/>
                </a:cubicBezTo>
                <a:cubicBezTo>
                  <a:pt x="19277" y="1107"/>
                  <a:pt x="19277" y="1107"/>
                  <a:pt x="19277" y="1107"/>
                </a:cubicBezTo>
                <a:cubicBezTo>
                  <a:pt x="19277" y="1107"/>
                  <a:pt x="19587" y="955"/>
                  <a:pt x="19587" y="1107"/>
                </a:cubicBezTo>
                <a:cubicBezTo>
                  <a:pt x="19665" y="1107"/>
                  <a:pt x="19819" y="1411"/>
                  <a:pt x="20052" y="1563"/>
                </a:cubicBezTo>
                <a:cubicBezTo>
                  <a:pt x="20284" y="1563"/>
                  <a:pt x="20516" y="1411"/>
                  <a:pt x="20516" y="1411"/>
                </a:cubicBezTo>
                <a:cubicBezTo>
                  <a:pt x="20671" y="2324"/>
                  <a:pt x="20671" y="2324"/>
                  <a:pt x="20671" y="2324"/>
                </a:cubicBezTo>
                <a:cubicBezTo>
                  <a:pt x="20826" y="2476"/>
                  <a:pt x="20826" y="2476"/>
                  <a:pt x="20826" y="2476"/>
                </a:cubicBezTo>
                <a:cubicBezTo>
                  <a:pt x="20748" y="2476"/>
                  <a:pt x="20748" y="2476"/>
                  <a:pt x="20748" y="2476"/>
                </a:cubicBezTo>
                <a:cubicBezTo>
                  <a:pt x="20748" y="2932"/>
                  <a:pt x="20748" y="2932"/>
                  <a:pt x="20748" y="2932"/>
                </a:cubicBezTo>
                <a:cubicBezTo>
                  <a:pt x="20826" y="3084"/>
                  <a:pt x="20826" y="3084"/>
                  <a:pt x="20826" y="3084"/>
                </a:cubicBezTo>
                <a:cubicBezTo>
                  <a:pt x="20826" y="3084"/>
                  <a:pt x="20748" y="3389"/>
                  <a:pt x="20748" y="3389"/>
                </a:cubicBezTo>
                <a:cubicBezTo>
                  <a:pt x="20748" y="3389"/>
                  <a:pt x="20748" y="3693"/>
                  <a:pt x="20748" y="3693"/>
                </a:cubicBezTo>
                <a:cubicBezTo>
                  <a:pt x="20594" y="3997"/>
                  <a:pt x="20594" y="3997"/>
                  <a:pt x="20594" y="3997"/>
                </a:cubicBezTo>
                <a:cubicBezTo>
                  <a:pt x="20594" y="4301"/>
                  <a:pt x="20594" y="4301"/>
                  <a:pt x="20594" y="4301"/>
                </a:cubicBezTo>
                <a:cubicBezTo>
                  <a:pt x="20594" y="4301"/>
                  <a:pt x="20594" y="4758"/>
                  <a:pt x="20594" y="4758"/>
                </a:cubicBezTo>
                <a:cubicBezTo>
                  <a:pt x="20594" y="4758"/>
                  <a:pt x="20671" y="4910"/>
                  <a:pt x="20748" y="4910"/>
                </a:cubicBezTo>
                <a:cubicBezTo>
                  <a:pt x="20748" y="4910"/>
                  <a:pt x="20748" y="5062"/>
                  <a:pt x="20748" y="5062"/>
                </a:cubicBezTo>
                <a:cubicBezTo>
                  <a:pt x="20748" y="5062"/>
                  <a:pt x="20826" y="5214"/>
                  <a:pt x="20903" y="5366"/>
                </a:cubicBezTo>
                <a:cubicBezTo>
                  <a:pt x="20903" y="5366"/>
                  <a:pt x="20903" y="5366"/>
                  <a:pt x="20903" y="5366"/>
                </a:cubicBezTo>
                <a:cubicBezTo>
                  <a:pt x="20903" y="5366"/>
                  <a:pt x="20981" y="5670"/>
                  <a:pt x="20981" y="5822"/>
                </a:cubicBezTo>
                <a:cubicBezTo>
                  <a:pt x="21058" y="5975"/>
                  <a:pt x="21058" y="6127"/>
                  <a:pt x="21058" y="6127"/>
                </a:cubicBezTo>
                <a:cubicBezTo>
                  <a:pt x="21058" y="6127"/>
                  <a:pt x="21135" y="6431"/>
                  <a:pt x="21213" y="6431"/>
                </a:cubicBezTo>
                <a:cubicBezTo>
                  <a:pt x="21213" y="6431"/>
                  <a:pt x="21290" y="6431"/>
                  <a:pt x="21368" y="6431"/>
                </a:cubicBezTo>
                <a:cubicBezTo>
                  <a:pt x="21368" y="6431"/>
                  <a:pt x="21445" y="6431"/>
                  <a:pt x="21445" y="6431"/>
                </a:cubicBezTo>
                <a:cubicBezTo>
                  <a:pt x="21445" y="6583"/>
                  <a:pt x="21368" y="7496"/>
                  <a:pt x="21368" y="7496"/>
                </a:cubicBezTo>
                <a:cubicBezTo>
                  <a:pt x="21445" y="8408"/>
                  <a:pt x="21445" y="8408"/>
                  <a:pt x="21445" y="8408"/>
                </a:cubicBezTo>
                <a:cubicBezTo>
                  <a:pt x="21445" y="8408"/>
                  <a:pt x="21368" y="8865"/>
                  <a:pt x="21368" y="9017"/>
                </a:cubicBezTo>
                <a:cubicBezTo>
                  <a:pt x="21445" y="9321"/>
                  <a:pt x="21600" y="9625"/>
                  <a:pt x="21368" y="9777"/>
                </a:cubicBezTo>
                <a:cubicBezTo>
                  <a:pt x="21213" y="9777"/>
                  <a:pt x="20981" y="10082"/>
                  <a:pt x="20903" y="9777"/>
                </a:cubicBezTo>
                <a:cubicBezTo>
                  <a:pt x="20903" y="9777"/>
                  <a:pt x="20826" y="9473"/>
                  <a:pt x="20826" y="9929"/>
                </a:cubicBezTo>
                <a:cubicBezTo>
                  <a:pt x="20903" y="10082"/>
                  <a:pt x="20671" y="9929"/>
                  <a:pt x="20671" y="9929"/>
                </a:cubicBezTo>
                <a:cubicBezTo>
                  <a:pt x="20052" y="9473"/>
                  <a:pt x="20052" y="9473"/>
                  <a:pt x="20052" y="9473"/>
                </a:cubicBezTo>
                <a:cubicBezTo>
                  <a:pt x="19897" y="9777"/>
                  <a:pt x="19897" y="9777"/>
                  <a:pt x="19897" y="9777"/>
                </a:cubicBezTo>
                <a:cubicBezTo>
                  <a:pt x="19587" y="10234"/>
                  <a:pt x="19587" y="10234"/>
                  <a:pt x="19587" y="10234"/>
                </a:cubicBezTo>
                <a:cubicBezTo>
                  <a:pt x="20052" y="10538"/>
                  <a:pt x="20052" y="10538"/>
                  <a:pt x="20052" y="10538"/>
                </a:cubicBezTo>
                <a:cubicBezTo>
                  <a:pt x="20206" y="10538"/>
                  <a:pt x="20206" y="10538"/>
                  <a:pt x="20206" y="10538"/>
                </a:cubicBezTo>
                <a:cubicBezTo>
                  <a:pt x="20594" y="11755"/>
                  <a:pt x="20594" y="11755"/>
                  <a:pt x="20594" y="11755"/>
                </a:cubicBezTo>
                <a:cubicBezTo>
                  <a:pt x="20129" y="12363"/>
                  <a:pt x="20129" y="12363"/>
                  <a:pt x="20129" y="12363"/>
                </a:cubicBezTo>
                <a:cubicBezTo>
                  <a:pt x="20129" y="12363"/>
                  <a:pt x="19897" y="12667"/>
                  <a:pt x="19819" y="12667"/>
                </a:cubicBezTo>
                <a:cubicBezTo>
                  <a:pt x="19742" y="12667"/>
                  <a:pt x="19665" y="12820"/>
                  <a:pt x="19665" y="12820"/>
                </a:cubicBezTo>
                <a:cubicBezTo>
                  <a:pt x="19897" y="13732"/>
                  <a:pt x="19897" y="13732"/>
                  <a:pt x="19897" y="13732"/>
                </a:cubicBezTo>
                <a:cubicBezTo>
                  <a:pt x="19897" y="14036"/>
                  <a:pt x="19897" y="14036"/>
                  <a:pt x="19897" y="14036"/>
                </a:cubicBezTo>
                <a:cubicBezTo>
                  <a:pt x="19974" y="14949"/>
                  <a:pt x="19974" y="14949"/>
                  <a:pt x="19974" y="14949"/>
                </a:cubicBezTo>
                <a:cubicBezTo>
                  <a:pt x="19742" y="15710"/>
                  <a:pt x="19742" y="15710"/>
                  <a:pt x="19742" y="15710"/>
                </a:cubicBezTo>
                <a:cubicBezTo>
                  <a:pt x="19510" y="15862"/>
                  <a:pt x="19510" y="15862"/>
                  <a:pt x="19510" y="15862"/>
                </a:cubicBezTo>
                <a:cubicBezTo>
                  <a:pt x="19277" y="16927"/>
                  <a:pt x="19277" y="16927"/>
                  <a:pt x="19277" y="16927"/>
                </a:cubicBezTo>
                <a:cubicBezTo>
                  <a:pt x="18890" y="17383"/>
                  <a:pt x="18890" y="17383"/>
                  <a:pt x="18890" y="17383"/>
                </a:cubicBezTo>
                <a:cubicBezTo>
                  <a:pt x="18813" y="17991"/>
                  <a:pt x="18813" y="17991"/>
                  <a:pt x="18813" y="17991"/>
                </a:cubicBezTo>
                <a:cubicBezTo>
                  <a:pt x="18890" y="18904"/>
                  <a:pt x="18890" y="18904"/>
                  <a:pt x="18890" y="18904"/>
                </a:cubicBezTo>
                <a:cubicBezTo>
                  <a:pt x="18426" y="18296"/>
                  <a:pt x="18426" y="18296"/>
                  <a:pt x="18426" y="18296"/>
                </a:cubicBezTo>
                <a:cubicBezTo>
                  <a:pt x="18039" y="18600"/>
                  <a:pt x="18039" y="18600"/>
                  <a:pt x="18039" y="18600"/>
                </a:cubicBezTo>
                <a:cubicBezTo>
                  <a:pt x="17806" y="18752"/>
                  <a:pt x="17806" y="18752"/>
                  <a:pt x="17806" y="18752"/>
                </a:cubicBezTo>
                <a:cubicBezTo>
                  <a:pt x="17342" y="19360"/>
                  <a:pt x="17342" y="19360"/>
                  <a:pt x="17342" y="19360"/>
                </a:cubicBezTo>
                <a:cubicBezTo>
                  <a:pt x="16955" y="19056"/>
                  <a:pt x="16955" y="19056"/>
                  <a:pt x="16955" y="19056"/>
                </a:cubicBezTo>
                <a:cubicBezTo>
                  <a:pt x="16413" y="19360"/>
                  <a:pt x="16413" y="19360"/>
                  <a:pt x="16413" y="19360"/>
                </a:cubicBezTo>
                <a:cubicBezTo>
                  <a:pt x="15948" y="19360"/>
                  <a:pt x="15948" y="19360"/>
                  <a:pt x="15948" y="19360"/>
                </a:cubicBezTo>
                <a:cubicBezTo>
                  <a:pt x="15716" y="19665"/>
                  <a:pt x="15716" y="19665"/>
                  <a:pt x="15716" y="19665"/>
                </a:cubicBezTo>
                <a:cubicBezTo>
                  <a:pt x="15561" y="20273"/>
                  <a:pt x="15561" y="20273"/>
                  <a:pt x="15561" y="20273"/>
                </a:cubicBezTo>
                <a:cubicBezTo>
                  <a:pt x="15484" y="20577"/>
                  <a:pt x="15484" y="20577"/>
                  <a:pt x="15484" y="20577"/>
                </a:cubicBezTo>
                <a:cubicBezTo>
                  <a:pt x="15174" y="20729"/>
                  <a:pt x="15174" y="20729"/>
                  <a:pt x="15174" y="20729"/>
                </a:cubicBezTo>
                <a:cubicBezTo>
                  <a:pt x="15019" y="21186"/>
                  <a:pt x="15019" y="21186"/>
                  <a:pt x="15019" y="21186"/>
                </a:cubicBezTo>
                <a:cubicBezTo>
                  <a:pt x="14787" y="21490"/>
                  <a:pt x="14787" y="21490"/>
                  <a:pt x="14787" y="21490"/>
                </a:cubicBezTo>
                <a:cubicBezTo>
                  <a:pt x="14632" y="21490"/>
                  <a:pt x="14632" y="21490"/>
                  <a:pt x="14632" y="21490"/>
                </a:cubicBezTo>
                <a:cubicBezTo>
                  <a:pt x="13935" y="21490"/>
                  <a:pt x="13935" y="21490"/>
                  <a:pt x="13935" y="21490"/>
                </a:cubicBezTo>
                <a:cubicBezTo>
                  <a:pt x="13161" y="21338"/>
                  <a:pt x="13161" y="21338"/>
                  <a:pt x="13161" y="21338"/>
                </a:cubicBezTo>
                <a:cubicBezTo>
                  <a:pt x="12465" y="20882"/>
                  <a:pt x="12465" y="20882"/>
                  <a:pt x="12465" y="20882"/>
                </a:cubicBezTo>
                <a:cubicBezTo>
                  <a:pt x="11923" y="21034"/>
                  <a:pt x="11923" y="21034"/>
                  <a:pt x="11923" y="21034"/>
                </a:cubicBezTo>
                <a:cubicBezTo>
                  <a:pt x="11923" y="21034"/>
                  <a:pt x="11535" y="20882"/>
                  <a:pt x="11303" y="20882"/>
                </a:cubicBezTo>
                <a:cubicBezTo>
                  <a:pt x="10994" y="20882"/>
                  <a:pt x="10374" y="20577"/>
                  <a:pt x="10374" y="20577"/>
                </a:cubicBezTo>
                <a:cubicBezTo>
                  <a:pt x="9600" y="20121"/>
                  <a:pt x="9600" y="20121"/>
                  <a:pt x="9600" y="20121"/>
                </a:cubicBezTo>
                <a:cubicBezTo>
                  <a:pt x="9135" y="20121"/>
                  <a:pt x="9135" y="20121"/>
                  <a:pt x="9135" y="20121"/>
                </a:cubicBezTo>
                <a:cubicBezTo>
                  <a:pt x="8439" y="19969"/>
                  <a:pt x="8439" y="19969"/>
                  <a:pt x="8439" y="19969"/>
                </a:cubicBezTo>
                <a:cubicBezTo>
                  <a:pt x="8439" y="19969"/>
                  <a:pt x="8361" y="19665"/>
                  <a:pt x="8284" y="19513"/>
                </a:cubicBezTo>
                <a:cubicBezTo>
                  <a:pt x="8284" y="19360"/>
                  <a:pt x="8052" y="19056"/>
                  <a:pt x="8052" y="19056"/>
                </a:cubicBezTo>
                <a:cubicBezTo>
                  <a:pt x="8052" y="18752"/>
                  <a:pt x="8052" y="18752"/>
                  <a:pt x="8052" y="18752"/>
                </a:cubicBezTo>
                <a:cubicBezTo>
                  <a:pt x="7897" y="17991"/>
                  <a:pt x="7897" y="17991"/>
                  <a:pt x="7897" y="17991"/>
                </a:cubicBezTo>
                <a:cubicBezTo>
                  <a:pt x="7742" y="17383"/>
                  <a:pt x="7742" y="17383"/>
                  <a:pt x="7742" y="17383"/>
                </a:cubicBezTo>
                <a:cubicBezTo>
                  <a:pt x="7897" y="16927"/>
                  <a:pt x="7897" y="16927"/>
                  <a:pt x="7897" y="16927"/>
                </a:cubicBezTo>
                <a:cubicBezTo>
                  <a:pt x="7742" y="16775"/>
                  <a:pt x="7742" y="16775"/>
                  <a:pt x="7742" y="16775"/>
                </a:cubicBezTo>
                <a:cubicBezTo>
                  <a:pt x="7742" y="16775"/>
                  <a:pt x="7432" y="16927"/>
                  <a:pt x="7277" y="16927"/>
                </a:cubicBezTo>
                <a:cubicBezTo>
                  <a:pt x="7200" y="17079"/>
                  <a:pt x="6735" y="17231"/>
                  <a:pt x="6735" y="17231"/>
                </a:cubicBezTo>
                <a:cubicBezTo>
                  <a:pt x="6581" y="17383"/>
                  <a:pt x="6581" y="17383"/>
                  <a:pt x="6581" y="17383"/>
                </a:cubicBezTo>
                <a:cubicBezTo>
                  <a:pt x="5961" y="17383"/>
                  <a:pt x="5961" y="17383"/>
                  <a:pt x="5961" y="17383"/>
                </a:cubicBezTo>
                <a:cubicBezTo>
                  <a:pt x="5342" y="17535"/>
                  <a:pt x="5342" y="17535"/>
                  <a:pt x="5342" y="17535"/>
                </a:cubicBezTo>
                <a:cubicBezTo>
                  <a:pt x="5110" y="17839"/>
                  <a:pt x="5110" y="17839"/>
                  <a:pt x="5110" y="17839"/>
                </a:cubicBezTo>
                <a:cubicBezTo>
                  <a:pt x="4645" y="18296"/>
                  <a:pt x="4645" y="18296"/>
                  <a:pt x="4645" y="18296"/>
                </a:cubicBezTo>
                <a:cubicBezTo>
                  <a:pt x="4645" y="18904"/>
                  <a:pt x="4645" y="18904"/>
                  <a:pt x="4645" y="18904"/>
                </a:cubicBezTo>
                <a:cubicBezTo>
                  <a:pt x="4413" y="19513"/>
                  <a:pt x="4413" y="19513"/>
                  <a:pt x="4413" y="19513"/>
                </a:cubicBezTo>
                <a:cubicBezTo>
                  <a:pt x="4026" y="19513"/>
                  <a:pt x="4026" y="19513"/>
                  <a:pt x="4026" y="19513"/>
                </a:cubicBezTo>
                <a:cubicBezTo>
                  <a:pt x="3639" y="18904"/>
                  <a:pt x="3639" y="18904"/>
                  <a:pt x="3639" y="18904"/>
                </a:cubicBezTo>
                <a:cubicBezTo>
                  <a:pt x="3484" y="19208"/>
                  <a:pt x="3484" y="19208"/>
                  <a:pt x="3484" y="19208"/>
                </a:cubicBezTo>
                <a:cubicBezTo>
                  <a:pt x="3019" y="19056"/>
                  <a:pt x="3019" y="19056"/>
                  <a:pt x="3019" y="19056"/>
                </a:cubicBezTo>
                <a:cubicBezTo>
                  <a:pt x="2942" y="19208"/>
                  <a:pt x="2942" y="19208"/>
                  <a:pt x="2942" y="19208"/>
                </a:cubicBezTo>
                <a:cubicBezTo>
                  <a:pt x="2942" y="19208"/>
                  <a:pt x="2942" y="19056"/>
                  <a:pt x="2942" y="19056"/>
                </a:cubicBezTo>
                <a:cubicBezTo>
                  <a:pt x="2942" y="18904"/>
                  <a:pt x="3019" y="18448"/>
                  <a:pt x="3019" y="18448"/>
                </a:cubicBezTo>
                <a:cubicBezTo>
                  <a:pt x="3019" y="18448"/>
                  <a:pt x="3019" y="18296"/>
                  <a:pt x="3019" y="18144"/>
                </a:cubicBezTo>
                <a:cubicBezTo>
                  <a:pt x="3019" y="18144"/>
                  <a:pt x="2942" y="17991"/>
                  <a:pt x="2942" y="17991"/>
                </a:cubicBezTo>
                <a:cubicBezTo>
                  <a:pt x="2865" y="17839"/>
                  <a:pt x="2865" y="17839"/>
                  <a:pt x="2865" y="17839"/>
                </a:cubicBezTo>
                <a:cubicBezTo>
                  <a:pt x="2865" y="17839"/>
                  <a:pt x="2787" y="17535"/>
                  <a:pt x="2787" y="17535"/>
                </a:cubicBezTo>
                <a:cubicBezTo>
                  <a:pt x="2710" y="17687"/>
                  <a:pt x="2632" y="17687"/>
                  <a:pt x="2632" y="17687"/>
                </a:cubicBezTo>
                <a:cubicBezTo>
                  <a:pt x="2632" y="17687"/>
                  <a:pt x="2632" y="17991"/>
                  <a:pt x="2632" y="17991"/>
                </a:cubicBezTo>
                <a:cubicBezTo>
                  <a:pt x="2555" y="18144"/>
                  <a:pt x="2477" y="18144"/>
                  <a:pt x="2477" y="18144"/>
                </a:cubicBezTo>
                <a:cubicBezTo>
                  <a:pt x="2477" y="18144"/>
                  <a:pt x="2477" y="18144"/>
                  <a:pt x="2477" y="18144"/>
                </a:cubicBezTo>
                <a:cubicBezTo>
                  <a:pt x="2400" y="18144"/>
                  <a:pt x="2400" y="18144"/>
                  <a:pt x="2400" y="18144"/>
                </a:cubicBezTo>
                <a:cubicBezTo>
                  <a:pt x="2323" y="18448"/>
                  <a:pt x="2323" y="18448"/>
                  <a:pt x="2323" y="18448"/>
                </a:cubicBezTo>
                <a:cubicBezTo>
                  <a:pt x="2245" y="18600"/>
                  <a:pt x="2245" y="18600"/>
                  <a:pt x="2245" y="18600"/>
                </a:cubicBezTo>
                <a:cubicBezTo>
                  <a:pt x="2245" y="18600"/>
                  <a:pt x="2245" y="18600"/>
                  <a:pt x="2245" y="18600"/>
                </a:cubicBezTo>
                <a:cubicBezTo>
                  <a:pt x="2245" y="18600"/>
                  <a:pt x="2245" y="18600"/>
                  <a:pt x="2245" y="18600"/>
                </a:cubicBezTo>
                <a:cubicBezTo>
                  <a:pt x="2245" y="18600"/>
                  <a:pt x="2168" y="18600"/>
                  <a:pt x="2168" y="18752"/>
                </a:cubicBezTo>
                <a:cubicBezTo>
                  <a:pt x="2168" y="18752"/>
                  <a:pt x="2090" y="18752"/>
                  <a:pt x="2013" y="18752"/>
                </a:cubicBezTo>
                <a:cubicBezTo>
                  <a:pt x="2013" y="18752"/>
                  <a:pt x="1858" y="18752"/>
                  <a:pt x="1858" y="18752"/>
                </a:cubicBezTo>
                <a:cubicBezTo>
                  <a:pt x="1781" y="18600"/>
                  <a:pt x="1781" y="18600"/>
                  <a:pt x="1781" y="18600"/>
                </a:cubicBezTo>
                <a:cubicBezTo>
                  <a:pt x="1548" y="18448"/>
                  <a:pt x="1548" y="18448"/>
                  <a:pt x="1548" y="18448"/>
                </a:cubicBezTo>
                <a:cubicBezTo>
                  <a:pt x="1548" y="18448"/>
                  <a:pt x="1548" y="18448"/>
                  <a:pt x="1548" y="18448"/>
                </a:cubicBezTo>
                <a:cubicBezTo>
                  <a:pt x="1394" y="18296"/>
                  <a:pt x="1394" y="18296"/>
                  <a:pt x="1394" y="18296"/>
                </a:cubicBezTo>
                <a:cubicBezTo>
                  <a:pt x="1316" y="18144"/>
                  <a:pt x="1316" y="18144"/>
                  <a:pt x="1316" y="18144"/>
                </a:cubicBezTo>
                <a:cubicBezTo>
                  <a:pt x="1316" y="17839"/>
                  <a:pt x="1316" y="17839"/>
                  <a:pt x="1316" y="17839"/>
                </a:cubicBezTo>
                <a:cubicBezTo>
                  <a:pt x="1161" y="17535"/>
                  <a:pt x="1161" y="17535"/>
                  <a:pt x="1161" y="17535"/>
                </a:cubicBezTo>
                <a:cubicBezTo>
                  <a:pt x="852" y="17383"/>
                  <a:pt x="852" y="17383"/>
                  <a:pt x="852" y="17383"/>
                </a:cubicBezTo>
                <a:cubicBezTo>
                  <a:pt x="619" y="17231"/>
                  <a:pt x="619" y="17231"/>
                  <a:pt x="619" y="17231"/>
                </a:cubicBezTo>
                <a:cubicBezTo>
                  <a:pt x="465" y="17231"/>
                  <a:pt x="465" y="17231"/>
                  <a:pt x="465" y="17231"/>
                </a:cubicBezTo>
                <a:cubicBezTo>
                  <a:pt x="465" y="17231"/>
                  <a:pt x="155" y="17231"/>
                  <a:pt x="155" y="17231"/>
                </a:cubicBezTo>
                <a:cubicBezTo>
                  <a:pt x="155" y="17231"/>
                  <a:pt x="77" y="17231"/>
                  <a:pt x="77" y="17231"/>
                </a:cubicBezTo>
                <a:cubicBezTo>
                  <a:pt x="77" y="17231"/>
                  <a:pt x="77" y="17231"/>
                  <a:pt x="77" y="17231"/>
                </a:cubicBezTo>
                <a:cubicBezTo>
                  <a:pt x="77" y="17231"/>
                  <a:pt x="77" y="17231"/>
                  <a:pt x="77" y="17231"/>
                </a:cubicBezTo>
                <a:cubicBezTo>
                  <a:pt x="77" y="17231"/>
                  <a:pt x="77" y="17231"/>
                  <a:pt x="77" y="17231"/>
                </a:cubicBezTo>
                <a:cubicBezTo>
                  <a:pt x="155" y="17231"/>
                  <a:pt x="155" y="17231"/>
                  <a:pt x="155" y="17231"/>
                </a:cubicBezTo>
                <a:cubicBezTo>
                  <a:pt x="155" y="17231"/>
                  <a:pt x="155" y="17079"/>
                  <a:pt x="155" y="17079"/>
                </a:cubicBezTo>
                <a:cubicBezTo>
                  <a:pt x="155" y="17079"/>
                  <a:pt x="155" y="17079"/>
                  <a:pt x="155" y="17079"/>
                </a:cubicBezTo>
                <a:cubicBezTo>
                  <a:pt x="155" y="17079"/>
                  <a:pt x="232" y="17231"/>
                  <a:pt x="232" y="17231"/>
                </a:cubicBezTo>
                <a:cubicBezTo>
                  <a:pt x="232" y="17231"/>
                  <a:pt x="232" y="17231"/>
                  <a:pt x="232" y="17231"/>
                </a:cubicBezTo>
                <a:cubicBezTo>
                  <a:pt x="232" y="17231"/>
                  <a:pt x="232" y="17231"/>
                  <a:pt x="232" y="17231"/>
                </a:cubicBezTo>
                <a:cubicBezTo>
                  <a:pt x="232" y="17231"/>
                  <a:pt x="310" y="17079"/>
                  <a:pt x="310" y="17079"/>
                </a:cubicBezTo>
                <a:cubicBezTo>
                  <a:pt x="310" y="17079"/>
                  <a:pt x="310" y="17079"/>
                  <a:pt x="310" y="17079"/>
                </a:cubicBezTo>
                <a:cubicBezTo>
                  <a:pt x="310" y="17079"/>
                  <a:pt x="310" y="17079"/>
                  <a:pt x="310" y="17079"/>
                </a:cubicBezTo>
                <a:cubicBezTo>
                  <a:pt x="310" y="17079"/>
                  <a:pt x="310" y="17079"/>
                  <a:pt x="310" y="17079"/>
                </a:cubicBezTo>
                <a:cubicBezTo>
                  <a:pt x="310" y="17079"/>
                  <a:pt x="310" y="17079"/>
                  <a:pt x="310" y="17079"/>
                </a:cubicBezTo>
                <a:cubicBezTo>
                  <a:pt x="310" y="17079"/>
                  <a:pt x="310" y="17079"/>
                  <a:pt x="310" y="17079"/>
                </a:cubicBezTo>
                <a:cubicBezTo>
                  <a:pt x="310" y="17079"/>
                  <a:pt x="310" y="17079"/>
                  <a:pt x="387" y="17079"/>
                </a:cubicBezTo>
                <a:cubicBezTo>
                  <a:pt x="387" y="17079"/>
                  <a:pt x="387" y="17079"/>
                  <a:pt x="387" y="16927"/>
                </a:cubicBezTo>
                <a:cubicBezTo>
                  <a:pt x="387" y="16927"/>
                  <a:pt x="387" y="16927"/>
                  <a:pt x="387" y="16927"/>
                </a:cubicBezTo>
                <a:cubicBezTo>
                  <a:pt x="387" y="16927"/>
                  <a:pt x="387" y="16927"/>
                  <a:pt x="310" y="16927"/>
                </a:cubicBezTo>
                <a:cubicBezTo>
                  <a:pt x="310" y="16927"/>
                  <a:pt x="310" y="16927"/>
                  <a:pt x="310" y="16927"/>
                </a:cubicBezTo>
                <a:cubicBezTo>
                  <a:pt x="310" y="16927"/>
                  <a:pt x="310" y="16927"/>
                  <a:pt x="310" y="16775"/>
                </a:cubicBezTo>
                <a:cubicBezTo>
                  <a:pt x="310" y="16775"/>
                  <a:pt x="387" y="16775"/>
                  <a:pt x="387" y="16775"/>
                </a:cubicBezTo>
                <a:cubicBezTo>
                  <a:pt x="387" y="16775"/>
                  <a:pt x="387" y="16775"/>
                  <a:pt x="310" y="16775"/>
                </a:cubicBezTo>
                <a:cubicBezTo>
                  <a:pt x="310" y="16775"/>
                  <a:pt x="310" y="16775"/>
                  <a:pt x="310" y="16775"/>
                </a:cubicBezTo>
                <a:cubicBezTo>
                  <a:pt x="310" y="16622"/>
                  <a:pt x="310" y="16775"/>
                  <a:pt x="310" y="16775"/>
                </a:cubicBezTo>
                <a:cubicBezTo>
                  <a:pt x="310" y="16622"/>
                  <a:pt x="310" y="16622"/>
                  <a:pt x="310" y="16622"/>
                </a:cubicBezTo>
                <a:cubicBezTo>
                  <a:pt x="310" y="16622"/>
                  <a:pt x="310" y="16622"/>
                  <a:pt x="310" y="16622"/>
                </a:cubicBezTo>
                <a:cubicBezTo>
                  <a:pt x="310" y="16622"/>
                  <a:pt x="310" y="16622"/>
                  <a:pt x="310" y="16622"/>
                </a:cubicBezTo>
                <a:cubicBezTo>
                  <a:pt x="310" y="16622"/>
                  <a:pt x="310" y="16622"/>
                  <a:pt x="310" y="16622"/>
                </a:cubicBezTo>
                <a:cubicBezTo>
                  <a:pt x="310" y="16622"/>
                  <a:pt x="310" y="16622"/>
                  <a:pt x="310" y="16622"/>
                </a:cubicBezTo>
                <a:cubicBezTo>
                  <a:pt x="232" y="16622"/>
                  <a:pt x="232" y="16622"/>
                  <a:pt x="232" y="16622"/>
                </a:cubicBezTo>
                <a:cubicBezTo>
                  <a:pt x="232" y="16622"/>
                  <a:pt x="232" y="16622"/>
                  <a:pt x="232" y="16622"/>
                </a:cubicBezTo>
                <a:cubicBezTo>
                  <a:pt x="232" y="16470"/>
                  <a:pt x="232" y="16470"/>
                  <a:pt x="232" y="16470"/>
                </a:cubicBezTo>
                <a:cubicBezTo>
                  <a:pt x="232" y="16470"/>
                  <a:pt x="232" y="16470"/>
                  <a:pt x="232" y="16470"/>
                </a:cubicBezTo>
                <a:cubicBezTo>
                  <a:pt x="232" y="16470"/>
                  <a:pt x="232" y="16470"/>
                  <a:pt x="232" y="16470"/>
                </a:cubicBezTo>
                <a:cubicBezTo>
                  <a:pt x="232" y="16470"/>
                  <a:pt x="232" y="16318"/>
                  <a:pt x="232" y="16318"/>
                </a:cubicBezTo>
                <a:cubicBezTo>
                  <a:pt x="232" y="16318"/>
                  <a:pt x="232" y="16318"/>
                  <a:pt x="232" y="16318"/>
                </a:cubicBezTo>
                <a:cubicBezTo>
                  <a:pt x="232" y="16318"/>
                  <a:pt x="232" y="16318"/>
                  <a:pt x="232" y="16318"/>
                </a:cubicBezTo>
                <a:cubicBezTo>
                  <a:pt x="232" y="16318"/>
                  <a:pt x="232" y="16318"/>
                  <a:pt x="232" y="16318"/>
                </a:cubicBezTo>
                <a:cubicBezTo>
                  <a:pt x="232" y="16318"/>
                  <a:pt x="232" y="16318"/>
                  <a:pt x="232" y="16318"/>
                </a:cubicBezTo>
                <a:cubicBezTo>
                  <a:pt x="232" y="16318"/>
                  <a:pt x="232" y="16318"/>
                  <a:pt x="232" y="16318"/>
                </a:cubicBezTo>
                <a:cubicBezTo>
                  <a:pt x="232" y="16166"/>
                  <a:pt x="232" y="16318"/>
                  <a:pt x="232" y="16166"/>
                </a:cubicBezTo>
                <a:cubicBezTo>
                  <a:pt x="232" y="16166"/>
                  <a:pt x="232" y="16166"/>
                  <a:pt x="232" y="16166"/>
                </a:cubicBezTo>
                <a:cubicBezTo>
                  <a:pt x="232" y="16166"/>
                  <a:pt x="232" y="16166"/>
                  <a:pt x="232" y="16166"/>
                </a:cubicBezTo>
                <a:cubicBezTo>
                  <a:pt x="232" y="16166"/>
                  <a:pt x="155" y="16166"/>
                  <a:pt x="155" y="16014"/>
                </a:cubicBezTo>
                <a:cubicBezTo>
                  <a:pt x="155" y="16014"/>
                  <a:pt x="155" y="16014"/>
                  <a:pt x="155" y="16014"/>
                </a:cubicBezTo>
                <a:cubicBezTo>
                  <a:pt x="155" y="16014"/>
                  <a:pt x="155" y="16014"/>
                  <a:pt x="155" y="16014"/>
                </a:cubicBezTo>
                <a:cubicBezTo>
                  <a:pt x="155" y="16014"/>
                  <a:pt x="155" y="16014"/>
                  <a:pt x="155" y="16014"/>
                </a:cubicBezTo>
                <a:cubicBezTo>
                  <a:pt x="155" y="16166"/>
                  <a:pt x="155" y="16166"/>
                  <a:pt x="155" y="16166"/>
                </a:cubicBezTo>
                <a:cubicBezTo>
                  <a:pt x="155" y="16318"/>
                  <a:pt x="155" y="16318"/>
                  <a:pt x="155" y="16318"/>
                </a:cubicBezTo>
                <a:cubicBezTo>
                  <a:pt x="77" y="16318"/>
                  <a:pt x="77" y="16318"/>
                  <a:pt x="77" y="16318"/>
                </a:cubicBezTo>
                <a:cubicBezTo>
                  <a:pt x="77" y="16166"/>
                  <a:pt x="77" y="16166"/>
                  <a:pt x="77" y="16166"/>
                </a:cubicBezTo>
                <a:cubicBezTo>
                  <a:pt x="155" y="15710"/>
                  <a:pt x="155" y="15710"/>
                  <a:pt x="155" y="15710"/>
                </a:cubicBezTo>
                <a:cubicBezTo>
                  <a:pt x="310" y="15405"/>
                  <a:pt x="310" y="15405"/>
                  <a:pt x="310" y="15405"/>
                </a:cubicBezTo>
                <a:cubicBezTo>
                  <a:pt x="310" y="15405"/>
                  <a:pt x="310" y="15101"/>
                  <a:pt x="387" y="15101"/>
                </a:cubicBezTo>
                <a:cubicBezTo>
                  <a:pt x="387" y="14949"/>
                  <a:pt x="387" y="14797"/>
                  <a:pt x="387" y="14797"/>
                </a:cubicBezTo>
                <a:cubicBezTo>
                  <a:pt x="542" y="14645"/>
                  <a:pt x="542" y="14645"/>
                  <a:pt x="542" y="14645"/>
                </a:cubicBezTo>
                <a:cubicBezTo>
                  <a:pt x="542" y="14645"/>
                  <a:pt x="619" y="14493"/>
                  <a:pt x="619" y="14493"/>
                </a:cubicBezTo>
                <a:cubicBezTo>
                  <a:pt x="619" y="14341"/>
                  <a:pt x="542" y="14189"/>
                  <a:pt x="542" y="14189"/>
                </a:cubicBezTo>
                <a:cubicBezTo>
                  <a:pt x="542" y="14036"/>
                  <a:pt x="619" y="13884"/>
                  <a:pt x="619" y="13884"/>
                </a:cubicBezTo>
                <a:cubicBezTo>
                  <a:pt x="542" y="13884"/>
                  <a:pt x="542"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732"/>
                </a:cubicBezTo>
                <a:cubicBezTo>
                  <a:pt x="465" y="13732"/>
                  <a:pt x="465" y="13732"/>
                  <a:pt x="465" y="13580"/>
                </a:cubicBezTo>
                <a:cubicBezTo>
                  <a:pt x="465" y="13580"/>
                  <a:pt x="465" y="13580"/>
                  <a:pt x="465" y="13580"/>
                </a:cubicBezTo>
                <a:cubicBezTo>
                  <a:pt x="465" y="13580"/>
                  <a:pt x="465" y="13580"/>
                  <a:pt x="465" y="13580"/>
                </a:cubicBezTo>
                <a:cubicBezTo>
                  <a:pt x="465" y="13580"/>
                  <a:pt x="465" y="13580"/>
                  <a:pt x="465" y="13580"/>
                </a:cubicBezTo>
                <a:cubicBezTo>
                  <a:pt x="465" y="13580"/>
                  <a:pt x="465" y="13580"/>
                  <a:pt x="465" y="13580"/>
                </a:cubicBezTo>
                <a:cubicBezTo>
                  <a:pt x="465" y="13580"/>
                  <a:pt x="465" y="13580"/>
                  <a:pt x="465" y="13580"/>
                </a:cubicBezTo>
                <a:cubicBezTo>
                  <a:pt x="465" y="13580"/>
                  <a:pt x="465" y="13580"/>
                  <a:pt x="465" y="13580"/>
                </a:cubicBezTo>
                <a:cubicBezTo>
                  <a:pt x="465" y="13580"/>
                  <a:pt x="465" y="13580"/>
                  <a:pt x="465" y="13580"/>
                </a:cubicBezTo>
                <a:cubicBezTo>
                  <a:pt x="619" y="13276"/>
                  <a:pt x="774" y="12972"/>
                  <a:pt x="774" y="12972"/>
                </a:cubicBezTo>
                <a:cubicBezTo>
                  <a:pt x="774" y="12972"/>
                  <a:pt x="929" y="12820"/>
                  <a:pt x="1084" y="12972"/>
                </a:cubicBezTo>
                <a:cubicBezTo>
                  <a:pt x="1161" y="13124"/>
                  <a:pt x="1316" y="13428"/>
                  <a:pt x="1394" y="13580"/>
                </a:cubicBezTo>
                <a:cubicBezTo>
                  <a:pt x="1394" y="13580"/>
                  <a:pt x="1471" y="13732"/>
                  <a:pt x="1548" y="13732"/>
                </a:cubicBezTo>
                <a:cubicBezTo>
                  <a:pt x="1626" y="13732"/>
                  <a:pt x="1703" y="13884"/>
                  <a:pt x="1703" y="13884"/>
                </a:cubicBezTo>
                <a:cubicBezTo>
                  <a:pt x="1703" y="14036"/>
                  <a:pt x="1781" y="13884"/>
                  <a:pt x="1781" y="14189"/>
                </a:cubicBezTo>
                <a:cubicBezTo>
                  <a:pt x="1703" y="14493"/>
                  <a:pt x="1703" y="14797"/>
                  <a:pt x="1781" y="14797"/>
                </a:cubicBezTo>
                <a:cubicBezTo>
                  <a:pt x="1935" y="14645"/>
                  <a:pt x="2013" y="14493"/>
                  <a:pt x="2013" y="14645"/>
                </a:cubicBezTo>
                <a:cubicBezTo>
                  <a:pt x="2013" y="14797"/>
                  <a:pt x="2090" y="14645"/>
                  <a:pt x="2013" y="14949"/>
                </a:cubicBezTo>
                <a:cubicBezTo>
                  <a:pt x="2013" y="15253"/>
                  <a:pt x="1935" y="15405"/>
                  <a:pt x="2013" y="15405"/>
                </a:cubicBezTo>
                <a:cubicBezTo>
                  <a:pt x="2168" y="15558"/>
                  <a:pt x="2323" y="15710"/>
                  <a:pt x="2400" y="15558"/>
                </a:cubicBezTo>
                <a:cubicBezTo>
                  <a:pt x="2477" y="15253"/>
                  <a:pt x="2400" y="15558"/>
                  <a:pt x="2477" y="15253"/>
                </a:cubicBezTo>
                <a:cubicBezTo>
                  <a:pt x="2555" y="14797"/>
                  <a:pt x="2555" y="14949"/>
                  <a:pt x="2632" y="14797"/>
                </a:cubicBezTo>
                <a:cubicBezTo>
                  <a:pt x="2632" y="14493"/>
                  <a:pt x="2632" y="14645"/>
                  <a:pt x="2710" y="14341"/>
                </a:cubicBezTo>
                <a:cubicBezTo>
                  <a:pt x="2710" y="14036"/>
                  <a:pt x="2787" y="14189"/>
                  <a:pt x="2710" y="14036"/>
                </a:cubicBezTo>
                <a:cubicBezTo>
                  <a:pt x="2710" y="14036"/>
                  <a:pt x="2710" y="13884"/>
                  <a:pt x="2632" y="13732"/>
                </a:cubicBezTo>
                <a:cubicBezTo>
                  <a:pt x="2632" y="13428"/>
                  <a:pt x="2477" y="13580"/>
                  <a:pt x="2710" y="13428"/>
                </a:cubicBezTo>
                <a:cubicBezTo>
                  <a:pt x="2865" y="13276"/>
                  <a:pt x="2942" y="13276"/>
                  <a:pt x="2942" y="13276"/>
                </a:cubicBezTo>
                <a:cubicBezTo>
                  <a:pt x="2942" y="13124"/>
                  <a:pt x="3174" y="13124"/>
                  <a:pt x="3174" y="13124"/>
                </a:cubicBezTo>
                <a:cubicBezTo>
                  <a:pt x="3174" y="13124"/>
                  <a:pt x="3406" y="13124"/>
                  <a:pt x="3406" y="13124"/>
                </a:cubicBezTo>
                <a:cubicBezTo>
                  <a:pt x="3484" y="13124"/>
                  <a:pt x="3794" y="13124"/>
                  <a:pt x="3794" y="13276"/>
                </a:cubicBezTo>
                <a:cubicBezTo>
                  <a:pt x="3794" y="13428"/>
                  <a:pt x="3948" y="13428"/>
                  <a:pt x="3948" y="13428"/>
                </a:cubicBezTo>
                <a:cubicBezTo>
                  <a:pt x="3948" y="13428"/>
                  <a:pt x="4103" y="13428"/>
                  <a:pt x="4181" y="13732"/>
                </a:cubicBezTo>
                <a:cubicBezTo>
                  <a:pt x="4181" y="14189"/>
                  <a:pt x="4181" y="14493"/>
                  <a:pt x="4258" y="14341"/>
                </a:cubicBezTo>
                <a:cubicBezTo>
                  <a:pt x="4335" y="14341"/>
                  <a:pt x="4490" y="14645"/>
                  <a:pt x="4490" y="14493"/>
                </a:cubicBezTo>
                <a:cubicBezTo>
                  <a:pt x="4568" y="14341"/>
                  <a:pt x="4645" y="14189"/>
                  <a:pt x="4723" y="14189"/>
                </a:cubicBezTo>
                <a:cubicBezTo>
                  <a:pt x="4800" y="14189"/>
                  <a:pt x="4645" y="14036"/>
                  <a:pt x="4877" y="14036"/>
                </a:cubicBezTo>
                <a:cubicBezTo>
                  <a:pt x="5187" y="14189"/>
                  <a:pt x="5110" y="14341"/>
                  <a:pt x="5265" y="14036"/>
                </a:cubicBezTo>
                <a:cubicBezTo>
                  <a:pt x="5342" y="13732"/>
                  <a:pt x="5342" y="13732"/>
                  <a:pt x="5497" y="13580"/>
                </a:cubicBezTo>
                <a:cubicBezTo>
                  <a:pt x="5574" y="13428"/>
                  <a:pt x="5574" y="13428"/>
                  <a:pt x="5652" y="13276"/>
                </a:cubicBezTo>
                <a:cubicBezTo>
                  <a:pt x="5652" y="13276"/>
                  <a:pt x="5961" y="13276"/>
                  <a:pt x="5961" y="13276"/>
                </a:cubicBezTo>
                <a:cubicBezTo>
                  <a:pt x="6039" y="13124"/>
                  <a:pt x="6116" y="12820"/>
                  <a:pt x="6194" y="12820"/>
                </a:cubicBezTo>
                <a:cubicBezTo>
                  <a:pt x="6194" y="12820"/>
                  <a:pt x="6503" y="12820"/>
                  <a:pt x="6581" y="12820"/>
                </a:cubicBezTo>
                <a:cubicBezTo>
                  <a:pt x="6658" y="12820"/>
                  <a:pt x="6813" y="12820"/>
                  <a:pt x="6890" y="12667"/>
                </a:cubicBezTo>
                <a:cubicBezTo>
                  <a:pt x="6890" y="12515"/>
                  <a:pt x="6890" y="12515"/>
                  <a:pt x="6968" y="12363"/>
                </a:cubicBezTo>
                <a:cubicBezTo>
                  <a:pt x="7123" y="12363"/>
                  <a:pt x="7200" y="12363"/>
                  <a:pt x="7355" y="12363"/>
                </a:cubicBezTo>
                <a:cubicBezTo>
                  <a:pt x="7510" y="12363"/>
                  <a:pt x="7510" y="12363"/>
                  <a:pt x="7587" y="12363"/>
                </a:cubicBezTo>
                <a:cubicBezTo>
                  <a:pt x="7665" y="12363"/>
                  <a:pt x="7742" y="12667"/>
                  <a:pt x="7742" y="12211"/>
                </a:cubicBezTo>
                <a:cubicBezTo>
                  <a:pt x="7665" y="11755"/>
                  <a:pt x="7587" y="11755"/>
                  <a:pt x="7665" y="11603"/>
                </a:cubicBezTo>
                <a:cubicBezTo>
                  <a:pt x="7819" y="11603"/>
                  <a:pt x="7974" y="11603"/>
                  <a:pt x="7974" y="11603"/>
                </a:cubicBezTo>
                <a:cubicBezTo>
                  <a:pt x="8052" y="11603"/>
                  <a:pt x="8361" y="11755"/>
                  <a:pt x="8439" y="11755"/>
                </a:cubicBezTo>
                <a:cubicBezTo>
                  <a:pt x="8439" y="11755"/>
                  <a:pt x="8516" y="12059"/>
                  <a:pt x="8516" y="12059"/>
                </a:cubicBezTo>
                <a:cubicBezTo>
                  <a:pt x="8594" y="12059"/>
                  <a:pt x="8671" y="12211"/>
                  <a:pt x="8748" y="12059"/>
                </a:cubicBezTo>
                <a:cubicBezTo>
                  <a:pt x="8748" y="12059"/>
                  <a:pt x="8826" y="11755"/>
                  <a:pt x="8903" y="11755"/>
                </a:cubicBezTo>
                <a:cubicBezTo>
                  <a:pt x="8981" y="11755"/>
                  <a:pt x="9213" y="11755"/>
                  <a:pt x="9213" y="11755"/>
                </a:cubicBezTo>
                <a:cubicBezTo>
                  <a:pt x="9213" y="11755"/>
                  <a:pt x="9523" y="11907"/>
                  <a:pt x="9523" y="11907"/>
                </a:cubicBezTo>
                <a:cubicBezTo>
                  <a:pt x="9523" y="11907"/>
                  <a:pt x="9445" y="12211"/>
                  <a:pt x="9445" y="12363"/>
                </a:cubicBezTo>
                <a:cubicBezTo>
                  <a:pt x="9445" y="12515"/>
                  <a:pt x="9445" y="12667"/>
                  <a:pt x="9523" y="12820"/>
                </a:cubicBezTo>
                <a:cubicBezTo>
                  <a:pt x="9523" y="12820"/>
                  <a:pt x="9677" y="13124"/>
                  <a:pt x="9677" y="13124"/>
                </a:cubicBezTo>
                <a:cubicBezTo>
                  <a:pt x="9677" y="13124"/>
                  <a:pt x="10065" y="13428"/>
                  <a:pt x="10065" y="13428"/>
                </a:cubicBezTo>
                <a:cubicBezTo>
                  <a:pt x="10065" y="13428"/>
                  <a:pt x="10142" y="13580"/>
                  <a:pt x="10142" y="12972"/>
                </a:cubicBezTo>
                <a:cubicBezTo>
                  <a:pt x="10142" y="12363"/>
                  <a:pt x="10142" y="12211"/>
                  <a:pt x="10142" y="12211"/>
                </a:cubicBezTo>
                <a:cubicBezTo>
                  <a:pt x="10142" y="11603"/>
                  <a:pt x="10142" y="11603"/>
                  <a:pt x="10142" y="11603"/>
                </a:cubicBezTo>
                <a:cubicBezTo>
                  <a:pt x="10142" y="11603"/>
                  <a:pt x="10142" y="11451"/>
                  <a:pt x="10065" y="11451"/>
                </a:cubicBezTo>
                <a:cubicBezTo>
                  <a:pt x="10065" y="11451"/>
                  <a:pt x="9987" y="11451"/>
                  <a:pt x="9987" y="11451"/>
                </a:cubicBezTo>
                <a:cubicBezTo>
                  <a:pt x="9987" y="11451"/>
                  <a:pt x="9677" y="11298"/>
                  <a:pt x="9600" y="11298"/>
                </a:cubicBezTo>
                <a:cubicBezTo>
                  <a:pt x="9523" y="11298"/>
                  <a:pt x="9600" y="10994"/>
                  <a:pt x="9600" y="10842"/>
                </a:cubicBezTo>
                <a:cubicBezTo>
                  <a:pt x="9600" y="10842"/>
                  <a:pt x="9755" y="10538"/>
                  <a:pt x="9755" y="10538"/>
                </a:cubicBezTo>
                <a:cubicBezTo>
                  <a:pt x="9755" y="10082"/>
                  <a:pt x="9755" y="10082"/>
                  <a:pt x="9755" y="10082"/>
                </a:cubicBezTo>
                <a:cubicBezTo>
                  <a:pt x="9523" y="9321"/>
                  <a:pt x="9523" y="9321"/>
                  <a:pt x="9523" y="9321"/>
                </a:cubicBezTo>
                <a:cubicBezTo>
                  <a:pt x="9290" y="8865"/>
                  <a:pt x="9290" y="8865"/>
                  <a:pt x="9290" y="8865"/>
                </a:cubicBezTo>
                <a:cubicBezTo>
                  <a:pt x="9135" y="8104"/>
                  <a:pt x="9135" y="8104"/>
                  <a:pt x="9135" y="8104"/>
                </a:cubicBezTo>
                <a:cubicBezTo>
                  <a:pt x="9135" y="8104"/>
                  <a:pt x="9135" y="8104"/>
                  <a:pt x="9135" y="8104"/>
                </a:cubicBezTo>
                <a:cubicBezTo>
                  <a:pt x="9135" y="8104"/>
                  <a:pt x="9135" y="8104"/>
                  <a:pt x="9135" y="8104"/>
                </a:cubicBezTo>
                <a:cubicBezTo>
                  <a:pt x="9368" y="7800"/>
                  <a:pt x="9368" y="7800"/>
                  <a:pt x="9368" y="7800"/>
                </a:cubicBezTo>
                <a:cubicBezTo>
                  <a:pt x="9523" y="7496"/>
                  <a:pt x="9755" y="7191"/>
                  <a:pt x="9755" y="7191"/>
                </a:cubicBezTo>
                <a:cubicBezTo>
                  <a:pt x="9755" y="7191"/>
                  <a:pt x="9755" y="7191"/>
                  <a:pt x="9832" y="7191"/>
                </a:cubicBezTo>
                <a:cubicBezTo>
                  <a:pt x="9987" y="6887"/>
                  <a:pt x="9987" y="6887"/>
                  <a:pt x="9987" y="6887"/>
                </a:cubicBezTo>
                <a:cubicBezTo>
                  <a:pt x="9987" y="6887"/>
                  <a:pt x="10374" y="6583"/>
                  <a:pt x="10374" y="6583"/>
                </a:cubicBezTo>
                <a:cubicBezTo>
                  <a:pt x="10374" y="6583"/>
                  <a:pt x="10452" y="6431"/>
                  <a:pt x="10452" y="6431"/>
                </a:cubicBezTo>
                <a:cubicBezTo>
                  <a:pt x="10529" y="6431"/>
                  <a:pt x="10529" y="6431"/>
                  <a:pt x="10529" y="6431"/>
                </a:cubicBezTo>
                <a:cubicBezTo>
                  <a:pt x="10916" y="5670"/>
                  <a:pt x="10916" y="5670"/>
                  <a:pt x="10916" y="5670"/>
                </a:cubicBezTo>
                <a:cubicBezTo>
                  <a:pt x="10916" y="4910"/>
                  <a:pt x="10916" y="4910"/>
                  <a:pt x="10916" y="4910"/>
                </a:cubicBezTo>
                <a:cubicBezTo>
                  <a:pt x="10994" y="4605"/>
                  <a:pt x="10994" y="4605"/>
                  <a:pt x="10994" y="4605"/>
                </a:cubicBezTo>
                <a:cubicBezTo>
                  <a:pt x="10994" y="4453"/>
                  <a:pt x="10994" y="4149"/>
                  <a:pt x="10994" y="4149"/>
                </a:cubicBezTo>
                <a:cubicBezTo>
                  <a:pt x="11458" y="4149"/>
                  <a:pt x="11458" y="4149"/>
                  <a:pt x="11458" y="4149"/>
                </a:cubicBezTo>
                <a:cubicBezTo>
                  <a:pt x="11458" y="4149"/>
                  <a:pt x="11535" y="4301"/>
                  <a:pt x="11613" y="4453"/>
                </a:cubicBezTo>
                <a:cubicBezTo>
                  <a:pt x="11690" y="4453"/>
                  <a:pt x="11768" y="4301"/>
                  <a:pt x="11768" y="4301"/>
                </a:cubicBezTo>
                <a:cubicBezTo>
                  <a:pt x="11845" y="4301"/>
                  <a:pt x="11923" y="3997"/>
                  <a:pt x="11923" y="3997"/>
                </a:cubicBezTo>
                <a:cubicBezTo>
                  <a:pt x="11923" y="3541"/>
                  <a:pt x="11923" y="3541"/>
                  <a:pt x="11923" y="3541"/>
                </a:cubicBezTo>
                <a:cubicBezTo>
                  <a:pt x="11845" y="2780"/>
                  <a:pt x="11845" y="2780"/>
                  <a:pt x="11845" y="2780"/>
                </a:cubicBezTo>
                <a:cubicBezTo>
                  <a:pt x="11845" y="2324"/>
                  <a:pt x="11845" y="2324"/>
                  <a:pt x="11845" y="2324"/>
                </a:cubicBezTo>
                <a:cubicBezTo>
                  <a:pt x="11845" y="2324"/>
                  <a:pt x="11845" y="2324"/>
                  <a:pt x="11845" y="2324"/>
                </a:cubicBezTo>
                <a:cubicBezTo>
                  <a:pt x="11923" y="2324"/>
                  <a:pt x="12232" y="2780"/>
                  <a:pt x="12387" y="2932"/>
                </a:cubicBezTo>
                <a:cubicBezTo>
                  <a:pt x="12465" y="3084"/>
                  <a:pt x="12697" y="3541"/>
                  <a:pt x="12697" y="3541"/>
                </a:cubicBezTo>
                <a:cubicBezTo>
                  <a:pt x="12697" y="3541"/>
                  <a:pt x="13084" y="3693"/>
                  <a:pt x="13161" y="3693"/>
                </a:cubicBezTo>
                <a:cubicBezTo>
                  <a:pt x="13161" y="3693"/>
                  <a:pt x="13548" y="3845"/>
                  <a:pt x="13548" y="3845"/>
                </a:cubicBezTo>
                <a:cubicBezTo>
                  <a:pt x="13626" y="3541"/>
                  <a:pt x="13626" y="3541"/>
                  <a:pt x="13626" y="3541"/>
                </a:cubicBezTo>
                <a:cubicBezTo>
                  <a:pt x="13858" y="3236"/>
                  <a:pt x="13858" y="3236"/>
                  <a:pt x="13858" y="3236"/>
                </a:cubicBezTo>
                <a:cubicBezTo>
                  <a:pt x="14168" y="3693"/>
                  <a:pt x="14168" y="3693"/>
                  <a:pt x="14168" y="3693"/>
                </a:cubicBezTo>
                <a:cubicBezTo>
                  <a:pt x="14477" y="3541"/>
                  <a:pt x="14477" y="3541"/>
                  <a:pt x="14477" y="3541"/>
                </a:cubicBezTo>
                <a:close/>
                <a:moveTo>
                  <a:pt x="387" y="13732"/>
                </a:moveTo>
                <a:cubicBezTo>
                  <a:pt x="387" y="13732"/>
                  <a:pt x="387" y="13732"/>
                  <a:pt x="387" y="13732"/>
                </a:cubicBezTo>
                <a:cubicBezTo>
                  <a:pt x="387" y="13732"/>
                  <a:pt x="387" y="13732"/>
                  <a:pt x="387" y="13732"/>
                </a:cubicBezTo>
                <a:cubicBezTo>
                  <a:pt x="387" y="13732"/>
                  <a:pt x="387" y="13732"/>
                  <a:pt x="387" y="13732"/>
                </a:cubicBezTo>
                <a:close/>
                <a:moveTo>
                  <a:pt x="77" y="17231"/>
                </a:moveTo>
                <a:cubicBezTo>
                  <a:pt x="77" y="17231"/>
                  <a:pt x="77" y="17231"/>
                  <a:pt x="77" y="17231"/>
                </a:cubicBezTo>
                <a:cubicBezTo>
                  <a:pt x="77" y="17231"/>
                  <a:pt x="77" y="17231"/>
                  <a:pt x="77" y="17231"/>
                </a:cubicBezTo>
                <a:cubicBezTo>
                  <a:pt x="77" y="17231"/>
                  <a:pt x="77" y="17231"/>
                  <a:pt x="77" y="17231"/>
                </a:cubicBezTo>
                <a:cubicBezTo>
                  <a:pt x="77" y="17231"/>
                  <a:pt x="77" y="17231"/>
                  <a:pt x="77" y="17231"/>
                </a:cubicBezTo>
                <a:close/>
                <a:moveTo>
                  <a:pt x="77" y="17231"/>
                </a:moveTo>
                <a:cubicBezTo>
                  <a:pt x="77" y="17231"/>
                  <a:pt x="77" y="17231"/>
                  <a:pt x="77" y="17231"/>
                </a:cubicBezTo>
                <a:cubicBezTo>
                  <a:pt x="77" y="17231"/>
                  <a:pt x="77" y="17079"/>
                  <a:pt x="77" y="17079"/>
                </a:cubicBezTo>
                <a:cubicBezTo>
                  <a:pt x="77" y="17079"/>
                  <a:pt x="77" y="17079"/>
                  <a:pt x="77" y="17079"/>
                </a:cubicBezTo>
                <a:cubicBezTo>
                  <a:pt x="77" y="17079"/>
                  <a:pt x="155" y="17079"/>
                  <a:pt x="155" y="16927"/>
                </a:cubicBezTo>
                <a:cubicBezTo>
                  <a:pt x="155" y="16927"/>
                  <a:pt x="155" y="16927"/>
                  <a:pt x="155" y="16927"/>
                </a:cubicBezTo>
                <a:cubicBezTo>
                  <a:pt x="155" y="16927"/>
                  <a:pt x="155" y="16927"/>
                  <a:pt x="155" y="16927"/>
                </a:cubicBezTo>
                <a:cubicBezTo>
                  <a:pt x="155" y="16927"/>
                  <a:pt x="155" y="16927"/>
                  <a:pt x="155" y="16927"/>
                </a:cubicBezTo>
                <a:cubicBezTo>
                  <a:pt x="77" y="16927"/>
                  <a:pt x="77" y="16927"/>
                  <a:pt x="77" y="16927"/>
                </a:cubicBezTo>
                <a:cubicBezTo>
                  <a:pt x="0" y="17231"/>
                  <a:pt x="0" y="17231"/>
                  <a:pt x="0" y="17231"/>
                </a:cubicBezTo>
                <a:lnTo>
                  <a:pt x="77" y="17231"/>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4" name="Shape 2724"/>
          <p:cNvSpPr/>
          <p:nvPr/>
        </p:nvSpPr>
        <p:spPr>
          <a:xfrm>
            <a:off x="13536595" y="5470321"/>
            <a:ext cx="2387723" cy="2398191"/>
          </a:xfrm>
          <a:custGeom>
            <a:avLst/>
            <a:gdLst/>
            <a:ahLst/>
            <a:cxnLst>
              <a:cxn ang="0">
                <a:pos x="wd2" y="hd2"/>
              </a:cxn>
              <a:cxn ang="5400000">
                <a:pos x="wd2" y="hd2"/>
              </a:cxn>
              <a:cxn ang="10800000">
                <a:pos x="wd2" y="hd2"/>
              </a:cxn>
              <a:cxn ang="16200000">
                <a:pos x="wd2" y="hd2"/>
              </a:cxn>
            </a:cxnLst>
            <a:rect l="0" t="0" r="r" b="b"/>
            <a:pathLst>
              <a:path w="21600" h="21600" extrusionOk="0">
                <a:moveTo>
                  <a:pt x="10758" y="18910"/>
                </a:moveTo>
                <a:cubicBezTo>
                  <a:pt x="10842" y="18790"/>
                  <a:pt x="10842" y="18790"/>
                  <a:pt x="10842" y="18790"/>
                </a:cubicBezTo>
                <a:cubicBezTo>
                  <a:pt x="10842" y="18790"/>
                  <a:pt x="10842" y="18549"/>
                  <a:pt x="10758" y="18509"/>
                </a:cubicBezTo>
                <a:cubicBezTo>
                  <a:pt x="10717" y="18468"/>
                  <a:pt x="10675" y="18428"/>
                  <a:pt x="10675" y="18428"/>
                </a:cubicBezTo>
                <a:cubicBezTo>
                  <a:pt x="10675" y="18428"/>
                  <a:pt x="10675" y="18268"/>
                  <a:pt x="10675" y="18187"/>
                </a:cubicBezTo>
                <a:cubicBezTo>
                  <a:pt x="10675" y="18147"/>
                  <a:pt x="10675" y="17987"/>
                  <a:pt x="10675" y="17946"/>
                </a:cubicBezTo>
                <a:cubicBezTo>
                  <a:pt x="10675" y="17906"/>
                  <a:pt x="10717" y="17746"/>
                  <a:pt x="10717" y="17706"/>
                </a:cubicBezTo>
                <a:cubicBezTo>
                  <a:pt x="10717" y="17706"/>
                  <a:pt x="10675" y="17706"/>
                  <a:pt x="10758" y="17625"/>
                </a:cubicBezTo>
                <a:cubicBezTo>
                  <a:pt x="10842" y="17505"/>
                  <a:pt x="10842" y="17425"/>
                  <a:pt x="10842" y="17425"/>
                </a:cubicBezTo>
                <a:cubicBezTo>
                  <a:pt x="11008" y="17224"/>
                  <a:pt x="11008" y="17224"/>
                  <a:pt x="11008" y="17224"/>
                </a:cubicBezTo>
                <a:cubicBezTo>
                  <a:pt x="11008" y="17224"/>
                  <a:pt x="11132" y="17023"/>
                  <a:pt x="11174" y="17023"/>
                </a:cubicBezTo>
                <a:cubicBezTo>
                  <a:pt x="11215" y="17063"/>
                  <a:pt x="11382" y="17023"/>
                  <a:pt x="11423" y="17023"/>
                </a:cubicBezTo>
                <a:cubicBezTo>
                  <a:pt x="11465" y="17023"/>
                  <a:pt x="11631" y="17184"/>
                  <a:pt x="11714" y="17023"/>
                </a:cubicBezTo>
                <a:cubicBezTo>
                  <a:pt x="11797" y="16903"/>
                  <a:pt x="11838" y="16822"/>
                  <a:pt x="11838" y="16782"/>
                </a:cubicBezTo>
                <a:cubicBezTo>
                  <a:pt x="11880" y="16742"/>
                  <a:pt x="11922" y="16622"/>
                  <a:pt x="12046" y="16622"/>
                </a:cubicBezTo>
                <a:cubicBezTo>
                  <a:pt x="12171" y="16581"/>
                  <a:pt x="12462" y="16581"/>
                  <a:pt x="12462" y="16581"/>
                </a:cubicBezTo>
                <a:cubicBezTo>
                  <a:pt x="12586" y="16622"/>
                  <a:pt x="12586" y="16622"/>
                  <a:pt x="12586" y="16622"/>
                </a:cubicBezTo>
                <a:cubicBezTo>
                  <a:pt x="12918" y="16742"/>
                  <a:pt x="12918" y="16742"/>
                  <a:pt x="12918" y="16742"/>
                </a:cubicBezTo>
                <a:cubicBezTo>
                  <a:pt x="12918" y="16742"/>
                  <a:pt x="13043" y="16742"/>
                  <a:pt x="13126" y="16742"/>
                </a:cubicBezTo>
                <a:cubicBezTo>
                  <a:pt x="13168" y="16742"/>
                  <a:pt x="13209" y="16742"/>
                  <a:pt x="13209" y="16742"/>
                </a:cubicBezTo>
                <a:cubicBezTo>
                  <a:pt x="13334" y="16903"/>
                  <a:pt x="13334" y="16903"/>
                  <a:pt x="13334" y="16903"/>
                </a:cubicBezTo>
                <a:cubicBezTo>
                  <a:pt x="13334" y="16903"/>
                  <a:pt x="13500" y="16983"/>
                  <a:pt x="13542" y="16983"/>
                </a:cubicBezTo>
                <a:cubicBezTo>
                  <a:pt x="13583" y="16983"/>
                  <a:pt x="13915" y="16903"/>
                  <a:pt x="13915" y="16903"/>
                </a:cubicBezTo>
                <a:cubicBezTo>
                  <a:pt x="13915" y="16903"/>
                  <a:pt x="14040" y="16862"/>
                  <a:pt x="14082" y="16903"/>
                </a:cubicBezTo>
                <a:cubicBezTo>
                  <a:pt x="14123" y="16943"/>
                  <a:pt x="14248" y="16983"/>
                  <a:pt x="14289" y="17023"/>
                </a:cubicBezTo>
                <a:cubicBezTo>
                  <a:pt x="14289" y="17063"/>
                  <a:pt x="14622" y="17224"/>
                  <a:pt x="14705" y="17264"/>
                </a:cubicBezTo>
                <a:cubicBezTo>
                  <a:pt x="14746" y="17304"/>
                  <a:pt x="14912" y="17264"/>
                  <a:pt x="14912" y="17264"/>
                </a:cubicBezTo>
                <a:cubicBezTo>
                  <a:pt x="14995" y="17465"/>
                  <a:pt x="14995" y="17465"/>
                  <a:pt x="14995" y="17465"/>
                </a:cubicBezTo>
                <a:cubicBezTo>
                  <a:pt x="15411" y="17585"/>
                  <a:pt x="15411" y="17585"/>
                  <a:pt x="15411" y="17585"/>
                </a:cubicBezTo>
                <a:cubicBezTo>
                  <a:pt x="15577" y="17585"/>
                  <a:pt x="15577" y="17585"/>
                  <a:pt x="15577" y="17585"/>
                </a:cubicBezTo>
                <a:cubicBezTo>
                  <a:pt x="16158" y="17786"/>
                  <a:pt x="16158" y="17786"/>
                  <a:pt x="16158" y="17786"/>
                </a:cubicBezTo>
                <a:cubicBezTo>
                  <a:pt x="16532" y="17505"/>
                  <a:pt x="16532" y="17505"/>
                  <a:pt x="16532" y="17505"/>
                </a:cubicBezTo>
                <a:cubicBezTo>
                  <a:pt x="16532" y="17505"/>
                  <a:pt x="16615" y="17545"/>
                  <a:pt x="16657" y="17545"/>
                </a:cubicBezTo>
                <a:cubicBezTo>
                  <a:pt x="16698" y="17545"/>
                  <a:pt x="16782" y="17224"/>
                  <a:pt x="16782" y="17224"/>
                </a:cubicBezTo>
                <a:cubicBezTo>
                  <a:pt x="16782" y="17224"/>
                  <a:pt x="16782" y="17143"/>
                  <a:pt x="16823" y="17143"/>
                </a:cubicBezTo>
                <a:cubicBezTo>
                  <a:pt x="16906" y="17143"/>
                  <a:pt x="17197" y="17023"/>
                  <a:pt x="17197" y="17023"/>
                </a:cubicBezTo>
                <a:cubicBezTo>
                  <a:pt x="17197" y="16983"/>
                  <a:pt x="17155" y="16822"/>
                  <a:pt x="17280" y="16782"/>
                </a:cubicBezTo>
                <a:cubicBezTo>
                  <a:pt x="17363" y="16742"/>
                  <a:pt x="17529" y="16622"/>
                  <a:pt x="17529" y="16622"/>
                </a:cubicBezTo>
                <a:cubicBezTo>
                  <a:pt x="17571" y="16581"/>
                  <a:pt x="17488" y="16501"/>
                  <a:pt x="17612" y="16461"/>
                </a:cubicBezTo>
                <a:cubicBezTo>
                  <a:pt x="17695" y="16461"/>
                  <a:pt x="17820" y="16421"/>
                  <a:pt x="17903" y="16421"/>
                </a:cubicBezTo>
                <a:cubicBezTo>
                  <a:pt x="17903" y="16421"/>
                  <a:pt x="17903" y="16421"/>
                  <a:pt x="17903" y="16421"/>
                </a:cubicBezTo>
                <a:cubicBezTo>
                  <a:pt x="17903" y="16381"/>
                  <a:pt x="17903" y="16381"/>
                  <a:pt x="17903" y="16381"/>
                </a:cubicBezTo>
                <a:cubicBezTo>
                  <a:pt x="17903" y="16381"/>
                  <a:pt x="17903" y="16381"/>
                  <a:pt x="17903" y="16381"/>
                </a:cubicBezTo>
                <a:cubicBezTo>
                  <a:pt x="17945" y="16381"/>
                  <a:pt x="17945" y="16381"/>
                  <a:pt x="17945" y="16381"/>
                </a:cubicBezTo>
                <a:cubicBezTo>
                  <a:pt x="17945" y="16381"/>
                  <a:pt x="17945" y="16381"/>
                  <a:pt x="17945" y="16381"/>
                </a:cubicBezTo>
                <a:cubicBezTo>
                  <a:pt x="17945" y="16381"/>
                  <a:pt x="17945" y="16381"/>
                  <a:pt x="17945" y="16381"/>
                </a:cubicBezTo>
                <a:cubicBezTo>
                  <a:pt x="17945" y="16381"/>
                  <a:pt x="17945" y="16381"/>
                  <a:pt x="17945" y="16381"/>
                </a:cubicBezTo>
                <a:cubicBezTo>
                  <a:pt x="17945" y="16381"/>
                  <a:pt x="17945" y="16381"/>
                  <a:pt x="17945" y="16381"/>
                </a:cubicBezTo>
                <a:cubicBezTo>
                  <a:pt x="17945" y="16381"/>
                  <a:pt x="17945" y="16381"/>
                  <a:pt x="17945" y="16381"/>
                </a:cubicBezTo>
                <a:cubicBezTo>
                  <a:pt x="17986" y="16341"/>
                  <a:pt x="17986" y="16341"/>
                  <a:pt x="17986" y="16341"/>
                </a:cubicBezTo>
                <a:cubicBezTo>
                  <a:pt x="17986" y="16341"/>
                  <a:pt x="17986" y="16341"/>
                  <a:pt x="17986" y="16341"/>
                </a:cubicBezTo>
                <a:cubicBezTo>
                  <a:pt x="17986" y="16341"/>
                  <a:pt x="17986" y="16341"/>
                  <a:pt x="17986" y="16341"/>
                </a:cubicBezTo>
                <a:cubicBezTo>
                  <a:pt x="18028" y="16341"/>
                  <a:pt x="18028" y="16341"/>
                  <a:pt x="18028" y="16341"/>
                </a:cubicBezTo>
                <a:cubicBezTo>
                  <a:pt x="18028" y="16341"/>
                  <a:pt x="18028" y="16341"/>
                  <a:pt x="18028" y="16341"/>
                </a:cubicBezTo>
                <a:cubicBezTo>
                  <a:pt x="18028" y="16341"/>
                  <a:pt x="18028" y="16341"/>
                  <a:pt x="18028" y="16341"/>
                </a:cubicBezTo>
                <a:cubicBezTo>
                  <a:pt x="18028" y="16341"/>
                  <a:pt x="18028" y="16341"/>
                  <a:pt x="18028" y="16341"/>
                </a:cubicBezTo>
                <a:cubicBezTo>
                  <a:pt x="18028" y="16341"/>
                  <a:pt x="18028" y="16341"/>
                  <a:pt x="18028" y="16341"/>
                </a:cubicBezTo>
                <a:cubicBezTo>
                  <a:pt x="18028" y="16341"/>
                  <a:pt x="18028" y="16341"/>
                  <a:pt x="18028" y="16341"/>
                </a:cubicBezTo>
                <a:cubicBezTo>
                  <a:pt x="18028" y="16341"/>
                  <a:pt x="18028" y="16341"/>
                  <a:pt x="18028" y="16341"/>
                </a:cubicBezTo>
                <a:cubicBezTo>
                  <a:pt x="18028" y="16341"/>
                  <a:pt x="18028" y="16341"/>
                  <a:pt x="18028" y="16341"/>
                </a:cubicBezTo>
                <a:cubicBezTo>
                  <a:pt x="18069" y="16341"/>
                  <a:pt x="18069" y="16341"/>
                  <a:pt x="18069" y="16341"/>
                </a:cubicBezTo>
                <a:cubicBezTo>
                  <a:pt x="18069" y="16341"/>
                  <a:pt x="18069" y="16341"/>
                  <a:pt x="18069" y="16341"/>
                </a:cubicBezTo>
                <a:cubicBezTo>
                  <a:pt x="18069" y="16341"/>
                  <a:pt x="18069" y="16341"/>
                  <a:pt x="18069" y="16341"/>
                </a:cubicBezTo>
                <a:cubicBezTo>
                  <a:pt x="18069" y="16341"/>
                  <a:pt x="18069" y="16341"/>
                  <a:pt x="18069" y="16341"/>
                </a:cubicBezTo>
                <a:cubicBezTo>
                  <a:pt x="18069" y="16300"/>
                  <a:pt x="18069" y="16300"/>
                  <a:pt x="18069" y="16300"/>
                </a:cubicBezTo>
                <a:cubicBezTo>
                  <a:pt x="18069" y="16300"/>
                  <a:pt x="18069" y="16300"/>
                  <a:pt x="18069" y="16300"/>
                </a:cubicBezTo>
                <a:cubicBezTo>
                  <a:pt x="18069" y="16300"/>
                  <a:pt x="18069" y="16300"/>
                  <a:pt x="18069" y="16300"/>
                </a:cubicBezTo>
                <a:cubicBezTo>
                  <a:pt x="18069" y="16300"/>
                  <a:pt x="18069" y="16300"/>
                  <a:pt x="18069" y="16300"/>
                </a:cubicBezTo>
                <a:cubicBezTo>
                  <a:pt x="18069" y="16300"/>
                  <a:pt x="18069" y="16300"/>
                  <a:pt x="18069" y="16300"/>
                </a:cubicBezTo>
                <a:cubicBezTo>
                  <a:pt x="18069" y="16300"/>
                  <a:pt x="18069" y="16300"/>
                  <a:pt x="18069" y="16300"/>
                </a:cubicBezTo>
                <a:cubicBezTo>
                  <a:pt x="18111" y="16300"/>
                  <a:pt x="18111" y="16300"/>
                  <a:pt x="18111" y="16300"/>
                </a:cubicBezTo>
                <a:cubicBezTo>
                  <a:pt x="18111" y="16300"/>
                  <a:pt x="18111" y="16300"/>
                  <a:pt x="18111" y="16300"/>
                </a:cubicBezTo>
                <a:cubicBezTo>
                  <a:pt x="18111" y="16300"/>
                  <a:pt x="18111" y="16300"/>
                  <a:pt x="18111" y="16300"/>
                </a:cubicBezTo>
                <a:cubicBezTo>
                  <a:pt x="18111" y="16300"/>
                  <a:pt x="18111" y="16300"/>
                  <a:pt x="18111" y="16300"/>
                </a:cubicBezTo>
                <a:cubicBezTo>
                  <a:pt x="18111" y="16300"/>
                  <a:pt x="18111" y="16300"/>
                  <a:pt x="18111" y="16300"/>
                </a:cubicBezTo>
                <a:cubicBezTo>
                  <a:pt x="18111" y="16300"/>
                  <a:pt x="18111" y="16300"/>
                  <a:pt x="18111" y="16300"/>
                </a:cubicBezTo>
                <a:cubicBezTo>
                  <a:pt x="18111" y="16300"/>
                  <a:pt x="18111" y="16300"/>
                  <a:pt x="18111" y="16300"/>
                </a:cubicBezTo>
                <a:cubicBezTo>
                  <a:pt x="18111" y="16300"/>
                  <a:pt x="18111" y="16300"/>
                  <a:pt x="18111" y="16300"/>
                </a:cubicBezTo>
                <a:cubicBezTo>
                  <a:pt x="18152" y="16260"/>
                  <a:pt x="18194" y="16260"/>
                  <a:pt x="18194" y="16260"/>
                </a:cubicBezTo>
                <a:cubicBezTo>
                  <a:pt x="18443" y="16059"/>
                  <a:pt x="18443" y="16059"/>
                  <a:pt x="18443" y="16059"/>
                </a:cubicBezTo>
                <a:cubicBezTo>
                  <a:pt x="18568" y="15618"/>
                  <a:pt x="18568" y="15618"/>
                  <a:pt x="18568" y="15618"/>
                </a:cubicBezTo>
                <a:cubicBezTo>
                  <a:pt x="18402" y="15497"/>
                  <a:pt x="18402" y="15497"/>
                  <a:pt x="18402" y="15497"/>
                </a:cubicBezTo>
                <a:cubicBezTo>
                  <a:pt x="18028" y="15497"/>
                  <a:pt x="18028" y="15497"/>
                  <a:pt x="18028" y="15497"/>
                </a:cubicBezTo>
                <a:cubicBezTo>
                  <a:pt x="17612" y="15337"/>
                  <a:pt x="17612" y="15337"/>
                  <a:pt x="17612" y="15337"/>
                </a:cubicBezTo>
                <a:cubicBezTo>
                  <a:pt x="17405" y="15016"/>
                  <a:pt x="17405" y="15016"/>
                  <a:pt x="17405" y="15016"/>
                </a:cubicBezTo>
                <a:cubicBezTo>
                  <a:pt x="17280" y="15016"/>
                  <a:pt x="17280" y="15016"/>
                  <a:pt x="17280" y="15016"/>
                </a:cubicBezTo>
                <a:cubicBezTo>
                  <a:pt x="17238" y="14735"/>
                  <a:pt x="17155" y="14855"/>
                  <a:pt x="17322" y="14654"/>
                </a:cubicBezTo>
                <a:cubicBezTo>
                  <a:pt x="17488" y="14413"/>
                  <a:pt x="17488" y="14413"/>
                  <a:pt x="17488" y="14413"/>
                </a:cubicBezTo>
                <a:cubicBezTo>
                  <a:pt x="17446" y="14012"/>
                  <a:pt x="17446" y="14012"/>
                  <a:pt x="17446" y="14012"/>
                </a:cubicBezTo>
                <a:cubicBezTo>
                  <a:pt x="17322" y="13891"/>
                  <a:pt x="17322" y="13891"/>
                  <a:pt x="17322" y="13891"/>
                </a:cubicBezTo>
                <a:cubicBezTo>
                  <a:pt x="17114" y="13771"/>
                  <a:pt x="17114" y="13771"/>
                  <a:pt x="17114" y="13771"/>
                </a:cubicBezTo>
                <a:cubicBezTo>
                  <a:pt x="17114" y="13771"/>
                  <a:pt x="16989" y="13610"/>
                  <a:pt x="16948" y="13570"/>
                </a:cubicBezTo>
                <a:cubicBezTo>
                  <a:pt x="16948" y="13570"/>
                  <a:pt x="16948" y="13490"/>
                  <a:pt x="16948" y="13490"/>
                </a:cubicBezTo>
                <a:cubicBezTo>
                  <a:pt x="16906" y="13450"/>
                  <a:pt x="17072" y="13450"/>
                  <a:pt x="17072" y="13450"/>
                </a:cubicBezTo>
                <a:cubicBezTo>
                  <a:pt x="17114" y="13450"/>
                  <a:pt x="17238" y="13410"/>
                  <a:pt x="17280" y="13410"/>
                </a:cubicBezTo>
                <a:cubicBezTo>
                  <a:pt x="17322" y="13410"/>
                  <a:pt x="17488" y="13249"/>
                  <a:pt x="17488" y="13249"/>
                </a:cubicBezTo>
                <a:cubicBezTo>
                  <a:pt x="17488" y="13249"/>
                  <a:pt x="17571" y="13088"/>
                  <a:pt x="17654" y="13048"/>
                </a:cubicBezTo>
                <a:cubicBezTo>
                  <a:pt x="17695" y="13008"/>
                  <a:pt x="17778" y="12687"/>
                  <a:pt x="17778" y="12647"/>
                </a:cubicBezTo>
                <a:cubicBezTo>
                  <a:pt x="17778" y="12647"/>
                  <a:pt x="17695" y="12446"/>
                  <a:pt x="17654" y="12446"/>
                </a:cubicBezTo>
                <a:cubicBezTo>
                  <a:pt x="17280" y="12286"/>
                  <a:pt x="17363" y="12205"/>
                  <a:pt x="17197" y="12125"/>
                </a:cubicBezTo>
                <a:cubicBezTo>
                  <a:pt x="17197" y="11924"/>
                  <a:pt x="17197" y="11924"/>
                  <a:pt x="17197" y="11924"/>
                </a:cubicBezTo>
                <a:cubicBezTo>
                  <a:pt x="17405" y="11764"/>
                  <a:pt x="17405" y="11764"/>
                  <a:pt x="17405" y="11764"/>
                </a:cubicBezTo>
                <a:cubicBezTo>
                  <a:pt x="17446" y="11723"/>
                  <a:pt x="17529" y="11683"/>
                  <a:pt x="17571" y="11683"/>
                </a:cubicBezTo>
                <a:cubicBezTo>
                  <a:pt x="17612" y="11603"/>
                  <a:pt x="17612" y="11603"/>
                  <a:pt x="17612" y="11603"/>
                </a:cubicBezTo>
                <a:cubicBezTo>
                  <a:pt x="17612" y="11603"/>
                  <a:pt x="17529" y="11523"/>
                  <a:pt x="17529" y="11523"/>
                </a:cubicBezTo>
                <a:cubicBezTo>
                  <a:pt x="17529" y="11523"/>
                  <a:pt x="17488" y="11483"/>
                  <a:pt x="17446" y="11483"/>
                </a:cubicBezTo>
                <a:cubicBezTo>
                  <a:pt x="17446" y="11483"/>
                  <a:pt x="17405" y="11442"/>
                  <a:pt x="17405" y="11442"/>
                </a:cubicBezTo>
                <a:cubicBezTo>
                  <a:pt x="17405" y="11442"/>
                  <a:pt x="17363" y="11402"/>
                  <a:pt x="17322" y="11402"/>
                </a:cubicBezTo>
                <a:cubicBezTo>
                  <a:pt x="17280" y="11402"/>
                  <a:pt x="17322" y="11322"/>
                  <a:pt x="17363" y="11322"/>
                </a:cubicBezTo>
                <a:cubicBezTo>
                  <a:pt x="17363" y="11282"/>
                  <a:pt x="17363" y="11201"/>
                  <a:pt x="17363" y="11201"/>
                </a:cubicBezTo>
                <a:cubicBezTo>
                  <a:pt x="17363" y="11201"/>
                  <a:pt x="17238" y="11201"/>
                  <a:pt x="17197" y="11201"/>
                </a:cubicBezTo>
                <a:cubicBezTo>
                  <a:pt x="17197" y="11161"/>
                  <a:pt x="17197" y="11161"/>
                  <a:pt x="17197" y="11161"/>
                </a:cubicBezTo>
                <a:cubicBezTo>
                  <a:pt x="17197" y="11161"/>
                  <a:pt x="17238" y="11041"/>
                  <a:pt x="17280" y="11041"/>
                </a:cubicBezTo>
                <a:cubicBezTo>
                  <a:pt x="17280" y="11001"/>
                  <a:pt x="17280" y="10961"/>
                  <a:pt x="17280" y="10961"/>
                </a:cubicBezTo>
                <a:cubicBezTo>
                  <a:pt x="17280" y="10961"/>
                  <a:pt x="17280" y="10920"/>
                  <a:pt x="17280" y="10840"/>
                </a:cubicBezTo>
                <a:cubicBezTo>
                  <a:pt x="17322" y="10800"/>
                  <a:pt x="17280" y="10800"/>
                  <a:pt x="17280" y="10800"/>
                </a:cubicBezTo>
                <a:cubicBezTo>
                  <a:pt x="17280" y="10800"/>
                  <a:pt x="17238" y="10760"/>
                  <a:pt x="17197" y="10760"/>
                </a:cubicBezTo>
                <a:cubicBezTo>
                  <a:pt x="17197" y="10760"/>
                  <a:pt x="17197" y="10760"/>
                  <a:pt x="17238" y="10720"/>
                </a:cubicBezTo>
                <a:cubicBezTo>
                  <a:pt x="17280" y="10639"/>
                  <a:pt x="17280" y="10680"/>
                  <a:pt x="17280" y="10680"/>
                </a:cubicBezTo>
                <a:cubicBezTo>
                  <a:pt x="17280" y="10599"/>
                  <a:pt x="17280" y="10599"/>
                  <a:pt x="17280" y="10599"/>
                </a:cubicBezTo>
                <a:cubicBezTo>
                  <a:pt x="17197" y="10559"/>
                  <a:pt x="17197" y="10559"/>
                  <a:pt x="17197" y="10559"/>
                </a:cubicBezTo>
                <a:cubicBezTo>
                  <a:pt x="17072" y="10479"/>
                  <a:pt x="17072" y="10479"/>
                  <a:pt x="17072" y="10479"/>
                </a:cubicBezTo>
                <a:cubicBezTo>
                  <a:pt x="17072" y="10479"/>
                  <a:pt x="16906" y="10479"/>
                  <a:pt x="16906" y="10479"/>
                </a:cubicBezTo>
                <a:cubicBezTo>
                  <a:pt x="16906" y="10479"/>
                  <a:pt x="16782" y="10479"/>
                  <a:pt x="16782" y="10479"/>
                </a:cubicBezTo>
                <a:cubicBezTo>
                  <a:pt x="16698" y="10519"/>
                  <a:pt x="16698" y="10519"/>
                  <a:pt x="16698" y="10519"/>
                </a:cubicBezTo>
                <a:cubicBezTo>
                  <a:pt x="16657" y="10559"/>
                  <a:pt x="16657" y="10559"/>
                  <a:pt x="16657" y="10559"/>
                </a:cubicBezTo>
                <a:cubicBezTo>
                  <a:pt x="16532" y="10599"/>
                  <a:pt x="16532" y="10599"/>
                  <a:pt x="16532" y="10599"/>
                </a:cubicBezTo>
                <a:cubicBezTo>
                  <a:pt x="16408" y="10639"/>
                  <a:pt x="16408" y="10639"/>
                  <a:pt x="16408" y="10639"/>
                </a:cubicBezTo>
                <a:cubicBezTo>
                  <a:pt x="16408" y="10639"/>
                  <a:pt x="16366" y="10720"/>
                  <a:pt x="16325" y="10760"/>
                </a:cubicBezTo>
                <a:cubicBezTo>
                  <a:pt x="16325" y="10760"/>
                  <a:pt x="16325" y="10800"/>
                  <a:pt x="16325" y="10800"/>
                </a:cubicBezTo>
                <a:cubicBezTo>
                  <a:pt x="16408" y="10840"/>
                  <a:pt x="16408" y="10840"/>
                  <a:pt x="16408" y="10840"/>
                </a:cubicBezTo>
                <a:cubicBezTo>
                  <a:pt x="16408" y="10920"/>
                  <a:pt x="16408" y="10920"/>
                  <a:pt x="16408" y="10920"/>
                </a:cubicBezTo>
                <a:cubicBezTo>
                  <a:pt x="16449" y="10920"/>
                  <a:pt x="16449" y="10920"/>
                  <a:pt x="16449" y="10920"/>
                </a:cubicBezTo>
                <a:cubicBezTo>
                  <a:pt x="16408" y="11001"/>
                  <a:pt x="16408" y="11001"/>
                  <a:pt x="16408" y="11001"/>
                </a:cubicBezTo>
                <a:cubicBezTo>
                  <a:pt x="16408" y="11001"/>
                  <a:pt x="16366" y="11001"/>
                  <a:pt x="16325" y="11041"/>
                </a:cubicBezTo>
                <a:cubicBezTo>
                  <a:pt x="16283" y="11081"/>
                  <a:pt x="16283" y="11121"/>
                  <a:pt x="16283" y="11121"/>
                </a:cubicBezTo>
                <a:cubicBezTo>
                  <a:pt x="16158" y="11161"/>
                  <a:pt x="16158" y="11161"/>
                  <a:pt x="16158" y="11161"/>
                </a:cubicBezTo>
                <a:cubicBezTo>
                  <a:pt x="16075" y="11121"/>
                  <a:pt x="16075" y="11121"/>
                  <a:pt x="16075" y="11121"/>
                </a:cubicBezTo>
                <a:cubicBezTo>
                  <a:pt x="15992" y="11161"/>
                  <a:pt x="15992" y="11161"/>
                  <a:pt x="15992" y="11161"/>
                </a:cubicBezTo>
                <a:cubicBezTo>
                  <a:pt x="15951" y="11161"/>
                  <a:pt x="15951" y="11161"/>
                  <a:pt x="15951" y="11161"/>
                </a:cubicBezTo>
                <a:cubicBezTo>
                  <a:pt x="15951" y="11081"/>
                  <a:pt x="15951" y="11081"/>
                  <a:pt x="15951" y="11081"/>
                </a:cubicBezTo>
                <a:cubicBezTo>
                  <a:pt x="15909" y="11041"/>
                  <a:pt x="15909" y="11041"/>
                  <a:pt x="15909" y="11041"/>
                </a:cubicBezTo>
                <a:cubicBezTo>
                  <a:pt x="15951" y="11001"/>
                  <a:pt x="15951" y="11001"/>
                  <a:pt x="15951" y="11001"/>
                </a:cubicBezTo>
                <a:cubicBezTo>
                  <a:pt x="15951" y="11001"/>
                  <a:pt x="15992" y="10961"/>
                  <a:pt x="15992" y="10961"/>
                </a:cubicBezTo>
                <a:cubicBezTo>
                  <a:pt x="16034" y="10961"/>
                  <a:pt x="16075" y="10920"/>
                  <a:pt x="16075" y="10920"/>
                </a:cubicBezTo>
                <a:cubicBezTo>
                  <a:pt x="16158" y="10920"/>
                  <a:pt x="16158" y="10920"/>
                  <a:pt x="16158" y="10920"/>
                </a:cubicBezTo>
                <a:cubicBezTo>
                  <a:pt x="16158" y="10840"/>
                  <a:pt x="16158" y="10840"/>
                  <a:pt x="16158" y="10840"/>
                </a:cubicBezTo>
                <a:cubicBezTo>
                  <a:pt x="16200" y="10760"/>
                  <a:pt x="16200" y="10760"/>
                  <a:pt x="16200" y="10760"/>
                </a:cubicBezTo>
                <a:cubicBezTo>
                  <a:pt x="16200" y="10639"/>
                  <a:pt x="16200" y="10639"/>
                  <a:pt x="16200" y="10639"/>
                </a:cubicBezTo>
                <a:cubicBezTo>
                  <a:pt x="16158" y="10599"/>
                  <a:pt x="16158" y="10599"/>
                  <a:pt x="16158" y="10599"/>
                </a:cubicBezTo>
                <a:cubicBezTo>
                  <a:pt x="16117" y="10559"/>
                  <a:pt x="16117" y="10559"/>
                  <a:pt x="16117" y="10559"/>
                </a:cubicBezTo>
                <a:cubicBezTo>
                  <a:pt x="16117" y="10519"/>
                  <a:pt x="16117" y="10519"/>
                  <a:pt x="16117" y="10519"/>
                </a:cubicBezTo>
                <a:cubicBezTo>
                  <a:pt x="16117" y="10439"/>
                  <a:pt x="16117" y="10439"/>
                  <a:pt x="16117" y="10439"/>
                </a:cubicBezTo>
                <a:cubicBezTo>
                  <a:pt x="16158" y="10399"/>
                  <a:pt x="16158" y="10399"/>
                  <a:pt x="16158" y="10399"/>
                </a:cubicBezTo>
                <a:cubicBezTo>
                  <a:pt x="16158" y="10399"/>
                  <a:pt x="16200" y="10358"/>
                  <a:pt x="16200" y="10318"/>
                </a:cubicBezTo>
                <a:cubicBezTo>
                  <a:pt x="16200" y="10318"/>
                  <a:pt x="16200" y="10238"/>
                  <a:pt x="16200" y="10238"/>
                </a:cubicBezTo>
                <a:cubicBezTo>
                  <a:pt x="16200" y="10238"/>
                  <a:pt x="16200" y="10198"/>
                  <a:pt x="16200" y="10198"/>
                </a:cubicBezTo>
                <a:cubicBezTo>
                  <a:pt x="16366" y="10037"/>
                  <a:pt x="16366" y="10037"/>
                  <a:pt x="16366" y="10037"/>
                </a:cubicBezTo>
                <a:cubicBezTo>
                  <a:pt x="16449" y="9957"/>
                  <a:pt x="16449" y="9957"/>
                  <a:pt x="16449" y="9957"/>
                </a:cubicBezTo>
                <a:cubicBezTo>
                  <a:pt x="16449" y="9957"/>
                  <a:pt x="16532" y="9957"/>
                  <a:pt x="16532" y="9917"/>
                </a:cubicBezTo>
                <a:cubicBezTo>
                  <a:pt x="16532" y="9917"/>
                  <a:pt x="16615" y="9917"/>
                  <a:pt x="16615" y="9917"/>
                </a:cubicBezTo>
                <a:cubicBezTo>
                  <a:pt x="16615" y="9917"/>
                  <a:pt x="16657" y="9877"/>
                  <a:pt x="16657" y="9877"/>
                </a:cubicBezTo>
                <a:cubicBezTo>
                  <a:pt x="16698" y="9836"/>
                  <a:pt x="16698" y="9796"/>
                  <a:pt x="16698" y="9796"/>
                </a:cubicBezTo>
                <a:cubicBezTo>
                  <a:pt x="16698" y="9796"/>
                  <a:pt x="16698" y="9756"/>
                  <a:pt x="16698" y="9756"/>
                </a:cubicBezTo>
                <a:cubicBezTo>
                  <a:pt x="16698" y="9756"/>
                  <a:pt x="16698" y="9716"/>
                  <a:pt x="16698" y="9716"/>
                </a:cubicBezTo>
                <a:cubicBezTo>
                  <a:pt x="16698" y="9716"/>
                  <a:pt x="16698" y="9676"/>
                  <a:pt x="16698" y="9676"/>
                </a:cubicBezTo>
                <a:cubicBezTo>
                  <a:pt x="16698" y="9636"/>
                  <a:pt x="16740" y="9636"/>
                  <a:pt x="16740" y="9636"/>
                </a:cubicBezTo>
                <a:cubicBezTo>
                  <a:pt x="16740" y="9555"/>
                  <a:pt x="16740" y="9555"/>
                  <a:pt x="16740" y="9555"/>
                </a:cubicBezTo>
                <a:cubicBezTo>
                  <a:pt x="16740" y="9555"/>
                  <a:pt x="16698" y="9515"/>
                  <a:pt x="16698" y="9475"/>
                </a:cubicBezTo>
                <a:cubicBezTo>
                  <a:pt x="16698" y="9475"/>
                  <a:pt x="16698" y="9475"/>
                  <a:pt x="16698" y="9435"/>
                </a:cubicBezTo>
                <a:cubicBezTo>
                  <a:pt x="16740" y="9395"/>
                  <a:pt x="16782" y="9395"/>
                  <a:pt x="16782" y="9395"/>
                </a:cubicBezTo>
                <a:cubicBezTo>
                  <a:pt x="16865" y="9395"/>
                  <a:pt x="16865" y="9395"/>
                  <a:pt x="16865" y="9395"/>
                </a:cubicBezTo>
                <a:cubicBezTo>
                  <a:pt x="16865" y="9395"/>
                  <a:pt x="16906" y="9355"/>
                  <a:pt x="16948" y="9355"/>
                </a:cubicBezTo>
                <a:cubicBezTo>
                  <a:pt x="16948" y="9355"/>
                  <a:pt x="16989" y="9314"/>
                  <a:pt x="16989" y="9314"/>
                </a:cubicBezTo>
                <a:cubicBezTo>
                  <a:pt x="17031" y="9234"/>
                  <a:pt x="17031" y="9234"/>
                  <a:pt x="17031" y="9234"/>
                </a:cubicBezTo>
                <a:cubicBezTo>
                  <a:pt x="17072" y="9234"/>
                  <a:pt x="17072" y="9234"/>
                  <a:pt x="17072" y="9234"/>
                </a:cubicBezTo>
                <a:cubicBezTo>
                  <a:pt x="17114" y="9194"/>
                  <a:pt x="17114" y="9194"/>
                  <a:pt x="17114" y="9194"/>
                </a:cubicBezTo>
                <a:cubicBezTo>
                  <a:pt x="17114" y="9114"/>
                  <a:pt x="17114" y="9114"/>
                  <a:pt x="17114" y="9114"/>
                </a:cubicBezTo>
                <a:cubicBezTo>
                  <a:pt x="17197" y="9074"/>
                  <a:pt x="17197" y="9074"/>
                  <a:pt x="17197" y="9074"/>
                </a:cubicBezTo>
                <a:cubicBezTo>
                  <a:pt x="17197" y="9033"/>
                  <a:pt x="17197" y="9033"/>
                  <a:pt x="17197" y="9033"/>
                </a:cubicBezTo>
                <a:cubicBezTo>
                  <a:pt x="17238" y="8993"/>
                  <a:pt x="17238" y="8993"/>
                  <a:pt x="17238" y="8993"/>
                </a:cubicBezTo>
                <a:cubicBezTo>
                  <a:pt x="17280" y="8993"/>
                  <a:pt x="17280" y="8993"/>
                  <a:pt x="17280" y="8993"/>
                </a:cubicBezTo>
                <a:cubicBezTo>
                  <a:pt x="17363" y="8913"/>
                  <a:pt x="17363" y="8913"/>
                  <a:pt x="17363" y="8913"/>
                </a:cubicBezTo>
                <a:cubicBezTo>
                  <a:pt x="17446" y="8873"/>
                  <a:pt x="17446" y="8873"/>
                  <a:pt x="17446" y="8873"/>
                </a:cubicBezTo>
                <a:cubicBezTo>
                  <a:pt x="17446" y="8873"/>
                  <a:pt x="17488" y="8793"/>
                  <a:pt x="17488" y="8752"/>
                </a:cubicBezTo>
                <a:cubicBezTo>
                  <a:pt x="17488" y="8712"/>
                  <a:pt x="17488" y="8712"/>
                  <a:pt x="17529" y="8672"/>
                </a:cubicBezTo>
                <a:cubicBezTo>
                  <a:pt x="17529" y="8672"/>
                  <a:pt x="17571" y="8672"/>
                  <a:pt x="17612" y="8632"/>
                </a:cubicBezTo>
                <a:cubicBezTo>
                  <a:pt x="17612" y="8632"/>
                  <a:pt x="17612" y="8592"/>
                  <a:pt x="17612" y="8592"/>
                </a:cubicBezTo>
                <a:cubicBezTo>
                  <a:pt x="17654" y="8592"/>
                  <a:pt x="17654" y="8592"/>
                  <a:pt x="17654" y="8592"/>
                </a:cubicBezTo>
                <a:cubicBezTo>
                  <a:pt x="17654" y="8512"/>
                  <a:pt x="17654" y="8512"/>
                  <a:pt x="17654" y="8512"/>
                </a:cubicBezTo>
                <a:cubicBezTo>
                  <a:pt x="17654" y="8471"/>
                  <a:pt x="17654" y="8471"/>
                  <a:pt x="17654" y="8471"/>
                </a:cubicBezTo>
                <a:cubicBezTo>
                  <a:pt x="17654" y="8471"/>
                  <a:pt x="17571" y="8512"/>
                  <a:pt x="17571" y="8512"/>
                </a:cubicBezTo>
                <a:cubicBezTo>
                  <a:pt x="17571" y="8512"/>
                  <a:pt x="17529" y="8512"/>
                  <a:pt x="17488" y="8512"/>
                </a:cubicBezTo>
                <a:cubicBezTo>
                  <a:pt x="17488" y="8512"/>
                  <a:pt x="17446" y="8512"/>
                  <a:pt x="17405" y="8512"/>
                </a:cubicBezTo>
                <a:cubicBezTo>
                  <a:pt x="17363" y="8471"/>
                  <a:pt x="17405" y="8471"/>
                  <a:pt x="17405" y="8471"/>
                </a:cubicBezTo>
                <a:cubicBezTo>
                  <a:pt x="17405" y="8471"/>
                  <a:pt x="17446" y="8471"/>
                  <a:pt x="17446" y="8431"/>
                </a:cubicBezTo>
                <a:cubicBezTo>
                  <a:pt x="17446" y="8431"/>
                  <a:pt x="17488" y="8351"/>
                  <a:pt x="17488" y="8351"/>
                </a:cubicBezTo>
                <a:cubicBezTo>
                  <a:pt x="17529" y="8351"/>
                  <a:pt x="17529" y="8351"/>
                  <a:pt x="17529" y="8351"/>
                </a:cubicBezTo>
                <a:cubicBezTo>
                  <a:pt x="17571" y="8311"/>
                  <a:pt x="17571" y="8311"/>
                  <a:pt x="17571" y="8311"/>
                </a:cubicBezTo>
                <a:cubicBezTo>
                  <a:pt x="17571" y="8311"/>
                  <a:pt x="17612" y="8311"/>
                  <a:pt x="17612" y="8311"/>
                </a:cubicBezTo>
                <a:cubicBezTo>
                  <a:pt x="17612" y="8311"/>
                  <a:pt x="17571" y="8271"/>
                  <a:pt x="17571" y="8271"/>
                </a:cubicBezTo>
                <a:cubicBezTo>
                  <a:pt x="17571" y="8190"/>
                  <a:pt x="17571" y="8190"/>
                  <a:pt x="17571" y="8190"/>
                </a:cubicBezTo>
                <a:cubicBezTo>
                  <a:pt x="17654" y="8230"/>
                  <a:pt x="17654" y="8230"/>
                  <a:pt x="17654" y="8230"/>
                </a:cubicBezTo>
                <a:cubicBezTo>
                  <a:pt x="17778" y="8230"/>
                  <a:pt x="17778" y="8230"/>
                  <a:pt x="17778" y="8230"/>
                </a:cubicBezTo>
                <a:cubicBezTo>
                  <a:pt x="17820" y="8190"/>
                  <a:pt x="17820" y="8190"/>
                  <a:pt x="17820" y="8190"/>
                </a:cubicBezTo>
                <a:cubicBezTo>
                  <a:pt x="17820" y="8190"/>
                  <a:pt x="17862" y="8271"/>
                  <a:pt x="17862" y="8271"/>
                </a:cubicBezTo>
                <a:cubicBezTo>
                  <a:pt x="17862" y="8311"/>
                  <a:pt x="17862" y="8351"/>
                  <a:pt x="17903" y="8351"/>
                </a:cubicBezTo>
                <a:cubicBezTo>
                  <a:pt x="17903" y="8351"/>
                  <a:pt x="17986" y="8391"/>
                  <a:pt x="17986" y="8391"/>
                </a:cubicBezTo>
                <a:cubicBezTo>
                  <a:pt x="17986" y="8391"/>
                  <a:pt x="17986" y="8351"/>
                  <a:pt x="18028" y="8351"/>
                </a:cubicBezTo>
                <a:cubicBezTo>
                  <a:pt x="18028" y="8351"/>
                  <a:pt x="18069" y="8351"/>
                  <a:pt x="18069" y="8351"/>
                </a:cubicBezTo>
                <a:cubicBezTo>
                  <a:pt x="18111" y="8351"/>
                  <a:pt x="18152" y="8351"/>
                  <a:pt x="18152" y="8351"/>
                </a:cubicBezTo>
                <a:cubicBezTo>
                  <a:pt x="18152" y="8351"/>
                  <a:pt x="18194" y="8351"/>
                  <a:pt x="18235" y="8351"/>
                </a:cubicBezTo>
                <a:cubicBezTo>
                  <a:pt x="18235" y="8311"/>
                  <a:pt x="18235" y="8311"/>
                  <a:pt x="18235" y="8311"/>
                </a:cubicBezTo>
                <a:cubicBezTo>
                  <a:pt x="18235" y="8311"/>
                  <a:pt x="18235" y="8271"/>
                  <a:pt x="18235" y="8271"/>
                </a:cubicBezTo>
                <a:cubicBezTo>
                  <a:pt x="18235" y="8271"/>
                  <a:pt x="18277" y="8190"/>
                  <a:pt x="18277" y="8190"/>
                </a:cubicBezTo>
                <a:cubicBezTo>
                  <a:pt x="18277" y="8190"/>
                  <a:pt x="18318" y="8190"/>
                  <a:pt x="18318" y="8190"/>
                </a:cubicBezTo>
                <a:cubicBezTo>
                  <a:pt x="18318" y="8190"/>
                  <a:pt x="18360" y="8190"/>
                  <a:pt x="18360" y="8190"/>
                </a:cubicBezTo>
                <a:cubicBezTo>
                  <a:pt x="18360" y="8190"/>
                  <a:pt x="18360" y="8150"/>
                  <a:pt x="18360" y="8150"/>
                </a:cubicBezTo>
                <a:cubicBezTo>
                  <a:pt x="18360" y="8150"/>
                  <a:pt x="18360" y="8110"/>
                  <a:pt x="18360" y="8110"/>
                </a:cubicBezTo>
                <a:cubicBezTo>
                  <a:pt x="18360" y="8110"/>
                  <a:pt x="18402" y="8110"/>
                  <a:pt x="18402" y="8110"/>
                </a:cubicBezTo>
                <a:cubicBezTo>
                  <a:pt x="18402" y="8030"/>
                  <a:pt x="18402" y="8030"/>
                  <a:pt x="18402" y="8030"/>
                </a:cubicBezTo>
                <a:cubicBezTo>
                  <a:pt x="18402" y="8030"/>
                  <a:pt x="18485" y="8030"/>
                  <a:pt x="18485" y="8030"/>
                </a:cubicBezTo>
                <a:cubicBezTo>
                  <a:pt x="18526" y="8030"/>
                  <a:pt x="18485" y="8030"/>
                  <a:pt x="18485" y="8030"/>
                </a:cubicBezTo>
                <a:cubicBezTo>
                  <a:pt x="18609" y="7990"/>
                  <a:pt x="18609" y="7990"/>
                  <a:pt x="18609" y="7990"/>
                </a:cubicBezTo>
                <a:cubicBezTo>
                  <a:pt x="18609" y="7990"/>
                  <a:pt x="18609" y="7990"/>
                  <a:pt x="18609" y="8030"/>
                </a:cubicBezTo>
                <a:cubicBezTo>
                  <a:pt x="18526" y="7909"/>
                  <a:pt x="18402" y="7749"/>
                  <a:pt x="18402" y="7749"/>
                </a:cubicBezTo>
                <a:cubicBezTo>
                  <a:pt x="18485" y="7588"/>
                  <a:pt x="18485" y="7588"/>
                  <a:pt x="18485" y="7588"/>
                </a:cubicBezTo>
                <a:cubicBezTo>
                  <a:pt x="18485" y="7588"/>
                  <a:pt x="18526" y="7307"/>
                  <a:pt x="18526" y="7227"/>
                </a:cubicBezTo>
                <a:cubicBezTo>
                  <a:pt x="18526" y="7187"/>
                  <a:pt x="18526" y="6946"/>
                  <a:pt x="18526" y="6946"/>
                </a:cubicBezTo>
                <a:cubicBezTo>
                  <a:pt x="18526" y="6946"/>
                  <a:pt x="18360" y="6906"/>
                  <a:pt x="18485" y="6785"/>
                </a:cubicBezTo>
                <a:cubicBezTo>
                  <a:pt x="18609" y="6625"/>
                  <a:pt x="18734" y="6424"/>
                  <a:pt x="18734" y="6424"/>
                </a:cubicBezTo>
                <a:cubicBezTo>
                  <a:pt x="18734" y="6022"/>
                  <a:pt x="18734" y="6022"/>
                  <a:pt x="18734" y="6022"/>
                </a:cubicBezTo>
                <a:cubicBezTo>
                  <a:pt x="18734" y="6022"/>
                  <a:pt x="18609" y="5902"/>
                  <a:pt x="18775" y="5822"/>
                </a:cubicBezTo>
                <a:cubicBezTo>
                  <a:pt x="18942" y="5701"/>
                  <a:pt x="19232" y="5340"/>
                  <a:pt x="19232" y="5340"/>
                </a:cubicBezTo>
                <a:cubicBezTo>
                  <a:pt x="19523" y="5019"/>
                  <a:pt x="19523" y="5019"/>
                  <a:pt x="19523" y="5019"/>
                </a:cubicBezTo>
                <a:cubicBezTo>
                  <a:pt x="19025" y="4898"/>
                  <a:pt x="19025" y="4898"/>
                  <a:pt x="19025" y="4898"/>
                </a:cubicBezTo>
                <a:cubicBezTo>
                  <a:pt x="18734" y="4858"/>
                  <a:pt x="18734" y="4858"/>
                  <a:pt x="18734" y="4858"/>
                </a:cubicBezTo>
                <a:cubicBezTo>
                  <a:pt x="18526" y="4738"/>
                  <a:pt x="18526" y="4738"/>
                  <a:pt x="18526" y="4738"/>
                </a:cubicBezTo>
                <a:cubicBezTo>
                  <a:pt x="18402" y="4537"/>
                  <a:pt x="18402" y="4537"/>
                  <a:pt x="18402" y="4537"/>
                </a:cubicBezTo>
                <a:cubicBezTo>
                  <a:pt x="18277" y="4617"/>
                  <a:pt x="18277" y="4617"/>
                  <a:pt x="18277" y="4617"/>
                </a:cubicBezTo>
                <a:cubicBezTo>
                  <a:pt x="18152" y="4697"/>
                  <a:pt x="18152" y="4697"/>
                  <a:pt x="18152" y="4697"/>
                </a:cubicBezTo>
                <a:cubicBezTo>
                  <a:pt x="17862" y="4657"/>
                  <a:pt x="17862" y="4657"/>
                  <a:pt x="17862" y="4657"/>
                </a:cubicBezTo>
                <a:cubicBezTo>
                  <a:pt x="17654" y="4457"/>
                  <a:pt x="17654" y="4457"/>
                  <a:pt x="17654" y="4457"/>
                </a:cubicBezTo>
                <a:cubicBezTo>
                  <a:pt x="17488" y="4577"/>
                  <a:pt x="17488" y="4577"/>
                  <a:pt x="17488" y="4577"/>
                </a:cubicBezTo>
                <a:cubicBezTo>
                  <a:pt x="17322" y="4457"/>
                  <a:pt x="17322" y="4457"/>
                  <a:pt x="17322" y="4457"/>
                </a:cubicBezTo>
                <a:cubicBezTo>
                  <a:pt x="17197" y="4256"/>
                  <a:pt x="17197" y="4256"/>
                  <a:pt x="17197" y="4256"/>
                </a:cubicBezTo>
                <a:cubicBezTo>
                  <a:pt x="17155" y="4095"/>
                  <a:pt x="17155" y="4095"/>
                  <a:pt x="17155" y="4095"/>
                </a:cubicBezTo>
                <a:cubicBezTo>
                  <a:pt x="16948" y="3894"/>
                  <a:pt x="16948" y="3894"/>
                  <a:pt x="16948" y="3894"/>
                </a:cubicBezTo>
                <a:cubicBezTo>
                  <a:pt x="16865" y="3894"/>
                  <a:pt x="16865" y="3894"/>
                  <a:pt x="16865" y="3894"/>
                </a:cubicBezTo>
                <a:cubicBezTo>
                  <a:pt x="16865" y="3935"/>
                  <a:pt x="16823" y="3935"/>
                  <a:pt x="16823" y="3935"/>
                </a:cubicBezTo>
                <a:cubicBezTo>
                  <a:pt x="16823" y="3935"/>
                  <a:pt x="16698" y="3894"/>
                  <a:pt x="16698" y="3894"/>
                </a:cubicBezTo>
                <a:cubicBezTo>
                  <a:pt x="16698" y="3814"/>
                  <a:pt x="16698" y="3814"/>
                  <a:pt x="16698" y="3814"/>
                </a:cubicBezTo>
                <a:cubicBezTo>
                  <a:pt x="16657" y="3774"/>
                  <a:pt x="16657" y="3774"/>
                  <a:pt x="16657" y="3774"/>
                </a:cubicBezTo>
                <a:cubicBezTo>
                  <a:pt x="16574" y="3774"/>
                  <a:pt x="16574" y="3774"/>
                  <a:pt x="16574" y="3774"/>
                </a:cubicBezTo>
                <a:cubicBezTo>
                  <a:pt x="16491" y="3814"/>
                  <a:pt x="16491" y="3814"/>
                  <a:pt x="16491" y="3814"/>
                </a:cubicBezTo>
                <a:cubicBezTo>
                  <a:pt x="16449" y="3854"/>
                  <a:pt x="16449" y="3854"/>
                  <a:pt x="16449" y="3854"/>
                </a:cubicBezTo>
                <a:cubicBezTo>
                  <a:pt x="16449" y="3854"/>
                  <a:pt x="16449" y="3854"/>
                  <a:pt x="16449" y="3854"/>
                </a:cubicBezTo>
                <a:cubicBezTo>
                  <a:pt x="16408" y="3894"/>
                  <a:pt x="16408" y="3894"/>
                  <a:pt x="16408" y="3894"/>
                </a:cubicBezTo>
                <a:cubicBezTo>
                  <a:pt x="16366" y="3894"/>
                  <a:pt x="16366" y="3894"/>
                  <a:pt x="16366" y="3894"/>
                </a:cubicBezTo>
                <a:cubicBezTo>
                  <a:pt x="16366" y="3894"/>
                  <a:pt x="16366" y="3894"/>
                  <a:pt x="16366" y="3894"/>
                </a:cubicBezTo>
                <a:cubicBezTo>
                  <a:pt x="16366" y="3894"/>
                  <a:pt x="16325" y="3894"/>
                  <a:pt x="16325" y="3894"/>
                </a:cubicBezTo>
                <a:cubicBezTo>
                  <a:pt x="16242" y="3894"/>
                  <a:pt x="16242" y="3894"/>
                  <a:pt x="16242" y="3894"/>
                </a:cubicBezTo>
                <a:cubicBezTo>
                  <a:pt x="16242" y="3854"/>
                  <a:pt x="16242" y="3854"/>
                  <a:pt x="16242" y="3854"/>
                </a:cubicBezTo>
                <a:cubicBezTo>
                  <a:pt x="16242" y="3814"/>
                  <a:pt x="16242" y="3814"/>
                  <a:pt x="16242" y="3814"/>
                </a:cubicBezTo>
                <a:cubicBezTo>
                  <a:pt x="16158" y="3774"/>
                  <a:pt x="16158" y="3774"/>
                  <a:pt x="16158" y="3774"/>
                </a:cubicBezTo>
                <a:cubicBezTo>
                  <a:pt x="16117" y="3774"/>
                  <a:pt x="16117" y="3774"/>
                  <a:pt x="16117" y="3774"/>
                </a:cubicBezTo>
                <a:cubicBezTo>
                  <a:pt x="16117" y="3774"/>
                  <a:pt x="16075" y="3734"/>
                  <a:pt x="16075" y="3734"/>
                </a:cubicBezTo>
                <a:cubicBezTo>
                  <a:pt x="16034" y="3734"/>
                  <a:pt x="16034" y="3694"/>
                  <a:pt x="16034" y="3694"/>
                </a:cubicBezTo>
                <a:cubicBezTo>
                  <a:pt x="15992" y="3654"/>
                  <a:pt x="15992" y="3654"/>
                  <a:pt x="15992" y="3654"/>
                </a:cubicBezTo>
                <a:cubicBezTo>
                  <a:pt x="16075" y="3654"/>
                  <a:pt x="16075" y="3654"/>
                  <a:pt x="16075" y="3654"/>
                </a:cubicBezTo>
                <a:cubicBezTo>
                  <a:pt x="16075" y="3654"/>
                  <a:pt x="16075" y="3613"/>
                  <a:pt x="16075" y="3613"/>
                </a:cubicBezTo>
                <a:cubicBezTo>
                  <a:pt x="16075" y="3613"/>
                  <a:pt x="16075" y="3613"/>
                  <a:pt x="16075" y="3613"/>
                </a:cubicBezTo>
                <a:cubicBezTo>
                  <a:pt x="16075" y="3613"/>
                  <a:pt x="16034" y="3613"/>
                  <a:pt x="16034" y="3613"/>
                </a:cubicBezTo>
                <a:cubicBezTo>
                  <a:pt x="15951" y="3613"/>
                  <a:pt x="15951" y="3613"/>
                  <a:pt x="15951" y="3613"/>
                </a:cubicBezTo>
                <a:cubicBezTo>
                  <a:pt x="15909" y="3654"/>
                  <a:pt x="15909" y="3654"/>
                  <a:pt x="15909" y="3654"/>
                </a:cubicBezTo>
                <a:cubicBezTo>
                  <a:pt x="15826" y="3654"/>
                  <a:pt x="15826" y="3654"/>
                  <a:pt x="15826" y="3654"/>
                </a:cubicBezTo>
                <a:cubicBezTo>
                  <a:pt x="15743" y="3694"/>
                  <a:pt x="15743" y="3694"/>
                  <a:pt x="15743" y="3694"/>
                </a:cubicBezTo>
                <a:cubicBezTo>
                  <a:pt x="15618" y="3694"/>
                  <a:pt x="15618" y="3694"/>
                  <a:pt x="15618" y="3694"/>
                </a:cubicBezTo>
                <a:cubicBezTo>
                  <a:pt x="15577" y="3613"/>
                  <a:pt x="15577" y="3613"/>
                  <a:pt x="15577" y="3613"/>
                </a:cubicBezTo>
                <a:cubicBezTo>
                  <a:pt x="15535" y="3533"/>
                  <a:pt x="15535" y="3533"/>
                  <a:pt x="15535" y="3533"/>
                </a:cubicBezTo>
                <a:cubicBezTo>
                  <a:pt x="15494" y="3493"/>
                  <a:pt x="15494" y="3493"/>
                  <a:pt x="15494" y="3493"/>
                </a:cubicBezTo>
                <a:cubicBezTo>
                  <a:pt x="15452" y="3493"/>
                  <a:pt x="15452" y="3493"/>
                  <a:pt x="15452" y="3493"/>
                </a:cubicBezTo>
                <a:cubicBezTo>
                  <a:pt x="15328" y="3453"/>
                  <a:pt x="15328" y="3453"/>
                  <a:pt x="15328" y="3453"/>
                </a:cubicBezTo>
                <a:cubicBezTo>
                  <a:pt x="15369" y="3372"/>
                  <a:pt x="15369" y="3372"/>
                  <a:pt x="15369" y="3372"/>
                </a:cubicBezTo>
                <a:cubicBezTo>
                  <a:pt x="15369" y="3372"/>
                  <a:pt x="15328" y="3292"/>
                  <a:pt x="15328" y="3292"/>
                </a:cubicBezTo>
                <a:cubicBezTo>
                  <a:pt x="15286" y="3292"/>
                  <a:pt x="15245" y="3292"/>
                  <a:pt x="15245" y="3292"/>
                </a:cubicBezTo>
                <a:cubicBezTo>
                  <a:pt x="15162" y="3212"/>
                  <a:pt x="15162" y="3212"/>
                  <a:pt x="15162" y="3212"/>
                </a:cubicBezTo>
                <a:cubicBezTo>
                  <a:pt x="15162" y="3212"/>
                  <a:pt x="15162" y="3172"/>
                  <a:pt x="15120" y="3132"/>
                </a:cubicBezTo>
                <a:cubicBezTo>
                  <a:pt x="15078" y="3132"/>
                  <a:pt x="15078" y="3091"/>
                  <a:pt x="15037" y="3091"/>
                </a:cubicBezTo>
                <a:cubicBezTo>
                  <a:pt x="14995" y="3091"/>
                  <a:pt x="14912" y="3091"/>
                  <a:pt x="14912" y="3091"/>
                </a:cubicBezTo>
                <a:cubicBezTo>
                  <a:pt x="14912" y="3091"/>
                  <a:pt x="14871" y="3011"/>
                  <a:pt x="14829" y="3011"/>
                </a:cubicBezTo>
                <a:cubicBezTo>
                  <a:pt x="14829" y="3011"/>
                  <a:pt x="14663" y="3011"/>
                  <a:pt x="14663" y="3011"/>
                </a:cubicBezTo>
                <a:cubicBezTo>
                  <a:pt x="14663" y="3011"/>
                  <a:pt x="14705" y="2891"/>
                  <a:pt x="14705" y="2891"/>
                </a:cubicBezTo>
                <a:cubicBezTo>
                  <a:pt x="14705" y="2851"/>
                  <a:pt x="14705" y="2730"/>
                  <a:pt x="14705" y="2730"/>
                </a:cubicBezTo>
                <a:cubicBezTo>
                  <a:pt x="14705" y="2690"/>
                  <a:pt x="14705" y="2690"/>
                  <a:pt x="14705" y="2690"/>
                </a:cubicBezTo>
                <a:cubicBezTo>
                  <a:pt x="14705" y="2690"/>
                  <a:pt x="14663" y="2650"/>
                  <a:pt x="14705" y="2570"/>
                </a:cubicBezTo>
                <a:cubicBezTo>
                  <a:pt x="14746" y="2489"/>
                  <a:pt x="14705" y="2529"/>
                  <a:pt x="14746" y="2449"/>
                </a:cubicBezTo>
                <a:cubicBezTo>
                  <a:pt x="14788" y="2329"/>
                  <a:pt x="14788" y="2288"/>
                  <a:pt x="14788" y="2288"/>
                </a:cubicBezTo>
                <a:cubicBezTo>
                  <a:pt x="14705" y="2248"/>
                  <a:pt x="14705" y="2248"/>
                  <a:pt x="14705" y="2248"/>
                </a:cubicBezTo>
                <a:cubicBezTo>
                  <a:pt x="14705" y="2248"/>
                  <a:pt x="14663" y="2208"/>
                  <a:pt x="14622" y="2248"/>
                </a:cubicBezTo>
                <a:cubicBezTo>
                  <a:pt x="14622" y="2329"/>
                  <a:pt x="14580" y="2329"/>
                  <a:pt x="14580" y="2329"/>
                </a:cubicBezTo>
                <a:cubicBezTo>
                  <a:pt x="14497" y="2449"/>
                  <a:pt x="14497" y="2449"/>
                  <a:pt x="14497" y="2449"/>
                </a:cubicBezTo>
                <a:cubicBezTo>
                  <a:pt x="14497" y="2570"/>
                  <a:pt x="14497" y="2570"/>
                  <a:pt x="14497" y="2570"/>
                </a:cubicBezTo>
                <a:cubicBezTo>
                  <a:pt x="14497" y="2570"/>
                  <a:pt x="14538" y="2610"/>
                  <a:pt x="14414" y="2610"/>
                </a:cubicBezTo>
                <a:cubicBezTo>
                  <a:pt x="14331" y="2610"/>
                  <a:pt x="14248" y="2610"/>
                  <a:pt x="14248" y="2610"/>
                </a:cubicBezTo>
                <a:cubicBezTo>
                  <a:pt x="14248" y="2610"/>
                  <a:pt x="14331" y="2690"/>
                  <a:pt x="14206" y="2690"/>
                </a:cubicBezTo>
                <a:cubicBezTo>
                  <a:pt x="14123" y="2690"/>
                  <a:pt x="13998" y="2690"/>
                  <a:pt x="13998" y="2690"/>
                </a:cubicBezTo>
                <a:cubicBezTo>
                  <a:pt x="13915" y="2610"/>
                  <a:pt x="13915" y="2610"/>
                  <a:pt x="13915" y="2610"/>
                </a:cubicBezTo>
                <a:cubicBezTo>
                  <a:pt x="13749" y="2650"/>
                  <a:pt x="13749" y="2650"/>
                  <a:pt x="13749" y="2650"/>
                </a:cubicBezTo>
                <a:cubicBezTo>
                  <a:pt x="13749" y="2650"/>
                  <a:pt x="13749" y="2610"/>
                  <a:pt x="13749" y="2529"/>
                </a:cubicBezTo>
                <a:cubicBezTo>
                  <a:pt x="13749" y="2489"/>
                  <a:pt x="13708" y="2409"/>
                  <a:pt x="13749" y="2409"/>
                </a:cubicBezTo>
                <a:cubicBezTo>
                  <a:pt x="13791" y="2409"/>
                  <a:pt x="13832" y="2369"/>
                  <a:pt x="13832" y="2369"/>
                </a:cubicBezTo>
                <a:cubicBezTo>
                  <a:pt x="13791" y="2248"/>
                  <a:pt x="13791" y="2248"/>
                  <a:pt x="13791" y="2248"/>
                </a:cubicBezTo>
                <a:cubicBezTo>
                  <a:pt x="13791" y="2248"/>
                  <a:pt x="13791" y="2248"/>
                  <a:pt x="13791" y="2248"/>
                </a:cubicBezTo>
                <a:cubicBezTo>
                  <a:pt x="13791" y="2248"/>
                  <a:pt x="13749" y="2248"/>
                  <a:pt x="13749" y="2208"/>
                </a:cubicBezTo>
                <a:cubicBezTo>
                  <a:pt x="13749" y="2168"/>
                  <a:pt x="13791" y="2088"/>
                  <a:pt x="13791" y="2088"/>
                </a:cubicBezTo>
                <a:cubicBezTo>
                  <a:pt x="13832" y="2048"/>
                  <a:pt x="13832" y="1967"/>
                  <a:pt x="13832" y="1967"/>
                </a:cubicBezTo>
                <a:cubicBezTo>
                  <a:pt x="13791" y="1967"/>
                  <a:pt x="13791" y="1967"/>
                  <a:pt x="13791" y="1967"/>
                </a:cubicBezTo>
                <a:cubicBezTo>
                  <a:pt x="13791" y="1967"/>
                  <a:pt x="13708" y="2007"/>
                  <a:pt x="13708" y="1927"/>
                </a:cubicBezTo>
                <a:cubicBezTo>
                  <a:pt x="13708" y="1887"/>
                  <a:pt x="13666" y="1807"/>
                  <a:pt x="13666" y="1807"/>
                </a:cubicBezTo>
                <a:cubicBezTo>
                  <a:pt x="13666" y="1807"/>
                  <a:pt x="13583" y="1767"/>
                  <a:pt x="13583" y="1767"/>
                </a:cubicBezTo>
                <a:cubicBezTo>
                  <a:pt x="13542" y="1767"/>
                  <a:pt x="13542" y="1767"/>
                  <a:pt x="13500" y="1807"/>
                </a:cubicBezTo>
                <a:cubicBezTo>
                  <a:pt x="13500" y="1807"/>
                  <a:pt x="13375" y="1767"/>
                  <a:pt x="13375" y="1767"/>
                </a:cubicBezTo>
                <a:cubicBezTo>
                  <a:pt x="13375" y="1767"/>
                  <a:pt x="13251" y="1767"/>
                  <a:pt x="13251" y="1767"/>
                </a:cubicBezTo>
                <a:cubicBezTo>
                  <a:pt x="13209" y="1767"/>
                  <a:pt x="13168" y="1847"/>
                  <a:pt x="13168" y="1847"/>
                </a:cubicBezTo>
                <a:cubicBezTo>
                  <a:pt x="13085" y="1726"/>
                  <a:pt x="13085" y="1726"/>
                  <a:pt x="13085" y="1726"/>
                </a:cubicBezTo>
                <a:cubicBezTo>
                  <a:pt x="13126" y="1606"/>
                  <a:pt x="13126" y="1606"/>
                  <a:pt x="13126" y="1606"/>
                </a:cubicBezTo>
                <a:cubicBezTo>
                  <a:pt x="13126" y="1606"/>
                  <a:pt x="13043" y="1526"/>
                  <a:pt x="13043" y="1486"/>
                </a:cubicBezTo>
                <a:cubicBezTo>
                  <a:pt x="13043" y="1486"/>
                  <a:pt x="13002" y="1405"/>
                  <a:pt x="13002" y="1405"/>
                </a:cubicBezTo>
                <a:cubicBezTo>
                  <a:pt x="12918" y="1405"/>
                  <a:pt x="12918" y="1405"/>
                  <a:pt x="12918" y="1405"/>
                </a:cubicBezTo>
                <a:cubicBezTo>
                  <a:pt x="12877" y="1365"/>
                  <a:pt x="12877" y="1365"/>
                  <a:pt x="12877" y="1365"/>
                </a:cubicBezTo>
                <a:cubicBezTo>
                  <a:pt x="12877" y="1365"/>
                  <a:pt x="12794" y="1365"/>
                  <a:pt x="12752" y="1365"/>
                </a:cubicBezTo>
                <a:cubicBezTo>
                  <a:pt x="12711" y="1365"/>
                  <a:pt x="12711" y="1365"/>
                  <a:pt x="12669" y="1365"/>
                </a:cubicBezTo>
                <a:cubicBezTo>
                  <a:pt x="12669" y="1365"/>
                  <a:pt x="12586" y="1285"/>
                  <a:pt x="12586" y="1285"/>
                </a:cubicBezTo>
                <a:cubicBezTo>
                  <a:pt x="12586" y="1245"/>
                  <a:pt x="12586" y="1204"/>
                  <a:pt x="12586" y="1164"/>
                </a:cubicBezTo>
                <a:cubicBezTo>
                  <a:pt x="12545" y="1124"/>
                  <a:pt x="12503" y="1044"/>
                  <a:pt x="12503" y="1004"/>
                </a:cubicBezTo>
                <a:cubicBezTo>
                  <a:pt x="12503" y="1004"/>
                  <a:pt x="12545" y="923"/>
                  <a:pt x="12545" y="923"/>
                </a:cubicBezTo>
                <a:cubicBezTo>
                  <a:pt x="12503" y="883"/>
                  <a:pt x="12420" y="803"/>
                  <a:pt x="12420" y="803"/>
                </a:cubicBezTo>
                <a:cubicBezTo>
                  <a:pt x="12378" y="723"/>
                  <a:pt x="12378" y="723"/>
                  <a:pt x="12378" y="723"/>
                </a:cubicBezTo>
                <a:cubicBezTo>
                  <a:pt x="12378" y="723"/>
                  <a:pt x="12254" y="803"/>
                  <a:pt x="12212" y="803"/>
                </a:cubicBezTo>
                <a:cubicBezTo>
                  <a:pt x="12171" y="803"/>
                  <a:pt x="12088" y="763"/>
                  <a:pt x="12088" y="803"/>
                </a:cubicBezTo>
                <a:cubicBezTo>
                  <a:pt x="12088" y="803"/>
                  <a:pt x="12129" y="883"/>
                  <a:pt x="12088" y="883"/>
                </a:cubicBezTo>
                <a:cubicBezTo>
                  <a:pt x="12046" y="883"/>
                  <a:pt x="11963" y="883"/>
                  <a:pt x="11922" y="843"/>
                </a:cubicBezTo>
                <a:cubicBezTo>
                  <a:pt x="11880" y="803"/>
                  <a:pt x="11880" y="763"/>
                  <a:pt x="11880" y="723"/>
                </a:cubicBezTo>
                <a:cubicBezTo>
                  <a:pt x="11838" y="723"/>
                  <a:pt x="11838" y="642"/>
                  <a:pt x="11797" y="642"/>
                </a:cubicBezTo>
                <a:cubicBezTo>
                  <a:pt x="11755" y="642"/>
                  <a:pt x="11714" y="642"/>
                  <a:pt x="11714" y="602"/>
                </a:cubicBezTo>
                <a:cubicBezTo>
                  <a:pt x="11714" y="602"/>
                  <a:pt x="11714" y="482"/>
                  <a:pt x="11714" y="482"/>
                </a:cubicBezTo>
                <a:cubicBezTo>
                  <a:pt x="11714" y="401"/>
                  <a:pt x="11714" y="401"/>
                  <a:pt x="11714" y="401"/>
                </a:cubicBezTo>
                <a:cubicBezTo>
                  <a:pt x="11714" y="401"/>
                  <a:pt x="11714" y="281"/>
                  <a:pt x="11672" y="281"/>
                </a:cubicBezTo>
                <a:cubicBezTo>
                  <a:pt x="11672" y="241"/>
                  <a:pt x="11631" y="201"/>
                  <a:pt x="11631" y="201"/>
                </a:cubicBezTo>
                <a:cubicBezTo>
                  <a:pt x="11631" y="80"/>
                  <a:pt x="11631" y="80"/>
                  <a:pt x="11631" y="80"/>
                </a:cubicBezTo>
                <a:cubicBezTo>
                  <a:pt x="11672" y="40"/>
                  <a:pt x="11672" y="40"/>
                  <a:pt x="11672" y="40"/>
                </a:cubicBezTo>
                <a:cubicBezTo>
                  <a:pt x="11672" y="40"/>
                  <a:pt x="11672" y="0"/>
                  <a:pt x="11714" y="0"/>
                </a:cubicBezTo>
                <a:cubicBezTo>
                  <a:pt x="10758" y="161"/>
                  <a:pt x="10758" y="161"/>
                  <a:pt x="10758" y="161"/>
                </a:cubicBezTo>
                <a:cubicBezTo>
                  <a:pt x="10343" y="201"/>
                  <a:pt x="10343" y="201"/>
                  <a:pt x="10343" y="201"/>
                </a:cubicBezTo>
                <a:cubicBezTo>
                  <a:pt x="10177" y="401"/>
                  <a:pt x="10177" y="401"/>
                  <a:pt x="10177" y="401"/>
                </a:cubicBezTo>
                <a:cubicBezTo>
                  <a:pt x="10094" y="602"/>
                  <a:pt x="10094" y="602"/>
                  <a:pt x="10094" y="602"/>
                </a:cubicBezTo>
                <a:cubicBezTo>
                  <a:pt x="10135" y="923"/>
                  <a:pt x="10135" y="923"/>
                  <a:pt x="10135" y="923"/>
                </a:cubicBezTo>
                <a:cubicBezTo>
                  <a:pt x="10011" y="1124"/>
                  <a:pt x="10011" y="1124"/>
                  <a:pt x="10011" y="1124"/>
                </a:cubicBezTo>
                <a:cubicBezTo>
                  <a:pt x="10011" y="1365"/>
                  <a:pt x="10011" y="1365"/>
                  <a:pt x="10011" y="1365"/>
                </a:cubicBezTo>
                <a:cubicBezTo>
                  <a:pt x="10011" y="1726"/>
                  <a:pt x="10011" y="1726"/>
                  <a:pt x="10011" y="1726"/>
                </a:cubicBezTo>
                <a:cubicBezTo>
                  <a:pt x="9803" y="1847"/>
                  <a:pt x="9803" y="1847"/>
                  <a:pt x="9803" y="1847"/>
                </a:cubicBezTo>
                <a:cubicBezTo>
                  <a:pt x="9512" y="2128"/>
                  <a:pt x="9512" y="2128"/>
                  <a:pt x="9512" y="2128"/>
                </a:cubicBezTo>
                <a:cubicBezTo>
                  <a:pt x="9097" y="2288"/>
                  <a:pt x="9097" y="2288"/>
                  <a:pt x="9097" y="2288"/>
                </a:cubicBezTo>
                <a:cubicBezTo>
                  <a:pt x="8557" y="2409"/>
                  <a:pt x="8557" y="2409"/>
                  <a:pt x="8557" y="2409"/>
                </a:cubicBezTo>
                <a:cubicBezTo>
                  <a:pt x="8142" y="2529"/>
                  <a:pt x="8142" y="2529"/>
                  <a:pt x="8142" y="2529"/>
                </a:cubicBezTo>
                <a:cubicBezTo>
                  <a:pt x="7768" y="2730"/>
                  <a:pt x="7768" y="2730"/>
                  <a:pt x="7768" y="2730"/>
                </a:cubicBezTo>
                <a:cubicBezTo>
                  <a:pt x="7685" y="3011"/>
                  <a:pt x="7685" y="3011"/>
                  <a:pt x="7685" y="3011"/>
                </a:cubicBezTo>
                <a:cubicBezTo>
                  <a:pt x="7643" y="3372"/>
                  <a:pt x="7643" y="3372"/>
                  <a:pt x="7643" y="3372"/>
                </a:cubicBezTo>
                <a:cubicBezTo>
                  <a:pt x="7352" y="3493"/>
                  <a:pt x="7352" y="3493"/>
                  <a:pt x="7352" y="3493"/>
                </a:cubicBezTo>
                <a:cubicBezTo>
                  <a:pt x="7352" y="3493"/>
                  <a:pt x="7228" y="3573"/>
                  <a:pt x="7145" y="3533"/>
                </a:cubicBezTo>
                <a:cubicBezTo>
                  <a:pt x="7020" y="3533"/>
                  <a:pt x="6771" y="3453"/>
                  <a:pt x="6771" y="3453"/>
                </a:cubicBezTo>
                <a:cubicBezTo>
                  <a:pt x="6771" y="3453"/>
                  <a:pt x="6480" y="3292"/>
                  <a:pt x="6355" y="3292"/>
                </a:cubicBezTo>
                <a:cubicBezTo>
                  <a:pt x="6231" y="3252"/>
                  <a:pt x="6023" y="3051"/>
                  <a:pt x="6023" y="3051"/>
                </a:cubicBezTo>
                <a:cubicBezTo>
                  <a:pt x="5815" y="3212"/>
                  <a:pt x="5815" y="3212"/>
                  <a:pt x="5815" y="3212"/>
                </a:cubicBezTo>
                <a:cubicBezTo>
                  <a:pt x="5815" y="3212"/>
                  <a:pt x="5691" y="3091"/>
                  <a:pt x="5691" y="3011"/>
                </a:cubicBezTo>
                <a:cubicBezTo>
                  <a:pt x="5691" y="2971"/>
                  <a:pt x="5691" y="2971"/>
                  <a:pt x="5691" y="2891"/>
                </a:cubicBezTo>
                <a:cubicBezTo>
                  <a:pt x="5691" y="2770"/>
                  <a:pt x="5691" y="2570"/>
                  <a:pt x="5691" y="2570"/>
                </a:cubicBezTo>
                <a:cubicBezTo>
                  <a:pt x="5400" y="2449"/>
                  <a:pt x="5400" y="2449"/>
                  <a:pt x="5400" y="2449"/>
                </a:cubicBezTo>
                <a:cubicBezTo>
                  <a:pt x="5109" y="2409"/>
                  <a:pt x="5109" y="2409"/>
                  <a:pt x="5109" y="2409"/>
                </a:cubicBezTo>
                <a:cubicBezTo>
                  <a:pt x="5109" y="2409"/>
                  <a:pt x="5109" y="2489"/>
                  <a:pt x="5026" y="2409"/>
                </a:cubicBezTo>
                <a:cubicBezTo>
                  <a:pt x="4902" y="2329"/>
                  <a:pt x="4902" y="2168"/>
                  <a:pt x="4902" y="2168"/>
                </a:cubicBezTo>
                <a:cubicBezTo>
                  <a:pt x="4652" y="2048"/>
                  <a:pt x="4652" y="2048"/>
                  <a:pt x="4652" y="2048"/>
                </a:cubicBezTo>
                <a:cubicBezTo>
                  <a:pt x="4569" y="2369"/>
                  <a:pt x="4569" y="2369"/>
                  <a:pt x="4569" y="2369"/>
                </a:cubicBezTo>
                <a:cubicBezTo>
                  <a:pt x="4860" y="2610"/>
                  <a:pt x="4860" y="2610"/>
                  <a:pt x="4860" y="2610"/>
                </a:cubicBezTo>
                <a:cubicBezTo>
                  <a:pt x="4943" y="2770"/>
                  <a:pt x="4943" y="2770"/>
                  <a:pt x="4943" y="2770"/>
                </a:cubicBezTo>
                <a:cubicBezTo>
                  <a:pt x="4860" y="3011"/>
                  <a:pt x="4860" y="3011"/>
                  <a:pt x="4860" y="3011"/>
                </a:cubicBezTo>
                <a:cubicBezTo>
                  <a:pt x="4943" y="3212"/>
                  <a:pt x="4943" y="3212"/>
                  <a:pt x="4943" y="3212"/>
                </a:cubicBezTo>
                <a:cubicBezTo>
                  <a:pt x="4985" y="3372"/>
                  <a:pt x="4985" y="3372"/>
                  <a:pt x="4985" y="3372"/>
                </a:cubicBezTo>
                <a:cubicBezTo>
                  <a:pt x="4985" y="3372"/>
                  <a:pt x="5026" y="3372"/>
                  <a:pt x="5026" y="3493"/>
                </a:cubicBezTo>
                <a:cubicBezTo>
                  <a:pt x="5026" y="3573"/>
                  <a:pt x="4985" y="3975"/>
                  <a:pt x="4985" y="3975"/>
                </a:cubicBezTo>
                <a:cubicBezTo>
                  <a:pt x="4985" y="4296"/>
                  <a:pt x="4985" y="4296"/>
                  <a:pt x="4985" y="4296"/>
                </a:cubicBezTo>
                <a:cubicBezTo>
                  <a:pt x="5109" y="4617"/>
                  <a:pt x="5109" y="4617"/>
                  <a:pt x="5109" y="4617"/>
                </a:cubicBezTo>
                <a:cubicBezTo>
                  <a:pt x="5109" y="4617"/>
                  <a:pt x="4902" y="4738"/>
                  <a:pt x="4818" y="4738"/>
                </a:cubicBezTo>
                <a:cubicBezTo>
                  <a:pt x="4735" y="4738"/>
                  <a:pt x="4528" y="4657"/>
                  <a:pt x="4528" y="4657"/>
                </a:cubicBezTo>
                <a:cubicBezTo>
                  <a:pt x="4445" y="4457"/>
                  <a:pt x="4445" y="4457"/>
                  <a:pt x="4445" y="4457"/>
                </a:cubicBezTo>
                <a:cubicBezTo>
                  <a:pt x="3946" y="4497"/>
                  <a:pt x="3946" y="4497"/>
                  <a:pt x="3946" y="4497"/>
                </a:cubicBezTo>
                <a:cubicBezTo>
                  <a:pt x="3655" y="4457"/>
                  <a:pt x="3655" y="4457"/>
                  <a:pt x="3655" y="4457"/>
                </a:cubicBezTo>
                <a:cubicBezTo>
                  <a:pt x="3406" y="4617"/>
                  <a:pt x="3406" y="4617"/>
                  <a:pt x="3406" y="4617"/>
                </a:cubicBezTo>
                <a:cubicBezTo>
                  <a:pt x="3240" y="4577"/>
                  <a:pt x="3240" y="4577"/>
                  <a:pt x="3240" y="4577"/>
                </a:cubicBezTo>
                <a:cubicBezTo>
                  <a:pt x="3074" y="4416"/>
                  <a:pt x="3074" y="4416"/>
                  <a:pt x="3074" y="4416"/>
                </a:cubicBezTo>
                <a:cubicBezTo>
                  <a:pt x="3032" y="4175"/>
                  <a:pt x="3032" y="4175"/>
                  <a:pt x="3032" y="4175"/>
                </a:cubicBezTo>
                <a:cubicBezTo>
                  <a:pt x="2949" y="3975"/>
                  <a:pt x="2949" y="3975"/>
                  <a:pt x="2949" y="3975"/>
                </a:cubicBezTo>
                <a:cubicBezTo>
                  <a:pt x="2783" y="3774"/>
                  <a:pt x="2783" y="3774"/>
                  <a:pt x="2783" y="3774"/>
                </a:cubicBezTo>
                <a:cubicBezTo>
                  <a:pt x="2243" y="3814"/>
                  <a:pt x="2243" y="3814"/>
                  <a:pt x="2243" y="3814"/>
                </a:cubicBezTo>
                <a:cubicBezTo>
                  <a:pt x="2035" y="3854"/>
                  <a:pt x="2035" y="3854"/>
                  <a:pt x="2035" y="3854"/>
                </a:cubicBezTo>
                <a:cubicBezTo>
                  <a:pt x="1911" y="3975"/>
                  <a:pt x="1911" y="3975"/>
                  <a:pt x="1911" y="3975"/>
                </a:cubicBezTo>
                <a:cubicBezTo>
                  <a:pt x="1662" y="3935"/>
                  <a:pt x="1662" y="3935"/>
                  <a:pt x="1662" y="3935"/>
                </a:cubicBezTo>
                <a:cubicBezTo>
                  <a:pt x="1578" y="4055"/>
                  <a:pt x="1578" y="4055"/>
                  <a:pt x="1578" y="4055"/>
                </a:cubicBezTo>
                <a:cubicBezTo>
                  <a:pt x="1288" y="3975"/>
                  <a:pt x="1288" y="3975"/>
                  <a:pt x="1288" y="3975"/>
                </a:cubicBezTo>
                <a:cubicBezTo>
                  <a:pt x="997" y="4015"/>
                  <a:pt x="997" y="4015"/>
                  <a:pt x="997" y="4015"/>
                </a:cubicBezTo>
                <a:cubicBezTo>
                  <a:pt x="789" y="3975"/>
                  <a:pt x="789" y="3975"/>
                  <a:pt x="789" y="3975"/>
                </a:cubicBezTo>
                <a:cubicBezTo>
                  <a:pt x="415" y="4055"/>
                  <a:pt x="415" y="4055"/>
                  <a:pt x="415" y="4055"/>
                </a:cubicBezTo>
                <a:cubicBezTo>
                  <a:pt x="208" y="4216"/>
                  <a:pt x="208" y="4216"/>
                  <a:pt x="208" y="4216"/>
                </a:cubicBezTo>
                <a:cubicBezTo>
                  <a:pt x="0" y="4537"/>
                  <a:pt x="0" y="4537"/>
                  <a:pt x="0" y="4537"/>
                </a:cubicBezTo>
                <a:cubicBezTo>
                  <a:pt x="0" y="4537"/>
                  <a:pt x="83" y="4537"/>
                  <a:pt x="166" y="4537"/>
                </a:cubicBezTo>
                <a:cubicBezTo>
                  <a:pt x="208" y="4537"/>
                  <a:pt x="582" y="4577"/>
                  <a:pt x="582" y="4577"/>
                </a:cubicBezTo>
                <a:cubicBezTo>
                  <a:pt x="665" y="4697"/>
                  <a:pt x="665" y="4697"/>
                  <a:pt x="665" y="4697"/>
                </a:cubicBezTo>
                <a:cubicBezTo>
                  <a:pt x="415" y="4818"/>
                  <a:pt x="415" y="4818"/>
                  <a:pt x="415" y="4818"/>
                </a:cubicBezTo>
                <a:cubicBezTo>
                  <a:pt x="623" y="4898"/>
                  <a:pt x="623" y="4898"/>
                  <a:pt x="623" y="4898"/>
                </a:cubicBezTo>
                <a:cubicBezTo>
                  <a:pt x="665" y="4978"/>
                  <a:pt x="665" y="4978"/>
                  <a:pt x="665" y="4978"/>
                </a:cubicBezTo>
                <a:cubicBezTo>
                  <a:pt x="665" y="5099"/>
                  <a:pt x="665" y="5099"/>
                  <a:pt x="665" y="5099"/>
                </a:cubicBezTo>
                <a:cubicBezTo>
                  <a:pt x="208" y="5139"/>
                  <a:pt x="208" y="5139"/>
                  <a:pt x="208" y="5139"/>
                </a:cubicBezTo>
                <a:cubicBezTo>
                  <a:pt x="208" y="5139"/>
                  <a:pt x="83" y="5099"/>
                  <a:pt x="83" y="5179"/>
                </a:cubicBezTo>
                <a:cubicBezTo>
                  <a:pt x="42" y="5259"/>
                  <a:pt x="208" y="5300"/>
                  <a:pt x="208" y="5300"/>
                </a:cubicBezTo>
                <a:cubicBezTo>
                  <a:pt x="415" y="5420"/>
                  <a:pt x="415" y="5420"/>
                  <a:pt x="415" y="5420"/>
                </a:cubicBezTo>
                <a:cubicBezTo>
                  <a:pt x="374" y="5822"/>
                  <a:pt x="374" y="5822"/>
                  <a:pt x="374" y="5822"/>
                </a:cubicBezTo>
                <a:cubicBezTo>
                  <a:pt x="540" y="5822"/>
                  <a:pt x="540" y="5822"/>
                  <a:pt x="540" y="5822"/>
                </a:cubicBezTo>
                <a:cubicBezTo>
                  <a:pt x="789" y="5822"/>
                  <a:pt x="789" y="5822"/>
                  <a:pt x="789" y="5822"/>
                </a:cubicBezTo>
                <a:cubicBezTo>
                  <a:pt x="789" y="5822"/>
                  <a:pt x="831" y="5741"/>
                  <a:pt x="955" y="5701"/>
                </a:cubicBezTo>
                <a:cubicBezTo>
                  <a:pt x="1038" y="5701"/>
                  <a:pt x="1163" y="5701"/>
                  <a:pt x="1163" y="5701"/>
                </a:cubicBezTo>
                <a:cubicBezTo>
                  <a:pt x="1163" y="5701"/>
                  <a:pt x="1163" y="5661"/>
                  <a:pt x="1246" y="5862"/>
                </a:cubicBezTo>
                <a:cubicBezTo>
                  <a:pt x="1288" y="6022"/>
                  <a:pt x="1288" y="6022"/>
                  <a:pt x="1288" y="6022"/>
                </a:cubicBezTo>
                <a:cubicBezTo>
                  <a:pt x="1454" y="6062"/>
                  <a:pt x="1454" y="6062"/>
                  <a:pt x="1454" y="6062"/>
                </a:cubicBezTo>
                <a:cubicBezTo>
                  <a:pt x="1537" y="6103"/>
                  <a:pt x="1537" y="6103"/>
                  <a:pt x="1537" y="6103"/>
                </a:cubicBezTo>
                <a:cubicBezTo>
                  <a:pt x="1537" y="6103"/>
                  <a:pt x="1703" y="6183"/>
                  <a:pt x="1786" y="6223"/>
                </a:cubicBezTo>
                <a:cubicBezTo>
                  <a:pt x="1869" y="6263"/>
                  <a:pt x="2035" y="6424"/>
                  <a:pt x="2035" y="6424"/>
                </a:cubicBezTo>
                <a:cubicBezTo>
                  <a:pt x="2118" y="6464"/>
                  <a:pt x="2118" y="6464"/>
                  <a:pt x="2118" y="6464"/>
                </a:cubicBezTo>
                <a:cubicBezTo>
                  <a:pt x="2118" y="6665"/>
                  <a:pt x="2118" y="6665"/>
                  <a:pt x="2118" y="6665"/>
                </a:cubicBezTo>
                <a:cubicBezTo>
                  <a:pt x="2118" y="6665"/>
                  <a:pt x="2285" y="6705"/>
                  <a:pt x="2409" y="6705"/>
                </a:cubicBezTo>
                <a:cubicBezTo>
                  <a:pt x="2534" y="6705"/>
                  <a:pt x="2825" y="6665"/>
                  <a:pt x="2825" y="6665"/>
                </a:cubicBezTo>
                <a:cubicBezTo>
                  <a:pt x="2908" y="6825"/>
                  <a:pt x="2908" y="6825"/>
                  <a:pt x="2908" y="6825"/>
                </a:cubicBezTo>
                <a:cubicBezTo>
                  <a:pt x="2991" y="6825"/>
                  <a:pt x="3365" y="6946"/>
                  <a:pt x="3365" y="6946"/>
                </a:cubicBezTo>
                <a:cubicBezTo>
                  <a:pt x="3240" y="7106"/>
                  <a:pt x="3240" y="7106"/>
                  <a:pt x="3240" y="7106"/>
                </a:cubicBezTo>
                <a:cubicBezTo>
                  <a:pt x="3115" y="7227"/>
                  <a:pt x="3115" y="7227"/>
                  <a:pt x="3115" y="7227"/>
                </a:cubicBezTo>
                <a:cubicBezTo>
                  <a:pt x="3074" y="7347"/>
                  <a:pt x="3074" y="7347"/>
                  <a:pt x="3074" y="7347"/>
                </a:cubicBezTo>
                <a:cubicBezTo>
                  <a:pt x="3074" y="7347"/>
                  <a:pt x="3115" y="7347"/>
                  <a:pt x="3282" y="7387"/>
                </a:cubicBezTo>
                <a:cubicBezTo>
                  <a:pt x="3448" y="7428"/>
                  <a:pt x="3572" y="7508"/>
                  <a:pt x="3572" y="7508"/>
                </a:cubicBezTo>
                <a:cubicBezTo>
                  <a:pt x="3489" y="7709"/>
                  <a:pt x="3489" y="7709"/>
                  <a:pt x="3489" y="7709"/>
                </a:cubicBezTo>
                <a:cubicBezTo>
                  <a:pt x="3697" y="7869"/>
                  <a:pt x="3697" y="7869"/>
                  <a:pt x="3697" y="7869"/>
                </a:cubicBezTo>
                <a:cubicBezTo>
                  <a:pt x="3697" y="7869"/>
                  <a:pt x="3780" y="7990"/>
                  <a:pt x="3780" y="8030"/>
                </a:cubicBezTo>
                <a:cubicBezTo>
                  <a:pt x="3738" y="8070"/>
                  <a:pt x="3738" y="8150"/>
                  <a:pt x="3738" y="8150"/>
                </a:cubicBezTo>
                <a:cubicBezTo>
                  <a:pt x="3614" y="8110"/>
                  <a:pt x="3614" y="8110"/>
                  <a:pt x="3614" y="8110"/>
                </a:cubicBezTo>
                <a:cubicBezTo>
                  <a:pt x="3614" y="8110"/>
                  <a:pt x="3614" y="8190"/>
                  <a:pt x="3572" y="8110"/>
                </a:cubicBezTo>
                <a:cubicBezTo>
                  <a:pt x="3489" y="8030"/>
                  <a:pt x="3448" y="7949"/>
                  <a:pt x="3448" y="7949"/>
                </a:cubicBezTo>
                <a:cubicBezTo>
                  <a:pt x="3406" y="8110"/>
                  <a:pt x="3406" y="8110"/>
                  <a:pt x="3406" y="8110"/>
                </a:cubicBezTo>
                <a:cubicBezTo>
                  <a:pt x="3406" y="8110"/>
                  <a:pt x="3448" y="8271"/>
                  <a:pt x="3489" y="8311"/>
                </a:cubicBezTo>
                <a:cubicBezTo>
                  <a:pt x="3572" y="8311"/>
                  <a:pt x="3572" y="8271"/>
                  <a:pt x="3572" y="8391"/>
                </a:cubicBezTo>
                <a:cubicBezTo>
                  <a:pt x="3572" y="8471"/>
                  <a:pt x="3614" y="8672"/>
                  <a:pt x="3655" y="8712"/>
                </a:cubicBezTo>
                <a:cubicBezTo>
                  <a:pt x="3697" y="8793"/>
                  <a:pt x="3697" y="8993"/>
                  <a:pt x="3738" y="9033"/>
                </a:cubicBezTo>
                <a:cubicBezTo>
                  <a:pt x="3822" y="9033"/>
                  <a:pt x="3863" y="9074"/>
                  <a:pt x="3863" y="9074"/>
                </a:cubicBezTo>
                <a:cubicBezTo>
                  <a:pt x="3946" y="9154"/>
                  <a:pt x="3946" y="9154"/>
                  <a:pt x="3946" y="9154"/>
                </a:cubicBezTo>
                <a:cubicBezTo>
                  <a:pt x="4195" y="9355"/>
                  <a:pt x="4195" y="9355"/>
                  <a:pt x="4195" y="9355"/>
                </a:cubicBezTo>
                <a:cubicBezTo>
                  <a:pt x="4195" y="9355"/>
                  <a:pt x="4362" y="9475"/>
                  <a:pt x="4445" y="9515"/>
                </a:cubicBezTo>
                <a:cubicBezTo>
                  <a:pt x="4528" y="9555"/>
                  <a:pt x="4569" y="9555"/>
                  <a:pt x="4569" y="9555"/>
                </a:cubicBezTo>
                <a:cubicBezTo>
                  <a:pt x="4777" y="9756"/>
                  <a:pt x="4777" y="9756"/>
                  <a:pt x="4777" y="9756"/>
                </a:cubicBezTo>
                <a:cubicBezTo>
                  <a:pt x="4777" y="9756"/>
                  <a:pt x="4902" y="9957"/>
                  <a:pt x="4860" y="9957"/>
                </a:cubicBezTo>
                <a:cubicBezTo>
                  <a:pt x="4818" y="9957"/>
                  <a:pt x="4860" y="9997"/>
                  <a:pt x="4777" y="9997"/>
                </a:cubicBezTo>
                <a:cubicBezTo>
                  <a:pt x="4652" y="9997"/>
                  <a:pt x="4694" y="10077"/>
                  <a:pt x="4611" y="9997"/>
                </a:cubicBezTo>
                <a:cubicBezTo>
                  <a:pt x="4486" y="9917"/>
                  <a:pt x="4403" y="9796"/>
                  <a:pt x="4278" y="9796"/>
                </a:cubicBezTo>
                <a:cubicBezTo>
                  <a:pt x="4154" y="9796"/>
                  <a:pt x="4154" y="9796"/>
                  <a:pt x="4154" y="9796"/>
                </a:cubicBezTo>
                <a:cubicBezTo>
                  <a:pt x="4403" y="9997"/>
                  <a:pt x="4403" y="9997"/>
                  <a:pt x="4403" y="9997"/>
                </a:cubicBezTo>
                <a:cubicBezTo>
                  <a:pt x="4528" y="10037"/>
                  <a:pt x="4528" y="10037"/>
                  <a:pt x="4528" y="10037"/>
                </a:cubicBezTo>
                <a:cubicBezTo>
                  <a:pt x="4694" y="10198"/>
                  <a:pt x="4694" y="10198"/>
                  <a:pt x="4694" y="10198"/>
                </a:cubicBezTo>
                <a:cubicBezTo>
                  <a:pt x="4735" y="10198"/>
                  <a:pt x="4735" y="10198"/>
                  <a:pt x="4735" y="10198"/>
                </a:cubicBezTo>
                <a:cubicBezTo>
                  <a:pt x="4735" y="10198"/>
                  <a:pt x="4777" y="10278"/>
                  <a:pt x="4777" y="10318"/>
                </a:cubicBezTo>
                <a:cubicBezTo>
                  <a:pt x="4777" y="10358"/>
                  <a:pt x="4735" y="10479"/>
                  <a:pt x="4694" y="10519"/>
                </a:cubicBezTo>
                <a:cubicBezTo>
                  <a:pt x="4694" y="10599"/>
                  <a:pt x="4694" y="10680"/>
                  <a:pt x="4694" y="10680"/>
                </a:cubicBezTo>
                <a:cubicBezTo>
                  <a:pt x="4569" y="10399"/>
                  <a:pt x="4569" y="10399"/>
                  <a:pt x="4569" y="10399"/>
                </a:cubicBezTo>
                <a:cubicBezTo>
                  <a:pt x="4569" y="10399"/>
                  <a:pt x="4611" y="10318"/>
                  <a:pt x="4528" y="10278"/>
                </a:cubicBezTo>
                <a:cubicBezTo>
                  <a:pt x="4445" y="10278"/>
                  <a:pt x="4362" y="10318"/>
                  <a:pt x="4362" y="10318"/>
                </a:cubicBezTo>
                <a:cubicBezTo>
                  <a:pt x="4362" y="10318"/>
                  <a:pt x="4320" y="10399"/>
                  <a:pt x="4362" y="10439"/>
                </a:cubicBezTo>
                <a:cubicBezTo>
                  <a:pt x="4445" y="10479"/>
                  <a:pt x="4486" y="10519"/>
                  <a:pt x="4486" y="10559"/>
                </a:cubicBezTo>
                <a:cubicBezTo>
                  <a:pt x="4528" y="10599"/>
                  <a:pt x="4528" y="10639"/>
                  <a:pt x="4528" y="10639"/>
                </a:cubicBezTo>
                <a:cubicBezTo>
                  <a:pt x="4528" y="10639"/>
                  <a:pt x="4611" y="10639"/>
                  <a:pt x="4611" y="10720"/>
                </a:cubicBezTo>
                <a:cubicBezTo>
                  <a:pt x="4611" y="10840"/>
                  <a:pt x="4569" y="10961"/>
                  <a:pt x="4569" y="10961"/>
                </a:cubicBezTo>
                <a:cubicBezTo>
                  <a:pt x="4569" y="10961"/>
                  <a:pt x="4486" y="10961"/>
                  <a:pt x="4611" y="11041"/>
                </a:cubicBezTo>
                <a:cubicBezTo>
                  <a:pt x="4735" y="11121"/>
                  <a:pt x="4777" y="11161"/>
                  <a:pt x="4818" y="11201"/>
                </a:cubicBezTo>
                <a:cubicBezTo>
                  <a:pt x="4860" y="11242"/>
                  <a:pt x="5026" y="11442"/>
                  <a:pt x="5026" y="11442"/>
                </a:cubicBezTo>
                <a:cubicBezTo>
                  <a:pt x="5151" y="11603"/>
                  <a:pt x="5151" y="11603"/>
                  <a:pt x="5151" y="11603"/>
                </a:cubicBezTo>
                <a:cubicBezTo>
                  <a:pt x="5151" y="11603"/>
                  <a:pt x="5151" y="11683"/>
                  <a:pt x="5151" y="11683"/>
                </a:cubicBezTo>
                <a:cubicBezTo>
                  <a:pt x="5109" y="11683"/>
                  <a:pt x="5026" y="11683"/>
                  <a:pt x="5026" y="11683"/>
                </a:cubicBezTo>
                <a:cubicBezTo>
                  <a:pt x="5026" y="11683"/>
                  <a:pt x="4985" y="11683"/>
                  <a:pt x="4943" y="11643"/>
                </a:cubicBezTo>
                <a:cubicBezTo>
                  <a:pt x="4902" y="11563"/>
                  <a:pt x="4818" y="11442"/>
                  <a:pt x="4818" y="11442"/>
                </a:cubicBezTo>
                <a:cubicBezTo>
                  <a:pt x="4735" y="11402"/>
                  <a:pt x="4735" y="11402"/>
                  <a:pt x="4735" y="11402"/>
                </a:cubicBezTo>
                <a:cubicBezTo>
                  <a:pt x="4652" y="11442"/>
                  <a:pt x="4652" y="11442"/>
                  <a:pt x="4652" y="11442"/>
                </a:cubicBezTo>
                <a:cubicBezTo>
                  <a:pt x="4652" y="11442"/>
                  <a:pt x="4569" y="11603"/>
                  <a:pt x="4569" y="11603"/>
                </a:cubicBezTo>
                <a:cubicBezTo>
                  <a:pt x="4569" y="11643"/>
                  <a:pt x="4445" y="11884"/>
                  <a:pt x="4445" y="11884"/>
                </a:cubicBezTo>
                <a:cubicBezTo>
                  <a:pt x="4362" y="12366"/>
                  <a:pt x="4362" y="12366"/>
                  <a:pt x="4362" y="12366"/>
                </a:cubicBezTo>
                <a:cubicBezTo>
                  <a:pt x="4362" y="12366"/>
                  <a:pt x="4362" y="12928"/>
                  <a:pt x="4320" y="12968"/>
                </a:cubicBezTo>
                <a:cubicBezTo>
                  <a:pt x="4320" y="13008"/>
                  <a:pt x="4154" y="13410"/>
                  <a:pt x="4154" y="13410"/>
                </a:cubicBezTo>
                <a:cubicBezTo>
                  <a:pt x="4154" y="13410"/>
                  <a:pt x="4154" y="13450"/>
                  <a:pt x="4154" y="13570"/>
                </a:cubicBezTo>
                <a:cubicBezTo>
                  <a:pt x="4112" y="13691"/>
                  <a:pt x="4071" y="13891"/>
                  <a:pt x="4071" y="13891"/>
                </a:cubicBezTo>
                <a:cubicBezTo>
                  <a:pt x="4071" y="13891"/>
                  <a:pt x="4029" y="14052"/>
                  <a:pt x="4029" y="14132"/>
                </a:cubicBezTo>
                <a:cubicBezTo>
                  <a:pt x="3988" y="14213"/>
                  <a:pt x="3863" y="14534"/>
                  <a:pt x="3863" y="14534"/>
                </a:cubicBezTo>
                <a:cubicBezTo>
                  <a:pt x="3822" y="14895"/>
                  <a:pt x="3822" y="14895"/>
                  <a:pt x="3822" y="14895"/>
                </a:cubicBezTo>
                <a:cubicBezTo>
                  <a:pt x="3489" y="15578"/>
                  <a:pt x="3489" y="15578"/>
                  <a:pt x="3489" y="15578"/>
                </a:cubicBezTo>
                <a:cubicBezTo>
                  <a:pt x="3240" y="15778"/>
                  <a:pt x="3240" y="15778"/>
                  <a:pt x="3240" y="15778"/>
                </a:cubicBezTo>
                <a:cubicBezTo>
                  <a:pt x="3115" y="15859"/>
                  <a:pt x="3115" y="15859"/>
                  <a:pt x="3115" y="15859"/>
                </a:cubicBezTo>
                <a:cubicBezTo>
                  <a:pt x="3240" y="15899"/>
                  <a:pt x="3323" y="15939"/>
                  <a:pt x="3365" y="16059"/>
                </a:cubicBezTo>
                <a:cubicBezTo>
                  <a:pt x="3448" y="16260"/>
                  <a:pt x="3614" y="16581"/>
                  <a:pt x="3614" y="16581"/>
                </a:cubicBezTo>
                <a:cubicBezTo>
                  <a:pt x="4154" y="16782"/>
                  <a:pt x="4154" y="16782"/>
                  <a:pt x="4154" y="16782"/>
                </a:cubicBezTo>
                <a:cubicBezTo>
                  <a:pt x="4154" y="16782"/>
                  <a:pt x="4445" y="17023"/>
                  <a:pt x="4486" y="17103"/>
                </a:cubicBezTo>
                <a:cubicBezTo>
                  <a:pt x="4528" y="17143"/>
                  <a:pt x="5151" y="17344"/>
                  <a:pt x="5151" y="17344"/>
                </a:cubicBezTo>
                <a:cubicBezTo>
                  <a:pt x="5566" y="17706"/>
                  <a:pt x="5566" y="17706"/>
                  <a:pt x="5566" y="17706"/>
                </a:cubicBezTo>
                <a:cubicBezTo>
                  <a:pt x="6189" y="17706"/>
                  <a:pt x="6189" y="17706"/>
                  <a:pt x="6189" y="17706"/>
                </a:cubicBezTo>
                <a:cubicBezTo>
                  <a:pt x="6605" y="17786"/>
                  <a:pt x="6605" y="17786"/>
                  <a:pt x="6605" y="17786"/>
                </a:cubicBezTo>
                <a:cubicBezTo>
                  <a:pt x="6812" y="17545"/>
                  <a:pt x="6812" y="17545"/>
                  <a:pt x="6812" y="17545"/>
                </a:cubicBezTo>
                <a:cubicBezTo>
                  <a:pt x="6812" y="17545"/>
                  <a:pt x="7851" y="18027"/>
                  <a:pt x="7892" y="18027"/>
                </a:cubicBezTo>
                <a:cubicBezTo>
                  <a:pt x="7934" y="18027"/>
                  <a:pt x="7934" y="18147"/>
                  <a:pt x="7975" y="18268"/>
                </a:cubicBezTo>
                <a:cubicBezTo>
                  <a:pt x="7975" y="18268"/>
                  <a:pt x="7975" y="18268"/>
                  <a:pt x="7975" y="18268"/>
                </a:cubicBezTo>
                <a:cubicBezTo>
                  <a:pt x="7975" y="18268"/>
                  <a:pt x="7975" y="18268"/>
                  <a:pt x="7975" y="18268"/>
                </a:cubicBezTo>
                <a:cubicBezTo>
                  <a:pt x="8017" y="18268"/>
                  <a:pt x="8017" y="18268"/>
                  <a:pt x="8017" y="18268"/>
                </a:cubicBezTo>
                <a:cubicBezTo>
                  <a:pt x="8017" y="18268"/>
                  <a:pt x="7975" y="18228"/>
                  <a:pt x="7975" y="18228"/>
                </a:cubicBezTo>
                <a:cubicBezTo>
                  <a:pt x="7975" y="18187"/>
                  <a:pt x="7975" y="18187"/>
                  <a:pt x="7975" y="18187"/>
                </a:cubicBezTo>
                <a:cubicBezTo>
                  <a:pt x="8017" y="18187"/>
                  <a:pt x="8017" y="18187"/>
                  <a:pt x="8017" y="18187"/>
                </a:cubicBezTo>
                <a:cubicBezTo>
                  <a:pt x="8017" y="18187"/>
                  <a:pt x="8017" y="18187"/>
                  <a:pt x="8017" y="18187"/>
                </a:cubicBezTo>
                <a:cubicBezTo>
                  <a:pt x="8017" y="18187"/>
                  <a:pt x="8017" y="18187"/>
                  <a:pt x="8017" y="18187"/>
                </a:cubicBezTo>
                <a:cubicBezTo>
                  <a:pt x="8058" y="18187"/>
                  <a:pt x="8058" y="18187"/>
                  <a:pt x="8058" y="18187"/>
                </a:cubicBezTo>
                <a:cubicBezTo>
                  <a:pt x="8100" y="18147"/>
                  <a:pt x="8100" y="18147"/>
                  <a:pt x="8100" y="18147"/>
                </a:cubicBezTo>
                <a:cubicBezTo>
                  <a:pt x="8100" y="18147"/>
                  <a:pt x="8100" y="18147"/>
                  <a:pt x="8100" y="18147"/>
                </a:cubicBezTo>
                <a:cubicBezTo>
                  <a:pt x="8100" y="18107"/>
                  <a:pt x="8058" y="18107"/>
                  <a:pt x="8058" y="18107"/>
                </a:cubicBezTo>
                <a:cubicBezTo>
                  <a:pt x="8058" y="18107"/>
                  <a:pt x="8100" y="18107"/>
                  <a:pt x="8100" y="18067"/>
                </a:cubicBezTo>
                <a:cubicBezTo>
                  <a:pt x="8100" y="18067"/>
                  <a:pt x="8100" y="18067"/>
                  <a:pt x="8100" y="18067"/>
                </a:cubicBezTo>
                <a:cubicBezTo>
                  <a:pt x="8142" y="18067"/>
                  <a:pt x="8142" y="18067"/>
                  <a:pt x="8142" y="18067"/>
                </a:cubicBezTo>
                <a:cubicBezTo>
                  <a:pt x="8142" y="18067"/>
                  <a:pt x="8142" y="18067"/>
                  <a:pt x="8142" y="18067"/>
                </a:cubicBezTo>
                <a:cubicBezTo>
                  <a:pt x="8142" y="18067"/>
                  <a:pt x="8142" y="18067"/>
                  <a:pt x="8142" y="18067"/>
                </a:cubicBezTo>
                <a:cubicBezTo>
                  <a:pt x="8183" y="18067"/>
                  <a:pt x="8183" y="18067"/>
                  <a:pt x="8183" y="18067"/>
                </a:cubicBezTo>
                <a:cubicBezTo>
                  <a:pt x="8183" y="18067"/>
                  <a:pt x="8183" y="18067"/>
                  <a:pt x="8183" y="18067"/>
                </a:cubicBezTo>
                <a:cubicBezTo>
                  <a:pt x="8225" y="18067"/>
                  <a:pt x="8225" y="18067"/>
                  <a:pt x="8225" y="18067"/>
                </a:cubicBezTo>
                <a:cubicBezTo>
                  <a:pt x="8225" y="18067"/>
                  <a:pt x="8225" y="18067"/>
                  <a:pt x="8225" y="18067"/>
                </a:cubicBezTo>
                <a:cubicBezTo>
                  <a:pt x="8225" y="18067"/>
                  <a:pt x="8266" y="18067"/>
                  <a:pt x="8266" y="18067"/>
                </a:cubicBezTo>
                <a:cubicBezTo>
                  <a:pt x="8266" y="18067"/>
                  <a:pt x="8266" y="18107"/>
                  <a:pt x="8266" y="18107"/>
                </a:cubicBezTo>
                <a:cubicBezTo>
                  <a:pt x="8266" y="18107"/>
                  <a:pt x="8266" y="18107"/>
                  <a:pt x="8266" y="18107"/>
                </a:cubicBezTo>
                <a:cubicBezTo>
                  <a:pt x="8266" y="18107"/>
                  <a:pt x="8308" y="18107"/>
                  <a:pt x="8308" y="18107"/>
                </a:cubicBezTo>
                <a:cubicBezTo>
                  <a:pt x="8308" y="18107"/>
                  <a:pt x="8308" y="18147"/>
                  <a:pt x="8308" y="18147"/>
                </a:cubicBezTo>
                <a:cubicBezTo>
                  <a:pt x="8308" y="18147"/>
                  <a:pt x="8349" y="18147"/>
                  <a:pt x="8349" y="18147"/>
                </a:cubicBezTo>
                <a:cubicBezTo>
                  <a:pt x="8349" y="18147"/>
                  <a:pt x="8391" y="18147"/>
                  <a:pt x="8391" y="18147"/>
                </a:cubicBezTo>
                <a:cubicBezTo>
                  <a:pt x="8391" y="18147"/>
                  <a:pt x="8391" y="18147"/>
                  <a:pt x="8391" y="18187"/>
                </a:cubicBezTo>
                <a:cubicBezTo>
                  <a:pt x="8432" y="18187"/>
                  <a:pt x="8432" y="18187"/>
                  <a:pt x="8432" y="18187"/>
                </a:cubicBezTo>
                <a:cubicBezTo>
                  <a:pt x="8432" y="18147"/>
                  <a:pt x="8474" y="18147"/>
                  <a:pt x="8474" y="18147"/>
                </a:cubicBezTo>
                <a:cubicBezTo>
                  <a:pt x="8474" y="18187"/>
                  <a:pt x="8474" y="18187"/>
                  <a:pt x="8474" y="18187"/>
                </a:cubicBezTo>
                <a:cubicBezTo>
                  <a:pt x="8515" y="18187"/>
                  <a:pt x="8515" y="18187"/>
                  <a:pt x="8515" y="18187"/>
                </a:cubicBezTo>
                <a:cubicBezTo>
                  <a:pt x="8557" y="18187"/>
                  <a:pt x="8557" y="18187"/>
                  <a:pt x="8557" y="18187"/>
                </a:cubicBezTo>
                <a:cubicBezTo>
                  <a:pt x="8557" y="18228"/>
                  <a:pt x="8557" y="18228"/>
                  <a:pt x="8557" y="18228"/>
                </a:cubicBezTo>
                <a:cubicBezTo>
                  <a:pt x="8515" y="18228"/>
                  <a:pt x="8515" y="18228"/>
                  <a:pt x="8515" y="18228"/>
                </a:cubicBezTo>
                <a:cubicBezTo>
                  <a:pt x="8515" y="18228"/>
                  <a:pt x="8515" y="18228"/>
                  <a:pt x="8515" y="18228"/>
                </a:cubicBezTo>
                <a:cubicBezTo>
                  <a:pt x="8515" y="18268"/>
                  <a:pt x="8515" y="18268"/>
                  <a:pt x="8515" y="18268"/>
                </a:cubicBezTo>
                <a:cubicBezTo>
                  <a:pt x="8557" y="18268"/>
                  <a:pt x="8557" y="18268"/>
                  <a:pt x="8557" y="18268"/>
                </a:cubicBezTo>
                <a:cubicBezTo>
                  <a:pt x="8557" y="18268"/>
                  <a:pt x="8557" y="18268"/>
                  <a:pt x="8557" y="18268"/>
                </a:cubicBezTo>
                <a:cubicBezTo>
                  <a:pt x="8640" y="18308"/>
                  <a:pt x="8640" y="18308"/>
                  <a:pt x="8640" y="18308"/>
                </a:cubicBezTo>
                <a:cubicBezTo>
                  <a:pt x="8598" y="18308"/>
                  <a:pt x="8598" y="18308"/>
                  <a:pt x="8598" y="18308"/>
                </a:cubicBezTo>
                <a:cubicBezTo>
                  <a:pt x="8598" y="18308"/>
                  <a:pt x="8598" y="18308"/>
                  <a:pt x="8598" y="18308"/>
                </a:cubicBezTo>
                <a:cubicBezTo>
                  <a:pt x="8598" y="18308"/>
                  <a:pt x="8557" y="18308"/>
                  <a:pt x="8557" y="18308"/>
                </a:cubicBezTo>
                <a:cubicBezTo>
                  <a:pt x="8557" y="18308"/>
                  <a:pt x="8515" y="18308"/>
                  <a:pt x="8515" y="18308"/>
                </a:cubicBezTo>
                <a:cubicBezTo>
                  <a:pt x="8515" y="18348"/>
                  <a:pt x="8515" y="18348"/>
                  <a:pt x="8515" y="18348"/>
                </a:cubicBezTo>
                <a:cubicBezTo>
                  <a:pt x="8515" y="18428"/>
                  <a:pt x="8515" y="18428"/>
                  <a:pt x="8515" y="18428"/>
                </a:cubicBezTo>
                <a:cubicBezTo>
                  <a:pt x="8474" y="18428"/>
                  <a:pt x="8474" y="18428"/>
                  <a:pt x="8474" y="18428"/>
                </a:cubicBezTo>
                <a:cubicBezTo>
                  <a:pt x="8474" y="18468"/>
                  <a:pt x="8474" y="18468"/>
                  <a:pt x="8474" y="18468"/>
                </a:cubicBezTo>
                <a:cubicBezTo>
                  <a:pt x="8474" y="18468"/>
                  <a:pt x="8474" y="18468"/>
                  <a:pt x="8474" y="18468"/>
                </a:cubicBezTo>
                <a:cubicBezTo>
                  <a:pt x="8474" y="18468"/>
                  <a:pt x="8474" y="18468"/>
                  <a:pt x="8474" y="18468"/>
                </a:cubicBezTo>
                <a:cubicBezTo>
                  <a:pt x="8474" y="18468"/>
                  <a:pt x="8474" y="18468"/>
                  <a:pt x="8432" y="18468"/>
                </a:cubicBezTo>
                <a:cubicBezTo>
                  <a:pt x="8432" y="18468"/>
                  <a:pt x="8432" y="18468"/>
                  <a:pt x="8432" y="18468"/>
                </a:cubicBezTo>
                <a:cubicBezTo>
                  <a:pt x="8391" y="18428"/>
                  <a:pt x="8391" y="18428"/>
                  <a:pt x="8391" y="18428"/>
                </a:cubicBezTo>
                <a:cubicBezTo>
                  <a:pt x="8391" y="18468"/>
                  <a:pt x="8391" y="18468"/>
                  <a:pt x="8391" y="18468"/>
                </a:cubicBezTo>
                <a:cubicBezTo>
                  <a:pt x="8391" y="18509"/>
                  <a:pt x="8391" y="18509"/>
                  <a:pt x="8391" y="18509"/>
                </a:cubicBezTo>
                <a:cubicBezTo>
                  <a:pt x="8391" y="18509"/>
                  <a:pt x="8391" y="18509"/>
                  <a:pt x="8391" y="18509"/>
                </a:cubicBezTo>
                <a:cubicBezTo>
                  <a:pt x="8349" y="18509"/>
                  <a:pt x="8349" y="18509"/>
                  <a:pt x="8349" y="18509"/>
                </a:cubicBezTo>
                <a:cubicBezTo>
                  <a:pt x="8308" y="18509"/>
                  <a:pt x="8308" y="18509"/>
                  <a:pt x="8308" y="18509"/>
                </a:cubicBezTo>
                <a:cubicBezTo>
                  <a:pt x="8266" y="18509"/>
                  <a:pt x="8266" y="18509"/>
                  <a:pt x="8266" y="18509"/>
                </a:cubicBezTo>
                <a:cubicBezTo>
                  <a:pt x="8266" y="18509"/>
                  <a:pt x="8266" y="18509"/>
                  <a:pt x="8266" y="18509"/>
                </a:cubicBezTo>
                <a:cubicBezTo>
                  <a:pt x="8225" y="18549"/>
                  <a:pt x="8225" y="18549"/>
                  <a:pt x="8225" y="18549"/>
                </a:cubicBezTo>
                <a:cubicBezTo>
                  <a:pt x="8225" y="18549"/>
                  <a:pt x="8225" y="18549"/>
                  <a:pt x="8225" y="18549"/>
                </a:cubicBezTo>
                <a:cubicBezTo>
                  <a:pt x="8225" y="18549"/>
                  <a:pt x="8225" y="18549"/>
                  <a:pt x="8225" y="18549"/>
                </a:cubicBezTo>
                <a:cubicBezTo>
                  <a:pt x="8225" y="18549"/>
                  <a:pt x="8225" y="18549"/>
                  <a:pt x="8225" y="18549"/>
                </a:cubicBezTo>
                <a:cubicBezTo>
                  <a:pt x="8183" y="18509"/>
                  <a:pt x="8183" y="18509"/>
                  <a:pt x="8183" y="18509"/>
                </a:cubicBezTo>
                <a:cubicBezTo>
                  <a:pt x="8183" y="18549"/>
                  <a:pt x="8183" y="18549"/>
                  <a:pt x="8183" y="18549"/>
                </a:cubicBezTo>
                <a:cubicBezTo>
                  <a:pt x="8183" y="18549"/>
                  <a:pt x="8183" y="18549"/>
                  <a:pt x="8183" y="18549"/>
                </a:cubicBezTo>
                <a:cubicBezTo>
                  <a:pt x="8183" y="18549"/>
                  <a:pt x="8183" y="18549"/>
                  <a:pt x="8183" y="18549"/>
                </a:cubicBezTo>
                <a:cubicBezTo>
                  <a:pt x="8723" y="18669"/>
                  <a:pt x="8723" y="18669"/>
                  <a:pt x="8723" y="18669"/>
                </a:cubicBezTo>
                <a:cubicBezTo>
                  <a:pt x="8848" y="18709"/>
                  <a:pt x="8848" y="18790"/>
                  <a:pt x="8972" y="18870"/>
                </a:cubicBezTo>
                <a:cubicBezTo>
                  <a:pt x="9305" y="18749"/>
                  <a:pt x="9305" y="18749"/>
                  <a:pt x="9305" y="18749"/>
                </a:cubicBezTo>
                <a:cubicBezTo>
                  <a:pt x="9720" y="19030"/>
                  <a:pt x="9720" y="19030"/>
                  <a:pt x="9720" y="19030"/>
                </a:cubicBezTo>
                <a:cubicBezTo>
                  <a:pt x="10094" y="18910"/>
                  <a:pt x="10094" y="18910"/>
                  <a:pt x="10094" y="18910"/>
                </a:cubicBezTo>
                <a:cubicBezTo>
                  <a:pt x="10468" y="18910"/>
                  <a:pt x="10468" y="18910"/>
                  <a:pt x="10468" y="18910"/>
                </a:cubicBezTo>
                <a:cubicBezTo>
                  <a:pt x="10468" y="18870"/>
                  <a:pt x="10634" y="18870"/>
                  <a:pt x="10758" y="18910"/>
                </a:cubicBezTo>
                <a:cubicBezTo>
                  <a:pt x="10758" y="18910"/>
                  <a:pt x="10758" y="18910"/>
                  <a:pt x="10758" y="18910"/>
                </a:cubicBezTo>
                <a:close/>
                <a:moveTo>
                  <a:pt x="7975" y="18308"/>
                </a:moveTo>
                <a:cubicBezTo>
                  <a:pt x="7975" y="18308"/>
                  <a:pt x="7975" y="18308"/>
                  <a:pt x="7975" y="18308"/>
                </a:cubicBezTo>
                <a:cubicBezTo>
                  <a:pt x="7975" y="18308"/>
                  <a:pt x="7975" y="18308"/>
                  <a:pt x="7975" y="18308"/>
                </a:cubicBezTo>
                <a:cubicBezTo>
                  <a:pt x="7975" y="18308"/>
                  <a:pt x="8017" y="18308"/>
                  <a:pt x="8017" y="18308"/>
                </a:cubicBezTo>
                <a:cubicBezTo>
                  <a:pt x="8017" y="18308"/>
                  <a:pt x="8017" y="18348"/>
                  <a:pt x="8017" y="18348"/>
                </a:cubicBezTo>
                <a:cubicBezTo>
                  <a:pt x="8017" y="18348"/>
                  <a:pt x="8017" y="18348"/>
                  <a:pt x="8017" y="18348"/>
                </a:cubicBezTo>
                <a:cubicBezTo>
                  <a:pt x="8017" y="18348"/>
                  <a:pt x="8017" y="18348"/>
                  <a:pt x="8058" y="18388"/>
                </a:cubicBezTo>
                <a:cubicBezTo>
                  <a:pt x="8058" y="18388"/>
                  <a:pt x="8017" y="18388"/>
                  <a:pt x="8017" y="18388"/>
                </a:cubicBezTo>
                <a:cubicBezTo>
                  <a:pt x="8017" y="18388"/>
                  <a:pt x="8017" y="18388"/>
                  <a:pt x="8017" y="18388"/>
                </a:cubicBezTo>
                <a:cubicBezTo>
                  <a:pt x="7975" y="18388"/>
                  <a:pt x="7975" y="18388"/>
                  <a:pt x="7975" y="18388"/>
                </a:cubicBezTo>
                <a:cubicBezTo>
                  <a:pt x="7975" y="18388"/>
                  <a:pt x="7975" y="18388"/>
                  <a:pt x="7975" y="18388"/>
                </a:cubicBezTo>
                <a:cubicBezTo>
                  <a:pt x="7975" y="18308"/>
                  <a:pt x="7975" y="18308"/>
                  <a:pt x="7975" y="18308"/>
                </a:cubicBezTo>
                <a:close/>
                <a:moveTo>
                  <a:pt x="18692" y="8110"/>
                </a:moveTo>
                <a:cubicBezTo>
                  <a:pt x="18692" y="8110"/>
                  <a:pt x="18692" y="8110"/>
                  <a:pt x="18692" y="8110"/>
                </a:cubicBezTo>
                <a:cubicBezTo>
                  <a:pt x="18651" y="8110"/>
                  <a:pt x="18651" y="8110"/>
                  <a:pt x="18651" y="8110"/>
                </a:cubicBezTo>
                <a:cubicBezTo>
                  <a:pt x="18609" y="8070"/>
                  <a:pt x="18609" y="8070"/>
                  <a:pt x="18609" y="8070"/>
                </a:cubicBezTo>
                <a:cubicBezTo>
                  <a:pt x="18609" y="8070"/>
                  <a:pt x="18609" y="8070"/>
                  <a:pt x="18609" y="8070"/>
                </a:cubicBezTo>
                <a:cubicBezTo>
                  <a:pt x="18609" y="8070"/>
                  <a:pt x="18609" y="8070"/>
                  <a:pt x="18609" y="8070"/>
                </a:cubicBezTo>
                <a:cubicBezTo>
                  <a:pt x="18651" y="8070"/>
                  <a:pt x="18651" y="8030"/>
                  <a:pt x="18651" y="8030"/>
                </a:cubicBezTo>
                <a:cubicBezTo>
                  <a:pt x="18651" y="8070"/>
                  <a:pt x="18692" y="8070"/>
                  <a:pt x="18692" y="8110"/>
                </a:cubicBezTo>
                <a:close/>
                <a:moveTo>
                  <a:pt x="20478" y="20877"/>
                </a:moveTo>
                <a:cubicBezTo>
                  <a:pt x="20478" y="20877"/>
                  <a:pt x="20478" y="20877"/>
                  <a:pt x="20478" y="20877"/>
                </a:cubicBezTo>
                <a:cubicBezTo>
                  <a:pt x="20395" y="21038"/>
                  <a:pt x="20395" y="21038"/>
                  <a:pt x="20395" y="21038"/>
                </a:cubicBezTo>
                <a:cubicBezTo>
                  <a:pt x="20312" y="21158"/>
                  <a:pt x="20312" y="21158"/>
                  <a:pt x="20312" y="21158"/>
                </a:cubicBezTo>
                <a:cubicBezTo>
                  <a:pt x="20520" y="21239"/>
                  <a:pt x="20520" y="21239"/>
                  <a:pt x="20520" y="21239"/>
                </a:cubicBezTo>
                <a:cubicBezTo>
                  <a:pt x="20645" y="21399"/>
                  <a:pt x="20645" y="21399"/>
                  <a:pt x="20645" y="21399"/>
                </a:cubicBezTo>
                <a:cubicBezTo>
                  <a:pt x="20645" y="21399"/>
                  <a:pt x="20728" y="21520"/>
                  <a:pt x="20811" y="21520"/>
                </a:cubicBezTo>
                <a:cubicBezTo>
                  <a:pt x="20894" y="21520"/>
                  <a:pt x="21018" y="21600"/>
                  <a:pt x="21018" y="21600"/>
                </a:cubicBezTo>
                <a:cubicBezTo>
                  <a:pt x="21018" y="21600"/>
                  <a:pt x="21102" y="21480"/>
                  <a:pt x="21102" y="21319"/>
                </a:cubicBezTo>
                <a:cubicBezTo>
                  <a:pt x="21143" y="21199"/>
                  <a:pt x="20977" y="21038"/>
                  <a:pt x="21226" y="20998"/>
                </a:cubicBezTo>
                <a:cubicBezTo>
                  <a:pt x="21475" y="20998"/>
                  <a:pt x="21309" y="20717"/>
                  <a:pt x="21309" y="20717"/>
                </a:cubicBezTo>
                <a:cubicBezTo>
                  <a:pt x="21309" y="20516"/>
                  <a:pt x="21309" y="20516"/>
                  <a:pt x="21309" y="20516"/>
                </a:cubicBezTo>
                <a:cubicBezTo>
                  <a:pt x="21268" y="20275"/>
                  <a:pt x="21268" y="20275"/>
                  <a:pt x="21268" y="20275"/>
                </a:cubicBezTo>
                <a:cubicBezTo>
                  <a:pt x="21309" y="20195"/>
                  <a:pt x="21309" y="20195"/>
                  <a:pt x="21309" y="20195"/>
                </a:cubicBezTo>
                <a:cubicBezTo>
                  <a:pt x="21434" y="20034"/>
                  <a:pt x="21434" y="20034"/>
                  <a:pt x="21434" y="20034"/>
                </a:cubicBezTo>
                <a:cubicBezTo>
                  <a:pt x="21558" y="19914"/>
                  <a:pt x="21558" y="19914"/>
                  <a:pt x="21558" y="19914"/>
                </a:cubicBezTo>
                <a:cubicBezTo>
                  <a:pt x="21558" y="19914"/>
                  <a:pt x="21600" y="19793"/>
                  <a:pt x="21600" y="19713"/>
                </a:cubicBezTo>
                <a:cubicBezTo>
                  <a:pt x="21558" y="19673"/>
                  <a:pt x="21434" y="19472"/>
                  <a:pt x="21434" y="19472"/>
                </a:cubicBezTo>
                <a:cubicBezTo>
                  <a:pt x="21558" y="18990"/>
                  <a:pt x="21558" y="18990"/>
                  <a:pt x="21558" y="18990"/>
                </a:cubicBezTo>
                <a:cubicBezTo>
                  <a:pt x="21517" y="18910"/>
                  <a:pt x="21517" y="18910"/>
                  <a:pt x="21517" y="18910"/>
                </a:cubicBezTo>
                <a:cubicBezTo>
                  <a:pt x="21475" y="18790"/>
                  <a:pt x="21475" y="18790"/>
                  <a:pt x="21475" y="18790"/>
                </a:cubicBezTo>
                <a:cubicBezTo>
                  <a:pt x="21392" y="18428"/>
                  <a:pt x="21392" y="18428"/>
                  <a:pt x="21392" y="18428"/>
                </a:cubicBezTo>
                <a:cubicBezTo>
                  <a:pt x="21392" y="17946"/>
                  <a:pt x="21392" y="17946"/>
                  <a:pt x="21392" y="17946"/>
                </a:cubicBezTo>
                <a:cubicBezTo>
                  <a:pt x="21143" y="18027"/>
                  <a:pt x="21143" y="18027"/>
                  <a:pt x="21143" y="18027"/>
                </a:cubicBezTo>
                <a:cubicBezTo>
                  <a:pt x="21226" y="18228"/>
                  <a:pt x="21226" y="18228"/>
                  <a:pt x="21226" y="18228"/>
                </a:cubicBezTo>
                <a:cubicBezTo>
                  <a:pt x="21143" y="18589"/>
                  <a:pt x="21143" y="18589"/>
                  <a:pt x="21143" y="18589"/>
                </a:cubicBezTo>
                <a:cubicBezTo>
                  <a:pt x="20935" y="18629"/>
                  <a:pt x="20935" y="18629"/>
                  <a:pt x="20935" y="18629"/>
                </a:cubicBezTo>
                <a:cubicBezTo>
                  <a:pt x="20852" y="18669"/>
                  <a:pt x="20852" y="18669"/>
                  <a:pt x="20852" y="18669"/>
                </a:cubicBezTo>
                <a:cubicBezTo>
                  <a:pt x="20728" y="18790"/>
                  <a:pt x="20728" y="18790"/>
                  <a:pt x="20728" y="18790"/>
                </a:cubicBezTo>
                <a:cubicBezTo>
                  <a:pt x="20520" y="18830"/>
                  <a:pt x="20520" y="18830"/>
                  <a:pt x="20520" y="18830"/>
                </a:cubicBezTo>
                <a:cubicBezTo>
                  <a:pt x="20312" y="18990"/>
                  <a:pt x="20312" y="18990"/>
                  <a:pt x="20312" y="18990"/>
                </a:cubicBezTo>
                <a:cubicBezTo>
                  <a:pt x="20146" y="19191"/>
                  <a:pt x="20146" y="19191"/>
                  <a:pt x="20146" y="19191"/>
                </a:cubicBezTo>
                <a:cubicBezTo>
                  <a:pt x="20022" y="19312"/>
                  <a:pt x="20022" y="19312"/>
                  <a:pt x="20022" y="19312"/>
                </a:cubicBezTo>
                <a:cubicBezTo>
                  <a:pt x="20022" y="19312"/>
                  <a:pt x="20022" y="19392"/>
                  <a:pt x="20105" y="19472"/>
                </a:cubicBezTo>
                <a:cubicBezTo>
                  <a:pt x="20188" y="19593"/>
                  <a:pt x="19980" y="19994"/>
                  <a:pt x="19980" y="19994"/>
                </a:cubicBezTo>
                <a:cubicBezTo>
                  <a:pt x="20146" y="19994"/>
                  <a:pt x="20146" y="19994"/>
                  <a:pt x="20146" y="19994"/>
                </a:cubicBezTo>
                <a:cubicBezTo>
                  <a:pt x="20188" y="20195"/>
                  <a:pt x="20188" y="20195"/>
                  <a:pt x="20188" y="20195"/>
                </a:cubicBezTo>
                <a:cubicBezTo>
                  <a:pt x="20063" y="20396"/>
                  <a:pt x="20063" y="20396"/>
                  <a:pt x="20063" y="20396"/>
                </a:cubicBezTo>
                <a:cubicBezTo>
                  <a:pt x="20188" y="20476"/>
                  <a:pt x="20188" y="20476"/>
                  <a:pt x="20188" y="20476"/>
                </a:cubicBezTo>
                <a:cubicBezTo>
                  <a:pt x="20312" y="20476"/>
                  <a:pt x="20312" y="20476"/>
                  <a:pt x="20312" y="20476"/>
                </a:cubicBezTo>
                <a:cubicBezTo>
                  <a:pt x="20188" y="20717"/>
                  <a:pt x="20188" y="20717"/>
                  <a:pt x="20188" y="20717"/>
                </a:cubicBezTo>
                <a:cubicBezTo>
                  <a:pt x="20188" y="20797"/>
                  <a:pt x="20188" y="20797"/>
                  <a:pt x="20188" y="20797"/>
                </a:cubicBezTo>
                <a:lnTo>
                  <a:pt x="20478" y="20877"/>
                </a:lnTo>
                <a:close/>
              </a:path>
            </a:pathLst>
          </a:custGeom>
          <a:solidFill>
            <a:srgbClr val="527AD9"/>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5" name="Shape 2725"/>
          <p:cNvSpPr/>
          <p:nvPr/>
        </p:nvSpPr>
        <p:spPr>
          <a:xfrm>
            <a:off x="11866519" y="2127453"/>
            <a:ext cx="1094189" cy="882415"/>
          </a:xfrm>
          <a:custGeom>
            <a:avLst/>
            <a:gdLst/>
            <a:ahLst/>
            <a:cxnLst>
              <a:cxn ang="0">
                <a:pos x="wd2" y="hd2"/>
              </a:cxn>
              <a:cxn ang="5400000">
                <a:pos x="wd2" y="hd2"/>
              </a:cxn>
              <a:cxn ang="10800000">
                <a:pos x="wd2" y="hd2"/>
              </a:cxn>
              <a:cxn ang="16200000">
                <a:pos x="wd2" y="hd2"/>
              </a:cxn>
            </a:cxnLst>
            <a:rect l="0" t="0" r="r" b="b"/>
            <a:pathLst>
              <a:path w="21600" h="21600" extrusionOk="0">
                <a:moveTo>
                  <a:pt x="4356" y="8073"/>
                </a:moveTo>
                <a:cubicBezTo>
                  <a:pt x="4719" y="8400"/>
                  <a:pt x="4719" y="8400"/>
                  <a:pt x="4719" y="8400"/>
                </a:cubicBezTo>
                <a:cubicBezTo>
                  <a:pt x="4992" y="8182"/>
                  <a:pt x="4992" y="8182"/>
                  <a:pt x="4992" y="8182"/>
                </a:cubicBezTo>
                <a:cubicBezTo>
                  <a:pt x="5173" y="7964"/>
                  <a:pt x="5173" y="7964"/>
                  <a:pt x="5173" y="7964"/>
                </a:cubicBezTo>
                <a:cubicBezTo>
                  <a:pt x="5355" y="8182"/>
                  <a:pt x="5355" y="8182"/>
                  <a:pt x="5355" y="8182"/>
                </a:cubicBezTo>
                <a:cubicBezTo>
                  <a:pt x="5082" y="8509"/>
                  <a:pt x="5082" y="8509"/>
                  <a:pt x="5082" y="8509"/>
                </a:cubicBezTo>
                <a:cubicBezTo>
                  <a:pt x="4901" y="8727"/>
                  <a:pt x="4901" y="8727"/>
                  <a:pt x="4901" y="8727"/>
                </a:cubicBezTo>
                <a:cubicBezTo>
                  <a:pt x="4901" y="9055"/>
                  <a:pt x="4901" y="9055"/>
                  <a:pt x="4901" y="9055"/>
                </a:cubicBezTo>
                <a:cubicBezTo>
                  <a:pt x="4538" y="8945"/>
                  <a:pt x="4538" y="8945"/>
                  <a:pt x="4538" y="8945"/>
                </a:cubicBezTo>
                <a:cubicBezTo>
                  <a:pt x="4175" y="8509"/>
                  <a:pt x="4175" y="8509"/>
                  <a:pt x="4175" y="8509"/>
                </a:cubicBezTo>
                <a:cubicBezTo>
                  <a:pt x="3993" y="8400"/>
                  <a:pt x="3993" y="8400"/>
                  <a:pt x="3993" y="8400"/>
                </a:cubicBezTo>
                <a:cubicBezTo>
                  <a:pt x="3812" y="8291"/>
                  <a:pt x="3812" y="8291"/>
                  <a:pt x="3812" y="8291"/>
                </a:cubicBezTo>
                <a:cubicBezTo>
                  <a:pt x="3721" y="7964"/>
                  <a:pt x="3721" y="7964"/>
                  <a:pt x="3721" y="7964"/>
                </a:cubicBezTo>
                <a:cubicBezTo>
                  <a:pt x="3630" y="8073"/>
                  <a:pt x="3630" y="8073"/>
                  <a:pt x="3630" y="8073"/>
                </a:cubicBezTo>
                <a:cubicBezTo>
                  <a:pt x="3267" y="8182"/>
                  <a:pt x="3267" y="8182"/>
                  <a:pt x="3267" y="8182"/>
                </a:cubicBezTo>
                <a:cubicBezTo>
                  <a:pt x="3176" y="8291"/>
                  <a:pt x="3176" y="8291"/>
                  <a:pt x="3176" y="8291"/>
                </a:cubicBezTo>
                <a:cubicBezTo>
                  <a:pt x="3086" y="8073"/>
                  <a:pt x="3086" y="8073"/>
                  <a:pt x="3086" y="8073"/>
                </a:cubicBezTo>
                <a:cubicBezTo>
                  <a:pt x="3176" y="7855"/>
                  <a:pt x="3176" y="7855"/>
                  <a:pt x="3176" y="7855"/>
                </a:cubicBezTo>
                <a:cubicBezTo>
                  <a:pt x="2904" y="7855"/>
                  <a:pt x="2904" y="7855"/>
                  <a:pt x="2904" y="7855"/>
                </a:cubicBezTo>
                <a:cubicBezTo>
                  <a:pt x="2904" y="7855"/>
                  <a:pt x="2813" y="7964"/>
                  <a:pt x="2723" y="7964"/>
                </a:cubicBezTo>
                <a:cubicBezTo>
                  <a:pt x="2632" y="7964"/>
                  <a:pt x="2541" y="7964"/>
                  <a:pt x="2541" y="7964"/>
                </a:cubicBezTo>
                <a:cubicBezTo>
                  <a:pt x="2450" y="7855"/>
                  <a:pt x="2360" y="7745"/>
                  <a:pt x="2269" y="7745"/>
                </a:cubicBezTo>
                <a:cubicBezTo>
                  <a:pt x="2178" y="7636"/>
                  <a:pt x="2087" y="7527"/>
                  <a:pt x="2087" y="7527"/>
                </a:cubicBezTo>
                <a:cubicBezTo>
                  <a:pt x="1906" y="7636"/>
                  <a:pt x="1906" y="7636"/>
                  <a:pt x="1906" y="7636"/>
                </a:cubicBezTo>
                <a:cubicBezTo>
                  <a:pt x="1724" y="7855"/>
                  <a:pt x="1724" y="7855"/>
                  <a:pt x="1724" y="7855"/>
                </a:cubicBezTo>
                <a:cubicBezTo>
                  <a:pt x="1724" y="7745"/>
                  <a:pt x="1724" y="7745"/>
                  <a:pt x="1724" y="7745"/>
                </a:cubicBezTo>
                <a:cubicBezTo>
                  <a:pt x="1543" y="7636"/>
                  <a:pt x="1543" y="7636"/>
                  <a:pt x="1543" y="7636"/>
                </a:cubicBezTo>
                <a:cubicBezTo>
                  <a:pt x="1180" y="7636"/>
                  <a:pt x="1180" y="7636"/>
                  <a:pt x="1180" y="7636"/>
                </a:cubicBezTo>
                <a:cubicBezTo>
                  <a:pt x="1089" y="7636"/>
                  <a:pt x="1089" y="7636"/>
                  <a:pt x="1089" y="7636"/>
                </a:cubicBezTo>
                <a:cubicBezTo>
                  <a:pt x="1089" y="7636"/>
                  <a:pt x="1089" y="7636"/>
                  <a:pt x="908" y="7636"/>
                </a:cubicBezTo>
                <a:cubicBezTo>
                  <a:pt x="817" y="7527"/>
                  <a:pt x="817" y="7527"/>
                  <a:pt x="817" y="7527"/>
                </a:cubicBezTo>
                <a:cubicBezTo>
                  <a:pt x="545" y="7418"/>
                  <a:pt x="545" y="7418"/>
                  <a:pt x="545" y="7418"/>
                </a:cubicBezTo>
                <a:cubicBezTo>
                  <a:pt x="272" y="7309"/>
                  <a:pt x="272" y="7309"/>
                  <a:pt x="272" y="7309"/>
                </a:cubicBezTo>
                <a:cubicBezTo>
                  <a:pt x="272" y="7309"/>
                  <a:pt x="182" y="7309"/>
                  <a:pt x="182" y="7418"/>
                </a:cubicBezTo>
                <a:cubicBezTo>
                  <a:pt x="182" y="7636"/>
                  <a:pt x="0" y="7745"/>
                  <a:pt x="0" y="7855"/>
                </a:cubicBezTo>
                <a:cubicBezTo>
                  <a:pt x="91" y="7964"/>
                  <a:pt x="182" y="7964"/>
                  <a:pt x="272" y="8182"/>
                </a:cubicBezTo>
                <a:cubicBezTo>
                  <a:pt x="454" y="8291"/>
                  <a:pt x="454" y="8291"/>
                  <a:pt x="454" y="8291"/>
                </a:cubicBezTo>
                <a:cubicBezTo>
                  <a:pt x="726" y="8291"/>
                  <a:pt x="726" y="8291"/>
                  <a:pt x="726" y="8291"/>
                </a:cubicBezTo>
                <a:cubicBezTo>
                  <a:pt x="817" y="8182"/>
                  <a:pt x="817" y="8182"/>
                  <a:pt x="817" y="8182"/>
                </a:cubicBezTo>
                <a:cubicBezTo>
                  <a:pt x="1180" y="8291"/>
                  <a:pt x="1180" y="8291"/>
                  <a:pt x="1180" y="8291"/>
                </a:cubicBezTo>
                <a:cubicBezTo>
                  <a:pt x="1271" y="8509"/>
                  <a:pt x="1361" y="8727"/>
                  <a:pt x="1452" y="8618"/>
                </a:cubicBezTo>
                <a:cubicBezTo>
                  <a:pt x="1543" y="8509"/>
                  <a:pt x="1543" y="8509"/>
                  <a:pt x="1543" y="8509"/>
                </a:cubicBezTo>
                <a:cubicBezTo>
                  <a:pt x="1724" y="8618"/>
                  <a:pt x="1724" y="8618"/>
                  <a:pt x="1724" y="8618"/>
                </a:cubicBezTo>
                <a:cubicBezTo>
                  <a:pt x="1724" y="8618"/>
                  <a:pt x="1815" y="9055"/>
                  <a:pt x="1997" y="9055"/>
                </a:cubicBezTo>
                <a:cubicBezTo>
                  <a:pt x="2087" y="9164"/>
                  <a:pt x="2178" y="9164"/>
                  <a:pt x="2178" y="9164"/>
                </a:cubicBezTo>
                <a:cubicBezTo>
                  <a:pt x="2541" y="9382"/>
                  <a:pt x="2541" y="9382"/>
                  <a:pt x="2541" y="9382"/>
                </a:cubicBezTo>
                <a:cubicBezTo>
                  <a:pt x="2723" y="9382"/>
                  <a:pt x="2723" y="9382"/>
                  <a:pt x="2723" y="9382"/>
                </a:cubicBezTo>
                <a:cubicBezTo>
                  <a:pt x="2723" y="9382"/>
                  <a:pt x="2995" y="9273"/>
                  <a:pt x="2995" y="9382"/>
                </a:cubicBezTo>
                <a:cubicBezTo>
                  <a:pt x="2995" y="9491"/>
                  <a:pt x="3176" y="9600"/>
                  <a:pt x="3086" y="9709"/>
                </a:cubicBezTo>
                <a:cubicBezTo>
                  <a:pt x="3086" y="9709"/>
                  <a:pt x="3086" y="9818"/>
                  <a:pt x="3086" y="9927"/>
                </a:cubicBezTo>
                <a:cubicBezTo>
                  <a:pt x="3086" y="10036"/>
                  <a:pt x="3086" y="10145"/>
                  <a:pt x="3086" y="10145"/>
                </a:cubicBezTo>
                <a:cubicBezTo>
                  <a:pt x="2813" y="10473"/>
                  <a:pt x="2813" y="10473"/>
                  <a:pt x="2813" y="10473"/>
                </a:cubicBezTo>
                <a:cubicBezTo>
                  <a:pt x="2813" y="10691"/>
                  <a:pt x="2813" y="10691"/>
                  <a:pt x="2813" y="10691"/>
                </a:cubicBezTo>
                <a:cubicBezTo>
                  <a:pt x="2813" y="10691"/>
                  <a:pt x="2813" y="10909"/>
                  <a:pt x="2723" y="10909"/>
                </a:cubicBezTo>
                <a:cubicBezTo>
                  <a:pt x="2723" y="11018"/>
                  <a:pt x="2632" y="11345"/>
                  <a:pt x="2632" y="11345"/>
                </a:cubicBezTo>
                <a:cubicBezTo>
                  <a:pt x="2904" y="11127"/>
                  <a:pt x="2904" y="11127"/>
                  <a:pt x="2904" y="11127"/>
                </a:cubicBezTo>
                <a:cubicBezTo>
                  <a:pt x="2904" y="11127"/>
                  <a:pt x="2995" y="11127"/>
                  <a:pt x="2995" y="11236"/>
                </a:cubicBezTo>
                <a:cubicBezTo>
                  <a:pt x="2904" y="11455"/>
                  <a:pt x="2813" y="11564"/>
                  <a:pt x="2813" y="11564"/>
                </a:cubicBezTo>
                <a:cubicBezTo>
                  <a:pt x="2813" y="11564"/>
                  <a:pt x="2904" y="11891"/>
                  <a:pt x="2995" y="11782"/>
                </a:cubicBezTo>
                <a:cubicBezTo>
                  <a:pt x="3176" y="11673"/>
                  <a:pt x="3176" y="11673"/>
                  <a:pt x="3176" y="11673"/>
                </a:cubicBezTo>
                <a:cubicBezTo>
                  <a:pt x="3358" y="11564"/>
                  <a:pt x="3358" y="11564"/>
                  <a:pt x="3358" y="11564"/>
                </a:cubicBezTo>
                <a:cubicBezTo>
                  <a:pt x="3630" y="11455"/>
                  <a:pt x="3630" y="11455"/>
                  <a:pt x="3630" y="11455"/>
                </a:cubicBezTo>
                <a:cubicBezTo>
                  <a:pt x="3630" y="11455"/>
                  <a:pt x="3630" y="11455"/>
                  <a:pt x="3721" y="11345"/>
                </a:cubicBezTo>
                <a:cubicBezTo>
                  <a:pt x="3903" y="11345"/>
                  <a:pt x="4175" y="11345"/>
                  <a:pt x="4175" y="11345"/>
                </a:cubicBezTo>
                <a:cubicBezTo>
                  <a:pt x="4175" y="11345"/>
                  <a:pt x="4266" y="11673"/>
                  <a:pt x="4175" y="11673"/>
                </a:cubicBezTo>
                <a:cubicBezTo>
                  <a:pt x="4084" y="11673"/>
                  <a:pt x="3721" y="11564"/>
                  <a:pt x="3721" y="11564"/>
                </a:cubicBezTo>
                <a:cubicBezTo>
                  <a:pt x="3539" y="11673"/>
                  <a:pt x="3539" y="11673"/>
                  <a:pt x="3539" y="11673"/>
                </a:cubicBezTo>
                <a:cubicBezTo>
                  <a:pt x="3358" y="11782"/>
                  <a:pt x="3358" y="11782"/>
                  <a:pt x="3358" y="11782"/>
                </a:cubicBezTo>
                <a:cubicBezTo>
                  <a:pt x="3176" y="12000"/>
                  <a:pt x="3176" y="12000"/>
                  <a:pt x="3176" y="12000"/>
                </a:cubicBezTo>
                <a:cubicBezTo>
                  <a:pt x="3176" y="12000"/>
                  <a:pt x="2995" y="12327"/>
                  <a:pt x="3086" y="12327"/>
                </a:cubicBezTo>
                <a:cubicBezTo>
                  <a:pt x="3176" y="12436"/>
                  <a:pt x="2904" y="12545"/>
                  <a:pt x="2904" y="12545"/>
                </a:cubicBezTo>
                <a:cubicBezTo>
                  <a:pt x="2813" y="12545"/>
                  <a:pt x="2813" y="12545"/>
                  <a:pt x="2813" y="12545"/>
                </a:cubicBezTo>
                <a:cubicBezTo>
                  <a:pt x="2813" y="12655"/>
                  <a:pt x="2813" y="12655"/>
                  <a:pt x="2813" y="12655"/>
                </a:cubicBezTo>
                <a:cubicBezTo>
                  <a:pt x="2813" y="12655"/>
                  <a:pt x="2813" y="12655"/>
                  <a:pt x="2904" y="12764"/>
                </a:cubicBezTo>
                <a:cubicBezTo>
                  <a:pt x="2995" y="12764"/>
                  <a:pt x="3267" y="12764"/>
                  <a:pt x="3267" y="12764"/>
                </a:cubicBezTo>
                <a:cubicBezTo>
                  <a:pt x="3267" y="12764"/>
                  <a:pt x="3449" y="12655"/>
                  <a:pt x="3358" y="12764"/>
                </a:cubicBezTo>
                <a:cubicBezTo>
                  <a:pt x="3358" y="12873"/>
                  <a:pt x="3267" y="13200"/>
                  <a:pt x="3267" y="13200"/>
                </a:cubicBezTo>
                <a:cubicBezTo>
                  <a:pt x="3267" y="13200"/>
                  <a:pt x="3176" y="13309"/>
                  <a:pt x="2904" y="13309"/>
                </a:cubicBezTo>
                <a:cubicBezTo>
                  <a:pt x="2723" y="13418"/>
                  <a:pt x="2450" y="13527"/>
                  <a:pt x="2450" y="13527"/>
                </a:cubicBezTo>
                <a:cubicBezTo>
                  <a:pt x="2269" y="13855"/>
                  <a:pt x="2269" y="13855"/>
                  <a:pt x="2269" y="13855"/>
                </a:cubicBezTo>
                <a:cubicBezTo>
                  <a:pt x="2269" y="13855"/>
                  <a:pt x="2360" y="13964"/>
                  <a:pt x="2087" y="13964"/>
                </a:cubicBezTo>
                <a:cubicBezTo>
                  <a:pt x="1906" y="13964"/>
                  <a:pt x="1724" y="13964"/>
                  <a:pt x="1724" y="13964"/>
                </a:cubicBezTo>
                <a:cubicBezTo>
                  <a:pt x="1543" y="13964"/>
                  <a:pt x="1543" y="13964"/>
                  <a:pt x="1543" y="13964"/>
                </a:cubicBezTo>
                <a:cubicBezTo>
                  <a:pt x="1543" y="13964"/>
                  <a:pt x="1361" y="14073"/>
                  <a:pt x="1361" y="14073"/>
                </a:cubicBezTo>
                <a:cubicBezTo>
                  <a:pt x="1271" y="13964"/>
                  <a:pt x="1180" y="13855"/>
                  <a:pt x="1180" y="13855"/>
                </a:cubicBezTo>
                <a:cubicBezTo>
                  <a:pt x="1271" y="13418"/>
                  <a:pt x="1271" y="13418"/>
                  <a:pt x="1271" y="13418"/>
                </a:cubicBezTo>
                <a:cubicBezTo>
                  <a:pt x="1180" y="13309"/>
                  <a:pt x="1180" y="13309"/>
                  <a:pt x="1180" y="13309"/>
                </a:cubicBezTo>
                <a:cubicBezTo>
                  <a:pt x="1180" y="12982"/>
                  <a:pt x="1180" y="12982"/>
                  <a:pt x="1180" y="12982"/>
                </a:cubicBezTo>
                <a:cubicBezTo>
                  <a:pt x="1180" y="12982"/>
                  <a:pt x="908" y="13200"/>
                  <a:pt x="908" y="13309"/>
                </a:cubicBezTo>
                <a:cubicBezTo>
                  <a:pt x="817" y="13309"/>
                  <a:pt x="817" y="13527"/>
                  <a:pt x="817" y="13527"/>
                </a:cubicBezTo>
                <a:cubicBezTo>
                  <a:pt x="635" y="13855"/>
                  <a:pt x="635" y="13855"/>
                  <a:pt x="635" y="13855"/>
                </a:cubicBezTo>
                <a:cubicBezTo>
                  <a:pt x="545" y="13855"/>
                  <a:pt x="545" y="13855"/>
                  <a:pt x="545" y="13855"/>
                </a:cubicBezTo>
                <a:cubicBezTo>
                  <a:pt x="545" y="14291"/>
                  <a:pt x="545" y="14291"/>
                  <a:pt x="545" y="14291"/>
                </a:cubicBezTo>
                <a:cubicBezTo>
                  <a:pt x="454" y="14509"/>
                  <a:pt x="454" y="14509"/>
                  <a:pt x="454" y="14509"/>
                </a:cubicBezTo>
                <a:cubicBezTo>
                  <a:pt x="454" y="14509"/>
                  <a:pt x="363" y="14509"/>
                  <a:pt x="454" y="14618"/>
                </a:cubicBezTo>
                <a:cubicBezTo>
                  <a:pt x="545" y="14618"/>
                  <a:pt x="908" y="14836"/>
                  <a:pt x="908" y="14836"/>
                </a:cubicBezTo>
                <a:cubicBezTo>
                  <a:pt x="908" y="14836"/>
                  <a:pt x="998" y="14727"/>
                  <a:pt x="1180" y="14945"/>
                </a:cubicBezTo>
                <a:cubicBezTo>
                  <a:pt x="1271" y="15055"/>
                  <a:pt x="1452" y="15164"/>
                  <a:pt x="1452" y="15164"/>
                </a:cubicBezTo>
                <a:cubicBezTo>
                  <a:pt x="1543" y="15164"/>
                  <a:pt x="1543" y="15164"/>
                  <a:pt x="1543" y="15164"/>
                </a:cubicBezTo>
                <a:cubicBezTo>
                  <a:pt x="1815" y="15055"/>
                  <a:pt x="1815" y="15055"/>
                  <a:pt x="1815" y="15055"/>
                </a:cubicBezTo>
                <a:cubicBezTo>
                  <a:pt x="1997" y="15273"/>
                  <a:pt x="1997" y="15273"/>
                  <a:pt x="1997" y="15273"/>
                </a:cubicBezTo>
                <a:cubicBezTo>
                  <a:pt x="2450" y="15382"/>
                  <a:pt x="2450" y="15382"/>
                  <a:pt x="2450" y="15382"/>
                </a:cubicBezTo>
                <a:cubicBezTo>
                  <a:pt x="2450" y="15382"/>
                  <a:pt x="2541" y="15600"/>
                  <a:pt x="2541" y="15709"/>
                </a:cubicBezTo>
                <a:cubicBezTo>
                  <a:pt x="2632" y="15709"/>
                  <a:pt x="2813" y="16036"/>
                  <a:pt x="2813" y="16036"/>
                </a:cubicBezTo>
                <a:cubicBezTo>
                  <a:pt x="2813" y="16036"/>
                  <a:pt x="2813" y="15818"/>
                  <a:pt x="2995" y="15927"/>
                </a:cubicBezTo>
                <a:cubicBezTo>
                  <a:pt x="3267" y="15927"/>
                  <a:pt x="3358" y="15927"/>
                  <a:pt x="3358" y="15927"/>
                </a:cubicBezTo>
                <a:cubicBezTo>
                  <a:pt x="3358" y="15927"/>
                  <a:pt x="3539" y="15927"/>
                  <a:pt x="3630" y="16036"/>
                </a:cubicBezTo>
                <a:cubicBezTo>
                  <a:pt x="3721" y="16145"/>
                  <a:pt x="3993" y="16691"/>
                  <a:pt x="3993" y="16691"/>
                </a:cubicBezTo>
                <a:cubicBezTo>
                  <a:pt x="4175" y="17236"/>
                  <a:pt x="4175" y="17236"/>
                  <a:pt x="4175" y="17236"/>
                </a:cubicBezTo>
                <a:cubicBezTo>
                  <a:pt x="4356" y="17673"/>
                  <a:pt x="4356" y="17673"/>
                  <a:pt x="4356" y="17673"/>
                </a:cubicBezTo>
                <a:cubicBezTo>
                  <a:pt x="4356" y="17673"/>
                  <a:pt x="4356" y="17782"/>
                  <a:pt x="4538" y="17891"/>
                </a:cubicBezTo>
                <a:cubicBezTo>
                  <a:pt x="4719" y="18109"/>
                  <a:pt x="4810" y="18327"/>
                  <a:pt x="4810" y="18327"/>
                </a:cubicBezTo>
                <a:cubicBezTo>
                  <a:pt x="4810" y="18327"/>
                  <a:pt x="4810" y="18436"/>
                  <a:pt x="4901" y="18545"/>
                </a:cubicBezTo>
                <a:cubicBezTo>
                  <a:pt x="4992" y="18764"/>
                  <a:pt x="5173" y="18982"/>
                  <a:pt x="5173" y="18982"/>
                </a:cubicBezTo>
                <a:cubicBezTo>
                  <a:pt x="5173" y="18982"/>
                  <a:pt x="5173" y="19091"/>
                  <a:pt x="5264" y="19200"/>
                </a:cubicBezTo>
                <a:cubicBezTo>
                  <a:pt x="5445" y="19309"/>
                  <a:pt x="5627" y="19309"/>
                  <a:pt x="5718" y="19418"/>
                </a:cubicBezTo>
                <a:cubicBezTo>
                  <a:pt x="5899" y="19636"/>
                  <a:pt x="6081" y="19855"/>
                  <a:pt x="6081" y="19855"/>
                </a:cubicBezTo>
                <a:cubicBezTo>
                  <a:pt x="6081" y="19855"/>
                  <a:pt x="6534" y="20400"/>
                  <a:pt x="6716" y="20618"/>
                </a:cubicBezTo>
                <a:cubicBezTo>
                  <a:pt x="6897" y="20836"/>
                  <a:pt x="7079" y="21055"/>
                  <a:pt x="7170" y="21055"/>
                </a:cubicBezTo>
                <a:cubicBezTo>
                  <a:pt x="7261" y="21164"/>
                  <a:pt x="7714" y="21273"/>
                  <a:pt x="7714" y="21273"/>
                </a:cubicBezTo>
                <a:cubicBezTo>
                  <a:pt x="7714" y="21273"/>
                  <a:pt x="7987" y="21600"/>
                  <a:pt x="8077" y="21491"/>
                </a:cubicBezTo>
                <a:cubicBezTo>
                  <a:pt x="8259" y="21491"/>
                  <a:pt x="7896" y="21382"/>
                  <a:pt x="8440" y="21382"/>
                </a:cubicBezTo>
                <a:cubicBezTo>
                  <a:pt x="8985" y="21382"/>
                  <a:pt x="9348" y="21600"/>
                  <a:pt x="9348" y="21600"/>
                </a:cubicBezTo>
                <a:cubicBezTo>
                  <a:pt x="9711" y="21273"/>
                  <a:pt x="9711" y="21273"/>
                  <a:pt x="9711" y="21273"/>
                </a:cubicBezTo>
                <a:cubicBezTo>
                  <a:pt x="9711" y="21273"/>
                  <a:pt x="9620" y="21491"/>
                  <a:pt x="9711" y="21164"/>
                </a:cubicBezTo>
                <a:cubicBezTo>
                  <a:pt x="9802" y="20945"/>
                  <a:pt x="9892" y="20727"/>
                  <a:pt x="9892" y="20727"/>
                </a:cubicBezTo>
                <a:cubicBezTo>
                  <a:pt x="9892" y="20727"/>
                  <a:pt x="9802" y="20509"/>
                  <a:pt x="10074" y="20509"/>
                </a:cubicBezTo>
                <a:cubicBezTo>
                  <a:pt x="10255" y="20509"/>
                  <a:pt x="10800" y="20400"/>
                  <a:pt x="10891" y="20400"/>
                </a:cubicBezTo>
                <a:cubicBezTo>
                  <a:pt x="10982" y="20400"/>
                  <a:pt x="10982" y="20509"/>
                  <a:pt x="11072" y="20400"/>
                </a:cubicBezTo>
                <a:cubicBezTo>
                  <a:pt x="11072" y="20291"/>
                  <a:pt x="11889" y="20618"/>
                  <a:pt x="11889" y="20618"/>
                </a:cubicBezTo>
                <a:cubicBezTo>
                  <a:pt x="11980" y="20400"/>
                  <a:pt x="11980" y="20400"/>
                  <a:pt x="11980" y="20400"/>
                </a:cubicBezTo>
                <a:cubicBezTo>
                  <a:pt x="12161" y="20291"/>
                  <a:pt x="12161" y="20291"/>
                  <a:pt x="12161" y="20291"/>
                </a:cubicBezTo>
                <a:cubicBezTo>
                  <a:pt x="12343" y="20727"/>
                  <a:pt x="12343" y="20727"/>
                  <a:pt x="12343" y="20727"/>
                </a:cubicBezTo>
                <a:cubicBezTo>
                  <a:pt x="12706" y="20727"/>
                  <a:pt x="12706" y="20727"/>
                  <a:pt x="12706" y="20727"/>
                </a:cubicBezTo>
                <a:cubicBezTo>
                  <a:pt x="12706" y="20727"/>
                  <a:pt x="12978" y="20618"/>
                  <a:pt x="13160" y="20618"/>
                </a:cubicBezTo>
                <a:cubicBezTo>
                  <a:pt x="13250" y="20618"/>
                  <a:pt x="13613" y="20400"/>
                  <a:pt x="13613" y="20400"/>
                </a:cubicBezTo>
                <a:cubicBezTo>
                  <a:pt x="13613" y="20400"/>
                  <a:pt x="13704" y="20182"/>
                  <a:pt x="13795" y="20182"/>
                </a:cubicBezTo>
                <a:cubicBezTo>
                  <a:pt x="13886" y="20073"/>
                  <a:pt x="14158" y="20073"/>
                  <a:pt x="14249" y="20073"/>
                </a:cubicBezTo>
                <a:cubicBezTo>
                  <a:pt x="14430" y="20073"/>
                  <a:pt x="14703" y="19964"/>
                  <a:pt x="14703" y="19964"/>
                </a:cubicBezTo>
                <a:cubicBezTo>
                  <a:pt x="14884" y="19745"/>
                  <a:pt x="14884" y="19745"/>
                  <a:pt x="14884" y="19745"/>
                </a:cubicBezTo>
                <a:cubicBezTo>
                  <a:pt x="14884" y="19745"/>
                  <a:pt x="14975" y="19636"/>
                  <a:pt x="15156" y="19636"/>
                </a:cubicBezTo>
                <a:cubicBezTo>
                  <a:pt x="15247" y="19745"/>
                  <a:pt x="15610" y="19745"/>
                  <a:pt x="15610" y="19745"/>
                </a:cubicBezTo>
                <a:cubicBezTo>
                  <a:pt x="15882" y="19527"/>
                  <a:pt x="15882" y="19527"/>
                  <a:pt x="15882" y="19527"/>
                </a:cubicBezTo>
                <a:cubicBezTo>
                  <a:pt x="16155" y="19418"/>
                  <a:pt x="16155" y="19418"/>
                  <a:pt x="16155" y="19418"/>
                </a:cubicBezTo>
                <a:cubicBezTo>
                  <a:pt x="16155" y="19418"/>
                  <a:pt x="16155" y="19309"/>
                  <a:pt x="16245" y="19418"/>
                </a:cubicBezTo>
                <a:cubicBezTo>
                  <a:pt x="16336" y="19527"/>
                  <a:pt x="16518" y="19745"/>
                  <a:pt x="16518" y="19745"/>
                </a:cubicBezTo>
                <a:cubicBezTo>
                  <a:pt x="16881" y="19855"/>
                  <a:pt x="16881" y="19855"/>
                  <a:pt x="16881" y="19855"/>
                </a:cubicBezTo>
                <a:cubicBezTo>
                  <a:pt x="17153" y="19745"/>
                  <a:pt x="17153" y="19745"/>
                  <a:pt x="17153" y="19745"/>
                </a:cubicBezTo>
                <a:cubicBezTo>
                  <a:pt x="17334" y="19527"/>
                  <a:pt x="17334" y="19527"/>
                  <a:pt x="17334" y="19527"/>
                </a:cubicBezTo>
                <a:cubicBezTo>
                  <a:pt x="17334" y="19527"/>
                  <a:pt x="17334" y="19418"/>
                  <a:pt x="17607" y="19418"/>
                </a:cubicBezTo>
                <a:cubicBezTo>
                  <a:pt x="17879" y="19418"/>
                  <a:pt x="17970" y="19418"/>
                  <a:pt x="17970" y="19418"/>
                </a:cubicBezTo>
                <a:cubicBezTo>
                  <a:pt x="17970" y="19418"/>
                  <a:pt x="18242" y="19418"/>
                  <a:pt x="18242" y="19309"/>
                </a:cubicBezTo>
                <a:cubicBezTo>
                  <a:pt x="18242" y="19200"/>
                  <a:pt x="18242" y="18982"/>
                  <a:pt x="18333" y="18873"/>
                </a:cubicBezTo>
                <a:cubicBezTo>
                  <a:pt x="18333" y="18764"/>
                  <a:pt x="18696" y="18327"/>
                  <a:pt x="18696" y="18327"/>
                </a:cubicBezTo>
                <a:cubicBezTo>
                  <a:pt x="18877" y="18218"/>
                  <a:pt x="18877" y="18218"/>
                  <a:pt x="18877" y="18218"/>
                </a:cubicBezTo>
                <a:cubicBezTo>
                  <a:pt x="18787" y="17891"/>
                  <a:pt x="18787" y="17891"/>
                  <a:pt x="18787" y="17891"/>
                </a:cubicBezTo>
                <a:cubicBezTo>
                  <a:pt x="18877" y="17673"/>
                  <a:pt x="18877" y="17673"/>
                  <a:pt x="18877" y="17673"/>
                </a:cubicBezTo>
                <a:cubicBezTo>
                  <a:pt x="18877" y="17673"/>
                  <a:pt x="19150" y="17564"/>
                  <a:pt x="19059" y="17782"/>
                </a:cubicBezTo>
                <a:cubicBezTo>
                  <a:pt x="18968" y="18000"/>
                  <a:pt x="19059" y="18109"/>
                  <a:pt x="19059" y="18109"/>
                </a:cubicBezTo>
                <a:cubicBezTo>
                  <a:pt x="19059" y="18109"/>
                  <a:pt x="19150" y="18000"/>
                  <a:pt x="19240" y="18000"/>
                </a:cubicBezTo>
                <a:cubicBezTo>
                  <a:pt x="19422" y="18000"/>
                  <a:pt x="19422" y="17891"/>
                  <a:pt x="19513" y="17891"/>
                </a:cubicBezTo>
                <a:cubicBezTo>
                  <a:pt x="19694" y="18000"/>
                  <a:pt x="19785" y="17891"/>
                  <a:pt x="19785" y="17891"/>
                </a:cubicBezTo>
                <a:cubicBezTo>
                  <a:pt x="19785" y="17891"/>
                  <a:pt x="19694" y="17673"/>
                  <a:pt x="19785" y="17673"/>
                </a:cubicBezTo>
                <a:cubicBezTo>
                  <a:pt x="19876" y="17782"/>
                  <a:pt x="20057" y="17782"/>
                  <a:pt x="20057" y="17782"/>
                </a:cubicBezTo>
                <a:cubicBezTo>
                  <a:pt x="20057" y="17782"/>
                  <a:pt x="20148" y="17782"/>
                  <a:pt x="20148" y="17673"/>
                </a:cubicBezTo>
                <a:cubicBezTo>
                  <a:pt x="20148" y="17673"/>
                  <a:pt x="19876" y="17455"/>
                  <a:pt x="19966" y="17455"/>
                </a:cubicBezTo>
                <a:cubicBezTo>
                  <a:pt x="20057" y="17564"/>
                  <a:pt x="20239" y="17455"/>
                  <a:pt x="20239" y="17455"/>
                </a:cubicBezTo>
                <a:cubicBezTo>
                  <a:pt x="20239" y="17455"/>
                  <a:pt x="20511" y="17564"/>
                  <a:pt x="20239" y="17345"/>
                </a:cubicBezTo>
                <a:cubicBezTo>
                  <a:pt x="20057" y="17018"/>
                  <a:pt x="20329" y="17018"/>
                  <a:pt x="20329" y="17018"/>
                </a:cubicBezTo>
                <a:cubicBezTo>
                  <a:pt x="20329" y="17018"/>
                  <a:pt x="20602" y="17127"/>
                  <a:pt x="20511" y="17127"/>
                </a:cubicBezTo>
                <a:cubicBezTo>
                  <a:pt x="20420" y="17018"/>
                  <a:pt x="20057" y="16473"/>
                  <a:pt x="20057" y="16473"/>
                </a:cubicBezTo>
                <a:cubicBezTo>
                  <a:pt x="20057" y="16364"/>
                  <a:pt x="20057" y="16364"/>
                  <a:pt x="20057" y="16364"/>
                </a:cubicBezTo>
                <a:cubicBezTo>
                  <a:pt x="20057" y="16145"/>
                  <a:pt x="20057" y="16145"/>
                  <a:pt x="20057" y="16145"/>
                </a:cubicBezTo>
                <a:cubicBezTo>
                  <a:pt x="20057" y="16145"/>
                  <a:pt x="20239" y="16255"/>
                  <a:pt x="20329" y="16364"/>
                </a:cubicBezTo>
                <a:cubicBezTo>
                  <a:pt x="20329" y="16364"/>
                  <a:pt x="20329" y="16364"/>
                  <a:pt x="20420" y="16473"/>
                </a:cubicBezTo>
                <a:cubicBezTo>
                  <a:pt x="20602" y="16582"/>
                  <a:pt x="20511" y="16800"/>
                  <a:pt x="20602" y="16800"/>
                </a:cubicBezTo>
                <a:cubicBezTo>
                  <a:pt x="20692" y="16909"/>
                  <a:pt x="20965" y="16800"/>
                  <a:pt x="20965" y="16800"/>
                </a:cubicBezTo>
                <a:cubicBezTo>
                  <a:pt x="21146" y="16473"/>
                  <a:pt x="21146" y="16473"/>
                  <a:pt x="21146" y="16473"/>
                </a:cubicBezTo>
                <a:cubicBezTo>
                  <a:pt x="21146" y="16473"/>
                  <a:pt x="21509" y="16036"/>
                  <a:pt x="21418" y="16036"/>
                </a:cubicBezTo>
                <a:cubicBezTo>
                  <a:pt x="21328" y="15927"/>
                  <a:pt x="20874" y="16145"/>
                  <a:pt x="20874" y="16145"/>
                </a:cubicBezTo>
                <a:cubicBezTo>
                  <a:pt x="21055" y="15709"/>
                  <a:pt x="21055" y="15709"/>
                  <a:pt x="21055" y="15709"/>
                </a:cubicBezTo>
                <a:cubicBezTo>
                  <a:pt x="20783" y="15600"/>
                  <a:pt x="20783" y="15600"/>
                  <a:pt x="20783" y="15600"/>
                </a:cubicBezTo>
                <a:cubicBezTo>
                  <a:pt x="20692" y="15491"/>
                  <a:pt x="20692" y="15491"/>
                  <a:pt x="20692" y="15491"/>
                </a:cubicBezTo>
                <a:cubicBezTo>
                  <a:pt x="20692" y="15491"/>
                  <a:pt x="20965" y="15491"/>
                  <a:pt x="20965" y="15491"/>
                </a:cubicBezTo>
                <a:cubicBezTo>
                  <a:pt x="21055" y="15491"/>
                  <a:pt x="21237" y="15382"/>
                  <a:pt x="21237" y="15382"/>
                </a:cubicBezTo>
                <a:cubicBezTo>
                  <a:pt x="21237" y="15164"/>
                  <a:pt x="21237" y="15164"/>
                  <a:pt x="21237" y="15164"/>
                </a:cubicBezTo>
                <a:cubicBezTo>
                  <a:pt x="20965" y="14945"/>
                  <a:pt x="20965" y="14945"/>
                  <a:pt x="20965" y="14945"/>
                </a:cubicBezTo>
                <a:cubicBezTo>
                  <a:pt x="21055" y="14836"/>
                  <a:pt x="21055" y="14836"/>
                  <a:pt x="21055" y="14836"/>
                </a:cubicBezTo>
                <a:cubicBezTo>
                  <a:pt x="21146" y="14618"/>
                  <a:pt x="21146" y="14618"/>
                  <a:pt x="21146" y="14618"/>
                </a:cubicBezTo>
                <a:cubicBezTo>
                  <a:pt x="21328" y="14509"/>
                  <a:pt x="21328" y="14509"/>
                  <a:pt x="21328" y="14509"/>
                </a:cubicBezTo>
                <a:cubicBezTo>
                  <a:pt x="21600" y="13855"/>
                  <a:pt x="21600" y="13855"/>
                  <a:pt x="21600" y="13855"/>
                </a:cubicBezTo>
                <a:cubicBezTo>
                  <a:pt x="21509" y="13636"/>
                  <a:pt x="21509" y="13636"/>
                  <a:pt x="21509" y="13636"/>
                </a:cubicBezTo>
                <a:cubicBezTo>
                  <a:pt x="21328" y="13636"/>
                  <a:pt x="21328" y="13636"/>
                  <a:pt x="21328" y="13636"/>
                </a:cubicBezTo>
                <a:cubicBezTo>
                  <a:pt x="21328" y="13200"/>
                  <a:pt x="21328" y="13200"/>
                  <a:pt x="21328" y="13200"/>
                </a:cubicBezTo>
                <a:cubicBezTo>
                  <a:pt x="20965" y="12982"/>
                  <a:pt x="20965" y="12982"/>
                  <a:pt x="20965" y="12982"/>
                </a:cubicBezTo>
                <a:cubicBezTo>
                  <a:pt x="20965" y="12982"/>
                  <a:pt x="20692" y="12764"/>
                  <a:pt x="20692" y="12655"/>
                </a:cubicBezTo>
                <a:cubicBezTo>
                  <a:pt x="20692" y="12655"/>
                  <a:pt x="20692" y="12436"/>
                  <a:pt x="20602" y="12545"/>
                </a:cubicBezTo>
                <a:cubicBezTo>
                  <a:pt x="20511" y="12545"/>
                  <a:pt x="20420" y="12436"/>
                  <a:pt x="20420" y="12436"/>
                </a:cubicBezTo>
                <a:cubicBezTo>
                  <a:pt x="20420" y="12436"/>
                  <a:pt x="20420" y="12109"/>
                  <a:pt x="20420" y="12109"/>
                </a:cubicBezTo>
                <a:cubicBezTo>
                  <a:pt x="20420" y="12109"/>
                  <a:pt x="20602" y="12000"/>
                  <a:pt x="20602" y="11891"/>
                </a:cubicBezTo>
                <a:cubicBezTo>
                  <a:pt x="20692" y="11782"/>
                  <a:pt x="20602" y="11564"/>
                  <a:pt x="20602" y="11564"/>
                </a:cubicBezTo>
                <a:cubicBezTo>
                  <a:pt x="20511" y="11564"/>
                  <a:pt x="20329" y="11673"/>
                  <a:pt x="20329" y="11673"/>
                </a:cubicBezTo>
                <a:cubicBezTo>
                  <a:pt x="19785" y="11782"/>
                  <a:pt x="19785" y="11782"/>
                  <a:pt x="19785" y="11782"/>
                </a:cubicBezTo>
                <a:cubicBezTo>
                  <a:pt x="19603" y="11673"/>
                  <a:pt x="19603" y="11673"/>
                  <a:pt x="19603" y="11673"/>
                </a:cubicBezTo>
                <a:cubicBezTo>
                  <a:pt x="19603" y="11673"/>
                  <a:pt x="19694" y="11673"/>
                  <a:pt x="19694" y="11564"/>
                </a:cubicBezTo>
                <a:cubicBezTo>
                  <a:pt x="19785" y="11455"/>
                  <a:pt x="19785" y="11345"/>
                  <a:pt x="19876" y="11236"/>
                </a:cubicBezTo>
                <a:cubicBezTo>
                  <a:pt x="19966" y="11127"/>
                  <a:pt x="19966" y="11236"/>
                  <a:pt x="20057" y="11018"/>
                </a:cubicBezTo>
                <a:cubicBezTo>
                  <a:pt x="20239" y="10909"/>
                  <a:pt x="20420" y="10691"/>
                  <a:pt x="20420" y="10691"/>
                </a:cubicBezTo>
                <a:cubicBezTo>
                  <a:pt x="20420" y="10364"/>
                  <a:pt x="20420" y="10364"/>
                  <a:pt x="20420" y="10364"/>
                </a:cubicBezTo>
                <a:cubicBezTo>
                  <a:pt x="20329" y="10036"/>
                  <a:pt x="20329" y="10036"/>
                  <a:pt x="20329" y="10036"/>
                </a:cubicBezTo>
                <a:cubicBezTo>
                  <a:pt x="20329" y="10036"/>
                  <a:pt x="20239" y="9927"/>
                  <a:pt x="20148" y="9927"/>
                </a:cubicBezTo>
                <a:cubicBezTo>
                  <a:pt x="20057" y="9927"/>
                  <a:pt x="20148" y="10145"/>
                  <a:pt x="19966" y="9927"/>
                </a:cubicBezTo>
                <a:cubicBezTo>
                  <a:pt x="19876" y="9818"/>
                  <a:pt x="19876" y="9818"/>
                  <a:pt x="19785" y="9600"/>
                </a:cubicBezTo>
                <a:cubicBezTo>
                  <a:pt x="19694" y="9491"/>
                  <a:pt x="19694" y="9273"/>
                  <a:pt x="19694" y="9273"/>
                </a:cubicBezTo>
                <a:cubicBezTo>
                  <a:pt x="19694" y="9273"/>
                  <a:pt x="19513" y="9164"/>
                  <a:pt x="19603" y="9164"/>
                </a:cubicBezTo>
                <a:cubicBezTo>
                  <a:pt x="19785" y="9164"/>
                  <a:pt x="19876" y="9273"/>
                  <a:pt x="19966" y="9164"/>
                </a:cubicBezTo>
                <a:cubicBezTo>
                  <a:pt x="20057" y="9055"/>
                  <a:pt x="20057" y="9164"/>
                  <a:pt x="20057" y="9055"/>
                </a:cubicBezTo>
                <a:cubicBezTo>
                  <a:pt x="20057" y="8945"/>
                  <a:pt x="20148" y="8618"/>
                  <a:pt x="20148" y="8618"/>
                </a:cubicBezTo>
                <a:cubicBezTo>
                  <a:pt x="20148" y="8509"/>
                  <a:pt x="20148" y="8509"/>
                  <a:pt x="20329" y="8400"/>
                </a:cubicBezTo>
                <a:cubicBezTo>
                  <a:pt x="20602" y="8291"/>
                  <a:pt x="20511" y="8291"/>
                  <a:pt x="20692" y="8291"/>
                </a:cubicBezTo>
                <a:cubicBezTo>
                  <a:pt x="20783" y="8182"/>
                  <a:pt x="20874" y="8073"/>
                  <a:pt x="20783" y="8073"/>
                </a:cubicBezTo>
                <a:cubicBezTo>
                  <a:pt x="20783" y="7964"/>
                  <a:pt x="20602" y="7964"/>
                  <a:pt x="20602" y="7964"/>
                </a:cubicBezTo>
                <a:cubicBezTo>
                  <a:pt x="20511" y="7855"/>
                  <a:pt x="20329" y="8073"/>
                  <a:pt x="20329" y="8073"/>
                </a:cubicBezTo>
                <a:cubicBezTo>
                  <a:pt x="20329" y="8073"/>
                  <a:pt x="20148" y="8182"/>
                  <a:pt x="20057" y="8291"/>
                </a:cubicBezTo>
                <a:cubicBezTo>
                  <a:pt x="19966" y="8400"/>
                  <a:pt x="19876" y="8291"/>
                  <a:pt x="19785" y="8291"/>
                </a:cubicBezTo>
                <a:cubicBezTo>
                  <a:pt x="19694" y="8291"/>
                  <a:pt x="19694" y="8291"/>
                  <a:pt x="19694" y="8291"/>
                </a:cubicBezTo>
                <a:cubicBezTo>
                  <a:pt x="19694" y="8291"/>
                  <a:pt x="19513" y="8182"/>
                  <a:pt x="19422" y="8400"/>
                </a:cubicBezTo>
                <a:cubicBezTo>
                  <a:pt x="19422" y="8618"/>
                  <a:pt x="19240" y="8836"/>
                  <a:pt x="19240" y="8836"/>
                </a:cubicBezTo>
                <a:cubicBezTo>
                  <a:pt x="19240" y="8836"/>
                  <a:pt x="19150" y="8945"/>
                  <a:pt x="19150" y="8727"/>
                </a:cubicBezTo>
                <a:cubicBezTo>
                  <a:pt x="19150" y="8618"/>
                  <a:pt x="19059" y="8291"/>
                  <a:pt x="19059" y="8291"/>
                </a:cubicBezTo>
                <a:cubicBezTo>
                  <a:pt x="19059" y="8291"/>
                  <a:pt x="19059" y="8291"/>
                  <a:pt x="19059" y="8291"/>
                </a:cubicBezTo>
                <a:cubicBezTo>
                  <a:pt x="18968" y="8291"/>
                  <a:pt x="18696" y="8182"/>
                  <a:pt x="18696" y="8182"/>
                </a:cubicBezTo>
                <a:cubicBezTo>
                  <a:pt x="18696" y="8182"/>
                  <a:pt x="18787" y="8182"/>
                  <a:pt x="18787" y="7964"/>
                </a:cubicBezTo>
                <a:cubicBezTo>
                  <a:pt x="18696" y="7855"/>
                  <a:pt x="18696" y="7745"/>
                  <a:pt x="18696" y="7745"/>
                </a:cubicBezTo>
                <a:cubicBezTo>
                  <a:pt x="18787" y="7745"/>
                  <a:pt x="18877" y="7745"/>
                  <a:pt x="18877" y="7745"/>
                </a:cubicBezTo>
                <a:cubicBezTo>
                  <a:pt x="18968" y="7745"/>
                  <a:pt x="18968" y="7745"/>
                  <a:pt x="18968" y="7527"/>
                </a:cubicBezTo>
                <a:cubicBezTo>
                  <a:pt x="18968" y="7200"/>
                  <a:pt x="18877" y="7091"/>
                  <a:pt x="18877" y="7091"/>
                </a:cubicBezTo>
                <a:cubicBezTo>
                  <a:pt x="18877" y="7091"/>
                  <a:pt x="18787" y="6982"/>
                  <a:pt x="18787" y="6982"/>
                </a:cubicBezTo>
                <a:cubicBezTo>
                  <a:pt x="18787" y="6545"/>
                  <a:pt x="18787" y="6545"/>
                  <a:pt x="18787" y="6545"/>
                </a:cubicBezTo>
                <a:cubicBezTo>
                  <a:pt x="18787" y="6545"/>
                  <a:pt x="18787" y="6436"/>
                  <a:pt x="18696" y="6327"/>
                </a:cubicBezTo>
                <a:cubicBezTo>
                  <a:pt x="18605" y="6218"/>
                  <a:pt x="18605" y="6109"/>
                  <a:pt x="18514" y="6218"/>
                </a:cubicBezTo>
                <a:cubicBezTo>
                  <a:pt x="18514" y="6218"/>
                  <a:pt x="18424" y="6327"/>
                  <a:pt x="18333" y="6327"/>
                </a:cubicBezTo>
                <a:cubicBezTo>
                  <a:pt x="18242" y="6218"/>
                  <a:pt x="18061" y="6109"/>
                  <a:pt x="18061" y="6109"/>
                </a:cubicBezTo>
                <a:cubicBezTo>
                  <a:pt x="17697" y="5891"/>
                  <a:pt x="17697" y="5891"/>
                  <a:pt x="17697" y="5891"/>
                </a:cubicBezTo>
                <a:cubicBezTo>
                  <a:pt x="17697" y="5891"/>
                  <a:pt x="17697" y="5891"/>
                  <a:pt x="17607" y="6000"/>
                </a:cubicBezTo>
                <a:cubicBezTo>
                  <a:pt x="17607" y="6109"/>
                  <a:pt x="17516" y="6000"/>
                  <a:pt x="17516" y="6218"/>
                </a:cubicBezTo>
                <a:cubicBezTo>
                  <a:pt x="17607" y="6327"/>
                  <a:pt x="17607" y="6436"/>
                  <a:pt x="17607" y="6545"/>
                </a:cubicBezTo>
                <a:cubicBezTo>
                  <a:pt x="17516" y="6655"/>
                  <a:pt x="17516" y="6764"/>
                  <a:pt x="17516" y="6982"/>
                </a:cubicBezTo>
                <a:cubicBezTo>
                  <a:pt x="17425" y="7091"/>
                  <a:pt x="17334" y="7091"/>
                  <a:pt x="17334" y="7200"/>
                </a:cubicBezTo>
                <a:cubicBezTo>
                  <a:pt x="17334" y="7309"/>
                  <a:pt x="17425" y="7309"/>
                  <a:pt x="17425" y="7418"/>
                </a:cubicBezTo>
                <a:cubicBezTo>
                  <a:pt x="17425" y="7418"/>
                  <a:pt x="17334" y="7636"/>
                  <a:pt x="17244" y="7636"/>
                </a:cubicBezTo>
                <a:cubicBezTo>
                  <a:pt x="17244" y="7745"/>
                  <a:pt x="17153" y="7855"/>
                  <a:pt x="17062" y="7855"/>
                </a:cubicBezTo>
                <a:cubicBezTo>
                  <a:pt x="17062" y="7745"/>
                  <a:pt x="16971" y="7745"/>
                  <a:pt x="16881" y="7745"/>
                </a:cubicBezTo>
                <a:cubicBezTo>
                  <a:pt x="16790" y="7745"/>
                  <a:pt x="16699" y="7855"/>
                  <a:pt x="16699" y="7855"/>
                </a:cubicBezTo>
                <a:cubicBezTo>
                  <a:pt x="16699" y="7855"/>
                  <a:pt x="16608" y="7964"/>
                  <a:pt x="16518" y="7855"/>
                </a:cubicBezTo>
                <a:cubicBezTo>
                  <a:pt x="16336" y="7745"/>
                  <a:pt x="16245" y="7636"/>
                  <a:pt x="16245" y="7636"/>
                </a:cubicBezTo>
                <a:cubicBezTo>
                  <a:pt x="16245" y="7418"/>
                  <a:pt x="16245" y="7418"/>
                  <a:pt x="16245" y="7418"/>
                </a:cubicBezTo>
                <a:cubicBezTo>
                  <a:pt x="16245" y="7418"/>
                  <a:pt x="16608" y="7527"/>
                  <a:pt x="16155" y="7200"/>
                </a:cubicBezTo>
                <a:cubicBezTo>
                  <a:pt x="15792" y="6982"/>
                  <a:pt x="15792" y="6982"/>
                  <a:pt x="15792" y="6982"/>
                </a:cubicBezTo>
                <a:cubicBezTo>
                  <a:pt x="15792" y="6982"/>
                  <a:pt x="15792" y="7091"/>
                  <a:pt x="15701" y="7200"/>
                </a:cubicBezTo>
                <a:cubicBezTo>
                  <a:pt x="15610" y="7200"/>
                  <a:pt x="15610" y="7309"/>
                  <a:pt x="15610" y="7309"/>
                </a:cubicBezTo>
                <a:cubicBezTo>
                  <a:pt x="15519" y="7527"/>
                  <a:pt x="15519" y="7527"/>
                  <a:pt x="15519" y="7527"/>
                </a:cubicBezTo>
                <a:cubicBezTo>
                  <a:pt x="15429" y="7527"/>
                  <a:pt x="15429" y="7527"/>
                  <a:pt x="15429" y="7527"/>
                </a:cubicBezTo>
                <a:cubicBezTo>
                  <a:pt x="15247" y="7855"/>
                  <a:pt x="15247" y="7855"/>
                  <a:pt x="15247" y="7855"/>
                </a:cubicBezTo>
                <a:cubicBezTo>
                  <a:pt x="15247" y="7855"/>
                  <a:pt x="15156" y="7964"/>
                  <a:pt x="15066" y="7964"/>
                </a:cubicBezTo>
                <a:cubicBezTo>
                  <a:pt x="15066" y="7964"/>
                  <a:pt x="14975" y="7964"/>
                  <a:pt x="14975" y="7964"/>
                </a:cubicBezTo>
                <a:cubicBezTo>
                  <a:pt x="14884" y="7964"/>
                  <a:pt x="14793" y="7964"/>
                  <a:pt x="14793" y="7855"/>
                </a:cubicBezTo>
                <a:cubicBezTo>
                  <a:pt x="14703" y="7855"/>
                  <a:pt x="14703" y="7855"/>
                  <a:pt x="14703" y="7745"/>
                </a:cubicBezTo>
                <a:cubicBezTo>
                  <a:pt x="14703" y="7636"/>
                  <a:pt x="14703" y="7418"/>
                  <a:pt x="14612" y="7309"/>
                </a:cubicBezTo>
                <a:cubicBezTo>
                  <a:pt x="14612" y="7200"/>
                  <a:pt x="14612" y="7200"/>
                  <a:pt x="14521" y="6982"/>
                </a:cubicBezTo>
                <a:cubicBezTo>
                  <a:pt x="14430" y="6873"/>
                  <a:pt x="14339" y="6655"/>
                  <a:pt x="14339" y="6655"/>
                </a:cubicBezTo>
                <a:cubicBezTo>
                  <a:pt x="13886" y="6327"/>
                  <a:pt x="13886" y="6327"/>
                  <a:pt x="13886" y="6327"/>
                </a:cubicBezTo>
                <a:cubicBezTo>
                  <a:pt x="13886" y="6327"/>
                  <a:pt x="13976" y="6218"/>
                  <a:pt x="13795" y="6218"/>
                </a:cubicBezTo>
                <a:cubicBezTo>
                  <a:pt x="13704" y="6327"/>
                  <a:pt x="13523" y="6545"/>
                  <a:pt x="13523" y="6545"/>
                </a:cubicBezTo>
                <a:cubicBezTo>
                  <a:pt x="13523" y="6545"/>
                  <a:pt x="13523" y="6764"/>
                  <a:pt x="13523" y="6873"/>
                </a:cubicBezTo>
                <a:cubicBezTo>
                  <a:pt x="13523" y="6873"/>
                  <a:pt x="13432" y="6982"/>
                  <a:pt x="13432" y="7091"/>
                </a:cubicBezTo>
                <a:cubicBezTo>
                  <a:pt x="13523" y="7309"/>
                  <a:pt x="13613" y="7527"/>
                  <a:pt x="13523" y="7636"/>
                </a:cubicBezTo>
                <a:cubicBezTo>
                  <a:pt x="13523" y="7636"/>
                  <a:pt x="13432" y="7855"/>
                  <a:pt x="13432" y="8073"/>
                </a:cubicBezTo>
                <a:cubicBezTo>
                  <a:pt x="13432" y="8291"/>
                  <a:pt x="13523" y="8509"/>
                  <a:pt x="13432" y="8509"/>
                </a:cubicBezTo>
                <a:cubicBezTo>
                  <a:pt x="13341" y="8618"/>
                  <a:pt x="13341" y="8727"/>
                  <a:pt x="13341" y="8727"/>
                </a:cubicBezTo>
                <a:cubicBezTo>
                  <a:pt x="13250" y="8727"/>
                  <a:pt x="13250" y="8727"/>
                  <a:pt x="13250" y="8727"/>
                </a:cubicBezTo>
                <a:cubicBezTo>
                  <a:pt x="13250" y="8727"/>
                  <a:pt x="13250" y="8618"/>
                  <a:pt x="13341" y="8291"/>
                </a:cubicBezTo>
                <a:cubicBezTo>
                  <a:pt x="13341" y="7964"/>
                  <a:pt x="13250" y="7855"/>
                  <a:pt x="13250" y="7745"/>
                </a:cubicBezTo>
                <a:cubicBezTo>
                  <a:pt x="13160" y="7745"/>
                  <a:pt x="13160" y="7745"/>
                  <a:pt x="13160" y="7636"/>
                </a:cubicBezTo>
                <a:cubicBezTo>
                  <a:pt x="13160" y="7527"/>
                  <a:pt x="13160" y="7418"/>
                  <a:pt x="13160" y="7418"/>
                </a:cubicBezTo>
                <a:cubicBezTo>
                  <a:pt x="13160" y="7418"/>
                  <a:pt x="12978" y="7200"/>
                  <a:pt x="12978" y="7091"/>
                </a:cubicBezTo>
                <a:cubicBezTo>
                  <a:pt x="12978" y="6982"/>
                  <a:pt x="13069" y="6873"/>
                  <a:pt x="13069" y="6655"/>
                </a:cubicBezTo>
                <a:cubicBezTo>
                  <a:pt x="13069" y="6327"/>
                  <a:pt x="13160" y="6327"/>
                  <a:pt x="13069" y="6218"/>
                </a:cubicBezTo>
                <a:cubicBezTo>
                  <a:pt x="12978" y="6109"/>
                  <a:pt x="13069" y="6000"/>
                  <a:pt x="12978" y="5891"/>
                </a:cubicBezTo>
                <a:cubicBezTo>
                  <a:pt x="12887" y="5891"/>
                  <a:pt x="12887" y="6000"/>
                  <a:pt x="12797" y="5891"/>
                </a:cubicBezTo>
                <a:cubicBezTo>
                  <a:pt x="12797" y="5891"/>
                  <a:pt x="12797" y="6000"/>
                  <a:pt x="12797" y="6000"/>
                </a:cubicBezTo>
                <a:cubicBezTo>
                  <a:pt x="12887" y="5782"/>
                  <a:pt x="12887" y="5782"/>
                  <a:pt x="12887" y="5782"/>
                </a:cubicBezTo>
                <a:cubicBezTo>
                  <a:pt x="12887" y="5782"/>
                  <a:pt x="12978" y="5345"/>
                  <a:pt x="12887" y="5564"/>
                </a:cubicBezTo>
                <a:cubicBezTo>
                  <a:pt x="12797" y="5673"/>
                  <a:pt x="12524" y="5782"/>
                  <a:pt x="12524" y="5673"/>
                </a:cubicBezTo>
                <a:cubicBezTo>
                  <a:pt x="12615" y="5564"/>
                  <a:pt x="12524" y="5455"/>
                  <a:pt x="12524" y="5455"/>
                </a:cubicBezTo>
                <a:cubicBezTo>
                  <a:pt x="12524" y="5455"/>
                  <a:pt x="12161" y="5455"/>
                  <a:pt x="12161" y="5455"/>
                </a:cubicBezTo>
                <a:cubicBezTo>
                  <a:pt x="12161" y="5455"/>
                  <a:pt x="12161" y="5345"/>
                  <a:pt x="12161" y="5564"/>
                </a:cubicBezTo>
                <a:cubicBezTo>
                  <a:pt x="12161" y="5673"/>
                  <a:pt x="12252" y="5891"/>
                  <a:pt x="12071" y="5891"/>
                </a:cubicBezTo>
                <a:cubicBezTo>
                  <a:pt x="11889" y="6000"/>
                  <a:pt x="11798" y="6000"/>
                  <a:pt x="11798" y="6000"/>
                </a:cubicBezTo>
                <a:cubicBezTo>
                  <a:pt x="11798" y="5891"/>
                  <a:pt x="11617" y="5782"/>
                  <a:pt x="11617" y="5782"/>
                </a:cubicBezTo>
                <a:cubicBezTo>
                  <a:pt x="11617" y="5782"/>
                  <a:pt x="11526" y="5782"/>
                  <a:pt x="11435" y="5782"/>
                </a:cubicBezTo>
                <a:cubicBezTo>
                  <a:pt x="11435" y="5891"/>
                  <a:pt x="11254" y="5891"/>
                  <a:pt x="11254" y="5891"/>
                </a:cubicBezTo>
                <a:cubicBezTo>
                  <a:pt x="11254" y="6109"/>
                  <a:pt x="11254" y="6109"/>
                  <a:pt x="11254" y="6109"/>
                </a:cubicBezTo>
                <a:cubicBezTo>
                  <a:pt x="11254" y="6218"/>
                  <a:pt x="11254" y="6218"/>
                  <a:pt x="11254" y="6218"/>
                </a:cubicBezTo>
                <a:cubicBezTo>
                  <a:pt x="11254" y="6218"/>
                  <a:pt x="11163" y="6218"/>
                  <a:pt x="11163" y="6218"/>
                </a:cubicBezTo>
                <a:cubicBezTo>
                  <a:pt x="11072" y="6327"/>
                  <a:pt x="10982" y="6327"/>
                  <a:pt x="11072" y="6436"/>
                </a:cubicBezTo>
                <a:cubicBezTo>
                  <a:pt x="11072" y="6436"/>
                  <a:pt x="11072" y="6436"/>
                  <a:pt x="11072" y="6655"/>
                </a:cubicBezTo>
                <a:cubicBezTo>
                  <a:pt x="11072" y="6764"/>
                  <a:pt x="11072" y="6764"/>
                  <a:pt x="11072" y="6873"/>
                </a:cubicBezTo>
                <a:cubicBezTo>
                  <a:pt x="10982" y="6982"/>
                  <a:pt x="10982" y="7091"/>
                  <a:pt x="10891" y="7200"/>
                </a:cubicBezTo>
                <a:cubicBezTo>
                  <a:pt x="10891" y="7200"/>
                  <a:pt x="10800" y="7309"/>
                  <a:pt x="10800" y="7309"/>
                </a:cubicBezTo>
                <a:cubicBezTo>
                  <a:pt x="10709" y="7418"/>
                  <a:pt x="10709" y="7418"/>
                  <a:pt x="10618" y="7418"/>
                </a:cubicBezTo>
                <a:cubicBezTo>
                  <a:pt x="10528" y="7418"/>
                  <a:pt x="10528" y="7527"/>
                  <a:pt x="10528" y="7418"/>
                </a:cubicBezTo>
                <a:cubicBezTo>
                  <a:pt x="10528" y="7200"/>
                  <a:pt x="10528" y="7091"/>
                  <a:pt x="10528" y="6873"/>
                </a:cubicBezTo>
                <a:cubicBezTo>
                  <a:pt x="10528" y="6764"/>
                  <a:pt x="10618" y="6764"/>
                  <a:pt x="10437" y="6545"/>
                </a:cubicBezTo>
                <a:cubicBezTo>
                  <a:pt x="10346" y="6327"/>
                  <a:pt x="10255" y="6327"/>
                  <a:pt x="10255" y="6218"/>
                </a:cubicBezTo>
                <a:cubicBezTo>
                  <a:pt x="10255" y="6218"/>
                  <a:pt x="10255" y="6109"/>
                  <a:pt x="10255" y="6000"/>
                </a:cubicBezTo>
                <a:cubicBezTo>
                  <a:pt x="10255" y="5891"/>
                  <a:pt x="10255" y="6109"/>
                  <a:pt x="10255" y="5673"/>
                </a:cubicBezTo>
                <a:cubicBezTo>
                  <a:pt x="10346" y="5345"/>
                  <a:pt x="10255" y="5236"/>
                  <a:pt x="10255" y="5236"/>
                </a:cubicBezTo>
                <a:cubicBezTo>
                  <a:pt x="10255" y="5236"/>
                  <a:pt x="10346" y="4691"/>
                  <a:pt x="10346" y="4691"/>
                </a:cubicBezTo>
                <a:cubicBezTo>
                  <a:pt x="10255" y="4691"/>
                  <a:pt x="9983" y="4691"/>
                  <a:pt x="9892" y="4691"/>
                </a:cubicBezTo>
                <a:cubicBezTo>
                  <a:pt x="9802" y="4691"/>
                  <a:pt x="9802" y="4691"/>
                  <a:pt x="9711" y="4691"/>
                </a:cubicBezTo>
                <a:cubicBezTo>
                  <a:pt x="9711" y="4800"/>
                  <a:pt x="9620" y="4691"/>
                  <a:pt x="9620" y="4909"/>
                </a:cubicBezTo>
                <a:cubicBezTo>
                  <a:pt x="9529" y="5127"/>
                  <a:pt x="9439" y="5127"/>
                  <a:pt x="9439" y="5345"/>
                </a:cubicBezTo>
                <a:cubicBezTo>
                  <a:pt x="9439" y="5455"/>
                  <a:pt x="9439" y="5673"/>
                  <a:pt x="9439" y="5673"/>
                </a:cubicBezTo>
                <a:cubicBezTo>
                  <a:pt x="9439" y="5782"/>
                  <a:pt x="9348" y="5891"/>
                  <a:pt x="9348" y="5891"/>
                </a:cubicBezTo>
                <a:cubicBezTo>
                  <a:pt x="9348" y="5891"/>
                  <a:pt x="9348" y="6000"/>
                  <a:pt x="9348" y="6218"/>
                </a:cubicBezTo>
                <a:cubicBezTo>
                  <a:pt x="9257" y="6436"/>
                  <a:pt x="9257" y="6545"/>
                  <a:pt x="9257" y="6655"/>
                </a:cubicBezTo>
                <a:cubicBezTo>
                  <a:pt x="9257" y="6655"/>
                  <a:pt x="9257" y="6655"/>
                  <a:pt x="9166" y="6764"/>
                </a:cubicBezTo>
                <a:cubicBezTo>
                  <a:pt x="9076" y="6873"/>
                  <a:pt x="8894" y="7200"/>
                  <a:pt x="8803" y="7200"/>
                </a:cubicBezTo>
                <a:cubicBezTo>
                  <a:pt x="8803" y="7200"/>
                  <a:pt x="8803" y="7200"/>
                  <a:pt x="8713" y="7309"/>
                </a:cubicBezTo>
                <a:cubicBezTo>
                  <a:pt x="8713" y="7309"/>
                  <a:pt x="8531" y="7636"/>
                  <a:pt x="8440" y="7636"/>
                </a:cubicBezTo>
                <a:cubicBezTo>
                  <a:pt x="8350" y="7745"/>
                  <a:pt x="8440" y="7745"/>
                  <a:pt x="8350" y="7745"/>
                </a:cubicBezTo>
                <a:cubicBezTo>
                  <a:pt x="8350" y="7636"/>
                  <a:pt x="8259" y="7636"/>
                  <a:pt x="8259" y="7527"/>
                </a:cubicBezTo>
                <a:cubicBezTo>
                  <a:pt x="8259" y="7309"/>
                  <a:pt x="8259" y="7309"/>
                  <a:pt x="8350" y="7091"/>
                </a:cubicBezTo>
                <a:cubicBezTo>
                  <a:pt x="8350" y="6982"/>
                  <a:pt x="8440" y="6764"/>
                  <a:pt x="8440" y="6764"/>
                </a:cubicBezTo>
                <a:cubicBezTo>
                  <a:pt x="8440" y="6764"/>
                  <a:pt x="8531" y="6655"/>
                  <a:pt x="8440" y="6655"/>
                </a:cubicBezTo>
                <a:cubicBezTo>
                  <a:pt x="8350" y="6655"/>
                  <a:pt x="8259" y="6655"/>
                  <a:pt x="8168" y="6655"/>
                </a:cubicBezTo>
                <a:cubicBezTo>
                  <a:pt x="7987" y="6655"/>
                  <a:pt x="7805" y="6764"/>
                  <a:pt x="7714" y="6873"/>
                </a:cubicBezTo>
                <a:cubicBezTo>
                  <a:pt x="7624" y="6873"/>
                  <a:pt x="7624" y="6982"/>
                  <a:pt x="7442" y="7200"/>
                </a:cubicBezTo>
                <a:cubicBezTo>
                  <a:pt x="7261" y="7309"/>
                  <a:pt x="7261" y="7309"/>
                  <a:pt x="7261" y="7309"/>
                </a:cubicBezTo>
                <a:cubicBezTo>
                  <a:pt x="7170" y="7527"/>
                  <a:pt x="7170" y="7527"/>
                  <a:pt x="7170" y="7527"/>
                </a:cubicBezTo>
                <a:cubicBezTo>
                  <a:pt x="7170" y="7636"/>
                  <a:pt x="7170" y="7636"/>
                  <a:pt x="7170" y="7636"/>
                </a:cubicBezTo>
                <a:cubicBezTo>
                  <a:pt x="7170" y="7636"/>
                  <a:pt x="7170" y="7418"/>
                  <a:pt x="7170" y="7418"/>
                </a:cubicBezTo>
                <a:cubicBezTo>
                  <a:pt x="7170" y="7418"/>
                  <a:pt x="7079" y="7418"/>
                  <a:pt x="7079" y="7527"/>
                </a:cubicBezTo>
                <a:cubicBezTo>
                  <a:pt x="7079" y="7527"/>
                  <a:pt x="6988" y="7636"/>
                  <a:pt x="6988" y="7636"/>
                </a:cubicBezTo>
                <a:cubicBezTo>
                  <a:pt x="6897" y="7745"/>
                  <a:pt x="6897" y="7855"/>
                  <a:pt x="6897" y="7964"/>
                </a:cubicBezTo>
                <a:cubicBezTo>
                  <a:pt x="6807" y="8073"/>
                  <a:pt x="6807" y="8291"/>
                  <a:pt x="6716" y="8291"/>
                </a:cubicBezTo>
                <a:cubicBezTo>
                  <a:pt x="6716" y="8291"/>
                  <a:pt x="6716" y="8400"/>
                  <a:pt x="6716" y="8400"/>
                </a:cubicBezTo>
                <a:cubicBezTo>
                  <a:pt x="6625" y="8400"/>
                  <a:pt x="6534" y="8509"/>
                  <a:pt x="6534" y="8509"/>
                </a:cubicBezTo>
                <a:cubicBezTo>
                  <a:pt x="6534" y="8618"/>
                  <a:pt x="6444" y="8400"/>
                  <a:pt x="6444" y="8182"/>
                </a:cubicBezTo>
                <a:cubicBezTo>
                  <a:pt x="6534" y="8073"/>
                  <a:pt x="6534" y="8073"/>
                  <a:pt x="6534" y="7964"/>
                </a:cubicBezTo>
                <a:cubicBezTo>
                  <a:pt x="6625" y="7964"/>
                  <a:pt x="6625" y="7745"/>
                  <a:pt x="6716" y="7745"/>
                </a:cubicBezTo>
                <a:cubicBezTo>
                  <a:pt x="6716" y="7745"/>
                  <a:pt x="6716" y="7855"/>
                  <a:pt x="6716" y="7636"/>
                </a:cubicBezTo>
                <a:cubicBezTo>
                  <a:pt x="6807" y="7418"/>
                  <a:pt x="6807" y="7309"/>
                  <a:pt x="6807" y="7309"/>
                </a:cubicBezTo>
                <a:cubicBezTo>
                  <a:pt x="6807" y="7309"/>
                  <a:pt x="6807" y="7309"/>
                  <a:pt x="6807" y="7200"/>
                </a:cubicBezTo>
                <a:cubicBezTo>
                  <a:pt x="6716" y="7091"/>
                  <a:pt x="6716" y="7200"/>
                  <a:pt x="6716" y="7091"/>
                </a:cubicBezTo>
                <a:cubicBezTo>
                  <a:pt x="6807" y="6982"/>
                  <a:pt x="6807" y="6873"/>
                  <a:pt x="6807" y="6764"/>
                </a:cubicBezTo>
                <a:cubicBezTo>
                  <a:pt x="6897" y="6764"/>
                  <a:pt x="6897" y="6655"/>
                  <a:pt x="6897" y="6655"/>
                </a:cubicBezTo>
                <a:cubicBezTo>
                  <a:pt x="6897" y="6655"/>
                  <a:pt x="6897" y="6655"/>
                  <a:pt x="6897" y="6545"/>
                </a:cubicBezTo>
                <a:cubicBezTo>
                  <a:pt x="6897" y="6545"/>
                  <a:pt x="6807" y="6436"/>
                  <a:pt x="6807" y="6436"/>
                </a:cubicBezTo>
                <a:cubicBezTo>
                  <a:pt x="6807" y="6436"/>
                  <a:pt x="6807" y="6327"/>
                  <a:pt x="6807" y="6327"/>
                </a:cubicBezTo>
                <a:cubicBezTo>
                  <a:pt x="6807" y="6327"/>
                  <a:pt x="6897" y="6218"/>
                  <a:pt x="6897" y="6109"/>
                </a:cubicBezTo>
                <a:cubicBezTo>
                  <a:pt x="6807" y="6109"/>
                  <a:pt x="6807" y="6000"/>
                  <a:pt x="6716" y="5891"/>
                </a:cubicBezTo>
                <a:cubicBezTo>
                  <a:pt x="6625" y="5891"/>
                  <a:pt x="6625" y="5891"/>
                  <a:pt x="6625" y="5782"/>
                </a:cubicBezTo>
                <a:cubicBezTo>
                  <a:pt x="6625" y="5782"/>
                  <a:pt x="6444" y="5673"/>
                  <a:pt x="6444" y="5673"/>
                </a:cubicBezTo>
                <a:cubicBezTo>
                  <a:pt x="6444" y="5673"/>
                  <a:pt x="6534" y="5455"/>
                  <a:pt x="6534" y="5455"/>
                </a:cubicBezTo>
                <a:cubicBezTo>
                  <a:pt x="6534" y="5455"/>
                  <a:pt x="6534" y="5345"/>
                  <a:pt x="6625" y="5345"/>
                </a:cubicBezTo>
                <a:cubicBezTo>
                  <a:pt x="6625" y="5455"/>
                  <a:pt x="6625" y="5564"/>
                  <a:pt x="6625" y="5564"/>
                </a:cubicBezTo>
                <a:cubicBezTo>
                  <a:pt x="6625" y="5673"/>
                  <a:pt x="6897" y="5782"/>
                  <a:pt x="6897" y="5782"/>
                </a:cubicBezTo>
                <a:cubicBezTo>
                  <a:pt x="6897" y="5782"/>
                  <a:pt x="7079" y="5673"/>
                  <a:pt x="7079" y="5673"/>
                </a:cubicBezTo>
                <a:cubicBezTo>
                  <a:pt x="7170" y="5673"/>
                  <a:pt x="7170" y="5455"/>
                  <a:pt x="7170" y="5455"/>
                </a:cubicBezTo>
                <a:cubicBezTo>
                  <a:pt x="7170" y="5455"/>
                  <a:pt x="7079" y="5455"/>
                  <a:pt x="7170" y="5345"/>
                </a:cubicBezTo>
                <a:cubicBezTo>
                  <a:pt x="7261" y="5345"/>
                  <a:pt x="7442" y="5236"/>
                  <a:pt x="7442" y="5236"/>
                </a:cubicBezTo>
                <a:cubicBezTo>
                  <a:pt x="7442" y="5127"/>
                  <a:pt x="7533" y="5127"/>
                  <a:pt x="7533" y="5127"/>
                </a:cubicBezTo>
                <a:cubicBezTo>
                  <a:pt x="7533" y="5127"/>
                  <a:pt x="7624" y="5018"/>
                  <a:pt x="7624" y="5018"/>
                </a:cubicBezTo>
                <a:cubicBezTo>
                  <a:pt x="7624" y="4909"/>
                  <a:pt x="7714" y="4909"/>
                  <a:pt x="7624" y="4800"/>
                </a:cubicBezTo>
                <a:cubicBezTo>
                  <a:pt x="7624" y="4800"/>
                  <a:pt x="7624" y="4691"/>
                  <a:pt x="7624" y="4582"/>
                </a:cubicBezTo>
                <a:cubicBezTo>
                  <a:pt x="7624" y="4582"/>
                  <a:pt x="7805" y="4691"/>
                  <a:pt x="7624" y="4473"/>
                </a:cubicBezTo>
                <a:cubicBezTo>
                  <a:pt x="7442" y="4364"/>
                  <a:pt x="7261" y="4255"/>
                  <a:pt x="7351" y="4255"/>
                </a:cubicBezTo>
                <a:cubicBezTo>
                  <a:pt x="7442" y="4255"/>
                  <a:pt x="7533" y="4255"/>
                  <a:pt x="7533" y="4255"/>
                </a:cubicBezTo>
                <a:cubicBezTo>
                  <a:pt x="7624" y="4255"/>
                  <a:pt x="7714" y="4364"/>
                  <a:pt x="7714" y="4255"/>
                </a:cubicBezTo>
                <a:cubicBezTo>
                  <a:pt x="7805" y="4255"/>
                  <a:pt x="7805" y="4255"/>
                  <a:pt x="7805" y="4145"/>
                </a:cubicBezTo>
                <a:cubicBezTo>
                  <a:pt x="7714" y="4036"/>
                  <a:pt x="7714" y="4036"/>
                  <a:pt x="7714" y="4036"/>
                </a:cubicBezTo>
                <a:cubicBezTo>
                  <a:pt x="7624" y="3927"/>
                  <a:pt x="7624" y="3927"/>
                  <a:pt x="7533" y="3927"/>
                </a:cubicBezTo>
                <a:cubicBezTo>
                  <a:pt x="7533" y="3927"/>
                  <a:pt x="7442" y="4036"/>
                  <a:pt x="7533" y="3818"/>
                </a:cubicBezTo>
                <a:cubicBezTo>
                  <a:pt x="7533" y="3600"/>
                  <a:pt x="7533" y="3600"/>
                  <a:pt x="7533" y="3491"/>
                </a:cubicBezTo>
                <a:cubicBezTo>
                  <a:pt x="7533" y="3491"/>
                  <a:pt x="7714" y="3491"/>
                  <a:pt x="7533" y="3491"/>
                </a:cubicBezTo>
                <a:cubicBezTo>
                  <a:pt x="7442" y="3382"/>
                  <a:pt x="7442" y="3382"/>
                  <a:pt x="7442" y="3382"/>
                </a:cubicBezTo>
                <a:cubicBezTo>
                  <a:pt x="7351" y="3382"/>
                  <a:pt x="7442" y="3382"/>
                  <a:pt x="7261" y="3382"/>
                </a:cubicBezTo>
                <a:cubicBezTo>
                  <a:pt x="7170" y="3382"/>
                  <a:pt x="7261" y="3164"/>
                  <a:pt x="7261" y="3164"/>
                </a:cubicBezTo>
                <a:cubicBezTo>
                  <a:pt x="7261" y="3055"/>
                  <a:pt x="7351" y="2618"/>
                  <a:pt x="7351" y="2618"/>
                </a:cubicBezTo>
                <a:cubicBezTo>
                  <a:pt x="7261" y="2509"/>
                  <a:pt x="7261" y="2509"/>
                  <a:pt x="7261" y="2509"/>
                </a:cubicBezTo>
                <a:cubicBezTo>
                  <a:pt x="7261" y="2509"/>
                  <a:pt x="7170" y="2291"/>
                  <a:pt x="7170" y="2291"/>
                </a:cubicBezTo>
                <a:cubicBezTo>
                  <a:pt x="7170" y="2182"/>
                  <a:pt x="7170" y="2073"/>
                  <a:pt x="7079" y="2073"/>
                </a:cubicBezTo>
                <a:cubicBezTo>
                  <a:pt x="7079" y="2073"/>
                  <a:pt x="6988" y="1964"/>
                  <a:pt x="6988" y="1964"/>
                </a:cubicBezTo>
                <a:cubicBezTo>
                  <a:pt x="6988" y="1964"/>
                  <a:pt x="6897" y="1964"/>
                  <a:pt x="6897" y="1855"/>
                </a:cubicBezTo>
                <a:cubicBezTo>
                  <a:pt x="6897" y="1745"/>
                  <a:pt x="6897" y="1636"/>
                  <a:pt x="6897" y="1636"/>
                </a:cubicBezTo>
                <a:cubicBezTo>
                  <a:pt x="6897" y="1527"/>
                  <a:pt x="6897" y="1418"/>
                  <a:pt x="6897" y="1418"/>
                </a:cubicBezTo>
                <a:cubicBezTo>
                  <a:pt x="6716" y="873"/>
                  <a:pt x="6716" y="873"/>
                  <a:pt x="6716" y="873"/>
                </a:cubicBezTo>
                <a:cubicBezTo>
                  <a:pt x="6716" y="764"/>
                  <a:pt x="6716" y="764"/>
                  <a:pt x="6716" y="764"/>
                </a:cubicBezTo>
                <a:cubicBezTo>
                  <a:pt x="6625" y="545"/>
                  <a:pt x="6625" y="545"/>
                  <a:pt x="6625" y="545"/>
                </a:cubicBezTo>
                <a:cubicBezTo>
                  <a:pt x="6534" y="545"/>
                  <a:pt x="6534" y="545"/>
                  <a:pt x="6534" y="545"/>
                </a:cubicBezTo>
                <a:cubicBezTo>
                  <a:pt x="6534" y="327"/>
                  <a:pt x="6534" y="327"/>
                  <a:pt x="6534" y="327"/>
                </a:cubicBezTo>
                <a:cubicBezTo>
                  <a:pt x="6534" y="327"/>
                  <a:pt x="6444" y="327"/>
                  <a:pt x="6444" y="436"/>
                </a:cubicBezTo>
                <a:cubicBezTo>
                  <a:pt x="6444" y="436"/>
                  <a:pt x="6444" y="545"/>
                  <a:pt x="6353" y="545"/>
                </a:cubicBezTo>
                <a:cubicBezTo>
                  <a:pt x="6262" y="545"/>
                  <a:pt x="6171" y="436"/>
                  <a:pt x="6171" y="436"/>
                </a:cubicBezTo>
                <a:cubicBezTo>
                  <a:pt x="6171" y="436"/>
                  <a:pt x="6171" y="327"/>
                  <a:pt x="6171" y="218"/>
                </a:cubicBezTo>
                <a:cubicBezTo>
                  <a:pt x="6081" y="218"/>
                  <a:pt x="5808" y="0"/>
                  <a:pt x="5808" y="0"/>
                </a:cubicBezTo>
                <a:cubicBezTo>
                  <a:pt x="5808" y="0"/>
                  <a:pt x="5808" y="0"/>
                  <a:pt x="5808" y="109"/>
                </a:cubicBezTo>
                <a:cubicBezTo>
                  <a:pt x="5808" y="109"/>
                  <a:pt x="5718" y="218"/>
                  <a:pt x="5718" y="109"/>
                </a:cubicBezTo>
                <a:cubicBezTo>
                  <a:pt x="5627" y="109"/>
                  <a:pt x="5445" y="0"/>
                  <a:pt x="5445" y="0"/>
                </a:cubicBezTo>
                <a:cubicBezTo>
                  <a:pt x="5445" y="0"/>
                  <a:pt x="5445" y="109"/>
                  <a:pt x="5445" y="109"/>
                </a:cubicBezTo>
                <a:cubicBezTo>
                  <a:pt x="5445" y="218"/>
                  <a:pt x="5536" y="327"/>
                  <a:pt x="5536" y="327"/>
                </a:cubicBezTo>
                <a:cubicBezTo>
                  <a:pt x="5445" y="327"/>
                  <a:pt x="5355" y="327"/>
                  <a:pt x="5355" y="327"/>
                </a:cubicBezTo>
                <a:cubicBezTo>
                  <a:pt x="5355" y="327"/>
                  <a:pt x="5355" y="327"/>
                  <a:pt x="5264" y="327"/>
                </a:cubicBezTo>
                <a:cubicBezTo>
                  <a:pt x="5264" y="218"/>
                  <a:pt x="5173" y="218"/>
                  <a:pt x="5173" y="218"/>
                </a:cubicBezTo>
                <a:cubicBezTo>
                  <a:pt x="5173" y="327"/>
                  <a:pt x="5082" y="327"/>
                  <a:pt x="5082" y="545"/>
                </a:cubicBezTo>
                <a:cubicBezTo>
                  <a:pt x="5173" y="655"/>
                  <a:pt x="5082" y="655"/>
                  <a:pt x="5173" y="764"/>
                </a:cubicBezTo>
                <a:cubicBezTo>
                  <a:pt x="5264" y="764"/>
                  <a:pt x="5264" y="764"/>
                  <a:pt x="5355" y="873"/>
                </a:cubicBezTo>
                <a:cubicBezTo>
                  <a:pt x="5445" y="873"/>
                  <a:pt x="5445" y="873"/>
                  <a:pt x="5536" y="873"/>
                </a:cubicBezTo>
                <a:cubicBezTo>
                  <a:pt x="5536" y="873"/>
                  <a:pt x="5627" y="873"/>
                  <a:pt x="5718" y="873"/>
                </a:cubicBezTo>
                <a:cubicBezTo>
                  <a:pt x="5718" y="873"/>
                  <a:pt x="5808" y="764"/>
                  <a:pt x="5808" y="764"/>
                </a:cubicBezTo>
                <a:cubicBezTo>
                  <a:pt x="5808" y="764"/>
                  <a:pt x="5808" y="873"/>
                  <a:pt x="5808" y="873"/>
                </a:cubicBezTo>
                <a:cubicBezTo>
                  <a:pt x="5808" y="873"/>
                  <a:pt x="5718" y="873"/>
                  <a:pt x="5808" y="982"/>
                </a:cubicBezTo>
                <a:cubicBezTo>
                  <a:pt x="5808" y="982"/>
                  <a:pt x="5808" y="982"/>
                  <a:pt x="5808" y="982"/>
                </a:cubicBezTo>
                <a:cubicBezTo>
                  <a:pt x="5899" y="1091"/>
                  <a:pt x="5899" y="1091"/>
                  <a:pt x="5899" y="1091"/>
                </a:cubicBezTo>
                <a:cubicBezTo>
                  <a:pt x="5899" y="1091"/>
                  <a:pt x="5899" y="1091"/>
                  <a:pt x="5899" y="1091"/>
                </a:cubicBezTo>
                <a:cubicBezTo>
                  <a:pt x="5899" y="1091"/>
                  <a:pt x="5899" y="1200"/>
                  <a:pt x="5899" y="1200"/>
                </a:cubicBezTo>
                <a:cubicBezTo>
                  <a:pt x="5899" y="1309"/>
                  <a:pt x="5899" y="1309"/>
                  <a:pt x="5990" y="1309"/>
                </a:cubicBezTo>
                <a:cubicBezTo>
                  <a:pt x="6081" y="1418"/>
                  <a:pt x="6081" y="1309"/>
                  <a:pt x="6081" y="1309"/>
                </a:cubicBezTo>
                <a:cubicBezTo>
                  <a:pt x="6081" y="1309"/>
                  <a:pt x="6262" y="1527"/>
                  <a:pt x="6171" y="1527"/>
                </a:cubicBezTo>
                <a:cubicBezTo>
                  <a:pt x="6171" y="1527"/>
                  <a:pt x="6081" y="1418"/>
                  <a:pt x="6171" y="1527"/>
                </a:cubicBezTo>
                <a:cubicBezTo>
                  <a:pt x="6262" y="1636"/>
                  <a:pt x="6353" y="1636"/>
                  <a:pt x="6353" y="1636"/>
                </a:cubicBezTo>
                <a:cubicBezTo>
                  <a:pt x="6353" y="1636"/>
                  <a:pt x="6262" y="1745"/>
                  <a:pt x="6081" y="1636"/>
                </a:cubicBezTo>
                <a:cubicBezTo>
                  <a:pt x="5990" y="1636"/>
                  <a:pt x="5990" y="1636"/>
                  <a:pt x="5990" y="1636"/>
                </a:cubicBezTo>
                <a:cubicBezTo>
                  <a:pt x="5990" y="1636"/>
                  <a:pt x="5899" y="1527"/>
                  <a:pt x="5899" y="1527"/>
                </a:cubicBezTo>
                <a:cubicBezTo>
                  <a:pt x="5808" y="1418"/>
                  <a:pt x="5808" y="1309"/>
                  <a:pt x="5808" y="1309"/>
                </a:cubicBezTo>
                <a:cubicBezTo>
                  <a:pt x="5808" y="1309"/>
                  <a:pt x="5718" y="1200"/>
                  <a:pt x="5627" y="1200"/>
                </a:cubicBezTo>
                <a:cubicBezTo>
                  <a:pt x="5536" y="1091"/>
                  <a:pt x="5445" y="1200"/>
                  <a:pt x="5355" y="1200"/>
                </a:cubicBezTo>
                <a:cubicBezTo>
                  <a:pt x="5355" y="1200"/>
                  <a:pt x="5264" y="1309"/>
                  <a:pt x="5173" y="1309"/>
                </a:cubicBezTo>
                <a:cubicBezTo>
                  <a:pt x="5173" y="1309"/>
                  <a:pt x="5173" y="1418"/>
                  <a:pt x="5173" y="1527"/>
                </a:cubicBezTo>
                <a:cubicBezTo>
                  <a:pt x="5264" y="1636"/>
                  <a:pt x="5445" y="2073"/>
                  <a:pt x="5445" y="2073"/>
                </a:cubicBezTo>
                <a:cubicBezTo>
                  <a:pt x="5445" y="2073"/>
                  <a:pt x="5627" y="2291"/>
                  <a:pt x="5627" y="2291"/>
                </a:cubicBezTo>
                <a:cubicBezTo>
                  <a:pt x="5627" y="2291"/>
                  <a:pt x="5718" y="2509"/>
                  <a:pt x="5718" y="2509"/>
                </a:cubicBezTo>
                <a:cubicBezTo>
                  <a:pt x="5718" y="2509"/>
                  <a:pt x="5718" y="2509"/>
                  <a:pt x="5808" y="2618"/>
                </a:cubicBezTo>
                <a:cubicBezTo>
                  <a:pt x="5899" y="2618"/>
                  <a:pt x="5808" y="2618"/>
                  <a:pt x="5808" y="2618"/>
                </a:cubicBezTo>
                <a:cubicBezTo>
                  <a:pt x="5808" y="2727"/>
                  <a:pt x="5718" y="2836"/>
                  <a:pt x="5718" y="2945"/>
                </a:cubicBezTo>
                <a:cubicBezTo>
                  <a:pt x="5718" y="2945"/>
                  <a:pt x="5718" y="2836"/>
                  <a:pt x="5718" y="2945"/>
                </a:cubicBezTo>
                <a:cubicBezTo>
                  <a:pt x="5718" y="3164"/>
                  <a:pt x="5718" y="3382"/>
                  <a:pt x="5718" y="3382"/>
                </a:cubicBezTo>
                <a:cubicBezTo>
                  <a:pt x="5627" y="3600"/>
                  <a:pt x="5627" y="3600"/>
                  <a:pt x="5627" y="3600"/>
                </a:cubicBezTo>
                <a:cubicBezTo>
                  <a:pt x="5536" y="3709"/>
                  <a:pt x="5536" y="3709"/>
                  <a:pt x="5536" y="3709"/>
                </a:cubicBezTo>
                <a:cubicBezTo>
                  <a:pt x="5536" y="3709"/>
                  <a:pt x="5536" y="3709"/>
                  <a:pt x="5536" y="3709"/>
                </a:cubicBezTo>
                <a:cubicBezTo>
                  <a:pt x="5445" y="3709"/>
                  <a:pt x="5536" y="3600"/>
                  <a:pt x="5536" y="3600"/>
                </a:cubicBezTo>
                <a:cubicBezTo>
                  <a:pt x="5536" y="3491"/>
                  <a:pt x="5536" y="3491"/>
                  <a:pt x="5536" y="3491"/>
                </a:cubicBezTo>
                <a:cubicBezTo>
                  <a:pt x="5627" y="3273"/>
                  <a:pt x="5627" y="3273"/>
                  <a:pt x="5627" y="3273"/>
                </a:cubicBezTo>
                <a:cubicBezTo>
                  <a:pt x="5627" y="3273"/>
                  <a:pt x="5536" y="3164"/>
                  <a:pt x="5445" y="3164"/>
                </a:cubicBezTo>
                <a:cubicBezTo>
                  <a:pt x="5445" y="3055"/>
                  <a:pt x="5445" y="3164"/>
                  <a:pt x="5355" y="3164"/>
                </a:cubicBezTo>
                <a:cubicBezTo>
                  <a:pt x="5355" y="3164"/>
                  <a:pt x="5264" y="3382"/>
                  <a:pt x="5264" y="3382"/>
                </a:cubicBezTo>
                <a:cubicBezTo>
                  <a:pt x="5264" y="3382"/>
                  <a:pt x="5173" y="3382"/>
                  <a:pt x="5264" y="3273"/>
                </a:cubicBezTo>
                <a:cubicBezTo>
                  <a:pt x="5264" y="3273"/>
                  <a:pt x="5264" y="3055"/>
                  <a:pt x="5355" y="3055"/>
                </a:cubicBezTo>
                <a:cubicBezTo>
                  <a:pt x="5355" y="3055"/>
                  <a:pt x="5355" y="3055"/>
                  <a:pt x="5355" y="3055"/>
                </a:cubicBezTo>
                <a:cubicBezTo>
                  <a:pt x="5355" y="2945"/>
                  <a:pt x="5445" y="2945"/>
                  <a:pt x="5445" y="2836"/>
                </a:cubicBezTo>
                <a:cubicBezTo>
                  <a:pt x="5445" y="2727"/>
                  <a:pt x="5445" y="2727"/>
                  <a:pt x="5445" y="2618"/>
                </a:cubicBezTo>
                <a:cubicBezTo>
                  <a:pt x="5355" y="2618"/>
                  <a:pt x="5355" y="2509"/>
                  <a:pt x="5355" y="2400"/>
                </a:cubicBezTo>
                <a:cubicBezTo>
                  <a:pt x="5264" y="2400"/>
                  <a:pt x="5173" y="2509"/>
                  <a:pt x="5173" y="2509"/>
                </a:cubicBezTo>
                <a:cubicBezTo>
                  <a:pt x="5173" y="2618"/>
                  <a:pt x="5173" y="2618"/>
                  <a:pt x="5173" y="2618"/>
                </a:cubicBezTo>
                <a:cubicBezTo>
                  <a:pt x="5082" y="2727"/>
                  <a:pt x="5082" y="2727"/>
                  <a:pt x="4992" y="2836"/>
                </a:cubicBezTo>
                <a:cubicBezTo>
                  <a:pt x="4901" y="2945"/>
                  <a:pt x="4901" y="2945"/>
                  <a:pt x="4901" y="2945"/>
                </a:cubicBezTo>
                <a:cubicBezTo>
                  <a:pt x="4901" y="2945"/>
                  <a:pt x="4992" y="2727"/>
                  <a:pt x="4992" y="2727"/>
                </a:cubicBezTo>
                <a:cubicBezTo>
                  <a:pt x="4992" y="2727"/>
                  <a:pt x="5082" y="2618"/>
                  <a:pt x="4992" y="2618"/>
                </a:cubicBezTo>
                <a:cubicBezTo>
                  <a:pt x="4992" y="2618"/>
                  <a:pt x="4992" y="2618"/>
                  <a:pt x="4992" y="2509"/>
                </a:cubicBezTo>
                <a:cubicBezTo>
                  <a:pt x="4992" y="2509"/>
                  <a:pt x="4992" y="2400"/>
                  <a:pt x="4992" y="2400"/>
                </a:cubicBezTo>
                <a:cubicBezTo>
                  <a:pt x="4992" y="2400"/>
                  <a:pt x="5082" y="2400"/>
                  <a:pt x="4992" y="2400"/>
                </a:cubicBezTo>
                <a:cubicBezTo>
                  <a:pt x="4901" y="2400"/>
                  <a:pt x="4901" y="2400"/>
                  <a:pt x="4901" y="2400"/>
                </a:cubicBezTo>
                <a:cubicBezTo>
                  <a:pt x="4901" y="2400"/>
                  <a:pt x="4810" y="2400"/>
                  <a:pt x="4810" y="2400"/>
                </a:cubicBezTo>
                <a:cubicBezTo>
                  <a:pt x="4810" y="2291"/>
                  <a:pt x="4901" y="2291"/>
                  <a:pt x="4901" y="2291"/>
                </a:cubicBezTo>
                <a:cubicBezTo>
                  <a:pt x="4901" y="2182"/>
                  <a:pt x="4992" y="2073"/>
                  <a:pt x="4992" y="2073"/>
                </a:cubicBezTo>
                <a:cubicBezTo>
                  <a:pt x="4992" y="2073"/>
                  <a:pt x="4901" y="1964"/>
                  <a:pt x="4901" y="1964"/>
                </a:cubicBezTo>
                <a:cubicBezTo>
                  <a:pt x="4810" y="1855"/>
                  <a:pt x="4810" y="1745"/>
                  <a:pt x="4810" y="1745"/>
                </a:cubicBezTo>
                <a:cubicBezTo>
                  <a:pt x="4810" y="1745"/>
                  <a:pt x="4810" y="1964"/>
                  <a:pt x="4810" y="1636"/>
                </a:cubicBezTo>
                <a:cubicBezTo>
                  <a:pt x="4719" y="1309"/>
                  <a:pt x="4719" y="1309"/>
                  <a:pt x="4719" y="1309"/>
                </a:cubicBezTo>
                <a:cubicBezTo>
                  <a:pt x="4629" y="1200"/>
                  <a:pt x="4629" y="1200"/>
                  <a:pt x="4629" y="1200"/>
                </a:cubicBezTo>
                <a:cubicBezTo>
                  <a:pt x="4629" y="1200"/>
                  <a:pt x="4629" y="1091"/>
                  <a:pt x="4538" y="1091"/>
                </a:cubicBezTo>
                <a:cubicBezTo>
                  <a:pt x="4538" y="982"/>
                  <a:pt x="4356" y="873"/>
                  <a:pt x="4356" y="873"/>
                </a:cubicBezTo>
                <a:cubicBezTo>
                  <a:pt x="4356" y="764"/>
                  <a:pt x="4356" y="764"/>
                  <a:pt x="4356" y="764"/>
                </a:cubicBezTo>
                <a:cubicBezTo>
                  <a:pt x="4356" y="764"/>
                  <a:pt x="4356" y="655"/>
                  <a:pt x="4356" y="655"/>
                </a:cubicBezTo>
                <a:cubicBezTo>
                  <a:pt x="4266" y="655"/>
                  <a:pt x="4175" y="545"/>
                  <a:pt x="4175" y="655"/>
                </a:cubicBezTo>
                <a:cubicBezTo>
                  <a:pt x="4175" y="764"/>
                  <a:pt x="4175" y="764"/>
                  <a:pt x="4175" y="873"/>
                </a:cubicBezTo>
                <a:cubicBezTo>
                  <a:pt x="4084" y="873"/>
                  <a:pt x="3903" y="873"/>
                  <a:pt x="3903" y="873"/>
                </a:cubicBezTo>
                <a:cubicBezTo>
                  <a:pt x="3903" y="873"/>
                  <a:pt x="3903" y="982"/>
                  <a:pt x="3903" y="982"/>
                </a:cubicBezTo>
                <a:cubicBezTo>
                  <a:pt x="3721" y="1091"/>
                  <a:pt x="3721" y="1091"/>
                  <a:pt x="3721" y="1091"/>
                </a:cubicBezTo>
                <a:cubicBezTo>
                  <a:pt x="3721" y="1091"/>
                  <a:pt x="3721" y="982"/>
                  <a:pt x="3721" y="1091"/>
                </a:cubicBezTo>
                <a:cubicBezTo>
                  <a:pt x="3812" y="1200"/>
                  <a:pt x="3812" y="1309"/>
                  <a:pt x="3812" y="1418"/>
                </a:cubicBezTo>
                <a:cubicBezTo>
                  <a:pt x="3812" y="1418"/>
                  <a:pt x="3993" y="1527"/>
                  <a:pt x="3903" y="1527"/>
                </a:cubicBezTo>
                <a:cubicBezTo>
                  <a:pt x="3903" y="1527"/>
                  <a:pt x="3721" y="1527"/>
                  <a:pt x="3721" y="1527"/>
                </a:cubicBezTo>
                <a:cubicBezTo>
                  <a:pt x="3721" y="1527"/>
                  <a:pt x="3630" y="1418"/>
                  <a:pt x="3630" y="1309"/>
                </a:cubicBezTo>
                <a:cubicBezTo>
                  <a:pt x="3630" y="1309"/>
                  <a:pt x="3539" y="1200"/>
                  <a:pt x="3449" y="1200"/>
                </a:cubicBezTo>
                <a:cubicBezTo>
                  <a:pt x="3449" y="1200"/>
                  <a:pt x="3358" y="1200"/>
                  <a:pt x="3267" y="1309"/>
                </a:cubicBezTo>
                <a:cubicBezTo>
                  <a:pt x="3267" y="1418"/>
                  <a:pt x="3267" y="1309"/>
                  <a:pt x="3267" y="1527"/>
                </a:cubicBezTo>
                <a:cubicBezTo>
                  <a:pt x="3267" y="1745"/>
                  <a:pt x="3267" y="1964"/>
                  <a:pt x="3267" y="1964"/>
                </a:cubicBezTo>
                <a:cubicBezTo>
                  <a:pt x="3267" y="1964"/>
                  <a:pt x="3358" y="2073"/>
                  <a:pt x="3449" y="2182"/>
                </a:cubicBezTo>
                <a:cubicBezTo>
                  <a:pt x="3449" y="2182"/>
                  <a:pt x="3539" y="2509"/>
                  <a:pt x="3539" y="2509"/>
                </a:cubicBezTo>
                <a:cubicBezTo>
                  <a:pt x="3539" y="2618"/>
                  <a:pt x="3630" y="2727"/>
                  <a:pt x="3630" y="2727"/>
                </a:cubicBezTo>
                <a:cubicBezTo>
                  <a:pt x="3630" y="2727"/>
                  <a:pt x="3176" y="2509"/>
                  <a:pt x="3176" y="2400"/>
                </a:cubicBezTo>
                <a:cubicBezTo>
                  <a:pt x="3176" y="2291"/>
                  <a:pt x="3176" y="2073"/>
                  <a:pt x="3086" y="2073"/>
                </a:cubicBezTo>
                <a:cubicBezTo>
                  <a:pt x="3086" y="2073"/>
                  <a:pt x="3086" y="1964"/>
                  <a:pt x="2995" y="2073"/>
                </a:cubicBezTo>
                <a:cubicBezTo>
                  <a:pt x="2904" y="2073"/>
                  <a:pt x="2904" y="2073"/>
                  <a:pt x="2813" y="2073"/>
                </a:cubicBezTo>
                <a:cubicBezTo>
                  <a:pt x="2813" y="2182"/>
                  <a:pt x="2813" y="2291"/>
                  <a:pt x="2813" y="2291"/>
                </a:cubicBezTo>
                <a:cubicBezTo>
                  <a:pt x="2813" y="2291"/>
                  <a:pt x="2813" y="2400"/>
                  <a:pt x="2813" y="2509"/>
                </a:cubicBezTo>
                <a:cubicBezTo>
                  <a:pt x="2904" y="2727"/>
                  <a:pt x="2904" y="2727"/>
                  <a:pt x="2904" y="2836"/>
                </a:cubicBezTo>
                <a:cubicBezTo>
                  <a:pt x="2995" y="2945"/>
                  <a:pt x="3086" y="2945"/>
                  <a:pt x="3086" y="3055"/>
                </a:cubicBezTo>
                <a:cubicBezTo>
                  <a:pt x="3086" y="3055"/>
                  <a:pt x="3176" y="3164"/>
                  <a:pt x="3176" y="3164"/>
                </a:cubicBezTo>
                <a:cubicBezTo>
                  <a:pt x="3176" y="3164"/>
                  <a:pt x="3086" y="3382"/>
                  <a:pt x="3086" y="3382"/>
                </a:cubicBezTo>
                <a:cubicBezTo>
                  <a:pt x="3086" y="3491"/>
                  <a:pt x="2995" y="3600"/>
                  <a:pt x="2995" y="3600"/>
                </a:cubicBezTo>
                <a:cubicBezTo>
                  <a:pt x="2995" y="3600"/>
                  <a:pt x="3176" y="3709"/>
                  <a:pt x="3176" y="3709"/>
                </a:cubicBezTo>
                <a:cubicBezTo>
                  <a:pt x="3176" y="3709"/>
                  <a:pt x="3267" y="3818"/>
                  <a:pt x="3176" y="3927"/>
                </a:cubicBezTo>
                <a:cubicBezTo>
                  <a:pt x="3086" y="3927"/>
                  <a:pt x="3086" y="3927"/>
                  <a:pt x="2995" y="3927"/>
                </a:cubicBezTo>
                <a:cubicBezTo>
                  <a:pt x="2995" y="3818"/>
                  <a:pt x="2904" y="3927"/>
                  <a:pt x="2904" y="3709"/>
                </a:cubicBezTo>
                <a:cubicBezTo>
                  <a:pt x="2995" y="3600"/>
                  <a:pt x="2995" y="3491"/>
                  <a:pt x="2995" y="3491"/>
                </a:cubicBezTo>
                <a:cubicBezTo>
                  <a:pt x="2904" y="3491"/>
                  <a:pt x="2813" y="3273"/>
                  <a:pt x="2813" y="3273"/>
                </a:cubicBezTo>
                <a:cubicBezTo>
                  <a:pt x="2813" y="3273"/>
                  <a:pt x="2995" y="3600"/>
                  <a:pt x="2723" y="3055"/>
                </a:cubicBezTo>
                <a:cubicBezTo>
                  <a:pt x="2541" y="2618"/>
                  <a:pt x="2541" y="2618"/>
                  <a:pt x="2541" y="2618"/>
                </a:cubicBezTo>
                <a:cubicBezTo>
                  <a:pt x="2541" y="2400"/>
                  <a:pt x="2541" y="2400"/>
                  <a:pt x="2541" y="2400"/>
                </a:cubicBezTo>
                <a:cubicBezTo>
                  <a:pt x="2541" y="2400"/>
                  <a:pt x="2450" y="2400"/>
                  <a:pt x="2450" y="2400"/>
                </a:cubicBezTo>
                <a:cubicBezTo>
                  <a:pt x="2450" y="2400"/>
                  <a:pt x="2360" y="2291"/>
                  <a:pt x="2360" y="2291"/>
                </a:cubicBezTo>
                <a:cubicBezTo>
                  <a:pt x="2360" y="2291"/>
                  <a:pt x="2178" y="2291"/>
                  <a:pt x="2178" y="2291"/>
                </a:cubicBezTo>
                <a:cubicBezTo>
                  <a:pt x="2178" y="2400"/>
                  <a:pt x="2178" y="2400"/>
                  <a:pt x="2178" y="2509"/>
                </a:cubicBezTo>
                <a:cubicBezTo>
                  <a:pt x="2087" y="2509"/>
                  <a:pt x="2087" y="2727"/>
                  <a:pt x="2087" y="2727"/>
                </a:cubicBezTo>
                <a:cubicBezTo>
                  <a:pt x="1997" y="2727"/>
                  <a:pt x="1997" y="2945"/>
                  <a:pt x="1997" y="2945"/>
                </a:cubicBezTo>
                <a:cubicBezTo>
                  <a:pt x="1997" y="2945"/>
                  <a:pt x="2087" y="2945"/>
                  <a:pt x="2087" y="3055"/>
                </a:cubicBezTo>
                <a:cubicBezTo>
                  <a:pt x="2178" y="3164"/>
                  <a:pt x="2178" y="3273"/>
                  <a:pt x="2178" y="3273"/>
                </a:cubicBezTo>
                <a:cubicBezTo>
                  <a:pt x="2178" y="3273"/>
                  <a:pt x="2087" y="3164"/>
                  <a:pt x="2087" y="3164"/>
                </a:cubicBezTo>
                <a:cubicBezTo>
                  <a:pt x="1997" y="3164"/>
                  <a:pt x="1997" y="3164"/>
                  <a:pt x="1997" y="3164"/>
                </a:cubicBezTo>
                <a:cubicBezTo>
                  <a:pt x="1906" y="3273"/>
                  <a:pt x="1906" y="3273"/>
                  <a:pt x="1906" y="3273"/>
                </a:cubicBezTo>
                <a:cubicBezTo>
                  <a:pt x="1906" y="3273"/>
                  <a:pt x="1906" y="3273"/>
                  <a:pt x="1906" y="3273"/>
                </a:cubicBezTo>
                <a:cubicBezTo>
                  <a:pt x="1906" y="3273"/>
                  <a:pt x="1906" y="3491"/>
                  <a:pt x="1906" y="3491"/>
                </a:cubicBezTo>
                <a:cubicBezTo>
                  <a:pt x="1906" y="3491"/>
                  <a:pt x="1997" y="3600"/>
                  <a:pt x="1997" y="3600"/>
                </a:cubicBezTo>
                <a:cubicBezTo>
                  <a:pt x="1997" y="3600"/>
                  <a:pt x="1997" y="3709"/>
                  <a:pt x="1997" y="3709"/>
                </a:cubicBezTo>
                <a:cubicBezTo>
                  <a:pt x="1997" y="3709"/>
                  <a:pt x="2087" y="3818"/>
                  <a:pt x="2087" y="3818"/>
                </a:cubicBezTo>
                <a:cubicBezTo>
                  <a:pt x="2087" y="3927"/>
                  <a:pt x="2087" y="3927"/>
                  <a:pt x="2087" y="3927"/>
                </a:cubicBezTo>
                <a:cubicBezTo>
                  <a:pt x="2087" y="3927"/>
                  <a:pt x="2087" y="3927"/>
                  <a:pt x="2087" y="3927"/>
                </a:cubicBezTo>
                <a:cubicBezTo>
                  <a:pt x="1997" y="3927"/>
                  <a:pt x="2087" y="4036"/>
                  <a:pt x="1997" y="3927"/>
                </a:cubicBezTo>
                <a:cubicBezTo>
                  <a:pt x="1906" y="3818"/>
                  <a:pt x="1906" y="3927"/>
                  <a:pt x="1815" y="3818"/>
                </a:cubicBezTo>
                <a:cubicBezTo>
                  <a:pt x="1815" y="3600"/>
                  <a:pt x="1815" y="3600"/>
                  <a:pt x="1815" y="3600"/>
                </a:cubicBezTo>
                <a:cubicBezTo>
                  <a:pt x="1815" y="3600"/>
                  <a:pt x="1906" y="3491"/>
                  <a:pt x="1724" y="3382"/>
                </a:cubicBezTo>
                <a:cubicBezTo>
                  <a:pt x="1634" y="3164"/>
                  <a:pt x="1634" y="3055"/>
                  <a:pt x="1634" y="3055"/>
                </a:cubicBezTo>
                <a:cubicBezTo>
                  <a:pt x="1634" y="3055"/>
                  <a:pt x="1543" y="2945"/>
                  <a:pt x="1452" y="2945"/>
                </a:cubicBezTo>
                <a:cubicBezTo>
                  <a:pt x="1452" y="3055"/>
                  <a:pt x="1452" y="3055"/>
                  <a:pt x="1361" y="3055"/>
                </a:cubicBezTo>
                <a:cubicBezTo>
                  <a:pt x="1271" y="3164"/>
                  <a:pt x="1271" y="3164"/>
                  <a:pt x="1180" y="3164"/>
                </a:cubicBezTo>
                <a:cubicBezTo>
                  <a:pt x="1180" y="3164"/>
                  <a:pt x="998" y="3164"/>
                  <a:pt x="998" y="3164"/>
                </a:cubicBezTo>
                <a:cubicBezTo>
                  <a:pt x="998" y="3164"/>
                  <a:pt x="998" y="3164"/>
                  <a:pt x="817" y="3273"/>
                </a:cubicBezTo>
                <a:cubicBezTo>
                  <a:pt x="726" y="3491"/>
                  <a:pt x="635" y="3491"/>
                  <a:pt x="726" y="3491"/>
                </a:cubicBezTo>
                <a:cubicBezTo>
                  <a:pt x="817" y="3600"/>
                  <a:pt x="998" y="3600"/>
                  <a:pt x="998" y="3600"/>
                </a:cubicBezTo>
                <a:cubicBezTo>
                  <a:pt x="998" y="3600"/>
                  <a:pt x="1089" y="3600"/>
                  <a:pt x="1180" y="3709"/>
                </a:cubicBezTo>
                <a:cubicBezTo>
                  <a:pt x="1271" y="3709"/>
                  <a:pt x="1452" y="3927"/>
                  <a:pt x="1452" y="3927"/>
                </a:cubicBezTo>
                <a:cubicBezTo>
                  <a:pt x="1634" y="4255"/>
                  <a:pt x="1634" y="4255"/>
                  <a:pt x="1634" y="4255"/>
                </a:cubicBezTo>
                <a:cubicBezTo>
                  <a:pt x="1634" y="4255"/>
                  <a:pt x="1634" y="4364"/>
                  <a:pt x="1634" y="4364"/>
                </a:cubicBezTo>
                <a:cubicBezTo>
                  <a:pt x="1634" y="4364"/>
                  <a:pt x="1634" y="4364"/>
                  <a:pt x="1634" y="4473"/>
                </a:cubicBezTo>
                <a:cubicBezTo>
                  <a:pt x="1634" y="4473"/>
                  <a:pt x="1634" y="4582"/>
                  <a:pt x="1634" y="4582"/>
                </a:cubicBezTo>
                <a:cubicBezTo>
                  <a:pt x="1634" y="4582"/>
                  <a:pt x="1724" y="4691"/>
                  <a:pt x="1815" y="4800"/>
                </a:cubicBezTo>
                <a:cubicBezTo>
                  <a:pt x="1906" y="4800"/>
                  <a:pt x="1906" y="4800"/>
                  <a:pt x="1997" y="4800"/>
                </a:cubicBezTo>
                <a:cubicBezTo>
                  <a:pt x="2087" y="4800"/>
                  <a:pt x="1997" y="4800"/>
                  <a:pt x="2087" y="4800"/>
                </a:cubicBezTo>
                <a:cubicBezTo>
                  <a:pt x="2269" y="4691"/>
                  <a:pt x="2269" y="4691"/>
                  <a:pt x="2269" y="4691"/>
                </a:cubicBezTo>
                <a:cubicBezTo>
                  <a:pt x="2269" y="4691"/>
                  <a:pt x="2269" y="4691"/>
                  <a:pt x="2360" y="4691"/>
                </a:cubicBezTo>
                <a:cubicBezTo>
                  <a:pt x="2541" y="4691"/>
                  <a:pt x="2450" y="4800"/>
                  <a:pt x="2541" y="4800"/>
                </a:cubicBezTo>
                <a:cubicBezTo>
                  <a:pt x="2541" y="4691"/>
                  <a:pt x="2723" y="4691"/>
                  <a:pt x="2723" y="4691"/>
                </a:cubicBezTo>
                <a:cubicBezTo>
                  <a:pt x="2813" y="4691"/>
                  <a:pt x="2813" y="4582"/>
                  <a:pt x="2904" y="4691"/>
                </a:cubicBezTo>
                <a:cubicBezTo>
                  <a:pt x="2904" y="4800"/>
                  <a:pt x="2904" y="4800"/>
                  <a:pt x="2904" y="4909"/>
                </a:cubicBezTo>
                <a:cubicBezTo>
                  <a:pt x="2995" y="4909"/>
                  <a:pt x="3086" y="5018"/>
                  <a:pt x="3086" y="5018"/>
                </a:cubicBezTo>
                <a:cubicBezTo>
                  <a:pt x="3267" y="5018"/>
                  <a:pt x="3267" y="5018"/>
                  <a:pt x="3267" y="5018"/>
                </a:cubicBezTo>
                <a:cubicBezTo>
                  <a:pt x="3267" y="5018"/>
                  <a:pt x="3267" y="4909"/>
                  <a:pt x="3358" y="4909"/>
                </a:cubicBezTo>
                <a:cubicBezTo>
                  <a:pt x="3358" y="4800"/>
                  <a:pt x="3449" y="4691"/>
                  <a:pt x="3449" y="4691"/>
                </a:cubicBezTo>
                <a:cubicBezTo>
                  <a:pt x="3449" y="4691"/>
                  <a:pt x="3358" y="4691"/>
                  <a:pt x="3449" y="4800"/>
                </a:cubicBezTo>
                <a:cubicBezTo>
                  <a:pt x="3539" y="4800"/>
                  <a:pt x="3539" y="4800"/>
                  <a:pt x="3630" y="4909"/>
                </a:cubicBezTo>
                <a:cubicBezTo>
                  <a:pt x="3630" y="4909"/>
                  <a:pt x="3812" y="4800"/>
                  <a:pt x="3812" y="4800"/>
                </a:cubicBezTo>
                <a:cubicBezTo>
                  <a:pt x="3903" y="4800"/>
                  <a:pt x="3903" y="4800"/>
                  <a:pt x="3903" y="4800"/>
                </a:cubicBezTo>
                <a:cubicBezTo>
                  <a:pt x="3903" y="4800"/>
                  <a:pt x="3812" y="4909"/>
                  <a:pt x="3903" y="4909"/>
                </a:cubicBezTo>
                <a:cubicBezTo>
                  <a:pt x="3903" y="4909"/>
                  <a:pt x="3812" y="4909"/>
                  <a:pt x="3903" y="4909"/>
                </a:cubicBezTo>
                <a:cubicBezTo>
                  <a:pt x="3993" y="4909"/>
                  <a:pt x="4084" y="4800"/>
                  <a:pt x="4084" y="4800"/>
                </a:cubicBezTo>
                <a:cubicBezTo>
                  <a:pt x="4084" y="4800"/>
                  <a:pt x="3993" y="4909"/>
                  <a:pt x="3993" y="5018"/>
                </a:cubicBezTo>
                <a:cubicBezTo>
                  <a:pt x="3993" y="5018"/>
                  <a:pt x="3993" y="5127"/>
                  <a:pt x="3993" y="5127"/>
                </a:cubicBezTo>
                <a:cubicBezTo>
                  <a:pt x="3993" y="5127"/>
                  <a:pt x="3993" y="5236"/>
                  <a:pt x="4084" y="5345"/>
                </a:cubicBezTo>
                <a:cubicBezTo>
                  <a:pt x="4175" y="5345"/>
                  <a:pt x="4266" y="5345"/>
                  <a:pt x="4266" y="5345"/>
                </a:cubicBezTo>
                <a:cubicBezTo>
                  <a:pt x="4266" y="5345"/>
                  <a:pt x="4447" y="5345"/>
                  <a:pt x="4447" y="5345"/>
                </a:cubicBezTo>
                <a:cubicBezTo>
                  <a:pt x="4447" y="5455"/>
                  <a:pt x="4447" y="5345"/>
                  <a:pt x="4447" y="5455"/>
                </a:cubicBezTo>
                <a:cubicBezTo>
                  <a:pt x="4447" y="5455"/>
                  <a:pt x="4538" y="5345"/>
                  <a:pt x="4538" y="5345"/>
                </a:cubicBezTo>
                <a:cubicBezTo>
                  <a:pt x="4629" y="5345"/>
                  <a:pt x="4719" y="5345"/>
                  <a:pt x="4719" y="5345"/>
                </a:cubicBezTo>
                <a:cubicBezTo>
                  <a:pt x="4719" y="5455"/>
                  <a:pt x="4629" y="5564"/>
                  <a:pt x="4629" y="5564"/>
                </a:cubicBezTo>
                <a:cubicBezTo>
                  <a:pt x="4629" y="5564"/>
                  <a:pt x="4629" y="5564"/>
                  <a:pt x="4629" y="5673"/>
                </a:cubicBezTo>
                <a:cubicBezTo>
                  <a:pt x="4629" y="5673"/>
                  <a:pt x="4810" y="5673"/>
                  <a:pt x="4810" y="5673"/>
                </a:cubicBezTo>
                <a:cubicBezTo>
                  <a:pt x="4810" y="5673"/>
                  <a:pt x="4810" y="5564"/>
                  <a:pt x="4901" y="5673"/>
                </a:cubicBezTo>
                <a:cubicBezTo>
                  <a:pt x="4901" y="5782"/>
                  <a:pt x="4901" y="5782"/>
                  <a:pt x="4901" y="5782"/>
                </a:cubicBezTo>
                <a:cubicBezTo>
                  <a:pt x="4810" y="5782"/>
                  <a:pt x="4810" y="5673"/>
                  <a:pt x="4810" y="5891"/>
                </a:cubicBezTo>
                <a:cubicBezTo>
                  <a:pt x="4719" y="6000"/>
                  <a:pt x="4810" y="6109"/>
                  <a:pt x="4810" y="6109"/>
                </a:cubicBezTo>
                <a:cubicBezTo>
                  <a:pt x="4901" y="6327"/>
                  <a:pt x="4901" y="6327"/>
                  <a:pt x="4901" y="6327"/>
                </a:cubicBezTo>
                <a:cubicBezTo>
                  <a:pt x="4901" y="6327"/>
                  <a:pt x="4992" y="6327"/>
                  <a:pt x="5082" y="6327"/>
                </a:cubicBezTo>
                <a:cubicBezTo>
                  <a:pt x="5082" y="6327"/>
                  <a:pt x="5082" y="6327"/>
                  <a:pt x="5082" y="6327"/>
                </a:cubicBezTo>
                <a:cubicBezTo>
                  <a:pt x="5173" y="6218"/>
                  <a:pt x="5173" y="6218"/>
                  <a:pt x="5264" y="6218"/>
                </a:cubicBezTo>
                <a:cubicBezTo>
                  <a:pt x="5264" y="6218"/>
                  <a:pt x="5355" y="6327"/>
                  <a:pt x="5355" y="6327"/>
                </a:cubicBezTo>
                <a:cubicBezTo>
                  <a:pt x="5355" y="6436"/>
                  <a:pt x="5355" y="6436"/>
                  <a:pt x="5355" y="6436"/>
                </a:cubicBezTo>
                <a:cubicBezTo>
                  <a:pt x="5355" y="6436"/>
                  <a:pt x="5355" y="6545"/>
                  <a:pt x="5355" y="6545"/>
                </a:cubicBezTo>
                <a:cubicBezTo>
                  <a:pt x="5445" y="6655"/>
                  <a:pt x="5536" y="6655"/>
                  <a:pt x="5536" y="6655"/>
                </a:cubicBezTo>
                <a:cubicBezTo>
                  <a:pt x="5536" y="6655"/>
                  <a:pt x="5536" y="6655"/>
                  <a:pt x="5536" y="6764"/>
                </a:cubicBezTo>
                <a:cubicBezTo>
                  <a:pt x="5627" y="6873"/>
                  <a:pt x="5808" y="6982"/>
                  <a:pt x="5808" y="6982"/>
                </a:cubicBezTo>
                <a:cubicBezTo>
                  <a:pt x="5808" y="6982"/>
                  <a:pt x="5536" y="6873"/>
                  <a:pt x="5536" y="6873"/>
                </a:cubicBezTo>
                <a:cubicBezTo>
                  <a:pt x="5445" y="6873"/>
                  <a:pt x="5264" y="6873"/>
                  <a:pt x="5264" y="6873"/>
                </a:cubicBezTo>
                <a:cubicBezTo>
                  <a:pt x="5173" y="6873"/>
                  <a:pt x="4992" y="6873"/>
                  <a:pt x="4992" y="6873"/>
                </a:cubicBezTo>
                <a:cubicBezTo>
                  <a:pt x="4719" y="6982"/>
                  <a:pt x="4719" y="6982"/>
                  <a:pt x="4719" y="6982"/>
                </a:cubicBezTo>
                <a:cubicBezTo>
                  <a:pt x="4719" y="6982"/>
                  <a:pt x="4538" y="7091"/>
                  <a:pt x="4447" y="7091"/>
                </a:cubicBezTo>
                <a:cubicBezTo>
                  <a:pt x="4447" y="7091"/>
                  <a:pt x="4356" y="7091"/>
                  <a:pt x="4266" y="7091"/>
                </a:cubicBezTo>
                <a:cubicBezTo>
                  <a:pt x="4266" y="7200"/>
                  <a:pt x="4175" y="7200"/>
                  <a:pt x="4084" y="7200"/>
                </a:cubicBezTo>
                <a:cubicBezTo>
                  <a:pt x="4084" y="7200"/>
                  <a:pt x="3903" y="7200"/>
                  <a:pt x="3812" y="7200"/>
                </a:cubicBezTo>
                <a:cubicBezTo>
                  <a:pt x="3812" y="7200"/>
                  <a:pt x="3721" y="7200"/>
                  <a:pt x="3721" y="7200"/>
                </a:cubicBezTo>
                <a:cubicBezTo>
                  <a:pt x="3449" y="7309"/>
                  <a:pt x="3449" y="7309"/>
                  <a:pt x="3449" y="7309"/>
                </a:cubicBezTo>
                <a:cubicBezTo>
                  <a:pt x="3539" y="7418"/>
                  <a:pt x="3539" y="7418"/>
                  <a:pt x="3539" y="7418"/>
                </a:cubicBezTo>
                <a:cubicBezTo>
                  <a:pt x="3721" y="7527"/>
                  <a:pt x="3721" y="7527"/>
                  <a:pt x="3721" y="7527"/>
                </a:cubicBezTo>
                <a:cubicBezTo>
                  <a:pt x="3721" y="7527"/>
                  <a:pt x="3721" y="7527"/>
                  <a:pt x="3721" y="7527"/>
                </a:cubicBezTo>
                <a:cubicBezTo>
                  <a:pt x="3812" y="7527"/>
                  <a:pt x="3903" y="7636"/>
                  <a:pt x="3903" y="7636"/>
                </a:cubicBezTo>
                <a:cubicBezTo>
                  <a:pt x="3903" y="7636"/>
                  <a:pt x="3993" y="7745"/>
                  <a:pt x="4084" y="7855"/>
                </a:cubicBezTo>
                <a:cubicBezTo>
                  <a:pt x="4084" y="7855"/>
                  <a:pt x="4175" y="7964"/>
                  <a:pt x="4175" y="7964"/>
                </a:cubicBezTo>
                <a:lnTo>
                  <a:pt x="4356" y="8073"/>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6" name="Shape 2726"/>
          <p:cNvSpPr/>
          <p:nvPr/>
        </p:nvSpPr>
        <p:spPr>
          <a:xfrm>
            <a:off x="16586587" y="4542076"/>
            <a:ext cx="1611537" cy="1312556"/>
          </a:xfrm>
          <a:custGeom>
            <a:avLst/>
            <a:gdLst/>
            <a:ahLst/>
            <a:cxnLst>
              <a:cxn ang="0">
                <a:pos x="wd2" y="hd2"/>
              </a:cxn>
              <a:cxn ang="5400000">
                <a:pos x="wd2" y="hd2"/>
              </a:cxn>
              <a:cxn ang="10800000">
                <a:pos x="wd2" y="hd2"/>
              </a:cxn>
              <a:cxn ang="16200000">
                <a:pos x="wd2" y="hd2"/>
              </a:cxn>
            </a:cxnLst>
            <a:rect l="0" t="0" r="r" b="b"/>
            <a:pathLst>
              <a:path w="21528" h="21542" extrusionOk="0">
                <a:moveTo>
                  <a:pt x="9511" y="1626"/>
                </a:moveTo>
                <a:cubicBezTo>
                  <a:pt x="9634" y="1626"/>
                  <a:pt x="10186" y="1114"/>
                  <a:pt x="10186" y="1114"/>
                </a:cubicBezTo>
                <a:cubicBezTo>
                  <a:pt x="10186" y="1114"/>
                  <a:pt x="10493" y="1260"/>
                  <a:pt x="10677" y="1187"/>
                </a:cubicBezTo>
                <a:cubicBezTo>
                  <a:pt x="10861" y="1187"/>
                  <a:pt x="11475" y="1114"/>
                  <a:pt x="11475" y="1114"/>
                </a:cubicBezTo>
                <a:cubicBezTo>
                  <a:pt x="11475" y="1114"/>
                  <a:pt x="11782" y="1114"/>
                  <a:pt x="11905" y="1114"/>
                </a:cubicBezTo>
                <a:cubicBezTo>
                  <a:pt x="12027" y="1114"/>
                  <a:pt x="12580" y="1040"/>
                  <a:pt x="12702" y="1040"/>
                </a:cubicBezTo>
                <a:cubicBezTo>
                  <a:pt x="12825" y="1040"/>
                  <a:pt x="13193" y="967"/>
                  <a:pt x="13255" y="894"/>
                </a:cubicBezTo>
                <a:cubicBezTo>
                  <a:pt x="13377" y="894"/>
                  <a:pt x="14114" y="821"/>
                  <a:pt x="14175" y="821"/>
                </a:cubicBezTo>
                <a:cubicBezTo>
                  <a:pt x="14298" y="821"/>
                  <a:pt x="15464" y="674"/>
                  <a:pt x="15464" y="674"/>
                </a:cubicBezTo>
                <a:cubicBezTo>
                  <a:pt x="15955" y="308"/>
                  <a:pt x="15955" y="308"/>
                  <a:pt x="15955" y="308"/>
                </a:cubicBezTo>
                <a:cubicBezTo>
                  <a:pt x="16507" y="162"/>
                  <a:pt x="16507" y="162"/>
                  <a:pt x="16507" y="162"/>
                </a:cubicBezTo>
                <a:cubicBezTo>
                  <a:pt x="16507" y="162"/>
                  <a:pt x="16691" y="-58"/>
                  <a:pt x="16691" y="15"/>
                </a:cubicBezTo>
                <a:cubicBezTo>
                  <a:pt x="16752" y="162"/>
                  <a:pt x="16875" y="381"/>
                  <a:pt x="16875" y="381"/>
                </a:cubicBezTo>
                <a:cubicBezTo>
                  <a:pt x="16875" y="381"/>
                  <a:pt x="17550" y="381"/>
                  <a:pt x="17550" y="381"/>
                </a:cubicBezTo>
                <a:cubicBezTo>
                  <a:pt x="17550" y="455"/>
                  <a:pt x="17734" y="894"/>
                  <a:pt x="17734" y="894"/>
                </a:cubicBezTo>
                <a:cubicBezTo>
                  <a:pt x="17918" y="1114"/>
                  <a:pt x="17918" y="1114"/>
                  <a:pt x="17918" y="1114"/>
                </a:cubicBezTo>
                <a:cubicBezTo>
                  <a:pt x="17918" y="1114"/>
                  <a:pt x="17980" y="1480"/>
                  <a:pt x="17980" y="1699"/>
                </a:cubicBezTo>
                <a:cubicBezTo>
                  <a:pt x="18041" y="1846"/>
                  <a:pt x="18470" y="2724"/>
                  <a:pt x="18470" y="2724"/>
                </a:cubicBezTo>
                <a:cubicBezTo>
                  <a:pt x="18777" y="3530"/>
                  <a:pt x="18777" y="3530"/>
                  <a:pt x="18777" y="3530"/>
                </a:cubicBezTo>
                <a:cubicBezTo>
                  <a:pt x="19268" y="4335"/>
                  <a:pt x="19268" y="4335"/>
                  <a:pt x="19268" y="4335"/>
                </a:cubicBezTo>
                <a:cubicBezTo>
                  <a:pt x="19330" y="4921"/>
                  <a:pt x="19330" y="4921"/>
                  <a:pt x="19330" y="4921"/>
                </a:cubicBezTo>
                <a:cubicBezTo>
                  <a:pt x="19330" y="4921"/>
                  <a:pt x="19514" y="5141"/>
                  <a:pt x="19514" y="5287"/>
                </a:cubicBezTo>
                <a:cubicBezTo>
                  <a:pt x="19514" y="5360"/>
                  <a:pt x="19514" y="5580"/>
                  <a:pt x="19514" y="5653"/>
                </a:cubicBezTo>
                <a:cubicBezTo>
                  <a:pt x="19575" y="5653"/>
                  <a:pt x="19636" y="6019"/>
                  <a:pt x="19575" y="6019"/>
                </a:cubicBezTo>
                <a:cubicBezTo>
                  <a:pt x="19514" y="6093"/>
                  <a:pt x="19268" y="6532"/>
                  <a:pt x="19268" y="6532"/>
                </a:cubicBezTo>
                <a:cubicBezTo>
                  <a:pt x="19023" y="6678"/>
                  <a:pt x="19023" y="6678"/>
                  <a:pt x="19023" y="6678"/>
                </a:cubicBezTo>
                <a:cubicBezTo>
                  <a:pt x="18716" y="7191"/>
                  <a:pt x="18716" y="7191"/>
                  <a:pt x="18716" y="7191"/>
                </a:cubicBezTo>
                <a:cubicBezTo>
                  <a:pt x="18532" y="7850"/>
                  <a:pt x="18532" y="7850"/>
                  <a:pt x="18532" y="7850"/>
                </a:cubicBezTo>
                <a:cubicBezTo>
                  <a:pt x="18470" y="8069"/>
                  <a:pt x="18470" y="8069"/>
                  <a:pt x="18470" y="8069"/>
                </a:cubicBezTo>
                <a:cubicBezTo>
                  <a:pt x="18470" y="8069"/>
                  <a:pt x="18532" y="8289"/>
                  <a:pt x="18593" y="8289"/>
                </a:cubicBezTo>
                <a:cubicBezTo>
                  <a:pt x="18716" y="8289"/>
                  <a:pt x="19145" y="8362"/>
                  <a:pt x="19145" y="8362"/>
                </a:cubicBezTo>
                <a:cubicBezTo>
                  <a:pt x="19514" y="8655"/>
                  <a:pt x="19514" y="8655"/>
                  <a:pt x="19514" y="8655"/>
                </a:cubicBezTo>
                <a:cubicBezTo>
                  <a:pt x="19514" y="8948"/>
                  <a:pt x="19514" y="8948"/>
                  <a:pt x="19514" y="8948"/>
                </a:cubicBezTo>
                <a:cubicBezTo>
                  <a:pt x="19514" y="8948"/>
                  <a:pt x="19575" y="9534"/>
                  <a:pt x="19575" y="9607"/>
                </a:cubicBezTo>
                <a:cubicBezTo>
                  <a:pt x="19575" y="9607"/>
                  <a:pt x="19514" y="10120"/>
                  <a:pt x="19514" y="10120"/>
                </a:cubicBezTo>
                <a:cubicBezTo>
                  <a:pt x="19514" y="10120"/>
                  <a:pt x="19636" y="10413"/>
                  <a:pt x="19636" y="10486"/>
                </a:cubicBezTo>
                <a:cubicBezTo>
                  <a:pt x="19698" y="10559"/>
                  <a:pt x="19820" y="10705"/>
                  <a:pt x="19820" y="10779"/>
                </a:cubicBezTo>
                <a:cubicBezTo>
                  <a:pt x="19882" y="10779"/>
                  <a:pt x="19882" y="10852"/>
                  <a:pt x="19882" y="10852"/>
                </a:cubicBezTo>
                <a:cubicBezTo>
                  <a:pt x="20005" y="11218"/>
                  <a:pt x="20005" y="11218"/>
                  <a:pt x="20005" y="11218"/>
                </a:cubicBezTo>
                <a:cubicBezTo>
                  <a:pt x="20005" y="11511"/>
                  <a:pt x="20005" y="11511"/>
                  <a:pt x="20005" y="11511"/>
                </a:cubicBezTo>
                <a:cubicBezTo>
                  <a:pt x="20005" y="11511"/>
                  <a:pt x="20005" y="11730"/>
                  <a:pt x="20127" y="11730"/>
                </a:cubicBezTo>
                <a:cubicBezTo>
                  <a:pt x="20250" y="11730"/>
                  <a:pt x="20311" y="11804"/>
                  <a:pt x="20311" y="11950"/>
                </a:cubicBezTo>
                <a:cubicBezTo>
                  <a:pt x="20311" y="12097"/>
                  <a:pt x="20618" y="12243"/>
                  <a:pt x="20618" y="12243"/>
                </a:cubicBezTo>
                <a:cubicBezTo>
                  <a:pt x="20618" y="12243"/>
                  <a:pt x="20618" y="12536"/>
                  <a:pt x="20680" y="12609"/>
                </a:cubicBezTo>
                <a:cubicBezTo>
                  <a:pt x="20802" y="12682"/>
                  <a:pt x="20925" y="12756"/>
                  <a:pt x="21109" y="12756"/>
                </a:cubicBezTo>
                <a:cubicBezTo>
                  <a:pt x="21293" y="12829"/>
                  <a:pt x="21232" y="13122"/>
                  <a:pt x="21355" y="13195"/>
                </a:cubicBezTo>
                <a:cubicBezTo>
                  <a:pt x="21477" y="13268"/>
                  <a:pt x="21600" y="13415"/>
                  <a:pt x="21477" y="13415"/>
                </a:cubicBezTo>
                <a:cubicBezTo>
                  <a:pt x="21416" y="13488"/>
                  <a:pt x="21232" y="13488"/>
                  <a:pt x="21232" y="13488"/>
                </a:cubicBezTo>
                <a:cubicBezTo>
                  <a:pt x="21232" y="13488"/>
                  <a:pt x="21170" y="13561"/>
                  <a:pt x="21170" y="13707"/>
                </a:cubicBezTo>
                <a:cubicBezTo>
                  <a:pt x="21232" y="13781"/>
                  <a:pt x="21232" y="13781"/>
                  <a:pt x="21232" y="13781"/>
                </a:cubicBezTo>
                <a:cubicBezTo>
                  <a:pt x="21477" y="14147"/>
                  <a:pt x="21477" y="14147"/>
                  <a:pt x="21477" y="14147"/>
                </a:cubicBezTo>
                <a:cubicBezTo>
                  <a:pt x="21477" y="14586"/>
                  <a:pt x="21477" y="14586"/>
                  <a:pt x="21477" y="14586"/>
                </a:cubicBezTo>
                <a:cubicBezTo>
                  <a:pt x="21477" y="14586"/>
                  <a:pt x="21477" y="14733"/>
                  <a:pt x="21477" y="14879"/>
                </a:cubicBezTo>
                <a:cubicBezTo>
                  <a:pt x="21477" y="14952"/>
                  <a:pt x="21416" y="15099"/>
                  <a:pt x="21293" y="15099"/>
                </a:cubicBezTo>
                <a:cubicBezTo>
                  <a:pt x="21170" y="15099"/>
                  <a:pt x="21170" y="15318"/>
                  <a:pt x="21109" y="15318"/>
                </a:cubicBezTo>
                <a:cubicBezTo>
                  <a:pt x="21048" y="15391"/>
                  <a:pt x="20925" y="15172"/>
                  <a:pt x="20864" y="15391"/>
                </a:cubicBezTo>
                <a:cubicBezTo>
                  <a:pt x="20802" y="15684"/>
                  <a:pt x="20680" y="15904"/>
                  <a:pt x="20680" y="15977"/>
                </a:cubicBezTo>
                <a:cubicBezTo>
                  <a:pt x="20618" y="16050"/>
                  <a:pt x="20434" y="16124"/>
                  <a:pt x="20434" y="16270"/>
                </a:cubicBezTo>
                <a:cubicBezTo>
                  <a:pt x="20373" y="16417"/>
                  <a:pt x="20373" y="16270"/>
                  <a:pt x="20250" y="16636"/>
                </a:cubicBezTo>
                <a:cubicBezTo>
                  <a:pt x="20127" y="17002"/>
                  <a:pt x="20066" y="17149"/>
                  <a:pt x="20066" y="17149"/>
                </a:cubicBezTo>
                <a:cubicBezTo>
                  <a:pt x="19514" y="18027"/>
                  <a:pt x="19514" y="18027"/>
                  <a:pt x="19514" y="18027"/>
                </a:cubicBezTo>
                <a:cubicBezTo>
                  <a:pt x="19514" y="18027"/>
                  <a:pt x="19207" y="18613"/>
                  <a:pt x="19207" y="18686"/>
                </a:cubicBezTo>
                <a:cubicBezTo>
                  <a:pt x="19207" y="18760"/>
                  <a:pt x="19207" y="19053"/>
                  <a:pt x="19207" y="19053"/>
                </a:cubicBezTo>
                <a:cubicBezTo>
                  <a:pt x="19452" y="19345"/>
                  <a:pt x="19452" y="19345"/>
                  <a:pt x="19452" y="19345"/>
                </a:cubicBezTo>
                <a:cubicBezTo>
                  <a:pt x="19452" y="19638"/>
                  <a:pt x="19452" y="19638"/>
                  <a:pt x="19452" y="19638"/>
                </a:cubicBezTo>
                <a:cubicBezTo>
                  <a:pt x="19452" y="19638"/>
                  <a:pt x="19452" y="19858"/>
                  <a:pt x="19514" y="19931"/>
                </a:cubicBezTo>
                <a:cubicBezTo>
                  <a:pt x="19575" y="19931"/>
                  <a:pt x="19575" y="19931"/>
                  <a:pt x="19575" y="19931"/>
                </a:cubicBezTo>
                <a:cubicBezTo>
                  <a:pt x="19514" y="20151"/>
                  <a:pt x="19514" y="20151"/>
                  <a:pt x="19514" y="20151"/>
                </a:cubicBezTo>
                <a:cubicBezTo>
                  <a:pt x="19514" y="20151"/>
                  <a:pt x="19575" y="20370"/>
                  <a:pt x="19636" y="20370"/>
                </a:cubicBezTo>
                <a:cubicBezTo>
                  <a:pt x="19636" y="20370"/>
                  <a:pt x="19759" y="20444"/>
                  <a:pt x="19759" y="20444"/>
                </a:cubicBezTo>
                <a:cubicBezTo>
                  <a:pt x="19759" y="20444"/>
                  <a:pt x="19882" y="20590"/>
                  <a:pt x="19882" y="20590"/>
                </a:cubicBezTo>
                <a:cubicBezTo>
                  <a:pt x="19943" y="20663"/>
                  <a:pt x="19882" y="20810"/>
                  <a:pt x="19882" y="20810"/>
                </a:cubicBezTo>
                <a:cubicBezTo>
                  <a:pt x="19882" y="20810"/>
                  <a:pt x="19882" y="20883"/>
                  <a:pt x="19820" y="20883"/>
                </a:cubicBezTo>
                <a:cubicBezTo>
                  <a:pt x="19759" y="20883"/>
                  <a:pt x="19759" y="20883"/>
                  <a:pt x="19636" y="20883"/>
                </a:cubicBezTo>
                <a:cubicBezTo>
                  <a:pt x="19575" y="20810"/>
                  <a:pt x="19391" y="20810"/>
                  <a:pt x="19330" y="20810"/>
                </a:cubicBezTo>
                <a:cubicBezTo>
                  <a:pt x="19268" y="20810"/>
                  <a:pt x="19268" y="20810"/>
                  <a:pt x="19268" y="20810"/>
                </a:cubicBezTo>
                <a:cubicBezTo>
                  <a:pt x="19207" y="20810"/>
                  <a:pt x="19207" y="20810"/>
                  <a:pt x="19145" y="20883"/>
                </a:cubicBezTo>
                <a:cubicBezTo>
                  <a:pt x="19145" y="20810"/>
                  <a:pt x="19145" y="20810"/>
                  <a:pt x="19145" y="20810"/>
                </a:cubicBezTo>
                <a:cubicBezTo>
                  <a:pt x="19145" y="20737"/>
                  <a:pt x="19145" y="20663"/>
                  <a:pt x="19145" y="20663"/>
                </a:cubicBezTo>
                <a:cubicBezTo>
                  <a:pt x="19145" y="20663"/>
                  <a:pt x="18961" y="20663"/>
                  <a:pt x="18961" y="20663"/>
                </a:cubicBezTo>
                <a:cubicBezTo>
                  <a:pt x="18900" y="20663"/>
                  <a:pt x="18839" y="20663"/>
                  <a:pt x="18839" y="20663"/>
                </a:cubicBezTo>
                <a:cubicBezTo>
                  <a:pt x="18839" y="20663"/>
                  <a:pt x="18716" y="20590"/>
                  <a:pt x="18716" y="20590"/>
                </a:cubicBezTo>
                <a:cubicBezTo>
                  <a:pt x="18716" y="20590"/>
                  <a:pt x="18655" y="20590"/>
                  <a:pt x="18655" y="20590"/>
                </a:cubicBezTo>
                <a:cubicBezTo>
                  <a:pt x="18655" y="20517"/>
                  <a:pt x="18593" y="20590"/>
                  <a:pt x="18593" y="20590"/>
                </a:cubicBezTo>
                <a:cubicBezTo>
                  <a:pt x="18532" y="20590"/>
                  <a:pt x="18532" y="20590"/>
                  <a:pt x="18532" y="20590"/>
                </a:cubicBezTo>
                <a:cubicBezTo>
                  <a:pt x="18409" y="20590"/>
                  <a:pt x="18409" y="20590"/>
                  <a:pt x="18409" y="20590"/>
                </a:cubicBezTo>
                <a:cubicBezTo>
                  <a:pt x="18409" y="20590"/>
                  <a:pt x="18409" y="20517"/>
                  <a:pt x="18409" y="20517"/>
                </a:cubicBezTo>
                <a:cubicBezTo>
                  <a:pt x="18409" y="20444"/>
                  <a:pt x="18348" y="20517"/>
                  <a:pt x="18348" y="20517"/>
                </a:cubicBezTo>
                <a:cubicBezTo>
                  <a:pt x="18348" y="20517"/>
                  <a:pt x="18225" y="20517"/>
                  <a:pt x="18225" y="20517"/>
                </a:cubicBezTo>
                <a:cubicBezTo>
                  <a:pt x="18225" y="20444"/>
                  <a:pt x="18164" y="20444"/>
                  <a:pt x="18164" y="20444"/>
                </a:cubicBezTo>
                <a:cubicBezTo>
                  <a:pt x="18164" y="20444"/>
                  <a:pt x="17980" y="20444"/>
                  <a:pt x="17918" y="20444"/>
                </a:cubicBezTo>
                <a:cubicBezTo>
                  <a:pt x="17918" y="20370"/>
                  <a:pt x="17918" y="20370"/>
                  <a:pt x="17918" y="20370"/>
                </a:cubicBezTo>
                <a:cubicBezTo>
                  <a:pt x="17918" y="20370"/>
                  <a:pt x="17918" y="20297"/>
                  <a:pt x="17918" y="20224"/>
                </a:cubicBezTo>
                <a:cubicBezTo>
                  <a:pt x="17918" y="20224"/>
                  <a:pt x="17857" y="20224"/>
                  <a:pt x="17857" y="20151"/>
                </a:cubicBezTo>
                <a:cubicBezTo>
                  <a:pt x="17857" y="20151"/>
                  <a:pt x="17795" y="20078"/>
                  <a:pt x="17795" y="20078"/>
                </a:cubicBezTo>
                <a:cubicBezTo>
                  <a:pt x="17795" y="20004"/>
                  <a:pt x="17734" y="20004"/>
                  <a:pt x="17734" y="19931"/>
                </a:cubicBezTo>
                <a:cubicBezTo>
                  <a:pt x="17734" y="19931"/>
                  <a:pt x="17673" y="20004"/>
                  <a:pt x="17673" y="20004"/>
                </a:cubicBezTo>
                <a:cubicBezTo>
                  <a:pt x="17611" y="20004"/>
                  <a:pt x="17550" y="19931"/>
                  <a:pt x="17550" y="19931"/>
                </a:cubicBezTo>
                <a:cubicBezTo>
                  <a:pt x="17489" y="19858"/>
                  <a:pt x="17489" y="19858"/>
                  <a:pt x="17489" y="19858"/>
                </a:cubicBezTo>
                <a:cubicBezTo>
                  <a:pt x="17489" y="19858"/>
                  <a:pt x="17427" y="19858"/>
                  <a:pt x="17366" y="19858"/>
                </a:cubicBezTo>
                <a:cubicBezTo>
                  <a:pt x="17366" y="19858"/>
                  <a:pt x="17366" y="20004"/>
                  <a:pt x="17366" y="20004"/>
                </a:cubicBezTo>
                <a:cubicBezTo>
                  <a:pt x="17366" y="20004"/>
                  <a:pt x="17305" y="20004"/>
                  <a:pt x="17243" y="19931"/>
                </a:cubicBezTo>
                <a:cubicBezTo>
                  <a:pt x="17243" y="19931"/>
                  <a:pt x="17182" y="19858"/>
                  <a:pt x="17120" y="19858"/>
                </a:cubicBezTo>
                <a:cubicBezTo>
                  <a:pt x="17120" y="19858"/>
                  <a:pt x="17059" y="19858"/>
                  <a:pt x="16998" y="19785"/>
                </a:cubicBezTo>
                <a:cubicBezTo>
                  <a:pt x="16998" y="19785"/>
                  <a:pt x="16936" y="19785"/>
                  <a:pt x="16936" y="19785"/>
                </a:cubicBezTo>
                <a:cubicBezTo>
                  <a:pt x="16936" y="19785"/>
                  <a:pt x="16691" y="19858"/>
                  <a:pt x="16691" y="19858"/>
                </a:cubicBezTo>
                <a:cubicBezTo>
                  <a:pt x="16691" y="19858"/>
                  <a:pt x="16691" y="19931"/>
                  <a:pt x="16630" y="19931"/>
                </a:cubicBezTo>
                <a:cubicBezTo>
                  <a:pt x="16630" y="20004"/>
                  <a:pt x="16568" y="19931"/>
                  <a:pt x="16568" y="19931"/>
                </a:cubicBezTo>
                <a:cubicBezTo>
                  <a:pt x="16568" y="19931"/>
                  <a:pt x="16507" y="19931"/>
                  <a:pt x="16445" y="19931"/>
                </a:cubicBezTo>
                <a:cubicBezTo>
                  <a:pt x="16445" y="19931"/>
                  <a:pt x="16384" y="19931"/>
                  <a:pt x="16384" y="19931"/>
                </a:cubicBezTo>
                <a:cubicBezTo>
                  <a:pt x="16384" y="19931"/>
                  <a:pt x="16323" y="19858"/>
                  <a:pt x="16261" y="19858"/>
                </a:cubicBezTo>
                <a:cubicBezTo>
                  <a:pt x="16261" y="19858"/>
                  <a:pt x="16200" y="19858"/>
                  <a:pt x="16200" y="19858"/>
                </a:cubicBezTo>
                <a:cubicBezTo>
                  <a:pt x="16200" y="19858"/>
                  <a:pt x="16139" y="19931"/>
                  <a:pt x="16139" y="19931"/>
                </a:cubicBezTo>
                <a:cubicBezTo>
                  <a:pt x="16077" y="20004"/>
                  <a:pt x="16077" y="20004"/>
                  <a:pt x="16077" y="20004"/>
                </a:cubicBezTo>
                <a:cubicBezTo>
                  <a:pt x="16077" y="20078"/>
                  <a:pt x="16077" y="20078"/>
                  <a:pt x="16077" y="20078"/>
                </a:cubicBezTo>
                <a:cubicBezTo>
                  <a:pt x="15955" y="20004"/>
                  <a:pt x="15955" y="20004"/>
                  <a:pt x="15955" y="20004"/>
                </a:cubicBezTo>
                <a:cubicBezTo>
                  <a:pt x="15955" y="20004"/>
                  <a:pt x="15893" y="20004"/>
                  <a:pt x="15832" y="20004"/>
                </a:cubicBezTo>
                <a:cubicBezTo>
                  <a:pt x="15709" y="20078"/>
                  <a:pt x="15770" y="20151"/>
                  <a:pt x="15770" y="20151"/>
                </a:cubicBezTo>
                <a:cubicBezTo>
                  <a:pt x="15832" y="20151"/>
                  <a:pt x="15893" y="20297"/>
                  <a:pt x="15893" y="20297"/>
                </a:cubicBezTo>
                <a:cubicBezTo>
                  <a:pt x="15893" y="20297"/>
                  <a:pt x="15709" y="20370"/>
                  <a:pt x="15709" y="20370"/>
                </a:cubicBezTo>
                <a:cubicBezTo>
                  <a:pt x="15648" y="20444"/>
                  <a:pt x="15648" y="20444"/>
                  <a:pt x="15648" y="20517"/>
                </a:cubicBezTo>
                <a:cubicBezTo>
                  <a:pt x="15648" y="20517"/>
                  <a:pt x="15586" y="20590"/>
                  <a:pt x="15586" y="20663"/>
                </a:cubicBezTo>
                <a:cubicBezTo>
                  <a:pt x="15586" y="20663"/>
                  <a:pt x="15525" y="20590"/>
                  <a:pt x="15464" y="20590"/>
                </a:cubicBezTo>
                <a:cubicBezTo>
                  <a:pt x="15402" y="20590"/>
                  <a:pt x="15402" y="20517"/>
                  <a:pt x="15402" y="20517"/>
                </a:cubicBezTo>
                <a:cubicBezTo>
                  <a:pt x="15341" y="20590"/>
                  <a:pt x="15341" y="20590"/>
                  <a:pt x="15341" y="20590"/>
                </a:cubicBezTo>
                <a:cubicBezTo>
                  <a:pt x="15280" y="20590"/>
                  <a:pt x="15280" y="20590"/>
                  <a:pt x="15280" y="20590"/>
                </a:cubicBezTo>
                <a:cubicBezTo>
                  <a:pt x="15280" y="20590"/>
                  <a:pt x="15218" y="20517"/>
                  <a:pt x="15218" y="20444"/>
                </a:cubicBezTo>
                <a:cubicBezTo>
                  <a:pt x="15218" y="20444"/>
                  <a:pt x="15218" y="20444"/>
                  <a:pt x="15218" y="20444"/>
                </a:cubicBezTo>
                <a:cubicBezTo>
                  <a:pt x="15157" y="20444"/>
                  <a:pt x="15095" y="20444"/>
                  <a:pt x="15095" y="20370"/>
                </a:cubicBezTo>
                <a:cubicBezTo>
                  <a:pt x="15034" y="20224"/>
                  <a:pt x="15034" y="20224"/>
                  <a:pt x="15034" y="20224"/>
                </a:cubicBezTo>
                <a:cubicBezTo>
                  <a:pt x="15034" y="20224"/>
                  <a:pt x="14911" y="20297"/>
                  <a:pt x="14911" y="20370"/>
                </a:cubicBezTo>
                <a:cubicBezTo>
                  <a:pt x="14850" y="20370"/>
                  <a:pt x="14911" y="20370"/>
                  <a:pt x="14850" y="20297"/>
                </a:cubicBezTo>
                <a:cubicBezTo>
                  <a:pt x="14789" y="20297"/>
                  <a:pt x="14789" y="20370"/>
                  <a:pt x="14789" y="20370"/>
                </a:cubicBezTo>
                <a:cubicBezTo>
                  <a:pt x="14789" y="20370"/>
                  <a:pt x="14789" y="20370"/>
                  <a:pt x="14789" y="20370"/>
                </a:cubicBezTo>
                <a:cubicBezTo>
                  <a:pt x="14789" y="20444"/>
                  <a:pt x="14727" y="20444"/>
                  <a:pt x="14727" y="20444"/>
                </a:cubicBezTo>
                <a:cubicBezTo>
                  <a:pt x="14727" y="20517"/>
                  <a:pt x="14666" y="20444"/>
                  <a:pt x="14666" y="20444"/>
                </a:cubicBezTo>
                <a:cubicBezTo>
                  <a:pt x="14605" y="20444"/>
                  <a:pt x="14543" y="20444"/>
                  <a:pt x="14543" y="20444"/>
                </a:cubicBezTo>
                <a:cubicBezTo>
                  <a:pt x="14543" y="20444"/>
                  <a:pt x="14543" y="20370"/>
                  <a:pt x="14543" y="20370"/>
                </a:cubicBezTo>
                <a:cubicBezTo>
                  <a:pt x="14420" y="20444"/>
                  <a:pt x="14420" y="20444"/>
                  <a:pt x="14420" y="20444"/>
                </a:cubicBezTo>
                <a:cubicBezTo>
                  <a:pt x="14420" y="20444"/>
                  <a:pt x="14420" y="20517"/>
                  <a:pt x="14420" y="20517"/>
                </a:cubicBezTo>
                <a:cubicBezTo>
                  <a:pt x="14420" y="20517"/>
                  <a:pt x="14359" y="20517"/>
                  <a:pt x="14298" y="20590"/>
                </a:cubicBezTo>
                <a:cubicBezTo>
                  <a:pt x="14175" y="20590"/>
                  <a:pt x="14236" y="20517"/>
                  <a:pt x="14175" y="20590"/>
                </a:cubicBezTo>
                <a:cubicBezTo>
                  <a:pt x="14175" y="20590"/>
                  <a:pt x="14175" y="20590"/>
                  <a:pt x="14175" y="20663"/>
                </a:cubicBezTo>
                <a:cubicBezTo>
                  <a:pt x="14175" y="20663"/>
                  <a:pt x="14236" y="20663"/>
                  <a:pt x="14175" y="20737"/>
                </a:cubicBezTo>
                <a:cubicBezTo>
                  <a:pt x="14114" y="20810"/>
                  <a:pt x="14114" y="20737"/>
                  <a:pt x="14114" y="20737"/>
                </a:cubicBezTo>
                <a:cubicBezTo>
                  <a:pt x="14052" y="20737"/>
                  <a:pt x="13991" y="20810"/>
                  <a:pt x="13991" y="20810"/>
                </a:cubicBezTo>
                <a:cubicBezTo>
                  <a:pt x="13991" y="20810"/>
                  <a:pt x="13991" y="20883"/>
                  <a:pt x="13991" y="20883"/>
                </a:cubicBezTo>
                <a:cubicBezTo>
                  <a:pt x="13991" y="20883"/>
                  <a:pt x="13930" y="20883"/>
                  <a:pt x="13868" y="20883"/>
                </a:cubicBezTo>
                <a:cubicBezTo>
                  <a:pt x="13807" y="20883"/>
                  <a:pt x="13868" y="20956"/>
                  <a:pt x="13868" y="20956"/>
                </a:cubicBezTo>
                <a:cubicBezTo>
                  <a:pt x="13868" y="20956"/>
                  <a:pt x="13868" y="21029"/>
                  <a:pt x="13807" y="21103"/>
                </a:cubicBezTo>
                <a:cubicBezTo>
                  <a:pt x="13807" y="21103"/>
                  <a:pt x="13807" y="21176"/>
                  <a:pt x="13807" y="21249"/>
                </a:cubicBezTo>
                <a:cubicBezTo>
                  <a:pt x="13807" y="21249"/>
                  <a:pt x="13807" y="21249"/>
                  <a:pt x="13807" y="21396"/>
                </a:cubicBezTo>
                <a:cubicBezTo>
                  <a:pt x="13807" y="21469"/>
                  <a:pt x="13807" y="21469"/>
                  <a:pt x="13807" y="21469"/>
                </a:cubicBezTo>
                <a:cubicBezTo>
                  <a:pt x="13807" y="21469"/>
                  <a:pt x="13745" y="21469"/>
                  <a:pt x="13745" y="21469"/>
                </a:cubicBezTo>
                <a:cubicBezTo>
                  <a:pt x="13745" y="21396"/>
                  <a:pt x="13684" y="21469"/>
                  <a:pt x="13684" y="21469"/>
                </a:cubicBezTo>
                <a:cubicBezTo>
                  <a:pt x="13684" y="21469"/>
                  <a:pt x="13623" y="21396"/>
                  <a:pt x="13623" y="21322"/>
                </a:cubicBezTo>
                <a:cubicBezTo>
                  <a:pt x="13623" y="21322"/>
                  <a:pt x="13561" y="21322"/>
                  <a:pt x="13561" y="21322"/>
                </a:cubicBezTo>
                <a:cubicBezTo>
                  <a:pt x="13561" y="21322"/>
                  <a:pt x="13439" y="21396"/>
                  <a:pt x="13439" y="21396"/>
                </a:cubicBezTo>
                <a:cubicBezTo>
                  <a:pt x="13439" y="21396"/>
                  <a:pt x="13439" y="21469"/>
                  <a:pt x="13439" y="21469"/>
                </a:cubicBezTo>
                <a:cubicBezTo>
                  <a:pt x="13377" y="21469"/>
                  <a:pt x="13255" y="21542"/>
                  <a:pt x="13255" y="21542"/>
                </a:cubicBezTo>
                <a:cubicBezTo>
                  <a:pt x="13255" y="21542"/>
                  <a:pt x="13193" y="21542"/>
                  <a:pt x="13193" y="21542"/>
                </a:cubicBezTo>
                <a:cubicBezTo>
                  <a:pt x="13132" y="21469"/>
                  <a:pt x="13132" y="21469"/>
                  <a:pt x="13132" y="21469"/>
                </a:cubicBezTo>
                <a:cubicBezTo>
                  <a:pt x="13132" y="21396"/>
                  <a:pt x="13132" y="21396"/>
                  <a:pt x="13132" y="21396"/>
                </a:cubicBezTo>
                <a:cubicBezTo>
                  <a:pt x="13255" y="21249"/>
                  <a:pt x="13255" y="21249"/>
                  <a:pt x="13255" y="21249"/>
                </a:cubicBezTo>
                <a:cubicBezTo>
                  <a:pt x="13193" y="21029"/>
                  <a:pt x="13193" y="21029"/>
                  <a:pt x="13193" y="21029"/>
                </a:cubicBezTo>
                <a:cubicBezTo>
                  <a:pt x="13070" y="20883"/>
                  <a:pt x="13070" y="20883"/>
                  <a:pt x="13070" y="20883"/>
                </a:cubicBezTo>
                <a:cubicBezTo>
                  <a:pt x="13070" y="20810"/>
                  <a:pt x="13070" y="20810"/>
                  <a:pt x="13070" y="20810"/>
                </a:cubicBezTo>
                <a:cubicBezTo>
                  <a:pt x="12886" y="20810"/>
                  <a:pt x="12886" y="20810"/>
                  <a:pt x="12886" y="20810"/>
                </a:cubicBezTo>
                <a:cubicBezTo>
                  <a:pt x="12764" y="20737"/>
                  <a:pt x="12764" y="20737"/>
                  <a:pt x="12764" y="20737"/>
                </a:cubicBezTo>
                <a:cubicBezTo>
                  <a:pt x="12702" y="20663"/>
                  <a:pt x="12702" y="20663"/>
                  <a:pt x="12702" y="20663"/>
                </a:cubicBezTo>
                <a:cubicBezTo>
                  <a:pt x="12518" y="20517"/>
                  <a:pt x="12518" y="20517"/>
                  <a:pt x="12518" y="20517"/>
                </a:cubicBezTo>
                <a:cubicBezTo>
                  <a:pt x="12395" y="20078"/>
                  <a:pt x="12395" y="20078"/>
                  <a:pt x="12395" y="20078"/>
                </a:cubicBezTo>
                <a:cubicBezTo>
                  <a:pt x="12211" y="20078"/>
                  <a:pt x="12211" y="20078"/>
                  <a:pt x="12211" y="20078"/>
                </a:cubicBezTo>
                <a:cubicBezTo>
                  <a:pt x="12211" y="20078"/>
                  <a:pt x="12089" y="20224"/>
                  <a:pt x="12089" y="20297"/>
                </a:cubicBezTo>
                <a:cubicBezTo>
                  <a:pt x="12089" y="20370"/>
                  <a:pt x="11966" y="20370"/>
                  <a:pt x="11966" y="20370"/>
                </a:cubicBezTo>
                <a:cubicBezTo>
                  <a:pt x="11843" y="20590"/>
                  <a:pt x="11843" y="20590"/>
                  <a:pt x="11843" y="20590"/>
                </a:cubicBezTo>
                <a:cubicBezTo>
                  <a:pt x="11843" y="20590"/>
                  <a:pt x="11843" y="20883"/>
                  <a:pt x="11843" y="20956"/>
                </a:cubicBezTo>
                <a:cubicBezTo>
                  <a:pt x="11843" y="21029"/>
                  <a:pt x="11720" y="20883"/>
                  <a:pt x="11720" y="20883"/>
                </a:cubicBezTo>
                <a:cubicBezTo>
                  <a:pt x="11720" y="20883"/>
                  <a:pt x="11598" y="20956"/>
                  <a:pt x="11536" y="21029"/>
                </a:cubicBezTo>
                <a:cubicBezTo>
                  <a:pt x="11475" y="21103"/>
                  <a:pt x="11352" y="21103"/>
                  <a:pt x="11352" y="21103"/>
                </a:cubicBezTo>
                <a:cubicBezTo>
                  <a:pt x="11352" y="21103"/>
                  <a:pt x="11291" y="20956"/>
                  <a:pt x="11230" y="20883"/>
                </a:cubicBezTo>
                <a:cubicBezTo>
                  <a:pt x="11230" y="20883"/>
                  <a:pt x="11230" y="20810"/>
                  <a:pt x="11230" y="20663"/>
                </a:cubicBezTo>
                <a:cubicBezTo>
                  <a:pt x="11230" y="20590"/>
                  <a:pt x="11107" y="20737"/>
                  <a:pt x="11107" y="20737"/>
                </a:cubicBezTo>
                <a:cubicBezTo>
                  <a:pt x="11107" y="20737"/>
                  <a:pt x="11107" y="20737"/>
                  <a:pt x="11107" y="20737"/>
                </a:cubicBezTo>
                <a:cubicBezTo>
                  <a:pt x="11107" y="20663"/>
                  <a:pt x="11107" y="20663"/>
                  <a:pt x="11107" y="20663"/>
                </a:cubicBezTo>
                <a:cubicBezTo>
                  <a:pt x="11045" y="20517"/>
                  <a:pt x="10984" y="20444"/>
                  <a:pt x="10984" y="20444"/>
                </a:cubicBezTo>
                <a:cubicBezTo>
                  <a:pt x="10984" y="20444"/>
                  <a:pt x="10923" y="20297"/>
                  <a:pt x="10923" y="20151"/>
                </a:cubicBezTo>
                <a:cubicBezTo>
                  <a:pt x="10923" y="20078"/>
                  <a:pt x="10677" y="19931"/>
                  <a:pt x="10677" y="19931"/>
                </a:cubicBezTo>
                <a:cubicBezTo>
                  <a:pt x="10677" y="19931"/>
                  <a:pt x="10739" y="20078"/>
                  <a:pt x="10616" y="19931"/>
                </a:cubicBezTo>
                <a:cubicBezTo>
                  <a:pt x="10493" y="19711"/>
                  <a:pt x="10370" y="19711"/>
                  <a:pt x="10370" y="19711"/>
                </a:cubicBezTo>
                <a:cubicBezTo>
                  <a:pt x="10309" y="19126"/>
                  <a:pt x="10309" y="19126"/>
                  <a:pt x="10309" y="19126"/>
                </a:cubicBezTo>
                <a:cubicBezTo>
                  <a:pt x="9818" y="19272"/>
                  <a:pt x="9818" y="19272"/>
                  <a:pt x="9818" y="19272"/>
                </a:cubicBezTo>
                <a:cubicBezTo>
                  <a:pt x="9818" y="19272"/>
                  <a:pt x="9511" y="19126"/>
                  <a:pt x="9450" y="19053"/>
                </a:cubicBezTo>
                <a:cubicBezTo>
                  <a:pt x="9389" y="18979"/>
                  <a:pt x="9205" y="18906"/>
                  <a:pt x="9205" y="18906"/>
                </a:cubicBezTo>
                <a:cubicBezTo>
                  <a:pt x="9020" y="19126"/>
                  <a:pt x="9020" y="19126"/>
                  <a:pt x="9020" y="19126"/>
                </a:cubicBezTo>
                <a:cubicBezTo>
                  <a:pt x="8836" y="19126"/>
                  <a:pt x="8836" y="19126"/>
                  <a:pt x="8836" y="19126"/>
                </a:cubicBezTo>
                <a:cubicBezTo>
                  <a:pt x="8836" y="19126"/>
                  <a:pt x="8591" y="19053"/>
                  <a:pt x="8530" y="18979"/>
                </a:cubicBezTo>
                <a:cubicBezTo>
                  <a:pt x="8407" y="18833"/>
                  <a:pt x="8468" y="18760"/>
                  <a:pt x="8407" y="18760"/>
                </a:cubicBezTo>
                <a:cubicBezTo>
                  <a:pt x="8284" y="18760"/>
                  <a:pt x="8223" y="18613"/>
                  <a:pt x="8223" y="18613"/>
                </a:cubicBezTo>
                <a:cubicBezTo>
                  <a:pt x="8223" y="18613"/>
                  <a:pt x="8345" y="18394"/>
                  <a:pt x="8407" y="18320"/>
                </a:cubicBezTo>
                <a:cubicBezTo>
                  <a:pt x="8407" y="18247"/>
                  <a:pt x="8530" y="18320"/>
                  <a:pt x="8468" y="18101"/>
                </a:cubicBezTo>
                <a:cubicBezTo>
                  <a:pt x="8345" y="17954"/>
                  <a:pt x="8284" y="17881"/>
                  <a:pt x="8284" y="17881"/>
                </a:cubicBezTo>
                <a:cubicBezTo>
                  <a:pt x="8284" y="17881"/>
                  <a:pt x="8284" y="18027"/>
                  <a:pt x="8161" y="18101"/>
                </a:cubicBezTo>
                <a:cubicBezTo>
                  <a:pt x="8039" y="18101"/>
                  <a:pt x="7855" y="18174"/>
                  <a:pt x="7855" y="18174"/>
                </a:cubicBezTo>
                <a:cubicBezTo>
                  <a:pt x="7180" y="17808"/>
                  <a:pt x="7180" y="17808"/>
                  <a:pt x="7180" y="17808"/>
                </a:cubicBezTo>
                <a:cubicBezTo>
                  <a:pt x="7180" y="17808"/>
                  <a:pt x="6995" y="17735"/>
                  <a:pt x="6934" y="17735"/>
                </a:cubicBezTo>
                <a:cubicBezTo>
                  <a:pt x="6873" y="17808"/>
                  <a:pt x="6627" y="17735"/>
                  <a:pt x="6627" y="17735"/>
                </a:cubicBezTo>
                <a:cubicBezTo>
                  <a:pt x="6750" y="18027"/>
                  <a:pt x="6750" y="18027"/>
                  <a:pt x="6750" y="18027"/>
                </a:cubicBezTo>
                <a:cubicBezTo>
                  <a:pt x="6873" y="18467"/>
                  <a:pt x="6873" y="18467"/>
                  <a:pt x="6873" y="18467"/>
                </a:cubicBezTo>
                <a:cubicBezTo>
                  <a:pt x="6505" y="18613"/>
                  <a:pt x="6505" y="18613"/>
                  <a:pt x="6505" y="18613"/>
                </a:cubicBezTo>
                <a:cubicBezTo>
                  <a:pt x="6443" y="18979"/>
                  <a:pt x="6443" y="18979"/>
                  <a:pt x="6443" y="18979"/>
                </a:cubicBezTo>
                <a:cubicBezTo>
                  <a:pt x="6443" y="18979"/>
                  <a:pt x="6075" y="19272"/>
                  <a:pt x="6075" y="19126"/>
                </a:cubicBezTo>
                <a:cubicBezTo>
                  <a:pt x="6014" y="19053"/>
                  <a:pt x="5952" y="18760"/>
                  <a:pt x="5952" y="18760"/>
                </a:cubicBezTo>
                <a:cubicBezTo>
                  <a:pt x="5952" y="18760"/>
                  <a:pt x="5891" y="18613"/>
                  <a:pt x="5830" y="18540"/>
                </a:cubicBezTo>
                <a:cubicBezTo>
                  <a:pt x="5707" y="18467"/>
                  <a:pt x="5645" y="18394"/>
                  <a:pt x="5645" y="18394"/>
                </a:cubicBezTo>
                <a:cubicBezTo>
                  <a:pt x="5461" y="18320"/>
                  <a:pt x="5461" y="18320"/>
                  <a:pt x="5461" y="18320"/>
                </a:cubicBezTo>
                <a:cubicBezTo>
                  <a:pt x="5461" y="18320"/>
                  <a:pt x="5400" y="18027"/>
                  <a:pt x="5339" y="18027"/>
                </a:cubicBezTo>
                <a:cubicBezTo>
                  <a:pt x="5277" y="18027"/>
                  <a:pt x="5216" y="18027"/>
                  <a:pt x="5216" y="18027"/>
                </a:cubicBezTo>
                <a:cubicBezTo>
                  <a:pt x="5216" y="17808"/>
                  <a:pt x="5216" y="17808"/>
                  <a:pt x="5216" y="17808"/>
                </a:cubicBezTo>
                <a:cubicBezTo>
                  <a:pt x="5339" y="17588"/>
                  <a:pt x="5339" y="17588"/>
                  <a:pt x="5339" y="17588"/>
                </a:cubicBezTo>
                <a:cubicBezTo>
                  <a:pt x="5339" y="17588"/>
                  <a:pt x="5400" y="17661"/>
                  <a:pt x="5400" y="17368"/>
                </a:cubicBezTo>
                <a:cubicBezTo>
                  <a:pt x="5461" y="17002"/>
                  <a:pt x="5277" y="17002"/>
                  <a:pt x="5277" y="17002"/>
                </a:cubicBezTo>
                <a:cubicBezTo>
                  <a:pt x="5093" y="17076"/>
                  <a:pt x="5093" y="17076"/>
                  <a:pt x="5093" y="17076"/>
                </a:cubicBezTo>
                <a:cubicBezTo>
                  <a:pt x="4848" y="17222"/>
                  <a:pt x="4848" y="17222"/>
                  <a:pt x="4848" y="17222"/>
                </a:cubicBezTo>
                <a:cubicBezTo>
                  <a:pt x="4725" y="17222"/>
                  <a:pt x="4725" y="17222"/>
                  <a:pt x="4725" y="17222"/>
                </a:cubicBezTo>
                <a:cubicBezTo>
                  <a:pt x="4664" y="17222"/>
                  <a:pt x="4541" y="17002"/>
                  <a:pt x="4541" y="17002"/>
                </a:cubicBezTo>
                <a:cubicBezTo>
                  <a:pt x="4541" y="17002"/>
                  <a:pt x="4664" y="16783"/>
                  <a:pt x="4480" y="17002"/>
                </a:cubicBezTo>
                <a:cubicBezTo>
                  <a:pt x="4295" y="17222"/>
                  <a:pt x="4173" y="16929"/>
                  <a:pt x="4173" y="16929"/>
                </a:cubicBezTo>
                <a:cubicBezTo>
                  <a:pt x="4111" y="16856"/>
                  <a:pt x="4111" y="16856"/>
                  <a:pt x="4111" y="16856"/>
                </a:cubicBezTo>
                <a:cubicBezTo>
                  <a:pt x="4111" y="16856"/>
                  <a:pt x="4111" y="16856"/>
                  <a:pt x="4050" y="16856"/>
                </a:cubicBezTo>
                <a:cubicBezTo>
                  <a:pt x="3989" y="16929"/>
                  <a:pt x="3805" y="16929"/>
                  <a:pt x="3805" y="16856"/>
                </a:cubicBezTo>
                <a:cubicBezTo>
                  <a:pt x="3743" y="16709"/>
                  <a:pt x="3620" y="16636"/>
                  <a:pt x="3620" y="16636"/>
                </a:cubicBezTo>
                <a:cubicBezTo>
                  <a:pt x="3436" y="16709"/>
                  <a:pt x="3436" y="16709"/>
                  <a:pt x="3436" y="16709"/>
                </a:cubicBezTo>
                <a:cubicBezTo>
                  <a:pt x="3436" y="16709"/>
                  <a:pt x="3314" y="16709"/>
                  <a:pt x="3252" y="16709"/>
                </a:cubicBezTo>
                <a:cubicBezTo>
                  <a:pt x="3252" y="16636"/>
                  <a:pt x="3252" y="16563"/>
                  <a:pt x="3130" y="16490"/>
                </a:cubicBezTo>
                <a:cubicBezTo>
                  <a:pt x="3007" y="16417"/>
                  <a:pt x="2945" y="16197"/>
                  <a:pt x="2945" y="16197"/>
                </a:cubicBezTo>
                <a:cubicBezTo>
                  <a:pt x="2945" y="16197"/>
                  <a:pt x="3007" y="16050"/>
                  <a:pt x="2884" y="16050"/>
                </a:cubicBezTo>
                <a:cubicBezTo>
                  <a:pt x="2823" y="16050"/>
                  <a:pt x="2700" y="15977"/>
                  <a:pt x="2700" y="15977"/>
                </a:cubicBezTo>
                <a:cubicBezTo>
                  <a:pt x="2700" y="15977"/>
                  <a:pt x="2516" y="15831"/>
                  <a:pt x="2516" y="15904"/>
                </a:cubicBezTo>
                <a:cubicBezTo>
                  <a:pt x="2455" y="15977"/>
                  <a:pt x="2455" y="16124"/>
                  <a:pt x="2455" y="16197"/>
                </a:cubicBezTo>
                <a:cubicBezTo>
                  <a:pt x="2455" y="16197"/>
                  <a:pt x="2516" y="16417"/>
                  <a:pt x="2516" y="16417"/>
                </a:cubicBezTo>
                <a:cubicBezTo>
                  <a:pt x="2516" y="16417"/>
                  <a:pt x="2270" y="16563"/>
                  <a:pt x="2209" y="16563"/>
                </a:cubicBezTo>
                <a:cubicBezTo>
                  <a:pt x="2148" y="16563"/>
                  <a:pt x="2086" y="16636"/>
                  <a:pt x="2086" y="16490"/>
                </a:cubicBezTo>
                <a:cubicBezTo>
                  <a:pt x="2086" y="16417"/>
                  <a:pt x="2209" y="16050"/>
                  <a:pt x="2209" y="16050"/>
                </a:cubicBezTo>
                <a:cubicBezTo>
                  <a:pt x="2270" y="15977"/>
                  <a:pt x="2332" y="15904"/>
                  <a:pt x="2332" y="15904"/>
                </a:cubicBezTo>
                <a:cubicBezTo>
                  <a:pt x="2332" y="15904"/>
                  <a:pt x="2270" y="15758"/>
                  <a:pt x="2270" y="15684"/>
                </a:cubicBezTo>
                <a:cubicBezTo>
                  <a:pt x="2270" y="15611"/>
                  <a:pt x="2209" y="15611"/>
                  <a:pt x="2332" y="15391"/>
                </a:cubicBezTo>
                <a:cubicBezTo>
                  <a:pt x="2516" y="15172"/>
                  <a:pt x="2516" y="15025"/>
                  <a:pt x="2516" y="15025"/>
                </a:cubicBezTo>
                <a:cubicBezTo>
                  <a:pt x="2516" y="15025"/>
                  <a:pt x="2393" y="14806"/>
                  <a:pt x="2332" y="14733"/>
                </a:cubicBezTo>
                <a:cubicBezTo>
                  <a:pt x="2332" y="14733"/>
                  <a:pt x="2148" y="14440"/>
                  <a:pt x="2148" y="14440"/>
                </a:cubicBezTo>
                <a:cubicBezTo>
                  <a:pt x="2148" y="14366"/>
                  <a:pt x="2148" y="14220"/>
                  <a:pt x="2148" y="14220"/>
                </a:cubicBezTo>
                <a:cubicBezTo>
                  <a:pt x="2148" y="14220"/>
                  <a:pt x="2025" y="14074"/>
                  <a:pt x="1964" y="14074"/>
                </a:cubicBezTo>
                <a:cubicBezTo>
                  <a:pt x="1902" y="14074"/>
                  <a:pt x="1718" y="14000"/>
                  <a:pt x="1718" y="14000"/>
                </a:cubicBezTo>
                <a:cubicBezTo>
                  <a:pt x="1718" y="13781"/>
                  <a:pt x="1718" y="13781"/>
                  <a:pt x="1718" y="13781"/>
                </a:cubicBezTo>
                <a:cubicBezTo>
                  <a:pt x="1718" y="13415"/>
                  <a:pt x="1718" y="13415"/>
                  <a:pt x="1718" y="13415"/>
                </a:cubicBezTo>
                <a:cubicBezTo>
                  <a:pt x="1473" y="13048"/>
                  <a:pt x="1473" y="13048"/>
                  <a:pt x="1473" y="13048"/>
                </a:cubicBezTo>
                <a:cubicBezTo>
                  <a:pt x="1411" y="12829"/>
                  <a:pt x="1411" y="12829"/>
                  <a:pt x="1411" y="12829"/>
                </a:cubicBezTo>
                <a:cubicBezTo>
                  <a:pt x="1411" y="12829"/>
                  <a:pt x="1473" y="12682"/>
                  <a:pt x="1473" y="12536"/>
                </a:cubicBezTo>
                <a:cubicBezTo>
                  <a:pt x="1534" y="12463"/>
                  <a:pt x="1595" y="12243"/>
                  <a:pt x="1595" y="12243"/>
                </a:cubicBezTo>
                <a:cubicBezTo>
                  <a:pt x="1473" y="11950"/>
                  <a:pt x="1473" y="11950"/>
                  <a:pt x="1473" y="11950"/>
                </a:cubicBezTo>
                <a:cubicBezTo>
                  <a:pt x="1473" y="11950"/>
                  <a:pt x="1411" y="11877"/>
                  <a:pt x="1473" y="11804"/>
                </a:cubicBezTo>
                <a:cubicBezTo>
                  <a:pt x="1473" y="11730"/>
                  <a:pt x="1411" y="11291"/>
                  <a:pt x="1411" y="11291"/>
                </a:cubicBezTo>
                <a:cubicBezTo>
                  <a:pt x="1411" y="11291"/>
                  <a:pt x="1350" y="10852"/>
                  <a:pt x="1289" y="10925"/>
                </a:cubicBezTo>
                <a:cubicBezTo>
                  <a:pt x="1166" y="10925"/>
                  <a:pt x="1105" y="10632"/>
                  <a:pt x="1105" y="10632"/>
                </a:cubicBezTo>
                <a:cubicBezTo>
                  <a:pt x="1227" y="10120"/>
                  <a:pt x="1227" y="10120"/>
                  <a:pt x="1227" y="10120"/>
                </a:cubicBezTo>
                <a:cubicBezTo>
                  <a:pt x="1227" y="10120"/>
                  <a:pt x="1289" y="9754"/>
                  <a:pt x="1105" y="9607"/>
                </a:cubicBezTo>
                <a:cubicBezTo>
                  <a:pt x="920" y="9534"/>
                  <a:pt x="552" y="9314"/>
                  <a:pt x="491" y="9241"/>
                </a:cubicBezTo>
                <a:cubicBezTo>
                  <a:pt x="491" y="9241"/>
                  <a:pt x="307" y="9021"/>
                  <a:pt x="245" y="8948"/>
                </a:cubicBezTo>
                <a:cubicBezTo>
                  <a:pt x="184" y="8948"/>
                  <a:pt x="123" y="8875"/>
                  <a:pt x="123" y="8875"/>
                </a:cubicBezTo>
                <a:cubicBezTo>
                  <a:pt x="245" y="8216"/>
                  <a:pt x="245" y="8216"/>
                  <a:pt x="245" y="8216"/>
                </a:cubicBezTo>
                <a:cubicBezTo>
                  <a:pt x="552" y="7923"/>
                  <a:pt x="552" y="7923"/>
                  <a:pt x="552" y="7923"/>
                </a:cubicBezTo>
                <a:cubicBezTo>
                  <a:pt x="552" y="7337"/>
                  <a:pt x="552" y="7337"/>
                  <a:pt x="552" y="7337"/>
                </a:cubicBezTo>
                <a:cubicBezTo>
                  <a:pt x="552" y="6678"/>
                  <a:pt x="552" y="6678"/>
                  <a:pt x="552" y="6678"/>
                </a:cubicBezTo>
                <a:cubicBezTo>
                  <a:pt x="552" y="6678"/>
                  <a:pt x="614" y="6605"/>
                  <a:pt x="430" y="6312"/>
                </a:cubicBezTo>
                <a:cubicBezTo>
                  <a:pt x="307" y="6093"/>
                  <a:pt x="245" y="5800"/>
                  <a:pt x="245" y="5800"/>
                </a:cubicBezTo>
                <a:cubicBezTo>
                  <a:pt x="245" y="5726"/>
                  <a:pt x="184" y="5434"/>
                  <a:pt x="123" y="5360"/>
                </a:cubicBezTo>
                <a:cubicBezTo>
                  <a:pt x="123" y="5287"/>
                  <a:pt x="123" y="5214"/>
                  <a:pt x="123" y="5067"/>
                </a:cubicBezTo>
                <a:cubicBezTo>
                  <a:pt x="184" y="4994"/>
                  <a:pt x="0" y="4775"/>
                  <a:pt x="0" y="4775"/>
                </a:cubicBezTo>
                <a:cubicBezTo>
                  <a:pt x="0" y="4775"/>
                  <a:pt x="61" y="4628"/>
                  <a:pt x="123" y="4628"/>
                </a:cubicBezTo>
                <a:cubicBezTo>
                  <a:pt x="184" y="4628"/>
                  <a:pt x="245" y="4555"/>
                  <a:pt x="368" y="4555"/>
                </a:cubicBezTo>
                <a:cubicBezTo>
                  <a:pt x="491" y="4555"/>
                  <a:pt x="552" y="4408"/>
                  <a:pt x="675" y="4408"/>
                </a:cubicBezTo>
                <a:cubicBezTo>
                  <a:pt x="736" y="4335"/>
                  <a:pt x="736" y="4189"/>
                  <a:pt x="798" y="4189"/>
                </a:cubicBezTo>
                <a:cubicBezTo>
                  <a:pt x="920" y="4116"/>
                  <a:pt x="1043" y="4189"/>
                  <a:pt x="1227" y="4042"/>
                </a:cubicBezTo>
                <a:cubicBezTo>
                  <a:pt x="1411" y="3969"/>
                  <a:pt x="1411" y="3896"/>
                  <a:pt x="1534" y="3749"/>
                </a:cubicBezTo>
                <a:cubicBezTo>
                  <a:pt x="1595" y="3676"/>
                  <a:pt x="2761" y="3237"/>
                  <a:pt x="2761" y="3237"/>
                </a:cubicBezTo>
                <a:cubicBezTo>
                  <a:pt x="2761" y="3237"/>
                  <a:pt x="3068" y="3017"/>
                  <a:pt x="3191" y="3017"/>
                </a:cubicBezTo>
                <a:cubicBezTo>
                  <a:pt x="3252" y="2944"/>
                  <a:pt x="3252" y="2871"/>
                  <a:pt x="3375" y="2871"/>
                </a:cubicBezTo>
                <a:cubicBezTo>
                  <a:pt x="3436" y="2944"/>
                  <a:pt x="3682" y="2944"/>
                  <a:pt x="3682" y="2944"/>
                </a:cubicBezTo>
                <a:cubicBezTo>
                  <a:pt x="3682" y="2944"/>
                  <a:pt x="3743" y="2724"/>
                  <a:pt x="3805" y="2651"/>
                </a:cubicBezTo>
                <a:cubicBezTo>
                  <a:pt x="3866" y="2505"/>
                  <a:pt x="3927" y="2358"/>
                  <a:pt x="3927" y="2285"/>
                </a:cubicBezTo>
                <a:cubicBezTo>
                  <a:pt x="3989" y="2139"/>
                  <a:pt x="4050" y="2065"/>
                  <a:pt x="4111" y="1992"/>
                </a:cubicBezTo>
                <a:cubicBezTo>
                  <a:pt x="4173" y="1846"/>
                  <a:pt x="4234" y="1773"/>
                  <a:pt x="4234" y="1773"/>
                </a:cubicBezTo>
                <a:cubicBezTo>
                  <a:pt x="4295" y="1773"/>
                  <a:pt x="4664" y="1553"/>
                  <a:pt x="4725" y="1553"/>
                </a:cubicBezTo>
                <a:cubicBezTo>
                  <a:pt x="4786" y="1480"/>
                  <a:pt x="5277" y="1260"/>
                  <a:pt x="5277" y="1187"/>
                </a:cubicBezTo>
                <a:cubicBezTo>
                  <a:pt x="5277" y="1187"/>
                  <a:pt x="5461" y="894"/>
                  <a:pt x="5461" y="821"/>
                </a:cubicBezTo>
                <a:cubicBezTo>
                  <a:pt x="5461" y="747"/>
                  <a:pt x="5707" y="674"/>
                  <a:pt x="5707" y="674"/>
                </a:cubicBezTo>
                <a:cubicBezTo>
                  <a:pt x="5768" y="674"/>
                  <a:pt x="5768" y="674"/>
                  <a:pt x="5830" y="601"/>
                </a:cubicBezTo>
                <a:cubicBezTo>
                  <a:pt x="5952" y="601"/>
                  <a:pt x="6505" y="308"/>
                  <a:pt x="6505" y="308"/>
                </a:cubicBezTo>
                <a:cubicBezTo>
                  <a:pt x="6505" y="308"/>
                  <a:pt x="6995" y="88"/>
                  <a:pt x="6995" y="88"/>
                </a:cubicBezTo>
                <a:cubicBezTo>
                  <a:pt x="7057" y="162"/>
                  <a:pt x="7364" y="88"/>
                  <a:pt x="7425" y="88"/>
                </a:cubicBezTo>
                <a:cubicBezTo>
                  <a:pt x="7425" y="162"/>
                  <a:pt x="7793" y="88"/>
                  <a:pt x="7793" y="88"/>
                </a:cubicBezTo>
                <a:cubicBezTo>
                  <a:pt x="7793" y="88"/>
                  <a:pt x="7916" y="162"/>
                  <a:pt x="7916" y="235"/>
                </a:cubicBezTo>
                <a:cubicBezTo>
                  <a:pt x="7916" y="308"/>
                  <a:pt x="7793" y="381"/>
                  <a:pt x="7855" y="455"/>
                </a:cubicBezTo>
                <a:cubicBezTo>
                  <a:pt x="7916" y="528"/>
                  <a:pt x="8161" y="747"/>
                  <a:pt x="8161" y="747"/>
                </a:cubicBezTo>
                <a:cubicBezTo>
                  <a:pt x="8161" y="747"/>
                  <a:pt x="8100" y="967"/>
                  <a:pt x="8100" y="967"/>
                </a:cubicBezTo>
                <a:cubicBezTo>
                  <a:pt x="8100" y="1040"/>
                  <a:pt x="8161" y="1114"/>
                  <a:pt x="8223" y="1260"/>
                </a:cubicBezTo>
                <a:cubicBezTo>
                  <a:pt x="8284" y="1333"/>
                  <a:pt x="8407" y="1480"/>
                  <a:pt x="8407" y="1480"/>
                </a:cubicBezTo>
                <a:cubicBezTo>
                  <a:pt x="8407" y="1480"/>
                  <a:pt x="8345" y="1553"/>
                  <a:pt x="8591" y="1699"/>
                </a:cubicBezTo>
                <a:cubicBezTo>
                  <a:pt x="8836" y="1846"/>
                  <a:pt x="9020" y="1699"/>
                  <a:pt x="9020" y="1699"/>
                </a:cubicBezTo>
                <a:cubicBezTo>
                  <a:pt x="9020" y="1699"/>
                  <a:pt x="9205" y="1699"/>
                  <a:pt x="9266" y="1699"/>
                </a:cubicBezTo>
                <a:cubicBezTo>
                  <a:pt x="9327" y="1699"/>
                  <a:pt x="9511" y="1626"/>
                  <a:pt x="9511" y="1626"/>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7" name="Shape 2727"/>
          <p:cNvSpPr/>
          <p:nvPr/>
        </p:nvSpPr>
        <p:spPr>
          <a:xfrm>
            <a:off x="12883853" y="4221098"/>
            <a:ext cx="756846" cy="834854"/>
          </a:xfrm>
          <a:custGeom>
            <a:avLst/>
            <a:gdLst/>
            <a:ahLst/>
            <a:cxnLst>
              <a:cxn ang="0">
                <a:pos x="wd2" y="hd2"/>
              </a:cxn>
              <a:cxn ang="5400000">
                <a:pos x="wd2" y="hd2"/>
              </a:cxn>
              <a:cxn ang="10800000">
                <a:pos x="wd2" y="hd2"/>
              </a:cxn>
              <a:cxn ang="16200000">
                <a:pos x="wd2" y="hd2"/>
              </a:cxn>
            </a:cxnLst>
            <a:rect l="0" t="0" r="r" b="b"/>
            <a:pathLst>
              <a:path w="21455" h="21536" extrusionOk="0">
                <a:moveTo>
                  <a:pt x="17031" y="19927"/>
                </a:moveTo>
                <a:cubicBezTo>
                  <a:pt x="16510" y="19927"/>
                  <a:pt x="16510" y="19927"/>
                  <a:pt x="16510" y="19927"/>
                </a:cubicBezTo>
                <a:cubicBezTo>
                  <a:pt x="16510" y="19927"/>
                  <a:pt x="16250" y="19583"/>
                  <a:pt x="16120" y="19583"/>
                </a:cubicBezTo>
                <a:cubicBezTo>
                  <a:pt x="15990" y="19583"/>
                  <a:pt x="15730" y="19468"/>
                  <a:pt x="15730" y="19468"/>
                </a:cubicBezTo>
                <a:cubicBezTo>
                  <a:pt x="15600" y="19698"/>
                  <a:pt x="15600" y="19698"/>
                  <a:pt x="15600" y="19698"/>
                </a:cubicBezTo>
                <a:cubicBezTo>
                  <a:pt x="15600" y="19698"/>
                  <a:pt x="15469" y="19813"/>
                  <a:pt x="15339" y="19813"/>
                </a:cubicBezTo>
                <a:cubicBezTo>
                  <a:pt x="15339" y="19813"/>
                  <a:pt x="15209" y="19698"/>
                  <a:pt x="15209" y="19698"/>
                </a:cubicBezTo>
                <a:cubicBezTo>
                  <a:pt x="15209" y="19468"/>
                  <a:pt x="15209" y="19468"/>
                  <a:pt x="15209" y="19468"/>
                </a:cubicBezTo>
                <a:cubicBezTo>
                  <a:pt x="14819" y="19468"/>
                  <a:pt x="14819" y="19468"/>
                  <a:pt x="14819" y="19468"/>
                </a:cubicBezTo>
                <a:cubicBezTo>
                  <a:pt x="14819" y="19468"/>
                  <a:pt x="14819" y="19813"/>
                  <a:pt x="14689" y="19813"/>
                </a:cubicBezTo>
                <a:cubicBezTo>
                  <a:pt x="14559" y="19698"/>
                  <a:pt x="14428" y="19698"/>
                  <a:pt x="14168" y="19698"/>
                </a:cubicBezTo>
                <a:cubicBezTo>
                  <a:pt x="13908" y="19583"/>
                  <a:pt x="13388" y="19698"/>
                  <a:pt x="13388" y="19698"/>
                </a:cubicBezTo>
                <a:cubicBezTo>
                  <a:pt x="13127" y="19583"/>
                  <a:pt x="13127" y="19583"/>
                  <a:pt x="13127" y="19583"/>
                </a:cubicBezTo>
                <a:cubicBezTo>
                  <a:pt x="12737" y="19583"/>
                  <a:pt x="12737" y="19583"/>
                  <a:pt x="12737" y="19583"/>
                </a:cubicBezTo>
                <a:cubicBezTo>
                  <a:pt x="12216" y="19583"/>
                  <a:pt x="12216" y="19583"/>
                  <a:pt x="12216" y="19583"/>
                </a:cubicBezTo>
                <a:cubicBezTo>
                  <a:pt x="12086" y="19813"/>
                  <a:pt x="12086" y="19813"/>
                  <a:pt x="12086" y="19813"/>
                </a:cubicBezTo>
                <a:cubicBezTo>
                  <a:pt x="12216" y="19927"/>
                  <a:pt x="12216" y="19927"/>
                  <a:pt x="12216" y="19927"/>
                </a:cubicBezTo>
                <a:cubicBezTo>
                  <a:pt x="11826" y="20157"/>
                  <a:pt x="11826" y="20157"/>
                  <a:pt x="11826" y="20157"/>
                </a:cubicBezTo>
                <a:cubicBezTo>
                  <a:pt x="11306" y="20042"/>
                  <a:pt x="11306" y="20042"/>
                  <a:pt x="11306" y="20042"/>
                </a:cubicBezTo>
                <a:cubicBezTo>
                  <a:pt x="11045" y="20272"/>
                  <a:pt x="11045" y="20272"/>
                  <a:pt x="11045" y="20272"/>
                </a:cubicBezTo>
                <a:cubicBezTo>
                  <a:pt x="10915" y="20042"/>
                  <a:pt x="10915" y="20042"/>
                  <a:pt x="10915" y="20042"/>
                </a:cubicBezTo>
                <a:cubicBezTo>
                  <a:pt x="10135" y="20502"/>
                  <a:pt x="10135" y="20502"/>
                  <a:pt x="10135" y="20502"/>
                </a:cubicBezTo>
                <a:cubicBezTo>
                  <a:pt x="10265" y="20732"/>
                  <a:pt x="10265" y="20732"/>
                  <a:pt x="10265" y="20732"/>
                </a:cubicBezTo>
                <a:cubicBezTo>
                  <a:pt x="9614" y="20847"/>
                  <a:pt x="9614" y="20847"/>
                  <a:pt x="9614" y="20847"/>
                </a:cubicBezTo>
                <a:cubicBezTo>
                  <a:pt x="9224" y="20732"/>
                  <a:pt x="9224" y="20732"/>
                  <a:pt x="9224" y="20732"/>
                </a:cubicBezTo>
                <a:cubicBezTo>
                  <a:pt x="9224" y="20732"/>
                  <a:pt x="8963" y="20617"/>
                  <a:pt x="8963" y="20502"/>
                </a:cubicBezTo>
                <a:cubicBezTo>
                  <a:pt x="9094" y="20387"/>
                  <a:pt x="9094" y="20272"/>
                  <a:pt x="9094" y="20272"/>
                </a:cubicBezTo>
                <a:cubicBezTo>
                  <a:pt x="9094" y="20272"/>
                  <a:pt x="8833" y="20157"/>
                  <a:pt x="8833" y="20272"/>
                </a:cubicBezTo>
                <a:cubicBezTo>
                  <a:pt x="8833" y="20502"/>
                  <a:pt x="8703" y="20732"/>
                  <a:pt x="8703" y="20732"/>
                </a:cubicBezTo>
                <a:cubicBezTo>
                  <a:pt x="8313" y="20962"/>
                  <a:pt x="8313" y="20962"/>
                  <a:pt x="8313" y="20962"/>
                </a:cubicBezTo>
                <a:cubicBezTo>
                  <a:pt x="7792" y="21076"/>
                  <a:pt x="7792" y="21076"/>
                  <a:pt x="7792" y="21076"/>
                </a:cubicBezTo>
                <a:cubicBezTo>
                  <a:pt x="7662" y="20962"/>
                  <a:pt x="7662" y="20962"/>
                  <a:pt x="7662" y="20962"/>
                </a:cubicBezTo>
                <a:cubicBezTo>
                  <a:pt x="7662" y="21306"/>
                  <a:pt x="7662" y="21306"/>
                  <a:pt x="7662" y="21306"/>
                </a:cubicBezTo>
                <a:cubicBezTo>
                  <a:pt x="7012" y="21306"/>
                  <a:pt x="7012" y="21306"/>
                  <a:pt x="7012" y="21306"/>
                </a:cubicBezTo>
                <a:cubicBezTo>
                  <a:pt x="6621" y="21306"/>
                  <a:pt x="6621" y="21306"/>
                  <a:pt x="6621" y="21306"/>
                </a:cubicBezTo>
                <a:cubicBezTo>
                  <a:pt x="6361" y="21536"/>
                  <a:pt x="6361" y="21536"/>
                  <a:pt x="6361" y="21536"/>
                </a:cubicBezTo>
                <a:cubicBezTo>
                  <a:pt x="5971" y="21421"/>
                  <a:pt x="5971" y="21421"/>
                  <a:pt x="5971" y="21421"/>
                </a:cubicBezTo>
                <a:cubicBezTo>
                  <a:pt x="5320" y="21536"/>
                  <a:pt x="5320" y="21536"/>
                  <a:pt x="5320" y="21536"/>
                </a:cubicBezTo>
                <a:cubicBezTo>
                  <a:pt x="5190" y="21306"/>
                  <a:pt x="5190" y="21306"/>
                  <a:pt x="5190" y="21306"/>
                </a:cubicBezTo>
                <a:cubicBezTo>
                  <a:pt x="4279" y="21306"/>
                  <a:pt x="4279" y="21306"/>
                  <a:pt x="4279" y="21306"/>
                </a:cubicBezTo>
                <a:cubicBezTo>
                  <a:pt x="3889" y="21421"/>
                  <a:pt x="3889" y="21421"/>
                  <a:pt x="3889" y="21421"/>
                </a:cubicBezTo>
                <a:cubicBezTo>
                  <a:pt x="3759" y="21191"/>
                  <a:pt x="3759" y="21191"/>
                  <a:pt x="3759" y="21191"/>
                </a:cubicBezTo>
                <a:cubicBezTo>
                  <a:pt x="3628" y="21191"/>
                  <a:pt x="3628" y="21191"/>
                  <a:pt x="3628" y="21191"/>
                </a:cubicBezTo>
                <a:cubicBezTo>
                  <a:pt x="3628" y="21191"/>
                  <a:pt x="3368" y="21191"/>
                  <a:pt x="3238" y="21191"/>
                </a:cubicBezTo>
                <a:cubicBezTo>
                  <a:pt x="3108" y="21191"/>
                  <a:pt x="2327" y="20962"/>
                  <a:pt x="2327" y="20962"/>
                </a:cubicBezTo>
                <a:cubicBezTo>
                  <a:pt x="2067" y="21191"/>
                  <a:pt x="2067" y="21191"/>
                  <a:pt x="2067" y="21191"/>
                </a:cubicBezTo>
                <a:cubicBezTo>
                  <a:pt x="2067" y="21191"/>
                  <a:pt x="1677" y="21191"/>
                  <a:pt x="1677" y="21076"/>
                </a:cubicBezTo>
                <a:cubicBezTo>
                  <a:pt x="1677" y="21076"/>
                  <a:pt x="1677" y="20962"/>
                  <a:pt x="1807" y="20847"/>
                </a:cubicBezTo>
                <a:cubicBezTo>
                  <a:pt x="1937" y="20847"/>
                  <a:pt x="2067" y="20847"/>
                  <a:pt x="2327" y="20732"/>
                </a:cubicBezTo>
                <a:cubicBezTo>
                  <a:pt x="2588" y="20732"/>
                  <a:pt x="2718" y="20732"/>
                  <a:pt x="2718" y="20732"/>
                </a:cubicBezTo>
                <a:cubicBezTo>
                  <a:pt x="2848" y="20617"/>
                  <a:pt x="2848" y="20617"/>
                  <a:pt x="2848" y="20617"/>
                </a:cubicBezTo>
                <a:cubicBezTo>
                  <a:pt x="2848" y="20502"/>
                  <a:pt x="2978" y="20387"/>
                  <a:pt x="2718" y="20502"/>
                </a:cubicBezTo>
                <a:cubicBezTo>
                  <a:pt x="2588" y="20502"/>
                  <a:pt x="2588" y="20502"/>
                  <a:pt x="2588" y="20502"/>
                </a:cubicBezTo>
                <a:cubicBezTo>
                  <a:pt x="2457" y="20617"/>
                  <a:pt x="2327" y="20617"/>
                  <a:pt x="2197" y="20617"/>
                </a:cubicBezTo>
                <a:cubicBezTo>
                  <a:pt x="2197" y="20617"/>
                  <a:pt x="1937" y="20617"/>
                  <a:pt x="1937" y="20617"/>
                </a:cubicBezTo>
                <a:cubicBezTo>
                  <a:pt x="1937" y="20617"/>
                  <a:pt x="1807" y="20502"/>
                  <a:pt x="1937" y="20502"/>
                </a:cubicBezTo>
                <a:cubicBezTo>
                  <a:pt x="2067" y="20387"/>
                  <a:pt x="2067" y="20387"/>
                  <a:pt x="2197" y="20387"/>
                </a:cubicBezTo>
                <a:cubicBezTo>
                  <a:pt x="2457" y="20387"/>
                  <a:pt x="2588" y="20272"/>
                  <a:pt x="2848" y="20272"/>
                </a:cubicBezTo>
                <a:cubicBezTo>
                  <a:pt x="3108" y="20272"/>
                  <a:pt x="3238" y="20272"/>
                  <a:pt x="3238" y="20272"/>
                </a:cubicBezTo>
                <a:cubicBezTo>
                  <a:pt x="3368" y="20157"/>
                  <a:pt x="3498" y="20157"/>
                  <a:pt x="3498" y="20042"/>
                </a:cubicBezTo>
                <a:cubicBezTo>
                  <a:pt x="3498" y="19927"/>
                  <a:pt x="3368" y="19813"/>
                  <a:pt x="3368" y="19813"/>
                </a:cubicBezTo>
                <a:cubicBezTo>
                  <a:pt x="3368" y="19813"/>
                  <a:pt x="3238" y="19813"/>
                  <a:pt x="3108" y="19927"/>
                </a:cubicBezTo>
                <a:cubicBezTo>
                  <a:pt x="2978" y="19927"/>
                  <a:pt x="2848" y="20042"/>
                  <a:pt x="2718" y="20042"/>
                </a:cubicBezTo>
                <a:cubicBezTo>
                  <a:pt x="2718" y="20042"/>
                  <a:pt x="2718" y="20042"/>
                  <a:pt x="2588" y="20042"/>
                </a:cubicBezTo>
                <a:cubicBezTo>
                  <a:pt x="2457" y="20042"/>
                  <a:pt x="2197" y="19927"/>
                  <a:pt x="2197" y="19927"/>
                </a:cubicBezTo>
                <a:cubicBezTo>
                  <a:pt x="2067" y="19927"/>
                  <a:pt x="1937" y="19927"/>
                  <a:pt x="1807" y="19927"/>
                </a:cubicBezTo>
                <a:cubicBezTo>
                  <a:pt x="1677" y="19927"/>
                  <a:pt x="1807" y="19927"/>
                  <a:pt x="1547" y="19927"/>
                </a:cubicBezTo>
                <a:cubicBezTo>
                  <a:pt x="1286" y="20042"/>
                  <a:pt x="1416" y="20042"/>
                  <a:pt x="1026" y="20042"/>
                </a:cubicBezTo>
                <a:cubicBezTo>
                  <a:pt x="766" y="20042"/>
                  <a:pt x="375" y="19927"/>
                  <a:pt x="375" y="19927"/>
                </a:cubicBezTo>
                <a:cubicBezTo>
                  <a:pt x="375" y="19927"/>
                  <a:pt x="115" y="20042"/>
                  <a:pt x="245" y="19927"/>
                </a:cubicBezTo>
                <a:cubicBezTo>
                  <a:pt x="506" y="19813"/>
                  <a:pt x="766" y="19813"/>
                  <a:pt x="896" y="19698"/>
                </a:cubicBezTo>
                <a:cubicBezTo>
                  <a:pt x="1026" y="19698"/>
                  <a:pt x="1156" y="19698"/>
                  <a:pt x="1026" y="19583"/>
                </a:cubicBezTo>
                <a:cubicBezTo>
                  <a:pt x="1026" y="19583"/>
                  <a:pt x="1026" y="19583"/>
                  <a:pt x="1026" y="19583"/>
                </a:cubicBezTo>
                <a:cubicBezTo>
                  <a:pt x="1156" y="19583"/>
                  <a:pt x="1416" y="19468"/>
                  <a:pt x="1416" y="19468"/>
                </a:cubicBezTo>
                <a:cubicBezTo>
                  <a:pt x="1677" y="19353"/>
                  <a:pt x="1677" y="19353"/>
                  <a:pt x="1677" y="19353"/>
                </a:cubicBezTo>
                <a:cubicBezTo>
                  <a:pt x="1677" y="19353"/>
                  <a:pt x="1677" y="19238"/>
                  <a:pt x="1937" y="19238"/>
                </a:cubicBezTo>
                <a:cubicBezTo>
                  <a:pt x="2197" y="19238"/>
                  <a:pt x="2197" y="19238"/>
                  <a:pt x="2197" y="19123"/>
                </a:cubicBezTo>
                <a:cubicBezTo>
                  <a:pt x="2327" y="19123"/>
                  <a:pt x="2197" y="19123"/>
                  <a:pt x="2327" y="19123"/>
                </a:cubicBezTo>
                <a:cubicBezTo>
                  <a:pt x="2588" y="19123"/>
                  <a:pt x="2588" y="19008"/>
                  <a:pt x="2718" y="19008"/>
                </a:cubicBezTo>
                <a:cubicBezTo>
                  <a:pt x="2978" y="19008"/>
                  <a:pt x="3108" y="18893"/>
                  <a:pt x="2978" y="18893"/>
                </a:cubicBezTo>
                <a:cubicBezTo>
                  <a:pt x="2848" y="18893"/>
                  <a:pt x="2848" y="18893"/>
                  <a:pt x="2588" y="18893"/>
                </a:cubicBezTo>
                <a:cubicBezTo>
                  <a:pt x="2457" y="19008"/>
                  <a:pt x="2327" y="18893"/>
                  <a:pt x="2327" y="19008"/>
                </a:cubicBezTo>
                <a:cubicBezTo>
                  <a:pt x="2197" y="19008"/>
                  <a:pt x="1937" y="19008"/>
                  <a:pt x="1937" y="19008"/>
                </a:cubicBezTo>
                <a:cubicBezTo>
                  <a:pt x="1807" y="18893"/>
                  <a:pt x="1807" y="18893"/>
                  <a:pt x="1677" y="19008"/>
                </a:cubicBezTo>
                <a:cubicBezTo>
                  <a:pt x="1547" y="19008"/>
                  <a:pt x="1677" y="19123"/>
                  <a:pt x="1416" y="19123"/>
                </a:cubicBezTo>
                <a:cubicBezTo>
                  <a:pt x="1286" y="19123"/>
                  <a:pt x="1156" y="19008"/>
                  <a:pt x="1156" y="19008"/>
                </a:cubicBezTo>
                <a:cubicBezTo>
                  <a:pt x="1156" y="19008"/>
                  <a:pt x="766" y="19008"/>
                  <a:pt x="766" y="18893"/>
                </a:cubicBezTo>
                <a:cubicBezTo>
                  <a:pt x="766" y="18893"/>
                  <a:pt x="766" y="18664"/>
                  <a:pt x="766" y="18664"/>
                </a:cubicBezTo>
                <a:cubicBezTo>
                  <a:pt x="766" y="18549"/>
                  <a:pt x="896" y="18549"/>
                  <a:pt x="896" y="18549"/>
                </a:cubicBezTo>
                <a:cubicBezTo>
                  <a:pt x="766" y="18434"/>
                  <a:pt x="766" y="18434"/>
                  <a:pt x="766" y="18434"/>
                </a:cubicBezTo>
                <a:cubicBezTo>
                  <a:pt x="766" y="18434"/>
                  <a:pt x="766" y="18434"/>
                  <a:pt x="636" y="18434"/>
                </a:cubicBezTo>
                <a:cubicBezTo>
                  <a:pt x="636" y="18434"/>
                  <a:pt x="375" y="18549"/>
                  <a:pt x="375" y="18549"/>
                </a:cubicBezTo>
                <a:cubicBezTo>
                  <a:pt x="375" y="18549"/>
                  <a:pt x="375" y="18549"/>
                  <a:pt x="245" y="18549"/>
                </a:cubicBezTo>
                <a:cubicBezTo>
                  <a:pt x="245" y="18549"/>
                  <a:pt x="115" y="18549"/>
                  <a:pt x="115" y="18549"/>
                </a:cubicBezTo>
                <a:cubicBezTo>
                  <a:pt x="115" y="18549"/>
                  <a:pt x="115" y="18434"/>
                  <a:pt x="115" y="18319"/>
                </a:cubicBezTo>
                <a:cubicBezTo>
                  <a:pt x="115" y="18319"/>
                  <a:pt x="115" y="18204"/>
                  <a:pt x="115" y="18204"/>
                </a:cubicBezTo>
                <a:cubicBezTo>
                  <a:pt x="115" y="18204"/>
                  <a:pt x="115" y="18204"/>
                  <a:pt x="115" y="18204"/>
                </a:cubicBezTo>
                <a:cubicBezTo>
                  <a:pt x="115" y="18089"/>
                  <a:pt x="-145" y="18089"/>
                  <a:pt x="115" y="17974"/>
                </a:cubicBezTo>
                <a:cubicBezTo>
                  <a:pt x="375" y="17974"/>
                  <a:pt x="375" y="17974"/>
                  <a:pt x="506" y="17974"/>
                </a:cubicBezTo>
                <a:cubicBezTo>
                  <a:pt x="506" y="17974"/>
                  <a:pt x="636" y="17974"/>
                  <a:pt x="636" y="17974"/>
                </a:cubicBezTo>
                <a:cubicBezTo>
                  <a:pt x="636" y="17974"/>
                  <a:pt x="766" y="17859"/>
                  <a:pt x="766" y="17859"/>
                </a:cubicBezTo>
                <a:cubicBezTo>
                  <a:pt x="636" y="17745"/>
                  <a:pt x="636" y="17745"/>
                  <a:pt x="636" y="17745"/>
                </a:cubicBezTo>
                <a:cubicBezTo>
                  <a:pt x="636" y="17630"/>
                  <a:pt x="636" y="17630"/>
                  <a:pt x="766" y="17630"/>
                </a:cubicBezTo>
                <a:cubicBezTo>
                  <a:pt x="896" y="17630"/>
                  <a:pt x="896" y="17515"/>
                  <a:pt x="1026" y="17515"/>
                </a:cubicBezTo>
                <a:cubicBezTo>
                  <a:pt x="1026" y="17515"/>
                  <a:pt x="1156" y="17515"/>
                  <a:pt x="1286" y="17515"/>
                </a:cubicBezTo>
                <a:cubicBezTo>
                  <a:pt x="1286" y="17515"/>
                  <a:pt x="1286" y="17400"/>
                  <a:pt x="1547" y="17400"/>
                </a:cubicBezTo>
                <a:cubicBezTo>
                  <a:pt x="1677" y="17400"/>
                  <a:pt x="1807" y="17400"/>
                  <a:pt x="1937" y="17400"/>
                </a:cubicBezTo>
                <a:cubicBezTo>
                  <a:pt x="1937" y="17400"/>
                  <a:pt x="2197" y="17400"/>
                  <a:pt x="2197" y="17400"/>
                </a:cubicBezTo>
                <a:cubicBezTo>
                  <a:pt x="2197" y="17400"/>
                  <a:pt x="2457" y="17285"/>
                  <a:pt x="2457" y="17285"/>
                </a:cubicBezTo>
                <a:cubicBezTo>
                  <a:pt x="2588" y="17170"/>
                  <a:pt x="2588" y="17170"/>
                  <a:pt x="2588" y="17170"/>
                </a:cubicBezTo>
                <a:cubicBezTo>
                  <a:pt x="2588" y="17170"/>
                  <a:pt x="2588" y="17170"/>
                  <a:pt x="2718" y="17170"/>
                </a:cubicBezTo>
                <a:cubicBezTo>
                  <a:pt x="2848" y="17170"/>
                  <a:pt x="2848" y="17170"/>
                  <a:pt x="2978" y="17170"/>
                </a:cubicBezTo>
                <a:cubicBezTo>
                  <a:pt x="2978" y="17170"/>
                  <a:pt x="3108" y="17170"/>
                  <a:pt x="3108" y="17170"/>
                </a:cubicBezTo>
                <a:cubicBezTo>
                  <a:pt x="3108" y="17055"/>
                  <a:pt x="3108" y="17055"/>
                  <a:pt x="3108" y="16940"/>
                </a:cubicBezTo>
                <a:cubicBezTo>
                  <a:pt x="2978" y="16940"/>
                  <a:pt x="2978" y="16940"/>
                  <a:pt x="2848" y="16940"/>
                </a:cubicBezTo>
                <a:cubicBezTo>
                  <a:pt x="2718" y="17055"/>
                  <a:pt x="2588" y="17055"/>
                  <a:pt x="2588" y="16940"/>
                </a:cubicBezTo>
                <a:cubicBezTo>
                  <a:pt x="2588" y="16940"/>
                  <a:pt x="2588" y="16940"/>
                  <a:pt x="2457" y="16940"/>
                </a:cubicBezTo>
                <a:cubicBezTo>
                  <a:pt x="2327" y="16940"/>
                  <a:pt x="2197" y="16940"/>
                  <a:pt x="2197" y="16940"/>
                </a:cubicBezTo>
                <a:cubicBezTo>
                  <a:pt x="2197" y="16940"/>
                  <a:pt x="2067" y="16940"/>
                  <a:pt x="1937" y="16940"/>
                </a:cubicBezTo>
                <a:cubicBezTo>
                  <a:pt x="1677" y="16825"/>
                  <a:pt x="1677" y="16825"/>
                  <a:pt x="1547" y="16825"/>
                </a:cubicBezTo>
                <a:cubicBezTo>
                  <a:pt x="1416" y="16825"/>
                  <a:pt x="1286" y="16825"/>
                  <a:pt x="1286" y="16825"/>
                </a:cubicBezTo>
                <a:cubicBezTo>
                  <a:pt x="1286" y="16825"/>
                  <a:pt x="1547" y="16825"/>
                  <a:pt x="1156" y="16710"/>
                </a:cubicBezTo>
                <a:cubicBezTo>
                  <a:pt x="766" y="16596"/>
                  <a:pt x="766" y="16596"/>
                  <a:pt x="766" y="16596"/>
                </a:cubicBezTo>
                <a:cubicBezTo>
                  <a:pt x="636" y="16596"/>
                  <a:pt x="636" y="16596"/>
                  <a:pt x="636" y="16596"/>
                </a:cubicBezTo>
                <a:cubicBezTo>
                  <a:pt x="506" y="16596"/>
                  <a:pt x="506" y="16710"/>
                  <a:pt x="375" y="16596"/>
                </a:cubicBezTo>
                <a:cubicBezTo>
                  <a:pt x="375" y="16596"/>
                  <a:pt x="245" y="16481"/>
                  <a:pt x="245" y="16481"/>
                </a:cubicBezTo>
                <a:cubicBezTo>
                  <a:pt x="245" y="16366"/>
                  <a:pt x="245" y="16366"/>
                  <a:pt x="375" y="16251"/>
                </a:cubicBezTo>
                <a:cubicBezTo>
                  <a:pt x="375" y="16251"/>
                  <a:pt x="636" y="16136"/>
                  <a:pt x="636" y="16136"/>
                </a:cubicBezTo>
                <a:cubicBezTo>
                  <a:pt x="636" y="16251"/>
                  <a:pt x="636" y="16251"/>
                  <a:pt x="636" y="16251"/>
                </a:cubicBezTo>
                <a:cubicBezTo>
                  <a:pt x="636" y="16251"/>
                  <a:pt x="636" y="16366"/>
                  <a:pt x="766" y="16251"/>
                </a:cubicBezTo>
                <a:cubicBezTo>
                  <a:pt x="766" y="16251"/>
                  <a:pt x="896" y="16021"/>
                  <a:pt x="896" y="16021"/>
                </a:cubicBezTo>
                <a:cubicBezTo>
                  <a:pt x="896" y="16021"/>
                  <a:pt x="766" y="16021"/>
                  <a:pt x="896" y="15906"/>
                </a:cubicBezTo>
                <a:cubicBezTo>
                  <a:pt x="1026" y="15906"/>
                  <a:pt x="1026" y="15906"/>
                  <a:pt x="1156" y="15906"/>
                </a:cubicBezTo>
                <a:cubicBezTo>
                  <a:pt x="1156" y="15906"/>
                  <a:pt x="1416" y="15906"/>
                  <a:pt x="1547" y="15906"/>
                </a:cubicBezTo>
                <a:cubicBezTo>
                  <a:pt x="1547" y="15791"/>
                  <a:pt x="1807" y="15791"/>
                  <a:pt x="1807" y="15791"/>
                </a:cubicBezTo>
                <a:cubicBezTo>
                  <a:pt x="1807" y="15791"/>
                  <a:pt x="1937" y="15906"/>
                  <a:pt x="1807" y="16021"/>
                </a:cubicBezTo>
                <a:cubicBezTo>
                  <a:pt x="1807" y="16021"/>
                  <a:pt x="1677" y="16021"/>
                  <a:pt x="1807" y="16136"/>
                </a:cubicBezTo>
                <a:cubicBezTo>
                  <a:pt x="1937" y="16136"/>
                  <a:pt x="2067" y="16136"/>
                  <a:pt x="2067" y="16136"/>
                </a:cubicBezTo>
                <a:cubicBezTo>
                  <a:pt x="2067" y="16136"/>
                  <a:pt x="2197" y="16021"/>
                  <a:pt x="2197" y="16021"/>
                </a:cubicBezTo>
                <a:cubicBezTo>
                  <a:pt x="2327" y="16021"/>
                  <a:pt x="2197" y="15906"/>
                  <a:pt x="2327" y="15906"/>
                </a:cubicBezTo>
                <a:cubicBezTo>
                  <a:pt x="2457" y="16021"/>
                  <a:pt x="2457" y="16136"/>
                  <a:pt x="2457" y="16136"/>
                </a:cubicBezTo>
                <a:cubicBezTo>
                  <a:pt x="2457" y="16136"/>
                  <a:pt x="2457" y="16136"/>
                  <a:pt x="2457" y="16251"/>
                </a:cubicBezTo>
                <a:cubicBezTo>
                  <a:pt x="2588" y="16251"/>
                  <a:pt x="2718" y="16251"/>
                  <a:pt x="2718" y="16366"/>
                </a:cubicBezTo>
                <a:cubicBezTo>
                  <a:pt x="2718" y="16366"/>
                  <a:pt x="2588" y="16366"/>
                  <a:pt x="2848" y="16481"/>
                </a:cubicBezTo>
                <a:cubicBezTo>
                  <a:pt x="2978" y="16481"/>
                  <a:pt x="3108" y="16481"/>
                  <a:pt x="3108" y="16481"/>
                </a:cubicBezTo>
                <a:cubicBezTo>
                  <a:pt x="3108" y="16481"/>
                  <a:pt x="3238" y="16481"/>
                  <a:pt x="3238" y="16366"/>
                </a:cubicBezTo>
                <a:cubicBezTo>
                  <a:pt x="3108" y="16251"/>
                  <a:pt x="3108" y="16136"/>
                  <a:pt x="3108" y="16136"/>
                </a:cubicBezTo>
                <a:cubicBezTo>
                  <a:pt x="3108" y="16136"/>
                  <a:pt x="3238" y="16021"/>
                  <a:pt x="3238" y="16021"/>
                </a:cubicBezTo>
                <a:cubicBezTo>
                  <a:pt x="3238" y="15906"/>
                  <a:pt x="3238" y="15676"/>
                  <a:pt x="3238" y="15676"/>
                </a:cubicBezTo>
                <a:cubicBezTo>
                  <a:pt x="3238" y="15676"/>
                  <a:pt x="3368" y="15562"/>
                  <a:pt x="3238" y="15562"/>
                </a:cubicBezTo>
                <a:cubicBezTo>
                  <a:pt x="3108" y="15562"/>
                  <a:pt x="3108" y="15447"/>
                  <a:pt x="3108" y="15447"/>
                </a:cubicBezTo>
                <a:cubicBezTo>
                  <a:pt x="2978" y="15447"/>
                  <a:pt x="2978" y="15332"/>
                  <a:pt x="2978" y="15332"/>
                </a:cubicBezTo>
                <a:cubicBezTo>
                  <a:pt x="3368" y="15332"/>
                  <a:pt x="3368" y="15332"/>
                  <a:pt x="3368" y="15332"/>
                </a:cubicBezTo>
                <a:cubicBezTo>
                  <a:pt x="3628" y="15332"/>
                  <a:pt x="3628" y="15332"/>
                  <a:pt x="3628" y="15332"/>
                </a:cubicBezTo>
                <a:cubicBezTo>
                  <a:pt x="3889" y="15217"/>
                  <a:pt x="3889" y="15217"/>
                  <a:pt x="3889" y="15217"/>
                </a:cubicBezTo>
                <a:cubicBezTo>
                  <a:pt x="3889" y="15217"/>
                  <a:pt x="4019" y="15332"/>
                  <a:pt x="4019" y="15217"/>
                </a:cubicBezTo>
                <a:cubicBezTo>
                  <a:pt x="4019" y="15217"/>
                  <a:pt x="4149" y="15102"/>
                  <a:pt x="4149" y="15102"/>
                </a:cubicBezTo>
                <a:cubicBezTo>
                  <a:pt x="4409" y="15102"/>
                  <a:pt x="4409" y="15102"/>
                  <a:pt x="4409" y="15102"/>
                </a:cubicBezTo>
                <a:cubicBezTo>
                  <a:pt x="4409" y="15102"/>
                  <a:pt x="4279" y="14987"/>
                  <a:pt x="4279" y="14987"/>
                </a:cubicBezTo>
                <a:cubicBezTo>
                  <a:pt x="4409" y="14987"/>
                  <a:pt x="4409" y="14757"/>
                  <a:pt x="4409" y="14757"/>
                </a:cubicBezTo>
                <a:cubicBezTo>
                  <a:pt x="4409" y="14757"/>
                  <a:pt x="4539" y="14642"/>
                  <a:pt x="4669" y="14757"/>
                </a:cubicBezTo>
                <a:cubicBezTo>
                  <a:pt x="4669" y="14757"/>
                  <a:pt x="4930" y="14757"/>
                  <a:pt x="5060" y="14872"/>
                </a:cubicBezTo>
                <a:cubicBezTo>
                  <a:pt x="5060" y="14872"/>
                  <a:pt x="5190" y="14872"/>
                  <a:pt x="5190" y="14872"/>
                </a:cubicBezTo>
                <a:cubicBezTo>
                  <a:pt x="5450" y="14872"/>
                  <a:pt x="5450" y="14872"/>
                  <a:pt x="5450" y="14872"/>
                </a:cubicBezTo>
                <a:cubicBezTo>
                  <a:pt x="5450" y="14872"/>
                  <a:pt x="5710" y="14987"/>
                  <a:pt x="5710" y="14987"/>
                </a:cubicBezTo>
                <a:cubicBezTo>
                  <a:pt x="5710" y="14987"/>
                  <a:pt x="5971" y="15102"/>
                  <a:pt x="6101" y="15102"/>
                </a:cubicBezTo>
                <a:cubicBezTo>
                  <a:pt x="6101" y="15102"/>
                  <a:pt x="6231" y="14987"/>
                  <a:pt x="6231" y="14987"/>
                </a:cubicBezTo>
                <a:cubicBezTo>
                  <a:pt x="6231" y="14987"/>
                  <a:pt x="6231" y="14872"/>
                  <a:pt x="6361" y="14987"/>
                </a:cubicBezTo>
                <a:cubicBezTo>
                  <a:pt x="6491" y="14987"/>
                  <a:pt x="6621" y="14987"/>
                  <a:pt x="6751" y="14987"/>
                </a:cubicBezTo>
                <a:cubicBezTo>
                  <a:pt x="6751" y="14872"/>
                  <a:pt x="6751" y="14872"/>
                  <a:pt x="6882" y="14872"/>
                </a:cubicBezTo>
                <a:cubicBezTo>
                  <a:pt x="7012" y="14987"/>
                  <a:pt x="7142" y="14987"/>
                  <a:pt x="7142" y="14987"/>
                </a:cubicBezTo>
                <a:cubicBezTo>
                  <a:pt x="7272" y="14987"/>
                  <a:pt x="7532" y="14872"/>
                  <a:pt x="7532" y="14872"/>
                </a:cubicBezTo>
                <a:cubicBezTo>
                  <a:pt x="7532" y="14872"/>
                  <a:pt x="7402" y="14757"/>
                  <a:pt x="7532" y="14872"/>
                </a:cubicBezTo>
                <a:cubicBezTo>
                  <a:pt x="7662" y="14872"/>
                  <a:pt x="7792" y="14757"/>
                  <a:pt x="7792" y="14757"/>
                </a:cubicBezTo>
                <a:cubicBezTo>
                  <a:pt x="7532" y="14642"/>
                  <a:pt x="7532" y="14642"/>
                  <a:pt x="7532" y="14642"/>
                </a:cubicBezTo>
                <a:cubicBezTo>
                  <a:pt x="7532" y="14642"/>
                  <a:pt x="7662" y="14413"/>
                  <a:pt x="7662" y="14413"/>
                </a:cubicBezTo>
                <a:cubicBezTo>
                  <a:pt x="7662" y="14413"/>
                  <a:pt x="7532" y="14298"/>
                  <a:pt x="7532" y="14298"/>
                </a:cubicBezTo>
                <a:cubicBezTo>
                  <a:pt x="7532" y="14298"/>
                  <a:pt x="7402" y="14298"/>
                  <a:pt x="7402" y="14413"/>
                </a:cubicBezTo>
                <a:cubicBezTo>
                  <a:pt x="7402" y="14527"/>
                  <a:pt x="7272" y="14642"/>
                  <a:pt x="7142" y="14642"/>
                </a:cubicBezTo>
                <a:cubicBezTo>
                  <a:pt x="7142" y="14642"/>
                  <a:pt x="7012" y="14757"/>
                  <a:pt x="6882" y="14757"/>
                </a:cubicBezTo>
                <a:cubicBezTo>
                  <a:pt x="6882" y="14757"/>
                  <a:pt x="6751" y="14872"/>
                  <a:pt x="6751" y="14872"/>
                </a:cubicBezTo>
                <a:cubicBezTo>
                  <a:pt x="6751" y="14872"/>
                  <a:pt x="6751" y="14987"/>
                  <a:pt x="6491" y="14872"/>
                </a:cubicBezTo>
                <a:cubicBezTo>
                  <a:pt x="6361" y="14757"/>
                  <a:pt x="6231" y="14757"/>
                  <a:pt x="6231" y="14757"/>
                </a:cubicBezTo>
                <a:cubicBezTo>
                  <a:pt x="6231" y="14757"/>
                  <a:pt x="6231" y="14642"/>
                  <a:pt x="6101" y="14757"/>
                </a:cubicBezTo>
                <a:cubicBezTo>
                  <a:pt x="5841" y="14757"/>
                  <a:pt x="5971" y="14872"/>
                  <a:pt x="5841" y="14757"/>
                </a:cubicBezTo>
                <a:cubicBezTo>
                  <a:pt x="5710" y="14757"/>
                  <a:pt x="5320" y="14757"/>
                  <a:pt x="5320" y="14642"/>
                </a:cubicBezTo>
                <a:cubicBezTo>
                  <a:pt x="5320" y="14642"/>
                  <a:pt x="5190" y="14527"/>
                  <a:pt x="5190" y="14527"/>
                </a:cubicBezTo>
                <a:cubicBezTo>
                  <a:pt x="5190" y="14527"/>
                  <a:pt x="5190" y="14298"/>
                  <a:pt x="5190" y="14298"/>
                </a:cubicBezTo>
                <a:cubicBezTo>
                  <a:pt x="5060" y="14413"/>
                  <a:pt x="4930" y="14527"/>
                  <a:pt x="4800" y="14527"/>
                </a:cubicBezTo>
                <a:cubicBezTo>
                  <a:pt x="4800" y="14527"/>
                  <a:pt x="4539" y="14527"/>
                  <a:pt x="4409" y="14527"/>
                </a:cubicBezTo>
                <a:cubicBezTo>
                  <a:pt x="4409" y="14527"/>
                  <a:pt x="4409" y="14527"/>
                  <a:pt x="4279" y="14527"/>
                </a:cubicBezTo>
                <a:cubicBezTo>
                  <a:pt x="4149" y="14527"/>
                  <a:pt x="4019" y="14642"/>
                  <a:pt x="3889" y="14642"/>
                </a:cubicBezTo>
                <a:cubicBezTo>
                  <a:pt x="3759" y="14642"/>
                  <a:pt x="3759" y="14527"/>
                  <a:pt x="3628" y="14527"/>
                </a:cubicBezTo>
                <a:cubicBezTo>
                  <a:pt x="3498" y="14527"/>
                  <a:pt x="3498" y="14527"/>
                  <a:pt x="3498" y="14527"/>
                </a:cubicBezTo>
                <a:cubicBezTo>
                  <a:pt x="3498" y="14527"/>
                  <a:pt x="3498" y="14527"/>
                  <a:pt x="3498" y="14527"/>
                </a:cubicBezTo>
                <a:cubicBezTo>
                  <a:pt x="3498" y="14527"/>
                  <a:pt x="3498" y="14298"/>
                  <a:pt x="3759" y="14298"/>
                </a:cubicBezTo>
                <a:cubicBezTo>
                  <a:pt x="3889" y="14183"/>
                  <a:pt x="3759" y="14183"/>
                  <a:pt x="4019" y="14183"/>
                </a:cubicBezTo>
                <a:cubicBezTo>
                  <a:pt x="4279" y="14183"/>
                  <a:pt x="4409" y="14183"/>
                  <a:pt x="4539" y="14068"/>
                </a:cubicBezTo>
                <a:cubicBezTo>
                  <a:pt x="4669" y="13953"/>
                  <a:pt x="4669" y="13838"/>
                  <a:pt x="4800" y="13838"/>
                </a:cubicBezTo>
                <a:cubicBezTo>
                  <a:pt x="4930" y="13723"/>
                  <a:pt x="4930" y="13608"/>
                  <a:pt x="5060" y="13723"/>
                </a:cubicBezTo>
                <a:cubicBezTo>
                  <a:pt x="5320" y="13723"/>
                  <a:pt x="5580" y="13723"/>
                  <a:pt x="5580" y="13723"/>
                </a:cubicBezTo>
                <a:cubicBezTo>
                  <a:pt x="5580" y="13723"/>
                  <a:pt x="5580" y="13608"/>
                  <a:pt x="5580" y="13493"/>
                </a:cubicBezTo>
                <a:cubicBezTo>
                  <a:pt x="5580" y="13493"/>
                  <a:pt x="5580" y="13493"/>
                  <a:pt x="5580" y="13379"/>
                </a:cubicBezTo>
                <a:cubicBezTo>
                  <a:pt x="5710" y="13379"/>
                  <a:pt x="5710" y="13264"/>
                  <a:pt x="5710" y="13264"/>
                </a:cubicBezTo>
                <a:cubicBezTo>
                  <a:pt x="5841" y="13264"/>
                  <a:pt x="5841" y="13149"/>
                  <a:pt x="5971" y="13149"/>
                </a:cubicBezTo>
                <a:cubicBezTo>
                  <a:pt x="5971" y="13034"/>
                  <a:pt x="6101" y="13034"/>
                  <a:pt x="6101" y="12919"/>
                </a:cubicBezTo>
                <a:cubicBezTo>
                  <a:pt x="6231" y="12919"/>
                  <a:pt x="6231" y="12804"/>
                  <a:pt x="6231" y="12804"/>
                </a:cubicBezTo>
                <a:cubicBezTo>
                  <a:pt x="6231" y="12804"/>
                  <a:pt x="5841" y="12689"/>
                  <a:pt x="5841" y="12689"/>
                </a:cubicBezTo>
                <a:cubicBezTo>
                  <a:pt x="5971" y="12574"/>
                  <a:pt x="5971" y="12574"/>
                  <a:pt x="5971" y="12574"/>
                </a:cubicBezTo>
                <a:cubicBezTo>
                  <a:pt x="6491" y="12230"/>
                  <a:pt x="6491" y="12230"/>
                  <a:pt x="6491" y="12230"/>
                </a:cubicBezTo>
                <a:cubicBezTo>
                  <a:pt x="6491" y="12230"/>
                  <a:pt x="6621" y="12000"/>
                  <a:pt x="6621" y="12000"/>
                </a:cubicBezTo>
                <a:cubicBezTo>
                  <a:pt x="6751" y="12000"/>
                  <a:pt x="6882" y="11885"/>
                  <a:pt x="6882" y="11885"/>
                </a:cubicBezTo>
                <a:cubicBezTo>
                  <a:pt x="7012" y="11655"/>
                  <a:pt x="7012" y="11655"/>
                  <a:pt x="7012" y="11655"/>
                </a:cubicBezTo>
                <a:cubicBezTo>
                  <a:pt x="7012" y="11655"/>
                  <a:pt x="7012" y="11540"/>
                  <a:pt x="7142" y="11655"/>
                </a:cubicBezTo>
                <a:cubicBezTo>
                  <a:pt x="7272" y="11655"/>
                  <a:pt x="7272" y="11770"/>
                  <a:pt x="7402" y="11770"/>
                </a:cubicBezTo>
                <a:cubicBezTo>
                  <a:pt x="7532" y="11885"/>
                  <a:pt x="7922" y="11885"/>
                  <a:pt x="7922" y="11885"/>
                </a:cubicBezTo>
                <a:cubicBezTo>
                  <a:pt x="7792" y="11655"/>
                  <a:pt x="7792" y="11655"/>
                  <a:pt x="7792" y="11655"/>
                </a:cubicBezTo>
                <a:cubicBezTo>
                  <a:pt x="8313" y="11655"/>
                  <a:pt x="8313" y="11655"/>
                  <a:pt x="8313" y="11655"/>
                </a:cubicBezTo>
                <a:cubicBezTo>
                  <a:pt x="8313" y="11885"/>
                  <a:pt x="8313" y="11885"/>
                  <a:pt x="8313" y="11885"/>
                </a:cubicBezTo>
                <a:cubicBezTo>
                  <a:pt x="8573" y="11770"/>
                  <a:pt x="8573" y="11770"/>
                  <a:pt x="8573" y="11770"/>
                </a:cubicBezTo>
                <a:cubicBezTo>
                  <a:pt x="8443" y="11540"/>
                  <a:pt x="8443" y="11540"/>
                  <a:pt x="8443" y="11540"/>
                </a:cubicBezTo>
                <a:cubicBezTo>
                  <a:pt x="8443" y="11540"/>
                  <a:pt x="8703" y="11540"/>
                  <a:pt x="8703" y="11540"/>
                </a:cubicBezTo>
                <a:cubicBezTo>
                  <a:pt x="8573" y="11540"/>
                  <a:pt x="8313" y="11310"/>
                  <a:pt x="8313" y="11310"/>
                </a:cubicBezTo>
                <a:cubicBezTo>
                  <a:pt x="8443" y="11081"/>
                  <a:pt x="8443" y="11081"/>
                  <a:pt x="8443" y="11081"/>
                </a:cubicBezTo>
                <a:cubicBezTo>
                  <a:pt x="8183" y="11081"/>
                  <a:pt x="8183" y="11081"/>
                  <a:pt x="8183" y="11081"/>
                </a:cubicBezTo>
                <a:cubicBezTo>
                  <a:pt x="8183" y="11081"/>
                  <a:pt x="7662" y="11081"/>
                  <a:pt x="7532" y="11081"/>
                </a:cubicBezTo>
                <a:cubicBezTo>
                  <a:pt x="7402" y="10966"/>
                  <a:pt x="7402" y="10966"/>
                  <a:pt x="7272" y="10966"/>
                </a:cubicBezTo>
                <a:cubicBezTo>
                  <a:pt x="7142" y="10966"/>
                  <a:pt x="7012" y="10966"/>
                  <a:pt x="6882" y="10966"/>
                </a:cubicBezTo>
                <a:cubicBezTo>
                  <a:pt x="6751" y="10966"/>
                  <a:pt x="6621" y="10966"/>
                  <a:pt x="6491" y="10966"/>
                </a:cubicBezTo>
                <a:cubicBezTo>
                  <a:pt x="6491" y="10966"/>
                  <a:pt x="6361" y="10966"/>
                  <a:pt x="6231" y="10966"/>
                </a:cubicBezTo>
                <a:cubicBezTo>
                  <a:pt x="6231" y="10851"/>
                  <a:pt x="6361" y="10736"/>
                  <a:pt x="6231" y="10736"/>
                </a:cubicBezTo>
                <a:cubicBezTo>
                  <a:pt x="6101" y="10736"/>
                  <a:pt x="5971" y="10506"/>
                  <a:pt x="5841" y="10621"/>
                </a:cubicBezTo>
                <a:cubicBezTo>
                  <a:pt x="5841" y="10621"/>
                  <a:pt x="5841" y="10621"/>
                  <a:pt x="5710" y="10621"/>
                </a:cubicBezTo>
                <a:cubicBezTo>
                  <a:pt x="5710" y="10736"/>
                  <a:pt x="5580" y="10736"/>
                  <a:pt x="5580" y="10736"/>
                </a:cubicBezTo>
                <a:cubicBezTo>
                  <a:pt x="5450" y="10621"/>
                  <a:pt x="5450" y="10736"/>
                  <a:pt x="5580" y="10621"/>
                </a:cubicBezTo>
                <a:cubicBezTo>
                  <a:pt x="5580" y="10506"/>
                  <a:pt x="5450" y="10276"/>
                  <a:pt x="5580" y="10276"/>
                </a:cubicBezTo>
                <a:cubicBezTo>
                  <a:pt x="5710" y="10391"/>
                  <a:pt x="5710" y="10391"/>
                  <a:pt x="5841" y="10391"/>
                </a:cubicBezTo>
                <a:cubicBezTo>
                  <a:pt x="5841" y="10391"/>
                  <a:pt x="5971" y="10391"/>
                  <a:pt x="5971" y="10391"/>
                </a:cubicBezTo>
                <a:cubicBezTo>
                  <a:pt x="5971" y="10276"/>
                  <a:pt x="6101" y="10047"/>
                  <a:pt x="6101" y="10047"/>
                </a:cubicBezTo>
                <a:cubicBezTo>
                  <a:pt x="6101" y="10047"/>
                  <a:pt x="6491" y="10162"/>
                  <a:pt x="6361" y="10047"/>
                </a:cubicBezTo>
                <a:cubicBezTo>
                  <a:pt x="6231" y="9932"/>
                  <a:pt x="5971" y="9817"/>
                  <a:pt x="5971" y="9817"/>
                </a:cubicBezTo>
                <a:cubicBezTo>
                  <a:pt x="5971" y="9817"/>
                  <a:pt x="5841" y="9817"/>
                  <a:pt x="5841" y="9932"/>
                </a:cubicBezTo>
                <a:cubicBezTo>
                  <a:pt x="5710" y="10047"/>
                  <a:pt x="5841" y="10047"/>
                  <a:pt x="5710" y="10162"/>
                </a:cubicBezTo>
                <a:cubicBezTo>
                  <a:pt x="5580" y="10162"/>
                  <a:pt x="5580" y="10162"/>
                  <a:pt x="5450" y="10162"/>
                </a:cubicBezTo>
                <a:cubicBezTo>
                  <a:pt x="5450" y="10162"/>
                  <a:pt x="5450" y="10162"/>
                  <a:pt x="5320" y="10162"/>
                </a:cubicBezTo>
                <a:cubicBezTo>
                  <a:pt x="5320" y="10162"/>
                  <a:pt x="5060" y="10162"/>
                  <a:pt x="5060" y="10047"/>
                </a:cubicBezTo>
                <a:cubicBezTo>
                  <a:pt x="5060" y="10047"/>
                  <a:pt x="5060" y="10047"/>
                  <a:pt x="5060" y="9932"/>
                </a:cubicBezTo>
                <a:cubicBezTo>
                  <a:pt x="5060" y="9817"/>
                  <a:pt x="5060" y="9702"/>
                  <a:pt x="5320" y="9702"/>
                </a:cubicBezTo>
                <a:cubicBezTo>
                  <a:pt x="5450" y="9702"/>
                  <a:pt x="5450" y="9817"/>
                  <a:pt x="5450" y="9702"/>
                </a:cubicBezTo>
                <a:cubicBezTo>
                  <a:pt x="5450" y="9702"/>
                  <a:pt x="5450" y="9587"/>
                  <a:pt x="5320" y="9587"/>
                </a:cubicBezTo>
                <a:cubicBezTo>
                  <a:pt x="5320" y="9472"/>
                  <a:pt x="5320" y="9472"/>
                  <a:pt x="5190" y="9472"/>
                </a:cubicBezTo>
                <a:cubicBezTo>
                  <a:pt x="5060" y="9472"/>
                  <a:pt x="4800" y="9587"/>
                  <a:pt x="4800" y="9587"/>
                </a:cubicBezTo>
                <a:cubicBezTo>
                  <a:pt x="4800" y="9587"/>
                  <a:pt x="4930" y="9587"/>
                  <a:pt x="4669" y="9587"/>
                </a:cubicBezTo>
                <a:cubicBezTo>
                  <a:pt x="4539" y="9472"/>
                  <a:pt x="4669" y="9472"/>
                  <a:pt x="4539" y="9357"/>
                </a:cubicBezTo>
                <a:cubicBezTo>
                  <a:pt x="4539" y="9242"/>
                  <a:pt x="4539" y="9242"/>
                  <a:pt x="4409" y="9242"/>
                </a:cubicBezTo>
                <a:cubicBezTo>
                  <a:pt x="4409" y="9242"/>
                  <a:pt x="4409" y="9242"/>
                  <a:pt x="4279" y="9242"/>
                </a:cubicBezTo>
                <a:cubicBezTo>
                  <a:pt x="4149" y="9127"/>
                  <a:pt x="4019" y="9127"/>
                  <a:pt x="4019" y="9013"/>
                </a:cubicBezTo>
                <a:cubicBezTo>
                  <a:pt x="4019" y="8898"/>
                  <a:pt x="4019" y="8783"/>
                  <a:pt x="4149" y="8898"/>
                </a:cubicBezTo>
                <a:cubicBezTo>
                  <a:pt x="4279" y="8898"/>
                  <a:pt x="4149" y="8783"/>
                  <a:pt x="4279" y="8898"/>
                </a:cubicBezTo>
                <a:cubicBezTo>
                  <a:pt x="4539" y="9013"/>
                  <a:pt x="4539" y="9013"/>
                  <a:pt x="4539" y="9013"/>
                </a:cubicBezTo>
                <a:cubicBezTo>
                  <a:pt x="4539" y="9013"/>
                  <a:pt x="4669" y="9013"/>
                  <a:pt x="4539" y="8898"/>
                </a:cubicBezTo>
                <a:cubicBezTo>
                  <a:pt x="4539" y="8783"/>
                  <a:pt x="4409" y="8668"/>
                  <a:pt x="4409" y="8668"/>
                </a:cubicBezTo>
                <a:cubicBezTo>
                  <a:pt x="4409" y="8668"/>
                  <a:pt x="4279" y="8668"/>
                  <a:pt x="4279" y="8553"/>
                </a:cubicBezTo>
                <a:cubicBezTo>
                  <a:pt x="4279" y="8438"/>
                  <a:pt x="4279" y="8438"/>
                  <a:pt x="4149" y="8323"/>
                </a:cubicBezTo>
                <a:cubicBezTo>
                  <a:pt x="4149" y="8323"/>
                  <a:pt x="4279" y="8323"/>
                  <a:pt x="4279" y="8323"/>
                </a:cubicBezTo>
                <a:cubicBezTo>
                  <a:pt x="4409" y="8323"/>
                  <a:pt x="4279" y="8323"/>
                  <a:pt x="4409" y="8323"/>
                </a:cubicBezTo>
                <a:cubicBezTo>
                  <a:pt x="4669" y="8323"/>
                  <a:pt x="4539" y="8323"/>
                  <a:pt x="4669" y="8323"/>
                </a:cubicBezTo>
                <a:cubicBezTo>
                  <a:pt x="4669" y="8323"/>
                  <a:pt x="4800" y="8323"/>
                  <a:pt x="4800" y="8323"/>
                </a:cubicBezTo>
                <a:cubicBezTo>
                  <a:pt x="4800" y="8438"/>
                  <a:pt x="4930" y="8208"/>
                  <a:pt x="4930" y="8208"/>
                </a:cubicBezTo>
                <a:cubicBezTo>
                  <a:pt x="4930" y="8208"/>
                  <a:pt x="4800" y="8093"/>
                  <a:pt x="4930" y="8093"/>
                </a:cubicBezTo>
                <a:cubicBezTo>
                  <a:pt x="5060" y="8093"/>
                  <a:pt x="5060" y="8208"/>
                  <a:pt x="5190" y="8208"/>
                </a:cubicBezTo>
                <a:cubicBezTo>
                  <a:pt x="5450" y="8208"/>
                  <a:pt x="5450" y="8323"/>
                  <a:pt x="5580" y="8323"/>
                </a:cubicBezTo>
                <a:cubicBezTo>
                  <a:pt x="5580" y="8208"/>
                  <a:pt x="5710" y="8323"/>
                  <a:pt x="5710" y="8208"/>
                </a:cubicBezTo>
                <a:cubicBezTo>
                  <a:pt x="5580" y="8093"/>
                  <a:pt x="5580" y="8208"/>
                  <a:pt x="5580" y="8093"/>
                </a:cubicBezTo>
                <a:cubicBezTo>
                  <a:pt x="5450" y="7979"/>
                  <a:pt x="5450" y="8093"/>
                  <a:pt x="5450" y="7864"/>
                </a:cubicBezTo>
                <a:cubicBezTo>
                  <a:pt x="5580" y="7749"/>
                  <a:pt x="5580" y="7634"/>
                  <a:pt x="5580" y="7634"/>
                </a:cubicBezTo>
                <a:cubicBezTo>
                  <a:pt x="5580" y="7519"/>
                  <a:pt x="5580" y="7519"/>
                  <a:pt x="5580" y="7519"/>
                </a:cubicBezTo>
                <a:cubicBezTo>
                  <a:pt x="5841" y="7289"/>
                  <a:pt x="5841" y="7289"/>
                  <a:pt x="5841" y="7289"/>
                </a:cubicBezTo>
                <a:cubicBezTo>
                  <a:pt x="5841" y="7289"/>
                  <a:pt x="5971" y="7289"/>
                  <a:pt x="6101" y="7289"/>
                </a:cubicBezTo>
                <a:cubicBezTo>
                  <a:pt x="6361" y="7289"/>
                  <a:pt x="6491" y="7404"/>
                  <a:pt x="6621" y="7404"/>
                </a:cubicBezTo>
                <a:cubicBezTo>
                  <a:pt x="6882" y="7404"/>
                  <a:pt x="7012" y="7404"/>
                  <a:pt x="7012" y="7404"/>
                </a:cubicBezTo>
                <a:cubicBezTo>
                  <a:pt x="6882" y="7289"/>
                  <a:pt x="6882" y="7289"/>
                  <a:pt x="6882" y="7289"/>
                </a:cubicBezTo>
                <a:cubicBezTo>
                  <a:pt x="6882" y="7289"/>
                  <a:pt x="6882" y="7289"/>
                  <a:pt x="6882" y="7174"/>
                </a:cubicBezTo>
                <a:cubicBezTo>
                  <a:pt x="7012" y="7174"/>
                  <a:pt x="7012" y="7174"/>
                  <a:pt x="7142" y="7174"/>
                </a:cubicBezTo>
                <a:cubicBezTo>
                  <a:pt x="7142" y="7174"/>
                  <a:pt x="7272" y="6945"/>
                  <a:pt x="7272" y="6945"/>
                </a:cubicBezTo>
                <a:cubicBezTo>
                  <a:pt x="7142" y="6830"/>
                  <a:pt x="7142" y="6830"/>
                  <a:pt x="7012" y="6715"/>
                </a:cubicBezTo>
                <a:cubicBezTo>
                  <a:pt x="6751" y="6715"/>
                  <a:pt x="6361" y="6715"/>
                  <a:pt x="6361" y="6715"/>
                </a:cubicBezTo>
                <a:cubicBezTo>
                  <a:pt x="6361" y="6715"/>
                  <a:pt x="6231" y="6715"/>
                  <a:pt x="6101" y="6715"/>
                </a:cubicBezTo>
                <a:cubicBezTo>
                  <a:pt x="5971" y="6715"/>
                  <a:pt x="5710" y="6715"/>
                  <a:pt x="5710" y="6600"/>
                </a:cubicBezTo>
                <a:cubicBezTo>
                  <a:pt x="5580" y="6600"/>
                  <a:pt x="5580" y="6600"/>
                  <a:pt x="5580" y="6370"/>
                </a:cubicBezTo>
                <a:cubicBezTo>
                  <a:pt x="5580" y="6255"/>
                  <a:pt x="5450" y="6255"/>
                  <a:pt x="5450" y="6255"/>
                </a:cubicBezTo>
                <a:cubicBezTo>
                  <a:pt x="5580" y="6025"/>
                  <a:pt x="5580" y="6025"/>
                  <a:pt x="5580" y="6025"/>
                </a:cubicBezTo>
                <a:cubicBezTo>
                  <a:pt x="5580" y="6025"/>
                  <a:pt x="5450" y="5910"/>
                  <a:pt x="5450" y="5910"/>
                </a:cubicBezTo>
                <a:cubicBezTo>
                  <a:pt x="5320" y="5910"/>
                  <a:pt x="5320" y="5910"/>
                  <a:pt x="5320" y="5910"/>
                </a:cubicBezTo>
                <a:cubicBezTo>
                  <a:pt x="5190" y="5910"/>
                  <a:pt x="5320" y="5910"/>
                  <a:pt x="5060" y="5796"/>
                </a:cubicBezTo>
                <a:cubicBezTo>
                  <a:pt x="4800" y="5796"/>
                  <a:pt x="4669" y="5681"/>
                  <a:pt x="4669" y="5681"/>
                </a:cubicBezTo>
                <a:cubicBezTo>
                  <a:pt x="4669" y="5566"/>
                  <a:pt x="4669" y="5566"/>
                  <a:pt x="4930" y="5566"/>
                </a:cubicBezTo>
                <a:cubicBezTo>
                  <a:pt x="5060" y="5566"/>
                  <a:pt x="5190" y="5566"/>
                  <a:pt x="5320" y="5566"/>
                </a:cubicBezTo>
                <a:cubicBezTo>
                  <a:pt x="5450" y="5681"/>
                  <a:pt x="5710" y="5566"/>
                  <a:pt x="5710" y="5566"/>
                </a:cubicBezTo>
                <a:cubicBezTo>
                  <a:pt x="5710" y="5566"/>
                  <a:pt x="5580" y="5566"/>
                  <a:pt x="5841" y="5681"/>
                </a:cubicBezTo>
                <a:cubicBezTo>
                  <a:pt x="6101" y="5796"/>
                  <a:pt x="5971" y="5796"/>
                  <a:pt x="6101" y="5796"/>
                </a:cubicBezTo>
                <a:cubicBezTo>
                  <a:pt x="6231" y="5796"/>
                  <a:pt x="6361" y="5681"/>
                  <a:pt x="6231" y="5681"/>
                </a:cubicBezTo>
                <a:cubicBezTo>
                  <a:pt x="6231" y="5566"/>
                  <a:pt x="6361" y="5566"/>
                  <a:pt x="6231" y="5566"/>
                </a:cubicBezTo>
                <a:cubicBezTo>
                  <a:pt x="6101" y="5451"/>
                  <a:pt x="6101" y="5451"/>
                  <a:pt x="6101" y="5451"/>
                </a:cubicBezTo>
                <a:cubicBezTo>
                  <a:pt x="6101" y="5451"/>
                  <a:pt x="6101" y="5451"/>
                  <a:pt x="6101" y="5336"/>
                </a:cubicBezTo>
                <a:cubicBezTo>
                  <a:pt x="6101" y="5221"/>
                  <a:pt x="6231" y="5106"/>
                  <a:pt x="6231" y="5106"/>
                </a:cubicBezTo>
                <a:cubicBezTo>
                  <a:pt x="6361" y="5106"/>
                  <a:pt x="6361" y="5106"/>
                  <a:pt x="6361" y="4991"/>
                </a:cubicBezTo>
                <a:cubicBezTo>
                  <a:pt x="6361" y="4991"/>
                  <a:pt x="6361" y="4876"/>
                  <a:pt x="6361" y="4876"/>
                </a:cubicBezTo>
                <a:cubicBezTo>
                  <a:pt x="6361" y="4762"/>
                  <a:pt x="6491" y="4647"/>
                  <a:pt x="6491" y="4647"/>
                </a:cubicBezTo>
                <a:cubicBezTo>
                  <a:pt x="6491" y="4647"/>
                  <a:pt x="6361" y="4532"/>
                  <a:pt x="6361" y="4532"/>
                </a:cubicBezTo>
                <a:cubicBezTo>
                  <a:pt x="6361" y="4532"/>
                  <a:pt x="6101" y="4532"/>
                  <a:pt x="6101" y="4647"/>
                </a:cubicBezTo>
                <a:cubicBezTo>
                  <a:pt x="6101" y="4647"/>
                  <a:pt x="6101" y="4647"/>
                  <a:pt x="6101" y="4762"/>
                </a:cubicBezTo>
                <a:cubicBezTo>
                  <a:pt x="5971" y="4762"/>
                  <a:pt x="5971" y="4762"/>
                  <a:pt x="5841" y="4762"/>
                </a:cubicBezTo>
                <a:cubicBezTo>
                  <a:pt x="5841" y="4876"/>
                  <a:pt x="5841" y="4876"/>
                  <a:pt x="5841" y="4876"/>
                </a:cubicBezTo>
                <a:cubicBezTo>
                  <a:pt x="5841" y="4991"/>
                  <a:pt x="5710" y="5106"/>
                  <a:pt x="5710" y="5106"/>
                </a:cubicBezTo>
                <a:cubicBezTo>
                  <a:pt x="5710" y="5106"/>
                  <a:pt x="5580" y="4876"/>
                  <a:pt x="5580" y="4762"/>
                </a:cubicBezTo>
                <a:cubicBezTo>
                  <a:pt x="5580" y="4762"/>
                  <a:pt x="5710" y="4647"/>
                  <a:pt x="5841" y="4647"/>
                </a:cubicBezTo>
                <a:cubicBezTo>
                  <a:pt x="5971" y="4647"/>
                  <a:pt x="5971" y="4647"/>
                  <a:pt x="5971" y="4532"/>
                </a:cubicBezTo>
                <a:cubicBezTo>
                  <a:pt x="5971" y="4532"/>
                  <a:pt x="5971" y="4532"/>
                  <a:pt x="5971" y="4417"/>
                </a:cubicBezTo>
                <a:cubicBezTo>
                  <a:pt x="5971" y="4302"/>
                  <a:pt x="5971" y="4302"/>
                  <a:pt x="5971" y="4302"/>
                </a:cubicBezTo>
                <a:cubicBezTo>
                  <a:pt x="6101" y="4187"/>
                  <a:pt x="6231" y="4072"/>
                  <a:pt x="6361" y="4072"/>
                </a:cubicBezTo>
                <a:cubicBezTo>
                  <a:pt x="6361" y="4072"/>
                  <a:pt x="6231" y="3842"/>
                  <a:pt x="6491" y="4072"/>
                </a:cubicBezTo>
                <a:cubicBezTo>
                  <a:pt x="6621" y="4187"/>
                  <a:pt x="6621" y="4187"/>
                  <a:pt x="6751" y="4302"/>
                </a:cubicBezTo>
                <a:cubicBezTo>
                  <a:pt x="6882" y="4302"/>
                  <a:pt x="7142" y="4417"/>
                  <a:pt x="7142" y="4302"/>
                </a:cubicBezTo>
                <a:cubicBezTo>
                  <a:pt x="7142" y="4302"/>
                  <a:pt x="7142" y="4187"/>
                  <a:pt x="7142" y="4072"/>
                </a:cubicBezTo>
                <a:cubicBezTo>
                  <a:pt x="7142" y="4072"/>
                  <a:pt x="7012" y="4072"/>
                  <a:pt x="7142" y="3957"/>
                </a:cubicBezTo>
                <a:cubicBezTo>
                  <a:pt x="7142" y="3957"/>
                  <a:pt x="7142" y="3957"/>
                  <a:pt x="7272" y="3957"/>
                </a:cubicBezTo>
                <a:cubicBezTo>
                  <a:pt x="7532" y="4072"/>
                  <a:pt x="7402" y="4072"/>
                  <a:pt x="7532" y="4187"/>
                </a:cubicBezTo>
                <a:cubicBezTo>
                  <a:pt x="7792" y="4302"/>
                  <a:pt x="7792" y="4302"/>
                  <a:pt x="7792" y="4302"/>
                </a:cubicBezTo>
                <a:cubicBezTo>
                  <a:pt x="7922" y="4302"/>
                  <a:pt x="7922" y="4302"/>
                  <a:pt x="8053" y="4302"/>
                </a:cubicBezTo>
                <a:cubicBezTo>
                  <a:pt x="8183" y="4302"/>
                  <a:pt x="8053" y="4187"/>
                  <a:pt x="8313" y="4417"/>
                </a:cubicBezTo>
                <a:cubicBezTo>
                  <a:pt x="8443" y="4532"/>
                  <a:pt x="8443" y="4532"/>
                  <a:pt x="8573" y="4532"/>
                </a:cubicBezTo>
                <a:cubicBezTo>
                  <a:pt x="8703" y="4647"/>
                  <a:pt x="8963" y="4532"/>
                  <a:pt x="8963" y="4532"/>
                </a:cubicBezTo>
                <a:cubicBezTo>
                  <a:pt x="8963" y="4532"/>
                  <a:pt x="8963" y="4417"/>
                  <a:pt x="9094" y="4647"/>
                </a:cubicBezTo>
                <a:cubicBezTo>
                  <a:pt x="9224" y="4876"/>
                  <a:pt x="9354" y="4876"/>
                  <a:pt x="9354" y="4876"/>
                </a:cubicBezTo>
                <a:cubicBezTo>
                  <a:pt x="9354" y="4991"/>
                  <a:pt x="9484" y="5106"/>
                  <a:pt x="9484" y="5106"/>
                </a:cubicBezTo>
                <a:cubicBezTo>
                  <a:pt x="9484" y="5106"/>
                  <a:pt x="9484" y="5106"/>
                  <a:pt x="9484" y="5221"/>
                </a:cubicBezTo>
                <a:cubicBezTo>
                  <a:pt x="9484" y="5221"/>
                  <a:pt x="9484" y="5336"/>
                  <a:pt x="9614" y="5336"/>
                </a:cubicBezTo>
                <a:cubicBezTo>
                  <a:pt x="9614" y="5336"/>
                  <a:pt x="9744" y="5336"/>
                  <a:pt x="9744" y="5336"/>
                </a:cubicBezTo>
                <a:cubicBezTo>
                  <a:pt x="9744" y="5336"/>
                  <a:pt x="9874" y="5221"/>
                  <a:pt x="9874" y="5221"/>
                </a:cubicBezTo>
                <a:cubicBezTo>
                  <a:pt x="9874" y="5221"/>
                  <a:pt x="10135" y="5106"/>
                  <a:pt x="10135" y="5106"/>
                </a:cubicBezTo>
                <a:cubicBezTo>
                  <a:pt x="10135" y="5106"/>
                  <a:pt x="10135" y="4991"/>
                  <a:pt x="10395" y="5106"/>
                </a:cubicBezTo>
                <a:cubicBezTo>
                  <a:pt x="10525" y="5106"/>
                  <a:pt x="10785" y="5221"/>
                  <a:pt x="10785" y="5221"/>
                </a:cubicBezTo>
                <a:cubicBezTo>
                  <a:pt x="10785" y="5221"/>
                  <a:pt x="10785" y="5336"/>
                  <a:pt x="10785" y="5336"/>
                </a:cubicBezTo>
                <a:cubicBezTo>
                  <a:pt x="10915" y="5336"/>
                  <a:pt x="11306" y="5336"/>
                  <a:pt x="11306" y="5336"/>
                </a:cubicBezTo>
                <a:cubicBezTo>
                  <a:pt x="11436" y="5451"/>
                  <a:pt x="11436" y="5451"/>
                  <a:pt x="11436" y="5451"/>
                </a:cubicBezTo>
                <a:cubicBezTo>
                  <a:pt x="11436" y="5451"/>
                  <a:pt x="11566" y="5566"/>
                  <a:pt x="11566" y="5566"/>
                </a:cubicBezTo>
                <a:cubicBezTo>
                  <a:pt x="11566" y="5681"/>
                  <a:pt x="11696" y="5910"/>
                  <a:pt x="11696" y="5910"/>
                </a:cubicBezTo>
                <a:cubicBezTo>
                  <a:pt x="12086" y="6025"/>
                  <a:pt x="12086" y="6025"/>
                  <a:pt x="12086" y="6025"/>
                </a:cubicBezTo>
                <a:cubicBezTo>
                  <a:pt x="11826" y="5681"/>
                  <a:pt x="11826" y="5681"/>
                  <a:pt x="11826" y="5681"/>
                </a:cubicBezTo>
                <a:cubicBezTo>
                  <a:pt x="11826" y="5681"/>
                  <a:pt x="11566" y="5451"/>
                  <a:pt x="11826" y="5451"/>
                </a:cubicBezTo>
                <a:cubicBezTo>
                  <a:pt x="12086" y="5451"/>
                  <a:pt x="12216" y="5336"/>
                  <a:pt x="12216" y="5336"/>
                </a:cubicBezTo>
                <a:cubicBezTo>
                  <a:pt x="12216" y="5221"/>
                  <a:pt x="12216" y="5221"/>
                  <a:pt x="12216" y="5221"/>
                </a:cubicBezTo>
                <a:cubicBezTo>
                  <a:pt x="11826" y="5221"/>
                  <a:pt x="11826" y="5221"/>
                  <a:pt x="11826" y="5221"/>
                </a:cubicBezTo>
                <a:cubicBezTo>
                  <a:pt x="11826" y="5221"/>
                  <a:pt x="11826" y="4991"/>
                  <a:pt x="11826" y="4991"/>
                </a:cubicBezTo>
                <a:cubicBezTo>
                  <a:pt x="11956" y="4991"/>
                  <a:pt x="12086" y="4762"/>
                  <a:pt x="12347" y="4762"/>
                </a:cubicBezTo>
                <a:cubicBezTo>
                  <a:pt x="12607" y="4762"/>
                  <a:pt x="12867" y="4647"/>
                  <a:pt x="12867" y="4647"/>
                </a:cubicBezTo>
                <a:cubicBezTo>
                  <a:pt x="12867" y="4647"/>
                  <a:pt x="12867" y="4532"/>
                  <a:pt x="13127" y="4532"/>
                </a:cubicBezTo>
                <a:cubicBezTo>
                  <a:pt x="13388" y="4532"/>
                  <a:pt x="13518" y="4532"/>
                  <a:pt x="13648" y="4532"/>
                </a:cubicBezTo>
                <a:cubicBezTo>
                  <a:pt x="13778" y="4532"/>
                  <a:pt x="13778" y="4532"/>
                  <a:pt x="13778" y="4417"/>
                </a:cubicBezTo>
                <a:cubicBezTo>
                  <a:pt x="13778" y="4302"/>
                  <a:pt x="13648" y="4302"/>
                  <a:pt x="13908" y="4187"/>
                </a:cubicBezTo>
                <a:cubicBezTo>
                  <a:pt x="14038" y="4187"/>
                  <a:pt x="14168" y="4072"/>
                  <a:pt x="14168" y="4072"/>
                </a:cubicBezTo>
                <a:cubicBezTo>
                  <a:pt x="14298" y="3613"/>
                  <a:pt x="14298" y="3613"/>
                  <a:pt x="14298" y="3613"/>
                </a:cubicBezTo>
                <a:cubicBezTo>
                  <a:pt x="13778" y="3842"/>
                  <a:pt x="13778" y="3842"/>
                  <a:pt x="13778" y="3842"/>
                </a:cubicBezTo>
                <a:cubicBezTo>
                  <a:pt x="13778" y="3842"/>
                  <a:pt x="13778" y="3613"/>
                  <a:pt x="13648" y="3613"/>
                </a:cubicBezTo>
                <a:cubicBezTo>
                  <a:pt x="13518" y="3613"/>
                  <a:pt x="13127" y="3842"/>
                  <a:pt x="13127" y="3842"/>
                </a:cubicBezTo>
                <a:cubicBezTo>
                  <a:pt x="13127" y="3842"/>
                  <a:pt x="13127" y="3727"/>
                  <a:pt x="12997" y="3727"/>
                </a:cubicBezTo>
                <a:cubicBezTo>
                  <a:pt x="12997" y="3613"/>
                  <a:pt x="12997" y="3613"/>
                  <a:pt x="12867" y="3613"/>
                </a:cubicBezTo>
                <a:cubicBezTo>
                  <a:pt x="12737" y="3613"/>
                  <a:pt x="12867" y="3613"/>
                  <a:pt x="12607" y="3498"/>
                </a:cubicBezTo>
                <a:cubicBezTo>
                  <a:pt x="12347" y="3383"/>
                  <a:pt x="12216" y="3153"/>
                  <a:pt x="12216" y="3153"/>
                </a:cubicBezTo>
                <a:cubicBezTo>
                  <a:pt x="12216" y="3153"/>
                  <a:pt x="12347" y="3153"/>
                  <a:pt x="12086" y="3153"/>
                </a:cubicBezTo>
                <a:cubicBezTo>
                  <a:pt x="11956" y="3038"/>
                  <a:pt x="11956" y="3038"/>
                  <a:pt x="11956" y="3038"/>
                </a:cubicBezTo>
                <a:cubicBezTo>
                  <a:pt x="11826" y="2923"/>
                  <a:pt x="11826" y="2923"/>
                  <a:pt x="12086" y="2808"/>
                </a:cubicBezTo>
                <a:cubicBezTo>
                  <a:pt x="12216" y="2693"/>
                  <a:pt x="12086" y="2693"/>
                  <a:pt x="12347" y="2579"/>
                </a:cubicBezTo>
                <a:cubicBezTo>
                  <a:pt x="12477" y="2464"/>
                  <a:pt x="12347" y="2349"/>
                  <a:pt x="12607" y="2464"/>
                </a:cubicBezTo>
                <a:cubicBezTo>
                  <a:pt x="12997" y="2579"/>
                  <a:pt x="12997" y="2579"/>
                  <a:pt x="13127" y="2693"/>
                </a:cubicBezTo>
                <a:cubicBezTo>
                  <a:pt x="13257" y="2693"/>
                  <a:pt x="13778" y="2693"/>
                  <a:pt x="13518" y="2579"/>
                </a:cubicBezTo>
                <a:cubicBezTo>
                  <a:pt x="13388" y="2464"/>
                  <a:pt x="13127" y="2349"/>
                  <a:pt x="13127" y="2234"/>
                </a:cubicBezTo>
                <a:cubicBezTo>
                  <a:pt x="13127" y="2234"/>
                  <a:pt x="12867" y="2234"/>
                  <a:pt x="13127" y="2234"/>
                </a:cubicBezTo>
                <a:cubicBezTo>
                  <a:pt x="13257" y="2234"/>
                  <a:pt x="13388" y="2119"/>
                  <a:pt x="13518" y="2234"/>
                </a:cubicBezTo>
                <a:cubicBezTo>
                  <a:pt x="13518" y="2234"/>
                  <a:pt x="13257" y="2234"/>
                  <a:pt x="13648" y="2234"/>
                </a:cubicBezTo>
                <a:cubicBezTo>
                  <a:pt x="14038" y="2234"/>
                  <a:pt x="14168" y="2234"/>
                  <a:pt x="13908" y="2119"/>
                </a:cubicBezTo>
                <a:cubicBezTo>
                  <a:pt x="13778" y="2004"/>
                  <a:pt x="13778" y="2004"/>
                  <a:pt x="13648" y="1889"/>
                </a:cubicBezTo>
                <a:cubicBezTo>
                  <a:pt x="13648" y="1774"/>
                  <a:pt x="13518" y="1774"/>
                  <a:pt x="13648" y="1774"/>
                </a:cubicBezTo>
                <a:cubicBezTo>
                  <a:pt x="13648" y="1659"/>
                  <a:pt x="13648" y="1774"/>
                  <a:pt x="13778" y="1659"/>
                </a:cubicBezTo>
                <a:cubicBezTo>
                  <a:pt x="13778" y="1545"/>
                  <a:pt x="13778" y="1430"/>
                  <a:pt x="13778" y="1430"/>
                </a:cubicBezTo>
                <a:cubicBezTo>
                  <a:pt x="13778" y="1430"/>
                  <a:pt x="13648" y="1430"/>
                  <a:pt x="13778" y="1315"/>
                </a:cubicBezTo>
                <a:cubicBezTo>
                  <a:pt x="14038" y="1085"/>
                  <a:pt x="14038" y="1085"/>
                  <a:pt x="14168" y="1085"/>
                </a:cubicBezTo>
                <a:cubicBezTo>
                  <a:pt x="14168" y="1085"/>
                  <a:pt x="14298" y="970"/>
                  <a:pt x="14428" y="970"/>
                </a:cubicBezTo>
                <a:cubicBezTo>
                  <a:pt x="14428" y="855"/>
                  <a:pt x="14559" y="625"/>
                  <a:pt x="14559" y="625"/>
                </a:cubicBezTo>
                <a:cubicBezTo>
                  <a:pt x="14949" y="625"/>
                  <a:pt x="14949" y="625"/>
                  <a:pt x="14949" y="625"/>
                </a:cubicBezTo>
                <a:cubicBezTo>
                  <a:pt x="14949" y="625"/>
                  <a:pt x="15079" y="625"/>
                  <a:pt x="15079" y="625"/>
                </a:cubicBezTo>
                <a:cubicBezTo>
                  <a:pt x="15079" y="740"/>
                  <a:pt x="15079" y="510"/>
                  <a:pt x="15079" y="510"/>
                </a:cubicBezTo>
                <a:cubicBezTo>
                  <a:pt x="15079" y="510"/>
                  <a:pt x="15209" y="510"/>
                  <a:pt x="15209" y="510"/>
                </a:cubicBezTo>
                <a:cubicBezTo>
                  <a:pt x="15339" y="625"/>
                  <a:pt x="15339" y="625"/>
                  <a:pt x="15339" y="625"/>
                </a:cubicBezTo>
                <a:cubicBezTo>
                  <a:pt x="15469" y="740"/>
                  <a:pt x="15600" y="625"/>
                  <a:pt x="15600" y="625"/>
                </a:cubicBezTo>
                <a:cubicBezTo>
                  <a:pt x="15600" y="625"/>
                  <a:pt x="15730" y="510"/>
                  <a:pt x="15860" y="510"/>
                </a:cubicBezTo>
                <a:cubicBezTo>
                  <a:pt x="15990" y="510"/>
                  <a:pt x="16120" y="510"/>
                  <a:pt x="16120" y="510"/>
                </a:cubicBezTo>
                <a:cubicBezTo>
                  <a:pt x="16120" y="625"/>
                  <a:pt x="16120" y="625"/>
                  <a:pt x="16120" y="740"/>
                </a:cubicBezTo>
                <a:cubicBezTo>
                  <a:pt x="16250" y="740"/>
                  <a:pt x="16380" y="855"/>
                  <a:pt x="16380" y="855"/>
                </a:cubicBezTo>
                <a:cubicBezTo>
                  <a:pt x="16380" y="855"/>
                  <a:pt x="16641" y="855"/>
                  <a:pt x="16641" y="740"/>
                </a:cubicBezTo>
                <a:cubicBezTo>
                  <a:pt x="16641" y="740"/>
                  <a:pt x="16510" y="740"/>
                  <a:pt x="16771" y="625"/>
                </a:cubicBezTo>
                <a:cubicBezTo>
                  <a:pt x="17031" y="396"/>
                  <a:pt x="17161" y="396"/>
                  <a:pt x="17161" y="396"/>
                </a:cubicBezTo>
                <a:cubicBezTo>
                  <a:pt x="17161" y="396"/>
                  <a:pt x="17161" y="281"/>
                  <a:pt x="17291" y="281"/>
                </a:cubicBezTo>
                <a:cubicBezTo>
                  <a:pt x="17421" y="396"/>
                  <a:pt x="17421" y="281"/>
                  <a:pt x="17421" y="396"/>
                </a:cubicBezTo>
                <a:cubicBezTo>
                  <a:pt x="17421" y="396"/>
                  <a:pt x="17551" y="510"/>
                  <a:pt x="17551" y="510"/>
                </a:cubicBezTo>
                <a:cubicBezTo>
                  <a:pt x="17551" y="510"/>
                  <a:pt x="17551" y="855"/>
                  <a:pt x="17551" y="855"/>
                </a:cubicBezTo>
                <a:cubicBezTo>
                  <a:pt x="17551" y="970"/>
                  <a:pt x="17551" y="970"/>
                  <a:pt x="17551" y="970"/>
                </a:cubicBezTo>
                <a:cubicBezTo>
                  <a:pt x="17551" y="970"/>
                  <a:pt x="17551" y="1085"/>
                  <a:pt x="17551" y="1085"/>
                </a:cubicBezTo>
                <a:cubicBezTo>
                  <a:pt x="17551" y="1200"/>
                  <a:pt x="17682" y="1430"/>
                  <a:pt x="17682" y="1430"/>
                </a:cubicBezTo>
                <a:cubicBezTo>
                  <a:pt x="17682" y="1430"/>
                  <a:pt x="17682" y="1430"/>
                  <a:pt x="17682" y="1430"/>
                </a:cubicBezTo>
                <a:cubicBezTo>
                  <a:pt x="17551" y="1545"/>
                  <a:pt x="17551" y="1430"/>
                  <a:pt x="17551" y="1545"/>
                </a:cubicBezTo>
                <a:cubicBezTo>
                  <a:pt x="17421" y="1659"/>
                  <a:pt x="17551" y="1659"/>
                  <a:pt x="17421" y="1774"/>
                </a:cubicBezTo>
                <a:cubicBezTo>
                  <a:pt x="17421" y="1774"/>
                  <a:pt x="17291" y="1774"/>
                  <a:pt x="17291" y="1774"/>
                </a:cubicBezTo>
                <a:cubicBezTo>
                  <a:pt x="17291" y="1774"/>
                  <a:pt x="17421" y="1889"/>
                  <a:pt x="17421" y="1889"/>
                </a:cubicBezTo>
                <a:cubicBezTo>
                  <a:pt x="17421" y="1889"/>
                  <a:pt x="17421" y="1889"/>
                  <a:pt x="17551" y="1889"/>
                </a:cubicBezTo>
                <a:cubicBezTo>
                  <a:pt x="17551" y="1889"/>
                  <a:pt x="17551" y="1774"/>
                  <a:pt x="17682" y="1774"/>
                </a:cubicBezTo>
                <a:cubicBezTo>
                  <a:pt x="17682" y="1889"/>
                  <a:pt x="17682" y="1659"/>
                  <a:pt x="17682" y="1659"/>
                </a:cubicBezTo>
                <a:cubicBezTo>
                  <a:pt x="17682" y="1659"/>
                  <a:pt x="17682" y="1659"/>
                  <a:pt x="17812" y="1545"/>
                </a:cubicBezTo>
                <a:cubicBezTo>
                  <a:pt x="17812" y="1545"/>
                  <a:pt x="17942" y="1430"/>
                  <a:pt x="17942" y="1315"/>
                </a:cubicBezTo>
                <a:cubicBezTo>
                  <a:pt x="17942" y="1315"/>
                  <a:pt x="17812" y="1200"/>
                  <a:pt x="17812" y="1200"/>
                </a:cubicBezTo>
                <a:cubicBezTo>
                  <a:pt x="17812" y="1200"/>
                  <a:pt x="17682" y="970"/>
                  <a:pt x="17682" y="855"/>
                </a:cubicBezTo>
                <a:cubicBezTo>
                  <a:pt x="17682" y="855"/>
                  <a:pt x="17682" y="855"/>
                  <a:pt x="17682" y="740"/>
                </a:cubicBezTo>
                <a:cubicBezTo>
                  <a:pt x="17812" y="740"/>
                  <a:pt x="17812" y="625"/>
                  <a:pt x="17812" y="625"/>
                </a:cubicBezTo>
                <a:cubicBezTo>
                  <a:pt x="17942" y="510"/>
                  <a:pt x="18072" y="396"/>
                  <a:pt x="18072" y="396"/>
                </a:cubicBezTo>
                <a:cubicBezTo>
                  <a:pt x="18072" y="396"/>
                  <a:pt x="18332" y="396"/>
                  <a:pt x="18462" y="396"/>
                </a:cubicBezTo>
                <a:cubicBezTo>
                  <a:pt x="18462" y="396"/>
                  <a:pt x="18332" y="281"/>
                  <a:pt x="18592" y="396"/>
                </a:cubicBezTo>
                <a:cubicBezTo>
                  <a:pt x="18722" y="510"/>
                  <a:pt x="18722" y="510"/>
                  <a:pt x="18722" y="510"/>
                </a:cubicBezTo>
                <a:cubicBezTo>
                  <a:pt x="18722" y="625"/>
                  <a:pt x="18592" y="625"/>
                  <a:pt x="18853" y="625"/>
                </a:cubicBezTo>
                <a:cubicBezTo>
                  <a:pt x="18983" y="625"/>
                  <a:pt x="19113" y="625"/>
                  <a:pt x="18983" y="625"/>
                </a:cubicBezTo>
                <a:cubicBezTo>
                  <a:pt x="18853" y="510"/>
                  <a:pt x="18853" y="396"/>
                  <a:pt x="18722" y="396"/>
                </a:cubicBezTo>
                <a:cubicBezTo>
                  <a:pt x="18722" y="396"/>
                  <a:pt x="18592" y="281"/>
                  <a:pt x="18592" y="281"/>
                </a:cubicBezTo>
                <a:cubicBezTo>
                  <a:pt x="18592" y="166"/>
                  <a:pt x="18592" y="-64"/>
                  <a:pt x="18722" y="51"/>
                </a:cubicBezTo>
                <a:cubicBezTo>
                  <a:pt x="18853" y="51"/>
                  <a:pt x="18722" y="-64"/>
                  <a:pt x="18853" y="51"/>
                </a:cubicBezTo>
                <a:cubicBezTo>
                  <a:pt x="19113" y="281"/>
                  <a:pt x="19243" y="396"/>
                  <a:pt x="19243" y="396"/>
                </a:cubicBezTo>
                <a:cubicBezTo>
                  <a:pt x="19243" y="510"/>
                  <a:pt x="19373" y="510"/>
                  <a:pt x="19373" y="510"/>
                </a:cubicBezTo>
                <a:cubicBezTo>
                  <a:pt x="19373" y="625"/>
                  <a:pt x="19373" y="625"/>
                  <a:pt x="19373" y="625"/>
                </a:cubicBezTo>
                <a:cubicBezTo>
                  <a:pt x="19503" y="740"/>
                  <a:pt x="19633" y="855"/>
                  <a:pt x="19633" y="855"/>
                </a:cubicBezTo>
                <a:cubicBezTo>
                  <a:pt x="19633" y="855"/>
                  <a:pt x="19633" y="855"/>
                  <a:pt x="19763" y="855"/>
                </a:cubicBezTo>
                <a:cubicBezTo>
                  <a:pt x="19763" y="970"/>
                  <a:pt x="20024" y="1085"/>
                  <a:pt x="20024" y="1085"/>
                </a:cubicBezTo>
                <a:cubicBezTo>
                  <a:pt x="20024" y="1085"/>
                  <a:pt x="20154" y="1200"/>
                  <a:pt x="20154" y="1200"/>
                </a:cubicBezTo>
                <a:cubicBezTo>
                  <a:pt x="20024" y="1315"/>
                  <a:pt x="20024" y="1430"/>
                  <a:pt x="20024" y="1430"/>
                </a:cubicBezTo>
                <a:cubicBezTo>
                  <a:pt x="19763" y="1774"/>
                  <a:pt x="19763" y="1774"/>
                  <a:pt x="19763" y="1774"/>
                </a:cubicBezTo>
                <a:cubicBezTo>
                  <a:pt x="19633" y="2004"/>
                  <a:pt x="19633" y="2004"/>
                  <a:pt x="19633" y="2004"/>
                </a:cubicBezTo>
                <a:cubicBezTo>
                  <a:pt x="19633" y="2119"/>
                  <a:pt x="19633" y="2119"/>
                  <a:pt x="19633" y="2119"/>
                </a:cubicBezTo>
                <a:cubicBezTo>
                  <a:pt x="19503" y="2234"/>
                  <a:pt x="19503" y="2349"/>
                  <a:pt x="19503" y="2349"/>
                </a:cubicBezTo>
                <a:cubicBezTo>
                  <a:pt x="19503" y="2349"/>
                  <a:pt x="19373" y="2464"/>
                  <a:pt x="19113" y="2464"/>
                </a:cubicBezTo>
                <a:cubicBezTo>
                  <a:pt x="18853" y="2349"/>
                  <a:pt x="18592" y="2579"/>
                  <a:pt x="18592" y="2579"/>
                </a:cubicBezTo>
                <a:cubicBezTo>
                  <a:pt x="18592" y="2579"/>
                  <a:pt x="17942" y="2464"/>
                  <a:pt x="17812" y="2464"/>
                </a:cubicBezTo>
                <a:cubicBezTo>
                  <a:pt x="17682" y="2464"/>
                  <a:pt x="17682" y="2923"/>
                  <a:pt x="17682" y="3038"/>
                </a:cubicBezTo>
                <a:cubicBezTo>
                  <a:pt x="17682" y="3153"/>
                  <a:pt x="17421" y="3268"/>
                  <a:pt x="17031" y="3268"/>
                </a:cubicBezTo>
                <a:cubicBezTo>
                  <a:pt x="16641" y="3383"/>
                  <a:pt x="16901" y="3383"/>
                  <a:pt x="16771" y="3727"/>
                </a:cubicBezTo>
                <a:cubicBezTo>
                  <a:pt x="16641" y="4187"/>
                  <a:pt x="16510" y="3842"/>
                  <a:pt x="16250" y="3727"/>
                </a:cubicBezTo>
                <a:cubicBezTo>
                  <a:pt x="15990" y="3727"/>
                  <a:pt x="15990" y="3727"/>
                  <a:pt x="15600" y="3727"/>
                </a:cubicBezTo>
                <a:cubicBezTo>
                  <a:pt x="15209" y="3842"/>
                  <a:pt x="15469" y="4072"/>
                  <a:pt x="15469" y="4072"/>
                </a:cubicBezTo>
                <a:cubicBezTo>
                  <a:pt x="15469" y="4072"/>
                  <a:pt x="15730" y="4302"/>
                  <a:pt x="15860" y="4302"/>
                </a:cubicBezTo>
                <a:cubicBezTo>
                  <a:pt x="16120" y="4417"/>
                  <a:pt x="15860" y="4647"/>
                  <a:pt x="15860" y="4647"/>
                </a:cubicBezTo>
                <a:cubicBezTo>
                  <a:pt x="15860" y="4647"/>
                  <a:pt x="15730" y="4876"/>
                  <a:pt x="15600" y="4876"/>
                </a:cubicBezTo>
                <a:cubicBezTo>
                  <a:pt x="15469" y="4762"/>
                  <a:pt x="14819" y="4762"/>
                  <a:pt x="14819" y="4762"/>
                </a:cubicBezTo>
                <a:cubicBezTo>
                  <a:pt x="14168" y="5106"/>
                  <a:pt x="14168" y="5106"/>
                  <a:pt x="14168" y="5106"/>
                </a:cubicBezTo>
                <a:cubicBezTo>
                  <a:pt x="14168" y="5106"/>
                  <a:pt x="14298" y="5566"/>
                  <a:pt x="14689" y="6025"/>
                </a:cubicBezTo>
                <a:cubicBezTo>
                  <a:pt x="15079" y="6485"/>
                  <a:pt x="14689" y="6140"/>
                  <a:pt x="14689" y="6140"/>
                </a:cubicBezTo>
                <a:cubicBezTo>
                  <a:pt x="14689" y="6140"/>
                  <a:pt x="14819" y="6485"/>
                  <a:pt x="14819" y="6715"/>
                </a:cubicBezTo>
                <a:cubicBezTo>
                  <a:pt x="14819" y="6945"/>
                  <a:pt x="14819" y="6830"/>
                  <a:pt x="14949" y="6830"/>
                </a:cubicBezTo>
                <a:cubicBezTo>
                  <a:pt x="15079" y="6830"/>
                  <a:pt x="15339" y="6830"/>
                  <a:pt x="15339" y="6830"/>
                </a:cubicBezTo>
                <a:cubicBezTo>
                  <a:pt x="15339" y="6830"/>
                  <a:pt x="15860" y="7519"/>
                  <a:pt x="15860" y="7519"/>
                </a:cubicBezTo>
                <a:cubicBezTo>
                  <a:pt x="15990" y="7519"/>
                  <a:pt x="16641" y="7404"/>
                  <a:pt x="16641" y="7404"/>
                </a:cubicBezTo>
                <a:cubicBezTo>
                  <a:pt x="16641" y="7404"/>
                  <a:pt x="17161" y="7289"/>
                  <a:pt x="17421" y="7289"/>
                </a:cubicBezTo>
                <a:cubicBezTo>
                  <a:pt x="17682" y="7174"/>
                  <a:pt x="17421" y="6945"/>
                  <a:pt x="17421" y="6945"/>
                </a:cubicBezTo>
                <a:cubicBezTo>
                  <a:pt x="17682" y="6370"/>
                  <a:pt x="17682" y="6370"/>
                  <a:pt x="17682" y="6370"/>
                </a:cubicBezTo>
                <a:cubicBezTo>
                  <a:pt x="18462" y="6255"/>
                  <a:pt x="18462" y="6255"/>
                  <a:pt x="18462" y="6255"/>
                </a:cubicBezTo>
                <a:cubicBezTo>
                  <a:pt x="18853" y="6945"/>
                  <a:pt x="18853" y="6945"/>
                  <a:pt x="18853" y="6945"/>
                </a:cubicBezTo>
                <a:cubicBezTo>
                  <a:pt x="18722" y="7404"/>
                  <a:pt x="18722" y="7404"/>
                  <a:pt x="18722" y="7404"/>
                </a:cubicBezTo>
                <a:cubicBezTo>
                  <a:pt x="19373" y="7979"/>
                  <a:pt x="19373" y="7979"/>
                  <a:pt x="19373" y="7979"/>
                </a:cubicBezTo>
                <a:cubicBezTo>
                  <a:pt x="19503" y="8553"/>
                  <a:pt x="19503" y="8553"/>
                  <a:pt x="19503" y="8553"/>
                </a:cubicBezTo>
                <a:cubicBezTo>
                  <a:pt x="19503" y="8553"/>
                  <a:pt x="20154" y="8668"/>
                  <a:pt x="20284" y="8783"/>
                </a:cubicBezTo>
                <a:cubicBezTo>
                  <a:pt x="20414" y="8783"/>
                  <a:pt x="20804" y="8668"/>
                  <a:pt x="20804" y="8668"/>
                </a:cubicBezTo>
                <a:cubicBezTo>
                  <a:pt x="21325" y="9242"/>
                  <a:pt x="21325" y="9242"/>
                  <a:pt x="21325" y="9242"/>
                </a:cubicBezTo>
                <a:cubicBezTo>
                  <a:pt x="21455" y="9127"/>
                  <a:pt x="21455" y="9127"/>
                  <a:pt x="21455" y="9127"/>
                </a:cubicBezTo>
                <a:cubicBezTo>
                  <a:pt x="21455" y="9242"/>
                  <a:pt x="21455" y="9242"/>
                  <a:pt x="21455" y="9242"/>
                </a:cubicBezTo>
                <a:cubicBezTo>
                  <a:pt x="21455" y="9242"/>
                  <a:pt x="21455" y="9472"/>
                  <a:pt x="21325" y="9472"/>
                </a:cubicBezTo>
                <a:cubicBezTo>
                  <a:pt x="21065" y="9357"/>
                  <a:pt x="20935" y="9357"/>
                  <a:pt x="20935" y="9357"/>
                </a:cubicBezTo>
                <a:cubicBezTo>
                  <a:pt x="20544" y="9127"/>
                  <a:pt x="20544" y="9127"/>
                  <a:pt x="20544" y="9127"/>
                </a:cubicBezTo>
                <a:cubicBezTo>
                  <a:pt x="20414" y="9242"/>
                  <a:pt x="20414" y="9242"/>
                  <a:pt x="20414" y="9242"/>
                </a:cubicBezTo>
                <a:cubicBezTo>
                  <a:pt x="20024" y="9702"/>
                  <a:pt x="20024" y="9702"/>
                  <a:pt x="20024" y="9702"/>
                </a:cubicBezTo>
                <a:cubicBezTo>
                  <a:pt x="20284" y="9817"/>
                  <a:pt x="20284" y="9817"/>
                  <a:pt x="20284" y="9817"/>
                </a:cubicBezTo>
                <a:cubicBezTo>
                  <a:pt x="20544" y="10047"/>
                  <a:pt x="20544" y="10047"/>
                  <a:pt x="20544" y="10047"/>
                </a:cubicBezTo>
                <a:cubicBezTo>
                  <a:pt x="20544" y="10391"/>
                  <a:pt x="20544" y="10391"/>
                  <a:pt x="20544" y="10391"/>
                </a:cubicBezTo>
                <a:cubicBezTo>
                  <a:pt x="20544" y="10851"/>
                  <a:pt x="20544" y="10851"/>
                  <a:pt x="20544" y="10851"/>
                </a:cubicBezTo>
                <a:cubicBezTo>
                  <a:pt x="20284" y="11196"/>
                  <a:pt x="20284" y="11196"/>
                  <a:pt x="20284" y="11196"/>
                </a:cubicBezTo>
                <a:cubicBezTo>
                  <a:pt x="20284" y="11196"/>
                  <a:pt x="20414" y="11425"/>
                  <a:pt x="20414" y="11540"/>
                </a:cubicBezTo>
                <a:cubicBezTo>
                  <a:pt x="20414" y="11540"/>
                  <a:pt x="20674" y="11770"/>
                  <a:pt x="20674" y="11770"/>
                </a:cubicBezTo>
                <a:cubicBezTo>
                  <a:pt x="20935" y="12000"/>
                  <a:pt x="20935" y="12000"/>
                  <a:pt x="20935" y="12000"/>
                </a:cubicBezTo>
                <a:cubicBezTo>
                  <a:pt x="20674" y="12574"/>
                  <a:pt x="20674" y="12574"/>
                  <a:pt x="20674" y="12574"/>
                </a:cubicBezTo>
                <a:cubicBezTo>
                  <a:pt x="20414" y="12804"/>
                  <a:pt x="20414" y="12804"/>
                  <a:pt x="20414" y="12804"/>
                </a:cubicBezTo>
                <a:cubicBezTo>
                  <a:pt x="20414" y="13034"/>
                  <a:pt x="20414" y="13034"/>
                  <a:pt x="20414" y="13034"/>
                </a:cubicBezTo>
                <a:cubicBezTo>
                  <a:pt x="20414" y="13034"/>
                  <a:pt x="20674" y="13149"/>
                  <a:pt x="20544" y="13149"/>
                </a:cubicBezTo>
                <a:cubicBezTo>
                  <a:pt x="20414" y="13149"/>
                  <a:pt x="20154" y="13149"/>
                  <a:pt x="20154" y="13149"/>
                </a:cubicBezTo>
                <a:cubicBezTo>
                  <a:pt x="20154" y="13149"/>
                  <a:pt x="20154" y="13264"/>
                  <a:pt x="20154" y="13379"/>
                </a:cubicBezTo>
                <a:cubicBezTo>
                  <a:pt x="20154" y="13379"/>
                  <a:pt x="20284" y="13608"/>
                  <a:pt x="20284" y="13608"/>
                </a:cubicBezTo>
                <a:cubicBezTo>
                  <a:pt x="20284" y="13608"/>
                  <a:pt x="20414" y="13608"/>
                  <a:pt x="20414" y="13723"/>
                </a:cubicBezTo>
                <a:cubicBezTo>
                  <a:pt x="20414" y="13838"/>
                  <a:pt x="20284" y="14068"/>
                  <a:pt x="20284" y="14068"/>
                </a:cubicBezTo>
                <a:cubicBezTo>
                  <a:pt x="20284" y="14068"/>
                  <a:pt x="20154" y="14527"/>
                  <a:pt x="20154" y="14527"/>
                </a:cubicBezTo>
                <a:cubicBezTo>
                  <a:pt x="20284" y="14527"/>
                  <a:pt x="20284" y="14757"/>
                  <a:pt x="20284" y="14757"/>
                </a:cubicBezTo>
                <a:cubicBezTo>
                  <a:pt x="20284" y="15217"/>
                  <a:pt x="20284" y="15217"/>
                  <a:pt x="20284" y="15217"/>
                </a:cubicBezTo>
                <a:cubicBezTo>
                  <a:pt x="20154" y="15562"/>
                  <a:pt x="20154" y="15562"/>
                  <a:pt x="20154" y="15562"/>
                </a:cubicBezTo>
                <a:cubicBezTo>
                  <a:pt x="20284" y="15791"/>
                  <a:pt x="20284" y="15791"/>
                  <a:pt x="20284" y="15791"/>
                </a:cubicBezTo>
                <a:cubicBezTo>
                  <a:pt x="19894" y="16021"/>
                  <a:pt x="19894" y="16021"/>
                  <a:pt x="19894" y="16021"/>
                </a:cubicBezTo>
                <a:cubicBezTo>
                  <a:pt x="19763" y="16251"/>
                  <a:pt x="19763" y="16251"/>
                  <a:pt x="19763" y="16251"/>
                </a:cubicBezTo>
                <a:cubicBezTo>
                  <a:pt x="19763" y="16251"/>
                  <a:pt x="19503" y="16366"/>
                  <a:pt x="19503" y="16481"/>
                </a:cubicBezTo>
                <a:cubicBezTo>
                  <a:pt x="19503" y="16481"/>
                  <a:pt x="19373" y="16596"/>
                  <a:pt x="19373" y="16710"/>
                </a:cubicBezTo>
                <a:cubicBezTo>
                  <a:pt x="19373" y="16825"/>
                  <a:pt x="19243" y="16940"/>
                  <a:pt x="19243" y="16940"/>
                </a:cubicBezTo>
                <a:cubicBezTo>
                  <a:pt x="19113" y="17055"/>
                  <a:pt x="18853" y="17285"/>
                  <a:pt x="18853" y="17285"/>
                </a:cubicBezTo>
                <a:cubicBezTo>
                  <a:pt x="18722" y="17515"/>
                  <a:pt x="18722" y="17515"/>
                  <a:pt x="18722" y="17515"/>
                </a:cubicBezTo>
                <a:cubicBezTo>
                  <a:pt x="18722" y="17515"/>
                  <a:pt x="18853" y="17745"/>
                  <a:pt x="18853" y="17745"/>
                </a:cubicBezTo>
                <a:cubicBezTo>
                  <a:pt x="18853" y="17859"/>
                  <a:pt x="18853" y="17859"/>
                  <a:pt x="18853" y="17859"/>
                </a:cubicBezTo>
                <a:cubicBezTo>
                  <a:pt x="18592" y="18089"/>
                  <a:pt x="18592" y="18089"/>
                  <a:pt x="18592" y="18089"/>
                </a:cubicBezTo>
                <a:cubicBezTo>
                  <a:pt x="17942" y="18549"/>
                  <a:pt x="17942" y="18549"/>
                  <a:pt x="17942" y="18549"/>
                </a:cubicBezTo>
                <a:cubicBezTo>
                  <a:pt x="17942" y="18549"/>
                  <a:pt x="17942" y="18664"/>
                  <a:pt x="17812" y="18779"/>
                </a:cubicBezTo>
                <a:cubicBezTo>
                  <a:pt x="17812" y="19008"/>
                  <a:pt x="17682" y="19008"/>
                  <a:pt x="17682" y="19008"/>
                </a:cubicBezTo>
                <a:cubicBezTo>
                  <a:pt x="17682" y="19008"/>
                  <a:pt x="17551" y="19008"/>
                  <a:pt x="17421" y="19008"/>
                </a:cubicBezTo>
                <a:cubicBezTo>
                  <a:pt x="17421" y="19008"/>
                  <a:pt x="17291" y="18893"/>
                  <a:pt x="17291" y="18893"/>
                </a:cubicBezTo>
                <a:cubicBezTo>
                  <a:pt x="17291" y="19123"/>
                  <a:pt x="17291" y="19123"/>
                  <a:pt x="17291" y="19123"/>
                </a:cubicBezTo>
                <a:cubicBezTo>
                  <a:pt x="17291" y="19123"/>
                  <a:pt x="17291" y="19238"/>
                  <a:pt x="17421" y="19238"/>
                </a:cubicBezTo>
                <a:cubicBezTo>
                  <a:pt x="17551" y="19353"/>
                  <a:pt x="17551" y="19468"/>
                  <a:pt x="17682" y="19468"/>
                </a:cubicBezTo>
                <a:cubicBezTo>
                  <a:pt x="17682" y="19583"/>
                  <a:pt x="17812" y="19698"/>
                  <a:pt x="17812" y="19698"/>
                </a:cubicBezTo>
                <a:cubicBezTo>
                  <a:pt x="17551" y="19927"/>
                  <a:pt x="17551" y="19927"/>
                  <a:pt x="17551" y="19927"/>
                </a:cubicBezTo>
                <a:cubicBezTo>
                  <a:pt x="17551" y="20042"/>
                  <a:pt x="17551" y="20042"/>
                  <a:pt x="17551" y="20042"/>
                </a:cubicBezTo>
                <a:cubicBezTo>
                  <a:pt x="17291" y="20042"/>
                  <a:pt x="17291" y="20042"/>
                  <a:pt x="17291" y="20042"/>
                </a:cubicBezTo>
                <a:cubicBezTo>
                  <a:pt x="17161" y="19927"/>
                  <a:pt x="17161" y="19927"/>
                  <a:pt x="17161" y="19927"/>
                </a:cubicBezTo>
                <a:cubicBezTo>
                  <a:pt x="17161" y="19927"/>
                  <a:pt x="17031" y="19927"/>
                  <a:pt x="17031" y="19927"/>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8" name="Shape 2728"/>
          <p:cNvSpPr/>
          <p:nvPr/>
        </p:nvSpPr>
        <p:spPr>
          <a:xfrm>
            <a:off x="12143388" y="7275941"/>
            <a:ext cx="817320" cy="1236668"/>
          </a:xfrm>
          <a:custGeom>
            <a:avLst/>
            <a:gdLst/>
            <a:ahLst/>
            <a:cxnLst>
              <a:cxn ang="0">
                <a:pos x="wd2" y="hd2"/>
              </a:cxn>
              <a:cxn ang="5400000">
                <a:pos x="wd2" y="hd2"/>
              </a:cxn>
              <a:cxn ang="10800000">
                <a:pos x="wd2" y="hd2"/>
              </a:cxn>
              <a:cxn ang="16200000">
                <a:pos x="wd2" y="hd2"/>
              </a:cxn>
            </a:cxnLst>
            <a:rect l="0" t="0" r="r" b="b"/>
            <a:pathLst>
              <a:path w="21600" h="21600" extrusionOk="0">
                <a:moveTo>
                  <a:pt x="8980" y="699"/>
                </a:moveTo>
                <a:cubicBezTo>
                  <a:pt x="8980" y="699"/>
                  <a:pt x="9465" y="466"/>
                  <a:pt x="9465" y="466"/>
                </a:cubicBezTo>
                <a:cubicBezTo>
                  <a:pt x="9465" y="466"/>
                  <a:pt x="9587" y="388"/>
                  <a:pt x="9587" y="388"/>
                </a:cubicBezTo>
                <a:cubicBezTo>
                  <a:pt x="9708" y="388"/>
                  <a:pt x="9829" y="388"/>
                  <a:pt x="9951" y="388"/>
                </a:cubicBezTo>
                <a:cubicBezTo>
                  <a:pt x="9951" y="388"/>
                  <a:pt x="10072" y="311"/>
                  <a:pt x="10072" y="311"/>
                </a:cubicBezTo>
                <a:cubicBezTo>
                  <a:pt x="10193" y="233"/>
                  <a:pt x="10193" y="233"/>
                  <a:pt x="10193" y="233"/>
                </a:cubicBezTo>
                <a:cubicBezTo>
                  <a:pt x="10436" y="155"/>
                  <a:pt x="10436" y="155"/>
                  <a:pt x="10436" y="155"/>
                </a:cubicBezTo>
                <a:cubicBezTo>
                  <a:pt x="10679" y="155"/>
                  <a:pt x="10679" y="155"/>
                  <a:pt x="10679" y="155"/>
                </a:cubicBezTo>
                <a:cubicBezTo>
                  <a:pt x="10679" y="155"/>
                  <a:pt x="10800" y="155"/>
                  <a:pt x="10800" y="155"/>
                </a:cubicBezTo>
                <a:cubicBezTo>
                  <a:pt x="10800" y="155"/>
                  <a:pt x="11285" y="78"/>
                  <a:pt x="11285" y="78"/>
                </a:cubicBezTo>
                <a:cubicBezTo>
                  <a:pt x="11285" y="78"/>
                  <a:pt x="11407" y="155"/>
                  <a:pt x="11528" y="155"/>
                </a:cubicBezTo>
                <a:cubicBezTo>
                  <a:pt x="11528" y="155"/>
                  <a:pt x="11771" y="155"/>
                  <a:pt x="11771" y="155"/>
                </a:cubicBezTo>
                <a:cubicBezTo>
                  <a:pt x="11892" y="155"/>
                  <a:pt x="12135" y="78"/>
                  <a:pt x="12135" y="78"/>
                </a:cubicBezTo>
                <a:cubicBezTo>
                  <a:pt x="12620" y="0"/>
                  <a:pt x="12620" y="0"/>
                  <a:pt x="12620" y="0"/>
                </a:cubicBezTo>
                <a:cubicBezTo>
                  <a:pt x="12742" y="155"/>
                  <a:pt x="12742" y="155"/>
                  <a:pt x="12742" y="155"/>
                </a:cubicBezTo>
                <a:cubicBezTo>
                  <a:pt x="12742" y="155"/>
                  <a:pt x="12742" y="311"/>
                  <a:pt x="12742" y="311"/>
                </a:cubicBezTo>
                <a:cubicBezTo>
                  <a:pt x="12742" y="311"/>
                  <a:pt x="12742" y="388"/>
                  <a:pt x="12863" y="388"/>
                </a:cubicBezTo>
                <a:cubicBezTo>
                  <a:pt x="12984" y="388"/>
                  <a:pt x="12984" y="388"/>
                  <a:pt x="12984" y="388"/>
                </a:cubicBezTo>
                <a:cubicBezTo>
                  <a:pt x="12984" y="466"/>
                  <a:pt x="12984" y="699"/>
                  <a:pt x="12984" y="699"/>
                </a:cubicBezTo>
                <a:cubicBezTo>
                  <a:pt x="12620" y="777"/>
                  <a:pt x="12620" y="777"/>
                  <a:pt x="12620" y="777"/>
                </a:cubicBezTo>
                <a:cubicBezTo>
                  <a:pt x="12620" y="777"/>
                  <a:pt x="12499" y="777"/>
                  <a:pt x="12499" y="855"/>
                </a:cubicBezTo>
                <a:cubicBezTo>
                  <a:pt x="12499" y="855"/>
                  <a:pt x="12256" y="932"/>
                  <a:pt x="12256" y="932"/>
                </a:cubicBezTo>
                <a:cubicBezTo>
                  <a:pt x="12256" y="1010"/>
                  <a:pt x="12135" y="1010"/>
                  <a:pt x="12256" y="1088"/>
                </a:cubicBezTo>
                <a:cubicBezTo>
                  <a:pt x="12256" y="1165"/>
                  <a:pt x="12378" y="1243"/>
                  <a:pt x="12378" y="1243"/>
                </a:cubicBezTo>
                <a:cubicBezTo>
                  <a:pt x="12378" y="1399"/>
                  <a:pt x="12378" y="1399"/>
                  <a:pt x="12378" y="1399"/>
                </a:cubicBezTo>
                <a:cubicBezTo>
                  <a:pt x="12378" y="1399"/>
                  <a:pt x="12378" y="1476"/>
                  <a:pt x="12499" y="1476"/>
                </a:cubicBezTo>
                <a:cubicBezTo>
                  <a:pt x="12499" y="1554"/>
                  <a:pt x="12620" y="1476"/>
                  <a:pt x="12742" y="1476"/>
                </a:cubicBezTo>
                <a:cubicBezTo>
                  <a:pt x="12984" y="1476"/>
                  <a:pt x="13106" y="1399"/>
                  <a:pt x="13227" y="1399"/>
                </a:cubicBezTo>
                <a:cubicBezTo>
                  <a:pt x="13227" y="1399"/>
                  <a:pt x="13348" y="1399"/>
                  <a:pt x="13348" y="1399"/>
                </a:cubicBezTo>
                <a:cubicBezTo>
                  <a:pt x="13470" y="1321"/>
                  <a:pt x="13712" y="1243"/>
                  <a:pt x="13712" y="1243"/>
                </a:cubicBezTo>
                <a:cubicBezTo>
                  <a:pt x="13712" y="1243"/>
                  <a:pt x="13712" y="1088"/>
                  <a:pt x="13834" y="1165"/>
                </a:cubicBezTo>
                <a:cubicBezTo>
                  <a:pt x="13834" y="1165"/>
                  <a:pt x="13834" y="1321"/>
                  <a:pt x="13834" y="1321"/>
                </a:cubicBezTo>
                <a:cubicBezTo>
                  <a:pt x="13834" y="1321"/>
                  <a:pt x="13712" y="1476"/>
                  <a:pt x="13712" y="1476"/>
                </a:cubicBezTo>
                <a:cubicBezTo>
                  <a:pt x="13834" y="1554"/>
                  <a:pt x="13955" y="1476"/>
                  <a:pt x="13955" y="1476"/>
                </a:cubicBezTo>
                <a:cubicBezTo>
                  <a:pt x="14076" y="1399"/>
                  <a:pt x="14198" y="1399"/>
                  <a:pt x="14198" y="1399"/>
                </a:cubicBezTo>
                <a:cubicBezTo>
                  <a:pt x="14440" y="1399"/>
                  <a:pt x="14440" y="1399"/>
                  <a:pt x="14440" y="1399"/>
                </a:cubicBezTo>
                <a:cubicBezTo>
                  <a:pt x="14440" y="1399"/>
                  <a:pt x="14683" y="1399"/>
                  <a:pt x="14683" y="1399"/>
                </a:cubicBezTo>
                <a:cubicBezTo>
                  <a:pt x="14683" y="1399"/>
                  <a:pt x="14804" y="1476"/>
                  <a:pt x="14926" y="1476"/>
                </a:cubicBezTo>
                <a:cubicBezTo>
                  <a:pt x="14926" y="1554"/>
                  <a:pt x="15290" y="1632"/>
                  <a:pt x="15290" y="1632"/>
                </a:cubicBezTo>
                <a:cubicBezTo>
                  <a:pt x="15169" y="1787"/>
                  <a:pt x="15169" y="1787"/>
                  <a:pt x="15169" y="1787"/>
                </a:cubicBezTo>
                <a:cubicBezTo>
                  <a:pt x="15169" y="1787"/>
                  <a:pt x="15047" y="1942"/>
                  <a:pt x="15169" y="1942"/>
                </a:cubicBezTo>
                <a:cubicBezTo>
                  <a:pt x="15169" y="1942"/>
                  <a:pt x="15290" y="1865"/>
                  <a:pt x="15290" y="1865"/>
                </a:cubicBezTo>
                <a:cubicBezTo>
                  <a:pt x="15411" y="1865"/>
                  <a:pt x="15533" y="1787"/>
                  <a:pt x="15533" y="1787"/>
                </a:cubicBezTo>
                <a:cubicBezTo>
                  <a:pt x="15533" y="1787"/>
                  <a:pt x="15533" y="1709"/>
                  <a:pt x="15533" y="1709"/>
                </a:cubicBezTo>
                <a:cubicBezTo>
                  <a:pt x="15533" y="1787"/>
                  <a:pt x="15775" y="1865"/>
                  <a:pt x="15775" y="1865"/>
                </a:cubicBezTo>
                <a:cubicBezTo>
                  <a:pt x="15775" y="1865"/>
                  <a:pt x="15897" y="2020"/>
                  <a:pt x="15897" y="2020"/>
                </a:cubicBezTo>
                <a:cubicBezTo>
                  <a:pt x="15897" y="2020"/>
                  <a:pt x="16139" y="1942"/>
                  <a:pt x="16139" y="1942"/>
                </a:cubicBezTo>
                <a:cubicBezTo>
                  <a:pt x="16139" y="1942"/>
                  <a:pt x="16139" y="1942"/>
                  <a:pt x="16261" y="1942"/>
                </a:cubicBezTo>
                <a:cubicBezTo>
                  <a:pt x="16382" y="1942"/>
                  <a:pt x="16382" y="1942"/>
                  <a:pt x="16382" y="1942"/>
                </a:cubicBezTo>
                <a:cubicBezTo>
                  <a:pt x="16503" y="2020"/>
                  <a:pt x="16867" y="2020"/>
                  <a:pt x="16867" y="2020"/>
                </a:cubicBezTo>
                <a:cubicBezTo>
                  <a:pt x="17231" y="1865"/>
                  <a:pt x="17231" y="1865"/>
                  <a:pt x="17231" y="1865"/>
                </a:cubicBezTo>
                <a:cubicBezTo>
                  <a:pt x="17353" y="1632"/>
                  <a:pt x="17353" y="1632"/>
                  <a:pt x="17353" y="1632"/>
                </a:cubicBezTo>
                <a:cubicBezTo>
                  <a:pt x="17353" y="1554"/>
                  <a:pt x="17353" y="1554"/>
                  <a:pt x="17353" y="1554"/>
                </a:cubicBezTo>
                <a:cubicBezTo>
                  <a:pt x="17353" y="1554"/>
                  <a:pt x="17596" y="1476"/>
                  <a:pt x="17596" y="1476"/>
                </a:cubicBezTo>
                <a:cubicBezTo>
                  <a:pt x="17596" y="1476"/>
                  <a:pt x="17717" y="1476"/>
                  <a:pt x="17717" y="1554"/>
                </a:cubicBezTo>
                <a:cubicBezTo>
                  <a:pt x="17717" y="1554"/>
                  <a:pt x="17960" y="1709"/>
                  <a:pt x="17960" y="1709"/>
                </a:cubicBezTo>
                <a:cubicBezTo>
                  <a:pt x="17960" y="1709"/>
                  <a:pt x="18202" y="1709"/>
                  <a:pt x="18202" y="1709"/>
                </a:cubicBezTo>
                <a:cubicBezTo>
                  <a:pt x="18324" y="1709"/>
                  <a:pt x="18324" y="1632"/>
                  <a:pt x="18445" y="1709"/>
                </a:cubicBezTo>
                <a:cubicBezTo>
                  <a:pt x="18445" y="1787"/>
                  <a:pt x="18445" y="1865"/>
                  <a:pt x="18566" y="1865"/>
                </a:cubicBezTo>
                <a:cubicBezTo>
                  <a:pt x="18566" y="1865"/>
                  <a:pt x="18688" y="1865"/>
                  <a:pt x="18688" y="1865"/>
                </a:cubicBezTo>
                <a:cubicBezTo>
                  <a:pt x="18809" y="1942"/>
                  <a:pt x="19052" y="1942"/>
                  <a:pt x="19052" y="1942"/>
                </a:cubicBezTo>
                <a:cubicBezTo>
                  <a:pt x="19173" y="1787"/>
                  <a:pt x="19173" y="1787"/>
                  <a:pt x="19173" y="1787"/>
                </a:cubicBezTo>
                <a:cubicBezTo>
                  <a:pt x="19173" y="1787"/>
                  <a:pt x="19173" y="1709"/>
                  <a:pt x="19294" y="1787"/>
                </a:cubicBezTo>
                <a:cubicBezTo>
                  <a:pt x="19416" y="1787"/>
                  <a:pt x="19416" y="1942"/>
                  <a:pt x="19416" y="1942"/>
                </a:cubicBezTo>
                <a:cubicBezTo>
                  <a:pt x="19416" y="1942"/>
                  <a:pt x="19537" y="2020"/>
                  <a:pt x="19537" y="2020"/>
                </a:cubicBezTo>
                <a:cubicBezTo>
                  <a:pt x="19537" y="2020"/>
                  <a:pt x="19901" y="2098"/>
                  <a:pt x="19901" y="2098"/>
                </a:cubicBezTo>
                <a:cubicBezTo>
                  <a:pt x="19901" y="2098"/>
                  <a:pt x="20144" y="2020"/>
                  <a:pt x="20144" y="2020"/>
                </a:cubicBezTo>
                <a:cubicBezTo>
                  <a:pt x="20265" y="2020"/>
                  <a:pt x="20265" y="2176"/>
                  <a:pt x="20265" y="2176"/>
                </a:cubicBezTo>
                <a:cubicBezTo>
                  <a:pt x="20265" y="2176"/>
                  <a:pt x="20265" y="2253"/>
                  <a:pt x="20265" y="2253"/>
                </a:cubicBezTo>
                <a:cubicBezTo>
                  <a:pt x="20144" y="2331"/>
                  <a:pt x="20144" y="2331"/>
                  <a:pt x="20265" y="2331"/>
                </a:cubicBezTo>
                <a:cubicBezTo>
                  <a:pt x="20265" y="2409"/>
                  <a:pt x="20387" y="2486"/>
                  <a:pt x="20387" y="2486"/>
                </a:cubicBezTo>
                <a:cubicBezTo>
                  <a:pt x="20387" y="2486"/>
                  <a:pt x="20265" y="2642"/>
                  <a:pt x="20265" y="2642"/>
                </a:cubicBezTo>
                <a:cubicBezTo>
                  <a:pt x="20265" y="2719"/>
                  <a:pt x="20144" y="2797"/>
                  <a:pt x="20144" y="2797"/>
                </a:cubicBezTo>
                <a:cubicBezTo>
                  <a:pt x="20022" y="2875"/>
                  <a:pt x="20022" y="2875"/>
                  <a:pt x="20022" y="2875"/>
                </a:cubicBezTo>
                <a:cubicBezTo>
                  <a:pt x="20022" y="2953"/>
                  <a:pt x="20022" y="2953"/>
                  <a:pt x="20022" y="2953"/>
                </a:cubicBezTo>
                <a:cubicBezTo>
                  <a:pt x="20022" y="3030"/>
                  <a:pt x="20022" y="3030"/>
                  <a:pt x="20022" y="3030"/>
                </a:cubicBezTo>
                <a:cubicBezTo>
                  <a:pt x="20022" y="3030"/>
                  <a:pt x="20022" y="3108"/>
                  <a:pt x="20022" y="3108"/>
                </a:cubicBezTo>
                <a:cubicBezTo>
                  <a:pt x="19901" y="3108"/>
                  <a:pt x="20022" y="3263"/>
                  <a:pt x="20022" y="3263"/>
                </a:cubicBezTo>
                <a:cubicBezTo>
                  <a:pt x="20144" y="3341"/>
                  <a:pt x="20144" y="3341"/>
                  <a:pt x="20144" y="3341"/>
                </a:cubicBezTo>
                <a:cubicBezTo>
                  <a:pt x="20144" y="3341"/>
                  <a:pt x="20387" y="3263"/>
                  <a:pt x="20387" y="3263"/>
                </a:cubicBezTo>
                <a:cubicBezTo>
                  <a:pt x="20387" y="3263"/>
                  <a:pt x="20751" y="3341"/>
                  <a:pt x="20751" y="3341"/>
                </a:cubicBezTo>
                <a:cubicBezTo>
                  <a:pt x="20751" y="3341"/>
                  <a:pt x="20993" y="3419"/>
                  <a:pt x="20993" y="3496"/>
                </a:cubicBezTo>
                <a:cubicBezTo>
                  <a:pt x="21115" y="3496"/>
                  <a:pt x="21357" y="3652"/>
                  <a:pt x="21357" y="3652"/>
                </a:cubicBezTo>
                <a:cubicBezTo>
                  <a:pt x="21600" y="3885"/>
                  <a:pt x="21600" y="3885"/>
                  <a:pt x="21600" y="3885"/>
                </a:cubicBezTo>
                <a:cubicBezTo>
                  <a:pt x="21357" y="4040"/>
                  <a:pt x="21357" y="4040"/>
                  <a:pt x="21357" y="4040"/>
                </a:cubicBezTo>
                <a:cubicBezTo>
                  <a:pt x="21115" y="4273"/>
                  <a:pt x="21115" y="4273"/>
                  <a:pt x="21115" y="4273"/>
                </a:cubicBezTo>
                <a:cubicBezTo>
                  <a:pt x="20872" y="4351"/>
                  <a:pt x="20872" y="4351"/>
                  <a:pt x="20872" y="4351"/>
                </a:cubicBezTo>
                <a:cubicBezTo>
                  <a:pt x="20872" y="4351"/>
                  <a:pt x="20751" y="4506"/>
                  <a:pt x="20751" y="4506"/>
                </a:cubicBezTo>
                <a:cubicBezTo>
                  <a:pt x="20751" y="4506"/>
                  <a:pt x="20508" y="4584"/>
                  <a:pt x="20508" y="4584"/>
                </a:cubicBezTo>
                <a:cubicBezTo>
                  <a:pt x="20387" y="4584"/>
                  <a:pt x="20387" y="4584"/>
                  <a:pt x="20387" y="4584"/>
                </a:cubicBezTo>
                <a:cubicBezTo>
                  <a:pt x="20022" y="4817"/>
                  <a:pt x="20022" y="4817"/>
                  <a:pt x="20022" y="4817"/>
                </a:cubicBezTo>
                <a:cubicBezTo>
                  <a:pt x="19780" y="4895"/>
                  <a:pt x="19780" y="4895"/>
                  <a:pt x="19780" y="4895"/>
                </a:cubicBezTo>
                <a:cubicBezTo>
                  <a:pt x="19537" y="4973"/>
                  <a:pt x="19537" y="4973"/>
                  <a:pt x="19537" y="4973"/>
                </a:cubicBezTo>
                <a:cubicBezTo>
                  <a:pt x="19416" y="4973"/>
                  <a:pt x="19416" y="4973"/>
                  <a:pt x="19416" y="4973"/>
                </a:cubicBezTo>
                <a:cubicBezTo>
                  <a:pt x="19173" y="5128"/>
                  <a:pt x="19173" y="5128"/>
                  <a:pt x="19173" y="5128"/>
                </a:cubicBezTo>
                <a:cubicBezTo>
                  <a:pt x="18930" y="5050"/>
                  <a:pt x="18930" y="5050"/>
                  <a:pt x="18930" y="5050"/>
                </a:cubicBezTo>
                <a:cubicBezTo>
                  <a:pt x="18566" y="5128"/>
                  <a:pt x="18566" y="5128"/>
                  <a:pt x="18566" y="5128"/>
                </a:cubicBezTo>
                <a:cubicBezTo>
                  <a:pt x="18566" y="5206"/>
                  <a:pt x="18566" y="5206"/>
                  <a:pt x="18566" y="5206"/>
                </a:cubicBezTo>
                <a:cubicBezTo>
                  <a:pt x="18081" y="5361"/>
                  <a:pt x="18081" y="5361"/>
                  <a:pt x="18081" y="5361"/>
                </a:cubicBezTo>
                <a:cubicBezTo>
                  <a:pt x="17960" y="5594"/>
                  <a:pt x="17960" y="5594"/>
                  <a:pt x="17960" y="5594"/>
                </a:cubicBezTo>
                <a:cubicBezTo>
                  <a:pt x="17960" y="5594"/>
                  <a:pt x="17717" y="5594"/>
                  <a:pt x="17717" y="5672"/>
                </a:cubicBezTo>
                <a:cubicBezTo>
                  <a:pt x="17596" y="5672"/>
                  <a:pt x="17474" y="5750"/>
                  <a:pt x="17474" y="5750"/>
                </a:cubicBezTo>
                <a:cubicBezTo>
                  <a:pt x="17231" y="5672"/>
                  <a:pt x="17231" y="5672"/>
                  <a:pt x="17231" y="5672"/>
                </a:cubicBezTo>
                <a:cubicBezTo>
                  <a:pt x="17110" y="5750"/>
                  <a:pt x="17110" y="5750"/>
                  <a:pt x="17110" y="5750"/>
                </a:cubicBezTo>
                <a:cubicBezTo>
                  <a:pt x="17110" y="5905"/>
                  <a:pt x="17110" y="5905"/>
                  <a:pt x="17110" y="5905"/>
                </a:cubicBezTo>
                <a:cubicBezTo>
                  <a:pt x="17231" y="5905"/>
                  <a:pt x="17231" y="5905"/>
                  <a:pt x="17231" y="5905"/>
                </a:cubicBezTo>
                <a:cubicBezTo>
                  <a:pt x="17231" y="5905"/>
                  <a:pt x="17231" y="6060"/>
                  <a:pt x="17231" y="6060"/>
                </a:cubicBezTo>
                <a:cubicBezTo>
                  <a:pt x="17231" y="6138"/>
                  <a:pt x="17231" y="6294"/>
                  <a:pt x="17231" y="6294"/>
                </a:cubicBezTo>
                <a:cubicBezTo>
                  <a:pt x="17474" y="6371"/>
                  <a:pt x="17474" y="6371"/>
                  <a:pt x="17474" y="6371"/>
                </a:cubicBezTo>
                <a:cubicBezTo>
                  <a:pt x="17474" y="6371"/>
                  <a:pt x="17474" y="6604"/>
                  <a:pt x="17353" y="6604"/>
                </a:cubicBezTo>
                <a:cubicBezTo>
                  <a:pt x="17353" y="6604"/>
                  <a:pt x="17110" y="6682"/>
                  <a:pt x="17110" y="6682"/>
                </a:cubicBezTo>
                <a:cubicBezTo>
                  <a:pt x="17110" y="6760"/>
                  <a:pt x="17110" y="6760"/>
                  <a:pt x="17110" y="6760"/>
                </a:cubicBezTo>
                <a:cubicBezTo>
                  <a:pt x="17231" y="6915"/>
                  <a:pt x="17231" y="6915"/>
                  <a:pt x="17231" y="6915"/>
                </a:cubicBezTo>
                <a:cubicBezTo>
                  <a:pt x="17231" y="6915"/>
                  <a:pt x="17231" y="7148"/>
                  <a:pt x="17110" y="7148"/>
                </a:cubicBezTo>
                <a:cubicBezTo>
                  <a:pt x="17110" y="7226"/>
                  <a:pt x="16989" y="7381"/>
                  <a:pt x="16989" y="7381"/>
                </a:cubicBezTo>
                <a:cubicBezTo>
                  <a:pt x="16867" y="7459"/>
                  <a:pt x="16867" y="7459"/>
                  <a:pt x="16867" y="7459"/>
                </a:cubicBezTo>
                <a:cubicBezTo>
                  <a:pt x="16746" y="7614"/>
                  <a:pt x="16746" y="7614"/>
                  <a:pt x="16746" y="7614"/>
                </a:cubicBezTo>
                <a:cubicBezTo>
                  <a:pt x="16867" y="7692"/>
                  <a:pt x="16867" y="7692"/>
                  <a:pt x="16867" y="7692"/>
                </a:cubicBezTo>
                <a:cubicBezTo>
                  <a:pt x="16867" y="7925"/>
                  <a:pt x="16867" y="7925"/>
                  <a:pt x="16867" y="7925"/>
                </a:cubicBezTo>
                <a:cubicBezTo>
                  <a:pt x="16625" y="8003"/>
                  <a:pt x="16625" y="8003"/>
                  <a:pt x="16625" y="8003"/>
                </a:cubicBezTo>
                <a:cubicBezTo>
                  <a:pt x="16503" y="8236"/>
                  <a:pt x="16503" y="8236"/>
                  <a:pt x="16503" y="8236"/>
                </a:cubicBezTo>
                <a:cubicBezTo>
                  <a:pt x="16625" y="8314"/>
                  <a:pt x="16625" y="8314"/>
                  <a:pt x="16625" y="8314"/>
                </a:cubicBezTo>
                <a:cubicBezTo>
                  <a:pt x="16746" y="8469"/>
                  <a:pt x="16746" y="8469"/>
                  <a:pt x="16746" y="8469"/>
                </a:cubicBezTo>
                <a:cubicBezTo>
                  <a:pt x="16625" y="8624"/>
                  <a:pt x="16625" y="8624"/>
                  <a:pt x="16625" y="8624"/>
                </a:cubicBezTo>
                <a:cubicBezTo>
                  <a:pt x="16503" y="8702"/>
                  <a:pt x="16503" y="8702"/>
                  <a:pt x="16503" y="8702"/>
                </a:cubicBezTo>
                <a:cubicBezTo>
                  <a:pt x="16382" y="8702"/>
                  <a:pt x="16382" y="8702"/>
                  <a:pt x="16382" y="8702"/>
                </a:cubicBezTo>
                <a:cubicBezTo>
                  <a:pt x="16139" y="8858"/>
                  <a:pt x="16139" y="8858"/>
                  <a:pt x="16139" y="8858"/>
                </a:cubicBezTo>
                <a:cubicBezTo>
                  <a:pt x="15897" y="8858"/>
                  <a:pt x="15897" y="8858"/>
                  <a:pt x="15897" y="8858"/>
                </a:cubicBezTo>
                <a:cubicBezTo>
                  <a:pt x="15775" y="8858"/>
                  <a:pt x="15775" y="8858"/>
                  <a:pt x="15775" y="8858"/>
                </a:cubicBezTo>
                <a:cubicBezTo>
                  <a:pt x="15533" y="9013"/>
                  <a:pt x="15533" y="9013"/>
                  <a:pt x="15533" y="9013"/>
                </a:cubicBezTo>
                <a:cubicBezTo>
                  <a:pt x="15411" y="9013"/>
                  <a:pt x="15411" y="9013"/>
                  <a:pt x="15411" y="9013"/>
                </a:cubicBezTo>
                <a:cubicBezTo>
                  <a:pt x="15290" y="9091"/>
                  <a:pt x="15290" y="9091"/>
                  <a:pt x="15290" y="9091"/>
                </a:cubicBezTo>
                <a:cubicBezTo>
                  <a:pt x="15290" y="9246"/>
                  <a:pt x="15290" y="9246"/>
                  <a:pt x="15290" y="9246"/>
                </a:cubicBezTo>
                <a:cubicBezTo>
                  <a:pt x="15290" y="9246"/>
                  <a:pt x="15290" y="9324"/>
                  <a:pt x="15290" y="9324"/>
                </a:cubicBezTo>
                <a:cubicBezTo>
                  <a:pt x="15411" y="9324"/>
                  <a:pt x="15411" y="9401"/>
                  <a:pt x="15411" y="9401"/>
                </a:cubicBezTo>
                <a:cubicBezTo>
                  <a:pt x="15533" y="9557"/>
                  <a:pt x="15533" y="9557"/>
                  <a:pt x="15533" y="9557"/>
                </a:cubicBezTo>
                <a:cubicBezTo>
                  <a:pt x="15654" y="9712"/>
                  <a:pt x="15654" y="9712"/>
                  <a:pt x="15654" y="9712"/>
                </a:cubicBezTo>
                <a:cubicBezTo>
                  <a:pt x="15775" y="9945"/>
                  <a:pt x="15775" y="9945"/>
                  <a:pt x="15775" y="9945"/>
                </a:cubicBezTo>
                <a:cubicBezTo>
                  <a:pt x="15775" y="9945"/>
                  <a:pt x="15654" y="10101"/>
                  <a:pt x="15654" y="10101"/>
                </a:cubicBezTo>
                <a:cubicBezTo>
                  <a:pt x="15654" y="10101"/>
                  <a:pt x="15533" y="10256"/>
                  <a:pt x="15533" y="10256"/>
                </a:cubicBezTo>
                <a:cubicBezTo>
                  <a:pt x="15411" y="10412"/>
                  <a:pt x="15411" y="10412"/>
                  <a:pt x="15411" y="10412"/>
                </a:cubicBezTo>
                <a:cubicBezTo>
                  <a:pt x="15290" y="10567"/>
                  <a:pt x="15290" y="10567"/>
                  <a:pt x="15290" y="10567"/>
                </a:cubicBezTo>
                <a:cubicBezTo>
                  <a:pt x="15169" y="10645"/>
                  <a:pt x="15169" y="10645"/>
                  <a:pt x="15169" y="10645"/>
                </a:cubicBezTo>
                <a:cubicBezTo>
                  <a:pt x="14926" y="10645"/>
                  <a:pt x="14926" y="10645"/>
                  <a:pt x="14926" y="10645"/>
                </a:cubicBezTo>
                <a:cubicBezTo>
                  <a:pt x="14926" y="10722"/>
                  <a:pt x="14926" y="10722"/>
                  <a:pt x="14926" y="10722"/>
                </a:cubicBezTo>
                <a:cubicBezTo>
                  <a:pt x="14804" y="10878"/>
                  <a:pt x="14804" y="10878"/>
                  <a:pt x="14804" y="10878"/>
                </a:cubicBezTo>
                <a:cubicBezTo>
                  <a:pt x="14804" y="10955"/>
                  <a:pt x="14804" y="10955"/>
                  <a:pt x="14804" y="10955"/>
                </a:cubicBezTo>
                <a:cubicBezTo>
                  <a:pt x="14683" y="10955"/>
                  <a:pt x="14683" y="10955"/>
                  <a:pt x="14683" y="10955"/>
                </a:cubicBezTo>
                <a:cubicBezTo>
                  <a:pt x="14683" y="11111"/>
                  <a:pt x="14683" y="11111"/>
                  <a:pt x="14683" y="11111"/>
                </a:cubicBezTo>
                <a:cubicBezTo>
                  <a:pt x="14562" y="11188"/>
                  <a:pt x="14562" y="11188"/>
                  <a:pt x="14562" y="11188"/>
                </a:cubicBezTo>
                <a:cubicBezTo>
                  <a:pt x="14562" y="11188"/>
                  <a:pt x="14440" y="11188"/>
                  <a:pt x="14440" y="11188"/>
                </a:cubicBezTo>
                <a:cubicBezTo>
                  <a:pt x="14319" y="11188"/>
                  <a:pt x="14198" y="11266"/>
                  <a:pt x="14198" y="11266"/>
                </a:cubicBezTo>
                <a:cubicBezTo>
                  <a:pt x="14198" y="11266"/>
                  <a:pt x="13955" y="11266"/>
                  <a:pt x="13955" y="11188"/>
                </a:cubicBezTo>
                <a:cubicBezTo>
                  <a:pt x="13955" y="11188"/>
                  <a:pt x="13834" y="11266"/>
                  <a:pt x="13712" y="11188"/>
                </a:cubicBezTo>
                <a:cubicBezTo>
                  <a:pt x="13712" y="11188"/>
                  <a:pt x="13591" y="11111"/>
                  <a:pt x="13591" y="11111"/>
                </a:cubicBezTo>
                <a:cubicBezTo>
                  <a:pt x="13470" y="11111"/>
                  <a:pt x="13470" y="11111"/>
                  <a:pt x="13470" y="11111"/>
                </a:cubicBezTo>
                <a:cubicBezTo>
                  <a:pt x="13227" y="11111"/>
                  <a:pt x="13227" y="11111"/>
                  <a:pt x="13227" y="11111"/>
                </a:cubicBezTo>
                <a:cubicBezTo>
                  <a:pt x="12863" y="11111"/>
                  <a:pt x="12863" y="11111"/>
                  <a:pt x="12863" y="11111"/>
                </a:cubicBezTo>
                <a:cubicBezTo>
                  <a:pt x="12620" y="11111"/>
                  <a:pt x="12620" y="11111"/>
                  <a:pt x="12620" y="11111"/>
                </a:cubicBezTo>
                <a:cubicBezTo>
                  <a:pt x="12620" y="11033"/>
                  <a:pt x="12620" y="11033"/>
                  <a:pt x="12620" y="11033"/>
                </a:cubicBezTo>
                <a:cubicBezTo>
                  <a:pt x="12499" y="11111"/>
                  <a:pt x="12499" y="11111"/>
                  <a:pt x="12499" y="11111"/>
                </a:cubicBezTo>
                <a:cubicBezTo>
                  <a:pt x="12378" y="10955"/>
                  <a:pt x="12378" y="10955"/>
                  <a:pt x="12378" y="10955"/>
                </a:cubicBezTo>
                <a:cubicBezTo>
                  <a:pt x="12135" y="10955"/>
                  <a:pt x="12135" y="10955"/>
                  <a:pt x="12135" y="10955"/>
                </a:cubicBezTo>
                <a:cubicBezTo>
                  <a:pt x="11892" y="10955"/>
                  <a:pt x="11892" y="10955"/>
                  <a:pt x="11892" y="10955"/>
                </a:cubicBezTo>
                <a:cubicBezTo>
                  <a:pt x="11892" y="10955"/>
                  <a:pt x="11892" y="11033"/>
                  <a:pt x="12013" y="11111"/>
                </a:cubicBezTo>
                <a:cubicBezTo>
                  <a:pt x="12013" y="11111"/>
                  <a:pt x="12135" y="11266"/>
                  <a:pt x="12135" y="11266"/>
                </a:cubicBezTo>
                <a:cubicBezTo>
                  <a:pt x="12135" y="11266"/>
                  <a:pt x="12135" y="11422"/>
                  <a:pt x="12135" y="11422"/>
                </a:cubicBezTo>
                <a:cubicBezTo>
                  <a:pt x="12135" y="11422"/>
                  <a:pt x="12378" y="11577"/>
                  <a:pt x="12378" y="11577"/>
                </a:cubicBezTo>
                <a:cubicBezTo>
                  <a:pt x="12378" y="11655"/>
                  <a:pt x="12378" y="11655"/>
                  <a:pt x="12378" y="11655"/>
                </a:cubicBezTo>
                <a:cubicBezTo>
                  <a:pt x="12378" y="11655"/>
                  <a:pt x="12499" y="11810"/>
                  <a:pt x="12499" y="11810"/>
                </a:cubicBezTo>
                <a:cubicBezTo>
                  <a:pt x="12499" y="11810"/>
                  <a:pt x="12742" y="11888"/>
                  <a:pt x="12742" y="11888"/>
                </a:cubicBezTo>
                <a:cubicBezTo>
                  <a:pt x="12742" y="12043"/>
                  <a:pt x="12742" y="12043"/>
                  <a:pt x="12742" y="12043"/>
                </a:cubicBezTo>
                <a:cubicBezTo>
                  <a:pt x="12620" y="12121"/>
                  <a:pt x="12620" y="12121"/>
                  <a:pt x="12620" y="12121"/>
                </a:cubicBezTo>
                <a:cubicBezTo>
                  <a:pt x="12499" y="12199"/>
                  <a:pt x="12499" y="12199"/>
                  <a:pt x="12499" y="12199"/>
                </a:cubicBezTo>
                <a:cubicBezTo>
                  <a:pt x="12620" y="12354"/>
                  <a:pt x="12620" y="12354"/>
                  <a:pt x="12620" y="12354"/>
                </a:cubicBezTo>
                <a:cubicBezTo>
                  <a:pt x="12620" y="12509"/>
                  <a:pt x="12620" y="12509"/>
                  <a:pt x="12620" y="12509"/>
                </a:cubicBezTo>
                <a:cubicBezTo>
                  <a:pt x="12742" y="12587"/>
                  <a:pt x="12742" y="12587"/>
                  <a:pt x="12742" y="12587"/>
                </a:cubicBezTo>
                <a:cubicBezTo>
                  <a:pt x="12742" y="12665"/>
                  <a:pt x="12742" y="12665"/>
                  <a:pt x="12742" y="12665"/>
                </a:cubicBezTo>
                <a:cubicBezTo>
                  <a:pt x="12620" y="12742"/>
                  <a:pt x="12620" y="12742"/>
                  <a:pt x="12620" y="12742"/>
                </a:cubicBezTo>
                <a:cubicBezTo>
                  <a:pt x="12620" y="12898"/>
                  <a:pt x="12620" y="12898"/>
                  <a:pt x="12620" y="12898"/>
                </a:cubicBezTo>
                <a:cubicBezTo>
                  <a:pt x="12742" y="13053"/>
                  <a:pt x="12742" y="13053"/>
                  <a:pt x="12742" y="13053"/>
                </a:cubicBezTo>
                <a:cubicBezTo>
                  <a:pt x="12863" y="13209"/>
                  <a:pt x="12863" y="13209"/>
                  <a:pt x="12863" y="13209"/>
                </a:cubicBezTo>
                <a:cubicBezTo>
                  <a:pt x="13106" y="13209"/>
                  <a:pt x="13106" y="13209"/>
                  <a:pt x="13106" y="13209"/>
                </a:cubicBezTo>
                <a:cubicBezTo>
                  <a:pt x="13106" y="13364"/>
                  <a:pt x="13106" y="13364"/>
                  <a:pt x="13106" y="13364"/>
                </a:cubicBezTo>
                <a:cubicBezTo>
                  <a:pt x="12984" y="13442"/>
                  <a:pt x="12984" y="13442"/>
                  <a:pt x="12984" y="13442"/>
                </a:cubicBezTo>
                <a:cubicBezTo>
                  <a:pt x="12984" y="13442"/>
                  <a:pt x="12984" y="13519"/>
                  <a:pt x="12984" y="13519"/>
                </a:cubicBezTo>
                <a:cubicBezTo>
                  <a:pt x="13106" y="13519"/>
                  <a:pt x="13227" y="13597"/>
                  <a:pt x="13227" y="13597"/>
                </a:cubicBezTo>
                <a:cubicBezTo>
                  <a:pt x="13470" y="13519"/>
                  <a:pt x="13470" y="13519"/>
                  <a:pt x="13470" y="13519"/>
                </a:cubicBezTo>
                <a:cubicBezTo>
                  <a:pt x="13470" y="13519"/>
                  <a:pt x="13591" y="13519"/>
                  <a:pt x="13591" y="13519"/>
                </a:cubicBezTo>
                <a:cubicBezTo>
                  <a:pt x="13591" y="13597"/>
                  <a:pt x="13712" y="13753"/>
                  <a:pt x="13712" y="13753"/>
                </a:cubicBezTo>
                <a:cubicBezTo>
                  <a:pt x="13834" y="13830"/>
                  <a:pt x="13834" y="13830"/>
                  <a:pt x="13834" y="13830"/>
                </a:cubicBezTo>
                <a:cubicBezTo>
                  <a:pt x="13834" y="13986"/>
                  <a:pt x="13834" y="13986"/>
                  <a:pt x="13834" y="13986"/>
                </a:cubicBezTo>
                <a:cubicBezTo>
                  <a:pt x="13591" y="14141"/>
                  <a:pt x="13591" y="14141"/>
                  <a:pt x="13591" y="14141"/>
                </a:cubicBezTo>
                <a:cubicBezTo>
                  <a:pt x="13348" y="14296"/>
                  <a:pt x="13348" y="14296"/>
                  <a:pt x="13348" y="14296"/>
                </a:cubicBezTo>
                <a:cubicBezTo>
                  <a:pt x="13227" y="14374"/>
                  <a:pt x="13227" y="14374"/>
                  <a:pt x="13227" y="14374"/>
                </a:cubicBezTo>
                <a:cubicBezTo>
                  <a:pt x="13227" y="14529"/>
                  <a:pt x="13227" y="14529"/>
                  <a:pt x="13227" y="14529"/>
                </a:cubicBezTo>
                <a:cubicBezTo>
                  <a:pt x="13106" y="14607"/>
                  <a:pt x="13106" y="14607"/>
                  <a:pt x="13106" y="14607"/>
                </a:cubicBezTo>
                <a:cubicBezTo>
                  <a:pt x="12863" y="14685"/>
                  <a:pt x="12863" y="14685"/>
                  <a:pt x="12863" y="14685"/>
                </a:cubicBezTo>
                <a:cubicBezTo>
                  <a:pt x="12620" y="14763"/>
                  <a:pt x="12620" y="14763"/>
                  <a:pt x="12620" y="14763"/>
                </a:cubicBezTo>
                <a:cubicBezTo>
                  <a:pt x="12499" y="14763"/>
                  <a:pt x="12499" y="14763"/>
                  <a:pt x="12499" y="14763"/>
                </a:cubicBezTo>
                <a:cubicBezTo>
                  <a:pt x="12378" y="14840"/>
                  <a:pt x="12378" y="14840"/>
                  <a:pt x="12378" y="14840"/>
                </a:cubicBezTo>
                <a:cubicBezTo>
                  <a:pt x="12013" y="14918"/>
                  <a:pt x="12013" y="14918"/>
                  <a:pt x="12013" y="14918"/>
                </a:cubicBezTo>
                <a:cubicBezTo>
                  <a:pt x="11892" y="14918"/>
                  <a:pt x="11892" y="14918"/>
                  <a:pt x="11892" y="14918"/>
                </a:cubicBezTo>
                <a:cubicBezTo>
                  <a:pt x="11649" y="15229"/>
                  <a:pt x="11649" y="15229"/>
                  <a:pt x="11649" y="15229"/>
                </a:cubicBezTo>
                <a:cubicBezTo>
                  <a:pt x="11649" y="15229"/>
                  <a:pt x="11649" y="15384"/>
                  <a:pt x="11649" y="15384"/>
                </a:cubicBezTo>
                <a:cubicBezTo>
                  <a:pt x="11649" y="15384"/>
                  <a:pt x="11771" y="15462"/>
                  <a:pt x="11771" y="15462"/>
                </a:cubicBezTo>
                <a:cubicBezTo>
                  <a:pt x="11771" y="15462"/>
                  <a:pt x="11528" y="15617"/>
                  <a:pt x="11528" y="15617"/>
                </a:cubicBezTo>
                <a:cubicBezTo>
                  <a:pt x="11528" y="15617"/>
                  <a:pt x="11285" y="15695"/>
                  <a:pt x="11285" y="15695"/>
                </a:cubicBezTo>
                <a:cubicBezTo>
                  <a:pt x="11164" y="15850"/>
                  <a:pt x="11164" y="15850"/>
                  <a:pt x="11164" y="15850"/>
                </a:cubicBezTo>
                <a:cubicBezTo>
                  <a:pt x="11285" y="15928"/>
                  <a:pt x="11285" y="15928"/>
                  <a:pt x="11285" y="15928"/>
                </a:cubicBezTo>
                <a:cubicBezTo>
                  <a:pt x="11043" y="15928"/>
                  <a:pt x="11043" y="15928"/>
                  <a:pt x="11043" y="15928"/>
                </a:cubicBezTo>
                <a:cubicBezTo>
                  <a:pt x="11164" y="16083"/>
                  <a:pt x="11164" y="16083"/>
                  <a:pt x="11164" y="16083"/>
                </a:cubicBezTo>
                <a:cubicBezTo>
                  <a:pt x="11043" y="16161"/>
                  <a:pt x="11043" y="16161"/>
                  <a:pt x="11043" y="16161"/>
                </a:cubicBezTo>
                <a:cubicBezTo>
                  <a:pt x="11164" y="16239"/>
                  <a:pt x="11164" y="16239"/>
                  <a:pt x="11164" y="16239"/>
                </a:cubicBezTo>
                <a:cubicBezTo>
                  <a:pt x="11164" y="16239"/>
                  <a:pt x="11285" y="16472"/>
                  <a:pt x="11285" y="16472"/>
                </a:cubicBezTo>
                <a:cubicBezTo>
                  <a:pt x="11285" y="16550"/>
                  <a:pt x="11407" y="16627"/>
                  <a:pt x="11407" y="16627"/>
                </a:cubicBezTo>
                <a:cubicBezTo>
                  <a:pt x="11407" y="16627"/>
                  <a:pt x="11528" y="16705"/>
                  <a:pt x="11528" y="16705"/>
                </a:cubicBezTo>
                <a:cubicBezTo>
                  <a:pt x="11528" y="16783"/>
                  <a:pt x="11528" y="16860"/>
                  <a:pt x="11528" y="16938"/>
                </a:cubicBezTo>
                <a:cubicBezTo>
                  <a:pt x="11528" y="17016"/>
                  <a:pt x="11649" y="17171"/>
                  <a:pt x="11649" y="17171"/>
                </a:cubicBezTo>
                <a:cubicBezTo>
                  <a:pt x="11771" y="17327"/>
                  <a:pt x="11771" y="17327"/>
                  <a:pt x="11771" y="17327"/>
                </a:cubicBezTo>
                <a:cubicBezTo>
                  <a:pt x="11771" y="17327"/>
                  <a:pt x="11771" y="17404"/>
                  <a:pt x="11771" y="17404"/>
                </a:cubicBezTo>
                <a:cubicBezTo>
                  <a:pt x="11892" y="17404"/>
                  <a:pt x="12135" y="17404"/>
                  <a:pt x="12135" y="17404"/>
                </a:cubicBezTo>
                <a:cubicBezTo>
                  <a:pt x="12135" y="17404"/>
                  <a:pt x="12378" y="17404"/>
                  <a:pt x="12378" y="17404"/>
                </a:cubicBezTo>
                <a:cubicBezTo>
                  <a:pt x="12378" y="17404"/>
                  <a:pt x="12499" y="17327"/>
                  <a:pt x="12620" y="17404"/>
                </a:cubicBezTo>
                <a:cubicBezTo>
                  <a:pt x="12620" y="17404"/>
                  <a:pt x="12620" y="17482"/>
                  <a:pt x="12620" y="17482"/>
                </a:cubicBezTo>
                <a:cubicBezTo>
                  <a:pt x="12620" y="17482"/>
                  <a:pt x="12620" y="17560"/>
                  <a:pt x="12620" y="17560"/>
                </a:cubicBezTo>
                <a:cubicBezTo>
                  <a:pt x="12135" y="17871"/>
                  <a:pt x="12135" y="17871"/>
                  <a:pt x="12135" y="17871"/>
                </a:cubicBezTo>
                <a:cubicBezTo>
                  <a:pt x="12135" y="18104"/>
                  <a:pt x="12135" y="18104"/>
                  <a:pt x="12135" y="18104"/>
                </a:cubicBezTo>
                <a:cubicBezTo>
                  <a:pt x="12135" y="18104"/>
                  <a:pt x="12013" y="18104"/>
                  <a:pt x="12013" y="18104"/>
                </a:cubicBezTo>
                <a:cubicBezTo>
                  <a:pt x="11892" y="18104"/>
                  <a:pt x="11771" y="18104"/>
                  <a:pt x="11771" y="18104"/>
                </a:cubicBezTo>
                <a:cubicBezTo>
                  <a:pt x="11528" y="17948"/>
                  <a:pt x="11528" y="17948"/>
                  <a:pt x="11528" y="17948"/>
                </a:cubicBezTo>
                <a:cubicBezTo>
                  <a:pt x="11285" y="18026"/>
                  <a:pt x="11285" y="18026"/>
                  <a:pt x="11285" y="18026"/>
                </a:cubicBezTo>
                <a:cubicBezTo>
                  <a:pt x="11285" y="18104"/>
                  <a:pt x="11285" y="18104"/>
                  <a:pt x="11285" y="18104"/>
                </a:cubicBezTo>
                <a:cubicBezTo>
                  <a:pt x="11285" y="18104"/>
                  <a:pt x="11043" y="18104"/>
                  <a:pt x="11043" y="18104"/>
                </a:cubicBezTo>
                <a:cubicBezTo>
                  <a:pt x="11043" y="18104"/>
                  <a:pt x="10679" y="18104"/>
                  <a:pt x="10679" y="18104"/>
                </a:cubicBezTo>
                <a:cubicBezTo>
                  <a:pt x="10557" y="18181"/>
                  <a:pt x="10557" y="18181"/>
                  <a:pt x="10557" y="18181"/>
                </a:cubicBezTo>
                <a:cubicBezTo>
                  <a:pt x="10436" y="18492"/>
                  <a:pt x="10436" y="18492"/>
                  <a:pt x="10436" y="18492"/>
                </a:cubicBezTo>
                <a:cubicBezTo>
                  <a:pt x="10193" y="18647"/>
                  <a:pt x="10193" y="18647"/>
                  <a:pt x="10193" y="18647"/>
                </a:cubicBezTo>
                <a:cubicBezTo>
                  <a:pt x="9951" y="18725"/>
                  <a:pt x="9951" y="18725"/>
                  <a:pt x="9951" y="18725"/>
                </a:cubicBezTo>
                <a:cubicBezTo>
                  <a:pt x="9708" y="18881"/>
                  <a:pt x="9708" y="18881"/>
                  <a:pt x="9708" y="18881"/>
                </a:cubicBezTo>
                <a:cubicBezTo>
                  <a:pt x="9344" y="18958"/>
                  <a:pt x="9344" y="18958"/>
                  <a:pt x="9344" y="18958"/>
                </a:cubicBezTo>
                <a:cubicBezTo>
                  <a:pt x="9344" y="18958"/>
                  <a:pt x="9222" y="19036"/>
                  <a:pt x="9222" y="19036"/>
                </a:cubicBezTo>
                <a:cubicBezTo>
                  <a:pt x="9222" y="19114"/>
                  <a:pt x="9101" y="19347"/>
                  <a:pt x="9101" y="19347"/>
                </a:cubicBezTo>
                <a:cubicBezTo>
                  <a:pt x="9101" y="19347"/>
                  <a:pt x="8858" y="19424"/>
                  <a:pt x="8858" y="19502"/>
                </a:cubicBezTo>
                <a:cubicBezTo>
                  <a:pt x="8858" y="19502"/>
                  <a:pt x="8616" y="19580"/>
                  <a:pt x="8616" y="19580"/>
                </a:cubicBezTo>
                <a:cubicBezTo>
                  <a:pt x="8616" y="19580"/>
                  <a:pt x="8616" y="19735"/>
                  <a:pt x="8616" y="19735"/>
                </a:cubicBezTo>
                <a:cubicBezTo>
                  <a:pt x="8616" y="19735"/>
                  <a:pt x="8737" y="19891"/>
                  <a:pt x="8737" y="19891"/>
                </a:cubicBezTo>
                <a:cubicBezTo>
                  <a:pt x="8737" y="20124"/>
                  <a:pt x="8737" y="20124"/>
                  <a:pt x="8737" y="20124"/>
                </a:cubicBezTo>
                <a:cubicBezTo>
                  <a:pt x="8737" y="20279"/>
                  <a:pt x="8737" y="20279"/>
                  <a:pt x="8737" y="20279"/>
                </a:cubicBezTo>
                <a:cubicBezTo>
                  <a:pt x="8858" y="20435"/>
                  <a:pt x="8858" y="20435"/>
                  <a:pt x="8858" y="20435"/>
                </a:cubicBezTo>
                <a:cubicBezTo>
                  <a:pt x="8737" y="20590"/>
                  <a:pt x="8737" y="20590"/>
                  <a:pt x="8737" y="20590"/>
                </a:cubicBezTo>
                <a:cubicBezTo>
                  <a:pt x="8616" y="20823"/>
                  <a:pt x="8616" y="20823"/>
                  <a:pt x="8616" y="20823"/>
                </a:cubicBezTo>
                <a:cubicBezTo>
                  <a:pt x="8616" y="20901"/>
                  <a:pt x="8616" y="20901"/>
                  <a:pt x="8616" y="20901"/>
                </a:cubicBezTo>
                <a:cubicBezTo>
                  <a:pt x="8616" y="21056"/>
                  <a:pt x="8616" y="21056"/>
                  <a:pt x="8616" y="21056"/>
                </a:cubicBezTo>
                <a:cubicBezTo>
                  <a:pt x="8616" y="21367"/>
                  <a:pt x="8616" y="21367"/>
                  <a:pt x="8616" y="21367"/>
                </a:cubicBezTo>
                <a:cubicBezTo>
                  <a:pt x="8252" y="21289"/>
                  <a:pt x="8252" y="21289"/>
                  <a:pt x="8252" y="21289"/>
                </a:cubicBezTo>
                <a:cubicBezTo>
                  <a:pt x="7888" y="21289"/>
                  <a:pt x="7888" y="21289"/>
                  <a:pt x="7888" y="21289"/>
                </a:cubicBezTo>
                <a:cubicBezTo>
                  <a:pt x="7524" y="21367"/>
                  <a:pt x="7524" y="21367"/>
                  <a:pt x="7524" y="21367"/>
                </a:cubicBezTo>
                <a:cubicBezTo>
                  <a:pt x="7038" y="21522"/>
                  <a:pt x="7038" y="21522"/>
                  <a:pt x="7038" y="21522"/>
                </a:cubicBezTo>
                <a:cubicBezTo>
                  <a:pt x="6310" y="21600"/>
                  <a:pt x="6310" y="21600"/>
                  <a:pt x="6310" y="21600"/>
                </a:cubicBezTo>
                <a:cubicBezTo>
                  <a:pt x="5703" y="21600"/>
                  <a:pt x="5703" y="21600"/>
                  <a:pt x="5703" y="21600"/>
                </a:cubicBezTo>
                <a:cubicBezTo>
                  <a:pt x="5339" y="21522"/>
                  <a:pt x="5339" y="21522"/>
                  <a:pt x="5339" y="21522"/>
                </a:cubicBezTo>
                <a:cubicBezTo>
                  <a:pt x="5097" y="21445"/>
                  <a:pt x="5097" y="21445"/>
                  <a:pt x="5097" y="21445"/>
                </a:cubicBezTo>
                <a:cubicBezTo>
                  <a:pt x="4854" y="21289"/>
                  <a:pt x="4854" y="21289"/>
                  <a:pt x="4854" y="21289"/>
                </a:cubicBezTo>
                <a:cubicBezTo>
                  <a:pt x="4490" y="21056"/>
                  <a:pt x="4490" y="21056"/>
                  <a:pt x="4490" y="21056"/>
                </a:cubicBezTo>
                <a:cubicBezTo>
                  <a:pt x="4126" y="21056"/>
                  <a:pt x="4126" y="21056"/>
                  <a:pt x="4126" y="21056"/>
                </a:cubicBezTo>
                <a:cubicBezTo>
                  <a:pt x="3883" y="20978"/>
                  <a:pt x="3883" y="20978"/>
                  <a:pt x="3883" y="20978"/>
                </a:cubicBezTo>
                <a:cubicBezTo>
                  <a:pt x="3640" y="20901"/>
                  <a:pt x="3640" y="20901"/>
                  <a:pt x="3640" y="20901"/>
                </a:cubicBezTo>
                <a:cubicBezTo>
                  <a:pt x="3398" y="20823"/>
                  <a:pt x="3398" y="20823"/>
                  <a:pt x="3398" y="20823"/>
                </a:cubicBezTo>
                <a:cubicBezTo>
                  <a:pt x="3155" y="20823"/>
                  <a:pt x="3155" y="20823"/>
                  <a:pt x="3155" y="20823"/>
                </a:cubicBezTo>
                <a:cubicBezTo>
                  <a:pt x="2670" y="20668"/>
                  <a:pt x="2670" y="20668"/>
                  <a:pt x="2670" y="20668"/>
                </a:cubicBezTo>
                <a:cubicBezTo>
                  <a:pt x="2184" y="20512"/>
                  <a:pt x="2184" y="20512"/>
                  <a:pt x="2184" y="20512"/>
                </a:cubicBezTo>
                <a:cubicBezTo>
                  <a:pt x="1942" y="20590"/>
                  <a:pt x="1942" y="20590"/>
                  <a:pt x="1942" y="20590"/>
                </a:cubicBezTo>
                <a:cubicBezTo>
                  <a:pt x="1942" y="20668"/>
                  <a:pt x="1942" y="20668"/>
                  <a:pt x="1942" y="20668"/>
                </a:cubicBezTo>
                <a:cubicBezTo>
                  <a:pt x="1578" y="20590"/>
                  <a:pt x="1578" y="20590"/>
                  <a:pt x="1578" y="20590"/>
                </a:cubicBezTo>
                <a:cubicBezTo>
                  <a:pt x="1335" y="20590"/>
                  <a:pt x="1335" y="20590"/>
                  <a:pt x="1335" y="20590"/>
                </a:cubicBezTo>
                <a:cubicBezTo>
                  <a:pt x="1092" y="20590"/>
                  <a:pt x="1092" y="20590"/>
                  <a:pt x="1092" y="20590"/>
                </a:cubicBezTo>
                <a:cubicBezTo>
                  <a:pt x="607" y="20668"/>
                  <a:pt x="607" y="20668"/>
                  <a:pt x="607" y="20668"/>
                </a:cubicBezTo>
                <a:cubicBezTo>
                  <a:pt x="243" y="20745"/>
                  <a:pt x="243" y="20745"/>
                  <a:pt x="243" y="20745"/>
                </a:cubicBezTo>
                <a:cubicBezTo>
                  <a:pt x="0" y="20668"/>
                  <a:pt x="0" y="20668"/>
                  <a:pt x="0" y="20668"/>
                </a:cubicBezTo>
                <a:cubicBezTo>
                  <a:pt x="243" y="20512"/>
                  <a:pt x="243" y="20512"/>
                  <a:pt x="243" y="20512"/>
                </a:cubicBezTo>
                <a:cubicBezTo>
                  <a:pt x="485" y="20279"/>
                  <a:pt x="485" y="20279"/>
                  <a:pt x="485" y="20279"/>
                </a:cubicBezTo>
                <a:cubicBezTo>
                  <a:pt x="728" y="20201"/>
                  <a:pt x="728" y="20201"/>
                  <a:pt x="728" y="20201"/>
                </a:cubicBezTo>
                <a:cubicBezTo>
                  <a:pt x="849" y="19968"/>
                  <a:pt x="849" y="19968"/>
                  <a:pt x="849" y="19968"/>
                </a:cubicBezTo>
                <a:cubicBezTo>
                  <a:pt x="1213" y="19813"/>
                  <a:pt x="1213" y="19813"/>
                  <a:pt x="1213" y="19813"/>
                </a:cubicBezTo>
                <a:cubicBezTo>
                  <a:pt x="1213" y="19580"/>
                  <a:pt x="1213" y="19580"/>
                  <a:pt x="1213" y="19580"/>
                </a:cubicBezTo>
                <a:cubicBezTo>
                  <a:pt x="1456" y="19269"/>
                  <a:pt x="1456" y="19269"/>
                  <a:pt x="1456" y="19269"/>
                </a:cubicBezTo>
                <a:cubicBezTo>
                  <a:pt x="1456" y="19269"/>
                  <a:pt x="1699" y="19269"/>
                  <a:pt x="1699" y="19191"/>
                </a:cubicBezTo>
                <a:cubicBezTo>
                  <a:pt x="1820" y="19036"/>
                  <a:pt x="1820" y="18958"/>
                  <a:pt x="1942" y="18881"/>
                </a:cubicBezTo>
                <a:cubicBezTo>
                  <a:pt x="1942" y="18803"/>
                  <a:pt x="2063" y="18803"/>
                  <a:pt x="2063" y="18725"/>
                </a:cubicBezTo>
                <a:cubicBezTo>
                  <a:pt x="2063" y="18647"/>
                  <a:pt x="1942" y="18414"/>
                  <a:pt x="1942" y="18414"/>
                </a:cubicBezTo>
                <a:cubicBezTo>
                  <a:pt x="1942" y="18414"/>
                  <a:pt x="2184" y="18104"/>
                  <a:pt x="2184" y="18104"/>
                </a:cubicBezTo>
                <a:cubicBezTo>
                  <a:pt x="2306" y="18026"/>
                  <a:pt x="2306" y="17715"/>
                  <a:pt x="2306" y="17715"/>
                </a:cubicBezTo>
                <a:cubicBezTo>
                  <a:pt x="2306" y="17715"/>
                  <a:pt x="2427" y="17560"/>
                  <a:pt x="2548" y="17482"/>
                </a:cubicBezTo>
                <a:cubicBezTo>
                  <a:pt x="2548" y="17404"/>
                  <a:pt x="2548" y="17171"/>
                  <a:pt x="2548" y="17171"/>
                </a:cubicBezTo>
                <a:cubicBezTo>
                  <a:pt x="2306" y="16938"/>
                  <a:pt x="2306" y="16938"/>
                  <a:pt x="2306" y="16938"/>
                </a:cubicBezTo>
                <a:cubicBezTo>
                  <a:pt x="2548" y="16627"/>
                  <a:pt x="2548" y="16627"/>
                  <a:pt x="2548" y="16627"/>
                </a:cubicBezTo>
                <a:cubicBezTo>
                  <a:pt x="2912" y="16239"/>
                  <a:pt x="2912" y="16239"/>
                  <a:pt x="2912" y="16239"/>
                </a:cubicBezTo>
                <a:cubicBezTo>
                  <a:pt x="3276" y="15850"/>
                  <a:pt x="3276" y="15850"/>
                  <a:pt x="3276" y="15850"/>
                </a:cubicBezTo>
                <a:cubicBezTo>
                  <a:pt x="3398" y="15462"/>
                  <a:pt x="3398" y="15462"/>
                  <a:pt x="3398" y="15462"/>
                </a:cubicBezTo>
                <a:cubicBezTo>
                  <a:pt x="3398" y="15462"/>
                  <a:pt x="3398" y="15306"/>
                  <a:pt x="3398" y="15229"/>
                </a:cubicBezTo>
                <a:cubicBezTo>
                  <a:pt x="3398" y="15229"/>
                  <a:pt x="3398" y="15073"/>
                  <a:pt x="3398" y="15073"/>
                </a:cubicBezTo>
                <a:cubicBezTo>
                  <a:pt x="3398" y="15073"/>
                  <a:pt x="3398" y="14918"/>
                  <a:pt x="3398" y="14918"/>
                </a:cubicBezTo>
                <a:cubicBezTo>
                  <a:pt x="3398" y="14918"/>
                  <a:pt x="3276" y="14763"/>
                  <a:pt x="3276" y="14763"/>
                </a:cubicBezTo>
                <a:cubicBezTo>
                  <a:pt x="3155" y="14529"/>
                  <a:pt x="3155" y="14529"/>
                  <a:pt x="3155" y="14529"/>
                </a:cubicBezTo>
                <a:cubicBezTo>
                  <a:pt x="3034" y="14607"/>
                  <a:pt x="3034" y="14607"/>
                  <a:pt x="3034" y="14607"/>
                </a:cubicBezTo>
                <a:cubicBezTo>
                  <a:pt x="3034" y="14607"/>
                  <a:pt x="2912" y="14685"/>
                  <a:pt x="2791" y="14607"/>
                </a:cubicBezTo>
                <a:cubicBezTo>
                  <a:pt x="2791" y="14607"/>
                  <a:pt x="2306" y="14607"/>
                  <a:pt x="2306" y="14607"/>
                </a:cubicBezTo>
                <a:cubicBezTo>
                  <a:pt x="2063" y="14685"/>
                  <a:pt x="2063" y="14685"/>
                  <a:pt x="2063" y="14685"/>
                </a:cubicBezTo>
                <a:cubicBezTo>
                  <a:pt x="1699" y="14607"/>
                  <a:pt x="1699" y="14607"/>
                  <a:pt x="1699" y="14607"/>
                </a:cubicBezTo>
                <a:cubicBezTo>
                  <a:pt x="1699" y="14607"/>
                  <a:pt x="1578" y="14685"/>
                  <a:pt x="1456" y="14685"/>
                </a:cubicBezTo>
                <a:cubicBezTo>
                  <a:pt x="1456" y="14685"/>
                  <a:pt x="1335" y="14685"/>
                  <a:pt x="1335" y="14607"/>
                </a:cubicBezTo>
                <a:cubicBezTo>
                  <a:pt x="1335" y="14607"/>
                  <a:pt x="1699" y="14374"/>
                  <a:pt x="1699" y="14374"/>
                </a:cubicBezTo>
                <a:cubicBezTo>
                  <a:pt x="1699" y="14374"/>
                  <a:pt x="1699" y="14374"/>
                  <a:pt x="1699" y="14296"/>
                </a:cubicBezTo>
                <a:cubicBezTo>
                  <a:pt x="1699" y="14219"/>
                  <a:pt x="1699" y="14063"/>
                  <a:pt x="1699" y="14063"/>
                </a:cubicBezTo>
                <a:cubicBezTo>
                  <a:pt x="1699" y="13986"/>
                  <a:pt x="1578" y="13753"/>
                  <a:pt x="1578" y="13753"/>
                </a:cubicBezTo>
                <a:cubicBezTo>
                  <a:pt x="1578" y="13753"/>
                  <a:pt x="1456" y="13675"/>
                  <a:pt x="1578" y="13597"/>
                </a:cubicBezTo>
                <a:cubicBezTo>
                  <a:pt x="1578" y="13519"/>
                  <a:pt x="1699" y="13519"/>
                  <a:pt x="1699" y="13519"/>
                </a:cubicBezTo>
                <a:cubicBezTo>
                  <a:pt x="1456" y="13442"/>
                  <a:pt x="1456" y="13442"/>
                  <a:pt x="1456" y="13442"/>
                </a:cubicBezTo>
                <a:cubicBezTo>
                  <a:pt x="1456" y="13442"/>
                  <a:pt x="1456" y="13442"/>
                  <a:pt x="1335" y="13442"/>
                </a:cubicBezTo>
                <a:cubicBezTo>
                  <a:pt x="1213" y="13519"/>
                  <a:pt x="1092" y="13519"/>
                  <a:pt x="1092" y="13519"/>
                </a:cubicBezTo>
                <a:cubicBezTo>
                  <a:pt x="971" y="13364"/>
                  <a:pt x="971" y="13364"/>
                  <a:pt x="971" y="13364"/>
                </a:cubicBezTo>
                <a:cubicBezTo>
                  <a:pt x="971" y="13364"/>
                  <a:pt x="849" y="13442"/>
                  <a:pt x="849" y="13364"/>
                </a:cubicBezTo>
                <a:cubicBezTo>
                  <a:pt x="728" y="13364"/>
                  <a:pt x="485" y="13286"/>
                  <a:pt x="485" y="13286"/>
                </a:cubicBezTo>
                <a:cubicBezTo>
                  <a:pt x="485" y="13286"/>
                  <a:pt x="485" y="13131"/>
                  <a:pt x="485" y="13131"/>
                </a:cubicBezTo>
                <a:cubicBezTo>
                  <a:pt x="607" y="13053"/>
                  <a:pt x="607" y="13053"/>
                  <a:pt x="607" y="12976"/>
                </a:cubicBezTo>
                <a:cubicBezTo>
                  <a:pt x="607" y="12898"/>
                  <a:pt x="607" y="12820"/>
                  <a:pt x="728" y="12742"/>
                </a:cubicBezTo>
                <a:cubicBezTo>
                  <a:pt x="728" y="12665"/>
                  <a:pt x="849" y="12587"/>
                  <a:pt x="971" y="12587"/>
                </a:cubicBezTo>
                <a:cubicBezTo>
                  <a:pt x="1092" y="12509"/>
                  <a:pt x="1092" y="12509"/>
                  <a:pt x="1092" y="12509"/>
                </a:cubicBezTo>
                <a:cubicBezTo>
                  <a:pt x="1335" y="12199"/>
                  <a:pt x="1335" y="12199"/>
                  <a:pt x="1335" y="12199"/>
                </a:cubicBezTo>
                <a:cubicBezTo>
                  <a:pt x="1335" y="12199"/>
                  <a:pt x="1335" y="12043"/>
                  <a:pt x="1335" y="12043"/>
                </a:cubicBezTo>
                <a:cubicBezTo>
                  <a:pt x="1335" y="12043"/>
                  <a:pt x="1456" y="11888"/>
                  <a:pt x="1456" y="11810"/>
                </a:cubicBezTo>
                <a:cubicBezTo>
                  <a:pt x="1456" y="11810"/>
                  <a:pt x="1578" y="11655"/>
                  <a:pt x="1578" y="11655"/>
                </a:cubicBezTo>
                <a:cubicBezTo>
                  <a:pt x="1578" y="11655"/>
                  <a:pt x="1699" y="11577"/>
                  <a:pt x="1699" y="11499"/>
                </a:cubicBezTo>
                <a:cubicBezTo>
                  <a:pt x="1820" y="11499"/>
                  <a:pt x="2063" y="11344"/>
                  <a:pt x="2063" y="11344"/>
                </a:cubicBezTo>
                <a:cubicBezTo>
                  <a:pt x="2063" y="11344"/>
                  <a:pt x="2184" y="11111"/>
                  <a:pt x="2184" y="11111"/>
                </a:cubicBezTo>
                <a:cubicBezTo>
                  <a:pt x="2184" y="11111"/>
                  <a:pt x="2306" y="10878"/>
                  <a:pt x="2306" y="10878"/>
                </a:cubicBezTo>
                <a:cubicBezTo>
                  <a:pt x="2184" y="10722"/>
                  <a:pt x="2184" y="10722"/>
                  <a:pt x="2184" y="10722"/>
                </a:cubicBezTo>
                <a:cubicBezTo>
                  <a:pt x="2063" y="10645"/>
                  <a:pt x="2063" y="10645"/>
                  <a:pt x="2063" y="10645"/>
                </a:cubicBezTo>
                <a:cubicBezTo>
                  <a:pt x="2306" y="10567"/>
                  <a:pt x="2306" y="10567"/>
                  <a:pt x="2306" y="10567"/>
                </a:cubicBezTo>
                <a:cubicBezTo>
                  <a:pt x="2306" y="10567"/>
                  <a:pt x="2306" y="10567"/>
                  <a:pt x="2427" y="10567"/>
                </a:cubicBezTo>
                <a:cubicBezTo>
                  <a:pt x="2548" y="10567"/>
                  <a:pt x="2670" y="10489"/>
                  <a:pt x="2670" y="10489"/>
                </a:cubicBezTo>
                <a:cubicBezTo>
                  <a:pt x="2791" y="10489"/>
                  <a:pt x="3034" y="10412"/>
                  <a:pt x="3034" y="10412"/>
                </a:cubicBezTo>
                <a:cubicBezTo>
                  <a:pt x="3034" y="10334"/>
                  <a:pt x="3155" y="10334"/>
                  <a:pt x="3155" y="10334"/>
                </a:cubicBezTo>
                <a:cubicBezTo>
                  <a:pt x="3276" y="10334"/>
                  <a:pt x="3519" y="10256"/>
                  <a:pt x="3519" y="10256"/>
                </a:cubicBezTo>
                <a:cubicBezTo>
                  <a:pt x="3519" y="10256"/>
                  <a:pt x="3640" y="10178"/>
                  <a:pt x="3640" y="10178"/>
                </a:cubicBezTo>
                <a:cubicBezTo>
                  <a:pt x="3640" y="10101"/>
                  <a:pt x="3640" y="10101"/>
                  <a:pt x="3640" y="10101"/>
                </a:cubicBezTo>
                <a:cubicBezTo>
                  <a:pt x="3883" y="10023"/>
                  <a:pt x="3883" y="10023"/>
                  <a:pt x="3883" y="10023"/>
                </a:cubicBezTo>
                <a:cubicBezTo>
                  <a:pt x="3883" y="10023"/>
                  <a:pt x="4004" y="9945"/>
                  <a:pt x="4004" y="9868"/>
                </a:cubicBezTo>
                <a:cubicBezTo>
                  <a:pt x="4004" y="9868"/>
                  <a:pt x="4126" y="9712"/>
                  <a:pt x="4126" y="9712"/>
                </a:cubicBezTo>
                <a:cubicBezTo>
                  <a:pt x="4126" y="9635"/>
                  <a:pt x="4490" y="9401"/>
                  <a:pt x="4490" y="9401"/>
                </a:cubicBezTo>
                <a:cubicBezTo>
                  <a:pt x="4975" y="8858"/>
                  <a:pt x="4975" y="8858"/>
                  <a:pt x="4975" y="8858"/>
                </a:cubicBezTo>
                <a:cubicBezTo>
                  <a:pt x="6067" y="7770"/>
                  <a:pt x="6067" y="7770"/>
                  <a:pt x="6067" y="7770"/>
                </a:cubicBezTo>
                <a:cubicBezTo>
                  <a:pt x="5946" y="7614"/>
                  <a:pt x="5946" y="7614"/>
                  <a:pt x="5946" y="7614"/>
                </a:cubicBezTo>
                <a:cubicBezTo>
                  <a:pt x="6310" y="7226"/>
                  <a:pt x="6310" y="7226"/>
                  <a:pt x="6310" y="7226"/>
                </a:cubicBezTo>
                <a:cubicBezTo>
                  <a:pt x="6917" y="6604"/>
                  <a:pt x="6917" y="6604"/>
                  <a:pt x="6917" y="6604"/>
                </a:cubicBezTo>
                <a:cubicBezTo>
                  <a:pt x="7524" y="5750"/>
                  <a:pt x="7524" y="5750"/>
                  <a:pt x="7524" y="5750"/>
                </a:cubicBezTo>
                <a:cubicBezTo>
                  <a:pt x="7888" y="5283"/>
                  <a:pt x="7888" y="5283"/>
                  <a:pt x="7888" y="5283"/>
                </a:cubicBezTo>
                <a:cubicBezTo>
                  <a:pt x="8373" y="4740"/>
                  <a:pt x="8373" y="4740"/>
                  <a:pt x="8373" y="4740"/>
                </a:cubicBezTo>
                <a:cubicBezTo>
                  <a:pt x="8616" y="4273"/>
                  <a:pt x="8616" y="4273"/>
                  <a:pt x="8616" y="4273"/>
                </a:cubicBezTo>
                <a:cubicBezTo>
                  <a:pt x="8616" y="3729"/>
                  <a:pt x="8616" y="3729"/>
                  <a:pt x="8616" y="3729"/>
                </a:cubicBezTo>
                <a:cubicBezTo>
                  <a:pt x="8616" y="3341"/>
                  <a:pt x="8616" y="3341"/>
                  <a:pt x="8616" y="3341"/>
                </a:cubicBezTo>
                <a:cubicBezTo>
                  <a:pt x="8616" y="3030"/>
                  <a:pt x="8616" y="3030"/>
                  <a:pt x="8616" y="3030"/>
                </a:cubicBezTo>
                <a:cubicBezTo>
                  <a:pt x="8616" y="2875"/>
                  <a:pt x="8616" y="2875"/>
                  <a:pt x="8616" y="2875"/>
                </a:cubicBezTo>
                <a:cubicBezTo>
                  <a:pt x="8616" y="2719"/>
                  <a:pt x="8616" y="2719"/>
                  <a:pt x="8616" y="2719"/>
                </a:cubicBezTo>
                <a:cubicBezTo>
                  <a:pt x="8494" y="2486"/>
                  <a:pt x="8494" y="2486"/>
                  <a:pt x="8494" y="2486"/>
                </a:cubicBezTo>
                <a:cubicBezTo>
                  <a:pt x="8737" y="2331"/>
                  <a:pt x="8737" y="2331"/>
                  <a:pt x="8737" y="2331"/>
                </a:cubicBezTo>
                <a:cubicBezTo>
                  <a:pt x="8737" y="2176"/>
                  <a:pt x="8737" y="2176"/>
                  <a:pt x="8737" y="2176"/>
                </a:cubicBezTo>
                <a:cubicBezTo>
                  <a:pt x="8737" y="2020"/>
                  <a:pt x="8737" y="2020"/>
                  <a:pt x="8737" y="2020"/>
                </a:cubicBezTo>
                <a:cubicBezTo>
                  <a:pt x="8737" y="1865"/>
                  <a:pt x="8737" y="1865"/>
                  <a:pt x="8737" y="1865"/>
                </a:cubicBezTo>
                <a:cubicBezTo>
                  <a:pt x="8858" y="1709"/>
                  <a:pt x="8858" y="1709"/>
                  <a:pt x="8858" y="1709"/>
                </a:cubicBezTo>
                <a:cubicBezTo>
                  <a:pt x="8737" y="1476"/>
                  <a:pt x="8737" y="1476"/>
                  <a:pt x="8737" y="1476"/>
                </a:cubicBezTo>
                <a:cubicBezTo>
                  <a:pt x="8858" y="1321"/>
                  <a:pt x="8858" y="1321"/>
                  <a:pt x="8858" y="1321"/>
                </a:cubicBezTo>
                <a:cubicBezTo>
                  <a:pt x="8737" y="1243"/>
                  <a:pt x="8737" y="1243"/>
                  <a:pt x="8737" y="1243"/>
                </a:cubicBezTo>
                <a:cubicBezTo>
                  <a:pt x="8858" y="1010"/>
                  <a:pt x="8858" y="1010"/>
                  <a:pt x="8858" y="1010"/>
                </a:cubicBezTo>
                <a:cubicBezTo>
                  <a:pt x="8858" y="855"/>
                  <a:pt x="8858" y="855"/>
                  <a:pt x="8858" y="855"/>
                </a:cubicBezTo>
                <a:lnTo>
                  <a:pt x="8980" y="699"/>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29" name="Shape 2729"/>
          <p:cNvSpPr/>
          <p:nvPr/>
        </p:nvSpPr>
        <p:spPr>
          <a:xfrm>
            <a:off x="15341784" y="4602936"/>
            <a:ext cx="1433076" cy="1837363"/>
          </a:xfrm>
          <a:custGeom>
            <a:avLst/>
            <a:gdLst/>
            <a:ahLst/>
            <a:cxnLst>
              <a:cxn ang="0">
                <a:pos x="wd2" y="hd2"/>
              </a:cxn>
              <a:cxn ang="5400000">
                <a:pos x="wd2" y="hd2"/>
              </a:cxn>
              <a:cxn ang="10800000">
                <a:pos x="wd2" y="hd2"/>
              </a:cxn>
              <a:cxn ang="16200000">
                <a:pos x="wd2" y="hd2"/>
              </a:cxn>
            </a:cxnLst>
            <a:rect l="0" t="0" r="r" b="b"/>
            <a:pathLst>
              <a:path w="21600" h="21569" extrusionOk="0">
                <a:moveTo>
                  <a:pt x="19038" y="16998"/>
                </a:moveTo>
                <a:cubicBezTo>
                  <a:pt x="19038" y="16998"/>
                  <a:pt x="19038" y="16998"/>
                  <a:pt x="19038" y="16998"/>
                </a:cubicBezTo>
                <a:cubicBezTo>
                  <a:pt x="19038" y="17154"/>
                  <a:pt x="19038" y="17154"/>
                  <a:pt x="19038" y="17154"/>
                </a:cubicBezTo>
                <a:cubicBezTo>
                  <a:pt x="19108" y="17416"/>
                  <a:pt x="19108" y="17416"/>
                  <a:pt x="19108" y="17416"/>
                </a:cubicBezTo>
                <a:cubicBezTo>
                  <a:pt x="19108" y="17573"/>
                  <a:pt x="19108" y="17573"/>
                  <a:pt x="19108" y="17573"/>
                </a:cubicBezTo>
                <a:cubicBezTo>
                  <a:pt x="19108" y="17573"/>
                  <a:pt x="19038" y="17677"/>
                  <a:pt x="18969" y="17677"/>
                </a:cubicBezTo>
                <a:cubicBezTo>
                  <a:pt x="18969" y="17677"/>
                  <a:pt x="18900" y="17730"/>
                  <a:pt x="18831" y="17730"/>
                </a:cubicBezTo>
                <a:cubicBezTo>
                  <a:pt x="18762" y="17677"/>
                  <a:pt x="18692" y="17625"/>
                  <a:pt x="18692" y="17625"/>
                </a:cubicBezTo>
                <a:cubicBezTo>
                  <a:pt x="18277" y="17625"/>
                  <a:pt x="18277" y="17625"/>
                  <a:pt x="18277" y="17625"/>
                </a:cubicBezTo>
                <a:cubicBezTo>
                  <a:pt x="18277" y="17625"/>
                  <a:pt x="18277" y="17730"/>
                  <a:pt x="18277" y="17782"/>
                </a:cubicBezTo>
                <a:cubicBezTo>
                  <a:pt x="18208" y="17887"/>
                  <a:pt x="18208" y="17887"/>
                  <a:pt x="18208" y="17887"/>
                </a:cubicBezTo>
                <a:cubicBezTo>
                  <a:pt x="18208" y="18148"/>
                  <a:pt x="18208" y="18148"/>
                  <a:pt x="18208" y="18148"/>
                </a:cubicBezTo>
                <a:cubicBezTo>
                  <a:pt x="17862" y="18410"/>
                  <a:pt x="17862" y="18410"/>
                  <a:pt x="17862" y="18410"/>
                </a:cubicBezTo>
                <a:cubicBezTo>
                  <a:pt x="17792" y="18410"/>
                  <a:pt x="17792" y="18410"/>
                  <a:pt x="17792" y="18410"/>
                </a:cubicBezTo>
                <a:cubicBezTo>
                  <a:pt x="17792" y="18410"/>
                  <a:pt x="17723" y="18462"/>
                  <a:pt x="17723" y="18462"/>
                </a:cubicBezTo>
                <a:cubicBezTo>
                  <a:pt x="17723" y="18462"/>
                  <a:pt x="17377" y="18567"/>
                  <a:pt x="17377" y="18567"/>
                </a:cubicBezTo>
                <a:cubicBezTo>
                  <a:pt x="17238" y="18671"/>
                  <a:pt x="17238" y="18671"/>
                  <a:pt x="17238" y="18671"/>
                </a:cubicBezTo>
                <a:cubicBezTo>
                  <a:pt x="17169" y="18671"/>
                  <a:pt x="17169" y="18671"/>
                  <a:pt x="17169" y="18671"/>
                </a:cubicBezTo>
                <a:cubicBezTo>
                  <a:pt x="17169" y="18671"/>
                  <a:pt x="16962" y="18776"/>
                  <a:pt x="16823" y="18880"/>
                </a:cubicBezTo>
                <a:cubicBezTo>
                  <a:pt x="16615" y="18985"/>
                  <a:pt x="16615" y="18985"/>
                  <a:pt x="16615" y="18985"/>
                </a:cubicBezTo>
                <a:cubicBezTo>
                  <a:pt x="16615" y="18985"/>
                  <a:pt x="16615" y="18985"/>
                  <a:pt x="16615" y="18985"/>
                </a:cubicBezTo>
                <a:cubicBezTo>
                  <a:pt x="16615" y="18985"/>
                  <a:pt x="16615" y="18985"/>
                  <a:pt x="16615" y="18985"/>
                </a:cubicBezTo>
                <a:cubicBezTo>
                  <a:pt x="16754" y="19246"/>
                  <a:pt x="16754" y="19246"/>
                  <a:pt x="16754" y="19246"/>
                </a:cubicBezTo>
                <a:cubicBezTo>
                  <a:pt x="16962" y="19403"/>
                  <a:pt x="16962" y="19403"/>
                  <a:pt x="16962" y="19403"/>
                </a:cubicBezTo>
                <a:cubicBezTo>
                  <a:pt x="17169" y="19665"/>
                  <a:pt x="17169" y="19665"/>
                  <a:pt x="17169" y="19665"/>
                </a:cubicBezTo>
                <a:cubicBezTo>
                  <a:pt x="17169" y="19822"/>
                  <a:pt x="17169" y="19822"/>
                  <a:pt x="17169" y="19822"/>
                </a:cubicBezTo>
                <a:cubicBezTo>
                  <a:pt x="17169" y="19822"/>
                  <a:pt x="17031" y="19926"/>
                  <a:pt x="17031" y="19926"/>
                </a:cubicBezTo>
                <a:cubicBezTo>
                  <a:pt x="17031" y="19979"/>
                  <a:pt x="16962" y="20083"/>
                  <a:pt x="17031" y="20083"/>
                </a:cubicBezTo>
                <a:cubicBezTo>
                  <a:pt x="17100" y="20083"/>
                  <a:pt x="17377" y="20136"/>
                  <a:pt x="17377" y="20136"/>
                </a:cubicBezTo>
                <a:cubicBezTo>
                  <a:pt x="17377" y="20136"/>
                  <a:pt x="17446" y="20136"/>
                  <a:pt x="17446" y="20136"/>
                </a:cubicBezTo>
                <a:cubicBezTo>
                  <a:pt x="17515" y="20136"/>
                  <a:pt x="17515" y="20188"/>
                  <a:pt x="17515" y="20188"/>
                </a:cubicBezTo>
                <a:cubicBezTo>
                  <a:pt x="17515" y="20397"/>
                  <a:pt x="17515" y="20397"/>
                  <a:pt x="17515" y="20397"/>
                </a:cubicBezTo>
                <a:cubicBezTo>
                  <a:pt x="17515" y="20397"/>
                  <a:pt x="17515" y="20449"/>
                  <a:pt x="17515" y="20659"/>
                </a:cubicBezTo>
                <a:cubicBezTo>
                  <a:pt x="17515" y="20868"/>
                  <a:pt x="17446" y="20815"/>
                  <a:pt x="17446" y="20815"/>
                </a:cubicBezTo>
                <a:cubicBezTo>
                  <a:pt x="17446" y="20815"/>
                  <a:pt x="17100" y="20711"/>
                  <a:pt x="17100" y="20711"/>
                </a:cubicBezTo>
                <a:cubicBezTo>
                  <a:pt x="17100" y="20711"/>
                  <a:pt x="16962" y="20606"/>
                  <a:pt x="16962" y="20606"/>
                </a:cubicBezTo>
                <a:cubicBezTo>
                  <a:pt x="16892" y="20554"/>
                  <a:pt x="16892" y="20502"/>
                  <a:pt x="16892" y="20449"/>
                </a:cubicBezTo>
                <a:cubicBezTo>
                  <a:pt x="16892" y="20397"/>
                  <a:pt x="16962" y="20292"/>
                  <a:pt x="16962" y="20292"/>
                </a:cubicBezTo>
                <a:cubicBezTo>
                  <a:pt x="16962" y="20292"/>
                  <a:pt x="16685" y="20240"/>
                  <a:pt x="16685" y="20240"/>
                </a:cubicBezTo>
                <a:cubicBezTo>
                  <a:pt x="16685" y="20240"/>
                  <a:pt x="16477" y="20240"/>
                  <a:pt x="16408" y="20240"/>
                </a:cubicBezTo>
                <a:cubicBezTo>
                  <a:pt x="16338" y="20240"/>
                  <a:pt x="16269" y="20345"/>
                  <a:pt x="16269" y="20345"/>
                </a:cubicBezTo>
                <a:cubicBezTo>
                  <a:pt x="16200" y="20397"/>
                  <a:pt x="16131" y="20345"/>
                  <a:pt x="16062" y="20345"/>
                </a:cubicBezTo>
                <a:cubicBezTo>
                  <a:pt x="16062" y="20345"/>
                  <a:pt x="15992" y="20240"/>
                  <a:pt x="15992" y="20240"/>
                </a:cubicBezTo>
                <a:cubicBezTo>
                  <a:pt x="15923" y="20240"/>
                  <a:pt x="15646" y="20188"/>
                  <a:pt x="15577" y="20188"/>
                </a:cubicBezTo>
                <a:cubicBezTo>
                  <a:pt x="15577" y="20188"/>
                  <a:pt x="15438" y="20188"/>
                  <a:pt x="15300" y="20188"/>
                </a:cubicBezTo>
                <a:cubicBezTo>
                  <a:pt x="15231" y="20240"/>
                  <a:pt x="15300" y="20240"/>
                  <a:pt x="15369" y="20397"/>
                </a:cubicBezTo>
                <a:cubicBezTo>
                  <a:pt x="15369" y="20554"/>
                  <a:pt x="15300" y="20449"/>
                  <a:pt x="15231" y="20449"/>
                </a:cubicBezTo>
                <a:cubicBezTo>
                  <a:pt x="15162" y="20449"/>
                  <a:pt x="15162" y="20449"/>
                  <a:pt x="15023" y="20449"/>
                </a:cubicBezTo>
                <a:cubicBezTo>
                  <a:pt x="14885" y="20449"/>
                  <a:pt x="14815" y="20449"/>
                  <a:pt x="14677" y="20449"/>
                </a:cubicBezTo>
                <a:cubicBezTo>
                  <a:pt x="14608" y="20502"/>
                  <a:pt x="14608" y="20502"/>
                  <a:pt x="14608" y="20554"/>
                </a:cubicBezTo>
                <a:cubicBezTo>
                  <a:pt x="14538" y="20606"/>
                  <a:pt x="14400" y="20606"/>
                  <a:pt x="14331" y="20606"/>
                </a:cubicBezTo>
                <a:cubicBezTo>
                  <a:pt x="14262" y="20606"/>
                  <a:pt x="13985" y="20606"/>
                  <a:pt x="13985" y="20606"/>
                </a:cubicBezTo>
                <a:cubicBezTo>
                  <a:pt x="13915" y="20606"/>
                  <a:pt x="13846" y="20711"/>
                  <a:pt x="13777" y="20763"/>
                </a:cubicBezTo>
                <a:cubicBezTo>
                  <a:pt x="13777" y="20763"/>
                  <a:pt x="13500" y="20763"/>
                  <a:pt x="13500" y="20763"/>
                </a:cubicBezTo>
                <a:cubicBezTo>
                  <a:pt x="13431" y="20815"/>
                  <a:pt x="13431" y="20815"/>
                  <a:pt x="13362" y="20868"/>
                </a:cubicBezTo>
                <a:cubicBezTo>
                  <a:pt x="13223" y="20920"/>
                  <a:pt x="13223" y="20920"/>
                  <a:pt x="13154" y="21025"/>
                </a:cubicBezTo>
                <a:cubicBezTo>
                  <a:pt x="13015" y="21129"/>
                  <a:pt x="13085" y="21077"/>
                  <a:pt x="12808" y="21025"/>
                </a:cubicBezTo>
                <a:cubicBezTo>
                  <a:pt x="12600" y="21025"/>
                  <a:pt x="12738" y="21077"/>
                  <a:pt x="12669" y="21077"/>
                </a:cubicBezTo>
                <a:cubicBezTo>
                  <a:pt x="12600" y="21077"/>
                  <a:pt x="12531" y="21129"/>
                  <a:pt x="12462" y="21182"/>
                </a:cubicBezTo>
                <a:cubicBezTo>
                  <a:pt x="12462" y="21234"/>
                  <a:pt x="12323" y="21129"/>
                  <a:pt x="12254" y="21129"/>
                </a:cubicBezTo>
                <a:cubicBezTo>
                  <a:pt x="12185" y="21182"/>
                  <a:pt x="12185" y="21077"/>
                  <a:pt x="12185" y="20920"/>
                </a:cubicBezTo>
                <a:cubicBezTo>
                  <a:pt x="12115" y="20815"/>
                  <a:pt x="11977" y="20815"/>
                  <a:pt x="11977" y="20815"/>
                </a:cubicBezTo>
                <a:cubicBezTo>
                  <a:pt x="11977" y="20815"/>
                  <a:pt x="11838" y="20815"/>
                  <a:pt x="11838" y="20763"/>
                </a:cubicBezTo>
                <a:cubicBezTo>
                  <a:pt x="11838" y="20711"/>
                  <a:pt x="11562" y="20711"/>
                  <a:pt x="11492" y="20711"/>
                </a:cubicBezTo>
                <a:cubicBezTo>
                  <a:pt x="11492" y="20711"/>
                  <a:pt x="11285" y="20711"/>
                  <a:pt x="11285" y="20711"/>
                </a:cubicBezTo>
                <a:cubicBezTo>
                  <a:pt x="11285" y="20711"/>
                  <a:pt x="11077" y="20711"/>
                  <a:pt x="11077" y="20763"/>
                </a:cubicBezTo>
                <a:cubicBezTo>
                  <a:pt x="11077" y="20763"/>
                  <a:pt x="11008" y="20763"/>
                  <a:pt x="10869" y="20815"/>
                </a:cubicBezTo>
                <a:cubicBezTo>
                  <a:pt x="10662" y="20868"/>
                  <a:pt x="10800" y="20815"/>
                  <a:pt x="10800" y="20920"/>
                </a:cubicBezTo>
                <a:cubicBezTo>
                  <a:pt x="10869" y="20972"/>
                  <a:pt x="10869" y="21025"/>
                  <a:pt x="10869" y="21025"/>
                </a:cubicBezTo>
                <a:cubicBezTo>
                  <a:pt x="10938" y="21077"/>
                  <a:pt x="10869" y="21025"/>
                  <a:pt x="10869" y="21129"/>
                </a:cubicBezTo>
                <a:cubicBezTo>
                  <a:pt x="10800" y="21234"/>
                  <a:pt x="10800" y="21182"/>
                  <a:pt x="10800" y="21286"/>
                </a:cubicBezTo>
                <a:cubicBezTo>
                  <a:pt x="10731" y="21338"/>
                  <a:pt x="10731" y="21286"/>
                  <a:pt x="10662" y="21443"/>
                </a:cubicBezTo>
                <a:cubicBezTo>
                  <a:pt x="10592" y="21548"/>
                  <a:pt x="10662" y="21443"/>
                  <a:pt x="10592" y="21548"/>
                </a:cubicBezTo>
                <a:cubicBezTo>
                  <a:pt x="10523" y="21600"/>
                  <a:pt x="10385" y="21548"/>
                  <a:pt x="10246" y="21495"/>
                </a:cubicBezTo>
                <a:cubicBezTo>
                  <a:pt x="10177" y="21495"/>
                  <a:pt x="10246" y="21443"/>
                  <a:pt x="10246" y="21338"/>
                </a:cubicBezTo>
                <a:cubicBezTo>
                  <a:pt x="10315" y="21234"/>
                  <a:pt x="10246" y="21286"/>
                  <a:pt x="10246" y="21234"/>
                </a:cubicBezTo>
                <a:cubicBezTo>
                  <a:pt x="10246" y="21182"/>
                  <a:pt x="10177" y="21234"/>
                  <a:pt x="10038" y="21286"/>
                </a:cubicBezTo>
                <a:cubicBezTo>
                  <a:pt x="9969" y="21286"/>
                  <a:pt x="9969" y="21182"/>
                  <a:pt x="10038" y="21077"/>
                </a:cubicBezTo>
                <a:cubicBezTo>
                  <a:pt x="10038" y="20972"/>
                  <a:pt x="9969" y="21025"/>
                  <a:pt x="9969" y="20972"/>
                </a:cubicBezTo>
                <a:cubicBezTo>
                  <a:pt x="9969" y="20972"/>
                  <a:pt x="9900" y="20920"/>
                  <a:pt x="9831" y="20920"/>
                </a:cubicBezTo>
                <a:cubicBezTo>
                  <a:pt x="9762" y="20920"/>
                  <a:pt x="9692" y="20868"/>
                  <a:pt x="9692" y="20868"/>
                </a:cubicBezTo>
                <a:cubicBezTo>
                  <a:pt x="9623" y="20815"/>
                  <a:pt x="9485" y="20711"/>
                  <a:pt x="9415" y="20659"/>
                </a:cubicBezTo>
                <a:cubicBezTo>
                  <a:pt x="9277" y="20606"/>
                  <a:pt x="9138" y="20659"/>
                  <a:pt x="9138" y="20659"/>
                </a:cubicBezTo>
                <a:cubicBezTo>
                  <a:pt x="9138" y="20659"/>
                  <a:pt x="9000" y="20763"/>
                  <a:pt x="8862" y="20868"/>
                </a:cubicBezTo>
                <a:cubicBezTo>
                  <a:pt x="8862" y="20868"/>
                  <a:pt x="8862" y="20920"/>
                  <a:pt x="8862" y="20920"/>
                </a:cubicBezTo>
                <a:cubicBezTo>
                  <a:pt x="8792" y="20920"/>
                  <a:pt x="8792" y="20920"/>
                  <a:pt x="8792" y="20868"/>
                </a:cubicBezTo>
                <a:cubicBezTo>
                  <a:pt x="8792" y="20868"/>
                  <a:pt x="8723" y="20815"/>
                  <a:pt x="8723" y="20815"/>
                </a:cubicBezTo>
                <a:cubicBezTo>
                  <a:pt x="8723" y="20815"/>
                  <a:pt x="8723" y="20711"/>
                  <a:pt x="8654" y="20711"/>
                </a:cubicBezTo>
                <a:cubicBezTo>
                  <a:pt x="8654" y="20711"/>
                  <a:pt x="8585" y="20711"/>
                  <a:pt x="8515" y="20659"/>
                </a:cubicBezTo>
                <a:cubicBezTo>
                  <a:pt x="8446" y="20659"/>
                  <a:pt x="8377" y="20606"/>
                  <a:pt x="8377" y="20606"/>
                </a:cubicBezTo>
                <a:cubicBezTo>
                  <a:pt x="8308" y="20606"/>
                  <a:pt x="8169" y="20502"/>
                  <a:pt x="8169" y="20502"/>
                </a:cubicBezTo>
                <a:cubicBezTo>
                  <a:pt x="8169" y="20502"/>
                  <a:pt x="8169" y="20502"/>
                  <a:pt x="8100" y="20502"/>
                </a:cubicBezTo>
                <a:cubicBezTo>
                  <a:pt x="8100" y="20502"/>
                  <a:pt x="8031" y="20449"/>
                  <a:pt x="8031" y="20449"/>
                </a:cubicBezTo>
                <a:cubicBezTo>
                  <a:pt x="7962" y="20449"/>
                  <a:pt x="7962" y="20449"/>
                  <a:pt x="7962" y="20449"/>
                </a:cubicBezTo>
                <a:cubicBezTo>
                  <a:pt x="7962" y="20449"/>
                  <a:pt x="7962" y="20449"/>
                  <a:pt x="7962" y="20449"/>
                </a:cubicBezTo>
                <a:cubicBezTo>
                  <a:pt x="7892" y="20449"/>
                  <a:pt x="7892" y="20449"/>
                  <a:pt x="7823" y="20397"/>
                </a:cubicBezTo>
                <a:cubicBezTo>
                  <a:pt x="7685" y="20397"/>
                  <a:pt x="7754" y="20397"/>
                  <a:pt x="7615" y="20397"/>
                </a:cubicBezTo>
                <a:cubicBezTo>
                  <a:pt x="7546" y="20397"/>
                  <a:pt x="7477" y="20397"/>
                  <a:pt x="7477" y="20397"/>
                </a:cubicBezTo>
                <a:cubicBezTo>
                  <a:pt x="7477" y="20397"/>
                  <a:pt x="7408" y="20345"/>
                  <a:pt x="7269" y="20345"/>
                </a:cubicBezTo>
                <a:cubicBezTo>
                  <a:pt x="7200" y="20397"/>
                  <a:pt x="7062" y="20449"/>
                  <a:pt x="6992" y="20449"/>
                </a:cubicBezTo>
                <a:cubicBezTo>
                  <a:pt x="6992" y="20449"/>
                  <a:pt x="6923" y="20397"/>
                  <a:pt x="6923" y="20397"/>
                </a:cubicBezTo>
                <a:cubicBezTo>
                  <a:pt x="6923" y="20397"/>
                  <a:pt x="6923" y="20345"/>
                  <a:pt x="6923" y="20345"/>
                </a:cubicBezTo>
                <a:cubicBezTo>
                  <a:pt x="6923" y="20345"/>
                  <a:pt x="6854" y="20292"/>
                  <a:pt x="6785" y="20240"/>
                </a:cubicBezTo>
                <a:cubicBezTo>
                  <a:pt x="6785" y="20240"/>
                  <a:pt x="6715" y="20240"/>
                  <a:pt x="6715" y="20240"/>
                </a:cubicBezTo>
                <a:cubicBezTo>
                  <a:pt x="6715" y="20240"/>
                  <a:pt x="6715" y="20240"/>
                  <a:pt x="6715" y="20292"/>
                </a:cubicBezTo>
                <a:cubicBezTo>
                  <a:pt x="6715" y="20345"/>
                  <a:pt x="6854" y="20345"/>
                  <a:pt x="6715" y="20345"/>
                </a:cubicBezTo>
                <a:cubicBezTo>
                  <a:pt x="6646" y="20292"/>
                  <a:pt x="6577" y="20292"/>
                  <a:pt x="6577" y="20292"/>
                </a:cubicBezTo>
                <a:cubicBezTo>
                  <a:pt x="6369" y="20345"/>
                  <a:pt x="6369" y="20345"/>
                  <a:pt x="6369" y="20345"/>
                </a:cubicBezTo>
                <a:cubicBezTo>
                  <a:pt x="6438" y="20292"/>
                  <a:pt x="6438" y="20292"/>
                  <a:pt x="6438" y="20292"/>
                </a:cubicBezTo>
                <a:cubicBezTo>
                  <a:pt x="6438" y="20292"/>
                  <a:pt x="6508" y="20292"/>
                  <a:pt x="6508" y="20292"/>
                </a:cubicBezTo>
                <a:cubicBezTo>
                  <a:pt x="6508" y="20240"/>
                  <a:pt x="6508" y="20240"/>
                  <a:pt x="6508" y="20240"/>
                </a:cubicBezTo>
                <a:cubicBezTo>
                  <a:pt x="6508" y="20240"/>
                  <a:pt x="6508" y="20188"/>
                  <a:pt x="6508" y="20188"/>
                </a:cubicBezTo>
                <a:cubicBezTo>
                  <a:pt x="6577" y="20188"/>
                  <a:pt x="6646" y="20136"/>
                  <a:pt x="6577" y="20136"/>
                </a:cubicBezTo>
                <a:cubicBezTo>
                  <a:pt x="6508" y="20136"/>
                  <a:pt x="6438" y="20136"/>
                  <a:pt x="6438" y="20136"/>
                </a:cubicBezTo>
                <a:cubicBezTo>
                  <a:pt x="6438" y="20083"/>
                  <a:pt x="6438" y="20083"/>
                  <a:pt x="6438" y="20083"/>
                </a:cubicBezTo>
                <a:cubicBezTo>
                  <a:pt x="6438" y="20083"/>
                  <a:pt x="6369" y="20031"/>
                  <a:pt x="6369" y="20031"/>
                </a:cubicBezTo>
                <a:cubicBezTo>
                  <a:pt x="6369" y="20083"/>
                  <a:pt x="6369" y="20136"/>
                  <a:pt x="6369" y="20136"/>
                </a:cubicBezTo>
                <a:cubicBezTo>
                  <a:pt x="6300" y="20136"/>
                  <a:pt x="6300" y="20136"/>
                  <a:pt x="6300" y="20083"/>
                </a:cubicBezTo>
                <a:cubicBezTo>
                  <a:pt x="6300" y="20031"/>
                  <a:pt x="6300" y="20031"/>
                  <a:pt x="6300" y="20031"/>
                </a:cubicBezTo>
                <a:cubicBezTo>
                  <a:pt x="6231" y="20031"/>
                  <a:pt x="6162" y="20031"/>
                  <a:pt x="6162" y="20031"/>
                </a:cubicBezTo>
                <a:cubicBezTo>
                  <a:pt x="6162" y="20031"/>
                  <a:pt x="6231" y="20083"/>
                  <a:pt x="6092" y="20083"/>
                </a:cubicBezTo>
                <a:cubicBezTo>
                  <a:pt x="6023" y="20083"/>
                  <a:pt x="5954" y="20136"/>
                  <a:pt x="5885" y="20136"/>
                </a:cubicBezTo>
                <a:cubicBezTo>
                  <a:pt x="5815" y="20188"/>
                  <a:pt x="5815" y="20240"/>
                  <a:pt x="5815" y="20240"/>
                </a:cubicBezTo>
                <a:cubicBezTo>
                  <a:pt x="5815" y="20292"/>
                  <a:pt x="5677" y="20292"/>
                  <a:pt x="5677" y="20345"/>
                </a:cubicBezTo>
                <a:cubicBezTo>
                  <a:pt x="5746" y="20345"/>
                  <a:pt x="5677" y="20345"/>
                  <a:pt x="5815" y="20397"/>
                </a:cubicBezTo>
                <a:cubicBezTo>
                  <a:pt x="5885" y="20397"/>
                  <a:pt x="5885" y="20397"/>
                  <a:pt x="5954" y="20397"/>
                </a:cubicBezTo>
                <a:cubicBezTo>
                  <a:pt x="6023" y="20449"/>
                  <a:pt x="6092" y="20397"/>
                  <a:pt x="6092" y="20397"/>
                </a:cubicBezTo>
                <a:cubicBezTo>
                  <a:pt x="6092" y="20397"/>
                  <a:pt x="6092" y="20397"/>
                  <a:pt x="6162" y="20449"/>
                </a:cubicBezTo>
                <a:cubicBezTo>
                  <a:pt x="6162" y="20449"/>
                  <a:pt x="6231" y="20397"/>
                  <a:pt x="6231" y="20449"/>
                </a:cubicBezTo>
                <a:cubicBezTo>
                  <a:pt x="6231" y="20502"/>
                  <a:pt x="6300" y="20554"/>
                  <a:pt x="6231" y="20554"/>
                </a:cubicBezTo>
                <a:cubicBezTo>
                  <a:pt x="6162" y="20554"/>
                  <a:pt x="6092" y="20606"/>
                  <a:pt x="6092" y="20554"/>
                </a:cubicBezTo>
                <a:cubicBezTo>
                  <a:pt x="6092" y="20554"/>
                  <a:pt x="6092" y="20502"/>
                  <a:pt x="6023" y="20502"/>
                </a:cubicBezTo>
                <a:cubicBezTo>
                  <a:pt x="6023" y="20502"/>
                  <a:pt x="5954" y="20502"/>
                  <a:pt x="5954" y="20502"/>
                </a:cubicBezTo>
                <a:cubicBezTo>
                  <a:pt x="5885" y="20606"/>
                  <a:pt x="5885" y="20606"/>
                  <a:pt x="5885" y="20606"/>
                </a:cubicBezTo>
                <a:cubicBezTo>
                  <a:pt x="5885" y="20606"/>
                  <a:pt x="5885" y="20659"/>
                  <a:pt x="5815" y="20659"/>
                </a:cubicBezTo>
                <a:cubicBezTo>
                  <a:pt x="5746" y="20659"/>
                  <a:pt x="5815" y="20659"/>
                  <a:pt x="5677" y="20659"/>
                </a:cubicBezTo>
                <a:cubicBezTo>
                  <a:pt x="5538" y="20659"/>
                  <a:pt x="5538" y="20606"/>
                  <a:pt x="5469" y="20606"/>
                </a:cubicBezTo>
                <a:cubicBezTo>
                  <a:pt x="5469" y="20606"/>
                  <a:pt x="5469" y="20606"/>
                  <a:pt x="5400" y="20606"/>
                </a:cubicBezTo>
                <a:cubicBezTo>
                  <a:pt x="5400" y="20606"/>
                  <a:pt x="5262" y="20502"/>
                  <a:pt x="5192" y="20606"/>
                </a:cubicBezTo>
                <a:cubicBezTo>
                  <a:pt x="5123" y="20659"/>
                  <a:pt x="5054" y="20711"/>
                  <a:pt x="5054" y="20711"/>
                </a:cubicBezTo>
                <a:cubicBezTo>
                  <a:pt x="4846" y="20711"/>
                  <a:pt x="4846" y="20711"/>
                  <a:pt x="4846" y="20711"/>
                </a:cubicBezTo>
                <a:cubicBezTo>
                  <a:pt x="4846" y="20711"/>
                  <a:pt x="4777" y="20711"/>
                  <a:pt x="4708" y="20711"/>
                </a:cubicBezTo>
                <a:cubicBezTo>
                  <a:pt x="4638" y="20711"/>
                  <a:pt x="4569" y="20711"/>
                  <a:pt x="4569" y="20711"/>
                </a:cubicBezTo>
                <a:cubicBezTo>
                  <a:pt x="4500" y="20763"/>
                  <a:pt x="4431" y="20606"/>
                  <a:pt x="4431" y="20606"/>
                </a:cubicBezTo>
                <a:cubicBezTo>
                  <a:pt x="4431" y="20606"/>
                  <a:pt x="4500" y="20502"/>
                  <a:pt x="4292" y="20606"/>
                </a:cubicBezTo>
                <a:cubicBezTo>
                  <a:pt x="4085" y="20711"/>
                  <a:pt x="4015" y="20711"/>
                  <a:pt x="4015" y="20711"/>
                </a:cubicBezTo>
                <a:cubicBezTo>
                  <a:pt x="4015" y="20711"/>
                  <a:pt x="3946" y="20711"/>
                  <a:pt x="3946" y="20763"/>
                </a:cubicBezTo>
                <a:cubicBezTo>
                  <a:pt x="3946" y="20711"/>
                  <a:pt x="3946" y="20711"/>
                  <a:pt x="3946" y="20711"/>
                </a:cubicBezTo>
                <a:cubicBezTo>
                  <a:pt x="3946" y="20711"/>
                  <a:pt x="3946" y="20711"/>
                  <a:pt x="3946" y="20711"/>
                </a:cubicBezTo>
                <a:cubicBezTo>
                  <a:pt x="3946" y="20711"/>
                  <a:pt x="3946" y="20711"/>
                  <a:pt x="3946" y="20711"/>
                </a:cubicBezTo>
                <a:cubicBezTo>
                  <a:pt x="3946" y="20711"/>
                  <a:pt x="3946" y="20711"/>
                  <a:pt x="3946" y="20711"/>
                </a:cubicBezTo>
                <a:cubicBezTo>
                  <a:pt x="3946" y="20711"/>
                  <a:pt x="3946" y="20711"/>
                  <a:pt x="3946" y="20711"/>
                </a:cubicBezTo>
                <a:cubicBezTo>
                  <a:pt x="3946" y="20711"/>
                  <a:pt x="3946" y="20711"/>
                  <a:pt x="3946" y="20711"/>
                </a:cubicBezTo>
                <a:cubicBezTo>
                  <a:pt x="3877" y="20711"/>
                  <a:pt x="3877" y="20711"/>
                  <a:pt x="3877" y="20659"/>
                </a:cubicBezTo>
                <a:cubicBezTo>
                  <a:pt x="3877" y="20659"/>
                  <a:pt x="3877" y="20659"/>
                  <a:pt x="3877" y="20659"/>
                </a:cubicBezTo>
                <a:cubicBezTo>
                  <a:pt x="3877" y="20659"/>
                  <a:pt x="3808" y="20659"/>
                  <a:pt x="3808" y="20606"/>
                </a:cubicBezTo>
                <a:cubicBezTo>
                  <a:pt x="3669" y="20502"/>
                  <a:pt x="3462" y="20292"/>
                  <a:pt x="3462" y="20292"/>
                </a:cubicBezTo>
                <a:cubicBezTo>
                  <a:pt x="3600" y="20083"/>
                  <a:pt x="3600" y="20083"/>
                  <a:pt x="3600" y="20083"/>
                </a:cubicBezTo>
                <a:cubicBezTo>
                  <a:pt x="3600" y="20083"/>
                  <a:pt x="3669" y="19717"/>
                  <a:pt x="3669" y="19613"/>
                </a:cubicBezTo>
                <a:cubicBezTo>
                  <a:pt x="3669" y="19560"/>
                  <a:pt x="3669" y="19246"/>
                  <a:pt x="3669" y="19246"/>
                </a:cubicBezTo>
                <a:cubicBezTo>
                  <a:pt x="3669" y="19246"/>
                  <a:pt x="3392" y="19194"/>
                  <a:pt x="3600" y="19037"/>
                </a:cubicBezTo>
                <a:cubicBezTo>
                  <a:pt x="3808" y="18828"/>
                  <a:pt x="4015" y="18567"/>
                  <a:pt x="4015" y="18567"/>
                </a:cubicBezTo>
                <a:cubicBezTo>
                  <a:pt x="4015" y="18044"/>
                  <a:pt x="4015" y="18044"/>
                  <a:pt x="4015" y="18044"/>
                </a:cubicBezTo>
                <a:cubicBezTo>
                  <a:pt x="4015" y="18044"/>
                  <a:pt x="3808" y="17887"/>
                  <a:pt x="4085" y="17782"/>
                </a:cubicBezTo>
                <a:cubicBezTo>
                  <a:pt x="4362" y="17625"/>
                  <a:pt x="4846" y="17154"/>
                  <a:pt x="4846" y="17154"/>
                </a:cubicBezTo>
                <a:cubicBezTo>
                  <a:pt x="5331" y="16736"/>
                  <a:pt x="5331" y="16736"/>
                  <a:pt x="5331" y="16736"/>
                </a:cubicBezTo>
                <a:cubicBezTo>
                  <a:pt x="4500" y="16579"/>
                  <a:pt x="4500" y="16579"/>
                  <a:pt x="4500" y="16579"/>
                </a:cubicBezTo>
                <a:cubicBezTo>
                  <a:pt x="4015" y="16527"/>
                  <a:pt x="4015" y="16527"/>
                  <a:pt x="4015" y="16527"/>
                </a:cubicBezTo>
                <a:cubicBezTo>
                  <a:pt x="3669" y="16370"/>
                  <a:pt x="3669" y="16370"/>
                  <a:pt x="3669" y="16370"/>
                </a:cubicBezTo>
                <a:cubicBezTo>
                  <a:pt x="3462" y="16108"/>
                  <a:pt x="3462" y="16108"/>
                  <a:pt x="3462" y="16108"/>
                </a:cubicBezTo>
                <a:cubicBezTo>
                  <a:pt x="3254" y="16213"/>
                  <a:pt x="3254" y="16213"/>
                  <a:pt x="3254" y="16213"/>
                </a:cubicBezTo>
                <a:cubicBezTo>
                  <a:pt x="3046" y="16318"/>
                  <a:pt x="3046" y="16318"/>
                  <a:pt x="3046" y="16318"/>
                </a:cubicBezTo>
                <a:cubicBezTo>
                  <a:pt x="2562" y="16265"/>
                  <a:pt x="2562" y="16265"/>
                  <a:pt x="2562" y="16265"/>
                </a:cubicBezTo>
                <a:cubicBezTo>
                  <a:pt x="2215" y="16004"/>
                  <a:pt x="2215" y="16004"/>
                  <a:pt x="2215" y="16004"/>
                </a:cubicBezTo>
                <a:cubicBezTo>
                  <a:pt x="1938" y="16161"/>
                  <a:pt x="1938" y="16161"/>
                  <a:pt x="1938" y="16161"/>
                </a:cubicBezTo>
                <a:cubicBezTo>
                  <a:pt x="1662" y="16004"/>
                  <a:pt x="1662" y="16004"/>
                  <a:pt x="1662" y="16004"/>
                </a:cubicBezTo>
                <a:cubicBezTo>
                  <a:pt x="1454" y="15742"/>
                  <a:pt x="1454" y="15742"/>
                  <a:pt x="1454" y="15742"/>
                </a:cubicBezTo>
                <a:cubicBezTo>
                  <a:pt x="1385" y="15533"/>
                  <a:pt x="1385" y="15533"/>
                  <a:pt x="1385" y="15533"/>
                </a:cubicBezTo>
                <a:cubicBezTo>
                  <a:pt x="1038" y="15272"/>
                  <a:pt x="1038" y="15272"/>
                  <a:pt x="1038" y="15272"/>
                </a:cubicBezTo>
                <a:cubicBezTo>
                  <a:pt x="900" y="15272"/>
                  <a:pt x="900" y="15272"/>
                  <a:pt x="900" y="15272"/>
                </a:cubicBezTo>
                <a:cubicBezTo>
                  <a:pt x="900" y="15219"/>
                  <a:pt x="900" y="15219"/>
                  <a:pt x="900" y="15219"/>
                </a:cubicBezTo>
                <a:cubicBezTo>
                  <a:pt x="831" y="14906"/>
                  <a:pt x="831" y="14906"/>
                  <a:pt x="831" y="14906"/>
                </a:cubicBezTo>
                <a:cubicBezTo>
                  <a:pt x="1038" y="14801"/>
                  <a:pt x="1038" y="14801"/>
                  <a:pt x="1038" y="14801"/>
                </a:cubicBezTo>
                <a:cubicBezTo>
                  <a:pt x="1177" y="14644"/>
                  <a:pt x="1177" y="14644"/>
                  <a:pt x="1177" y="14644"/>
                </a:cubicBezTo>
                <a:cubicBezTo>
                  <a:pt x="1315" y="14487"/>
                  <a:pt x="1315" y="14487"/>
                  <a:pt x="1315" y="14487"/>
                </a:cubicBezTo>
                <a:cubicBezTo>
                  <a:pt x="1246" y="14278"/>
                  <a:pt x="1246" y="14278"/>
                  <a:pt x="1246" y="14278"/>
                </a:cubicBezTo>
                <a:cubicBezTo>
                  <a:pt x="1246" y="14278"/>
                  <a:pt x="969" y="14278"/>
                  <a:pt x="900" y="14226"/>
                </a:cubicBezTo>
                <a:cubicBezTo>
                  <a:pt x="831" y="14226"/>
                  <a:pt x="623" y="14121"/>
                  <a:pt x="623" y="14121"/>
                </a:cubicBezTo>
                <a:cubicBezTo>
                  <a:pt x="554" y="13860"/>
                  <a:pt x="554" y="13860"/>
                  <a:pt x="554" y="13860"/>
                </a:cubicBezTo>
                <a:cubicBezTo>
                  <a:pt x="415" y="13703"/>
                  <a:pt x="415" y="13703"/>
                  <a:pt x="415" y="13703"/>
                </a:cubicBezTo>
                <a:cubicBezTo>
                  <a:pt x="346" y="13441"/>
                  <a:pt x="346" y="13441"/>
                  <a:pt x="346" y="13441"/>
                </a:cubicBezTo>
                <a:cubicBezTo>
                  <a:pt x="415" y="13180"/>
                  <a:pt x="415" y="13180"/>
                  <a:pt x="415" y="13180"/>
                </a:cubicBezTo>
                <a:cubicBezTo>
                  <a:pt x="415" y="13180"/>
                  <a:pt x="415" y="13180"/>
                  <a:pt x="415" y="13180"/>
                </a:cubicBezTo>
                <a:cubicBezTo>
                  <a:pt x="415" y="13180"/>
                  <a:pt x="415" y="13180"/>
                  <a:pt x="415" y="13180"/>
                </a:cubicBezTo>
                <a:cubicBezTo>
                  <a:pt x="485" y="13180"/>
                  <a:pt x="485" y="13180"/>
                  <a:pt x="485" y="13180"/>
                </a:cubicBezTo>
                <a:cubicBezTo>
                  <a:pt x="554" y="13075"/>
                  <a:pt x="554" y="13075"/>
                  <a:pt x="554" y="13075"/>
                </a:cubicBezTo>
                <a:cubicBezTo>
                  <a:pt x="554" y="13023"/>
                  <a:pt x="554" y="13023"/>
                  <a:pt x="554" y="13023"/>
                </a:cubicBezTo>
                <a:cubicBezTo>
                  <a:pt x="554" y="13023"/>
                  <a:pt x="623" y="12970"/>
                  <a:pt x="692" y="12970"/>
                </a:cubicBezTo>
                <a:cubicBezTo>
                  <a:pt x="692" y="12970"/>
                  <a:pt x="762" y="12970"/>
                  <a:pt x="762" y="12970"/>
                </a:cubicBezTo>
                <a:cubicBezTo>
                  <a:pt x="831" y="12970"/>
                  <a:pt x="831" y="12814"/>
                  <a:pt x="831" y="12814"/>
                </a:cubicBezTo>
                <a:cubicBezTo>
                  <a:pt x="969" y="12814"/>
                  <a:pt x="969" y="12814"/>
                  <a:pt x="969" y="12814"/>
                </a:cubicBezTo>
                <a:cubicBezTo>
                  <a:pt x="969" y="12814"/>
                  <a:pt x="1038" y="12761"/>
                  <a:pt x="1038" y="12761"/>
                </a:cubicBezTo>
                <a:cubicBezTo>
                  <a:pt x="1038" y="12709"/>
                  <a:pt x="1038" y="12657"/>
                  <a:pt x="1038" y="12657"/>
                </a:cubicBezTo>
                <a:cubicBezTo>
                  <a:pt x="1038" y="12657"/>
                  <a:pt x="1108" y="12552"/>
                  <a:pt x="1108" y="12500"/>
                </a:cubicBezTo>
                <a:cubicBezTo>
                  <a:pt x="1108" y="12447"/>
                  <a:pt x="1038" y="12395"/>
                  <a:pt x="1038" y="12395"/>
                </a:cubicBezTo>
                <a:cubicBezTo>
                  <a:pt x="1038" y="12395"/>
                  <a:pt x="969" y="12291"/>
                  <a:pt x="900" y="12291"/>
                </a:cubicBezTo>
                <a:cubicBezTo>
                  <a:pt x="900" y="12291"/>
                  <a:pt x="762" y="12291"/>
                  <a:pt x="762" y="12291"/>
                </a:cubicBezTo>
                <a:cubicBezTo>
                  <a:pt x="692" y="12291"/>
                  <a:pt x="623" y="12186"/>
                  <a:pt x="623" y="12186"/>
                </a:cubicBezTo>
                <a:cubicBezTo>
                  <a:pt x="623" y="12186"/>
                  <a:pt x="692" y="12134"/>
                  <a:pt x="692" y="12081"/>
                </a:cubicBezTo>
                <a:cubicBezTo>
                  <a:pt x="762" y="12081"/>
                  <a:pt x="762" y="11924"/>
                  <a:pt x="762" y="11924"/>
                </a:cubicBezTo>
                <a:cubicBezTo>
                  <a:pt x="762" y="11924"/>
                  <a:pt x="692" y="11872"/>
                  <a:pt x="623" y="11872"/>
                </a:cubicBezTo>
                <a:cubicBezTo>
                  <a:pt x="623" y="11872"/>
                  <a:pt x="485" y="11872"/>
                  <a:pt x="485" y="11872"/>
                </a:cubicBezTo>
                <a:cubicBezTo>
                  <a:pt x="485" y="11715"/>
                  <a:pt x="485" y="11715"/>
                  <a:pt x="485" y="11715"/>
                </a:cubicBezTo>
                <a:cubicBezTo>
                  <a:pt x="485" y="11715"/>
                  <a:pt x="346" y="11663"/>
                  <a:pt x="277" y="11663"/>
                </a:cubicBezTo>
                <a:cubicBezTo>
                  <a:pt x="277" y="11663"/>
                  <a:pt x="277" y="11611"/>
                  <a:pt x="208" y="11611"/>
                </a:cubicBezTo>
                <a:cubicBezTo>
                  <a:pt x="277" y="11611"/>
                  <a:pt x="277" y="11611"/>
                  <a:pt x="277" y="11611"/>
                </a:cubicBezTo>
                <a:cubicBezTo>
                  <a:pt x="277" y="11611"/>
                  <a:pt x="277" y="11611"/>
                  <a:pt x="277" y="11611"/>
                </a:cubicBezTo>
                <a:cubicBezTo>
                  <a:pt x="277" y="11558"/>
                  <a:pt x="208" y="11506"/>
                  <a:pt x="208" y="11454"/>
                </a:cubicBezTo>
                <a:cubicBezTo>
                  <a:pt x="208" y="11454"/>
                  <a:pt x="277" y="11454"/>
                  <a:pt x="277" y="11454"/>
                </a:cubicBezTo>
                <a:cubicBezTo>
                  <a:pt x="277" y="11454"/>
                  <a:pt x="277" y="11401"/>
                  <a:pt x="346" y="11349"/>
                </a:cubicBezTo>
                <a:cubicBezTo>
                  <a:pt x="346" y="11349"/>
                  <a:pt x="346" y="11349"/>
                  <a:pt x="415" y="11349"/>
                </a:cubicBezTo>
                <a:cubicBezTo>
                  <a:pt x="415" y="11349"/>
                  <a:pt x="415" y="11297"/>
                  <a:pt x="485" y="11297"/>
                </a:cubicBezTo>
                <a:cubicBezTo>
                  <a:pt x="485" y="11245"/>
                  <a:pt x="485" y="11140"/>
                  <a:pt x="485" y="11140"/>
                </a:cubicBezTo>
                <a:cubicBezTo>
                  <a:pt x="485" y="11140"/>
                  <a:pt x="485" y="11140"/>
                  <a:pt x="415" y="11088"/>
                </a:cubicBezTo>
                <a:cubicBezTo>
                  <a:pt x="346" y="11088"/>
                  <a:pt x="346" y="11088"/>
                  <a:pt x="346" y="11035"/>
                </a:cubicBezTo>
                <a:cubicBezTo>
                  <a:pt x="277" y="11035"/>
                  <a:pt x="346" y="10983"/>
                  <a:pt x="346" y="10983"/>
                </a:cubicBezTo>
                <a:cubicBezTo>
                  <a:pt x="346" y="10983"/>
                  <a:pt x="208" y="10931"/>
                  <a:pt x="208" y="10931"/>
                </a:cubicBezTo>
                <a:cubicBezTo>
                  <a:pt x="208" y="10931"/>
                  <a:pt x="69" y="10931"/>
                  <a:pt x="69" y="10931"/>
                </a:cubicBezTo>
                <a:cubicBezTo>
                  <a:pt x="69" y="10931"/>
                  <a:pt x="69" y="10931"/>
                  <a:pt x="69" y="10931"/>
                </a:cubicBezTo>
                <a:cubicBezTo>
                  <a:pt x="69" y="10826"/>
                  <a:pt x="69" y="10826"/>
                  <a:pt x="69" y="10826"/>
                </a:cubicBezTo>
                <a:cubicBezTo>
                  <a:pt x="0" y="10722"/>
                  <a:pt x="0" y="10722"/>
                  <a:pt x="0" y="10722"/>
                </a:cubicBezTo>
                <a:cubicBezTo>
                  <a:pt x="69" y="10669"/>
                  <a:pt x="69" y="10669"/>
                  <a:pt x="69" y="10669"/>
                </a:cubicBezTo>
                <a:cubicBezTo>
                  <a:pt x="208" y="10774"/>
                  <a:pt x="208" y="10774"/>
                  <a:pt x="208" y="10774"/>
                </a:cubicBezTo>
                <a:cubicBezTo>
                  <a:pt x="208" y="10774"/>
                  <a:pt x="208" y="10722"/>
                  <a:pt x="208" y="10669"/>
                </a:cubicBezTo>
                <a:cubicBezTo>
                  <a:pt x="277" y="10669"/>
                  <a:pt x="346" y="10565"/>
                  <a:pt x="346" y="10565"/>
                </a:cubicBezTo>
                <a:cubicBezTo>
                  <a:pt x="485" y="10565"/>
                  <a:pt x="485" y="10565"/>
                  <a:pt x="485" y="10565"/>
                </a:cubicBezTo>
                <a:cubicBezTo>
                  <a:pt x="485" y="10565"/>
                  <a:pt x="762" y="10565"/>
                  <a:pt x="762" y="10565"/>
                </a:cubicBezTo>
                <a:cubicBezTo>
                  <a:pt x="831" y="10512"/>
                  <a:pt x="692" y="10408"/>
                  <a:pt x="692" y="10408"/>
                </a:cubicBezTo>
                <a:cubicBezTo>
                  <a:pt x="692" y="10408"/>
                  <a:pt x="554" y="10512"/>
                  <a:pt x="554" y="10512"/>
                </a:cubicBezTo>
                <a:cubicBezTo>
                  <a:pt x="485" y="10512"/>
                  <a:pt x="485" y="10355"/>
                  <a:pt x="485" y="10355"/>
                </a:cubicBezTo>
                <a:cubicBezTo>
                  <a:pt x="485" y="10251"/>
                  <a:pt x="485" y="10251"/>
                  <a:pt x="485" y="10251"/>
                </a:cubicBezTo>
                <a:cubicBezTo>
                  <a:pt x="623" y="10199"/>
                  <a:pt x="623" y="10199"/>
                  <a:pt x="623" y="10199"/>
                </a:cubicBezTo>
                <a:cubicBezTo>
                  <a:pt x="692" y="10094"/>
                  <a:pt x="692" y="10094"/>
                  <a:pt x="692" y="10094"/>
                </a:cubicBezTo>
                <a:cubicBezTo>
                  <a:pt x="692" y="10094"/>
                  <a:pt x="831" y="9989"/>
                  <a:pt x="831" y="9989"/>
                </a:cubicBezTo>
                <a:cubicBezTo>
                  <a:pt x="900" y="9937"/>
                  <a:pt x="831" y="9832"/>
                  <a:pt x="831" y="9832"/>
                </a:cubicBezTo>
                <a:cubicBezTo>
                  <a:pt x="900" y="9676"/>
                  <a:pt x="900" y="9676"/>
                  <a:pt x="900" y="9676"/>
                </a:cubicBezTo>
                <a:cubicBezTo>
                  <a:pt x="762" y="9519"/>
                  <a:pt x="762" y="9519"/>
                  <a:pt x="762" y="9519"/>
                </a:cubicBezTo>
                <a:cubicBezTo>
                  <a:pt x="762" y="9362"/>
                  <a:pt x="762" y="9362"/>
                  <a:pt x="762" y="9362"/>
                </a:cubicBezTo>
                <a:cubicBezTo>
                  <a:pt x="623" y="9205"/>
                  <a:pt x="623" y="9205"/>
                  <a:pt x="623" y="9205"/>
                </a:cubicBezTo>
                <a:cubicBezTo>
                  <a:pt x="623" y="9153"/>
                  <a:pt x="623" y="9153"/>
                  <a:pt x="623" y="9153"/>
                </a:cubicBezTo>
                <a:cubicBezTo>
                  <a:pt x="554" y="9048"/>
                  <a:pt x="554" y="9048"/>
                  <a:pt x="554" y="9048"/>
                </a:cubicBezTo>
                <a:cubicBezTo>
                  <a:pt x="554" y="8943"/>
                  <a:pt x="554" y="8943"/>
                  <a:pt x="554" y="8943"/>
                </a:cubicBezTo>
                <a:cubicBezTo>
                  <a:pt x="554" y="8943"/>
                  <a:pt x="415" y="8839"/>
                  <a:pt x="346" y="8839"/>
                </a:cubicBezTo>
                <a:cubicBezTo>
                  <a:pt x="277" y="8839"/>
                  <a:pt x="346" y="8786"/>
                  <a:pt x="346" y="8786"/>
                </a:cubicBezTo>
                <a:cubicBezTo>
                  <a:pt x="346" y="8682"/>
                  <a:pt x="346" y="8682"/>
                  <a:pt x="346" y="8682"/>
                </a:cubicBezTo>
                <a:cubicBezTo>
                  <a:pt x="346" y="8525"/>
                  <a:pt x="346" y="8525"/>
                  <a:pt x="346" y="8525"/>
                </a:cubicBezTo>
                <a:cubicBezTo>
                  <a:pt x="692" y="8577"/>
                  <a:pt x="692" y="8577"/>
                  <a:pt x="692" y="8577"/>
                </a:cubicBezTo>
                <a:cubicBezTo>
                  <a:pt x="831" y="8577"/>
                  <a:pt x="831" y="8577"/>
                  <a:pt x="831" y="8577"/>
                </a:cubicBezTo>
                <a:cubicBezTo>
                  <a:pt x="623" y="8473"/>
                  <a:pt x="623" y="8473"/>
                  <a:pt x="623" y="8473"/>
                </a:cubicBezTo>
                <a:cubicBezTo>
                  <a:pt x="831" y="8420"/>
                  <a:pt x="831" y="8420"/>
                  <a:pt x="831" y="8420"/>
                </a:cubicBezTo>
                <a:cubicBezTo>
                  <a:pt x="969" y="8525"/>
                  <a:pt x="969" y="8525"/>
                  <a:pt x="969" y="8525"/>
                </a:cubicBezTo>
                <a:cubicBezTo>
                  <a:pt x="1177" y="8577"/>
                  <a:pt x="1177" y="8577"/>
                  <a:pt x="1177" y="8577"/>
                </a:cubicBezTo>
                <a:cubicBezTo>
                  <a:pt x="1246" y="8682"/>
                  <a:pt x="1246" y="8682"/>
                  <a:pt x="1246" y="8682"/>
                </a:cubicBezTo>
                <a:cubicBezTo>
                  <a:pt x="1315" y="8577"/>
                  <a:pt x="1315" y="8577"/>
                  <a:pt x="1315" y="8577"/>
                </a:cubicBezTo>
                <a:cubicBezTo>
                  <a:pt x="1523" y="8577"/>
                  <a:pt x="1523" y="8577"/>
                  <a:pt x="1523" y="8577"/>
                </a:cubicBezTo>
                <a:cubicBezTo>
                  <a:pt x="1592" y="8577"/>
                  <a:pt x="1592" y="8577"/>
                  <a:pt x="1592" y="8577"/>
                </a:cubicBezTo>
                <a:cubicBezTo>
                  <a:pt x="1800" y="8525"/>
                  <a:pt x="1800" y="8525"/>
                  <a:pt x="1800" y="8525"/>
                </a:cubicBezTo>
                <a:cubicBezTo>
                  <a:pt x="2008" y="8525"/>
                  <a:pt x="2008" y="8525"/>
                  <a:pt x="2008" y="8525"/>
                </a:cubicBezTo>
                <a:cubicBezTo>
                  <a:pt x="2077" y="8420"/>
                  <a:pt x="2077" y="8420"/>
                  <a:pt x="2077" y="8420"/>
                </a:cubicBezTo>
                <a:cubicBezTo>
                  <a:pt x="2215" y="8368"/>
                  <a:pt x="2215" y="8368"/>
                  <a:pt x="2215" y="8368"/>
                </a:cubicBezTo>
                <a:cubicBezTo>
                  <a:pt x="2285" y="8316"/>
                  <a:pt x="2285" y="8316"/>
                  <a:pt x="2285" y="8316"/>
                </a:cubicBezTo>
                <a:cubicBezTo>
                  <a:pt x="2077" y="8211"/>
                  <a:pt x="2077" y="8211"/>
                  <a:pt x="2077" y="8211"/>
                </a:cubicBezTo>
                <a:cubicBezTo>
                  <a:pt x="1938" y="8054"/>
                  <a:pt x="1938" y="8054"/>
                  <a:pt x="1938" y="8054"/>
                </a:cubicBezTo>
                <a:cubicBezTo>
                  <a:pt x="2077" y="8054"/>
                  <a:pt x="2077" y="8054"/>
                  <a:pt x="2077" y="8054"/>
                </a:cubicBezTo>
                <a:cubicBezTo>
                  <a:pt x="2077" y="7897"/>
                  <a:pt x="2077" y="7897"/>
                  <a:pt x="2077" y="7897"/>
                </a:cubicBezTo>
                <a:cubicBezTo>
                  <a:pt x="2077" y="7897"/>
                  <a:pt x="2354" y="7950"/>
                  <a:pt x="2354" y="7950"/>
                </a:cubicBezTo>
                <a:cubicBezTo>
                  <a:pt x="2354" y="7897"/>
                  <a:pt x="2354" y="7897"/>
                  <a:pt x="2423" y="7845"/>
                </a:cubicBezTo>
                <a:cubicBezTo>
                  <a:pt x="2492" y="7845"/>
                  <a:pt x="2631" y="7793"/>
                  <a:pt x="2631" y="7793"/>
                </a:cubicBezTo>
                <a:cubicBezTo>
                  <a:pt x="2700" y="7688"/>
                  <a:pt x="2700" y="7688"/>
                  <a:pt x="2700" y="7688"/>
                </a:cubicBezTo>
                <a:cubicBezTo>
                  <a:pt x="2700" y="7688"/>
                  <a:pt x="2838" y="7636"/>
                  <a:pt x="2838" y="7636"/>
                </a:cubicBezTo>
                <a:cubicBezTo>
                  <a:pt x="2908" y="7636"/>
                  <a:pt x="2838" y="7584"/>
                  <a:pt x="2838" y="7531"/>
                </a:cubicBezTo>
                <a:cubicBezTo>
                  <a:pt x="2838" y="7479"/>
                  <a:pt x="2838" y="7374"/>
                  <a:pt x="2838" y="7374"/>
                </a:cubicBezTo>
                <a:cubicBezTo>
                  <a:pt x="2908" y="7270"/>
                  <a:pt x="2908" y="7270"/>
                  <a:pt x="2908" y="7270"/>
                </a:cubicBezTo>
                <a:cubicBezTo>
                  <a:pt x="2769" y="7061"/>
                  <a:pt x="2769" y="7061"/>
                  <a:pt x="2769" y="7061"/>
                </a:cubicBezTo>
                <a:cubicBezTo>
                  <a:pt x="2562" y="7113"/>
                  <a:pt x="2562" y="7113"/>
                  <a:pt x="2562" y="7113"/>
                </a:cubicBezTo>
                <a:cubicBezTo>
                  <a:pt x="2423" y="7008"/>
                  <a:pt x="2423" y="7008"/>
                  <a:pt x="2423" y="7008"/>
                </a:cubicBezTo>
                <a:cubicBezTo>
                  <a:pt x="2423" y="7008"/>
                  <a:pt x="2215" y="7008"/>
                  <a:pt x="2215" y="6956"/>
                </a:cubicBezTo>
                <a:cubicBezTo>
                  <a:pt x="2146" y="6904"/>
                  <a:pt x="2077" y="6799"/>
                  <a:pt x="2077" y="6799"/>
                </a:cubicBezTo>
                <a:cubicBezTo>
                  <a:pt x="2077" y="6694"/>
                  <a:pt x="2077" y="6694"/>
                  <a:pt x="2077" y="6694"/>
                </a:cubicBezTo>
                <a:cubicBezTo>
                  <a:pt x="2285" y="6694"/>
                  <a:pt x="2285" y="6694"/>
                  <a:pt x="2285" y="6694"/>
                </a:cubicBezTo>
                <a:cubicBezTo>
                  <a:pt x="2146" y="6642"/>
                  <a:pt x="2146" y="6642"/>
                  <a:pt x="2146" y="6642"/>
                </a:cubicBezTo>
                <a:cubicBezTo>
                  <a:pt x="2146" y="6485"/>
                  <a:pt x="2146" y="6485"/>
                  <a:pt x="2146" y="6485"/>
                </a:cubicBezTo>
                <a:cubicBezTo>
                  <a:pt x="2423" y="6433"/>
                  <a:pt x="2423" y="6433"/>
                  <a:pt x="2423" y="6433"/>
                </a:cubicBezTo>
                <a:cubicBezTo>
                  <a:pt x="2423" y="6433"/>
                  <a:pt x="2769" y="6538"/>
                  <a:pt x="2838" y="6538"/>
                </a:cubicBezTo>
                <a:cubicBezTo>
                  <a:pt x="2908" y="6590"/>
                  <a:pt x="2908" y="6381"/>
                  <a:pt x="2908" y="6381"/>
                </a:cubicBezTo>
                <a:cubicBezTo>
                  <a:pt x="2977" y="6119"/>
                  <a:pt x="2977" y="6119"/>
                  <a:pt x="2977" y="6119"/>
                </a:cubicBezTo>
                <a:cubicBezTo>
                  <a:pt x="2977" y="6119"/>
                  <a:pt x="2908" y="5910"/>
                  <a:pt x="2977" y="5858"/>
                </a:cubicBezTo>
                <a:cubicBezTo>
                  <a:pt x="3046" y="5858"/>
                  <a:pt x="3254" y="5544"/>
                  <a:pt x="3254" y="5544"/>
                </a:cubicBezTo>
                <a:cubicBezTo>
                  <a:pt x="3254" y="5544"/>
                  <a:pt x="3254" y="5230"/>
                  <a:pt x="3254" y="5178"/>
                </a:cubicBezTo>
                <a:cubicBezTo>
                  <a:pt x="3254" y="5125"/>
                  <a:pt x="3254" y="4916"/>
                  <a:pt x="3254" y="4916"/>
                </a:cubicBezTo>
                <a:cubicBezTo>
                  <a:pt x="3254" y="4864"/>
                  <a:pt x="3254" y="4864"/>
                  <a:pt x="3254" y="4864"/>
                </a:cubicBezTo>
                <a:cubicBezTo>
                  <a:pt x="3254" y="4864"/>
                  <a:pt x="3046" y="4812"/>
                  <a:pt x="2977" y="4812"/>
                </a:cubicBezTo>
                <a:cubicBezTo>
                  <a:pt x="2977" y="4759"/>
                  <a:pt x="3046" y="4655"/>
                  <a:pt x="3046" y="4655"/>
                </a:cubicBezTo>
                <a:cubicBezTo>
                  <a:pt x="2700" y="4602"/>
                  <a:pt x="2700" y="4602"/>
                  <a:pt x="2700" y="4602"/>
                </a:cubicBezTo>
                <a:cubicBezTo>
                  <a:pt x="2769" y="4446"/>
                  <a:pt x="2838" y="4184"/>
                  <a:pt x="2908" y="4184"/>
                </a:cubicBezTo>
                <a:cubicBezTo>
                  <a:pt x="2977" y="4132"/>
                  <a:pt x="3115" y="4027"/>
                  <a:pt x="3115" y="4027"/>
                </a:cubicBezTo>
                <a:cubicBezTo>
                  <a:pt x="3115" y="3818"/>
                  <a:pt x="3115" y="3818"/>
                  <a:pt x="3115" y="3818"/>
                </a:cubicBezTo>
                <a:cubicBezTo>
                  <a:pt x="2977" y="3661"/>
                  <a:pt x="2977" y="3661"/>
                  <a:pt x="2977" y="3661"/>
                </a:cubicBezTo>
                <a:cubicBezTo>
                  <a:pt x="3115" y="3504"/>
                  <a:pt x="3115" y="3504"/>
                  <a:pt x="3115" y="3504"/>
                </a:cubicBezTo>
                <a:cubicBezTo>
                  <a:pt x="3115" y="3504"/>
                  <a:pt x="3392" y="3400"/>
                  <a:pt x="3392" y="3400"/>
                </a:cubicBezTo>
                <a:cubicBezTo>
                  <a:pt x="3462" y="3400"/>
                  <a:pt x="3877" y="3400"/>
                  <a:pt x="3877" y="3400"/>
                </a:cubicBezTo>
                <a:cubicBezTo>
                  <a:pt x="4154" y="3295"/>
                  <a:pt x="4154" y="3295"/>
                  <a:pt x="4154" y="3295"/>
                </a:cubicBezTo>
                <a:cubicBezTo>
                  <a:pt x="4569" y="3295"/>
                  <a:pt x="4569" y="3295"/>
                  <a:pt x="4569" y="3295"/>
                </a:cubicBezTo>
                <a:cubicBezTo>
                  <a:pt x="4846" y="3243"/>
                  <a:pt x="4846" y="3243"/>
                  <a:pt x="4846" y="3243"/>
                </a:cubicBezTo>
                <a:cubicBezTo>
                  <a:pt x="5054" y="3347"/>
                  <a:pt x="5054" y="3347"/>
                  <a:pt x="5054" y="3347"/>
                </a:cubicBezTo>
                <a:cubicBezTo>
                  <a:pt x="5054" y="3347"/>
                  <a:pt x="5192" y="3452"/>
                  <a:pt x="5192" y="3504"/>
                </a:cubicBezTo>
                <a:cubicBezTo>
                  <a:pt x="5192" y="3504"/>
                  <a:pt x="5331" y="3609"/>
                  <a:pt x="5331" y="3661"/>
                </a:cubicBezTo>
                <a:cubicBezTo>
                  <a:pt x="5262" y="3661"/>
                  <a:pt x="5400" y="3818"/>
                  <a:pt x="5400" y="3818"/>
                </a:cubicBezTo>
                <a:cubicBezTo>
                  <a:pt x="5400" y="3818"/>
                  <a:pt x="5331" y="3923"/>
                  <a:pt x="5331" y="3975"/>
                </a:cubicBezTo>
                <a:cubicBezTo>
                  <a:pt x="5331" y="3975"/>
                  <a:pt x="5400" y="4184"/>
                  <a:pt x="5400" y="4184"/>
                </a:cubicBezTo>
                <a:cubicBezTo>
                  <a:pt x="5400" y="4236"/>
                  <a:pt x="5538" y="4289"/>
                  <a:pt x="5538" y="4289"/>
                </a:cubicBezTo>
                <a:cubicBezTo>
                  <a:pt x="5677" y="4236"/>
                  <a:pt x="5677" y="4236"/>
                  <a:pt x="5677" y="4236"/>
                </a:cubicBezTo>
                <a:cubicBezTo>
                  <a:pt x="5746" y="4132"/>
                  <a:pt x="5746" y="4132"/>
                  <a:pt x="5746" y="4132"/>
                </a:cubicBezTo>
                <a:cubicBezTo>
                  <a:pt x="5608" y="3975"/>
                  <a:pt x="5608" y="3975"/>
                  <a:pt x="5608" y="3975"/>
                </a:cubicBezTo>
                <a:cubicBezTo>
                  <a:pt x="5538" y="3975"/>
                  <a:pt x="5538" y="3975"/>
                  <a:pt x="5538" y="3975"/>
                </a:cubicBezTo>
                <a:cubicBezTo>
                  <a:pt x="5608" y="3766"/>
                  <a:pt x="5608" y="3766"/>
                  <a:pt x="5608" y="3766"/>
                </a:cubicBezTo>
                <a:cubicBezTo>
                  <a:pt x="5608" y="3766"/>
                  <a:pt x="5746" y="3713"/>
                  <a:pt x="5815" y="3766"/>
                </a:cubicBezTo>
                <a:cubicBezTo>
                  <a:pt x="5885" y="3766"/>
                  <a:pt x="6092" y="3923"/>
                  <a:pt x="6092" y="3923"/>
                </a:cubicBezTo>
                <a:cubicBezTo>
                  <a:pt x="6231" y="3975"/>
                  <a:pt x="6231" y="3975"/>
                  <a:pt x="6231" y="3975"/>
                </a:cubicBezTo>
                <a:cubicBezTo>
                  <a:pt x="6231" y="3975"/>
                  <a:pt x="6438" y="3870"/>
                  <a:pt x="6438" y="3870"/>
                </a:cubicBezTo>
                <a:cubicBezTo>
                  <a:pt x="6438" y="3870"/>
                  <a:pt x="6231" y="3661"/>
                  <a:pt x="6231" y="3661"/>
                </a:cubicBezTo>
                <a:cubicBezTo>
                  <a:pt x="6300" y="3400"/>
                  <a:pt x="6300" y="3400"/>
                  <a:pt x="6300" y="3400"/>
                </a:cubicBezTo>
                <a:cubicBezTo>
                  <a:pt x="6369" y="3190"/>
                  <a:pt x="6369" y="3190"/>
                  <a:pt x="6369" y="3190"/>
                </a:cubicBezTo>
                <a:cubicBezTo>
                  <a:pt x="6646" y="3033"/>
                  <a:pt x="6646" y="3033"/>
                  <a:pt x="6646" y="3033"/>
                </a:cubicBezTo>
                <a:cubicBezTo>
                  <a:pt x="6854" y="3138"/>
                  <a:pt x="6854" y="3138"/>
                  <a:pt x="6854" y="3138"/>
                </a:cubicBezTo>
                <a:cubicBezTo>
                  <a:pt x="7200" y="3138"/>
                  <a:pt x="7200" y="3138"/>
                  <a:pt x="7200" y="3138"/>
                </a:cubicBezTo>
                <a:cubicBezTo>
                  <a:pt x="7546" y="3138"/>
                  <a:pt x="7546" y="3138"/>
                  <a:pt x="7546" y="3138"/>
                </a:cubicBezTo>
                <a:cubicBezTo>
                  <a:pt x="7754" y="3086"/>
                  <a:pt x="7754" y="3086"/>
                  <a:pt x="7754" y="3086"/>
                </a:cubicBezTo>
                <a:cubicBezTo>
                  <a:pt x="8031" y="3086"/>
                  <a:pt x="8031" y="3086"/>
                  <a:pt x="8031" y="3086"/>
                </a:cubicBezTo>
                <a:cubicBezTo>
                  <a:pt x="8031" y="3086"/>
                  <a:pt x="7892" y="2981"/>
                  <a:pt x="7892" y="2981"/>
                </a:cubicBezTo>
                <a:cubicBezTo>
                  <a:pt x="7823" y="2981"/>
                  <a:pt x="7685" y="2877"/>
                  <a:pt x="7685" y="2877"/>
                </a:cubicBezTo>
                <a:cubicBezTo>
                  <a:pt x="7685" y="2877"/>
                  <a:pt x="7615" y="2981"/>
                  <a:pt x="7615" y="2981"/>
                </a:cubicBezTo>
                <a:cubicBezTo>
                  <a:pt x="7546" y="3033"/>
                  <a:pt x="7338" y="3033"/>
                  <a:pt x="7338" y="2981"/>
                </a:cubicBezTo>
                <a:cubicBezTo>
                  <a:pt x="7269" y="2981"/>
                  <a:pt x="7200" y="2824"/>
                  <a:pt x="7200" y="2824"/>
                </a:cubicBezTo>
                <a:cubicBezTo>
                  <a:pt x="7200" y="2667"/>
                  <a:pt x="7200" y="2667"/>
                  <a:pt x="7200" y="2667"/>
                </a:cubicBezTo>
                <a:cubicBezTo>
                  <a:pt x="7338" y="2615"/>
                  <a:pt x="7338" y="2615"/>
                  <a:pt x="7338" y="2615"/>
                </a:cubicBezTo>
                <a:cubicBezTo>
                  <a:pt x="7131" y="2458"/>
                  <a:pt x="7131" y="2458"/>
                  <a:pt x="7131" y="2458"/>
                </a:cubicBezTo>
                <a:cubicBezTo>
                  <a:pt x="7131" y="2458"/>
                  <a:pt x="7131" y="2301"/>
                  <a:pt x="7200" y="2249"/>
                </a:cubicBezTo>
                <a:cubicBezTo>
                  <a:pt x="7269" y="2249"/>
                  <a:pt x="7269" y="2144"/>
                  <a:pt x="7269" y="2144"/>
                </a:cubicBezTo>
                <a:cubicBezTo>
                  <a:pt x="7062" y="2144"/>
                  <a:pt x="7062" y="2144"/>
                  <a:pt x="7062" y="2144"/>
                </a:cubicBezTo>
                <a:cubicBezTo>
                  <a:pt x="7062" y="2144"/>
                  <a:pt x="6992" y="2144"/>
                  <a:pt x="6992" y="2040"/>
                </a:cubicBezTo>
                <a:cubicBezTo>
                  <a:pt x="7062" y="1935"/>
                  <a:pt x="7062" y="1883"/>
                  <a:pt x="7062" y="1883"/>
                </a:cubicBezTo>
                <a:cubicBezTo>
                  <a:pt x="6785" y="1883"/>
                  <a:pt x="6785" y="1883"/>
                  <a:pt x="6785" y="1883"/>
                </a:cubicBezTo>
                <a:cubicBezTo>
                  <a:pt x="6646" y="1883"/>
                  <a:pt x="6646" y="1883"/>
                  <a:pt x="6646" y="1883"/>
                </a:cubicBezTo>
                <a:cubicBezTo>
                  <a:pt x="6438" y="1726"/>
                  <a:pt x="6438" y="1726"/>
                  <a:pt x="6438" y="1726"/>
                </a:cubicBezTo>
                <a:cubicBezTo>
                  <a:pt x="6508" y="1569"/>
                  <a:pt x="6508" y="1569"/>
                  <a:pt x="6508" y="1569"/>
                </a:cubicBezTo>
                <a:cubicBezTo>
                  <a:pt x="6923" y="1517"/>
                  <a:pt x="6923" y="1517"/>
                  <a:pt x="6923" y="1517"/>
                </a:cubicBezTo>
                <a:cubicBezTo>
                  <a:pt x="7408" y="1360"/>
                  <a:pt x="7408" y="1360"/>
                  <a:pt x="7408" y="1360"/>
                </a:cubicBezTo>
                <a:cubicBezTo>
                  <a:pt x="7338" y="1255"/>
                  <a:pt x="7338" y="1255"/>
                  <a:pt x="7338" y="1255"/>
                </a:cubicBezTo>
                <a:cubicBezTo>
                  <a:pt x="7200" y="1308"/>
                  <a:pt x="7200" y="1308"/>
                  <a:pt x="7200" y="1308"/>
                </a:cubicBezTo>
                <a:cubicBezTo>
                  <a:pt x="7200" y="1308"/>
                  <a:pt x="7131" y="1360"/>
                  <a:pt x="7131" y="1360"/>
                </a:cubicBezTo>
                <a:cubicBezTo>
                  <a:pt x="7062" y="1360"/>
                  <a:pt x="6923" y="1360"/>
                  <a:pt x="6923" y="1360"/>
                </a:cubicBezTo>
                <a:cubicBezTo>
                  <a:pt x="6923" y="1255"/>
                  <a:pt x="6923" y="1255"/>
                  <a:pt x="6923" y="1255"/>
                </a:cubicBezTo>
                <a:cubicBezTo>
                  <a:pt x="7131" y="1255"/>
                  <a:pt x="7131" y="1255"/>
                  <a:pt x="7131" y="1255"/>
                </a:cubicBezTo>
                <a:cubicBezTo>
                  <a:pt x="7269" y="1203"/>
                  <a:pt x="7269" y="1203"/>
                  <a:pt x="7269" y="1203"/>
                </a:cubicBezTo>
                <a:cubicBezTo>
                  <a:pt x="7131" y="1151"/>
                  <a:pt x="7131" y="1151"/>
                  <a:pt x="7131" y="1151"/>
                </a:cubicBezTo>
                <a:cubicBezTo>
                  <a:pt x="6923" y="941"/>
                  <a:pt x="6923" y="941"/>
                  <a:pt x="6923" y="941"/>
                </a:cubicBezTo>
                <a:cubicBezTo>
                  <a:pt x="6854" y="785"/>
                  <a:pt x="6854" y="785"/>
                  <a:pt x="6854" y="785"/>
                </a:cubicBezTo>
                <a:cubicBezTo>
                  <a:pt x="6715" y="732"/>
                  <a:pt x="6715" y="732"/>
                  <a:pt x="6715" y="732"/>
                </a:cubicBezTo>
                <a:cubicBezTo>
                  <a:pt x="6577" y="628"/>
                  <a:pt x="6577" y="628"/>
                  <a:pt x="6577" y="628"/>
                </a:cubicBezTo>
                <a:cubicBezTo>
                  <a:pt x="6577" y="471"/>
                  <a:pt x="6577" y="471"/>
                  <a:pt x="6577" y="471"/>
                </a:cubicBezTo>
                <a:cubicBezTo>
                  <a:pt x="6508" y="52"/>
                  <a:pt x="6508" y="52"/>
                  <a:pt x="6508" y="52"/>
                </a:cubicBezTo>
                <a:cubicBezTo>
                  <a:pt x="6715" y="52"/>
                  <a:pt x="6715" y="52"/>
                  <a:pt x="6715" y="52"/>
                </a:cubicBezTo>
                <a:cubicBezTo>
                  <a:pt x="6854" y="0"/>
                  <a:pt x="6854" y="0"/>
                  <a:pt x="6854" y="0"/>
                </a:cubicBezTo>
                <a:cubicBezTo>
                  <a:pt x="6854" y="0"/>
                  <a:pt x="7200" y="105"/>
                  <a:pt x="7269" y="105"/>
                </a:cubicBezTo>
                <a:cubicBezTo>
                  <a:pt x="7338" y="105"/>
                  <a:pt x="7477" y="157"/>
                  <a:pt x="7477" y="157"/>
                </a:cubicBezTo>
                <a:cubicBezTo>
                  <a:pt x="7754" y="262"/>
                  <a:pt x="7754" y="262"/>
                  <a:pt x="7754" y="262"/>
                </a:cubicBezTo>
                <a:cubicBezTo>
                  <a:pt x="7962" y="314"/>
                  <a:pt x="7962" y="314"/>
                  <a:pt x="7962" y="314"/>
                </a:cubicBezTo>
                <a:cubicBezTo>
                  <a:pt x="7962" y="314"/>
                  <a:pt x="8031" y="314"/>
                  <a:pt x="8031" y="314"/>
                </a:cubicBezTo>
                <a:cubicBezTo>
                  <a:pt x="8100" y="314"/>
                  <a:pt x="8238" y="262"/>
                  <a:pt x="8238" y="262"/>
                </a:cubicBezTo>
                <a:cubicBezTo>
                  <a:pt x="8238" y="262"/>
                  <a:pt x="8446" y="157"/>
                  <a:pt x="8515" y="157"/>
                </a:cubicBezTo>
                <a:cubicBezTo>
                  <a:pt x="8515" y="105"/>
                  <a:pt x="8585" y="105"/>
                  <a:pt x="8585" y="105"/>
                </a:cubicBezTo>
                <a:cubicBezTo>
                  <a:pt x="8723" y="314"/>
                  <a:pt x="8723" y="314"/>
                  <a:pt x="8723" y="314"/>
                </a:cubicBezTo>
                <a:cubicBezTo>
                  <a:pt x="8862" y="209"/>
                  <a:pt x="8862" y="209"/>
                  <a:pt x="8862" y="209"/>
                </a:cubicBezTo>
                <a:cubicBezTo>
                  <a:pt x="8931" y="105"/>
                  <a:pt x="8931" y="105"/>
                  <a:pt x="8931" y="105"/>
                </a:cubicBezTo>
                <a:cubicBezTo>
                  <a:pt x="9485" y="575"/>
                  <a:pt x="9485" y="575"/>
                  <a:pt x="9485" y="575"/>
                </a:cubicBezTo>
                <a:cubicBezTo>
                  <a:pt x="9554" y="785"/>
                  <a:pt x="9554" y="785"/>
                  <a:pt x="9554" y="785"/>
                </a:cubicBezTo>
                <a:cubicBezTo>
                  <a:pt x="9554" y="785"/>
                  <a:pt x="9554" y="941"/>
                  <a:pt x="9554" y="941"/>
                </a:cubicBezTo>
                <a:cubicBezTo>
                  <a:pt x="9485" y="941"/>
                  <a:pt x="9415" y="1151"/>
                  <a:pt x="9415" y="1151"/>
                </a:cubicBezTo>
                <a:cubicBezTo>
                  <a:pt x="9415" y="1308"/>
                  <a:pt x="9415" y="1308"/>
                  <a:pt x="9415" y="1308"/>
                </a:cubicBezTo>
                <a:cubicBezTo>
                  <a:pt x="9554" y="1360"/>
                  <a:pt x="9554" y="1360"/>
                  <a:pt x="9554" y="1360"/>
                </a:cubicBezTo>
                <a:cubicBezTo>
                  <a:pt x="9762" y="1360"/>
                  <a:pt x="9762" y="1360"/>
                  <a:pt x="9762" y="1360"/>
                </a:cubicBezTo>
                <a:cubicBezTo>
                  <a:pt x="9900" y="1464"/>
                  <a:pt x="9900" y="1464"/>
                  <a:pt x="9900" y="1464"/>
                </a:cubicBezTo>
                <a:cubicBezTo>
                  <a:pt x="9969" y="1517"/>
                  <a:pt x="9969" y="1517"/>
                  <a:pt x="9969" y="1517"/>
                </a:cubicBezTo>
                <a:cubicBezTo>
                  <a:pt x="10177" y="1517"/>
                  <a:pt x="10177" y="1517"/>
                  <a:pt x="10177" y="1517"/>
                </a:cubicBezTo>
                <a:cubicBezTo>
                  <a:pt x="10246" y="1464"/>
                  <a:pt x="10246" y="1464"/>
                  <a:pt x="10246" y="1464"/>
                </a:cubicBezTo>
                <a:cubicBezTo>
                  <a:pt x="10523" y="1517"/>
                  <a:pt x="10523" y="1517"/>
                  <a:pt x="10523" y="1517"/>
                </a:cubicBezTo>
                <a:cubicBezTo>
                  <a:pt x="10731" y="1621"/>
                  <a:pt x="10731" y="1621"/>
                  <a:pt x="10731" y="1621"/>
                </a:cubicBezTo>
                <a:cubicBezTo>
                  <a:pt x="10938" y="1726"/>
                  <a:pt x="10938" y="1726"/>
                  <a:pt x="10938" y="1726"/>
                </a:cubicBezTo>
                <a:cubicBezTo>
                  <a:pt x="11285" y="1831"/>
                  <a:pt x="11285" y="1831"/>
                  <a:pt x="11285" y="1831"/>
                </a:cubicBezTo>
                <a:cubicBezTo>
                  <a:pt x="11354" y="1674"/>
                  <a:pt x="11354" y="1674"/>
                  <a:pt x="11354" y="1674"/>
                </a:cubicBezTo>
                <a:cubicBezTo>
                  <a:pt x="11423" y="1621"/>
                  <a:pt x="11423" y="1621"/>
                  <a:pt x="11423" y="1621"/>
                </a:cubicBezTo>
                <a:cubicBezTo>
                  <a:pt x="11631" y="1621"/>
                  <a:pt x="11631" y="1621"/>
                  <a:pt x="11631" y="1621"/>
                </a:cubicBezTo>
                <a:cubicBezTo>
                  <a:pt x="11769" y="1569"/>
                  <a:pt x="11769" y="1569"/>
                  <a:pt x="11769" y="1569"/>
                </a:cubicBezTo>
                <a:cubicBezTo>
                  <a:pt x="11838" y="1517"/>
                  <a:pt x="11838" y="1517"/>
                  <a:pt x="11838" y="1517"/>
                </a:cubicBezTo>
                <a:cubicBezTo>
                  <a:pt x="11631" y="1360"/>
                  <a:pt x="11631" y="1360"/>
                  <a:pt x="11631" y="1360"/>
                </a:cubicBezTo>
                <a:cubicBezTo>
                  <a:pt x="11631" y="1203"/>
                  <a:pt x="11631" y="1203"/>
                  <a:pt x="11631" y="1203"/>
                </a:cubicBezTo>
                <a:cubicBezTo>
                  <a:pt x="11631" y="1203"/>
                  <a:pt x="11769" y="1098"/>
                  <a:pt x="11769" y="1098"/>
                </a:cubicBezTo>
                <a:cubicBezTo>
                  <a:pt x="11838" y="1098"/>
                  <a:pt x="12115" y="1151"/>
                  <a:pt x="12115" y="1151"/>
                </a:cubicBezTo>
                <a:cubicBezTo>
                  <a:pt x="12185" y="1308"/>
                  <a:pt x="12185" y="1308"/>
                  <a:pt x="12185" y="1308"/>
                </a:cubicBezTo>
                <a:cubicBezTo>
                  <a:pt x="12254" y="1464"/>
                  <a:pt x="12254" y="1464"/>
                  <a:pt x="12254" y="1464"/>
                </a:cubicBezTo>
                <a:cubicBezTo>
                  <a:pt x="11977" y="1517"/>
                  <a:pt x="11977" y="1517"/>
                  <a:pt x="11977" y="1517"/>
                </a:cubicBezTo>
                <a:cubicBezTo>
                  <a:pt x="11908" y="1621"/>
                  <a:pt x="11908" y="1621"/>
                  <a:pt x="11908" y="1621"/>
                </a:cubicBezTo>
                <a:cubicBezTo>
                  <a:pt x="11908" y="1831"/>
                  <a:pt x="11908" y="1831"/>
                  <a:pt x="11908" y="1831"/>
                </a:cubicBezTo>
                <a:cubicBezTo>
                  <a:pt x="11908" y="2040"/>
                  <a:pt x="11908" y="2040"/>
                  <a:pt x="11908" y="2040"/>
                </a:cubicBezTo>
                <a:cubicBezTo>
                  <a:pt x="11908" y="2040"/>
                  <a:pt x="11908" y="2144"/>
                  <a:pt x="11838" y="2144"/>
                </a:cubicBezTo>
                <a:cubicBezTo>
                  <a:pt x="11769" y="2197"/>
                  <a:pt x="11631" y="2197"/>
                  <a:pt x="11631" y="2197"/>
                </a:cubicBezTo>
                <a:cubicBezTo>
                  <a:pt x="11631" y="2301"/>
                  <a:pt x="11631" y="2301"/>
                  <a:pt x="11631" y="2301"/>
                </a:cubicBezTo>
                <a:cubicBezTo>
                  <a:pt x="11423" y="2406"/>
                  <a:pt x="11423" y="2406"/>
                  <a:pt x="11423" y="2406"/>
                </a:cubicBezTo>
                <a:cubicBezTo>
                  <a:pt x="11215" y="2406"/>
                  <a:pt x="11215" y="2406"/>
                  <a:pt x="11215" y="2406"/>
                </a:cubicBezTo>
                <a:cubicBezTo>
                  <a:pt x="11146" y="2458"/>
                  <a:pt x="11146" y="2458"/>
                  <a:pt x="11146" y="2458"/>
                </a:cubicBezTo>
                <a:cubicBezTo>
                  <a:pt x="11215" y="2615"/>
                  <a:pt x="11215" y="2615"/>
                  <a:pt x="11215" y="2615"/>
                </a:cubicBezTo>
                <a:cubicBezTo>
                  <a:pt x="11354" y="2720"/>
                  <a:pt x="11354" y="2720"/>
                  <a:pt x="11354" y="2720"/>
                </a:cubicBezTo>
                <a:cubicBezTo>
                  <a:pt x="11562" y="2772"/>
                  <a:pt x="11562" y="2772"/>
                  <a:pt x="11562" y="2772"/>
                </a:cubicBezTo>
                <a:cubicBezTo>
                  <a:pt x="11700" y="2720"/>
                  <a:pt x="11700" y="2720"/>
                  <a:pt x="11700" y="2720"/>
                </a:cubicBezTo>
                <a:cubicBezTo>
                  <a:pt x="11769" y="2615"/>
                  <a:pt x="11769" y="2615"/>
                  <a:pt x="11769" y="2615"/>
                </a:cubicBezTo>
                <a:cubicBezTo>
                  <a:pt x="11977" y="2563"/>
                  <a:pt x="11977" y="2563"/>
                  <a:pt x="11977" y="2563"/>
                </a:cubicBezTo>
                <a:cubicBezTo>
                  <a:pt x="12254" y="2667"/>
                  <a:pt x="12254" y="2667"/>
                  <a:pt x="12254" y="2667"/>
                </a:cubicBezTo>
                <a:cubicBezTo>
                  <a:pt x="12323" y="2772"/>
                  <a:pt x="12323" y="2772"/>
                  <a:pt x="12323" y="2772"/>
                </a:cubicBezTo>
                <a:cubicBezTo>
                  <a:pt x="12323" y="2772"/>
                  <a:pt x="12600" y="2772"/>
                  <a:pt x="12600" y="2772"/>
                </a:cubicBezTo>
                <a:cubicBezTo>
                  <a:pt x="12600" y="2772"/>
                  <a:pt x="12669" y="2615"/>
                  <a:pt x="12669" y="2615"/>
                </a:cubicBezTo>
                <a:cubicBezTo>
                  <a:pt x="12669" y="2615"/>
                  <a:pt x="12738" y="2510"/>
                  <a:pt x="12808" y="2510"/>
                </a:cubicBezTo>
                <a:cubicBezTo>
                  <a:pt x="12877" y="2510"/>
                  <a:pt x="12946" y="2406"/>
                  <a:pt x="13015" y="2406"/>
                </a:cubicBezTo>
                <a:cubicBezTo>
                  <a:pt x="13015" y="2354"/>
                  <a:pt x="13085" y="2249"/>
                  <a:pt x="13085" y="2249"/>
                </a:cubicBezTo>
                <a:cubicBezTo>
                  <a:pt x="13085" y="2249"/>
                  <a:pt x="13223" y="2197"/>
                  <a:pt x="13292" y="2197"/>
                </a:cubicBezTo>
                <a:cubicBezTo>
                  <a:pt x="13362" y="2197"/>
                  <a:pt x="13777" y="2144"/>
                  <a:pt x="13777" y="2144"/>
                </a:cubicBezTo>
                <a:cubicBezTo>
                  <a:pt x="13777" y="2144"/>
                  <a:pt x="14054" y="2092"/>
                  <a:pt x="14123" y="2040"/>
                </a:cubicBezTo>
                <a:cubicBezTo>
                  <a:pt x="14123" y="2040"/>
                  <a:pt x="14400" y="1883"/>
                  <a:pt x="14400" y="1883"/>
                </a:cubicBezTo>
                <a:cubicBezTo>
                  <a:pt x="14469" y="1726"/>
                  <a:pt x="14469" y="1726"/>
                  <a:pt x="14469" y="1726"/>
                </a:cubicBezTo>
                <a:cubicBezTo>
                  <a:pt x="14677" y="1569"/>
                  <a:pt x="14677" y="1569"/>
                  <a:pt x="14677" y="1569"/>
                </a:cubicBezTo>
                <a:cubicBezTo>
                  <a:pt x="14677" y="1569"/>
                  <a:pt x="14746" y="1569"/>
                  <a:pt x="14746" y="1517"/>
                </a:cubicBezTo>
                <a:cubicBezTo>
                  <a:pt x="14746" y="1464"/>
                  <a:pt x="14815" y="1308"/>
                  <a:pt x="14815" y="1308"/>
                </a:cubicBezTo>
                <a:cubicBezTo>
                  <a:pt x="14954" y="1255"/>
                  <a:pt x="14954" y="1255"/>
                  <a:pt x="14954" y="1255"/>
                </a:cubicBezTo>
                <a:cubicBezTo>
                  <a:pt x="14954" y="1255"/>
                  <a:pt x="15092" y="1308"/>
                  <a:pt x="15092" y="1360"/>
                </a:cubicBezTo>
                <a:cubicBezTo>
                  <a:pt x="15092" y="1360"/>
                  <a:pt x="15023" y="1464"/>
                  <a:pt x="15023" y="1464"/>
                </a:cubicBezTo>
                <a:cubicBezTo>
                  <a:pt x="15023" y="1464"/>
                  <a:pt x="14885" y="1517"/>
                  <a:pt x="14815" y="1569"/>
                </a:cubicBezTo>
                <a:cubicBezTo>
                  <a:pt x="14815" y="1569"/>
                  <a:pt x="14815" y="1674"/>
                  <a:pt x="14815" y="1674"/>
                </a:cubicBezTo>
                <a:cubicBezTo>
                  <a:pt x="14954" y="1569"/>
                  <a:pt x="14954" y="1569"/>
                  <a:pt x="14954" y="1569"/>
                </a:cubicBezTo>
                <a:cubicBezTo>
                  <a:pt x="14954" y="1569"/>
                  <a:pt x="15023" y="1517"/>
                  <a:pt x="15023" y="1517"/>
                </a:cubicBezTo>
                <a:cubicBezTo>
                  <a:pt x="15023" y="1517"/>
                  <a:pt x="15300" y="1464"/>
                  <a:pt x="15300" y="1464"/>
                </a:cubicBezTo>
                <a:cubicBezTo>
                  <a:pt x="15300" y="1464"/>
                  <a:pt x="15438" y="1517"/>
                  <a:pt x="15438" y="1517"/>
                </a:cubicBezTo>
                <a:cubicBezTo>
                  <a:pt x="15438" y="1517"/>
                  <a:pt x="15577" y="1569"/>
                  <a:pt x="15577" y="1569"/>
                </a:cubicBezTo>
                <a:cubicBezTo>
                  <a:pt x="15854" y="1517"/>
                  <a:pt x="15854" y="1517"/>
                  <a:pt x="15854" y="1517"/>
                </a:cubicBezTo>
                <a:cubicBezTo>
                  <a:pt x="15854" y="1412"/>
                  <a:pt x="15854" y="1412"/>
                  <a:pt x="15854" y="1412"/>
                </a:cubicBezTo>
                <a:cubicBezTo>
                  <a:pt x="15854" y="1412"/>
                  <a:pt x="15854" y="1360"/>
                  <a:pt x="15923" y="1360"/>
                </a:cubicBezTo>
                <a:cubicBezTo>
                  <a:pt x="15992" y="1308"/>
                  <a:pt x="16131" y="1255"/>
                  <a:pt x="16131" y="1255"/>
                </a:cubicBezTo>
                <a:cubicBezTo>
                  <a:pt x="16131" y="1255"/>
                  <a:pt x="16131" y="1151"/>
                  <a:pt x="16131" y="1098"/>
                </a:cubicBezTo>
                <a:cubicBezTo>
                  <a:pt x="16131" y="1098"/>
                  <a:pt x="16200" y="994"/>
                  <a:pt x="16200" y="994"/>
                </a:cubicBezTo>
                <a:cubicBezTo>
                  <a:pt x="16200" y="994"/>
                  <a:pt x="16200" y="994"/>
                  <a:pt x="16200" y="994"/>
                </a:cubicBezTo>
                <a:cubicBezTo>
                  <a:pt x="16200" y="994"/>
                  <a:pt x="16338" y="941"/>
                  <a:pt x="16338" y="941"/>
                </a:cubicBezTo>
                <a:cubicBezTo>
                  <a:pt x="16338" y="941"/>
                  <a:pt x="16408" y="785"/>
                  <a:pt x="16408" y="785"/>
                </a:cubicBezTo>
                <a:cubicBezTo>
                  <a:pt x="16408" y="785"/>
                  <a:pt x="16408" y="732"/>
                  <a:pt x="16477" y="732"/>
                </a:cubicBezTo>
                <a:cubicBezTo>
                  <a:pt x="16477" y="732"/>
                  <a:pt x="16615" y="628"/>
                  <a:pt x="16615" y="628"/>
                </a:cubicBezTo>
                <a:cubicBezTo>
                  <a:pt x="16685" y="575"/>
                  <a:pt x="16685" y="575"/>
                  <a:pt x="16754" y="575"/>
                </a:cubicBezTo>
                <a:cubicBezTo>
                  <a:pt x="16754" y="575"/>
                  <a:pt x="16823" y="680"/>
                  <a:pt x="16823" y="680"/>
                </a:cubicBezTo>
                <a:cubicBezTo>
                  <a:pt x="16823" y="680"/>
                  <a:pt x="16823" y="732"/>
                  <a:pt x="16754" y="785"/>
                </a:cubicBezTo>
                <a:cubicBezTo>
                  <a:pt x="16685" y="785"/>
                  <a:pt x="16615" y="837"/>
                  <a:pt x="16615" y="837"/>
                </a:cubicBezTo>
                <a:cubicBezTo>
                  <a:pt x="16615" y="837"/>
                  <a:pt x="16754" y="941"/>
                  <a:pt x="16754" y="941"/>
                </a:cubicBezTo>
                <a:cubicBezTo>
                  <a:pt x="16754" y="941"/>
                  <a:pt x="16823" y="994"/>
                  <a:pt x="16823" y="994"/>
                </a:cubicBezTo>
                <a:cubicBezTo>
                  <a:pt x="16823" y="1046"/>
                  <a:pt x="16754" y="1098"/>
                  <a:pt x="16754" y="1098"/>
                </a:cubicBezTo>
                <a:cubicBezTo>
                  <a:pt x="16823" y="1098"/>
                  <a:pt x="17031" y="1046"/>
                  <a:pt x="17031" y="1046"/>
                </a:cubicBezTo>
                <a:cubicBezTo>
                  <a:pt x="17031" y="1046"/>
                  <a:pt x="17031" y="941"/>
                  <a:pt x="17031" y="941"/>
                </a:cubicBezTo>
                <a:cubicBezTo>
                  <a:pt x="17031" y="941"/>
                  <a:pt x="17169" y="837"/>
                  <a:pt x="17169" y="837"/>
                </a:cubicBezTo>
                <a:cubicBezTo>
                  <a:pt x="17238" y="837"/>
                  <a:pt x="17377" y="889"/>
                  <a:pt x="17377" y="889"/>
                </a:cubicBezTo>
                <a:cubicBezTo>
                  <a:pt x="17377" y="889"/>
                  <a:pt x="17377" y="941"/>
                  <a:pt x="17377" y="994"/>
                </a:cubicBezTo>
                <a:cubicBezTo>
                  <a:pt x="17308" y="994"/>
                  <a:pt x="17169" y="1098"/>
                  <a:pt x="17169" y="1098"/>
                </a:cubicBezTo>
                <a:cubicBezTo>
                  <a:pt x="17169" y="1151"/>
                  <a:pt x="17100" y="1151"/>
                  <a:pt x="17169" y="1151"/>
                </a:cubicBezTo>
                <a:cubicBezTo>
                  <a:pt x="17169" y="1203"/>
                  <a:pt x="17308" y="1308"/>
                  <a:pt x="17308" y="1308"/>
                </a:cubicBezTo>
                <a:cubicBezTo>
                  <a:pt x="17515" y="1412"/>
                  <a:pt x="17515" y="1412"/>
                  <a:pt x="17515" y="1412"/>
                </a:cubicBezTo>
                <a:cubicBezTo>
                  <a:pt x="17515" y="1412"/>
                  <a:pt x="17515" y="1464"/>
                  <a:pt x="17515" y="1517"/>
                </a:cubicBezTo>
                <a:cubicBezTo>
                  <a:pt x="17515" y="1517"/>
                  <a:pt x="17169" y="1517"/>
                  <a:pt x="17169" y="1517"/>
                </a:cubicBezTo>
                <a:cubicBezTo>
                  <a:pt x="17169" y="1517"/>
                  <a:pt x="17169" y="1517"/>
                  <a:pt x="17100" y="1569"/>
                </a:cubicBezTo>
                <a:cubicBezTo>
                  <a:pt x="17100" y="1569"/>
                  <a:pt x="17031" y="1621"/>
                  <a:pt x="16892" y="1674"/>
                </a:cubicBezTo>
                <a:cubicBezTo>
                  <a:pt x="16754" y="1674"/>
                  <a:pt x="16754" y="1674"/>
                  <a:pt x="16754" y="1726"/>
                </a:cubicBezTo>
                <a:cubicBezTo>
                  <a:pt x="16754" y="1778"/>
                  <a:pt x="16685" y="1831"/>
                  <a:pt x="16754" y="1883"/>
                </a:cubicBezTo>
                <a:cubicBezTo>
                  <a:pt x="16823" y="1935"/>
                  <a:pt x="16962" y="1987"/>
                  <a:pt x="16962" y="1987"/>
                </a:cubicBezTo>
                <a:cubicBezTo>
                  <a:pt x="16962" y="1987"/>
                  <a:pt x="17308" y="2092"/>
                  <a:pt x="17308" y="2040"/>
                </a:cubicBezTo>
                <a:cubicBezTo>
                  <a:pt x="17308" y="2040"/>
                  <a:pt x="17792" y="2040"/>
                  <a:pt x="17792" y="2040"/>
                </a:cubicBezTo>
                <a:cubicBezTo>
                  <a:pt x="18000" y="2040"/>
                  <a:pt x="18000" y="2040"/>
                  <a:pt x="18000" y="2040"/>
                </a:cubicBezTo>
                <a:cubicBezTo>
                  <a:pt x="18000" y="2040"/>
                  <a:pt x="18069" y="2144"/>
                  <a:pt x="18138" y="2197"/>
                </a:cubicBezTo>
                <a:cubicBezTo>
                  <a:pt x="18138" y="2197"/>
                  <a:pt x="18415" y="2354"/>
                  <a:pt x="18415" y="2354"/>
                </a:cubicBezTo>
                <a:cubicBezTo>
                  <a:pt x="18554" y="2354"/>
                  <a:pt x="18554" y="2354"/>
                  <a:pt x="18554" y="2354"/>
                </a:cubicBezTo>
                <a:cubicBezTo>
                  <a:pt x="18623" y="2563"/>
                  <a:pt x="18623" y="2563"/>
                  <a:pt x="18623" y="2563"/>
                </a:cubicBezTo>
                <a:cubicBezTo>
                  <a:pt x="18554" y="2720"/>
                  <a:pt x="18554" y="2720"/>
                  <a:pt x="18554" y="2720"/>
                </a:cubicBezTo>
                <a:cubicBezTo>
                  <a:pt x="18346" y="2772"/>
                  <a:pt x="18346" y="2772"/>
                  <a:pt x="18346" y="2772"/>
                </a:cubicBezTo>
                <a:cubicBezTo>
                  <a:pt x="18069" y="2929"/>
                  <a:pt x="18069" y="2929"/>
                  <a:pt x="18069" y="2929"/>
                </a:cubicBezTo>
                <a:cubicBezTo>
                  <a:pt x="17931" y="2877"/>
                  <a:pt x="17931" y="2877"/>
                  <a:pt x="17931" y="2877"/>
                </a:cubicBezTo>
                <a:cubicBezTo>
                  <a:pt x="17931" y="2877"/>
                  <a:pt x="18069" y="2981"/>
                  <a:pt x="18138" y="2981"/>
                </a:cubicBezTo>
                <a:cubicBezTo>
                  <a:pt x="18208" y="2981"/>
                  <a:pt x="18277" y="3033"/>
                  <a:pt x="18277" y="3033"/>
                </a:cubicBezTo>
                <a:cubicBezTo>
                  <a:pt x="18346" y="3033"/>
                  <a:pt x="18623" y="3033"/>
                  <a:pt x="18900" y="3033"/>
                </a:cubicBezTo>
                <a:cubicBezTo>
                  <a:pt x="18900" y="3086"/>
                  <a:pt x="18900" y="3086"/>
                  <a:pt x="18900" y="3138"/>
                </a:cubicBezTo>
                <a:cubicBezTo>
                  <a:pt x="18969" y="3190"/>
                  <a:pt x="19038" y="3400"/>
                  <a:pt x="19038" y="3452"/>
                </a:cubicBezTo>
                <a:cubicBezTo>
                  <a:pt x="19038" y="3452"/>
                  <a:pt x="19108" y="3661"/>
                  <a:pt x="19246" y="3818"/>
                </a:cubicBezTo>
                <a:cubicBezTo>
                  <a:pt x="19454" y="4027"/>
                  <a:pt x="19385" y="4079"/>
                  <a:pt x="19385" y="4079"/>
                </a:cubicBezTo>
                <a:cubicBezTo>
                  <a:pt x="19385" y="4550"/>
                  <a:pt x="19385" y="4550"/>
                  <a:pt x="19385" y="4550"/>
                </a:cubicBezTo>
                <a:cubicBezTo>
                  <a:pt x="19385" y="4969"/>
                  <a:pt x="19385" y="4969"/>
                  <a:pt x="19385" y="4969"/>
                </a:cubicBezTo>
                <a:cubicBezTo>
                  <a:pt x="19038" y="5178"/>
                  <a:pt x="19038" y="5178"/>
                  <a:pt x="19038" y="5178"/>
                </a:cubicBezTo>
                <a:cubicBezTo>
                  <a:pt x="18900" y="5648"/>
                  <a:pt x="18900" y="5648"/>
                  <a:pt x="18900" y="5648"/>
                </a:cubicBezTo>
                <a:cubicBezTo>
                  <a:pt x="18900" y="5648"/>
                  <a:pt x="18969" y="5701"/>
                  <a:pt x="19038" y="5701"/>
                </a:cubicBezTo>
                <a:cubicBezTo>
                  <a:pt x="19108" y="5753"/>
                  <a:pt x="19315" y="5910"/>
                  <a:pt x="19315" y="5910"/>
                </a:cubicBezTo>
                <a:cubicBezTo>
                  <a:pt x="19385" y="5962"/>
                  <a:pt x="19800" y="6119"/>
                  <a:pt x="20008" y="6171"/>
                </a:cubicBezTo>
                <a:cubicBezTo>
                  <a:pt x="20215" y="6276"/>
                  <a:pt x="20146" y="6538"/>
                  <a:pt x="20146" y="6538"/>
                </a:cubicBezTo>
                <a:cubicBezTo>
                  <a:pt x="20008" y="6904"/>
                  <a:pt x="20008" y="6904"/>
                  <a:pt x="20008" y="6904"/>
                </a:cubicBezTo>
                <a:cubicBezTo>
                  <a:pt x="20008" y="6904"/>
                  <a:pt x="20077" y="7113"/>
                  <a:pt x="20215" y="7113"/>
                </a:cubicBezTo>
                <a:cubicBezTo>
                  <a:pt x="20285" y="7061"/>
                  <a:pt x="20354" y="7374"/>
                  <a:pt x="20354" y="7374"/>
                </a:cubicBezTo>
                <a:cubicBezTo>
                  <a:pt x="20354" y="7374"/>
                  <a:pt x="20423" y="7688"/>
                  <a:pt x="20423" y="7740"/>
                </a:cubicBezTo>
                <a:cubicBezTo>
                  <a:pt x="20354" y="7793"/>
                  <a:pt x="20423" y="7845"/>
                  <a:pt x="20423" y="7845"/>
                </a:cubicBezTo>
                <a:cubicBezTo>
                  <a:pt x="20562" y="8054"/>
                  <a:pt x="20562" y="8054"/>
                  <a:pt x="20562" y="8054"/>
                </a:cubicBezTo>
                <a:cubicBezTo>
                  <a:pt x="20562" y="8054"/>
                  <a:pt x="20492" y="8211"/>
                  <a:pt x="20423" y="8263"/>
                </a:cubicBezTo>
                <a:cubicBezTo>
                  <a:pt x="20423" y="8368"/>
                  <a:pt x="20354" y="8473"/>
                  <a:pt x="20354" y="8473"/>
                </a:cubicBezTo>
                <a:cubicBezTo>
                  <a:pt x="20423" y="8630"/>
                  <a:pt x="20423" y="8630"/>
                  <a:pt x="20423" y="8630"/>
                </a:cubicBezTo>
                <a:cubicBezTo>
                  <a:pt x="20700" y="8891"/>
                  <a:pt x="20700" y="8891"/>
                  <a:pt x="20700" y="8891"/>
                </a:cubicBezTo>
                <a:cubicBezTo>
                  <a:pt x="20700" y="9153"/>
                  <a:pt x="20700" y="9153"/>
                  <a:pt x="20700" y="9153"/>
                </a:cubicBezTo>
                <a:cubicBezTo>
                  <a:pt x="20700" y="9309"/>
                  <a:pt x="20700" y="9309"/>
                  <a:pt x="20700" y="9309"/>
                </a:cubicBezTo>
                <a:cubicBezTo>
                  <a:pt x="20700" y="9309"/>
                  <a:pt x="20908" y="9362"/>
                  <a:pt x="20977" y="9362"/>
                </a:cubicBezTo>
                <a:cubicBezTo>
                  <a:pt x="21046" y="9362"/>
                  <a:pt x="21185" y="9466"/>
                  <a:pt x="21185" y="9466"/>
                </a:cubicBezTo>
                <a:cubicBezTo>
                  <a:pt x="21185" y="9466"/>
                  <a:pt x="21185" y="9571"/>
                  <a:pt x="21185" y="9623"/>
                </a:cubicBezTo>
                <a:cubicBezTo>
                  <a:pt x="21185" y="9623"/>
                  <a:pt x="21392" y="9832"/>
                  <a:pt x="21392" y="9832"/>
                </a:cubicBezTo>
                <a:cubicBezTo>
                  <a:pt x="21462" y="9885"/>
                  <a:pt x="21600" y="10042"/>
                  <a:pt x="21600" y="10042"/>
                </a:cubicBezTo>
                <a:cubicBezTo>
                  <a:pt x="21600" y="10042"/>
                  <a:pt x="21600" y="10146"/>
                  <a:pt x="21392" y="10303"/>
                </a:cubicBezTo>
                <a:cubicBezTo>
                  <a:pt x="21254" y="10460"/>
                  <a:pt x="21323" y="10460"/>
                  <a:pt x="21323" y="10512"/>
                </a:cubicBezTo>
                <a:cubicBezTo>
                  <a:pt x="21323" y="10565"/>
                  <a:pt x="21392" y="10669"/>
                  <a:pt x="21392" y="10669"/>
                </a:cubicBezTo>
                <a:cubicBezTo>
                  <a:pt x="21392" y="10669"/>
                  <a:pt x="21323" y="10722"/>
                  <a:pt x="21254" y="10774"/>
                </a:cubicBezTo>
                <a:cubicBezTo>
                  <a:pt x="21254" y="10774"/>
                  <a:pt x="21185" y="10878"/>
                  <a:pt x="21185" y="10983"/>
                </a:cubicBezTo>
                <a:cubicBezTo>
                  <a:pt x="20908" y="11140"/>
                  <a:pt x="20908" y="11140"/>
                  <a:pt x="20908" y="11140"/>
                </a:cubicBezTo>
                <a:cubicBezTo>
                  <a:pt x="20908" y="11140"/>
                  <a:pt x="20908" y="11140"/>
                  <a:pt x="20838" y="11192"/>
                </a:cubicBezTo>
                <a:cubicBezTo>
                  <a:pt x="20838" y="11140"/>
                  <a:pt x="20769" y="11140"/>
                  <a:pt x="20700" y="11140"/>
                </a:cubicBezTo>
                <a:cubicBezTo>
                  <a:pt x="20631" y="11088"/>
                  <a:pt x="20562" y="11035"/>
                  <a:pt x="20562" y="11035"/>
                </a:cubicBezTo>
                <a:cubicBezTo>
                  <a:pt x="20562" y="11035"/>
                  <a:pt x="20562" y="10931"/>
                  <a:pt x="20562" y="10826"/>
                </a:cubicBezTo>
                <a:cubicBezTo>
                  <a:pt x="20562" y="10722"/>
                  <a:pt x="20562" y="10774"/>
                  <a:pt x="20562" y="10722"/>
                </a:cubicBezTo>
                <a:cubicBezTo>
                  <a:pt x="20492" y="10669"/>
                  <a:pt x="20354" y="10617"/>
                  <a:pt x="20215" y="10565"/>
                </a:cubicBezTo>
                <a:cubicBezTo>
                  <a:pt x="20077" y="10565"/>
                  <a:pt x="19800" y="10565"/>
                  <a:pt x="19731" y="10617"/>
                </a:cubicBezTo>
                <a:cubicBezTo>
                  <a:pt x="19731" y="10617"/>
                  <a:pt x="19731" y="10826"/>
                  <a:pt x="19731" y="10826"/>
                </a:cubicBezTo>
                <a:cubicBezTo>
                  <a:pt x="19869" y="10983"/>
                  <a:pt x="19869" y="10983"/>
                  <a:pt x="19869" y="10983"/>
                </a:cubicBezTo>
                <a:cubicBezTo>
                  <a:pt x="19800" y="11088"/>
                  <a:pt x="19800" y="11088"/>
                  <a:pt x="19800" y="11088"/>
                </a:cubicBezTo>
                <a:cubicBezTo>
                  <a:pt x="19800" y="11088"/>
                  <a:pt x="19177" y="11192"/>
                  <a:pt x="18969" y="11192"/>
                </a:cubicBezTo>
                <a:cubicBezTo>
                  <a:pt x="18762" y="11192"/>
                  <a:pt x="18831" y="11297"/>
                  <a:pt x="18831" y="11297"/>
                </a:cubicBezTo>
                <a:cubicBezTo>
                  <a:pt x="18692" y="11506"/>
                  <a:pt x="18692" y="11506"/>
                  <a:pt x="18692" y="11506"/>
                </a:cubicBezTo>
                <a:cubicBezTo>
                  <a:pt x="18554" y="11611"/>
                  <a:pt x="18554" y="11611"/>
                  <a:pt x="18554" y="11611"/>
                </a:cubicBezTo>
                <a:cubicBezTo>
                  <a:pt x="18138" y="11715"/>
                  <a:pt x="18138" y="11715"/>
                  <a:pt x="18138" y="11715"/>
                </a:cubicBezTo>
                <a:cubicBezTo>
                  <a:pt x="18138" y="11715"/>
                  <a:pt x="17723" y="11977"/>
                  <a:pt x="17654" y="11977"/>
                </a:cubicBezTo>
                <a:cubicBezTo>
                  <a:pt x="17377" y="12134"/>
                  <a:pt x="17377" y="12134"/>
                  <a:pt x="17377" y="12134"/>
                </a:cubicBezTo>
                <a:cubicBezTo>
                  <a:pt x="17377" y="12134"/>
                  <a:pt x="17308" y="12134"/>
                  <a:pt x="17100" y="12238"/>
                </a:cubicBezTo>
                <a:cubicBezTo>
                  <a:pt x="16823" y="12291"/>
                  <a:pt x="16962" y="12395"/>
                  <a:pt x="16892" y="12447"/>
                </a:cubicBezTo>
                <a:cubicBezTo>
                  <a:pt x="16892" y="12552"/>
                  <a:pt x="16823" y="12552"/>
                  <a:pt x="16685" y="12604"/>
                </a:cubicBezTo>
                <a:cubicBezTo>
                  <a:pt x="16615" y="12604"/>
                  <a:pt x="16408" y="12552"/>
                  <a:pt x="16269" y="12552"/>
                </a:cubicBezTo>
                <a:cubicBezTo>
                  <a:pt x="16200" y="12552"/>
                  <a:pt x="15992" y="12657"/>
                  <a:pt x="15854" y="12657"/>
                </a:cubicBezTo>
                <a:cubicBezTo>
                  <a:pt x="15646" y="12657"/>
                  <a:pt x="15646" y="12657"/>
                  <a:pt x="15646" y="12657"/>
                </a:cubicBezTo>
                <a:cubicBezTo>
                  <a:pt x="15369" y="12918"/>
                  <a:pt x="15369" y="12918"/>
                  <a:pt x="15369" y="12918"/>
                </a:cubicBezTo>
                <a:cubicBezTo>
                  <a:pt x="15162" y="13232"/>
                  <a:pt x="15162" y="13232"/>
                  <a:pt x="15162" y="13232"/>
                </a:cubicBezTo>
                <a:cubicBezTo>
                  <a:pt x="15092" y="13075"/>
                  <a:pt x="15092" y="13075"/>
                  <a:pt x="15092" y="13075"/>
                </a:cubicBezTo>
                <a:cubicBezTo>
                  <a:pt x="15023" y="12866"/>
                  <a:pt x="15023" y="12866"/>
                  <a:pt x="15023" y="12866"/>
                </a:cubicBezTo>
                <a:cubicBezTo>
                  <a:pt x="14677" y="12866"/>
                  <a:pt x="14677" y="12866"/>
                  <a:pt x="14677" y="12866"/>
                </a:cubicBezTo>
                <a:cubicBezTo>
                  <a:pt x="14746" y="13023"/>
                  <a:pt x="14746" y="13023"/>
                  <a:pt x="14746" y="13023"/>
                </a:cubicBezTo>
                <a:cubicBezTo>
                  <a:pt x="14746" y="13023"/>
                  <a:pt x="14885" y="13389"/>
                  <a:pt x="14954" y="13441"/>
                </a:cubicBezTo>
                <a:cubicBezTo>
                  <a:pt x="15023" y="13493"/>
                  <a:pt x="15092" y="13493"/>
                  <a:pt x="15231" y="13546"/>
                </a:cubicBezTo>
                <a:cubicBezTo>
                  <a:pt x="15438" y="13650"/>
                  <a:pt x="15438" y="13650"/>
                  <a:pt x="15646" y="13755"/>
                </a:cubicBezTo>
                <a:cubicBezTo>
                  <a:pt x="15854" y="13860"/>
                  <a:pt x="15785" y="13964"/>
                  <a:pt x="15785" y="14016"/>
                </a:cubicBezTo>
                <a:cubicBezTo>
                  <a:pt x="15785" y="14121"/>
                  <a:pt x="15785" y="14121"/>
                  <a:pt x="15646" y="14226"/>
                </a:cubicBezTo>
                <a:cubicBezTo>
                  <a:pt x="15508" y="14383"/>
                  <a:pt x="15646" y="14487"/>
                  <a:pt x="15646" y="14487"/>
                </a:cubicBezTo>
                <a:cubicBezTo>
                  <a:pt x="15646" y="14487"/>
                  <a:pt x="15715" y="14592"/>
                  <a:pt x="15854" y="14696"/>
                </a:cubicBezTo>
                <a:cubicBezTo>
                  <a:pt x="15992" y="14801"/>
                  <a:pt x="15923" y="14853"/>
                  <a:pt x="15992" y="15010"/>
                </a:cubicBezTo>
                <a:cubicBezTo>
                  <a:pt x="15992" y="15167"/>
                  <a:pt x="15992" y="15115"/>
                  <a:pt x="16131" y="15272"/>
                </a:cubicBezTo>
                <a:cubicBezTo>
                  <a:pt x="16269" y="15376"/>
                  <a:pt x="16200" y="15324"/>
                  <a:pt x="16338" y="15429"/>
                </a:cubicBezTo>
                <a:cubicBezTo>
                  <a:pt x="16477" y="15533"/>
                  <a:pt x="16477" y="15585"/>
                  <a:pt x="16477" y="15585"/>
                </a:cubicBezTo>
                <a:cubicBezTo>
                  <a:pt x="16477" y="15585"/>
                  <a:pt x="16892" y="15481"/>
                  <a:pt x="17031" y="15585"/>
                </a:cubicBezTo>
                <a:cubicBezTo>
                  <a:pt x="17169" y="15690"/>
                  <a:pt x="17100" y="15638"/>
                  <a:pt x="17377" y="15795"/>
                </a:cubicBezTo>
                <a:cubicBezTo>
                  <a:pt x="17585" y="16004"/>
                  <a:pt x="17377" y="15899"/>
                  <a:pt x="17446" y="16056"/>
                </a:cubicBezTo>
                <a:cubicBezTo>
                  <a:pt x="17515" y="16161"/>
                  <a:pt x="17585" y="16108"/>
                  <a:pt x="17585" y="16108"/>
                </a:cubicBezTo>
                <a:cubicBezTo>
                  <a:pt x="17585" y="16108"/>
                  <a:pt x="17654" y="16161"/>
                  <a:pt x="17792" y="16161"/>
                </a:cubicBezTo>
                <a:cubicBezTo>
                  <a:pt x="17931" y="16161"/>
                  <a:pt x="17931" y="16265"/>
                  <a:pt x="17931" y="16370"/>
                </a:cubicBezTo>
                <a:cubicBezTo>
                  <a:pt x="18000" y="16475"/>
                  <a:pt x="18000" y="16475"/>
                  <a:pt x="18138" y="16579"/>
                </a:cubicBezTo>
                <a:cubicBezTo>
                  <a:pt x="18208" y="16631"/>
                  <a:pt x="18277" y="16579"/>
                  <a:pt x="18485" y="16527"/>
                </a:cubicBezTo>
                <a:cubicBezTo>
                  <a:pt x="18623" y="16527"/>
                  <a:pt x="18554" y="16631"/>
                  <a:pt x="18554" y="16684"/>
                </a:cubicBezTo>
                <a:cubicBezTo>
                  <a:pt x="18554" y="16736"/>
                  <a:pt x="18692" y="16736"/>
                  <a:pt x="18831" y="16788"/>
                </a:cubicBezTo>
                <a:cubicBezTo>
                  <a:pt x="18969" y="16841"/>
                  <a:pt x="18900" y="16841"/>
                  <a:pt x="19038" y="16945"/>
                </a:cubicBezTo>
                <a:cubicBezTo>
                  <a:pt x="19038" y="16945"/>
                  <a:pt x="19038" y="16945"/>
                  <a:pt x="19038" y="16998"/>
                </a:cubicBezTo>
                <a:close/>
                <a:moveTo>
                  <a:pt x="3808" y="20606"/>
                </a:moveTo>
                <a:cubicBezTo>
                  <a:pt x="3808" y="20606"/>
                  <a:pt x="3808" y="20606"/>
                  <a:pt x="3808" y="20606"/>
                </a:cubicBezTo>
                <a:cubicBezTo>
                  <a:pt x="3808" y="20606"/>
                  <a:pt x="3808" y="20606"/>
                  <a:pt x="3808" y="20606"/>
                </a:cubicBezTo>
                <a:cubicBezTo>
                  <a:pt x="3808" y="20606"/>
                  <a:pt x="3808" y="20606"/>
                  <a:pt x="3808" y="20606"/>
                </a:cubicBezTo>
                <a:close/>
                <a:moveTo>
                  <a:pt x="8862" y="20920"/>
                </a:moveTo>
                <a:cubicBezTo>
                  <a:pt x="8862" y="20920"/>
                  <a:pt x="8862" y="20920"/>
                  <a:pt x="8862" y="20920"/>
                </a:cubicBezTo>
                <a:cubicBezTo>
                  <a:pt x="8862" y="20920"/>
                  <a:pt x="8862" y="20920"/>
                  <a:pt x="8862" y="20920"/>
                </a:cubicBezTo>
                <a:cubicBezTo>
                  <a:pt x="8862" y="20920"/>
                  <a:pt x="8862" y="20920"/>
                  <a:pt x="8862" y="20920"/>
                </a:cubicBezTo>
                <a:cubicBezTo>
                  <a:pt x="8862" y="20920"/>
                  <a:pt x="8862" y="20920"/>
                  <a:pt x="8862" y="20920"/>
                </a:cubicBezTo>
                <a:close/>
                <a:moveTo>
                  <a:pt x="21600" y="10669"/>
                </a:moveTo>
                <a:cubicBezTo>
                  <a:pt x="21600" y="10669"/>
                  <a:pt x="21600" y="10669"/>
                  <a:pt x="21600" y="10669"/>
                </a:cubicBezTo>
                <a:cubicBezTo>
                  <a:pt x="21600" y="10669"/>
                  <a:pt x="21600" y="10669"/>
                  <a:pt x="21600" y="10669"/>
                </a:cubicBezTo>
                <a:cubicBezTo>
                  <a:pt x="21600" y="10669"/>
                  <a:pt x="21600" y="10669"/>
                  <a:pt x="21600" y="10669"/>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0" name="Shape 2730"/>
          <p:cNvSpPr/>
          <p:nvPr/>
        </p:nvSpPr>
        <p:spPr>
          <a:xfrm>
            <a:off x="15409873" y="6472967"/>
            <a:ext cx="2255401" cy="2496625"/>
          </a:xfrm>
          <a:custGeom>
            <a:avLst/>
            <a:gdLst/>
            <a:ahLst/>
            <a:cxnLst>
              <a:cxn ang="0">
                <a:pos x="wd2" y="hd2"/>
              </a:cxn>
              <a:cxn ang="5400000">
                <a:pos x="wd2" y="hd2"/>
              </a:cxn>
              <a:cxn ang="10800000">
                <a:pos x="wd2" y="hd2"/>
              </a:cxn>
              <a:cxn ang="16200000">
                <a:pos x="wd2" y="hd2"/>
              </a:cxn>
            </a:cxnLst>
            <a:rect l="0" t="0" r="r" b="b"/>
            <a:pathLst>
              <a:path w="21563" h="21579" extrusionOk="0">
                <a:moveTo>
                  <a:pt x="16470" y="18327"/>
                </a:moveTo>
                <a:cubicBezTo>
                  <a:pt x="16514" y="18597"/>
                  <a:pt x="16514" y="18597"/>
                  <a:pt x="16514" y="18597"/>
                </a:cubicBezTo>
                <a:cubicBezTo>
                  <a:pt x="16514" y="18597"/>
                  <a:pt x="16251" y="18982"/>
                  <a:pt x="16251" y="19020"/>
                </a:cubicBezTo>
                <a:cubicBezTo>
                  <a:pt x="16251" y="19059"/>
                  <a:pt x="16163" y="19213"/>
                  <a:pt x="16075" y="19328"/>
                </a:cubicBezTo>
                <a:cubicBezTo>
                  <a:pt x="16031" y="19405"/>
                  <a:pt x="15768" y="19713"/>
                  <a:pt x="15768" y="19713"/>
                </a:cubicBezTo>
                <a:cubicBezTo>
                  <a:pt x="15768" y="19713"/>
                  <a:pt x="15768" y="19829"/>
                  <a:pt x="15856" y="19906"/>
                </a:cubicBezTo>
                <a:cubicBezTo>
                  <a:pt x="15900" y="19983"/>
                  <a:pt x="16031" y="20098"/>
                  <a:pt x="16031" y="20214"/>
                </a:cubicBezTo>
                <a:cubicBezTo>
                  <a:pt x="16031" y="20291"/>
                  <a:pt x="16251" y="20406"/>
                  <a:pt x="16251" y="20406"/>
                </a:cubicBezTo>
                <a:cubicBezTo>
                  <a:pt x="16295" y="20637"/>
                  <a:pt x="16295" y="20637"/>
                  <a:pt x="16295" y="20637"/>
                </a:cubicBezTo>
                <a:cubicBezTo>
                  <a:pt x="16295" y="20637"/>
                  <a:pt x="16426" y="20753"/>
                  <a:pt x="16426" y="20791"/>
                </a:cubicBezTo>
                <a:cubicBezTo>
                  <a:pt x="16383" y="20830"/>
                  <a:pt x="16163" y="21022"/>
                  <a:pt x="16163" y="21022"/>
                </a:cubicBezTo>
                <a:cubicBezTo>
                  <a:pt x="16119" y="21253"/>
                  <a:pt x="16119" y="21253"/>
                  <a:pt x="16119" y="21253"/>
                </a:cubicBezTo>
                <a:cubicBezTo>
                  <a:pt x="16119" y="21369"/>
                  <a:pt x="16119" y="21369"/>
                  <a:pt x="16119" y="21369"/>
                </a:cubicBezTo>
                <a:cubicBezTo>
                  <a:pt x="16119" y="21369"/>
                  <a:pt x="16163" y="21369"/>
                  <a:pt x="16119" y="21484"/>
                </a:cubicBezTo>
                <a:cubicBezTo>
                  <a:pt x="16075" y="21561"/>
                  <a:pt x="16075" y="21561"/>
                  <a:pt x="16031" y="21561"/>
                </a:cubicBezTo>
                <a:cubicBezTo>
                  <a:pt x="15987" y="21600"/>
                  <a:pt x="15548" y="21561"/>
                  <a:pt x="15548" y="21561"/>
                </a:cubicBezTo>
                <a:cubicBezTo>
                  <a:pt x="15109" y="21484"/>
                  <a:pt x="15109" y="21484"/>
                  <a:pt x="15109" y="21484"/>
                </a:cubicBezTo>
                <a:cubicBezTo>
                  <a:pt x="15109" y="21484"/>
                  <a:pt x="14890" y="21446"/>
                  <a:pt x="14802" y="21407"/>
                </a:cubicBezTo>
                <a:cubicBezTo>
                  <a:pt x="14758" y="21369"/>
                  <a:pt x="14670" y="21330"/>
                  <a:pt x="14670" y="21330"/>
                </a:cubicBezTo>
                <a:cubicBezTo>
                  <a:pt x="14539" y="20984"/>
                  <a:pt x="14539" y="20984"/>
                  <a:pt x="14539" y="20984"/>
                </a:cubicBezTo>
                <a:cubicBezTo>
                  <a:pt x="14187" y="20945"/>
                  <a:pt x="14187" y="20945"/>
                  <a:pt x="14187" y="20945"/>
                </a:cubicBezTo>
                <a:cubicBezTo>
                  <a:pt x="13309" y="20830"/>
                  <a:pt x="13309" y="20830"/>
                  <a:pt x="13309" y="20830"/>
                </a:cubicBezTo>
                <a:cubicBezTo>
                  <a:pt x="13309" y="20830"/>
                  <a:pt x="13002" y="20599"/>
                  <a:pt x="12958" y="20560"/>
                </a:cubicBezTo>
                <a:cubicBezTo>
                  <a:pt x="12870" y="20522"/>
                  <a:pt x="12783" y="20406"/>
                  <a:pt x="12783" y="20406"/>
                </a:cubicBezTo>
                <a:cubicBezTo>
                  <a:pt x="12607" y="20368"/>
                  <a:pt x="12607" y="20368"/>
                  <a:pt x="12607" y="20368"/>
                </a:cubicBezTo>
                <a:cubicBezTo>
                  <a:pt x="12256" y="20060"/>
                  <a:pt x="12256" y="20060"/>
                  <a:pt x="12256" y="20060"/>
                </a:cubicBezTo>
                <a:cubicBezTo>
                  <a:pt x="11904" y="20060"/>
                  <a:pt x="11904" y="20060"/>
                  <a:pt x="11904" y="20060"/>
                </a:cubicBezTo>
                <a:cubicBezTo>
                  <a:pt x="11641" y="19906"/>
                  <a:pt x="11641" y="19906"/>
                  <a:pt x="11641" y="19906"/>
                </a:cubicBezTo>
                <a:cubicBezTo>
                  <a:pt x="11334" y="19906"/>
                  <a:pt x="11334" y="19906"/>
                  <a:pt x="11334" y="19906"/>
                </a:cubicBezTo>
                <a:cubicBezTo>
                  <a:pt x="11334" y="19906"/>
                  <a:pt x="11114" y="19867"/>
                  <a:pt x="11114" y="19829"/>
                </a:cubicBezTo>
                <a:cubicBezTo>
                  <a:pt x="11070" y="19752"/>
                  <a:pt x="10807" y="19636"/>
                  <a:pt x="10807" y="19636"/>
                </a:cubicBezTo>
                <a:cubicBezTo>
                  <a:pt x="10807" y="19636"/>
                  <a:pt x="10807" y="19405"/>
                  <a:pt x="10807" y="19367"/>
                </a:cubicBezTo>
                <a:cubicBezTo>
                  <a:pt x="10807" y="19328"/>
                  <a:pt x="10851" y="18943"/>
                  <a:pt x="10851" y="18943"/>
                </a:cubicBezTo>
                <a:cubicBezTo>
                  <a:pt x="11026" y="18751"/>
                  <a:pt x="11026" y="18751"/>
                  <a:pt x="11026" y="18751"/>
                </a:cubicBezTo>
                <a:cubicBezTo>
                  <a:pt x="11290" y="18674"/>
                  <a:pt x="11290" y="18674"/>
                  <a:pt x="11290" y="18674"/>
                </a:cubicBezTo>
                <a:cubicBezTo>
                  <a:pt x="11378" y="18828"/>
                  <a:pt x="11378" y="18828"/>
                  <a:pt x="11378" y="18828"/>
                </a:cubicBezTo>
                <a:cubicBezTo>
                  <a:pt x="11685" y="18943"/>
                  <a:pt x="11685" y="18943"/>
                  <a:pt x="11685" y="18943"/>
                </a:cubicBezTo>
                <a:cubicBezTo>
                  <a:pt x="11861" y="18828"/>
                  <a:pt x="11861" y="18828"/>
                  <a:pt x="11861" y="18828"/>
                </a:cubicBezTo>
                <a:cubicBezTo>
                  <a:pt x="11948" y="18597"/>
                  <a:pt x="11948" y="18597"/>
                  <a:pt x="11948" y="18597"/>
                </a:cubicBezTo>
                <a:cubicBezTo>
                  <a:pt x="12212" y="18520"/>
                  <a:pt x="12212" y="18520"/>
                  <a:pt x="12212" y="18520"/>
                </a:cubicBezTo>
                <a:cubicBezTo>
                  <a:pt x="12519" y="18635"/>
                  <a:pt x="12519" y="18635"/>
                  <a:pt x="12519" y="18635"/>
                </a:cubicBezTo>
                <a:cubicBezTo>
                  <a:pt x="12739" y="18828"/>
                  <a:pt x="12739" y="18828"/>
                  <a:pt x="12739" y="18828"/>
                </a:cubicBezTo>
                <a:cubicBezTo>
                  <a:pt x="13178" y="18943"/>
                  <a:pt x="13178" y="18943"/>
                  <a:pt x="13178" y="18943"/>
                </a:cubicBezTo>
                <a:cubicBezTo>
                  <a:pt x="13573" y="18866"/>
                  <a:pt x="13573" y="18866"/>
                  <a:pt x="13573" y="18866"/>
                </a:cubicBezTo>
                <a:cubicBezTo>
                  <a:pt x="13924" y="18828"/>
                  <a:pt x="13924" y="18828"/>
                  <a:pt x="13924" y="18828"/>
                </a:cubicBezTo>
                <a:cubicBezTo>
                  <a:pt x="13924" y="18828"/>
                  <a:pt x="14100" y="18828"/>
                  <a:pt x="14187" y="18828"/>
                </a:cubicBezTo>
                <a:cubicBezTo>
                  <a:pt x="14231" y="18789"/>
                  <a:pt x="14495" y="18712"/>
                  <a:pt x="14495" y="18712"/>
                </a:cubicBezTo>
                <a:cubicBezTo>
                  <a:pt x="14934" y="18597"/>
                  <a:pt x="14934" y="18597"/>
                  <a:pt x="14934" y="18597"/>
                </a:cubicBezTo>
                <a:cubicBezTo>
                  <a:pt x="15197" y="18289"/>
                  <a:pt x="15197" y="18289"/>
                  <a:pt x="15197" y="18289"/>
                </a:cubicBezTo>
                <a:cubicBezTo>
                  <a:pt x="15548" y="18404"/>
                  <a:pt x="15548" y="18404"/>
                  <a:pt x="15548" y="18404"/>
                </a:cubicBezTo>
                <a:cubicBezTo>
                  <a:pt x="15856" y="18443"/>
                  <a:pt x="15856" y="18443"/>
                  <a:pt x="15856" y="18443"/>
                </a:cubicBezTo>
                <a:cubicBezTo>
                  <a:pt x="15987" y="18250"/>
                  <a:pt x="15987" y="18250"/>
                  <a:pt x="15987" y="18250"/>
                </a:cubicBezTo>
                <a:cubicBezTo>
                  <a:pt x="16295" y="18096"/>
                  <a:pt x="16295" y="18096"/>
                  <a:pt x="16295" y="18096"/>
                </a:cubicBezTo>
                <a:cubicBezTo>
                  <a:pt x="16470" y="18327"/>
                  <a:pt x="16470" y="18327"/>
                  <a:pt x="16470" y="18327"/>
                </a:cubicBezTo>
                <a:close/>
                <a:moveTo>
                  <a:pt x="16997" y="18058"/>
                </a:moveTo>
                <a:cubicBezTo>
                  <a:pt x="16997" y="18058"/>
                  <a:pt x="16997" y="18058"/>
                  <a:pt x="16997" y="18058"/>
                </a:cubicBezTo>
                <a:cubicBezTo>
                  <a:pt x="16822" y="18212"/>
                  <a:pt x="16822" y="18212"/>
                  <a:pt x="16822" y="18212"/>
                </a:cubicBezTo>
                <a:cubicBezTo>
                  <a:pt x="16646" y="18327"/>
                  <a:pt x="16646" y="18327"/>
                  <a:pt x="16646" y="18327"/>
                </a:cubicBezTo>
                <a:cubicBezTo>
                  <a:pt x="16646" y="18327"/>
                  <a:pt x="16690" y="18481"/>
                  <a:pt x="16690" y="18558"/>
                </a:cubicBezTo>
                <a:cubicBezTo>
                  <a:pt x="16734" y="18635"/>
                  <a:pt x="16865" y="18828"/>
                  <a:pt x="16865" y="18828"/>
                </a:cubicBezTo>
                <a:cubicBezTo>
                  <a:pt x="17304" y="18828"/>
                  <a:pt x="17304" y="18828"/>
                  <a:pt x="17304" y="18828"/>
                </a:cubicBezTo>
                <a:cubicBezTo>
                  <a:pt x="17612" y="18674"/>
                  <a:pt x="17612" y="18674"/>
                  <a:pt x="17612" y="18674"/>
                </a:cubicBezTo>
                <a:cubicBezTo>
                  <a:pt x="17656" y="18404"/>
                  <a:pt x="17656" y="18404"/>
                  <a:pt x="17656" y="18404"/>
                </a:cubicBezTo>
                <a:cubicBezTo>
                  <a:pt x="17787" y="18135"/>
                  <a:pt x="17787" y="18135"/>
                  <a:pt x="17787" y="18135"/>
                </a:cubicBezTo>
                <a:cubicBezTo>
                  <a:pt x="18051" y="17981"/>
                  <a:pt x="18051" y="17981"/>
                  <a:pt x="18051" y="17981"/>
                </a:cubicBezTo>
                <a:cubicBezTo>
                  <a:pt x="18270" y="17788"/>
                  <a:pt x="18270" y="17788"/>
                  <a:pt x="18270" y="17788"/>
                </a:cubicBezTo>
                <a:cubicBezTo>
                  <a:pt x="18402" y="17596"/>
                  <a:pt x="18402" y="17596"/>
                  <a:pt x="18402" y="17596"/>
                </a:cubicBezTo>
                <a:cubicBezTo>
                  <a:pt x="18446" y="17095"/>
                  <a:pt x="18446" y="17095"/>
                  <a:pt x="18446" y="17095"/>
                </a:cubicBezTo>
                <a:cubicBezTo>
                  <a:pt x="18578" y="16710"/>
                  <a:pt x="18578" y="16710"/>
                  <a:pt x="18578" y="16710"/>
                </a:cubicBezTo>
                <a:cubicBezTo>
                  <a:pt x="19280" y="16479"/>
                  <a:pt x="19280" y="16479"/>
                  <a:pt x="19280" y="16479"/>
                </a:cubicBezTo>
                <a:cubicBezTo>
                  <a:pt x="19412" y="16402"/>
                  <a:pt x="19412" y="16402"/>
                  <a:pt x="19412" y="16402"/>
                </a:cubicBezTo>
                <a:cubicBezTo>
                  <a:pt x="19412" y="16402"/>
                  <a:pt x="19412" y="16325"/>
                  <a:pt x="19368" y="16248"/>
                </a:cubicBezTo>
                <a:cubicBezTo>
                  <a:pt x="19368" y="16210"/>
                  <a:pt x="19236" y="16094"/>
                  <a:pt x="19236" y="16094"/>
                </a:cubicBezTo>
                <a:cubicBezTo>
                  <a:pt x="19236" y="16094"/>
                  <a:pt x="19280" y="15979"/>
                  <a:pt x="19280" y="15940"/>
                </a:cubicBezTo>
                <a:cubicBezTo>
                  <a:pt x="19280" y="15902"/>
                  <a:pt x="19236" y="15632"/>
                  <a:pt x="19236" y="15632"/>
                </a:cubicBezTo>
                <a:cubicBezTo>
                  <a:pt x="19148" y="15363"/>
                  <a:pt x="19148" y="15363"/>
                  <a:pt x="19148" y="15363"/>
                </a:cubicBezTo>
                <a:cubicBezTo>
                  <a:pt x="19148" y="15363"/>
                  <a:pt x="19061" y="15363"/>
                  <a:pt x="18929" y="15286"/>
                </a:cubicBezTo>
                <a:cubicBezTo>
                  <a:pt x="18797" y="15247"/>
                  <a:pt x="18578" y="15132"/>
                  <a:pt x="18578" y="15132"/>
                </a:cubicBezTo>
                <a:cubicBezTo>
                  <a:pt x="18358" y="15055"/>
                  <a:pt x="18358" y="15055"/>
                  <a:pt x="18358" y="15055"/>
                </a:cubicBezTo>
                <a:cubicBezTo>
                  <a:pt x="18095" y="15016"/>
                  <a:pt x="18095" y="15016"/>
                  <a:pt x="18095" y="15016"/>
                </a:cubicBezTo>
                <a:cubicBezTo>
                  <a:pt x="18007" y="14824"/>
                  <a:pt x="18007" y="14824"/>
                  <a:pt x="18007" y="14824"/>
                </a:cubicBezTo>
                <a:cubicBezTo>
                  <a:pt x="18183" y="14284"/>
                  <a:pt x="18183" y="14284"/>
                  <a:pt x="18183" y="14284"/>
                </a:cubicBezTo>
                <a:cubicBezTo>
                  <a:pt x="18051" y="14015"/>
                  <a:pt x="18051" y="14015"/>
                  <a:pt x="18051" y="14015"/>
                </a:cubicBezTo>
                <a:cubicBezTo>
                  <a:pt x="18446" y="13630"/>
                  <a:pt x="18446" y="13630"/>
                  <a:pt x="18446" y="13630"/>
                </a:cubicBezTo>
                <a:cubicBezTo>
                  <a:pt x="18622" y="13360"/>
                  <a:pt x="18622" y="13360"/>
                  <a:pt x="18622" y="13360"/>
                </a:cubicBezTo>
                <a:cubicBezTo>
                  <a:pt x="18841" y="13206"/>
                  <a:pt x="18841" y="13206"/>
                  <a:pt x="18841" y="13206"/>
                </a:cubicBezTo>
                <a:cubicBezTo>
                  <a:pt x="19192" y="13283"/>
                  <a:pt x="19192" y="13283"/>
                  <a:pt x="19192" y="13283"/>
                </a:cubicBezTo>
                <a:cubicBezTo>
                  <a:pt x="19324" y="13437"/>
                  <a:pt x="19324" y="13437"/>
                  <a:pt x="19324" y="13437"/>
                </a:cubicBezTo>
                <a:cubicBezTo>
                  <a:pt x="19543" y="13476"/>
                  <a:pt x="19543" y="13476"/>
                  <a:pt x="19543" y="13476"/>
                </a:cubicBezTo>
                <a:cubicBezTo>
                  <a:pt x="19939" y="13476"/>
                  <a:pt x="19939" y="13476"/>
                  <a:pt x="19939" y="13476"/>
                </a:cubicBezTo>
                <a:cubicBezTo>
                  <a:pt x="20378" y="13553"/>
                  <a:pt x="20378" y="13553"/>
                  <a:pt x="20378" y="13553"/>
                </a:cubicBezTo>
                <a:cubicBezTo>
                  <a:pt x="20553" y="13784"/>
                  <a:pt x="20553" y="13784"/>
                  <a:pt x="20553" y="13784"/>
                </a:cubicBezTo>
                <a:cubicBezTo>
                  <a:pt x="20729" y="14053"/>
                  <a:pt x="20729" y="14053"/>
                  <a:pt x="20729" y="14053"/>
                </a:cubicBezTo>
                <a:cubicBezTo>
                  <a:pt x="20729" y="14053"/>
                  <a:pt x="20817" y="14169"/>
                  <a:pt x="20861" y="14207"/>
                </a:cubicBezTo>
                <a:cubicBezTo>
                  <a:pt x="20861" y="14207"/>
                  <a:pt x="21036" y="14323"/>
                  <a:pt x="21080" y="14323"/>
                </a:cubicBezTo>
                <a:cubicBezTo>
                  <a:pt x="21124" y="14361"/>
                  <a:pt x="21387" y="14400"/>
                  <a:pt x="21387" y="14400"/>
                </a:cubicBezTo>
                <a:cubicBezTo>
                  <a:pt x="21387" y="14400"/>
                  <a:pt x="21387" y="14130"/>
                  <a:pt x="21431" y="14053"/>
                </a:cubicBezTo>
                <a:cubicBezTo>
                  <a:pt x="21475" y="14015"/>
                  <a:pt x="21563" y="13861"/>
                  <a:pt x="21563" y="13822"/>
                </a:cubicBezTo>
                <a:cubicBezTo>
                  <a:pt x="21563" y="13784"/>
                  <a:pt x="21475" y="13514"/>
                  <a:pt x="21475" y="13514"/>
                </a:cubicBezTo>
                <a:cubicBezTo>
                  <a:pt x="21168" y="13206"/>
                  <a:pt x="21168" y="13206"/>
                  <a:pt x="21168" y="13206"/>
                </a:cubicBezTo>
                <a:cubicBezTo>
                  <a:pt x="20861" y="13014"/>
                  <a:pt x="20861" y="13014"/>
                  <a:pt x="20861" y="13014"/>
                </a:cubicBezTo>
                <a:cubicBezTo>
                  <a:pt x="20114" y="12590"/>
                  <a:pt x="20114" y="12590"/>
                  <a:pt x="20114" y="12590"/>
                </a:cubicBezTo>
                <a:cubicBezTo>
                  <a:pt x="19061" y="12282"/>
                  <a:pt x="19061" y="12282"/>
                  <a:pt x="19061" y="12282"/>
                </a:cubicBezTo>
                <a:cubicBezTo>
                  <a:pt x="18358" y="11897"/>
                  <a:pt x="18358" y="11897"/>
                  <a:pt x="18358" y="11897"/>
                </a:cubicBezTo>
                <a:cubicBezTo>
                  <a:pt x="17787" y="11782"/>
                  <a:pt x="17787" y="11782"/>
                  <a:pt x="17787" y="11782"/>
                </a:cubicBezTo>
                <a:cubicBezTo>
                  <a:pt x="17787" y="11782"/>
                  <a:pt x="17173" y="11512"/>
                  <a:pt x="17129" y="11512"/>
                </a:cubicBezTo>
                <a:cubicBezTo>
                  <a:pt x="17085" y="11512"/>
                  <a:pt x="16953" y="11474"/>
                  <a:pt x="16953" y="11474"/>
                </a:cubicBezTo>
                <a:cubicBezTo>
                  <a:pt x="16953" y="11474"/>
                  <a:pt x="16602" y="11397"/>
                  <a:pt x="16602" y="11358"/>
                </a:cubicBezTo>
                <a:cubicBezTo>
                  <a:pt x="16558" y="11320"/>
                  <a:pt x="16514" y="11204"/>
                  <a:pt x="16470" y="11166"/>
                </a:cubicBezTo>
                <a:cubicBezTo>
                  <a:pt x="16470" y="11127"/>
                  <a:pt x="16514" y="11012"/>
                  <a:pt x="16514" y="11012"/>
                </a:cubicBezTo>
                <a:cubicBezTo>
                  <a:pt x="16690" y="10858"/>
                  <a:pt x="16690" y="10858"/>
                  <a:pt x="16690" y="10858"/>
                </a:cubicBezTo>
                <a:cubicBezTo>
                  <a:pt x="16690" y="10858"/>
                  <a:pt x="16865" y="10704"/>
                  <a:pt x="16865" y="10665"/>
                </a:cubicBezTo>
                <a:cubicBezTo>
                  <a:pt x="16865" y="10627"/>
                  <a:pt x="16909" y="10396"/>
                  <a:pt x="16909" y="10396"/>
                </a:cubicBezTo>
                <a:cubicBezTo>
                  <a:pt x="16690" y="10319"/>
                  <a:pt x="16690" y="10319"/>
                  <a:pt x="16690" y="10319"/>
                </a:cubicBezTo>
                <a:cubicBezTo>
                  <a:pt x="16163" y="10357"/>
                  <a:pt x="16163" y="10357"/>
                  <a:pt x="16163" y="10357"/>
                </a:cubicBezTo>
                <a:cubicBezTo>
                  <a:pt x="15329" y="10434"/>
                  <a:pt x="15329" y="10434"/>
                  <a:pt x="15329" y="10434"/>
                </a:cubicBezTo>
                <a:cubicBezTo>
                  <a:pt x="14890" y="10434"/>
                  <a:pt x="14890" y="10434"/>
                  <a:pt x="14890" y="10434"/>
                </a:cubicBezTo>
                <a:cubicBezTo>
                  <a:pt x="14319" y="10126"/>
                  <a:pt x="14319" y="10126"/>
                  <a:pt x="14319" y="10126"/>
                </a:cubicBezTo>
                <a:cubicBezTo>
                  <a:pt x="13836" y="9780"/>
                  <a:pt x="13836" y="9780"/>
                  <a:pt x="13836" y="9780"/>
                </a:cubicBezTo>
                <a:cubicBezTo>
                  <a:pt x="13529" y="9626"/>
                  <a:pt x="13529" y="9626"/>
                  <a:pt x="13529" y="9626"/>
                </a:cubicBezTo>
                <a:cubicBezTo>
                  <a:pt x="13090" y="9202"/>
                  <a:pt x="13090" y="9202"/>
                  <a:pt x="13090" y="9202"/>
                </a:cubicBezTo>
                <a:cubicBezTo>
                  <a:pt x="12870" y="8933"/>
                  <a:pt x="12870" y="8933"/>
                  <a:pt x="12870" y="8933"/>
                </a:cubicBezTo>
                <a:cubicBezTo>
                  <a:pt x="12870" y="8933"/>
                  <a:pt x="12739" y="8548"/>
                  <a:pt x="12695" y="8394"/>
                </a:cubicBezTo>
                <a:cubicBezTo>
                  <a:pt x="12651" y="8278"/>
                  <a:pt x="12300" y="7855"/>
                  <a:pt x="12300" y="7855"/>
                </a:cubicBezTo>
                <a:cubicBezTo>
                  <a:pt x="12300" y="7855"/>
                  <a:pt x="12124" y="7508"/>
                  <a:pt x="12124" y="7470"/>
                </a:cubicBezTo>
                <a:cubicBezTo>
                  <a:pt x="12124" y="7431"/>
                  <a:pt x="12036" y="7161"/>
                  <a:pt x="12036" y="7161"/>
                </a:cubicBezTo>
                <a:cubicBezTo>
                  <a:pt x="11465" y="6930"/>
                  <a:pt x="11465" y="6930"/>
                  <a:pt x="11465" y="6930"/>
                </a:cubicBezTo>
                <a:cubicBezTo>
                  <a:pt x="10719" y="6545"/>
                  <a:pt x="10719" y="6545"/>
                  <a:pt x="10719" y="6545"/>
                </a:cubicBezTo>
                <a:cubicBezTo>
                  <a:pt x="10104" y="6199"/>
                  <a:pt x="10104" y="6199"/>
                  <a:pt x="10104" y="6199"/>
                </a:cubicBezTo>
                <a:cubicBezTo>
                  <a:pt x="9797" y="5814"/>
                  <a:pt x="9797" y="5814"/>
                  <a:pt x="9797" y="5814"/>
                </a:cubicBezTo>
                <a:cubicBezTo>
                  <a:pt x="9534" y="5198"/>
                  <a:pt x="9534" y="5198"/>
                  <a:pt x="9534" y="5198"/>
                </a:cubicBezTo>
                <a:cubicBezTo>
                  <a:pt x="9490" y="4697"/>
                  <a:pt x="9490" y="4697"/>
                  <a:pt x="9490" y="4697"/>
                </a:cubicBezTo>
                <a:cubicBezTo>
                  <a:pt x="9797" y="4582"/>
                  <a:pt x="9797" y="4582"/>
                  <a:pt x="9797" y="4582"/>
                </a:cubicBezTo>
                <a:cubicBezTo>
                  <a:pt x="9797" y="4351"/>
                  <a:pt x="9797" y="4351"/>
                  <a:pt x="9797" y="4351"/>
                </a:cubicBezTo>
                <a:cubicBezTo>
                  <a:pt x="9534" y="4197"/>
                  <a:pt x="9534" y="4197"/>
                  <a:pt x="9534" y="4197"/>
                </a:cubicBezTo>
                <a:cubicBezTo>
                  <a:pt x="9534" y="3966"/>
                  <a:pt x="9534" y="3966"/>
                  <a:pt x="9534" y="3966"/>
                </a:cubicBezTo>
                <a:cubicBezTo>
                  <a:pt x="9402" y="3889"/>
                  <a:pt x="9402" y="3889"/>
                  <a:pt x="9402" y="3889"/>
                </a:cubicBezTo>
                <a:cubicBezTo>
                  <a:pt x="9226" y="3696"/>
                  <a:pt x="9226" y="3696"/>
                  <a:pt x="9226" y="3696"/>
                </a:cubicBezTo>
                <a:cubicBezTo>
                  <a:pt x="9578" y="3542"/>
                  <a:pt x="9578" y="3542"/>
                  <a:pt x="9578" y="3542"/>
                </a:cubicBezTo>
                <a:cubicBezTo>
                  <a:pt x="9578" y="3542"/>
                  <a:pt x="9709" y="3388"/>
                  <a:pt x="9885" y="3388"/>
                </a:cubicBezTo>
                <a:cubicBezTo>
                  <a:pt x="10061" y="3388"/>
                  <a:pt x="10192" y="3234"/>
                  <a:pt x="10192" y="3234"/>
                </a:cubicBezTo>
                <a:cubicBezTo>
                  <a:pt x="10192" y="3234"/>
                  <a:pt x="10324" y="3119"/>
                  <a:pt x="10368" y="3119"/>
                </a:cubicBezTo>
                <a:cubicBezTo>
                  <a:pt x="10456" y="3119"/>
                  <a:pt x="10543" y="3080"/>
                  <a:pt x="10631" y="3042"/>
                </a:cubicBezTo>
                <a:cubicBezTo>
                  <a:pt x="10675" y="3042"/>
                  <a:pt x="10807" y="3003"/>
                  <a:pt x="10807" y="3003"/>
                </a:cubicBezTo>
                <a:cubicBezTo>
                  <a:pt x="10807" y="2965"/>
                  <a:pt x="10851" y="2695"/>
                  <a:pt x="10895" y="2695"/>
                </a:cubicBezTo>
                <a:cubicBezTo>
                  <a:pt x="10939" y="2695"/>
                  <a:pt x="11026" y="2849"/>
                  <a:pt x="11158" y="2849"/>
                </a:cubicBezTo>
                <a:cubicBezTo>
                  <a:pt x="11202" y="2849"/>
                  <a:pt x="11290" y="2926"/>
                  <a:pt x="11334" y="2888"/>
                </a:cubicBezTo>
                <a:cubicBezTo>
                  <a:pt x="11422" y="2849"/>
                  <a:pt x="11465" y="2734"/>
                  <a:pt x="11465" y="2734"/>
                </a:cubicBezTo>
                <a:cubicBezTo>
                  <a:pt x="11509" y="2695"/>
                  <a:pt x="11553" y="2657"/>
                  <a:pt x="11685" y="2618"/>
                </a:cubicBezTo>
                <a:cubicBezTo>
                  <a:pt x="11685" y="2618"/>
                  <a:pt x="11685" y="2618"/>
                  <a:pt x="11685" y="2618"/>
                </a:cubicBezTo>
                <a:cubicBezTo>
                  <a:pt x="11685" y="2618"/>
                  <a:pt x="11597" y="2580"/>
                  <a:pt x="11597" y="2580"/>
                </a:cubicBezTo>
                <a:cubicBezTo>
                  <a:pt x="11597" y="2541"/>
                  <a:pt x="11597" y="2541"/>
                  <a:pt x="11641" y="2503"/>
                </a:cubicBezTo>
                <a:cubicBezTo>
                  <a:pt x="11641" y="2464"/>
                  <a:pt x="11641" y="2464"/>
                  <a:pt x="11685" y="2426"/>
                </a:cubicBezTo>
                <a:cubicBezTo>
                  <a:pt x="11685" y="2426"/>
                  <a:pt x="11685" y="2349"/>
                  <a:pt x="11685" y="2349"/>
                </a:cubicBezTo>
                <a:cubicBezTo>
                  <a:pt x="11685" y="2349"/>
                  <a:pt x="11729" y="2310"/>
                  <a:pt x="11685" y="2310"/>
                </a:cubicBezTo>
                <a:cubicBezTo>
                  <a:pt x="11685" y="2272"/>
                  <a:pt x="11641" y="2233"/>
                  <a:pt x="11641" y="2233"/>
                </a:cubicBezTo>
                <a:cubicBezTo>
                  <a:pt x="11641" y="2233"/>
                  <a:pt x="11641" y="2233"/>
                  <a:pt x="11597" y="2233"/>
                </a:cubicBezTo>
                <a:cubicBezTo>
                  <a:pt x="11597" y="2272"/>
                  <a:pt x="11597" y="2272"/>
                  <a:pt x="11597" y="2272"/>
                </a:cubicBezTo>
                <a:cubicBezTo>
                  <a:pt x="11509" y="2310"/>
                  <a:pt x="11509" y="2310"/>
                  <a:pt x="11509" y="2310"/>
                </a:cubicBezTo>
                <a:cubicBezTo>
                  <a:pt x="11509" y="2310"/>
                  <a:pt x="11465" y="2233"/>
                  <a:pt x="11465" y="2233"/>
                </a:cubicBezTo>
                <a:cubicBezTo>
                  <a:pt x="11422" y="2233"/>
                  <a:pt x="11422" y="2233"/>
                  <a:pt x="11422" y="2195"/>
                </a:cubicBezTo>
                <a:cubicBezTo>
                  <a:pt x="11422" y="2195"/>
                  <a:pt x="11465" y="2156"/>
                  <a:pt x="11465" y="2156"/>
                </a:cubicBezTo>
                <a:cubicBezTo>
                  <a:pt x="11465" y="2156"/>
                  <a:pt x="11422" y="2118"/>
                  <a:pt x="11422" y="2118"/>
                </a:cubicBezTo>
                <a:cubicBezTo>
                  <a:pt x="11422" y="2118"/>
                  <a:pt x="11465" y="2041"/>
                  <a:pt x="11509" y="2041"/>
                </a:cubicBezTo>
                <a:cubicBezTo>
                  <a:pt x="11553" y="2002"/>
                  <a:pt x="11641" y="1925"/>
                  <a:pt x="11641" y="1925"/>
                </a:cubicBezTo>
                <a:cubicBezTo>
                  <a:pt x="11685" y="1848"/>
                  <a:pt x="11685" y="1848"/>
                  <a:pt x="11685" y="1848"/>
                </a:cubicBezTo>
                <a:cubicBezTo>
                  <a:pt x="11641" y="1810"/>
                  <a:pt x="11641" y="1810"/>
                  <a:pt x="11641" y="1810"/>
                </a:cubicBezTo>
                <a:cubicBezTo>
                  <a:pt x="11641" y="1810"/>
                  <a:pt x="11597" y="1848"/>
                  <a:pt x="11597" y="1848"/>
                </a:cubicBezTo>
                <a:cubicBezTo>
                  <a:pt x="11509" y="1810"/>
                  <a:pt x="11509" y="1810"/>
                  <a:pt x="11509" y="1810"/>
                </a:cubicBezTo>
                <a:cubicBezTo>
                  <a:pt x="11422" y="1771"/>
                  <a:pt x="11422" y="1771"/>
                  <a:pt x="11422" y="1771"/>
                </a:cubicBezTo>
                <a:cubicBezTo>
                  <a:pt x="11290" y="1771"/>
                  <a:pt x="11290" y="1771"/>
                  <a:pt x="11290" y="1771"/>
                </a:cubicBezTo>
                <a:cubicBezTo>
                  <a:pt x="11202" y="1694"/>
                  <a:pt x="11202" y="1694"/>
                  <a:pt x="11202" y="1694"/>
                </a:cubicBezTo>
                <a:cubicBezTo>
                  <a:pt x="11246" y="1617"/>
                  <a:pt x="11246" y="1617"/>
                  <a:pt x="11246" y="1617"/>
                </a:cubicBezTo>
                <a:cubicBezTo>
                  <a:pt x="11246" y="1540"/>
                  <a:pt x="11246" y="1540"/>
                  <a:pt x="11246" y="1540"/>
                </a:cubicBezTo>
                <a:cubicBezTo>
                  <a:pt x="11246" y="1540"/>
                  <a:pt x="11334" y="1463"/>
                  <a:pt x="11334" y="1463"/>
                </a:cubicBezTo>
                <a:cubicBezTo>
                  <a:pt x="11378" y="1425"/>
                  <a:pt x="11465" y="1386"/>
                  <a:pt x="11465" y="1386"/>
                </a:cubicBezTo>
                <a:cubicBezTo>
                  <a:pt x="11509" y="1309"/>
                  <a:pt x="11509" y="1309"/>
                  <a:pt x="11509" y="1309"/>
                </a:cubicBezTo>
                <a:cubicBezTo>
                  <a:pt x="11509" y="1309"/>
                  <a:pt x="11553" y="1271"/>
                  <a:pt x="11597" y="1271"/>
                </a:cubicBezTo>
                <a:cubicBezTo>
                  <a:pt x="11641" y="1271"/>
                  <a:pt x="11641" y="1309"/>
                  <a:pt x="11641" y="1271"/>
                </a:cubicBezTo>
                <a:cubicBezTo>
                  <a:pt x="11685" y="1271"/>
                  <a:pt x="11685" y="1194"/>
                  <a:pt x="11685" y="1155"/>
                </a:cubicBezTo>
                <a:cubicBezTo>
                  <a:pt x="11685" y="1040"/>
                  <a:pt x="11685" y="1040"/>
                  <a:pt x="11685" y="1040"/>
                </a:cubicBezTo>
                <a:cubicBezTo>
                  <a:pt x="11465" y="1078"/>
                  <a:pt x="11465" y="1078"/>
                  <a:pt x="11465" y="1078"/>
                </a:cubicBezTo>
                <a:cubicBezTo>
                  <a:pt x="11465" y="1078"/>
                  <a:pt x="11246" y="1040"/>
                  <a:pt x="11114" y="1040"/>
                </a:cubicBezTo>
                <a:cubicBezTo>
                  <a:pt x="10939" y="1040"/>
                  <a:pt x="10587" y="963"/>
                  <a:pt x="10587" y="963"/>
                </a:cubicBezTo>
                <a:cubicBezTo>
                  <a:pt x="10148" y="847"/>
                  <a:pt x="10148" y="847"/>
                  <a:pt x="10148" y="847"/>
                </a:cubicBezTo>
                <a:cubicBezTo>
                  <a:pt x="9885" y="847"/>
                  <a:pt x="9885" y="847"/>
                  <a:pt x="9885" y="847"/>
                </a:cubicBezTo>
                <a:cubicBezTo>
                  <a:pt x="9490" y="809"/>
                  <a:pt x="9490" y="809"/>
                  <a:pt x="9490" y="809"/>
                </a:cubicBezTo>
                <a:cubicBezTo>
                  <a:pt x="9490" y="809"/>
                  <a:pt x="9446" y="732"/>
                  <a:pt x="9402" y="693"/>
                </a:cubicBezTo>
                <a:cubicBezTo>
                  <a:pt x="9402" y="655"/>
                  <a:pt x="9270" y="578"/>
                  <a:pt x="9270" y="578"/>
                </a:cubicBezTo>
                <a:cubicBezTo>
                  <a:pt x="9270" y="501"/>
                  <a:pt x="9270" y="501"/>
                  <a:pt x="9270" y="501"/>
                </a:cubicBezTo>
                <a:cubicBezTo>
                  <a:pt x="9183" y="308"/>
                  <a:pt x="9183" y="308"/>
                  <a:pt x="9183" y="308"/>
                </a:cubicBezTo>
                <a:cubicBezTo>
                  <a:pt x="9095" y="154"/>
                  <a:pt x="9095" y="154"/>
                  <a:pt x="9095" y="154"/>
                </a:cubicBezTo>
                <a:cubicBezTo>
                  <a:pt x="9183" y="39"/>
                  <a:pt x="9183" y="39"/>
                  <a:pt x="9183" y="39"/>
                </a:cubicBezTo>
                <a:cubicBezTo>
                  <a:pt x="9095" y="0"/>
                  <a:pt x="9095" y="0"/>
                  <a:pt x="9095" y="0"/>
                </a:cubicBezTo>
                <a:cubicBezTo>
                  <a:pt x="9095" y="0"/>
                  <a:pt x="8919" y="39"/>
                  <a:pt x="8831" y="39"/>
                </a:cubicBezTo>
                <a:cubicBezTo>
                  <a:pt x="8787" y="77"/>
                  <a:pt x="8524" y="116"/>
                  <a:pt x="8524" y="116"/>
                </a:cubicBezTo>
                <a:cubicBezTo>
                  <a:pt x="8436" y="154"/>
                  <a:pt x="8436" y="154"/>
                  <a:pt x="8436" y="154"/>
                </a:cubicBezTo>
                <a:cubicBezTo>
                  <a:pt x="8085" y="154"/>
                  <a:pt x="8085" y="154"/>
                  <a:pt x="8085" y="154"/>
                </a:cubicBezTo>
                <a:cubicBezTo>
                  <a:pt x="7734" y="193"/>
                  <a:pt x="7734" y="193"/>
                  <a:pt x="7734" y="193"/>
                </a:cubicBezTo>
                <a:cubicBezTo>
                  <a:pt x="7602" y="270"/>
                  <a:pt x="7602" y="270"/>
                  <a:pt x="7602" y="270"/>
                </a:cubicBezTo>
                <a:cubicBezTo>
                  <a:pt x="7339" y="385"/>
                  <a:pt x="7339" y="385"/>
                  <a:pt x="7339" y="385"/>
                </a:cubicBezTo>
                <a:cubicBezTo>
                  <a:pt x="7339" y="539"/>
                  <a:pt x="7339" y="539"/>
                  <a:pt x="7339" y="539"/>
                </a:cubicBezTo>
                <a:cubicBezTo>
                  <a:pt x="7207" y="693"/>
                  <a:pt x="7207" y="693"/>
                  <a:pt x="7207" y="693"/>
                </a:cubicBezTo>
                <a:cubicBezTo>
                  <a:pt x="6987" y="693"/>
                  <a:pt x="6987" y="693"/>
                  <a:pt x="6987" y="693"/>
                </a:cubicBezTo>
                <a:cubicBezTo>
                  <a:pt x="6768" y="539"/>
                  <a:pt x="6768" y="539"/>
                  <a:pt x="6768" y="539"/>
                </a:cubicBezTo>
                <a:cubicBezTo>
                  <a:pt x="6680" y="616"/>
                  <a:pt x="6680" y="616"/>
                  <a:pt x="6680" y="616"/>
                </a:cubicBezTo>
                <a:cubicBezTo>
                  <a:pt x="6461" y="578"/>
                  <a:pt x="6461" y="578"/>
                  <a:pt x="6461" y="578"/>
                </a:cubicBezTo>
                <a:cubicBezTo>
                  <a:pt x="6417" y="578"/>
                  <a:pt x="6417" y="578"/>
                  <a:pt x="6417" y="578"/>
                </a:cubicBezTo>
                <a:cubicBezTo>
                  <a:pt x="6373" y="578"/>
                  <a:pt x="6373" y="578"/>
                  <a:pt x="6373" y="578"/>
                </a:cubicBezTo>
                <a:cubicBezTo>
                  <a:pt x="6373" y="578"/>
                  <a:pt x="6329" y="616"/>
                  <a:pt x="6329" y="616"/>
                </a:cubicBezTo>
                <a:cubicBezTo>
                  <a:pt x="6373" y="693"/>
                  <a:pt x="6373" y="693"/>
                  <a:pt x="6373" y="693"/>
                </a:cubicBezTo>
                <a:cubicBezTo>
                  <a:pt x="6329" y="732"/>
                  <a:pt x="6329" y="732"/>
                  <a:pt x="6329" y="732"/>
                </a:cubicBezTo>
                <a:cubicBezTo>
                  <a:pt x="6373" y="809"/>
                  <a:pt x="6373" y="809"/>
                  <a:pt x="6373" y="809"/>
                </a:cubicBezTo>
                <a:cubicBezTo>
                  <a:pt x="6373" y="809"/>
                  <a:pt x="6329" y="847"/>
                  <a:pt x="6285" y="886"/>
                </a:cubicBezTo>
                <a:cubicBezTo>
                  <a:pt x="6241" y="886"/>
                  <a:pt x="6329" y="963"/>
                  <a:pt x="6329" y="963"/>
                </a:cubicBezTo>
                <a:cubicBezTo>
                  <a:pt x="6329" y="963"/>
                  <a:pt x="6373" y="963"/>
                  <a:pt x="6461" y="1001"/>
                </a:cubicBezTo>
                <a:cubicBezTo>
                  <a:pt x="6504" y="1040"/>
                  <a:pt x="6461" y="1040"/>
                  <a:pt x="6461" y="1040"/>
                </a:cubicBezTo>
                <a:cubicBezTo>
                  <a:pt x="6461" y="1078"/>
                  <a:pt x="6461" y="1117"/>
                  <a:pt x="6417" y="1117"/>
                </a:cubicBezTo>
                <a:cubicBezTo>
                  <a:pt x="6417" y="1155"/>
                  <a:pt x="6417" y="1155"/>
                  <a:pt x="6417" y="1155"/>
                </a:cubicBezTo>
                <a:cubicBezTo>
                  <a:pt x="6373" y="1155"/>
                  <a:pt x="6373" y="1155"/>
                  <a:pt x="6373" y="1155"/>
                </a:cubicBezTo>
                <a:cubicBezTo>
                  <a:pt x="6373" y="1155"/>
                  <a:pt x="6241" y="1194"/>
                  <a:pt x="6241" y="1155"/>
                </a:cubicBezTo>
                <a:cubicBezTo>
                  <a:pt x="6197" y="1155"/>
                  <a:pt x="6241" y="1155"/>
                  <a:pt x="6241" y="1155"/>
                </a:cubicBezTo>
                <a:cubicBezTo>
                  <a:pt x="6197" y="1155"/>
                  <a:pt x="6197" y="1155"/>
                  <a:pt x="6197" y="1155"/>
                </a:cubicBezTo>
                <a:cubicBezTo>
                  <a:pt x="6197" y="1155"/>
                  <a:pt x="6065" y="1078"/>
                  <a:pt x="6065" y="1078"/>
                </a:cubicBezTo>
                <a:cubicBezTo>
                  <a:pt x="6065" y="1040"/>
                  <a:pt x="6065" y="1040"/>
                  <a:pt x="6065" y="1040"/>
                </a:cubicBezTo>
                <a:cubicBezTo>
                  <a:pt x="6065" y="1040"/>
                  <a:pt x="6022" y="1001"/>
                  <a:pt x="6022" y="1001"/>
                </a:cubicBezTo>
                <a:cubicBezTo>
                  <a:pt x="5978" y="1001"/>
                  <a:pt x="5978" y="1040"/>
                  <a:pt x="5978" y="1040"/>
                </a:cubicBezTo>
                <a:cubicBezTo>
                  <a:pt x="5934" y="1040"/>
                  <a:pt x="5890" y="1040"/>
                  <a:pt x="5846" y="1040"/>
                </a:cubicBezTo>
                <a:cubicBezTo>
                  <a:pt x="5846" y="1040"/>
                  <a:pt x="5846" y="1078"/>
                  <a:pt x="5802" y="1078"/>
                </a:cubicBezTo>
                <a:cubicBezTo>
                  <a:pt x="5802" y="1117"/>
                  <a:pt x="5802" y="1117"/>
                  <a:pt x="5802" y="1155"/>
                </a:cubicBezTo>
                <a:cubicBezTo>
                  <a:pt x="5758" y="1155"/>
                  <a:pt x="5758" y="1194"/>
                  <a:pt x="5758" y="1194"/>
                </a:cubicBezTo>
                <a:cubicBezTo>
                  <a:pt x="5758" y="1232"/>
                  <a:pt x="5758" y="1232"/>
                  <a:pt x="5758" y="1232"/>
                </a:cubicBezTo>
                <a:cubicBezTo>
                  <a:pt x="5714" y="1309"/>
                  <a:pt x="5714" y="1309"/>
                  <a:pt x="5714" y="1309"/>
                </a:cubicBezTo>
                <a:cubicBezTo>
                  <a:pt x="5758" y="1309"/>
                  <a:pt x="5758" y="1309"/>
                  <a:pt x="5758" y="1309"/>
                </a:cubicBezTo>
                <a:cubicBezTo>
                  <a:pt x="5758" y="1309"/>
                  <a:pt x="5758" y="1386"/>
                  <a:pt x="5758" y="1386"/>
                </a:cubicBezTo>
                <a:cubicBezTo>
                  <a:pt x="5758" y="1425"/>
                  <a:pt x="5758" y="1425"/>
                  <a:pt x="5758" y="1425"/>
                </a:cubicBezTo>
                <a:cubicBezTo>
                  <a:pt x="5802" y="1463"/>
                  <a:pt x="5846" y="1425"/>
                  <a:pt x="5846" y="1425"/>
                </a:cubicBezTo>
                <a:cubicBezTo>
                  <a:pt x="5846" y="1425"/>
                  <a:pt x="5890" y="1463"/>
                  <a:pt x="5890" y="1502"/>
                </a:cubicBezTo>
                <a:cubicBezTo>
                  <a:pt x="5934" y="1502"/>
                  <a:pt x="5890" y="1540"/>
                  <a:pt x="5890" y="1540"/>
                </a:cubicBezTo>
                <a:cubicBezTo>
                  <a:pt x="5890" y="1540"/>
                  <a:pt x="5846" y="1579"/>
                  <a:pt x="5846" y="1579"/>
                </a:cubicBezTo>
                <a:cubicBezTo>
                  <a:pt x="5802" y="1579"/>
                  <a:pt x="5802" y="1579"/>
                  <a:pt x="5846" y="1617"/>
                </a:cubicBezTo>
                <a:cubicBezTo>
                  <a:pt x="5846" y="1656"/>
                  <a:pt x="5890" y="1656"/>
                  <a:pt x="5890" y="1656"/>
                </a:cubicBezTo>
                <a:cubicBezTo>
                  <a:pt x="5934" y="1656"/>
                  <a:pt x="5934" y="1771"/>
                  <a:pt x="5934" y="1771"/>
                </a:cubicBezTo>
                <a:cubicBezTo>
                  <a:pt x="5934" y="1810"/>
                  <a:pt x="5890" y="1848"/>
                  <a:pt x="5890" y="1848"/>
                </a:cubicBezTo>
                <a:cubicBezTo>
                  <a:pt x="5890" y="1848"/>
                  <a:pt x="5890" y="1848"/>
                  <a:pt x="5890" y="1848"/>
                </a:cubicBezTo>
                <a:cubicBezTo>
                  <a:pt x="5846" y="1848"/>
                  <a:pt x="5846" y="1848"/>
                  <a:pt x="5846" y="1887"/>
                </a:cubicBezTo>
                <a:cubicBezTo>
                  <a:pt x="5846" y="1887"/>
                  <a:pt x="5758" y="1887"/>
                  <a:pt x="5758" y="1887"/>
                </a:cubicBezTo>
                <a:cubicBezTo>
                  <a:pt x="5758" y="1887"/>
                  <a:pt x="5802" y="1810"/>
                  <a:pt x="5758" y="1810"/>
                </a:cubicBezTo>
                <a:cubicBezTo>
                  <a:pt x="5758" y="1771"/>
                  <a:pt x="5714" y="1771"/>
                  <a:pt x="5670" y="1733"/>
                </a:cubicBezTo>
                <a:cubicBezTo>
                  <a:pt x="5626" y="1656"/>
                  <a:pt x="5670" y="1656"/>
                  <a:pt x="5670" y="1656"/>
                </a:cubicBezTo>
                <a:cubicBezTo>
                  <a:pt x="5670" y="1656"/>
                  <a:pt x="5670" y="1656"/>
                  <a:pt x="5626" y="1617"/>
                </a:cubicBezTo>
                <a:cubicBezTo>
                  <a:pt x="5626" y="1579"/>
                  <a:pt x="5626" y="1540"/>
                  <a:pt x="5626" y="1540"/>
                </a:cubicBezTo>
                <a:cubicBezTo>
                  <a:pt x="5626" y="1540"/>
                  <a:pt x="5539" y="1540"/>
                  <a:pt x="5495" y="1540"/>
                </a:cubicBezTo>
                <a:cubicBezTo>
                  <a:pt x="5407" y="1540"/>
                  <a:pt x="5451" y="1579"/>
                  <a:pt x="5451" y="1579"/>
                </a:cubicBezTo>
                <a:cubicBezTo>
                  <a:pt x="5363" y="1579"/>
                  <a:pt x="5363" y="1579"/>
                  <a:pt x="5363" y="1579"/>
                </a:cubicBezTo>
                <a:cubicBezTo>
                  <a:pt x="5363" y="1579"/>
                  <a:pt x="5319" y="1617"/>
                  <a:pt x="5319" y="1617"/>
                </a:cubicBezTo>
                <a:cubicBezTo>
                  <a:pt x="5275" y="1656"/>
                  <a:pt x="5275" y="1617"/>
                  <a:pt x="5231" y="1617"/>
                </a:cubicBezTo>
                <a:cubicBezTo>
                  <a:pt x="5231" y="1617"/>
                  <a:pt x="5187" y="1617"/>
                  <a:pt x="5187" y="1617"/>
                </a:cubicBezTo>
                <a:cubicBezTo>
                  <a:pt x="5187" y="1617"/>
                  <a:pt x="5143" y="1656"/>
                  <a:pt x="5187" y="1694"/>
                </a:cubicBezTo>
                <a:cubicBezTo>
                  <a:pt x="5187" y="1733"/>
                  <a:pt x="5187" y="1733"/>
                  <a:pt x="5143" y="1733"/>
                </a:cubicBezTo>
                <a:cubicBezTo>
                  <a:pt x="5143" y="1771"/>
                  <a:pt x="5056" y="1733"/>
                  <a:pt x="4968" y="1733"/>
                </a:cubicBezTo>
                <a:cubicBezTo>
                  <a:pt x="4836" y="1733"/>
                  <a:pt x="4924" y="1694"/>
                  <a:pt x="4880" y="1694"/>
                </a:cubicBezTo>
                <a:cubicBezTo>
                  <a:pt x="4880" y="1656"/>
                  <a:pt x="4792" y="1656"/>
                  <a:pt x="4792" y="1617"/>
                </a:cubicBezTo>
                <a:cubicBezTo>
                  <a:pt x="4792" y="1540"/>
                  <a:pt x="4792" y="1540"/>
                  <a:pt x="4792" y="1502"/>
                </a:cubicBezTo>
                <a:cubicBezTo>
                  <a:pt x="4792" y="1463"/>
                  <a:pt x="4748" y="1425"/>
                  <a:pt x="4748" y="1425"/>
                </a:cubicBezTo>
                <a:cubicBezTo>
                  <a:pt x="4704" y="1386"/>
                  <a:pt x="4748" y="1348"/>
                  <a:pt x="4792" y="1348"/>
                </a:cubicBezTo>
                <a:cubicBezTo>
                  <a:pt x="4792" y="1309"/>
                  <a:pt x="4748" y="1309"/>
                  <a:pt x="4748" y="1309"/>
                </a:cubicBezTo>
                <a:cubicBezTo>
                  <a:pt x="4661" y="1348"/>
                  <a:pt x="4661" y="1348"/>
                  <a:pt x="4661" y="1348"/>
                </a:cubicBezTo>
                <a:cubicBezTo>
                  <a:pt x="4617" y="1348"/>
                  <a:pt x="4617" y="1348"/>
                  <a:pt x="4617" y="1348"/>
                </a:cubicBezTo>
                <a:cubicBezTo>
                  <a:pt x="4617" y="1348"/>
                  <a:pt x="4573" y="1309"/>
                  <a:pt x="4529" y="1309"/>
                </a:cubicBezTo>
                <a:cubicBezTo>
                  <a:pt x="4529" y="1271"/>
                  <a:pt x="4485" y="1309"/>
                  <a:pt x="4485" y="1309"/>
                </a:cubicBezTo>
                <a:cubicBezTo>
                  <a:pt x="4397" y="1386"/>
                  <a:pt x="4397" y="1386"/>
                  <a:pt x="4397" y="1386"/>
                </a:cubicBezTo>
                <a:cubicBezTo>
                  <a:pt x="4397" y="1425"/>
                  <a:pt x="4397" y="1425"/>
                  <a:pt x="4397" y="1425"/>
                </a:cubicBezTo>
                <a:cubicBezTo>
                  <a:pt x="4441" y="1502"/>
                  <a:pt x="4441" y="1502"/>
                  <a:pt x="4441" y="1502"/>
                </a:cubicBezTo>
                <a:cubicBezTo>
                  <a:pt x="4441" y="1579"/>
                  <a:pt x="4441" y="1579"/>
                  <a:pt x="4441" y="1579"/>
                </a:cubicBezTo>
                <a:cubicBezTo>
                  <a:pt x="4441" y="1579"/>
                  <a:pt x="4441" y="1617"/>
                  <a:pt x="4441" y="1656"/>
                </a:cubicBezTo>
                <a:cubicBezTo>
                  <a:pt x="4441" y="1656"/>
                  <a:pt x="4441" y="1694"/>
                  <a:pt x="4441" y="1694"/>
                </a:cubicBezTo>
                <a:cubicBezTo>
                  <a:pt x="4441" y="1733"/>
                  <a:pt x="4441" y="1733"/>
                  <a:pt x="4441" y="1733"/>
                </a:cubicBezTo>
                <a:cubicBezTo>
                  <a:pt x="4441" y="1733"/>
                  <a:pt x="4397" y="1771"/>
                  <a:pt x="4397" y="1810"/>
                </a:cubicBezTo>
                <a:cubicBezTo>
                  <a:pt x="4397" y="1810"/>
                  <a:pt x="4397" y="1848"/>
                  <a:pt x="4397" y="1887"/>
                </a:cubicBezTo>
                <a:cubicBezTo>
                  <a:pt x="4353" y="1925"/>
                  <a:pt x="4353" y="1925"/>
                  <a:pt x="4353" y="1925"/>
                </a:cubicBezTo>
                <a:cubicBezTo>
                  <a:pt x="4353" y="1925"/>
                  <a:pt x="4309" y="1964"/>
                  <a:pt x="4309" y="2002"/>
                </a:cubicBezTo>
                <a:cubicBezTo>
                  <a:pt x="4309" y="2002"/>
                  <a:pt x="4222" y="2002"/>
                  <a:pt x="4222" y="2002"/>
                </a:cubicBezTo>
                <a:cubicBezTo>
                  <a:pt x="4222" y="2002"/>
                  <a:pt x="4178" y="2079"/>
                  <a:pt x="4134" y="2079"/>
                </a:cubicBezTo>
                <a:cubicBezTo>
                  <a:pt x="4134" y="2079"/>
                  <a:pt x="4134" y="2156"/>
                  <a:pt x="4134" y="2195"/>
                </a:cubicBezTo>
                <a:cubicBezTo>
                  <a:pt x="4134" y="2195"/>
                  <a:pt x="4134" y="2233"/>
                  <a:pt x="4134" y="2233"/>
                </a:cubicBezTo>
                <a:cubicBezTo>
                  <a:pt x="4046" y="2272"/>
                  <a:pt x="4046" y="2272"/>
                  <a:pt x="4046" y="2272"/>
                </a:cubicBezTo>
                <a:cubicBezTo>
                  <a:pt x="4046" y="2272"/>
                  <a:pt x="4090" y="2349"/>
                  <a:pt x="4090" y="2349"/>
                </a:cubicBezTo>
                <a:cubicBezTo>
                  <a:pt x="4090" y="2387"/>
                  <a:pt x="4046" y="2387"/>
                  <a:pt x="4046" y="2387"/>
                </a:cubicBezTo>
                <a:cubicBezTo>
                  <a:pt x="4002" y="2426"/>
                  <a:pt x="4046" y="2426"/>
                  <a:pt x="4046" y="2464"/>
                </a:cubicBezTo>
                <a:cubicBezTo>
                  <a:pt x="4002" y="2503"/>
                  <a:pt x="4046" y="2503"/>
                  <a:pt x="4046" y="2503"/>
                </a:cubicBezTo>
                <a:cubicBezTo>
                  <a:pt x="4046" y="2541"/>
                  <a:pt x="4178" y="2580"/>
                  <a:pt x="4178" y="2580"/>
                </a:cubicBezTo>
                <a:cubicBezTo>
                  <a:pt x="4178" y="2580"/>
                  <a:pt x="4178" y="2580"/>
                  <a:pt x="4134" y="2618"/>
                </a:cubicBezTo>
                <a:cubicBezTo>
                  <a:pt x="4046" y="2657"/>
                  <a:pt x="4090" y="2734"/>
                  <a:pt x="4090" y="2734"/>
                </a:cubicBezTo>
                <a:cubicBezTo>
                  <a:pt x="4046" y="2772"/>
                  <a:pt x="4046" y="2772"/>
                  <a:pt x="4046" y="2772"/>
                </a:cubicBezTo>
                <a:cubicBezTo>
                  <a:pt x="4046" y="2772"/>
                  <a:pt x="4002" y="2734"/>
                  <a:pt x="3958" y="2734"/>
                </a:cubicBezTo>
                <a:cubicBezTo>
                  <a:pt x="3958" y="2734"/>
                  <a:pt x="3958" y="2734"/>
                  <a:pt x="3870" y="2734"/>
                </a:cubicBezTo>
                <a:cubicBezTo>
                  <a:pt x="3783" y="2734"/>
                  <a:pt x="3870" y="2695"/>
                  <a:pt x="3870" y="2695"/>
                </a:cubicBezTo>
                <a:cubicBezTo>
                  <a:pt x="3870" y="2695"/>
                  <a:pt x="3870" y="2618"/>
                  <a:pt x="3870" y="2580"/>
                </a:cubicBezTo>
                <a:cubicBezTo>
                  <a:pt x="3870" y="2580"/>
                  <a:pt x="3870" y="2580"/>
                  <a:pt x="3870" y="2580"/>
                </a:cubicBezTo>
                <a:cubicBezTo>
                  <a:pt x="3870" y="2580"/>
                  <a:pt x="3870" y="2541"/>
                  <a:pt x="3826" y="2503"/>
                </a:cubicBezTo>
                <a:cubicBezTo>
                  <a:pt x="3826" y="2464"/>
                  <a:pt x="3783" y="2464"/>
                  <a:pt x="3783" y="2464"/>
                </a:cubicBezTo>
                <a:cubicBezTo>
                  <a:pt x="3651" y="2387"/>
                  <a:pt x="3651" y="2387"/>
                  <a:pt x="3651" y="2387"/>
                </a:cubicBezTo>
                <a:cubicBezTo>
                  <a:pt x="3651" y="2387"/>
                  <a:pt x="3695" y="2310"/>
                  <a:pt x="3739" y="2272"/>
                </a:cubicBezTo>
                <a:cubicBezTo>
                  <a:pt x="3739" y="2272"/>
                  <a:pt x="3739" y="2272"/>
                  <a:pt x="3739" y="2272"/>
                </a:cubicBezTo>
                <a:cubicBezTo>
                  <a:pt x="3739" y="2272"/>
                  <a:pt x="3739" y="2272"/>
                  <a:pt x="3783" y="2233"/>
                </a:cubicBezTo>
                <a:cubicBezTo>
                  <a:pt x="3783" y="2195"/>
                  <a:pt x="3739" y="2195"/>
                  <a:pt x="3739" y="2195"/>
                </a:cubicBezTo>
                <a:cubicBezTo>
                  <a:pt x="3695" y="2195"/>
                  <a:pt x="3695" y="2195"/>
                  <a:pt x="3695" y="2195"/>
                </a:cubicBezTo>
                <a:cubicBezTo>
                  <a:pt x="3651" y="2156"/>
                  <a:pt x="3651" y="2156"/>
                  <a:pt x="3651" y="2156"/>
                </a:cubicBezTo>
                <a:cubicBezTo>
                  <a:pt x="3651" y="2156"/>
                  <a:pt x="3563" y="2195"/>
                  <a:pt x="3563" y="2156"/>
                </a:cubicBezTo>
                <a:cubicBezTo>
                  <a:pt x="3519" y="2156"/>
                  <a:pt x="3431" y="2156"/>
                  <a:pt x="3431" y="2118"/>
                </a:cubicBezTo>
                <a:cubicBezTo>
                  <a:pt x="3431" y="2118"/>
                  <a:pt x="3387" y="2118"/>
                  <a:pt x="3343" y="2118"/>
                </a:cubicBezTo>
                <a:cubicBezTo>
                  <a:pt x="3343" y="2118"/>
                  <a:pt x="3300" y="2118"/>
                  <a:pt x="3300" y="2118"/>
                </a:cubicBezTo>
                <a:cubicBezTo>
                  <a:pt x="3256" y="2079"/>
                  <a:pt x="3212" y="2041"/>
                  <a:pt x="3212" y="2041"/>
                </a:cubicBezTo>
                <a:cubicBezTo>
                  <a:pt x="3212" y="2002"/>
                  <a:pt x="3168" y="1964"/>
                  <a:pt x="3168" y="1964"/>
                </a:cubicBezTo>
                <a:cubicBezTo>
                  <a:pt x="3124" y="1964"/>
                  <a:pt x="3124" y="1964"/>
                  <a:pt x="3124" y="1964"/>
                </a:cubicBezTo>
                <a:cubicBezTo>
                  <a:pt x="3124" y="1964"/>
                  <a:pt x="3080" y="1887"/>
                  <a:pt x="3036" y="1887"/>
                </a:cubicBezTo>
                <a:cubicBezTo>
                  <a:pt x="3036" y="1887"/>
                  <a:pt x="3036" y="1848"/>
                  <a:pt x="3036" y="1848"/>
                </a:cubicBezTo>
                <a:cubicBezTo>
                  <a:pt x="2992" y="1810"/>
                  <a:pt x="2992" y="1810"/>
                  <a:pt x="2992" y="1810"/>
                </a:cubicBezTo>
                <a:cubicBezTo>
                  <a:pt x="2992" y="1810"/>
                  <a:pt x="2992" y="1771"/>
                  <a:pt x="2992" y="1733"/>
                </a:cubicBezTo>
                <a:cubicBezTo>
                  <a:pt x="2992" y="1733"/>
                  <a:pt x="3036" y="1656"/>
                  <a:pt x="3036" y="1656"/>
                </a:cubicBezTo>
                <a:cubicBezTo>
                  <a:pt x="3036" y="1656"/>
                  <a:pt x="2992" y="1579"/>
                  <a:pt x="2992" y="1540"/>
                </a:cubicBezTo>
                <a:cubicBezTo>
                  <a:pt x="2992" y="1502"/>
                  <a:pt x="3036" y="1425"/>
                  <a:pt x="3036" y="1425"/>
                </a:cubicBezTo>
                <a:cubicBezTo>
                  <a:pt x="3036" y="1425"/>
                  <a:pt x="2861" y="1463"/>
                  <a:pt x="2817" y="1502"/>
                </a:cubicBezTo>
                <a:cubicBezTo>
                  <a:pt x="2773" y="1502"/>
                  <a:pt x="2773" y="1540"/>
                  <a:pt x="2773" y="1540"/>
                </a:cubicBezTo>
                <a:cubicBezTo>
                  <a:pt x="2773" y="1540"/>
                  <a:pt x="2773" y="1579"/>
                  <a:pt x="2773" y="1617"/>
                </a:cubicBezTo>
                <a:cubicBezTo>
                  <a:pt x="2729" y="1617"/>
                  <a:pt x="2729" y="1617"/>
                  <a:pt x="2729" y="1617"/>
                </a:cubicBezTo>
                <a:cubicBezTo>
                  <a:pt x="2729" y="1617"/>
                  <a:pt x="2641" y="1694"/>
                  <a:pt x="2597" y="1694"/>
                </a:cubicBezTo>
                <a:cubicBezTo>
                  <a:pt x="2597" y="1733"/>
                  <a:pt x="2597" y="1733"/>
                  <a:pt x="2553" y="1733"/>
                </a:cubicBezTo>
                <a:cubicBezTo>
                  <a:pt x="2509" y="1733"/>
                  <a:pt x="2465" y="1771"/>
                  <a:pt x="2465" y="1771"/>
                </a:cubicBezTo>
                <a:cubicBezTo>
                  <a:pt x="2422" y="1810"/>
                  <a:pt x="2422" y="1810"/>
                  <a:pt x="2422" y="1810"/>
                </a:cubicBezTo>
                <a:cubicBezTo>
                  <a:pt x="2465" y="1848"/>
                  <a:pt x="2465" y="1848"/>
                  <a:pt x="2465" y="1848"/>
                </a:cubicBezTo>
                <a:cubicBezTo>
                  <a:pt x="2509" y="1964"/>
                  <a:pt x="2509" y="1964"/>
                  <a:pt x="2509" y="1964"/>
                </a:cubicBezTo>
                <a:cubicBezTo>
                  <a:pt x="2465" y="2041"/>
                  <a:pt x="2465" y="2041"/>
                  <a:pt x="2465" y="2041"/>
                </a:cubicBezTo>
                <a:cubicBezTo>
                  <a:pt x="2465" y="2041"/>
                  <a:pt x="2465" y="2041"/>
                  <a:pt x="2465" y="2079"/>
                </a:cubicBezTo>
                <a:cubicBezTo>
                  <a:pt x="2422" y="2156"/>
                  <a:pt x="2422" y="2156"/>
                  <a:pt x="2422" y="2156"/>
                </a:cubicBezTo>
                <a:cubicBezTo>
                  <a:pt x="2378" y="2195"/>
                  <a:pt x="2378" y="2195"/>
                  <a:pt x="2378" y="2195"/>
                </a:cubicBezTo>
                <a:cubicBezTo>
                  <a:pt x="2334" y="2233"/>
                  <a:pt x="2334" y="2233"/>
                  <a:pt x="2334" y="2233"/>
                </a:cubicBezTo>
                <a:cubicBezTo>
                  <a:pt x="2334" y="2233"/>
                  <a:pt x="2334" y="2272"/>
                  <a:pt x="2334" y="2310"/>
                </a:cubicBezTo>
                <a:cubicBezTo>
                  <a:pt x="2334" y="2310"/>
                  <a:pt x="2334" y="2349"/>
                  <a:pt x="2290" y="2387"/>
                </a:cubicBezTo>
                <a:cubicBezTo>
                  <a:pt x="2246" y="2426"/>
                  <a:pt x="2246" y="2426"/>
                  <a:pt x="2246" y="2426"/>
                </a:cubicBezTo>
                <a:cubicBezTo>
                  <a:pt x="2246" y="2426"/>
                  <a:pt x="2202" y="2426"/>
                  <a:pt x="2158" y="2426"/>
                </a:cubicBezTo>
                <a:cubicBezTo>
                  <a:pt x="2114" y="2426"/>
                  <a:pt x="2114" y="2464"/>
                  <a:pt x="2070" y="2464"/>
                </a:cubicBezTo>
                <a:cubicBezTo>
                  <a:pt x="1983" y="2464"/>
                  <a:pt x="2026" y="2503"/>
                  <a:pt x="2026" y="2541"/>
                </a:cubicBezTo>
                <a:cubicBezTo>
                  <a:pt x="2026" y="2541"/>
                  <a:pt x="2026" y="2541"/>
                  <a:pt x="2026" y="2580"/>
                </a:cubicBezTo>
                <a:cubicBezTo>
                  <a:pt x="1983" y="2580"/>
                  <a:pt x="1895" y="2580"/>
                  <a:pt x="1895" y="2541"/>
                </a:cubicBezTo>
                <a:cubicBezTo>
                  <a:pt x="1851" y="2541"/>
                  <a:pt x="1851" y="2541"/>
                  <a:pt x="1807" y="2541"/>
                </a:cubicBezTo>
                <a:cubicBezTo>
                  <a:pt x="1807" y="2580"/>
                  <a:pt x="1763" y="2503"/>
                  <a:pt x="1763" y="2503"/>
                </a:cubicBezTo>
                <a:cubicBezTo>
                  <a:pt x="1763" y="2503"/>
                  <a:pt x="1719" y="2464"/>
                  <a:pt x="1719" y="2464"/>
                </a:cubicBezTo>
                <a:cubicBezTo>
                  <a:pt x="1719" y="2426"/>
                  <a:pt x="1631" y="2464"/>
                  <a:pt x="1631" y="2464"/>
                </a:cubicBezTo>
                <a:cubicBezTo>
                  <a:pt x="1587" y="2426"/>
                  <a:pt x="1500" y="2426"/>
                  <a:pt x="1500" y="2426"/>
                </a:cubicBezTo>
                <a:cubicBezTo>
                  <a:pt x="1456" y="2426"/>
                  <a:pt x="1500" y="2464"/>
                  <a:pt x="1500" y="2464"/>
                </a:cubicBezTo>
                <a:cubicBezTo>
                  <a:pt x="1500" y="2464"/>
                  <a:pt x="1456" y="2464"/>
                  <a:pt x="1412" y="2464"/>
                </a:cubicBezTo>
                <a:cubicBezTo>
                  <a:pt x="1368" y="2464"/>
                  <a:pt x="1368" y="2503"/>
                  <a:pt x="1368" y="2503"/>
                </a:cubicBezTo>
                <a:cubicBezTo>
                  <a:pt x="1368" y="2580"/>
                  <a:pt x="1368" y="2580"/>
                  <a:pt x="1368" y="2580"/>
                </a:cubicBezTo>
                <a:cubicBezTo>
                  <a:pt x="1368" y="2580"/>
                  <a:pt x="1236" y="2580"/>
                  <a:pt x="1192" y="2580"/>
                </a:cubicBezTo>
                <a:cubicBezTo>
                  <a:pt x="1148" y="2580"/>
                  <a:pt x="1104" y="2541"/>
                  <a:pt x="1061" y="2541"/>
                </a:cubicBezTo>
                <a:cubicBezTo>
                  <a:pt x="1017" y="2541"/>
                  <a:pt x="973" y="2580"/>
                  <a:pt x="973" y="2580"/>
                </a:cubicBezTo>
                <a:cubicBezTo>
                  <a:pt x="973" y="2580"/>
                  <a:pt x="885" y="2618"/>
                  <a:pt x="885" y="2618"/>
                </a:cubicBezTo>
                <a:cubicBezTo>
                  <a:pt x="885" y="2618"/>
                  <a:pt x="841" y="2657"/>
                  <a:pt x="797" y="2657"/>
                </a:cubicBezTo>
                <a:cubicBezTo>
                  <a:pt x="753" y="2657"/>
                  <a:pt x="753" y="2618"/>
                  <a:pt x="753" y="2618"/>
                </a:cubicBezTo>
                <a:cubicBezTo>
                  <a:pt x="753" y="2618"/>
                  <a:pt x="665" y="2541"/>
                  <a:pt x="665" y="2541"/>
                </a:cubicBezTo>
                <a:cubicBezTo>
                  <a:pt x="665" y="2541"/>
                  <a:pt x="665" y="2541"/>
                  <a:pt x="665" y="2541"/>
                </a:cubicBezTo>
                <a:cubicBezTo>
                  <a:pt x="490" y="2618"/>
                  <a:pt x="490" y="2618"/>
                  <a:pt x="490" y="2618"/>
                </a:cubicBezTo>
                <a:cubicBezTo>
                  <a:pt x="270" y="2772"/>
                  <a:pt x="270" y="2772"/>
                  <a:pt x="270" y="2772"/>
                </a:cubicBezTo>
                <a:cubicBezTo>
                  <a:pt x="270" y="2965"/>
                  <a:pt x="270" y="2965"/>
                  <a:pt x="270" y="2965"/>
                </a:cubicBezTo>
                <a:cubicBezTo>
                  <a:pt x="446" y="3042"/>
                  <a:pt x="358" y="3119"/>
                  <a:pt x="753" y="3273"/>
                </a:cubicBezTo>
                <a:cubicBezTo>
                  <a:pt x="797" y="3273"/>
                  <a:pt x="885" y="3465"/>
                  <a:pt x="885" y="3465"/>
                </a:cubicBezTo>
                <a:cubicBezTo>
                  <a:pt x="885" y="3504"/>
                  <a:pt x="797" y="3812"/>
                  <a:pt x="753" y="3850"/>
                </a:cubicBezTo>
                <a:cubicBezTo>
                  <a:pt x="665" y="3889"/>
                  <a:pt x="578" y="4043"/>
                  <a:pt x="578" y="4043"/>
                </a:cubicBezTo>
                <a:cubicBezTo>
                  <a:pt x="578" y="4043"/>
                  <a:pt x="402" y="4197"/>
                  <a:pt x="358" y="4197"/>
                </a:cubicBezTo>
                <a:cubicBezTo>
                  <a:pt x="314" y="4197"/>
                  <a:pt x="183" y="4235"/>
                  <a:pt x="139" y="4235"/>
                </a:cubicBezTo>
                <a:cubicBezTo>
                  <a:pt x="139" y="4235"/>
                  <a:pt x="-37" y="4235"/>
                  <a:pt x="7" y="4274"/>
                </a:cubicBezTo>
                <a:cubicBezTo>
                  <a:pt x="7" y="4274"/>
                  <a:pt x="7" y="4351"/>
                  <a:pt x="7" y="4351"/>
                </a:cubicBezTo>
                <a:cubicBezTo>
                  <a:pt x="51" y="4389"/>
                  <a:pt x="183" y="4543"/>
                  <a:pt x="183" y="4543"/>
                </a:cubicBezTo>
                <a:cubicBezTo>
                  <a:pt x="402" y="4659"/>
                  <a:pt x="402" y="4659"/>
                  <a:pt x="402" y="4659"/>
                </a:cubicBezTo>
                <a:cubicBezTo>
                  <a:pt x="534" y="4774"/>
                  <a:pt x="534" y="4774"/>
                  <a:pt x="534" y="4774"/>
                </a:cubicBezTo>
                <a:cubicBezTo>
                  <a:pt x="578" y="5159"/>
                  <a:pt x="578" y="5159"/>
                  <a:pt x="578" y="5159"/>
                </a:cubicBezTo>
                <a:cubicBezTo>
                  <a:pt x="402" y="5390"/>
                  <a:pt x="402" y="5390"/>
                  <a:pt x="402" y="5390"/>
                </a:cubicBezTo>
                <a:cubicBezTo>
                  <a:pt x="226" y="5583"/>
                  <a:pt x="314" y="5467"/>
                  <a:pt x="358" y="5737"/>
                </a:cubicBezTo>
                <a:cubicBezTo>
                  <a:pt x="490" y="5737"/>
                  <a:pt x="490" y="5737"/>
                  <a:pt x="490" y="5737"/>
                </a:cubicBezTo>
                <a:cubicBezTo>
                  <a:pt x="709" y="6045"/>
                  <a:pt x="709" y="6045"/>
                  <a:pt x="709" y="6045"/>
                </a:cubicBezTo>
                <a:cubicBezTo>
                  <a:pt x="1148" y="6199"/>
                  <a:pt x="1148" y="6199"/>
                  <a:pt x="1148" y="6199"/>
                </a:cubicBezTo>
                <a:cubicBezTo>
                  <a:pt x="1543" y="6199"/>
                  <a:pt x="1543" y="6199"/>
                  <a:pt x="1543" y="6199"/>
                </a:cubicBezTo>
                <a:cubicBezTo>
                  <a:pt x="1719" y="6314"/>
                  <a:pt x="1719" y="6314"/>
                  <a:pt x="1719" y="6314"/>
                </a:cubicBezTo>
                <a:cubicBezTo>
                  <a:pt x="1587" y="6738"/>
                  <a:pt x="1587" y="6738"/>
                  <a:pt x="1587" y="6738"/>
                </a:cubicBezTo>
                <a:cubicBezTo>
                  <a:pt x="1324" y="6930"/>
                  <a:pt x="1324" y="6930"/>
                  <a:pt x="1324" y="6930"/>
                </a:cubicBezTo>
                <a:cubicBezTo>
                  <a:pt x="1324" y="6930"/>
                  <a:pt x="1324" y="6930"/>
                  <a:pt x="1280" y="6930"/>
                </a:cubicBezTo>
                <a:cubicBezTo>
                  <a:pt x="1280" y="6930"/>
                  <a:pt x="1324" y="6969"/>
                  <a:pt x="1456" y="7007"/>
                </a:cubicBezTo>
                <a:cubicBezTo>
                  <a:pt x="1543" y="7007"/>
                  <a:pt x="1543" y="7084"/>
                  <a:pt x="1675" y="7046"/>
                </a:cubicBezTo>
                <a:cubicBezTo>
                  <a:pt x="1807" y="7007"/>
                  <a:pt x="1983" y="6969"/>
                  <a:pt x="2026" y="6930"/>
                </a:cubicBezTo>
                <a:cubicBezTo>
                  <a:pt x="2070" y="6853"/>
                  <a:pt x="2158" y="6815"/>
                  <a:pt x="2202" y="6776"/>
                </a:cubicBezTo>
                <a:cubicBezTo>
                  <a:pt x="2246" y="6699"/>
                  <a:pt x="2509" y="6430"/>
                  <a:pt x="2553" y="6430"/>
                </a:cubicBezTo>
                <a:cubicBezTo>
                  <a:pt x="2553" y="6430"/>
                  <a:pt x="2817" y="6122"/>
                  <a:pt x="2861" y="6083"/>
                </a:cubicBezTo>
                <a:cubicBezTo>
                  <a:pt x="2904" y="6045"/>
                  <a:pt x="3256" y="5814"/>
                  <a:pt x="3256" y="5814"/>
                </a:cubicBezTo>
                <a:cubicBezTo>
                  <a:pt x="3739" y="5660"/>
                  <a:pt x="3739" y="5660"/>
                  <a:pt x="3739" y="5660"/>
                </a:cubicBezTo>
                <a:cubicBezTo>
                  <a:pt x="3739" y="5660"/>
                  <a:pt x="3958" y="5852"/>
                  <a:pt x="4002" y="5891"/>
                </a:cubicBezTo>
                <a:cubicBezTo>
                  <a:pt x="4046" y="5891"/>
                  <a:pt x="4529" y="6083"/>
                  <a:pt x="4529" y="6083"/>
                </a:cubicBezTo>
                <a:cubicBezTo>
                  <a:pt x="4529" y="6083"/>
                  <a:pt x="4836" y="6199"/>
                  <a:pt x="4880" y="6237"/>
                </a:cubicBezTo>
                <a:cubicBezTo>
                  <a:pt x="4880" y="6276"/>
                  <a:pt x="5143" y="6468"/>
                  <a:pt x="5143" y="6468"/>
                </a:cubicBezTo>
                <a:cubicBezTo>
                  <a:pt x="5319" y="6545"/>
                  <a:pt x="5319" y="6545"/>
                  <a:pt x="5319" y="6545"/>
                </a:cubicBezTo>
                <a:cubicBezTo>
                  <a:pt x="5451" y="6430"/>
                  <a:pt x="5451" y="6430"/>
                  <a:pt x="5451" y="6430"/>
                </a:cubicBezTo>
                <a:cubicBezTo>
                  <a:pt x="5626" y="6507"/>
                  <a:pt x="5626" y="6507"/>
                  <a:pt x="5626" y="6507"/>
                </a:cubicBezTo>
                <a:cubicBezTo>
                  <a:pt x="5934" y="6661"/>
                  <a:pt x="5934" y="6661"/>
                  <a:pt x="5934" y="6661"/>
                </a:cubicBezTo>
                <a:cubicBezTo>
                  <a:pt x="6065" y="6892"/>
                  <a:pt x="6065" y="6892"/>
                  <a:pt x="6065" y="6892"/>
                </a:cubicBezTo>
                <a:cubicBezTo>
                  <a:pt x="6065" y="6892"/>
                  <a:pt x="6153" y="7200"/>
                  <a:pt x="6153" y="7316"/>
                </a:cubicBezTo>
                <a:cubicBezTo>
                  <a:pt x="6153" y="7431"/>
                  <a:pt x="6197" y="7624"/>
                  <a:pt x="6197" y="7624"/>
                </a:cubicBezTo>
                <a:cubicBezTo>
                  <a:pt x="6592" y="7778"/>
                  <a:pt x="6592" y="7778"/>
                  <a:pt x="6592" y="7778"/>
                </a:cubicBezTo>
                <a:cubicBezTo>
                  <a:pt x="6592" y="7778"/>
                  <a:pt x="6592" y="8124"/>
                  <a:pt x="6592" y="8163"/>
                </a:cubicBezTo>
                <a:cubicBezTo>
                  <a:pt x="6592" y="8240"/>
                  <a:pt x="6636" y="8355"/>
                  <a:pt x="6636" y="8471"/>
                </a:cubicBezTo>
                <a:cubicBezTo>
                  <a:pt x="6636" y="8586"/>
                  <a:pt x="6636" y="8702"/>
                  <a:pt x="6636" y="8702"/>
                </a:cubicBezTo>
                <a:cubicBezTo>
                  <a:pt x="6812" y="8817"/>
                  <a:pt x="6812" y="8817"/>
                  <a:pt x="6812" y="8817"/>
                </a:cubicBezTo>
                <a:cubicBezTo>
                  <a:pt x="7031" y="8933"/>
                  <a:pt x="7031" y="8933"/>
                  <a:pt x="7031" y="8933"/>
                </a:cubicBezTo>
                <a:cubicBezTo>
                  <a:pt x="7075" y="9125"/>
                  <a:pt x="7075" y="9125"/>
                  <a:pt x="7075" y="9125"/>
                </a:cubicBezTo>
                <a:cubicBezTo>
                  <a:pt x="7426" y="9241"/>
                  <a:pt x="7426" y="9241"/>
                  <a:pt x="7426" y="9241"/>
                </a:cubicBezTo>
                <a:cubicBezTo>
                  <a:pt x="7514" y="9472"/>
                  <a:pt x="7514" y="9472"/>
                  <a:pt x="7514" y="9472"/>
                </a:cubicBezTo>
                <a:cubicBezTo>
                  <a:pt x="7734" y="9664"/>
                  <a:pt x="7734" y="9664"/>
                  <a:pt x="7734" y="9664"/>
                </a:cubicBezTo>
                <a:cubicBezTo>
                  <a:pt x="7734" y="9818"/>
                  <a:pt x="7734" y="9818"/>
                  <a:pt x="7734" y="9818"/>
                </a:cubicBezTo>
                <a:cubicBezTo>
                  <a:pt x="7734" y="9818"/>
                  <a:pt x="7734" y="9895"/>
                  <a:pt x="7822" y="9895"/>
                </a:cubicBezTo>
                <a:cubicBezTo>
                  <a:pt x="7909" y="9895"/>
                  <a:pt x="8217" y="9857"/>
                  <a:pt x="8217" y="9857"/>
                </a:cubicBezTo>
                <a:cubicBezTo>
                  <a:pt x="8524" y="10088"/>
                  <a:pt x="8524" y="10088"/>
                  <a:pt x="8524" y="10088"/>
                </a:cubicBezTo>
                <a:cubicBezTo>
                  <a:pt x="8875" y="10357"/>
                  <a:pt x="8875" y="10357"/>
                  <a:pt x="8875" y="10357"/>
                </a:cubicBezTo>
                <a:cubicBezTo>
                  <a:pt x="9051" y="10627"/>
                  <a:pt x="9051" y="10627"/>
                  <a:pt x="9051" y="10627"/>
                </a:cubicBezTo>
                <a:cubicBezTo>
                  <a:pt x="9314" y="10704"/>
                  <a:pt x="9314" y="10704"/>
                  <a:pt x="9314" y="10704"/>
                </a:cubicBezTo>
                <a:cubicBezTo>
                  <a:pt x="9665" y="10896"/>
                  <a:pt x="9665" y="10896"/>
                  <a:pt x="9665" y="10896"/>
                </a:cubicBezTo>
                <a:cubicBezTo>
                  <a:pt x="9797" y="11166"/>
                  <a:pt x="9797" y="11166"/>
                  <a:pt x="9797" y="11166"/>
                </a:cubicBezTo>
                <a:cubicBezTo>
                  <a:pt x="10104" y="11435"/>
                  <a:pt x="10104" y="11435"/>
                  <a:pt x="10104" y="11435"/>
                </a:cubicBezTo>
                <a:cubicBezTo>
                  <a:pt x="10280" y="11512"/>
                  <a:pt x="10280" y="11512"/>
                  <a:pt x="10280" y="11512"/>
                </a:cubicBezTo>
                <a:cubicBezTo>
                  <a:pt x="10368" y="11666"/>
                  <a:pt x="10368" y="11666"/>
                  <a:pt x="10368" y="11666"/>
                </a:cubicBezTo>
                <a:cubicBezTo>
                  <a:pt x="10543" y="11743"/>
                  <a:pt x="10543" y="11743"/>
                  <a:pt x="10543" y="11743"/>
                </a:cubicBezTo>
                <a:cubicBezTo>
                  <a:pt x="10719" y="11782"/>
                  <a:pt x="10719" y="11782"/>
                  <a:pt x="10719" y="11782"/>
                </a:cubicBezTo>
                <a:cubicBezTo>
                  <a:pt x="10983" y="11820"/>
                  <a:pt x="10983" y="11820"/>
                  <a:pt x="10983" y="11820"/>
                </a:cubicBezTo>
                <a:cubicBezTo>
                  <a:pt x="11158" y="11974"/>
                  <a:pt x="11158" y="11974"/>
                  <a:pt x="11158" y="11974"/>
                </a:cubicBezTo>
                <a:cubicBezTo>
                  <a:pt x="11158" y="11974"/>
                  <a:pt x="11246" y="12051"/>
                  <a:pt x="11246" y="12090"/>
                </a:cubicBezTo>
                <a:cubicBezTo>
                  <a:pt x="11246" y="12167"/>
                  <a:pt x="11158" y="12205"/>
                  <a:pt x="11290" y="12205"/>
                </a:cubicBezTo>
                <a:cubicBezTo>
                  <a:pt x="11422" y="12205"/>
                  <a:pt x="11553" y="12167"/>
                  <a:pt x="11553" y="12167"/>
                </a:cubicBezTo>
                <a:cubicBezTo>
                  <a:pt x="11817" y="12128"/>
                  <a:pt x="11817" y="12128"/>
                  <a:pt x="11817" y="12128"/>
                </a:cubicBezTo>
                <a:cubicBezTo>
                  <a:pt x="11992" y="12128"/>
                  <a:pt x="11992" y="12128"/>
                  <a:pt x="11992" y="12128"/>
                </a:cubicBezTo>
                <a:cubicBezTo>
                  <a:pt x="12168" y="12128"/>
                  <a:pt x="12168" y="12128"/>
                  <a:pt x="12168" y="12128"/>
                </a:cubicBezTo>
                <a:cubicBezTo>
                  <a:pt x="12475" y="12090"/>
                  <a:pt x="12475" y="12090"/>
                  <a:pt x="12475" y="12090"/>
                </a:cubicBezTo>
                <a:cubicBezTo>
                  <a:pt x="12651" y="12205"/>
                  <a:pt x="12651" y="12205"/>
                  <a:pt x="12651" y="12205"/>
                </a:cubicBezTo>
                <a:cubicBezTo>
                  <a:pt x="13134" y="12706"/>
                  <a:pt x="13134" y="12706"/>
                  <a:pt x="13134" y="12706"/>
                </a:cubicBezTo>
                <a:cubicBezTo>
                  <a:pt x="13134" y="12706"/>
                  <a:pt x="13265" y="12898"/>
                  <a:pt x="13265" y="12975"/>
                </a:cubicBezTo>
                <a:cubicBezTo>
                  <a:pt x="13265" y="13014"/>
                  <a:pt x="13441" y="12975"/>
                  <a:pt x="13485" y="12975"/>
                </a:cubicBezTo>
                <a:cubicBezTo>
                  <a:pt x="13529" y="12975"/>
                  <a:pt x="13880" y="12975"/>
                  <a:pt x="13880" y="12975"/>
                </a:cubicBezTo>
                <a:cubicBezTo>
                  <a:pt x="14143" y="13129"/>
                  <a:pt x="14143" y="13129"/>
                  <a:pt x="14143" y="13129"/>
                </a:cubicBezTo>
                <a:cubicBezTo>
                  <a:pt x="13968" y="13322"/>
                  <a:pt x="13968" y="13322"/>
                  <a:pt x="13968" y="13322"/>
                </a:cubicBezTo>
                <a:cubicBezTo>
                  <a:pt x="14231" y="13437"/>
                  <a:pt x="14231" y="13437"/>
                  <a:pt x="14231" y="13437"/>
                </a:cubicBezTo>
                <a:cubicBezTo>
                  <a:pt x="14363" y="13283"/>
                  <a:pt x="14363" y="13283"/>
                  <a:pt x="14363" y="13283"/>
                </a:cubicBezTo>
                <a:cubicBezTo>
                  <a:pt x="14626" y="13322"/>
                  <a:pt x="14626" y="13322"/>
                  <a:pt x="14626" y="13322"/>
                </a:cubicBezTo>
                <a:cubicBezTo>
                  <a:pt x="14846" y="13476"/>
                  <a:pt x="14846" y="13476"/>
                  <a:pt x="14846" y="13476"/>
                </a:cubicBezTo>
                <a:cubicBezTo>
                  <a:pt x="14890" y="13591"/>
                  <a:pt x="14890" y="13591"/>
                  <a:pt x="14890" y="13591"/>
                </a:cubicBezTo>
                <a:cubicBezTo>
                  <a:pt x="15022" y="13668"/>
                  <a:pt x="15022" y="13668"/>
                  <a:pt x="15022" y="13668"/>
                </a:cubicBezTo>
                <a:cubicBezTo>
                  <a:pt x="14978" y="13861"/>
                  <a:pt x="14978" y="13861"/>
                  <a:pt x="14978" y="13861"/>
                </a:cubicBezTo>
                <a:cubicBezTo>
                  <a:pt x="14978" y="13976"/>
                  <a:pt x="14978" y="13976"/>
                  <a:pt x="14978" y="13976"/>
                </a:cubicBezTo>
                <a:cubicBezTo>
                  <a:pt x="15065" y="14130"/>
                  <a:pt x="15065" y="14130"/>
                  <a:pt x="15065" y="14130"/>
                </a:cubicBezTo>
                <a:cubicBezTo>
                  <a:pt x="15285" y="14207"/>
                  <a:pt x="15285" y="14207"/>
                  <a:pt x="15285" y="14207"/>
                </a:cubicBezTo>
                <a:cubicBezTo>
                  <a:pt x="15504" y="14323"/>
                  <a:pt x="15504" y="14323"/>
                  <a:pt x="15504" y="14323"/>
                </a:cubicBezTo>
                <a:cubicBezTo>
                  <a:pt x="15636" y="14400"/>
                  <a:pt x="15636" y="14400"/>
                  <a:pt x="15636" y="14400"/>
                </a:cubicBezTo>
                <a:cubicBezTo>
                  <a:pt x="15812" y="14400"/>
                  <a:pt x="15812" y="14400"/>
                  <a:pt x="15812" y="14400"/>
                </a:cubicBezTo>
                <a:cubicBezTo>
                  <a:pt x="16075" y="14361"/>
                  <a:pt x="16075" y="14361"/>
                  <a:pt x="16075" y="14361"/>
                </a:cubicBezTo>
                <a:cubicBezTo>
                  <a:pt x="16383" y="14400"/>
                  <a:pt x="16383" y="14400"/>
                  <a:pt x="16383" y="14400"/>
                </a:cubicBezTo>
                <a:cubicBezTo>
                  <a:pt x="16646" y="14785"/>
                  <a:pt x="16646" y="14785"/>
                  <a:pt x="16646" y="14785"/>
                </a:cubicBezTo>
                <a:cubicBezTo>
                  <a:pt x="16778" y="15132"/>
                  <a:pt x="16778" y="15132"/>
                  <a:pt x="16778" y="15132"/>
                </a:cubicBezTo>
                <a:cubicBezTo>
                  <a:pt x="16953" y="15440"/>
                  <a:pt x="16953" y="15440"/>
                  <a:pt x="16953" y="15440"/>
                </a:cubicBezTo>
                <a:cubicBezTo>
                  <a:pt x="17085" y="15632"/>
                  <a:pt x="17085" y="15632"/>
                  <a:pt x="17085" y="15632"/>
                </a:cubicBezTo>
                <a:cubicBezTo>
                  <a:pt x="17173" y="15940"/>
                  <a:pt x="17173" y="15940"/>
                  <a:pt x="17173" y="15940"/>
                </a:cubicBezTo>
                <a:cubicBezTo>
                  <a:pt x="17304" y="16094"/>
                  <a:pt x="17304" y="16094"/>
                  <a:pt x="17304" y="16094"/>
                </a:cubicBezTo>
                <a:cubicBezTo>
                  <a:pt x="17524" y="16479"/>
                  <a:pt x="17524" y="16479"/>
                  <a:pt x="17524" y="16479"/>
                </a:cubicBezTo>
                <a:cubicBezTo>
                  <a:pt x="17612" y="16633"/>
                  <a:pt x="17612" y="16633"/>
                  <a:pt x="17612" y="16633"/>
                </a:cubicBezTo>
                <a:cubicBezTo>
                  <a:pt x="17524" y="16826"/>
                  <a:pt x="17524" y="16826"/>
                  <a:pt x="17524" y="16826"/>
                </a:cubicBezTo>
                <a:cubicBezTo>
                  <a:pt x="17524" y="16826"/>
                  <a:pt x="17436" y="17018"/>
                  <a:pt x="17392" y="17018"/>
                </a:cubicBezTo>
                <a:cubicBezTo>
                  <a:pt x="17392" y="17057"/>
                  <a:pt x="17261" y="17095"/>
                  <a:pt x="17217" y="17095"/>
                </a:cubicBezTo>
                <a:cubicBezTo>
                  <a:pt x="17173" y="17134"/>
                  <a:pt x="17129" y="17134"/>
                  <a:pt x="17085" y="17172"/>
                </a:cubicBezTo>
                <a:cubicBezTo>
                  <a:pt x="17041" y="17211"/>
                  <a:pt x="16997" y="17326"/>
                  <a:pt x="16997" y="17326"/>
                </a:cubicBezTo>
                <a:cubicBezTo>
                  <a:pt x="17129" y="17557"/>
                  <a:pt x="17129" y="17557"/>
                  <a:pt x="17129" y="17557"/>
                </a:cubicBezTo>
                <a:cubicBezTo>
                  <a:pt x="17085" y="17827"/>
                  <a:pt x="17085" y="17827"/>
                  <a:pt x="17085" y="17827"/>
                </a:cubicBezTo>
                <a:cubicBezTo>
                  <a:pt x="16997" y="18058"/>
                  <a:pt x="16997" y="18058"/>
                  <a:pt x="16997" y="18058"/>
                </a:cubicBezTo>
                <a:close/>
                <a:moveTo>
                  <a:pt x="2465" y="13283"/>
                </a:moveTo>
                <a:cubicBezTo>
                  <a:pt x="2465" y="13283"/>
                  <a:pt x="2465" y="13283"/>
                  <a:pt x="2465" y="13283"/>
                </a:cubicBezTo>
                <a:cubicBezTo>
                  <a:pt x="2597" y="12898"/>
                  <a:pt x="2597" y="12898"/>
                  <a:pt x="2597" y="12898"/>
                </a:cubicBezTo>
                <a:cubicBezTo>
                  <a:pt x="2773" y="12744"/>
                  <a:pt x="2773" y="12744"/>
                  <a:pt x="2773" y="12744"/>
                </a:cubicBezTo>
                <a:cubicBezTo>
                  <a:pt x="2729" y="12937"/>
                  <a:pt x="2729" y="12937"/>
                  <a:pt x="2729" y="12937"/>
                </a:cubicBezTo>
                <a:cubicBezTo>
                  <a:pt x="2685" y="13168"/>
                  <a:pt x="2685" y="13168"/>
                  <a:pt x="2685" y="13168"/>
                </a:cubicBezTo>
                <a:cubicBezTo>
                  <a:pt x="2685" y="13168"/>
                  <a:pt x="3036" y="13283"/>
                  <a:pt x="3080" y="13283"/>
                </a:cubicBezTo>
                <a:cubicBezTo>
                  <a:pt x="3124" y="13283"/>
                  <a:pt x="3168" y="13206"/>
                  <a:pt x="3256" y="13168"/>
                </a:cubicBezTo>
                <a:cubicBezTo>
                  <a:pt x="3300" y="13129"/>
                  <a:pt x="3607" y="13129"/>
                  <a:pt x="3607" y="13129"/>
                </a:cubicBezTo>
                <a:cubicBezTo>
                  <a:pt x="3607" y="13129"/>
                  <a:pt x="3651" y="13014"/>
                  <a:pt x="3695" y="12937"/>
                </a:cubicBezTo>
                <a:cubicBezTo>
                  <a:pt x="3739" y="12860"/>
                  <a:pt x="3958" y="12667"/>
                  <a:pt x="4002" y="12629"/>
                </a:cubicBezTo>
                <a:cubicBezTo>
                  <a:pt x="4046" y="12629"/>
                  <a:pt x="4134" y="12552"/>
                  <a:pt x="4178" y="12552"/>
                </a:cubicBezTo>
                <a:cubicBezTo>
                  <a:pt x="4222" y="12513"/>
                  <a:pt x="4441" y="12436"/>
                  <a:pt x="4441" y="12436"/>
                </a:cubicBezTo>
                <a:cubicBezTo>
                  <a:pt x="5012" y="12629"/>
                  <a:pt x="5012" y="12629"/>
                  <a:pt x="5012" y="12629"/>
                </a:cubicBezTo>
                <a:cubicBezTo>
                  <a:pt x="5100" y="12937"/>
                  <a:pt x="5100" y="12937"/>
                  <a:pt x="5100" y="12937"/>
                </a:cubicBezTo>
                <a:cubicBezTo>
                  <a:pt x="5407" y="13437"/>
                  <a:pt x="5407" y="13437"/>
                  <a:pt x="5407" y="13437"/>
                </a:cubicBezTo>
                <a:cubicBezTo>
                  <a:pt x="5495" y="13668"/>
                  <a:pt x="5495" y="13668"/>
                  <a:pt x="5495" y="13668"/>
                </a:cubicBezTo>
                <a:cubicBezTo>
                  <a:pt x="5495" y="13668"/>
                  <a:pt x="5626" y="13784"/>
                  <a:pt x="5583" y="13899"/>
                </a:cubicBezTo>
                <a:cubicBezTo>
                  <a:pt x="5539" y="14053"/>
                  <a:pt x="5275" y="14439"/>
                  <a:pt x="5275" y="14439"/>
                </a:cubicBezTo>
                <a:cubicBezTo>
                  <a:pt x="5275" y="14670"/>
                  <a:pt x="5275" y="14670"/>
                  <a:pt x="5275" y="14670"/>
                </a:cubicBezTo>
                <a:cubicBezTo>
                  <a:pt x="5451" y="14978"/>
                  <a:pt x="5451" y="14978"/>
                  <a:pt x="5451" y="14978"/>
                </a:cubicBezTo>
                <a:cubicBezTo>
                  <a:pt x="5187" y="15555"/>
                  <a:pt x="5187" y="15555"/>
                  <a:pt x="5187" y="15555"/>
                </a:cubicBezTo>
                <a:cubicBezTo>
                  <a:pt x="5319" y="15979"/>
                  <a:pt x="5319" y="15979"/>
                  <a:pt x="5319" y="15979"/>
                </a:cubicBezTo>
                <a:cubicBezTo>
                  <a:pt x="5231" y="16556"/>
                  <a:pt x="5231" y="16556"/>
                  <a:pt x="5231" y="16556"/>
                </a:cubicBezTo>
                <a:cubicBezTo>
                  <a:pt x="5187" y="16864"/>
                  <a:pt x="5187" y="16864"/>
                  <a:pt x="5187" y="16864"/>
                </a:cubicBezTo>
                <a:cubicBezTo>
                  <a:pt x="5187" y="16864"/>
                  <a:pt x="5012" y="17018"/>
                  <a:pt x="4924" y="16980"/>
                </a:cubicBezTo>
                <a:cubicBezTo>
                  <a:pt x="4836" y="16941"/>
                  <a:pt x="4397" y="16672"/>
                  <a:pt x="4397" y="16672"/>
                </a:cubicBezTo>
                <a:cubicBezTo>
                  <a:pt x="4222" y="16633"/>
                  <a:pt x="4222" y="16633"/>
                  <a:pt x="4222" y="16633"/>
                </a:cubicBezTo>
                <a:cubicBezTo>
                  <a:pt x="4090" y="16903"/>
                  <a:pt x="4090" y="16903"/>
                  <a:pt x="4090" y="16903"/>
                </a:cubicBezTo>
                <a:cubicBezTo>
                  <a:pt x="4134" y="17095"/>
                  <a:pt x="4134" y="17095"/>
                  <a:pt x="4134" y="17095"/>
                </a:cubicBezTo>
                <a:cubicBezTo>
                  <a:pt x="3914" y="17442"/>
                  <a:pt x="3914" y="17442"/>
                  <a:pt x="3914" y="17442"/>
                </a:cubicBezTo>
                <a:cubicBezTo>
                  <a:pt x="3695" y="17442"/>
                  <a:pt x="3695" y="17442"/>
                  <a:pt x="3695" y="17442"/>
                </a:cubicBezTo>
                <a:cubicBezTo>
                  <a:pt x="3431" y="17365"/>
                  <a:pt x="3431" y="17365"/>
                  <a:pt x="3431" y="17365"/>
                </a:cubicBezTo>
                <a:cubicBezTo>
                  <a:pt x="3168" y="17057"/>
                  <a:pt x="3168" y="17057"/>
                  <a:pt x="3168" y="17057"/>
                </a:cubicBezTo>
                <a:cubicBezTo>
                  <a:pt x="3168" y="17057"/>
                  <a:pt x="3168" y="17134"/>
                  <a:pt x="3080" y="17172"/>
                </a:cubicBezTo>
                <a:cubicBezTo>
                  <a:pt x="2992" y="17172"/>
                  <a:pt x="2861" y="17134"/>
                  <a:pt x="2861" y="17134"/>
                </a:cubicBezTo>
                <a:cubicBezTo>
                  <a:pt x="2948" y="16903"/>
                  <a:pt x="2948" y="16903"/>
                  <a:pt x="2948" y="16903"/>
                </a:cubicBezTo>
                <a:cubicBezTo>
                  <a:pt x="2861" y="16633"/>
                  <a:pt x="2861" y="16633"/>
                  <a:pt x="2861" y="16633"/>
                </a:cubicBezTo>
                <a:cubicBezTo>
                  <a:pt x="2948" y="16364"/>
                  <a:pt x="2948" y="16364"/>
                  <a:pt x="2948" y="16364"/>
                </a:cubicBezTo>
                <a:cubicBezTo>
                  <a:pt x="2948" y="15979"/>
                  <a:pt x="2948" y="15979"/>
                  <a:pt x="2948" y="15979"/>
                </a:cubicBezTo>
                <a:cubicBezTo>
                  <a:pt x="3036" y="15825"/>
                  <a:pt x="3036" y="15825"/>
                  <a:pt x="3036" y="15825"/>
                </a:cubicBezTo>
                <a:cubicBezTo>
                  <a:pt x="3080" y="15632"/>
                  <a:pt x="3080" y="15632"/>
                  <a:pt x="3080" y="15632"/>
                </a:cubicBezTo>
                <a:cubicBezTo>
                  <a:pt x="3212" y="15401"/>
                  <a:pt x="3212" y="15401"/>
                  <a:pt x="3212" y="15401"/>
                </a:cubicBezTo>
                <a:cubicBezTo>
                  <a:pt x="3168" y="15209"/>
                  <a:pt x="3168" y="15209"/>
                  <a:pt x="3168" y="15209"/>
                </a:cubicBezTo>
                <a:cubicBezTo>
                  <a:pt x="3080" y="15247"/>
                  <a:pt x="3080" y="15247"/>
                  <a:pt x="3080" y="15247"/>
                </a:cubicBezTo>
                <a:cubicBezTo>
                  <a:pt x="2817" y="15016"/>
                  <a:pt x="2817" y="15016"/>
                  <a:pt x="2817" y="15016"/>
                </a:cubicBezTo>
                <a:cubicBezTo>
                  <a:pt x="2817" y="15016"/>
                  <a:pt x="2904" y="14939"/>
                  <a:pt x="2992" y="14862"/>
                </a:cubicBezTo>
                <a:cubicBezTo>
                  <a:pt x="3080" y="14785"/>
                  <a:pt x="3080" y="14747"/>
                  <a:pt x="3080" y="14670"/>
                </a:cubicBezTo>
                <a:cubicBezTo>
                  <a:pt x="3080" y="14593"/>
                  <a:pt x="3036" y="14400"/>
                  <a:pt x="2992" y="14400"/>
                </a:cubicBezTo>
                <a:cubicBezTo>
                  <a:pt x="2948" y="14361"/>
                  <a:pt x="2861" y="14284"/>
                  <a:pt x="2861" y="14284"/>
                </a:cubicBezTo>
                <a:cubicBezTo>
                  <a:pt x="2861" y="14053"/>
                  <a:pt x="2861" y="14053"/>
                  <a:pt x="2861" y="14053"/>
                </a:cubicBezTo>
                <a:cubicBezTo>
                  <a:pt x="2861" y="14053"/>
                  <a:pt x="2817" y="13938"/>
                  <a:pt x="2773" y="13938"/>
                </a:cubicBezTo>
                <a:cubicBezTo>
                  <a:pt x="2685" y="13899"/>
                  <a:pt x="2465" y="13784"/>
                  <a:pt x="2465" y="13784"/>
                </a:cubicBezTo>
                <a:cubicBezTo>
                  <a:pt x="2509" y="13514"/>
                  <a:pt x="2509" y="13514"/>
                  <a:pt x="2509" y="13514"/>
                </a:cubicBezTo>
                <a:cubicBezTo>
                  <a:pt x="2422" y="13437"/>
                  <a:pt x="2422" y="13437"/>
                  <a:pt x="2422" y="13437"/>
                </a:cubicBezTo>
                <a:lnTo>
                  <a:pt x="2465" y="13283"/>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1" name="Shape 2731"/>
          <p:cNvSpPr/>
          <p:nvPr/>
        </p:nvSpPr>
        <p:spPr>
          <a:xfrm>
            <a:off x="17758300" y="5863220"/>
            <a:ext cx="1694442" cy="1176945"/>
          </a:xfrm>
          <a:custGeom>
            <a:avLst/>
            <a:gdLst/>
            <a:ahLst/>
            <a:cxnLst>
              <a:cxn ang="0">
                <a:pos x="wd2" y="hd2"/>
              </a:cxn>
              <a:cxn ang="5400000">
                <a:pos x="wd2" y="hd2"/>
              </a:cxn>
              <a:cxn ang="10800000">
                <a:pos x="wd2" y="hd2"/>
              </a:cxn>
              <a:cxn ang="16200000">
                <a:pos x="wd2" y="hd2"/>
              </a:cxn>
            </a:cxnLst>
            <a:rect l="0" t="0" r="r" b="b"/>
            <a:pathLst>
              <a:path w="21600" h="21451" extrusionOk="0">
                <a:moveTo>
                  <a:pt x="4039" y="4953"/>
                </a:moveTo>
                <a:cubicBezTo>
                  <a:pt x="4039" y="4953"/>
                  <a:pt x="4039" y="4953"/>
                  <a:pt x="4039" y="4953"/>
                </a:cubicBezTo>
                <a:cubicBezTo>
                  <a:pt x="3863" y="5035"/>
                  <a:pt x="3863" y="5035"/>
                  <a:pt x="3863" y="5035"/>
                </a:cubicBezTo>
                <a:cubicBezTo>
                  <a:pt x="3746" y="5197"/>
                  <a:pt x="3746" y="5197"/>
                  <a:pt x="3746" y="5197"/>
                </a:cubicBezTo>
                <a:cubicBezTo>
                  <a:pt x="3629" y="5684"/>
                  <a:pt x="3629" y="5684"/>
                  <a:pt x="3629" y="5684"/>
                </a:cubicBezTo>
                <a:cubicBezTo>
                  <a:pt x="3629" y="5684"/>
                  <a:pt x="3629" y="5684"/>
                  <a:pt x="3629" y="5684"/>
                </a:cubicBezTo>
                <a:cubicBezTo>
                  <a:pt x="3454" y="5928"/>
                  <a:pt x="3454" y="5928"/>
                  <a:pt x="3454" y="5928"/>
                </a:cubicBezTo>
                <a:cubicBezTo>
                  <a:pt x="3454" y="5928"/>
                  <a:pt x="3454" y="5928"/>
                  <a:pt x="3454" y="5928"/>
                </a:cubicBezTo>
                <a:cubicBezTo>
                  <a:pt x="3395" y="6334"/>
                  <a:pt x="3395" y="6334"/>
                  <a:pt x="3395" y="6334"/>
                </a:cubicBezTo>
                <a:cubicBezTo>
                  <a:pt x="3395" y="6334"/>
                  <a:pt x="3454" y="6659"/>
                  <a:pt x="3454" y="6740"/>
                </a:cubicBezTo>
                <a:cubicBezTo>
                  <a:pt x="3454" y="6740"/>
                  <a:pt x="3454" y="6740"/>
                  <a:pt x="3454" y="6740"/>
                </a:cubicBezTo>
                <a:cubicBezTo>
                  <a:pt x="3454" y="6740"/>
                  <a:pt x="3454" y="6740"/>
                  <a:pt x="3454" y="6740"/>
                </a:cubicBezTo>
                <a:cubicBezTo>
                  <a:pt x="3454" y="6740"/>
                  <a:pt x="3454" y="6740"/>
                  <a:pt x="3454" y="6740"/>
                </a:cubicBezTo>
                <a:cubicBezTo>
                  <a:pt x="3454" y="6740"/>
                  <a:pt x="3454" y="6740"/>
                  <a:pt x="3454" y="6740"/>
                </a:cubicBezTo>
                <a:cubicBezTo>
                  <a:pt x="3454" y="6740"/>
                  <a:pt x="3454" y="6740"/>
                  <a:pt x="3454" y="6740"/>
                </a:cubicBezTo>
                <a:cubicBezTo>
                  <a:pt x="3454" y="6740"/>
                  <a:pt x="3454" y="6740"/>
                  <a:pt x="3454" y="6740"/>
                </a:cubicBezTo>
                <a:cubicBezTo>
                  <a:pt x="3454" y="6740"/>
                  <a:pt x="3454" y="6740"/>
                  <a:pt x="3454" y="6740"/>
                </a:cubicBezTo>
                <a:cubicBezTo>
                  <a:pt x="3454" y="6740"/>
                  <a:pt x="3454" y="6740"/>
                  <a:pt x="3454" y="6740"/>
                </a:cubicBezTo>
                <a:cubicBezTo>
                  <a:pt x="3454" y="6740"/>
                  <a:pt x="3454" y="6740"/>
                  <a:pt x="3454" y="6740"/>
                </a:cubicBezTo>
                <a:cubicBezTo>
                  <a:pt x="3454" y="6740"/>
                  <a:pt x="3454" y="6740"/>
                  <a:pt x="3454" y="6740"/>
                </a:cubicBezTo>
                <a:cubicBezTo>
                  <a:pt x="3454" y="6740"/>
                  <a:pt x="3454" y="6740"/>
                  <a:pt x="3454" y="6740"/>
                </a:cubicBezTo>
                <a:cubicBezTo>
                  <a:pt x="3454" y="6740"/>
                  <a:pt x="3454" y="6740"/>
                  <a:pt x="3454" y="6740"/>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95" y="6821"/>
                  <a:pt x="3395" y="6821"/>
                  <a:pt x="3395" y="6821"/>
                </a:cubicBezTo>
                <a:cubicBezTo>
                  <a:pt x="3337" y="6821"/>
                  <a:pt x="3278" y="6821"/>
                  <a:pt x="3278" y="6821"/>
                </a:cubicBezTo>
                <a:cubicBezTo>
                  <a:pt x="3278" y="6821"/>
                  <a:pt x="3278" y="6821"/>
                  <a:pt x="3278" y="6821"/>
                </a:cubicBezTo>
                <a:cubicBezTo>
                  <a:pt x="3278" y="6821"/>
                  <a:pt x="3278" y="6821"/>
                  <a:pt x="3278" y="6821"/>
                </a:cubicBezTo>
                <a:cubicBezTo>
                  <a:pt x="3278" y="6821"/>
                  <a:pt x="3278" y="6821"/>
                  <a:pt x="3278" y="6821"/>
                </a:cubicBezTo>
                <a:cubicBezTo>
                  <a:pt x="3278" y="6821"/>
                  <a:pt x="3278" y="6821"/>
                  <a:pt x="3278" y="6821"/>
                </a:cubicBezTo>
                <a:cubicBezTo>
                  <a:pt x="3278" y="6821"/>
                  <a:pt x="3278" y="6821"/>
                  <a:pt x="3278" y="6821"/>
                </a:cubicBezTo>
                <a:cubicBezTo>
                  <a:pt x="3278" y="6821"/>
                  <a:pt x="3278" y="6821"/>
                  <a:pt x="3278" y="6821"/>
                </a:cubicBezTo>
                <a:cubicBezTo>
                  <a:pt x="3278" y="6821"/>
                  <a:pt x="3278" y="6821"/>
                  <a:pt x="3278" y="6821"/>
                </a:cubicBezTo>
                <a:cubicBezTo>
                  <a:pt x="3278" y="6821"/>
                  <a:pt x="3278" y="6821"/>
                  <a:pt x="3278" y="6821"/>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78" y="6902"/>
                  <a:pt x="3278" y="6902"/>
                  <a:pt x="3278" y="6902"/>
                </a:cubicBezTo>
                <a:cubicBezTo>
                  <a:pt x="3220" y="7552"/>
                  <a:pt x="3220" y="7552"/>
                  <a:pt x="3220" y="7552"/>
                </a:cubicBezTo>
                <a:cubicBezTo>
                  <a:pt x="2985" y="7877"/>
                  <a:pt x="2985" y="7877"/>
                  <a:pt x="2985" y="7877"/>
                </a:cubicBezTo>
                <a:cubicBezTo>
                  <a:pt x="2927" y="8283"/>
                  <a:pt x="2927" y="8283"/>
                  <a:pt x="2927" y="8283"/>
                </a:cubicBezTo>
                <a:cubicBezTo>
                  <a:pt x="2927" y="8526"/>
                  <a:pt x="2927" y="8526"/>
                  <a:pt x="2927" y="8526"/>
                </a:cubicBezTo>
                <a:cubicBezTo>
                  <a:pt x="2927" y="8526"/>
                  <a:pt x="2927" y="8526"/>
                  <a:pt x="2927" y="8526"/>
                </a:cubicBezTo>
                <a:cubicBezTo>
                  <a:pt x="2927" y="8526"/>
                  <a:pt x="2927" y="8526"/>
                  <a:pt x="2927" y="8526"/>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08"/>
                  <a:pt x="2927" y="8608"/>
                  <a:pt x="2927" y="8608"/>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689"/>
                  <a:pt x="2927" y="8689"/>
                  <a:pt x="2927" y="8689"/>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770"/>
                  <a:pt x="2927" y="8770"/>
                  <a:pt x="2927" y="8770"/>
                </a:cubicBezTo>
                <a:cubicBezTo>
                  <a:pt x="2927" y="8851"/>
                  <a:pt x="2927" y="8851"/>
                  <a:pt x="2868" y="8851"/>
                </a:cubicBezTo>
                <a:cubicBezTo>
                  <a:pt x="2751" y="8932"/>
                  <a:pt x="2693" y="9095"/>
                  <a:pt x="2693" y="9095"/>
                </a:cubicBezTo>
                <a:cubicBezTo>
                  <a:pt x="2693" y="9663"/>
                  <a:pt x="2693" y="9663"/>
                  <a:pt x="2693" y="9663"/>
                </a:cubicBezTo>
                <a:cubicBezTo>
                  <a:pt x="2634" y="9826"/>
                  <a:pt x="2634" y="9826"/>
                  <a:pt x="2634" y="9826"/>
                </a:cubicBezTo>
                <a:cubicBezTo>
                  <a:pt x="2517" y="10069"/>
                  <a:pt x="2517" y="10069"/>
                  <a:pt x="2517" y="10069"/>
                </a:cubicBezTo>
                <a:cubicBezTo>
                  <a:pt x="2576" y="10394"/>
                  <a:pt x="2576" y="10394"/>
                  <a:pt x="2576" y="10394"/>
                </a:cubicBezTo>
                <a:cubicBezTo>
                  <a:pt x="2576" y="10394"/>
                  <a:pt x="2576" y="10394"/>
                  <a:pt x="2576" y="10394"/>
                </a:cubicBezTo>
                <a:cubicBezTo>
                  <a:pt x="2459" y="10638"/>
                  <a:pt x="2459" y="10638"/>
                  <a:pt x="2459" y="10638"/>
                </a:cubicBezTo>
                <a:cubicBezTo>
                  <a:pt x="2517" y="11044"/>
                  <a:pt x="2517" y="11044"/>
                  <a:pt x="2517" y="11044"/>
                </a:cubicBezTo>
                <a:cubicBezTo>
                  <a:pt x="2400" y="11287"/>
                  <a:pt x="2400" y="11287"/>
                  <a:pt x="2400" y="11287"/>
                </a:cubicBezTo>
                <a:cubicBezTo>
                  <a:pt x="2341" y="11368"/>
                  <a:pt x="2341" y="11368"/>
                  <a:pt x="2341" y="11368"/>
                </a:cubicBezTo>
                <a:cubicBezTo>
                  <a:pt x="2283" y="11612"/>
                  <a:pt x="2283" y="11612"/>
                  <a:pt x="2283" y="11612"/>
                </a:cubicBezTo>
                <a:cubicBezTo>
                  <a:pt x="2166" y="12018"/>
                  <a:pt x="2166" y="12018"/>
                  <a:pt x="2166" y="12018"/>
                </a:cubicBezTo>
                <a:cubicBezTo>
                  <a:pt x="1698" y="12586"/>
                  <a:pt x="1698" y="12586"/>
                  <a:pt x="1698" y="12586"/>
                </a:cubicBezTo>
                <a:cubicBezTo>
                  <a:pt x="1522" y="12505"/>
                  <a:pt x="1522" y="12505"/>
                  <a:pt x="1522" y="12505"/>
                </a:cubicBezTo>
                <a:cubicBezTo>
                  <a:pt x="1405" y="12586"/>
                  <a:pt x="1405" y="12586"/>
                  <a:pt x="1405" y="12586"/>
                </a:cubicBezTo>
                <a:cubicBezTo>
                  <a:pt x="1288" y="12749"/>
                  <a:pt x="1288" y="12749"/>
                  <a:pt x="1288" y="12749"/>
                </a:cubicBezTo>
                <a:cubicBezTo>
                  <a:pt x="1288" y="12749"/>
                  <a:pt x="1346" y="12749"/>
                  <a:pt x="1229" y="12911"/>
                </a:cubicBezTo>
                <a:cubicBezTo>
                  <a:pt x="1112" y="12992"/>
                  <a:pt x="878" y="13074"/>
                  <a:pt x="878" y="13074"/>
                </a:cubicBezTo>
                <a:cubicBezTo>
                  <a:pt x="761" y="13074"/>
                  <a:pt x="761" y="13074"/>
                  <a:pt x="761" y="13074"/>
                </a:cubicBezTo>
                <a:cubicBezTo>
                  <a:pt x="351" y="13074"/>
                  <a:pt x="351" y="13074"/>
                  <a:pt x="351" y="13074"/>
                </a:cubicBezTo>
                <a:cubicBezTo>
                  <a:pt x="351" y="13074"/>
                  <a:pt x="351" y="13074"/>
                  <a:pt x="351" y="13074"/>
                </a:cubicBezTo>
                <a:cubicBezTo>
                  <a:pt x="351" y="13074"/>
                  <a:pt x="351" y="13074"/>
                  <a:pt x="351" y="13074"/>
                </a:cubicBezTo>
                <a:cubicBezTo>
                  <a:pt x="351" y="13074"/>
                  <a:pt x="293" y="12992"/>
                  <a:pt x="234" y="13074"/>
                </a:cubicBezTo>
                <a:cubicBezTo>
                  <a:pt x="234" y="13074"/>
                  <a:pt x="176" y="13074"/>
                  <a:pt x="176" y="13074"/>
                </a:cubicBezTo>
                <a:cubicBezTo>
                  <a:pt x="176" y="13074"/>
                  <a:pt x="176" y="13074"/>
                  <a:pt x="176" y="13074"/>
                </a:cubicBezTo>
                <a:cubicBezTo>
                  <a:pt x="117" y="13074"/>
                  <a:pt x="117" y="13074"/>
                  <a:pt x="117" y="13074"/>
                </a:cubicBezTo>
                <a:cubicBezTo>
                  <a:pt x="117" y="13074"/>
                  <a:pt x="117" y="13074"/>
                  <a:pt x="117" y="13074"/>
                </a:cubicBezTo>
                <a:cubicBezTo>
                  <a:pt x="117" y="13074"/>
                  <a:pt x="117" y="13074"/>
                  <a:pt x="117" y="13074"/>
                </a:cubicBezTo>
                <a:cubicBezTo>
                  <a:pt x="117" y="13074"/>
                  <a:pt x="117" y="13074"/>
                  <a:pt x="117" y="13074"/>
                </a:cubicBezTo>
                <a:cubicBezTo>
                  <a:pt x="117" y="13074"/>
                  <a:pt x="117" y="13074"/>
                  <a:pt x="117" y="13074"/>
                </a:cubicBezTo>
                <a:cubicBezTo>
                  <a:pt x="117" y="13074"/>
                  <a:pt x="117" y="13074"/>
                  <a:pt x="117" y="13074"/>
                </a:cubicBezTo>
                <a:cubicBezTo>
                  <a:pt x="117" y="13074"/>
                  <a:pt x="117" y="13074"/>
                  <a:pt x="117" y="13074"/>
                </a:cubicBezTo>
                <a:cubicBezTo>
                  <a:pt x="117" y="13074"/>
                  <a:pt x="117" y="13074"/>
                  <a:pt x="117" y="13074"/>
                </a:cubicBezTo>
                <a:cubicBezTo>
                  <a:pt x="117" y="13074"/>
                  <a:pt x="117" y="13074"/>
                  <a:pt x="117" y="13074"/>
                </a:cubicBezTo>
                <a:cubicBezTo>
                  <a:pt x="59" y="13074"/>
                  <a:pt x="59" y="13074"/>
                  <a:pt x="59" y="13074"/>
                </a:cubicBezTo>
                <a:cubicBezTo>
                  <a:pt x="59" y="13074"/>
                  <a:pt x="59" y="13074"/>
                  <a:pt x="59" y="13074"/>
                </a:cubicBezTo>
                <a:cubicBezTo>
                  <a:pt x="59" y="13074"/>
                  <a:pt x="59" y="13074"/>
                  <a:pt x="59" y="13074"/>
                </a:cubicBezTo>
                <a:cubicBezTo>
                  <a:pt x="59" y="13074"/>
                  <a:pt x="59" y="13074"/>
                  <a:pt x="59" y="13074"/>
                </a:cubicBezTo>
                <a:cubicBezTo>
                  <a:pt x="59" y="13074"/>
                  <a:pt x="59" y="13074"/>
                  <a:pt x="59" y="13074"/>
                </a:cubicBezTo>
                <a:cubicBezTo>
                  <a:pt x="59" y="13074"/>
                  <a:pt x="59" y="13074"/>
                  <a:pt x="59" y="13074"/>
                </a:cubicBezTo>
                <a:cubicBezTo>
                  <a:pt x="0" y="13074"/>
                  <a:pt x="0" y="13074"/>
                  <a:pt x="0" y="13074"/>
                </a:cubicBezTo>
                <a:cubicBezTo>
                  <a:pt x="0" y="13074"/>
                  <a:pt x="0" y="13074"/>
                  <a:pt x="0" y="13074"/>
                </a:cubicBezTo>
                <a:cubicBezTo>
                  <a:pt x="0" y="13074"/>
                  <a:pt x="0" y="13074"/>
                  <a:pt x="0" y="13074"/>
                </a:cubicBezTo>
                <a:cubicBezTo>
                  <a:pt x="0" y="13074"/>
                  <a:pt x="0" y="13074"/>
                  <a:pt x="0" y="13074"/>
                </a:cubicBezTo>
                <a:cubicBezTo>
                  <a:pt x="0" y="13074"/>
                  <a:pt x="0" y="13074"/>
                  <a:pt x="0" y="13074"/>
                </a:cubicBezTo>
                <a:cubicBezTo>
                  <a:pt x="0" y="13074"/>
                  <a:pt x="0" y="13074"/>
                  <a:pt x="0" y="13074"/>
                </a:cubicBezTo>
                <a:cubicBezTo>
                  <a:pt x="0" y="13074"/>
                  <a:pt x="0" y="13074"/>
                  <a:pt x="0" y="13074"/>
                </a:cubicBezTo>
                <a:cubicBezTo>
                  <a:pt x="0" y="13074"/>
                  <a:pt x="0" y="13074"/>
                  <a:pt x="0" y="13074"/>
                </a:cubicBezTo>
                <a:cubicBezTo>
                  <a:pt x="0" y="13074"/>
                  <a:pt x="0" y="13074"/>
                  <a:pt x="0" y="13074"/>
                </a:cubicBezTo>
                <a:cubicBezTo>
                  <a:pt x="0" y="13074"/>
                  <a:pt x="0" y="13074"/>
                  <a:pt x="0" y="13074"/>
                </a:cubicBezTo>
                <a:cubicBezTo>
                  <a:pt x="0" y="13074"/>
                  <a:pt x="0" y="13074"/>
                  <a:pt x="0" y="13074"/>
                </a:cubicBezTo>
                <a:cubicBezTo>
                  <a:pt x="0" y="13074"/>
                  <a:pt x="0" y="13074"/>
                  <a:pt x="0" y="13074"/>
                </a:cubicBezTo>
                <a:cubicBezTo>
                  <a:pt x="0" y="13074"/>
                  <a:pt x="59" y="13155"/>
                  <a:pt x="117" y="13155"/>
                </a:cubicBezTo>
                <a:cubicBezTo>
                  <a:pt x="234" y="13236"/>
                  <a:pt x="293" y="13480"/>
                  <a:pt x="351" y="13480"/>
                </a:cubicBezTo>
                <a:cubicBezTo>
                  <a:pt x="468" y="13561"/>
                  <a:pt x="585" y="13561"/>
                  <a:pt x="644" y="13561"/>
                </a:cubicBezTo>
                <a:cubicBezTo>
                  <a:pt x="702" y="13642"/>
                  <a:pt x="820" y="13723"/>
                  <a:pt x="820" y="13723"/>
                </a:cubicBezTo>
                <a:cubicBezTo>
                  <a:pt x="820" y="13723"/>
                  <a:pt x="1112" y="14129"/>
                  <a:pt x="1171" y="14129"/>
                </a:cubicBezTo>
                <a:cubicBezTo>
                  <a:pt x="1229" y="14129"/>
                  <a:pt x="1229" y="14129"/>
                  <a:pt x="1288" y="14292"/>
                </a:cubicBezTo>
                <a:cubicBezTo>
                  <a:pt x="1346" y="14373"/>
                  <a:pt x="1522" y="14292"/>
                  <a:pt x="1522" y="14292"/>
                </a:cubicBezTo>
                <a:cubicBezTo>
                  <a:pt x="1522" y="14292"/>
                  <a:pt x="1580" y="14535"/>
                  <a:pt x="1522" y="14617"/>
                </a:cubicBezTo>
                <a:cubicBezTo>
                  <a:pt x="1522" y="14698"/>
                  <a:pt x="1522" y="14941"/>
                  <a:pt x="1522" y="14941"/>
                </a:cubicBezTo>
                <a:cubicBezTo>
                  <a:pt x="1522" y="14941"/>
                  <a:pt x="1522" y="15023"/>
                  <a:pt x="1522" y="15104"/>
                </a:cubicBezTo>
                <a:cubicBezTo>
                  <a:pt x="1580" y="15266"/>
                  <a:pt x="1639" y="15266"/>
                  <a:pt x="1639" y="15429"/>
                </a:cubicBezTo>
                <a:cubicBezTo>
                  <a:pt x="1698" y="15510"/>
                  <a:pt x="1639" y="15510"/>
                  <a:pt x="1698" y="15591"/>
                </a:cubicBezTo>
                <a:cubicBezTo>
                  <a:pt x="1756" y="15672"/>
                  <a:pt x="1815" y="15835"/>
                  <a:pt x="1873" y="15835"/>
                </a:cubicBezTo>
                <a:cubicBezTo>
                  <a:pt x="1932" y="15835"/>
                  <a:pt x="1990" y="15835"/>
                  <a:pt x="2166" y="15916"/>
                </a:cubicBezTo>
                <a:cubicBezTo>
                  <a:pt x="2341" y="16078"/>
                  <a:pt x="2400" y="16078"/>
                  <a:pt x="2459" y="16159"/>
                </a:cubicBezTo>
                <a:cubicBezTo>
                  <a:pt x="2576" y="16241"/>
                  <a:pt x="2517" y="16159"/>
                  <a:pt x="2693" y="16241"/>
                </a:cubicBezTo>
                <a:cubicBezTo>
                  <a:pt x="2927" y="16322"/>
                  <a:pt x="2868" y="16241"/>
                  <a:pt x="2927" y="16322"/>
                </a:cubicBezTo>
                <a:cubicBezTo>
                  <a:pt x="2985" y="16322"/>
                  <a:pt x="2927" y="16241"/>
                  <a:pt x="3044" y="16322"/>
                </a:cubicBezTo>
                <a:cubicBezTo>
                  <a:pt x="3220" y="16322"/>
                  <a:pt x="3337" y="16403"/>
                  <a:pt x="3337" y="16403"/>
                </a:cubicBezTo>
                <a:cubicBezTo>
                  <a:pt x="3337" y="16565"/>
                  <a:pt x="3337" y="16565"/>
                  <a:pt x="3337" y="16565"/>
                </a:cubicBezTo>
                <a:cubicBezTo>
                  <a:pt x="3220" y="16890"/>
                  <a:pt x="3220" y="16890"/>
                  <a:pt x="3220" y="16890"/>
                </a:cubicBezTo>
                <a:cubicBezTo>
                  <a:pt x="3220" y="17134"/>
                  <a:pt x="3220" y="17134"/>
                  <a:pt x="3220" y="17134"/>
                </a:cubicBezTo>
                <a:cubicBezTo>
                  <a:pt x="3220" y="17134"/>
                  <a:pt x="3102" y="17134"/>
                  <a:pt x="3220" y="17215"/>
                </a:cubicBezTo>
                <a:cubicBezTo>
                  <a:pt x="3337" y="17296"/>
                  <a:pt x="3571" y="17377"/>
                  <a:pt x="3571" y="17377"/>
                </a:cubicBezTo>
                <a:cubicBezTo>
                  <a:pt x="3746" y="17540"/>
                  <a:pt x="3746" y="17540"/>
                  <a:pt x="3746" y="17540"/>
                </a:cubicBezTo>
                <a:cubicBezTo>
                  <a:pt x="3746" y="17540"/>
                  <a:pt x="3629" y="17783"/>
                  <a:pt x="3571" y="17865"/>
                </a:cubicBezTo>
                <a:cubicBezTo>
                  <a:pt x="3512" y="17865"/>
                  <a:pt x="3337" y="17865"/>
                  <a:pt x="3337" y="17865"/>
                </a:cubicBezTo>
                <a:cubicBezTo>
                  <a:pt x="3337" y="17865"/>
                  <a:pt x="3278" y="18108"/>
                  <a:pt x="3395" y="18108"/>
                </a:cubicBezTo>
                <a:cubicBezTo>
                  <a:pt x="3454" y="18189"/>
                  <a:pt x="3571" y="18189"/>
                  <a:pt x="3629" y="18189"/>
                </a:cubicBezTo>
                <a:cubicBezTo>
                  <a:pt x="3688" y="18189"/>
                  <a:pt x="3805" y="18271"/>
                  <a:pt x="3805" y="18271"/>
                </a:cubicBezTo>
                <a:cubicBezTo>
                  <a:pt x="3805" y="18271"/>
                  <a:pt x="3863" y="18271"/>
                  <a:pt x="3922" y="18352"/>
                </a:cubicBezTo>
                <a:cubicBezTo>
                  <a:pt x="3922" y="18514"/>
                  <a:pt x="3980" y="18595"/>
                  <a:pt x="4039" y="18595"/>
                </a:cubicBezTo>
                <a:cubicBezTo>
                  <a:pt x="4098" y="18595"/>
                  <a:pt x="4215" y="18595"/>
                  <a:pt x="4273" y="18595"/>
                </a:cubicBezTo>
                <a:cubicBezTo>
                  <a:pt x="4332" y="18595"/>
                  <a:pt x="4332" y="18514"/>
                  <a:pt x="4390" y="18514"/>
                </a:cubicBezTo>
                <a:cubicBezTo>
                  <a:pt x="4449" y="18595"/>
                  <a:pt x="4800" y="18514"/>
                  <a:pt x="4800" y="18514"/>
                </a:cubicBezTo>
                <a:cubicBezTo>
                  <a:pt x="4800" y="18514"/>
                  <a:pt x="4800" y="18514"/>
                  <a:pt x="4859" y="18677"/>
                </a:cubicBezTo>
                <a:cubicBezTo>
                  <a:pt x="4976" y="18920"/>
                  <a:pt x="5151" y="19002"/>
                  <a:pt x="5151" y="19002"/>
                </a:cubicBezTo>
                <a:cubicBezTo>
                  <a:pt x="5151" y="19002"/>
                  <a:pt x="5210" y="19083"/>
                  <a:pt x="5210" y="19002"/>
                </a:cubicBezTo>
                <a:cubicBezTo>
                  <a:pt x="5210" y="18920"/>
                  <a:pt x="5268" y="18839"/>
                  <a:pt x="5268" y="18839"/>
                </a:cubicBezTo>
                <a:cubicBezTo>
                  <a:pt x="5268" y="18839"/>
                  <a:pt x="5385" y="18595"/>
                  <a:pt x="5385" y="18514"/>
                </a:cubicBezTo>
                <a:cubicBezTo>
                  <a:pt x="5444" y="18433"/>
                  <a:pt x="5502" y="18189"/>
                  <a:pt x="5561" y="18189"/>
                </a:cubicBezTo>
                <a:cubicBezTo>
                  <a:pt x="5620" y="18108"/>
                  <a:pt x="5795" y="17946"/>
                  <a:pt x="5795" y="17946"/>
                </a:cubicBezTo>
                <a:cubicBezTo>
                  <a:pt x="5795" y="17946"/>
                  <a:pt x="5795" y="17865"/>
                  <a:pt x="5912" y="17946"/>
                </a:cubicBezTo>
                <a:cubicBezTo>
                  <a:pt x="5971" y="18108"/>
                  <a:pt x="6146" y="18271"/>
                  <a:pt x="6146" y="18271"/>
                </a:cubicBezTo>
                <a:cubicBezTo>
                  <a:pt x="6439" y="18271"/>
                  <a:pt x="6439" y="18271"/>
                  <a:pt x="6439" y="18271"/>
                </a:cubicBezTo>
                <a:cubicBezTo>
                  <a:pt x="6439" y="18271"/>
                  <a:pt x="6615" y="18352"/>
                  <a:pt x="6615" y="18433"/>
                </a:cubicBezTo>
                <a:cubicBezTo>
                  <a:pt x="6615" y="18514"/>
                  <a:pt x="6556" y="18514"/>
                  <a:pt x="6439" y="18595"/>
                </a:cubicBezTo>
                <a:cubicBezTo>
                  <a:pt x="6380" y="18595"/>
                  <a:pt x="6205" y="18352"/>
                  <a:pt x="6205" y="18433"/>
                </a:cubicBezTo>
                <a:cubicBezTo>
                  <a:pt x="6146" y="18514"/>
                  <a:pt x="6146" y="18677"/>
                  <a:pt x="6146" y="18677"/>
                </a:cubicBezTo>
                <a:cubicBezTo>
                  <a:pt x="5912" y="18839"/>
                  <a:pt x="5912" y="18839"/>
                  <a:pt x="5912" y="18839"/>
                </a:cubicBezTo>
                <a:cubicBezTo>
                  <a:pt x="5971" y="19002"/>
                  <a:pt x="5971" y="19002"/>
                  <a:pt x="5971" y="19002"/>
                </a:cubicBezTo>
                <a:cubicBezTo>
                  <a:pt x="5971" y="19002"/>
                  <a:pt x="6263" y="19164"/>
                  <a:pt x="6263" y="19245"/>
                </a:cubicBezTo>
                <a:cubicBezTo>
                  <a:pt x="6263" y="19326"/>
                  <a:pt x="6263" y="19489"/>
                  <a:pt x="6263" y="19489"/>
                </a:cubicBezTo>
                <a:cubicBezTo>
                  <a:pt x="6439" y="19570"/>
                  <a:pt x="6439" y="19570"/>
                  <a:pt x="6439" y="19570"/>
                </a:cubicBezTo>
                <a:cubicBezTo>
                  <a:pt x="6556" y="19489"/>
                  <a:pt x="6556" y="19489"/>
                  <a:pt x="6556" y="19489"/>
                </a:cubicBezTo>
                <a:cubicBezTo>
                  <a:pt x="6556" y="19814"/>
                  <a:pt x="6556" y="19814"/>
                  <a:pt x="6556" y="19814"/>
                </a:cubicBezTo>
                <a:cubicBezTo>
                  <a:pt x="6556" y="20138"/>
                  <a:pt x="6556" y="20138"/>
                  <a:pt x="6556" y="20138"/>
                </a:cubicBezTo>
                <a:cubicBezTo>
                  <a:pt x="6556" y="20138"/>
                  <a:pt x="6556" y="20138"/>
                  <a:pt x="6556" y="20138"/>
                </a:cubicBezTo>
                <a:cubicBezTo>
                  <a:pt x="6556" y="20138"/>
                  <a:pt x="6556" y="20138"/>
                  <a:pt x="6556" y="20138"/>
                </a:cubicBezTo>
                <a:cubicBezTo>
                  <a:pt x="6966" y="19976"/>
                  <a:pt x="7317" y="20301"/>
                  <a:pt x="7493" y="20301"/>
                </a:cubicBezTo>
                <a:cubicBezTo>
                  <a:pt x="7844" y="20382"/>
                  <a:pt x="7083" y="20950"/>
                  <a:pt x="7200" y="20950"/>
                </a:cubicBezTo>
                <a:cubicBezTo>
                  <a:pt x="7317" y="20869"/>
                  <a:pt x="7200" y="21356"/>
                  <a:pt x="7376" y="21438"/>
                </a:cubicBezTo>
                <a:cubicBezTo>
                  <a:pt x="7668" y="21519"/>
                  <a:pt x="7902" y="21194"/>
                  <a:pt x="8254" y="21194"/>
                </a:cubicBezTo>
                <a:cubicBezTo>
                  <a:pt x="8546" y="21113"/>
                  <a:pt x="8898" y="21356"/>
                  <a:pt x="9015" y="21194"/>
                </a:cubicBezTo>
                <a:cubicBezTo>
                  <a:pt x="9249" y="20788"/>
                  <a:pt x="10185" y="21600"/>
                  <a:pt x="10654" y="21194"/>
                </a:cubicBezTo>
                <a:cubicBezTo>
                  <a:pt x="10946" y="20869"/>
                  <a:pt x="12117" y="20707"/>
                  <a:pt x="12527" y="20707"/>
                </a:cubicBezTo>
                <a:cubicBezTo>
                  <a:pt x="13580" y="20626"/>
                  <a:pt x="13639" y="20626"/>
                  <a:pt x="14107" y="20220"/>
                </a:cubicBezTo>
                <a:cubicBezTo>
                  <a:pt x="14107" y="20220"/>
                  <a:pt x="14400" y="19326"/>
                  <a:pt x="14576" y="18920"/>
                </a:cubicBezTo>
                <a:cubicBezTo>
                  <a:pt x="14693" y="18595"/>
                  <a:pt x="15044" y="18433"/>
                  <a:pt x="15395" y="18108"/>
                </a:cubicBezTo>
                <a:cubicBezTo>
                  <a:pt x="15688" y="17783"/>
                  <a:pt x="16449" y="17459"/>
                  <a:pt x="16624" y="17377"/>
                </a:cubicBezTo>
                <a:cubicBezTo>
                  <a:pt x="16800" y="17377"/>
                  <a:pt x="18029" y="17459"/>
                  <a:pt x="18029" y="17459"/>
                </a:cubicBezTo>
                <a:cubicBezTo>
                  <a:pt x="18673" y="17215"/>
                  <a:pt x="18673" y="17215"/>
                  <a:pt x="18673" y="17215"/>
                </a:cubicBezTo>
                <a:cubicBezTo>
                  <a:pt x="18673" y="17215"/>
                  <a:pt x="18790" y="17865"/>
                  <a:pt x="18966" y="17946"/>
                </a:cubicBezTo>
                <a:cubicBezTo>
                  <a:pt x="19727" y="18108"/>
                  <a:pt x="20195" y="18027"/>
                  <a:pt x="20254" y="17459"/>
                </a:cubicBezTo>
                <a:cubicBezTo>
                  <a:pt x="20312" y="17053"/>
                  <a:pt x="20020" y="16322"/>
                  <a:pt x="19961" y="15753"/>
                </a:cubicBezTo>
                <a:cubicBezTo>
                  <a:pt x="19902" y="15104"/>
                  <a:pt x="20137" y="14454"/>
                  <a:pt x="20137" y="13886"/>
                </a:cubicBezTo>
                <a:cubicBezTo>
                  <a:pt x="20137" y="13805"/>
                  <a:pt x="20020" y="13642"/>
                  <a:pt x="20371" y="12992"/>
                </a:cubicBezTo>
                <a:cubicBezTo>
                  <a:pt x="20663" y="12343"/>
                  <a:pt x="21483" y="12668"/>
                  <a:pt x="21600" y="12262"/>
                </a:cubicBezTo>
                <a:cubicBezTo>
                  <a:pt x="21249" y="9988"/>
                  <a:pt x="21249" y="9988"/>
                  <a:pt x="21249" y="9988"/>
                </a:cubicBezTo>
                <a:cubicBezTo>
                  <a:pt x="21190" y="9988"/>
                  <a:pt x="21190" y="9988"/>
                  <a:pt x="21190" y="9988"/>
                </a:cubicBezTo>
                <a:cubicBezTo>
                  <a:pt x="21132" y="9988"/>
                  <a:pt x="21132" y="9988"/>
                  <a:pt x="21132" y="9988"/>
                </a:cubicBezTo>
                <a:cubicBezTo>
                  <a:pt x="21015" y="9907"/>
                  <a:pt x="21015" y="9907"/>
                  <a:pt x="21015" y="9907"/>
                </a:cubicBezTo>
                <a:cubicBezTo>
                  <a:pt x="20898" y="9907"/>
                  <a:pt x="20898" y="9907"/>
                  <a:pt x="20898" y="9907"/>
                </a:cubicBezTo>
                <a:cubicBezTo>
                  <a:pt x="20780" y="9826"/>
                  <a:pt x="20780" y="9826"/>
                  <a:pt x="20780" y="9826"/>
                </a:cubicBezTo>
                <a:cubicBezTo>
                  <a:pt x="20663" y="9744"/>
                  <a:pt x="20663" y="9744"/>
                  <a:pt x="20663" y="9744"/>
                </a:cubicBezTo>
                <a:cubicBezTo>
                  <a:pt x="20546" y="9744"/>
                  <a:pt x="20546" y="9744"/>
                  <a:pt x="20546" y="9744"/>
                </a:cubicBezTo>
                <a:cubicBezTo>
                  <a:pt x="20546" y="9744"/>
                  <a:pt x="20546" y="9744"/>
                  <a:pt x="20546" y="9744"/>
                </a:cubicBezTo>
                <a:cubicBezTo>
                  <a:pt x="20488" y="9744"/>
                  <a:pt x="20488" y="9744"/>
                  <a:pt x="20488" y="9744"/>
                </a:cubicBezTo>
                <a:cubicBezTo>
                  <a:pt x="20078" y="9663"/>
                  <a:pt x="19551" y="10962"/>
                  <a:pt x="19551" y="10962"/>
                </a:cubicBezTo>
                <a:cubicBezTo>
                  <a:pt x="19317" y="11531"/>
                  <a:pt x="19317" y="11531"/>
                  <a:pt x="19317" y="11531"/>
                </a:cubicBezTo>
                <a:cubicBezTo>
                  <a:pt x="18732" y="11368"/>
                  <a:pt x="18146" y="11287"/>
                  <a:pt x="17737" y="10638"/>
                </a:cubicBezTo>
                <a:cubicBezTo>
                  <a:pt x="17737" y="10394"/>
                  <a:pt x="17737" y="10394"/>
                  <a:pt x="17737" y="10394"/>
                </a:cubicBezTo>
                <a:cubicBezTo>
                  <a:pt x="17737" y="10394"/>
                  <a:pt x="17737" y="10394"/>
                  <a:pt x="17737" y="10394"/>
                </a:cubicBezTo>
                <a:cubicBezTo>
                  <a:pt x="17737" y="10394"/>
                  <a:pt x="17737" y="10394"/>
                  <a:pt x="17737" y="10394"/>
                </a:cubicBezTo>
                <a:cubicBezTo>
                  <a:pt x="17678" y="10313"/>
                  <a:pt x="17678" y="10313"/>
                  <a:pt x="17678" y="10313"/>
                </a:cubicBezTo>
                <a:cubicBezTo>
                  <a:pt x="17678" y="10313"/>
                  <a:pt x="17620" y="10313"/>
                  <a:pt x="17620" y="10313"/>
                </a:cubicBezTo>
                <a:cubicBezTo>
                  <a:pt x="17561" y="10313"/>
                  <a:pt x="17502" y="10232"/>
                  <a:pt x="17502" y="10232"/>
                </a:cubicBezTo>
                <a:cubicBezTo>
                  <a:pt x="17561" y="10069"/>
                  <a:pt x="17561" y="10069"/>
                  <a:pt x="17561" y="10069"/>
                </a:cubicBezTo>
                <a:cubicBezTo>
                  <a:pt x="17561" y="10069"/>
                  <a:pt x="17620" y="9988"/>
                  <a:pt x="17620" y="9988"/>
                </a:cubicBezTo>
                <a:cubicBezTo>
                  <a:pt x="17678" y="9988"/>
                  <a:pt x="17620" y="9988"/>
                  <a:pt x="17620" y="9907"/>
                </a:cubicBezTo>
                <a:cubicBezTo>
                  <a:pt x="17620" y="9907"/>
                  <a:pt x="17620" y="9744"/>
                  <a:pt x="17620" y="9663"/>
                </a:cubicBezTo>
                <a:cubicBezTo>
                  <a:pt x="17561" y="9582"/>
                  <a:pt x="17561" y="9582"/>
                  <a:pt x="17561" y="9582"/>
                </a:cubicBezTo>
                <a:cubicBezTo>
                  <a:pt x="17561" y="9582"/>
                  <a:pt x="17502" y="9420"/>
                  <a:pt x="17444" y="9338"/>
                </a:cubicBezTo>
                <a:cubicBezTo>
                  <a:pt x="17385" y="9338"/>
                  <a:pt x="17444" y="9257"/>
                  <a:pt x="17444" y="9257"/>
                </a:cubicBezTo>
                <a:cubicBezTo>
                  <a:pt x="17385" y="9176"/>
                  <a:pt x="17444" y="9176"/>
                  <a:pt x="17444" y="9095"/>
                </a:cubicBezTo>
                <a:cubicBezTo>
                  <a:pt x="17444" y="9095"/>
                  <a:pt x="17385" y="8932"/>
                  <a:pt x="17385" y="8932"/>
                </a:cubicBezTo>
                <a:cubicBezTo>
                  <a:pt x="17385" y="8932"/>
                  <a:pt x="17268" y="8689"/>
                  <a:pt x="17210" y="8526"/>
                </a:cubicBezTo>
                <a:cubicBezTo>
                  <a:pt x="17210" y="8445"/>
                  <a:pt x="17210" y="8364"/>
                  <a:pt x="17210" y="8364"/>
                </a:cubicBezTo>
                <a:cubicBezTo>
                  <a:pt x="17268" y="8283"/>
                  <a:pt x="17151" y="8202"/>
                  <a:pt x="17151" y="8202"/>
                </a:cubicBezTo>
                <a:cubicBezTo>
                  <a:pt x="17151" y="8202"/>
                  <a:pt x="17151" y="8039"/>
                  <a:pt x="17151" y="8039"/>
                </a:cubicBezTo>
                <a:cubicBezTo>
                  <a:pt x="17151" y="8039"/>
                  <a:pt x="17151" y="7877"/>
                  <a:pt x="17151" y="7877"/>
                </a:cubicBezTo>
                <a:cubicBezTo>
                  <a:pt x="17210" y="7795"/>
                  <a:pt x="17151" y="7714"/>
                  <a:pt x="17151" y="7633"/>
                </a:cubicBezTo>
                <a:cubicBezTo>
                  <a:pt x="17151" y="7633"/>
                  <a:pt x="17034" y="7552"/>
                  <a:pt x="17034" y="7552"/>
                </a:cubicBezTo>
                <a:cubicBezTo>
                  <a:pt x="17093" y="7389"/>
                  <a:pt x="17093" y="7389"/>
                  <a:pt x="17093" y="7389"/>
                </a:cubicBezTo>
                <a:cubicBezTo>
                  <a:pt x="17093" y="7308"/>
                  <a:pt x="17093" y="7308"/>
                  <a:pt x="17093" y="7308"/>
                </a:cubicBezTo>
                <a:cubicBezTo>
                  <a:pt x="17093" y="7308"/>
                  <a:pt x="17151" y="7146"/>
                  <a:pt x="17151" y="7146"/>
                </a:cubicBezTo>
                <a:cubicBezTo>
                  <a:pt x="17210" y="7065"/>
                  <a:pt x="17151" y="6983"/>
                  <a:pt x="17093" y="6983"/>
                </a:cubicBezTo>
                <a:cubicBezTo>
                  <a:pt x="17034" y="6983"/>
                  <a:pt x="17093" y="6902"/>
                  <a:pt x="17093" y="6902"/>
                </a:cubicBezTo>
                <a:cubicBezTo>
                  <a:pt x="17151" y="6740"/>
                  <a:pt x="17151" y="6740"/>
                  <a:pt x="17151" y="6740"/>
                </a:cubicBezTo>
                <a:cubicBezTo>
                  <a:pt x="17093" y="6496"/>
                  <a:pt x="17093" y="6496"/>
                  <a:pt x="17093" y="6496"/>
                </a:cubicBezTo>
                <a:cubicBezTo>
                  <a:pt x="17093" y="6415"/>
                  <a:pt x="17093" y="6415"/>
                  <a:pt x="17093" y="6415"/>
                </a:cubicBezTo>
                <a:cubicBezTo>
                  <a:pt x="17093" y="6415"/>
                  <a:pt x="17034" y="6253"/>
                  <a:pt x="17034" y="6253"/>
                </a:cubicBezTo>
                <a:cubicBezTo>
                  <a:pt x="17034" y="6171"/>
                  <a:pt x="16976" y="6009"/>
                  <a:pt x="16976" y="6009"/>
                </a:cubicBezTo>
                <a:cubicBezTo>
                  <a:pt x="16976" y="6009"/>
                  <a:pt x="16976" y="5928"/>
                  <a:pt x="16976" y="5928"/>
                </a:cubicBezTo>
                <a:cubicBezTo>
                  <a:pt x="16976" y="5847"/>
                  <a:pt x="16976" y="5847"/>
                  <a:pt x="16976" y="5847"/>
                </a:cubicBezTo>
                <a:cubicBezTo>
                  <a:pt x="16976" y="5765"/>
                  <a:pt x="16917" y="5684"/>
                  <a:pt x="16859" y="5603"/>
                </a:cubicBezTo>
                <a:cubicBezTo>
                  <a:pt x="16800" y="5441"/>
                  <a:pt x="16800" y="5441"/>
                  <a:pt x="16800" y="5441"/>
                </a:cubicBezTo>
                <a:cubicBezTo>
                  <a:pt x="16800" y="5441"/>
                  <a:pt x="16683" y="5278"/>
                  <a:pt x="16624" y="5197"/>
                </a:cubicBezTo>
                <a:cubicBezTo>
                  <a:pt x="16624" y="5035"/>
                  <a:pt x="16624" y="5035"/>
                  <a:pt x="16566" y="4953"/>
                </a:cubicBezTo>
                <a:cubicBezTo>
                  <a:pt x="16566" y="4791"/>
                  <a:pt x="16449" y="4629"/>
                  <a:pt x="16390" y="4629"/>
                </a:cubicBezTo>
                <a:cubicBezTo>
                  <a:pt x="16390" y="4629"/>
                  <a:pt x="16332" y="4385"/>
                  <a:pt x="16332" y="4304"/>
                </a:cubicBezTo>
                <a:cubicBezTo>
                  <a:pt x="16273" y="4304"/>
                  <a:pt x="16156" y="4223"/>
                  <a:pt x="16156" y="4223"/>
                </a:cubicBezTo>
                <a:cubicBezTo>
                  <a:pt x="16098" y="4223"/>
                  <a:pt x="15980" y="4141"/>
                  <a:pt x="15980" y="4141"/>
                </a:cubicBezTo>
                <a:cubicBezTo>
                  <a:pt x="15805" y="4060"/>
                  <a:pt x="15805" y="4060"/>
                  <a:pt x="15805" y="4060"/>
                </a:cubicBezTo>
                <a:cubicBezTo>
                  <a:pt x="15629" y="3817"/>
                  <a:pt x="15629" y="3817"/>
                  <a:pt x="15629" y="3817"/>
                </a:cubicBezTo>
                <a:cubicBezTo>
                  <a:pt x="15629" y="3817"/>
                  <a:pt x="15571" y="3817"/>
                  <a:pt x="15512" y="3735"/>
                </a:cubicBezTo>
                <a:cubicBezTo>
                  <a:pt x="15512" y="3735"/>
                  <a:pt x="15454" y="3573"/>
                  <a:pt x="15454" y="3573"/>
                </a:cubicBezTo>
                <a:cubicBezTo>
                  <a:pt x="15395" y="3411"/>
                  <a:pt x="15395" y="3411"/>
                  <a:pt x="15395" y="3411"/>
                </a:cubicBezTo>
                <a:cubicBezTo>
                  <a:pt x="15044" y="3248"/>
                  <a:pt x="15044" y="3248"/>
                  <a:pt x="15044" y="3248"/>
                </a:cubicBezTo>
                <a:cubicBezTo>
                  <a:pt x="15044" y="3248"/>
                  <a:pt x="14985" y="3086"/>
                  <a:pt x="14985" y="3086"/>
                </a:cubicBezTo>
                <a:cubicBezTo>
                  <a:pt x="14985" y="3005"/>
                  <a:pt x="14927" y="3005"/>
                  <a:pt x="14927" y="2923"/>
                </a:cubicBezTo>
                <a:cubicBezTo>
                  <a:pt x="14927" y="2842"/>
                  <a:pt x="14868" y="2842"/>
                  <a:pt x="14868" y="2761"/>
                </a:cubicBezTo>
                <a:cubicBezTo>
                  <a:pt x="14868" y="2680"/>
                  <a:pt x="14810" y="2680"/>
                  <a:pt x="14810" y="2680"/>
                </a:cubicBezTo>
                <a:cubicBezTo>
                  <a:pt x="14751" y="2680"/>
                  <a:pt x="14693" y="2680"/>
                  <a:pt x="14693" y="2680"/>
                </a:cubicBezTo>
                <a:cubicBezTo>
                  <a:pt x="14693" y="2680"/>
                  <a:pt x="14634" y="2598"/>
                  <a:pt x="14634" y="2598"/>
                </a:cubicBezTo>
                <a:cubicBezTo>
                  <a:pt x="14634" y="2598"/>
                  <a:pt x="14517" y="2436"/>
                  <a:pt x="14459" y="2436"/>
                </a:cubicBezTo>
                <a:cubicBezTo>
                  <a:pt x="14459" y="2355"/>
                  <a:pt x="14459" y="2355"/>
                  <a:pt x="14459" y="2355"/>
                </a:cubicBezTo>
                <a:cubicBezTo>
                  <a:pt x="14459" y="2355"/>
                  <a:pt x="14459" y="2355"/>
                  <a:pt x="14400" y="2355"/>
                </a:cubicBezTo>
                <a:cubicBezTo>
                  <a:pt x="14341" y="2355"/>
                  <a:pt x="14341" y="2355"/>
                  <a:pt x="14341" y="2274"/>
                </a:cubicBezTo>
                <a:cubicBezTo>
                  <a:pt x="14283" y="2274"/>
                  <a:pt x="14283" y="2111"/>
                  <a:pt x="14224" y="2111"/>
                </a:cubicBezTo>
                <a:cubicBezTo>
                  <a:pt x="14224" y="2111"/>
                  <a:pt x="14224" y="2111"/>
                  <a:pt x="14166" y="2111"/>
                </a:cubicBezTo>
                <a:cubicBezTo>
                  <a:pt x="14107" y="2111"/>
                  <a:pt x="14049" y="1949"/>
                  <a:pt x="14049" y="1949"/>
                </a:cubicBezTo>
                <a:cubicBezTo>
                  <a:pt x="13990" y="1949"/>
                  <a:pt x="14049" y="1868"/>
                  <a:pt x="14049" y="1786"/>
                </a:cubicBezTo>
                <a:cubicBezTo>
                  <a:pt x="14049" y="1705"/>
                  <a:pt x="13990" y="1705"/>
                  <a:pt x="13990" y="1705"/>
                </a:cubicBezTo>
                <a:cubicBezTo>
                  <a:pt x="13990" y="1705"/>
                  <a:pt x="13990" y="1705"/>
                  <a:pt x="13990" y="1705"/>
                </a:cubicBezTo>
                <a:cubicBezTo>
                  <a:pt x="13990" y="1705"/>
                  <a:pt x="13932" y="1705"/>
                  <a:pt x="13932" y="1624"/>
                </a:cubicBezTo>
                <a:cubicBezTo>
                  <a:pt x="13932" y="1624"/>
                  <a:pt x="13873" y="1543"/>
                  <a:pt x="13873" y="1462"/>
                </a:cubicBezTo>
                <a:cubicBezTo>
                  <a:pt x="13873" y="1380"/>
                  <a:pt x="13873" y="1380"/>
                  <a:pt x="13873" y="1380"/>
                </a:cubicBezTo>
                <a:cubicBezTo>
                  <a:pt x="13873" y="1380"/>
                  <a:pt x="13815" y="1299"/>
                  <a:pt x="13815" y="1299"/>
                </a:cubicBezTo>
                <a:cubicBezTo>
                  <a:pt x="13756" y="1218"/>
                  <a:pt x="13756" y="1218"/>
                  <a:pt x="13756" y="1218"/>
                </a:cubicBezTo>
                <a:cubicBezTo>
                  <a:pt x="13756" y="1137"/>
                  <a:pt x="13756" y="1137"/>
                  <a:pt x="13756" y="1137"/>
                </a:cubicBezTo>
                <a:cubicBezTo>
                  <a:pt x="13698" y="1137"/>
                  <a:pt x="13698" y="1137"/>
                  <a:pt x="13698" y="1137"/>
                </a:cubicBezTo>
                <a:cubicBezTo>
                  <a:pt x="13639" y="1137"/>
                  <a:pt x="13639" y="1056"/>
                  <a:pt x="13639" y="974"/>
                </a:cubicBezTo>
                <a:cubicBezTo>
                  <a:pt x="13639" y="974"/>
                  <a:pt x="13639" y="974"/>
                  <a:pt x="13639" y="974"/>
                </a:cubicBezTo>
                <a:cubicBezTo>
                  <a:pt x="13580" y="893"/>
                  <a:pt x="13580" y="893"/>
                  <a:pt x="13580" y="893"/>
                </a:cubicBezTo>
                <a:cubicBezTo>
                  <a:pt x="13522" y="812"/>
                  <a:pt x="13522" y="812"/>
                  <a:pt x="13522" y="812"/>
                </a:cubicBezTo>
                <a:cubicBezTo>
                  <a:pt x="13463" y="731"/>
                  <a:pt x="13463" y="731"/>
                  <a:pt x="13463" y="731"/>
                </a:cubicBezTo>
                <a:cubicBezTo>
                  <a:pt x="13463" y="731"/>
                  <a:pt x="13405" y="650"/>
                  <a:pt x="13405" y="650"/>
                </a:cubicBezTo>
                <a:cubicBezTo>
                  <a:pt x="13346" y="568"/>
                  <a:pt x="13288" y="487"/>
                  <a:pt x="13288" y="487"/>
                </a:cubicBezTo>
                <a:cubicBezTo>
                  <a:pt x="13288" y="487"/>
                  <a:pt x="13288" y="406"/>
                  <a:pt x="13288" y="406"/>
                </a:cubicBezTo>
                <a:cubicBezTo>
                  <a:pt x="13288" y="406"/>
                  <a:pt x="13229" y="406"/>
                  <a:pt x="13229" y="406"/>
                </a:cubicBezTo>
                <a:cubicBezTo>
                  <a:pt x="13112" y="406"/>
                  <a:pt x="13112" y="406"/>
                  <a:pt x="13112" y="406"/>
                </a:cubicBezTo>
                <a:cubicBezTo>
                  <a:pt x="13112" y="244"/>
                  <a:pt x="13112" y="244"/>
                  <a:pt x="13112" y="244"/>
                </a:cubicBezTo>
                <a:cubicBezTo>
                  <a:pt x="13112" y="244"/>
                  <a:pt x="13112" y="244"/>
                  <a:pt x="13054" y="244"/>
                </a:cubicBezTo>
                <a:cubicBezTo>
                  <a:pt x="12995" y="244"/>
                  <a:pt x="12995" y="162"/>
                  <a:pt x="12995" y="162"/>
                </a:cubicBezTo>
                <a:cubicBezTo>
                  <a:pt x="12995" y="81"/>
                  <a:pt x="12995" y="81"/>
                  <a:pt x="12995" y="81"/>
                </a:cubicBezTo>
                <a:cubicBezTo>
                  <a:pt x="12820" y="162"/>
                  <a:pt x="12820" y="162"/>
                  <a:pt x="12820" y="162"/>
                </a:cubicBezTo>
                <a:cubicBezTo>
                  <a:pt x="12820" y="162"/>
                  <a:pt x="12820" y="162"/>
                  <a:pt x="12820" y="162"/>
                </a:cubicBezTo>
                <a:cubicBezTo>
                  <a:pt x="12820" y="162"/>
                  <a:pt x="12702" y="81"/>
                  <a:pt x="12702" y="81"/>
                </a:cubicBezTo>
                <a:cubicBezTo>
                  <a:pt x="12702" y="0"/>
                  <a:pt x="12644" y="0"/>
                  <a:pt x="12644" y="0"/>
                </a:cubicBezTo>
                <a:cubicBezTo>
                  <a:pt x="12585" y="81"/>
                  <a:pt x="12585" y="81"/>
                  <a:pt x="12585" y="81"/>
                </a:cubicBezTo>
                <a:cubicBezTo>
                  <a:pt x="12468" y="81"/>
                  <a:pt x="12468" y="81"/>
                  <a:pt x="12468" y="81"/>
                </a:cubicBezTo>
                <a:cubicBezTo>
                  <a:pt x="12410" y="81"/>
                  <a:pt x="12410" y="81"/>
                  <a:pt x="12410" y="81"/>
                </a:cubicBezTo>
                <a:cubicBezTo>
                  <a:pt x="12351" y="0"/>
                  <a:pt x="12351" y="0"/>
                  <a:pt x="12351" y="0"/>
                </a:cubicBezTo>
                <a:cubicBezTo>
                  <a:pt x="12176" y="81"/>
                  <a:pt x="12117" y="81"/>
                  <a:pt x="12117" y="81"/>
                </a:cubicBezTo>
                <a:cubicBezTo>
                  <a:pt x="11941" y="162"/>
                  <a:pt x="11649" y="406"/>
                  <a:pt x="11649" y="568"/>
                </a:cubicBezTo>
                <a:cubicBezTo>
                  <a:pt x="11590" y="731"/>
                  <a:pt x="11649" y="1137"/>
                  <a:pt x="11532" y="1218"/>
                </a:cubicBezTo>
                <a:cubicBezTo>
                  <a:pt x="11356" y="1218"/>
                  <a:pt x="11180" y="1624"/>
                  <a:pt x="11122" y="1624"/>
                </a:cubicBezTo>
                <a:cubicBezTo>
                  <a:pt x="10595" y="2030"/>
                  <a:pt x="10595" y="2030"/>
                  <a:pt x="10595" y="2030"/>
                </a:cubicBezTo>
                <a:cubicBezTo>
                  <a:pt x="10595" y="2030"/>
                  <a:pt x="10185" y="2274"/>
                  <a:pt x="9951" y="2274"/>
                </a:cubicBezTo>
                <a:cubicBezTo>
                  <a:pt x="9717" y="2355"/>
                  <a:pt x="9541" y="2598"/>
                  <a:pt x="9541" y="2598"/>
                </a:cubicBezTo>
                <a:cubicBezTo>
                  <a:pt x="9249" y="3167"/>
                  <a:pt x="9249" y="3167"/>
                  <a:pt x="9249" y="3167"/>
                </a:cubicBezTo>
                <a:cubicBezTo>
                  <a:pt x="8780" y="3248"/>
                  <a:pt x="8780" y="3248"/>
                  <a:pt x="8780" y="3248"/>
                </a:cubicBezTo>
                <a:cubicBezTo>
                  <a:pt x="8546" y="2923"/>
                  <a:pt x="8546" y="2923"/>
                  <a:pt x="8546" y="2923"/>
                </a:cubicBezTo>
                <a:cubicBezTo>
                  <a:pt x="8312" y="3005"/>
                  <a:pt x="8312" y="3005"/>
                  <a:pt x="8312" y="3005"/>
                </a:cubicBezTo>
                <a:cubicBezTo>
                  <a:pt x="8254" y="2923"/>
                  <a:pt x="8254" y="2923"/>
                  <a:pt x="8254" y="2923"/>
                </a:cubicBezTo>
                <a:cubicBezTo>
                  <a:pt x="8137" y="3005"/>
                  <a:pt x="8137" y="3005"/>
                  <a:pt x="8137" y="3005"/>
                </a:cubicBezTo>
                <a:cubicBezTo>
                  <a:pt x="7434" y="2923"/>
                  <a:pt x="7434" y="2923"/>
                  <a:pt x="7434" y="2923"/>
                </a:cubicBezTo>
                <a:cubicBezTo>
                  <a:pt x="7083" y="3167"/>
                  <a:pt x="7083" y="3167"/>
                  <a:pt x="7083" y="3167"/>
                </a:cubicBezTo>
                <a:cubicBezTo>
                  <a:pt x="6439" y="3086"/>
                  <a:pt x="6439" y="3086"/>
                  <a:pt x="6439" y="3086"/>
                </a:cubicBezTo>
                <a:cubicBezTo>
                  <a:pt x="6439" y="3086"/>
                  <a:pt x="5971" y="3167"/>
                  <a:pt x="5854" y="3167"/>
                </a:cubicBezTo>
                <a:cubicBezTo>
                  <a:pt x="5678" y="3167"/>
                  <a:pt x="5678" y="3167"/>
                  <a:pt x="5678" y="3167"/>
                </a:cubicBezTo>
                <a:cubicBezTo>
                  <a:pt x="5561" y="3086"/>
                  <a:pt x="5444" y="2923"/>
                  <a:pt x="5444" y="2923"/>
                </a:cubicBezTo>
                <a:cubicBezTo>
                  <a:pt x="5444" y="2923"/>
                  <a:pt x="5210" y="3005"/>
                  <a:pt x="5151" y="3086"/>
                </a:cubicBezTo>
                <a:cubicBezTo>
                  <a:pt x="5093" y="3167"/>
                  <a:pt x="4859" y="3573"/>
                  <a:pt x="4859" y="3573"/>
                </a:cubicBezTo>
                <a:cubicBezTo>
                  <a:pt x="4859" y="3654"/>
                  <a:pt x="4859" y="3654"/>
                  <a:pt x="4859" y="3654"/>
                </a:cubicBezTo>
                <a:cubicBezTo>
                  <a:pt x="4976" y="4060"/>
                  <a:pt x="4976" y="4060"/>
                  <a:pt x="4976" y="4060"/>
                </a:cubicBezTo>
                <a:cubicBezTo>
                  <a:pt x="4741" y="4304"/>
                  <a:pt x="4741" y="4304"/>
                  <a:pt x="4741" y="4304"/>
                </a:cubicBezTo>
                <a:cubicBezTo>
                  <a:pt x="4741" y="4304"/>
                  <a:pt x="4741" y="4304"/>
                  <a:pt x="4741" y="4304"/>
                </a:cubicBezTo>
                <a:cubicBezTo>
                  <a:pt x="4741" y="4304"/>
                  <a:pt x="4741" y="4304"/>
                  <a:pt x="4741" y="4304"/>
                </a:cubicBezTo>
                <a:cubicBezTo>
                  <a:pt x="4741" y="4304"/>
                  <a:pt x="4741" y="4304"/>
                  <a:pt x="4741" y="4304"/>
                </a:cubicBezTo>
                <a:cubicBezTo>
                  <a:pt x="4741" y="4304"/>
                  <a:pt x="4741" y="4304"/>
                  <a:pt x="4741" y="4304"/>
                </a:cubicBezTo>
                <a:cubicBezTo>
                  <a:pt x="4741" y="4385"/>
                  <a:pt x="4741" y="4385"/>
                  <a:pt x="4741" y="4385"/>
                </a:cubicBezTo>
                <a:cubicBezTo>
                  <a:pt x="4741" y="4385"/>
                  <a:pt x="4741" y="4385"/>
                  <a:pt x="4741" y="4385"/>
                </a:cubicBezTo>
                <a:cubicBezTo>
                  <a:pt x="4741" y="4385"/>
                  <a:pt x="4741" y="4385"/>
                  <a:pt x="4741" y="4385"/>
                </a:cubicBezTo>
                <a:cubicBezTo>
                  <a:pt x="4741" y="4385"/>
                  <a:pt x="4741" y="4385"/>
                  <a:pt x="4741" y="4385"/>
                </a:cubicBezTo>
                <a:cubicBezTo>
                  <a:pt x="4741" y="4385"/>
                  <a:pt x="4741" y="4385"/>
                  <a:pt x="4741" y="4385"/>
                </a:cubicBezTo>
                <a:cubicBezTo>
                  <a:pt x="4741" y="4385"/>
                  <a:pt x="4741" y="4385"/>
                  <a:pt x="4741" y="4385"/>
                </a:cubicBezTo>
                <a:cubicBezTo>
                  <a:pt x="4741" y="4385"/>
                  <a:pt x="4741" y="4385"/>
                  <a:pt x="4741" y="4385"/>
                </a:cubicBezTo>
                <a:cubicBezTo>
                  <a:pt x="4741" y="4385"/>
                  <a:pt x="4741" y="4385"/>
                  <a:pt x="4741" y="4385"/>
                </a:cubicBezTo>
                <a:cubicBezTo>
                  <a:pt x="4741" y="4385"/>
                  <a:pt x="4741" y="4385"/>
                  <a:pt x="4741" y="4385"/>
                </a:cubicBezTo>
                <a:cubicBezTo>
                  <a:pt x="4741" y="4385"/>
                  <a:pt x="4741" y="4385"/>
                  <a:pt x="4741" y="4385"/>
                </a:cubicBezTo>
                <a:cubicBezTo>
                  <a:pt x="4741" y="4466"/>
                  <a:pt x="4683" y="4466"/>
                  <a:pt x="4624" y="4466"/>
                </a:cubicBezTo>
                <a:cubicBezTo>
                  <a:pt x="4624" y="4547"/>
                  <a:pt x="4566"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507" y="4547"/>
                  <a:pt x="4507" y="4547"/>
                  <a:pt x="4507" y="4547"/>
                </a:cubicBezTo>
                <a:cubicBezTo>
                  <a:pt x="4449" y="4629"/>
                  <a:pt x="4449" y="4629"/>
                  <a:pt x="4449" y="4629"/>
                </a:cubicBezTo>
                <a:cubicBezTo>
                  <a:pt x="4273" y="4872"/>
                  <a:pt x="4273" y="4872"/>
                  <a:pt x="4273" y="4872"/>
                </a:cubicBezTo>
                <a:cubicBezTo>
                  <a:pt x="4039" y="4953"/>
                  <a:pt x="4039" y="4953"/>
                  <a:pt x="4039" y="4953"/>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2" name="Shape 2732"/>
          <p:cNvSpPr/>
          <p:nvPr/>
        </p:nvSpPr>
        <p:spPr>
          <a:xfrm>
            <a:off x="17982009" y="4599819"/>
            <a:ext cx="2810636" cy="1894619"/>
          </a:xfrm>
          <a:custGeom>
            <a:avLst/>
            <a:gdLst/>
            <a:ahLst/>
            <a:cxnLst>
              <a:cxn ang="0">
                <a:pos x="wd2" y="hd2"/>
              </a:cxn>
              <a:cxn ang="5400000">
                <a:pos x="wd2" y="hd2"/>
              </a:cxn>
              <a:cxn ang="10800000">
                <a:pos x="wd2" y="hd2"/>
              </a:cxn>
              <a:cxn ang="16200000">
                <a:pos x="wd2" y="hd2"/>
              </a:cxn>
            </a:cxnLst>
            <a:rect l="0" t="0" r="r" b="b"/>
            <a:pathLst>
              <a:path w="21514" h="21513" extrusionOk="0">
                <a:moveTo>
                  <a:pt x="4960" y="15342"/>
                </a:moveTo>
                <a:cubicBezTo>
                  <a:pt x="4995" y="15342"/>
                  <a:pt x="5101" y="15089"/>
                  <a:pt x="5207" y="15089"/>
                </a:cubicBezTo>
                <a:cubicBezTo>
                  <a:pt x="5277" y="15038"/>
                  <a:pt x="5242" y="14785"/>
                  <a:pt x="5277" y="14684"/>
                </a:cubicBezTo>
                <a:cubicBezTo>
                  <a:pt x="5312" y="14583"/>
                  <a:pt x="5488" y="14380"/>
                  <a:pt x="5593" y="14330"/>
                </a:cubicBezTo>
                <a:cubicBezTo>
                  <a:pt x="5629" y="14330"/>
                  <a:pt x="5629" y="14330"/>
                  <a:pt x="5629" y="14330"/>
                </a:cubicBezTo>
                <a:cubicBezTo>
                  <a:pt x="5629" y="14229"/>
                  <a:pt x="5629" y="14229"/>
                  <a:pt x="5629" y="14229"/>
                </a:cubicBezTo>
                <a:cubicBezTo>
                  <a:pt x="5629" y="14229"/>
                  <a:pt x="5734" y="14178"/>
                  <a:pt x="5734" y="14128"/>
                </a:cubicBezTo>
                <a:cubicBezTo>
                  <a:pt x="5769" y="14128"/>
                  <a:pt x="5769" y="14178"/>
                  <a:pt x="5769" y="14178"/>
                </a:cubicBezTo>
                <a:cubicBezTo>
                  <a:pt x="5769" y="14178"/>
                  <a:pt x="5805" y="14229"/>
                  <a:pt x="5840" y="14229"/>
                </a:cubicBezTo>
                <a:cubicBezTo>
                  <a:pt x="5840" y="14229"/>
                  <a:pt x="5875" y="14178"/>
                  <a:pt x="5875" y="14178"/>
                </a:cubicBezTo>
                <a:cubicBezTo>
                  <a:pt x="5875" y="14128"/>
                  <a:pt x="5875" y="14077"/>
                  <a:pt x="5875" y="14077"/>
                </a:cubicBezTo>
                <a:cubicBezTo>
                  <a:pt x="5840" y="14026"/>
                  <a:pt x="5840" y="13976"/>
                  <a:pt x="5840" y="13976"/>
                </a:cubicBezTo>
                <a:cubicBezTo>
                  <a:pt x="5840" y="13976"/>
                  <a:pt x="5840" y="13976"/>
                  <a:pt x="5840" y="13976"/>
                </a:cubicBezTo>
                <a:cubicBezTo>
                  <a:pt x="5840" y="13976"/>
                  <a:pt x="5875" y="13976"/>
                  <a:pt x="5875" y="13976"/>
                </a:cubicBezTo>
                <a:cubicBezTo>
                  <a:pt x="5875" y="13976"/>
                  <a:pt x="5910" y="13925"/>
                  <a:pt x="5910" y="13925"/>
                </a:cubicBezTo>
                <a:cubicBezTo>
                  <a:pt x="5980" y="13976"/>
                  <a:pt x="5980" y="13976"/>
                  <a:pt x="5980" y="13976"/>
                </a:cubicBezTo>
                <a:cubicBezTo>
                  <a:pt x="5980" y="13976"/>
                  <a:pt x="6016" y="13976"/>
                  <a:pt x="6016" y="13976"/>
                </a:cubicBezTo>
                <a:cubicBezTo>
                  <a:pt x="6051" y="14026"/>
                  <a:pt x="6086" y="13925"/>
                  <a:pt x="6086" y="13925"/>
                </a:cubicBezTo>
                <a:cubicBezTo>
                  <a:pt x="6121" y="13875"/>
                  <a:pt x="6121" y="13875"/>
                  <a:pt x="6121" y="13875"/>
                </a:cubicBezTo>
                <a:cubicBezTo>
                  <a:pt x="6121" y="13875"/>
                  <a:pt x="6121" y="13875"/>
                  <a:pt x="6121" y="13824"/>
                </a:cubicBezTo>
                <a:cubicBezTo>
                  <a:pt x="6121" y="13824"/>
                  <a:pt x="6156" y="13824"/>
                  <a:pt x="6192" y="13824"/>
                </a:cubicBezTo>
                <a:cubicBezTo>
                  <a:pt x="6192" y="13824"/>
                  <a:pt x="6262" y="13824"/>
                  <a:pt x="6297" y="13824"/>
                </a:cubicBezTo>
                <a:cubicBezTo>
                  <a:pt x="6332" y="13824"/>
                  <a:pt x="6332" y="13824"/>
                  <a:pt x="6332" y="13824"/>
                </a:cubicBezTo>
                <a:cubicBezTo>
                  <a:pt x="6403" y="13773"/>
                  <a:pt x="6403" y="13773"/>
                  <a:pt x="6403" y="13773"/>
                </a:cubicBezTo>
                <a:cubicBezTo>
                  <a:pt x="6403" y="13773"/>
                  <a:pt x="6438" y="13723"/>
                  <a:pt x="6438" y="13723"/>
                </a:cubicBezTo>
                <a:cubicBezTo>
                  <a:pt x="6438" y="13672"/>
                  <a:pt x="6438" y="13622"/>
                  <a:pt x="6438" y="13622"/>
                </a:cubicBezTo>
                <a:cubicBezTo>
                  <a:pt x="6438" y="13571"/>
                  <a:pt x="6508" y="13571"/>
                  <a:pt x="6508" y="13571"/>
                </a:cubicBezTo>
                <a:cubicBezTo>
                  <a:pt x="6508" y="13571"/>
                  <a:pt x="6508" y="13571"/>
                  <a:pt x="6508" y="13571"/>
                </a:cubicBezTo>
                <a:cubicBezTo>
                  <a:pt x="6543" y="13571"/>
                  <a:pt x="6543" y="13622"/>
                  <a:pt x="6543" y="13622"/>
                </a:cubicBezTo>
                <a:cubicBezTo>
                  <a:pt x="6543" y="13622"/>
                  <a:pt x="6579" y="13571"/>
                  <a:pt x="6579" y="13571"/>
                </a:cubicBezTo>
                <a:cubicBezTo>
                  <a:pt x="6579" y="13520"/>
                  <a:pt x="6614" y="13520"/>
                  <a:pt x="6614" y="13520"/>
                </a:cubicBezTo>
                <a:cubicBezTo>
                  <a:pt x="6614" y="13520"/>
                  <a:pt x="6684" y="13470"/>
                  <a:pt x="6684" y="13419"/>
                </a:cubicBezTo>
                <a:cubicBezTo>
                  <a:pt x="6719" y="13369"/>
                  <a:pt x="6719" y="13419"/>
                  <a:pt x="6719" y="13318"/>
                </a:cubicBezTo>
                <a:cubicBezTo>
                  <a:pt x="6719" y="13268"/>
                  <a:pt x="6754" y="13318"/>
                  <a:pt x="6754" y="13369"/>
                </a:cubicBezTo>
                <a:cubicBezTo>
                  <a:pt x="6754" y="13369"/>
                  <a:pt x="6754" y="13369"/>
                  <a:pt x="6790" y="13419"/>
                </a:cubicBezTo>
                <a:cubicBezTo>
                  <a:pt x="6790" y="13419"/>
                  <a:pt x="6790" y="13419"/>
                  <a:pt x="6860" y="13419"/>
                </a:cubicBezTo>
                <a:cubicBezTo>
                  <a:pt x="6895" y="13470"/>
                  <a:pt x="6895" y="13369"/>
                  <a:pt x="6965" y="13369"/>
                </a:cubicBezTo>
                <a:cubicBezTo>
                  <a:pt x="7036" y="13369"/>
                  <a:pt x="7001" y="13369"/>
                  <a:pt x="7036" y="13419"/>
                </a:cubicBezTo>
                <a:cubicBezTo>
                  <a:pt x="7071" y="13419"/>
                  <a:pt x="7071" y="13419"/>
                  <a:pt x="7106" y="13419"/>
                </a:cubicBezTo>
                <a:cubicBezTo>
                  <a:pt x="7141" y="13470"/>
                  <a:pt x="7141" y="13470"/>
                  <a:pt x="7141" y="13470"/>
                </a:cubicBezTo>
                <a:cubicBezTo>
                  <a:pt x="7141" y="13470"/>
                  <a:pt x="7177" y="13470"/>
                  <a:pt x="7212" y="13520"/>
                </a:cubicBezTo>
                <a:cubicBezTo>
                  <a:pt x="7212" y="13571"/>
                  <a:pt x="7282" y="13571"/>
                  <a:pt x="7282" y="13571"/>
                </a:cubicBezTo>
                <a:cubicBezTo>
                  <a:pt x="7282" y="13571"/>
                  <a:pt x="7282" y="13571"/>
                  <a:pt x="7282" y="13571"/>
                </a:cubicBezTo>
                <a:cubicBezTo>
                  <a:pt x="7282" y="13571"/>
                  <a:pt x="7282" y="13571"/>
                  <a:pt x="7282" y="13571"/>
                </a:cubicBezTo>
                <a:cubicBezTo>
                  <a:pt x="7282" y="13571"/>
                  <a:pt x="7282" y="13571"/>
                  <a:pt x="7282" y="13571"/>
                </a:cubicBezTo>
                <a:cubicBezTo>
                  <a:pt x="7282" y="13571"/>
                  <a:pt x="7282" y="13571"/>
                  <a:pt x="7282" y="13571"/>
                </a:cubicBezTo>
                <a:cubicBezTo>
                  <a:pt x="7282" y="13571"/>
                  <a:pt x="7282" y="13571"/>
                  <a:pt x="7282" y="13571"/>
                </a:cubicBezTo>
                <a:cubicBezTo>
                  <a:pt x="7282" y="13571"/>
                  <a:pt x="7282" y="13571"/>
                  <a:pt x="7282" y="13571"/>
                </a:cubicBezTo>
                <a:cubicBezTo>
                  <a:pt x="7282" y="13571"/>
                  <a:pt x="7282" y="13571"/>
                  <a:pt x="7282" y="13571"/>
                </a:cubicBezTo>
                <a:cubicBezTo>
                  <a:pt x="7282" y="13571"/>
                  <a:pt x="7282" y="13571"/>
                  <a:pt x="7282" y="13571"/>
                </a:cubicBezTo>
                <a:cubicBezTo>
                  <a:pt x="7282" y="13571"/>
                  <a:pt x="7282" y="13571"/>
                  <a:pt x="7282"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17" y="13571"/>
                  <a:pt x="7317" y="13571"/>
                  <a:pt x="7317"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52" y="13571"/>
                  <a:pt x="7352" y="13571"/>
                  <a:pt x="7352"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388" y="13571"/>
                  <a:pt x="7388" y="13571"/>
                  <a:pt x="7388" y="13571"/>
                </a:cubicBezTo>
                <a:cubicBezTo>
                  <a:pt x="7423" y="13571"/>
                  <a:pt x="7423" y="13571"/>
                  <a:pt x="7423" y="13571"/>
                </a:cubicBezTo>
                <a:cubicBezTo>
                  <a:pt x="7423" y="13571"/>
                  <a:pt x="7423" y="13571"/>
                  <a:pt x="7423" y="13571"/>
                </a:cubicBezTo>
                <a:cubicBezTo>
                  <a:pt x="7423" y="13571"/>
                  <a:pt x="7423" y="13571"/>
                  <a:pt x="7423" y="13571"/>
                </a:cubicBezTo>
                <a:cubicBezTo>
                  <a:pt x="7423" y="13571"/>
                  <a:pt x="7423" y="13571"/>
                  <a:pt x="7423" y="13571"/>
                </a:cubicBezTo>
                <a:cubicBezTo>
                  <a:pt x="7423" y="13571"/>
                  <a:pt x="7423" y="13571"/>
                  <a:pt x="7423" y="13571"/>
                </a:cubicBezTo>
                <a:cubicBezTo>
                  <a:pt x="7423" y="13571"/>
                  <a:pt x="7423" y="13571"/>
                  <a:pt x="7423" y="13571"/>
                </a:cubicBezTo>
                <a:cubicBezTo>
                  <a:pt x="7423" y="13571"/>
                  <a:pt x="7423" y="13571"/>
                  <a:pt x="7423" y="13571"/>
                </a:cubicBezTo>
                <a:cubicBezTo>
                  <a:pt x="7423" y="13571"/>
                  <a:pt x="7423" y="13571"/>
                  <a:pt x="7423" y="13571"/>
                </a:cubicBezTo>
                <a:cubicBezTo>
                  <a:pt x="7423" y="13571"/>
                  <a:pt x="7423" y="13571"/>
                  <a:pt x="7423" y="13571"/>
                </a:cubicBezTo>
                <a:cubicBezTo>
                  <a:pt x="7458" y="13622"/>
                  <a:pt x="7458" y="13622"/>
                  <a:pt x="7458" y="13622"/>
                </a:cubicBezTo>
                <a:cubicBezTo>
                  <a:pt x="7458" y="13622"/>
                  <a:pt x="7458" y="13723"/>
                  <a:pt x="7493" y="13723"/>
                </a:cubicBezTo>
                <a:cubicBezTo>
                  <a:pt x="7493" y="13773"/>
                  <a:pt x="7493" y="13773"/>
                  <a:pt x="7528" y="13773"/>
                </a:cubicBezTo>
                <a:cubicBezTo>
                  <a:pt x="7528" y="13773"/>
                  <a:pt x="7564" y="13672"/>
                  <a:pt x="7564" y="13622"/>
                </a:cubicBezTo>
                <a:cubicBezTo>
                  <a:pt x="7564" y="13622"/>
                  <a:pt x="7599" y="13672"/>
                  <a:pt x="7599" y="13672"/>
                </a:cubicBezTo>
                <a:cubicBezTo>
                  <a:pt x="7599" y="13672"/>
                  <a:pt x="7599" y="13773"/>
                  <a:pt x="7634" y="13773"/>
                </a:cubicBezTo>
                <a:cubicBezTo>
                  <a:pt x="7634" y="13723"/>
                  <a:pt x="7669" y="13723"/>
                  <a:pt x="7669" y="13723"/>
                </a:cubicBezTo>
                <a:cubicBezTo>
                  <a:pt x="7704" y="13723"/>
                  <a:pt x="7669" y="13672"/>
                  <a:pt x="7669" y="13672"/>
                </a:cubicBezTo>
                <a:cubicBezTo>
                  <a:pt x="7669" y="13672"/>
                  <a:pt x="7704" y="13622"/>
                  <a:pt x="7704" y="13622"/>
                </a:cubicBezTo>
                <a:cubicBezTo>
                  <a:pt x="7739" y="13622"/>
                  <a:pt x="7810" y="13622"/>
                  <a:pt x="7810" y="13622"/>
                </a:cubicBezTo>
                <a:cubicBezTo>
                  <a:pt x="7845" y="13622"/>
                  <a:pt x="7845" y="13723"/>
                  <a:pt x="7845" y="13723"/>
                </a:cubicBezTo>
                <a:cubicBezTo>
                  <a:pt x="7845" y="13723"/>
                  <a:pt x="7810" y="13824"/>
                  <a:pt x="7810" y="13824"/>
                </a:cubicBezTo>
                <a:cubicBezTo>
                  <a:pt x="7810" y="13824"/>
                  <a:pt x="7775" y="13875"/>
                  <a:pt x="7775" y="13925"/>
                </a:cubicBezTo>
                <a:cubicBezTo>
                  <a:pt x="7775" y="13925"/>
                  <a:pt x="7775" y="13925"/>
                  <a:pt x="7810" y="13875"/>
                </a:cubicBezTo>
                <a:cubicBezTo>
                  <a:pt x="7880" y="13875"/>
                  <a:pt x="7845" y="13824"/>
                  <a:pt x="7845" y="13824"/>
                </a:cubicBezTo>
                <a:cubicBezTo>
                  <a:pt x="7880" y="13723"/>
                  <a:pt x="7880" y="13723"/>
                  <a:pt x="7880" y="13723"/>
                </a:cubicBezTo>
                <a:cubicBezTo>
                  <a:pt x="7880" y="13723"/>
                  <a:pt x="7950" y="13773"/>
                  <a:pt x="7950" y="13824"/>
                </a:cubicBezTo>
                <a:cubicBezTo>
                  <a:pt x="7950" y="13824"/>
                  <a:pt x="7950" y="13875"/>
                  <a:pt x="7950" y="13875"/>
                </a:cubicBezTo>
                <a:cubicBezTo>
                  <a:pt x="7950" y="13925"/>
                  <a:pt x="7986" y="13925"/>
                  <a:pt x="7986" y="13976"/>
                </a:cubicBezTo>
                <a:cubicBezTo>
                  <a:pt x="8021" y="14026"/>
                  <a:pt x="7986" y="13976"/>
                  <a:pt x="7986" y="13976"/>
                </a:cubicBezTo>
                <a:cubicBezTo>
                  <a:pt x="7986" y="13925"/>
                  <a:pt x="8021" y="13824"/>
                  <a:pt x="8021" y="13824"/>
                </a:cubicBezTo>
                <a:cubicBezTo>
                  <a:pt x="8056" y="13723"/>
                  <a:pt x="8056" y="13723"/>
                  <a:pt x="8056" y="13723"/>
                </a:cubicBezTo>
                <a:cubicBezTo>
                  <a:pt x="8056" y="13723"/>
                  <a:pt x="8197" y="13723"/>
                  <a:pt x="8337" y="13723"/>
                </a:cubicBezTo>
                <a:cubicBezTo>
                  <a:pt x="8478" y="13723"/>
                  <a:pt x="8373" y="13672"/>
                  <a:pt x="8373" y="13672"/>
                </a:cubicBezTo>
                <a:cubicBezTo>
                  <a:pt x="8443" y="13672"/>
                  <a:pt x="8443" y="13672"/>
                  <a:pt x="8443" y="13672"/>
                </a:cubicBezTo>
                <a:cubicBezTo>
                  <a:pt x="8478" y="13875"/>
                  <a:pt x="8478" y="13875"/>
                  <a:pt x="8478" y="13875"/>
                </a:cubicBezTo>
                <a:cubicBezTo>
                  <a:pt x="8478" y="13875"/>
                  <a:pt x="8549" y="13976"/>
                  <a:pt x="8584" y="13976"/>
                </a:cubicBezTo>
                <a:cubicBezTo>
                  <a:pt x="8619" y="14026"/>
                  <a:pt x="8619" y="14026"/>
                  <a:pt x="8689" y="14077"/>
                </a:cubicBezTo>
                <a:cubicBezTo>
                  <a:pt x="8795" y="14077"/>
                  <a:pt x="8760" y="14077"/>
                  <a:pt x="8760" y="14077"/>
                </a:cubicBezTo>
                <a:cubicBezTo>
                  <a:pt x="8795" y="14077"/>
                  <a:pt x="8795" y="13976"/>
                  <a:pt x="8830" y="13925"/>
                </a:cubicBezTo>
                <a:cubicBezTo>
                  <a:pt x="8830" y="13875"/>
                  <a:pt x="8865" y="13875"/>
                  <a:pt x="8865" y="13875"/>
                </a:cubicBezTo>
                <a:cubicBezTo>
                  <a:pt x="8865" y="13875"/>
                  <a:pt x="8936" y="13976"/>
                  <a:pt x="8936" y="13976"/>
                </a:cubicBezTo>
                <a:cubicBezTo>
                  <a:pt x="8971" y="14026"/>
                  <a:pt x="8971" y="14077"/>
                  <a:pt x="8971" y="14077"/>
                </a:cubicBezTo>
                <a:cubicBezTo>
                  <a:pt x="9076" y="14128"/>
                  <a:pt x="9076" y="14128"/>
                  <a:pt x="9076" y="14128"/>
                </a:cubicBezTo>
                <a:cubicBezTo>
                  <a:pt x="9076" y="14178"/>
                  <a:pt x="9076" y="14178"/>
                  <a:pt x="9076" y="14178"/>
                </a:cubicBezTo>
                <a:cubicBezTo>
                  <a:pt x="9076" y="14330"/>
                  <a:pt x="9076" y="14330"/>
                  <a:pt x="9076" y="14330"/>
                </a:cubicBezTo>
                <a:cubicBezTo>
                  <a:pt x="9147" y="14380"/>
                  <a:pt x="9147" y="14380"/>
                  <a:pt x="9147" y="14380"/>
                </a:cubicBezTo>
                <a:cubicBezTo>
                  <a:pt x="9111" y="14482"/>
                  <a:pt x="9111" y="14482"/>
                  <a:pt x="9111" y="14482"/>
                </a:cubicBezTo>
                <a:cubicBezTo>
                  <a:pt x="9111" y="14482"/>
                  <a:pt x="9147" y="14583"/>
                  <a:pt x="9147" y="14633"/>
                </a:cubicBezTo>
                <a:cubicBezTo>
                  <a:pt x="9147" y="14633"/>
                  <a:pt x="9182" y="14735"/>
                  <a:pt x="9182" y="14735"/>
                </a:cubicBezTo>
                <a:cubicBezTo>
                  <a:pt x="9182" y="14886"/>
                  <a:pt x="9182" y="14886"/>
                  <a:pt x="9182" y="14886"/>
                </a:cubicBezTo>
                <a:cubicBezTo>
                  <a:pt x="9147" y="14987"/>
                  <a:pt x="9147" y="14987"/>
                  <a:pt x="9147" y="14987"/>
                </a:cubicBezTo>
                <a:cubicBezTo>
                  <a:pt x="9182" y="15038"/>
                  <a:pt x="9182" y="15038"/>
                  <a:pt x="9182" y="15038"/>
                </a:cubicBezTo>
                <a:cubicBezTo>
                  <a:pt x="9182" y="15038"/>
                  <a:pt x="9182" y="15190"/>
                  <a:pt x="9217" y="15240"/>
                </a:cubicBezTo>
                <a:cubicBezTo>
                  <a:pt x="9252" y="15342"/>
                  <a:pt x="9287" y="15190"/>
                  <a:pt x="9287" y="15190"/>
                </a:cubicBezTo>
                <a:cubicBezTo>
                  <a:pt x="9358" y="15190"/>
                  <a:pt x="9358" y="15190"/>
                  <a:pt x="9358" y="15190"/>
                </a:cubicBezTo>
                <a:cubicBezTo>
                  <a:pt x="9428" y="15342"/>
                  <a:pt x="9428" y="15342"/>
                  <a:pt x="9428" y="15342"/>
                </a:cubicBezTo>
                <a:cubicBezTo>
                  <a:pt x="9463" y="15342"/>
                  <a:pt x="9463" y="15342"/>
                  <a:pt x="9463" y="15342"/>
                </a:cubicBezTo>
                <a:cubicBezTo>
                  <a:pt x="9534" y="15392"/>
                  <a:pt x="9534" y="15392"/>
                  <a:pt x="9534" y="15392"/>
                </a:cubicBezTo>
                <a:cubicBezTo>
                  <a:pt x="9569" y="15544"/>
                  <a:pt x="9569" y="15544"/>
                  <a:pt x="9569" y="15544"/>
                </a:cubicBezTo>
                <a:cubicBezTo>
                  <a:pt x="9639" y="15493"/>
                  <a:pt x="9639" y="15493"/>
                  <a:pt x="9639" y="15493"/>
                </a:cubicBezTo>
                <a:cubicBezTo>
                  <a:pt x="9674" y="15342"/>
                  <a:pt x="9674" y="15342"/>
                  <a:pt x="9674" y="15342"/>
                </a:cubicBezTo>
                <a:cubicBezTo>
                  <a:pt x="9745" y="15392"/>
                  <a:pt x="9745" y="15392"/>
                  <a:pt x="9745" y="15392"/>
                </a:cubicBezTo>
                <a:cubicBezTo>
                  <a:pt x="9815" y="15392"/>
                  <a:pt x="9815" y="15392"/>
                  <a:pt x="9815" y="15392"/>
                </a:cubicBezTo>
                <a:cubicBezTo>
                  <a:pt x="9815" y="15594"/>
                  <a:pt x="9815" y="15594"/>
                  <a:pt x="9815" y="15594"/>
                </a:cubicBezTo>
                <a:cubicBezTo>
                  <a:pt x="9815" y="15594"/>
                  <a:pt x="9850" y="15645"/>
                  <a:pt x="9850" y="15696"/>
                </a:cubicBezTo>
                <a:cubicBezTo>
                  <a:pt x="9850" y="15696"/>
                  <a:pt x="9850" y="15797"/>
                  <a:pt x="9850" y="15797"/>
                </a:cubicBezTo>
                <a:cubicBezTo>
                  <a:pt x="9885" y="15898"/>
                  <a:pt x="9885" y="15898"/>
                  <a:pt x="9885" y="15898"/>
                </a:cubicBezTo>
                <a:cubicBezTo>
                  <a:pt x="9780" y="15949"/>
                  <a:pt x="9780" y="15949"/>
                  <a:pt x="9780" y="15949"/>
                </a:cubicBezTo>
                <a:cubicBezTo>
                  <a:pt x="9850" y="15999"/>
                  <a:pt x="9850" y="15999"/>
                  <a:pt x="9850" y="15999"/>
                </a:cubicBezTo>
                <a:cubicBezTo>
                  <a:pt x="9850" y="15999"/>
                  <a:pt x="9921" y="15999"/>
                  <a:pt x="9956" y="15999"/>
                </a:cubicBezTo>
                <a:cubicBezTo>
                  <a:pt x="9991" y="15999"/>
                  <a:pt x="9991" y="16151"/>
                  <a:pt x="9991" y="16151"/>
                </a:cubicBezTo>
                <a:cubicBezTo>
                  <a:pt x="9991" y="16151"/>
                  <a:pt x="9991" y="16202"/>
                  <a:pt x="9956" y="16252"/>
                </a:cubicBezTo>
                <a:cubicBezTo>
                  <a:pt x="9956" y="16252"/>
                  <a:pt x="9956" y="16303"/>
                  <a:pt x="9956" y="16353"/>
                </a:cubicBezTo>
                <a:cubicBezTo>
                  <a:pt x="9991" y="16353"/>
                  <a:pt x="10061" y="16404"/>
                  <a:pt x="10096" y="16404"/>
                </a:cubicBezTo>
                <a:cubicBezTo>
                  <a:pt x="10167" y="16404"/>
                  <a:pt x="10167" y="16404"/>
                  <a:pt x="10167" y="16404"/>
                </a:cubicBezTo>
                <a:cubicBezTo>
                  <a:pt x="10237" y="16404"/>
                  <a:pt x="10237" y="16404"/>
                  <a:pt x="10237" y="16404"/>
                </a:cubicBezTo>
                <a:cubicBezTo>
                  <a:pt x="10237" y="16404"/>
                  <a:pt x="10272" y="16454"/>
                  <a:pt x="10307" y="16454"/>
                </a:cubicBezTo>
                <a:cubicBezTo>
                  <a:pt x="10307" y="16404"/>
                  <a:pt x="10378" y="16404"/>
                  <a:pt x="10378" y="16404"/>
                </a:cubicBezTo>
                <a:cubicBezTo>
                  <a:pt x="10448" y="16505"/>
                  <a:pt x="10448" y="16505"/>
                  <a:pt x="10448" y="16505"/>
                </a:cubicBezTo>
                <a:cubicBezTo>
                  <a:pt x="10519" y="16454"/>
                  <a:pt x="10519" y="16454"/>
                  <a:pt x="10519" y="16454"/>
                </a:cubicBezTo>
                <a:cubicBezTo>
                  <a:pt x="10519" y="16556"/>
                  <a:pt x="10519" y="16556"/>
                  <a:pt x="10519" y="16556"/>
                </a:cubicBezTo>
                <a:cubicBezTo>
                  <a:pt x="10519" y="16556"/>
                  <a:pt x="10589" y="16758"/>
                  <a:pt x="10589" y="16758"/>
                </a:cubicBezTo>
                <a:cubicBezTo>
                  <a:pt x="10624" y="16809"/>
                  <a:pt x="10624" y="16910"/>
                  <a:pt x="10624" y="16960"/>
                </a:cubicBezTo>
                <a:cubicBezTo>
                  <a:pt x="10624" y="17011"/>
                  <a:pt x="10659" y="17112"/>
                  <a:pt x="10659" y="17112"/>
                </a:cubicBezTo>
                <a:cubicBezTo>
                  <a:pt x="10659" y="17112"/>
                  <a:pt x="10624" y="17112"/>
                  <a:pt x="10589" y="17163"/>
                </a:cubicBezTo>
                <a:cubicBezTo>
                  <a:pt x="10554" y="17213"/>
                  <a:pt x="10624" y="17264"/>
                  <a:pt x="10624" y="17264"/>
                </a:cubicBezTo>
                <a:cubicBezTo>
                  <a:pt x="10694" y="17264"/>
                  <a:pt x="10694" y="17264"/>
                  <a:pt x="10694" y="17264"/>
                </a:cubicBezTo>
                <a:cubicBezTo>
                  <a:pt x="10694" y="17264"/>
                  <a:pt x="10765" y="17365"/>
                  <a:pt x="10765" y="17416"/>
                </a:cubicBezTo>
                <a:cubicBezTo>
                  <a:pt x="10800" y="17466"/>
                  <a:pt x="10870" y="17416"/>
                  <a:pt x="10906" y="17416"/>
                </a:cubicBezTo>
                <a:cubicBezTo>
                  <a:pt x="10941" y="17365"/>
                  <a:pt x="11011" y="17416"/>
                  <a:pt x="11011" y="17466"/>
                </a:cubicBezTo>
                <a:cubicBezTo>
                  <a:pt x="11011" y="17466"/>
                  <a:pt x="10906" y="17517"/>
                  <a:pt x="10870" y="17517"/>
                </a:cubicBezTo>
                <a:cubicBezTo>
                  <a:pt x="10835" y="17567"/>
                  <a:pt x="10730" y="17567"/>
                  <a:pt x="10730" y="17567"/>
                </a:cubicBezTo>
                <a:cubicBezTo>
                  <a:pt x="10694" y="17719"/>
                  <a:pt x="10694" y="17719"/>
                  <a:pt x="10694" y="17719"/>
                </a:cubicBezTo>
                <a:cubicBezTo>
                  <a:pt x="10624" y="17770"/>
                  <a:pt x="10624" y="17770"/>
                  <a:pt x="10624" y="17770"/>
                </a:cubicBezTo>
                <a:cubicBezTo>
                  <a:pt x="10589" y="17618"/>
                  <a:pt x="10589" y="17618"/>
                  <a:pt x="10589" y="17618"/>
                </a:cubicBezTo>
                <a:cubicBezTo>
                  <a:pt x="10448" y="17466"/>
                  <a:pt x="10448" y="17466"/>
                  <a:pt x="10448" y="17466"/>
                </a:cubicBezTo>
                <a:cubicBezTo>
                  <a:pt x="10448" y="17618"/>
                  <a:pt x="10448" y="17618"/>
                  <a:pt x="10448" y="17618"/>
                </a:cubicBezTo>
                <a:cubicBezTo>
                  <a:pt x="10378" y="17669"/>
                  <a:pt x="10378" y="17669"/>
                  <a:pt x="10378" y="17669"/>
                </a:cubicBezTo>
                <a:cubicBezTo>
                  <a:pt x="10378" y="17669"/>
                  <a:pt x="10378" y="17719"/>
                  <a:pt x="10378" y="17770"/>
                </a:cubicBezTo>
                <a:cubicBezTo>
                  <a:pt x="10378" y="17820"/>
                  <a:pt x="10343" y="17820"/>
                  <a:pt x="10343" y="17820"/>
                </a:cubicBezTo>
                <a:cubicBezTo>
                  <a:pt x="10272" y="17770"/>
                  <a:pt x="10272" y="17770"/>
                  <a:pt x="10272" y="17770"/>
                </a:cubicBezTo>
                <a:cubicBezTo>
                  <a:pt x="10272" y="17770"/>
                  <a:pt x="10202" y="17770"/>
                  <a:pt x="10167" y="17770"/>
                </a:cubicBezTo>
                <a:cubicBezTo>
                  <a:pt x="10132" y="17770"/>
                  <a:pt x="10132" y="17669"/>
                  <a:pt x="10132" y="17669"/>
                </a:cubicBezTo>
                <a:cubicBezTo>
                  <a:pt x="10096" y="17719"/>
                  <a:pt x="10096" y="17719"/>
                  <a:pt x="10096" y="17719"/>
                </a:cubicBezTo>
                <a:cubicBezTo>
                  <a:pt x="10096" y="17719"/>
                  <a:pt x="10096" y="17770"/>
                  <a:pt x="10061" y="17820"/>
                </a:cubicBezTo>
                <a:cubicBezTo>
                  <a:pt x="10061" y="17871"/>
                  <a:pt x="10061" y="17820"/>
                  <a:pt x="9991" y="17820"/>
                </a:cubicBezTo>
                <a:cubicBezTo>
                  <a:pt x="9956" y="17871"/>
                  <a:pt x="9956" y="17770"/>
                  <a:pt x="9921" y="17719"/>
                </a:cubicBezTo>
                <a:cubicBezTo>
                  <a:pt x="9921" y="17618"/>
                  <a:pt x="9921" y="17719"/>
                  <a:pt x="9885" y="17719"/>
                </a:cubicBezTo>
                <a:cubicBezTo>
                  <a:pt x="9850" y="17719"/>
                  <a:pt x="9921" y="17871"/>
                  <a:pt x="9921" y="17871"/>
                </a:cubicBezTo>
                <a:cubicBezTo>
                  <a:pt x="9885" y="17921"/>
                  <a:pt x="9885" y="17921"/>
                  <a:pt x="9885" y="17921"/>
                </a:cubicBezTo>
                <a:cubicBezTo>
                  <a:pt x="9885" y="17921"/>
                  <a:pt x="9885" y="18023"/>
                  <a:pt x="9815" y="18073"/>
                </a:cubicBezTo>
                <a:cubicBezTo>
                  <a:pt x="9780" y="18073"/>
                  <a:pt x="9815" y="17972"/>
                  <a:pt x="9815" y="17972"/>
                </a:cubicBezTo>
                <a:cubicBezTo>
                  <a:pt x="9815" y="17770"/>
                  <a:pt x="9815" y="17770"/>
                  <a:pt x="9815" y="17770"/>
                </a:cubicBezTo>
                <a:cubicBezTo>
                  <a:pt x="9745" y="17517"/>
                  <a:pt x="9745" y="17517"/>
                  <a:pt x="9745" y="17517"/>
                </a:cubicBezTo>
                <a:cubicBezTo>
                  <a:pt x="9745" y="17517"/>
                  <a:pt x="9604" y="17719"/>
                  <a:pt x="9569" y="17719"/>
                </a:cubicBezTo>
                <a:cubicBezTo>
                  <a:pt x="9569" y="17770"/>
                  <a:pt x="9498" y="17972"/>
                  <a:pt x="9463" y="17972"/>
                </a:cubicBezTo>
                <a:cubicBezTo>
                  <a:pt x="9463" y="18023"/>
                  <a:pt x="9463" y="18124"/>
                  <a:pt x="9463" y="18124"/>
                </a:cubicBezTo>
                <a:cubicBezTo>
                  <a:pt x="9534" y="18276"/>
                  <a:pt x="9534" y="18276"/>
                  <a:pt x="9534" y="18276"/>
                </a:cubicBezTo>
                <a:cubicBezTo>
                  <a:pt x="9534" y="18427"/>
                  <a:pt x="9534" y="18427"/>
                  <a:pt x="9534" y="18427"/>
                </a:cubicBezTo>
                <a:cubicBezTo>
                  <a:pt x="9604" y="18528"/>
                  <a:pt x="9604" y="18528"/>
                  <a:pt x="9604" y="18528"/>
                </a:cubicBezTo>
                <a:cubicBezTo>
                  <a:pt x="9604" y="18528"/>
                  <a:pt x="9674" y="18528"/>
                  <a:pt x="9709" y="18579"/>
                </a:cubicBezTo>
                <a:cubicBezTo>
                  <a:pt x="9745" y="18579"/>
                  <a:pt x="9709" y="18680"/>
                  <a:pt x="9709" y="18680"/>
                </a:cubicBezTo>
                <a:cubicBezTo>
                  <a:pt x="9674" y="18883"/>
                  <a:pt x="9674" y="18883"/>
                  <a:pt x="9674" y="18883"/>
                </a:cubicBezTo>
                <a:cubicBezTo>
                  <a:pt x="9674" y="18883"/>
                  <a:pt x="9709" y="18933"/>
                  <a:pt x="9745" y="18984"/>
                </a:cubicBezTo>
                <a:cubicBezTo>
                  <a:pt x="9745" y="19034"/>
                  <a:pt x="9674" y="19135"/>
                  <a:pt x="9674" y="19135"/>
                </a:cubicBezTo>
                <a:cubicBezTo>
                  <a:pt x="9639" y="19135"/>
                  <a:pt x="9534" y="19287"/>
                  <a:pt x="9534" y="19287"/>
                </a:cubicBezTo>
                <a:cubicBezTo>
                  <a:pt x="9534" y="19287"/>
                  <a:pt x="9498" y="19338"/>
                  <a:pt x="9463" y="19338"/>
                </a:cubicBezTo>
                <a:cubicBezTo>
                  <a:pt x="9428" y="19338"/>
                  <a:pt x="9498" y="19490"/>
                  <a:pt x="9498" y="19490"/>
                </a:cubicBezTo>
                <a:cubicBezTo>
                  <a:pt x="9534" y="19641"/>
                  <a:pt x="9534" y="19641"/>
                  <a:pt x="9534" y="19641"/>
                </a:cubicBezTo>
                <a:cubicBezTo>
                  <a:pt x="9534" y="19641"/>
                  <a:pt x="9498" y="19692"/>
                  <a:pt x="9498" y="19692"/>
                </a:cubicBezTo>
                <a:cubicBezTo>
                  <a:pt x="9463" y="19743"/>
                  <a:pt x="9463" y="19844"/>
                  <a:pt x="9463" y="19844"/>
                </a:cubicBezTo>
                <a:cubicBezTo>
                  <a:pt x="9393" y="19844"/>
                  <a:pt x="9393" y="19844"/>
                  <a:pt x="9393" y="19844"/>
                </a:cubicBezTo>
                <a:cubicBezTo>
                  <a:pt x="9358" y="19945"/>
                  <a:pt x="9358" y="19945"/>
                  <a:pt x="9358" y="19945"/>
                </a:cubicBezTo>
                <a:cubicBezTo>
                  <a:pt x="9358" y="19945"/>
                  <a:pt x="9358" y="20097"/>
                  <a:pt x="9322" y="20097"/>
                </a:cubicBezTo>
                <a:cubicBezTo>
                  <a:pt x="9287" y="20097"/>
                  <a:pt x="9322" y="20198"/>
                  <a:pt x="9322" y="20198"/>
                </a:cubicBezTo>
                <a:cubicBezTo>
                  <a:pt x="9287" y="20299"/>
                  <a:pt x="9287" y="20299"/>
                  <a:pt x="9287" y="20299"/>
                </a:cubicBezTo>
                <a:cubicBezTo>
                  <a:pt x="9428" y="20400"/>
                  <a:pt x="9428" y="20400"/>
                  <a:pt x="9428" y="20400"/>
                </a:cubicBezTo>
                <a:cubicBezTo>
                  <a:pt x="9393" y="20501"/>
                  <a:pt x="9393" y="20501"/>
                  <a:pt x="9393" y="20501"/>
                </a:cubicBezTo>
                <a:cubicBezTo>
                  <a:pt x="9393" y="20602"/>
                  <a:pt x="9393" y="20602"/>
                  <a:pt x="9393" y="20602"/>
                </a:cubicBezTo>
                <a:cubicBezTo>
                  <a:pt x="9428" y="20602"/>
                  <a:pt x="9428" y="20602"/>
                  <a:pt x="9428" y="20602"/>
                </a:cubicBezTo>
                <a:cubicBezTo>
                  <a:pt x="9428" y="20602"/>
                  <a:pt x="9358" y="20653"/>
                  <a:pt x="9322" y="20653"/>
                </a:cubicBezTo>
                <a:cubicBezTo>
                  <a:pt x="9287" y="20704"/>
                  <a:pt x="9252" y="20653"/>
                  <a:pt x="9217" y="20704"/>
                </a:cubicBezTo>
                <a:cubicBezTo>
                  <a:pt x="9182" y="20704"/>
                  <a:pt x="9076" y="20754"/>
                  <a:pt x="9076" y="20754"/>
                </a:cubicBezTo>
                <a:cubicBezTo>
                  <a:pt x="9041" y="20957"/>
                  <a:pt x="9041" y="20957"/>
                  <a:pt x="9041" y="20957"/>
                </a:cubicBezTo>
                <a:cubicBezTo>
                  <a:pt x="8971" y="20957"/>
                  <a:pt x="8971" y="20957"/>
                  <a:pt x="8971" y="20957"/>
                </a:cubicBezTo>
                <a:cubicBezTo>
                  <a:pt x="8971" y="20855"/>
                  <a:pt x="8971" y="20855"/>
                  <a:pt x="8971" y="20855"/>
                </a:cubicBezTo>
                <a:cubicBezTo>
                  <a:pt x="8936" y="20805"/>
                  <a:pt x="8936" y="20805"/>
                  <a:pt x="8936" y="20805"/>
                </a:cubicBezTo>
                <a:cubicBezTo>
                  <a:pt x="8936" y="20906"/>
                  <a:pt x="8936" y="20957"/>
                  <a:pt x="8936" y="20957"/>
                </a:cubicBezTo>
                <a:cubicBezTo>
                  <a:pt x="9287" y="21311"/>
                  <a:pt x="9287" y="21311"/>
                  <a:pt x="9287" y="21311"/>
                </a:cubicBezTo>
                <a:cubicBezTo>
                  <a:pt x="9885" y="21513"/>
                  <a:pt x="9885" y="21513"/>
                  <a:pt x="9885" y="21513"/>
                </a:cubicBezTo>
                <a:cubicBezTo>
                  <a:pt x="10026" y="21159"/>
                  <a:pt x="10026" y="21159"/>
                  <a:pt x="10026" y="21159"/>
                </a:cubicBezTo>
                <a:cubicBezTo>
                  <a:pt x="10026" y="21159"/>
                  <a:pt x="10343" y="20350"/>
                  <a:pt x="10589" y="20400"/>
                </a:cubicBezTo>
                <a:cubicBezTo>
                  <a:pt x="10765" y="20451"/>
                  <a:pt x="11011" y="20552"/>
                  <a:pt x="11046" y="20552"/>
                </a:cubicBezTo>
                <a:cubicBezTo>
                  <a:pt x="11011" y="20248"/>
                  <a:pt x="10624" y="19743"/>
                  <a:pt x="10694" y="19641"/>
                </a:cubicBezTo>
                <a:cubicBezTo>
                  <a:pt x="10765" y="19490"/>
                  <a:pt x="10941" y="19135"/>
                  <a:pt x="11046" y="18933"/>
                </a:cubicBezTo>
                <a:cubicBezTo>
                  <a:pt x="11117" y="18731"/>
                  <a:pt x="11468" y="18579"/>
                  <a:pt x="11468" y="18579"/>
                </a:cubicBezTo>
                <a:cubicBezTo>
                  <a:pt x="11750" y="17820"/>
                  <a:pt x="11750" y="17820"/>
                  <a:pt x="11750" y="17820"/>
                </a:cubicBezTo>
                <a:cubicBezTo>
                  <a:pt x="11679" y="16657"/>
                  <a:pt x="11609" y="16353"/>
                  <a:pt x="12453" y="16202"/>
                </a:cubicBezTo>
                <a:cubicBezTo>
                  <a:pt x="12594" y="16151"/>
                  <a:pt x="12770" y="15999"/>
                  <a:pt x="12770" y="15999"/>
                </a:cubicBezTo>
                <a:cubicBezTo>
                  <a:pt x="13051" y="15847"/>
                  <a:pt x="13051" y="15847"/>
                  <a:pt x="13051" y="15847"/>
                </a:cubicBezTo>
                <a:cubicBezTo>
                  <a:pt x="13579" y="15746"/>
                  <a:pt x="13579" y="15746"/>
                  <a:pt x="13579" y="15746"/>
                </a:cubicBezTo>
                <a:cubicBezTo>
                  <a:pt x="13157" y="16100"/>
                  <a:pt x="13157" y="16100"/>
                  <a:pt x="13157" y="16100"/>
                </a:cubicBezTo>
                <a:cubicBezTo>
                  <a:pt x="12840" y="16606"/>
                  <a:pt x="12840" y="16606"/>
                  <a:pt x="12840" y="16606"/>
                </a:cubicBezTo>
                <a:cubicBezTo>
                  <a:pt x="13263" y="16758"/>
                  <a:pt x="13263" y="16758"/>
                  <a:pt x="13263" y="16758"/>
                </a:cubicBezTo>
                <a:cubicBezTo>
                  <a:pt x="13263" y="16758"/>
                  <a:pt x="13263" y="17213"/>
                  <a:pt x="13474" y="17112"/>
                </a:cubicBezTo>
                <a:cubicBezTo>
                  <a:pt x="13650" y="17011"/>
                  <a:pt x="14072" y="16758"/>
                  <a:pt x="14142" y="16758"/>
                </a:cubicBezTo>
                <a:cubicBezTo>
                  <a:pt x="14212" y="16707"/>
                  <a:pt x="14599" y="16556"/>
                  <a:pt x="14705" y="16556"/>
                </a:cubicBezTo>
                <a:cubicBezTo>
                  <a:pt x="14810" y="16556"/>
                  <a:pt x="15373" y="16454"/>
                  <a:pt x="15373" y="16454"/>
                </a:cubicBezTo>
                <a:cubicBezTo>
                  <a:pt x="15444" y="16910"/>
                  <a:pt x="15444" y="16910"/>
                  <a:pt x="15444" y="16910"/>
                </a:cubicBezTo>
                <a:cubicBezTo>
                  <a:pt x="15197" y="17365"/>
                  <a:pt x="15197" y="17365"/>
                  <a:pt x="15197" y="17365"/>
                </a:cubicBezTo>
                <a:cubicBezTo>
                  <a:pt x="14881" y="17820"/>
                  <a:pt x="14881" y="17820"/>
                  <a:pt x="14881" y="17820"/>
                </a:cubicBezTo>
                <a:cubicBezTo>
                  <a:pt x="14388" y="18478"/>
                  <a:pt x="14388" y="18478"/>
                  <a:pt x="14388" y="18478"/>
                </a:cubicBezTo>
                <a:cubicBezTo>
                  <a:pt x="14388" y="18478"/>
                  <a:pt x="14248" y="18832"/>
                  <a:pt x="14318" y="18883"/>
                </a:cubicBezTo>
                <a:cubicBezTo>
                  <a:pt x="14388" y="18933"/>
                  <a:pt x="14916" y="18832"/>
                  <a:pt x="14916" y="18832"/>
                </a:cubicBezTo>
                <a:cubicBezTo>
                  <a:pt x="15514" y="18883"/>
                  <a:pt x="15514" y="18883"/>
                  <a:pt x="15514" y="18883"/>
                </a:cubicBezTo>
                <a:cubicBezTo>
                  <a:pt x="15514" y="18883"/>
                  <a:pt x="15620" y="18933"/>
                  <a:pt x="15690" y="19237"/>
                </a:cubicBezTo>
                <a:cubicBezTo>
                  <a:pt x="15795" y="19591"/>
                  <a:pt x="15866" y="19743"/>
                  <a:pt x="15901" y="19844"/>
                </a:cubicBezTo>
                <a:cubicBezTo>
                  <a:pt x="15971" y="19995"/>
                  <a:pt x="16112" y="20299"/>
                  <a:pt x="16112" y="20299"/>
                </a:cubicBezTo>
                <a:cubicBezTo>
                  <a:pt x="16112" y="20299"/>
                  <a:pt x="15971" y="20501"/>
                  <a:pt x="16147" y="20451"/>
                </a:cubicBezTo>
                <a:cubicBezTo>
                  <a:pt x="16358" y="20451"/>
                  <a:pt x="16499" y="20400"/>
                  <a:pt x="16499" y="20400"/>
                </a:cubicBezTo>
                <a:cubicBezTo>
                  <a:pt x="16499" y="20400"/>
                  <a:pt x="16534" y="20097"/>
                  <a:pt x="16605" y="19995"/>
                </a:cubicBezTo>
                <a:cubicBezTo>
                  <a:pt x="16710" y="19945"/>
                  <a:pt x="16816" y="19793"/>
                  <a:pt x="16816" y="19793"/>
                </a:cubicBezTo>
                <a:cubicBezTo>
                  <a:pt x="16816" y="19793"/>
                  <a:pt x="16780" y="19490"/>
                  <a:pt x="16886" y="19388"/>
                </a:cubicBezTo>
                <a:cubicBezTo>
                  <a:pt x="16992" y="19338"/>
                  <a:pt x="17132" y="19287"/>
                  <a:pt x="17273" y="19237"/>
                </a:cubicBezTo>
                <a:cubicBezTo>
                  <a:pt x="17414" y="19135"/>
                  <a:pt x="17554" y="18781"/>
                  <a:pt x="17554" y="18781"/>
                </a:cubicBezTo>
                <a:cubicBezTo>
                  <a:pt x="17730" y="18579"/>
                  <a:pt x="17730" y="18579"/>
                  <a:pt x="17730" y="18579"/>
                </a:cubicBezTo>
                <a:cubicBezTo>
                  <a:pt x="18152" y="18377"/>
                  <a:pt x="18152" y="18377"/>
                  <a:pt x="18152" y="18377"/>
                </a:cubicBezTo>
                <a:cubicBezTo>
                  <a:pt x="18117" y="17871"/>
                  <a:pt x="18117" y="17871"/>
                  <a:pt x="18117" y="17871"/>
                </a:cubicBezTo>
                <a:cubicBezTo>
                  <a:pt x="18117" y="17871"/>
                  <a:pt x="18152" y="17770"/>
                  <a:pt x="18258" y="17770"/>
                </a:cubicBezTo>
                <a:cubicBezTo>
                  <a:pt x="18328" y="17719"/>
                  <a:pt x="19067" y="17365"/>
                  <a:pt x="19067" y="17365"/>
                </a:cubicBezTo>
                <a:cubicBezTo>
                  <a:pt x="19278" y="16859"/>
                  <a:pt x="19278" y="16859"/>
                  <a:pt x="19278" y="16859"/>
                </a:cubicBezTo>
                <a:cubicBezTo>
                  <a:pt x="19278" y="16353"/>
                  <a:pt x="19278" y="16353"/>
                  <a:pt x="19278" y="16353"/>
                </a:cubicBezTo>
                <a:cubicBezTo>
                  <a:pt x="19278" y="16353"/>
                  <a:pt x="19349" y="16050"/>
                  <a:pt x="19208" y="16050"/>
                </a:cubicBezTo>
                <a:cubicBezTo>
                  <a:pt x="19067" y="16050"/>
                  <a:pt x="18715" y="16556"/>
                  <a:pt x="18715" y="16556"/>
                </a:cubicBezTo>
                <a:cubicBezTo>
                  <a:pt x="18328" y="16606"/>
                  <a:pt x="18328" y="16606"/>
                  <a:pt x="18328" y="16606"/>
                </a:cubicBezTo>
                <a:cubicBezTo>
                  <a:pt x="18328" y="16606"/>
                  <a:pt x="18152" y="17061"/>
                  <a:pt x="18082" y="17061"/>
                </a:cubicBezTo>
                <a:cubicBezTo>
                  <a:pt x="18012" y="17112"/>
                  <a:pt x="17801" y="17213"/>
                  <a:pt x="17730" y="17163"/>
                </a:cubicBezTo>
                <a:cubicBezTo>
                  <a:pt x="17660" y="17163"/>
                  <a:pt x="17765" y="17719"/>
                  <a:pt x="17519" y="17061"/>
                </a:cubicBezTo>
                <a:cubicBezTo>
                  <a:pt x="17273" y="16404"/>
                  <a:pt x="17167" y="16404"/>
                  <a:pt x="17167" y="16404"/>
                </a:cubicBezTo>
                <a:cubicBezTo>
                  <a:pt x="16921" y="16404"/>
                  <a:pt x="16921" y="16404"/>
                  <a:pt x="16921" y="16404"/>
                </a:cubicBezTo>
                <a:cubicBezTo>
                  <a:pt x="16921" y="16404"/>
                  <a:pt x="16710" y="16556"/>
                  <a:pt x="16675" y="16454"/>
                </a:cubicBezTo>
                <a:cubicBezTo>
                  <a:pt x="16675" y="16353"/>
                  <a:pt x="16569" y="16050"/>
                  <a:pt x="16569" y="16050"/>
                </a:cubicBezTo>
                <a:cubicBezTo>
                  <a:pt x="16218" y="16050"/>
                  <a:pt x="16218" y="16050"/>
                  <a:pt x="16218" y="16050"/>
                </a:cubicBezTo>
                <a:cubicBezTo>
                  <a:pt x="16077" y="16151"/>
                  <a:pt x="16077" y="16151"/>
                  <a:pt x="16077" y="16151"/>
                </a:cubicBezTo>
                <a:cubicBezTo>
                  <a:pt x="15549" y="16100"/>
                  <a:pt x="15549" y="16100"/>
                  <a:pt x="15549" y="16100"/>
                </a:cubicBezTo>
                <a:cubicBezTo>
                  <a:pt x="15338" y="15898"/>
                  <a:pt x="15338" y="15898"/>
                  <a:pt x="15338" y="15898"/>
                </a:cubicBezTo>
                <a:cubicBezTo>
                  <a:pt x="15620" y="15696"/>
                  <a:pt x="15620" y="15696"/>
                  <a:pt x="15620" y="15696"/>
                </a:cubicBezTo>
                <a:cubicBezTo>
                  <a:pt x="15620" y="15696"/>
                  <a:pt x="15725" y="15847"/>
                  <a:pt x="15760" y="15847"/>
                </a:cubicBezTo>
                <a:cubicBezTo>
                  <a:pt x="15831" y="15797"/>
                  <a:pt x="15760" y="15645"/>
                  <a:pt x="15831" y="15594"/>
                </a:cubicBezTo>
                <a:cubicBezTo>
                  <a:pt x="15936" y="15544"/>
                  <a:pt x="16042" y="15392"/>
                  <a:pt x="16147" y="15493"/>
                </a:cubicBezTo>
                <a:cubicBezTo>
                  <a:pt x="16253" y="15544"/>
                  <a:pt x="16147" y="15847"/>
                  <a:pt x="16323" y="15645"/>
                </a:cubicBezTo>
                <a:cubicBezTo>
                  <a:pt x="16499" y="15443"/>
                  <a:pt x="16675" y="15493"/>
                  <a:pt x="16675" y="15493"/>
                </a:cubicBezTo>
                <a:cubicBezTo>
                  <a:pt x="16886" y="14987"/>
                  <a:pt x="16886" y="14987"/>
                  <a:pt x="16886" y="14987"/>
                </a:cubicBezTo>
                <a:cubicBezTo>
                  <a:pt x="17027" y="14532"/>
                  <a:pt x="17027" y="14532"/>
                  <a:pt x="17027" y="14532"/>
                </a:cubicBezTo>
                <a:cubicBezTo>
                  <a:pt x="17027" y="14532"/>
                  <a:pt x="17097" y="14583"/>
                  <a:pt x="17167" y="14633"/>
                </a:cubicBezTo>
                <a:cubicBezTo>
                  <a:pt x="17273" y="14633"/>
                  <a:pt x="17519" y="14026"/>
                  <a:pt x="17519" y="14026"/>
                </a:cubicBezTo>
                <a:cubicBezTo>
                  <a:pt x="17519" y="14026"/>
                  <a:pt x="17554" y="13419"/>
                  <a:pt x="17625" y="13419"/>
                </a:cubicBezTo>
                <a:cubicBezTo>
                  <a:pt x="17695" y="13369"/>
                  <a:pt x="18223" y="13116"/>
                  <a:pt x="18223" y="13116"/>
                </a:cubicBezTo>
                <a:cubicBezTo>
                  <a:pt x="18575" y="12812"/>
                  <a:pt x="18575" y="12812"/>
                  <a:pt x="18575" y="12812"/>
                </a:cubicBezTo>
                <a:cubicBezTo>
                  <a:pt x="18575" y="12812"/>
                  <a:pt x="18750" y="12458"/>
                  <a:pt x="18821" y="12408"/>
                </a:cubicBezTo>
                <a:cubicBezTo>
                  <a:pt x="18891" y="12408"/>
                  <a:pt x="18962" y="12205"/>
                  <a:pt x="19032" y="11952"/>
                </a:cubicBezTo>
                <a:cubicBezTo>
                  <a:pt x="19137" y="11750"/>
                  <a:pt x="19208" y="11598"/>
                  <a:pt x="19208" y="11598"/>
                </a:cubicBezTo>
                <a:cubicBezTo>
                  <a:pt x="19208" y="11598"/>
                  <a:pt x="19630" y="11446"/>
                  <a:pt x="19595" y="11396"/>
                </a:cubicBezTo>
                <a:cubicBezTo>
                  <a:pt x="19595" y="11295"/>
                  <a:pt x="19419" y="11092"/>
                  <a:pt x="19630" y="11092"/>
                </a:cubicBezTo>
                <a:cubicBezTo>
                  <a:pt x="19841" y="11092"/>
                  <a:pt x="19841" y="11092"/>
                  <a:pt x="19947" y="10991"/>
                </a:cubicBezTo>
                <a:cubicBezTo>
                  <a:pt x="20017" y="10941"/>
                  <a:pt x="19982" y="10890"/>
                  <a:pt x="20017" y="10738"/>
                </a:cubicBezTo>
                <a:cubicBezTo>
                  <a:pt x="20087" y="10637"/>
                  <a:pt x="20122" y="10485"/>
                  <a:pt x="20122" y="10384"/>
                </a:cubicBezTo>
                <a:cubicBezTo>
                  <a:pt x="20087" y="10283"/>
                  <a:pt x="19911" y="9878"/>
                  <a:pt x="19911" y="9777"/>
                </a:cubicBezTo>
                <a:cubicBezTo>
                  <a:pt x="19876" y="9625"/>
                  <a:pt x="19911" y="9322"/>
                  <a:pt x="19911" y="9322"/>
                </a:cubicBezTo>
                <a:cubicBezTo>
                  <a:pt x="19911" y="9322"/>
                  <a:pt x="20017" y="9271"/>
                  <a:pt x="20122" y="9221"/>
                </a:cubicBezTo>
                <a:cubicBezTo>
                  <a:pt x="20193" y="9120"/>
                  <a:pt x="20334" y="8765"/>
                  <a:pt x="20334" y="8765"/>
                </a:cubicBezTo>
                <a:cubicBezTo>
                  <a:pt x="20369" y="8513"/>
                  <a:pt x="20369" y="8513"/>
                  <a:pt x="20369" y="8513"/>
                </a:cubicBezTo>
                <a:cubicBezTo>
                  <a:pt x="20369" y="8513"/>
                  <a:pt x="20509" y="8361"/>
                  <a:pt x="20545" y="8361"/>
                </a:cubicBezTo>
                <a:cubicBezTo>
                  <a:pt x="20615" y="8310"/>
                  <a:pt x="21178" y="8007"/>
                  <a:pt x="21213" y="8007"/>
                </a:cubicBezTo>
                <a:cubicBezTo>
                  <a:pt x="21248" y="8007"/>
                  <a:pt x="21600" y="8057"/>
                  <a:pt x="21494" y="7804"/>
                </a:cubicBezTo>
                <a:cubicBezTo>
                  <a:pt x="21389" y="7602"/>
                  <a:pt x="21354" y="7501"/>
                  <a:pt x="21319" y="7349"/>
                </a:cubicBezTo>
                <a:cubicBezTo>
                  <a:pt x="21283" y="7197"/>
                  <a:pt x="21283" y="6843"/>
                  <a:pt x="21283" y="6793"/>
                </a:cubicBezTo>
                <a:cubicBezTo>
                  <a:pt x="21319" y="6742"/>
                  <a:pt x="21600" y="6590"/>
                  <a:pt x="21283" y="6540"/>
                </a:cubicBezTo>
                <a:cubicBezTo>
                  <a:pt x="20967" y="6489"/>
                  <a:pt x="21213" y="6337"/>
                  <a:pt x="21143" y="6236"/>
                </a:cubicBezTo>
                <a:cubicBezTo>
                  <a:pt x="21037" y="6135"/>
                  <a:pt x="20826" y="5933"/>
                  <a:pt x="20826" y="5933"/>
                </a:cubicBezTo>
                <a:cubicBezTo>
                  <a:pt x="20721" y="5933"/>
                  <a:pt x="20721" y="5933"/>
                  <a:pt x="20721" y="5933"/>
                </a:cubicBezTo>
                <a:cubicBezTo>
                  <a:pt x="20756" y="5427"/>
                  <a:pt x="20756" y="5427"/>
                  <a:pt x="20756" y="5427"/>
                </a:cubicBezTo>
                <a:cubicBezTo>
                  <a:pt x="20756" y="5427"/>
                  <a:pt x="20861" y="5224"/>
                  <a:pt x="20896" y="5224"/>
                </a:cubicBezTo>
                <a:cubicBezTo>
                  <a:pt x="20932" y="5174"/>
                  <a:pt x="20967" y="4972"/>
                  <a:pt x="20896" y="4972"/>
                </a:cubicBezTo>
                <a:cubicBezTo>
                  <a:pt x="20826" y="5022"/>
                  <a:pt x="20615" y="5073"/>
                  <a:pt x="20615" y="5073"/>
                </a:cubicBezTo>
                <a:cubicBezTo>
                  <a:pt x="20615" y="5073"/>
                  <a:pt x="20439" y="5073"/>
                  <a:pt x="20474" y="4972"/>
                </a:cubicBezTo>
                <a:cubicBezTo>
                  <a:pt x="20474" y="4820"/>
                  <a:pt x="20545" y="4820"/>
                  <a:pt x="20650" y="4668"/>
                </a:cubicBezTo>
                <a:cubicBezTo>
                  <a:pt x="20756" y="4516"/>
                  <a:pt x="20791" y="4415"/>
                  <a:pt x="20791" y="4415"/>
                </a:cubicBezTo>
                <a:cubicBezTo>
                  <a:pt x="20756" y="4112"/>
                  <a:pt x="20756" y="4112"/>
                  <a:pt x="20756" y="4112"/>
                </a:cubicBezTo>
                <a:cubicBezTo>
                  <a:pt x="20756" y="4112"/>
                  <a:pt x="20756" y="3909"/>
                  <a:pt x="20721" y="3909"/>
                </a:cubicBezTo>
                <a:cubicBezTo>
                  <a:pt x="20721" y="3859"/>
                  <a:pt x="20509" y="3252"/>
                  <a:pt x="20509" y="3252"/>
                </a:cubicBezTo>
                <a:cubicBezTo>
                  <a:pt x="20509" y="3252"/>
                  <a:pt x="20298" y="3150"/>
                  <a:pt x="20263" y="3252"/>
                </a:cubicBezTo>
                <a:cubicBezTo>
                  <a:pt x="20263" y="3353"/>
                  <a:pt x="20193" y="3555"/>
                  <a:pt x="20193" y="3555"/>
                </a:cubicBezTo>
                <a:cubicBezTo>
                  <a:pt x="19947" y="3555"/>
                  <a:pt x="19947" y="3555"/>
                  <a:pt x="19947" y="3555"/>
                </a:cubicBezTo>
                <a:cubicBezTo>
                  <a:pt x="19806" y="3403"/>
                  <a:pt x="19806" y="3403"/>
                  <a:pt x="19806" y="3403"/>
                </a:cubicBezTo>
                <a:cubicBezTo>
                  <a:pt x="19524" y="3302"/>
                  <a:pt x="19524" y="3302"/>
                  <a:pt x="19524" y="3302"/>
                </a:cubicBezTo>
                <a:cubicBezTo>
                  <a:pt x="19524" y="3302"/>
                  <a:pt x="19489" y="3353"/>
                  <a:pt x="19454" y="3403"/>
                </a:cubicBezTo>
                <a:cubicBezTo>
                  <a:pt x="19454" y="3454"/>
                  <a:pt x="19173" y="3201"/>
                  <a:pt x="19173" y="3201"/>
                </a:cubicBezTo>
                <a:cubicBezTo>
                  <a:pt x="19173" y="3201"/>
                  <a:pt x="19067" y="3403"/>
                  <a:pt x="19032" y="3454"/>
                </a:cubicBezTo>
                <a:cubicBezTo>
                  <a:pt x="19032" y="3454"/>
                  <a:pt x="18750" y="3353"/>
                  <a:pt x="18750" y="3353"/>
                </a:cubicBezTo>
                <a:cubicBezTo>
                  <a:pt x="18469" y="3403"/>
                  <a:pt x="18469" y="3403"/>
                  <a:pt x="18469" y="3403"/>
                </a:cubicBezTo>
                <a:cubicBezTo>
                  <a:pt x="18223" y="3454"/>
                  <a:pt x="18223" y="3454"/>
                  <a:pt x="18223" y="3454"/>
                </a:cubicBezTo>
                <a:cubicBezTo>
                  <a:pt x="18012" y="3302"/>
                  <a:pt x="18012" y="3302"/>
                  <a:pt x="18012" y="3302"/>
                </a:cubicBezTo>
                <a:cubicBezTo>
                  <a:pt x="17941" y="3454"/>
                  <a:pt x="17941" y="3454"/>
                  <a:pt x="17941" y="3454"/>
                </a:cubicBezTo>
                <a:cubicBezTo>
                  <a:pt x="17977" y="3707"/>
                  <a:pt x="17977" y="3707"/>
                  <a:pt x="17977" y="3707"/>
                </a:cubicBezTo>
                <a:cubicBezTo>
                  <a:pt x="17801" y="3859"/>
                  <a:pt x="17801" y="3859"/>
                  <a:pt x="17801" y="3859"/>
                </a:cubicBezTo>
                <a:cubicBezTo>
                  <a:pt x="17590" y="3656"/>
                  <a:pt x="17590" y="3656"/>
                  <a:pt x="17590" y="3656"/>
                </a:cubicBezTo>
                <a:cubicBezTo>
                  <a:pt x="17414" y="3606"/>
                  <a:pt x="17414" y="3606"/>
                  <a:pt x="17414" y="3606"/>
                </a:cubicBezTo>
                <a:cubicBezTo>
                  <a:pt x="17167" y="3252"/>
                  <a:pt x="17167" y="3252"/>
                  <a:pt x="17167" y="3252"/>
                </a:cubicBezTo>
                <a:cubicBezTo>
                  <a:pt x="16956" y="3150"/>
                  <a:pt x="16956" y="3150"/>
                  <a:pt x="16956" y="3150"/>
                </a:cubicBezTo>
                <a:cubicBezTo>
                  <a:pt x="16745" y="2999"/>
                  <a:pt x="16745" y="2999"/>
                  <a:pt x="16745" y="2999"/>
                </a:cubicBezTo>
                <a:cubicBezTo>
                  <a:pt x="16745" y="2999"/>
                  <a:pt x="16640" y="3403"/>
                  <a:pt x="16605" y="3454"/>
                </a:cubicBezTo>
                <a:cubicBezTo>
                  <a:pt x="16569" y="3454"/>
                  <a:pt x="16393" y="3555"/>
                  <a:pt x="16358" y="3555"/>
                </a:cubicBezTo>
                <a:cubicBezTo>
                  <a:pt x="16288" y="3606"/>
                  <a:pt x="16253" y="3859"/>
                  <a:pt x="16253" y="3859"/>
                </a:cubicBezTo>
                <a:cubicBezTo>
                  <a:pt x="16077" y="4010"/>
                  <a:pt x="16077" y="4010"/>
                  <a:pt x="16077" y="4010"/>
                </a:cubicBezTo>
                <a:cubicBezTo>
                  <a:pt x="16077" y="4010"/>
                  <a:pt x="15971" y="3909"/>
                  <a:pt x="15901" y="3909"/>
                </a:cubicBezTo>
                <a:cubicBezTo>
                  <a:pt x="15866" y="3909"/>
                  <a:pt x="15831" y="3960"/>
                  <a:pt x="15831" y="3960"/>
                </a:cubicBezTo>
                <a:cubicBezTo>
                  <a:pt x="15760" y="4112"/>
                  <a:pt x="15760" y="4112"/>
                  <a:pt x="15760" y="4112"/>
                </a:cubicBezTo>
                <a:cubicBezTo>
                  <a:pt x="15760" y="4112"/>
                  <a:pt x="15725" y="4112"/>
                  <a:pt x="15620" y="4010"/>
                </a:cubicBezTo>
                <a:cubicBezTo>
                  <a:pt x="15549" y="3960"/>
                  <a:pt x="15444" y="3859"/>
                  <a:pt x="15444" y="3859"/>
                </a:cubicBezTo>
                <a:cubicBezTo>
                  <a:pt x="15338" y="3808"/>
                  <a:pt x="15338" y="3808"/>
                  <a:pt x="15338" y="3808"/>
                </a:cubicBezTo>
                <a:cubicBezTo>
                  <a:pt x="15338" y="3808"/>
                  <a:pt x="15021" y="4010"/>
                  <a:pt x="14986" y="4061"/>
                </a:cubicBezTo>
                <a:cubicBezTo>
                  <a:pt x="14986" y="4112"/>
                  <a:pt x="14916" y="4263"/>
                  <a:pt x="14916" y="4263"/>
                </a:cubicBezTo>
                <a:cubicBezTo>
                  <a:pt x="14740" y="4061"/>
                  <a:pt x="14740" y="4061"/>
                  <a:pt x="14740" y="4061"/>
                </a:cubicBezTo>
                <a:cubicBezTo>
                  <a:pt x="14529" y="3859"/>
                  <a:pt x="14529" y="3859"/>
                  <a:pt x="14529" y="3859"/>
                </a:cubicBezTo>
                <a:cubicBezTo>
                  <a:pt x="14494" y="3505"/>
                  <a:pt x="14494" y="3505"/>
                  <a:pt x="14494" y="3505"/>
                </a:cubicBezTo>
                <a:cubicBezTo>
                  <a:pt x="14107" y="2999"/>
                  <a:pt x="14107" y="2999"/>
                  <a:pt x="14107" y="2999"/>
                </a:cubicBezTo>
                <a:cubicBezTo>
                  <a:pt x="14036" y="2493"/>
                  <a:pt x="14036" y="2493"/>
                  <a:pt x="14036" y="2493"/>
                </a:cubicBezTo>
                <a:cubicBezTo>
                  <a:pt x="13755" y="2189"/>
                  <a:pt x="13755" y="2189"/>
                  <a:pt x="13755" y="2189"/>
                </a:cubicBezTo>
                <a:cubicBezTo>
                  <a:pt x="13579" y="2493"/>
                  <a:pt x="13579" y="2493"/>
                  <a:pt x="13579" y="2493"/>
                </a:cubicBezTo>
                <a:cubicBezTo>
                  <a:pt x="13298" y="2442"/>
                  <a:pt x="13298" y="2442"/>
                  <a:pt x="13298" y="2442"/>
                </a:cubicBezTo>
                <a:cubicBezTo>
                  <a:pt x="13016" y="2543"/>
                  <a:pt x="13016" y="2543"/>
                  <a:pt x="13016" y="2543"/>
                </a:cubicBezTo>
                <a:cubicBezTo>
                  <a:pt x="13016" y="2543"/>
                  <a:pt x="12840" y="2796"/>
                  <a:pt x="12840" y="2695"/>
                </a:cubicBezTo>
                <a:cubicBezTo>
                  <a:pt x="12805" y="2594"/>
                  <a:pt x="12876" y="2392"/>
                  <a:pt x="12876" y="2291"/>
                </a:cubicBezTo>
                <a:cubicBezTo>
                  <a:pt x="12840" y="2240"/>
                  <a:pt x="12664" y="2392"/>
                  <a:pt x="12700" y="2189"/>
                </a:cubicBezTo>
                <a:cubicBezTo>
                  <a:pt x="12735" y="2088"/>
                  <a:pt x="12700" y="1936"/>
                  <a:pt x="12664" y="1886"/>
                </a:cubicBezTo>
                <a:cubicBezTo>
                  <a:pt x="12594" y="1785"/>
                  <a:pt x="12383" y="1785"/>
                  <a:pt x="12453" y="1582"/>
                </a:cubicBezTo>
                <a:cubicBezTo>
                  <a:pt x="12524" y="1431"/>
                  <a:pt x="12700" y="1329"/>
                  <a:pt x="12700" y="1329"/>
                </a:cubicBezTo>
                <a:cubicBezTo>
                  <a:pt x="12700" y="1228"/>
                  <a:pt x="12700" y="1228"/>
                  <a:pt x="12700" y="1228"/>
                </a:cubicBezTo>
                <a:cubicBezTo>
                  <a:pt x="12559" y="1026"/>
                  <a:pt x="12559" y="1026"/>
                  <a:pt x="12559" y="1026"/>
                </a:cubicBezTo>
                <a:cubicBezTo>
                  <a:pt x="12172" y="773"/>
                  <a:pt x="12172" y="773"/>
                  <a:pt x="12172" y="773"/>
                </a:cubicBezTo>
                <a:cubicBezTo>
                  <a:pt x="12172" y="773"/>
                  <a:pt x="12137" y="469"/>
                  <a:pt x="12066" y="469"/>
                </a:cubicBezTo>
                <a:cubicBezTo>
                  <a:pt x="12031" y="419"/>
                  <a:pt x="11926" y="267"/>
                  <a:pt x="11926" y="267"/>
                </a:cubicBezTo>
                <a:cubicBezTo>
                  <a:pt x="11926" y="267"/>
                  <a:pt x="11820" y="65"/>
                  <a:pt x="11679" y="14"/>
                </a:cubicBezTo>
                <a:cubicBezTo>
                  <a:pt x="11539" y="-87"/>
                  <a:pt x="11433" y="368"/>
                  <a:pt x="11433" y="368"/>
                </a:cubicBezTo>
                <a:cubicBezTo>
                  <a:pt x="11293" y="166"/>
                  <a:pt x="11293" y="166"/>
                  <a:pt x="11293" y="166"/>
                </a:cubicBezTo>
                <a:cubicBezTo>
                  <a:pt x="11011" y="318"/>
                  <a:pt x="11011" y="318"/>
                  <a:pt x="11011" y="318"/>
                </a:cubicBezTo>
                <a:cubicBezTo>
                  <a:pt x="10800" y="773"/>
                  <a:pt x="10800" y="773"/>
                  <a:pt x="10800" y="773"/>
                </a:cubicBezTo>
                <a:cubicBezTo>
                  <a:pt x="10659" y="824"/>
                  <a:pt x="10659" y="824"/>
                  <a:pt x="10659" y="824"/>
                </a:cubicBezTo>
                <a:cubicBezTo>
                  <a:pt x="10448" y="874"/>
                  <a:pt x="10448" y="874"/>
                  <a:pt x="10448" y="874"/>
                </a:cubicBezTo>
                <a:cubicBezTo>
                  <a:pt x="10132" y="975"/>
                  <a:pt x="10132" y="975"/>
                  <a:pt x="10132" y="975"/>
                </a:cubicBezTo>
                <a:cubicBezTo>
                  <a:pt x="10061" y="1279"/>
                  <a:pt x="10061" y="1279"/>
                  <a:pt x="10061" y="1279"/>
                </a:cubicBezTo>
                <a:cubicBezTo>
                  <a:pt x="10096" y="1582"/>
                  <a:pt x="10096" y="1582"/>
                  <a:pt x="10096" y="1582"/>
                </a:cubicBezTo>
                <a:cubicBezTo>
                  <a:pt x="9921" y="1785"/>
                  <a:pt x="9921" y="1785"/>
                  <a:pt x="9921" y="1785"/>
                </a:cubicBezTo>
                <a:cubicBezTo>
                  <a:pt x="9498" y="1734"/>
                  <a:pt x="9498" y="1734"/>
                  <a:pt x="9498" y="1734"/>
                </a:cubicBezTo>
                <a:cubicBezTo>
                  <a:pt x="9217" y="1835"/>
                  <a:pt x="9217" y="1835"/>
                  <a:pt x="9217" y="1835"/>
                </a:cubicBezTo>
                <a:cubicBezTo>
                  <a:pt x="9076" y="2139"/>
                  <a:pt x="9076" y="2139"/>
                  <a:pt x="9076" y="2139"/>
                </a:cubicBezTo>
                <a:cubicBezTo>
                  <a:pt x="8654" y="2139"/>
                  <a:pt x="8654" y="2139"/>
                  <a:pt x="8654" y="2139"/>
                </a:cubicBezTo>
                <a:cubicBezTo>
                  <a:pt x="8584" y="2746"/>
                  <a:pt x="8584" y="2746"/>
                  <a:pt x="8584" y="2746"/>
                </a:cubicBezTo>
                <a:cubicBezTo>
                  <a:pt x="8478" y="3150"/>
                  <a:pt x="8478" y="3150"/>
                  <a:pt x="8478" y="3150"/>
                </a:cubicBezTo>
                <a:cubicBezTo>
                  <a:pt x="8373" y="3606"/>
                  <a:pt x="8373" y="3606"/>
                  <a:pt x="8373" y="3606"/>
                </a:cubicBezTo>
                <a:cubicBezTo>
                  <a:pt x="8443" y="3859"/>
                  <a:pt x="8443" y="3859"/>
                  <a:pt x="8443" y="3859"/>
                </a:cubicBezTo>
                <a:cubicBezTo>
                  <a:pt x="8549" y="4213"/>
                  <a:pt x="8549" y="4213"/>
                  <a:pt x="8549" y="4213"/>
                </a:cubicBezTo>
                <a:cubicBezTo>
                  <a:pt x="8760" y="4567"/>
                  <a:pt x="8760" y="4567"/>
                  <a:pt x="8760" y="4567"/>
                </a:cubicBezTo>
                <a:cubicBezTo>
                  <a:pt x="8760" y="4567"/>
                  <a:pt x="8760" y="4567"/>
                  <a:pt x="8760" y="4567"/>
                </a:cubicBezTo>
                <a:cubicBezTo>
                  <a:pt x="8549" y="4668"/>
                  <a:pt x="8549" y="4668"/>
                  <a:pt x="8549" y="4668"/>
                </a:cubicBezTo>
                <a:cubicBezTo>
                  <a:pt x="8408" y="4719"/>
                  <a:pt x="8408" y="4719"/>
                  <a:pt x="8408" y="4719"/>
                </a:cubicBezTo>
                <a:cubicBezTo>
                  <a:pt x="8267" y="4415"/>
                  <a:pt x="8267" y="4415"/>
                  <a:pt x="8267" y="4415"/>
                </a:cubicBezTo>
                <a:cubicBezTo>
                  <a:pt x="8056" y="4314"/>
                  <a:pt x="8056" y="4314"/>
                  <a:pt x="8056" y="4314"/>
                </a:cubicBezTo>
                <a:cubicBezTo>
                  <a:pt x="7810" y="4466"/>
                  <a:pt x="7810" y="4466"/>
                  <a:pt x="7810" y="4466"/>
                </a:cubicBezTo>
                <a:cubicBezTo>
                  <a:pt x="7564" y="4567"/>
                  <a:pt x="7564" y="4567"/>
                  <a:pt x="7564" y="4567"/>
                </a:cubicBezTo>
                <a:cubicBezTo>
                  <a:pt x="7493" y="4567"/>
                  <a:pt x="7493" y="4567"/>
                  <a:pt x="7493" y="4567"/>
                </a:cubicBezTo>
                <a:cubicBezTo>
                  <a:pt x="7423" y="4769"/>
                  <a:pt x="7423" y="4769"/>
                  <a:pt x="7423" y="4769"/>
                </a:cubicBezTo>
                <a:cubicBezTo>
                  <a:pt x="7212" y="4921"/>
                  <a:pt x="7212" y="4921"/>
                  <a:pt x="7212" y="4921"/>
                </a:cubicBezTo>
                <a:cubicBezTo>
                  <a:pt x="7212" y="4921"/>
                  <a:pt x="7141" y="4820"/>
                  <a:pt x="7106" y="4769"/>
                </a:cubicBezTo>
                <a:cubicBezTo>
                  <a:pt x="7071" y="4719"/>
                  <a:pt x="6965" y="4617"/>
                  <a:pt x="6965" y="4617"/>
                </a:cubicBezTo>
                <a:cubicBezTo>
                  <a:pt x="6965" y="4617"/>
                  <a:pt x="6930" y="4516"/>
                  <a:pt x="6895" y="4466"/>
                </a:cubicBezTo>
                <a:cubicBezTo>
                  <a:pt x="6860" y="4466"/>
                  <a:pt x="6649" y="4668"/>
                  <a:pt x="6649" y="4668"/>
                </a:cubicBezTo>
                <a:cubicBezTo>
                  <a:pt x="6649" y="4668"/>
                  <a:pt x="6473" y="4820"/>
                  <a:pt x="6473" y="4870"/>
                </a:cubicBezTo>
                <a:cubicBezTo>
                  <a:pt x="6508" y="4870"/>
                  <a:pt x="6473" y="5123"/>
                  <a:pt x="6473" y="5123"/>
                </a:cubicBezTo>
                <a:cubicBezTo>
                  <a:pt x="6227" y="4820"/>
                  <a:pt x="6227" y="4820"/>
                  <a:pt x="6227" y="4820"/>
                </a:cubicBezTo>
                <a:cubicBezTo>
                  <a:pt x="6051" y="5022"/>
                  <a:pt x="6051" y="5022"/>
                  <a:pt x="6051" y="5022"/>
                </a:cubicBezTo>
                <a:cubicBezTo>
                  <a:pt x="5910" y="4870"/>
                  <a:pt x="5910" y="4870"/>
                  <a:pt x="5910" y="4870"/>
                </a:cubicBezTo>
                <a:cubicBezTo>
                  <a:pt x="5840" y="4820"/>
                  <a:pt x="5840" y="4820"/>
                  <a:pt x="5840" y="4820"/>
                </a:cubicBezTo>
                <a:cubicBezTo>
                  <a:pt x="5629" y="5174"/>
                  <a:pt x="5629" y="5174"/>
                  <a:pt x="5629" y="5174"/>
                </a:cubicBezTo>
                <a:cubicBezTo>
                  <a:pt x="5488" y="5073"/>
                  <a:pt x="5488" y="5073"/>
                  <a:pt x="5488" y="5073"/>
                </a:cubicBezTo>
                <a:cubicBezTo>
                  <a:pt x="5418" y="5427"/>
                  <a:pt x="5418" y="5427"/>
                  <a:pt x="5418" y="5427"/>
                </a:cubicBezTo>
                <a:cubicBezTo>
                  <a:pt x="5242" y="5224"/>
                  <a:pt x="5242" y="5224"/>
                  <a:pt x="5242" y="5224"/>
                </a:cubicBezTo>
                <a:cubicBezTo>
                  <a:pt x="5242" y="5224"/>
                  <a:pt x="5066" y="5174"/>
                  <a:pt x="5031" y="5174"/>
                </a:cubicBezTo>
                <a:cubicBezTo>
                  <a:pt x="4995" y="5174"/>
                  <a:pt x="4890" y="5376"/>
                  <a:pt x="4890" y="5376"/>
                </a:cubicBezTo>
                <a:cubicBezTo>
                  <a:pt x="4714" y="5174"/>
                  <a:pt x="4714" y="5174"/>
                  <a:pt x="4714" y="5174"/>
                </a:cubicBezTo>
                <a:cubicBezTo>
                  <a:pt x="4573" y="5022"/>
                  <a:pt x="4573" y="5022"/>
                  <a:pt x="4573" y="5022"/>
                </a:cubicBezTo>
                <a:cubicBezTo>
                  <a:pt x="4573" y="5022"/>
                  <a:pt x="4186" y="5073"/>
                  <a:pt x="4151" y="5073"/>
                </a:cubicBezTo>
                <a:cubicBezTo>
                  <a:pt x="4116" y="5073"/>
                  <a:pt x="3870" y="5022"/>
                  <a:pt x="3870" y="5022"/>
                </a:cubicBezTo>
                <a:cubicBezTo>
                  <a:pt x="3553" y="5123"/>
                  <a:pt x="3553" y="5123"/>
                  <a:pt x="3553" y="5123"/>
                </a:cubicBezTo>
                <a:cubicBezTo>
                  <a:pt x="3096" y="5123"/>
                  <a:pt x="3096" y="5123"/>
                  <a:pt x="3096" y="5123"/>
                </a:cubicBezTo>
                <a:cubicBezTo>
                  <a:pt x="2674" y="5174"/>
                  <a:pt x="2674" y="5174"/>
                  <a:pt x="2674" y="5174"/>
                </a:cubicBezTo>
                <a:cubicBezTo>
                  <a:pt x="2357" y="5174"/>
                  <a:pt x="2357" y="5174"/>
                  <a:pt x="2357" y="5174"/>
                </a:cubicBezTo>
                <a:cubicBezTo>
                  <a:pt x="2111" y="5427"/>
                  <a:pt x="2111" y="5427"/>
                  <a:pt x="2111" y="5427"/>
                </a:cubicBezTo>
                <a:cubicBezTo>
                  <a:pt x="1864" y="5477"/>
                  <a:pt x="1864" y="5477"/>
                  <a:pt x="1864" y="5477"/>
                </a:cubicBezTo>
                <a:cubicBezTo>
                  <a:pt x="1583" y="5528"/>
                  <a:pt x="1583" y="5528"/>
                  <a:pt x="1583" y="5528"/>
                </a:cubicBezTo>
                <a:cubicBezTo>
                  <a:pt x="1548" y="5528"/>
                  <a:pt x="1548" y="5528"/>
                  <a:pt x="1548" y="5528"/>
                </a:cubicBezTo>
                <a:cubicBezTo>
                  <a:pt x="1513" y="5579"/>
                  <a:pt x="1513" y="5579"/>
                  <a:pt x="1513" y="5579"/>
                </a:cubicBezTo>
                <a:cubicBezTo>
                  <a:pt x="1407" y="5680"/>
                  <a:pt x="1407" y="5680"/>
                  <a:pt x="1407" y="5680"/>
                </a:cubicBezTo>
                <a:cubicBezTo>
                  <a:pt x="1407" y="5730"/>
                  <a:pt x="1407" y="5730"/>
                  <a:pt x="1407" y="5730"/>
                </a:cubicBezTo>
                <a:cubicBezTo>
                  <a:pt x="1337" y="5832"/>
                  <a:pt x="1337" y="5832"/>
                  <a:pt x="1337" y="5832"/>
                </a:cubicBezTo>
                <a:cubicBezTo>
                  <a:pt x="1302" y="6084"/>
                  <a:pt x="1302" y="6084"/>
                  <a:pt x="1302" y="6084"/>
                </a:cubicBezTo>
                <a:cubicBezTo>
                  <a:pt x="1266" y="6186"/>
                  <a:pt x="1196" y="6287"/>
                  <a:pt x="1161" y="6388"/>
                </a:cubicBezTo>
                <a:cubicBezTo>
                  <a:pt x="1161" y="6388"/>
                  <a:pt x="1161" y="6388"/>
                  <a:pt x="1161" y="6388"/>
                </a:cubicBezTo>
                <a:cubicBezTo>
                  <a:pt x="1161" y="6388"/>
                  <a:pt x="1055" y="6337"/>
                  <a:pt x="1055" y="6439"/>
                </a:cubicBezTo>
                <a:cubicBezTo>
                  <a:pt x="1055" y="6489"/>
                  <a:pt x="1055" y="6489"/>
                  <a:pt x="1055" y="6489"/>
                </a:cubicBezTo>
                <a:cubicBezTo>
                  <a:pt x="950" y="6540"/>
                  <a:pt x="774" y="6439"/>
                  <a:pt x="774" y="6439"/>
                </a:cubicBezTo>
                <a:cubicBezTo>
                  <a:pt x="598" y="6590"/>
                  <a:pt x="598" y="6590"/>
                  <a:pt x="598" y="6590"/>
                </a:cubicBezTo>
                <a:cubicBezTo>
                  <a:pt x="598" y="6641"/>
                  <a:pt x="598" y="6691"/>
                  <a:pt x="633" y="6691"/>
                </a:cubicBezTo>
                <a:cubicBezTo>
                  <a:pt x="668" y="6742"/>
                  <a:pt x="668" y="6742"/>
                  <a:pt x="668" y="6793"/>
                </a:cubicBezTo>
                <a:cubicBezTo>
                  <a:pt x="704" y="6793"/>
                  <a:pt x="704" y="6843"/>
                  <a:pt x="704" y="6843"/>
                </a:cubicBezTo>
                <a:cubicBezTo>
                  <a:pt x="774" y="7096"/>
                  <a:pt x="774" y="7096"/>
                  <a:pt x="774" y="7096"/>
                </a:cubicBezTo>
                <a:cubicBezTo>
                  <a:pt x="774" y="7298"/>
                  <a:pt x="774" y="7298"/>
                  <a:pt x="774" y="7298"/>
                </a:cubicBezTo>
                <a:cubicBezTo>
                  <a:pt x="774" y="7298"/>
                  <a:pt x="774" y="7450"/>
                  <a:pt x="844" y="7450"/>
                </a:cubicBezTo>
                <a:cubicBezTo>
                  <a:pt x="915" y="7450"/>
                  <a:pt x="950" y="7501"/>
                  <a:pt x="950" y="7602"/>
                </a:cubicBezTo>
                <a:cubicBezTo>
                  <a:pt x="950" y="7703"/>
                  <a:pt x="1126" y="7804"/>
                  <a:pt x="1126" y="7804"/>
                </a:cubicBezTo>
                <a:cubicBezTo>
                  <a:pt x="1126" y="7804"/>
                  <a:pt x="1126" y="8007"/>
                  <a:pt x="1161" y="8057"/>
                </a:cubicBezTo>
                <a:cubicBezTo>
                  <a:pt x="1231" y="8108"/>
                  <a:pt x="1302" y="8158"/>
                  <a:pt x="1407" y="8158"/>
                </a:cubicBezTo>
                <a:cubicBezTo>
                  <a:pt x="1513" y="8209"/>
                  <a:pt x="1478" y="8411"/>
                  <a:pt x="1548" y="8462"/>
                </a:cubicBezTo>
                <a:cubicBezTo>
                  <a:pt x="1618" y="8513"/>
                  <a:pt x="1689" y="8614"/>
                  <a:pt x="1618" y="8614"/>
                </a:cubicBezTo>
                <a:cubicBezTo>
                  <a:pt x="1583" y="8664"/>
                  <a:pt x="1478" y="8664"/>
                  <a:pt x="1478" y="8664"/>
                </a:cubicBezTo>
                <a:cubicBezTo>
                  <a:pt x="1478" y="8664"/>
                  <a:pt x="1442" y="8715"/>
                  <a:pt x="1442" y="8816"/>
                </a:cubicBezTo>
                <a:cubicBezTo>
                  <a:pt x="1478" y="8867"/>
                  <a:pt x="1478" y="8867"/>
                  <a:pt x="1478" y="8867"/>
                </a:cubicBezTo>
                <a:cubicBezTo>
                  <a:pt x="1618" y="9120"/>
                  <a:pt x="1618" y="9120"/>
                  <a:pt x="1618" y="9120"/>
                </a:cubicBezTo>
                <a:cubicBezTo>
                  <a:pt x="1618" y="9423"/>
                  <a:pt x="1618" y="9423"/>
                  <a:pt x="1618" y="9423"/>
                </a:cubicBezTo>
                <a:cubicBezTo>
                  <a:pt x="1618" y="9423"/>
                  <a:pt x="1618" y="9524"/>
                  <a:pt x="1618" y="9625"/>
                </a:cubicBezTo>
                <a:cubicBezTo>
                  <a:pt x="1618" y="9676"/>
                  <a:pt x="1583" y="9777"/>
                  <a:pt x="1513" y="9777"/>
                </a:cubicBezTo>
                <a:cubicBezTo>
                  <a:pt x="1513" y="9777"/>
                  <a:pt x="1513" y="9777"/>
                  <a:pt x="1513" y="9777"/>
                </a:cubicBezTo>
                <a:cubicBezTo>
                  <a:pt x="1513" y="9777"/>
                  <a:pt x="1513" y="9777"/>
                  <a:pt x="1513" y="9777"/>
                </a:cubicBezTo>
                <a:cubicBezTo>
                  <a:pt x="1478" y="9777"/>
                  <a:pt x="1478" y="9777"/>
                  <a:pt x="1478" y="9777"/>
                </a:cubicBezTo>
                <a:cubicBezTo>
                  <a:pt x="1442" y="9828"/>
                  <a:pt x="1442" y="9929"/>
                  <a:pt x="1407" y="9929"/>
                </a:cubicBezTo>
                <a:cubicBezTo>
                  <a:pt x="1372" y="9980"/>
                  <a:pt x="1302" y="9828"/>
                  <a:pt x="1266" y="9980"/>
                </a:cubicBezTo>
                <a:cubicBezTo>
                  <a:pt x="1231" y="10182"/>
                  <a:pt x="1161" y="10334"/>
                  <a:pt x="1161" y="10384"/>
                </a:cubicBezTo>
                <a:cubicBezTo>
                  <a:pt x="1126" y="10435"/>
                  <a:pt x="1020" y="10485"/>
                  <a:pt x="1020" y="10587"/>
                </a:cubicBezTo>
                <a:cubicBezTo>
                  <a:pt x="985" y="10688"/>
                  <a:pt x="985" y="10587"/>
                  <a:pt x="915" y="10839"/>
                </a:cubicBezTo>
                <a:cubicBezTo>
                  <a:pt x="844" y="11092"/>
                  <a:pt x="809" y="11194"/>
                  <a:pt x="809" y="11194"/>
                </a:cubicBezTo>
                <a:cubicBezTo>
                  <a:pt x="493" y="11801"/>
                  <a:pt x="493" y="11801"/>
                  <a:pt x="493" y="11801"/>
                </a:cubicBezTo>
                <a:cubicBezTo>
                  <a:pt x="493" y="11801"/>
                  <a:pt x="317" y="12205"/>
                  <a:pt x="317" y="12256"/>
                </a:cubicBezTo>
                <a:cubicBezTo>
                  <a:pt x="317" y="12306"/>
                  <a:pt x="317" y="12509"/>
                  <a:pt x="317" y="12509"/>
                </a:cubicBezTo>
                <a:cubicBezTo>
                  <a:pt x="457" y="12711"/>
                  <a:pt x="457" y="12711"/>
                  <a:pt x="457" y="12711"/>
                </a:cubicBezTo>
                <a:cubicBezTo>
                  <a:pt x="457" y="12913"/>
                  <a:pt x="457" y="12913"/>
                  <a:pt x="457" y="12913"/>
                </a:cubicBezTo>
                <a:cubicBezTo>
                  <a:pt x="457" y="12913"/>
                  <a:pt x="457" y="13065"/>
                  <a:pt x="493" y="13116"/>
                </a:cubicBezTo>
                <a:cubicBezTo>
                  <a:pt x="528" y="13116"/>
                  <a:pt x="528" y="13116"/>
                  <a:pt x="528" y="13116"/>
                </a:cubicBezTo>
                <a:cubicBezTo>
                  <a:pt x="493" y="13268"/>
                  <a:pt x="493" y="13268"/>
                  <a:pt x="493" y="13268"/>
                </a:cubicBezTo>
                <a:cubicBezTo>
                  <a:pt x="493" y="13268"/>
                  <a:pt x="528" y="13419"/>
                  <a:pt x="563" y="13419"/>
                </a:cubicBezTo>
                <a:cubicBezTo>
                  <a:pt x="563" y="13419"/>
                  <a:pt x="633" y="13470"/>
                  <a:pt x="633" y="13470"/>
                </a:cubicBezTo>
                <a:cubicBezTo>
                  <a:pt x="633" y="13470"/>
                  <a:pt x="704" y="13571"/>
                  <a:pt x="704" y="13571"/>
                </a:cubicBezTo>
                <a:cubicBezTo>
                  <a:pt x="739" y="13622"/>
                  <a:pt x="704" y="13723"/>
                  <a:pt x="704" y="13723"/>
                </a:cubicBezTo>
                <a:cubicBezTo>
                  <a:pt x="704" y="13723"/>
                  <a:pt x="704" y="13773"/>
                  <a:pt x="668" y="13773"/>
                </a:cubicBezTo>
                <a:cubicBezTo>
                  <a:pt x="633" y="13773"/>
                  <a:pt x="633" y="13773"/>
                  <a:pt x="563" y="13773"/>
                </a:cubicBezTo>
                <a:cubicBezTo>
                  <a:pt x="563" y="13723"/>
                  <a:pt x="563" y="13723"/>
                  <a:pt x="528" y="13723"/>
                </a:cubicBezTo>
                <a:cubicBezTo>
                  <a:pt x="457" y="13723"/>
                  <a:pt x="457" y="13723"/>
                  <a:pt x="457" y="13723"/>
                </a:cubicBezTo>
                <a:cubicBezTo>
                  <a:pt x="422" y="13723"/>
                  <a:pt x="422" y="13723"/>
                  <a:pt x="387" y="13723"/>
                </a:cubicBezTo>
                <a:cubicBezTo>
                  <a:pt x="352" y="13723"/>
                  <a:pt x="352" y="13723"/>
                  <a:pt x="352" y="13723"/>
                </a:cubicBezTo>
                <a:cubicBezTo>
                  <a:pt x="317" y="13723"/>
                  <a:pt x="317" y="13723"/>
                  <a:pt x="281" y="13773"/>
                </a:cubicBezTo>
                <a:cubicBezTo>
                  <a:pt x="281" y="13824"/>
                  <a:pt x="281" y="13824"/>
                  <a:pt x="281" y="13824"/>
                </a:cubicBezTo>
                <a:cubicBezTo>
                  <a:pt x="281" y="13824"/>
                  <a:pt x="246" y="13875"/>
                  <a:pt x="246" y="13925"/>
                </a:cubicBezTo>
                <a:cubicBezTo>
                  <a:pt x="211" y="13925"/>
                  <a:pt x="211" y="14026"/>
                  <a:pt x="211" y="14026"/>
                </a:cubicBezTo>
                <a:cubicBezTo>
                  <a:pt x="211" y="14026"/>
                  <a:pt x="211" y="14077"/>
                  <a:pt x="211" y="14077"/>
                </a:cubicBezTo>
                <a:cubicBezTo>
                  <a:pt x="211" y="14077"/>
                  <a:pt x="211" y="14178"/>
                  <a:pt x="211" y="14178"/>
                </a:cubicBezTo>
                <a:cubicBezTo>
                  <a:pt x="176" y="14279"/>
                  <a:pt x="176" y="14279"/>
                  <a:pt x="176" y="14279"/>
                </a:cubicBezTo>
                <a:cubicBezTo>
                  <a:pt x="176" y="14279"/>
                  <a:pt x="141" y="14330"/>
                  <a:pt x="176" y="14380"/>
                </a:cubicBezTo>
                <a:cubicBezTo>
                  <a:pt x="176" y="14380"/>
                  <a:pt x="176" y="14431"/>
                  <a:pt x="176" y="14431"/>
                </a:cubicBezTo>
                <a:cubicBezTo>
                  <a:pt x="211" y="14482"/>
                  <a:pt x="211" y="14482"/>
                  <a:pt x="211" y="14482"/>
                </a:cubicBezTo>
                <a:cubicBezTo>
                  <a:pt x="141" y="14583"/>
                  <a:pt x="141" y="14583"/>
                  <a:pt x="141" y="14583"/>
                </a:cubicBezTo>
                <a:cubicBezTo>
                  <a:pt x="141" y="14684"/>
                  <a:pt x="141" y="14684"/>
                  <a:pt x="141" y="14684"/>
                </a:cubicBezTo>
                <a:cubicBezTo>
                  <a:pt x="141" y="14684"/>
                  <a:pt x="176" y="14735"/>
                  <a:pt x="141" y="14785"/>
                </a:cubicBezTo>
                <a:cubicBezTo>
                  <a:pt x="141" y="14785"/>
                  <a:pt x="106" y="14836"/>
                  <a:pt x="106" y="14836"/>
                </a:cubicBezTo>
                <a:cubicBezTo>
                  <a:pt x="106" y="14836"/>
                  <a:pt x="35" y="14937"/>
                  <a:pt x="35" y="14937"/>
                </a:cubicBezTo>
                <a:cubicBezTo>
                  <a:pt x="35" y="14937"/>
                  <a:pt x="35" y="14987"/>
                  <a:pt x="35" y="14987"/>
                </a:cubicBezTo>
                <a:cubicBezTo>
                  <a:pt x="35" y="14987"/>
                  <a:pt x="0" y="15089"/>
                  <a:pt x="0" y="15089"/>
                </a:cubicBezTo>
                <a:cubicBezTo>
                  <a:pt x="0" y="15089"/>
                  <a:pt x="0" y="15240"/>
                  <a:pt x="0" y="15240"/>
                </a:cubicBezTo>
                <a:cubicBezTo>
                  <a:pt x="0" y="15240"/>
                  <a:pt x="35" y="15291"/>
                  <a:pt x="35" y="15291"/>
                </a:cubicBezTo>
                <a:cubicBezTo>
                  <a:pt x="35" y="15291"/>
                  <a:pt x="35" y="15342"/>
                  <a:pt x="35" y="15392"/>
                </a:cubicBezTo>
                <a:cubicBezTo>
                  <a:pt x="0" y="15392"/>
                  <a:pt x="35" y="15443"/>
                  <a:pt x="35" y="15493"/>
                </a:cubicBezTo>
                <a:cubicBezTo>
                  <a:pt x="35" y="15493"/>
                  <a:pt x="35" y="15544"/>
                  <a:pt x="35" y="15544"/>
                </a:cubicBezTo>
                <a:cubicBezTo>
                  <a:pt x="0" y="15645"/>
                  <a:pt x="0" y="15645"/>
                  <a:pt x="0" y="15645"/>
                </a:cubicBezTo>
                <a:cubicBezTo>
                  <a:pt x="0" y="15645"/>
                  <a:pt x="0" y="15645"/>
                  <a:pt x="0" y="15645"/>
                </a:cubicBezTo>
                <a:cubicBezTo>
                  <a:pt x="0" y="15696"/>
                  <a:pt x="0" y="15696"/>
                  <a:pt x="0" y="15696"/>
                </a:cubicBezTo>
                <a:cubicBezTo>
                  <a:pt x="0" y="15797"/>
                  <a:pt x="0" y="15797"/>
                  <a:pt x="0" y="15797"/>
                </a:cubicBezTo>
                <a:cubicBezTo>
                  <a:pt x="70" y="15797"/>
                  <a:pt x="70" y="15797"/>
                  <a:pt x="70" y="15797"/>
                </a:cubicBezTo>
                <a:cubicBezTo>
                  <a:pt x="106" y="15746"/>
                  <a:pt x="106" y="15746"/>
                  <a:pt x="106" y="15746"/>
                </a:cubicBezTo>
                <a:cubicBezTo>
                  <a:pt x="281" y="15645"/>
                  <a:pt x="281" y="15645"/>
                  <a:pt x="281" y="15645"/>
                </a:cubicBezTo>
                <a:cubicBezTo>
                  <a:pt x="387" y="15797"/>
                  <a:pt x="387" y="15797"/>
                  <a:pt x="387" y="15797"/>
                </a:cubicBezTo>
                <a:cubicBezTo>
                  <a:pt x="493" y="15949"/>
                  <a:pt x="493" y="15949"/>
                  <a:pt x="493" y="15949"/>
                </a:cubicBezTo>
                <a:cubicBezTo>
                  <a:pt x="668" y="15949"/>
                  <a:pt x="668" y="15949"/>
                  <a:pt x="668" y="15949"/>
                </a:cubicBezTo>
                <a:cubicBezTo>
                  <a:pt x="774" y="16151"/>
                  <a:pt x="774" y="16151"/>
                  <a:pt x="774" y="16151"/>
                </a:cubicBezTo>
                <a:cubicBezTo>
                  <a:pt x="879" y="16303"/>
                  <a:pt x="879" y="16303"/>
                  <a:pt x="879" y="16303"/>
                </a:cubicBezTo>
                <a:cubicBezTo>
                  <a:pt x="1055" y="16252"/>
                  <a:pt x="1055" y="16252"/>
                  <a:pt x="1055" y="16252"/>
                </a:cubicBezTo>
                <a:cubicBezTo>
                  <a:pt x="1231" y="16404"/>
                  <a:pt x="1231" y="16404"/>
                  <a:pt x="1231" y="16404"/>
                </a:cubicBezTo>
                <a:cubicBezTo>
                  <a:pt x="1196" y="16556"/>
                  <a:pt x="1196" y="16556"/>
                  <a:pt x="1196" y="16556"/>
                </a:cubicBezTo>
                <a:cubicBezTo>
                  <a:pt x="1196" y="16556"/>
                  <a:pt x="1337" y="16303"/>
                  <a:pt x="1372" y="16252"/>
                </a:cubicBezTo>
                <a:cubicBezTo>
                  <a:pt x="1407" y="16202"/>
                  <a:pt x="1548" y="16151"/>
                  <a:pt x="1548" y="16151"/>
                </a:cubicBezTo>
                <a:cubicBezTo>
                  <a:pt x="1548" y="16151"/>
                  <a:pt x="1618" y="16252"/>
                  <a:pt x="1689" y="16303"/>
                </a:cubicBezTo>
                <a:cubicBezTo>
                  <a:pt x="1794" y="16303"/>
                  <a:pt x="1794" y="16303"/>
                  <a:pt x="1794" y="16303"/>
                </a:cubicBezTo>
                <a:cubicBezTo>
                  <a:pt x="1864" y="16303"/>
                  <a:pt x="2146" y="16252"/>
                  <a:pt x="2146" y="16252"/>
                </a:cubicBezTo>
                <a:cubicBezTo>
                  <a:pt x="2533" y="16303"/>
                  <a:pt x="2533" y="16303"/>
                  <a:pt x="2533" y="16303"/>
                </a:cubicBezTo>
                <a:cubicBezTo>
                  <a:pt x="2744" y="16151"/>
                  <a:pt x="2744" y="16151"/>
                  <a:pt x="2744" y="16151"/>
                </a:cubicBezTo>
                <a:cubicBezTo>
                  <a:pt x="3166" y="16202"/>
                  <a:pt x="3166" y="16202"/>
                  <a:pt x="3166" y="16202"/>
                </a:cubicBezTo>
                <a:cubicBezTo>
                  <a:pt x="3236" y="16151"/>
                  <a:pt x="3236" y="16151"/>
                  <a:pt x="3236" y="16151"/>
                </a:cubicBezTo>
                <a:cubicBezTo>
                  <a:pt x="3272" y="16202"/>
                  <a:pt x="3272" y="16202"/>
                  <a:pt x="3272" y="16202"/>
                </a:cubicBezTo>
                <a:cubicBezTo>
                  <a:pt x="3412" y="16151"/>
                  <a:pt x="3412" y="16151"/>
                  <a:pt x="3412" y="16151"/>
                </a:cubicBezTo>
                <a:cubicBezTo>
                  <a:pt x="3553" y="16353"/>
                  <a:pt x="3553" y="16353"/>
                  <a:pt x="3553" y="16353"/>
                </a:cubicBezTo>
                <a:cubicBezTo>
                  <a:pt x="3835" y="16303"/>
                  <a:pt x="3835" y="16303"/>
                  <a:pt x="3835" y="16303"/>
                </a:cubicBezTo>
                <a:cubicBezTo>
                  <a:pt x="4010" y="15949"/>
                  <a:pt x="4010" y="15949"/>
                  <a:pt x="4010" y="15949"/>
                </a:cubicBezTo>
                <a:cubicBezTo>
                  <a:pt x="4010" y="15949"/>
                  <a:pt x="4116" y="15797"/>
                  <a:pt x="4257" y="15746"/>
                </a:cubicBezTo>
                <a:cubicBezTo>
                  <a:pt x="4397" y="15746"/>
                  <a:pt x="4644" y="15594"/>
                  <a:pt x="4644" y="15594"/>
                </a:cubicBezTo>
                <a:lnTo>
                  <a:pt x="4960" y="15342"/>
                </a:lnTo>
                <a:close/>
              </a:path>
            </a:pathLst>
          </a:custGeom>
          <a:solidFill>
            <a:srgbClr val="75C1EA"/>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3" name="Shape 2733"/>
          <p:cNvSpPr/>
          <p:nvPr/>
        </p:nvSpPr>
        <p:spPr>
          <a:xfrm>
            <a:off x="16094867" y="1086163"/>
            <a:ext cx="1295750" cy="3411243"/>
          </a:xfrm>
          <a:custGeom>
            <a:avLst/>
            <a:gdLst/>
            <a:ahLst/>
            <a:cxnLst>
              <a:cxn ang="0">
                <a:pos x="wd2" y="hd2"/>
              </a:cxn>
              <a:cxn ang="5400000">
                <a:pos x="wd2" y="hd2"/>
              </a:cxn>
              <a:cxn ang="10800000">
                <a:pos x="wd2" y="hd2"/>
              </a:cxn>
              <a:cxn ang="16200000">
                <a:pos x="wd2" y="hd2"/>
              </a:cxn>
            </a:cxnLst>
            <a:rect l="0" t="0" r="r" b="b"/>
            <a:pathLst>
              <a:path w="21600" h="21584" extrusionOk="0">
                <a:moveTo>
                  <a:pt x="19532" y="2481"/>
                </a:moveTo>
                <a:cubicBezTo>
                  <a:pt x="19532" y="2453"/>
                  <a:pt x="19532" y="2453"/>
                  <a:pt x="19532" y="2453"/>
                </a:cubicBezTo>
                <a:cubicBezTo>
                  <a:pt x="19532" y="2453"/>
                  <a:pt x="19379" y="2340"/>
                  <a:pt x="19455" y="2284"/>
                </a:cubicBezTo>
                <a:cubicBezTo>
                  <a:pt x="19455" y="2284"/>
                  <a:pt x="19455" y="2284"/>
                  <a:pt x="19455" y="2256"/>
                </a:cubicBezTo>
                <a:cubicBezTo>
                  <a:pt x="19455" y="2228"/>
                  <a:pt x="19455" y="2228"/>
                  <a:pt x="19455" y="2228"/>
                </a:cubicBezTo>
                <a:cubicBezTo>
                  <a:pt x="19149" y="2256"/>
                  <a:pt x="19149" y="2256"/>
                  <a:pt x="19149" y="2256"/>
                </a:cubicBezTo>
                <a:cubicBezTo>
                  <a:pt x="18919" y="2143"/>
                  <a:pt x="18919" y="2143"/>
                  <a:pt x="18919" y="2143"/>
                </a:cubicBezTo>
                <a:cubicBezTo>
                  <a:pt x="18996" y="2002"/>
                  <a:pt x="18996" y="2002"/>
                  <a:pt x="18996" y="2002"/>
                </a:cubicBezTo>
                <a:cubicBezTo>
                  <a:pt x="18843" y="1664"/>
                  <a:pt x="18843" y="1664"/>
                  <a:pt x="18843" y="1664"/>
                </a:cubicBezTo>
                <a:cubicBezTo>
                  <a:pt x="18996" y="1495"/>
                  <a:pt x="18996" y="1495"/>
                  <a:pt x="18996" y="1495"/>
                </a:cubicBezTo>
                <a:cubicBezTo>
                  <a:pt x="18536" y="1410"/>
                  <a:pt x="18536" y="1410"/>
                  <a:pt x="18536" y="1410"/>
                </a:cubicBezTo>
                <a:cubicBezTo>
                  <a:pt x="18230" y="1241"/>
                  <a:pt x="18230" y="1241"/>
                  <a:pt x="18230" y="1241"/>
                </a:cubicBezTo>
                <a:cubicBezTo>
                  <a:pt x="18230" y="1241"/>
                  <a:pt x="18153" y="1297"/>
                  <a:pt x="18077" y="1269"/>
                </a:cubicBezTo>
                <a:cubicBezTo>
                  <a:pt x="18000" y="1241"/>
                  <a:pt x="17617" y="1015"/>
                  <a:pt x="17617" y="1015"/>
                </a:cubicBezTo>
                <a:cubicBezTo>
                  <a:pt x="16928" y="931"/>
                  <a:pt x="16928" y="931"/>
                  <a:pt x="16928" y="931"/>
                </a:cubicBezTo>
                <a:cubicBezTo>
                  <a:pt x="16621" y="874"/>
                  <a:pt x="16621" y="874"/>
                  <a:pt x="16621" y="874"/>
                </a:cubicBezTo>
                <a:cubicBezTo>
                  <a:pt x="16238" y="846"/>
                  <a:pt x="16238" y="846"/>
                  <a:pt x="16238" y="846"/>
                </a:cubicBezTo>
                <a:cubicBezTo>
                  <a:pt x="16238" y="846"/>
                  <a:pt x="16162" y="902"/>
                  <a:pt x="16085" y="846"/>
                </a:cubicBezTo>
                <a:cubicBezTo>
                  <a:pt x="16009" y="790"/>
                  <a:pt x="15855" y="733"/>
                  <a:pt x="15855" y="733"/>
                </a:cubicBezTo>
                <a:cubicBezTo>
                  <a:pt x="15549" y="761"/>
                  <a:pt x="15549" y="761"/>
                  <a:pt x="15549" y="761"/>
                </a:cubicBezTo>
                <a:cubicBezTo>
                  <a:pt x="15319" y="649"/>
                  <a:pt x="15319" y="649"/>
                  <a:pt x="15319" y="649"/>
                </a:cubicBezTo>
                <a:cubicBezTo>
                  <a:pt x="15319" y="649"/>
                  <a:pt x="15243" y="649"/>
                  <a:pt x="15166" y="649"/>
                </a:cubicBezTo>
                <a:cubicBezTo>
                  <a:pt x="15089" y="620"/>
                  <a:pt x="14936" y="592"/>
                  <a:pt x="14936" y="592"/>
                </a:cubicBezTo>
                <a:cubicBezTo>
                  <a:pt x="14706" y="451"/>
                  <a:pt x="14706" y="451"/>
                  <a:pt x="14706" y="451"/>
                </a:cubicBezTo>
                <a:cubicBezTo>
                  <a:pt x="14400" y="395"/>
                  <a:pt x="14400" y="395"/>
                  <a:pt x="14400" y="395"/>
                </a:cubicBezTo>
                <a:cubicBezTo>
                  <a:pt x="14017" y="338"/>
                  <a:pt x="14017" y="338"/>
                  <a:pt x="14017" y="338"/>
                </a:cubicBezTo>
                <a:cubicBezTo>
                  <a:pt x="14017" y="226"/>
                  <a:pt x="14017" y="226"/>
                  <a:pt x="14017" y="226"/>
                </a:cubicBezTo>
                <a:cubicBezTo>
                  <a:pt x="13481" y="113"/>
                  <a:pt x="13481" y="113"/>
                  <a:pt x="13481" y="113"/>
                </a:cubicBezTo>
                <a:cubicBezTo>
                  <a:pt x="13481" y="113"/>
                  <a:pt x="13404" y="56"/>
                  <a:pt x="13481" y="56"/>
                </a:cubicBezTo>
                <a:cubicBezTo>
                  <a:pt x="13557" y="28"/>
                  <a:pt x="13787" y="28"/>
                  <a:pt x="13940" y="28"/>
                </a:cubicBezTo>
                <a:cubicBezTo>
                  <a:pt x="13557" y="0"/>
                  <a:pt x="13557" y="0"/>
                  <a:pt x="13557" y="0"/>
                </a:cubicBezTo>
                <a:cubicBezTo>
                  <a:pt x="13098" y="141"/>
                  <a:pt x="13098" y="141"/>
                  <a:pt x="13098" y="141"/>
                </a:cubicBezTo>
                <a:cubicBezTo>
                  <a:pt x="12868" y="141"/>
                  <a:pt x="12868" y="141"/>
                  <a:pt x="12868" y="141"/>
                </a:cubicBezTo>
                <a:cubicBezTo>
                  <a:pt x="12868" y="141"/>
                  <a:pt x="12715" y="169"/>
                  <a:pt x="12715" y="197"/>
                </a:cubicBezTo>
                <a:cubicBezTo>
                  <a:pt x="12791" y="226"/>
                  <a:pt x="12945" y="479"/>
                  <a:pt x="13021" y="536"/>
                </a:cubicBezTo>
                <a:cubicBezTo>
                  <a:pt x="13098" y="564"/>
                  <a:pt x="13098" y="761"/>
                  <a:pt x="12791" y="902"/>
                </a:cubicBezTo>
                <a:cubicBezTo>
                  <a:pt x="13098" y="1015"/>
                  <a:pt x="13098" y="1015"/>
                  <a:pt x="13098" y="1015"/>
                </a:cubicBezTo>
                <a:cubicBezTo>
                  <a:pt x="12791" y="1156"/>
                  <a:pt x="12791" y="1156"/>
                  <a:pt x="12791" y="1156"/>
                </a:cubicBezTo>
                <a:cubicBezTo>
                  <a:pt x="12332" y="1184"/>
                  <a:pt x="12332" y="1184"/>
                  <a:pt x="12332" y="1184"/>
                </a:cubicBezTo>
                <a:cubicBezTo>
                  <a:pt x="12332" y="1184"/>
                  <a:pt x="11872" y="1156"/>
                  <a:pt x="11796" y="1128"/>
                </a:cubicBezTo>
                <a:cubicBezTo>
                  <a:pt x="11719" y="1100"/>
                  <a:pt x="11336" y="1043"/>
                  <a:pt x="11260" y="1043"/>
                </a:cubicBezTo>
                <a:cubicBezTo>
                  <a:pt x="11106" y="1072"/>
                  <a:pt x="10034" y="1043"/>
                  <a:pt x="10034" y="1043"/>
                </a:cubicBezTo>
                <a:cubicBezTo>
                  <a:pt x="9804" y="1156"/>
                  <a:pt x="9881" y="1748"/>
                  <a:pt x="9957" y="1833"/>
                </a:cubicBezTo>
                <a:cubicBezTo>
                  <a:pt x="9804" y="1946"/>
                  <a:pt x="9804" y="1946"/>
                  <a:pt x="9804" y="1946"/>
                </a:cubicBezTo>
                <a:cubicBezTo>
                  <a:pt x="9421" y="1946"/>
                  <a:pt x="9421" y="1946"/>
                  <a:pt x="9421" y="1946"/>
                </a:cubicBezTo>
                <a:cubicBezTo>
                  <a:pt x="8655" y="1805"/>
                  <a:pt x="8655" y="1805"/>
                  <a:pt x="8655" y="1805"/>
                </a:cubicBezTo>
                <a:cubicBezTo>
                  <a:pt x="8349" y="2030"/>
                  <a:pt x="8349" y="2030"/>
                  <a:pt x="8349" y="2030"/>
                </a:cubicBezTo>
                <a:cubicBezTo>
                  <a:pt x="8349" y="2030"/>
                  <a:pt x="8043" y="2143"/>
                  <a:pt x="8043" y="2199"/>
                </a:cubicBezTo>
                <a:cubicBezTo>
                  <a:pt x="8043" y="2228"/>
                  <a:pt x="7889" y="2340"/>
                  <a:pt x="7889" y="2340"/>
                </a:cubicBezTo>
                <a:cubicBezTo>
                  <a:pt x="7889" y="2369"/>
                  <a:pt x="7889" y="2566"/>
                  <a:pt x="7889" y="2566"/>
                </a:cubicBezTo>
                <a:cubicBezTo>
                  <a:pt x="7736" y="2679"/>
                  <a:pt x="7736" y="2679"/>
                  <a:pt x="7736" y="2679"/>
                </a:cubicBezTo>
                <a:cubicBezTo>
                  <a:pt x="7277" y="2792"/>
                  <a:pt x="7277" y="2792"/>
                  <a:pt x="7277" y="2792"/>
                </a:cubicBezTo>
                <a:cubicBezTo>
                  <a:pt x="7277" y="2933"/>
                  <a:pt x="7277" y="2933"/>
                  <a:pt x="7277" y="2933"/>
                </a:cubicBezTo>
                <a:cubicBezTo>
                  <a:pt x="7277" y="2933"/>
                  <a:pt x="7506" y="3102"/>
                  <a:pt x="7660" y="3130"/>
                </a:cubicBezTo>
                <a:cubicBezTo>
                  <a:pt x="7736" y="3186"/>
                  <a:pt x="7889" y="3412"/>
                  <a:pt x="7889" y="3412"/>
                </a:cubicBezTo>
                <a:cubicBezTo>
                  <a:pt x="7889" y="3412"/>
                  <a:pt x="7660" y="3609"/>
                  <a:pt x="7583" y="3666"/>
                </a:cubicBezTo>
                <a:cubicBezTo>
                  <a:pt x="7506" y="3722"/>
                  <a:pt x="6894" y="4004"/>
                  <a:pt x="6894" y="4004"/>
                </a:cubicBezTo>
                <a:cubicBezTo>
                  <a:pt x="6511" y="4371"/>
                  <a:pt x="6511" y="4371"/>
                  <a:pt x="6511" y="4371"/>
                </a:cubicBezTo>
                <a:cubicBezTo>
                  <a:pt x="6511" y="4625"/>
                  <a:pt x="6511" y="4625"/>
                  <a:pt x="6511" y="4625"/>
                </a:cubicBezTo>
                <a:cubicBezTo>
                  <a:pt x="6434" y="4766"/>
                  <a:pt x="6434" y="4766"/>
                  <a:pt x="6434" y="4766"/>
                </a:cubicBezTo>
                <a:cubicBezTo>
                  <a:pt x="5898" y="4963"/>
                  <a:pt x="5898" y="4963"/>
                  <a:pt x="5898" y="4963"/>
                </a:cubicBezTo>
                <a:cubicBezTo>
                  <a:pt x="5209" y="4991"/>
                  <a:pt x="5209" y="4991"/>
                  <a:pt x="5209" y="4991"/>
                </a:cubicBezTo>
                <a:cubicBezTo>
                  <a:pt x="4979" y="5076"/>
                  <a:pt x="4979" y="5076"/>
                  <a:pt x="4979" y="5076"/>
                </a:cubicBezTo>
                <a:cubicBezTo>
                  <a:pt x="5362" y="5555"/>
                  <a:pt x="5362" y="5555"/>
                  <a:pt x="5362" y="5555"/>
                </a:cubicBezTo>
                <a:cubicBezTo>
                  <a:pt x="5209" y="5781"/>
                  <a:pt x="5209" y="5781"/>
                  <a:pt x="5209" y="5781"/>
                </a:cubicBezTo>
                <a:cubicBezTo>
                  <a:pt x="5132" y="5978"/>
                  <a:pt x="5132" y="5978"/>
                  <a:pt x="5132" y="5978"/>
                </a:cubicBezTo>
                <a:cubicBezTo>
                  <a:pt x="5132" y="5978"/>
                  <a:pt x="4979" y="6147"/>
                  <a:pt x="5055" y="6175"/>
                </a:cubicBezTo>
                <a:cubicBezTo>
                  <a:pt x="5132" y="6232"/>
                  <a:pt x="5209" y="6345"/>
                  <a:pt x="5209" y="6345"/>
                </a:cubicBezTo>
                <a:cubicBezTo>
                  <a:pt x="4902" y="6429"/>
                  <a:pt x="4902" y="6429"/>
                  <a:pt x="4902" y="6429"/>
                </a:cubicBezTo>
                <a:cubicBezTo>
                  <a:pt x="4979" y="6598"/>
                  <a:pt x="4979" y="6598"/>
                  <a:pt x="4979" y="6598"/>
                </a:cubicBezTo>
                <a:cubicBezTo>
                  <a:pt x="3830" y="7332"/>
                  <a:pt x="3830" y="7332"/>
                  <a:pt x="3830" y="7332"/>
                </a:cubicBezTo>
                <a:cubicBezTo>
                  <a:pt x="3983" y="7473"/>
                  <a:pt x="3983" y="7473"/>
                  <a:pt x="3983" y="7473"/>
                </a:cubicBezTo>
                <a:cubicBezTo>
                  <a:pt x="4672" y="7529"/>
                  <a:pt x="4672" y="7529"/>
                  <a:pt x="4672" y="7529"/>
                </a:cubicBezTo>
                <a:cubicBezTo>
                  <a:pt x="4749" y="7980"/>
                  <a:pt x="4749" y="7980"/>
                  <a:pt x="4749" y="7980"/>
                </a:cubicBezTo>
                <a:cubicBezTo>
                  <a:pt x="4519" y="8178"/>
                  <a:pt x="4519" y="8178"/>
                  <a:pt x="4519" y="8178"/>
                </a:cubicBezTo>
                <a:cubicBezTo>
                  <a:pt x="4443" y="8234"/>
                  <a:pt x="4443" y="8234"/>
                  <a:pt x="4443" y="8234"/>
                </a:cubicBezTo>
                <a:cubicBezTo>
                  <a:pt x="2604" y="8262"/>
                  <a:pt x="2604" y="8262"/>
                  <a:pt x="2604" y="8262"/>
                </a:cubicBezTo>
                <a:cubicBezTo>
                  <a:pt x="1609" y="8742"/>
                  <a:pt x="1609" y="8742"/>
                  <a:pt x="1609" y="8742"/>
                </a:cubicBezTo>
                <a:cubicBezTo>
                  <a:pt x="1455" y="9023"/>
                  <a:pt x="1455" y="9023"/>
                  <a:pt x="1455" y="9023"/>
                </a:cubicBezTo>
                <a:cubicBezTo>
                  <a:pt x="1379" y="9221"/>
                  <a:pt x="1379" y="9221"/>
                  <a:pt x="1379" y="9221"/>
                </a:cubicBezTo>
                <a:cubicBezTo>
                  <a:pt x="1379" y="9221"/>
                  <a:pt x="1149" y="9334"/>
                  <a:pt x="1149" y="9390"/>
                </a:cubicBezTo>
                <a:cubicBezTo>
                  <a:pt x="1149" y="9418"/>
                  <a:pt x="1149" y="9587"/>
                  <a:pt x="1149" y="9587"/>
                </a:cubicBezTo>
                <a:cubicBezTo>
                  <a:pt x="1455" y="9813"/>
                  <a:pt x="1455" y="9813"/>
                  <a:pt x="1455" y="9813"/>
                </a:cubicBezTo>
                <a:cubicBezTo>
                  <a:pt x="1455" y="9982"/>
                  <a:pt x="1455" y="9982"/>
                  <a:pt x="1455" y="9982"/>
                </a:cubicBezTo>
                <a:cubicBezTo>
                  <a:pt x="1302" y="10067"/>
                  <a:pt x="1302" y="10067"/>
                  <a:pt x="1302" y="10067"/>
                </a:cubicBezTo>
                <a:cubicBezTo>
                  <a:pt x="1379" y="10264"/>
                  <a:pt x="1379" y="10264"/>
                  <a:pt x="1379" y="10264"/>
                </a:cubicBezTo>
                <a:cubicBezTo>
                  <a:pt x="1379" y="10264"/>
                  <a:pt x="1455" y="10321"/>
                  <a:pt x="1379" y="10349"/>
                </a:cubicBezTo>
                <a:cubicBezTo>
                  <a:pt x="1226" y="10405"/>
                  <a:pt x="1226" y="10462"/>
                  <a:pt x="1302" y="10518"/>
                </a:cubicBezTo>
                <a:cubicBezTo>
                  <a:pt x="1302" y="10546"/>
                  <a:pt x="1838" y="10913"/>
                  <a:pt x="1838" y="10913"/>
                </a:cubicBezTo>
                <a:cubicBezTo>
                  <a:pt x="1915" y="11787"/>
                  <a:pt x="1915" y="11787"/>
                  <a:pt x="1915" y="11787"/>
                </a:cubicBezTo>
                <a:cubicBezTo>
                  <a:pt x="2145" y="12013"/>
                  <a:pt x="2145" y="12013"/>
                  <a:pt x="2145" y="12013"/>
                </a:cubicBezTo>
                <a:cubicBezTo>
                  <a:pt x="2681" y="12154"/>
                  <a:pt x="2681" y="12154"/>
                  <a:pt x="2681" y="12154"/>
                </a:cubicBezTo>
                <a:cubicBezTo>
                  <a:pt x="3140" y="12295"/>
                  <a:pt x="3140" y="12295"/>
                  <a:pt x="3140" y="12295"/>
                </a:cubicBezTo>
                <a:cubicBezTo>
                  <a:pt x="3217" y="12548"/>
                  <a:pt x="3217" y="12548"/>
                  <a:pt x="3217" y="12548"/>
                </a:cubicBezTo>
                <a:cubicBezTo>
                  <a:pt x="3217" y="12548"/>
                  <a:pt x="3064" y="12746"/>
                  <a:pt x="3064" y="12774"/>
                </a:cubicBezTo>
                <a:cubicBezTo>
                  <a:pt x="3140" y="12802"/>
                  <a:pt x="2681" y="12802"/>
                  <a:pt x="2681" y="12802"/>
                </a:cubicBezTo>
                <a:cubicBezTo>
                  <a:pt x="2298" y="12830"/>
                  <a:pt x="2298" y="12830"/>
                  <a:pt x="2298" y="12830"/>
                </a:cubicBezTo>
                <a:cubicBezTo>
                  <a:pt x="1915" y="12971"/>
                  <a:pt x="1915" y="12971"/>
                  <a:pt x="1915" y="12971"/>
                </a:cubicBezTo>
                <a:cubicBezTo>
                  <a:pt x="2068" y="13140"/>
                  <a:pt x="2068" y="13140"/>
                  <a:pt x="2068" y="13140"/>
                </a:cubicBezTo>
                <a:cubicBezTo>
                  <a:pt x="2298" y="13394"/>
                  <a:pt x="2298" y="13394"/>
                  <a:pt x="2298" y="13394"/>
                </a:cubicBezTo>
                <a:cubicBezTo>
                  <a:pt x="2757" y="13592"/>
                  <a:pt x="2757" y="13592"/>
                  <a:pt x="2757" y="13592"/>
                </a:cubicBezTo>
                <a:cubicBezTo>
                  <a:pt x="2911" y="13761"/>
                  <a:pt x="2911" y="13761"/>
                  <a:pt x="2911" y="13761"/>
                </a:cubicBezTo>
                <a:cubicBezTo>
                  <a:pt x="2681" y="13930"/>
                  <a:pt x="2681" y="13930"/>
                  <a:pt x="2681" y="13930"/>
                </a:cubicBezTo>
                <a:cubicBezTo>
                  <a:pt x="2528" y="14015"/>
                  <a:pt x="2528" y="14015"/>
                  <a:pt x="2528" y="14015"/>
                </a:cubicBezTo>
                <a:cubicBezTo>
                  <a:pt x="2681" y="14156"/>
                  <a:pt x="2681" y="14156"/>
                  <a:pt x="2681" y="14156"/>
                </a:cubicBezTo>
                <a:cubicBezTo>
                  <a:pt x="2681" y="14297"/>
                  <a:pt x="2681" y="14297"/>
                  <a:pt x="2681" y="14297"/>
                </a:cubicBezTo>
                <a:cubicBezTo>
                  <a:pt x="2681" y="14297"/>
                  <a:pt x="2528" y="14381"/>
                  <a:pt x="2528" y="14409"/>
                </a:cubicBezTo>
                <a:cubicBezTo>
                  <a:pt x="2528" y="14438"/>
                  <a:pt x="2221" y="14522"/>
                  <a:pt x="2221" y="14522"/>
                </a:cubicBezTo>
                <a:cubicBezTo>
                  <a:pt x="1991" y="14607"/>
                  <a:pt x="1991" y="14607"/>
                  <a:pt x="1991" y="14607"/>
                </a:cubicBezTo>
                <a:cubicBezTo>
                  <a:pt x="1762" y="14635"/>
                  <a:pt x="1762" y="14635"/>
                  <a:pt x="1762" y="14635"/>
                </a:cubicBezTo>
                <a:cubicBezTo>
                  <a:pt x="1762" y="14635"/>
                  <a:pt x="1609" y="14607"/>
                  <a:pt x="1532" y="14635"/>
                </a:cubicBezTo>
                <a:cubicBezTo>
                  <a:pt x="1532" y="14635"/>
                  <a:pt x="1379" y="14691"/>
                  <a:pt x="1379" y="14691"/>
                </a:cubicBezTo>
                <a:cubicBezTo>
                  <a:pt x="1379" y="14776"/>
                  <a:pt x="1379" y="14776"/>
                  <a:pt x="1379" y="14776"/>
                </a:cubicBezTo>
                <a:cubicBezTo>
                  <a:pt x="1532" y="14832"/>
                  <a:pt x="1532" y="14832"/>
                  <a:pt x="1532" y="14832"/>
                </a:cubicBezTo>
                <a:cubicBezTo>
                  <a:pt x="1455" y="14973"/>
                  <a:pt x="1455" y="14973"/>
                  <a:pt x="1455" y="14973"/>
                </a:cubicBezTo>
                <a:cubicBezTo>
                  <a:pt x="1226" y="15058"/>
                  <a:pt x="1226" y="15058"/>
                  <a:pt x="1226" y="15058"/>
                </a:cubicBezTo>
                <a:cubicBezTo>
                  <a:pt x="996" y="15086"/>
                  <a:pt x="996" y="15086"/>
                  <a:pt x="996" y="15086"/>
                </a:cubicBezTo>
                <a:cubicBezTo>
                  <a:pt x="1149" y="15255"/>
                  <a:pt x="1149" y="15255"/>
                  <a:pt x="1149" y="15255"/>
                </a:cubicBezTo>
                <a:cubicBezTo>
                  <a:pt x="1455" y="15453"/>
                  <a:pt x="1455" y="15453"/>
                  <a:pt x="1455" y="15453"/>
                </a:cubicBezTo>
                <a:cubicBezTo>
                  <a:pt x="1455" y="15622"/>
                  <a:pt x="1455" y="15622"/>
                  <a:pt x="1455" y="15622"/>
                </a:cubicBezTo>
                <a:cubicBezTo>
                  <a:pt x="1226" y="15791"/>
                  <a:pt x="1226" y="15791"/>
                  <a:pt x="1226" y="15791"/>
                </a:cubicBezTo>
                <a:cubicBezTo>
                  <a:pt x="1149" y="15989"/>
                  <a:pt x="1149" y="15989"/>
                  <a:pt x="1149" y="15989"/>
                </a:cubicBezTo>
                <a:cubicBezTo>
                  <a:pt x="1072" y="16158"/>
                  <a:pt x="1072" y="16158"/>
                  <a:pt x="1072" y="16158"/>
                </a:cubicBezTo>
                <a:cubicBezTo>
                  <a:pt x="919" y="16186"/>
                  <a:pt x="919" y="16186"/>
                  <a:pt x="919" y="16186"/>
                </a:cubicBezTo>
                <a:cubicBezTo>
                  <a:pt x="689" y="16186"/>
                  <a:pt x="689" y="16186"/>
                  <a:pt x="689" y="16186"/>
                </a:cubicBezTo>
                <a:cubicBezTo>
                  <a:pt x="689" y="16186"/>
                  <a:pt x="689" y="16017"/>
                  <a:pt x="613" y="15989"/>
                </a:cubicBezTo>
                <a:cubicBezTo>
                  <a:pt x="613" y="15989"/>
                  <a:pt x="77" y="15819"/>
                  <a:pt x="77" y="15819"/>
                </a:cubicBezTo>
                <a:cubicBezTo>
                  <a:pt x="77" y="15989"/>
                  <a:pt x="77" y="15989"/>
                  <a:pt x="77" y="15989"/>
                </a:cubicBezTo>
                <a:cubicBezTo>
                  <a:pt x="0" y="16186"/>
                  <a:pt x="0" y="16186"/>
                  <a:pt x="0" y="16186"/>
                </a:cubicBezTo>
                <a:cubicBezTo>
                  <a:pt x="0" y="16186"/>
                  <a:pt x="77" y="16299"/>
                  <a:pt x="153" y="16327"/>
                </a:cubicBezTo>
                <a:cubicBezTo>
                  <a:pt x="230" y="16355"/>
                  <a:pt x="306" y="16552"/>
                  <a:pt x="306" y="16552"/>
                </a:cubicBezTo>
                <a:cubicBezTo>
                  <a:pt x="230" y="16750"/>
                  <a:pt x="230" y="16750"/>
                  <a:pt x="230" y="16750"/>
                </a:cubicBezTo>
                <a:cubicBezTo>
                  <a:pt x="230" y="16750"/>
                  <a:pt x="383" y="16891"/>
                  <a:pt x="383" y="16891"/>
                </a:cubicBezTo>
                <a:cubicBezTo>
                  <a:pt x="383" y="16919"/>
                  <a:pt x="460" y="17032"/>
                  <a:pt x="460" y="17032"/>
                </a:cubicBezTo>
                <a:cubicBezTo>
                  <a:pt x="766" y="17004"/>
                  <a:pt x="766" y="17004"/>
                  <a:pt x="766" y="17004"/>
                </a:cubicBezTo>
                <a:cubicBezTo>
                  <a:pt x="689" y="16919"/>
                  <a:pt x="689" y="16919"/>
                  <a:pt x="689" y="16919"/>
                </a:cubicBezTo>
                <a:cubicBezTo>
                  <a:pt x="919" y="17032"/>
                  <a:pt x="919" y="17032"/>
                  <a:pt x="919" y="17032"/>
                </a:cubicBezTo>
                <a:cubicBezTo>
                  <a:pt x="919" y="17032"/>
                  <a:pt x="766" y="17060"/>
                  <a:pt x="919" y="17032"/>
                </a:cubicBezTo>
                <a:cubicBezTo>
                  <a:pt x="996" y="17032"/>
                  <a:pt x="1149" y="16975"/>
                  <a:pt x="1149" y="16975"/>
                </a:cubicBezTo>
                <a:cubicBezTo>
                  <a:pt x="1072" y="17060"/>
                  <a:pt x="1072" y="17060"/>
                  <a:pt x="1072" y="17060"/>
                </a:cubicBezTo>
                <a:cubicBezTo>
                  <a:pt x="919" y="17173"/>
                  <a:pt x="919" y="17173"/>
                  <a:pt x="919" y="17173"/>
                </a:cubicBezTo>
                <a:cubicBezTo>
                  <a:pt x="996" y="17201"/>
                  <a:pt x="996" y="17201"/>
                  <a:pt x="996" y="17201"/>
                </a:cubicBezTo>
                <a:cubicBezTo>
                  <a:pt x="1226" y="17229"/>
                  <a:pt x="1226" y="17229"/>
                  <a:pt x="1226" y="17229"/>
                </a:cubicBezTo>
                <a:cubicBezTo>
                  <a:pt x="919" y="17370"/>
                  <a:pt x="919" y="17370"/>
                  <a:pt x="919" y="17370"/>
                </a:cubicBezTo>
                <a:cubicBezTo>
                  <a:pt x="919" y="17370"/>
                  <a:pt x="1072" y="17455"/>
                  <a:pt x="1149" y="17483"/>
                </a:cubicBezTo>
                <a:cubicBezTo>
                  <a:pt x="1149" y="17483"/>
                  <a:pt x="1455" y="17398"/>
                  <a:pt x="1455" y="17398"/>
                </a:cubicBezTo>
                <a:cubicBezTo>
                  <a:pt x="1455" y="17398"/>
                  <a:pt x="1455" y="17427"/>
                  <a:pt x="1455" y="17455"/>
                </a:cubicBezTo>
                <a:cubicBezTo>
                  <a:pt x="1455" y="17455"/>
                  <a:pt x="1226" y="17539"/>
                  <a:pt x="1226" y="17596"/>
                </a:cubicBezTo>
                <a:cubicBezTo>
                  <a:pt x="1302" y="17624"/>
                  <a:pt x="1685" y="17568"/>
                  <a:pt x="1609" y="17596"/>
                </a:cubicBezTo>
                <a:cubicBezTo>
                  <a:pt x="1532" y="17624"/>
                  <a:pt x="1532" y="17680"/>
                  <a:pt x="1532" y="17680"/>
                </a:cubicBezTo>
                <a:cubicBezTo>
                  <a:pt x="1532" y="17680"/>
                  <a:pt x="1302" y="17765"/>
                  <a:pt x="1455" y="17793"/>
                </a:cubicBezTo>
                <a:cubicBezTo>
                  <a:pt x="1532" y="17821"/>
                  <a:pt x="1762" y="17850"/>
                  <a:pt x="1685" y="17850"/>
                </a:cubicBezTo>
                <a:cubicBezTo>
                  <a:pt x="1685" y="17878"/>
                  <a:pt x="1455" y="17934"/>
                  <a:pt x="1455" y="17934"/>
                </a:cubicBezTo>
                <a:cubicBezTo>
                  <a:pt x="1455" y="17934"/>
                  <a:pt x="1379" y="17991"/>
                  <a:pt x="1455" y="18019"/>
                </a:cubicBezTo>
                <a:cubicBezTo>
                  <a:pt x="1532" y="18047"/>
                  <a:pt x="1762" y="18047"/>
                  <a:pt x="1762" y="18047"/>
                </a:cubicBezTo>
                <a:cubicBezTo>
                  <a:pt x="1762" y="18047"/>
                  <a:pt x="1762" y="17991"/>
                  <a:pt x="1762" y="18019"/>
                </a:cubicBezTo>
                <a:cubicBezTo>
                  <a:pt x="1762" y="18047"/>
                  <a:pt x="1685" y="18103"/>
                  <a:pt x="1685" y="18103"/>
                </a:cubicBezTo>
                <a:cubicBezTo>
                  <a:pt x="1685" y="18103"/>
                  <a:pt x="1609" y="18160"/>
                  <a:pt x="1685" y="18188"/>
                </a:cubicBezTo>
                <a:cubicBezTo>
                  <a:pt x="1762" y="18188"/>
                  <a:pt x="1915" y="18188"/>
                  <a:pt x="1915" y="18188"/>
                </a:cubicBezTo>
                <a:cubicBezTo>
                  <a:pt x="1915" y="18188"/>
                  <a:pt x="1915" y="18216"/>
                  <a:pt x="1915" y="18273"/>
                </a:cubicBezTo>
                <a:cubicBezTo>
                  <a:pt x="1915" y="18301"/>
                  <a:pt x="1915" y="18385"/>
                  <a:pt x="1915" y="18385"/>
                </a:cubicBezTo>
                <a:cubicBezTo>
                  <a:pt x="1915" y="18414"/>
                  <a:pt x="1915" y="18470"/>
                  <a:pt x="1915" y="18470"/>
                </a:cubicBezTo>
                <a:cubicBezTo>
                  <a:pt x="1915" y="18470"/>
                  <a:pt x="1838" y="18498"/>
                  <a:pt x="2068" y="18498"/>
                </a:cubicBezTo>
                <a:cubicBezTo>
                  <a:pt x="2221" y="18498"/>
                  <a:pt x="2221" y="18470"/>
                  <a:pt x="2298" y="18470"/>
                </a:cubicBezTo>
                <a:cubicBezTo>
                  <a:pt x="2374" y="18470"/>
                  <a:pt x="2374" y="18498"/>
                  <a:pt x="2451" y="18526"/>
                </a:cubicBezTo>
                <a:cubicBezTo>
                  <a:pt x="2451" y="18583"/>
                  <a:pt x="2451" y="18611"/>
                  <a:pt x="2451" y="18639"/>
                </a:cubicBezTo>
                <a:cubicBezTo>
                  <a:pt x="2528" y="18667"/>
                  <a:pt x="2834" y="18949"/>
                  <a:pt x="2834" y="18949"/>
                </a:cubicBezTo>
                <a:cubicBezTo>
                  <a:pt x="2834" y="18949"/>
                  <a:pt x="2911" y="19062"/>
                  <a:pt x="2987" y="19090"/>
                </a:cubicBezTo>
                <a:cubicBezTo>
                  <a:pt x="2987" y="19119"/>
                  <a:pt x="3064" y="19147"/>
                  <a:pt x="3140" y="19175"/>
                </a:cubicBezTo>
                <a:cubicBezTo>
                  <a:pt x="3140" y="19175"/>
                  <a:pt x="3294" y="19260"/>
                  <a:pt x="3294" y="19260"/>
                </a:cubicBezTo>
                <a:cubicBezTo>
                  <a:pt x="3523" y="19316"/>
                  <a:pt x="3523" y="19316"/>
                  <a:pt x="3523" y="19316"/>
                </a:cubicBezTo>
                <a:cubicBezTo>
                  <a:pt x="3830" y="19513"/>
                  <a:pt x="3830" y="19513"/>
                  <a:pt x="3830" y="19513"/>
                </a:cubicBezTo>
                <a:cubicBezTo>
                  <a:pt x="3830" y="19513"/>
                  <a:pt x="4060" y="19598"/>
                  <a:pt x="4060" y="19598"/>
                </a:cubicBezTo>
                <a:cubicBezTo>
                  <a:pt x="4136" y="19598"/>
                  <a:pt x="4289" y="19542"/>
                  <a:pt x="4289" y="19542"/>
                </a:cubicBezTo>
                <a:cubicBezTo>
                  <a:pt x="4289" y="19542"/>
                  <a:pt x="4519" y="19570"/>
                  <a:pt x="4519" y="19598"/>
                </a:cubicBezTo>
                <a:cubicBezTo>
                  <a:pt x="4443" y="19598"/>
                  <a:pt x="4366" y="19711"/>
                  <a:pt x="4366" y="19739"/>
                </a:cubicBezTo>
                <a:cubicBezTo>
                  <a:pt x="4443" y="19767"/>
                  <a:pt x="4443" y="19823"/>
                  <a:pt x="4443" y="19823"/>
                </a:cubicBezTo>
                <a:cubicBezTo>
                  <a:pt x="4289" y="19852"/>
                  <a:pt x="4289" y="19852"/>
                  <a:pt x="4289" y="19852"/>
                </a:cubicBezTo>
                <a:cubicBezTo>
                  <a:pt x="4136" y="19880"/>
                  <a:pt x="4136" y="19880"/>
                  <a:pt x="4136" y="19880"/>
                </a:cubicBezTo>
                <a:cubicBezTo>
                  <a:pt x="3830" y="19880"/>
                  <a:pt x="3830" y="19880"/>
                  <a:pt x="3830" y="19880"/>
                </a:cubicBezTo>
                <a:cubicBezTo>
                  <a:pt x="3753" y="19993"/>
                  <a:pt x="3753" y="19993"/>
                  <a:pt x="3753" y="19993"/>
                </a:cubicBezTo>
                <a:cubicBezTo>
                  <a:pt x="4060" y="20049"/>
                  <a:pt x="4060" y="20049"/>
                  <a:pt x="4060" y="20049"/>
                </a:cubicBezTo>
                <a:cubicBezTo>
                  <a:pt x="4060" y="20049"/>
                  <a:pt x="4213" y="20105"/>
                  <a:pt x="4289" y="20105"/>
                </a:cubicBezTo>
                <a:cubicBezTo>
                  <a:pt x="4289" y="20134"/>
                  <a:pt x="4289" y="20246"/>
                  <a:pt x="4289" y="20246"/>
                </a:cubicBezTo>
                <a:cubicBezTo>
                  <a:pt x="4213" y="20246"/>
                  <a:pt x="3906" y="20246"/>
                  <a:pt x="3906" y="20246"/>
                </a:cubicBezTo>
                <a:cubicBezTo>
                  <a:pt x="3906" y="20246"/>
                  <a:pt x="3753" y="20331"/>
                  <a:pt x="3753" y="20331"/>
                </a:cubicBezTo>
                <a:cubicBezTo>
                  <a:pt x="3753" y="20359"/>
                  <a:pt x="3677" y="20359"/>
                  <a:pt x="3830" y="20444"/>
                </a:cubicBezTo>
                <a:cubicBezTo>
                  <a:pt x="3906" y="20500"/>
                  <a:pt x="4289" y="20669"/>
                  <a:pt x="4289" y="20669"/>
                </a:cubicBezTo>
                <a:cubicBezTo>
                  <a:pt x="4289" y="20669"/>
                  <a:pt x="4596" y="20839"/>
                  <a:pt x="4596" y="20839"/>
                </a:cubicBezTo>
                <a:cubicBezTo>
                  <a:pt x="4596" y="20867"/>
                  <a:pt x="4826" y="20980"/>
                  <a:pt x="4826" y="20980"/>
                </a:cubicBezTo>
                <a:cubicBezTo>
                  <a:pt x="4902" y="20980"/>
                  <a:pt x="4902" y="21092"/>
                  <a:pt x="4902" y="21092"/>
                </a:cubicBezTo>
                <a:cubicBezTo>
                  <a:pt x="4826" y="21149"/>
                  <a:pt x="4826" y="21149"/>
                  <a:pt x="4826" y="21149"/>
                </a:cubicBezTo>
                <a:cubicBezTo>
                  <a:pt x="4749" y="21233"/>
                  <a:pt x="4749" y="21233"/>
                  <a:pt x="4749" y="21233"/>
                </a:cubicBezTo>
                <a:cubicBezTo>
                  <a:pt x="4672" y="21318"/>
                  <a:pt x="4672" y="21318"/>
                  <a:pt x="4672" y="21318"/>
                </a:cubicBezTo>
                <a:cubicBezTo>
                  <a:pt x="4749" y="21374"/>
                  <a:pt x="4749" y="21374"/>
                  <a:pt x="4749" y="21374"/>
                </a:cubicBezTo>
                <a:cubicBezTo>
                  <a:pt x="4672" y="21431"/>
                  <a:pt x="4672" y="21431"/>
                  <a:pt x="4672" y="21431"/>
                </a:cubicBezTo>
                <a:cubicBezTo>
                  <a:pt x="4519" y="21515"/>
                  <a:pt x="4519" y="21515"/>
                  <a:pt x="4519" y="21515"/>
                </a:cubicBezTo>
                <a:cubicBezTo>
                  <a:pt x="4902" y="21544"/>
                  <a:pt x="4902" y="21544"/>
                  <a:pt x="4902" y="21544"/>
                </a:cubicBezTo>
                <a:cubicBezTo>
                  <a:pt x="5362" y="21515"/>
                  <a:pt x="5362" y="21515"/>
                  <a:pt x="5362" y="21515"/>
                </a:cubicBezTo>
                <a:cubicBezTo>
                  <a:pt x="5362" y="21515"/>
                  <a:pt x="5438" y="21572"/>
                  <a:pt x="5438" y="21572"/>
                </a:cubicBezTo>
                <a:cubicBezTo>
                  <a:pt x="5515" y="21600"/>
                  <a:pt x="5898" y="21572"/>
                  <a:pt x="5898" y="21572"/>
                </a:cubicBezTo>
                <a:cubicBezTo>
                  <a:pt x="6204" y="21515"/>
                  <a:pt x="6204" y="21515"/>
                  <a:pt x="6204" y="21515"/>
                </a:cubicBezTo>
                <a:cubicBezTo>
                  <a:pt x="6434" y="21459"/>
                  <a:pt x="6434" y="21459"/>
                  <a:pt x="6434" y="21459"/>
                </a:cubicBezTo>
                <a:cubicBezTo>
                  <a:pt x="6434" y="21403"/>
                  <a:pt x="6434" y="21403"/>
                  <a:pt x="6434" y="21403"/>
                </a:cubicBezTo>
                <a:cubicBezTo>
                  <a:pt x="6434" y="21403"/>
                  <a:pt x="6587" y="21318"/>
                  <a:pt x="6587" y="21318"/>
                </a:cubicBezTo>
                <a:cubicBezTo>
                  <a:pt x="6664" y="21318"/>
                  <a:pt x="6894" y="21346"/>
                  <a:pt x="6894" y="21346"/>
                </a:cubicBezTo>
                <a:cubicBezTo>
                  <a:pt x="6894" y="21346"/>
                  <a:pt x="7123" y="21346"/>
                  <a:pt x="7123" y="21374"/>
                </a:cubicBezTo>
                <a:cubicBezTo>
                  <a:pt x="7123" y="21403"/>
                  <a:pt x="7277" y="21431"/>
                  <a:pt x="7277" y="21431"/>
                </a:cubicBezTo>
                <a:cubicBezTo>
                  <a:pt x="7506" y="21431"/>
                  <a:pt x="7506" y="21431"/>
                  <a:pt x="7506" y="21431"/>
                </a:cubicBezTo>
                <a:cubicBezTo>
                  <a:pt x="7736" y="21403"/>
                  <a:pt x="7736" y="21403"/>
                  <a:pt x="7736" y="21403"/>
                </a:cubicBezTo>
                <a:cubicBezTo>
                  <a:pt x="8043" y="21374"/>
                  <a:pt x="8043" y="21374"/>
                  <a:pt x="8043" y="21374"/>
                </a:cubicBezTo>
                <a:cubicBezTo>
                  <a:pt x="8043" y="21374"/>
                  <a:pt x="7966" y="21318"/>
                  <a:pt x="8043" y="21318"/>
                </a:cubicBezTo>
                <a:cubicBezTo>
                  <a:pt x="8119" y="21318"/>
                  <a:pt x="8349" y="21318"/>
                  <a:pt x="8349" y="21318"/>
                </a:cubicBezTo>
                <a:cubicBezTo>
                  <a:pt x="8349" y="21318"/>
                  <a:pt x="8426" y="21374"/>
                  <a:pt x="8502" y="21374"/>
                </a:cubicBezTo>
                <a:cubicBezTo>
                  <a:pt x="8502" y="21374"/>
                  <a:pt x="8655" y="21318"/>
                  <a:pt x="8579" y="21290"/>
                </a:cubicBezTo>
                <a:cubicBezTo>
                  <a:pt x="8502" y="21262"/>
                  <a:pt x="8196" y="21205"/>
                  <a:pt x="8196" y="21205"/>
                </a:cubicBezTo>
                <a:cubicBezTo>
                  <a:pt x="8196" y="21205"/>
                  <a:pt x="8043" y="21121"/>
                  <a:pt x="8043" y="21092"/>
                </a:cubicBezTo>
                <a:cubicBezTo>
                  <a:pt x="7966" y="21064"/>
                  <a:pt x="7966" y="20980"/>
                  <a:pt x="7889" y="20951"/>
                </a:cubicBezTo>
                <a:cubicBezTo>
                  <a:pt x="7813" y="20951"/>
                  <a:pt x="7736" y="20923"/>
                  <a:pt x="7736" y="20867"/>
                </a:cubicBezTo>
                <a:cubicBezTo>
                  <a:pt x="7813" y="20782"/>
                  <a:pt x="7813" y="20754"/>
                  <a:pt x="7813" y="20754"/>
                </a:cubicBezTo>
                <a:cubicBezTo>
                  <a:pt x="7813" y="20726"/>
                  <a:pt x="7813" y="20613"/>
                  <a:pt x="7813" y="20613"/>
                </a:cubicBezTo>
                <a:cubicBezTo>
                  <a:pt x="7813" y="20613"/>
                  <a:pt x="7736" y="20557"/>
                  <a:pt x="7966" y="20500"/>
                </a:cubicBezTo>
                <a:cubicBezTo>
                  <a:pt x="8196" y="20444"/>
                  <a:pt x="8196" y="20387"/>
                  <a:pt x="8272" y="20416"/>
                </a:cubicBezTo>
                <a:cubicBezTo>
                  <a:pt x="8349" y="20444"/>
                  <a:pt x="8502" y="20500"/>
                  <a:pt x="8579" y="20500"/>
                </a:cubicBezTo>
                <a:cubicBezTo>
                  <a:pt x="8579" y="20528"/>
                  <a:pt x="8655" y="20528"/>
                  <a:pt x="8732" y="20557"/>
                </a:cubicBezTo>
                <a:cubicBezTo>
                  <a:pt x="8732" y="20585"/>
                  <a:pt x="8655" y="20613"/>
                  <a:pt x="8809" y="20613"/>
                </a:cubicBezTo>
                <a:cubicBezTo>
                  <a:pt x="8885" y="20613"/>
                  <a:pt x="9038" y="20613"/>
                  <a:pt x="9038" y="20613"/>
                </a:cubicBezTo>
                <a:cubicBezTo>
                  <a:pt x="9038" y="20613"/>
                  <a:pt x="9115" y="20613"/>
                  <a:pt x="9115" y="20585"/>
                </a:cubicBezTo>
                <a:cubicBezTo>
                  <a:pt x="9115" y="20557"/>
                  <a:pt x="9115" y="20472"/>
                  <a:pt x="9038" y="20472"/>
                </a:cubicBezTo>
                <a:cubicBezTo>
                  <a:pt x="8962" y="20444"/>
                  <a:pt x="8885" y="20416"/>
                  <a:pt x="8885" y="20416"/>
                </a:cubicBezTo>
                <a:cubicBezTo>
                  <a:pt x="8885" y="20416"/>
                  <a:pt x="9038" y="20387"/>
                  <a:pt x="8809" y="20359"/>
                </a:cubicBezTo>
                <a:cubicBezTo>
                  <a:pt x="8579" y="20303"/>
                  <a:pt x="8579" y="20275"/>
                  <a:pt x="8655" y="20246"/>
                </a:cubicBezTo>
                <a:cubicBezTo>
                  <a:pt x="8809" y="20218"/>
                  <a:pt x="9115" y="20246"/>
                  <a:pt x="9115" y="20246"/>
                </a:cubicBezTo>
                <a:cubicBezTo>
                  <a:pt x="9345" y="20218"/>
                  <a:pt x="9345" y="20218"/>
                  <a:pt x="9345" y="20218"/>
                </a:cubicBezTo>
                <a:cubicBezTo>
                  <a:pt x="9345" y="20218"/>
                  <a:pt x="9498" y="20162"/>
                  <a:pt x="9651" y="20190"/>
                </a:cubicBezTo>
                <a:cubicBezTo>
                  <a:pt x="9728" y="20218"/>
                  <a:pt x="10034" y="20190"/>
                  <a:pt x="10034" y="20190"/>
                </a:cubicBezTo>
                <a:cubicBezTo>
                  <a:pt x="10417" y="20218"/>
                  <a:pt x="10417" y="20218"/>
                  <a:pt x="10417" y="20218"/>
                </a:cubicBezTo>
                <a:cubicBezTo>
                  <a:pt x="10570" y="20162"/>
                  <a:pt x="10570" y="20162"/>
                  <a:pt x="10570" y="20162"/>
                </a:cubicBezTo>
                <a:cubicBezTo>
                  <a:pt x="10953" y="20218"/>
                  <a:pt x="10953" y="20218"/>
                  <a:pt x="10953" y="20218"/>
                </a:cubicBezTo>
                <a:cubicBezTo>
                  <a:pt x="10953" y="20218"/>
                  <a:pt x="10877" y="20218"/>
                  <a:pt x="11106" y="20246"/>
                </a:cubicBezTo>
                <a:cubicBezTo>
                  <a:pt x="11260" y="20246"/>
                  <a:pt x="11489" y="20190"/>
                  <a:pt x="11489" y="20162"/>
                </a:cubicBezTo>
                <a:cubicBezTo>
                  <a:pt x="11566" y="20162"/>
                  <a:pt x="11872" y="19964"/>
                  <a:pt x="11872" y="19964"/>
                </a:cubicBezTo>
                <a:cubicBezTo>
                  <a:pt x="12102" y="19401"/>
                  <a:pt x="12102" y="19401"/>
                  <a:pt x="12102" y="19401"/>
                </a:cubicBezTo>
                <a:cubicBezTo>
                  <a:pt x="12102" y="19401"/>
                  <a:pt x="12409" y="19316"/>
                  <a:pt x="12332" y="19316"/>
                </a:cubicBezTo>
                <a:cubicBezTo>
                  <a:pt x="12332" y="19288"/>
                  <a:pt x="12332" y="19090"/>
                  <a:pt x="12332" y="19062"/>
                </a:cubicBezTo>
                <a:cubicBezTo>
                  <a:pt x="12332" y="19034"/>
                  <a:pt x="12485" y="18837"/>
                  <a:pt x="12485" y="18837"/>
                </a:cubicBezTo>
                <a:cubicBezTo>
                  <a:pt x="12485" y="18837"/>
                  <a:pt x="12791" y="18752"/>
                  <a:pt x="12638" y="18667"/>
                </a:cubicBezTo>
                <a:cubicBezTo>
                  <a:pt x="12562" y="18583"/>
                  <a:pt x="12485" y="18442"/>
                  <a:pt x="12485" y="18442"/>
                </a:cubicBezTo>
                <a:cubicBezTo>
                  <a:pt x="12485" y="18442"/>
                  <a:pt x="12409" y="18301"/>
                  <a:pt x="12409" y="18273"/>
                </a:cubicBezTo>
                <a:cubicBezTo>
                  <a:pt x="12409" y="18244"/>
                  <a:pt x="12715" y="18103"/>
                  <a:pt x="12715" y="18103"/>
                </a:cubicBezTo>
                <a:cubicBezTo>
                  <a:pt x="12485" y="17850"/>
                  <a:pt x="12485" y="17850"/>
                  <a:pt x="12485" y="17850"/>
                </a:cubicBezTo>
                <a:cubicBezTo>
                  <a:pt x="12485" y="17850"/>
                  <a:pt x="12638" y="17765"/>
                  <a:pt x="12638" y="17737"/>
                </a:cubicBezTo>
                <a:cubicBezTo>
                  <a:pt x="12638" y="17709"/>
                  <a:pt x="12485" y="17455"/>
                  <a:pt x="12485" y="17455"/>
                </a:cubicBezTo>
                <a:cubicBezTo>
                  <a:pt x="12485" y="17398"/>
                  <a:pt x="12485" y="17398"/>
                  <a:pt x="12485" y="17398"/>
                </a:cubicBezTo>
                <a:cubicBezTo>
                  <a:pt x="12485" y="17398"/>
                  <a:pt x="12715" y="17257"/>
                  <a:pt x="12638" y="17229"/>
                </a:cubicBezTo>
                <a:cubicBezTo>
                  <a:pt x="12638" y="17201"/>
                  <a:pt x="12638" y="17060"/>
                  <a:pt x="12638" y="17060"/>
                </a:cubicBezTo>
                <a:cubicBezTo>
                  <a:pt x="12485" y="16891"/>
                  <a:pt x="12485" y="16891"/>
                  <a:pt x="12485" y="16891"/>
                </a:cubicBezTo>
                <a:cubicBezTo>
                  <a:pt x="12485" y="16891"/>
                  <a:pt x="12638" y="16863"/>
                  <a:pt x="12562" y="16834"/>
                </a:cubicBezTo>
                <a:cubicBezTo>
                  <a:pt x="12485" y="16778"/>
                  <a:pt x="12409" y="16750"/>
                  <a:pt x="12409" y="16750"/>
                </a:cubicBezTo>
                <a:cubicBezTo>
                  <a:pt x="12409" y="16693"/>
                  <a:pt x="12409" y="16693"/>
                  <a:pt x="12409" y="16693"/>
                </a:cubicBezTo>
                <a:cubicBezTo>
                  <a:pt x="12485" y="16637"/>
                  <a:pt x="12485" y="16637"/>
                  <a:pt x="12485" y="16637"/>
                </a:cubicBezTo>
                <a:cubicBezTo>
                  <a:pt x="12638" y="16581"/>
                  <a:pt x="12638" y="16581"/>
                  <a:pt x="12638" y="16581"/>
                </a:cubicBezTo>
                <a:cubicBezTo>
                  <a:pt x="12562" y="16411"/>
                  <a:pt x="12562" y="16411"/>
                  <a:pt x="12562" y="16411"/>
                </a:cubicBezTo>
                <a:cubicBezTo>
                  <a:pt x="12255" y="16383"/>
                  <a:pt x="12255" y="16383"/>
                  <a:pt x="12255" y="16383"/>
                </a:cubicBezTo>
                <a:cubicBezTo>
                  <a:pt x="12255" y="16383"/>
                  <a:pt x="12255" y="16327"/>
                  <a:pt x="12332" y="16327"/>
                </a:cubicBezTo>
                <a:cubicBezTo>
                  <a:pt x="12485" y="16299"/>
                  <a:pt x="13021" y="16214"/>
                  <a:pt x="13021" y="16214"/>
                </a:cubicBezTo>
                <a:cubicBezTo>
                  <a:pt x="13021" y="16214"/>
                  <a:pt x="13174" y="16130"/>
                  <a:pt x="13251" y="16130"/>
                </a:cubicBezTo>
                <a:cubicBezTo>
                  <a:pt x="13251" y="16101"/>
                  <a:pt x="13864" y="15960"/>
                  <a:pt x="13864" y="15960"/>
                </a:cubicBezTo>
                <a:cubicBezTo>
                  <a:pt x="13864" y="15960"/>
                  <a:pt x="13864" y="15876"/>
                  <a:pt x="13864" y="15848"/>
                </a:cubicBezTo>
                <a:cubicBezTo>
                  <a:pt x="13940" y="15848"/>
                  <a:pt x="13940" y="15819"/>
                  <a:pt x="13940" y="15763"/>
                </a:cubicBezTo>
                <a:cubicBezTo>
                  <a:pt x="14017" y="15763"/>
                  <a:pt x="13864" y="15509"/>
                  <a:pt x="13864" y="15425"/>
                </a:cubicBezTo>
                <a:cubicBezTo>
                  <a:pt x="13940" y="15368"/>
                  <a:pt x="14094" y="15481"/>
                  <a:pt x="14094" y="15481"/>
                </a:cubicBezTo>
                <a:cubicBezTo>
                  <a:pt x="14170" y="15566"/>
                  <a:pt x="14170" y="15566"/>
                  <a:pt x="14170" y="15566"/>
                </a:cubicBezTo>
                <a:cubicBezTo>
                  <a:pt x="14170" y="15735"/>
                  <a:pt x="14170" y="15735"/>
                  <a:pt x="14170" y="15735"/>
                </a:cubicBezTo>
                <a:cubicBezTo>
                  <a:pt x="14400" y="15763"/>
                  <a:pt x="14400" y="15763"/>
                  <a:pt x="14400" y="15763"/>
                </a:cubicBezTo>
                <a:cubicBezTo>
                  <a:pt x="14477" y="15848"/>
                  <a:pt x="14477" y="15848"/>
                  <a:pt x="14477" y="15848"/>
                </a:cubicBezTo>
                <a:cubicBezTo>
                  <a:pt x="14477" y="15848"/>
                  <a:pt x="14400" y="15932"/>
                  <a:pt x="14477" y="15932"/>
                </a:cubicBezTo>
                <a:cubicBezTo>
                  <a:pt x="14553" y="15904"/>
                  <a:pt x="14553" y="15904"/>
                  <a:pt x="14553" y="15904"/>
                </a:cubicBezTo>
                <a:cubicBezTo>
                  <a:pt x="14630" y="15735"/>
                  <a:pt x="14630" y="15735"/>
                  <a:pt x="14630" y="15735"/>
                </a:cubicBezTo>
                <a:cubicBezTo>
                  <a:pt x="14630" y="15735"/>
                  <a:pt x="14936" y="15735"/>
                  <a:pt x="14860" y="15678"/>
                </a:cubicBezTo>
                <a:cubicBezTo>
                  <a:pt x="14860" y="15650"/>
                  <a:pt x="14783" y="15594"/>
                  <a:pt x="14860" y="15594"/>
                </a:cubicBezTo>
                <a:cubicBezTo>
                  <a:pt x="15319" y="15566"/>
                  <a:pt x="15166" y="15566"/>
                  <a:pt x="15396" y="15509"/>
                </a:cubicBezTo>
                <a:cubicBezTo>
                  <a:pt x="15396" y="15509"/>
                  <a:pt x="15549" y="15396"/>
                  <a:pt x="15549" y="15396"/>
                </a:cubicBezTo>
                <a:cubicBezTo>
                  <a:pt x="15549" y="15368"/>
                  <a:pt x="15626" y="15312"/>
                  <a:pt x="15626" y="15312"/>
                </a:cubicBezTo>
                <a:cubicBezTo>
                  <a:pt x="15472" y="15284"/>
                  <a:pt x="15472" y="15284"/>
                  <a:pt x="15472" y="15284"/>
                </a:cubicBezTo>
                <a:cubicBezTo>
                  <a:pt x="15396" y="15199"/>
                  <a:pt x="15396" y="15199"/>
                  <a:pt x="15396" y="15199"/>
                </a:cubicBezTo>
                <a:cubicBezTo>
                  <a:pt x="15396" y="15199"/>
                  <a:pt x="15472" y="15143"/>
                  <a:pt x="15549" y="15171"/>
                </a:cubicBezTo>
                <a:cubicBezTo>
                  <a:pt x="15549" y="15199"/>
                  <a:pt x="15626" y="15255"/>
                  <a:pt x="15702" y="15255"/>
                </a:cubicBezTo>
                <a:cubicBezTo>
                  <a:pt x="15779" y="15255"/>
                  <a:pt x="16009" y="15171"/>
                  <a:pt x="16009" y="15171"/>
                </a:cubicBezTo>
                <a:cubicBezTo>
                  <a:pt x="16009" y="15086"/>
                  <a:pt x="15472" y="14973"/>
                  <a:pt x="15319" y="14945"/>
                </a:cubicBezTo>
                <a:cubicBezTo>
                  <a:pt x="15319" y="14832"/>
                  <a:pt x="16085" y="14691"/>
                  <a:pt x="16085" y="14663"/>
                </a:cubicBezTo>
                <a:cubicBezTo>
                  <a:pt x="16162" y="14635"/>
                  <a:pt x="16162" y="14635"/>
                  <a:pt x="16162" y="14607"/>
                </a:cubicBezTo>
                <a:cubicBezTo>
                  <a:pt x="16162" y="14579"/>
                  <a:pt x="16085" y="14550"/>
                  <a:pt x="16009" y="14579"/>
                </a:cubicBezTo>
                <a:cubicBezTo>
                  <a:pt x="16009" y="14579"/>
                  <a:pt x="15932" y="14635"/>
                  <a:pt x="15855" y="14635"/>
                </a:cubicBezTo>
                <a:cubicBezTo>
                  <a:pt x="15855" y="14635"/>
                  <a:pt x="15702" y="14635"/>
                  <a:pt x="15702" y="14635"/>
                </a:cubicBezTo>
                <a:cubicBezTo>
                  <a:pt x="15702" y="14635"/>
                  <a:pt x="15626" y="14579"/>
                  <a:pt x="15702" y="14550"/>
                </a:cubicBezTo>
                <a:cubicBezTo>
                  <a:pt x="15779" y="14522"/>
                  <a:pt x="15702" y="14522"/>
                  <a:pt x="15855" y="14494"/>
                </a:cubicBezTo>
                <a:cubicBezTo>
                  <a:pt x="15932" y="14466"/>
                  <a:pt x="16009" y="14466"/>
                  <a:pt x="16085" y="14466"/>
                </a:cubicBezTo>
                <a:cubicBezTo>
                  <a:pt x="16085" y="14438"/>
                  <a:pt x="16162" y="14409"/>
                  <a:pt x="16238" y="14409"/>
                </a:cubicBezTo>
                <a:cubicBezTo>
                  <a:pt x="16315" y="14409"/>
                  <a:pt x="16698" y="14325"/>
                  <a:pt x="16698" y="14325"/>
                </a:cubicBezTo>
                <a:cubicBezTo>
                  <a:pt x="16774" y="14268"/>
                  <a:pt x="16774" y="14268"/>
                  <a:pt x="16774" y="14268"/>
                </a:cubicBezTo>
                <a:cubicBezTo>
                  <a:pt x="16774" y="14268"/>
                  <a:pt x="16545" y="14184"/>
                  <a:pt x="16545" y="14184"/>
                </a:cubicBezTo>
                <a:cubicBezTo>
                  <a:pt x="16545" y="14184"/>
                  <a:pt x="16162" y="14071"/>
                  <a:pt x="16162" y="14071"/>
                </a:cubicBezTo>
                <a:cubicBezTo>
                  <a:pt x="16162" y="14071"/>
                  <a:pt x="16009" y="14071"/>
                  <a:pt x="16009" y="14043"/>
                </a:cubicBezTo>
                <a:cubicBezTo>
                  <a:pt x="16009" y="14043"/>
                  <a:pt x="15855" y="13986"/>
                  <a:pt x="15855" y="13986"/>
                </a:cubicBezTo>
                <a:cubicBezTo>
                  <a:pt x="15702" y="13845"/>
                  <a:pt x="15549" y="13958"/>
                  <a:pt x="15243" y="13902"/>
                </a:cubicBezTo>
                <a:cubicBezTo>
                  <a:pt x="15243" y="13902"/>
                  <a:pt x="15089" y="13789"/>
                  <a:pt x="15089" y="13789"/>
                </a:cubicBezTo>
                <a:cubicBezTo>
                  <a:pt x="15089" y="13789"/>
                  <a:pt x="15243" y="13789"/>
                  <a:pt x="15243" y="13761"/>
                </a:cubicBezTo>
                <a:cubicBezTo>
                  <a:pt x="15243" y="13704"/>
                  <a:pt x="15089" y="13648"/>
                  <a:pt x="15089" y="13648"/>
                </a:cubicBezTo>
                <a:cubicBezTo>
                  <a:pt x="14936" y="13592"/>
                  <a:pt x="14936" y="13592"/>
                  <a:pt x="14936" y="13592"/>
                </a:cubicBezTo>
                <a:cubicBezTo>
                  <a:pt x="14630" y="13479"/>
                  <a:pt x="14706" y="13733"/>
                  <a:pt x="14477" y="13507"/>
                </a:cubicBezTo>
                <a:cubicBezTo>
                  <a:pt x="14477" y="13507"/>
                  <a:pt x="14400" y="13507"/>
                  <a:pt x="14323" y="13451"/>
                </a:cubicBezTo>
                <a:cubicBezTo>
                  <a:pt x="14247" y="13422"/>
                  <a:pt x="14017" y="13338"/>
                  <a:pt x="14017" y="13338"/>
                </a:cubicBezTo>
                <a:cubicBezTo>
                  <a:pt x="14017" y="13338"/>
                  <a:pt x="13940" y="13253"/>
                  <a:pt x="13940" y="13253"/>
                </a:cubicBezTo>
                <a:cubicBezTo>
                  <a:pt x="13864" y="13253"/>
                  <a:pt x="13787" y="13169"/>
                  <a:pt x="13787" y="13169"/>
                </a:cubicBezTo>
                <a:cubicBezTo>
                  <a:pt x="13404" y="13253"/>
                  <a:pt x="13404" y="13253"/>
                  <a:pt x="13404" y="13253"/>
                </a:cubicBezTo>
                <a:cubicBezTo>
                  <a:pt x="13174" y="13338"/>
                  <a:pt x="13174" y="13338"/>
                  <a:pt x="13174" y="13338"/>
                </a:cubicBezTo>
                <a:cubicBezTo>
                  <a:pt x="13174" y="13338"/>
                  <a:pt x="13098" y="13281"/>
                  <a:pt x="13098" y="13281"/>
                </a:cubicBezTo>
                <a:cubicBezTo>
                  <a:pt x="13098" y="13281"/>
                  <a:pt x="13098" y="13169"/>
                  <a:pt x="13098" y="13169"/>
                </a:cubicBezTo>
                <a:cubicBezTo>
                  <a:pt x="13098" y="13169"/>
                  <a:pt x="12868" y="13140"/>
                  <a:pt x="12791" y="13140"/>
                </a:cubicBezTo>
                <a:cubicBezTo>
                  <a:pt x="12791" y="13140"/>
                  <a:pt x="12562" y="13140"/>
                  <a:pt x="12562" y="13140"/>
                </a:cubicBezTo>
                <a:cubicBezTo>
                  <a:pt x="12255" y="13112"/>
                  <a:pt x="12255" y="13112"/>
                  <a:pt x="12255" y="13112"/>
                </a:cubicBezTo>
                <a:cubicBezTo>
                  <a:pt x="12255" y="13028"/>
                  <a:pt x="12255" y="13028"/>
                  <a:pt x="12255" y="13028"/>
                </a:cubicBezTo>
                <a:cubicBezTo>
                  <a:pt x="12255" y="13028"/>
                  <a:pt x="12409" y="12971"/>
                  <a:pt x="12332" y="12943"/>
                </a:cubicBezTo>
                <a:cubicBezTo>
                  <a:pt x="12332" y="12915"/>
                  <a:pt x="12102" y="12858"/>
                  <a:pt x="12102" y="12858"/>
                </a:cubicBezTo>
                <a:cubicBezTo>
                  <a:pt x="12102" y="12802"/>
                  <a:pt x="12102" y="12802"/>
                  <a:pt x="12102" y="12802"/>
                </a:cubicBezTo>
                <a:cubicBezTo>
                  <a:pt x="11872" y="12689"/>
                  <a:pt x="11872" y="12689"/>
                  <a:pt x="11872" y="12689"/>
                </a:cubicBezTo>
                <a:cubicBezTo>
                  <a:pt x="11872" y="12689"/>
                  <a:pt x="12026" y="12605"/>
                  <a:pt x="12026" y="12605"/>
                </a:cubicBezTo>
                <a:cubicBezTo>
                  <a:pt x="12026" y="12577"/>
                  <a:pt x="11719" y="12323"/>
                  <a:pt x="11719" y="12323"/>
                </a:cubicBezTo>
                <a:cubicBezTo>
                  <a:pt x="11719" y="12323"/>
                  <a:pt x="11872" y="12210"/>
                  <a:pt x="11872" y="12182"/>
                </a:cubicBezTo>
                <a:cubicBezTo>
                  <a:pt x="11872" y="12182"/>
                  <a:pt x="11719" y="12069"/>
                  <a:pt x="11719" y="12069"/>
                </a:cubicBezTo>
                <a:cubicBezTo>
                  <a:pt x="11566" y="12069"/>
                  <a:pt x="11566" y="12069"/>
                  <a:pt x="11566" y="12069"/>
                </a:cubicBezTo>
                <a:cubicBezTo>
                  <a:pt x="11566" y="11956"/>
                  <a:pt x="11566" y="11956"/>
                  <a:pt x="11566" y="11956"/>
                </a:cubicBezTo>
                <a:cubicBezTo>
                  <a:pt x="11643" y="11872"/>
                  <a:pt x="11643" y="11872"/>
                  <a:pt x="11643" y="11872"/>
                </a:cubicBezTo>
                <a:cubicBezTo>
                  <a:pt x="11489" y="11815"/>
                  <a:pt x="11489" y="11815"/>
                  <a:pt x="11489" y="11815"/>
                </a:cubicBezTo>
                <a:cubicBezTo>
                  <a:pt x="11489" y="11815"/>
                  <a:pt x="11566" y="11759"/>
                  <a:pt x="11643" y="11759"/>
                </a:cubicBezTo>
                <a:cubicBezTo>
                  <a:pt x="11643" y="11759"/>
                  <a:pt x="11643" y="11646"/>
                  <a:pt x="11643" y="11646"/>
                </a:cubicBezTo>
                <a:cubicBezTo>
                  <a:pt x="11643" y="11646"/>
                  <a:pt x="11719" y="11590"/>
                  <a:pt x="11796" y="11590"/>
                </a:cubicBezTo>
                <a:cubicBezTo>
                  <a:pt x="11796" y="11590"/>
                  <a:pt x="12026" y="11646"/>
                  <a:pt x="12026" y="11646"/>
                </a:cubicBezTo>
                <a:cubicBezTo>
                  <a:pt x="12026" y="11646"/>
                  <a:pt x="12255" y="11674"/>
                  <a:pt x="12255" y="11646"/>
                </a:cubicBezTo>
                <a:cubicBezTo>
                  <a:pt x="12255" y="11646"/>
                  <a:pt x="12179" y="11561"/>
                  <a:pt x="12179" y="11561"/>
                </a:cubicBezTo>
                <a:cubicBezTo>
                  <a:pt x="12179" y="11533"/>
                  <a:pt x="12026" y="11477"/>
                  <a:pt x="12026" y="11477"/>
                </a:cubicBezTo>
                <a:cubicBezTo>
                  <a:pt x="11949" y="11449"/>
                  <a:pt x="11949" y="11308"/>
                  <a:pt x="11949" y="11308"/>
                </a:cubicBezTo>
                <a:cubicBezTo>
                  <a:pt x="11949" y="11308"/>
                  <a:pt x="11796" y="11195"/>
                  <a:pt x="11872" y="11195"/>
                </a:cubicBezTo>
                <a:cubicBezTo>
                  <a:pt x="11872" y="11195"/>
                  <a:pt x="11949" y="11138"/>
                  <a:pt x="11949" y="11138"/>
                </a:cubicBezTo>
                <a:cubicBezTo>
                  <a:pt x="12026" y="10941"/>
                  <a:pt x="12026" y="10941"/>
                  <a:pt x="12026" y="10941"/>
                </a:cubicBezTo>
                <a:cubicBezTo>
                  <a:pt x="12102" y="10772"/>
                  <a:pt x="12102" y="10772"/>
                  <a:pt x="12102" y="10772"/>
                </a:cubicBezTo>
                <a:cubicBezTo>
                  <a:pt x="11872" y="10687"/>
                  <a:pt x="11872" y="10687"/>
                  <a:pt x="11872" y="10687"/>
                </a:cubicBezTo>
                <a:cubicBezTo>
                  <a:pt x="11796" y="10631"/>
                  <a:pt x="11796" y="10631"/>
                  <a:pt x="11796" y="10631"/>
                </a:cubicBezTo>
                <a:cubicBezTo>
                  <a:pt x="11643" y="10574"/>
                  <a:pt x="11643" y="10574"/>
                  <a:pt x="11643" y="10574"/>
                </a:cubicBezTo>
                <a:cubicBezTo>
                  <a:pt x="11796" y="10405"/>
                  <a:pt x="11796" y="10405"/>
                  <a:pt x="11796" y="10405"/>
                </a:cubicBezTo>
                <a:cubicBezTo>
                  <a:pt x="12102" y="10405"/>
                  <a:pt x="12102" y="10405"/>
                  <a:pt x="12102" y="10405"/>
                </a:cubicBezTo>
                <a:cubicBezTo>
                  <a:pt x="12255" y="10321"/>
                  <a:pt x="12255" y="10321"/>
                  <a:pt x="12255" y="10321"/>
                </a:cubicBezTo>
                <a:cubicBezTo>
                  <a:pt x="12255" y="10321"/>
                  <a:pt x="12485" y="10264"/>
                  <a:pt x="12485" y="10236"/>
                </a:cubicBezTo>
                <a:cubicBezTo>
                  <a:pt x="12485" y="10236"/>
                  <a:pt x="12562" y="10123"/>
                  <a:pt x="12562" y="10123"/>
                </a:cubicBezTo>
                <a:cubicBezTo>
                  <a:pt x="12485" y="10039"/>
                  <a:pt x="12485" y="10039"/>
                  <a:pt x="12485" y="10039"/>
                </a:cubicBezTo>
                <a:cubicBezTo>
                  <a:pt x="12638" y="10067"/>
                  <a:pt x="12638" y="10067"/>
                  <a:pt x="12638" y="10067"/>
                </a:cubicBezTo>
                <a:cubicBezTo>
                  <a:pt x="12638" y="9982"/>
                  <a:pt x="12638" y="9982"/>
                  <a:pt x="12638" y="9982"/>
                </a:cubicBezTo>
                <a:cubicBezTo>
                  <a:pt x="12638" y="9982"/>
                  <a:pt x="12715" y="9898"/>
                  <a:pt x="12715" y="9898"/>
                </a:cubicBezTo>
                <a:cubicBezTo>
                  <a:pt x="12791" y="9898"/>
                  <a:pt x="12868" y="9869"/>
                  <a:pt x="12868" y="9869"/>
                </a:cubicBezTo>
                <a:cubicBezTo>
                  <a:pt x="12868" y="9869"/>
                  <a:pt x="13021" y="9757"/>
                  <a:pt x="13021" y="9757"/>
                </a:cubicBezTo>
                <a:cubicBezTo>
                  <a:pt x="13021" y="9757"/>
                  <a:pt x="13098" y="9785"/>
                  <a:pt x="13174" y="9757"/>
                </a:cubicBezTo>
                <a:cubicBezTo>
                  <a:pt x="13251" y="9728"/>
                  <a:pt x="13251" y="9728"/>
                  <a:pt x="13251" y="9700"/>
                </a:cubicBezTo>
                <a:cubicBezTo>
                  <a:pt x="13328" y="9644"/>
                  <a:pt x="13481" y="9531"/>
                  <a:pt x="13481" y="9531"/>
                </a:cubicBezTo>
                <a:cubicBezTo>
                  <a:pt x="13481" y="9531"/>
                  <a:pt x="13481" y="9503"/>
                  <a:pt x="13481" y="9475"/>
                </a:cubicBezTo>
                <a:cubicBezTo>
                  <a:pt x="13557" y="9475"/>
                  <a:pt x="13711" y="9475"/>
                  <a:pt x="13711" y="9446"/>
                </a:cubicBezTo>
                <a:cubicBezTo>
                  <a:pt x="13634" y="9418"/>
                  <a:pt x="13481" y="9334"/>
                  <a:pt x="13481" y="9334"/>
                </a:cubicBezTo>
                <a:cubicBezTo>
                  <a:pt x="13711" y="9249"/>
                  <a:pt x="13711" y="9249"/>
                  <a:pt x="13711" y="9249"/>
                </a:cubicBezTo>
                <a:cubicBezTo>
                  <a:pt x="13711" y="9249"/>
                  <a:pt x="13940" y="9164"/>
                  <a:pt x="13940" y="9164"/>
                </a:cubicBezTo>
                <a:cubicBezTo>
                  <a:pt x="13940" y="9193"/>
                  <a:pt x="14017" y="9193"/>
                  <a:pt x="14094" y="9164"/>
                </a:cubicBezTo>
                <a:cubicBezTo>
                  <a:pt x="14094" y="9164"/>
                  <a:pt x="14170" y="9136"/>
                  <a:pt x="14247" y="9108"/>
                </a:cubicBezTo>
                <a:cubicBezTo>
                  <a:pt x="14247" y="9108"/>
                  <a:pt x="14323" y="9080"/>
                  <a:pt x="14400" y="9080"/>
                </a:cubicBezTo>
                <a:cubicBezTo>
                  <a:pt x="14400" y="9052"/>
                  <a:pt x="14477" y="8995"/>
                  <a:pt x="14477" y="8967"/>
                </a:cubicBezTo>
                <a:cubicBezTo>
                  <a:pt x="14477" y="8967"/>
                  <a:pt x="14630" y="8826"/>
                  <a:pt x="14630" y="8826"/>
                </a:cubicBezTo>
                <a:cubicBezTo>
                  <a:pt x="14630" y="8742"/>
                  <a:pt x="14630" y="8742"/>
                  <a:pt x="14630" y="8742"/>
                </a:cubicBezTo>
                <a:cubicBezTo>
                  <a:pt x="14706" y="8713"/>
                  <a:pt x="14706" y="8713"/>
                  <a:pt x="14706" y="8713"/>
                </a:cubicBezTo>
                <a:cubicBezTo>
                  <a:pt x="14860" y="8657"/>
                  <a:pt x="14860" y="8657"/>
                  <a:pt x="14860" y="8657"/>
                </a:cubicBezTo>
                <a:cubicBezTo>
                  <a:pt x="14860" y="8657"/>
                  <a:pt x="15013" y="8629"/>
                  <a:pt x="15013" y="8657"/>
                </a:cubicBezTo>
                <a:cubicBezTo>
                  <a:pt x="15013" y="8657"/>
                  <a:pt x="14936" y="8713"/>
                  <a:pt x="14936" y="8713"/>
                </a:cubicBezTo>
                <a:cubicBezTo>
                  <a:pt x="15166" y="8713"/>
                  <a:pt x="15166" y="8713"/>
                  <a:pt x="15166" y="8713"/>
                </a:cubicBezTo>
                <a:cubicBezTo>
                  <a:pt x="15166" y="8713"/>
                  <a:pt x="15166" y="8657"/>
                  <a:pt x="15166" y="8685"/>
                </a:cubicBezTo>
                <a:cubicBezTo>
                  <a:pt x="15243" y="8685"/>
                  <a:pt x="15319" y="8713"/>
                  <a:pt x="15319" y="8713"/>
                </a:cubicBezTo>
                <a:cubicBezTo>
                  <a:pt x="15319" y="8685"/>
                  <a:pt x="15396" y="8629"/>
                  <a:pt x="15396" y="8629"/>
                </a:cubicBezTo>
                <a:cubicBezTo>
                  <a:pt x="15396" y="8544"/>
                  <a:pt x="15396" y="8544"/>
                  <a:pt x="15396" y="8544"/>
                </a:cubicBezTo>
                <a:cubicBezTo>
                  <a:pt x="15396" y="8544"/>
                  <a:pt x="15549" y="8488"/>
                  <a:pt x="15626" y="8460"/>
                </a:cubicBezTo>
                <a:cubicBezTo>
                  <a:pt x="15626" y="8431"/>
                  <a:pt x="15855" y="8347"/>
                  <a:pt x="15855" y="8347"/>
                </a:cubicBezTo>
                <a:cubicBezTo>
                  <a:pt x="16085" y="8319"/>
                  <a:pt x="16085" y="8319"/>
                  <a:pt x="16085" y="8319"/>
                </a:cubicBezTo>
                <a:cubicBezTo>
                  <a:pt x="16085" y="8319"/>
                  <a:pt x="16162" y="8290"/>
                  <a:pt x="16238" y="8290"/>
                </a:cubicBezTo>
                <a:cubicBezTo>
                  <a:pt x="16238" y="8290"/>
                  <a:pt x="16468" y="8178"/>
                  <a:pt x="16468" y="8178"/>
                </a:cubicBezTo>
                <a:cubicBezTo>
                  <a:pt x="16468" y="8178"/>
                  <a:pt x="16468" y="8149"/>
                  <a:pt x="16545" y="8121"/>
                </a:cubicBezTo>
                <a:cubicBezTo>
                  <a:pt x="16545" y="8093"/>
                  <a:pt x="16698" y="8093"/>
                  <a:pt x="16698" y="8065"/>
                </a:cubicBezTo>
                <a:cubicBezTo>
                  <a:pt x="16774" y="8065"/>
                  <a:pt x="16928" y="7924"/>
                  <a:pt x="16928" y="7924"/>
                </a:cubicBezTo>
                <a:cubicBezTo>
                  <a:pt x="16928" y="7924"/>
                  <a:pt x="17004" y="7924"/>
                  <a:pt x="17004" y="7896"/>
                </a:cubicBezTo>
                <a:cubicBezTo>
                  <a:pt x="17004" y="7839"/>
                  <a:pt x="17081" y="7783"/>
                  <a:pt x="17081" y="7783"/>
                </a:cubicBezTo>
                <a:cubicBezTo>
                  <a:pt x="17234" y="7670"/>
                  <a:pt x="17234" y="7670"/>
                  <a:pt x="17234" y="7670"/>
                </a:cubicBezTo>
                <a:cubicBezTo>
                  <a:pt x="17234" y="7501"/>
                  <a:pt x="17234" y="7501"/>
                  <a:pt x="17234" y="7501"/>
                </a:cubicBezTo>
                <a:cubicBezTo>
                  <a:pt x="17387" y="7360"/>
                  <a:pt x="17387" y="7360"/>
                  <a:pt x="17387" y="7360"/>
                </a:cubicBezTo>
                <a:cubicBezTo>
                  <a:pt x="17387" y="7360"/>
                  <a:pt x="17464" y="7332"/>
                  <a:pt x="17464" y="7303"/>
                </a:cubicBezTo>
                <a:cubicBezTo>
                  <a:pt x="17540" y="7303"/>
                  <a:pt x="17617" y="7219"/>
                  <a:pt x="17617" y="7219"/>
                </a:cubicBezTo>
                <a:cubicBezTo>
                  <a:pt x="17617" y="7219"/>
                  <a:pt x="17847" y="7106"/>
                  <a:pt x="17847" y="7106"/>
                </a:cubicBezTo>
                <a:cubicBezTo>
                  <a:pt x="17847" y="7106"/>
                  <a:pt x="17923" y="7021"/>
                  <a:pt x="17923" y="6993"/>
                </a:cubicBezTo>
                <a:cubicBezTo>
                  <a:pt x="18000" y="6993"/>
                  <a:pt x="18000" y="6993"/>
                  <a:pt x="18000" y="6993"/>
                </a:cubicBezTo>
                <a:cubicBezTo>
                  <a:pt x="18000" y="6909"/>
                  <a:pt x="18000" y="6909"/>
                  <a:pt x="18000" y="6909"/>
                </a:cubicBezTo>
                <a:cubicBezTo>
                  <a:pt x="17847" y="6796"/>
                  <a:pt x="17847" y="6796"/>
                  <a:pt x="17847" y="6796"/>
                </a:cubicBezTo>
                <a:cubicBezTo>
                  <a:pt x="17540" y="6711"/>
                  <a:pt x="17540" y="6711"/>
                  <a:pt x="17540" y="6711"/>
                </a:cubicBezTo>
                <a:cubicBezTo>
                  <a:pt x="17311" y="6711"/>
                  <a:pt x="17311" y="6711"/>
                  <a:pt x="17311" y="6711"/>
                </a:cubicBezTo>
                <a:cubicBezTo>
                  <a:pt x="17157" y="6655"/>
                  <a:pt x="17157" y="6655"/>
                  <a:pt x="17157" y="6655"/>
                </a:cubicBezTo>
                <a:cubicBezTo>
                  <a:pt x="17234" y="6598"/>
                  <a:pt x="17234" y="6598"/>
                  <a:pt x="17234" y="6598"/>
                </a:cubicBezTo>
                <a:cubicBezTo>
                  <a:pt x="17081" y="6514"/>
                  <a:pt x="17081" y="6514"/>
                  <a:pt x="17081" y="6514"/>
                </a:cubicBezTo>
                <a:cubicBezTo>
                  <a:pt x="17004" y="6457"/>
                  <a:pt x="17004" y="6457"/>
                  <a:pt x="17004" y="6457"/>
                </a:cubicBezTo>
                <a:cubicBezTo>
                  <a:pt x="16851" y="6401"/>
                  <a:pt x="16851" y="6401"/>
                  <a:pt x="16851" y="6401"/>
                </a:cubicBezTo>
                <a:cubicBezTo>
                  <a:pt x="16851" y="6401"/>
                  <a:pt x="17004" y="6316"/>
                  <a:pt x="17004" y="6316"/>
                </a:cubicBezTo>
                <a:cubicBezTo>
                  <a:pt x="17004" y="6316"/>
                  <a:pt x="17081" y="6288"/>
                  <a:pt x="17081" y="6260"/>
                </a:cubicBezTo>
                <a:cubicBezTo>
                  <a:pt x="17081" y="6260"/>
                  <a:pt x="17234" y="6175"/>
                  <a:pt x="17234" y="6175"/>
                </a:cubicBezTo>
                <a:cubicBezTo>
                  <a:pt x="17234" y="6175"/>
                  <a:pt x="17387" y="6091"/>
                  <a:pt x="17387" y="6091"/>
                </a:cubicBezTo>
                <a:cubicBezTo>
                  <a:pt x="17387" y="6091"/>
                  <a:pt x="17464" y="6063"/>
                  <a:pt x="17464" y="6034"/>
                </a:cubicBezTo>
                <a:cubicBezTo>
                  <a:pt x="17464" y="6006"/>
                  <a:pt x="17387" y="5893"/>
                  <a:pt x="17387" y="5893"/>
                </a:cubicBezTo>
                <a:cubicBezTo>
                  <a:pt x="17387" y="5893"/>
                  <a:pt x="17387" y="5809"/>
                  <a:pt x="17464" y="5809"/>
                </a:cubicBezTo>
                <a:cubicBezTo>
                  <a:pt x="17464" y="5781"/>
                  <a:pt x="17540" y="5752"/>
                  <a:pt x="17540" y="5752"/>
                </a:cubicBezTo>
                <a:cubicBezTo>
                  <a:pt x="17540" y="5752"/>
                  <a:pt x="17617" y="5752"/>
                  <a:pt x="17694" y="5781"/>
                </a:cubicBezTo>
                <a:cubicBezTo>
                  <a:pt x="17770" y="5781"/>
                  <a:pt x="17770" y="5724"/>
                  <a:pt x="17770" y="5724"/>
                </a:cubicBezTo>
                <a:cubicBezTo>
                  <a:pt x="17770" y="5724"/>
                  <a:pt x="17770" y="5640"/>
                  <a:pt x="17694" y="5640"/>
                </a:cubicBezTo>
                <a:cubicBezTo>
                  <a:pt x="17617" y="5640"/>
                  <a:pt x="17540" y="5583"/>
                  <a:pt x="17540" y="5583"/>
                </a:cubicBezTo>
                <a:cubicBezTo>
                  <a:pt x="17540" y="5583"/>
                  <a:pt x="17617" y="5555"/>
                  <a:pt x="17617" y="5555"/>
                </a:cubicBezTo>
                <a:cubicBezTo>
                  <a:pt x="17617" y="5527"/>
                  <a:pt x="17770" y="5499"/>
                  <a:pt x="17770" y="5499"/>
                </a:cubicBezTo>
                <a:cubicBezTo>
                  <a:pt x="18000" y="5470"/>
                  <a:pt x="18000" y="5470"/>
                  <a:pt x="18000" y="5470"/>
                </a:cubicBezTo>
                <a:cubicBezTo>
                  <a:pt x="17923" y="5386"/>
                  <a:pt x="17923" y="5386"/>
                  <a:pt x="17923" y="5386"/>
                </a:cubicBezTo>
                <a:cubicBezTo>
                  <a:pt x="17923" y="5301"/>
                  <a:pt x="17923" y="5301"/>
                  <a:pt x="17923" y="5301"/>
                </a:cubicBezTo>
                <a:cubicBezTo>
                  <a:pt x="17923" y="5301"/>
                  <a:pt x="18230" y="5330"/>
                  <a:pt x="18230" y="5330"/>
                </a:cubicBezTo>
                <a:cubicBezTo>
                  <a:pt x="18230" y="5358"/>
                  <a:pt x="18306" y="5414"/>
                  <a:pt x="18383" y="5414"/>
                </a:cubicBezTo>
                <a:cubicBezTo>
                  <a:pt x="18383" y="5386"/>
                  <a:pt x="18383" y="5330"/>
                  <a:pt x="18383" y="5330"/>
                </a:cubicBezTo>
                <a:cubicBezTo>
                  <a:pt x="18383" y="5330"/>
                  <a:pt x="18460" y="5245"/>
                  <a:pt x="18536" y="5273"/>
                </a:cubicBezTo>
                <a:cubicBezTo>
                  <a:pt x="18689" y="5301"/>
                  <a:pt x="18766" y="5245"/>
                  <a:pt x="18843" y="5245"/>
                </a:cubicBezTo>
                <a:cubicBezTo>
                  <a:pt x="18843" y="5217"/>
                  <a:pt x="18919" y="5160"/>
                  <a:pt x="18919" y="5160"/>
                </a:cubicBezTo>
                <a:cubicBezTo>
                  <a:pt x="18919" y="5160"/>
                  <a:pt x="18996" y="5076"/>
                  <a:pt x="18919" y="5048"/>
                </a:cubicBezTo>
                <a:cubicBezTo>
                  <a:pt x="18843" y="5048"/>
                  <a:pt x="18766" y="5048"/>
                  <a:pt x="18766" y="5019"/>
                </a:cubicBezTo>
                <a:cubicBezTo>
                  <a:pt x="18766" y="5019"/>
                  <a:pt x="18843" y="4963"/>
                  <a:pt x="18919" y="4963"/>
                </a:cubicBezTo>
                <a:cubicBezTo>
                  <a:pt x="18996" y="4963"/>
                  <a:pt x="18996" y="4963"/>
                  <a:pt x="19149" y="4935"/>
                </a:cubicBezTo>
                <a:cubicBezTo>
                  <a:pt x="19226" y="4907"/>
                  <a:pt x="19226" y="4878"/>
                  <a:pt x="19226" y="4878"/>
                </a:cubicBezTo>
                <a:cubicBezTo>
                  <a:pt x="19226" y="4878"/>
                  <a:pt x="19455" y="4850"/>
                  <a:pt x="19455" y="4850"/>
                </a:cubicBezTo>
                <a:cubicBezTo>
                  <a:pt x="19762" y="4794"/>
                  <a:pt x="19762" y="4794"/>
                  <a:pt x="19762" y="4794"/>
                </a:cubicBezTo>
                <a:cubicBezTo>
                  <a:pt x="19762" y="4737"/>
                  <a:pt x="19762" y="4737"/>
                  <a:pt x="19762" y="4737"/>
                </a:cubicBezTo>
                <a:cubicBezTo>
                  <a:pt x="19762" y="4737"/>
                  <a:pt x="19915" y="4737"/>
                  <a:pt x="19915" y="4737"/>
                </a:cubicBezTo>
                <a:cubicBezTo>
                  <a:pt x="19991" y="4737"/>
                  <a:pt x="20068" y="4766"/>
                  <a:pt x="20068" y="4766"/>
                </a:cubicBezTo>
                <a:cubicBezTo>
                  <a:pt x="20068" y="4766"/>
                  <a:pt x="20221" y="4766"/>
                  <a:pt x="20221" y="4766"/>
                </a:cubicBezTo>
                <a:cubicBezTo>
                  <a:pt x="20221" y="4737"/>
                  <a:pt x="20145" y="4709"/>
                  <a:pt x="20221" y="4709"/>
                </a:cubicBezTo>
                <a:cubicBezTo>
                  <a:pt x="20298" y="4737"/>
                  <a:pt x="20298" y="4737"/>
                  <a:pt x="20298" y="4766"/>
                </a:cubicBezTo>
                <a:cubicBezTo>
                  <a:pt x="20374" y="4766"/>
                  <a:pt x="20374" y="4766"/>
                  <a:pt x="20374" y="4766"/>
                </a:cubicBezTo>
                <a:cubicBezTo>
                  <a:pt x="20451" y="4766"/>
                  <a:pt x="20528" y="4794"/>
                  <a:pt x="20604" y="4822"/>
                </a:cubicBezTo>
                <a:cubicBezTo>
                  <a:pt x="20604" y="4822"/>
                  <a:pt x="20604" y="4850"/>
                  <a:pt x="20604" y="4878"/>
                </a:cubicBezTo>
                <a:cubicBezTo>
                  <a:pt x="20604" y="4907"/>
                  <a:pt x="20604" y="4907"/>
                  <a:pt x="20604" y="4935"/>
                </a:cubicBezTo>
                <a:cubicBezTo>
                  <a:pt x="20604" y="4963"/>
                  <a:pt x="20604" y="4963"/>
                  <a:pt x="20604" y="4963"/>
                </a:cubicBezTo>
                <a:cubicBezTo>
                  <a:pt x="20604" y="4963"/>
                  <a:pt x="20834" y="5019"/>
                  <a:pt x="20834" y="4991"/>
                </a:cubicBezTo>
                <a:cubicBezTo>
                  <a:pt x="20834" y="4963"/>
                  <a:pt x="20834" y="4991"/>
                  <a:pt x="20834" y="4935"/>
                </a:cubicBezTo>
                <a:cubicBezTo>
                  <a:pt x="20757" y="4907"/>
                  <a:pt x="20834" y="4878"/>
                  <a:pt x="20834" y="4850"/>
                </a:cubicBezTo>
                <a:cubicBezTo>
                  <a:pt x="20757" y="4822"/>
                  <a:pt x="20681" y="4766"/>
                  <a:pt x="20681" y="4737"/>
                </a:cubicBezTo>
                <a:cubicBezTo>
                  <a:pt x="20681" y="4737"/>
                  <a:pt x="20757" y="4709"/>
                  <a:pt x="20834" y="4709"/>
                </a:cubicBezTo>
                <a:cubicBezTo>
                  <a:pt x="20911" y="4709"/>
                  <a:pt x="20834" y="4681"/>
                  <a:pt x="20911" y="4709"/>
                </a:cubicBezTo>
                <a:cubicBezTo>
                  <a:pt x="20987" y="4737"/>
                  <a:pt x="20987" y="4766"/>
                  <a:pt x="21064" y="4766"/>
                </a:cubicBezTo>
                <a:cubicBezTo>
                  <a:pt x="21140" y="4766"/>
                  <a:pt x="21140" y="4766"/>
                  <a:pt x="21140" y="4766"/>
                </a:cubicBezTo>
                <a:cubicBezTo>
                  <a:pt x="21140" y="4794"/>
                  <a:pt x="21217" y="4822"/>
                  <a:pt x="21217" y="4850"/>
                </a:cubicBezTo>
                <a:cubicBezTo>
                  <a:pt x="21217" y="4878"/>
                  <a:pt x="21217" y="4878"/>
                  <a:pt x="21217" y="4907"/>
                </a:cubicBezTo>
                <a:cubicBezTo>
                  <a:pt x="21217" y="4907"/>
                  <a:pt x="21370" y="4991"/>
                  <a:pt x="21370" y="4991"/>
                </a:cubicBezTo>
                <a:cubicBezTo>
                  <a:pt x="21370" y="4991"/>
                  <a:pt x="21523" y="4935"/>
                  <a:pt x="21523" y="4935"/>
                </a:cubicBezTo>
                <a:cubicBezTo>
                  <a:pt x="21523" y="4907"/>
                  <a:pt x="21523" y="4878"/>
                  <a:pt x="21523" y="4878"/>
                </a:cubicBezTo>
                <a:cubicBezTo>
                  <a:pt x="21523" y="4850"/>
                  <a:pt x="21523" y="4822"/>
                  <a:pt x="21523" y="4822"/>
                </a:cubicBezTo>
                <a:cubicBezTo>
                  <a:pt x="21523" y="4794"/>
                  <a:pt x="21294" y="4709"/>
                  <a:pt x="21294" y="4709"/>
                </a:cubicBezTo>
                <a:cubicBezTo>
                  <a:pt x="21294" y="4709"/>
                  <a:pt x="21294" y="4681"/>
                  <a:pt x="21370" y="4653"/>
                </a:cubicBezTo>
                <a:cubicBezTo>
                  <a:pt x="21370" y="4653"/>
                  <a:pt x="21447" y="4625"/>
                  <a:pt x="21600" y="4596"/>
                </a:cubicBezTo>
                <a:cubicBezTo>
                  <a:pt x="21140" y="4230"/>
                  <a:pt x="21140" y="4230"/>
                  <a:pt x="21140" y="4230"/>
                </a:cubicBezTo>
                <a:cubicBezTo>
                  <a:pt x="20681" y="4145"/>
                  <a:pt x="20681" y="4145"/>
                  <a:pt x="20681" y="4145"/>
                </a:cubicBezTo>
                <a:cubicBezTo>
                  <a:pt x="20374" y="4032"/>
                  <a:pt x="20374" y="4032"/>
                  <a:pt x="20374" y="4032"/>
                </a:cubicBezTo>
                <a:cubicBezTo>
                  <a:pt x="20374" y="3891"/>
                  <a:pt x="20374" y="3891"/>
                  <a:pt x="20374" y="3891"/>
                </a:cubicBezTo>
                <a:cubicBezTo>
                  <a:pt x="20145" y="3779"/>
                  <a:pt x="20145" y="3779"/>
                  <a:pt x="20145" y="3779"/>
                </a:cubicBezTo>
                <a:cubicBezTo>
                  <a:pt x="20145" y="3779"/>
                  <a:pt x="20221" y="3694"/>
                  <a:pt x="20221" y="3666"/>
                </a:cubicBezTo>
                <a:cubicBezTo>
                  <a:pt x="20298" y="3638"/>
                  <a:pt x="20451" y="3497"/>
                  <a:pt x="20451" y="3497"/>
                </a:cubicBezTo>
                <a:cubicBezTo>
                  <a:pt x="20451" y="3497"/>
                  <a:pt x="20374" y="3384"/>
                  <a:pt x="20374" y="3356"/>
                </a:cubicBezTo>
                <a:cubicBezTo>
                  <a:pt x="20374" y="3327"/>
                  <a:pt x="20451" y="3186"/>
                  <a:pt x="20451" y="3186"/>
                </a:cubicBezTo>
                <a:cubicBezTo>
                  <a:pt x="20374" y="3045"/>
                  <a:pt x="20374" y="3045"/>
                  <a:pt x="20374" y="3045"/>
                </a:cubicBezTo>
                <a:cubicBezTo>
                  <a:pt x="19455" y="2651"/>
                  <a:pt x="19455" y="2651"/>
                  <a:pt x="19455" y="2651"/>
                </a:cubicBezTo>
                <a:cubicBezTo>
                  <a:pt x="19532" y="2481"/>
                  <a:pt x="19532" y="2481"/>
                  <a:pt x="19532" y="2481"/>
                </a:cubicBezTo>
                <a:cubicBezTo>
                  <a:pt x="19532" y="2481"/>
                  <a:pt x="19532" y="2481"/>
                  <a:pt x="19532" y="2481"/>
                </a:cubicBezTo>
                <a:close/>
                <a:moveTo>
                  <a:pt x="12638" y="20021"/>
                </a:moveTo>
                <a:cubicBezTo>
                  <a:pt x="12638" y="20021"/>
                  <a:pt x="12638" y="20021"/>
                  <a:pt x="12638" y="20021"/>
                </a:cubicBezTo>
                <a:cubicBezTo>
                  <a:pt x="12715" y="19795"/>
                  <a:pt x="12715" y="19795"/>
                  <a:pt x="12715" y="19795"/>
                </a:cubicBezTo>
                <a:cubicBezTo>
                  <a:pt x="12715" y="19795"/>
                  <a:pt x="12562" y="19711"/>
                  <a:pt x="12562" y="19711"/>
                </a:cubicBezTo>
                <a:cubicBezTo>
                  <a:pt x="12562" y="19683"/>
                  <a:pt x="12485" y="19626"/>
                  <a:pt x="12485" y="19542"/>
                </a:cubicBezTo>
                <a:cubicBezTo>
                  <a:pt x="12562" y="19457"/>
                  <a:pt x="12562" y="19429"/>
                  <a:pt x="12638" y="19372"/>
                </a:cubicBezTo>
                <a:cubicBezTo>
                  <a:pt x="12638" y="19316"/>
                  <a:pt x="12791" y="19288"/>
                  <a:pt x="12791" y="19231"/>
                </a:cubicBezTo>
                <a:cubicBezTo>
                  <a:pt x="12791" y="19147"/>
                  <a:pt x="12791" y="19119"/>
                  <a:pt x="12868" y="19062"/>
                </a:cubicBezTo>
                <a:cubicBezTo>
                  <a:pt x="12868" y="19006"/>
                  <a:pt x="12945" y="18949"/>
                  <a:pt x="13021" y="18949"/>
                </a:cubicBezTo>
                <a:cubicBezTo>
                  <a:pt x="13021" y="18921"/>
                  <a:pt x="13174" y="18808"/>
                  <a:pt x="13174" y="18808"/>
                </a:cubicBezTo>
                <a:cubicBezTo>
                  <a:pt x="13251" y="18667"/>
                  <a:pt x="13251" y="18667"/>
                  <a:pt x="13251" y="18667"/>
                </a:cubicBezTo>
                <a:cubicBezTo>
                  <a:pt x="13251" y="18667"/>
                  <a:pt x="13404" y="18526"/>
                  <a:pt x="13404" y="18498"/>
                </a:cubicBezTo>
                <a:cubicBezTo>
                  <a:pt x="13404" y="18470"/>
                  <a:pt x="13328" y="18357"/>
                  <a:pt x="13328" y="18329"/>
                </a:cubicBezTo>
                <a:cubicBezTo>
                  <a:pt x="13404" y="18301"/>
                  <a:pt x="13557" y="18244"/>
                  <a:pt x="13557" y="18244"/>
                </a:cubicBezTo>
                <a:cubicBezTo>
                  <a:pt x="13787" y="18244"/>
                  <a:pt x="13787" y="18244"/>
                  <a:pt x="13787" y="18244"/>
                </a:cubicBezTo>
                <a:cubicBezTo>
                  <a:pt x="13787" y="18244"/>
                  <a:pt x="13787" y="18329"/>
                  <a:pt x="13711" y="18357"/>
                </a:cubicBezTo>
                <a:cubicBezTo>
                  <a:pt x="13634" y="18357"/>
                  <a:pt x="13557" y="18385"/>
                  <a:pt x="13557" y="18385"/>
                </a:cubicBezTo>
                <a:cubicBezTo>
                  <a:pt x="13557" y="18414"/>
                  <a:pt x="13711" y="18470"/>
                  <a:pt x="13711" y="18470"/>
                </a:cubicBezTo>
                <a:cubicBezTo>
                  <a:pt x="13711" y="18583"/>
                  <a:pt x="13711" y="18583"/>
                  <a:pt x="13711" y="18583"/>
                </a:cubicBezTo>
                <a:cubicBezTo>
                  <a:pt x="13557" y="18696"/>
                  <a:pt x="13557" y="18696"/>
                  <a:pt x="13557" y="18696"/>
                </a:cubicBezTo>
                <a:cubicBezTo>
                  <a:pt x="13404" y="18837"/>
                  <a:pt x="13404" y="18837"/>
                  <a:pt x="13404" y="18837"/>
                </a:cubicBezTo>
                <a:cubicBezTo>
                  <a:pt x="13404" y="18978"/>
                  <a:pt x="13404" y="18978"/>
                  <a:pt x="13404" y="18978"/>
                </a:cubicBezTo>
                <a:cubicBezTo>
                  <a:pt x="13328" y="19062"/>
                  <a:pt x="13328" y="19062"/>
                  <a:pt x="13328" y="19062"/>
                </a:cubicBezTo>
                <a:cubicBezTo>
                  <a:pt x="13251" y="19147"/>
                  <a:pt x="13251" y="19147"/>
                  <a:pt x="13251" y="19147"/>
                </a:cubicBezTo>
                <a:cubicBezTo>
                  <a:pt x="13098" y="19316"/>
                  <a:pt x="13098" y="19316"/>
                  <a:pt x="13098" y="19316"/>
                </a:cubicBezTo>
                <a:cubicBezTo>
                  <a:pt x="13174" y="19457"/>
                  <a:pt x="13174" y="19457"/>
                  <a:pt x="13174" y="19457"/>
                </a:cubicBezTo>
                <a:cubicBezTo>
                  <a:pt x="12945" y="19626"/>
                  <a:pt x="12945" y="19626"/>
                  <a:pt x="12945" y="19626"/>
                </a:cubicBezTo>
                <a:cubicBezTo>
                  <a:pt x="12945" y="19626"/>
                  <a:pt x="12945" y="19711"/>
                  <a:pt x="12945" y="19739"/>
                </a:cubicBezTo>
                <a:cubicBezTo>
                  <a:pt x="12945" y="19767"/>
                  <a:pt x="12945" y="19936"/>
                  <a:pt x="12945" y="19936"/>
                </a:cubicBezTo>
                <a:cubicBezTo>
                  <a:pt x="12945" y="19936"/>
                  <a:pt x="12945" y="20021"/>
                  <a:pt x="12868" y="20021"/>
                </a:cubicBezTo>
                <a:cubicBezTo>
                  <a:pt x="12791" y="20021"/>
                  <a:pt x="12638" y="20021"/>
                  <a:pt x="12638" y="20021"/>
                </a:cubicBezTo>
                <a:close/>
                <a:moveTo>
                  <a:pt x="15779" y="18301"/>
                </a:moveTo>
                <a:cubicBezTo>
                  <a:pt x="15779" y="18301"/>
                  <a:pt x="15779" y="18301"/>
                  <a:pt x="15779" y="18301"/>
                </a:cubicBezTo>
                <a:cubicBezTo>
                  <a:pt x="15702" y="18244"/>
                  <a:pt x="15702" y="18244"/>
                  <a:pt x="15702" y="18244"/>
                </a:cubicBezTo>
                <a:cubicBezTo>
                  <a:pt x="15932" y="18216"/>
                  <a:pt x="15932" y="18216"/>
                  <a:pt x="15932" y="18216"/>
                </a:cubicBezTo>
                <a:cubicBezTo>
                  <a:pt x="15932" y="18216"/>
                  <a:pt x="15855" y="18103"/>
                  <a:pt x="15855" y="18075"/>
                </a:cubicBezTo>
                <a:cubicBezTo>
                  <a:pt x="15855" y="18047"/>
                  <a:pt x="15779" y="18075"/>
                  <a:pt x="15702" y="18019"/>
                </a:cubicBezTo>
                <a:cubicBezTo>
                  <a:pt x="15626" y="17991"/>
                  <a:pt x="15626" y="17906"/>
                  <a:pt x="15626" y="17906"/>
                </a:cubicBezTo>
                <a:cubicBezTo>
                  <a:pt x="15626" y="17878"/>
                  <a:pt x="15702" y="17793"/>
                  <a:pt x="15702" y="17793"/>
                </a:cubicBezTo>
                <a:cubicBezTo>
                  <a:pt x="15702" y="17793"/>
                  <a:pt x="15932" y="17680"/>
                  <a:pt x="16085" y="17624"/>
                </a:cubicBezTo>
                <a:cubicBezTo>
                  <a:pt x="16315" y="17539"/>
                  <a:pt x="16238" y="17539"/>
                  <a:pt x="16238" y="17483"/>
                </a:cubicBezTo>
                <a:cubicBezTo>
                  <a:pt x="16162" y="17455"/>
                  <a:pt x="16315" y="17427"/>
                  <a:pt x="16315" y="17427"/>
                </a:cubicBezTo>
                <a:cubicBezTo>
                  <a:pt x="16545" y="17342"/>
                  <a:pt x="16545" y="17342"/>
                  <a:pt x="16545" y="17342"/>
                </a:cubicBezTo>
                <a:cubicBezTo>
                  <a:pt x="16698" y="17201"/>
                  <a:pt x="16698" y="17201"/>
                  <a:pt x="16698" y="17201"/>
                </a:cubicBezTo>
                <a:cubicBezTo>
                  <a:pt x="16698" y="17201"/>
                  <a:pt x="16928" y="17286"/>
                  <a:pt x="16928" y="17286"/>
                </a:cubicBezTo>
                <a:cubicBezTo>
                  <a:pt x="17004" y="17286"/>
                  <a:pt x="17004" y="17257"/>
                  <a:pt x="17004" y="17229"/>
                </a:cubicBezTo>
                <a:cubicBezTo>
                  <a:pt x="17004" y="17201"/>
                  <a:pt x="17157" y="17201"/>
                  <a:pt x="17157" y="17201"/>
                </a:cubicBezTo>
                <a:cubicBezTo>
                  <a:pt x="17234" y="17201"/>
                  <a:pt x="17464" y="17173"/>
                  <a:pt x="17464" y="17173"/>
                </a:cubicBezTo>
                <a:cubicBezTo>
                  <a:pt x="17540" y="17116"/>
                  <a:pt x="17540" y="17116"/>
                  <a:pt x="17540" y="17116"/>
                </a:cubicBezTo>
                <a:cubicBezTo>
                  <a:pt x="17540" y="17116"/>
                  <a:pt x="17847" y="17088"/>
                  <a:pt x="18000" y="17116"/>
                </a:cubicBezTo>
                <a:cubicBezTo>
                  <a:pt x="18077" y="17145"/>
                  <a:pt x="17923" y="17145"/>
                  <a:pt x="17923" y="17173"/>
                </a:cubicBezTo>
                <a:cubicBezTo>
                  <a:pt x="17923" y="17201"/>
                  <a:pt x="17923" y="17201"/>
                  <a:pt x="17923" y="17229"/>
                </a:cubicBezTo>
                <a:cubicBezTo>
                  <a:pt x="17923" y="17257"/>
                  <a:pt x="17847" y="17286"/>
                  <a:pt x="17617" y="17286"/>
                </a:cubicBezTo>
                <a:cubicBezTo>
                  <a:pt x="17387" y="17314"/>
                  <a:pt x="17540" y="17370"/>
                  <a:pt x="17540" y="17370"/>
                </a:cubicBezTo>
                <a:cubicBezTo>
                  <a:pt x="17540" y="17370"/>
                  <a:pt x="17540" y="17483"/>
                  <a:pt x="17540" y="17483"/>
                </a:cubicBezTo>
                <a:cubicBezTo>
                  <a:pt x="17464" y="17511"/>
                  <a:pt x="17311" y="17568"/>
                  <a:pt x="17157" y="17568"/>
                </a:cubicBezTo>
                <a:cubicBezTo>
                  <a:pt x="17081" y="17596"/>
                  <a:pt x="17081" y="17652"/>
                  <a:pt x="17081" y="17652"/>
                </a:cubicBezTo>
                <a:cubicBezTo>
                  <a:pt x="17081" y="17680"/>
                  <a:pt x="17157" y="17737"/>
                  <a:pt x="17157" y="17793"/>
                </a:cubicBezTo>
                <a:cubicBezTo>
                  <a:pt x="17157" y="17821"/>
                  <a:pt x="17157" y="17821"/>
                  <a:pt x="17234" y="17878"/>
                </a:cubicBezTo>
                <a:cubicBezTo>
                  <a:pt x="17234" y="17906"/>
                  <a:pt x="17387" y="17906"/>
                  <a:pt x="17464" y="17906"/>
                </a:cubicBezTo>
                <a:cubicBezTo>
                  <a:pt x="17464" y="17934"/>
                  <a:pt x="17617" y="17991"/>
                  <a:pt x="17540" y="18019"/>
                </a:cubicBezTo>
                <a:cubicBezTo>
                  <a:pt x="17464" y="18047"/>
                  <a:pt x="17387" y="18075"/>
                  <a:pt x="17311" y="18075"/>
                </a:cubicBezTo>
                <a:cubicBezTo>
                  <a:pt x="17311" y="18103"/>
                  <a:pt x="17157" y="18188"/>
                  <a:pt x="17157" y="18188"/>
                </a:cubicBezTo>
                <a:cubicBezTo>
                  <a:pt x="17157" y="18188"/>
                  <a:pt x="17234" y="18244"/>
                  <a:pt x="17157" y="18301"/>
                </a:cubicBezTo>
                <a:cubicBezTo>
                  <a:pt x="17157" y="18357"/>
                  <a:pt x="17004" y="18329"/>
                  <a:pt x="16928" y="18357"/>
                </a:cubicBezTo>
                <a:cubicBezTo>
                  <a:pt x="16928" y="18357"/>
                  <a:pt x="16698" y="18442"/>
                  <a:pt x="16698" y="18442"/>
                </a:cubicBezTo>
                <a:cubicBezTo>
                  <a:pt x="16621" y="18442"/>
                  <a:pt x="16545" y="18555"/>
                  <a:pt x="16545" y="18611"/>
                </a:cubicBezTo>
                <a:cubicBezTo>
                  <a:pt x="16545" y="18639"/>
                  <a:pt x="16545" y="18696"/>
                  <a:pt x="16545" y="18724"/>
                </a:cubicBezTo>
                <a:cubicBezTo>
                  <a:pt x="16545" y="18752"/>
                  <a:pt x="16545" y="18724"/>
                  <a:pt x="16391" y="18808"/>
                </a:cubicBezTo>
                <a:cubicBezTo>
                  <a:pt x="16162" y="18893"/>
                  <a:pt x="16238" y="18837"/>
                  <a:pt x="16009" y="18808"/>
                </a:cubicBezTo>
                <a:cubicBezTo>
                  <a:pt x="15702" y="18808"/>
                  <a:pt x="16009" y="18780"/>
                  <a:pt x="16085" y="18724"/>
                </a:cubicBezTo>
                <a:cubicBezTo>
                  <a:pt x="16162" y="18667"/>
                  <a:pt x="16238" y="18611"/>
                  <a:pt x="16238" y="18611"/>
                </a:cubicBezTo>
                <a:cubicBezTo>
                  <a:pt x="16162" y="18498"/>
                  <a:pt x="16162" y="18498"/>
                  <a:pt x="16162" y="18498"/>
                </a:cubicBezTo>
                <a:cubicBezTo>
                  <a:pt x="16009" y="18414"/>
                  <a:pt x="16009" y="18414"/>
                  <a:pt x="16009" y="18414"/>
                </a:cubicBezTo>
                <a:lnTo>
                  <a:pt x="15779" y="18301"/>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4" name="Shape 2734"/>
          <p:cNvSpPr/>
          <p:nvPr/>
        </p:nvSpPr>
        <p:spPr>
          <a:xfrm>
            <a:off x="15308724" y="476417"/>
            <a:ext cx="2459982" cy="3382601"/>
          </a:xfrm>
          <a:custGeom>
            <a:avLst/>
            <a:gdLst/>
            <a:ahLst/>
            <a:cxnLst>
              <a:cxn ang="0">
                <a:pos x="wd2" y="hd2"/>
              </a:cxn>
              <a:cxn ang="5400000">
                <a:pos x="wd2" y="hd2"/>
              </a:cxn>
              <a:cxn ang="10800000">
                <a:pos x="wd2" y="hd2"/>
              </a:cxn>
              <a:cxn ang="16200000">
                <a:pos x="wd2" y="hd2"/>
              </a:cxn>
            </a:cxnLst>
            <a:rect l="0" t="0" r="r" b="b"/>
            <a:pathLst>
              <a:path w="21496" h="21580" extrusionOk="0">
                <a:moveTo>
                  <a:pt x="14815" y="1620"/>
                </a:moveTo>
                <a:cubicBezTo>
                  <a:pt x="14735" y="1620"/>
                  <a:pt x="14614" y="1648"/>
                  <a:pt x="14614" y="1592"/>
                </a:cubicBezTo>
                <a:cubicBezTo>
                  <a:pt x="14614" y="1563"/>
                  <a:pt x="14494" y="1478"/>
                  <a:pt x="14494" y="1478"/>
                </a:cubicBezTo>
                <a:cubicBezTo>
                  <a:pt x="14494" y="1449"/>
                  <a:pt x="14414" y="1393"/>
                  <a:pt x="14534" y="1364"/>
                </a:cubicBezTo>
                <a:cubicBezTo>
                  <a:pt x="14614" y="1307"/>
                  <a:pt x="14895" y="1222"/>
                  <a:pt x="14935" y="1222"/>
                </a:cubicBezTo>
                <a:cubicBezTo>
                  <a:pt x="14935" y="1222"/>
                  <a:pt x="15056" y="1080"/>
                  <a:pt x="15096" y="1052"/>
                </a:cubicBezTo>
                <a:cubicBezTo>
                  <a:pt x="15136" y="1052"/>
                  <a:pt x="15377" y="1052"/>
                  <a:pt x="15377" y="1052"/>
                </a:cubicBezTo>
                <a:cubicBezTo>
                  <a:pt x="15377" y="1052"/>
                  <a:pt x="15417" y="1080"/>
                  <a:pt x="15498" y="1080"/>
                </a:cubicBezTo>
                <a:cubicBezTo>
                  <a:pt x="15578" y="1108"/>
                  <a:pt x="15738" y="1023"/>
                  <a:pt x="15658" y="1108"/>
                </a:cubicBezTo>
                <a:cubicBezTo>
                  <a:pt x="15538" y="1165"/>
                  <a:pt x="15498" y="1194"/>
                  <a:pt x="15457" y="1194"/>
                </a:cubicBezTo>
                <a:cubicBezTo>
                  <a:pt x="15417" y="1222"/>
                  <a:pt x="15217" y="1336"/>
                  <a:pt x="15217" y="1393"/>
                </a:cubicBezTo>
                <a:cubicBezTo>
                  <a:pt x="15176" y="1449"/>
                  <a:pt x="15217" y="1449"/>
                  <a:pt x="15176" y="1478"/>
                </a:cubicBezTo>
                <a:cubicBezTo>
                  <a:pt x="15096" y="1506"/>
                  <a:pt x="14855" y="1592"/>
                  <a:pt x="14815" y="1620"/>
                </a:cubicBezTo>
                <a:close/>
                <a:moveTo>
                  <a:pt x="15337" y="1734"/>
                </a:moveTo>
                <a:cubicBezTo>
                  <a:pt x="15337" y="1734"/>
                  <a:pt x="15337" y="1734"/>
                  <a:pt x="15337" y="1734"/>
                </a:cubicBezTo>
                <a:cubicBezTo>
                  <a:pt x="15337" y="1734"/>
                  <a:pt x="15457" y="1762"/>
                  <a:pt x="15457" y="1734"/>
                </a:cubicBezTo>
                <a:cubicBezTo>
                  <a:pt x="15457" y="1734"/>
                  <a:pt x="15498" y="1677"/>
                  <a:pt x="15498" y="1592"/>
                </a:cubicBezTo>
                <a:cubicBezTo>
                  <a:pt x="15538" y="1506"/>
                  <a:pt x="15618" y="1506"/>
                  <a:pt x="15658" y="1478"/>
                </a:cubicBezTo>
                <a:cubicBezTo>
                  <a:pt x="15698" y="1449"/>
                  <a:pt x="15658" y="1449"/>
                  <a:pt x="15698" y="1393"/>
                </a:cubicBezTo>
                <a:cubicBezTo>
                  <a:pt x="15698" y="1336"/>
                  <a:pt x="15658" y="1336"/>
                  <a:pt x="15578" y="1307"/>
                </a:cubicBezTo>
                <a:cubicBezTo>
                  <a:pt x="15457" y="1307"/>
                  <a:pt x="15457" y="1364"/>
                  <a:pt x="15377" y="1364"/>
                </a:cubicBezTo>
                <a:cubicBezTo>
                  <a:pt x="15337" y="1393"/>
                  <a:pt x="15337" y="1449"/>
                  <a:pt x="15377" y="1478"/>
                </a:cubicBezTo>
                <a:cubicBezTo>
                  <a:pt x="15377" y="1506"/>
                  <a:pt x="15297" y="1535"/>
                  <a:pt x="15217" y="1563"/>
                </a:cubicBezTo>
                <a:cubicBezTo>
                  <a:pt x="15136" y="1620"/>
                  <a:pt x="15136" y="1677"/>
                  <a:pt x="15136" y="1677"/>
                </a:cubicBezTo>
                <a:cubicBezTo>
                  <a:pt x="15337" y="1734"/>
                  <a:pt x="15337" y="1734"/>
                  <a:pt x="15337" y="1734"/>
                </a:cubicBezTo>
                <a:close/>
                <a:moveTo>
                  <a:pt x="14534" y="3581"/>
                </a:moveTo>
                <a:cubicBezTo>
                  <a:pt x="14534" y="3581"/>
                  <a:pt x="14534" y="3581"/>
                  <a:pt x="14534" y="3581"/>
                </a:cubicBezTo>
                <a:cubicBezTo>
                  <a:pt x="14695" y="3609"/>
                  <a:pt x="14695" y="3609"/>
                  <a:pt x="14695" y="3609"/>
                </a:cubicBezTo>
                <a:cubicBezTo>
                  <a:pt x="14976" y="3837"/>
                  <a:pt x="14976" y="3837"/>
                  <a:pt x="14976" y="3837"/>
                </a:cubicBezTo>
                <a:cubicBezTo>
                  <a:pt x="15217" y="4036"/>
                  <a:pt x="15217" y="4036"/>
                  <a:pt x="15217" y="4036"/>
                </a:cubicBezTo>
                <a:cubicBezTo>
                  <a:pt x="15217" y="4036"/>
                  <a:pt x="15578" y="4235"/>
                  <a:pt x="15658" y="4263"/>
                </a:cubicBezTo>
                <a:cubicBezTo>
                  <a:pt x="15738" y="4292"/>
                  <a:pt x="16180" y="4348"/>
                  <a:pt x="16220" y="4377"/>
                </a:cubicBezTo>
                <a:cubicBezTo>
                  <a:pt x="16341" y="4263"/>
                  <a:pt x="16341" y="4263"/>
                  <a:pt x="16341" y="4263"/>
                </a:cubicBezTo>
                <a:cubicBezTo>
                  <a:pt x="16501" y="4178"/>
                  <a:pt x="16501" y="4178"/>
                  <a:pt x="16501" y="4178"/>
                </a:cubicBezTo>
                <a:cubicBezTo>
                  <a:pt x="16461" y="4121"/>
                  <a:pt x="16461" y="4121"/>
                  <a:pt x="16461" y="4121"/>
                </a:cubicBezTo>
                <a:cubicBezTo>
                  <a:pt x="16662" y="4036"/>
                  <a:pt x="16662" y="4036"/>
                  <a:pt x="16662" y="4036"/>
                </a:cubicBezTo>
                <a:cubicBezTo>
                  <a:pt x="16822" y="4121"/>
                  <a:pt x="16822" y="4121"/>
                  <a:pt x="16822" y="4121"/>
                </a:cubicBezTo>
                <a:cubicBezTo>
                  <a:pt x="17224" y="4178"/>
                  <a:pt x="17224" y="4178"/>
                  <a:pt x="17224" y="4178"/>
                </a:cubicBezTo>
                <a:cubicBezTo>
                  <a:pt x="17385" y="4263"/>
                  <a:pt x="17385" y="4263"/>
                  <a:pt x="17385" y="4263"/>
                </a:cubicBezTo>
                <a:cubicBezTo>
                  <a:pt x="17385" y="4263"/>
                  <a:pt x="17385" y="4263"/>
                  <a:pt x="17425" y="4263"/>
                </a:cubicBezTo>
                <a:cubicBezTo>
                  <a:pt x="17425" y="4263"/>
                  <a:pt x="17425" y="4263"/>
                  <a:pt x="17425" y="4263"/>
                </a:cubicBezTo>
                <a:cubicBezTo>
                  <a:pt x="17425" y="4263"/>
                  <a:pt x="17425" y="4263"/>
                  <a:pt x="17425" y="4263"/>
                </a:cubicBezTo>
                <a:cubicBezTo>
                  <a:pt x="17465" y="4235"/>
                  <a:pt x="17465" y="4235"/>
                  <a:pt x="17465" y="4235"/>
                </a:cubicBezTo>
                <a:cubicBezTo>
                  <a:pt x="17465" y="4235"/>
                  <a:pt x="17465" y="4235"/>
                  <a:pt x="17465" y="4235"/>
                </a:cubicBezTo>
                <a:cubicBezTo>
                  <a:pt x="17465" y="4235"/>
                  <a:pt x="17465" y="4235"/>
                  <a:pt x="17465" y="4235"/>
                </a:cubicBezTo>
                <a:cubicBezTo>
                  <a:pt x="17465" y="4235"/>
                  <a:pt x="17465" y="4235"/>
                  <a:pt x="17465" y="4235"/>
                </a:cubicBezTo>
                <a:cubicBezTo>
                  <a:pt x="17465" y="4235"/>
                  <a:pt x="17505" y="4235"/>
                  <a:pt x="17505" y="4235"/>
                </a:cubicBezTo>
                <a:cubicBezTo>
                  <a:pt x="17505" y="4235"/>
                  <a:pt x="17505" y="4235"/>
                  <a:pt x="17505" y="4235"/>
                </a:cubicBezTo>
                <a:cubicBezTo>
                  <a:pt x="17505" y="4235"/>
                  <a:pt x="17505" y="4235"/>
                  <a:pt x="17505" y="4235"/>
                </a:cubicBezTo>
                <a:cubicBezTo>
                  <a:pt x="17505" y="4235"/>
                  <a:pt x="17505" y="4235"/>
                  <a:pt x="17505" y="4235"/>
                </a:cubicBezTo>
                <a:cubicBezTo>
                  <a:pt x="17505" y="4235"/>
                  <a:pt x="17505" y="4235"/>
                  <a:pt x="17505" y="4235"/>
                </a:cubicBezTo>
                <a:cubicBezTo>
                  <a:pt x="17545" y="4235"/>
                  <a:pt x="17545" y="4235"/>
                  <a:pt x="17545" y="4235"/>
                </a:cubicBezTo>
                <a:cubicBezTo>
                  <a:pt x="17545" y="4235"/>
                  <a:pt x="17545" y="4235"/>
                  <a:pt x="17545" y="4235"/>
                </a:cubicBezTo>
                <a:cubicBezTo>
                  <a:pt x="17545" y="4235"/>
                  <a:pt x="17545" y="4235"/>
                  <a:pt x="17545" y="4235"/>
                </a:cubicBezTo>
                <a:cubicBezTo>
                  <a:pt x="17545" y="4235"/>
                  <a:pt x="17545" y="4235"/>
                  <a:pt x="17545" y="4235"/>
                </a:cubicBezTo>
                <a:cubicBezTo>
                  <a:pt x="17545" y="4235"/>
                  <a:pt x="17545" y="4235"/>
                  <a:pt x="17545" y="4235"/>
                </a:cubicBezTo>
                <a:cubicBezTo>
                  <a:pt x="17545" y="4235"/>
                  <a:pt x="17545" y="4235"/>
                  <a:pt x="17545" y="4235"/>
                </a:cubicBezTo>
                <a:cubicBezTo>
                  <a:pt x="17545" y="4235"/>
                  <a:pt x="17545" y="4235"/>
                  <a:pt x="17545" y="4235"/>
                </a:cubicBezTo>
                <a:cubicBezTo>
                  <a:pt x="17545" y="4235"/>
                  <a:pt x="17545" y="4235"/>
                  <a:pt x="17545" y="4235"/>
                </a:cubicBezTo>
                <a:cubicBezTo>
                  <a:pt x="17545" y="4235"/>
                  <a:pt x="17545" y="4235"/>
                  <a:pt x="17545" y="4235"/>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206"/>
                  <a:pt x="17545" y="4206"/>
                  <a:pt x="17545" y="4206"/>
                </a:cubicBezTo>
                <a:cubicBezTo>
                  <a:pt x="17545" y="4178"/>
                  <a:pt x="17545" y="4178"/>
                  <a:pt x="17545" y="4178"/>
                </a:cubicBezTo>
                <a:cubicBezTo>
                  <a:pt x="17545" y="4149"/>
                  <a:pt x="17545" y="3979"/>
                  <a:pt x="17545" y="3979"/>
                </a:cubicBezTo>
                <a:cubicBezTo>
                  <a:pt x="17545" y="3979"/>
                  <a:pt x="17425" y="3922"/>
                  <a:pt x="17545" y="3865"/>
                </a:cubicBezTo>
                <a:cubicBezTo>
                  <a:pt x="17666" y="3780"/>
                  <a:pt x="17826" y="3695"/>
                  <a:pt x="17826" y="3695"/>
                </a:cubicBezTo>
                <a:cubicBezTo>
                  <a:pt x="17826" y="3695"/>
                  <a:pt x="17906" y="3666"/>
                  <a:pt x="17906" y="3581"/>
                </a:cubicBezTo>
                <a:cubicBezTo>
                  <a:pt x="17906" y="3496"/>
                  <a:pt x="17826" y="3268"/>
                  <a:pt x="17826" y="3268"/>
                </a:cubicBezTo>
                <a:cubicBezTo>
                  <a:pt x="17826" y="3268"/>
                  <a:pt x="17746" y="3126"/>
                  <a:pt x="17746" y="3069"/>
                </a:cubicBezTo>
                <a:cubicBezTo>
                  <a:pt x="17826" y="2728"/>
                  <a:pt x="17625" y="2501"/>
                  <a:pt x="17746" y="2444"/>
                </a:cubicBezTo>
                <a:cubicBezTo>
                  <a:pt x="17746" y="2444"/>
                  <a:pt x="17746" y="2444"/>
                  <a:pt x="17746" y="2444"/>
                </a:cubicBezTo>
                <a:cubicBezTo>
                  <a:pt x="17746" y="2444"/>
                  <a:pt x="17746" y="2444"/>
                  <a:pt x="17746" y="2444"/>
                </a:cubicBezTo>
                <a:cubicBezTo>
                  <a:pt x="17826" y="2416"/>
                  <a:pt x="17826" y="2416"/>
                  <a:pt x="17826" y="2416"/>
                </a:cubicBezTo>
                <a:cubicBezTo>
                  <a:pt x="17947" y="2359"/>
                  <a:pt x="17947" y="2359"/>
                  <a:pt x="17947" y="2359"/>
                </a:cubicBezTo>
                <a:cubicBezTo>
                  <a:pt x="17947" y="2359"/>
                  <a:pt x="17947" y="2331"/>
                  <a:pt x="17947" y="2331"/>
                </a:cubicBezTo>
                <a:cubicBezTo>
                  <a:pt x="17947" y="2188"/>
                  <a:pt x="17706" y="2046"/>
                  <a:pt x="17987" y="2018"/>
                </a:cubicBezTo>
                <a:cubicBezTo>
                  <a:pt x="18107" y="1961"/>
                  <a:pt x="18107" y="1961"/>
                  <a:pt x="18107" y="1961"/>
                </a:cubicBezTo>
                <a:cubicBezTo>
                  <a:pt x="18469" y="1961"/>
                  <a:pt x="18469" y="1961"/>
                  <a:pt x="18469" y="1961"/>
                </a:cubicBezTo>
                <a:cubicBezTo>
                  <a:pt x="18549" y="1791"/>
                  <a:pt x="18549" y="1791"/>
                  <a:pt x="18549" y="1791"/>
                </a:cubicBezTo>
                <a:cubicBezTo>
                  <a:pt x="18709" y="1677"/>
                  <a:pt x="18709" y="1677"/>
                  <a:pt x="18709" y="1677"/>
                </a:cubicBezTo>
                <a:cubicBezTo>
                  <a:pt x="18830" y="1677"/>
                  <a:pt x="18990" y="1648"/>
                  <a:pt x="19071" y="1677"/>
                </a:cubicBezTo>
                <a:cubicBezTo>
                  <a:pt x="19151" y="1762"/>
                  <a:pt x="19151" y="1819"/>
                  <a:pt x="19312" y="1847"/>
                </a:cubicBezTo>
                <a:cubicBezTo>
                  <a:pt x="19793" y="1961"/>
                  <a:pt x="19793" y="1961"/>
                  <a:pt x="19793" y="1961"/>
                </a:cubicBezTo>
                <a:cubicBezTo>
                  <a:pt x="20034" y="1989"/>
                  <a:pt x="20034" y="1989"/>
                  <a:pt x="20034" y="1989"/>
                </a:cubicBezTo>
                <a:cubicBezTo>
                  <a:pt x="20034" y="1989"/>
                  <a:pt x="20034" y="1989"/>
                  <a:pt x="20034" y="1989"/>
                </a:cubicBezTo>
                <a:cubicBezTo>
                  <a:pt x="20074" y="1989"/>
                  <a:pt x="20074" y="1989"/>
                  <a:pt x="20074" y="1989"/>
                </a:cubicBezTo>
                <a:cubicBezTo>
                  <a:pt x="20074" y="1989"/>
                  <a:pt x="20074" y="1989"/>
                  <a:pt x="20074" y="1989"/>
                </a:cubicBezTo>
                <a:cubicBezTo>
                  <a:pt x="20155" y="2046"/>
                  <a:pt x="20155" y="2046"/>
                  <a:pt x="20155" y="2046"/>
                </a:cubicBezTo>
                <a:cubicBezTo>
                  <a:pt x="20155" y="2046"/>
                  <a:pt x="20155" y="2046"/>
                  <a:pt x="20155" y="2046"/>
                </a:cubicBezTo>
                <a:cubicBezTo>
                  <a:pt x="20155" y="2046"/>
                  <a:pt x="20155" y="2046"/>
                  <a:pt x="20155" y="2046"/>
                </a:cubicBezTo>
                <a:cubicBezTo>
                  <a:pt x="20155" y="2046"/>
                  <a:pt x="20155" y="2046"/>
                  <a:pt x="20155" y="2046"/>
                </a:cubicBezTo>
                <a:cubicBezTo>
                  <a:pt x="20155" y="2103"/>
                  <a:pt x="20155" y="2160"/>
                  <a:pt x="20195" y="2188"/>
                </a:cubicBezTo>
                <a:cubicBezTo>
                  <a:pt x="20195" y="2245"/>
                  <a:pt x="20235" y="2331"/>
                  <a:pt x="20235" y="2331"/>
                </a:cubicBezTo>
                <a:cubicBezTo>
                  <a:pt x="20235" y="2331"/>
                  <a:pt x="20195" y="2416"/>
                  <a:pt x="20195" y="2473"/>
                </a:cubicBezTo>
                <a:cubicBezTo>
                  <a:pt x="20155" y="2501"/>
                  <a:pt x="20155" y="2586"/>
                  <a:pt x="20155" y="2615"/>
                </a:cubicBezTo>
                <a:cubicBezTo>
                  <a:pt x="20155" y="2643"/>
                  <a:pt x="20155" y="2672"/>
                  <a:pt x="20155" y="2700"/>
                </a:cubicBezTo>
                <a:cubicBezTo>
                  <a:pt x="20155" y="2757"/>
                  <a:pt x="20195" y="2842"/>
                  <a:pt x="20235" y="2871"/>
                </a:cubicBezTo>
                <a:cubicBezTo>
                  <a:pt x="20235" y="2899"/>
                  <a:pt x="20436" y="2984"/>
                  <a:pt x="20436" y="2984"/>
                </a:cubicBezTo>
                <a:cubicBezTo>
                  <a:pt x="20436" y="2984"/>
                  <a:pt x="20436" y="2984"/>
                  <a:pt x="20396" y="3013"/>
                </a:cubicBezTo>
                <a:cubicBezTo>
                  <a:pt x="20396" y="3013"/>
                  <a:pt x="20396" y="3041"/>
                  <a:pt x="20436" y="3041"/>
                </a:cubicBezTo>
                <a:cubicBezTo>
                  <a:pt x="20516" y="3041"/>
                  <a:pt x="20637" y="3013"/>
                  <a:pt x="20637" y="3013"/>
                </a:cubicBezTo>
                <a:cubicBezTo>
                  <a:pt x="20637" y="3013"/>
                  <a:pt x="20637" y="2757"/>
                  <a:pt x="20596" y="2672"/>
                </a:cubicBezTo>
                <a:cubicBezTo>
                  <a:pt x="20556" y="2558"/>
                  <a:pt x="20757" y="2444"/>
                  <a:pt x="20757" y="2444"/>
                </a:cubicBezTo>
                <a:cubicBezTo>
                  <a:pt x="21038" y="2245"/>
                  <a:pt x="21038" y="2245"/>
                  <a:pt x="21038" y="2245"/>
                </a:cubicBezTo>
                <a:cubicBezTo>
                  <a:pt x="20998" y="2018"/>
                  <a:pt x="20998" y="2018"/>
                  <a:pt x="20998" y="2018"/>
                </a:cubicBezTo>
                <a:cubicBezTo>
                  <a:pt x="21319" y="2046"/>
                  <a:pt x="21319" y="2046"/>
                  <a:pt x="21319" y="2046"/>
                </a:cubicBezTo>
                <a:cubicBezTo>
                  <a:pt x="21319" y="2046"/>
                  <a:pt x="21560" y="1961"/>
                  <a:pt x="21480" y="1847"/>
                </a:cubicBezTo>
                <a:cubicBezTo>
                  <a:pt x="21399" y="1705"/>
                  <a:pt x="21319" y="1478"/>
                  <a:pt x="21239" y="1535"/>
                </a:cubicBezTo>
                <a:cubicBezTo>
                  <a:pt x="21118" y="1592"/>
                  <a:pt x="20918" y="1762"/>
                  <a:pt x="20918" y="1762"/>
                </a:cubicBezTo>
                <a:cubicBezTo>
                  <a:pt x="20877" y="1478"/>
                  <a:pt x="20877" y="1478"/>
                  <a:pt x="20877" y="1478"/>
                </a:cubicBezTo>
                <a:cubicBezTo>
                  <a:pt x="20556" y="1563"/>
                  <a:pt x="20556" y="1563"/>
                  <a:pt x="20556" y="1563"/>
                </a:cubicBezTo>
                <a:cubicBezTo>
                  <a:pt x="20235" y="1506"/>
                  <a:pt x="20235" y="1506"/>
                  <a:pt x="20235" y="1506"/>
                </a:cubicBezTo>
                <a:cubicBezTo>
                  <a:pt x="20235" y="1506"/>
                  <a:pt x="20115" y="1393"/>
                  <a:pt x="19994" y="1421"/>
                </a:cubicBezTo>
                <a:cubicBezTo>
                  <a:pt x="19874" y="1421"/>
                  <a:pt x="19673" y="1421"/>
                  <a:pt x="19673" y="1421"/>
                </a:cubicBezTo>
                <a:cubicBezTo>
                  <a:pt x="19673" y="1421"/>
                  <a:pt x="19512" y="1336"/>
                  <a:pt x="19593" y="1307"/>
                </a:cubicBezTo>
                <a:cubicBezTo>
                  <a:pt x="19713" y="1307"/>
                  <a:pt x="19954" y="1336"/>
                  <a:pt x="20074" y="1307"/>
                </a:cubicBezTo>
                <a:cubicBezTo>
                  <a:pt x="20155" y="1307"/>
                  <a:pt x="20797" y="1194"/>
                  <a:pt x="20797" y="1194"/>
                </a:cubicBezTo>
                <a:cubicBezTo>
                  <a:pt x="20837" y="995"/>
                  <a:pt x="20837" y="995"/>
                  <a:pt x="20837" y="995"/>
                </a:cubicBezTo>
                <a:cubicBezTo>
                  <a:pt x="21118" y="824"/>
                  <a:pt x="21118" y="824"/>
                  <a:pt x="21118" y="824"/>
                </a:cubicBezTo>
                <a:cubicBezTo>
                  <a:pt x="20637" y="568"/>
                  <a:pt x="20637" y="568"/>
                  <a:pt x="20637" y="568"/>
                </a:cubicBezTo>
                <a:cubicBezTo>
                  <a:pt x="20436" y="341"/>
                  <a:pt x="20436" y="341"/>
                  <a:pt x="20436" y="341"/>
                </a:cubicBezTo>
                <a:cubicBezTo>
                  <a:pt x="20436" y="341"/>
                  <a:pt x="20396" y="256"/>
                  <a:pt x="20315" y="256"/>
                </a:cubicBezTo>
                <a:cubicBezTo>
                  <a:pt x="20195" y="256"/>
                  <a:pt x="19874" y="369"/>
                  <a:pt x="19874" y="369"/>
                </a:cubicBezTo>
                <a:cubicBezTo>
                  <a:pt x="19633" y="256"/>
                  <a:pt x="19633" y="256"/>
                  <a:pt x="19633" y="256"/>
                </a:cubicBezTo>
                <a:cubicBezTo>
                  <a:pt x="19272" y="284"/>
                  <a:pt x="19272" y="284"/>
                  <a:pt x="19272" y="284"/>
                </a:cubicBezTo>
                <a:cubicBezTo>
                  <a:pt x="18750" y="171"/>
                  <a:pt x="18750" y="171"/>
                  <a:pt x="18750" y="171"/>
                </a:cubicBezTo>
                <a:cubicBezTo>
                  <a:pt x="18750" y="256"/>
                  <a:pt x="18750" y="256"/>
                  <a:pt x="18750" y="256"/>
                </a:cubicBezTo>
                <a:cubicBezTo>
                  <a:pt x="18750" y="256"/>
                  <a:pt x="18589" y="227"/>
                  <a:pt x="18549" y="171"/>
                </a:cubicBezTo>
                <a:cubicBezTo>
                  <a:pt x="18549" y="114"/>
                  <a:pt x="18549" y="57"/>
                  <a:pt x="18549" y="57"/>
                </a:cubicBezTo>
                <a:cubicBezTo>
                  <a:pt x="18348" y="85"/>
                  <a:pt x="18348" y="85"/>
                  <a:pt x="18348" y="85"/>
                </a:cubicBezTo>
                <a:cubicBezTo>
                  <a:pt x="18268" y="85"/>
                  <a:pt x="18268" y="85"/>
                  <a:pt x="18268" y="85"/>
                </a:cubicBezTo>
                <a:cubicBezTo>
                  <a:pt x="18027" y="0"/>
                  <a:pt x="18027" y="0"/>
                  <a:pt x="18027" y="0"/>
                </a:cubicBezTo>
                <a:cubicBezTo>
                  <a:pt x="17906" y="171"/>
                  <a:pt x="17906" y="171"/>
                  <a:pt x="17906" y="171"/>
                </a:cubicBezTo>
                <a:cubicBezTo>
                  <a:pt x="18067" y="369"/>
                  <a:pt x="18067" y="369"/>
                  <a:pt x="18067" y="369"/>
                </a:cubicBezTo>
                <a:cubicBezTo>
                  <a:pt x="17906" y="597"/>
                  <a:pt x="17906" y="597"/>
                  <a:pt x="17906" y="597"/>
                </a:cubicBezTo>
                <a:cubicBezTo>
                  <a:pt x="18027" y="739"/>
                  <a:pt x="18027" y="739"/>
                  <a:pt x="18027" y="739"/>
                </a:cubicBezTo>
                <a:cubicBezTo>
                  <a:pt x="18027" y="938"/>
                  <a:pt x="18027" y="938"/>
                  <a:pt x="18027" y="938"/>
                </a:cubicBezTo>
                <a:cubicBezTo>
                  <a:pt x="17866" y="1165"/>
                  <a:pt x="17866" y="1165"/>
                  <a:pt x="17866" y="1165"/>
                </a:cubicBezTo>
                <a:cubicBezTo>
                  <a:pt x="17625" y="1023"/>
                  <a:pt x="17625" y="1023"/>
                  <a:pt x="17625" y="1023"/>
                </a:cubicBezTo>
                <a:cubicBezTo>
                  <a:pt x="17666" y="824"/>
                  <a:pt x="17666" y="824"/>
                  <a:pt x="17666" y="824"/>
                </a:cubicBezTo>
                <a:cubicBezTo>
                  <a:pt x="17786" y="597"/>
                  <a:pt x="17786" y="597"/>
                  <a:pt x="17786" y="597"/>
                </a:cubicBezTo>
                <a:cubicBezTo>
                  <a:pt x="17625" y="369"/>
                  <a:pt x="17625" y="369"/>
                  <a:pt x="17625" y="369"/>
                </a:cubicBezTo>
                <a:cubicBezTo>
                  <a:pt x="17304" y="568"/>
                  <a:pt x="17304" y="568"/>
                  <a:pt x="17304" y="568"/>
                </a:cubicBezTo>
                <a:cubicBezTo>
                  <a:pt x="17304" y="853"/>
                  <a:pt x="17304" y="853"/>
                  <a:pt x="17304" y="853"/>
                </a:cubicBezTo>
                <a:cubicBezTo>
                  <a:pt x="17144" y="1052"/>
                  <a:pt x="17144" y="1052"/>
                  <a:pt x="17144" y="1052"/>
                </a:cubicBezTo>
                <a:cubicBezTo>
                  <a:pt x="17144" y="1307"/>
                  <a:pt x="17144" y="1307"/>
                  <a:pt x="17144" y="1307"/>
                </a:cubicBezTo>
                <a:cubicBezTo>
                  <a:pt x="17063" y="1506"/>
                  <a:pt x="17063" y="1506"/>
                  <a:pt x="17063" y="1506"/>
                </a:cubicBezTo>
                <a:cubicBezTo>
                  <a:pt x="17023" y="1762"/>
                  <a:pt x="17023" y="1762"/>
                  <a:pt x="17023" y="1762"/>
                </a:cubicBezTo>
                <a:cubicBezTo>
                  <a:pt x="17023" y="1762"/>
                  <a:pt x="17023" y="1819"/>
                  <a:pt x="16943" y="1819"/>
                </a:cubicBezTo>
                <a:cubicBezTo>
                  <a:pt x="16863" y="1847"/>
                  <a:pt x="16702" y="1791"/>
                  <a:pt x="16702" y="1791"/>
                </a:cubicBezTo>
                <a:cubicBezTo>
                  <a:pt x="16702" y="1421"/>
                  <a:pt x="16702" y="1421"/>
                  <a:pt x="16702" y="1421"/>
                </a:cubicBezTo>
                <a:cubicBezTo>
                  <a:pt x="16782" y="1222"/>
                  <a:pt x="16782" y="1222"/>
                  <a:pt x="16782" y="1222"/>
                </a:cubicBezTo>
                <a:cubicBezTo>
                  <a:pt x="16903" y="1052"/>
                  <a:pt x="16903" y="1052"/>
                  <a:pt x="16903" y="1052"/>
                </a:cubicBezTo>
                <a:cubicBezTo>
                  <a:pt x="17063" y="824"/>
                  <a:pt x="17063" y="824"/>
                  <a:pt x="17063" y="824"/>
                </a:cubicBezTo>
                <a:cubicBezTo>
                  <a:pt x="17063" y="824"/>
                  <a:pt x="17063" y="682"/>
                  <a:pt x="17023" y="654"/>
                </a:cubicBezTo>
                <a:cubicBezTo>
                  <a:pt x="17023" y="654"/>
                  <a:pt x="16943" y="625"/>
                  <a:pt x="16983" y="625"/>
                </a:cubicBezTo>
                <a:cubicBezTo>
                  <a:pt x="16983" y="597"/>
                  <a:pt x="17144" y="483"/>
                  <a:pt x="17144" y="483"/>
                </a:cubicBezTo>
                <a:cubicBezTo>
                  <a:pt x="17144" y="483"/>
                  <a:pt x="17144" y="398"/>
                  <a:pt x="17023" y="341"/>
                </a:cubicBezTo>
                <a:cubicBezTo>
                  <a:pt x="16943" y="313"/>
                  <a:pt x="16863" y="256"/>
                  <a:pt x="16782" y="284"/>
                </a:cubicBezTo>
                <a:cubicBezTo>
                  <a:pt x="16742" y="313"/>
                  <a:pt x="16541" y="369"/>
                  <a:pt x="16541" y="398"/>
                </a:cubicBezTo>
                <a:cubicBezTo>
                  <a:pt x="16501" y="426"/>
                  <a:pt x="16541" y="483"/>
                  <a:pt x="16582" y="512"/>
                </a:cubicBezTo>
                <a:cubicBezTo>
                  <a:pt x="16622" y="512"/>
                  <a:pt x="16662" y="540"/>
                  <a:pt x="16702" y="540"/>
                </a:cubicBezTo>
                <a:cubicBezTo>
                  <a:pt x="16702" y="568"/>
                  <a:pt x="16742" y="654"/>
                  <a:pt x="16702" y="682"/>
                </a:cubicBezTo>
                <a:cubicBezTo>
                  <a:pt x="16662" y="711"/>
                  <a:pt x="16702" y="796"/>
                  <a:pt x="16582" y="767"/>
                </a:cubicBezTo>
                <a:cubicBezTo>
                  <a:pt x="16501" y="739"/>
                  <a:pt x="16260" y="625"/>
                  <a:pt x="16260" y="625"/>
                </a:cubicBezTo>
                <a:cubicBezTo>
                  <a:pt x="16220" y="625"/>
                  <a:pt x="16260" y="512"/>
                  <a:pt x="16180" y="625"/>
                </a:cubicBezTo>
                <a:cubicBezTo>
                  <a:pt x="16100" y="711"/>
                  <a:pt x="16060" y="739"/>
                  <a:pt x="16100" y="796"/>
                </a:cubicBezTo>
                <a:cubicBezTo>
                  <a:pt x="16140" y="853"/>
                  <a:pt x="16180" y="853"/>
                  <a:pt x="16180" y="881"/>
                </a:cubicBezTo>
                <a:cubicBezTo>
                  <a:pt x="16180" y="909"/>
                  <a:pt x="16019" y="909"/>
                  <a:pt x="16019" y="938"/>
                </a:cubicBezTo>
                <a:cubicBezTo>
                  <a:pt x="16019" y="966"/>
                  <a:pt x="15979" y="995"/>
                  <a:pt x="16060" y="1052"/>
                </a:cubicBezTo>
                <a:cubicBezTo>
                  <a:pt x="16140" y="1080"/>
                  <a:pt x="16220" y="1108"/>
                  <a:pt x="16220" y="1108"/>
                </a:cubicBezTo>
                <a:cubicBezTo>
                  <a:pt x="16220" y="1108"/>
                  <a:pt x="16301" y="1194"/>
                  <a:pt x="16260" y="1194"/>
                </a:cubicBezTo>
                <a:cubicBezTo>
                  <a:pt x="16260" y="1222"/>
                  <a:pt x="16019" y="1194"/>
                  <a:pt x="16019" y="1222"/>
                </a:cubicBezTo>
                <a:cubicBezTo>
                  <a:pt x="16019" y="1251"/>
                  <a:pt x="16019" y="1307"/>
                  <a:pt x="16019" y="1336"/>
                </a:cubicBezTo>
                <a:cubicBezTo>
                  <a:pt x="16019" y="1364"/>
                  <a:pt x="16019" y="1421"/>
                  <a:pt x="16019" y="1421"/>
                </a:cubicBezTo>
                <a:cubicBezTo>
                  <a:pt x="16019" y="1449"/>
                  <a:pt x="15859" y="1449"/>
                  <a:pt x="15819" y="1478"/>
                </a:cubicBezTo>
                <a:cubicBezTo>
                  <a:pt x="15738" y="1506"/>
                  <a:pt x="15698" y="1592"/>
                  <a:pt x="15698" y="1648"/>
                </a:cubicBezTo>
                <a:cubicBezTo>
                  <a:pt x="15658" y="1705"/>
                  <a:pt x="15658" y="1762"/>
                  <a:pt x="15658" y="1791"/>
                </a:cubicBezTo>
                <a:cubicBezTo>
                  <a:pt x="15658" y="1819"/>
                  <a:pt x="15578" y="1876"/>
                  <a:pt x="15578" y="1876"/>
                </a:cubicBezTo>
                <a:cubicBezTo>
                  <a:pt x="15578" y="1876"/>
                  <a:pt x="15578" y="1904"/>
                  <a:pt x="15498" y="1876"/>
                </a:cubicBezTo>
                <a:cubicBezTo>
                  <a:pt x="15417" y="1876"/>
                  <a:pt x="15136" y="1762"/>
                  <a:pt x="15096" y="1762"/>
                </a:cubicBezTo>
                <a:cubicBezTo>
                  <a:pt x="15016" y="1762"/>
                  <a:pt x="14935" y="1791"/>
                  <a:pt x="14935" y="1847"/>
                </a:cubicBezTo>
                <a:cubicBezTo>
                  <a:pt x="14935" y="1876"/>
                  <a:pt x="15056" y="1961"/>
                  <a:pt x="15096" y="1961"/>
                </a:cubicBezTo>
                <a:cubicBezTo>
                  <a:pt x="15096" y="1961"/>
                  <a:pt x="15297" y="1989"/>
                  <a:pt x="15337" y="2018"/>
                </a:cubicBezTo>
                <a:cubicBezTo>
                  <a:pt x="15337" y="2046"/>
                  <a:pt x="15337" y="2245"/>
                  <a:pt x="15337" y="2245"/>
                </a:cubicBezTo>
                <a:cubicBezTo>
                  <a:pt x="15337" y="2245"/>
                  <a:pt x="15498" y="2473"/>
                  <a:pt x="15217" y="2274"/>
                </a:cubicBezTo>
                <a:cubicBezTo>
                  <a:pt x="14895" y="2075"/>
                  <a:pt x="14895" y="2046"/>
                  <a:pt x="14855" y="2018"/>
                </a:cubicBezTo>
                <a:cubicBezTo>
                  <a:pt x="14815" y="2018"/>
                  <a:pt x="14534" y="1961"/>
                  <a:pt x="14534" y="1961"/>
                </a:cubicBezTo>
                <a:cubicBezTo>
                  <a:pt x="14534" y="1961"/>
                  <a:pt x="14494" y="1876"/>
                  <a:pt x="14454" y="1961"/>
                </a:cubicBezTo>
                <a:cubicBezTo>
                  <a:pt x="14414" y="2018"/>
                  <a:pt x="14534" y="2160"/>
                  <a:pt x="14534" y="2160"/>
                </a:cubicBezTo>
                <a:cubicBezTo>
                  <a:pt x="14494" y="2132"/>
                  <a:pt x="14494" y="2132"/>
                  <a:pt x="14494" y="2132"/>
                </a:cubicBezTo>
                <a:cubicBezTo>
                  <a:pt x="14494" y="2132"/>
                  <a:pt x="14373" y="2075"/>
                  <a:pt x="14293" y="2046"/>
                </a:cubicBezTo>
                <a:cubicBezTo>
                  <a:pt x="14253" y="1989"/>
                  <a:pt x="14132" y="2046"/>
                  <a:pt x="14132" y="2046"/>
                </a:cubicBezTo>
                <a:cubicBezTo>
                  <a:pt x="14132" y="2046"/>
                  <a:pt x="14092" y="2075"/>
                  <a:pt x="14012" y="2132"/>
                </a:cubicBezTo>
                <a:cubicBezTo>
                  <a:pt x="13972" y="2160"/>
                  <a:pt x="13811" y="2046"/>
                  <a:pt x="13972" y="2188"/>
                </a:cubicBezTo>
                <a:cubicBezTo>
                  <a:pt x="14092" y="2302"/>
                  <a:pt x="14213" y="2331"/>
                  <a:pt x="14253" y="2359"/>
                </a:cubicBezTo>
                <a:cubicBezTo>
                  <a:pt x="14253" y="2359"/>
                  <a:pt x="14414" y="2387"/>
                  <a:pt x="14454" y="2416"/>
                </a:cubicBezTo>
                <a:cubicBezTo>
                  <a:pt x="14494" y="2444"/>
                  <a:pt x="14494" y="2529"/>
                  <a:pt x="14494" y="2558"/>
                </a:cubicBezTo>
                <a:cubicBezTo>
                  <a:pt x="14494" y="2558"/>
                  <a:pt x="14614" y="2672"/>
                  <a:pt x="14414" y="2586"/>
                </a:cubicBezTo>
                <a:cubicBezTo>
                  <a:pt x="14213" y="2473"/>
                  <a:pt x="14213" y="2444"/>
                  <a:pt x="14132" y="2444"/>
                </a:cubicBezTo>
                <a:cubicBezTo>
                  <a:pt x="14092" y="2444"/>
                  <a:pt x="14012" y="2501"/>
                  <a:pt x="14012" y="2501"/>
                </a:cubicBezTo>
                <a:cubicBezTo>
                  <a:pt x="14012" y="2501"/>
                  <a:pt x="13771" y="2473"/>
                  <a:pt x="13771" y="2387"/>
                </a:cubicBezTo>
                <a:cubicBezTo>
                  <a:pt x="13731" y="2302"/>
                  <a:pt x="13811" y="2160"/>
                  <a:pt x="13651" y="2188"/>
                </a:cubicBezTo>
                <a:cubicBezTo>
                  <a:pt x="13450" y="2188"/>
                  <a:pt x="13410" y="2245"/>
                  <a:pt x="13410" y="2274"/>
                </a:cubicBezTo>
                <a:cubicBezTo>
                  <a:pt x="13410" y="2302"/>
                  <a:pt x="13289" y="2331"/>
                  <a:pt x="13410" y="2416"/>
                </a:cubicBezTo>
                <a:cubicBezTo>
                  <a:pt x="13530" y="2501"/>
                  <a:pt x="13611" y="2558"/>
                  <a:pt x="13651" y="2558"/>
                </a:cubicBezTo>
                <a:cubicBezTo>
                  <a:pt x="13651" y="2558"/>
                  <a:pt x="13892" y="2558"/>
                  <a:pt x="13771" y="2586"/>
                </a:cubicBezTo>
                <a:cubicBezTo>
                  <a:pt x="13691" y="2643"/>
                  <a:pt x="13530" y="2643"/>
                  <a:pt x="13490" y="2643"/>
                </a:cubicBezTo>
                <a:cubicBezTo>
                  <a:pt x="13450" y="2643"/>
                  <a:pt x="13490" y="2615"/>
                  <a:pt x="13450" y="2643"/>
                </a:cubicBezTo>
                <a:cubicBezTo>
                  <a:pt x="13370" y="2672"/>
                  <a:pt x="13169" y="2814"/>
                  <a:pt x="13169" y="2814"/>
                </a:cubicBezTo>
                <a:cubicBezTo>
                  <a:pt x="13169" y="2814"/>
                  <a:pt x="13129" y="2757"/>
                  <a:pt x="13129" y="2728"/>
                </a:cubicBezTo>
                <a:cubicBezTo>
                  <a:pt x="13129" y="2700"/>
                  <a:pt x="13289" y="2643"/>
                  <a:pt x="13289" y="2586"/>
                </a:cubicBezTo>
                <a:cubicBezTo>
                  <a:pt x="13289" y="2529"/>
                  <a:pt x="13209" y="2331"/>
                  <a:pt x="13209" y="2331"/>
                </a:cubicBezTo>
                <a:cubicBezTo>
                  <a:pt x="13209" y="2331"/>
                  <a:pt x="13048" y="2274"/>
                  <a:pt x="13048" y="2274"/>
                </a:cubicBezTo>
                <a:cubicBezTo>
                  <a:pt x="13008" y="2245"/>
                  <a:pt x="12888" y="2188"/>
                  <a:pt x="12848" y="2217"/>
                </a:cubicBezTo>
                <a:cubicBezTo>
                  <a:pt x="12808" y="2245"/>
                  <a:pt x="12727" y="2331"/>
                  <a:pt x="12808" y="2387"/>
                </a:cubicBezTo>
                <a:cubicBezTo>
                  <a:pt x="12888" y="2473"/>
                  <a:pt x="12968" y="2529"/>
                  <a:pt x="12928" y="2529"/>
                </a:cubicBezTo>
                <a:cubicBezTo>
                  <a:pt x="12848" y="2558"/>
                  <a:pt x="12808" y="2586"/>
                  <a:pt x="12767" y="2558"/>
                </a:cubicBezTo>
                <a:cubicBezTo>
                  <a:pt x="12727" y="2558"/>
                  <a:pt x="12647" y="2501"/>
                  <a:pt x="12527" y="2529"/>
                </a:cubicBezTo>
                <a:cubicBezTo>
                  <a:pt x="12406" y="2558"/>
                  <a:pt x="12286" y="2728"/>
                  <a:pt x="12286" y="2728"/>
                </a:cubicBezTo>
                <a:cubicBezTo>
                  <a:pt x="12286" y="2728"/>
                  <a:pt x="12406" y="2899"/>
                  <a:pt x="12446" y="2927"/>
                </a:cubicBezTo>
                <a:cubicBezTo>
                  <a:pt x="12486" y="2927"/>
                  <a:pt x="12527" y="2984"/>
                  <a:pt x="12527" y="3041"/>
                </a:cubicBezTo>
                <a:cubicBezTo>
                  <a:pt x="12486" y="3098"/>
                  <a:pt x="12527" y="3013"/>
                  <a:pt x="12446" y="3041"/>
                </a:cubicBezTo>
                <a:cubicBezTo>
                  <a:pt x="12326" y="3069"/>
                  <a:pt x="12286" y="3098"/>
                  <a:pt x="12205" y="3098"/>
                </a:cubicBezTo>
                <a:cubicBezTo>
                  <a:pt x="12125" y="3098"/>
                  <a:pt x="11924" y="3268"/>
                  <a:pt x="11924" y="3268"/>
                </a:cubicBezTo>
                <a:cubicBezTo>
                  <a:pt x="12045" y="3382"/>
                  <a:pt x="12045" y="3382"/>
                  <a:pt x="12045" y="3382"/>
                </a:cubicBezTo>
                <a:cubicBezTo>
                  <a:pt x="12045" y="3382"/>
                  <a:pt x="11724" y="3467"/>
                  <a:pt x="11643" y="3496"/>
                </a:cubicBezTo>
                <a:cubicBezTo>
                  <a:pt x="11603" y="3496"/>
                  <a:pt x="11764" y="3467"/>
                  <a:pt x="11563" y="3496"/>
                </a:cubicBezTo>
                <a:cubicBezTo>
                  <a:pt x="11402" y="3553"/>
                  <a:pt x="11282" y="3666"/>
                  <a:pt x="11242" y="3723"/>
                </a:cubicBezTo>
                <a:cubicBezTo>
                  <a:pt x="11242" y="3752"/>
                  <a:pt x="11081" y="3752"/>
                  <a:pt x="11081" y="3837"/>
                </a:cubicBezTo>
                <a:cubicBezTo>
                  <a:pt x="11081" y="3894"/>
                  <a:pt x="11121" y="4007"/>
                  <a:pt x="11081" y="4036"/>
                </a:cubicBezTo>
                <a:cubicBezTo>
                  <a:pt x="11081" y="4064"/>
                  <a:pt x="11081" y="4064"/>
                  <a:pt x="11081" y="4121"/>
                </a:cubicBezTo>
                <a:cubicBezTo>
                  <a:pt x="11081" y="4178"/>
                  <a:pt x="11041" y="4235"/>
                  <a:pt x="11161" y="4235"/>
                </a:cubicBezTo>
                <a:cubicBezTo>
                  <a:pt x="11282" y="4235"/>
                  <a:pt x="11443" y="4178"/>
                  <a:pt x="11483" y="4149"/>
                </a:cubicBezTo>
                <a:cubicBezTo>
                  <a:pt x="11483" y="4121"/>
                  <a:pt x="11523" y="4007"/>
                  <a:pt x="11563" y="4064"/>
                </a:cubicBezTo>
                <a:cubicBezTo>
                  <a:pt x="11643" y="4093"/>
                  <a:pt x="11643" y="4206"/>
                  <a:pt x="11643" y="4206"/>
                </a:cubicBezTo>
                <a:cubicBezTo>
                  <a:pt x="11643" y="4206"/>
                  <a:pt x="11643" y="4320"/>
                  <a:pt x="11643" y="4348"/>
                </a:cubicBezTo>
                <a:cubicBezTo>
                  <a:pt x="11603" y="4405"/>
                  <a:pt x="11884" y="4348"/>
                  <a:pt x="11603" y="4434"/>
                </a:cubicBezTo>
                <a:cubicBezTo>
                  <a:pt x="11322" y="4547"/>
                  <a:pt x="11242" y="4547"/>
                  <a:pt x="11242" y="4576"/>
                </a:cubicBezTo>
                <a:cubicBezTo>
                  <a:pt x="11242" y="4633"/>
                  <a:pt x="11402" y="4775"/>
                  <a:pt x="11202" y="4718"/>
                </a:cubicBezTo>
                <a:cubicBezTo>
                  <a:pt x="11001" y="4689"/>
                  <a:pt x="11001" y="4718"/>
                  <a:pt x="11001" y="4689"/>
                </a:cubicBezTo>
                <a:cubicBezTo>
                  <a:pt x="10961" y="4661"/>
                  <a:pt x="11041" y="4832"/>
                  <a:pt x="10800" y="4576"/>
                </a:cubicBezTo>
                <a:cubicBezTo>
                  <a:pt x="10559" y="4320"/>
                  <a:pt x="10559" y="4348"/>
                  <a:pt x="10559" y="4292"/>
                </a:cubicBezTo>
                <a:cubicBezTo>
                  <a:pt x="10559" y="4235"/>
                  <a:pt x="10519" y="4036"/>
                  <a:pt x="10519" y="4036"/>
                </a:cubicBezTo>
                <a:cubicBezTo>
                  <a:pt x="10519" y="4036"/>
                  <a:pt x="10479" y="3837"/>
                  <a:pt x="10359" y="3922"/>
                </a:cubicBezTo>
                <a:cubicBezTo>
                  <a:pt x="10198" y="4007"/>
                  <a:pt x="10198" y="4149"/>
                  <a:pt x="10198" y="4149"/>
                </a:cubicBezTo>
                <a:cubicBezTo>
                  <a:pt x="10198" y="4149"/>
                  <a:pt x="9997" y="4292"/>
                  <a:pt x="9957" y="4320"/>
                </a:cubicBezTo>
                <a:cubicBezTo>
                  <a:pt x="9917" y="4320"/>
                  <a:pt x="9837" y="4320"/>
                  <a:pt x="9716" y="4377"/>
                </a:cubicBezTo>
                <a:cubicBezTo>
                  <a:pt x="9636" y="4462"/>
                  <a:pt x="9355" y="4746"/>
                  <a:pt x="9355" y="4746"/>
                </a:cubicBezTo>
                <a:cubicBezTo>
                  <a:pt x="9355" y="4746"/>
                  <a:pt x="9194" y="4945"/>
                  <a:pt x="9234" y="5002"/>
                </a:cubicBezTo>
                <a:cubicBezTo>
                  <a:pt x="9274" y="5059"/>
                  <a:pt x="9395" y="5144"/>
                  <a:pt x="9395" y="5144"/>
                </a:cubicBezTo>
                <a:cubicBezTo>
                  <a:pt x="9395" y="5144"/>
                  <a:pt x="9435" y="5116"/>
                  <a:pt x="9435" y="5201"/>
                </a:cubicBezTo>
                <a:cubicBezTo>
                  <a:pt x="9435" y="5286"/>
                  <a:pt x="9636" y="5315"/>
                  <a:pt x="9636" y="5315"/>
                </a:cubicBezTo>
                <a:cubicBezTo>
                  <a:pt x="9636" y="5315"/>
                  <a:pt x="9716" y="5343"/>
                  <a:pt x="9636" y="5400"/>
                </a:cubicBezTo>
                <a:cubicBezTo>
                  <a:pt x="9515" y="5457"/>
                  <a:pt x="9194" y="5485"/>
                  <a:pt x="9194" y="5485"/>
                </a:cubicBezTo>
                <a:cubicBezTo>
                  <a:pt x="8873" y="5485"/>
                  <a:pt x="8873" y="5485"/>
                  <a:pt x="8873" y="5485"/>
                </a:cubicBezTo>
                <a:cubicBezTo>
                  <a:pt x="8873" y="5485"/>
                  <a:pt x="8712" y="5627"/>
                  <a:pt x="8672" y="5627"/>
                </a:cubicBezTo>
                <a:cubicBezTo>
                  <a:pt x="8592" y="5656"/>
                  <a:pt x="8472" y="5713"/>
                  <a:pt x="8431" y="5798"/>
                </a:cubicBezTo>
                <a:cubicBezTo>
                  <a:pt x="8431" y="5855"/>
                  <a:pt x="8070" y="6082"/>
                  <a:pt x="8070" y="6082"/>
                </a:cubicBezTo>
                <a:cubicBezTo>
                  <a:pt x="8070" y="6082"/>
                  <a:pt x="8070" y="6167"/>
                  <a:pt x="8070" y="6196"/>
                </a:cubicBezTo>
                <a:cubicBezTo>
                  <a:pt x="8070" y="6224"/>
                  <a:pt x="7909" y="6281"/>
                  <a:pt x="7990" y="6309"/>
                </a:cubicBezTo>
                <a:cubicBezTo>
                  <a:pt x="8070" y="6338"/>
                  <a:pt x="8190" y="6366"/>
                  <a:pt x="8271" y="6253"/>
                </a:cubicBezTo>
                <a:cubicBezTo>
                  <a:pt x="8351" y="6167"/>
                  <a:pt x="8351" y="6025"/>
                  <a:pt x="8351" y="6025"/>
                </a:cubicBezTo>
                <a:cubicBezTo>
                  <a:pt x="8351" y="6025"/>
                  <a:pt x="8431" y="5968"/>
                  <a:pt x="8512" y="5968"/>
                </a:cubicBezTo>
                <a:cubicBezTo>
                  <a:pt x="8632" y="5968"/>
                  <a:pt x="8753" y="5883"/>
                  <a:pt x="8873" y="5855"/>
                </a:cubicBezTo>
                <a:cubicBezTo>
                  <a:pt x="8993" y="5855"/>
                  <a:pt x="9154" y="5713"/>
                  <a:pt x="9194" y="5713"/>
                </a:cubicBezTo>
                <a:cubicBezTo>
                  <a:pt x="9274" y="5713"/>
                  <a:pt x="9234" y="5741"/>
                  <a:pt x="9395" y="5713"/>
                </a:cubicBezTo>
                <a:cubicBezTo>
                  <a:pt x="9556" y="5713"/>
                  <a:pt x="9716" y="5713"/>
                  <a:pt x="9756" y="5684"/>
                </a:cubicBezTo>
                <a:cubicBezTo>
                  <a:pt x="9837" y="5656"/>
                  <a:pt x="10158" y="5798"/>
                  <a:pt x="10198" y="5826"/>
                </a:cubicBezTo>
                <a:cubicBezTo>
                  <a:pt x="10198" y="5855"/>
                  <a:pt x="9917" y="5883"/>
                  <a:pt x="10037" y="5940"/>
                </a:cubicBezTo>
                <a:cubicBezTo>
                  <a:pt x="10198" y="5997"/>
                  <a:pt x="10198" y="6025"/>
                  <a:pt x="10238" y="6025"/>
                </a:cubicBezTo>
                <a:cubicBezTo>
                  <a:pt x="10278" y="6025"/>
                  <a:pt x="10359" y="5997"/>
                  <a:pt x="10479" y="5968"/>
                </a:cubicBezTo>
                <a:cubicBezTo>
                  <a:pt x="10559" y="5912"/>
                  <a:pt x="10399" y="5826"/>
                  <a:pt x="10640" y="5883"/>
                </a:cubicBezTo>
                <a:cubicBezTo>
                  <a:pt x="10840" y="5940"/>
                  <a:pt x="10840" y="5997"/>
                  <a:pt x="10840" y="5997"/>
                </a:cubicBezTo>
                <a:cubicBezTo>
                  <a:pt x="10800" y="6054"/>
                  <a:pt x="10800" y="6054"/>
                  <a:pt x="10800" y="6054"/>
                </a:cubicBezTo>
                <a:cubicBezTo>
                  <a:pt x="10640" y="6082"/>
                  <a:pt x="10640" y="6082"/>
                  <a:pt x="10640" y="6082"/>
                </a:cubicBezTo>
                <a:cubicBezTo>
                  <a:pt x="10399" y="6054"/>
                  <a:pt x="10399" y="6054"/>
                  <a:pt x="10399" y="6054"/>
                </a:cubicBezTo>
                <a:cubicBezTo>
                  <a:pt x="10238" y="6111"/>
                  <a:pt x="10238" y="6111"/>
                  <a:pt x="10238" y="6111"/>
                </a:cubicBezTo>
                <a:cubicBezTo>
                  <a:pt x="10238" y="6111"/>
                  <a:pt x="10198" y="6139"/>
                  <a:pt x="10158" y="6139"/>
                </a:cubicBezTo>
                <a:cubicBezTo>
                  <a:pt x="10158" y="6139"/>
                  <a:pt x="9796" y="6167"/>
                  <a:pt x="9796" y="6167"/>
                </a:cubicBezTo>
                <a:cubicBezTo>
                  <a:pt x="9636" y="6338"/>
                  <a:pt x="9636" y="6338"/>
                  <a:pt x="9636" y="6338"/>
                </a:cubicBezTo>
                <a:cubicBezTo>
                  <a:pt x="9636" y="6338"/>
                  <a:pt x="9756" y="6452"/>
                  <a:pt x="9756" y="6452"/>
                </a:cubicBezTo>
                <a:cubicBezTo>
                  <a:pt x="9796" y="6452"/>
                  <a:pt x="10037" y="6395"/>
                  <a:pt x="10037" y="6423"/>
                </a:cubicBezTo>
                <a:cubicBezTo>
                  <a:pt x="10077" y="6423"/>
                  <a:pt x="10118" y="6480"/>
                  <a:pt x="10077" y="6508"/>
                </a:cubicBezTo>
                <a:cubicBezTo>
                  <a:pt x="10077" y="6537"/>
                  <a:pt x="9917" y="6622"/>
                  <a:pt x="9917" y="6622"/>
                </a:cubicBezTo>
                <a:cubicBezTo>
                  <a:pt x="9837" y="6736"/>
                  <a:pt x="9837" y="6736"/>
                  <a:pt x="9837" y="6736"/>
                </a:cubicBezTo>
                <a:cubicBezTo>
                  <a:pt x="9837" y="6736"/>
                  <a:pt x="9997" y="6764"/>
                  <a:pt x="10037" y="6764"/>
                </a:cubicBezTo>
                <a:cubicBezTo>
                  <a:pt x="10037" y="6764"/>
                  <a:pt x="10278" y="6764"/>
                  <a:pt x="10238" y="6793"/>
                </a:cubicBezTo>
                <a:cubicBezTo>
                  <a:pt x="10238" y="6793"/>
                  <a:pt x="9877" y="6821"/>
                  <a:pt x="9877" y="6821"/>
                </a:cubicBezTo>
                <a:cubicBezTo>
                  <a:pt x="9877" y="6821"/>
                  <a:pt x="9556" y="6793"/>
                  <a:pt x="9596" y="6793"/>
                </a:cubicBezTo>
                <a:cubicBezTo>
                  <a:pt x="9596" y="6821"/>
                  <a:pt x="9556" y="6878"/>
                  <a:pt x="9556" y="6906"/>
                </a:cubicBezTo>
                <a:cubicBezTo>
                  <a:pt x="9556" y="6906"/>
                  <a:pt x="9475" y="6992"/>
                  <a:pt x="9475" y="6992"/>
                </a:cubicBezTo>
                <a:cubicBezTo>
                  <a:pt x="9435" y="6992"/>
                  <a:pt x="9355" y="6992"/>
                  <a:pt x="9315" y="7020"/>
                </a:cubicBezTo>
                <a:cubicBezTo>
                  <a:pt x="9315" y="7048"/>
                  <a:pt x="9274" y="7105"/>
                  <a:pt x="9274" y="7162"/>
                </a:cubicBezTo>
                <a:cubicBezTo>
                  <a:pt x="9274" y="7191"/>
                  <a:pt x="9395" y="7276"/>
                  <a:pt x="9395" y="7276"/>
                </a:cubicBezTo>
                <a:cubicBezTo>
                  <a:pt x="9355" y="7333"/>
                  <a:pt x="9355" y="7333"/>
                  <a:pt x="9355" y="7333"/>
                </a:cubicBezTo>
                <a:cubicBezTo>
                  <a:pt x="9194" y="7446"/>
                  <a:pt x="9194" y="7446"/>
                  <a:pt x="9194" y="7446"/>
                </a:cubicBezTo>
                <a:cubicBezTo>
                  <a:pt x="9194" y="7446"/>
                  <a:pt x="9114" y="7475"/>
                  <a:pt x="9114" y="7503"/>
                </a:cubicBezTo>
                <a:cubicBezTo>
                  <a:pt x="9154" y="7503"/>
                  <a:pt x="8993" y="7560"/>
                  <a:pt x="8993" y="7560"/>
                </a:cubicBezTo>
                <a:cubicBezTo>
                  <a:pt x="8712" y="7674"/>
                  <a:pt x="8712" y="7674"/>
                  <a:pt x="8712" y="7674"/>
                </a:cubicBezTo>
                <a:cubicBezTo>
                  <a:pt x="8712" y="7674"/>
                  <a:pt x="8753" y="7759"/>
                  <a:pt x="8753" y="7787"/>
                </a:cubicBezTo>
                <a:cubicBezTo>
                  <a:pt x="8753" y="7787"/>
                  <a:pt x="8873" y="7844"/>
                  <a:pt x="8793" y="7901"/>
                </a:cubicBezTo>
                <a:cubicBezTo>
                  <a:pt x="8712" y="7929"/>
                  <a:pt x="8632" y="7958"/>
                  <a:pt x="8592" y="7986"/>
                </a:cubicBezTo>
                <a:cubicBezTo>
                  <a:pt x="8592" y="7986"/>
                  <a:pt x="8512" y="8015"/>
                  <a:pt x="8512" y="8100"/>
                </a:cubicBezTo>
                <a:cubicBezTo>
                  <a:pt x="8552" y="8157"/>
                  <a:pt x="8472" y="8242"/>
                  <a:pt x="8431" y="8242"/>
                </a:cubicBezTo>
                <a:cubicBezTo>
                  <a:pt x="8431" y="8242"/>
                  <a:pt x="8351" y="8271"/>
                  <a:pt x="8351" y="8356"/>
                </a:cubicBezTo>
                <a:cubicBezTo>
                  <a:pt x="8391" y="8413"/>
                  <a:pt x="8351" y="8612"/>
                  <a:pt x="8351" y="8612"/>
                </a:cubicBezTo>
                <a:cubicBezTo>
                  <a:pt x="8351" y="8612"/>
                  <a:pt x="8472" y="8725"/>
                  <a:pt x="8512" y="8725"/>
                </a:cubicBezTo>
                <a:cubicBezTo>
                  <a:pt x="8512" y="8725"/>
                  <a:pt x="8712" y="8668"/>
                  <a:pt x="8753" y="8697"/>
                </a:cubicBezTo>
                <a:cubicBezTo>
                  <a:pt x="8833" y="8697"/>
                  <a:pt x="8953" y="8754"/>
                  <a:pt x="8953" y="8754"/>
                </a:cubicBezTo>
                <a:cubicBezTo>
                  <a:pt x="8953" y="8754"/>
                  <a:pt x="8913" y="8896"/>
                  <a:pt x="8873" y="8924"/>
                </a:cubicBezTo>
                <a:cubicBezTo>
                  <a:pt x="8833" y="8924"/>
                  <a:pt x="8592" y="8953"/>
                  <a:pt x="8592" y="8953"/>
                </a:cubicBezTo>
                <a:cubicBezTo>
                  <a:pt x="8592" y="8953"/>
                  <a:pt x="8472" y="8896"/>
                  <a:pt x="8431" y="8896"/>
                </a:cubicBezTo>
                <a:cubicBezTo>
                  <a:pt x="8391" y="8924"/>
                  <a:pt x="8190" y="9066"/>
                  <a:pt x="8190" y="9066"/>
                </a:cubicBezTo>
                <a:cubicBezTo>
                  <a:pt x="8190" y="9066"/>
                  <a:pt x="8190" y="9152"/>
                  <a:pt x="8150" y="9152"/>
                </a:cubicBezTo>
                <a:cubicBezTo>
                  <a:pt x="8070" y="9180"/>
                  <a:pt x="8030" y="9123"/>
                  <a:pt x="8030" y="9180"/>
                </a:cubicBezTo>
                <a:cubicBezTo>
                  <a:pt x="8030" y="9208"/>
                  <a:pt x="8030" y="9294"/>
                  <a:pt x="8030" y="9322"/>
                </a:cubicBezTo>
                <a:cubicBezTo>
                  <a:pt x="8030" y="9379"/>
                  <a:pt x="8030" y="9464"/>
                  <a:pt x="8030" y="9464"/>
                </a:cubicBezTo>
                <a:cubicBezTo>
                  <a:pt x="8030" y="9464"/>
                  <a:pt x="7950" y="9578"/>
                  <a:pt x="7909" y="9635"/>
                </a:cubicBezTo>
                <a:cubicBezTo>
                  <a:pt x="7869" y="9692"/>
                  <a:pt x="7789" y="9834"/>
                  <a:pt x="7789" y="9862"/>
                </a:cubicBezTo>
                <a:cubicBezTo>
                  <a:pt x="7829" y="9891"/>
                  <a:pt x="7909" y="10033"/>
                  <a:pt x="7909" y="10033"/>
                </a:cubicBezTo>
                <a:cubicBezTo>
                  <a:pt x="7628" y="10146"/>
                  <a:pt x="7628" y="10146"/>
                  <a:pt x="7628" y="10146"/>
                </a:cubicBezTo>
                <a:cubicBezTo>
                  <a:pt x="7709" y="10288"/>
                  <a:pt x="7709" y="10288"/>
                  <a:pt x="7709" y="10288"/>
                </a:cubicBezTo>
                <a:cubicBezTo>
                  <a:pt x="7709" y="10288"/>
                  <a:pt x="7749" y="10288"/>
                  <a:pt x="7749" y="10317"/>
                </a:cubicBezTo>
                <a:cubicBezTo>
                  <a:pt x="7749" y="10374"/>
                  <a:pt x="7548" y="10459"/>
                  <a:pt x="7548" y="10459"/>
                </a:cubicBezTo>
                <a:cubicBezTo>
                  <a:pt x="7548" y="10459"/>
                  <a:pt x="7548" y="10601"/>
                  <a:pt x="7548" y="10629"/>
                </a:cubicBezTo>
                <a:cubicBezTo>
                  <a:pt x="7548" y="10658"/>
                  <a:pt x="7347" y="10544"/>
                  <a:pt x="7347" y="10544"/>
                </a:cubicBezTo>
                <a:cubicBezTo>
                  <a:pt x="7187" y="10573"/>
                  <a:pt x="7187" y="10573"/>
                  <a:pt x="7187" y="10573"/>
                </a:cubicBezTo>
                <a:cubicBezTo>
                  <a:pt x="7187" y="10686"/>
                  <a:pt x="7187" y="10686"/>
                  <a:pt x="7187" y="10686"/>
                </a:cubicBezTo>
                <a:cubicBezTo>
                  <a:pt x="7106" y="10800"/>
                  <a:pt x="7106" y="10800"/>
                  <a:pt x="7106" y="10800"/>
                </a:cubicBezTo>
                <a:cubicBezTo>
                  <a:pt x="6825" y="10800"/>
                  <a:pt x="6825" y="10800"/>
                  <a:pt x="6825" y="10800"/>
                </a:cubicBezTo>
                <a:cubicBezTo>
                  <a:pt x="6825" y="10800"/>
                  <a:pt x="6585" y="10914"/>
                  <a:pt x="6585" y="10914"/>
                </a:cubicBezTo>
                <a:cubicBezTo>
                  <a:pt x="6625" y="10942"/>
                  <a:pt x="6504" y="11027"/>
                  <a:pt x="6625" y="11027"/>
                </a:cubicBezTo>
                <a:cubicBezTo>
                  <a:pt x="6705" y="11027"/>
                  <a:pt x="6745" y="11027"/>
                  <a:pt x="6785" y="11027"/>
                </a:cubicBezTo>
                <a:cubicBezTo>
                  <a:pt x="6866" y="10999"/>
                  <a:pt x="7026" y="10942"/>
                  <a:pt x="7066" y="10942"/>
                </a:cubicBezTo>
                <a:cubicBezTo>
                  <a:pt x="7106" y="10942"/>
                  <a:pt x="7227" y="10942"/>
                  <a:pt x="7147" y="10999"/>
                </a:cubicBezTo>
                <a:cubicBezTo>
                  <a:pt x="7066" y="11056"/>
                  <a:pt x="6986" y="11056"/>
                  <a:pt x="6946" y="11084"/>
                </a:cubicBezTo>
                <a:cubicBezTo>
                  <a:pt x="6866" y="11113"/>
                  <a:pt x="6745" y="11113"/>
                  <a:pt x="6745" y="11198"/>
                </a:cubicBezTo>
                <a:cubicBezTo>
                  <a:pt x="6745" y="11283"/>
                  <a:pt x="6705" y="11368"/>
                  <a:pt x="6705" y="11368"/>
                </a:cubicBezTo>
                <a:cubicBezTo>
                  <a:pt x="6986" y="11312"/>
                  <a:pt x="6986" y="11312"/>
                  <a:pt x="6986" y="11312"/>
                </a:cubicBezTo>
                <a:cubicBezTo>
                  <a:pt x="6986" y="11312"/>
                  <a:pt x="7066" y="11283"/>
                  <a:pt x="7066" y="11368"/>
                </a:cubicBezTo>
                <a:cubicBezTo>
                  <a:pt x="7106" y="11482"/>
                  <a:pt x="6986" y="11511"/>
                  <a:pt x="6906" y="11511"/>
                </a:cubicBezTo>
                <a:cubicBezTo>
                  <a:pt x="6866" y="11511"/>
                  <a:pt x="6665" y="11397"/>
                  <a:pt x="6665" y="11397"/>
                </a:cubicBezTo>
                <a:cubicBezTo>
                  <a:pt x="6504" y="11482"/>
                  <a:pt x="6504" y="11482"/>
                  <a:pt x="6504" y="11482"/>
                </a:cubicBezTo>
                <a:cubicBezTo>
                  <a:pt x="6504" y="11482"/>
                  <a:pt x="6464" y="11454"/>
                  <a:pt x="6303" y="11539"/>
                </a:cubicBezTo>
                <a:cubicBezTo>
                  <a:pt x="6143" y="11653"/>
                  <a:pt x="6063" y="11795"/>
                  <a:pt x="6063" y="11823"/>
                </a:cubicBezTo>
                <a:cubicBezTo>
                  <a:pt x="6063" y="11852"/>
                  <a:pt x="6063" y="11908"/>
                  <a:pt x="5942" y="11965"/>
                </a:cubicBezTo>
                <a:cubicBezTo>
                  <a:pt x="5862" y="11994"/>
                  <a:pt x="5741" y="12079"/>
                  <a:pt x="5741" y="12079"/>
                </a:cubicBezTo>
                <a:cubicBezTo>
                  <a:pt x="5741" y="12079"/>
                  <a:pt x="5701" y="12164"/>
                  <a:pt x="5661" y="12221"/>
                </a:cubicBezTo>
                <a:cubicBezTo>
                  <a:pt x="5621" y="12278"/>
                  <a:pt x="5621" y="12278"/>
                  <a:pt x="5621" y="12278"/>
                </a:cubicBezTo>
                <a:cubicBezTo>
                  <a:pt x="5782" y="12392"/>
                  <a:pt x="5782" y="12392"/>
                  <a:pt x="5782" y="12392"/>
                </a:cubicBezTo>
                <a:cubicBezTo>
                  <a:pt x="5501" y="12505"/>
                  <a:pt x="5501" y="12505"/>
                  <a:pt x="5501" y="12505"/>
                </a:cubicBezTo>
                <a:cubicBezTo>
                  <a:pt x="5380" y="12562"/>
                  <a:pt x="5380" y="12562"/>
                  <a:pt x="5380" y="12562"/>
                </a:cubicBezTo>
                <a:cubicBezTo>
                  <a:pt x="5380" y="12562"/>
                  <a:pt x="5139" y="12733"/>
                  <a:pt x="5300" y="12761"/>
                </a:cubicBezTo>
                <a:cubicBezTo>
                  <a:pt x="5501" y="12789"/>
                  <a:pt x="5621" y="12789"/>
                  <a:pt x="5621" y="12789"/>
                </a:cubicBezTo>
                <a:cubicBezTo>
                  <a:pt x="5621" y="12789"/>
                  <a:pt x="5581" y="12960"/>
                  <a:pt x="5621" y="12960"/>
                </a:cubicBezTo>
                <a:cubicBezTo>
                  <a:pt x="5661" y="12960"/>
                  <a:pt x="6022" y="12960"/>
                  <a:pt x="6022" y="12960"/>
                </a:cubicBezTo>
                <a:cubicBezTo>
                  <a:pt x="6223" y="12846"/>
                  <a:pt x="6223" y="12846"/>
                  <a:pt x="6223" y="12846"/>
                </a:cubicBezTo>
                <a:cubicBezTo>
                  <a:pt x="6344" y="12789"/>
                  <a:pt x="6344" y="12789"/>
                  <a:pt x="6344" y="12789"/>
                </a:cubicBezTo>
                <a:cubicBezTo>
                  <a:pt x="6424" y="12903"/>
                  <a:pt x="6424" y="12903"/>
                  <a:pt x="6424" y="12903"/>
                </a:cubicBezTo>
                <a:cubicBezTo>
                  <a:pt x="6424" y="12903"/>
                  <a:pt x="6344" y="12988"/>
                  <a:pt x="6263" y="12988"/>
                </a:cubicBezTo>
                <a:cubicBezTo>
                  <a:pt x="6143" y="12988"/>
                  <a:pt x="6183" y="12988"/>
                  <a:pt x="6103" y="13045"/>
                </a:cubicBezTo>
                <a:cubicBezTo>
                  <a:pt x="5982" y="13131"/>
                  <a:pt x="5942" y="13159"/>
                  <a:pt x="5862" y="13159"/>
                </a:cubicBezTo>
                <a:cubicBezTo>
                  <a:pt x="5822" y="13159"/>
                  <a:pt x="5741" y="13244"/>
                  <a:pt x="5661" y="13131"/>
                </a:cubicBezTo>
                <a:cubicBezTo>
                  <a:pt x="5621" y="13045"/>
                  <a:pt x="5541" y="12960"/>
                  <a:pt x="5541" y="12960"/>
                </a:cubicBezTo>
                <a:cubicBezTo>
                  <a:pt x="5179" y="12846"/>
                  <a:pt x="5179" y="12846"/>
                  <a:pt x="5179" y="12846"/>
                </a:cubicBezTo>
                <a:cubicBezTo>
                  <a:pt x="5099" y="12875"/>
                  <a:pt x="5099" y="12875"/>
                  <a:pt x="5099" y="12875"/>
                </a:cubicBezTo>
                <a:cubicBezTo>
                  <a:pt x="5099" y="12875"/>
                  <a:pt x="5059" y="12988"/>
                  <a:pt x="5019" y="12988"/>
                </a:cubicBezTo>
                <a:cubicBezTo>
                  <a:pt x="4979" y="12988"/>
                  <a:pt x="4738" y="12988"/>
                  <a:pt x="4657" y="12988"/>
                </a:cubicBezTo>
                <a:cubicBezTo>
                  <a:pt x="4617" y="12988"/>
                  <a:pt x="4537" y="12988"/>
                  <a:pt x="4537" y="12960"/>
                </a:cubicBezTo>
                <a:cubicBezTo>
                  <a:pt x="4497" y="12903"/>
                  <a:pt x="4537" y="12903"/>
                  <a:pt x="4497" y="12875"/>
                </a:cubicBezTo>
                <a:cubicBezTo>
                  <a:pt x="4457" y="12846"/>
                  <a:pt x="4376" y="12733"/>
                  <a:pt x="4296" y="12761"/>
                </a:cubicBezTo>
                <a:cubicBezTo>
                  <a:pt x="4256" y="12761"/>
                  <a:pt x="4055" y="12818"/>
                  <a:pt x="4055" y="12818"/>
                </a:cubicBezTo>
                <a:cubicBezTo>
                  <a:pt x="4015" y="13045"/>
                  <a:pt x="4015" y="13045"/>
                  <a:pt x="4015" y="13045"/>
                </a:cubicBezTo>
                <a:cubicBezTo>
                  <a:pt x="4015" y="13045"/>
                  <a:pt x="3895" y="13045"/>
                  <a:pt x="3935" y="13102"/>
                </a:cubicBezTo>
                <a:cubicBezTo>
                  <a:pt x="3935" y="13159"/>
                  <a:pt x="4095" y="13216"/>
                  <a:pt x="4095" y="13216"/>
                </a:cubicBezTo>
                <a:cubicBezTo>
                  <a:pt x="4095" y="13216"/>
                  <a:pt x="4176" y="13273"/>
                  <a:pt x="4176" y="13301"/>
                </a:cubicBezTo>
                <a:cubicBezTo>
                  <a:pt x="4216" y="13358"/>
                  <a:pt x="4095" y="13415"/>
                  <a:pt x="4095" y="13415"/>
                </a:cubicBezTo>
                <a:cubicBezTo>
                  <a:pt x="4095" y="13415"/>
                  <a:pt x="3895" y="13415"/>
                  <a:pt x="3854" y="13472"/>
                </a:cubicBezTo>
                <a:cubicBezTo>
                  <a:pt x="3854" y="13500"/>
                  <a:pt x="3895" y="13585"/>
                  <a:pt x="3854" y="13585"/>
                </a:cubicBezTo>
                <a:cubicBezTo>
                  <a:pt x="3814" y="13614"/>
                  <a:pt x="3774" y="13671"/>
                  <a:pt x="3774" y="13699"/>
                </a:cubicBezTo>
                <a:cubicBezTo>
                  <a:pt x="3774" y="13699"/>
                  <a:pt x="3854" y="13841"/>
                  <a:pt x="3854" y="13841"/>
                </a:cubicBezTo>
                <a:cubicBezTo>
                  <a:pt x="3854" y="13841"/>
                  <a:pt x="3854" y="13955"/>
                  <a:pt x="3774" y="13898"/>
                </a:cubicBezTo>
                <a:cubicBezTo>
                  <a:pt x="3694" y="13841"/>
                  <a:pt x="3453" y="13756"/>
                  <a:pt x="3453" y="13756"/>
                </a:cubicBezTo>
                <a:cubicBezTo>
                  <a:pt x="3292" y="13671"/>
                  <a:pt x="3292" y="13671"/>
                  <a:pt x="3292" y="13671"/>
                </a:cubicBezTo>
                <a:cubicBezTo>
                  <a:pt x="3292" y="13671"/>
                  <a:pt x="3132" y="13756"/>
                  <a:pt x="3092" y="13756"/>
                </a:cubicBezTo>
                <a:cubicBezTo>
                  <a:pt x="3092" y="13784"/>
                  <a:pt x="2811" y="13756"/>
                  <a:pt x="2730" y="13784"/>
                </a:cubicBezTo>
                <a:cubicBezTo>
                  <a:pt x="2690" y="13813"/>
                  <a:pt x="2690" y="13841"/>
                  <a:pt x="2650" y="13898"/>
                </a:cubicBezTo>
                <a:cubicBezTo>
                  <a:pt x="2570" y="13955"/>
                  <a:pt x="2449" y="13955"/>
                  <a:pt x="2570" y="14040"/>
                </a:cubicBezTo>
                <a:cubicBezTo>
                  <a:pt x="2650" y="14125"/>
                  <a:pt x="2851" y="14154"/>
                  <a:pt x="2851" y="14154"/>
                </a:cubicBezTo>
                <a:cubicBezTo>
                  <a:pt x="2851" y="14154"/>
                  <a:pt x="2931" y="14182"/>
                  <a:pt x="2851" y="14267"/>
                </a:cubicBezTo>
                <a:cubicBezTo>
                  <a:pt x="2770" y="14381"/>
                  <a:pt x="2610" y="14296"/>
                  <a:pt x="2570" y="14296"/>
                </a:cubicBezTo>
                <a:cubicBezTo>
                  <a:pt x="2530" y="14267"/>
                  <a:pt x="2369" y="14182"/>
                  <a:pt x="2329" y="14211"/>
                </a:cubicBezTo>
                <a:cubicBezTo>
                  <a:pt x="2289" y="14239"/>
                  <a:pt x="2168" y="14381"/>
                  <a:pt x="2168" y="14381"/>
                </a:cubicBezTo>
                <a:cubicBezTo>
                  <a:pt x="2168" y="14381"/>
                  <a:pt x="2048" y="14409"/>
                  <a:pt x="2008" y="14381"/>
                </a:cubicBezTo>
                <a:cubicBezTo>
                  <a:pt x="1967" y="14381"/>
                  <a:pt x="1847" y="14239"/>
                  <a:pt x="1807" y="14267"/>
                </a:cubicBezTo>
                <a:cubicBezTo>
                  <a:pt x="1767" y="14296"/>
                  <a:pt x="1727" y="14353"/>
                  <a:pt x="1727" y="14381"/>
                </a:cubicBezTo>
                <a:cubicBezTo>
                  <a:pt x="1727" y="14409"/>
                  <a:pt x="1807" y="14466"/>
                  <a:pt x="1767" y="14495"/>
                </a:cubicBezTo>
                <a:cubicBezTo>
                  <a:pt x="1767" y="14523"/>
                  <a:pt x="1566" y="14552"/>
                  <a:pt x="1526" y="14580"/>
                </a:cubicBezTo>
                <a:cubicBezTo>
                  <a:pt x="1526" y="14608"/>
                  <a:pt x="1526" y="14552"/>
                  <a:pt x="1446" y="14665"/>
                </a:cubicBezTo>
                <a:cubicBezTo>
                  <a:pt x="1405" y="14779"/>
                  <a:pt x="1446" y="14779"/>
                  <a:pt x="1405" y="14779"/>
                </a:cubicBezTo>
                <a:cubicBezTo>
                  <a:pt x="1325" y="14807"/>
                  <a:pt x="1164" y="14722"/>
                  <a:pt x="1164" y="14722"/>
                </a:cubicBezTo>
                <a:cubicBezTo>
                  <a:pt x="1164" y="14722"/>
                  <a:pt x="1044" y="14637"/>
                  <a:pt x="1044" y="14722"/>
                </a:cubicBezTo>
                <a:cubicBezTo>
                  <a:pt x="1044" y="14836"/>
                  <a:pt x="1004" y="14949"/>
                  <a:pt x="1004" y="14949"/>
                </a:cubicBezTo>
                <a:cubicBezTo>
                  <a:pt x="1124" y="15006"/>
                  <a:pt x="1124" y="15006"/>
                  <a:pt x="1124" y="15006"/>
                </a:cubicBezTo>
                <a:cubicBezTo>
                  <a:pt x="1124" y="15006"/>
                  <a:pt x="1084" y="15063"/>
                  <a:pt x="1044" y="15063"/>
                </a:cubicBezTo>
                <a:cubicBezTo>
                  <a:pt x="1044" y="15063"/>
                  <a:pt x="964" y="15035"/>
                  <a:pt x="924" y="14978"/>
                </a:cubicBezTo>
                <a:cubicBezTo>
                  <a:pt x="883" y="14949"/>
                  <a:pt x="924" y="14949"/>
                  <a:pt x="803" y="14921"/>
                </a:cubicBezTo>
                <a:cubicBezTo>
                  <a:pt x="683" y="14893"/>
                  <a:pt x="602" y="14836"/>
                  <a:pt x="602" y="14893"/>
                </a:cubicBezTo>
                <a:cubicBezTo>
                  <a:pt x="602" y="14921"/>
                  <a:pt x="562" y="14978"/>
                  <a:pt x="602" y="15006"/>
                </a:cubicBezTo>
                <a:cubicBezTo>
                  <a:pt x="643" y="15063"/>
                  <a:pt x="723" y="15120"/>
                  <a:pt x="723" y="15120"/>
                </a:cubicBezTo>
                <a:cubicBezTo>
                  <a:pt x="763" y="15120"/>
                  <a:pt x="763" y="15120"/>
                  <a:pt x="763" y="15120"/>
                </a:cubicBezTo>
                <a:cubicBezTo>
                  <a:pt x="763" y="15120"/>
                  <a:pt x="723" y="15205"/>
                  <a:pt x="683" y="15205"/>
                </a:cubicBezTo>
                <a:cubicBezTo>
                  <a:pt x="643" y="15234"/>
                  <a:pt x="602" y="15177"/>
                  <a:pt x="562" y="15177"/>
                </a:cubicBezTo>
                <a:cubicBezTo>
                  <a:pt x="562" y="15177"/>
                  <a:pt x="442" y="15234"/>
                  <a:pt x="442" y="15234"/>
                </a:cubicBezTo>
                <a:cubicBezTo>
                  <a:pt x="442" y="15234"/>
                  <a:pt x="482" y="15291"/>
                  <a:pt x="482" y="15319"/>
                </a:cubicBezTo>
                <a:cubicBezTo>
                  <a:pt x="482" y="15347"/>
                  <a:pt x="361" y="15376"/>
                  <a:pt x="361" y="15404"/>
                </a:cubicBezTo>
                <a:cubicBezTo>
                  <a:pt x="321" y="15404"/>
                  <a:pt x="281" y="15433"/>
                  <a:pt x="281" y="15461"/>
                </a:cubicBezTo>
                <a:cubicBezTo>
                  <a:pt x="281" y="15489"/>
                  <a:pt x="321" y="15575"/>
                  <a:pt x="361" y="15546"/>
                </a:cubicBezTo>
                <a:cubicBezTo>
                  <a:pt x="402" y="15546"/>
                  <a:pt x="602" y="15575"/>
                  <a:pt x="602" y="15575"/>
                </a:cubicBezTo>
                <a:cubicBezTo>
                  <a:pt x="602" y="15575"/>
                  <a:pt x="562" y="15632"/>
                  <a:pt x="522" y="15660"/>
                </a:cubicBezTo>
                <a:cubicBezTo>
                  <a:pt x="482" y="15660"/>
                  <a:pt x="442" y="15717"/>
                  <a:pt x="402" y="15745"/>
                </a:cubicBezTo>
                <a:cubicBezTo>
                  <a:pt x="361" y="15802"/>
                  <a:pt x="442" y="15916"/>
                  <a:pt x="522" y="15944"/>
                </a:cubicBezTo>
                <a:cubicBezTo>
                  <a:pt x="643" y="15973"/>
                  <a:pt x="763" y="15973"/>
                  <a:pt x="763" y="16029"/>
                </a:cubicBezTo>
                <a:cubicBezTo>
                  <a:pt x="723" y="16058"/>
                  <a:pt x="522" y="16172"/>
                  <a:pt x="482" y="16200"/>
                </a:cubicBezTo>
                <a:cubicBezTo>
                  <a:pt x="442" y="16200"/>
                  <a:pt x="361" y="16228"/>
                  <a:pt x="361" y="16285"/>
                </a:cubicBezTo>
                <a:cubicBezTo>
                  <a:pt x="361" y="16342"/>
                  <a:pt x="361" y="16371"/>
                  <a:pt x="281" y="16399"/>
                </a:cubicBezTo>
                <a:cubicBezTo>
                  <a:pt x="201" y="16427"/>
                  <a:pt x="161" y="16399"/>
                  <a:pt x="161" y="16484"/>
                </a:cubicBezTo>
                <a:cubicBezTo>
                  <a:pt x="161" y="16541"/>
                  <a:pt x="201" y="16569"/>
                  <a:pt x="241" y="16569"/>
                </a:cubicBezTo>
                <a:cubicBezTo>
                  <a:pt x="281" y="16569"/>
                  <a:pt x="281" y="16569"/>
                  <a:pt x="281" y="16569"/>
                </a:cubicBezTo>
                <a:cubicBezTo>
                  <a:pt x="602" y="16541"/>
                  <a:pt x="602" y="16541"/>
                  <a:pt x="602" y="16541"/>
                </a:cubicBezTo>
                <a:cubicBezTo>
                  <a:pt x="602" y="16541"/>
                  <a:pt x="562" y="16626"/>
                  <a:pt x="562" y="16655"/>
                </a:cubicBezTo>
                <a:cubicBezTo>
                  <a:pt x="562" y="16683"/>
                  <a:pt x="321" y="16854"/>
                  <a:pt x="321" y="16854"/>
                </a:cubicBezTo>
                <a:cubicBezTo>
                  <a:pt x="321" y="16854"/>
                  <a:pt x="361" y="16939"/>
                  <a:pt x="321" y="16939"/>
                </a:cubicBezTo>
                <a:cubicBezTo>
                  <a:pt x="241" y="16967"/>
                  <a:pt x="161" y="16996"/>
                  <a:pt x="121" y="17024"/>
                </a:cubicBezTo>
                <a:cubicBezTo>
                  <a:pt x="121" y="17053"/>
                  <a:pt x="121" y="17109"/>
                  <a:pt x="121" y="17138"/>
                </a:cubicBezTo>
                <a:cubicBezTo>
                  <a:pt x="161" y="17195"/>
                  <a:pt x="241" y="17280"/>
                  <a:pt x="241" y="17308"/>
                </a:cubicBezTo>
                <a:cubicBezTo>
                  <a:pt x="281" y="17337"/>
                  <a:pt x="201" y="17394"/>
                  <a:pt x="201" y="17394"/>
                </a:cubicBezTo>
                <a:cubicBezTo>
                  <a:pt x="121" y="17621"/>
                  <a:pt x="121" y="17621"/>
                  <a:pt x="121" y="17621"/>
                </a:cubicBezTo>
                <a:cubicBezTo>
                  <a:pt x="121" y="17621"/>
                  <a:pt x="121" y="17735"/>
                  <a:pt x="121" y="17763"/>
                </a:cubicBezTo>
                <a:cubicBezTo>
                  <a:pt x="121" y="17792"/>
                  <a:pt x="-40" y="17820"/>
                  <a:pt x="40" y="17905"/>
                </a:cubicBezTo>
                <a:cubicBezTo>
                  <a:pt x="121" y="17962"/>
                  <a:pt x="161" y="17991"/>
                  <a:pt x="201" y="18019"/>
                </a:cubicBezTo>
                <a:cubicBezTo>
                  <a:pt x="281" y="18019"/>
                  <a:pt x="482" y="18019"/>
                  <a:pt x="482" y="18047"/>
                </a:cubicBezTo>
                <a:cubicBezTo>
                  <a:pt x="482" y="18047"/>
                  <a:pt x="482" y="18076"/>
                  <a:pt x="361" y="18104"/>
                </a:cubicBezTo>
                <a:cubicBezTo>
                  <a:pt x="281" y="18104"/>
                  <a:pt x="201" y="18076"/>
                  <a:pt x="201" y="18133"/>
                </a:cubicBezTo>
                <a:cubicBezTo>
                  <a:pt x="161" y="18161"/>
                  <a:pt x="0" y="18332"/>
                  <a:pt x="0" y="18332"/>
                </a:cubicBezTo>
                <a:cubicBezTo>
                  <a:pt x="201" y="18502"/>
                  <a:pt x="201" y="18502"/>
                  <a:pt x="201" y="18502"/>
                </a:cubicBezTo>
                <a:cubicBezTo>
                  <a:pt x="201" y="18502"/>
                  <a:pt x="281" y="18445"/>
                  <a:pt x="321" y="18445"/>
                </a:cubicBezTo>
                <a:cubicBezTo>
                  <a:pt x="361" y="18417"/>
                  <a:pt x="482" y="18445"/>
                  <a:pt x="482" y="18474"/>
                </a:cubicBezTo>
                <a:cubicBezTo>
                  <a:pt x="482" y="18474"/>
                  <a:pt x="402" y="18559"/>
                  <a:pt x="361" y="18559"/>
                </a:cubicBezTo>
                <a:cubicBezTo>
                  <a:pt x="361" y="18587"/>
                  <a:pt x="241" y="18616"/>
                  <a:pt x="241" y="18644"/>
                </a:cubicBezTo>
                <a:cubicBezTo>
                  <a:pt x="241" y="18644"/>
                  <a:pt x="361" y="18758"/>
                  <a:pt x="361" y="18758"/>
                </a:cubicBezTo>
                <a:cubicBezTo>
                  <a:pt x="361" y="18758"/>
                  <a:pt x="442" y="18758"/>
                  <a:pt x="442" y="18815"/>
                </a:cubicBezTo>
                <a:cubicBezTo>
                  <a:pt x="442" y="18843"/>
                  <a:pt x="281" y="18900"/>
                  <a:pt x="281" y="18900"/>
                </a:cubicBezTo>
                <a:cubicBezTo>
                  <a:pt x="321" y="18985"/>
                  <a:pt x="321" y="18985"/>
                  <a:pt x="321" y="18985"/>
                </a:cubicBezTo>
                <a:cubicBezTo>
                  <a:pt x="201" y="19156"/>
                  <a:pt x="201" y="19156"/>
                  <a:pt x="201" y="19156"/>
                </a:cubicBezTo>
                <a:cubicBezTo>
                  <a:pt x="402" y="19241"/>
                  <a:pt x="402" y="19241"/>
                  <a:pt x="402" y="19241"/>
                </a:cubicBezTo>
                <a:cubicBezTo>
                  <a:pt x="402" y="19241"/>
                  <a:pt x="562" y="19241"/>
                  <a:pt x="522" y="19326"/>
                </a:cubicBezTo>
                <a:cubicBezTo>
                  <a:pt x="442" y="19383"/>
                  <a:pt x="321" y="19440"/>
                  <a:pt x="321" y="19468"/>
                </a:cubicBezTo>
                <a:cubicBezTo>
                  <a:pt x="321" y="19525"/>
                  <a:pt x="281" y="19582"/>
                  <a:pt x="361" y="19611"/>
                </a:cubicBezTo>
                <a:cubicBezTo>
                  <a:pt x="442" y="19611"/>
                  <a:pt x="442" y="19639"/>
                  <a:pt x="482" y="19611"/>
                </a:cubicBezTo>
                <a:cubicBezTo>
                  <a:pt x="562" y="19582"/>
                  <a:pt x="643" y="19554"/>
                  <a:pt x="643" y="19554"/>
                </a:cubicBezTo>
                <a:cubicBezTo>
                  <a:pt x="643" y="19554"/>
                  <a:pt x="763" y="19497"/>
                  <a:pt x="843" y="19497"/>
                </a:cubicBezTo>
                <a:cubicBezTo>
                  <a:pt x="883" y="19497"/>
                  <a:pt x="964" y="19525"/>
                  <a:pt x="1004" y="19554"/>
                </a:cubicBezTo>
                <a:cubicBezTo>
                  <a:pt x="1004" y="19582"/>
                  <a:pt x="1004" y="19611"/>
                  <a:pt x="1044" y="19639"/>
                </a:cubicBezTo>
                <a:cubicBezTo>
                  <a:pt x="1084" y="19639"/>
                  <a:pt x="1004" y="19781"/>
                  <a:pt x="1004" y="19781"/>
                </a:cubicBezTo>
                <a:cubicBezTo>
                  <a:pt x="883" y="19895"/>
                  <a:pt x="883" y="19895"/>
                  <a:pt x="883" y="19895"/>
                </a:cubicBezTo>
                <a:cubicBezTo>
                  <a:pt x="883" y="19895"/>
                  <a:pt x="1004" y="20008"/>
                  <a:pt x="964" y="20008"/>
                </a:cubicBezTo>
                <a:cubicBezTo>
                  <a:pt x="964" y="20008"/>
                  <a:pt x="763" y="20037"/>
                  <a:pt x="723" y="20037"/>
                </a:cubicBezTo>
                <a:cubicBezTo>
                  <a:pt x="683" y="20037"/>
                  <a:pt x="643" y="20008"/>
                  <a:pt x="643" y="20065"/>
                </a:cubicBezTo>
                <a:cubicBezTo>
                  <a:pt x="602" y="20122"/>
                  <a:pt x="482" y="20264"/>
                  <a:pt x="482" y="20264"/>
                </a:cubicBezTo>
                <a:cubicBezTo>
                  <a:pt x="482" y="20264"/>
                  <a:pt x="442" y="20321"/>
                  <a:pt x="482" y="20378"/>
                </a:cubicBezTo>
                <a:cubicBezTo>
                  <a:pt x="522" y="20435"/>
                  <a:pt x="683" y="20634"/>
                  <a:pt x="683" y="20634"/>
                </a:cubicBezTo>
                <a:cubicBezTo>
                  <a:pt x="683" y="20662"/>
                  <a:pt x="763" y="20747"/>
                  <a:pt x="883" y="20804"/>
                </a:cubicBezTo>
                <a:cubicBezTo>
                  <a:pt x="1004" y="20861"/>
                  <a:pt x="1084" y="20861"/>
                  <a:pt x="1084" y="20918"/>
                </a:cubicBezTo>
                <a:cubicBezTo>
                  <a:pt x="1124" y="20975"/>
                  <a:pt x="1124" y="20975"/>
                  <a:pt x="1124" y="20975"/>
                </a:cubicBezTo>
                <a:cubicBezTo>
                  <a:pt x="1285" y="21088"/>
                  <a:pt x="1285" y="21088"/>
                  <a:pt x="1285" y="21088"/>
                </a:cubicBezTo>
                <a:cubicBezTo>
                  <a:pt x="1285" y="21088"/>
                  <a:pt x="1365" y="21117"/>
                  <a:pt x="1486" y="21117"/>
                </a:cubicBezTo>
                <a:cubicBezTo>
                  <a:pt x="1606" y="21145"/>
                  <a:pt x="1767" y="21145"/>
                  <a:pt x="1767" y="21174"/>
                </a:cubicBezTo>
                <a:cubicBezTo>
                  <a:pt x="1807" y="21174"/>
                  <a:pt x="1646" y="21259"/>
                  <a:pt x="1646" y="21259"/>
                </a:cubicBezTo>
                <a:cubicBezTo>
                  <a:pt x="1646" y="21259"/>
                  <a:pt x="1446" y="21373"/>
                  <a:pt x="1526" y="21401"/>
                </a:cubicBezTo>
                <a:cubicBezTo>
                  <a:pt x="1606" y="21429"/>
                  <a:pt x="2168" y="21515"/>
                  <a:pt x="2168" y="21515"/>
                </a:cubicBezTo>
                <a:cubicBezTo>
                  <a:pt x="2168" y="21515"/>
                  <a:pt x="2248" y="21543"/>
                  <a:pt x="2248" y="21572"/>
                </a:cubicBezTo>
                <a:cubicBezTo>
                  <a:pt x="2248" y="21600"/>
                  <a:pt x="2369" y="21543"/>
                  <a:pt x="2369" y="21543"/>
                </a:cubicBezTo>
                <a:cubicBezTo>
                  <a:pt x="2409" y="21515"/>
                  <a:pt x="2570" y="21572"/>
                  <a:pt x="2610" y="21572"/>
                </a:cubicBezTo>
                <a:cubicBezTo>
                  <a:pt x="2610" y="21572"/>
                  <a:pt x="2851" y="21543"/>
                  <a:pt x="2851" y="21543"/>
                </a:cubicBezTo>
                <a:cubicBezTo>
                  <a:pt x="3051" y="21486"/>
                  <a:pt x="3051" y="21486"/>
                  <a:pt x="3051" y="21486"/>
                </a:cubicBezTo>
                <a:cubicBezTo>
                  <a:pt x="3051" y="21486"/>
                  <a:pt x="3172" y="21344"/>
                  <a:pt x="3252" y="21373"/>
                </a:cubicBezTo>
                <a:cubicBezTo>
                  <a:pt x="3373" y="21401"/>
                  <a:pt x="3332" y="21458"/>
                  <a:pt x="3413" y="21458"/>
                </a:cubicBezTo>
                <a:cubicBezTo>
                  <a:pt x="3453" y="21458"/>
                  <a:pt x="3533" y="21458"/>
                  <a:pt x="3614" y="21373"/>
                </a:cubicBezTo>
                <a:cubicBezTo>
                  <a:pt x="3694" y="21316"/>
                  <a:pt x="3774" y="21259"/>
                  <a:pt x="3814" y="21231"/>
                </a:cubicBezTo>
                <a:cubicBezTo>
                  <a:pt x="3854" y="21231"/>
                  <a:pt x="4336" y="21032"/>
                  <a:pt x="4336" y="21032"/>
                </a:cubicBezTo>
                <a:cubicBezTo>
                  <a:pt x="4657" y="20634"/>
                  <a:pt x="4657" y="20634"/>
                  <a:pt x="4657" y="20634"/>
                </a:cubicBezTo>
                <a:cubicBezTo>
                  <a:pt x="4778" y="20349"/>
                  <a:pt x="4778" y="20349"/>
                  <a:pt x="4778" y="20349"/>
                </a:cubicBezTo>
                <a:cubicBezTo>
                  <a:pt x="4778" y="20349"/>
                  <a:pt x="4938" y="20207"/>
                  <a:pt x="5059" y="20207"/>
                </a:cubicBezTo>
                <a:cubicBezTo>
                  <a:pt x="5139" y="20207"/>
                  <a:pt x="5420" y="20122"/>
                  <a:pt x="5380" y="20065"/>
                </a:cubicBezTo>
                <a:cubicBezTo>
                  <a:pt x="5380" y="19980"/>
                  <a:pt x="5501" y="19952"/>
                  <a:pt x="5501" y="20065"/>
                </a:cubicBezTo>
                <a:cubicBezTo>
                  <a:pt x="5541" y="20179"/>
                  <a:pt x="5501" y="20293"/>
                  <a:pt x="5581" y="20236"/>
                </a:cubicBezTo>
                <a:cubicBezTo>
                  <a:pt x="5701" y="20179"/>
                  <a:pt x="5902" y="20008"/>
                  <a:pt x="5902" y="20008"/>
                </a:cubicBezTo>
                <a:cubicBezTo>
                  <a:pt x="5902" y="20008"/>
                  <a:pt x="6022" y="19923"/>
                  <a:pt x="6103" y="19895"/>
                </a:cubicBezTo>
                <a:cubicBezTo>
                  <a:pt x="6183" y="19895"/>
                  <a:pt x="6303" y="19696"/>
                  <a:pt x="6303" y="19696"/>
                </a:cubicBezTo>
                <a:cubicBezTo>
                  <a:pt x="6303" y="19696"/>
                  <a:pt x="6464" y="19611"/>
                  <a:pt x="6544" y="19696"/>
                </a:cubicBezTo>
                <a:cubicBezTo>
                  <a:pt x="6585" y="19809"/>
                  <a:pt x="6745" y="19952"/>
                  <a:pt x="6745" y="20008"/>
                </a:cubicBezTo>
                <a:cubicBezTo>
                  <a:pt x="6745" y="20008"/>
                  <a:pt x="6825" y="20037"/>
                  <a:pt x="6906" y="20065"/>
                </a:cubicBezTo>
                <a:cubicBezTo>
                  <a:pt x="6906" y="20008"/>
                  <a:pt x="6906" y="20008"/>
                  <a:pt x="6906" y="20008"/>
                </a:cubicBezTo>
                <a:cubicBezTo>
                  <a:pt x="6906" y="19838"/>
                  <a:pt x="6906" y="19838"/>
                  <a:pt x="6906" y="19838"/>
                </a:cubicBezTo>
                <a:cubicBezTo>
                  <a:pt x="6906" y="19838"/>
                  <a:pt x="7187" y="20008"/>
                  <a:pt x="7187" y="20008"/>
                </a:cubicBezTo>
                <a:cubicBezTo>
                  <a:pt x="7227" y="20037"/>
                  <a:pt x="7227" y="20207"/>
                  <a:pt x="7227" y="20207"/>
                </a:cubicBezTo>
                <a:cubicBezTo>
                  <a:pt x="7307" y="20207"/>
                  <a:pt x="7307" y="20207"/>
                  <a:pt x="7307" y="20207"/>
                </a:cubicBezTo>
                <a:cubicBezTo>
                  <a:pt x="7307" y="20179"/>
                  <a:pt x="7307" y="20179"/>
                  <a:pt x="7307" y="20179"/>
                </a:cubicBezTo>
                <a:cubicBezTo>
                  <a:pt x="7388" y="20207"/>
                  <a:pt x="7388" y="20207"/>
                  <a:pt x="7388" y="20207"/>
                </a:cubicBezTo>
                <a:cubicBezTo>
                  <a:pt x="7428" y="20179"/>
                  <a:pt x="7428" y="20179"/>
                  <a:pt x="7428" y="20179"/>
                </a:cubicBezTo>
                <a:cubicBezTo>
                  <a:pt x="7468" y="20008"/>
                  <a:pt x="7468" y="20008"/>
                  <a:pt x="7468" y="20008"/>
                </a:cubicBezTo>
                <a:cubicBezTo>
                  <a:pt x="7508" y="19809"/>
                  <a:pt x="7508" y="19809"/>
                  <a:pt x="7508" y="19809"/>
                </a:cubicBezTo>
                <a:cubicBezTo>
                  <a:pt x="7628" y="19639"/>
                  <a:pt x="7628" y="19639"/>
                  <a:pt x="7628" y="19639"/>
                </a:cubicBezTo>
                <a:cubicBezTo>
                  <a:pt x="7628" y="19468"/>
                  <a:pt x="7628" y="19468"/>
                  <a:pt x="7628" y="19468"/>
                </a:cubicBezTo>
                <a:cubicBezTo>
                  <a:pt x="7468" y="19269"/>
                  <a:pt x="7468" y="19269"/>
                  <a:pt x="7468" y="19269"/>
                </a:cubicBezTo>
                <a:cubicBezTo>
                  <a:pt x="7388" y="19099"/>
                  <a:pt x="7388" y="19099"/>
                  <a:pt x="7388" y="19099"/>
                </a:cubicBezTo>
                <a:cubicBezTo>
                  <a:pt x="7508" y="19071"/>
                  <a:pt x="7508" y="19071"/>
                  <a:pt x="7508" y="19071"/>
                </a:cubicBezTo>
                <a:cubicBezTo>
                  <a:pt x="7508" y="19042"/>
                  <a:pt x="7508" y="19042"/>
                  <a:pt x="7508" y="19042"/>
                </a:cubicBezTo>
                <a:cubicBezTo>
                  <a:pt x="7548" y="19042"/>
                  <a:pt x="7548" y="19042"/>
                  <a:pt x="7548" y="19042"/>
                </a:cubicBezTo>
                <a:cubicBezTo>
                  <a:pt x="7628" y="18985"/>
                  <a:pt x="7628" y="18985"/>
                  <a:pt x="7628" y="18985"/>
                </a:cubicBezTo>
                <a:cubicBezTo>
                  <a:pt x="7669" y="18843"/>
                  <a:pt x="7669" y="18843"/>
                  <a:pt x="7669" y="18843"/>
                </a:cubicBezTo>
                <a:cubicBezTo>
                  <a:pt x="7588" y="18786"/>
                  <a:pt x="7588" y="18786"/>
                  <a:pt x="7588" y="18786"/>
                </a:cubicBezTo>
                <a:cubicBezTo>
                  <a:pt x="7588" y="18701"/>
                  <a:pt x="7588" y="18701"/>
                  <a:pt x="7588" y="18701"/>
                </a:cubicBezTo>
                <a:cubicBezTo>
                  <a:pt x="7588" y="18701"/>
                  <a:pt x="7669" y="18644"/>
                  <a:pt x="7669" y="18644"/>
                </a:cubicBezTo>
                <a:cubicBezTo>
                  <a:pt x="7669" y="18644"/>
                  <a:pt x="7669" y="18644"/>
                  <a:pt x="7669" y="18644"/>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09" y="18616"/>
                  <a:pt x="7709" y="18616"/>
                  <a:pt x="7709" y="18616"/>
                </a:cubicBezTo>
                <a:cubicBezTo>
                  <a:pt x="7749" y="18616"/>
                  <a:pt x="7749" y="18616"/>
                  <a:pt x="7749" y="18616"/>
                </a:cubicBezTo>
                <a:cubicBezTo>
                  <a:pt x="7749" y="18616"/>
                  <a:pt x="7749" y="18616"/>
                  <a:pt x="7749" y="18616"/>
                </a:cubicBezTo>
                <a:cubicBezTo>
                  <a:pt x="7749" y="18616"/>
                  <a:pt x="7749" y="18616"/>
                  <a:pt x="7749" y="18616"/>
                </a:cubicBezTo>
                <a:cubicBezTo>
                  <a:pt x="7749" y="18616"/>
                  <a:pt x="7749" y="18616"/>
                  <a:pt x="7749" y="18616"/>
                </a:cubicBezTo>
                <a:cubicBezTo>
                  <a:pt x="7749" y="18616"/>
                  <a:pt x="7789" y="18587"/>
                  <a:pt x="7789" y="18587"/>
                </a:cubicBezTo>
                <a:cubicBezTo>
                  <a:pt x="7829" y="18587"/>
                  <a:pt x="7909" y="18587"/>
                  <a:pt x="7909" y="18587"/>
                </a:cubicBezTo>
                <a:cubicBezTo>
                  <a:pt x="7950" y="18587"/>
                  <a:pt x="7950" y="18587"/>
                  <a:pt x="7950" y="18587"/>
                </a:cubicBezTo>
                <a:cubicBezTo>
                  <a:pt x="8030" y="18531"/>
                  <a:pt x="8030" y="18531"/>
                  <a:pt x="8030" y="18531"/>
                </a:cubicBezTo>
                <a:cubicBezTo>
                  <a:pt x="8030" y="18531"/>
                  <a:pt x="8190" y="18445"/>
                  <a:pt x="8190" y="18417"/>
                </a:cubicBezTo>
                <a:cubicBezTo>
                  <a:pt x="8190" y="18388"/>
                  <a:pt x="8271" y="18303"/>
                  <a:pt x="8271" y="18303"/>
                </a:cubicBezTo>
                <a:cubicBezTo>
                  <a:pt x="8271" y="18161"/>
                  <a:pt x="8271" y="18161"/>
                  <a:pt x="8271" y="18161"/>
                </a:cubicBezTo>
                <a:cubicBezTo>
                  <a:pt x="8190" y="18019"/>
                  <a:pt x="8190" y="18019"/>
                  <a:pt x="8190" y="18019"/>
                </a:cubicBezTo>
                <a:cubicBezTo>
                  <a:pt x="8271" y="17934"/>
                  <a:pt x="8271" y="17934"/>
                  <a:pt x="8271" y="17934"/>
                </a:cubicBezTo>
                <a:cubicBezTo>
                  <a:pt x="8391" y="17763"/>
                  <a:pt x="8391" y="17763"/>
                  <a:pt x="8391" y="17763"/>
                </a:cubicBezTo>
                <a:cubicBezTo>
                  <a:pt x="8311" y="17593"/>
                  <a:pt x="8311" y="17593"/>
                  <a:pt x="8311" y="17593"/>
                </a:cubicBezTo>
                <a:cubicBezTo>
                  <a:pt x="8070" y="17394"/>
                  <a:pt x="8070" y="17394"/>
                  <a:pt x="8070" y="17394"/>
                </a:cubicBezTo>
                <a:cubicBezTo>
                  <a:pt x="7950" y="17138"/>
                  <a:pt x="7950" y="17138"/>
                  <a:pt x="7950" y="17138"/>
                </a:cubicBezTo>
                <a:cubicBezTo>
                  <a:pt x="7869" y="16967"/>
                  <a:pt x="7869" y="16967"/>
                  <a:pt x="7869" y="16967"/>
                </a:cubicBezTo>
                <a:cubicBezTo>
                  <a:pt x="8070" y="16825"/>
                  <a:pt x="8070" y="16825"/>
                  <a:pt x="8070" y="16825"/>
                </a:cubicBezTo>
                <a:cubicBezTo>
                  <a:pt x="8110" y="16797"/>
                  <a:pt x="8110" y="16797"/>
                  <a:pt x="8110" y="16797"/>
                </a:cubicBezTo>
                <a:cubicBezTo>
                  <a:pt x="8110" y="16797"/>
                  <a:pt x="8110" y="16797"/>
                  <a:pt x="8110" y="16797"/>
                </a:cubicBezTo>
                <a:cubicBezTo>
                  <a:pt x="8150" y="16797"/>
                  <a:pt x="8150" y="16797"/>
                  <a:pt x="8150" y="16797"/>
                </a:cubicBezTo>
                <a:cubicBezTo>
                  <a:pt x="8271" y="16797"/>
                  <a:pt x="8271" y="16797"/>
                  <a:pt x="8271" y="16797"/>
                </a:cubicBezTo>
                <a:cubicBezTo>
                  <a:pt x="8271" y="16797"/>
                  <a:pt x="8472" y="16797"/>
                  <a:pt x="8472" y="16768"/>
                </a:cubicBezTo>
                <a:cubicBezTo>
                  <a:pt x="8472" y="16768"/>
                  <a:pt x="8472" y="16768"/>
                  <a:pt x="8472" y="16768"/>
                </a:cubicBezTo>
                <a:cubicBezTo>
                  <a:pt x="8472" y="16768"/>
                  <a:pt x="8472" y="16768"/>
                  <a:pt x="8472" y="16768"/>
                </a:cubicBezTo>
                <a:cubicBezTo>
                  <a:pt x="8472" y="16768"/>
                  <a:pt x="8472" y="16768"/>
                  <a:pt x="8472" y="16768"/>
                </a:cubicBezTo>
                <a:cubicBezTo>
                  <a:pt x="8472" y="16768"/>
                  <a:pt x="8472" y="16768"/>
                  <a:pt x="8472" y="16768"/>
                </a:cubicBezTo>
                <a:cubicBezTo>
                  <a:pt x="8472" y="16768"/>
                  <a:pt x="8472" y="16768"/>
                  <a:pt x="8472" y="16768"/>
                </a:cubicBezTo>
                <a:cubicBezTo>
                  <a:pt x="8472" y="16740"/>
                  <a:pt x="8472" y="16740"/>
                  <a:pt x="8472" y="16740"/>
                </a:cubicBezTo>
                <a:cubicBezTo>
                  <a:pt x="8472" y="16740"/>
                  <a:pt x="8472" y="16740"/>
                  <a:pt x="8472" y="16740"/>
                </a:cubicBezTo>
                <a:cubicBezTo>
                  <a:pt x="8472" y="16740"/>
                  <a:pt x="8472" y="16740"/>
                  <a:pt x="8472" y="16740"/>
                </a:cubicBezTo>
                <a:cubicBezTo>
                  <a:pt x="8472" y="16740"/>
                  <a:pt x="8472" y="16740"/>
                  <a:pt x="8472" y="16740"/>
                </a:cubicBezTo>
                <a:cubicBezTo>
                  <a:pt x="8512" y="16740"/>
                  <a:pt x="8512" y="16740"/>
                  <a:pt x="8512" y="16740"/>
                </a:cubicBezTo>
                <a:cubicBezTo>
                  <a:pt x="8512" y="16740"/>
                  <a:pt x="8512" y="16740"/>
                  <a:pt x="8512" y="16740"/>
                </a:cubicBezTo>
                <a:cubicBezTo>
                  <a:pt x="8512" y="16740"/>
                  <a:pt x="8512" y="16740"/>
                  <a:pt x="8512" y="16740"/>
                </a:cubicBezTo>
                <a:cubicBezTo>
                  <a:pt x="8512" y="16740"/>
                  <a:pt x="8512" y="16740"/>
                  <a:pt x="8512" y="16740"/>
                </a:cubicBezTo>
                <a:cubicBezTo>
                  <a:pt x="8512" y="16740"/>
                  <a:pt x="8512" y="16740"/>
                  <a:pt x="8512" y="16740"/>
                </a:cubicBezTo>
                <a:cubicBezTo>
                  <a:pt x="8512" y="16712"/>
                  <a:pt x="8512" y="16712"/>
                  <a:pt x="8512" y="16712"/>
                </a:cubicBezTo>
                <a:cubicBezTo>
                  <a:pt x="8512" y="16712"/>
                  <a:pt x="8512" y="16712"/>
                  <a:pt x="8512" y="16712"/>
                </a:cubicBezTo>
                <a:cubicBezTo>
                  <a:pt x="8512" y="16712"/>
                  <a:pt x="8512" y="16712"/>
                  <a:pt x="8512" y="16712"/>
                </a:cubicBezTo>
                <a:cubicBezTo>
                  <a:pt x="8512" y="16712"/>
                  <a:pt x="8512" y="16712"/>
                  <a:pt x="8512" y="16712"/>
                </a:cubicBezTo>
                <a:cubicBezTo>
                  <a:pt x="8512" y="16712"/>
                  <a:pt x="8512" y="16712"/>
                  <a:pt x="8512" y="16712"/>
                </a:cubicBezTo>
                <a:cubicBezTo>
                  <a:pt x="8512" y="16712"/>
                  <a:pt x="8512" y="16712"/>
                  <a:pt x="8512" y="16712"/>
                </a:cubicBezTo>
                <a:cubicBezTo>
                  <a:pt x="8512" y="16712"/>
                  <a:pt x="8512" y="16712"/>
                  <a:pt x="8512" y="16712"/>
                </a:cubicBezTo>
                <a:cubicBezTo>
                  <a:pt x="8512" y="16683"/>
                  <a:pt x="8512" y="16683"/>
                  <a:pt x="8512" y="16683"/>
                </a:cubicBezTo>
                <a:cubicBezTo>
                  <a:pt x="8512" y="16683"/>
                  <a:pt x="8512" y="16683"/>
                  <a:pt x="8512" y="16683"/>
                </a:cubicBezTo>
                <a:cubicBezTo>
                  <a:pt x="8512" y="16683"/>
                  <a:pt x="8512" y="16683"/>
                  <a:pt x="8512" y="16683"/>
                </a:cubicBezTo>
                <a:cubicBezTo>
                  <a:pt x="8512" y="16683"/>
                  <a:pt x="8512" y="16683"/>
                  <a:pt x="8512" y="16683"/>
                </a:cubicBezTo>
                <a:cubicBezTo>
                  <a:pt x="8512" y="16683"/>
                  <a:pt x="8512" y="16683"/>
                  <a:pt x="8512" y="16683"/>
                </a:cubicBezTo>
                <a:cubicBezTo>
                  <a:pt x="8512" y="16683"/>
                  <a:pt x="8512" y="16683"/>
                  <a:pt x="8512" y="16683"/>
                </a:cubicBezTo>
                <a:cubicBezTo>
                  <a:pt x="8512" y="16655"/>
                  <a:pt x="8512" y="16655"/>
                  <a:pt x="8512" y="16655"/>
                </a:cubicBezTo>
                <a:cubicBezTo>
                  <a:pt x="8512" y="16655"/>
                  <a:pt x="8512" y="16655"/>
                  <a:pt x="8512" y="16655"/>
                </a:cubicBezTo>
                <a:cubicBezTo>
                  <a:pt x="8512" y="16655"/>
                  <a:pt x="8512" y="16655"/>
                  <a:pt x="8512" y="16655"/>
                </a:cubicBezTo>
                <a:cubicBezTo>
                  <a:pt x="8512" y="16655"/>
                  <a:pt x="8512" y="16655"/>
                  <a:pt x="8512" y="16655"/>
                </a:cubicBezTo>
                <a:cubicBezTo>
                  <a:pt x="8512" y="16655"/>
                  <a:pt x="8512" y="16655"/>
                  <a:pt x="8512" y="16655"/>
                </a:cubicBezTo>
                <a:cubicBezTo>
                  <a:pt x="8512" y="16626"/>
                  <a:pt x="8512" y="16626"/>
                  <a:pt x="8512" y="16626"/>
                </a:cubicBezTo>
                <a:cubicBezTo>
                  <a:pt x="8512" y="16626"/>
                  <a:pt x="8512" y="16626"/>
                  <a:pt x="8512" y="16626"/>
                </a:cubicBezTo>
                <a:cubicBezTo>
                  <a:pt x="8512" y="16626"/>
                  <a:pt x="8512" y="16626"/>
                  <a:pt x="8512" y="16626"/>
                </a:cubicBezTo>
                <a:cubicBezTo>
                  <a:pt x="8512" y="16626"/>
                  <a:pt x="8512" y="16626"/>
                  <a:pt x="8512" y="16626"/>
                </a:cubicBezTo>
                <a:cubicBezTo>
                  <a:pt x="8512" y="16626"/>
                  <a:pt x="8512" y="16626"/>
                  <a:pt x="8512" y="16626"/>
                </a:cubicBezTo>
                <a:cubicBezTo>
                  <a:pt x="8512" y="16626"/>
                  <a:pt x="8512" y="16626"/>
                  <a:pt x="8512" y="16626"/>
                </a:cubicBezTo>
                <a:cubicBezTo>
                  <a:pt x="8512" y="16598"/>
                  <a:pt x="8512" y="16598"/>
                  <a:pt x="8512" y="16598"/>
                </a:cubicBezTo>
                <a:cubicBezTo>
                  <a:pt x="8512" y="16598"/>
                  <a:pt x="8512" y="16598"/>
                  <a:pt x="8512" y="16598"/>
                </a:cubicBezTo>
                <a:cubicBezTo>
                  <a:pt x="8512" y="16598"/>
                  <a:pt x="8512" y="16598"/>
                  <a:pt x="8512" y="16598"/>
                </a:cubicBezTo>
                <a:cubicBezTo>
                  <a:pt x="8512" y="16598"/>
                  <a:pt x="8512" y="16598"/>
                  <a:pt x="8512" y="16598"/>
                </a:cubicBezTo>
                <a:cubicBezTo>
                  <a:pt x="8512" y="16598"/>
                  <a:pt x="8512" y="16598"/>
                  <a:pt x="8512" y="16598"/>
                </a:cubicBezTo>
                <a:cubicBezTo>
                  <a:pt x="8512" y="16598"/>
                  <a:pt x="8512" y="16598"/>
                  <a:pt x="8512" y="16598"/>
                </a:cubicBezTo>
                <a:cubicBezTo>
                  <a:pt x="8512" y="16598"/>
                  <a:pt x="8512" y="16598"/>
                  <a:pt x="8512" y="16598"/>
                </a:cubicBezTo>
                <a:cubicBezTo>
                  <a:pt x="8512" y="16569"/>
                  <a:pt x="8512" y="16569"/>
                  <a:pt x="8512" y="16569"/>
                </a:cubicBezTo>
                <a:cubicBezTo>
                  <a:pt x="8512" y="16569"/>
                  <a:pt x="8512" y="16569"/>
                  <a:pt x="8512" y="16569"/>
                </a:cubicBezTo>
                <a:cubicBezTo>
                  <a:pt x="8512" y="16569"/>
                  <a:pt x="8512" y="16569"/>
                  <a:pt x="8512" y="16569"/>
                </a:cubicBezTo>
                <a:cubicBezTo>
                  <a:pt x="8512" y="16569"/>
                  <a:pt x="8512" y="16569"/>
                  <a:pt x="8512" y="16569"/>
                </a:cubicBezTo>
                <a:cubicBezTo>
                  <a:pt x="8512" y="16569"/>
                  <a:pt x="8512" y="16569"/>
                  <a:pt x="8512" y="16569"/>
                </a:cubicBezTo>
                <a:cubicBezTo>
                  <a:pt x="8512" y="16569"/>
                  <a:pt x="8512" y="16569"/>
                  <a:pt x="8512" y="16569"/>
                </a:cubicBezTo>
                <a:cubicBezTo>
                  <a:pt x="8512" y="16569"/>
                  <a:pt x="8512" y="16569"/>
                  <a:pt x="8512" y="16569"/>
                </a:cubicBezTo>
                <a:cubicBezTo>
                  <a:pt x="8552" y="16569"/>
                  <a:pt x="8552" y="16569"/>
                  <a:pt x="8552" y="16569"/>
                </a:cubicBezTo>
                <a:cubicBezTo>
                  <a:pt x="8552" y="16569"/>
                  <a:pt x="8552" y="16569"/>
                  <a:pt x="8552" y="16569"/>
                </a:cubicBezTo>
                <a:cubicBezTo>
                  <a:pt x="8552" y="16541"/>
                  <a:pt x="8552" y="16541"/>
                  <a:pt x="8552" y="16541"/>
                </a:cubicBezTo>
                <a:cubicBezTo>
                  <a:pt x="8552" y="16541"/>
                  <a:pt x="8552" y="16541"/>
                  <a:pt x="8552" y="16541"/>
                </a:cubicBezTo>
                <a:cubicBezTo>
                  <a:pt x="8552" y="16541"/>
                  <a:pt x="8552" y="16541"/>
                  <a:pt x="8552" y="16541"/>
                </a:cubicBezTo>
                <a:cubicBezTo>
                  <a:pt x="8552" y="16541"/>
                  <a:pt x="8552" y="16541"/>
                  <a:pt x="8552" y="16541"/>
                </a:cubicBezTo>
                <a:cubicBezTo>
                  <a:pt x="8552" y="16541"/>
                  <a:pt x="8552" y="16541"/>
                  <a:pt x="8552" y="16541"/>
                </a:cubicBezTo>
                <a:cubicBezTo>
                  <a:pt x="8552" y="16541"/>
                  <a:pt x="8552" y="16541"/>
                  <a:pt x="8552" y="16541"/>
                </a:cubicBezTo>
                <a:cubicBezTo>
                  <a:pt x="8552" y="16541"/>
                  <a:pt x="8552" y="16541"/>
                  <a:pt x="8552" y="16541"/>
                </a:cubicBezTo>
                <a:cubicBezTo>
                  <a:pt x="8552" y="16541"/>
                  <a:pt x="8552" y="16541"/>
                  <a:pt x="8552" y="16541"/>
                </a:cubicBezTo>
                <a:cubicBezTo>
                  <a:pt x="8552" y="16541"/>
                  <a:pt x="8552" y="16541"/>
                  <a:pt x="8552" y="16541"/>
                </a:cubicBezTo>
                <a:cubicBezTo>
                  <a:pt x="8552" y="16541"/>
                  <a:pt x="8552" y="16541"/>
                  <a:pt x="8552" y="16541"/>
                </a:cubicBezTo>
                <a:cubicBezTo>
                  <a:pt x="8512" y="16285"/>
                  <a:pt x="8512" y="16285"/>
                  <a:pt x="8512" y="16285"/>
                </a:cubicBezTo>
                <a:cubicBezTo>
                  <a:pt x="8271" y="16143"/>
                  <a:pt x="8271" y="16143"/>
                  <a:pt x="8271" y="16143"/>
                </a:cubicBezTo>
                <a:cubicBezTo>
                  <a:pt x="7990" y="16001"/>
                  <a:pt x="7990" y="16001"/>
                  <a:pt x="7990" y="16001"/>
                </a:cubicBezTo>
                <a:cubicBezTo>
                  <a:pt x="7869" y="15774"/>
                  <a:pt x="7869" y="15774"/>
                  <a:pt x="7869" y="15774"/>
                </a:cubicBezTo>
                <a:cubicBezTo>
                  <a:pt x="7829" y="14893"/>
                  <a:pt x="7829" y="14893"/>
                  <a:pt x="7829" y="14893"/>
                </a:cubicBezTo>
                <a:cubicBezTo>
                  <a:pt x="7829" y="14893"/>
                  <a:pt x="7548" y="14523"/>
                  <a:pt x="7548" y="14495"/>
                </a:cubicBezTo>
                <a:cubicBezTo>
                  <a:pt x="7508" y="14438"/>
                  <a:pt x="7508" y="14381"/>
                  <a:pt x="7588" y="14324"/>
                </a:cubicBezTo>
                <a:cubicBezTo>
                  <a:pt x="7628" y="14296"/>
                  <a:pt x="7588" y="14239"/>
                  <a:pt x="7588" y="14239"/>
                </a:cubicBezTo>
                <a:cubicBezTo>
                  <a:pt x="7548" y="14040"/>
                  <a:pt x="7548" y="14040"/>
                  <a:pt x="7548" y="14040"/>
                </a:cubicBezTo>
                <a:cubicBezTo>
                  <a:pt x="7628" y="13955"/>
                  <a:pt x="7628" y="13955"/>
                  <a:pt x="7628" y="13955"/>
                </a:cubicBezTo>
                <a:cubicBezTo>
                  <a:pt x="7628" y="13784"/>
                  <a:pt x="7628" y="13784"/>
                  <a:pt x="7628" y="13784"/>
                </a:cubicBezTo>
                <a:cubicBezTo>
                  <a:pt x="7468" y="13557"/>
                  <a:pt x="7468" y="13557"/>
                  <a:pt x="7468" y="13557"/>
                </a:cubicBezTo>
                <a:cubicBezTo>
                  <a:pt x="7468" y="13557"/>
                  <a:pt x="7468" y="13386"/>
                  <a:pt x="7468" y="13358"/>
                </a:cubicBezTo>
                <a:cubicBezTo>
                  <a:pt x="7468" y="13301"/>
                  <a:pt x="7588" y="13187"/>
                  <a:pt x="7588" y="13187"/>
                </a:cubicBezTo>
                <a:cubicBezTo>
                  <a:pt x="7628" y="12988"/>
                  <a:pt x="7628" y="12988"/>
                  <a:pt x="7628" y="12988"/>
                </a:cubicBezTo>
                <a:cubicBezTo>
                  <a:pt x="7709" y="12704"/>
                  <a:pt x="7709" y="12704"/>
                  <a:pt x="7709" y="12704"/>
                </a:cubicBezTo>
                <a:cubicBezTo>
                  <a:pt x="8231" y="12221"/>
                  <a:pt x="8231" y="12221"/>
                  <a:pt x="8231" y="12221"/>
                </a:cubicBezTo>
                <a:cubicBezTo>
                  <a:pt x="8351" y="12221"/>
                  <a:pt x="8351" y="12221"/>
                  <a:pt x="8351" y="12221"/>
                </a:cubicBezTo>
                <a:cubicBezTo>
                  <a:pt x="9194" y="12193"/>
                  <a:pt x="9194" y="12193"/>
                  <a:pt x="9194" y="12193"/>
                </a:cubicBezTo>
                <a:cubicBezTo>
                  <a:pt x="9234" y="12136"/>
                  <a:pt x="9234" y="12136"/>
                  <a:pt x="9234" y="12136"/>
                </a:cubicBezTo>
                <a:cubicBezTo>
                  <a:pt x="9274" y="12107"/>
                  <a:pt x="9274" y="12107"/>
                  <a:pt x="9274" y="12107"/>
                </a:cubicBezTo>
                <a:cubicBezTo>
                  <a:pt x="9355" y="11937"/>
                  <a:pt x="9355" y="11937"/>
                  <a:pt x="9355" y="11937"/>
                </a:cubicBezTo>
                <a:cubicBezTo>
                  <a:pt x="9315" y="11482"/>
                  <a:pt x="9315" y="11482"/>
                  <a:pt x="9315" y="11482"/>
                </a:cubicBezTo>
                <a:cubicBezTo>
                  <a:pt x="8953" y="11425"/>
                  <a:pt x="8953" y="11425"/>
                  <a:pt x="8953" y="11425"/>
                </a:cubicBezTo>
                <a:cubicBezTo>
                  <a:pt x="8873" y="11283"/>
                  <a:pt x="8873" y="11283"/>
                  <a:pt x="8873" y="11283"/>
                </a:cubicBezTo>
                <a:cubicBezTo>
                  <a:pt x="9475" y="10544"/>
                  <a:pt x="9475" y="10544"/>
                  <a:pt x="9475" y="10544"/>
                </a:cubicBezTo>
                <a:cubicBezTo>
                  <a:pt x="9435" y="10374"/>
                  <a:pt x="9435" y="10374"/>
                  <a:pt x="9435" y="10374"/>
                </a:cubicBezTo>
                <a:cubicBezTo>
                  <a:pt x="9596" y="10288"/>
                  <a:pt x="9596" y="10288"/>
                  <a:pt x="9596" y="10288"/>
                </a:cubicBezTo>
                <a:cubicBezTo>
                  <a:pt x="9596" y="10288"/>
                  <a:pt x="9556" y="10175"/>
                  <a:pt x="9515" y="10118"/>
                </a:cubicBezTo>
                <a:cubicBezTo>
                  <a:pt x="9475" y="10089"/>
                  <a:pt x="9556" y="9919"/>
                  <a:pt x="9556" y="9919"/>
                </a:cubicBezTo>
                <a:cubicBezTo>
                  <a:pt x="9596" y="9720"/>
                  <a:pt x="9596" y="9720"/>
                  <a:pt x="9596" y="9720"/>
                </a:cubicBezTo>
                <a:cubicBezTo>
                  <a:pt x="9676" y="9493"/>
                  <a:pt x="9676" y="9493"/>
                  <a:pt x="9676" y="9493"/>
                </a:cubicBezTo>
                <a:cubicBezTo>
                  <a:pt x="9475" y="9009"/>
                  <a:pt x="9475" y="9009"/>
                  <a:pt x="9475" y="9009"/>
                </a:cubicBezTo>
                <a:cubicBezTo>
                  <a:pt x="9596" y="8924"/>
                  <a:pt x="9596" y="8924"/>
                  <a:pt x="9596" y="8924"/>
                </a:cubicBezTo>
                <a:cubicBezTo>
                  <a:pt x="9756" y="8924"/>
                  <a:pt x="9756" y="8924"/>
                  <a:pt x="9756" y="8924"/>
                </a:cubicBezTo>
                <a:cubicBezTo>
                  <a:pt x="9796" y="8924"/>
                  <a:pt x="9877" y="8896"/>
                  <a:pt x="9957" y="8896"/>
                </a:cubicBezTo>
                <a:cubicBezTo>
                  <a:pt x="10037" y="8867"/>
                  <a:pt x="10077" y="8839"/>
                  <a:pt x="10198" y="8754"/>
                </a:cubicBezTo>
                <a:cubicBezTo>
                  <a:pt x="10238" y="8697"/>
                  <a:pt x="10238" y="8697"/>
                  <a:pt x="10238" y="8697"/>
                </a:cubicBezTo>
                <a:cubicBezTo>
                  <a:pt x="10278" y="8555"/>
                  <a:pt x="10278" y="8555"/>
                  <a:pt x="10278" y="8555"/>
                </a:cubicBezTo>
                <a:cubicBezTo>
                  <a:pt x="10278" y="8299"/>
                  <a:pt x="10278" y="8299"/>
                  <a:pt x="10278" y="8299"/>
                </a:cubicBezTo>
                <a:cubicBezTo>
                  <a:pt x="10479" y="7929"/>
                  <a:pt x="10479" y="7929"/>
                  <a:pt x="10479" y="7929"/>
                </a:cubicBezTo>
                <a:cubicBezTo>
                  <a:pt x="10479" y="7929"/>
                  <a:pt x="10800" y="7645"/>
                  <a:pt x="10840" y="7588"/>
                </a:cubicBezTo>
                <a:cubicBezTo>
                  <a:pt x="10880" y="7532"/>
                  <a:pt x="11001" y="7333"/>
                  <a:pt x="11001" y="7333"/>
                </a:cubicBezTo>
                <a:cubicBezTo>
                  <a:pt x="11001" y="7333"/>
                  <a:pt x="10921" y="7105"/>
                  <a:pt x="10880" y="7048"/>
                </a:cubicBezTo>
                <a:cubicBezTo>
                  <a:pt x="10800" y="7020"/>
                  <a:pt x="10680" y="6849"/>
                  <a:pt x="10680" y="6849"/>
                </a:cubicBezTo>
                <a:cubicBezTo>
                  <a:pt x="10680" y="6707"/>
                  <a:pt x="10680" y="6707"/>
                  <a:pt x="10680" y="6707"/>
                </a:cubicBezTo>
                <a:cubicBezTo>
                  <a:pt x="10921" y="6594"/>
                  <a:pt x="10921" y="6594"/>
                  <a:pt x="10921" y="6594"/>
                </a:cubicBezTo>
                <a:cubicBezTo>
                  <a:pt x="11001" y="6480"/>
                  <a:pt x="11001" y="6480"/>
                  <a:pt x="11001" y="6480"/>
                </a:cubicBezTo>
                <a:cubicBezTo>
                  <a:pt x="11001" y="6480"/>
                  <a:pt x="11001" y="6281"/>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53"/>
                  <a:pt x="11001" y="6253"/>
                  <a:pt x="11001" y="6253"/>
                </a:cubicBezTo>
                <a:cubicBezTo>
                  <a:pt x="11001" y="6224"/>
                  <a:pt x="11001" y="6224"/>
                  <a:pt x="11001" y="6224"/>
                </a:cubicBezTo>
                <a:cubicBezTo>
                  <a:pt x="11001" y="6224"/>
                  <a:pt x="11001" y="6224"/>
                  <a:pt x="11001" y="6224"/>
                </a:cubicBezTo>
                <a:cubicBezTo>
                  <a:pt x="11001" y="6224"/>
                  <a:pt x="11001" y="6224"/>
                  <a:pt x="11001" y="6224"/>
                </a:cubicBezTo>
                <a:cubicBezTo>
                  <a:pt x="11001" y="6224"/>
                  <a:pt x="11001" y="6224"/>
                  <a:pt x="11001" y="6224"/>
                </a:cubicBezTo>
                <a:cubicBezTo>
                  <a:pt x="11001" y="6224"/>
                  <a:pt x="11001" y="6224"/>
                  <a:pt x="11001" y="6224"/>
                </a:cubicBezTo>
                <a:cubicBezTo>
                  <a:pt x="11001" y="6224"/>
                  <a:pt x="11001" y="6224"/>
                  <a:pt x="11001" y="6224"/>
                </a:cubicBezTo>
                <a:cubicBezTo>
                  <a:pt x="11001" y="6224"/>
                  <a:pt x="11001" y="6224"/>
                  <a:pt x="11001" y="6224"/>
                </a:cubicBezTo>
                <a:cubicBezTo>
                  <a:pt x="11001" y="6224"/>
                  <a:pt x="11001" y="6224"/>
                  <a:pt x="11001" y="6224"/>
                </a:cubicBezTo>
                <a:cubicBezTo>
                  <a:pt x="11001" y="6224"/>
                  <a:pt x="11001" y="6224"/>
                  <a:pt x="11001" y="6224"/>
                </a:cubicBezTo>
                <a:cubicBezTo>
                  <a:pt x="11001" y="6196"/>
                  <a:pt x="11001" y="6196"/>
                  <a:pt x="11001" y="6196"/>
                </a:cubicBezTo>
                <a:cubicBezTo>
                  <a:pt x="11001" y="6196"/>
                  <a:pt x="11001" y="6196"/>
                  <a:pt x="11001" y="6196"/>
                </a:cubicBezTo>
                <a:cubicBezTo>
                  <a:pt x="11001" y="6196"/>
                  <a:pt x="11001" y="6196"/>
                  <a:pt x="11001" y="6196"/>
                </a:cubicBezTo>
                <a:cubicBezTo>
                  <a:pt x="11001" y="6196"/>
                  <a:pt x="11001" y="6196"/>
                  <a:pt x="11001" y="6196"/>
                </a:cubicBezTo>
                <a:cubicBezTo>
                  <a:pt x="11041" y="6196"/>
                  <a:pt x="11041" y="6196"/>
                  <a:pt x="11041" y="6196"/>
                </a:cubicBezTo>
                <a:cubicBezTo>
                  <a:pt x="11041" y="6196"/>
                  <a:pt x="11041" y="6196"/>
                  <a:pt x="11041" y="6196"/>
                </a:cubicBezTo>
                <a:cubicBezTo>
                  <a:pt x="11041" y="6196"/>
                  <a:pt x="11041" y="6196"/>
                  <a:pt x="11041" y="6196"/>
                </a:cubicBezTo>
                <a:cubicBezTo>
                  <a:pt x="11041" y="6196"/>
                  <a:pt x="11041" y="6196"/>
                  <a:pt x="11041" y="6196"/>
                </a:cubicBezTo>
                <a:cubicBezTo>
                  <a:pt x="11041" y="6196"/>
                  <a:pt x="11041" y="6196"/>
                  <a:pt x="11041" y="6196"/>
                </a:cubicBezTo>
                <a:cubicBezTo>
                  <a:pt x="11041" y="6167"/>
                  <a:pt x="11041" y="6167"/>
                  <a:pt x="11041" y="6167"/>
                </a:cubicBezTo>
                <a:cubicBezTo>
                  <a:pt x="11041" y="6167"/>
                  <a:pt x="11041" y="6167"/>
                  <a:pt x="11041" y="6167"/>
                </a:cubicBezTo>
                <a:cubicBezTo>
                  <a:pt x="11041" y="6167"/>
                  <a:pt x="11041" y="6167"/>
                  <a:pt x="11041" y="6167"/>
                </a:cubicBezTo>
                <a:cubicBezTo>
                  <a:pt x="11041" y="6167"/>
                  <a:pt x="11041" y="6167"/>
                  <a:pt x="11041" y="6167"/>
                </a:cubicBezTo>
                <a:cubicBezTo>
                  <a:pt x="11041" y="6167"/>
                  <a:pt x="11041" y="6167"/>
                  <a:pt x="11041" y="6167"/>
                </a:cubicBezTo>
                <a:cubicBezTo>
                  <a:pt x="11041" y="6167"/>
                  <a:pt x="11041" y="6167"/>
                  <a:pt x="11041" y="6167"/>
                </a:cubicBezTo>
                <a:cubicBezTo>
                  <a:pt x="11041" y="6167"/>
                  <a:pt x="11041" y="6167"/>
                  <a:pt x="11041" y="6167"/>
                </a:cubicBezTo>
                <a:cubicBezTo>
                  <a:pt x="11041" y="6167"/>
                  <a:pt x="11041" y="6167"/>
                  <a:pt x="11041" y="6167"/>
                </a:cubicBezTo>
                <a:cubicBezTo>
                  <a:pt x="11041" y="6139"/>
                  <a:pt x="11041" y="6139"/>
                  <a:pt x="11041" y="6139"/>
                </a:cubicBezTo>
                <a:cubicBezTo>
                  <a:pt x="11041" y="6139"/>
                  <a:pt x="11041" y="6139"/>
                  <a:pt x="11041" y="6139"/>
                </a:cubicBezTo>
                <a:cubicBezTo>
                  <a:pt x="11041" y="6139"/>
                  <a:pt x="11041" y="6139"/>
                  <a:pt x="11041" y="6139"/>
                </a:cubicBezTo>
                <a:cubicBezTo>
                  <a:pt x="11041" y="6139"/>
                  <a:pt x="11041" y="6139"/>
                  <a:pt x="11041" y="6139"/>
                </a:cubicBezTo>
                <a:cubicBezTo>
                  <a:pt x="11041" y="6139"/>
                  <a:pt x="11041" y="6139"/>
                  <a:pt x="11041" y="6139"/>
                </a:cubicBezTo>
                <a:cubicBezTo>
                  <a:pt x="11041" y="6139"/>
                  <a:pt x="11041" y="6139"/>
                  <a:pt x="11041" y="6139"/>
                </a:cubicBezTo>
                <a:cubicBezTo>
                  <a:pt x="11041" y="6139"/>
                  <a:pt x="11041" y="6139"/>
                  <a:pt x="11041" y="6139"/>
                </a:cubicBezTo>
                <a:cubicBezTo>
                  <a:pt x="11081" y="6139"/>
                  <a:pt x="11081" y="6139"/>
                  <a:pt x="11081" y="6139"/>
                </a:cubicBezTo>
                <a:cubicBezTo>
                  <a:pt x="11081" y="6139"/>
                  <a:pt x="11081" y="6139"/>
                  <a:pt x="11081" y="6139"/>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111"/>
                  <a:pt x="11081" y="6111"/>
                  <a:pt x="11081" y="6111"/>
                </a:cubicBezTo>
                <a:cubicBezTo>
                  <a:pt x="11081" y="6054"/>
                  <a:pt x="11242" y="5940"/>
                  <a:pt x="11242" y="5940"/>
                </a:cubicBezTo>
                <a:cubicBezTo>
                  <a:pt x="11402" y="5713"/>
                  <a:pt x="11402" y="5713"/>
                  <a:pt x="11402" y="5713"/>
                </a:cubicBezTo>
                <a:cubicBezTo>
                  <a:pt x="11804" y="5855"/>
                  <a:pt x="11804" y="5855"/>
                  <a:pt x="11804" y="5855"/>
                </a:cubicBezTo>
                <a:cubicBezTo>
                  <a:pt x="12005" y="5855"/>
                  <a:pt x="12005" y="5855"/>
                  <a:pt x="12005" y="5855"/>
                </a:cubicBezTo>
                <a:cubicBezTo>
                  <a:pt x="12085" y="5741"/>
                  <a:pt x="12085" y="5741"/>
                  <a:pt x="12085" y="5741"/>
                </a:cubicBezTo>
                <a:cubicBezTo>
                  <a:pt x="12045" y="5656"/>
                  <a:pt x="12005" y="5059"/>
                  <a:pt x="12125" y="4945"/>
                </a:cubicBezTo>
                <a:cubicBezTo>
                  <a:pt x="12125" y="4945"/>
                  <a:pt x="12687" y="4974"/>
                  <a:pt x="12767" y="4945"/>
                </a:cubicBezTo>
                <a:cubicBezTo>
                  <a:pt x="12808" y="4945"/>
                  <a:pt x="13008" y="5002"/>
                  <a:pt x="13048" y="5031"/>
                </a:cubicBezTo>
                <a:cubicBezTo>
                  <a:pt x="13048" y="5031"/>
                  <a:pt x="13048" y="5031"/>
                  <a:pt x="13048" y="5031"/>
                </a:cubicBezTo>
                <a:cubicBezTo>
                  <a:pt x="13048" y="5031"/>
                  <a:pt x="13048" y="5031"/>
                  <a:pt x="13048" y="5031"/>
                </a:cubicBezTo>
                <a:cubicBezTo>
                  <a:pt x="13089" y="5059"/>
                  <a:pt x="13129" y="5059"/>
                  <a:pt x="13169" y="5059"/>
                </a:cubicBezTo>
                <a:cubicBezTo>
                  <a:pt x="13249" y="5087"/>
                  <a:pt x="13330" y="5087"/>
                  <a:pt x="13330" y="5087"/>
                </a:cubicBezTo>
                <a:cubicBezTo>
                  <a:pt x="13570" y="5059"/>
                  <a:pt x="13570" y="5059"/>
                  <a:pt x="13570" y="5059"/>
                </a:cubicBezTo>
                <a:cubicBezTo>
                  <a:pt x="13731" y="4917"/>
                  <a:pt x="13731" y="4917"/>
                  <a:pt x="13731" y="4917"/>
                </a:cubicBezTo>
                <a:cubicBezTo>
                  <a:pt x="13570" y="4803"/>
                  <a:pt x="13570" y="4803"/>
                  <a:pt x="13570" y="4803"/>
                </a:cubicBezTo>
                <a:cubicBezTo>
                  <a:pt x="13731" y="4661"/>
                  <a:pt x="13731" y="4462"/>
                  <a:pt x="13691" y="4434"/>
                </a:cubicBezTo>
                <a:cubicBezTo>
                  <a:pt x="13651" y="4377"/>
                  <a:pt x="13570" y="4121"/>
                  <a:pt x="13530" y="4093"/>
                </a:cubicBezTo>
                <a:cubicBezTo>
                  <a:pt x="13530" y="4064"/>
                  <a:pt x="13611" y="4036"/>
                  <a:pt x="13611" y="4036"/>
                </a:cubicBezTo>
                <a:cubicBezTo>
                  <a:pt x="13691" y="4036"/>
                  <a:pt x="13691" y="4036"/>
                  <a:pt x="13691" y="4036"/>
                </a:cubicBezTo>
                <a:cubicBezTo>
                  <a:pt x="13691" y="4036"/>
                  <a:pt x="13731" y="4007"/>
                  <a:pt x="13771" y="4007"/>
                </a:cubicBezTo>
                <a:cubicBezTo>
                  <a:pt x="13972" y="3894"/>
                  <a:pt x="13972" y="3894"/>
                  <a:pt x="13972" y="3894"/>
                </a:cubicBezTo>
                <a:cubicBezTo>
                  <a:pt x="14173" y="3922"/>
                  <a:pt x="14173" y="3922"/>
                  <a:pt x="14173" y="3922"/>
                </a:cubicBezTo>
                <a:cubicBezTo>
                  <a:pt x="14173" y="3922"/>
                  <a:pt x="14173" y="3894"/>
                  <a:pt x="14213" y="3894"/>
                </a:cubicBezTo>
                <a:cubicBezTo>
                  <a:pt x="14253" y="3894"/>
                  <a:pt x="14253" y="3865"/>
                  <a:pt x="14253" y="3865"/>
                </a:cubicBezTo>
                <a:cubicBezTo>
                  <a:pt x="14253" y="3865"/>
                  <a:pt x="14132" y="3695"/>
                  <a:pt x="14213" y="3609"/>
                </a:cubicBezTo>
                <a:cubicBezTo>
                  <a:pt x="14253" y="3553"/>
                  <a:pt x="14293" y="3553"/>
                  <a:pt x="14373" y="3553"/>
                </a:cubicBezTo>
                <a:cubicBezTo>
                  <a:pt x="14373" y="3553"/>
                  <a:pt x="14373" y="3553"/>
                  <a:pt x="14373" y="3553"/>
                </a:cubicBezTo>
                <a:cubicBezTo>
                  <a:pt x="14373" y="3553"/>
                  <a:pt x="14373" y="3553"/>
                  <a:pt x="14373" y="3553"/>
                </a:cubicBezTo>
                <a:cubicBezTo>
                  <a:pt x="14373" y="3553"/>
                  <a:pt x="14373" y="3553"/>
                  <a:pt x="14373" y="3553"/>
                </a:cubicBezTo>
                <a:cubicBezTo>
                  <a:pt x="14373" y="3553"/>
                  <a:pt x="14373" y="3553"/>
                  <a:pt x="14373" y="3553"/>
                </a:cubicBezTo>
                <a:cubicBezTo>
                  <a:pt x="14373" y="3553"/>
                  <a:pt x="14373" y="3553"/>
                  <a:pt x="14373" y="3553"/>
                </a:cubicBezTo>
                <a:cubicBezTo>
                  <a:pt x="14373" y="3553"/>
                  <a:pt x="14373" y="3553"/>
                  <a:pt x="14373" y="3553"/>
                </a:cubicBezTo>
                <a:cubicBezTo>
                  <a:pt x="14414" y="3553"/>
                  <a:pt x="14414" y="3553"/>
                  <a:pt x="14414" y="3553"/>
                </a:cubicBezTo>
                <a:cubicBezTo>
                  <a:pt x="14414" y="3553"/>
                  <a:pt x="14414" y="3553"/>
                  <a:pt x="14414" y="3553"/>
                </a:cubicBezTo>
                <a:cubicBezTo>
                  <a:pt x="14414" y="3553"/>
                  <a:pt x="14414" y="3553"/>
                  <a:pt x="14414" y="3553"/>
                </a:cubicBezTo>
                <a:cubicBezTo>
                  <a:pt x="14414" y="3553"/>
                  <a:pt x="14414" y="3553"/>
                  <a:pt x="14414" y="3553"/>
                </a:cubicBezTo>
                <a:cubicBezTo>
                  <a:pt x="14414" y="3553"/>
                  <a:pt x="14414" y="3553"/>
                  <a:pt x="14414" y="3553"/>
                </a:cubicBezTo>
                <a:cubicBezTo>
                  <a:pt x="14414" y="3553"/>
                  <a:pt x="14414" y="3553"/>
                  <a:pt x="14414" y="3553"/>
                </a:cubicBezTo>
                <a:cubicBezTo>
                  <a:pt x="14414" y="3553"/>
                  <a:pt x="14414" y="3553"/>
                  <a:pt x="14414" y="3553"/>
                </a:cubicBezTo>
                <a:cubicBezTo>
                  <a:pt x="14414" y="3553"/>
                  <a:pt x="14414" y="3553"/>
                  <a:pt x="1441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54" y="3553"/>
                  <a:pt x="14454" y="3553"/>
                  <a:pt x="14454" y="3553"/>
                </a:cubicBezTo>
                <a:cubicBezTo>
                  <a:pt x="14494" y="3553"/>
                  <a:pt x="14494" y="3553"/>
                  <a:pt x="14494" y="3553"/>
                </a:cubicBezTo>
                <a:cubicBezTo>
                  <a:pt x="14494" y="3553"/>
                  <a:pt x="14494" y="3553"/>
                  <a:pt x="14494" y="3553"/>
                </a:cubicBezTo>
                <a:cubicBezTo>
                  <a:pt x="14494" y="3553"/>
                  <a:pt x="14494" y="3553"/>
                  <a:pt x="14494" y="3553"/>
                </a:cubicBezTo>
                <a:cubicBezTo>
                  <a:pt x="14494" y="3553"/>
                  <a:pt x="14494" y="3553"/>
                  <a:pt x="14494" y="3553"/>
                </a:cubicBezTo>
                <a:cubicBezTo>
                  <a:pt x="14534" y="3553"/>
                  <a:pt x="14534" y="3553"/>
                  <a:pt x="14534" y="3553"/>
                </a:cubicBezTo>
                <a:cubicBezTo>
                  <a:pt x="14534" y="3553"/>
                  <a:pt x="14534" y="3553"/>
                  <a:pt x="14534" y="3553"/>
                </a:cubicBezTo>
                <a:cubicBezTo>
                  <a:pt x="14534" y="3553"/>
                  <a:pt x="14534" y="3553"/>
                  <a:pt x="14534" y="3553"/>
                </a:cubicBezTo>
                <a:cubicBezTo>
                  <a:pt x="14534" y="3553"/>
                  <a:pt x="14534" y="3553"/>
                  <a:pt x="14534" y="3553"/>
                </a:cubicBezTo>
                <a:cubicBezTo>
                  <a:pt x="14534" y="3581"/>
                  <a:pt x="14534" y="3581"/>
                  <a:pt x="14534" y="3581"/>
                </a:cubicBezTo>
                <a:cubicBezTo>
                  <a:pt x="14534" y="3581"/>
                  <a:pt x="14534" y="3581"/>
                  <a:pt x="14534" y="3581"/>
                </a:cubicBezTo>
                <a:cubicBezTo>
                  <a:pt x="14534" y="3581"/>
                  <a:pt x="14534" y="3581"/>
                  <a:pt x="14534" y="3581"/>
                </a:cubicBezTo>
                <a:cubicBezTo>
                  <a:pt x="14534" y="3581"/>
                  <a:pt x="14534" y="3581"/>
                  <a:pt x="14534" y="3581"/>
                </a:cubicBezTo>
                <a:cubicBezTo>
                  <a:pt x="14534" y="3581"/>
                  <a:pt x="14534" y="3581"/>
                  <a:pt x="14534" y="3581"/>
                </a:cubicBezTo>
                <a:cubicBezTo>
                  <a:pt x="14534" y="3581"/>
                  <a:pt x="14534" y="3581"/>
                  <a:pt x="14534" y="3581"/>
                </a:cubicBezTo>
                <a:cubicBezTo>
                  <a:pt x="14534" y="3581"/>
                  <a:pt x="14534" y="3581"/>
                  <a:pt x="14534" y="3581"/>
                </a:cubicBezTo>
                <a:cubicBezTo>
                  <a:pt x="14534" y="3581"/>
                  <a:pt x="14534" y="3581"/>
                  <a:pt x="14534" y="3581"/>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5" name="Shape 2735"/>
          <p:cNvSpPr/>
          <p:nvPr/>
        </p:nvSpPr>
        <p:spPr>
          <a:xfrm>
            <a:off x="17605468" y="-66773"/>
            <a:ext cx="6795483" cy="6638628"/>
          </a:xfrm>
          <a:custGeom>
            <a:avLst/>
            <a:gdLst/>
            <a:ahLst/>
            <a:cxnLst>
              <a:cxn ang="0">
                <a:pos x="wd2" y="hd2"/>
              </a:cxn>
              <a:cxn ang="5400000">
                <a:pos x="wd2" y="hd2"/>
              </a:cxn>
              <a:cxn ang="10800000">
                <a:pos x="wd2" y="hd2"/>
              </a:cxn>
              <a:cxn ang="16200000">
                <a:pos x="wd2" y="hd2"/>
              </a:cxn>
            </a:cxnLst>
            <a:rect l="0" t="0" r="r" b="b"/>
            <a:pathLst>
              <a:path w="21600" h="21559" extrusionOk="0">
                <a:moveTo>
                  <a:pt x="6718" y="15856"/>
                </a:moveTo>
                <a:cubicBezTo>
                  <a:pt x="6601" y="15885"/>
                  <a:pt x="6601" y="15885"/>
                  <a:pt x="6601" y="15885"/>
                </a:cubicBezTo>
                <a:cubicBezTo>
                  <a:pt x="6601" y="15885"/>
                  <a:pt x="6528" y="15958"/>
                  <a:pt x="6528" y="15929"/>
                </a:cubicBezTo>
                <a:cubicBezTo>
                  <a:pt x="6514" y="15900"/>
                  <a:pt x="6543" y="15842"/>
                  <a:pt x="6543" y="15813"/>
                </a:cubicBezTo>
                <a:cubicBezTo>
                  <a:pt x="6528" y="15799"/>
                  <a:pt x="6455" y="15842"/>
                  <a:pt x="6470" y="15784"/>
                </a:cubicBezTo>
                <a:cubicBezTo>
                  <a:pt x="6484" y="15755"/>
                  <a:pt x="6470" y="15712"/>
                  <a:pt x="6455" y="15697"/>
                </a:cubicBezTo>
                <a:cubicBezTo>
                  <a:pt x="6426" y="15668"/>
                  <a:pt x="6338" y="15668"/>
                  <a:pt x="6368" y="15610"/>
                </a:cubicBezTo>
                <a:cubicBezTo>
                  <a:pt x="6397" y="15567"/>
                  <a:pt x="6470" y="15538"/>
                  <a:pt x="6470" y="15538"/>
                </a:cubicBezTo>
                <a:cubicBezTo>
                  <a:pt x="6470" y="15509"/>
                  <a:pt x="6470" y="15509"/>
                  <a:pt x="6470" y="15509"/>
                </a:cubicBezTo>
                <a:cubicBezTo>
                  <a:pt x="6411" y="15451"/>
                  <a:pt x="6411" y="15451"/>
                  <a:pt x="6411" y="15451"/>
                </a:cubicBezTo>
                <a:cubicBezTo>
                  <a:pt x="6251" y="15379"/>
                  <a:pt x="6251" y="15379"/>
                  <a:pt x="6251" y="15379"/>
                </a:cubicBezTo>
                <a:cubicBezTo>
                  <a:pt x="6251" y="15379"/>
                  <a:pt x="6236" y="15292"/>
                  <a:pt x="6207" y="15292"/>
                </a:cubicBezTo>
                <a:cubicBezTo>
                  <a:pt x="6192" y="15278"/>
                  <a:pt x="6148" y="15234"/>
                  <a:pt x="6148" y="15234"/>
                </a:cubicBezTo>
                <a:cubicBezTo>
                  <a:pt x="6148" y="15234"/>
                  <a:pt x="6105" y="15176"/>
                  <a:pt x="6046" y="15162"/>
                </a:cubicBezTo>
                <a:cubicBezTo>
                  <a:pt x="5988" y="15133"/>
                  <a:pt x="5944" y="15263"/>
                  <a:pt x="5944" y="15263"/>
                </a:cubicBezTo>
                <a:cubicBezTo>
                  <a:pt x="5886" y="15205"/>
                  <a:pt x="5886" y="15205"/>
                  <a:pt x="5886" y="15205"/>
                </a:cubicBezTo>
                <a:cubicBezTo>
                  <a:pt x="5769" y="15249"/>
                  <a:pt x="5769" y="15249"/>
                  <a:pt x="5769" y="15249"/>
                </a:cubicBezTo>
                <a:cubicBezTo>
                  <a:pt x="5681" y="15379"/>
                  <a:pt x="5681" y="15379"/>
                  <a:pt x="5681" y="15379"/>
                </a:cubicBezTo>
                <a:cubicBezTo>
                  <a:pt x="5623" y="15393"/>
                  <a:pt x="5623" y="15393"/>
                  <a:pt x="5623" y="15393"/>
                </a:cubicBezTo>
                <a:cubicBezTo>
                  <a:pt x="5535" y="15408"/>
                  <a:pt x="5535" y="15408"/>
                  <a:pt x="5535" y="15408"/>
                </a:cubicBezTo>
                <a:cubicBezTo>
                  <a:pt x="5404" y="15437"/>
                  <a:pt x="5404" y="15437"/>
                  <a:pt x="5404" y="15437"/>
                </a:cubicBezTo>
                <a:cubicBezTo>
                  <a:pt x="5374" y="15524"/>
                  <a:pt x="5374" y="15524"/>
                  <a:pt x="5374" y="15524"/>
                </a:cubicBezTo>
                <a:cubicBezTo>
                  <a:pt x="5389" y="15610"/>
                  <a:pt x="5389" y="15610"/>
                  <a:pt x="5389" y="15610"/>
                </a:cubicBezTo>
                <a:cubicBezTo>
                  <a:pt x="5316" y="15668"/>
                  <a:pt x="5316" y="15668"/>
                  <a:pt x="5316" y="15668"/>
                </a:cubicBezTo>
                <a:cubicBezTo>
                  <a:pt x="5141" y="15654"/>
                  <a:pt x="5141" y="15654"/>
                  <a:pt x="5141" y="15654"/>
                </a:cubicBezTo>
                <a:cubicBezTo>
                  <a:pt x="5170" y="15654"/>
                  <a:pt x="5170" y="15654"/>
                  <a:pt x="5170" y="15654"/>
                </a:cubicBezTo>
                <a:cubicBezTo>
                  <a:pt x="5068" y="15596"/>
                  <a:pt x="5068" y="15596"/>
                  <a:pt x="5068" y="15596"/>
                </a:cubicBezTo>
                <a:cubicBezTo>
                  <a:pt x="5068" y="15553"/>
                  <a:pt x="5068" y="15553"/>
                  <a:pt x="5068" y="15553"/>
                </a:cubicBezTo>
                <a:cubicBezTo>
                  <a:pt x="5009" y="15553"/>
                  <a:pt x="5009" y="15553"/>
                  <a:pt x="5009" y="15553"/>
                </a:cubicBezTo>
                <a:cubicBezTo>
                  <a:pt x="4966" y="15538"/>
                  <a:pt x="4966" y="15538"/>
                  <a:pt x="4966" y="15538"/>
                </a:cubicBezTo>
                <a:cubicBezTo>
                  <a:pt x="4995" y="15509"/>
                  <a:pt x="4995" y="15509"/>
                  <a:pt x="4995" y="15509"/>
                </a:cubicBezTo>
                <a:cubicBezTo>
                  <a:pt x="4966" y="15466"/>
                  <a:pt x="4966" y="15466"/>
                  <a:pt x="4966" y="15466"/>
                </a:cubicBezTo>
                <a:cubicBezTo>
                  <a:pt x="4922" y="15379"/>
                  <a:pt x="4922" y="15379"/>
                  <a:pt x="4922" y="15379"/>
                </a:cubicBezTo>
                <a:cubicBezTo>
                  <a:pt x="4951" y="15350"/>
                  <a:pt x="4951" y="15350"/>
                  <a:pt x="4951" y="15350"/>
                </a:cubicBezTo>
                <a:cubicBezTo>
                  <a:pt x="4892" y="15321"/>
                  <a:pt x="4892" y="15321"/>
                  <a:pt x="4892" y="15321"/>
                </a:cubicBezTo>
                <a:cubicBezTo>
                  <a:pt x="4863" y="15292"/>
                  <a:pt x="4863" y="15292"/>
                  <a:pt x="4863" y="15292"/>
                </a:cubicBezTo>
                <a:cubicBezTo>
                  <a:pt x="4892" y="15234"/>
                  <a:pt x="4892" y="15234"/>
                  <a:pt x="4892" y="15234"/>
                </a:cubicBezTo>
                <a:cubicBezTo>
                  <a:pt x="4863" y="15191"/>
                  <a:pt x="4863" y="15191"/>
                  <a:pt x="4863" y="15191"/>
                </a:cubicBezTo>
                <a:cubicBezTo>
                  <a:pt x="4819" y="15133"/>
                  <a:pt x="4819" y="15133"/>
                  <a:pt x="4819" y="15133"/>
                </a:cubicBezTo>
                <a:cubicBezTo>
                  <a:pt x="4746" y="15119"/>
                  <a:pt x="4746" y="15119"/>
                  <a:pt x="4746" y="15119"/>
                </a:cubicBezTo>
                <a:cubicBezTo>
                  <a:pt x="4688" y="15075"/>
                  <a:pt x="4688" y="15075"/>
                  <a:pt x="4688" y="15075"/>
                </a:cubicBezTo>
                <a:cubicBezTo>
                  <a:pt x="4688" y="15032"/>
                  <a:pt x="4688" y="15032"/>
                  <a:pt x="4688" y="15032"/>
                </a:cubicBezTo>
                <a:cubicBezTo>
                  <a:pt x="4717" y="14930"/>
                  <a:pt x="4717" y="14930"/>
                  <a:pt x="4717" y="14930"/>
                </a:cubicBezTo>
                <a:cubicBezTo>
                  <a:pt x="4717" y="14930"/>
                  <a:pt x="4717" y="14916"/>
                  <a:pt x="4776" y="14887"/>
                </a:cubicBezTo>
                <a:cubicBezTo>
                  <a:pt x="4834" y="14873"/>
                  <a:pt x="4849" y="14887"/>
                  <a:pt x="4849" y="14887"/>
                </a:cubicBezTo>
                <a:cubicBezTo>
                  <a:pt x="4936" y="14916"/>
                  <a:pt x="4936" y="14916"/>
                  <a:pt x="4936" y="14916"/>
                </a:cubicBezTo>
                <a:cubicBezTo>
                  <a:pt x="5039" y="14887"/>
                  <a:pt x="5039" y="14887"/>
                  <a:pt x="5039" y="14887"/>
                </a:cubicBezTo>
                <a:cubicBezTo>
                  <a:pt x="5039" y="14887"/>
                  <a:pt x="5141" y="14800"/>
                  <a:pt x="5155" y="14786"/>
                </a:cubicBezTo>
                <a:cubicBezTo>
                  <a:pt x="5185" y="14771"/>
                  <a:pt x="5155" y="14699"/>
                  <a:pt x="5155" y="14699"/>
                </a:cubicBezTo>
                <a:cubicBezTo>
                  <a:pt x="5214" y="14685"/>
                  <a:pt x="5214" y="14685"/>
                  <a:pt x="5214" y="14685"/>
                </a:cubicBezTo>
                <a:cubicBezTo>
                  <a:pt x="5243" y="14641"/>
                  <a:pt x="5243" y="14641"/>
                  <a:pt x="5243" y="14641"/>
                </a:cubicBezTo>
                <a:cubicBezTo>
                  <a:pt x="5243" y="14554"/>
                  <a:pt x="5243" y="14554"/>
                  <a:pt x="5243" y="14554"/>
                </a:cubicBezTo>
                <a:cubicBezTo>
                  <a:pt x="5170" y="14525"/>
                  <a:pt x="5170" y="14525"/>
                  <a:pt x="5170" y="14525"/>
                </a:cubicBezTo>
                <a:cubicBezTo>
                  <a:pt x="5112" y="14511"/>
                  <a:pt x="5112" y="14511"/>
                  <a:pt x="5112" y="14511"/>
                </a:cubicBezTo>
                <a:cubicBezTo>
                  <a:pt x="5053" y="14468"/>
                  <a:pt x="5053" y="14468"/>
                  <a:pt x="5053" y="14468"/>
                </a:cubicBezTo>
                <a:cubicBezTo>
                  <a:pt x="5082" y="14395"/>
                  <a:pt x="5082" y="14395"/>
                  <a:pt x="5082" y="14395"/>
                </a:cubicBezTo>
                <a:cubicBezTo>
                  <a:pt x="5009" y="14395"/>
                  <a:pt x="5009" y="14395"/>
                  <a:pt x="5009" y="14395"/>
                </a:cubicBezTo>
                <a:cubicBezTo>
                  <a:pt x="4936" y="14381"/>
                  <a:pt x="4936" y="14381"/>
                  <a:pt x="4936" y="14381"/>
                </a:cubicBezTo>
                <a:cubicBezTo>
                  <a:pt x="4878" y="14366"/>
                  <a:pt x="4878" y="14366"/>
                  <a:pt x="4878" y="14366"/>
                </a:cubicBezTo>
                <a:cubicBezTo>
                  <a:pt x="4834" y="14381"/>
                  <a:pt x="4834" y="14381"/>
                  <a:pt x="4834" y="14381"/>
                </a:cubicBezTo>
                <a:cubicBezTo>
                  <a:pt x="4790" y="14424"/>
                  <a:pt x="4790" y="14424"/>
                  <a:pt x="4790" y="14424"/>
                </a:cubicBezTo>
                <a:cubicBezTo>
                  <a:pt x="4717" y="14424"/>
                  <a:pt x="4717" y="14424"/>
                  <a:pt x="4717" y="14424"/>
                </a:cubicBezTo>
                <a:cubicBezTo>
                  <a:pt x="4703" y="14294"/>
                  <a:pt x="4703" y="14294"/>
                  <a:pt x="4703" y="14294"/>
                </a:cubicBezTo>
                <a:cubicBezTo>
                  <a:pt x="4673" y="14236"/>
                  <a:pt x="4673" y="14236"/>
                  <a:pt x="4673" y="14236"/>
                </a:cubicBezTo>
                <a:cubicBezTo>
                  <a:pt x="4600" y="14207"/>
                  <a:pt x="4600" y="14207"/>
                  <a:pt x="4600" y="14207"/>
                </a:cubicBezTo>
                <a:cubicBezTo>
                  <a:pt x="4440" y="14178"/>
                  <a:pt x="4440" y="14178"/>
                  <a:pt x="4440" y="14178"/>
                </a:cubicBezTo>
                <a:cubicBezTo>
                  <a:pt x="4367" y="14077"/>
                  <a:pt x="4367" y="14077"/>
                  <a:pt x="4367" y="14077"/>
                </a:cubicBezTo>
                <a:cubicBezTo>
                  <a:pt x="4352" y="14033"/>
                  <a:pt x="4352" y="14033"/>
                  <a:pt x="4352" y="14033"/>
                </a:cubicBezTo>
                <a:cubicBezTo>
                  <a:pt x="4352" y="14033"/>
                  <a:pt x="4338" y="14033"/>
                  <a:pt x="4294" y="14019"/>
                </a:cubicBezTo>
                <a:cubicBezTo>
                  <a:pt x="4250" y="14019"/>
                  <a:pt x="4279" y="13976"/>
                  <a:pt x="4279" y="13976"/>
                </a:cubicBezTo>
                <a:cubicBezTo>
                  <a:pt x="4279" y="13903"/>
                  <a:pt x="4279" y="13903"/>
                  <a:pt x="4279" y="13903"/>
                </a:cubicBezTo>
                <a:cubicBezTo>
                  <a:pt x="4221" y="13903"/>
                  <a:pt x="4221" y="13903"/>
                  <a:pt x="4221" y="13903"/>
                </a:cubicBezTo>
                <a:cubicBezTo>
                  <a:pt x="4162" y="13845"/>
                  <a:pt x="4162" y="13845"/>
                  <a:pt x="4162" y="13845"/>
                </a:cubicBezTo>
                <a:cubicBezTo>
                  <a:pt x="4060" y="13816"/>
                  <a:pt x="4060" y="13816"/>
                  <a:pt x="4060" y="13816"/>
                </a:cubicBezTo>
                <a:cubicBezTo>
                  <a:pt x="4104" y="13701"/>
                  <a:pt x="4104" y="13701"/>
                  <a:pt x="4104" y="13701"/>
                </a:cubicBezTo>
                <a:cubicBezTo>
                  <a:pt x="4104" y="13657"/>
                  <a:pt x="4104" y="13657"/>
                  <a:pt x="4104" y="13657"/>
                </a:cubicBezTo>
                <a:cubicBezTo>
                  <a:pt x="4118" y="13585"/>
                  <a:pt x="4118" y="13585"/>
                  <a:pt x="4118" y="13585"/>
                </a:cubicBezTo>
                <a:cubicBezTo>
                  <a:pt x="4075" y="13542"/>
                  <a:pt x="4075" y="13542"/>
                  <a:pt x="4075" y="13542"/>
                </a:cubicBezTo>
                <a:cubicBezTo>
                  <a:pt x="3987" y="13484"/>
                  <a:pt x="3987" y="13484"/>
                  <a:pt x="3987" y="13484"/>
                </a:cubicBezTo>
                <a:cubicBezTo>
                  <a:pt x="3987" y="13440"/>
                  <a:pt x="3987" y="13440"/>
                  <a:pt x="3987" y="13440"/>
                </a:cubicBezTo>
                <a:cubicBezTo>
                  <a:pt x="3987" y="13397"/>
                  <a:pt x="3987" y="13397"/>
                  <a:pt x="3987" y="13397"/>
                </a:cubicBezTo>
                <a:cubicBezTo>
                  <a:pt x="3987" y="13281"/>
                  <a:pt x="3987" y="13281"/>
                  <a:pt x="3987" y="13281"/>
                </a:cubicBezTo>
                <a:cubicBezTo>
                  <a:pt x="3958" y="13223"/>
                  <a:pt x="3958" y="13223"/>
                  <a:pt x="3958" y="13223"/>
                </a:cubicBezTo>
                <a:cubicBezTo>
                  <a:pt x="3899" y="13252"/>
                  <a:pt x="3899" y="13252"/>
                  <a:pt x="3899" y="13252"/>
                </a:cubicBezTo>
                <a:cubicBezTo>
                  <a:pt x="3885" y="13223"/>
                  <a:pt x="3885" y="13223"/>
                  <a:pt x="3885" y="13223"/>
                </a:cubicBezTo>
                <a:cubicBezTo>
                  <a:pt x="3841" y="13238"/>
                  <a:pt x="3841" y="13238"/>
                  <a:pt x="3841" y="13238"/>
                </a:cubicBezTo>
                <a:cubicBezTo>
                  <a:pt x="3797" y="13209"/>
                  <a:pt x="3797" y="13209"/>
                  <a:pt x="3797" y="13209"/>
                </a:cubicBezTo>
                <a:cubicBezTo>
                  <a:pt x="3753" y="13165"/>
                  <a:pt x="3753" y="13165"/>
                  <a:pt x="3753" y="13165"/>
                </a:cubicBezTo>
                <a:cubicBezTo>
                  <a:pt x="3622" y="13137"/>
                  <a:pt x="3622" y="13137"/>
                  <a:pt x="3622" y="13137"/>
                </a:cubicBezTo>
                <a:cubicBezTo>
                  <a:pt x="3622" y="13137"/>
                  <a:pt x="3578" y="13151"/>
                  <a:pt x="3520" y="13165"/>
                </a:cubicBezTo>
                <a:cubicBezTo>
                  <a:pt x="3476" y="13180"/>
                  <a:pt x="3490" y="13194"/>
                  <a:pt x="3461" y="13194"/>
                </a:cubicBezTo>
                <a:cubicBezTo>
                  <a:pt x="3432" y="13209"/>
                  <a:pt x="3417" y="13238"/>
                  <a:pt x="3417" y="13267"/>
                </a:cubicBezTo>
                <a:cubicBezTo>
                  <a:pt x="3403" y="13296"/>
                  <a:pt x="3344" y="13310"/>
                  <a:pt x="3330" y="13310"/>
                </a:cubicBezTo>
                <a:cubicBezTo>
                  <a:pt x="3301" y="13325"/>
                  <a:pt x="3271" y="13281"/>
                  <a:pt x="3271" y="13281"/>
                </a:cubicBezTo>
                <a:cubicBezTo>
                  <a:pt x="3271" y="13238"/>
                  <a:pt x="3271" y="13238"/>
                  <a:pt x="3271" y="13238"/>
                </a:cubicBezTo>
                <a:cubicBezTo>
                  <a:pt x="3257" y="13151"/>
                  <a:pt x="3257" y="13151"/>
                  <a:pt x="3257" y="13151"/>
                </a:cubicBezTo>
                <a:cubicBezTo>
                  <a:pt x="3140" y="13151"/>
                  <a:pt x="3140" y="13151"/>
                  <a:pt x="3140" y="13151"/>
                </a:cubicBezTo>
                <a:cubicBezTo>
                  <a:pt x="3038" y="13180"/>
                  <a:pt x="3038" y="13180"/>
                  <a:pt x="3038" y="13180"/>
                </a:cubicBezTo>
                <a:cubicBezTo>
                  <a:pt x="3023" y="13209"/>
                  <a:pt x="3023" y="13209"/>
                  <a:pt x="3023" y="13209"/>
                </a:cubicBezTo>
                <a:cubicBezTo>
                  <a:pt x="2950" y="13209"/>
                  <a:pt x="2950" y="13209"/>
                  <a:pt x="2950" y="13209"/>
                </a:cubicBezTo>
                <a:cubicBezTo>
                  <a:pt x="2921" y="13151"/>
                  <a:pt x="2921" y="13151"/>
                  <a:pt x="2921" y="13151"/>
                </a:cubicBezTo>
                <a:cubicBezTo>
                  <a:pt x="2877" y="13137"/>
                  <a:pt x="2877" y="13137"/>
                  <a:pt x="2877" y="13137"/>
                </a:cubicBezTo>
                <a:cubicBezTo>
                  <a:pt x="2804" y="13165"/>
                  <a:pt x="2804" y="13165"/>
                  <a:pt x="2804" y="13165"/>
                </a:cubicBezTo>
                <a:cubicBezTo>
                  <a:pt x="2804" y="13165"/>
                  <a:pt x="2789" y="13194"/>
                  <a:pt x="2775" y="13194"/>
                </a:cubicBezTo>
                <a:cubicBezTo>
                  <a:pt x="2760" y="13209"/>
                  <a:pt x="2746" y="13194"/>
                  <a:pt x="2731" y="13194"/>
                </a:cubicBezTo>
                <a:cubicBezTo>
                  <a:pt x="2716" y="13194"/>
                  <a:pt x="2687" y="13180"/>
                  <a:pt x="2673" y="13165"/>
                </a:cubicBezTo>
                <a:cubicBezTo>
                  <a:pt x="2673" y="13151"/>
                  <a:pt x="2673" y="13137"/>
                  <a:pt x="2673" y="13122"/>
                </a:cubicBezTo>
                <a:cubicBezTo>
                  <a:pt x="2673" y="13108"/>
                  <a:pt x="2673" y="13079"/>
                  <a:pt x="2673" y="13079"/>
                </a:cubicBezTo>
                <a:cubicBezTo>
                  <a:pt x="2687" y="13006"/>
                  <a:pt x="2687" y="13006"/>
                  <a:pt x="2687" y="13006"/>
                </a:cubicBezTo>
                <a:cubicBezTo>
                  <a:pt x="2687" y="13006"/>
                  <a:pt x="2629" y="12963"/>
                  <a:pt x="2614" y="12948"/>
                </a:cubicBezTo>
                <a:cubicBezTo>
                  <a:pt x="2614" y="12919"/>
                  <a:pt x="2600" y="12876"/>
                  <a:pt x="2600" y="12876"/>
                </a:cubicBezTo>
                <a:cubicBezTo>
                  <a:pt x="2600" y="12876"/>
                  <a:pt x="2570" y="12862"/>
                  <a:pt x="2556" y="12847"/>
                </a:cubicBezTo>
                <a:cubicBezTo>
                  <a:pt x="2541" y="12847"/>
                  <a:pt x="2527" y="12833"/>
                  <a:pt x="2527" y="12833"/>
                </a:cubicBezTo>
                <a:cubicBezTo>
                  <a:pt x="2541" y="12789"/>
                  <a:pt x="2541" y="12789"/>
                  <a:pt x="2541" y="12789"/>
                </a:cubicBezTo>
                <a:cubicBezTo>
                  <a:pt x="2483" y="12760"/>
                  <a:pt x="2483" y="12760"/>
                  <a:pt x="2483" y="12760"/>
                </a:cubicBezTo>
                <a:cubicBezTo>
                  <a:pt x="2410" y="12702"/>
                  <a:pt x="2410" y="12702"/>
                  <a:pt x="2410" y="12702"/>
                </a:cubicBezTo>
                <a:cubicBezTo>
                  <a:pt x="2439" y="12659"/>
                  <a:pt x="2439" y="12659"/>
                  <a:pt x="2439" y="12659"/>
                </a:cubicBezTo>
                <a:cubicBezTo>
                  <a:pt x="2381" y="12616"/>
                  <a:pt x="2381" y="12616"/>
                  <a:pt x="2381" y="12616"/>
                </a:cubicBezTo>
                <a:cubicBezTo>
                  <a:pt x="2322" y="12659"/>
                  <a:pt x="2322" y="12659"/>
                  <a:pt x="2322" y="12659"/>
                </a:cubicBezTo>
                <a:cubicBezTo>
                  <a:pt x="2322" y="12601"/>
                  <a:pt x="2322" y="12601"/>
                  <a:pt x="2322" y="12601"/>
                </a:cubicBezTo>
                <a:cubicBezTo>
                  <a:pt x="2293" y="12485"/>
                  <a:pt x="2293" y="12485"/>
                  <a:pt x="2293" y="12485"/>
                </a:cubicBezTo>
                <a:cubicBezTo>
                  <a:pt x="2322" y="12442"/>
                  <a:pt x="2322" y="12442"/>
                  <a:pt x="2322" y="12442"/>
                </a:cubicBezTo>
                <a:cubicBezTo>
                  <a:pt x="2308" y="12297"/>
                  <a:pt x="2308" y="12297"/>
                  <a:pt x="2308" y="12297"/>
                </a:cubicBezTo>
                <a:cubicBezTo>
                  <a:pt x="2308" y="12297"/>
                  <a:pt x="2278" y="12283"/>
                  <a:pt x="2264" y="12283"/>
                </a:cubicBezTo>
                <a:cubicBezTo>
                  <a:pt x="2249" y="12283"/>
                  <a:pt x="2205" y="12254"/>
                  <a:pt x="2205" y="12254"/>
                </a:cubicBezTo>
                <a:cubicBezTo>
                  <a:pt x="2147" y="12240"/>
                  <a:pt x="2147" y="12240"/>
                  <a:pt x="2147" y="12240"/>
                </a:cubicBezTo>
                <a:cubicBezTo>
                  <a:pt x="2147" y="12196"/>
                  <a:pt x="2147" y="12196"/>
                  <a:pt x="2147" y="12196"/>
                </a:cubicBezTo>
                <a:cubicBezTo>
                  <a:pt x="2103" y="12153"/>
                  <a:pt x="2103" y="12153"/>
                  <a:pt x="2103" y="12153"/>
                </a:cubicBezTo>
                <a:cubicBezTo>
                  <a:pt x="2059" y="12167"/>
                  <a:pt x="2059" y="12167"/>
                  <a:pt x="2059" y="12167"/>
                </a:cubicBezTo>
                <a:cubicBezTo>
                  <a:pt x="2059" y="12167"/>
                  <a:pt x="2045" y="12167"/>
                  <a:pt x="2045" y="12153"/>
                </a:cubicBezTo>
                <a:cubicBezTo>
                  <a:pt x="2045" y="12138"/>
                  <a:pt x="2015" y="12080"/>
                  <a:pt x="2015" y="12080"/>
                </a:cubicBezTo>
                <a:cubicBezTo>
                  <a:pt x="2059" y="12037"/>
                  <a:pt x="2059" y="12037"/>
                  <a:pt x="2059" y="12037"/>
                </a:cubicBezTo>
                <a:cubicBezTo>
                  <a:pt x="2059" y="12037"/>
                  <a:pt x="2059" y="11979"/>
                  <a:pt x="2059" y="11965"/>
                </a:cubicBezTo>
                <a:cubicBezTo>
                  <a:pt x="2059" y="11936"/>
                  <a:pt x="2132" y="11936"/>
                  <a:pt x="2132" y="11936"/>
                </a:cubicBezTo>
                <a:cubicBezTo>
                  <a:pt x="2161" y="11921"/>
                  <a:pt x="2161" y="11921"/>
                  <a:pt x="2161" y="11921"/>
                </a:cubicBezTo>
                <a:cubicBezTo>
                  <a:pt x="2176" y="11863"/>
                  <a:pt x="2176" y="11863"/>
                  <a:pt x="2176" y="11863"/>
                </a:cubicBezTo>
                <a:cubicBezTo>
                  <a:pt x="2176" y="11863"/>
                  <a:pt x="2132" y="11863"/>
                  <a:pt x="2103" y="11834"/>
                </a:cubicBezTo>
                <a:cubicBezTo>
                  <a:pt x="2088" y="11805"/>
                  <a:pt x="2103" y="11834"/>
                  <a:pt x="2103" y="11820"/>
                </a:cubicBezTo>
                <a:cubicBezTo>
                  <a:pt x="2103" y="11805"/>
                  <a:pt x="2088" y="11820"/>
                  <a:pt x="2088" y="11820"/>
                </a:cubicBezTo>
                <a:cubicBezTo>
                  <a:pt x="2088" y="11820"/>
                  <a:pt x="2074" y="11805"/>
                  <a:pt x="2074" y="11791"/>
                </a:cubicBezTo>
                <a:cubicBezTo>
                  <a:pt x="2074" y="11777"/>
                  <a:pt x="2074" y="11748"/>
                  <a:pt x="2059" y="11733"/>
                </a:cubicBezTo>
                <a:cubicBezTo>
                  <a:pt x="2045" y="11719"/>
                  <a:pt x="2015" y="11704"/>
                  <a:pt x="2015" y="11704"/>
                </a:cubicBezTo>
                <a:cubicBezTo>
                  <a:pt x="2001" y="11690"/>
                  <a:pt x="2001" y="11704"/>
                  <a:pt x="1972" y="11675"/>
                </a:cubicBezTo>
                <a:cubicBezTo>
                  <a:pt x="1957" y="11646"/>
                  <a:pt x="1957" y="11632"/>
                  <a:pt x="1957" y="11632"/>
                </a:cubicBezTo>
                <a:cubicBezTo>
                  <a:pt x="1913" y="11603"/>
                  <a:pt x="1942" y="11531"/>
                  <a:pt x="1913" y="11502"/>
                </a:cubicBezTo>
                <a:cubicBezTo>
                  <a:pt x="1855" y="11444"/>
                  <a:pt x="1855" y="11343"/>
                  <a:pt x="1826" y="11314"/>
                </a:cubicBezTo>
                <a:cubicBezTo>
                  <a:pt x="1782" y="11241"/>
                  <a:pt x="1811" y="11227"/>
                  <a:pt x="1826" y="11183"/>
                </a:cubicBezTo>
                <a:cubicBezTo>
                  <a:pt x="1840" y="11097"/>
                  <a:pt x="1884" y="11024"/>
                  <a:pt x="1899" y="10880"/>
                </a:cubicBezTo>
                <a:cubicBezTo>
                  <a:pt x="1899" y="10778"/>
                  <a:pt x="1899" y="10778"/>
                  <a:pt x="1899" y="10778"/>
                </a:cubicBezTo>
                <a:cubicBezTo>
                  <a:pt x="1972" y="10720"/>
                  <a:pt x="1972" y="10720"/>
                  <a:pt x="1972" y="10720"/>
                </a:cubicBezTo>
                <a:cubicBezTo>
                  <a:pt x="1972" y="10691"/>
                  <a:pt x="1972" y="10691"/>
                  <a:pt x="1972" y="10691"/>
                </a:cubicBezTo>
                <a:cubicBezTo>
                  <a:pt x="1899" y="10663"/>
                  <a:pt x="1899" y="10663"/>
                  <a:pt x="1899" y="10663"/>
                </a:cubicBezTo>
                <a:cubicBezTo>
                  <a:pt x="1899" y="10663"/>
                  <a:pt x="1899" y="10663"/>
                  <a:pt x="1899" y="10663"/>
                </a:cubicBezTo>
                <a:cubicBezTo>
                  <a:pt x="1899" y="10634"/>
                  <a:pt x="1899" y="10634"/>
                  <a:pt x="1899" y="10634"/>
                </a:cubicBezTo>
                <a:cubicBezTo>
                  <a:pt x="1855" y="10474"/>
                  <a:pt x="1855" y="10474"/>
                  <a:pt x="1855" y="10474"/>
                </a:cubicBezTo>
                <a:cubicBezTo>
                  <a:pt x="1869" y="10402"/>
                  <a:pt x="1869" y="10402"/>
                  <a:pt x="1869" y="10402"/>
                </a:cubicBezTo>
                <a:cubicBezTo>
                  <a:pt x="1913" y="10446"/>
                  <a:pt x="1913" y="10446"/>
                  <a:pt x="1913" y="10446"/>
                </a:cubicBezTo>
                <a:cubicBezTo>
                  <a:pt x="1957" y="10460"/>
                  <a:pt x="1957" y="10460"/>
                  <a:pt x="1957" y="10460"/>
                </a:cubicBezTo>
                <a:cubicBezTo>
                  <a:pt x="2001" y="10417"/>
                  <a:pt x="2001" y="10417"/>
                  <a:pt x="2001" y="10417"/>
                </a:cubicBezTo>
                <a:cubicBezTo>
                  <a:pt x="1986" y="10344"/>
                  <a:pt x="1986" y="10344"/>
                  <a:pt x="1986" y="10344"/>
                </a:cubicBezTo>
                <a:cubicBezTo>
                  <a:pt x="1986" y="10344"/>
                  <a:pt x="2001" y="10301"/>
                  <a:pt x="2015" y="10301"/>
                </a:cubicBezTo>
                <a:cubicBezTo>
                  <a:pt x="2030" y="10315"/>
                  <a:pt x="2118" y="10315"/>
                  <a:pt x="2118" y="10315"/>
                </a:cubicBezTo>
                <a:cubicBezTo>
                  <a:pt x="2161" y="10272"/>
                  <a:pt x="2161" y="10272"/>
                  <a:pt x="2161" y="10272"/>
                </a:cubicBezTo>
                <a:cubicBezTo>
                  <a:pt x="2161" y="10185"/>
                  <a:pt x="2161" y="10185"/>
                  <a:pt x="2161" y="10185"/>
                </a:cubicBezTo>
                <a:cubicBezTo>
                  <a:pt x="2205" y="10127"/>
                  <a:pt x="2205" y="10127"/>
                  <a:pt x="2205" y="10127"/>
                </a:cubicBezTo>
                <a:cubicBezTo>
                  <a:pt x="2293" y="10113"/>
                  <a:pt x="2293" y="10113"/>
                  <a:pt x="2293" y="10113"/>
                </a:cubicBezTo>
                <a:cubicBezTo>
                  <a:pt x="2293" y="10113"/>
                  <a:pt x="2454" y="10113"/>
                  <a:pt x="2468" y="10127"/>
                </a:cubicBezTo>
                <a:cubicBezTo>
                  <a:pt x="2483" y="10127"/>
                  <a:pt x="2556" y="10127"/>
                  <a:pt x="2570" y="10127"/>
                </a:cubicBezTo>
                <a:cubicBezTo>
                  <a:pt x="2585" y="10127"/>
                  <a:pt x="2673" y="10127"/>
                  <a:pt x="2673" y="10127"/>
                </a:cubicBezTo>
                <a:cubicBezTo>
                  <a:pt x="2702" y="10069"/>
                  <a:pt x="2702" y="10069"/>
                  <a:pt x="2702" y="10069"/>
                </a:cubicBezTo>
                <a:cubicBezTo>
                  <a:pt x="2585" y="10040"/>
                  <a:pt x="2585" y="10040"/>
                  <a:pt x="2585" y="10040"/>
                </a:cubicBezTo>
                <a:cubicBezTo>
                  <a:pt x="2497" y="10026"/>
                  <a:pt x="2497" y="10026"/>
                  <a:pt x="2497" y="10026"/>
                </a:cubicBezTo>
                <a:cubicBezTo>
                  <a:pt x="2454" y="9954"/>
                  <a:pt x="2454" y="9954"/>
                  <a:pt x="2454" y="9954"/>
                </a:cubicBezTo>
                <a:cubicBezTo>
                  <a:pt x="2366" y="9954"/>
                  <a:pt x="2366" y="9954"/>
                  <a:pt x="2366" y="9954"/>
                </a:cubicBezTo>
                <a:cubicBezTo>
                  <a:pt x="2249" y="9983"/>
                  <a:pt x="2249" y="9983"/>
                  <a:pt x="2249" y="9983"/>
                </a:cubicBezTo>
                <a:cubicBezTo>
                  <a:pt x="2176" y="9997"/>
                  <a:pt x="2176" y="9997"/>
                  <a:pt x="2176" y="9997"/>
                </a:cubicBezTo>
                <a:cubicBezTo>
                  <a:pt x="2074" y="9983"/>
                  <a:pt x="2074" y="9983"/>
                  <a:pt x="2074" y="9983"/>
                </a:cubicBezTo>
                <a:cubicBezTo>
                  <a:pt x="2045" y="9939"/>
                  <a:pt x="2045" y="9939"/>
                  <a:pt x="2045" y="9939"/>
                </a:cubicBezTo>
                <a:cubicBezTo>
                  <a:pt x="2045" y="9939"/>
                  <a:pt x="1972" y="9925"/>
                  <a:pt x="1957" y="9925"/>
                </a:cubicBezTo>
                <a:cubicBezTo>
                  <a:pt x="1942" y="9925"/>
                  <a:pt x="1928" y="9925"/>
                  <a:pt x="1913" y="9910"/>
                </a:cubicBezTo>
                <a:cubicBezTo>
                  <a:pt x="1884" y="9910"/>
                  <a:pt x="1840" y="9809"/>
                  <a:pt x="1840" y="9809"/>
                </a:cubicBezTo>
                <a:cubicBezTo>
                  <a:pt x="1840" y="9751"/>
                  <a:pt x="1840" y="9751"/>
                  <a:pt x="1840" y="9751"/>
                </a:cubicBezTo>
                <a:cubicBezTo>
                  <a:pt x="1884" y="9809"/>
                  <a:pt x="1884" y="9809"/>
                  <a:pt x="1884" y="9809"/>
                </a:cubicBezTo>
                <a:cubicBezTo>
                  <a:pt x="1884" y="9809"/>
                  <a:pt x="1913" y="9823"/>
                  <a:pt x="1913" y="9809"/>
                </a:cubicBezTo>
                <a:cubicBezTo>
                  <a:pt x="1913" y="9795"/>
                  <a:pt x="1899" y="9708"/>
                  <a:pt x="1899" y="9708"/>
                </a:cubicBezTo>
                <a:cubicBezTo>
                  <a:pt x="1899" y="9708"/>
                  <a:pt x="1913" y="9621"/>
                  <a:pt x="1869" y="9635"/>
                </a:cubicBezTo>
                <a:cubicBezTo>
                  <a:pt x="1826" y="9650"/>
                  <a:pt x="1782" y="9679"/>
                  <a:pt x="1782" y="9708"/>
                </a:cubicBezTo>
                <a:cubicBezTo>
                  <a:pt x="1782" y="9722"/>
                  <a:pt x="1753" y="9766"/>
                  <a:pt x="1753" y="9795"/>
                </a:cubicBezTo>
                <a:cubicBezTo>
                  <a:pt x="1738" y="9809"/>
                  <a:pt x="1723" y="9823"/>
                  <a:pt x="1709" y="9838"/>
                </a:cubicBezTo>
                <a:cubicBezTo>
                  <a:pt x="1694" y="9852"/>
                  <a:pt x="1621" y="9867"/>
                  <a:pt x="1621" y="9867"/>
                </a:cubicBezTo>
                <a:cubicBezTo>
                  <a:pt x="1563" y="9867"/>
                  <a:pt x="1563" y="9867"/>
                  <a:pt x="1563" y="9867"/>
                </a:cubicBezTo>
                <a:cubicBezTo>
                  <a:pt x="1606" y="9809"/>
                  <a:pt x="1606" y="9809"/>
                  <a:pt x="1606" y="9809"/>
                </a:cubicBezTo>
                <a:cubicBezTo>
                  <a:pt x="1636" y="9737"/>
                  <a:pt x="1636" y="9737"/>
                  <a:pt x="1636" y="9737"/>
                </a:cubicBezTo>
                <a:cubicBezTo>
                  <a:pt x="1636" y="9737"/>
                  <a:pt x="1709" y="9606"/>
                  <a:pt x="1709" y="9577"/>
                </a:cubicBezTo>
                <a:cubicBezTo>
                  <a:pt x="1723" y="9534"/>
                  <a:pt x="1738" y="9505"/>
                  <a:pt x="1753" y="9462"/>
                </a:cubicBezTo>
                <a:cubicBezTo>
                  <a:pt x="1767" y="9433"/>
                  <a:pt x="1811" y="9418"/>
                  <a:pt x="1811" y="9418"/>
                </a:cubicBezTo>
                <a:cubicBezTo>
                  <a:pt x="1855" y="9274"/>
                  <a:pt x="1855" y="9274"/>
                  <a:pt x="1855" y="9274"/>
                </a:cubicBezTo>
                <a:cubicBezTo>
                  <a:pt x="2045" y="8898"/>
                  <a:pt x="2045" y="8898"/>
                  <a:pt x="2045" y="8898"/>
                </a:cubicBezTo>
                <a:cubicBezTo>
                  <a:pt x="2045" y="8898"/>
                  <a:pt x="2074" y="8782"/>
                  <a:pt x="2088" y="8767"/>
                </a:cubicBezTo>
                <a:cubicBezTo>
                  <a:pt x="2088" y="8738"/>
                  <a:pt x="2132" y="8652"/>
                  <a:pt x="2132" y="8623"/>
                </a:cubicBezTo>
                <a:cubicBezTo>
                  <a:pt x="2132" y="8594"/>
                  <a:pt x="2176" y="8492"/>
                  <a:pt x="2176" y="8492"/>
                </a:cubicBezTo>
                <a:cubicBezTo>
                  <a:pt x="2176" y="8492"/>
                  <a:pt x="2220" y="8333"/>
                  <a:pt x="2220" y="8304"/>
                </a:cubicBezTo>
                <a:cubicBezTo>
                  <a:pt x="2220" y="8275"/>
                  <a:pt x="2249" y="8261"/>
                  <a:pt x="2278" y="8246"/>
                </a:cubicBezTo>
                <a:cubicBezTo>
                  <a:pt x="2293" y="8232"/>
                  <a:pt x="2337" y="8102"/>
                  <a:pt x="2337" y="8073"/>
                </a:cubicBezTo>
                <a:cubicBezTo>
                  <a:pt x="2351" y="8044"/>
                  <a:pt x="2381" y="7784"/>
                  <a:pt x="2381" y="7784"/>
                </a:cubicBezTo>
                <a:cubicBezTo>
                  <a:pt x="2351" y="7610"/>
                  <a:pt x="2351" y="7610"/>
                  <a:pt x="2351" y="7610"/>
                </a:cubicBezTo>
                <a:cubicBezTo>
                  <a:pt x="2264" y="7538"/>
                  <a:pt x="2264" y="7538"/>
                  <a:pt x="2264" y="7538"/>
                </a:cubicBezTo>
                <a:cubicBezTo>
                  <a:pt x="2176" y="7494"/>
                  <a:pt x="2176" y="7494"/>
                  <a:pt x="2176" y="7494"/>
                </a:cubicBezTo>
                <a:cubicBezTo>
                  <a:pt x="2176" y="7494"/>
                  <a:pt x="2074" y="7436"/>
                  <a:pt x="2059" y="7422"/>
                </a:cubicBezTo>
                <a:cubicBezTo>
                  <a:pt x="2045" y="7407"/>
                  <a:pt x="1986" y="7378"/>
                  <a:pt x="1972" y="7378"/>
                </a:cubicBezTo>
                <a:cubicBezTo>
                  <a:pt x="1942" y="7364"/>
                  <a:pt x="1869" y="7349"/>
                  <a:pt x="1855" y="7349"/>
                </a:cubicBezTo>
                <a:cubicBezTo>
                  <a:pt x="1840" y="7349"/>
                  <a:pt x="1782" y="7306"/>
                  <a:pt x="1738" y="7277"/>
                </a:cubicBezTo>
                <a:cubicBezTo>
                  <a:pt x="1694" y="7248"/>
                  <a:pt x="1636" y="7176"/>
                  <a:pt x="1636" y="7176"/>
                </a:cubicBezTo>
                <a:cubicBezTo>
                  <a:pt x="1709" y="7060"/>
                  <a:pt x="1709" y="7060"/>
                  <a:pt x="1709" y="7060"/>
                </a:cubicBezTo>
                <a:cubicBezTo>
                  <a:pt x="1709" y="7060"/>
                  <a:pt x="1723" y="6973"/>
                  <a:pt x="1723" y="6944"/>
                </a:cubicBezTo>
                <a:cubicBezTo>
                  <a:pt x="1723" y="6930"/>
                  <a:pt x="1723" y="6887"/>
                  <a:pt x="1723" y="6887"/>
                </a:cubicBezTo>
                <a:cubicBezTo>
                  <a:pt x="1694" y="6829"/>
                  <a:pt x="1694" y="6829"/>
                  <a:pt x="1694" y="6829"/>
                </a:cubicBezTo>
                <a:cubicBezTo>
                  <a:pt x="1650" y="6756"/>
                  <a:pt x="1650" y="6756"/>
                  <a:pt x="1650" y="6756"/>
                </a:cubicBezTo>
                <a:cubicBezTo>
                  <a:pt x="1650" y="6756"/>
                  <a:pt x="1592" y="6742"/>
                  <a:pt x="1563" y="6742"/>
                </a:cubicBezTo>
                <a:cubicBezTo>
                  <a:pt x="1548" y="6756"/>
                  <a:pt x="1548" y="6713"/>
                  <a:pt x="1533" y="6684"/>
                </a:cubicBezTo>
                <a:cubicBezTo>
                  <a:pt x="1533" y="6655"/>
                  <a:pt x="1504" y="6655"/>
                  <a:pt x="1475" y="6641"/>
                </a:cubicBezTo>
                <a:cubicBezTo>
                  <a:pt x="1431" y="6612"/>
                  <a:pt x="1417" y="6568"/>
                  <a:pt x="1417" y="6568"/>
                </a:cubicBezTo>
                <a:cubicBezTo>
                  <a:pt x="1460" y="6481"/>
                  <a:pt x="1460" y="6481"/>
                  <a:pt x="1460" y="6481"/>
                </a:cubicBezTo>
                <a:cubicBezTo>
                  <a:pt x="1460" y="6481"/>
                  <a:pt x="1446" y="6438"/>
                  <a:pt x="1431" y="6424"/>
                </a:cubicBezTo>
                <a:cubicBezTo>
                  <a:pt x="1431" y="6409"/>
                  <a:pt x="1373" y="6409"/>
                  <a:pt x="1373" y="6409"/>
                </a:cubicBezTo>
                <a:cubicBezTo>
                  <a:pt x="1271" y="6395"/>
                  <a:pt x="1271" y="6395"/>
                  <a:pt x="1271" y="6395"/>
                </a:cubicBezTo>
                <a:cubicBezTo>
                  <a:pt x="1198" y="6279"/>
                  <a:pt x="1198" y="6279"/>
                  <a:pt x="1198" y="6279"/>
                </a:cubicBezTo>
                <a:cubicBezTo>
                  <a:pt x="1198" y="6279"/>
                  <a:pt x="1212" y="6178"/>
                  <a:pt x="1227" y="6163"/>
                </a:cubicBezTo>
                <a:cubicBezTo>
                  <a:pt x="1241" y="6134"/>
                  <a:pt x="1227" y="6120"/>
                  <a:pt x="1227" y="6120"/>
                </a:cubicBezTo>
                <a:cubicBezTo>
                  <a:pt x="1154" y="6091"/>
                  <a:pt x="1154" y="6091"/>
                  <a:pt x="1154" y="6091"/>
                </a:cubicBezTo>
                <a:cubicBezTo>
                  <a:pt x="1183" y="6033"/>
                  <a:pt x="1183" y="6033"/>
                  <a:pt x="1183" y="6033"/>
                </a:cubicBezTo>
                <a:cubicBezTo>
                  <a:pt x="1139" y="5946"/>
                  <a:pt x="1139" y="5946"/>
                  <a:pt x="1139" y="5946"/>
                </a:cubicBezTo>
                <a:cubicBezTo>
                  <a:pt x="1154" y="5888"/>
                  <a:pt x="1154" y="5888"/>
                  <a:pt x="1154" y="5888"/>
                </a:cubicBezTo>
                <a:cubicBezTo>
                  <a:pt x="1110" y="5830"/>
                  <a:pt x="1110" y="5830"/>
                  <a:pt x="1110" y="5830"/>
                </a:cubicBezTo>
                <a:cubicBezTo>
                  <a:pt x="1110" y="5787"/>
                  <a:pt x="1110" y="5787"/>
                  <a:pt x="1110" y="5787"/>
                </a:cubicBezTo>
                <a:cubicBezTo>
                  <a:pt x="1154" y="5715"/>
                  <a:pt x="1154" y="5715"/>
                  <a:pt x="1154" y="5715"/>
                </a:cubicBezTo>
                <a:cubicBezTo>
                  <a:pt x="1168" y="5642"/>
                  <a:pt x="1168" y="5642"/>
                  <a:pt x="1168" y="5642"/>
                </a:cubicBezTo>
                <a:cubicBezTo>
                  <a:pt x="1110" y="5541"/>
                  <a:pt x="1110" y="5541"/>
                  <a:pt x="1110" y="5541"/>
                </a:cubicBezTo>
                <a:cubicBezTo>
                  <a:pt x="1110" y="5541"/>
                  <a:pt x="1066" y="5469"/>
                  <a:pt x="1066" y="5454"/>
                </a:cubicBezTo>
                <a:cubicBezTo>
                  <a:pt x="1066" y="5440"/>
                  <a:pt x="949" y="5367"/>
                  <a:pt x="949" y="5367"/>
                </a:cubicBezTo>
                <a:cubicBezTo>
                  <a:pt x="905" y="5266"/>
                  <a:pt x="905" y="5266"/>
                  <a:pt x="905" y="5266"/>
                </a:cubicBezTo>
                <a:cubicBezTo>
                  <a:pt x="789" y="5136"/>
                  <a:pt x="789" y="5136"/>
                  <a:pt x="789" y="5136"/>
                </a:cubicBezTo>
                <a:cubicBezTo>
                  <a:pt x="701" y="5035"/>
                  <a:pt x="701" y="5035"/>
                  <a:pt x="701" y="5035"/>
                </a:cubicBezTo>
                <a:cubicBezTo>
                  <a:pt x="643" y="4977"/>
                  <a:pt x="643" y="4977"/>
                  <a:pt x="643" y="4977"/>
                </a:cubicBezTo>
                <a:cubicBezTo>
                  <a:pt x="599" y="4876"/>
                  <a:pt x="599" y="4876"/>
                  <a:pt x="599" y="4876"/>
                </a:cubicBezTo>
                <a:cubicBezTo>
                  <a:pt x="599" y="4876"/>
                  <a:pt x="628" y="4760"/>
                  <a:pt x="628" y="4745"/>
                </a:cubicBezTo>
                <a:cubicBezTo>
                  <a:pt x="628" y="4716"/>
                  <a:pt x="672" y="4615"/>
                  <a:pt x="672" y="4543"/>
                </a:cubicBezTo>
                <a:cubicBezTo>
                  <a:pt x="657" y="4485"/>
                  <a:pt x="701" y="4413"/>
                  <a:pt x="701" y="4413"/>
                </a:cubicBezTo>
                <a:cubicBezTo>
                  <a:pt x="716" y="4282"/>
                  <a:pt x="716" y="4282"/>
                  <a:pt x="716" y="4282"/>
                </a:cubicBezTo>
                <a:cubicBezTo>
                  <a:pt x="672" y="4239"/>
                  <a:pt x="672" y="4239"/>
                  <a:pt x="672" y="4239"/>
                </a:cubicBezTo>
                <a:cubicBezTo>
                  <a:pt x="584" y="4181"/>
                  <a:pt x="584" y="4181"/>
                  <a:pt x="584" y="4181"/>
                </a:cubicBezTo>
                <a:cubicBezTo>
                  <a:pt x="526" y="4109"/>
                  <a:pt x="526" y="4109"/>
                  <a:pt x="526" y="4109"/>
                </a:cubicBezTo>
                <a:cubicBezTo>
                  <a:pt x="526" y="4109"/>
                  <a:pt x="497" y="4022"/>
                  <a:pt x="394" y="3993"/>
                </a:cubicBezTo>
                <a:cubicBezTo>
                  <a:pt x="292" y="3979"/>
                  <a:pt x="277" y="3993"/>
                  <a:pt x="277" y="3993"/>
                </a:cubicBezTo>
                <a:cubicBezTo>
                  <a:pt x="175" y="3935"/>
                  <a:pt x="175" y="3935"/>
                  <a:pt x="175" y="3935"/>
                </a:cubicBezTo>
                <a:cubicBezTo>
                  <a:pt x="102" y="3819"/>
                  <a:pt x="102" y="3819"/>
                  <a:pt x="102" y="3819"/>
                </a:cubicBezTo>
                <a:cubicBezTo>
                  <a:pt x="44" y="3733"/>
                  <a:pt x="44" y="3733"/>
                  <a:pt x="44" y="3733"/>
                </a:cubicBezTo>
                <a:cubicBezTo>
                  <a:pt x="88" y="3675"/>
                  <a:pt x="88" y="3675"/>
                  <a:pt x="88" y="3675"/>
                </a:cubicBezTo>
                <a:cubicBezTo>
                  <a:pt x="102" y="3588"/>
                  <a:pt x="102" y="3588"/>
                  <a:pt x="102" y="3588"/>
                </a:cubicBezTo>
                <a:cubicBezTo>
                  <a:pt x="102" y="3530"/>
                  <a:pt x="102" y="3530"/>
                  <a:pt x="102" y="3530"/>
                </a:cubicBezTo>
                <a:cubicBezTo>
                  <a:pt x="102" y="3458"/>
                  <a:pt x="102" y="3458"/>
                  <a:pt x="102" y="3458"/>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29"/>
                  <a:pt x="0" y="3429"/>
                  <a:pt x="0" y="3429"/>
                </a:cubicBezTo>
                <a:cubicBezTo>
                  <a:pt x="0" y="3414"/>
                  <a:pt x="0" y="3414"/>
                  <a:pt x="0" y="3414"/>
                </a:cubicBezTo>
                <a:cubicBezTo>
                  <a:pt x="0" y="3414"/>
                  <a:pt x="0" y="3414"/>
                  <a:pt x="0" y="3414"/>
                </a:cubicBezTo>
                <a:cubicBezTo>
                  <a:pt x="0" y="3414"/>
                  <a:pt x="0" y="3414"/>
                  <a:pt x="0" y="3414"/>
                </a:cubicBezTo>
                <a:cubicBezTo>
                  <a:pt x="0" y="3414"/>
                  <a:pt x="0" y="3414"/>
                  <a:pt x="0" y="3414"/>
                </a:cubicBezTo>
                <a:cubicBezTo>
                  <a:pt x="15" y="3414"/>
                  <a:pt x="15" y="3414"/>
                  <a:pt x="15" y="3414"/>
                </a:cubicBezTo>
                <a:cubicBezTo>
                  <a:pt x="15" y="3414"/>
                  <a:pt x="15" y="3414"/>
                  <a:pt x="15" y="3414"/>
                </a:cubicBezTo>
                <a:cubicBezTo>
                  <a:pt x="15" y="3414"/>
                  <a:pt x="15" y="3414"/>
                  <a:pt x="15" y="3414"/>
                </a:cubicBezTo>
                <a:cubicBezTo>
                  <a:pt x="15" y="3414"/>
                  <a:pt x="15" y="3414"/>
                  <a:pt x="15" y="3414"/>
                </a:cubicBezTo>
                <a:cubicBezTo>
                  <a:pt x="15" y="3414"/>
                  <a:pt x="15" y="3414"/>
                  <a:pt x="15" y="3414"/>
                </a:cubicBezTo>
                <a:cubicBezTo>
                  <a:pt x="15" y="3414"/>
                  <a:pt x="15" y="3414"/>
                  <a:pt x="15" y="3414"/>
                </a:cubicBezTo>
                <a:cubicBezTo>
                  <a:pt x="15" y="3414"/>
                  <a:pt x="15" y="3414"/>
                  <a:pt x="15" y="3414"/>
                </a:cubicBezTo>
                <a:cubicBezTo>
                  <a:pt x="15" y="3414"/>
                  <a:pt x="15" y="3414"/>
                  <a:pt x="15" y="3414"/>
                </a:cubicBezTo>
                <a:cubicBezTo>
                  <a:pt x="15" y="3414"/>
                  <a:pt x="15" y="3414"/>
                  <a:pt x="15" y="3414"/>
                </a:cubicBezTo>
                <a:cubicBezTo>
                  <a:pt x="15" y="3400"/>
                  <a:pt x="15" y="3400"/>
                  <a:pt x="15" y="3400"/>
                </a:cubicBezTo>
                <a:cubicBezTo>
                  <a:pt x="15" y="3400"/>
                  <a:pt x="15" y="3400"/>
                  <a:pt x="15" y="3400"/>
                </a:cubicBezTo>
                <a:cubicBezTo>
                  <a:pt x="15" y="3400"/>
                  <a:pt x="15" y="3400"/>
                  <a:pt x="15" y="3400"/>
                </a:cubicBezTo>
                <a:cubicBezTo>
                  <a:pt x="29" y="3400"/>
                  <a:pt x="29" y="3400"/>
                  <a:pt x="29" y="3400"/>
                </a:cubicBezTo>
                <a:cubicBezTo>
                  <a:pt x="29" y="3400"/>
                  <a:pt x="29" y="3400"/>
                  <a:pt x="29" y="3400"/>
                </a:cubicBezTo>
                <a:cubicBezTo>
                  <a:pt x="29" y="3400"/>
                  <a:pt x="29" y="3400"/>
                  <a:pt x="29" y="3400"/>
                </a:cubicBezTo>
                <a:cubicBezTo>
                  <a:pt x="29" y="3400"/>
                  <a:pt x="29" y="3400"/>
                  <a:pt x="29" y="3400"/>
                </a:cubicBezTo>
                <a:cubicBezTo>
                  <a:pt x="29" y="3400"/>
                  <a:pt x="29" y="3400"/>
                  <a:pt x="29" y="3400"/>
                </a:cubicBezTo>
                <a:cubicBezTo>
                  <a:pt x="29" y="3385"/>
                  <a:pt x="29" y="3385"/>
                  <a:pt x="29" y="3385"/>
                </a:cubicBezTo>
                <a:cubicBezTo>
                  <a:pt x="29" y="3385"/>
                  <a:pt x="29" y="3385"/>
                  <a:pt x="29" y="3385"/>
                </a:cubicBezTo>
                <a:cubicBezTo>
                  <a:pt x="29" y="3385"/>
                  <a:pt x="29" y="3385"/>
                  <a:pt x="29" y="3385"/>
                </a:cubicBezTo>
                <a:cubicBezTo>
                  <a:pt x="44" y="3385"/>
                  <a:pt x="44" y="3385"/>
                  <a:pt x="44" y="3385"/>
                </a:cubicBezTo>
                <a:cubicBezTo>
                  <a:pt x="44" y="3385"/>
                  <a:pt x="44" y="3385"/>
                  <a:pt x="44" y="3385"/>
                </a:cubicBezTo>
                <a:cubicBezTo>
                  <a:pt x="44" y="3385"/>
                  <a:pt x="44" y="3385"/>
                  <a:pt x="44" y="3385"/>
                </a:cubicBezTo>
                <a:cubicBezTo>
                  <a:pt x="44" y="3385"/>
                  <a:pt x="44" y="3385"/>
                  <a:pt x="44" y="3385"/>
                </a:cubicBezTo>
                <a:cubicBezTo>
                  <a:pt x="44" y="3371"/>
                  <a:pt x="44" y="3371"/>
                  <a:pt x="44" y="3371"/>
                </a:cubicBezTo>
                <a:cubicBezTo>
                  <a:pt x="58" y="3371"/>
                  <a:pt x="58" y="3371"/>
                  <a:pt x="58" y="3371"/>
                </a:cubicBezTo>
                <a:cubicBezTo>
                  <a:pt x="58" y="3371"/>
                  <a:pt x="58" y="3371"/>
                  <a:pt x="58" y="3371"/>
                </a:cubicBezTo>
                <a:cubicBezTo>
                  <a:pt x="58" y="3371"/>
                  <a:pt x="58" y="3371"/>
                  <a:pt x="58" y="3371"/>
                </a:cubicBezTo>
                <a:cubicBezTo>
                  <a:pt x="58" y="3371"/>
                  <a:pt x="58" y="3371"/>
                  <a:pt x="58" y="3371"/>
                </a:cubicBezTo>
                <a:cubicBezTo>
                  <a:pt x="58" y="3356"/>
                  <a:pt x="58" y="3356"/>
                  <a:pt x="58" y="3356"/>
                </a:cubicBezTo>
                <a:cubicBezTo>
                  <a:pt x="58" y="3356"/>
                  <a:pt x="58" y="3356"/>
                  <a:pt x="58" y="3356"/>
                </a:cubicBezTo>
                <a:cubicBezTo>
                  <a:pt x="73" y="3356"/>
                  <a:pt x="73" y="3356"/>
                  <a:pt x="73" y="3356"/>
                </a:cubicBezTo>
                <a:cubicBezTo>
                  <a:pt x="73" y="3356"/>
                  <a:pt x="73" y="3356"/>
                  <a:pt x="73" y="3356"/>
                </a:cubicBezTo>
                <a:cubicBezTo>
                  <a:pt x="73" y="3356"/>
                  <a:pt x="73" y="3356"/>
                  <a:pt x="73" y="3356"/>
                </a:cubicBezTo>
                <a:cubicBezTo>
                  <a:pt x="73" y="3356"/>
                  <a:pt x="73" y="3356"/>
                  <a:pt x="73" y="3356"/>
                </a:cubicBezTo>
                <a:cubicBezTo>
                  <a:pt x="73" y="3356"/>
                  <a:pt x="73" y="3356"/>
                  <a:pt x="73" y="3356"/>
                </a:cubicBezTo>
                <a:cubicBezTo>
                  <a:pt x="73" y="3356"/>
                  <a:pt x="73" y="3356"/>
                  <a:pt x="73" y="3356"/>
                </a:cubicBezTo>
                <a:cubicBezTo>
                  <a:pt x="73" y="3356"/>
                  <a:pt x="73" y="3356"/>
                  <a:pt x="73" y="3356"/>
                </a:cubicBezTo>
                <a:cubicBezTo>
                  <a:pt x="88" y="3328"/>
                  <a:pt x="102" y="3313"/>
                  <a:pt x="117" y="3313"/>
                </a:cubicBezTo>
                <a:cubicBezTo>
                  <a:pt x="117" y="3313"/>
                  <a:pt x="117" y="3299"/>
                  <a:pt x="117" y="3299"/>
                </a:cubicBezTo>
                <a:cubicBezTo>
                  <a:pt x="131" y="3299"/>
                  <a:pt x="146" y="3299"/>
                  <a:pt x="175" y="3299"/>
                </a:cubicBezTo>
                <a:cubicBezTo>
                  <a:pt x="175" y="3299"/>
                  <a:pt x="204" y="3168"/>
                  <a:pt x="190" y="3125"/>
                </a:cubicBezTo>
                <a:cubicBezTo>
                  <a:pt x="175" y="3067"/>
                  <a:pt x="248" y="3009"/>
                  <a:pt x="248" y="3009"/>
                </a:cubicBezTo>
                <a:cubicBezTo>
                  <a:pt x="351" y="2908"/>
                  <a:pt x="351" y="2908"/>
                  <a:pt x="351" y="2908"/>
                </a:cubicBezTo>
                <a:cubicBezTo>
                  <a:pt x="336" y="2792"/>
                  <a:pt x="336" y="2792"/>
                  <a:pt x="336" y="2792"/>
                </a:cubicBezTo>
                <a:cubicBezTo>
                  <a:pt x="453" y="2807"/>
                  <a:pt x="453" y="2807"/>
                  <a:pt x="453" y="2807"/>
                </a:cubicBezTo>
                <a:cubicBezTo>
                  <a:pt x="453" y="2807"/>
                  <a:pt x="540" y="2763"/>
                  <a:pt x="511" y="2705"/>
                </a:cubicBezTo>
                <a:cubicBezTo>
                  <a:pt x="497" y="2676"/>
                  <a:pt x="482" y="2633"/>
                  <a:pt x="467" y="2604"/>
                </a:cubicBezTo>
                <a:cubicBezTo>
                  <a:pt x="482" y="2590"/>
                  <a:pt x="482" y="2590"/>
                  <a:pt x="482" y="2575"/>
                </a:cubicBezTo>
                <a:cubicBezTo>
                  <a:pt x="482" y="2575"/>
                  <a:pt x="511" y="2532"/>
                  <a:pt x="511" y="2532"/>
                </a:cubicBezTo>
                <a:cubicBezTo>
                  <a:pt x="555" y="2532"/>
                  <a:pt x="555" y="2532"/>
                  <a:pt x="555" y="2532"/>
                </a:cubicBezTo>
                <a:cubicBezTo>
                  <a:pt x="599" y="2546"/>
                  <a:pt x="599" y="2546"/>
                  <a:pt x="599" y="2546"/>
                </a:cubicBezTo>
                <a:cubicBezTo>
                  <a:pt x="599" y="2546"/>
                  <a:pt x="628" y="2561"/>
                  <a:pt x="643" y="2561"/>
                </a:cubicBezTo>
                <a:cubicBezTo>
                  <a:pt x="672" y="2561"/>
                  <a:pt x="716" y="2532"/>
                  <a:pt x="716" y="2532"/>
                </a:cubicBezTo>
                <a:cubicBezTo>
                  <a:pt x="672" y="2474"/>
                  <a:pt x="672" y="2474"/>
                  <a:pt x="672" y="2474"/>
                </a:cubicBezTo>
                <a:cubicBezTo>
                  <a:pt x="686" y="2416"/>
                  <a:pt x="686" y="2416"/>
                  <a:pt x="686" y="2416"/>
                </a:cubicBezTo>
                <a:cubicBezTo>
                  <a:pt x="745" y="2416"/>
                  <a:pt x="745" y="2416"/>
                  <a:pt x="745" y="2416"/>
                </a:cubicBezTo>
                <a:cubicBezTo>
                  <a:pt x="774" y="2416"/>
                  <a:pt x="774" y="2416"/>
                  <a:pt x="774" y="2416"/>
                </a:cubicBezTo>
                <a:cubicBezTo>
                  <a:pt x="716" y="2329"/>
                  <a:pt x="716" y="2329"/>
                  <a:pt x="716" y="2329"/>
                </a:cubicBezTo>
                <a:cubicBezTo>
                  <a:pt x="716" y="2329"/>
                  <a:pt x="730" y="2286"/>
                  <a:pt x="759" y="2300"/>
                </a:cubicBezTo>
                <a:cubicBezTo>
                  <a:pt x="774" y="2300"/>
                  <a:pt x="789" y="2329"/>
                  <a:pt x="803" y="2329"/>
                </a:cubicBezTo>
                <a:cubicBezTo>
                  <a:pt x="818" y="2329"/>
                  <a:pt x="862" y="2344"/>
                  <a:pt x="862" y="2344"/>
                </a:cubicBezTo>
                <a:cubicBezTo>
                  <a:pt x="920" y="2358"/>
                  <a:pt x="920" y="2358"/>
                  <a:pt x="920" y="2358"/>
                </a:cubicBezTo>
                <a:cubicBezTo>
                  <a:pt x="978" y="2358"/>
                  <a:pt x="978" y="2358"/>
                  <a:pt x="978" y="2358"/>
                </a:cubicBezTo>
                <a:cubicBezTo>
                  <a:pt x="1052" y="2358"/>
                  <a:pt x="1052" y="2358"/>
                  <a:pt x="1052" y="2358"/>
                </a:cubicBezTo>
                <a:cubicBezTo>
                  <a:pt x="1081" y="2402"/>
                  <a:pt x="1081" y="2402"/>
                  <a:pt x="1081" y="2402"/>
                </a:cubicBezTo>
                <a:cubicBezTo>
                  <a:pt x="1081" y="2402"/>
                  <a:pt x="1095" y="2431"/>
                  <a:pt x="1081" y="2445"/>
                </a:cubicBezTo>
                <a:cubicBezTo>
                  <a:pt x="1081" y="2459"/>
                  <a:pt x="1066" y="2503"/>
                  <a:pt x="1066" y="2503"/>
                </a:cubicBezTo>
                <a:cubicBezTo>
                  <a:pt x="1052" y="2503"/>
                  <a:pt x="1037" y="2503"/>
                  <a:pt x="1022" y="2517"/>
                </a:cubicBezTo>
                <a:cubicBezTo>
                  <a:pt x="1008" y="2517"/>
                  <a:pt x="935" y="2517"/>
                  <a:pt x="935" y="2517"/>
                </a:cubicBezTo>
                <a:cubicBezTo>
                  <a:pt x="876" y="2517"/>
                  <a:pt x="876" y="2517"/>
                  <a:pt x="876" y="2517"/>
                </a:cubicBezTo>
                <a:cubicBezTo>
                  <a:pt x="832" y="2517"/>
                  <a:pt x="832" y="2517"/>
                  <a:pt x="832" y="2517"/>
                </a:cubicBezTo>
                <a:cubicBezTo>
                  <a:pt x="818" y="2546"/>
                  <a:pt x="818" y="2546"/>
                  <a:pt x="818" y="2546"/>
                </a:cubicBezTo>
                <a:cubicBezTo>
                  <a:pt x="818" y="2546"/>
                  <a:pt x="862" y="2561"/>
                  <a:pt x="876" y="2575"/>
                </a:cubicBezTo>
                <a:cubicBezTo>
                  <a:pt x="905" y="2575"/>
                  <a:pt x="905" y="2575"/>
                  <a:pt x="905" y="2575"/>
                </a:cubicBezTo>
                <a:cubicBezTo>
                  <a:pt x="920" y="2590"/>
                  <a:pt x="949" y="2619"/>
                  <a:pt x="949" y="2619"/>
                </a:cubicBezTo>
                <a:cubicBezTo>
                  <a:pt x="935" y="2662"/>
                  <a:pt x="935" y="2662"/>
                  <a:pt x="935" y="2662"/>
                </a:cubicBezTo>
                <a:cubicBezTo>
                  <a:pt x="935" y="2662"/>
                  <a:pt x="978" y="2604"/>
                  <a:pt x="978" y="2604"/>
                </a:cubicBezTo>
                <a:cubicBezTo>
                  <a:pt x="993" y="2604"/>
                  <a:pt x="1066" y="2604"/>
                  <a:pt x="1066" y="2604"/>
                </a:cubicBezTo>
                <a:cubicBezTo>
                  <a:pt x="1066" y="2604"/>
                  <a:pt x="1125" y="2575"/>
                  <a:pt x="1139" y="2575"/>
                </a:cubicBezTo>
                <a:cubicBezTo>
                  <a:pt x="1139" y="2575"/>
                  <a:pt x="1125" y="2619"/>
                  <a:pt x="1125" y="2619"/>
                </a:cubicBezTo>
                <a:cubicBezTo>
                  <a:pt x="1183" y="2590"/>
                  <a:pt x="1183" y="2590"/>
                  <a:pt x="1183" y="2590"/>
                </a:cubicBezTo>
                <a:cubicBezTo>
                  <a:pt x="1241" y="2561"/>
                  <a:pt x="1241" y="2561"/>
                  <a:pt x="1241" y="2561"/>
                </a:cubicBezTo>
                <a:cubicBezTo>
                  <a:pt x="1271" y="2561"/>
                  <a:pt x="1271" y="2561"/>
                  <a:pt x="1271" y="2561"/>
                </a:cubicBezTo>
                <a:cubicBezTo>
                  <a:pt x="1271" y="2561"/>
                  <a:pt x="1285" y="2604"/>
                  <a:pt x="1285" y="2619"/>
                </a:cubicBezTo>
                <a:cubicBezTo>
                  <a:pt x="1271" y="2633"/>
                  <a:pt x="1271" y="2633"/>
                  <a:pt x="1271" y="2662"/>
                </a:cubicBezTo>
                <a:cubicBezTo>
                  <a:pt x="1271" y="2676"/>
                  <a:pt x="1256" y="2691"/>
                  <a:pt x="1271" y="2705"/>
                </a:cubicBezTo>
                <a:cubicBezTo>
                  <a:pt x="1271" y="2705"/>
                  <a:pt x="1271" y="2720"/>
                  <a:pt x="1285" y="2720"/>
                </a:cubicBezTo>
                <a:cubicBezTo>
                  <a:pt x="1300" y="2734"/>
                  <a:pt x="1314" y="2720"/>
                  <a:pt x="1314" y="2720"/>
                </a:cubicBezTo>
                <a:cubicBezTo>
                  <a:pt x="1344" y="2648"/>
                  <a:pt x="1344" y="2648"/>
                  <a:pt x="1344" y="2648"/>
                </a:cubicBezTo>
                <a:cubicBezTo>
                  <a:pt x="1344" y="2648"/>
                  <a:pt x="1373" y="2619"/>
                  <a:pt x="1373" y="2619"/>
                </a:cubicBezTo>
                <a:cubicBezTo>
                  <a:pt x="1387" y="2619"/>
                  <a:pt x="1431" y="2590"/>
                  <a:pt x="1431" y="2590"/>
                </a:cubicBezTo>
                <a:cubicBezTo>
                  <a:pt x="1504" y="2590"/>
                  <a:pt x="1504" y="2590"/>
                  <a:pt x="1504" y="2590"/>
                </a:cubicBezTo>
                <a:cubicBezTo>
                  <a:pt x="1504" y="2590"/>
                  <a:pt x="1577" y="2575"/>
                  <a:pt x="1592" y="2575"/>
                </a:cubicBezTo>
                <a:cubicBezTo>
                  <a:pt x="1592" y="2590"/>
                  <a:pt x="1621" y="2590"/>
                  <a:pt x="1636" y="2590"/>
                </a:cubicBezTo>
                <a:cubicBezTo>
                  <a:pt x="1665" y="2590"/>
                  <a:pt x="1680" y="2590"/>
                  <a:pt x="1709" y="2590"/>
                </a:cubicBezTo>
                <a:cubicBezTo>
                  <a:pt x="1723" y="2590"/>
                  <a:pt x="1738" y="2590"/>
                  <a:pt x="1738" y="2590"/>
                </a:cubicBezTo>
                <a:cubicBezTo>
                  <a:pt x="1738" y="2590"/>
                  <a:pt x="1767" y="2561"/>
                  <a:pt x="1767" y="2561"/>
                </a:cubicBezTo>
                <a:cubicBezTo>
                  <a:pt x="1767" y="2546"/>
                  <a:pt x="1767" y="2532"/>
                  <a:pt x="1767" y="2532"/>
                </a:cubicBezTo>
                <a:cubicBezTo>
                  <a:pt x="1782" y="2517"/>
                  <a:pt x="1796" y="2488"/>
                  <a:pt x="1811" y="2488"/>
                </a:cubicBezTo>
                <a:cubicBezTo>
                  <a:pt x="1826" y="2488"/>
                  <a:pt x="2045" y="2517"/>
                  <a:pt x="2045" y="2517"/>
                </a:cubicBezTo>
                <a:cubicBezTo>
                  <a:pt x="2234" y="2575"/>
                  <a:pt x="2234" y="2575"/>
                  <a:pt x="2234" y="2575"/>
                </a:cubicBezTo>
                <a:cubicBezTo>
                  <a:pt x="2366" y="2604"/>
                  <a:pt x="2366" y="2604"/>
                  <a:pt x="2366" y="2604"/>
                </a:cubicBezTo>
                <a:cubicBezTo>
                  <a:pt x="2366" y="2604"/>
                  <a:pt x="2468" y="2662"/>
                  <a:pt x="2483" y="2662"/>
                </a:cubicBezTo>
                <a:cubicBezTo>
                  <a:pt x="2497" y="2676"/>
                  <a:pt x="2687" y="2705"/>
                  <a:pt x="2687" y="2705"/>
                </a:cubicBezTo>
                <a:cubicBezTo>
                  <a:pt x="2775" y="2763"/>
                  <a:pt x="2775" y="2763"/>
                  <a:pt x="2775" y="2763"/>
                </a:cubicBezTo>
                <a:cubicBezTo>
                  <a:pt x="2775" y="2763"/>
                  <a:pt x="2862" y="2792"/>
                  <a:pt x="2862" y="2807"/>
                </a:cubicBezTo>
                <a:cubicBezTo>
                  <a:pt x="2862" y="2821"/>
                  <a:pt x="2921" y="2850"/>
                  <a:pt x="2921" y="2850"/>
                </a:cubicBezTo>
                <a:cubicBezTo>
                  <a:pt x="2979" y="2821"/>
                  <a:pt x="2979" y="2821"/>
                  <a:pt x="2979" y="2821"/>
                </a:cubicBezTo>
                <a:cubicBezTo>
                  <a:pt x="2979" y="2821"/>
                  <a:pt x="3052" y="2836"/>
                  <a:pt x="3052" y="2836"/>
                </a:cubicBezTo>
                <a:cubicBezTo>
                  <a:pt x="3067" y="2850"/>
                  <a:pt x="3213" y="2894"/>
                  <a:pt x="3213" y="2894"/>
                </a:cubicBezTo>
                <a:cubicBezTo>
                  <a:pt x="3213" y="2894"/>
                  <a:pt x="3315" y="2922"/>
                  <a:pt x="3330" y="2922"/>
                </a:cubicBezTo>
                <a:cubicBezTo>
                  <a:pt x="3344" y="2922"/>
                  <a:pt x="3403" y="2908"/>
                  <a:pt x="3403" y="2908"/>
                </a:cubicBezTo>
                <a:cubicBezTo>
                  <a:pt x="3403" y="2865"/>
                  <a:pt x="3403" y="2865"/>
                  <a:pt x="3403" y="2865"/>
                </a:cubicBezTo>
                <a:cubicBezTo>
                  <a:pt x="3403" y="2865"/>
                  <a:pt x="3388" y="2836"/>
                  <a:pt x="3417" y="2850"/>
                </a:cubicBezTo>
                <a:cubicBezTo>
                  <a:pt x="3447" y="2850"/>
                  <a:pt x="3461" y="2850"/>
                  <a:pt x="3476" y="2865"/>
                </a:cubicBezTo>
                <a:cubicBezTo>
                  <a:pt x="3476" y="2879"/>
                  <a:pt x="3505" y="2879"/>
                  <a:pt x="3520" y="2894"/>
                </a:cubicBezTo>
                <a:cubicBezTo>
                  <a:pt x="3534" y="2922"/>
                  <a:pt x="3593" y="2937"/>
                  <a:pt x="3593" y="2937"/>
                </a:cubicBezTo>
                <a:cubicBezTo>
                  <a:pt x="3666" y="2966"/>
                  <a:pt x="3666" y="2966"/>
                  <a:pt x="3666" y="2966"/>
                </a:cubicBezTo>
                <a:cubicBezTo>
                  <a:pt x="3680" y="3009"/>
                  <a:pt x="3680" y="3009"/>
                  <a:pt x="3680" y="3009"/>
                </a:cubicBezTo>
                <a:cubicBezTo>
                  <a:pt x="3695" y="3024"/>
                  <a:pt x="3695" y="3024"/>
                  <a:pt x="3695" y="3024"/>
                </a:cubicBezTo>
                <a:cubicBezTo>
                  <a:pt x="3710" y="2995"/>
                  <a:pt x="3710" y="2995"/>
                  <a:pt x="3710" y="2995"/>
                </a:cubicBezTo>
                <a:cubicBezTo>
                  <a:pt x="3724" y="2980"/>
                  <a:pt x="3739" y="2980"/>
                  <a:pt x="3739" y="2980"/>
                </a:cubicBezTo>
                <a:cubicBezTo>
                  <a:pt x="3768" y="2995"/>
                  <a:pt x="3768" y="2995"/>
                  <a:pt x="3768" y="2995"/>
                </a:cubicBezTo>
                <a:cubicBezTo>
                  <a:pt x="3768" y="2995"/>
                  <a:pt x="3797" y="2995"/>
                  <a:pt x="3797" y="2995"/>
                </a:cubicBezTo>
                <a:cubicBezTo>
                  <a:pt x="3812" y="2995"/>
                  <a:pt x="3856" y="2980"/>
                  <a:pt x="3856" y="2980"/>
                </a:cubicBezTo>
                <a:cubicBezTo>
                  <a:pt x="3856" y="2995"/>
                  <a:pt x="3885" y="3024"/>
                  <a:pt x="3899" y="3024"/>
                </a:cubicBezTo>
                <a:cubicBezTo>
                  <a:pt x="3899" y="3038"/>
                  <a:pt x="3929" y="3082"/>
                  <a:pt x="3929" y="3082"/>
                </a:cubicBezTo>
                <a:cubicBezTo>
                  <a:pt x="3929" y="3082"/>
                  <a:pt x="3929" y="3096"/>
                  <a:pt x="3929" y="3125"/>
                </a:cubicBezTo>
                <a:cubicBezTo>
                  <a:pt x="3929" y="3139"/>
                  <a:pt x="3943" y="3154"/>
                  <a:pt x="3943" y="3154"/>
                </a:cubicBezTo>
                <a:cubicBezTo>
                  <a:pt x="3972" y="3183"/>
                  <a:pt x="3972" y="3183"/>
                  <a:pt x="3972" y="3183"/>
                </a:cubicBezTo>
                <a:cubicBezTo>
                  <a:pt x="4045" y="3299"/>
                  <a:pt x="4045" y="3299"/>
                  <a:pt x="4045" y="3299"/>
                </a:cubicBezTo>
                <a:cubicBezTo>
                  <a:pt x="4075" y="3328"/>
                  <a:pt x="4075" y="3328"/>
                  <a:pt x="4075" y="3328"/>
                </a:cubicBezTo>
                <a:cubicBezTo>
                  <a:pt x="4104" y="3299"/>
                  <a:pt x="4104" y="3299"/>
                  <a:pt x="4104" y="3299"/>
                </a:cubicBezTo>
                <a:cubicBezTo>
                  <a:pt x="4148" y="3299"/>
                  <a:pt x="4148" y="3299"/>
                  <a:pt x="4148" y="3299"/>
                </a:cubicBezTo>
                <a:cubicBezTo>
                  <a:pt x="4191" y="3400"/>
                  <a:pt x="4191" y="3400"/>
                  <a:pt x="4191" y="3400"/>
                </a:cubicBezTo>
                <a:cubicBezTo>
                  <a:pt x="4235" y="3530"/>
                  <a:pt x="4235" y="3530"/>
                  <a:pt x="4235" y="3530"/>
                </a:cubicBezTo>
                <a:cubicBezTo>
                  <a:pt x="4206" y="3704"/>
                  <a:pt x="4206" y="3704"/>
                  <a:pt x="4206" y="3704"/>
                </a:cubicBezTo>
                <a:cubicBezTo>
                  <a:pt x="4206" y="3819"/>
                  <a:pt x="4206" y="3819"/>
                  <a:pt x="4206" y="3819"/>
                </a:cubicBezTo>
                <a:cubicBezTo>
                  <a:pt x="4206" y="3819"/>
                  <a:pt x="4177" y="3906"/>
                  <a:pt x="4177" y="3921"/>
                </a:cubicBezTo>
                <a:cubicBezTo>
                  <a:pt x="4177" y="3950"/>
                  <a:pt x="4104" y="4051"/>
                  <a:pt x="4104" y="4051"/>
                </a:cubicBezTo>
                <a:cubicBezTo>
                  <a:pt x="4104" y="4051"/>
                  <a:pt x="4060" y="4138"/>
                  <a:pt x="4045" y="4152"/>
                </a:cubicBezTo>
                <a:cubicBezTo>
                  <a:pt x="4031" y="4181"/>
                  <a:pt x="3972" y="4297"/>
                  <a:pt x="3972" y="4297"/>
                </a:cubicBezTo>
                <a:cubicBezTo>
                  <a:pt x="3797" y="4470"/>
                  <a:pt x="3797" y="4470"/>
                  <a:pt x="3797" y="4470"/>
                </a:cubicBezTo>
                <a:cubicBezTo>
                  <a:pt x="3797" y="4470"/>
                  <a:pt x="3710" y="4514"/>
                  <a:pt x="3680" y="4528"/>
                </a:cubicBezTo>
                <a:cubicBezTo>
                  <a:pt x="3666" y="4557"/>
                  <a:pt x="3520" y="4572"/>
                  <a:pt x="3520" y="4572"/>
                </a:cubicBezTo>
                <a:cubicBezTo>
                  <a:pt x="3403" y="4572"/>
                  <a:pt x="3403" y="4572"/>
                  <a:pt x="3403" y="4572"/>
                </a:cubicBezTo>
                <a:cubicBezTo>
                  <a:pt x="3228" y="4528"/>
                  <a:pt x="3228" y="4528"/>
                  <a:pt x="3228" y="4528"/>
                </a:cubicBezTo>
                <a:cubicBezTo>
                  <a:pt x="3125" y="4557"/>
                  <a:pt x="3125" y="4557"/>
                  <a:pt x="3125" y="4557"/>
                </a:cubicBezTo>
                <a:cubicBezTo>
                  <a:pt x="2994" y="4601"/>
                  <a:pt x="2994" y="4601"/>
                  <a:pt x="2994" y="4601"/>
                </a:cubicBezTo>
                <a:cubicBezTo>
                  <a:pt x="2877" y="4601"/>
                  <a:pt x="2877" y="4601"/>
                  <a:pt x="2877" y="4601"/>
                </a:cubicBezTo>
                <a:cubicBezTo>
                  <a:pt x="2731" y="4630"/>
                  <a:pt x="2731" y="4630"/>
                  <a:pt x="2731" y="4630"/>
                </a:cubicBezTo>
                <a:cubicBezTo>
                  <a:pt x="2731" y="4630"/>
                  <a:pt x="2702" y="4630"/>
                  <a:pt x="2673" y="4630"/>
                </a:cubicBezTo>
                <a:cubicBezTo>
                  <a:pt x="2658" y="4630"/>
                  <a:pt x="2570" y="4601"/>
                  <a:pt x="2570" y="4601"/>
                </a:cubicBezTo>
                <a:cubicBezTo>
                  <a:pt x="2468" y="4572"/>
                  <a:pt x="2468" y="4572"/>
                  <a:pt x="2468" y="4572"/>
                </a:cubicBezTo>
                <a:cubicBezTo>
                  <a:pt x="2395" y="4572"/>
                  <a:pt x="2395" y="4572"/>
                  <a:pt x="2395" y="4572"/>
                </a:cubicBezTo>
                <a:cubicBezTo>
                  <a:pt x="2381" y="4630"/>
                  <a:pt x="2381" y="4630"/>
                  <a:pt x="2381" y="4630"/>
                </a:cubicBezTo>
                <a:cubicBezTo>
                  <a:pt x="2381" y="4630"/>
                  <a:pt x="2381" y="4630"/>
                  <a:pt x="2351" y="4630"/>
                </a:cubicBezTo>
                <a:cubicBezTo>
                  <a:pt x="2322" y="4630"/>
                  <a:pt x="2293" y="4630"/>
                  <a:pt x="2293" y="4630"/>
                </a:cubicBezTo>
                <a:cubicBezTo>
                  <a:pt x="2293" y="4572"/>
                  <a:pt x="2293" y="4572"/>
                  <a:pt x="2293" y="4572"/>
                </a:cubicBezTo>
                <a:cubicBezTo>
                  <a:pt x="2191" y="4572"/>
                  <a:pt x="2191" y="4572"/>
                  <a:pt x="2191" y="4572"/>
                </a:cubicBezTo>
                <a:cubicBezTo>
                  <a:pt x="2191" y="4572"/>
                  <a:pt x="2147" y="4586"/>
                  <a:pt x="2118" y="4586"/>
                </a:cubicBezTo>
                <a:cubicBezTo>
                  <a:pt x="2074" y="4586"/>
                  <a:pt x="2030" y="4543"/>
                  <a:pt x="2015" y="4543"/>
                </a:cubicBezTo>
                <a:cubicBezTo>
                  <a:pt x="2001" y="4543"/>
                  <a:pt x="2001" y="4557"/>
                  <a:pt x="2001" y="4557"/>
                </a:cubicBezTo>
                <a:cubicBezTo>
                  <a:pt x="2001" y="4601"/>
                  <a:pt x="2001" y="4601"/>
                  <a:pt x="2001" y="4601"/>
                </a:cubicBezTo>
                <a:cubicBezTo>
                  <a:pt x="1928" y="4601"/>
                  <a:pt x="1928" y="4601"/>
                  <a:pt x="1928" y="4601"/>
                </a:cubicBezTo>
                <a:cubicBezTo>
                  <a:pt x="1840" y="4572"/>
                  <a:pt x="1840" y="4572"/>
                  <a:pt x="1840" y="4572"/>
                </a:cubicBezTo>
                <a:cubicBezTo>
                  <a:pt x="1767" y="4514"/>
                  <a:pt x="1767" y="4514"/>
                  <a:pt x="1767" y="4514"/>
                </a:cubicBezTo>
                <a:cubicBezTo>
                  <a:pt x="1709" y="4456"/>
                  <a:pt x="1709" y="4456"/>
                  <a:pt x="1709" y="4456"/>
                </a:cubicBezTo>
                <a:cubicBezTo>
                  <a:pt x="1709" y="4427"/>
                  <a:pt x="1709" y="4427"/>
                  <a:pt x="1709" y="4427"/>
                </a:cubicBezTo>
                <a:cubicBezTo>
                  <a:pt x="1636" y="4427"/>
                  <a:pt x="1636" y="4427"/>
                  <a:pt x="1636" y="4427"/>
                </a:cubicBezTo>
                <a:cubicBezTo>
                  <a:pt x="1533" y="4427"/>
                  <a:pt x="1533" y="4427"/>
                  <a:pt x="1533" y="4427"/>
                </a:cubicBezTo>
                <a:cubicBezTo>
                  <a:pt x="1475" y="4456"/>
                  <a:pt x="1475" y="4456"/>
                  <a:pt x="1475" y="4456"/>
                </a:cubicBezTo>
                <a:cubicBezTo>
                  <a:pt x="1548" y="4470"/>
                  <a:pt x="1548" y="4470"/>
                  <a:pt x="1548" y="4470"/>
                </a:cubicBezTo>
                <a:cubicBezTo>
                  <a:pt x="1592" y="4485"/>
                  <a:pt x="1592" y="4485"/>
                  <a:pt x="1592" y="4485"/>
                </a:cubicBezTo>
                <a:cubicBezTo>
                  <a:pt x="1592" y="4485"/>
                  <a:pt x="1650" y="4470"/>
                  <a:pt x="1650" y="4514"/>
                </a:cubicBezTo>
                <a:cubicBezTo>
                  <a:pt x="1650" y="4543"/>
                  <a:pt x="1621" y="4543"/>
                  <a:pt x="1650" y="4572"/>
                </a:cubicBezTo>
                <a:cubicBezTo>
                  <a:pt x="1665" y="4601"/>
                  <a:pt x="1723" y="4630"/>
                  <a:pt x="1723" y="4630"/>
                </a:cubicBezTo>
                <a:cubicBezTo>
                  <a:pt x="1723" y="4630"/>
                  <a:pt x="1753" y="4630"/>
                  <a:pt x="1767" y="4630"/>
                </a:cubicBezTo>
                <a:cubicBezTo>
                  <a:pt x="1782" y="4630"/>
                  <a:pt x="1796" y="4630"/>
                  <a:pt x="1796" y="4630"/>
                </a:cubicBezTo>
                <a:cubicBezTo>
                  <a:pt x="1826" y="4673"/>
                  <a:pt x="1826" y="4673"/>
                  <a:pt x="1826" y="4673"/>
                </a:cubicBezTo>
                <a:cubicBezTo>
                  <a:pt x="1826" y="4673"/>
                  <a:pt x="1811" y="4687"/>
                  <a:pt x="1840" y="4687"/>
                </a:cubicBezTo>
                <a:cubicBezTo>
                  <a:pt x="1855" y="4687"/>
                  <a:pt x="1928" y="4687"/>
                  <a:pt x="1928" y="4687"/>
                </a:cubicBezTo>
                <a:cubicBezTo>
                  <a:pt x="2001" y="4716"/>
                  <a:pt x="2001" y="4716"/>
                  <a:pt x="2001" y="4716"/>
                </a:cubicBezTo>
                <a:cubicBezTo>
                  <a:pt x="2001" y="4760"/>
                  <a:pt x="2001" y="4760"/>
                  <a:pt x="2001" y="4760"/>
                </a:cubicBezTo>
                <a:cubicBezTo>
                  <a:pt x="2001" y="4760"/>
                  <a:pt x="1986" y="4789"/>
                  <a:pt x="2015" y="4789"/>
                </a:cubicBezTo>
                <a:cubicBezTo>
                  <a:pt x="2030" y="4803"/>
                  <a:pt x="2088" y="4789"/>
                  <a:pt x="2088" y="4789"/>
                </a:cubicBezTo>
                <a:cubicBezTo>
                  <a:pt x="2088" y="4789"/>
                  <a:pt x="2074" y="4774"/>
                  <a:pt x="2103" y="4789"/>
                </a:cubicBezTo>
                <a:cubicBezTo>
                  <a:pt x="2118" y="4803"/>
                  <a:pt x="2132" y="4818"/>
                  <a:pt x="2132" y="4818"/>
                </a:cubicBezTo>
                <a:cubicBezTo>
                  <a:pt x="2132" y="4818"/>
                  <a:pt x="2147" y="4847"/>
                  <a:pt x="2147" y="4861"/>
                </a:cubicBezTo>
                <a:cubicBezTo>
                  <a:pt x="2147" y="4876"/>
                  <a:pt x="2161" y="4904"/>
                  <a:pt x="2161" y="4904"/>
                </a:cubicBezTo>
                <a:cubicBezTo>
                  <a:pt x="2161" y="4904"/>
                  <a:pt x="2118" y="4919"/>
                  <a:pt x="2191" y="4919"/>
                </a:cubicBezTo>
                <a:cubicBezTo>
                  <a:pt x="2264" y="4919"/>
                  <a:pt x="2264" y="4919"/>
                  <a:pt x="2264" y="4919"/>
                </a:cubicBezTo>
                <a:cubicBezTo>
                  <a:pt x="2322" y="4919"/>
                  <a:pt x="2322" y="4919"/>
                  <a:pt x="2322" y="4919"/>
                </a:cubicBezTo>
                <a:cubicBezTo>
                  <a:pt x="2381" y="4933"/>
                  <a:pt x="2381" y="4933"/>
                  <a:pt x="2381" y="4933"/>
                </a:cubicBezTo>
                <a:cubicBezTo>
                  <a:pt x="2483" y="4977"/>
                  <a:pt x="2483" y="4977"/>
                  <a:pt x="2483" y="4977"/>
                </a:cubicBezTo>
                <a:cubicBezTo>
                  <a:pt x="2585" y="5035"/>
                  <a:pt x="2585" y="5035"/>
                  <a:pt x="2585" y="5035"/>
                </a:cubicBezTo>
                <a:cubicBezTo>
                  <a:pt x="2585" y="5035"/>
                  <a:pt x="2570" y="5078"/>
                  <a:pt x="2600" y="5078"/>
                </a:cubicBezTo>
                <a:cubicBezTo>
                  <a:pt x="2614" y="5078"/>
                  <a:pt x="2673" y="5078"/>
                  <a:pt x="2673" y="5078"/>
                </a:cubicBezTo>
                <a:cubicBezTo>
                  <a:pt x="2716" y="5194"/>
                  <a:pt x="2716" y="5194"/>
                  <a:pt x="2716" y="5194"/>
                </a:cubicBezTo>
                <a:cubicBezTo>
                  <a:pt x="2643" y="5194"/>
                  <a:pt x="2643" y="5194"/>
                  <a:pt x="2643" y="5194"/>
                </a:cubicBezTo>
                <a:cubicBezTo>
                  <a:pt x="2687" y="5310"/>
                  <a:pt x="2687" y="5310"/>
                  <a:pt x="2687" y="5310"/>
                </a:cubicBezTo>
                <a:cubicBezTo>
                  <a:pt x="2716" y="5367"/>
                  <a:pt x="2716" y="5367"/>
                  <a:pt x="2716" y="5367"/>
                </a:cubicBezTo>
                <a:cubicBezTo>
                  <a:pt x="2702" y="5440"/>
                  <a:pt x="2702" y="5440"/>
                  <a:pt x="2702" y="5440"/>
                </a:cubicBezTo>
                <a:cubicBezTo>
                  <a:pt x="2658" y="5483"/>
                  <a:pt x="2658" y="5483"/>
                  <a:pt x="2658" y="5483"/>
                </a:cubicBezTo>
                <a:cubicBezTo>
                  <a:pt x="2658" y="5483"/>
                  <a:pt x="2658" y="5512"/>
                  <a:pt x="2658" y="5512"/>
                </a:cubicBezTo>
                <a:cubicBezTo>
                  <a:pt x="2658" y="5527"/>
                  <a:pt x="2687" y="5527"/>
                  <a:pt x="2687" y="5527"/>
                </a:cubicBezTo>
                <a:cubicBezTo>
                  <a:pt x="2687" y="5527"/>
                  <a:pt x="2716" y="5556"/>
                  <a:pt x="2716" y="5570"/>
                </a:cubicBezTo>
                <a:cubicBezTo>
                  <a:pt x="2716" y="5584"/>
                  <a:pt x="2760" y="5599"/>
                  <a:pt x="2760" y="5613"/>
                </a:cubicBezTo>
                <a:cubicBezTo>
                  <a:pt x="2775" y="5628"/>
                  <a:pt x="2819" y="5671"/>
                  <a:pt x="2819" y="5671"/>
                </a:cubicBezTo>
                <a:cubicBezTo>
                  <a:pt x="2833" y="5700"/>
                  <a:pt x="2833" y="5700"/>
                  <a:pt x="2833" y="5700"/>
                </a:cubicBezTo>
                <a:cubicBezTo>
                  <a:pt x="2892" y="5729"/>
                  <a:pt x="2892" y="5729"/>
                  <a:pt x="2892" y="5729"/>
                </a:cubicBezTo>
                <a:cubicBezTo>
                  <a:pt x="2892" y="5729"/>
                  <a:pt x="2892" y="5729"/>
                  <a:pt x="2892" y="5744"/>
                </a:cubicBezTo>
                <a:cubicBezTo>
                  <a:pt x="2892" y="5773"/>
                  <a:pt x="2921" y="5801"/>
                  <a:pt x="2921" y="5801"/>
                </a:cubicBezTo>
                <a:cubicBezTo>
                  <a:pt x="2979" y="5845"/>
                  <a:pt x="2979" y="5845"/>
                  <a:pt x="2979" y="5845"/>
                </a:cubicBezTo>
                <a:cubicBezTo>
                  <a:pt x="2979" y="5845"/>
                  <a:pt x="2979" y="5830"/>
                  <a:pt x="2979" y="5859"/>
                </a:cubicBezTo>
                <a:cubicBezTo>
                  <a:pt x="2979" y="5888"/>
                  <a:pt x="2979" y="5932"/>
                  <a:pt x="2979" y="5932"/>
                </a:cubicBezTo>
                <a:cubicBezTo>
                  <a:pt x="3038" y="5932"/>
                  <a:pt x="3038" y="5932"/>
                  <a:pt x="3038" y="5932"/>
                </a:cubicBezTo>
                <a:cubicBezTo>
                  <a:pt x="3023" y="5990"/>
                  <a:pt x="3023" y="5990"/>
                  <a:pt x="3023" y="5990"/>
                </a:cubicBezTo>
                <a:cubicBezTo>
                  <a:pt x="3023" y="5990"/>
                  <a:pt x="2994" y="5990"/>
                  <a:pt x="3023" y="6033"/>
                </a:cubicBezTo>
                <a:cubicBezTo>
                  <a:pt x="3052" y="6062"/>
                  <a:pt x="3052" y="6091"/>
                  <a:pt x="3052" y="6091"/>
                </a:cubicBezTo>
                <a:cubicBezTo>
                  <a:pt x="3155" y="6163"/>
                  <a:pt x="3155" y="6163"/>
                  <a:pt x="3155" y="6163"/>
                </a:cubicBezTo>
                <a:cubicBezTo>
                  <a:pt x="3213" y="6163"/>
                  <a:pt x="3213" y="6163"/>
                  <a:pt x="3213" y="6163"/>
                </a:cubicBezTo>
                <a:cubicBezTo>
                  <a:pt x="3271" y="6149"/>
                  <a:pt x="3271" y="6149"/>
                  <a:pt x="3271" y="6149"/>
                </a:cubicBezTo>
                <a:cubicBezTo>
                  <a:pt x="3301" y="6091"/>
                  <a:pt x="3301" y="6091"/>
                  <a:pt x="3301" y="6091"/>
                </a:cubicBezTo>
                <a:cubicBezTo>
                  <a:pt x="3301" y="6091"/>
                  <a:pt x="3344" y="6091"/>
                  <a:pt x="3388" y="6105"/>
                </a:cubicBezTo>
                <a:cubicBezTo>
                  <a:pt x="3417" y="6120"/>
                  <a:pt x="3476" y="6105"/>
                  <a:pt x="3476" y="6105"/>
                </a:cubicBezTo>
                <a:cubicBezTo>
                  <a:pt x="3476" y="6105"/>
                  <a:pt x="3476" y="6105"/>
                  <a:pt x="3476" y="6134"/>
                </a:cubicBezTo>
                <a:cubicBezTo>
                  <a:pt x="3490" y="6163"/>
                  <a:pt x="3520" y="6149"/>
                  <a:pt x="3520" y="6149"/>
                </a:cubicBezTo>
                <a:cubicBezTo>
                  <a:pt x="3520" y="6149"/>
                  <a:pt x="3563" y="6149"/>
                  <a:pt x="3563" y="6163"/>
                </a:cubicBezTo>
                <a:cubicBezTo>
                  <a:pt x="3563" y="6178"/>
                  <a:pt x="3593" y="6192"/>
                  <a:pt x="3607" y="6221"/>
                </a:cubicBezTo>
                <a:cubicBezTo>
                  <a:pt x="3622" y="6250"/>
                  <a:pt x="3622" y="6235"/>
                  <a:pt x="3637" y="6250"/>
                </a:cubicBezTo>
                <a:cubicBezTo>
                  <a:pt x="3637" y="6264"/>
                  <a:pt x="3578" y="6279"/>
                  <a:pt x="3651" y="6279"/>
                </a:cubicBezTo>
                <a:cubicBezTo>
                  <a:pt x="3710" y="6293"/>
                  <a:pt x="3856" y="6308"/>
                  <a:pt x="3856" y="6308"/>
                </a:cubicBezTo>
                <a:cubicBezTo>
                  <a:pt x="3856" y="6308"/>
                  <a:pt x="3943" y="6279"/>
                  <a:pt x="3987" y="6279"/>
                </a:cubicBezTo>
                <a:cubicBezTo>
                  <a:pt x="4031" y="6279"/>
                  <a:pt x="4031" y="6293"/>
                  <a:pt x="4031" y="6293"/>
                </a:cubicBezTo>
                <a:cubicBezTo>
                  <a:pt x="4075" y="6293"/>
                  <a:pt x="4075" y="6293"/>
                  <a:pt x="4075" y="6293"/>
                </a:cubicBezTo>
                <a:cubicBezTo>
                  <a:pt x="4075" y="6293"/>
                  <a:pt x="4104" y="6279"/>
                  <a:pt x="4104" y="6264"/>
                </a:cubicBezTo>
                <a:cubicBezTo>
                  <a:pt x="4104" y="6250"/>
                  <a:pt x="4118" y="6207"/>
                  <a:pt x="4118" y="6207"/>
                </a:cubicBezTo>
                <a:cubicBezTo>
                  <a:pt x="4118" y="6207"/>
                  <a:pt x="4104" y="6178"/>
                  <a:pt x="4133" y="6178"/>
                </a:cubicBezTo>
                <a:cubicBezTo>
                  <a:pt x="4162" y="6178"/>
                  <a:pt x="4177" y="6163"/>
                  <a:pt x="4177" y="6163"/>
                </a:cubicBezTo>
                <a:cubicBezTo>
                  <a:pt x="4221" y="6134"/>
                  <a:pt x="4221" y="6134"/>
                  <a:pt x="4221" y="6134"/>
                </a:cubicBezTo>
                <a:cubicBezTo>
                  <a:pt x="4206" y="6018"/>
                  <a:pt x="4206" y="6018"/>
                  <a:pt x="4206" y="6018"/>
                </a:cubicBezTo>
                <a:cubicBezTo>
                  <a:pt x="4206" y="6018"/>
                  <a:pt x="4206" y="5975"/>
                  <a:pt x="4191" y="5961"/>
                </a:cubicBezTo>
                <a:cubicBezTo>
                  <a:pt x="4162" y="5946"/>
                  <a:pt x="4118" y="5903"/>
                  <a:pt x="4118" y="5903"/>
                </a:cubicBezTo>
                <a:cubicBezTo>
                  <a:pt x="4104" y="5859"/>
                  <a:pt x="4104" y="5859"/>
                  <a:pt x="4104" y="5859"/>
                </a:cubicBezTo>
                <a:cubicBezTo>
                  <a:pt x="4045" y="5816"/>
                  <a:pt x="4045" y="5816"/>
                  <a:pt x="4045" y="5816"/>
                </a:cubicBezTo>
                <a:cubicBezTo>
                  <a:pt x="4045" y="5816"/>
                  <a:pt x="4031" y="5787"/>
                  <a:pt x="4016" y="5787"/>
                </a:cubicBezTo>
                <a:cubicBezTo>
                  <a:pt x="4002" y="5801"/>
                  <a:pt x="4016" y="5801"/>
                  <a:pt x="3987" y="5845"/>
                </a:cubicBezTo>
                <a:cubicBezTo>
                  <a:pt x="3958" y="5874"/>
                  <a:pt x="3914" y="5888"/>
                  <a:pt x="3914" y="5888"/>
                </a:cubicBezTo>
                <a:cubicBezTo>
                  <a:pt x="3826" y="5917"/>
                  <a:pt x="3826" y="5917"/>
                  <a:pt x="3826" y="5917"/>
                </a:cubicBezTo>
                <a:cubicBezTo>
                  <a:pt x="3826" y="5917"/>
                  <a:pt x="3768" y="5888"/>
                  <a:pt x="3753" y="5859"/>
                </a:cubicBezTo>
                <a:cubicBezTo>
                  <a:pt x="3739" y="5845"/>
                  <a:pt x="3637" y="5758"/>
                  <a:pt x="3637" y="5758"/>
                </a:cubicBezTo>
                <a:cubicBezTo>
                  <a:pt x="3637" y="5758"/>
                  <a:pt x="3578" y="5715"/>
                  <a:pt x="3563" y="5715"/>
                </a:cubicBezTo>
                <a:cubicBezTo>
                  <a:pt x="3534" y="5715"/>
                  <a:pt x="3505" y="5715"/>
                  <a:pt x="3505" y="5715"/>
                </a:cubicBezTo>
                <a:cubicBezTo>
                  <a:pt x="3461" y="5642"/>
                  <a:pt x="3461" y="5642"/>
                  <a:pt x="3461" y="5642"/>
                </a:cubicBezTo>
                <a:cubicBezTo>
                  <a:pt x="3447" y="5628"/>
                  <a:pt x="3447" y="5628"/>
                  <a:pt x="3447" y="5628"/>
                </a:cubicBezTo>
                <a:cubicBezTo>
                  <a:pt x="3447" y="5628"/>
                  <a:pt x="3403" y="5584"/>
                  <a:pt x="3432" y="5584"/>
                </a:cubicBezTo>
                <a:cubicBezTo>
                  <a:pt x="3476" y="5584"/>
                  <a:pt x="3490" y="5541"/>
                  <a:pt x="3490" y="5541"/>
                </a:cubicBezTo>
                <a:cubicBezTo>
                  <a:pt x="3490" y="5498"/>
                  <a:pt x="3490" y="5498"/>
                  <a:pt x="3490" y="5498"/>
                </a:cubicBezTo>
                <a:cubicBezTo>
                  <a:pt x="3490" y="5469"/>
                  <a:pt x="3490" y="5469"/>
                  <a:pt x="3490" y="5469"/>
                </a:cubicBezTo>
                <a:cubicBezTo>
                  <a:pt x="3476" y="5396"/>
                  <a:pt x="3476" y="5396"/>
                  <a:pt x="3476" y="5396"/>
                </a:cubicBezTo>
                <a:cubicBezTo>
                  <a:pt x="3476" y="5396"/>
                  <a:pt x="3461" y="5324"/>
                  <a:pt x="3476" y="5310"/>
                </a:cubicBezTo>
                <a:cubicBezTo>
                  <a:pt x="3505" y="5310"/>
                  <a:pt x="3593" y="5295"/>
                  <a:pt x="3593" y="5295"/>
                </a:cubicBezTo>
                <a:cubicBezTo>
                  <a:pt x="3593" y="5295"/>
                  <a:pt x="3637" y="5310"/>
                  <a:pt x="3680" y="5324"/>
                </a:cubicBezTo>
                <a:cubicBezTo>
                  <a:pt x="3710" y="5324"/>
                  <a:pt x="3739" y="5339"/>
                  <a:pt x="3739" y="5339"/>
                </a:cubicBezTo>
                <a:cubicBezTo>
                  <a:pt x="3739" y="5339"/>
                  <a:pt x="3826" y="5382"/>
                  <a:pt x="3841" y="5396"/>
                </a:cubicBezTo>
                <a:cubicBezTo>
                  <a:pt x="3841" y="5411"/>
                  <a:pt x="3870" y="5425"/>
                  <a:pt x="3899" y="5440"/>
                </a:cubicBezTo>
                <a:cubicBezTo>
                  <a:pt x="3943" y="5469"/>
                  <a:pt x="4031" y="5440"/>
                  <a:pt x="4031" y="5440"/>
                </a:cubicBezTo>
                <a:cubicBezTo>
                  <a:pt x="4031" y="5440"/>
                  <a:pt x="4075" y="5425"/>
                  <a:pt x="4104" y="5425"/>
                </a:cubicBezTo>
                <a:cubicBezTo>
                  <a:pt x="4118" y="5425"/>
                  <a:pt x="4250" y="5425"/>
                  <a:pt x="4250" y="5425"/>
                </a:cubicBezTo>
                <a:cubicBezTo>
                  <a:pt x="4250" y="5425"/>
                  <a:pt x="4308" y="5425"/>
                  <a:pt x="4323" y="5425"/>
                </a:cubicBezTo>
                <a:cubicBezTo>
                  <a:pt x="4338" y="5425"/>
                  <a:pt x="4396" y="5425"/>
                  <a:pt x="4396" y="5425"/>
                </a:cubicBezTo>
                <a:cubicBezTo>
                  <a:pt x="4513" y="5454"/>
                  <a:pt x="4513" y="5454"/>
                  <a:pt x="4513" y="5454"/>
                </a:cubicBezTo>
                <a:cubicBezTo>
                  <a:pt x="4600" y="5411"/>
                  <a:pt x="4600" y="5411"/>
                  <a:pt x="4600" y="5411"/>
                </a:cubicBezTo>
                <a:cubicBezTo>
                  <a:pt x="4600" y="5411"/>
                  <a:pt x="4600" y="5339"/>
                  <a:pt x="4630" y="5339"/>
                </a:cubicBezTo>
                <a:cubicBezTo>
                  <a:pt x="4644" y="5339"/>
                  <a:pt x="4673" y="5339"/>
                  <a:pt x="4703" y="5339"/>
                </a:cubicBezTo>
                <a:cubicBezTo>
                  <a:pt x="4732" y="5353"/>
                  <a:pt x="4819" y="5324"/>
                  <a:pt x="4819" y="5324"/>
                </a:cubicBezTo>
                <a:cubicBezTo>
                  <a:pt x="4732" y="5208"/>
                  <a:pt x="4732" y="5208"/>
                  <a:pt x="4732" y="5208"/>
                </a:cubicBezTo>
                <a:cubicBezTo>
                  <a:pt x="4732" y="5208"/>
                  <a:pt x="4732" y="5208"/>
                  <a:pt x="4703" y="5150"/>
                </a:cubicBezTo>
                <a:cubicBezTo>
                  <a:pt x="4688" y="5093"/>
                  <a:pt x="4644" y="5035"/>
                  <a:pt x="4644" y="5035"/>
                </a:cubicBezTo>
                <a:cubicBezTo>
                  <a:pt x="4644" y="5035"/>
                  <a:pt x="4586" y="5020"/>
                  <a:pt x="4542" y="5006"/>
                </a:cubicBezTo>
                <a:cubicBezTo>
                  <a:pt x="4498" y="4991"/>
                  <a:pt x="4527" y="5006"/>
                  <a:pt x="4498" y="4977"/>
                </a:cubicBezTo>
                <a:cubicBezTo>
                  <a:pt x="4469" y="4962"/>
                  <a:pt x="4338" y="4890"/>
                  <a:pt x="4338" y="4890"/>
                </a:cubicBezTo>
                <a:cubicBezTo>
                  <a:pt x="4338" y="4890"/>
                  <a:pt x="4279" y="4876"/>
                  <a:pt x="4265" y="4847"/>
                </a:cubicBezTo>
                <a:cubicBezTo>
                  <a:pt x="4250" y="4803"/>
                  <a:pt x="4265" y="4673"/>
                  <a:pt x="4265" y="4673"/>
                </a:cubicBezTo>
                <a:cubicBezTo>
                  <a:pt x="4279" y="4601"/>
                  <a:pt x="4279" y="4601"/>
                  <a:pt x="4279" y="4601"/>
                </a:cubicBezTo>
                <a:cubicBezTo>
                  <a:pt x="4352" y="4456"/>
                  <a:pt x="4352" y="4456"/>
                  <a:pt x="4352" y="4456"/>
                </a:cubicBezTo>
                <a:cubicBezTo>
                  <a:pt x="4381" y="4326"/>
                  <a:pt x="4381" y="4326"/>
                  <a:pt x="4381" y="4326"/>
                </a:cubicBezTo>
                <a:cubicBezTo>
                  <a:pt x="4527" y="4152"/>
                  <a:pt x="4527" y="4152"/>
                  <a:pt x="4527" y="4152"/>
                </a:cubicBezTo>
                <a:cubicBezTo>
                  <a:pt x="4571" y="4022"/>
                  <a:pt x="4571" y="4022"/>
                  <a:pt x="4571" y="4022"/>
                </a:cubicBezTo>
                <a:cubicBezTo>
                  <a:pt x="4600" y="3892"/>
                  <a:pt x="4600" y="3892"/>
                  <a:pt x="4600" y="3892"/>
                </a:cubicBezTo>
                <a:cubicBezTo>
                  <a:pt x="4600" y="3762"/>
                  <a:pt x="4600" y="3762"/>
                  <a:pt x="4600" y="3762"/>
                </a:cubicBezTo>
                <a:cubicBezTo>
                  <a:pt x="4600" y="3660"/>
                  <a:pt x="4600" y="3660"/>
                  <a:pt x="4600" y="3660"/>
                </a:cubicBezTo>
                <a:cubicBezTo>
                  <a:pt x="4790" y="3660"/>
                  <a:pt x="4790" y="3660"/>
                  <a:pt x="4790" y="3660"/>
                </a:cubicBezTo>
                <a:cubicBezTo>
                  <a:pt x="4790" y="3704"/>
                  <a:pt x="4790" y="3704"/>
                  <a:pt x="4790" y="3704"/>
                </a:cubicBezTo>
                <a:cubicBezTo>
                  <a:pt x="4790" y="3704"/>
                  <a:pt x="4819" y="3646"/>
                  <a:pt x="4834" y="3646"/>
                </a:cubicBezTo>
                <a:cubicBezTo>
                  <a:pt x="4849" y="3646"/>
                  <a:pt x="4966" y="3573"/>
                  <a:pt x="4966" y="3573"/>
                </a:cubicBezTo>
                <a:cubicBezTo>
                  <a:pt x="5009" y="3602"/>
                  <a:pt x="5009" y="3602"/>
                  <a:pt x="5009" y="3602"/>
                </a:cubicBezTo>
                <a:cubicBezTo>
                  <a:pt x="5126" y="3631"/>
                  <a:pt x="5126" y="3631"/>
                  <a:pt x="5126" y="3631"/>
                </a:cubicBezTo>
                <a:cubicBezTo>
                  <a:pt x="5126" y="3631"/>
                  <a:pt x="5170" y="3646"/>
                  <a:pt x="5155" y="3675"/>
                </a:cubicBezTo>
                <a:cubicBezTo>
                  <a:pt x="5141" y="3704"/>
                  <a:pt x="5141" y="3704"/>
                  <a:pt x="5155" y="3704"/>
                </a:cubicBezTo>
                <a:cubicBezTo>
                  <a:pt x="5170" y="3704"/>
                  <a:pt x="5228" y="3660"/>
                  <a:pt x="5228" y="3660"/>
                </a:cubicBezTo>
                <a:cubicBezTo>
                  <a:pt x="5331" y="3704"/>
                  <a:pt x="5331" y="3704"/>
                  <a:pt x="5331" y="3704"/>
                </a:cubicBezTo>
                <a:cubicBezTo>
                  <a:pt x="5243" y="3602"/>
                  <a:pt x="5243" y="3602"/>
                  <a:pt x="5243" y="3602"/>
                </a:cubicBezTo>
                <a:cubicBezTo>
                  <a:pt x="5243" y="3602"/>
                  <a:pt x="5228" y="3530"/>
                  <a:pt x="5228" y="3501"/>
                </a:cubicBezTo>
                <a:cubicBezTo>
                  <a:pt x="5228" y="3472"/>
                  <a:pt x="5214" y="3356"/>
                  <a:pt x="5214" y="3356"/>
                </a:cubicBezTo>
                <a:cubicBezTo>
                  <a:pt x="5199" y="3270"/>
                  <a:pt x="5199" y="3270"/>
                  <a:pt x="5199" y="3270"/>
                </a:cubicBezTo>
                <a:cubicBezTo>
                  <a:pt x="5170" y="3197"/>
                  <a:pt x="5170" y="3197"/>
                  <a:pt x="5170" y="3197"/>
                </a:cubicBezTo>
                <a:cubicBezTo>
                  <a:pt x="5126" y="3154"/>
                  <a:pt x="5126" y="3154"/>
                  <a:pt x="5126" y="3154"/>
                </a:cubicBezTo>
                <a:cubicBezTo>
                  <a:pt x="5112" y="3082"/>
                  <a:pt x="5112" y="3082"/>
                  <a:pt x="5112" y="3082"/>
                </a:cubicBezTo>
                <a:cubicBezTo>
                  <a:pt x="5082" y="3024"/>
                  <a:pt x="5082" y="3024"/>
                  <a:pt x="5082" y="3024"/>
                </a:cubicBezTo>
                <a:cubicBezTo>
                  <a:pt x="4980" y="2966"/>
                  <a:pt x="4980" y="2966"/>
                  <a:pt x="4980" y="2966"/>
                </a:cubicBezTo>
                <a:cubicBezTo>
                  <a:pt x="4907" y="2951"/>
                  <a:pt x="4907" y="2951"/>
                  <a:pt x="4907" y="2951"/>
                </a:cubicBezTo>
                <a:cubicBezTo>
                  <a:pt x="4849" y="2966"/>
                  <a:pt x="4849" y="2966"/>
                  <a:pt x="4849" y="2966"/>
                </a:cubicBezTo>
                <a:cubicBezTo>
                  <a:pt x="4790" y="2966"/>
                  <a:pt x="4790" y="2966"/>
                  <a:pt x="4790" y="2966"/>
                </a:cubicBezTo>
                <a:cubicBezTo>
                  <a:pt x="4746" y="2894"/>
                  <a:pt x="4746" y="2894"/>
                  <a:pt x="4746" y="2894"/>
                </a:cubicBezTo>
                <a:cubicBezTo>
                  <a:pt x="4746" y="2894"/>
                  <a:pt x="4732" y="2792"/>
                  <a:pt x="4732" y="2778"/>
                </a:cubicBezTo>
                <a:cubicBezTo>
                  <a:pt x="4732" y="2763"/>
                  <a:pt x="4703" y="2662"/>
                  <a:pt x="4703" y="2662"/>
                </a:cubicBezTo>
                <a:cubicBezTo>
                  <a:pt x="4688" y="2546"/>
                  <a:pt x="4688" y="2546"/>
                  <a:pt x="4688" y="2546"/>
                </a:cubicBezTo>
                <a:cubicBezTo>
                  <a:pt x="4644" y="2431"/>
                  <a:pt x="4644" y="2431"/>
                  <a:pt x="4644" y="2431"/>
                </a:cubicBezTo>
                <a:cubicBezTo>
                  <a:pt x="4644" y="2431"/>
                  <a:pt x="4615" y="2358"/>
                  <a:pt x="4600" y="2329"/>
                </a:cubicBezTo>
                <a:cubicBezTo>
                  <a:pt x="4586" y="2300"/>
                  <a:pt x="4557" y="2242"/>
                  <a:pt x="4557" y="2242"/>
                </a:cubicBezTo>
                <a:cubicBezTo>
                  <a:pt x="4527" y="2141"/>
                  <a:pt x="4527" y="2141"/>
                  <a:pt x="4527" y="2141"/>
                </a:cubicBezTo>
                <a:cubicBezTo>
                  <a:pt x="4411" y="2112"/>
                  <a:pt x="4411" y="2112"/>
                  <a:pt x="4411" y="2112"/>
                </a:cubicBezTo>
                <a:cubicBezTo>
                  <a:pt x="4221" y="2054"/>
                  <a:pt x="4221" y="2054"/>
                  <a:pt x="4221" y="2054"/>
                </a:cubicBezTo>
                <a:cubicBezTo>
                  <a:pt x="4118" y="2011"/>
                  <a:pt x="4118" y="2011"/>
                  <a:pt x="4118" y="2011"/>
                </a:cubicBezTo>
                <a:cubicBezTo>
                  <a:pt x="4133" y="1968"/>
                  <a:pt x="4133" y="1968"/>
                  <a:pt x="4133" y="1968"/>
                </a:cubicBezTo>
                <a:cubicBezTo>
                  <a:pt x="4191" y="1953"/>
                  <a:pt x="4191" y="1953"/>
                  <a:pt x="4191" y="1953"/>
                </a:cubicBezTo>
                <a:cubicBezTo>
                  <a:pt x="4191" y="1953"/>
                  <a:pt x="4221" y="1953"/>
                  <a:pt x="4250" y="1953"/>
                </a:cubicBezTo>
                <a:cubicBezTo>
                  <a:pt x="4294" y="1953"/>
                  <a:pt x="4323" y="1953"/>
                  <a:pt x="4352" y="1953"/>
                </a:cubicBezTo>
                <a:cubicBezTo>
                  <a:pt x="4381" y="1953"/>
                  <a:pt x="4425" y="1953"/>
                  <a:pt x="4425" y="1953"/>
                </a:cubicBezTo>
                <a:cubicBezTo>
                  <a:pt x="4484" y="1881"/>
                  <a:pt x="4484" y="1881"/>
                  <a:pt x="4484" y="1881"/>
                </a:cubicBezTo>
                <a:cubicBezTo>
                  <a:pt x="4703" y="1765"/>
                  <a:pt x="4703" y="1765"/>
                  <a:pt x="4703" y="1765"/>
                </a:cubicBezTo>
                <a:cubicBezTo>
                  <a:pt x="4805" y="1751"/>
                  <a:pt x="4805" y="1751"/>
                  <a:pt x="4805" y="1751"/>
                </a:cubicBezTo>
                <a:cubicBezTo>
                  <a:pt x="4907" y="1751"/>
                  <a:pt x="4907" y="1751"/>
                  <a:pt x="4907" y="1751"/>
                </a:cubicBezTo>
                <a:cubicBezTo>
                  <a:pt x="4907" y="1751"/>
                  <a:pt x="4907" y="1808"/>
                  <a:pt x="4936" y="1823"/>
                </a:cubicBezTo>
                <a:cubicBezTo>
                  <a:pt x="4966" y="1837"/>
                  <a:pt x="4980" y="1837"/>
                  <a:pt x="4995" y="1852"/>
                </a:cubicBezTo>
                <a:cubicBezTo>
                  <a:pt x="5024" y="1852"/>
                  <a:pt x="5112" y="1866"/>
                  <a:pt x="5112" y="1866"/>
                </a:cubicBezTo>
                <a:cubicBezTo>
                  <a:pt x="5170" y="1895"/>
                  <a:pt x="5170" y="1895"/>
                  <a:pt x="5170" y="1895"/>
                </a:cubicBezTo>
                <a:cubicBezTo>
                  <a:pt x="5228" y="1982"/>
                  <a:pt x="5228" y="1982"/>
                  <a:pt x="5228" y="1982"/>
                </a:cubicBezTo>
                <a:cubicBezTo>
                  <a:pt x="5331" y="2040"/>
                  <a:pt x="5331" y="2040"/>
                  <a:pt x="5331" y="2040"/>
                </a:cubicBezTo>
                <a:cubicBezTo>
                  <a:pt x="5331" y="2040"/>
                  <a:pt x="5345" y="2083"/>
                  <a:pt x="5331" y="2098"/>
                </a:cubicBezTo>
                <a:cubicBezTo>
                  <a:pt x="5316" y="2112"/>
                  <a:pt x="5331" y="2156"/>
                  <a:pt x="5272" y="2185"/>
                </a:cubicBezTo>
                <a:cubicBezTo>
                  <a:pt x="5214" y="2214"/>
                  <a:pt x="5141" y="2271"/>
                  <a:pt x="5126" y="2271"/>
                </a:cubicBezTo>
                <a:cubicBezTo>
                  <a:pt x="5112" y="2286"/>
                  <a:pt x="5068" y="2344"/>
                  <a:pt x="5068" y="2344"/>
                </a:cubicBezTo>
                <a:cubicBezTo>
                  <a:pt x="5039" y="2402"/>
                  <a:pt x="5039" y="2402"/>
                  <a:pt x="5039" y="2402"/>
                </a:cubicBezTo>
                <a:cubicBezTo>
                  <a:pt x="5053" y="2445"/>
                  <a:pt x="5053" y="2445"/>
                  <a:pt x="5053" y="2445"/>
                </a:cubicBezTo>
                <a:cubicBezTo>
                  <a:pt x="5053" y="2445"/>
                  <a:pt x="5053" y="2459"/>
                  <a:pt x="5053" y="2474"/>
                </a:cubicBezTo>
                <a:cubicBezTo>
                  <a:pt x="5039" y="2503"/>
                  <a:pt x="5024" y="2546"/>
                  <a:pt x="5024" y="2546"/>
                </a:cubicBezTo>
                <a:cubicBezTo>
                  <a:pt x="5039" y="2619"/>
                  <a:pt x="5039" y="2619"/>
                  <a:pt x="5039" y="2619"/>
                </a:cubicBezTo>
                <a:cubicBezTo>
                  <a:pt x="5039" y="2619"/>
                  <a:pt x="5053" y="2648"/>
                  <a:pt x="5068" y="2676"/>
                </a:cubicBezTo>
                <a:cubicBezTo>
                  <a:pt x="5068" y="2691"/>
                  <a:pt x="5199" y="2720"/>
                  <a:pt x="5199" y="2720"/>
                </a:cubicBezTo>
                <a:cubicBezTo>
                  <a:pt x="5331" y="2734"/>
                  <a:pt x="5331" y="2734"/>
                  <a:pt x="5331" y="2734"/>
                </a:cubicBezTo>
                <a:cubicBezTo>
                  <a:pt x="5433" y="2836"/>
                  <a:pt x="5433" y="2836"/>
                  <a:pt x="5433" y="2836"/>
                </a:cubicBezTo>
                <a:cubicBezTo>
                  <a:pt x="5520" y="2879"/>
                  <a:pt x="5520" y="2879"/>
                  <a:pt x="5520" y="2879"/>
                </a:cubicBezTo>
                <a:cubicBezTo>
                  <a:pt x="5623" y="2865"/>
                  <a:pt x="5623" y="2865"/>
                  <a:pt x="5623" y="2865"/>
                </a:cubicBezTo>
                <a:cubicBezTo>
                  <a:pt x="5725" y="2792"/>
                  <a:pt x="5725" y="2792"/>
                  <a:pt x="5725" y="2792"/>
                </a:cubicBezTo>
                <a:cubicBezTo>
                  <a:pt x="5798" y="2749"/>
                  <a:pt x="5798" y="2749"/>
                  <a:pt x="5798" y="2749"/>
                </a:cubicBezTo>
                <a:cubicBezTo>
                  <a:pt x="5798" y="2749"/>
                  <a:pt x="5842" y="2691"/>
                  <a:pt x="5856" y="2676"/>
                </a:cubicBezTo>
                <a:cubicBezTo>
                  <a:pt x="5871" y="2662"/>
                  <a:pt x="5915" y="2619"/>
                  <a:pt x="5915" y="2619"/>
                </a:cubicBezTo>
                <a:cubicBezTo>
                  <a:pt x="5915" y="2619"/>
                  <a:pt x="5944" y="2590"/>
                  <a:pt x="5944" y="2575"/>
                </a:cubicBezTo>
                <a:cubicBezTo>
                  <a:pt x="5944" y="2561"/>
                  <a:pt x="5929" y="2445"/>
                  <a:pt x="5929" y="2445"/>
                </a:cubicBezTo>
                <a:cubicBezTo>
                  <a:pt x="5900" y="2358"/>
                  <a:pt x="5900" y="2358"/>
                  <a:pt x="5900" y="2358"/>
                </a:cubicBezTo>
                <a:cubicBezTo>
                  <a:pt x="5856" y="2257"/>
                  <a:pt x="5856" y="2257"/>
                  <a:pt x="5856" y="2257"/>
                </a:cubicBezTo>
                <a:cubicBezTo>
                  <a:pt x="5856" y="2257"/>
                  <a:pt x="5827" y="2214"/>
                  <a:pt x="5827" y="2185"/>
                </a:cubicBezTo>
                <a:cubicBezTo>
                  <a:pt x="5827" y="2170"/>
                  <a:pt x="5813" y="2112"/>
                  <a:pt x="5813" y="2112"/>
                </a:cubicBezTo>
                <a:cubicBezTo>
                  <a:pt x="5754" y="2054"/>
                  <a:pt x="5754" y="2054"/>
                  <a:pt x="5754" y="2054"/>
                </a:cubicBezTo>
                <a:cubicBezTo>
                  <a:pt x="5783" y="1997"/>
                  <a:pt x="5783" y="1997"/>
                  <a:pt x="5783" y="1997"/>
                </a:cubicBezTo>
                <a:cubicBezTo>
                  <a:pt x="5813" y="1953"/>
                  <a:pt x="5813" y="1953"/>
                  <a:pt x="5813" y="1953"/>
                </a:cubicBezTo>
                <a:cubicBezTo>
                  <a:pt x="5886" y="1866"/>
                  <a:pt x="5886" y="1866"/>
                  <a:pt x="5886" y="1866"/>
                </a:cubicBezTo>
                <a:cubicBezTo>
                  <a:pt x="5915" y="1808"/>
                  <a:pt x="5915" y="1808"/>
                  <a:pt x="5915" y="1808"/>
                </a:cubicBezTo>
                <a:cubicBezTo>
                  <a:pt x="5856" y="1736"/>
                  <a:pt x="5856" y="1736"/>
                  <a:pt x="5856" y="1736"/>
                </a:cubicBezTo>
                <a:cubicBezTo>
                  <a:pt x="5813" y="1722"/>
                  <a:pt x="5813" y="1722"/>
                  <a:pt x="5813" y="1722"/>
                </a:cubicBezTo>
                <a:cubicBezTo>
                  <a:pt x="5900" y="1678"/>
                  <a:pt x="5900" y="1678"/>
                  <a:pt x="5900" y="1678"/>
                </a:cubicBezTo>
                <a:cubicBezTo>
                  <a:pt x="5959" y="1649"/>
                  <a:pt x="5959" y="1649"/>
                  <a:pt x="5959" y="1649"/>
                </a:cubicBezTo>
                <a:cubicBezTo>
                  <a:pt x="6032" y="1476"/>
                  <a:pt x="6032" y="1476"/>
                  <a:pt x="6032" y="1476"/>
                </a:cubicBezTo>
                <a:cubicBezTo>
                  <a:pt x="6075" y="1374"/>
                  <a:pt x="6075" y="1374"/>
                  <a:pt x="6075" y="1374"/>
                </a:cubicBezTo>
                <a:cubicBezTo>
                  <a:pt x="6134" y="1215"/>
                  <a:pt x="6134" y="1215"/>
                  <a:pt x="6134" y="1215"/>
                </a:cubicBezTo>
                <a:cubicBezTo>
                  <a:pt x="6134" y="1215"/>
                  <a:pt x="6163" y="1100"/>
                  <a:pt x="6163" y="1085"/>
                </a:cubicBezTo>
                <a:cubicBezTo>
                  <a:pt x="6163" y="1071"/>
                  <a:pt x="6207" y="1042"/>
                  <a:pt x="6207" y="1042"/>
                </a:cubicBezTo>
                <a:cubicBezTo>
                  <a:pt x="6265" y="969"/>
                  <a:pt x="6265" y="969"/>
                  <a:pt x="6265" y="969"/>
                </a:cubicBezTo>
                <a:cubicBezTo>
                  <a:pt x="6309" y="883"/>
                  <a:pt x="6309" y="883"/>
                  <a:pt x="6309" y="883"/>
                </a:cubicBezTo>
                <a:cubicBezTo>
                  <a:pt x="6338" y="825"/>
                  <a:pt x="6338" y="825"/>
                  <a:pt x="6338" y="825"/>
                </a:cubicBezTo>
                <a:cubicBezTo>
                  <a:pt x="6411" y="709"/>
                  <a:pt x="6411" y="709"/>
                  <a:pt x="6411" y="709"/>
                </a:cubicBezTo>
                <a:cubicBezTo>
                  <a:pt x="6470" y="738"/>
                  <a:pt x="6470" y="738"/>
                  <a:pt x="6470" y="738"/>
                </a:cubicBezTo>
                <a:cubicBezTo>
                  <a:pt x="6470" y="738"/>
                  <a:pt x="6499" y="767"/>
                  <a:pt x="6499" y="796"/>
                </a:cubicBezTo>
                <a:cubicBezTo>
                  <a:pt x="6499" y="825"/>
                  <a:pt x="6484" y="839"/>
                  <a:pt x="6499" y="839"/>
                </a:cubicBezTo>
                <a:cubicBezTo>
                  <a:pt x="6528" y="839"/>
                  <a:pt x="6514" y="839"/>
                  <a:pt x="6528" y="825"/>
                </a:cubicBezTo>
                <a:cubicBezTo>
                  <a:pt x="6557" y="796"/>
                  <a:pt x="6572" y="738"/>
                  <a:pt x="6572" y="723"/>
                </a:cubicBezTo>
                <a:cubicBezTo>
                  <a:pt x="6572" y="709"/>
                  <a:pt x="6601" y="709"/>
                  <a:pt x="6572" y="694"/>
                </a:cubicBezTo>
                <a:cubicBezTo>
                  <a:pt x="6528" y="680"/>
                  <a:pt x="6470" y="651"/>
                  <a:pt x="6470" y="651"/>
                </a:cubicBezTo>
                <a:cubicBezTo>
                  <a:pt x="6470" y="651"/>
                  <a:pt x="6411" y="637"/>
                  <a:pt x="6411" y="622"/>
                </a:cubicBezTo>
                <a:cubicBezTo>
                  <a:pt x="6426" y="608"/>
                  <a:pt x="6470" y="477"/>
                  <a:pt x="6470" y="477"/>
                </a:cubicBezTo>
                <a:cubicBezTo>
                  <a:pt x="6528" y="333"/>
                  <a:pt x="6528" y="333"/>
                  <a:pt x="6528" y="333"/>
                </a:cubicBezTo>
                <a:cubicBezTo>
                  <a:pt x="6528" y="246"/>
                  <a:pt x="6528" y="246"/>
                  <a:pt x="6528" y="246"/>
                </a:cubicBezTo>
                <a:cubicBezTo>
                  <a:pt x="6572" y="174"/>
                  <a:pt x="6572" y="174"/>
                  <a:pt x="6572" y="174"/>
                </a:cubicBezTo>
                <a:cubicBezTo>
                  <a:pt x="6616" y="116"/>
                  <a:pt x="6645" y="29"/>
                  <a:pt x="6718" y="0"/>
                </a:cubicBezTo>
                <a:cubicBezTo>
                  <a:pt x="21600" y="0"/>
                  <a:pt x="21600" y="0"/>
                  <a:pt x="21600" y="0"/>
                </a:cubicBezTo>
                <a:cubicBezTo>
                  <a:pt x="21600" y="10648"/>
                  <a:pt x="21600" y="10648"/>
                  <a:pt x="21600" y="10648"/>
                </a:cubicBezTo>
                <a:cubicBezTo>
                  <a:pt x="21396" y="10720"/>
                  <a:pt x="21396" y="10720"/>
                  <a:pt x="21396" y="10720"/>
                </a:cubicBezTo>
                <a:cubicBezTo>
                  <a:pt x="21366" y="10720"/>
                  <a:pt x="20957" y="10663"/>
                  <a:pt x="20972" y="10793"/>
                </a:cubicBezTo>
                <a:cubicBezTo>
                  <a:pt x="20987" y="10865"/>
                  <a:pt x="21060" y="10880"/>
                  <a:pt x="21060" y="10880"/>
                </a:cubicBezTo>
                <a:cubicBezTo>
                  <a:pt x="21249" y="11053"/>
                  <a:pt x="21249" y="11053"/>
                  <a:pt x="21249" y="11053"/>
                </a:cubicBezTo>
                <a:cubicBezTo>
                  <a:pt x="21235" y="11154"/>
                  <a:pt x="21235" y="11154"/>
                  <a:pt x="21235" y="11154"/>
                </a:cubicBezTo>
                <a:cubicBezTo>
                  <a:pt x="21352" y="11183"/>
                  <a:pt x="21352" y="11183"/>
                  <a:pt x="21352" y="11183"/>
                </a:cubicBezTo>
                <a:cubicBezTo>
                  <a:pt x="21600" y="11183"/>
                  <a:pt x="21600" y="11183"/>
                  <a:pt x="21600" y="11183"/>
                </a:cubicBezTo>
                <a:cubicBezTo>
                  <a:pt x="21600" y="11357"/>
                  <a:pt x="21600" y="11357"/>
                  <a:pt x="21600" y="11357"/>
                </a:cubicBezTo>
                <a:cubicBezTo>
                  <a:pt x="21454" y="11371"/>
                  <a:pt x="21293" y="11400"/>
                  <a:pt x="21264" y="11415"/>
                </a:cubicBezTo>
                <a:cubicBezTo>
                  <a:pt x="21103" y="11588"/>
                  <a:pt x="21103" y="11588"/>
                  <a:pt x="21103" y="11588"/>
                </a:cubicBezTo>
                <a:cubicBezTo>
                  <a:pt x="21293" y="11834"/>
                  <a:pt x="21293" y="11834"/>
                  <a:pt x="21293" y="11834"/>
                </a:cubicBezTo>
                <a:cubicBezTo>
                  <a:pt x="21279" y="11994"/>
                  <a:pt x="21279" y="11994"/>
                  <a:pt x="21279" y="11994"/>
                </a:cubicBezTo>
                <a:cubicBezTo>
                  <a:pt x="21118" y="12109"/>
                  <a:pt x="21118" y="12109"/>
                  <a:pt x="21118" y="12109"/>
                </a:cubicBezTo>
                <a:cubicBezTo>
                  <a:pt x="21249" y="12240"/>
                  <a:pt x="21249" y="12240"/>
                  <a:pt x="21249" y="12240"/>
                </a:cubicBezTo>
                <a:cubicBezTo>
                  <a:pt x="21483" y="12240"/>
                  <a:pt x="21483" y="12240"/>
                  <a:pt x="21483" y="12240"/>
                </a:cubicBezTo>
                <a:cubicBezTo>
                  <a:pt x="21600" y="12326"/>
                  <a:pt x="21600" y="12326"/>
                  <a:pt x="21600" y="12326"/>
                </a:cubicBezTo>
                <a:cubicBezTo>
                  <a:pt x="21600" y="13006"/>
                  <a:pt x="21600" y="13006"/>
                  <a:pt x="21600" y="13006"/>
                </a:cubicBezTo>
                <a:cubicBezTo>
                  <a:pt x="21556" y="13006"/>
                  <a:pt x="21498" y="13021"/>
                  <a:pt x="21425" y="13021"/>
                </a:cubicBezTo>
                <a:cubicBezTo>
                  <a:pt x="21323" y="13194"/>
                  <a:pt x="21323" y="13194"/>
                  <a:pt x="21323" y="13194"/>
                </a:cubicBezTo>
                <a:cubicBezTo>
                  <a:pt x="20578" y="13064"/>
                  <a:pt x="20578" y="13064"/>
                  <a:pt x="20578" y="13064"/>
                </a:cubicBezTo>
                <a:cubicBezTo>
                  <a:pt x="20329" y="12919"/>
                  <a:pt x="20329" y="12919"/>
                  <a:pt x="20329" y="12919"/>
                </a:cubicBezTo>
                <a:cubicBezTo>
                  <a:pt x="20140" y="13050"/>
                  <a:pt x="20183" y="12992"/>
                  <a:pt x="20023" y="13165"/>
                </a:cubicBezTo>
                <a:cubicBezTo>
                  <a:pt x="19585" y="13050"/>
                  <a:pt x="19585" y="13050"/>
                  <a:pt x="19585" y="13050"/>
                </a:cubicBezTo>
                <a:cubicBezTo>
                  <a:pt x="19307" y="13180"/>
                  <a:pt x="19307" y="13180"/>
                  <a:pt x="19307" y="13180"/>
                </a:cubicBezTo>
                <a:cubicBezTo>
                  <a:pt x="18986" y="13498"/>
                  <a:pt x="18986" y="13498"/>
                  <a:pt x="18986" y="13498"/>
                </a:cubicBezTo>
                <a:cubicBezTo>
                  <a:pt x="18445" y="13469"/>
                  <a:pt x="18445" y="13469"/>
                  <a:pt x="18445" y="13469"/>
                </a:cubicBezTo>
                <a:cubicBezTo>
                  <a:pt x="18329" y="13310"/>
                  <a:pt x="18329" y="13310"/>
                  <a:pt x="18329" y="13310"/>
                </a:cubicBezTo>
                <a:cubicBezTo>
                  <a:pt x="18299" y="13455"/>
                  <a:pt x="18299" y="13455"/>
                  <a:pt x="18299" y="13455"/>
                </a:cubicBezTo>
                <a:cubicBezTo>
                  <a:pt x="18416" y="13599"/>
                  <a:pt x="18416" y="13599"/>
                  <a:pt x="18416" y="13599"/>
                </a:cubicBezTo>
                <a:cubicBezTo>
                  <a:pt x="18212" y="13701"/>
                  <a:pt x="18212" y="13701"/>
                  <a:pt x="18212" y="13701"/>
                </a:cubicBezTo>
                <a:cubicBezTo>
                  <a:pt x="18139" y="13498"/>
                  <a:pt x="18139" y="13498"/>
                  <a:pt x="18139" y="13498"/>
                </a:cubicBezTo>
                <a:cubicBezTo>
                  <a:pt x="17963" y="13281"/>
                  <a:pt x="17963" y="13281"/>
                  <a:pt x="17963" y="13281"/>
                </a:cubicBezTo>
                <a:cubicBezTo>
                  <a:pt x="17701" y="13223"/>
                  <a:pt x="17701" y="13223"/>
                  <a:pt x="17701" y="13223"/>
                </a:cubicBezTo>
                <a:cubicBezTo>
                  <a:pt x="17555" y="13122"/>
                  <a:pt x="17555" y="13122"/>
                  <a:pt x="17555" y="13122"/>
                </a:cubicBezTo>
                <a:cubicBezTo>
                  <a:pt x="17525" y="13108"/>
                  <a:pt x="16985" y="13165"/>
                  <a:pt x="16883" y="13180"/>
                </a:cubicBezTo>
                <a:cubicBezTo>
                  <a:pt x="16751" y="13093"/>
                  <a:pt x="16737" y="13093"/>
                  <a:pt x="16591" y="13021"/>
                </a:cubicBezTo>
                <a:cubicBezTo>
                  <a:pt x="16445" y="13137"/>
                  <a:pt x="16445" y="13137"/>
                  <a:pt x="16445" y="13137"/>
                </a:cubicBezTo>
                <a:cubicBezTo>
                  <a:pt x="16445" y="13137"/>
                  <a:pt x="16372" y="13267"/>
                  <a:pt x="16255" y="13267"/>
                </a:cubicBezTo>
                <a:cubicBezTo>
                  <a:pt x="16123" y="13267"/>
                  <a:pt x="16138" y="13093"/>
                  <a:pt x="16138" y="13093"/>
                </a:cubicBezTo>
                <a:cubicBezTo>
                  <a:pt x="15948" y="13122"/>
                  <a:pt x="15948" y="13122"/>
                  <a:pt x="15948" y="13122"/>
                </a:cubicBezTo>
                <a:cubicBezTo>
                  <a:pt x="15700" y="13469"/>
                  <a:pt x="15700" y="13469"/>
                  <a:pt x="15700" y="13469"/>
                </a:cubicBezTo>
                <a:cubicBezTo>
                  <a:pt x="15393" y="13730"/>
                  <a:pt x="15393" y="13730"/>
                  <a:pt x="15393" y="13730"/>
                </a:cubicBezTo>
                <a:cubicBezTo>
                  <a:pt x="15218" y="13990"/>
                  <a:pt x="15218" y="13990"/>
                  <a:pt x="15218" y="13990"/>
                </a:cubicBezTo>
                <a:cubicBezTo>
                  <a:pt x="14882" y="14120"/>
                  <a:pt x="14882" y="14120"/>
                  <a:pt x="14882" y="14120"/>
                </a:cubicBezTo>
                <a:cubicBezTo>
                  <a:pt x="14897" y="14236"/>
                  <a:pt x="14897" y="14236"/>
                  <a:pt x="14897" y="14236"/>
                </a:cubicBezTo>
                <a:cubicBezTo>
                  <a:pt x="15232" y="14525"/>
                  <a:pt x="15232" y="14525"/>
                  <a:pt x="15232" y="14525"/>
                </a:cubicBezTo>
                <a:cubicBezTo>
                  <a:pt x="14999" y="14685"/>
                  <a:pt x="14999" y="14685"/>
                  <a:pt x="14999" y="14685"/>
                </a:cubicBezTo>
                <a:cubicBezTo>
                  <a:pt x="14648" y="14323"/>
                  <a:pt x="14780" y="14598"/>
                  <a:pt x="14342" y="14265"/>
                </a:cubicBezTo>
                <a:cubicBezTo>
                  <a:pt x="14269" y="14525"/>
                  <a:pt x="14254" y="14453"/>
                  <a:pt x="14298" y="14670"/>
                </a:cubicBezTo>
                <a:cubicBezTo>
                  <a:pt x="14108" y="14800"/>
                  <a:pt x="14108" y="14800"/>
                  <a:pt x="14108" y="14800"/>
                </a:cubicBezTo>
                <a:cubicBezTo>
                  <a:pt x="14210" y="15191"/>
                  <a:pt x="14137" y="15061"/>
                  <a:pt x="14385" y="15321"/>
                </a:cubicBezTo>
                <a:cubicBezTo>
                  <a:pt x="14239" y="15625"/>
                  <a:pt x="14269" y="15495"/>
                  <a:pt x="14283" y="15856"/>
                </a:cubicBezTo>
                <a:cubicBezTo>
                  <a:pt x="14619" y="15958"/>
                  <a:pt x="14619" y="15958"/>
                  <a:pt x="14619" y="15958"/>
                </a:cubicBezTo>
                <a:cubicBezTo>
                  <a:pt x="14707" y="16160"/>
                  <a:pt x="14707" y="16160"/>
                  <a:pt x="14707" y="16160"/>
                </a:cubicBezTo>
                <a:cubicBezTo>
                  <a:pt x="14926" y="16261"/>
                  <a:pt x="14926" y="16261"/>
                  <a:pt x="14926" y="16261"/>
                </a:cubicBezTo>
                <a:cubicBezTo>
                  <a:pt x="15145" y="16117"/>
                  <a:pt x="15145" y="16117"/>
                  <a:pt x="15145" y="16117"/>
                </a:cubicBezTo>
                <a:cubicBezTo>
                  <a:pt x="15466" y="16276"/>
                  <a:pt x="15466" y="16276"/>
                  <a:pt x="15466" y="16276"/>
                </a:cubicBezTo>
                <a:cubicBezTo>
                  <a:pt x="15890" y="16594"/>
                  <a:pt x="15890" y="16594"/>
                  <a:pt x="15890" y="16594"/>
                </a:cubicBezTo>
                <a:cubicBezTo>
                  <a:pt x="16138" y="16898"/>
                  <a:pt x="16138" y="16898"/>
                  <a:pt x="16138" y="16898"/>
                </a:cubicBezTo>
                <a:cubicBezTo>
                  <a:pt x="15992" y="16782"/>
                  <a:pt x="15992" y="16782"/>
                  <a:pt x="15992" y="16782"/>
                </a:cubicBezTo>
                <a:cubicBezTo>
                  <a:pt x="15904" y="16826"/>
                  <a:pt x="15904" y="16826"/>
                  <a:pt x="15904" y="16826"/>
                </a:cubicBezTo>
                <a:cubicBezTo>
                  <a:pt x="15963" y="16927"/>
                  <a:pt x="15963" y="16927"/>
                  <a:pt x="15963" y="16927"/>
                </a:cubicBezTo>
                <a:cubicBezTo>
                  <a:pt x="16269" y="17014"/>
                  <a:pt x="16269" y="17014"/>
                  <a:pt x="16269" y="17014"/>
                </a:cubicBezTo>
                <a:cubicBezTo>
                  <a:pt x="16255" y="17245"/>
                  <a:pt x="16255" y="17245"/>
                  <a:pt x="16255" y="17245"/>
                </a:cubicBezTo>
                <a:cubicBezTo>
                  <a:pt x="16021" y="18113"/>
                  <a:pt x="16021" y="18113"/>
                  <a:pt x="16021" y="18113"/>
                </a:cubicBezTo>
                <a:cubicBezTo>
                  <a:pt x="15831" y="18518"/>
                  <a:pt x="15831" y="18518"/>
                  <a:pt x="15831" y="18518"/>
                </a:cubicBezTo>
                <a:cubicBezTo>
                  <a:pt x="15787" y="18764"/>
                  <a:pt x="15787" y="18764"/>
                  <a:pt x="15787" y="18764"/>
                </a:cubicBezTo>
                <a:cubicBezTo>
                  <a:pt x="15758" y="19010"/>
                  <a:pt x="15758" y="19010"/>
                  <a:pt x="15758" y="19010"/>
                </a:cubicBezTo>
                <a:cubicBezTo>
                  <a:pt x="15817" y="19213"/>
                  <a:pt x="15817" y="19213"/>
                  <a:pt x="15817" y="19213"/>
                </a:cubicBezTo>
                <a:cubicBezTo>
                  <a:pt x="15817" y="19213"/>
                  <a:pt x="15817" y="19271"/>
                  <a:pt x="15875" y="19329"/>
                </a:cubicBezTo>
                <a:cubicBezTo>
                  <a:pt x="15933" y="19386"/>
                  <a:pt x="15948" y="19444"/>
                  <a:pt x="16021" y="19502"/>
                </a:cubicBezTo>
                <a:cubicBezTo>
                  <a:pt x="16094" y="19546"/>
                  <a:pt x="16065" y="19575"/>
                  <a:pt x="16328" y="19589"/>
                </a:cubicBezTo>
                <a:cubicBezTo>
                  <a:pt x="16576" y="19618"/>
                  <a:pt x="16342" y="19734"/>
                  <a:pt x="16357" y="19777"/>
                </a:cubicBezTo>
                <a:cubicBezTo>
                  <a:pt x="16372" y="19806"/>
                  <a:pt x="16386" y="20009"/>
                  <a:pt x="16488" y="20211"/>
                </a:cubicBezTo>
                <a:cubicBezTo>
                  <a:pt x="16591" y="20414"/>
                  <a:pt x="16649" y="20385"/>
                  <a:pt x="16810" y="20472"/>
                </a:cubicBezTo>
                <a:cubicBezTo>
                  <a:pt x="16970" y="20544"/>
                  <a:pt x="16897" y="20573"/>
                  <a:pt x="17000" y="20775"/>
                </a:cubicBezTo>
                <a:cubicBezTo>
                  <a:pt x="17102" y="20963"/>
                  <a:pt x="17350" y="20877"/>
                  <a:pt x="17394" y="20877"/>
                </a:cubicBezTo>
                <a:cubicBezTo>
                  <a:pt x="17423" y="20877"/>
                  <a:pt x="17452" y="20920"/>
                  <a:pt x="17496" y="20978"/>
                </a:cubicBezTo>
                <a:cubicBezTo>
                  <a:pt x="17496" y="20978"/>
                  <a:pt x="17496" y="20978"/>
                  <a:pt x="17496" y="20978"/>
                </a:cubicBezTo>
                <a:cubicBezTo>
                  <a:pt x="17496" y="20978"/>
                  <a:pt x="17409" y="21065"/>
                  <a:pt x="17379" y="21079"/>
                </a:cubicBezTo>
                <a:cubicBezTo>
                  <a:pt x="17365" y="21094"/>
                  <a:pt x="17350" y="21108"/>
                  <a:pt x="17335" y="21123"/>
                </a:cubicBezTo>
                <a:cubicBezTo>
                  <a:pt x="17321" y="21152"/>
                  <a:pt x="17365" y="21166"/>
                  <a:pt x="17335" y="21180"/>
                </a:cubicBezTo>
                <a:cubicBezTo>
                  <a:pt x="17306" y="21195"/>
                  <a:pt x="17277" y="21253"/>
                  <a:pt x="17277" y="21282"/>
                </a:cubicBezTo>
                <a:cubicBezTo>
                  <a:pt x="17292" y="21311"/>
                  <a:pt x="17262" y="21354"/>
                  <a:pt x="17262" y="21354"/>
                </a:cubicBezTo>
                <a:cubicBezTo>
                  <a:pt x="17262" y="21354"/>
                  <a:pt x="17204" y="21426"/>
                  <a:pt x="17131" y="21426"/>
                </a:cubicBezTo>
                <a:cubicBezTo>
                  <a:pt x="17073" y="21441"/>
                  <a:pt x="17029" y="21412"/>
                  <a:pt x="16970" y="21397"/>
                </a:cubicBezTo>
                <a:cubicBezTo>
                  <a:pt x="16912" y="21383"/>
                  <a:pt x="16912" y="21383"/>
                  <a:pt x="16912" y="21383"/>
                </a:cubicBezTo>
                <a:cubicBezTo>
                  <a:pt x="16912" y="21383"/>
                  <a:pt x="16868" y="21383"/>
                  <a:pt x="16810" y="21369"/>
                </a:cubicBezTo>
                <a:cubicBezTo>
                  <a:pt x="16751" y="21340"/>
                  <a:pt x="16795" y="21340"/>
                  <a:pt x="16795" y="21340"/>
                </a:cubicBezTo>
                <a:cubicBezTo>
                  <a:pt x="16737" y="21282"/>
                  <a:pt x="16737" y="21282"/>
                  <a:pt x="16737" y="21282"/>
                </a:cubicBezTo>
                <a:cubicBezTo>
                  <a:pt x="16678" y="21209"/>
                  <a:pt x="16678" y="21209"/>
                  <a:pt x="16678" y="21209"/>
                </a:cubicBezTo>
                <a:cubicBezTo>
                  <a:pt x="16678" y="21209"/>
                  <a:pt x="16664" y="21195"/>
                  <a:pt x="16664" y="21166"/>
                </a:cubicBezTo>
                <a:cubicBezTo>
                  <a:pt x="16649" y="21137"/>
                  <a:pt x="16649" y="21166"/>
                  <a:pt x="16620" y="21166"/>
                </a:cubicBezTo>
                <a:cubicBezTo>
                  <a:pt x="16591" y="21166"/>
                  <a:pt x="16576" y="21180"/>
                  <a:pt x="16547" y="21166"/>
                </a:cubicBezTo>
                <a:cubicBezTo>
                  <a:pt x="16532" y="21152"/>
                  <a:pt x="16532" y="21137"/>
                  <a:pt x="16532" y="21123"/>
                </a:cubicBezTo>
                <a:cubicBezTo>
                  <a:pt x="16532" y="21108"/>
                  <a:pt x="16488" y="21079"/>
                  <a:pt x="16445" y="21079"/>
                </a:cubicBezTo>
                <a:cubicBezTo>
                  <a:pt x="16401" y="21065"/>
                  <a:pt x="16415" y="21036"/>
                  <a:pt x="16357" y="21036"/>
                </a:cubicBezTo>
                <a:cubicBezTo>
                  <a:pt x="16299" y="21036"/>
                  <a:pt x="16342" y="20992"/>
                  <a:pt x="16342" y="20963"/>
                </a:cubicBezTo>
                <a:cubicBezTo>
                  <a:pt x="16328" y="20949"/>
                  <a:pt x="16284" y="20992"/>
                  <a:pt x="16269" y="21007"/>
                </a:cubicBezTo>
                <a:cubicBezTo>
                  <a:pt x="16255" y="21021"/>
                  <a:pt x="16240" y="21050"/>
                  <a:pt x="16211" y="21050"/>
                </a:cubicBezTo>
                <a:cubicBezTo>
                  <a:pt x="16196" y="21065"/>
                  <a:pt x="16182" y="20978"/>
                  <a:pt x="16182" y="20978"/>
                </a:cubicBezTo>
                <a:cubicBezTo>
                  <a:pt x="16182" y="20978"/>
                  <a:pt x="16182" y="20978"/>
                  <a:pt x="16123" y="20978"/>
                </a:cubicBezTo>
                <a:cubicBezTo>
                  <a:pt x="16050" y="20978"/>
                  <a:pt x="16094" y="21007"/>
                  <a:pt x="16094" y="21007"/>
                </a:cubicBezTo>
                <a:cubicBezTo>
                  <a:pt x="16050" y="21108"/>
                  <a:pt x="16050" y="21108"/>
                  <a:pt x="16050" y="21108"/>
                </a:cubicBezTo>
                <a:cubicBezTo>
                  <a:pt x="15977" y="21166"/>
                  <a:pt x="15977" y="21166"/>
                  <a:pt x="15977" y="21166"/>
                </a:cubicBezTo>
                <a:cubicBezTo>
                  <a:pt x="15977" y="21166"/>
                  <a:pt x="15992" y="21209"/>
                  <a:pt x="16006" y="21238"/>
                </a:cubicBezTo>
                <a:cubicBezTo>
                  <a:pt x="16006" y="21267"/>
                  <a:pt x="16050" y="21282"/>
                  <a:pt x="16050" y="21282"/>
                </a:cubicBezTo>
                <a:cubicBezTo>
                  <a:pt x="16050" y="21282"/>
                  <a:pt x="16094" y="21311"/>
                  <a:pt x="16138" y="21340"/>
                </a:cubicBezTo>
                <a:cubicBezTo>
                  <a:pt x="16182" y="21369"/>
                  <a:pt x="16167" y="21369"/>
                  <a:pt x="16196" y="21369"/>
                </a:cubicBezTo>
                <a:cubicBezTo>
                  <a:pt x="16226" y="21383"/>
                  <a:pt x="16269" y="21397"/>
                  <a:pt x="16328" y="21426"/>
                </a:cubicBezTo>
                <a:cubicBezTo>
                  <a:pt x="16386" y="21441"/>
                  <a:pt x="16357" y="21426"/>
                  <a:pt x="16445" y="21499"/>
                </a:cubicBezTo>
                <a:cubicBezTo>
                  <a:pt x="16518" y="21557"/>
                  <a:pt x="16430" y="21499"/>
                  <a:pt x="16415" y="21542"/>
                </a:cubicBezTo>
                <a:cubicBezTo>
                  <a:pt x="16401" y="21600"/>
                  <a:pt x="16313" y="21484"/>
                  <a:pt x="16255" y="21513"/>
                </a:cubicBezTo>
                <a:cubicBezTo>
                  <a:pt x="16196" y="21528"/>
                  <a:pt x="16182" y="21484"/>
                  <a:pt x="16138" y="21499"/>
                </a:cubicBezTo>
                <a:cubicBezTo>
                  <a:pt x="16138" y="21499"/>
                  <a:pt x="16138" y="21499"/>
                  <a:pt x="16138" y="21499"/>
                </a:cubicBezTo>
                <a:cubicBezTo>
                  <a:pt x="16123" y="21499"/>
                  <a:pt x="16123" y="21499"/>
                  <a:pt x="16123" y="21499"/>
                </a:cubicBezTo>
                <a:cubicBezTo>
                  <a:pt x="16123" y="21484"/>
                  <a:pt x="16109" y="21470"/>
                  <a:pt x="16109" y="21455"/>
                </a:cubicBezTo>
                <a:cubicBezTo>
                  <a:pt x="16094" y="21441"/>
                  <a:pt x="16021" y="21441"/>
                  <a:pt x="16021" y="21441"/>
                </a:cubicBezTo>
                <a:cubicBezTo>
                  <a:pt x="15963" y="21426"/>
                  <a:pt x="15963" y="21426"/>
                  <a:pt x="15963" y="21426"/>
                </a:cubicBezTo>
                <a:cubicBezTo>
                  <a:pt x="15919" y="21412"/>
                  <a:pt x="15919" y="21412"/>
                  <a:pt x="15919" y="21412"/>
                </a:cubicBezTo>
                <a:cubicBezTo>
                  <a:pt x="15875" y="21340"/>
                  <a:pt x="15875" y="21340"/>
                  <a:pt x="15875" y="21340"/>
                </a:cubicBezTo>
                <a:cubicBezTo>
                  <a:pt x="15831" y="21311"/>
                  <a:pt x="15831" y="21311"/>
                  <a:pt x="15831" y="21311"/>
                </a:cubicBezTo>
                <a:cubicBezTo>
                  <a:pt x="15787" y="21253"/>
                  <a:pt x="15787" y="21253"/>
                  <a:pt x="15787" y="21253"/>
                </a:cubicBezTo>
                <a:cubicBezTo>
                  <a:pt x="15802" y="21224"/>
                  <a:pt x="15802" y="21224"/>
                  <a:pt x="15802" y="21224"/>
                </a:cubicBezTo>
                <a:cubicBezTo>
                  <a:pt x="15846" y="21166"/>
                  <a:pt x="15846" y="21166"/>
                  <a:pt x="15846" y="21166"/>
                </a:cubicBezTo>
                <a:cubicBezTo>
                  <a:pt x="15846" y="21166"/>
                  <a:pt x="15860" y="21166"/>
                  <a:pt x="15875" y="21137"/>
                </a:cubicBezTo>
                <a:cubicBezTo>
                  <a:pt x="15904" y="21094"/>
                  <a:pt x="15875" y="21094"/>
                  <a:pt x="15875" y="21094"/>
                </a:cubicBezTo>
                <a:cubicBezTo>
                  <a:pt x="15875" y="21094"/>
                  <a:pt x="15817" y="21065"/>
                  <a:pt x="15787" y="21050"/>
                </a:cubicBezTo>
                <a:cubicBezTo>
                  <a:pt x="15758" y="21036"/>
                  <a:pt x="15714" y="21079"/>
                  <a:pt x="15714" y="21079"/>
                </a:cubicBezTo>
                <a:cubicBezTo>
                  <a:pt x="15627" y="21065"/>
                  <a:pt x="15627" y="21065"/>
                  <a:pt x="15627" y="21065"/>
                </a:cubicBezTo>
                <a:cubicBezTo>
                  <a:pt x="15554" y="21065"/>
                  <a:pt x="15554" y="21065"/>
                  <a:pt x="15554" y="21065"/>
                </a:cubicBezTo>
                <a:cubicBezTo>
                  <a:pt x="15495" y="21007"/>
                  <a:pt x="15495" y="21007"/>
                  <a:pt x="15495" y="21007"/>
                </a:cubicBezTo>
                <a:cubicBezTo>
                  <a:pt x="15393" y="20978"/>
                  <a:pt x="15393" y="20978"/>
                  <a:pt x="15393" y="20978"/>
                </a:cubicBezTo>
                <a:cubicBezTo>
                  <a:pt x="15335" y="20949"/>
                  <a:pt x="15335" y="20949"/>
                  <a:pt x="15335" y="20949"/>
                </a:cubicBezTo>
                <a:cubicBezTo>
                  <a:pt x="15335" y="20949"/>
                  <a:pt x="15335" y="20833"/>
                  <a:pt x="15335" y="20819"/>
                </a:cubicBezTo>
                <a:cubicBezTo>
                  <a:pt x="15335" y="20790"/>
                  <a:pt x="15335" y="20746"/>
                  <a:pt x="15335" y="20746"/>
                </a:cubicBezTo>
                <a:cubicBezTo>
                  <a:pt x="15335" y="20746"/>
                  <a:pt x="15247" y="20732"/>
                  <a:pt x="15203" y="20746"/>
                </a:cubicBezTo>
                <a:cubicBezTo>
                  <a:pt x="15174" y="20761"/>
                  <a:pt x="15130" y="20746"/>
                  <a:pt x="15130" y="20746"/>
                </a:cubicBezTo>
                <a:cubicBezTo>
                  <a:pt x="15130" y="20746"/>
                  <a:pt x="15013" y="20732"/>
                  <a:pt x="14999" y="20703"/>
                </a:cubicBezTo>
                <a:cubicBezTo>
                  <a:pt x="14999" y="20674"/>
                  <a:pt x="14999" y="20689"/>
                  <a:pt x="14984" y="20689"/>
                </a:cubicBezTo>
                <a:cubicBezTo>
                  <a:pt x="14955" y="20689"/>
                  <a:pt x="14867" y="20689"/>
                  <a:pt x="14867" y="20689"/>
                </a:cubicBezTo>
                <a:cubicBezTo>
                  <a:pt x="14780" y="20660"/>
                  <a:pt x="14780" y="20660"/>
                  <a:pt x="14780" y="20660"/>
                </a:cubicBezTo>
                <a:cubicBezTo>
                  <a:pt x="14780" y="20790"/>
                  <a:pt x="14780" y="20790"/>
                  <a:pt x="14780" y="20790"/>
                </a:cubicBezTo>
                <a:cubicBezTo>
                  <a:pt x="14765" y="20761"/>
                  <a:pt x="14765" y="20761"/>
                  <a:pt x="14765" y="20761"/>
                </a:cubicBezTo>
                <a:cubicBezTo>
                  <a:pt x="14619" y="20746"/>
                  <a:pt x="14619" y="20746"/>
                  <a:pt x="14619" y="20746"/>
                </a:cubicBezTo>
                <a:cubicBezTo>
                  <a:pt x="14531" y="20790"/>
                  <a:pt x="14531" y="20790"/>
                  <a:pt x="14531" y="20790"/>
                </a:cubicBezTo>
                <a:cubicBezTo>
                  <a:pt x="14458" y="20819"/>
                  <a:pt x="14458" y="20819"/>
                  <a:pt x="14458" y="20819"/>
                </a:cubicBezTo>
                <a:cubicBezTo>
                  <a:pt x="14458" y="20862"/>
                  <a:pt x="14458" y="20862"/>
                  <a:pt x="14458" y="20862"/>
                </a:cubicBezTo>
                <a:cubicBezTo>
                  <a:pt x="14429" y="20906"/>
                  <a:pt x="14429" y="20906"/>
                  <a:pt x="14429" y="20906"/>
                </a:cubicBezTo>
                <a:cubicBezTo>
                  <a:pt x="14429" y="20906"/>
                  <a:pt x="14385" y="20920"/>
                  <a:pt x="14356" y="20920"/>
                </a:cubicBezTo>
                <a:cubicBezTo>
                  <a:pt x="14356" y="20934"/>
                  <a:pt x="14342" y="20963"/>
                  <a:pt x="14342" y="20978"/>
                </a:cubicBezTo>
                <a:cubicBezTo>
                  <a:pt x="14327" y="20992"/>
                  <a:pt x="14298" y="20992"/>
                  <a:pt x="14298" y="20992"/>
                </a:cubicBezTo>
                <a:cubicBezTo>
                  <a:pt x="14239" y="20978"/>
                  <a:pt x="14239" y="20978"/>
                  <a:pt x="14239" y="20978"/>
                </a:cubicBezTo>
                <a:cubicBezTo>
                  <a:pt x="14196" y="20978"/>
                  <a:pt x="14196" y="20978"/>
                  <a:pt x="14196" y="20978"/>
                </a:cubicBezTo>
                <a:cubicBezTo>
                  <a:pt x="14166" y="20949"/>
                  <a:pt x="14166" y="20949"/>
                  <a:pt x="14166" y="20949"/>
                </a:cubicBezTo>
                <a:cubicBezTo>
                  <a:pt x="14196" y="20891"/>
                  <a:pt x="14196" y="20891"/>
                  <a:pt x="14196" y="20891"/>
                </a:cubicBezTo>
                <a:cubicBezTo>
                  <a:pt x="14196" y="20862"/>
                  <a:pt x="14196" y="20862"/>
                  <a:pt x="14196" y="20862"/>
                </a:cubicBezTo>
                <a:cubicBezTo>
                  <a:pt x="14196" y="20862"/>
                  <a:pt x="14196" y="20862"/>
                  <a:pt x="14196" y="20862"/>
                </a:cubicBezTo>
                <a:cubicBezTo>
                  <a:pt x="14196" y="20862"/>
                  <a:pt x="14196" y="20862"/>
                  <a:pt x="14196" y="20862"/>
                </a:cubicBezTo>
                <a:cubicBezTo>
                  <a:pt x="14108" y="20862"/>
                  <a:pt x="14108" y="20862"/>
                  <a:pt x="14108" y="20862"/>
                </a:cubicBezTo>
                <a:cubicBezTo>
                  <a:pt x="14020" y="20833"/>
                  <a:pt x="14020" y="20833"/>
                  <a:pt x="14020" y="20833"/>
                </a:cubicBezTo>
                <a:cubicBezTo>
                  <a:pt x="13830" y="20819"/>
                  <a:pt x="13830" y="20819"/>
                  <a:pt x="13830" y="20819"/>
                </a:cubicBezTo>
                <a:cubicBezTo>
                  <a:pt x="13714" y="20790"/>
                  <a:pt x="13714" y="20790"/>
                  <a:pt x="13714" y="20790"/>
                </a:cubicBezTo>
                <a:cubicBezTo>
                  <a:pt x="13641" y="20717"/>
                  <a:pt x="13641" y="20717"/>
                  <a:pt x="13641" y="20717"/>
                </a:cubicBezTo>
                <a:cubicBezTo>
                  <a:pt x="13524" y="20689"/>
                  <a:pt x="13524" y="20689"/>
                  <a:pt x="13524" y="20689"/>
                </a:cubicBezTo>
                <a:cubicBezTo>
                  <a:pt x="13422" y="20761"/>
                  <a:pt x="13422" y="20761"/>
                  <a:pt x="13422" y="20761"/>
                </a:cubicBezTo>
                <a:cubicBezTo>
                  <a:pt x="13422" y="20761"/>
                  <a:pt x="13319" y="20717"/>
                  <a:pt x="13275" y="20717"/>
                </a:cubicBezTo>
                <a:cubicBezTo>
                  <a:pt x="13246" y="20732"/>
                  <a:pt x="13188" y="20746"/>
                  <a:pt x="13173" y="20761"/>
                </a:cubicBezTo>
                <a:cubicBezTo>
                  <a:pt x="13159" y="20761"/>
                  <a:pt x="13159" y="20775"/>
                  <a:pt x="13144" y="20775"/>
                </a:cubicBezTo>
                <a:cubicBezTo>
                  <a:pt x="13144" y="20775"/>
                  <a:pt x="13144" y="20775"/>
                  <a:pt x="13144" y="20775"/>
                </a:cubicBezTo>
                <a:cubicBezTo>
                  <a:pt x="13144" y="20775"/>
                  <a:pt x="13144" y="20775"/>
                  <a:pt x="13144" y="20775"/>
                </a:cubicBezTo>
                <a:cubicBezTo>
                  <a:pt x="13144" y="20775"/>
                  <a:pt x="13144" y="20775"/>
                  <a:pt x="13144" y="20775"/>
                </a:cubicBezTo>
                <a:cubicBezTo>
                  <a:pt x="13144" y="20790"/>
                  <a:pt x="13144" y="20790"/>
                  <a:pt x="13144" y="20790"/>
                </a:cubicBezTo>
                <a:cubicBezTo>
                  <a:pt x="13144" y="20790"/>
                  <a:pt x="13144" y="20790"/>
                  <a:pt x="13144" y="20790"/>
                </a:cubicBezTo>
                <a:cubicBezTo>
                  <a:pt x="13144" y="20790"/>
                  <a:pt x="13144" y="20790"/>
                  <a:pt x="13144" y="20790"/>
                </a:cubicBezTo>
                <a:cubicBezTo>
                  <a:pt x="13144" y="20790"/>
                  <a:pt x="13144" y="20790"/>
                  <a:pt x="13144" y="20790"/>
                </a:cubicBezTo>
                <a:cubicBezTo>
                  <a:pt x="13144" y="20790"/>
                  <a:pt x="13144" y="20790"/>
                  <a:pt x="13144" y="20790"/>
                </a:cubicBezTo>
                <a:cubicBezTo>
                  <a:pt x="13144" y="20790"/>
                  <a:pt x="13144" y="20790"/>
                  <a:pt x="13144" y="20790"/>
                </a:cubicBezTo>
                <a:cubicBezTo>
                  <a:pt x="13129" y="20790"/>
                  <a:pt x="13129" y="20790"/>
                  <a:pt x="13129" y="20790"/>
                </a:cubicBezTo>
                <a:cubicBezTo>
                  <a:pt x="13129" y="20790"/>
                  <a:pt x="13129" y="20790"/>
                  <a:pt x="13129" y="20790"/>
                </a:cubicBezTo>
                <a:cubicBezTo>
                  <a:pt x="13129" y="20790"/>
                  <a:pt x="13129" y="20790"/>
                  <a:pt x="13129" y="20790"/>
                </a:cubicBezTo>
                <a:cubicBezTo>
                  <a:pt x="13129" y="20790"/>
                  <a:pt x="13129" y="20790"/>
                  <a:pt x="13129" y="20790"/>
                </a:cubicBezTo>
                <a:cubicBezTo>
                  <a:pt x="13129" y="20790"/>
                  <a:pt x="13129" y="20790"/>
                  <a:pt x="13129" y="20790"/>
                </a:cubicBezTo>
                <a:cubicBezTo>
                  <a:pt x="13129" y="20790"/>
                  <a:pt x="13129" y="20790"/>
                  <a:pt x="13129" y="20790"/>
                </a:cubicBezTo>
                <a:cubicBezTo>
                  <a:pt x="13129" y="20790"/>
                  <a:pt x="13129" y="20790"/>
                  <a:pt x="13129" y="20790"/>
                </a:cubicBezTo>
                <a:cubicBezTo>
                  <a:pt x="13129" y="20804"/>
                  <a:pt x="13129" y="20804"/>
                  <a:pt x="13129" y="20804"/>
                </a:cubicBezTo>
                <a:cubicBezTo>
                  <a:pt x="13129" y="20804"/>
                  <a:pt x="13129" y="20804"/>
                  <a:pt x="13129" y="20804"/>
                </a:cubicBezTo>
                <a:cubicBezTo>
                  <a:pt x="13129" y="20804"/>
                  <a:pt x="13129" y="20804"/>
                  <a:pt x="13129" y="20804"/>
                </a:cubicBezTo>
                <a:cubicBezTo>
                  <a:pt x="13129" y="20804"/>
                  <a:pt x="13129" y="20804"/>
                  <a:pt x="13129" y="20804"/>
                </a:cubicBezTo>
                <a:cubicBezTo>
                  <a:pt x="13129" y="20804"/>
                  <a:pt x="13129" y="20804"/>
                  <a:pt x="13129" y="20804"/>
                </a:cubicBezTo>
                <a:cubicBezTo>
                  <a:pt x="13129" y="20804"/>
                  <a:pt x="13129" y="20804"/>
                  <a:pt x="13129" y="20804"/>
                </a:cubicBezTo>
                <a:cubicBezTo>
                  <a:pt x="13129" y="20804"/>
                  <a:pt x="13129" y="20804"/>
                  <a:pt x="13129" y="20804"/>
                </a:cubicBezTo>
                <a:cubicBezTo>
                  <a:pt x="13129" y="20804"/>
                  <a:pt x="13129" y="20804"/>
                  <a:pt x="13129" y="20804"/>
                </a:cubicBezTo>
                <a:cubicBezTo>
                  <a:pt x="13129" y="20804"/>
                  <a:pt x="13129" y="20804"/>
                  <a:pt x="13129" y="20804"/>
                </a:cubicBezTo>
                <a:cubicBezTo>
                  <a:pt x="13129" y="20804"/>
                  <a:pt x="13129" y="20804"/>
                  <a:pt x="13129" y="20804"/>
                </a:cubicBezTo>
                <a:cubicBezTo>
                  <a:pt x="13129" y="20804"/>
                  <a:pt x="13129" y="20804"/>
                  <a:pt x="13129"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115" y="20804"/>
                  <a:pt x="13115" y="20804"/>
                  <a:pt x="13115" y="20804"/>
                </a:cubicBezTo>
                <a:cubicBezTo>
                  <a:pt x="13086" y="20819"/>
                  <a:pt x="13056" y="20804"/>
                  <a:pt x="13027" y="20804"/>
                </a:cubicBezTo>
                <a:cubicBezTo>
                  <a:pt x="13013" y="20819"/>
                  <a:pt x="12998" y="20833"/>
                  <a:pt x="12969" y="20833"/>
                </a:cubicBezTo>
                <a:cubicBezTo>
                  <a:pt x="12940" y="20833"/>
                  <a:pt x="12925" y="20819"/>
                  <a:pt x="12896" y="20819"/>
                </a:cubicBezTo>
                <a:cubicBezTo>
                  <a:pt x="12881" y="20833"/>
                  <a:pt x="12867" y="20848"/>
                  <a:pt x="12837" y="20848"/>
                </a:cubicBezTo>
                <a:cubicBezTo>
                  <a:pt x="12808" y="20848"/>
                  <a:pt x="12794" y="20819"/>
                  <a:pt x="12794" y="20819"/>
                </a:cubicBezTo>
                <a:cubicBezTo>
                  <a:pt x="12750" y="20819"/>
                  <a:pt x="12750" y="20819"/>
                  <a:pt x="12750" y="20819"/>
                </a:cubicBezTo>
                <a:cubicBezTo>
                  <a:pt x="12706" y="20775"/>
                  <a:pt x="12706" y="20775"/>
                  <a:pt x="12706" y="20775"/>
                </a:cubicBezTo>
                <a:cubicBezTo>
                  <a:pt x="12706" y="20775"/>
                  <a:pt x="12691" y="20804"/>
                  <a:pt x="12647" y="20804"/>
                </a:cubicBezTo>
                <a:cubicBezTo>
                  <a:pt x="12618" y="20790"/>
                  <a:pt x="12589" y="20775"/>
                  <a:pt x="12560" y="20790"/>
                </a:cubicBezTo>
                <a:cubicBezTo>
                  <a:pt x="12531" y="20790"/>
                  <a:pt x="12487" y="20804"/>
                  <a:pt x="12487" y="20804"/>
                </a:cubicBezTo>
                <a:cubicBezTo>
                  <a:pt x="12370" y="20761"/>
                  <a:pt x="12370" y="20761"/>
                  <a:pt x="12370" y="20761"/>
                </a:cubicBezTo>
                <a:cubicBezTo>
                  <a:pt x="12297" y="20746"/>
                  <a:pt x="12297" y="20746"/>
                  <a:pt x="12297" y="20746"/>
                </a:cubicBezTo>
                <a:cubicBezTo>
                  <a:pt x="12239" y="20732"/>
                  <a:pt x="12239" y="20732"/>
                  <a:pt x="12239" y="20732"/>
                </a:cubicBezTo>
                <a:cubicBezTo>
                  <a:pt x="12209" y="20775"/>
                  <a:pt x="12209" y="20775"/>
                  <a:pt x="12209" y="20775"/>
                </a:cubicBezTo>
                <a:cubicBezTo>
                  <a:pt x="12136" y="20775"/>
                  <a:pt x="12136" y="20775"/>
                  <a:pt x="12136" y="20775"/>
                </a:cubicBezTo>
                <a:cubicBezTo>
                  <a:pt x="12136" y="20775"/>
                  <a:pt x="12049" y="20746"/>
                  <a:pt x="11990" y="20761"/>
                </a:cubicBezTo>
                <a:cubicBezTo>
                  <a:pt x="11976" y="20761"/>
                  <a:pt x="11932" y="20804"/>
                  <a:pt x="11917" y="20804"/>
                </a:cubicBezTo>
                <a:cubicBezTo>
                  <a:pt x="11903" y="20819"/>
                  <a:pt x="11961" y="20862"/>
                  <a:pt x="11932" y="20862"/>
                </a:cubicBezTo>
                <a:cubicBezTo>
                  <a:pt x="11494" y="20819"/>
                  <a:pt x="10983" y="20645"/>
                  <a:pt x="10544" y="20529"/>
                </a:cubicBezTo>
                <a:cubicBezTo>
                  <a:pt x="10544" y="20529"/>
                  <a:pt x="10179" y="20443"/>
                  <a:pt x="10121" y="20443"/>
                </a:cubicBezTo>
                <a:cubicBezTo>
                  <a:pt x="10062" y="20443"/>
                  <a:pt x="9946" y="20283"/>
                  <a:pt x="9946" y="20240"/>
                </a:cubicBezTo>
                <a:cubicBezTo>
                  <a:pt x="9946" y="20197"/>
                  <a:pt x="9931" y="20066"/>
                  <a:pt x="9989" y="20038"/>
                </a:cubicBezTo>
                <a:cubicBezTo>
                  <a:pt x="10048" y="20009"/>
                  <a:pt x="10048" y="20009"/>
                  <a:pt x="10150" y="19922"/>
                </a:cubicBezTo>
                <a:cubicBezTo>
                  <a:pt x="10238" y="19820"/>
                  <a:pt x="10238" y="19748"/>
                  <a:pt x="10238" y="19748"/>
                </a:cubicBezTo>
                <a:cubicBezTo>
                  <a:pt x="10019" y="19618"/>
                  <a:pt x="10019" y="19618"/>
                  <a:pt x="10019" y="19618"/>
                </a:cubicBezTo>
                <a:cubicBezTo>
                  <a:pt x="10019" y="19618"/>
                  <a:pt x="9770" y="19748"/>
                  <a:pt x="9727" y="19719"/>
                </a:cubicBezTo>
                <a:cubicBezTo>
                  <a:pt x="9668" y="19690"/>
                  <a:pt x="9434" y="19849"/>
                  <a:pt x="9434" y="19849"/>
                </a:cubicBezTo>
                <a:cubicBezTo>
                  <a:pt x="9201" y="19864"/>
                  <a:pt x="9201" y="19864"/>
                  <a:pt x="9201" y="19864"/>
                </a:cubicBezTo>
                <a:cubicBezTo>
                  <a:pt x="9201" y="19835"/>
                  <a:pt x="9201" y="19835"/>
                  <a:pt x="9201" y="19835"/>
                </a:cubicBezTo>
                <a:cubicBezTo>
                  <a:pt x="9201" y="19835"/>
                  <a:pt x="9245" y="19690"/>
                  <a:pt x="9303" y="19719"/>
                </a:cubicBezTo>
                <a:cubicBezTo>
                  <a:pt x="9361" y="19546"/>
                  <a:pt x="9361" y="19546"/>
                  <a:pt x="9361" y="19546"/>
                </a:cubicBezTo>
                <a:cubicBezTo>
                  <a:pt x="9332" y="19343"/>
                  <a:pt x="9332" y="19343"/>
                  <a:pt x="9332" y="19343"/>
                </a:cubicBezTo>
                <a:cubicBezTo>
                  <a:pt x="9274" y="19068"/>
                  <a:pt x="9274" y="19068"/>
                  <a:pt x="9274" y="19068"/>
                </a:cubicBezTo>
                <a:cubicBezTo>
                  <a:pt x="9566" y="19054"/>
                  <a:pt x="9566" y="19054"/>
                  <a:pt x="9566" y="19054"/>
                </a:cubicBezTo>
                <a:cubicBezTo>
                  <a:pt x="9829" y="18909"/>
                  <a:pt x="9829" y="18909"/>
                  <a:pt x="9829" y="18909"/>
                </a:cubicBezTo>
                <a:cubicBezTo>
                  <a:pt x="9741" y="18764"/>
                  <a:pt x="9741" y="18764"/>
                  <a:pt x="9741" y="18764"/>
                </a:cubicBezTo>
                <a:cubicBezTo>
                  <a:pt x="9493" y="18851"/>
                  <a:pt x="9493" y="18851"/>
                  <a:pt x="9493" y="18851"/>
                </a:cubicBezTo>
                <a:cubicBezTo>
                  <a:pt x="9259" y="18808"/>
                  <a:pt x="9259" y="18808"/>
                  <a:pt x="9259" y="18808"/>
                </a:cubicBezTo>
                <a:cubicBezTo>
                  <a:pt x="8953" y="19068"/>
                  <a:pt x="8953" y="19068"/>
                  <a:pt x="8953" y="19068"/>
                </a:cubicBezTo>
                <a:cubicBezTo>
                  <a:pt x="8602" y="19068"/>
                  <a:pt x="8602" y="19068"/>
                  <a:pt x="8602" y="19068"/>
                </a:cubicBezTo>
                <a:cubicBezTo>
                  <a:pt x="8485" y="19054"/>
                  <a:pt x="8485" y="19054"/>
                  <a:pt x="8485" y="19054"/>
                </a:cubicBezTo>
                <a:cubicBezTo>
                  <a:pt x="8500" y="19025"/>
                  <a:pt x="8500" y="18996"/>
                  <a:pt x="8514" y="18996"/>
                </a:cubicBezTo>
                <a:cubicBezTo>
                  <a:pt x="8544" y="18981"/>
                  <a:pt x="8763" y="18909"/>
                  <a:pt x="8763" y="18909"/>
                </a:cubicBezTo>
                <a:cubicBezTo>
                  <a:pt x="8909" y="18822"/>
                  <a:pt x="8909" y="18822"/>
                  <a:pt x="8909" y="18822"/>
                </a:cubicBezTo>
                <a:cubicBezTo>
                  <a:pt x="8909" y="18822"/>
                  <a:pt x="8982" y="18721"/>
                  <a:pt x="9011" y="18706"/>
                </a:cubicBezTo>
                <a:cubicBezTo>
                  <a:pt x="9040" y="18706"/>
                  <a:pt x="9069" y="18649"/>
                  <a:pt x="9099" y="18576"/>
                </a:cubicBezTo>
                <a:cubicBezTo>
                  <a:pt x="9142" y="18518"/>
                  <a:pt x="9172" y="18475"/>
                  <a:pt x="9172" y="18475"/>
                </a:cubicBezTo>
                <a:cubicBezTo>
                  <a:pt x="9172" y="18475"/>
                  <a:pt x="9347" y="18432"/>
                  <a:pt x="9332" y="18417"/>
                </a:cubicBezTo>
                <a:cubicBezTo>
                  <a:pt x="9332" y="18388"/>
                  <a:pt x="9259" y="18330"/>
                  <a:pt x="9347" y="18330"/>
                </a:cubicBezTo>
                <a:cubicBezTo>
                  <a:pt x="9434" y="18330"/>
                  <a:pt x="9434" y="18330"/>
                  <a:pt x="9478" y="18301"/>
                </a:cubicBezTo>
                <a:cubicBezTo>
                  <a:pt x="9508" y="18287"/>
                  <a:pt x="9493" y="18272"/>
                  <a:pt x="9508" y="18229"/>
                </a:cubicBezTo>
                <a:cubicBezTo>
                  <a:pt x="9537" y="18200"/>
                  <a:pt x="9551" y="18157"/>
                  <a:pt x="9551" y="18128"/>
                </a:cubicBezTo>
                <a:cubicBezTo>
                  <a:pt x="9537" y="18099"/>
                  <a:pt x="9464" y="17983"/>
                  <a:pt x="9464" y="17954"/>
                </a:cubicBezTo>
                <a:cubicBezTo>
                  <a:pt x="9449" y="17911"/>
                  <a:pt x="9464" y="17824"/>
                  <a:pt x="9464" y="17824"/>
                </a:cubicBezTo>
                <a:cubicBezTo>
                  <a:pt x="9464" y="17824"/>
                  <a:pt x="9508" y="17810"/>
                  <a:pt x="9551" y="17795"/>
                </a:cubicBezTo>
                <a:cubicBezTo>
                  <a:pt x="9581" y="17766"/>
                  <a:pt x="9639" y="17665"/>
                  <a:pt x="9639" y="17665"/>
                </a:cubicBezTo>
                <a:cubicBezTo>
                  <a:pt x="9654" y="17592"/>
                  <a:pt x="9654" y="17592"/>
                  <a:pt x="9654" y="17592"/>
                </a:cubicBezTo>
                <a:cubicBezTo>
                  <a:pt x="9654" y="17592"/>
                  <a:pt x="9712" y="17549"/>
                  <a:pt x="9727" y="17549"/>
                </a:cubicBezTo>
                <a:cubicBezTo>
                  <a:pt x="9756" y="17535"/>
                  <a:pt x="9989" y="17448"/>
                  <a:pt x="10004" y="17448"/>
                </a:cubicBezTo>
                <a:cubicBezTo>
                  <a:pt x="10019" y="17448"/>
                  <a:pt x="10165" y="17462"/>
                  <a:pt x="10121" y="17390"/>
                </a:cubicBezTo>
                <a:cubicBezTo>
                  <a:pt x="10077" y="17332"/>
                  <a:pt x="10062" y="17303"/>
                  <a:pt x="10048" y="17260"/>
                </a:cubicBezTo>
                <a:cubicBezTo>
                  <a:pt x="10033" y="17216"/>
                  <a:pt x="10033" y="17115"/>
                  <a:pt x="10033" y="17101"/>
                </a:cubicBezTo>
                <a:cubicBezTo>
                  <a:pt x="10048" y="17086"/>
                  <a:pt x="10165" y="17043"/>
                  <a:pt x="10033" y="17028"/>
                </a:cubicBezTo>
                <a:cubicBezTo>
                  <a:pt x="9902" y="17014"/>
                  <a:pt x="10004" y="16970"/>
                  <a:pt x="9975" y="16941"/>
                </a:cubicBezTo>
                <a:cubicBezTo>
                  <a:pt x="9931" y="16913"/>
                  <a:pt x="9843" y="16855"/>
                  <a:pt x="9843" y="16855"/>
                </a:cubicBezTo>
                <a:cubicBezTo>
                  <a:pt x="9800" y="16855"/>
                  <a:pt x="9800" y="16855"/>
                  <a:pt x="9800" y="16855"/>
                </a:cubicBezTo>
                <a:cubicBezTo>
                  <a:pt x="9814" y="16710"/>
                  <a:pt x="9814" y="16710"/>
                  <a:pt x="9814" y="16710"/>
                </a:cubicBezTo>
                <a:cubicBezTo>
                  <a:pt x="9814" y="16710"/>
                  <a:pt x="9858" y="16652"/>
                  <a:pt x="9873" y="16652"/>
                </a:cubicBezTo>
                <a:cubicBezTo>
                  <a:pt x="9887" y="16638"/>
                  <a:pt x="9902" y="16580"/>
                  <a:pt x="9873" y="16580"/>
                </a:cubicBezTo>
                <a:cubicBezTo>
                  <a:pt x="9843" y="16594"/>
                  <a:pt x="9756" y="16609"/>
                  <a:pt x="9756" y="16609"/>
                </a:cubicBezTo>
                <a:cubicBezTo>
                  <a:pt x="9756" y="16609"/>
                  <a:pt x="9683" y="16609"/>
                  <a:pt x="9697" y="16580"/>
                </a:cubicBezTo>
                <a:cubicBezTo>
                  <a:pt x="9697" y="16536"/>
                  <a:pt x="9727" y="16536"/>
                  <a:pt x="9770" y="16493"/>
                </a:cubicBezTo>
                <a:cubicBezTo>
                  <a:pt x="9814" y="16450"/>
                  <a:pt x="9829" y="16421"/>
                  <a:pt x="9829" y="16421"/>
                </a:cubicBezTo>
                <a:cubicBezTo>
                  <a:pt x="9814" y="16334"/>
                  <a:pt x="9814" y="16334"/>
                  <a:pt x="9814" y="16334"/>
                </a:cubicBezTo>
                <a:cubicBezTo>
                  <a:pt x="9814" y="16334"/>
                  <a:pt x="9814" y="16276"/>
                  <a:pt x="9800" y="16276"/>
                </a:cubicBezTo>
                <a:cubicBezTo>
                  <a:pt x="9800" y="16261"/>
                  <a:pt x="9712" y="16088"/>
                  <a:pt x="9712" y="16088"/>
                </a:cubicBezTo>
                <a:cubicBezTo>
                  <a:pt x="9712" y="16088"/>
                  <a:pt x="9624" y="16059"/>
                  <a:pt x="9610" y="16088"/>
                </a:cubicBezTo>
                <a:cubicBezTo>
                  <a:pt x="9610" y="16117"/>
                  <a:pt x="9581" y="16175"/>
                  <a:pt x="9581" y="16175"/>
                </a:cubicBezTo>
                <a:cubicBezTo>
                  <a:pt x="9478" y="16175"/>
                  <a:pt x="9478" y="16175"/>
                  <a:pt x="9478" y="16175"/>
                </a:cubicBezTo>
                <a:cubicBezTo>
                  <a:pt x="9420" y="16131"/>
                  <a:pt x="9420" y="16131"/>
                  <a:pt x="9420" y="16131"/>
                </a:cubicBezTo>
                <a:cubicBezTo>
                  <a:pt x="9303" y="16102"/>
                  <a:pt x="9303" y="16102"/>
                  <a:pt x="9303" y="16102"/>
                </a:cubicBezTo>
                <a:cubicBezTo>
                  <a:pt x="9303" y="16102"/>
                  <a:pt x="9288" y="16117"/>
                  <a:pt x="9274" y="16131"/>
                </a:cubicBezTo>
                <a:cubicBezTo>
                  <a:pt x="9274" y="16146"/>
                  <a:pt x="9157" y="16073"/>
                  <a:pt x="9157" y="16073"/>
                </a:cubicBezTo>
                <a:cubicBezTo>
                  <a:pt x="9157" y="16073"/>
                  <a:pt x="9113" y="16131"/>
                  <a:pt x="9099" y="16146"/>
                </a:cubicBezTo>
                <a:cubicBezTo>
                  <a:pt x="9099" y="16146"/>
                  <a:pt x="8982" y="16117"/>
                  <a:pt x="8982" y="16117"/>
                </a:cubicBezTo>
                <a:cubicBezTo>
                  <a:pt x="8865" y="16131"/>
                  <a:pt x="8865" y="16131"/>
                  <a:pt x="8865" y="16131"/>
                </a:cubicBezTo>
                <a:cubicBezTo>
                  <a:pt x="8763" y="16146"/>
                  <a:pt x="8763" y="16146"/>
                  <a:pt x="8763" y="16146"/>
                </a:cubicBezTo>
                <a:cubicBezTo>
                  <a:pt x="8675" y="16102"/>
                  <a:pt x="8675" y="16102"/>
                  <a:pt x="8675" y="16102"/>
                </a:cubicBezTo>
                <a:cubicBezTo>
                  <a:pt x="8646" y="16146"/>
                  <a:pt x="8646" y="16146"/>
                  <a:pt x="8646" y="16146"/>
                </a:cubicBezTo>
                <a:cubicBezTo>
                  <a:pt x="8660" y="16218"/>
                  <a:pt x="8660" y="16218"/>
                  <a:pt x="8660" y="16218"/>
                </a:cubicBezTo>
                <a:cubicBezTo>
                  <a:pt x="8587" y="16261"/>
                  <a:pt x="8587" y="16261"/>
                  <a:pt x="8587" y="16261"/>
                </a:cubicBezTo>
                <a:cubicBezTo>
                  <a:pt x="8500" y="16204"/>
                  <a:pt x="8500" y="16204"/>
                  <a:pt x="8500" y="16204"/>
                </a:cubicBezTo>
                <a:cubicBezTo>
                  <a:pt x="8427" y="16189"/>
                  <a:pt x="8427" y="16189"/>
                  <a:pt x="8427" y="16189"/>
                </a:cubicBezTo>
                <a:cubicBezTo>
                  <a:pt x="8325" y="16088"/>
                  <a:pt x="8325" y="16088"/>
                  <a:pt x="8325" y="16088"/>
                </a:cubicBezTo>
                <a:cubicBezTo>
                  <a:pt x="8237" y="16059"/>
                  <a:pt x="8237" y="16059"/>
                  <a:pt x="8237" y="16059"/>
                </a:cubicBezTo>
                <a:cubicBezTo>
                  <a:pt x="8149" y="16016"/>
                  <a:pt x="8149" y="16016"/>
                  <a:pt x="8149" y="16016"/>
                </a:cubicBezTo>
                <a:cubicBezTo>
                  <a:pt x="8149" y="16016"/>
                  <a:pt x="8105" y="16131"/>
                  <a:pt x="8091" y="16146"/>
                </a:cubicBezTo>
                <a:cubicBezTo>
                  <a:pt x="8076" y="16146"/>
                  <a:pt x="8003" y="16175"/>
                  <a:pt x="7989" y="16175"/>
                </a:cubicBezTo>
                <a:cubicBezTo>
                  <a:pt x="7959" y="16189"/>
                  <a:pt x="7945" y="16261"/>
                  <a:pt x="7945" y="16261"/>
                </a:cubicBezTo>
                <a:cubicBezTo>
                  <a:pt x="7872" y="16305"/>
                  <a:pt x="7872" y="16305"/>
                  <a:pt x="7872" y="16305"/>
                </a:cubicBezTo>
                <a:cubicBezTo>
                  <a:pt x="7872" y="16305"/>
                  <a:pt x="7828" y="16276"/>
                  <a:pt x="7799" y="16276"/>
                </a:cubicBezTo>
                <a:cubicBezTo>
                  <a:pt x="7784" y="16276"/>
                  <a:pt x="7770" y="16290"/>
                  <a:pt x="7770" y="16290"/>
                </a:cubicBezTo>
                <a:cubicBezTo>
                  <a:pt x="7740" y="16334"/>
                  <a:pt x="7740" y="16334"/>
                  <a:pt x="7740" y="16334"/>
                </a:cubicBezTo>
                <a:cubicBezTo>
                  <a:pt x="7740" y="16334"/>
                  <a:pt x="7726" y="16334"/>
                  <a:pt x="7682" y="16305"/>
                </a:cubicBezTo>
                <a:cubicBezTo>
                  <a:pt x="7653" y="16290"/>
                  <a:pt x="7609" y="16261"/>
                  <a:pt x="7609" y="16261"/>
                </a:cubicBezTo>
                <a:cubicBezTo>
                  <a:pt x="7565" y="16247"/>
                  <a:pt x="7565" y="16247"/>
                  <a:pt x="7565" y="16247"/>
                </a:cubicBezTo>
                <a:cubicBezTo>
                  <a:pt x="7565" y="16247"/>
                  <a:pt x="7434" y="16305"/>
                  <a:pt x="7419" y="16319"/>
                </a:cubicBezTo>
                <a:cubicBezTo>
                  <a:pt x="7419" y="16334"/>
                  <a:pt x="7390" y="16377"/>
                  <a:pt x="7390" y="16377"/>
                </a:cubicBezTo>
                <a:cubicBezTo>
                  <a:pt x="7317" y="16319"/>
                  <a:pt x="7317" y="16319"/>
                  <a:pt x="7317" y="16319"/>
                </a:cubicBezTo>
                <a:cubicBezTo>
                  <a:pt x="7229" y="16261"/>
                  <a:pt x="7229" y="16261"/>
                  <a:pt x="7229" y="16261"/>
                </a:cubicBezTo>
                <a:cubicBezTo>
                  <a:pt x="7215" y="16160"/>
                  <a:pt x="7215" y="16160"/>
                  <a:pt x="7215" y="16160"/>
                </a:cubicBezTo>
                <a:cubicBezTo>
                  <a:pt x="7054" y="16016"/>
                  <a:pt x="7054" y="16016"/>
                  <a:pt x="7054" y="16016"/>
                </a:cubicBezTo>
                <a:cubicBezTo>
                  <a:pt x="7025" y="15871"/>
                  <a:pt x="7025" y="15871"/>
                  <a:pt x="7025" y="15871"/>
                </a:cubicBezTo>
                <a:cubicBezTo>
                  <a:pt x="6908" y="15784"/>
                  <a:pt x="6908" y="15784"/>
                  <a:pt x="6908" y="15784"/>
                </a:cubicBezTo>
                <a:cubicBezTo>
                  <a:pt x="6835" y="15871"/>
                  <a:pt x="6835" y="15871"/>
                  <a:pt x="6835" y="15871"/>
                </a:cubicBezTo>
                <a:cubicBezTo>
                  <a:pt x="6718" y="15856"/>
                  <a:pt x="6718" y="15856"/>
                  <a:pt x="6718" y="15856"/>
                </a:cubicBezTo>
                <a:close/>
                <a:moveTo>
                  <a:pt x="5214" y="1056"/>
                </a:moveTo>
                <a:cubicBezTo>
                  <a:pt x="5214" y="1056"/>
                  <a:pt x="5214" y="1056"/>
                  <a:pt x="5214" y="1056"/>
                </a:cubicBezTo>
                <a:cubicBezTo>
                  <a:pt x="5228" y="1071"/>
                  <a:pt x="5228" y="1071"/>
                  <a:pt x="5228" y="1071"/>
                </a:cubicBezTo>
                <a:cubicBezTo>
                  <a:pt x="5228" y="1071"/>
                  <a:pt x="5316" y="1157"/>
                  <a:pt x="5389" y="1157"/>
                </a:cubicBezTo>
                <a:cubicBezTo>
                  <a:pt x="5462" y="1157"/>
                  <a:pt x="5404" y="1157"/>
                  <a:pt x="5477" y="1143"/>
                </a:cubicBezTo>
                <a:cubicBezTo>
                  <a:pt x="5535" y="1114"/>
                  <a:pt x="5550" y="1071"/>
                  <a:pt x="5579" y="1027"/>
                </a:cubicBezTo>
                <a:cubicBezTo>
                  <a:pt x="5608" y="984"/>
                  <a:pt x="5608" y="984"/>
                  <a:pt x="5608" y="940"/>
                </a:cubicBezTo>
                <a:cubicBezTo>
                  <a:pt x="5608" y="897"/>
                  <a:pt x="5608" y="825"/>
                  <a:pt x="5608" y="781"/>
                </a:cubicBezTo>
                <a:cubicBezTo>
                  <a:pt x="5608" y="738"/>
                  <a:pt x="5652" y="752"/>
                  <a:pt x="5696" y="752"/>
                </a:cubicBezTo>
                <a:cubicBezTo>
                  <a:pt x="5725" y="752"/>
                  <a:pt x="5667" y="637"/>
                  <a:pt x="5667" y="637"/>
                </a:cubicBezTo>
                <a:cubicBezTo>
                  <a:pt x="5667" y="637"/>
                  <a:pt x="5535" y="579"/>
                  <a:pt x="5477" y="579"/>
                </a:cubicBezTo>
                <a:cubicBezTo>
                  <a:pt x="5418" y="579"/>
                  <a:pt x="5287" y="564"/>
                  <a:pt x="5287" y="564"/>
                </a:cubicBezTo>
                <a:cubicBezTo>
                  <a:pt x="5126" y="767"/>
                  <a:pt x="5126" y="767"/>
                  <a:pt x="5126" y="767"/>
                </a:cubicBezTo>
                <a:cubicBezTo>
                  <a:pt x="5126" y="767"/>
                  <a:pt x="5185" y="1042"/>
                  <a:pt x="5214" y="1056"/>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6" name="Shape 2736"/>
          <p:cNvSpPr/>
          <p:nvPr/>
        </p:nvSpPr>
        <p:spPr>
          <a:xfrm>
            <a:off x="13383762" y="3108630"/>
            <a:ext cx="1337835" cy="2451867"/>
          </a:xfrm>
          <a:custGeom>
            <a:avLst/>
            <a:gdLst/>
            <a:ahLst/>
            <a:cxnLst>
              <a:cxn ang="0">
                <a:pos x="wd2" y="hd2"/>
              </a:cxn>
              <a:cxn ang="5400000">
                <a:pos x="wd2" y="hd2"/>
              </a:cxn>
              <a:cxn ang="10800000">
                <a:pos x="wd2" y="hd2"/>
              </a:cxn>
              <a:cxn ang="16200000">
                <a:pos x="wd2" y="hd2"/>
              </a:cxn>
            </a:cxnLst>
            <a:rect l="0" t="0" r="r" b="b"/>
            <a:pathLst>
              <a:path w="21600" h="21600" extrusionOk="0">
                <a:moveTo>
                  <a:pt x="5419" y="19676"/>
                </a:moveTo>
                <a:cubicBezTo>
                  <a:pt x="5122" y="19793"/>
                  <a:pt x="5122" y="19793"/>
                  <a:pt x="5122" y="19793"/>
                </a:cubicBezTo>
                <a:cubicBezTo>
                  <a:pt x="5122" y="19951"/>
                  <a:pt x="5122" y="19951"/>
                  <a:pt x="5122" y="19951"/>
                </a:cubicBezTo>
                <a:cubicBezTo>
                  <a:pt x="4973" y="20108"/>
                  <a:pt x="4973" y="20108"/>
                  <a:pt x="4973" y="20108"/>
                </a:cubicBezTo>
                <a:cubicBezTo>
                  <a:pt x="4973" y="20108"/>
                  <a:pt x="4825" y="20147"/>
                  <a:pt x="4825" y="20186"/>
                </a:cubicBezTo>
                <a:cubicBezTo>
                  <a:pt x="4751" y="20225"/>
                  <a:pt x="4454" y="20343"/>
                  <a:pt x="4454" y="20343"/>
                </a:cubicBezTo>
                <a:cubicBezTo>
                  <a:pt x="4454" y="20343"/>
                  <a:pt x="4454" y="20383"/>
                  <a:pt x="4379" y="20383"/>
                </a:cubicBezTo>
                <a:cubicBezTo>
                  <a:pt x="4305" y="20383"/>
                  <a:pt x="3786" y="20500"/>
                  <a:pt x="3786" y="20500"/>
                </a:cubicBezTo>
                <a:cubicBezTo>
                  <a:pt x="3637" y="20657"/>
                  <a:pt x="3637" y="20657"/>
                  <a:pt x="3637" y="20657"/>
                </a:cubicBezTo>
                <a:cubicBezTo>
                  <a:pt x="3340" y="20697"/>
                  <a:pt x="3340" y="20697"/>
                  <a:pt x="3340" y="20697"/>
                </a:cubicBezTo>
                <a:cubicBezTo>
                  <a:pt x="3118" y="20893"/>
                  <a:pt x="3118" y="20893"/>
                  <a:pt x="3118" y="20893"/>
                </a:cubicBezTo>
                <a:cubicBezTo>
                  <a:pt x="2746" y="20972"/>
                  <a:pt x="2746" y="20972"/>
                  <a:pt x="2746" y="20972"/>
                </a:cubicBezTo>
                <a:cubicBezTo>
                  <a:pt x="2449" y="21011"/>
                  <a:pt x="2449" y="21011"/>
                  <a:pt x="2449" y="21011"/>
                </a:cubicBezTo>
                <a:cubicBezTo>
                  <a:pt x="2153" y="20932"/>
                  <a:pt x="2153" y="20932"/>
                  <a:pt x="2153" y="20932"/>
                </a:cubicBezTo>
                <a:cubicBezTo>
                  <a:pt x="1930" y="21011"/>
                  <a:pt x="1930" y="21011"/>
                  <a:pt x="1930" y="21011"/>
                </a:cubicBezTo>
                <a:cubicBezTo>
                  <a:pt x="1707" y="21089"/>
                  <a:pt x="1707" y="21089"/>
                  <a:pt x="1707" y="21089"/>
                </a:cubicBezTo>
                <a:cubicBezTo>
                  <a:pt x="1781" y="21247"/>
                  <a:pt x="1781" y="21247"/>
                  <a:pt x="1781" y="21247"/>
                </a:cubicBezTo>
                <a:cubicBezTo>
                  <a:pt x="2004" y="21325"/>
                  <a:pt x="2004" y="21325"/>
                  <a:pt x="2004" y="21325"/>
                </a:cubicBezTo>
                <a:cubicBezTo>
                  <a:pt x="2153" y="21207"/>
                  <a:pt x="2153" y="21207"/>
                  <a:pt x="2153" y="21207"/>
                </a:cubicBezTo>
                <a:cubicBezTo>
                  <a:pt x="2598" y="21286"/>
                  <a:pt x="2598" y="21286"/>
                  <a:pt x="2598" y="21286"/>
                </a:cubicBezTo>
                <a:cubicBezTo>
                  <a:pt x="2598" y="21286"/>
                  <a:pt x="2746" y="21404"/>
                  <a:pt x="2821" y="21443"/>
                </a:cubicBezTo>
                <a:cubicBezTo>
                  <a:pt x="2821" y="21482"/>
                  <a:pt x="2821" y="21600"/>
                  <a:pt x="2895" y="21600"/>
                </a:cubicBezTo>
                <a:cubicBezTo>
                  <a:pt x="2969" y="21561"/>
                  <a:pt x="3340" y="21443"/>
                  <a:pt x="3340" y="21443"/>
                </a:cubicBezTo>
                <a:cubicBezTo>
                  <a:pt x="3192" y="21286"/>
                  <a:pt x="3192" y="21286"/>
                  <a:pt x="3192" y="21286"/>
                </a:cubicBezTo>
                <a:cubicBezTo>
                  <a:pt x="3192" y="21286"/>
                  <a:pt x="3414" y="21247"/>
                  <a:pt x="3563" y="21247"/>
                </a:cubicBezTo>
                <a:cubicBezTo>
                  <a:pt x="3711" y="21247"/>
                  <a:pt x="3860" y="21286"/>
                  <a:pt x="3934" y="21207"/>
                </a:cubicBezTo>
                <a:cubicBezTo>
                  <a:pt x="3934" y="21168"/>
                  <a:pt x="4157" y="21168"/>
                  <a:pt x="4157" y="21168"/>
                </a:cubicBezTo>
                <a:cubicBezTo>
                  <a:pt x="4157" y="21168"/>
                  <a:pt x="4305" y="21050"/>
                  <a:pt x="4305" y="21050"/>
                </a:cubicBezTo>
                <a:cubicBezTo>
                  <a:pt x="4305" y="21011"/>
                  <a:pt x="4528" y="20932"/>
                  <a:pt x="4528" y="20932"/>
                </a:cubicBezTo>
                <a:cubicBezTo>
                  <a:pt x="4528" y="20932"/>
                  <a:pt x="5047" y="21050"/>
                  <a:pt x="5122" y="21050"/>
                </a:cubicBezTo>
                <a:cubicBezTo>
                  <a:pt x="5196" y="21050"/>
                  <a:pt x="5715" y="20972"/>
                  <a:pt x="5715" y="20972"/>
                </a:cubicBezTo>
                <a:cubicBezTo>
                  <a:pt x="5938" y="21089"/>
                  <a:pt x="5938" y="21089"/>
                  <a:pt x="5938" y="21089"/>
                </a:cubicBezTo>
                <a:cubicBezTo>
                  <a:pt x="5938" y="21089"/>
                  <a:pt x="5938" y="21168"/>
                  <a:pt x="6087" y="21207"/>
                </a:cubicBezTo>
                <a:cubicBezTo>
                  <a:pt x="6235" y="21207"/>
                  <a:pt x="6309" y="21207"/>
                  <a:pt x="6309" y="21207"/>
                </a:cubicBezTo>
                <a:cubicBezTo>
                  <a:pt x="6532" y="21364"/>
                  <a:pt x="6532" y="21364"/>
                  <a:pt x="6532" y="21364"/>
                </a:cubicBezTo>
                <a:cubicBezTo>
                  <a:pt x="6755" y="21443"/>
                  <a:pt x="6755" y="21443"/>
                  <a:pt x="6755" y="21443"/>
                </a:cubicBezTo>
                <a:cubicBezTo>
                  <a:pt x="6755" y="21443"/>
                  <a:pt x="6977" y="21443"/>
                  <a:pt x="6977" y="21404"/>
                </a:cubicBezTo>
                <a:cubicBezTo>
                  <a:pt x="6977" y="21364"/>
                  <a:pt x="7052" y="21286"/>
                  <a:pt x="7126" y="21247"/>
                </a:cubicBezTo>
                <a:cubicBezTo>
                  <a:pt x="7200" y="21247"/>
                  <a:pt x="7423" y="21207"/>
                  <a:pt x="7423" y="21207"/>
                </a:cubicBezTo>
                <a:cubicBezTo>
                  <a:pt x="7423" y="21207"/>
                  <a:pt x="7423" y="21129"/>
                  <a:pt x="7423" y="21089"/>
                </a:cubicBezTo>
                <a:cubicBezTo>
                  <a:pt x="7423" y="21011"/>
                  <a:pt x="7423" y="20893"/>
                  <a:pt x="7497" y="20854"/>
                </a:cubicBezTo>
                <a:cubicBezTo>
                  <a:pt x="7497" y="20854"/>
                  <a:pt x="7720" y="20697"/>
                  <a:pt x="7720" y="20697"/>
                </a:cubicBezTo>
                <a:cubicBezTo>
                  <a:pt x="8091" y="20657"/>
                  <a:pt x="8091" y="20657"/>
                  <a:pt x="8091" y="20657"/>
                </a:cubicBezTo>
                <a:cubicBezTo>
                  <a:pt x="8981" y="20618"/>
                  <a:pt x="8981" y="20618"/>
                  <a:pt x="8981" y="20618"/>
                </a:cubicBezTo>
                <a:cubicBezTo>
                  <a:pt x="9278" y="20618"/>
                  <a:pt x="9278" y="20618"/>
                  <a:pt x="9278" y="20618"/>
                </a:cubicBezTo>
                <a:cubicBezTo>
                  <a:pt x="9649" y="20775"/>
                  <a:pt x="9649" y="20775"/>
                  <a:pt x="9649" y="20775"/>
                </a:cubicBezTo>
                <a:cubicBezTo>
                  <a:pt x="10021" y="20972"/>
                  <a:pt x="10021" y="20972"/>
                  <a:pt x="10021" y="20972"/>
                </a:cubicBezTo>
                <a:cubicBezTo>
                  <a:pt x="10021" y="20972"/>
                  <a:pt x="10243" y="21129"/>
                  <a:pt x="10243" y="21089"/>
                </a:cubicBezTo>
                <a:cubicBezTo>
                  <a:pt x="10318" y="21011"/>
                  <a:pt x="10392" y="20854"/>
                  <a:pt x="10466" y="20854"/>
                </a:cubicBezTo>
                <a:cubicBezTo>
                  <a:pt x="10540" y="20854"/>
                  <a:pt x="10763" y="21011"/>
                  <a:pt x="10763" y="21011"/>
                </a:cubicBezTo>
                <a:cubicBezTo>
                  <a:pt x="11060" y="21050"/>
                  <a:pt x="11060" y="21050"/>
                  <a:pt x="11060" y="21050"/>
                </a:cubicBezTo>
                <a:cubicBezTo>
                  <a:pt x="11282" y="21050"/>
                  <a:pt x="11282" y="21050"/>
                  <a:pt x="11282" y="21050"/>
                </a:cubicBezTo>
                <a:cubicBezTo>
                  <a:pt x="11505" y="20932"/>
                  <a:pt x="11505" y="20932"/>
                  <a:pt x="11505" y="20932"/>
                </a:cubicBezTo>
                <a:cubicBezTo>
                  <a:pt x="11357" y="20815"/>
                  <a:pt x="11357" y="20815"/>
                  <a:pt x="11357" y="20815"/>
                </a:cubicBezTo>
                <a:cubicBezTo>
                  <a:pt x="11654" y="20854"/>
                  <a:pt x="11654" y="20854"/>
                  <a:pt x="11654" y="20854"/>
                </a:cubicBezTo>
                <a:cubicBezTo>
                  <a:pt x="12470" y="20893"/>
                  <a:pt x="12470" y="20893"/>
                  <a:pt x="12470" y="20893"/>
                </a:cubicBezTo>
                <a:cubicBezTo>
                  <a:pt x="12841" y="20854"/>
                  <a:pt x="12841" y="20854"/>
                  <a:pt x="12841" y="20854"/>
                </a:cubicBezTo>
                <a:cubicBezTo>
                  <a:pt x="13138" y="20815"/>
                  <a:pt x="13138" y="20815"/>
                  <a:pt x="13138" y="20815"/>
                </a:cubicBezTo>
                <a:cubicBezTo>
                  <a:pt x="13138" y="20893"/>
                  <a:pt x="13138" y="20893"/>
                  <a:pt x="13138" y="20893"/>
                </a:cubicBezTo>
                <a:cubicBezTo>
                  <a:pt x="12693" y="20972"/>
                  <a:pt x="12693" y="20972"/>
                  <a:pt x="12693" y="20972"/>
                </a:cubicBezTo>
                <a:cubicBezTo>
                  <a:pt x="12693" y="20972"/>
                  <a:pt x="12470" y="20972"/>
                  <a:pt x="12544" y="21011"/>
                </a:cubicBezTo>
                <a:cubicBezTo>
                  <a:pt x="12619" y="21089"/>
                  <a:pt x="12990" y="21168"/>
                  <a:pt x="12990" y="21168"/>
                </a:cubicBezTo>
                <a:cubicBezTo>
                  <a:pt x="12990" y="21168"/>
                  <a:pt x="12767" y="21207"/>
                  <a:pt x="13064" y="21207"/>
                </a:cubicBezTo>
                <a:cubicBezTo>
                  <a:pt x="13361" y="21207"/>
                  <a:pt x="13509" y="21168"/>
                  <a:pt x="13509" y="21168"/>
                </a:cubicBezTo>
                <a:cubicBezTo>
                  <a:pt x="13732" y="21050"/>
                  <a:pt x="13732" y="21050"/>
                  <a:pt x="13732" y="21050"/>
                </a:cubicBezTo>
                <a:cubicBezTo>
                  <a:pt x="13584" y="20972"/>
                  <a:pt x="13584" y="20972"/>
                  <a:pt x="13584" y="20972"/>
                </a:cubicBezTo>
                <a:cubicBezTo>
                  <a:pt x="13212" y="20932"/>
                  <a:pt x="13212" y="20932"/>
                  <a:pt x="13212" y="20932"/>
                </a:cubicBezTo>
                <a:cubicBezTo>
                  <a:pt x="13287" y="20775"/>
                  <a:pt x="13287" y="20775"/>
                  <a:pt x="13287" y="20775"/>
                </a:cubicBezTo>
                <a:cubicBezTo>
                  <a:pt x="13361" y="20775"/>
                  <a:pt x="13361" y="20775"/>
                  <a:pt x="13361" y="20775"/>
                </a:cubicBezTo>
                <a:cubicBezTo>
                  <a:pt x="13584" y="20893"/>
                  <a:pt x="13584" y="20893"/>
                  <a:pt x="13584" y="20893"/>
                </a:cubicBezTo>
                <a:cubicBezTo>
                  <a:pt x="13806" y="20815"/>
                  <a:pt x="13806" y="20815"/>
                  <a:pt x="13806" y="20815"/>
                </a:cubicBezTo>
                <a:cubicBezTo>
                  <a:pt x="14103" y="20854"/>
                  <a:pt x="14103" y="20854"/>
                  <a:pt x="14103" y="20854"/>
                </a:cubicBezTo>
                <a:cubicBezTo>
                  <a:pt x="14252" y="21011"/>
                  <a:pt x="14252" y="21011"/>
                  <a:pt x="14252" y="21011"/>
                </a:cubicBezTo>
                <a:cubicBezTo>
                  <a:pt x="14252" y="21011"/>
                  <a:pt x="14400" y="21089"/>
                  <a:pt x="14548" y="21011"/>
                </a:cubicBezTo>
                <a:cubicBezTo>
                  <a:pt x="14697" y="20972"/>
                  <a:pt x="14845" y="20932"/>
                  <a:pt x="14845" y="20932"/>
                </a:cubicBezTo>
                <a:cubicBezTo>
                  <a:pt x="15736" y="20972"/>
                  <a:pt x="15736" y="20972"/>
                  <a:pt x="15736" y="20972"/>
                </a:cubicBezTo>
                <a:cubicBezTo>
                  <a:pt x="15736" y="20972"/>
                  <a:pt x="16181" y="20932"/>
                  <a:pt x="16256" y="21011"/>
                </a:cubicBezTo>
                <a:cubicBezTo>
                  <a:pt x="16330" y="21050"/>
                  <a:pt x="16553" y="21129"/>
                  <a:pt x="16553" y="21129"/>
                </a:cubicBezTo>
                <a:cubicBezTo>
                  <a:pt x="16924" y="21168"/>
                  <a:pt x="16924" y="21168"/>
                  <a:pt x="16924" y="21168"/>
                </a:cubicBezTo>
                <a:cubicBezTo>
                  <a:pt x="17295" y="21168"/>
                  <a:pt x="17295" y="21168"/>
                  <a:pt x="17295" y="21168"/>
                </a:cubicBezTo>
                <a:cubicBezTo>
                  <a:pt x="17295" y="21168"/>
                  <a:pt x="17443" y="21089"/>
                  <a:pt x="17518" y="21050"/>
                </a:cubicBezTo>
                <a:cubicBezTo>
                  <a:pt x="17666" y="21050"/>
                  <a:pt x="17889" y="20972"/>
                  <a:pt x="17963" y="20972"/>
                </a:cubicBezTo>
                <a:cubicBezTo>
                  <a:pt x="18111" y="20972"/>
                  <a:pt x="18482" y="20932"/>
                  <a:pt x="18482" y="20932"/>
                </a:cubicBezTo>
                <a:cubicBezTo>
                  <a:pt x="18557" y="20932"/>
                  <a:pt x="18631" y="20972"/>
                  <a:pt x="18779" y="20932"/>
                </a:cubicBezTo>
                <a:cubicBezTo>
                  <a:pt x="18854" y="20932"/>
                  <a:pt x="19076" y="20736"/>
                  <a:pt x="19076" y="20736"/>
                </a:cubicBezTo>
                <a:cubicBezTo>
                  <a:pt x="19076" y="20736"/>
                  <a:pt x="19151" y="20657"/>
                  <a:pt x="19299" y="20657"/>
                </a:cubicBezTo>
                <a:cubicBezTo>
                  <a:pt x="19447" y="20657"/>
                  <a:pt x="19670" y="20657"/>
                  <a:pt x="19744" y="20618"/>
                </a:cubicBezTo>
                <a:cubicBezTo>
                  <a:pt x="19819" y="20540"/>
                  <a:pt x="19893" y="20500"/>
                  <a:pt x="19967" y="20461"/>
                </a:cubicBezTo>
                <a:cubicBezTo>
                  <a:pt x="20041" y="20422"/>
                  <a:pt x="20190" y="20304"/>
                  <a:pt x="20115" y="20265"/>
                </a:cubicBezTo>
                <a:cubicBezTo>
                  <a:pt x="20115" y="20225"/>
                  <a:pt x="20190" y="20068"/>
                  <a:pt x="20190" y="20068"/>
                </a:cubicBezTo>
                <a:cubicBezTo>
                  <a:pt x="20190" y="20068"/>
                  <a:pt x="19967" y="20068"/>
                  <a:pt x="19893" y="20068"/>
                </a:cubicBezTo>
                <a:cubicBezTo>
                  <a:pt x="19819" y="20029"/>
                  <a:pt x="19522" y="20068"/>
                  <a:pt x="19447" y="20029"/>
                </a:cubicBezTo>
                <a:cubicBezTo>
                  <a:pt x="19373" y="20029"/>
                  <a:pt x="19076" y="20029"/>
                  <a:pt x="19076" y="20029"/>
                </a:cubicBezTo>
                <a:cubicBezTo>
                  <a:pt x="19002" y="19951"/>
                  <a:pt x="19002" y="19951"/>
                  <a:pt x="19002" y="19951"/>
                </a:cubicBezTo>
                <a:cubicBezTo>
                  <a:pt x="19002" y="19951"/>
                  <a:pt x="18928" y="19911"/>
                  <a:pt x="18854" y="19872"/>
                </a:cubicBezTo>
                <a:cubicBezTo>
                  <a:pt x="18779" y="19872"/>
                  <a:pt x="18854" y="19872"/>
                  <a:pt x="18705" y="19833"/>
                </a:cubicBezTo>
                <a:cubicBezTo>
                  <a:pt x="18631" y="19833"/>
                  <a:pt x="18482" y="19754"/>
                  <a:pt x="18482" y="19754"/>
                </a:cubicBezTo>
                <a:cubicBezTo>
                  <a:pt x="18260" y="19715"/>
                  <a:pt x="18260" y="19715"/>
                  <a:pt x="18260" y="19715"/>
                </a:cubicBezTo>
                <a:cubicBezTo>
                  <a:pt x="17963" y="19715"/>
                  <a:pt x="17963" y="19715"/>
                  <a:pt x="17963" y="19715"/>
                </a:cubicBezTo>
                <a:cubicBezTo>
                  <a:pt x="18260" y="19636"/>
                  <a:pt x="18260" y="19636"/>
                  <a:pt x="18260" y="19636"/>
                </a:cubicBezTo>
                <a:cubicBezTo>
                  <a:pt x="18260" y="19636"/>
                  <a:pt x="18557" y="19636"/>
                  <a:pt x="18631" y="19636"/>
                </a:cubicBezTo>
                <a:cubicBezTo>
                  <a:pt x="18705" y="19676"/>
                  <a:pt x="19002" y="19676"/>
                  <a:pt x="19002" y="19636"/>
                </a:cubicBezTo>
                <a:cubicBezTo>
                  <a:pt x="19076" y="19636"/>
                  <a:pt x="19299" y="19440"/>
                  <a:pt x="19299" y="19440"/>
                </a:cubicBezTo>
                <a:cubicBezTo>
                  <a:pt x="19225" y="19322"/>
                  <a:pt x="19225" y="19322"/>
                  <a:pt x="19225" y="19322"/>
                </a:cubicBezTo>
                <a:cubicBezTo>
                  <a:pt x="19076" y="19244"/>
                  <a:pt x="19076" y="19244"/>
                  <a:pt x="19076" y="19244"/>
                </a:cubicBezTo>
                <a:cubicBezTo>
                  <a:pt x="18779" y="19283"/>
                  <a:pt x="18779" y="19283"/>
                  <a:pt x="18779" y="19283"/>
                </a:cubicBezTo>
                <a:cubicBezTo>
                  <a:pt x="19225" y="19165"/>
                  <a:pt x="19225" y="19165"/>
                  <a:pt x="19225" y="19165"/>
                </a:cubicBezTo>
                <a:cubicBezTo>
                  <a:pt x="19373" y="19087"/>
                  <a:pt x="19373" y="19087"/>
                  <a:pt x="19373" y="19087"/>
                </a:cubicBezTo>
                <a:cubicBezTo>
                  <a:pt x="19596" y="19165"/>
                  <a:pt x="19596" y="19165"/>
                  <a:pt x="19596" y="19165"/>
                </a:cubicBezTo>
                <a:cubicBezTo>
                  <a:pt x="19596" y="19165"/>
                  <a:pt x="19967" y="19204"/>
                  <a:pt x="19967" y="19165"/>
                </a:cubicBezTo>
                <a:cubicBezTo>
                  <a:pt x="20041" y="19126"/>
                  <a:pt x="20115" y="19047"/>
                  <a:pt x="20115" y="19047"/>
                </a:cubicBezTo>
                <a:cubicBezTo>
                  <a:pt x="20115" y="18929"/>
                  <a:pt x="20115" y="18929"/>
                  <a:pt x="20115" y="18929"/>
                </a:cubicBezTo>
                <a:cubicBezTo>
                  <a:pt x="20858" y="18655"/>
                  <a:pt x="20858" y="18655"/>
                  <a:pt x="20858" y="18655"/>
                </a:cubicBezTo>
                <a:cubicBezTo>
                  <a:pt x="21155" y="18419"/>
                  <a:pt x="21155" y="18419"/>
                  <a:pt x="21155" y="18419"/>
                </a:cubicBezTo>
                <a:cubicBezTo>
                  <a:pt x="21229" y="18183"/>
                  <a:pt x="21229" y="18183"/>
                  <a:pt x="21229" y="18183"/>
                </a:cubicBezTo>
                <a:cubicBezTo>
                  <a:pt x="21600" y="17830"/>
                  <a:pt x="21600" y="17830"/>
                  <a:pt x="21600" y="17830"/>
                </a:cubicBezTo>
                <a:cubicBezTo>
                  <a:pt x="21526" y="17359"/>
                  <a:pt x="21526" y="17359"/>
                  <a:pt x="21526" y="17359"/>
                </a:cubicBezTo>
                <a:cubicBezTo>
                  <a:pt x="21155" y="17044"/>
                  <a:pt x="21155" y="17044"/>
                  <a:pt x="21155" y="17044"/>
                </a:cubicBezTo>
                <a:cubicBezTo>
                  <a:pt x="21155" y="17044"/>
                  <a:pt x="20709" y="16848"/>
                  <a:pt x="20561" y="16809"/>
                </a:cubicBezTo>
                <a:cubicBezTo>
                  <a:pt x="20412" y="16809"/>
                  <a:pt x="19596" y="16691"/>
                  <a:pt x="19596" y="16691"/>
                </a:cubicBezTo>
                <a:cubicBezTo>
                  <a:pt x="19002" y="16612"/>
                  <a:pt x="19002" y="16612"/>
                  <a:pt x="19002" y="16612"/>
                </a:cubicBezTo>
                <a:cubicBezTo>
                  <a:pt x="18705" y="16691"/>
                  <a:pt x="18705" y="16691"/>
                  <a:pt x="18705" y="16691"/>
                </a:cubicBezTo>
                <a:cubicBezTo>
                  <a:pt x="18631" y="16809"/>
                  <a:pt x="18631" y="16809"/>
                  <a:pt x="18631" y="16809"/>
                </a:cubicBezTo>
                <a:cubicBezTo>
                  <a:pt x="18408" y="16887"/>
                  <a:pt x="18408" y="16887"/>
                  <a:pt x="18408" y="16887"/>
                </a:cubicBezTo>
                <a:cubicBezTo>
                  <a:pt x="18408" y="16887"/>
                  <a:pt x="18186" y="16966"/>
                  <a:pt x="18186" y="16966"/>
                </a:cubicBezTo>
                <a:cubicBezTo>
                  <a:pt x="18111" y="16966"/>
                  <a:pt x="17963" y="16848"/>
                  <a:pt x="17963" y="16848"/>
                </a:cubicBezTo>
                <a:cubicBezTo>
                  <a:pt x="17963" y="16848"/>
                  <a:pt x="17740" y="16730"/>
                  <a:pt x="17740" y="16730"/>
                </a:cubicBezTo>
                <a:cubicBezTo>
                  <a:pt x="17666" y="16730"/>
                  <a:pt x="17443" y="16691"/>
                  <a:pt x="17443" y="16691"/>
                </a:cubicBezTo>
                <a:cubicBezTo>
                  <a:pt x="17740" y="16573"/>
                  <a:pt x="17740" y="16573"/>
                  <a:pt x="17740" y="16573"/>
                </a:cubicBezTo>
                <a:cubicBezTo>
                  <a:pt x="18111" y="16495"/>
                  <a:pt x="18111" y="16495"/>
                  <a:pt x="18111" y="16495"/>
                </a:cubicBezTo>
                <a:cubicBezTo>
                  <a:pt x="18111" y="16495"/>
                  <a:pt x="18260" y="16416"/>
                  <a:pt x="18260" y="16377"/>
                </a:cubicBezTo>
                <a:cubicBezTo>
                  <a:pt x="18334" y="16377"/>
                  <a:pt x="18482" y="16298"/>
                  <a:pt x="18482" y="16298"/>
                </a:cubicBezTo>
                <a:cubicBezTo>
                  <a:pt x="18557" y="15984"/>
                  <a:pt x="18557" y="15984"/>
                  <a:pt x="18557" y="15984"/>
                </a:cubicBezTo>
                <a:cubicBezTo>
                  <a:pt x="18408" y="15670"/>
                  <a:pt x="18408" y="15670"/>
                  <a:pt x="18408" y="15670"/>
                </a:cubicBezTo>
                <a:cubicBezTo>
                  <a:pt x="18186" y="15513"/>
                  <a:pt x="18186" y="15513"/>
                  <a:pt x="18186" y="15513"/>
                </a:cubicBezTo>
                <a:cubicBezTo>
                  <a:pt x="18037" y="15356"/>
                  <a:pt x="18037" y="15356"/>
                  <a:pt x="18037" y="15356"/>
                </a:cubicBezTo>
                <a:cubicBezTo>
                  <a:pt x="17889" y="15356"/>
                  <a:pt x="17889" y="15356"/>
                  <a:pt x="17889" y="15356"/>
                </a:cubicBezTo>
                <a:cubicBezTo>
                  <a:pt x="17592" y="15238"/>
                  <a:pt x="17592" y="15238"/>
                  <a:pt x="17592" y="15238"/>
                </a:cubicBezTo>
                <a:cubicBezTo>
                  <a:pt x="17369" y="15081"/>
                  <a:pt x="17369" y="15081"/>
                  <a:pt x="17369" y="15081"/>
                </a:cubicBezTo>
                <a:cubicBezTo>
                  <a:pt x="17295" y="14963"/>
                  <a:pt x="17295" y="14963"/>
                  <a:pt x="17295" y="14963"/>
                </a:cubicBezTo>
                <a:cubicBezTo>
                  <a:pt x="17369" y="14884"/>
                  <a:pt x="17369" y="14884"/>
                  <a:pt x="17369" y="14884"/>
                </a:cubicBezTo>
                <a:cubicBezTo>
                  <a:pt x="17443" y="14924"/>
                  <a:pt x="17443" y="14924"/>
                  <a:pt x="17443" y="14924"/>
                </a:cubicBezTo>
                <a:cubicBezTo>
                  <a:pt x="17443" y="14924"/>
                  <a:pt x="17443" y="15002"/>
                  <a:pt x="17518" y="15002"/>
                </a:cubicBezTo>
                <a:cubicBezTo>
                  <a:pt x="17518" y="15041"/>
                  <a:pt x="17592" y="15081"/>
                  <a:pt x="17592" y="15081"/>
                </a:cubicBezTo>
                <a:cubicBezTo>
                  <a:pt x="17666" y="15120"/>
                  <a:pt x="17963" y="15199"/>
                  <a:pt x="17963" y="15199"/>
                </a:cubicBezTo>
                <a:cubicBezTo>
                  <a:pt x="18111" y="15199"/>
                  <a:pt x="18111" y="15199"/>
                  <a:pt x="18111" y="15199"/>
                </a:cubicBezTo>
                <a:cubicBezTo>
                  <a:pt x="18260" y="15316"/>
                  <a:pt x="18260" y="15316"/>
                  <a:pt x="18260" y="15316"/>
                </a:cubicBezTo>
                <a:cubicBezTo>
                  <a:pt x="18260" y="15316"/>
                  <a:pt x="18334" y="15199"/>
                  <a:pt x="18334" y="15199"/>
                </a:cubicBezTo>
                <a:cubicBezTo>
                  <a:pt x="18334" y="15159"/>
                  <a:pt x="18111" y="15002"/>
                  <a:pt x="18111" y="15002"/>
                </a:cubicBezTo>
                <a:cubicBezTo>
                  <a:pt x="18037" y="15002"/>
                  <a:pt x="17963" y="14845"/>
                  <a:pt x="17963" y="14845"/>
                </a:cubicBezTo>
                <a:cubicBezTo>
                  <a:pt x="17889" y="14806"/>
                  <a:pt x="17740" y="14570"/>
                  <a:pt x="17740" y="14570"/>
                </a:cubicBezTo>
                <a:cubicBezTo>
                  <a:pt x="17740" y="14570"/>
                  <a:pt x="17666" y="14492"/>
                  <a:pt x="17666" y="14452"/>
                </a:cubicBezTo>
                <a:cubicBezTo>
                  <a:pt x="17666" y="14452"/>
                  <a:pt x="17666" y="14256"/>
                  <a:pt x="17666" y="14256"/>
                </a:cubicBezTo>
                <a:cubicBezTo>
                  <a:pt x="17814" y="14217"/>
                  <a:pt x="17814" y="14217"/>
                  <a:pt x="17814" y="14217"/>
                </a:cubicBezTo>
                <a:cubicBezTo>
                  <a:pt x="17963" y="14138"/>
                  <a:pt x="17963" y="14138"/>
                  <a:pt x="17963" y="14138"/>
                </a:cubicBezTo>
                <a:cubicBezTo>
                  <a:pt x="17963" y="14138"/>
                  <a:pt x="17889" y="14138"/>
                  <a:pt x="17889" y="14099"/>
                </a:cubicBezTo>
                <a:cubicBezTo>
                  <a:pt x="17814" y="14020"/>
                  <a:pt x="17666" y="13942"/>
                  <a:pt x="17666" y="13942"/>
                </a:cubicBezTo>
                <a:cubicBezTo>
                  <a:pt x="17666" y="13942"/>
                  <a:pt x="17518" y="13903"/>
                  <a:pt x="17443" y="13863"/>
                </a:cubicBezTo>
                <a:cubicBezTo>
                  <a:pt x="17443" y="13785"/>
                  <a:pt x="17369" y="13706"/>
                  <a:pt x="17369" y="13706"/>
                </a:cubicBezTo>
                <a:cubicBezTo>
                  <a:pt x="17369" y="13667"/>
                  <a:pt x="17295" y="13431"/>
                  <a:pt x="17295" y="13431"/>
                </a:cubicBezTo>
                <a:cubicBezTo>
                  <a:pt x="16924" y="13235"/>
                  <a:pt x="16924" y="13235"/>
                  <a:pt x="16924" y="13235"/>
                </a:cubicBezTo>
                <a:cubicBezTo>
                  <a:pt x="16924" y="13235"/>
                  <a:pt x="16775" y="13156"/>
                  <a:pt x="16701" y="13117"/>
                </a:cubicBezTo>
                <a:cubicBezTo>
                  <a:pt x="16701" y="13117"/>
                  <a:pt x="16478" y="13078"/>
                  <a:pt x="16478" y="13078"/>
                </a:cubicBezTo>
                <a:cubicBezTo>
                  <a:pt x="16404" y="13078"/>
                  <a:pt x="16033" y="12960"/>
                  <a:pt x="16033" y="12960"/>
                </a:cubicBezTo>
                <a:cubicBezTo>
                  <a:pt x="16033" y="12960"/>
                  <a:pt x="15736" y="12764"/>
                  <a:pt x="15736" y="12724"/>
                </a:cubicBezTo>
                <a:cubicBezTo>
                  <a:pt x="15736" y="12685"/>
                  <a:pt x="15588" y="12449"/>
                  <a:pt x="15588" y="12449"/>
                </a:cubicBezTo>
                <a:cubicBezTo>
                  <a:pt x="15588" y="12292"/>
                  <a:pt x="15588" y="12292"/>
                  <a:pt x="15588" y="12292"/>
                </a:cubicBezTo>
                <a:cubicBezTo>
                  <a:pt x="15439" y="11978"/>
                  <a:pt x="15439" y="11978"/>
                  <a:pt x="15439" y="11978"/>
                </a:cubicBezTo>
                <a:cubicBezTo>
                  <a:pt x="15365" y="11664"/>
                  <a:pt x="15365" y="11664"/>
                  <a:pt x="15365" y="11664"/>
                </a:cubicBezTo>
                <a:cubicBezTo>
                  <a:pt x="15365" y="11350"/>
                  <a:pt x="15365" y="11350"/>
                  <a:pt x="15365" y="11350"/>
                </a:cubicBezTo>
                <a:cubicBezTo>
                  <a:pt x="15365" y="11075"/>
                  <a:pt x="15365" y="11075"/>
                  <a:pt x="15365" y="11075"/>
                </a:cubicBezTo>
                <a:cubicBezTo>
                  <a:pt x="15365" y="10839"/>
                  <a:pt x="15365" y="10839"/>
                  <a:pt x="15365" y="10839"/>
                </a:cubicBezTo>
                <a:cubicBezTo>
                  <a:pt x="14994" y="10604"/>
                  <a:pt x="14994" y="10604"/>
                  <a:pt x="14994" y="10604"/>
                </a:cubicBezTo>
                <a:cubicBezTo>
                  <a:pt x="14845" y="10368"/>
                  <a:pt x="14845" y="10368"/>
                  <a:pt x="14845" y="10368"/>
                </a:cubicBezTo>
                <a:cubicBezTo>
                  <a:pt x="14400" y="10132"/>
                  <a:pt x="14400" y="10132"/>
                  <a:pt x="14400" y="10132"/>
                </a:cubicBezTo>
                <a:cubicBezTo>
                  <a:pt x="14103" y="9936"/>
                  <a:pt x="14103" y="9936"/>
                  <a:pt x="14103" y="9936"/>
                </a:cubicBezTo>
                <a:cubicBezTo>
                  <a:pt x="13880" y="9897"/>
                  <a:pt x="13880" y="9897"/>
                  <a:pt x="13880" y="9897"/>
                </a:cubicBezTo>
                <a:cubicBezTo>
                  <a:pt x="13509" y="9661"/>
                  <a:pt x="13509" y="9661"/>
                  <a:pt x="13509" y="9661"/>
                </a:cubicBezTo>
                <a:cubicBezTo>
                  <a:pt x="13212" y="9622"/>
                  <a:pt x="13212" y="9622"/>
                  <a:pt x="13212" y="9622"/>
                </a:cubicBezTo>
                <a:cubicBezTo>
                  <a:pt x="12915" y="9700"/>
                  <a:pt x="12915" y="9700"/>
                  <a:pt x="12915" y="9700"/>
                </a:cubicBezTo>
                <a:cubicBezTo>
                  <a:pt x="12619" y="9740"/>
                  <a:pt x="12619" y="9740"/>
                  <a:pt x="12619" y="9740"/>
                </a:cubicBezTo>
                <a:cubicBezTo>
                  <a:pt x="12322" y="9779"/>
                  <a:pt x="12322" y="9779"/>
                  <a:pt x="12322" y="9779"/>
                </a:cubicBezTo>
                <a:cubicBezTo>
                  <a:pt x="11802" y="9661"/>
                  <a:pt x="11802" y="9661"/>
                  <a:pt x="11802" y="9661"/>
                </a:cubicBezTo>
                <a:cubicBezTo>
                  <a:pt x="11579" y="9543"/>
                  <a:pt x="11579" y="9543"/>
                  <a:pt x="11579" y="9543"/>
                </a:cubicBezTo>
                <a:cubicBezTo>
                  <a:pt x="11282" y="9504"/>
                  <a:pt x="11282" y="9504"/>
                  <a:pt x="11282" y="9504"/>
                </a:cubicBezTo>
                <a:cubicBezTo>
                  <a:pt x="11134" y="9504"/>
                  <a:pt x="11134" y="9504"/>
                  <a:pt x="11134" y="9504"/>
                </a:cubicBezTo>
                <a:cubicBezTo>
                  <a:pt x="11134" y="9504"/>
                  <a:pt x="11134" y="9465"/>
                  <a:pt x="11134" y="9465"/>
                </a:cubicBezTo>
                <a:cubicBezTo>
                  <a:pt x="11134" y="9465"/>
                  <a:pt x="11282" y="9465"/>
                  <a:pt x="11282" y="9465"/>
                </a:cubicBezTo>
                <a:cubicBezTo>
                  <a:pt x="11282" y="9465"/>
                  <a:pt x="11431" y="9504"/>
                  <a:pt x="11505" y="9504"/>
                </a:cubicBezTo>
                <a:cubicBezTo>
                  <a:pt x="11505" y="9504"/>
                  <a:pt x="11728" y="9543"/>
                  <a:pt x="11728" y="9543"/>
                </a:cubicBezTo>
                <a:cubicBezTo>
                  <a:pt x="11728" y="9543"/>
                  <a:pt x="11802" y="9583"/>
                  <a:pt x="11876" y="9583"/>
                </a:cubicBezTo>
                <a:cubicBezTo>
                  <a:pt x="11951" y="9583"/>
                  <a:pt x="12173" y="9583"/>
                  <a:pt x="12173" y="9583"/>
                </a:cubicBezTo>
                <a:cubicBezTo>
                  <a:pt x="12396" y="9504"/>
                  <a:pt x="12396" y="9504"/>
                  <a:pt x="12396" y="9504"/>
                </a:cubicBezTo>
                <a:cubicBezTo>
                  <a:pt x="12470" y="9386"/>
                  <a:pt x="12470" y="9386"/>
                  <a:pt x="12470" y="9386"/>
                </a:cubicBezTo>
                <a:cubicBezTo>
                  <a:pt x="12693" y="9347"/>
                  <a:pt x="12693" y="9347"/>
                  <a:pt x="12693" y="9347"/>
                </a:cubicBezTo>
                <a:cubicBezTo>
                  <a:pt x="12841" y="9308"/>
                  <a:pt x="12841" y="9308"/>
                  <a:pt x="12841" y="9308"/>
                </a:cubicBezTo>
                <a:cubicBezTo>
                  <a:pt x="12990" y="9308"/>
                  <a:pt x="12990" y="9308"/>
                  <a:pt x="12990" y="9308"/>
                </a:cubicBezTo>
                <a:cubicBezTo>
                  <a:pt x="12990" y="9308"/>
                  <a:pt x="13064" y="9386"/>
                  <a:pt x="13212" y="9347"/>
                </a:cubicBezTo>
                <a:cubicBezTo>
                  <a:pt x="13361" y="9347"/>
                  <a:pt x="13435" y="9308"/>
                  <a:pt x="13435" y="9308"/>
                </a:cubicBezTo>
                <a:cubicBezTo>
                  <a:pt x="13435" y="9308"/>
                  <a:pt x="13732" y="9229"/>
                  <a:pt x="13658" y="9229"/>
                </a:cubicBezTo>
                <a:cubicBezTo>
                  <a:pt x="13658" y="9190"/>
                  <a:pt x="13658" y="9151"/>
                  <a:pt x="13584" y="9151"/>
                </a:cubicBezTo>
                <a:cubicBezTo>
                  <a:pt x="13584" y="9111"/>
                  <a:pt x="13435" y="9033"/>
                  <a:pt x="13435" y="9033"/>
                </a:cubicBezTo>
                <a:cubicBezTo>
                  <a:pt x="13435" y="9033"/>
                  <a:pt x="13361" y="9033"/>
                  <a:pt x="13361" y="8993"/>
                </a:cubicBezTo>
                <a:cubicBezTo>
                  <a:pt x="13361" y="8954"/>
                  <a:pt x="13361" y="8876"/>
                  <a:pt x="13361" y="8876"/>
                </a:cubicBezTo>
                <a:cubicBezTo>
                  <a:pt x="13212" y="8797"/>
                  <a:pt x="13212" y="8797"/>
                  <a:pt x="13212" y="8797"/>
                </a:cubicBezTo>
                <a:cubicBezTo>
                  <a:pt x="13212" y="8797"/>
                  <a:pt x="13138" y="8797"/>
                  <a:pt x="13064" y="8797"/>
                </a:cubicBezTo>
                <a:cubicBezTo>
                  <a:pt x="12990" y="8797"/>
                  <a:pt x="12915" y="8836"/>
                  <a:pt x="12915" y="8836"/>
                </a:cubicBezTo>
                <a:cubicBezTo>
                  <a:pt x="12619" y="8876"/>
                  <a:pt x="12619" y="8876"/>
                  <a:pt x="12619" y="8876"/>
                </a:cubicBezTo>
                <a:cubicBezTo>
                  <a:pt x="12247" y="8915"/>
                  <a:pt x="12247" y="8915"/>
                  <a:pt x="12247" y="8915"/>
                </a:cubicBezTo>
                <a:cubicBezTo>
                  <a:pt x="12247" y="8876"/>
                  <a:pt x="12247" y="8876"/>
                  <a:pt x="12247" y="8876"/>
                </a:cubicBezTo>
                <a:cubicBezTo>
                  <a:pt x="12619" y="8836"/>
                  <a:pt x="12619" y="8836"/>
                  <a:pt x="12619" y="8836"/>
                </a:cubicBezTo>
                <a:cubicBezTo>
                  <a:pt x="12841" y="8758"/>
                  <a:pt x="12841" y="8758"/>
                  <a:pt x="12841" y="8758"/>
                </a:cubicBezTo>
                <a:cubicBezTo>
                  <a:pt x="12841" y="8758"/>
                  <a:pt x="12841" y="8719"/>
                  <a:pt x="12915" y="8719"/>
                </a:cubicBezTo>
                <a:cubicBezTo>
                  <a:pt x="12990" y="8719"/>
                  <a:pt x="13212" y="8758"/>
                  <a:pt x="13212" y="8758"/>
                </a:cubicBezTo>
                <a:cubicBezTo>
                  <a:pt x="13287" y="8758"/>
                  <a:pt x="13584" y="8758"/>
                  <a:pt x="13584" y="8758"/>
                </a:cubicBezTo>
                <a:cubicBezTo>
                  <a:pt x="13584" y="8758"/>
                  <a:pt x="13806" y="8679"/>
                  <a:pt x="13806" y="8640"/>
                </a:cubicBezTo>
                <a:cubicBezTo>
                  <a:pt x="13880" y="8640"/>
                  <a:pt x="14177" y="8561"/>
                  <a:pt x="14177" y="8561"/>
                </a:cubicBezTo>
                <a:cubicBezTo>
                  <a:pt x="14177" y="8444"/>
                  <a:pt x="14177" y="8444"/>
                  <a:pt x="14177" y="8444"/>
                </a:cubicBezTo>
                <a:cubicBezTo>
                  <a:pt x="14177" y="8444"/>
                  <a:pt x="14252" y="8326"/>
                  <a:pt x="14326" y="8326"/>
                </a:cubicBezTo>
                <a:cubicBezTo>
                  <a:pt x="14326" y="8326"/>
                  <a:pt x="14623" y="8208"/>
                  <a:pt x="14623" y="8208"/>
                </a:cubicBezTo>
                <a:cubicBezTo>
                  <a:pt x="14920" y="8051"/>
                  <a:pt x="14920" y="8051"/>
                  <a:pt x="14920" y="8051"/>
                </a:cubicBezTo>
                <a:cubicBezTo>
                  <a:pt x="15068" y="7855"/>
                  <a:pt x="15068" y="7855"/>
                  <a:pt x="15068" y="7855"/>
                </a:cubicBezTo>
                <a:cubicBezTo>
                  <a:pt x="15216" y="7697"/>
                  <a:pt x="15216" y="7697"/>
                  <a:pt x="15216" y="7697"/>
                </a:cubicBezTo>
                <a:cubicBezTo>
                  <a:pt x="15216" y="7697"/>
                  <a:pt x="15513" y="7580"/>
                  <a:pt x="15439" y="7540"/>
                </a:cubicBezTo>
                <a:cubicBezTo>
                  <a:pt x="15439" y="7462"/>
                  <a:pt x="15439" y="7344"/>
                  <a:pt x="15439" y="7344"/>
                </a:cubicBezTo>
                <a:cubicBezTo>
                  <a:pt x="15439" y="7344"/>
                  <a:pt x="15662" y="7265"/>
                  <a:pt x="15736" y="7226"/>
                </a:cubicBezTo>
                <a:cubicBezTo>
                  <a:pt x="15736" y="7187"/>
                  <a:pt x="16256" y="6991"/>
                  <a:pt x="16256" y="6991"/>
                </a:cubicBezTo>
                <a:cubicBezTo>
                  <a:pt x="16330" y="6794"/>
                  <a:pt x="16330" y="6794"/>
                  <a:pt x="16330" y="6794"/>
                </a:cubicBezTo>
                <a:cubicBezTo>
                  <a:pt x="16256" y="6716"/>
                  <a:pt x="16256" y="6716"/>
                  <a:pt x="16256" y="6716"/>
                </a:cubicBezTo>
                <a:cubicBezTo>
                  <a:pt x="16181" y="6598"/>
                  <a:pt x="16181" y="6598"/>
                  <a:pt x="16181" y="6598"/>
                </a:cubicBezTo>
                <a:cubicBezTo>
                  <a:pt x="16033" y="6480"/>
                  <a:pt x="16033" y="6480"/>
                  <a:pt x="16033" y="6480"/>
                </a:cubicBezTo>
                <a:cubicBezTo>
                  <a:pt x="15885" y="6362"/>
                  <a:pt x="15885" y="6362"/>
                  <a:pt x="15885" y="6362"/>
                </a:cubicBezTo>
                <a:cubicBezTo>
                  <a:pt x="15588" y="6362"/>
                  <a:pt x="15588" y="6362"/>
                  <a:pt x="15588" y="6362"/>
                </a:cubicBezTo>
                <a:cubicBezTo>
                  <a:pt x="15588" y="6362"/>
                  <a:pt x="15513" y="6441"/>
                  <a:pt x="15513" y="6401"/>
                </a:cubicBezTo>
                <a:cubicBezTo>
                  <a:pt x="15439" y="6401"/>
                  <a:pt x="15291" y="6323"/>
                  <a:pt x="15291" y="6323"/>
                </a:cubicBezTo>
                <a:cubicBezTo>
                  <a:pt x="14994" y="6362"/>
                  <a:pt x="14994" y="6362"/>
                  <a:pt x="14994" y="6362"/>
                </a:cubicBezTo>
                <a:cubicBezTo>
                  <a:pt x="14623" y="6323"/>
                  <a:pt x="14623" y="6323"/>
                  <a:pt x="14623" y="6323"/>
                </a:cubicBezTo>
                <a:cubicBezTo>
                  <a:pt x="14548" y="6244"/>
                  <a:pt x="14548" y="6244"/>
                  <a:pt x="14548" y="6244"/>
                </a:cubicBezTo>
                <a:cubicBezTo>
                  <a:pt x="14252" y="6244"/>
                  <a:pt x="14252" y="6244"/>
                  <a:pt x="14252" y="6244"/>
                </a:cubicBezTo>
                <a:cubicBezTo>
                  <a:pt x="14103" y="6205"/>
                  <a:pt x="14103" y="6205"/>
                  <a:pt x="14103" y="6205"/>
                </a:cubicBezTo>
                <a:cubicBezTo>
                  <a:pt x="13806" y="6244"/>
                  <a:pt x="13806" y="6244"/>
                  <a:pt x="13806" y="6244"/>
                </a:cubicBezTo>
                <a:cubicBezTo>
                  <a:pt x="13584" y="6244"/>
                  <a:pt x="13584" y="6244"/>
                  <a:pt x="13584" y="6244"/>
                </a:cubicBezTo>
                <a:cubicBezTo>
                  <a:pt x="13435" y="6205"/>
                  <a:pt x="13435" y="6205"/>
                  <a:pt x="13435" y="6205"/>
                </a:cubicBezTo>
                <a:cubicBezTo>
                  <a:pt x="13212" y="6087"/>
                  <a:pt x="13212" y="6087"/>
                  <a:pt x="13212" y="6087"/>
                </a:cubicBezTo>
                <a:cubicBezTo>
                  <a:pt x="12767" y="6087"/>
                  <a:pt x="12767" y="6087"/>
                  <a:pt x="12767" y="6087"/>
                </a:cubicBezTo>
                <a:cubicBezTo>
                  <a:pt x="12693" y="6166"/>
                  <a:pt x="12693" y="6166"/>
                  <a:pt x="12693" y="6166"/>
                </a:cubicBezTo>
                <a:cubicBezTo>
                  <a:pt x="12396" y="6166"/>
                  <a:pt x="12396" y="6166"/>
                  <a:pt x="12396" y="6166"/>
                </a:cubicBezTo>
                <a:cubicBezTo>
                  <a:pt x="12396" y="6166"/>
                  <a:pt x="12322" y="6166"/>
                  <a:pt x="12247" y="6166"/>
                </a:cubicBezTo>
                <a:cubicBezTo>
                  <a:pt x="12247" y="6166"/>
                  <a:pt x="12099" y="6205"/>
                  <a:pt x="12099" y="6205"/>
                </a:cubicBezTo>
                <a:cubicBezTo>
                  <a:pt x="11951" y="6244"/>
                  <a:pt x="11951" y="6244"/>
                  <a:pt x="11951" y="6244"/>
                </a:cubicBezTo>
                <a:cubicBezTo>
                  <a:pt x="11802" y="6244"/>
                  <a:pt x="11802" y="6244"/>
                  <a:pt x="11802" y="6244"/>
                </a:cubicBezTo>
                <a:cubicBezTo>
                  <a:pt x="11505" y="6205"/>
                  <a:pt x="11505" y="6205"/>
                  <a:pt x="11505" y="6205"/>
                </a:cubicBezTo>
                <a:cubicBezTo>
                  <a:pt x="11357" y="6323"/>
                  <a:pt x="11357" y="6323"/>
                  <a:pt x="11357" y="6323"/>
                </a:cubicBezTo>
                <a:cubicBezTo>
                  <a:pt x="11134" y="6362"/>
                  <a:pt x="11134" y="6362"/>
                  <a:pt x="11134" y="6362"/>
                </a:cubicBezTo>
                <a:cubicBezTo>
                  <a:pt x="10911" y="6480"/>
                  <a:pt x="10911" y="6480"/>
                  <a:pt x="10911" y="6480"/>
                </a:cubicBezTo>
                <a:cubicBezTo>
                  <a:pt x="10986" y="6362"/>
                  <a:pt x="10986" y="6362"/>
                  <a:pt x="10986" y="6362"/>
                </a:cubicBezTo>
                <a:cubicBezTo>
                  <a:pt x="11134" y="6284"/>
                  <a:pt x="11134" y="6284"/>
                  <a:pt x="11134" y="6284"/>
                </a:cubicBezTo>
                <a:cubicBezTo>
                  <a:pt x="11357" y="6244"/>
                  <a:pt x="11357" y="6244"/>
                  <a:pt x="11357" y="6244"/>
                </a:cubicBezTo>
                <a:cubicBezTo>
                  <a:pt x="11505" y="6127"/>
                  <a:pt x="11505" y="6127"/>
                  <a:pt x="11505" y="6127"/>
                </a:cubicBezTo>
                <a:cubicBezTo>
                  <a:pt x="11505" y="6127"/>
                  <a:pt x="11654" y="6087"/>
                  <a:pt x="11654" y="6048"/>
                </a:cubicBezTo>
                <a:cubicBezTo>
                  <a:pt x="11728" y="6048"/>
                  <a:pt x="11876" y="5969"/>
                  <a:pt x="11876" y="5969"/>
                </a:cubicBezTo>
                <a:cubicBezTo>
                  <a:pt x="11654" y="5930"/>
                  <a:pt x="11654" y="5930"/>
                  <a:pt x="11654" y="5930"/>
                </a:cubicBezTo>
                <a:cubicBezTo>
                  <a:pt x="11431" y="6009"/>
                  <a:pt x="11431" y="6009"/>
                  <a:pt x="11431" y="6009"/>
                </a:cubicBezTo>
                <a:cubicBezTo>
                  <a:pt x="11431" y="6009"/>
                  <a:pt x="11357" y="6009"/>
                  <a:pt x="11282" y="6009"/>
                </a:cubicBezTo>
                <a:cubicBezTo>
                  <a:pt x="11282" y="6009"/>
                  <a:pt x="11060" y="6048"/>
                  <a:pt x="11060" y="6048"/>
                </a:cubicBezTo>
                <a:cubicBezTo>
                  <a:pt x="10614" y="6127"/>
                  <a:pt x="10614" y="6127"/>
                  <a:pt x="10614" y="6127"/>
                </a:cubicBezTo>
                <a:cubicBezTo>
                  <a:pt x="11060" y="6009"/>
                  <a:pt x="11060" y="6009"/>
                  <a:pt x="11060" y="6009"/>
                </a:cubicBezTo>
                <a:cubicBezTo>
                  <a:pt x="11060" y="6009"/>
                  <a:pt x="11208" y="5969"/>
                  <a:pt x="11282" y="5930"/>
                </a:cubicBezTo>
                <a:cubicBezTo>
                  <a:pt x="11357" y="5930"/>
                  <a:pt x="11505" y="5891"/>
                  <a:pt x="11505" y="5891"/>
                </a:cubicBezTo>
                <a:cubicBezTo>
                  <a:pt x="11579" y="5891"/>
                  <a:pt x="11728" y="5852"/>
                  <a:pt x="11728" y="5852"/>
                </a:cubicBezTo>
                <a:cubicBezTo>
                  <a:pt x="11802" y="5891"/>
                  <a:pt x="11951" y="5930"/>
                  <a:pt x="12025" y="5891"/>
                </a:cubicBezTo>
                <a:cubicBezTo>
                  <a:pt x="12025" y="5891"/>
                  <a:pt x="12099" y="5812"/>
                  <a:pt x="12173" y="5812"/>
                </a:cubicBezTo>
                <a:cubicBezTo>
                  <a:pt x="12173" y="5773"/>
                  <a:pt x="12322" y="5695"/>
                  <a:pt x="12322" y="5695"/>
                </a:cubicBezTo>
                <a:cubicBezTo>
                  <a:pt x="11876" y="5695"/>
                  <a:pt x="11876" y="5695"/>
                  <a:pt x="11876" y="5695"/>
                </a:cubicBezTo>
                <a:cubicBezTo>
                  <a:pt x="11876" y="5695"/>
                  <a:pt x="11802" y="5734"/>
                  <a:pt x="11728" y="5734"/>
                </a:cubicBezTo>
                <a:cubicBezTo>
                  <a:pt x="11654" y="5695"/>
                  <a:pt x="11505" y="5695"/>
                  <a:pt x="11431" y="5655"/>
                </a:cubicBezTo>
                <a:cubicBezTo>
                  <a:pt x="11431" y="5655"/>
                  <a:pt x="11357" y="5616"/>
                  <a:pt x="11357" y="5616"/>
                </a:cubicBezTo>
                <a:cubicBezTo>
                  <a:pt x="11282" y="5616"/>
                  <a:pt x="11134" y="5537"/>
                  <a:pt x="11134" y="5537"/>
                </a:cubicBezTo>
                <a:cubicBezTo>
                  <a:pt x="11208" y="5498"/>
                  <a:pt x="11208" y="5498"/>
                  <a:pt x="11208" y="5498"/>
                </a:cubicBezTo>
                <a:cubicBezTo>
                  <a:pt x="11357" y="5577"/>
                  <a:pt x="11357" y="5577"/>
                  <a:pt x="11357" y="5577"/>
                </a:cubicBezTo>
                <a:cubicBezTo>
                  <a:pt x="11357" y="5577"/>
                  <a:pt x="11431" y="5616"/>
                  <a:pt x="11505" y="5616"/>
                </a:cubicBezTo>
                <a:cubicBezTo>
                  <a:pt x="11579" y="5616"/>
                  <a:pt x="11654" y="5577"/>
                  <a:pt x="11802" y="5577"/>
                </a:cubicBezTo>
                <a:cubicBezTo>
                  <a:pt x="11876" y="5616"/>
                  <a:pt x="12025" y="5498"/>
                  <a:pt x="12025" y="5498"/>
                </a:cubicBezTo>
                <a:cubicBezTo>
                  <a:pt x="12025" y="5498"/>
                  <a:pt x="11876" y="5498"/>
                  <a:pt x="12099" y="5459"/>
                </a:cubicBezTo>
                <a:cubicBezTo>
                  <a:pt x="12247" y="5380"/>
                  <a:pt x="12173" y="5420"/>
                  <a:pt x="12322" y="5341"/>
                </a:cubicBezTo>
                <a:cubicBezTo>
                  <a:pt x="12470" y="5302"/>
                  <a:pt x="12841" y="5184"/>
                  <a:pt x="12841" y="5184"/>
                </a:cubicBezTo>
                <a:cubicBezTo>
                  <a:pt x="13287" y="5105"/>
                  <a:pt x="13287" y="5105"/>
                  <a:pt x="13287" y="5105"/>
                </a:cubicBezTo>
                <a:cubicBezTo>
                  <a:pt x="13584" y="4909"/>
                  <a:pt x="13584" y="4909"/>
                  <a:pt x="13584" y="4909"/>
                </a:cubicBezTo>
                <a:cubicBezTo>
                  <a:pt x="13806" y="4909"/>
                  <a:pt x="13806" y="4909"/>
                  <a:pt x="13806" y="4909"/>
                </a:cubicBezTo>
                <a:cubicBezTo>
                  <a:pt x="14103" y="4752"/>
                  <a:pt x="14103" y="4752"/>
                  <a:pt x="14103" y="4752"/>
                </a:cubicBezTo>
                <a:cubicBezTo>
                  <a:pt x="14252" y="4673"/>
                  <a:pt x="14252" y="4673"/>
                  <a:pt x="14252" y="4673"/>
                </a:cubicBezTo>
                <a:cubicBezTo>
                  <a:pt x="14177" y="4477"/>
                  <a:pt x="14177" y="4477"/>
                  <a:pt x="14177" y="4477"/>
                </a:cubicBezTo>
                <a:cubicBezTo>
                  <a:pt x="14326" y="4320"/>
                  <a:pt x="14326" y="4320"/>
                  <a:pt x="14326" y="4320"/>
                </a:cubicBezTo>
                <a:cubicBezTo>
                  <a:pt x="14326" y="4202"/>
                  <a:pt x="14326" y="4202"/>
                  <a:pt x="14326" y="4202"/>
                </a:cubicBezTo>
                <a:cubicBezTo>
                  <a:pt x="14103" y="4163"/>
                  <a:pt x="14103" y="4163"/>
                  <a:pt x="14103" y="4163"/>
                </a:cubicBezTo>
                <a:cubicBezTo>
                  <a:pt x="13658" y="4163"/>
                  <a:pt x="13658" y="4163"/>
                  <a:pt x="13658" y="4163"/>
                </a:cubicBezTo>
                <a:cubicBezTo>
                  <a:pt x="13658" y="4163"/>
                  <a:pt x="13584" y="4281"/>
                  <a:pt x="13509" y="4241"/>
                </a:cubicBezTo>
                <a:cubicBezTo>
                  <a:pt x="13509" y="4241"/>
                  <a:pt x="13212" y="4124"/>
                  <a:pt x="13138" y="4124"/>
                </a:cubicBezTo>
                <a:cubicBezTo>
                  <a:pt x="13138" y="4124"/>
                  <a:pt x="12841" y="4241"/>
                  <a:pt x="12841" y="4241"/>
                </a:cubicBezTo>
                <a:cubicBezTo>
                  <a:pt x="12693" y="4241"/>
                  <a:pt x="12693" y="4241"/>
                  <a:pt x="12693" y="4241"/>
                </a:cubicBezTo>
                <a:cubicBezTo>
                  <a:pt x="12693" y="4241"/>
                  <a:pt x="12619" y="4241"/>
                  <a:pt x="12470" y="4241"/>
                </a:cubicBezTo>
                <a:cubicBezTo>
                  <a:pt x="12322" y="4202"/>
                  <a:pt x="12025" y="4163"/>
                  <a:pt x="12025" y="4163"/>
                </a:cubicBezTo>
                <a:cubicBezTo>
                  <a:pt x="11802" y="4241"/>
                  <a:pt x="11802" y="4241"/>
                  <a:pt x="11802" y="4241"/>
                </a:cubicBezTo>
                <a:cubicBezTo>
                  <a:pt x="11654" y="4202"/>
                  <a:pt x="11654" y="4202"/>
                  <a:pt x="11654" y="4202"/>
                </a:cubicBezTo>
                <a:cubicBezTo>
                  <a:pt x="11357" y="4320"/>
                  <a:pt x="11357" y="4320"/>
                  <a:pt x="11357" y="4320"/>
                </a:cubicBezTo>
                <a:cubicBezTo>
                  <a:pt x="11357" y="4241"/>
                  <a:pt x="11357" y="4241"/>
                  <a:pt x="11357" y="4241"/>
                </a:cubicBezTo>
                <a:cubicBezTo>
                  <a:pt x="11505" y="4124"/>
                  <a:pt x="11505" y="4124"/>
                  <a:pt x="11505" y="4124"/>
                </a:cubicBezTo>
                <a:cubicBezTo>
                  <a:pt x="11505" y="4124"/>
                  <a:pt x="11431" y="4084"/>
                  <a:pt x="11357" y="4084"/>
                </a:cubicBezTo>
                <a:cubicBezTo>
                  <a:pt x="11357" y="4084"/>
                  <a:pt x="11208" y="4045"/>
                  <a:pt x="11208" y="4045"/>
                </a:cubicBezTo>
                <a:cubicBezTo>
                  <a:pt x="11060" y="4163"/>
                  <a:pt x="11060" y="4163"/>
                  <a:pt x="11060" y="4163"/>
                </a:cubicBezTo>
                <a:cubicBezTo>
                  <a:pt x="10763" y="4241"/>
                  <a:pt x="10763" y="4241"/>
                  <a:pt x="10763" y="4241"/>
                </a:cubicBezTo>
                <a:cubicBezTo>
                  <a:pt x="10837" y="4202"/>
                  <a:pt x="10837" y="4202"/>
                  <a:pt x="10837" y="4202"/>
                </a:cubicBezTo>
                <a:cubicBezTo>
                  <a:pt x="11060" y="4124"/>
                  <a:pt x="11060" y="4124"/>
                  <a:pt x="11060" y="4124"/>
                </a:cubicBezTo>
                <a:cubicBezTo>
                  <a:pt x="11060" y="4045"/>
                  <a:pt x="11060" y="4045"/>
                  <a:pt x="11060" y="4045"/>
                </a:cubicBezTo>
                <a:cubicBezTo>
                  <a:pt x="11060" y="4045"/>
                  <a:pt x="10986" y="4045"/>
                  <a:pt x="10986" y="4045"/>
                </a:cubicBezTo>
                <a:cubicBezTo>
                  <a:pt x="10911" y="4045"/>
                  <a:pt x="10837" y="4006"/>
                  <a:pt x="10837" y="4006"/>
                </a:cubicBezTo>
                <a:cubicBezTo>
                  <a:pt x="10689" y="3967"/>
                  <a:pt x="10689" y="3967"/>
                  <a:pt x="10689" y="3967"/>
                </a:cubicBezTo>
                <a:cubicBezTo>
                  <a:pt x="10614" y="3888"/>
                  <a:pt x="10614" y="3888"/>
                  <a:pt x="10614" y="3888"/>
                </a:cubicBezTo>
                <a:cubicBezTo>
                  <a:pt x="10392" y="3927"/>
                  <a:pt x="10392" y="3927"/>
                  <a:pt x="10392" y="3927"/>
                </a:cubicBezTo>
                <a:cubicBezTo>
                  <a:pt x="10318" y="4006"/>
                  <a:pt x="10318" y="4006"/>
                  <a:pt x="10318" y="4006"/>
                </a:cubicBezTo>
                <a:cubicBezTo>
                  <a:pt x="10169" y="4045"/>
                  <a:pt x="10169" y="4045"/>
                  <a:pt x="10169" y="4045"/>
                </a:cubicBezTo>
                <a:cubicBezTo>
                  <a:pt x="10021" y="4045"/>
                  <a:pt x="10021" y="4045"/>
                  <a:pt x="10021" y="4045"/>
                </a:cubicBezTo>
                <a:cubicBezTo>
                  <a:pt x="10095" y="4163"/>
                  <a:pt x="10095" y="4163"/>
                  <a:pt x="10095" y="4163"/>
                </a:cubicBezTo>
                <a:cubicBezTo>
                  <a:pt x="10021" y="4281"/>
                  <a:pt x="10021" y="4281"/>
                  <a:pt x="10021" y="4281"/>
                </a:cubicBezTo>
                <a:cubicBezTo>
                  <a:pt x="9798" y="4281"/>
                  <a:pt x="9798" y="4281"/>
                  <a:pt x="9798" y="4281"/>
                </a:cubicBezTo>
                <a:cubicBezTo>
                  <a:pt x="9798" y="4281"/>
                  <a:pt x="9798" y="4438"/>
                  <a:pt x="9872" y="4438"/>
                </a:cubicBezTo>
                <a:cubicBezTo>
                  <a:pt x="9872" y="4438"/>
                  <a:pt x="9946" y="4516"/>
                  <a:pt x="9946" y="4516"/>
                </a:cubicBezTo>
                <a:cubicBezTo>
                  <a:pt x="9946" y="4595"/>
                  <a:pt x="9946" y="4595"/>
                  <a:pt x="9946" y="4595"/>
                </a:cubicBezTo>
                <a:cubicBezTo>
                  <a:pt x="10021" y="4634"/>
                  <a:pt x="10021" y="4634"/>
                  <a:pt x="10021" y="4634"/>
                </a:cubicBezTo>
                <a:cubicBezTo>
                  <a:pt x="10021" y="4634"/>
                  <a:pt x="9946" y="4634"/>
                  <a:pt x="9872" y="4634"/>
                </a:cubicBezTo>
                <a:cubicBezTo>
                  <a:pt x="9872" y="4634"/>
                  <a:pt x="9798" y="4556"/>
                  <a:pt x="9798" y="4556"/>
                </a:cubicBezTo>
                <a:cubicBezTo>
                  <a:pt x="9501" y="4556"/>
                  <a:pt x="9501" y="4556"/>
                  <a:pt x="9501" y="4556"/>
                </a:cubicBezTo>
                <a:cubicBezTo>
                  <a:pt x="9427" y="4556"/>
                  <a:pt x="9427" y="4556"/>
                  <a:pt x="9427" y="4556"/>
                </a:cubicBezTo>
                <a:cubicBezTo>
                  <a:pt x="9353" y="4673"/>
                  <a:pt x="9353" y="4673"/>
                  <a:pt x="9353" y="4673"/>
                </a:cubicBezTo>
                <a:cubicBezTo>
                  <a:pt x="9427" y="4791"/>
                  <a:pt x="9427" y="4791"/>
                  <a:pt x="9427" y="4791"/>
                </a:cubicBezTo>
                <a:cubicBezTo>
                  <a:pt x="9353" y="4870"/>
                  <a:pt x="9353" y="4870"/>
                  <a:pt x="9353" y="4870"/>
                </a:cubicBezTo>
                <a:cubicBezTo>
                  <a:pt x="9278" y="4909"/>
                  <a:pt x="9278" y="4909"/>
                  <a:pt x="9278" y="4909"/>
                </a:cubicBezTo>
                <a:cubicBezTo>
                  <a:pt x="9278" y="4909"/>
                  <a:pt x="9130" y="4988"/>
                  <a:pt x="9130" y="4988"/>
                </a:cubicBezTo>
                <a:cubicBezTo>
                  <a:pt x="9130" y="5027"/>
                  <a:pt x="9204" y="5145"/>
                  <a:pt x="9204" y="5145"/>
                </a:cubicBezTo>
                <a:cubicBezTo>
                  <a:pt x="9204" y="5145"/>
                  <a:pt x="9278" y="5223"/>
                  <a:pt x="9353" y="5223"/>
                </a:cubicBezTo>
                <a:cubicBezTo>
                  <a:pt x="9353" y="5263"/>
                  <a:pt x="9501" y="5302"/>
                  <a:pt x="9501" y="5302"/>
                </a:cubicBezTo>
                <a:cubicBezTo>
                  <a:pt x="9501" y="5420"/>
                  <a:pt x="9501" y="5420"/>
                  <a:pt x="9501" y="5420"/>
                </a:cubicBezTo>
                <a:cubicBezTo>
                  <a:pt x="9353" y="5302"/>
                  <a:pt x="9353" y="5302"/>
                  <a:pt x="9353" y="5302"/>
                </a:cubicBezTo>
                <a:cubicBezTo>
                  <a:pt x="9353" y="5302"/>
                  <a:pt x="9278" y="5263"/>
                  <a:pt x="9204" y="5223"/>
                </a:cubicBezTo>
                <a:cubicBezTo>
                  <a:pt x="9204" y="5223"/>
                  <a:pt x="9130" y="5145"/>
                  <a:pt x="9130" y="5145"/>
                </a:cubicBezTo>
                <a:cubicBezTo>
                  <a:pt x="9130" y="5145"/>
                  <a:pt x="8981" y="5184"/>
                  <a:pt x="8981" y="5184"/>
                </a:cubicBezTo>
                <a:cubicBezTo>
                  <a:pt x="8981" y="5184"/>
                  <a:pt x="8907" y="5184"/>
                  <a:pt x="8981" y="5223"/>
                </a:cubicBezTo>
                <a:cubicBezTo>
                  <a:pt x="8981" y="5263"/>
                  <a:pt x="8833" y="5302"/>
                  <a:pt x="8833" y="5302"/>
                </a:cubicBezTo>
                <a:cubicBezTo>
                  <a:pt x="8833" y="5302"/>
                  <a:pt x="8610" y="5341"/>
                  <a:pt x="8610" y="5302"/>
                </a:cubicBezTo>
                <a:cubicBezTo>
                  <a:pt x="8610" y="5263"/>
                  <a:pt x="8610" y="5223"/>
                  <a:pt x="8536" y="5184"/>
                </a:cubicBezTo>
                <a:cubicBezTo>
                  <a:pt x="8536" y="5184"/>
                  <a:pt x="8462" y="5184"/>
                  <a:pt x="8462" y="5184"/>
                </a:cubicBezTo>
                <a:cubicBezTo>
                  <a:pt x="8462" y="5223"/>
                  <a:pt x="8388" y="5263"/>
                  <a:pt x="8388" y="5263"/>
                </a:cubicBezTo>
                <a:cubicBezTo>
                  <a:pt x="8462" y="5380"/>
                  <a:pt x="8462" y="5380"/>
                  <a:pt x="8462" y="5380"/>
                </a:cubicBezTo>
                <a:cubicBezTo>
                  <a:pt x="8462" y="5380"/>
                  <a:pt x="8388" y="5459"/>
                  <a:pt x="8388" y="5459"/>
                </a:cubicBezTo>
                <a:cubicBezTo>
                  <a:pt x="8388" y="5420"/>
                  <a:pt x="8313" y="5341"/>
                  <a:pt x="8313" y="5302"/>
                </a:cubicBezTo>
                <a:cubicBezTo>
                  <a:pt x="8313" y="5302"/>
                  <a:pt x="8313" y="5223"/>
                  <a:pt x="8239" y="5223"/>
                </a:cubicBezTo>
                <a:cubicBezTo>
                  <a:pt x="8239" y="5223"/>
                  <a:pt x="8091" y="5302"/>
                  <a:pt x="8091" y="5302"/>
                </a:cubicBezTo>
                <a:cubicBezTo>
                  <a:pt x="8091" y="5302"/>
                  <a:pt x="8016" y="5302"/>
                  <a:pt x="8016" y="5341"/>
                </a:cubicBezTo>
                <a:cubicBezTo>
                  <a:pt x="8016" y="5341"/>
                  <a:pt x="7942" y="5459"/>
                  <a:pt x="8016" y="5498"/>
                </a:cubicBezTo>
                <a:cubicBezTo>
                  <a:pt x="8091" y="5537"/>
                  <a:pt x="8091" y="5537"/>
                  <a:pt x="8165" y="5537"/>
                </a:cubicBezTo>
                <a:cubicBezTo>
                  <a:pt x="8239" y="5537"/>
                  <a:pt x="8239" y="5577"/>
                  <a:pt x="8239" y="5577"/>
                </a:cubicBezTo>
                <a:cubicBezTo>
                  <a:pt x="7942" y="5577"/>
                  <a:pt x="7942" y="5577"/>
                  <a:pt x="7942" y="5577"/>
                </a:cubicBezTo>
                <a:cubicBezTo>
                  <a:pt x="7942" y="5577"/>
                  <a:pt x="7868" y="5616"/>
                  <a:pt x="7942" y="5655"/>
                </a:cubicBezTo>
                <a:cubicBezTo>
                  <a:pt x="7942" y="5655"/>
                  <a:pt x="7942" y="5734"/>
                  <a:pt x="7942" y="5734"/>
                </a:cubicBezTo>
                <a:cubicBezTo>
                  <a:pt x="7942" y="5734"/>
                  <a:pt x="8091" y="5812"/>
                  <a:pt x="8091" y="5812"/>
                </a:cubicBezTo>
                <a:cubicBezTo>
                  <a:pt x="8091" y="5812"/>
                  <a:pt x="8016" y="5891"/>
                  <a:pt x="8016" y="5891"/>
                </a:cubicBezTo>
                <a:cubicBezTo>
                  <a:pt x="8016" y="5891"/>
                  <a:pt x="7868" y="5852"/>
                  <a:pt x="7868" y="5852"/>
                </a:cubicBezTo>
                <a:cubicBezTo>
                  <a:pt x="7794" y="5812"/>
                  <a:pt x="7794" y="5852"/>
                  <a:pt x="7720" y="5852"/>
                </a:cubicBezTo>
                <a:cubicBezTo>
                  <a:pt x="7720" y="5891"/>
                  <a:pt x="7645" y="5930"/>
                  <a:pt x="7645" y="5969"/>
                </a:cubicBezTo>
                <a:cubicBezTo>
                  <a:pt x="7645" y="5969"/>
                  <a:pt x="7720" y="6009"/>
                  <a:pt x="7720" y="6048"/>
                </a:cubicBezTo>
                <a:cubicBezTo>
                  <a:pt x="7645" y="6127"/>
                  <a:pt x="7645" y="6205"/>
                  <a:pt x="7645" y="6205"/>
                </a:cubicBezTo>
                <a:cubicBezTo>
                  <a:pt x="7645" y="6205"/>
                  <a:pt x="7571" y="6205"/>
                  <a:pt x="7645" y="6244"/>
                </a:cubicBezTo>
                <a:cubicBezTo>
                  <a:pt x="7720" y="6284"/>
                  <a:pt x="7868" y="6284"/>
                  <a:pt x="7942" y="6284"/>
                </a:cubicBezTo>
                <a:cubicBezTo>
                  <a:pt x="8016" y="6284"/>
                  <a:pt x="8016" y="6284"/>
                  <a:pt x="8016" y="6284"/>
                </a:cubicBezTo>
                <a:cubicBezTo>
                  <a:pt x="8091" y="6284"/>
                  <a:pt x="8165" y="6284"/>
                  <a:pt x="8239" y="6323"/>
                </a:cubicBezTo>
                <a:cubicBezTo>
                  <a:pt x="8239" y="6323"/>
                  <a:pt x="8313" y="6323"/>
                  <a:pt x="8313" y="6323"/>
                </a:cubicBezTo>
                <a:cubicBezTo>
                  <a:pt x="8313" y="6323"/>
                  <a:pt x="8239" y="6401"/>
                  <a:pt x="8165" y="6362"/>
                </a:cubicBezTo>
                <a:cubicBezTo>
                  <a:pt x="8091" y="6323"/>
                  <a:pt x="7942" y="6323"/>
                  <a:pt x="7868" y="6323"/>
                </a:cubicBezTo>
                <a:cubicBezTo>
                  <a:pt x="7794" y="6323"/>
                  <a:pt x="7868" y="6401"/>
                  <a:pt x="7868" y="6401"/>
                </a:cubicBezTo>
                <a:cubicBezTo>
                  <a:pt x="7942" y="6480"/>
                  <a:pt x="7942" y="6480"/>
                  <a:pt x="7942" y="6480"/>
                </a:cubicBezTo>
                <a:cubicBezTo>
                  <a:pt x="7942" y="6480"/>
                  <a:pt x="8016" y="6519"/>
                  <a:pt x="7942" y="6519"/>
                </a:cubicBezTo>
                <a:cubicBezTo>
                  <a:pt x="7868" y="6519"/>
                  <a:pt x="7720" y="6480"/>
                  <a:pt x="7720" y="6480"/>
                </a:cubicBezTo>
                <a:cubicBezTo>
                  <a:pt x="7720" y="6480"/>
                  <a:pt x="7720" y="6480"/>
                  <a:pt x="7645" y="6480"/>
                </a:cubicBezTo>
                <a:cubicBezTo>
                  <a:pt x="7645" y="6480"/>
                  <a:pt x="7571" y="6519"/>
                  <a:pt x="7497" y="6519"/>
                </a:cubicBezTo>
                <a:cubicBezTo>
                  <a:pt x="7423" y="6519"/>
                  <a:pt x="7423" y="6519"/>
                  <a:pt x="7348" y="6480"/>
                </a:cubicBezTo>
                <a:cubicBezTo>
                  <a:pt x="7274" y="6480"/>
                  <a:pt x="7126" y="6401"/>
                  <a:pt x="7126" y="6401"/>
                </a:cubicBezTo>
                <a:cubicBezTo>
                  <a:pt x="7126" y="6401"/>
                  <a:pt x="7052" y="6401"/>
                  <a:pt x="7052" y="6362"/>
                </a:cubicBezTo>
                <a:cubicBezTo>
                  <a:pt x="7052" y="6323"/>
                  <a:pt x="7126" y="6244"/>
                  <a:pt x="7126" y="6244"/>
                </a:cubicBezTo>
                <a:cubicBezTo>
                  <a:pt x="7200" y="6205"/>
                  <a:pt x="7126" y="6205"/>
                  <a:pt x="7200" y="6205"/>
                </a:cubicBezTo>
                <a:cubicBezTo>
                  <a:pt x="7274" y="6205"/>
                  <a:pt x="7497" y="6205"/>
                  <a:pt x="7348" y="6127"/>
                </a:cubicBezTo>
                <a:cubicBezTo>
                  <a:pt x="7274" y="6048"/>
                  <a:pt x="7274" y="6048"/>
                  <a:pt x="7200" y="6048"/>
                </a:cubicBezTo>
                <a:cubicBezTo>
                  <a:pt x="7126" y="6087"/>
                  <a:pt x="6977" y="6127"/>
                  <a:pt x="6977" y="6127"/>
                </a:cubicBezTo>
                <a:cubicBezTo>
                  <a:pt x="6977" y="6127"/>
                  <a:pt x="6903" y="6087"/>
                  <a:pt x="6977" y="5969"/>
                </a:cubicBezTo>
                <a:cubicBezTo>
                  <a:pt x="7052" y="5852"/>
                  <a:pt x="6977" y="5852"/>
                  <a:pt x="7052" y="5812"/>
                </a:cubicBezTo>
                <a:cubicBezTo>
                  <a:pt x="7126" y="5773"/>
                  <a:pt x="7200" y="5734"/>
                  <a:pt x="7200" y="5734"/>
                </a:cubicBezTo>
                <a:cubicBezTo>
                  <a:pt x="7200" y="5734"/>
                  <a:pt x="7200" y="5695"/>
                  <a:pt x="7052" y="5616"/>
                </a:cubicBezTo>
                <a:cubicBezTo>
                  <a:pt x="6977" y="5537"/>
                  <a:pt x="6903" y="5459"/>
                  <a:pt x="6903" y="5459"/>
                </a:cubicBezTo>
                <a:cubicBezTo>
                  <a:pt x="6829" y="5420"/>
                  <a:pt x="6680" y="5498"/>
                  <a:pt x="6680" y="5498"/>
                </a:cubicBezTo>
                <a:cubicBezTo>
                  <a:pt x="6680" y="5537"/>
                  <a:pt x="6606" y="5616"/>
                  <a:pt x="6680" y="5655"/>
                </a:cubicBezTo>
                <a:cubicBezTo>
                  <a:pt x="6680" y="5695"/>
                  <a:pt x="6680" y="5734"/>
                  <a:pt x="6606" y="5773"/>
                </a:cubicBezTo>
                <a:cubicBezTo>
                  <a:pt x="6532" y="5773"/>
                  <a:pt x="6532" y="5812"/>
                  <a:pt x="6458" y="5773"/>
                </a:cubicBezTo>
                <a:cubicBezTo>
                  <a:pt x="6384" y="5734"/>
                  <a:pt x="6458" y="5773"/>
                  <a:pt x="6384" y="5695"/>
                </a:cubicBezTo>
                <a:cubicBezTo>
                  <a:pt x="6309" y="5655"/>
                  <a:pt x="6384" y="5655"/>
                  <a:pt x="6309" y="5655"/>
                </a:cubicBezTo>
                <a:cubicBezTo>
                  <a:pt x="6235" y="5616"/>
                  <a:pt x="6161" y="5577"/>
                  <a:pt x="6161" y="5577"/>
                </a:cubicBezTo>
                <a:cubicBezTo>
                  <a:pt x="6161" y="5577"/>
                  <a:pt x="5938" y="5537"/>
                  <a:pt x="5938" y="5577"/>
                </a:cubicBezTo>
                <a:cubicBezTo>
                  <a:pt x="5938" y="5616"/>
                  <a:pt x="5938" y="5616"/>
                  <a:pt x="6012" y="5655"/>
                </a:cubicBezTo>
                <a:cubicBezTo>
                  <a:pt x="6012" y="5695"/>
                  <a:pt x="6087" y="5695"/>
                  <a:pt x="6087" y="5734"/>
                </a:cubicBezTo>
                <a:cubicBezTo>
                  <a:pt x="6087" y="5773"/>
                  <a:pt x="6012" y="5773"/>
                  <a:pt x="6012" y="5773"/>
                </a:cubicBezTo>
                <a:cubicBezTo>
                  <a:pt x="6012" y="5773"/>
                  <a:pt x="5938" y="5734"/>
                  <a:pt x="5864" y="5734"/>
                </a:cubicBezTo>
                <a:cubicBezTo>
                  <a:pt x="5864" y="5734"/>
                  <a:pt x="5715" y="5812"/>
                  <a:pt x="5715" y="5812"/>
                </a:cubicBezTo>
                <a:cubicBezTo>
                  <a:pt x="5715" y="5812"/>
                  <a:pt x="5715" y="5852"/>
                  <a:pt x="5715" y="5891"/>
                </a:cubicBezTo>
                <a:cubicBezTo>
                  <a:pt x="5715" y="5891"/>
                  <a:pt x="5715" y="5930"/>
                  <a:pt x="5715" y="5969"/>
                </a:cubicBezTo>
                <a:cubicBezTo>
                  <a:pt x="5790" y="6009"/>
                  <a:pt x="5790" y="6087"/>
                  <a:pt x="5864" y="6087"/>
                </a:cubicBezTo>
                <a:cubicBezTo>
                  <a:pt x="6012" y="6087"/>
                  <a:pt x="6309" y="6009"/>
                  <a:pt x="6309" y="6009"/>
                </a:cubicBezTo>
                <a:cubicBezTo>
                  <a:pt x="6309" y="6048"/>
                  <a:pt x="6458" y="6087"/>
                  <a:pt x="6532" y="6127"/>
                </a:cubicBezTo>
                <a:cubicBezTo>
                  <a:pt x="6532" y="6127"/>
                  <a:pt x="6532" y="6205"/>
                  <a:pt x="6532" y="6205"/>
                </a:cubicBezTo>
                <a:cubicBezTo>
                  <a:pt x="6532" y="6205"/>
                  <a:pt x="6458" y="6244"/>
                  <a:pt x="6384" y="6244"/>
                </a:cubicBezTo>
                <a:cubicBezTo>
                  <a:pt x="6309" y="6244"/>
                  <a:pt x="6235" y="6166"/>
                  <a:pt x="6235" y="6244"/>
                </a:cubicBezTo>
                <a:cubicBezTo>
                  <a:pt x="6235" y="6284"/>
                  <a:pt x="6161" y="6362"/>
                  <a:pt x="6235" y="6401"/>
                </a:cubicBezTo>
                <a:cubicBezTo>
                  <a:pt x="6309" y="6441"/>
                  <a:pt x="6309" y="6519"/>
                  <a:pt x="6458" y="6519"/>
                </a:cubicBezTo>
                <a:cubicBezTo>
                  <a:pt x="6606" y="6559"/>
                  <a:pt x="6606" y="6598"/>
                  <a:pt x="6680" y="6559"/>
                </a:cubicBezTo>
                <a:cubicBezTo>
                  <a:pt x="6755" y="6519"/>
                  <a:pt x="6755" y="6480"/>
                  <a:pt x="6829" y="6519"/>
                </a:cubicBezTo>
                <a:cubicBezTo>
                  <a:pt x="6903" y="6519"/>
                  <a:pt x="6977" y="6519"/>
                  <a:pt x="7052" y="6559"/>
                </a:cubicBezTo>
                <a:cubicBezTo>
                  <a:pt x="7052" y="6598"/>
                  <a:pt x="6977" y="6598"/>
                  <a:pt x="6977" y="6598"/>
                </a:cubicBezTo>
                <a:cubicBezTo>
                  <a:pt x="6977" y="6598"/>
                  <a:pt x="6903" y="6598"/>
                  <a:pt x="6903" y="6637"/>
                </a:cubicBezTo>
                <a:cubicBezTo>
                  <a:pt x="6903" y="6637"/>
                  <a:pt x="6829" y="6676"/>
                  <a:pt x="6903" y="6676"/>
                </a:cubicBezTo>
                <a:cubicBezTo>
                  <a:pt x="7052" y="6676"/>
                  <a:pt x="7126" y="6676"/>
                  <a:pt x="7126" y="6676"/>
                </a:cubicBezTo>
                <a:cubicBezTo>
                  <a:pt x="7126" y="6676"/>
                  <a:pt x="7200" y="6598"/>
                  <a:pt x="7274" y="6637"/>
                </a:cubicBezTo>
                <a:cubicBezTo>
                  <a:pt x="7274" y="6676"/>
                  <a:pt x="7200" y="6676"/>
                  <a:pt x="7126" y="6716"/>
                </a:cubicBezTo>
                <a:cubicBezTo>
                  <a:pt x="7052" y="6755"/>
                  <a:pt x="7052" y="6755"/>
                  <a:pt x="7052" y="6794"/>
                </a:cubicBezTo>
                <a:cubicBezTo>
                  <a:pt x="7052" y="6833"/>
                  <a:pt x="6977" y="6833"/>
                  <a:pt x="6977" y="6873"/>
                </a:cubicBezTo>
                <a:cubicBezTo>
                  <a:pt x="6977" y="6912"/>
                  <a:pt x="6829" y="7069"/>
                  <a:pt x="7052" y="6951"/>
                </a:cubicBezTo>
                <a:cubicBezTo>
                  <a:pt x="7348" y="6833"/>
                  <a:pt x="7348" y="6873"/>
                  <a:pt x="7348" y="6833"/>
                </a:cubicBezTo>
                <a:cubicBezTo>
                  <a:pt x="7348" y="6794"/>
                  <a:pt x="7348" y="6794"/>
                  <a:pt x="7497" y="6755"/>
                </a:cubicBezTo>
                <a:cubicBezTo>
                  <a:pt x="7571" y="6716"/>
                  <a:pt x="7645" y="6716"/>
                  <a:pt x="7720" y="6716"/>
                </a:cubicBezTo>
                <a:cubicBezTo>
                  <a:pt x="7720" y="6676"/>
                  <a:pt x="7868" y="6676"/>
                  <a:pt x="7794" y="6716"/>
                </a:cubicBezTo>
                <a:cubicBezTo>
                  <a:pt x="7720" y="6755"/>
                  <a:pt x="7645" y="6716"/>
                  <a:pt x="7720" y="6755"/>
                </a:cubicBezTo>
                <a:cubicBezTo>
                  <a:pt x="7794" y="6794"/>
                  <a:pt x="7794" y="6833"/>
                  <a:pt x="7868" y="6833"/>
                </a:cubicBezTo>
                <a:cubicBezTo>
                  <a:pt x="7942" y="6833"/>
                  <a:pt x="7942" y="6833"/>
                  <a:pt x="7942" y="6833"/>
                </a:cubicBezTo>
                <a:cubicBezTo>
                  <a:pt x="7942" y="6833"/>
                  <a:pt x="7794" y="6833"/>
                  <a:pt x="7720" y="6833"/>
                </a:cubicBezTo>
                <a:cubicBezTo>
                  <a:pt x="7720" y="6833"/>
                  <a:pt x="7645" y="6833"/>
                  <a:pt x="7645" y="6833"/>
                </a:cubicBezTo>
                <a:cubicBezTo>
                  <a:pt x="7571" y="6833"/>
                  <a:pt x="7571" y="6873"/>
                  <a:pt x="7571" y="6873"/>
                </a:cubicBezTo>
                <a:cubicBezTo>
                  <a:pt x="7497" y="6912"/>
                  <a:pt x="7497" y="6912"/>
                  <a:pt x="7497" y="6912"/>
                </a:cubicBezTo>
                <a:cubicBezTo>
                  <a:pt x="7497" y="6912"/>
                  <a:pt x="7571" y="6951"/>
                  <a:pt x="7571" y="6991"/>
                </a:cubicBezTo>
                <a:cubicBezTo>
                  <a:pt x="7571" y="6991"/>
                  <a:pt x="7571" y="6991"/>
                  <a:pt x="7497" y="6991"/>
                </a:cubicBezTo>
                <a:cubicBezTo>
                  <a:pt x="7423" y="6991"/>
                  <a:pt x="7497" y="6951"/>
                  <a:pt x="7348" y="6991"/>
                </a:cubicBezTo>
                <a:cubicBezTo>
                  <a:pt x="7200" y="6991"/>
                  <a:pt x="7274" y="6912"/>
                  <a:pt x="7200" y="7030"/>
                </a:cubicBezTo>
                <a:cubicBezTo>
                  <a:pt x="7126" y="7148"/>
                  <a:pt x="7052" y="7148"/>
                  <a:pt x="7052" y="7148"/>
                </a:cubicBezTo>
                <a:cubicBezTo>
                  <a:pt x="7052" y="7148"/>
                  <a:pt x="7052" y="7148"/>
                  <a:pt x="7052" y="7187"/>
                </a:cubicBezTo>
                <a:cubicBezTo>
                  <a:pt x="7052" y="7187"/>
                  <a:pt x="7126" y="7226"/>
                  <a:pt x="7200" y="7265"/>
                </a:cubicBezTo>
                <a:cubicBezTo>
                  <a:pt x="7348" y="7305"/>
                  <a:pt x="7423" y="7344"/>
                  <a:pt x="7423" y="7344"/>
                </a:cubicBezTo>
                <a:cubicBezTo>
                  <a:pt x="7423" y="7344"/>
                  <a:pt x="7348" y="7344"/>
                  <a:pt x="7274" y="7344"/>
                </a:cubicBezTo>
                <a:cubicBezTo>
                  <a:pt x="7126" y="7383"/>
                  <a:pt x="7052" y="7383"/>
                  <a:pt x="6977" y="7423"/>
                </a:cubicBezTo>
                <a:cubicBezTo>
                  <a:pt x="6977" y="7423"/>
                  <a:pt x="6903" y="7462"/>
                  <a:pt x="6829" y="7462"/>
                </a:cubicBezTo>
                <a:cubicBezTo>
                  <a:pt x="6755" y="7462"/>
                  <a:pt x="6532" y="7423"/>
                  <a:pt x="6458" y="7462"/>
                </a:cubicBezTo>
                <a:cubicBezTo>
                  <a:pt x="6384" y="7462"/>
                  <a:pt x="6309" y="7462"/>
                  <a:pt x="6235" y="7501"/>
                </a:cubicBezTo>
                <a:cubicBezTo>
                  <a:pt x="6235" y="7501"/>
                  <a:pt x="6235" y="7540"/>
                  <a:pt x="6235" y="7540"/>
                </a:cubicBezTo>
                <a:cubicBezTo>
                  <a:pt x="6235" y="7540"/>
                  <a:pt x="6161" y="7580"/>
                  <a:pt x="6235" y="7580"/>
                </a:cubicBezTo>
                <a:cubicBezTo>
                  <a:pt x="6309" y="7580"/>
                  <a:pt x="6606" y="7580"/>
                  <a:pt x="6606" y="7580"/>
                </a:cubicBezTo>
                <a:cubicBezTo>
                  <a:pt x="6680" y="7580"/>
                  <a:pt x="6680" y="7619"/>
                  <a:pt x="6680" y="7619"/>
                </a:cubicBezTo>
                <a:cubicBezTo>
                  <a:pt x="6532" y="7619"/>
                  <a:pt x="6532" y="7619"/>
                  <a:pt x="6532" y="7619"/>
                </a:cubicBezTo>
                <a:cubicBezTo>
                  <a:pt x="6532" y="7619"/>
                  <a:pt x="6384" y="7619"/>
                  <a:pt x="6309" y="7619"/>
                </a:cubicBezTo>
                <a:cubicBezTo>
                  <a:pt x="6309" y="7619"/>
                  <a:pt x="6087" y="7658"/>
                  <a:pt x="6087" y="7658"/>
                </a:cubicBezTo>
                <a:cubicBezTo>
                  <a:pt x="6087" y="7658"/>
                  <a:pt x="5938" y="7737"/>
                  <a:pt x="5938" y="7776"/>
                </a:cubicBezTo>
                <a:cubicBezTo>
                  <a:pt x="5938" y="7776"/>
                  <a:pt x="5938" y="7815"/>
                  <a:pt x="6012" y="7894"/>
                </a:cubicBezTo>
                <a:cubicBezTo>
                  <a:pt x="6161" y="7933"/>
                  <a:pt x="6161" y="7972"/>
                  <a:pt x="6161" y="8012"/>
                </a:cubicBezTo>
                <a:cubicBezTo>
                  <a:pt x="6161" y="8012"/>
                  <a:pt x="6161" y="8012"/>
                  <a:pt x="6161" y="8051"/>
                </a:cubicBezTo>
                <a:cubicBezTo>
                  <a:pt x="6087" y="8051"/>
                  <a:pt x="5938" y="8129"/>
                  <a:pt x="5938" y="8129"/>
                </a:cubicBezTo>
                <a:cubicBezTo>
                  <a:pt x="5938" y="8129"/>
                  <a:pt x="5938" y="8129"/>
                  <a:pt x="5938" y="8208"/>
                </a:cubicBezTo>
                <a:cubicBezTo>
                  <a:pt x="5864" y="8247"/>
                  <a:pt x="5715" y="8365"/>
                  <a:pt x="5864" y="8365"/>
                </a:cubicBezTo>
                <a:cubicBezTo>
                  <a:pt x="6012" y="8404"/>
                  <a:pt x="5938" y="8444"/>
                  <a:pt x="6087" y="8404"/>
                </a:cubicBezTo>
                <a:cubicBezTo>
                  <a:pt x="6309" y="8365"/>
                  <a:pt x="6087" y="8326"/>
                  <a:pt x="6384" y="8365"/>
                </a:cubicBezTo>
                <a:cubicBezTo>
                  <a:pt x="6680" y="8404"/>
                  <a:pt x="6755" y="8365"/>
                  <a:pt x="6829" y="8365"/>
                </a:cubicBezTo>
                <a:cubicBezTo>
                  <a:pt x="6903" y="8326"/>
                  <a:pt x="6903" y="8326"/>
                  <a:pt x="6977" y="8287"/>
                </a:cubicBezTo>
                <a:cubicBezTo>
                  <a:pt x="6977" y="8287"/>
                  <a:pt x="6829" y="8247"/>
                  <a:pt x="7052" y="8247"/>
                </a:cubicBezTo>
                <a:cubicBezTo>
                  <a:pt x="7274" y="8208"/>
                  <a:pt x="7274" y="8208"/>
                  <a:pt x="7274" y="8208"/>
                </a:cubicBezTo>
                <a:cubicBezTo>
                  <a:pt x="7274" y="8208"/>
                  <a:pt x="7126" y="8090"/>
                  <a:pt x="7274" y="8169"/>
                </a:cubicBezTo>
                <a:cubicBezTo>
                  <a:pt x="7497" y="8247"/>
                  <a:pt x="7497" y="8287"/>
                  <a:pt x="7497" y="8287"/>
                </a:cubicBezTo>
                <a:cubicBezTo>
                  <a:pt x="7348" y="8365"/>
                  <a:pt x="7348" y="8365"/>
                  <a:pt x="7348" y="8365"/>
                </a:cubicBezTo>
                <a:cubicBezTo>
                  <a:pt x="7348" y="8404"/>
                  <a:pt x="7348" y="8404"/>
                  <a:pt x="7348" y="8404"/>
                </a:cubicBezTo>
                <a:cubicBezTo>
                  <a:pt x="7348" y="8404"/>
                  <a:pt x="7200" y="8404"/>
                  <a:pt x="7126" y="8483"/>
                </a:cubicBezTo>
                <a:cubicBezTo>
                  <a:pt x="7052" y="8561"/>
                  <a:pt x="6829" y="8679"/>
                  <a:pt x="6829" y="8719"/>
                </a:cubicBezTo>
                <a:cubicBezTo>
                  <a:pt x="6829" y="8719"/>
                  <a:pt x="6903" y="8679"/>
                  <a:pt x="6755" y="8758"/>
                </a:cubicBezTo>
                <a:cubicBezTo>
                  <a:pt x="6532" y="8836"/>
                  <a:pt x="6458" y="8836"/>
                  <a:pt x="6309" y="8876"/>
                </a:cubicBezTo>
                <a:cubicBezTo>
                  <a:pt x="6235" y="8954"/>
                  <a:pt x="6235" y="8915"/>
                  <a:pt x="6161" y="8954"/>
                </a:cubicBezTo>
                <a:cubicBezTo>
                  <a:pt x="6161" y="8993"/>
                  <a:pt x="6087" y="9033"/>
                  <a:pt x="6087" y="9033"/>
                </a:cubicBezTo>
                <a:cubicBezTo>
                  <a:pt x="6012" y="9111"/>
                  <a:pt x="6012" y="9111"/>
                  <a:pt x="6012" y="9111"/>
                </a:cubicBezTo>
                <a:cubicBezTo>
                  <a:pt x="5790" y="9151"/>
                  <a:pt x="5790" y="9151"/>
                  <a:pt x="5790" y="9151"/>
                </a:cubicBezTo>
                <a:cubicBezTo>
                  <a:pt x="5567" y="9111"/>
                  <a:pt x="5567" y="9111"/>
                  <a:pt x="5567" y="9111"/>
                </a:cubicBezTo>
                <a:cubicBezTo>
                  <a:pt x="5419" y="9190"/>
                  <a:pt x="5419" y="9190"/>
                  <a:pt x="5419" y="9190"/>
                </a:cubicBezTo>
                <a:cubicBezTo>
                  <a:pt x="5419" y="9190"/>
                  <a:pt x="5196" y="9151"/>
                  <a:pt x="5122" y="9151"/>
                </a:cubicBezTo>
                <a:cubicBezTo>
                  <a:pt x="5047" y="9190"/>
                  <a:pt x="4973" y="9229"/>
                  <a:pt x="4973" y="9229"/>
                </a:cubicBezTo>
                <a:cubicBezTo>
                  <a:pt x="4973" y="9229"/>
                  <a:pt x="4899" y="9229"/>
                  <a:pt x="4899" y="9308"/>
                </a:cubicBezTo>
                <a:cubicBezTo>
                  <a:pt x="4899" y="9347"/>
                  <a:pt x="4825" y="9465"/>
                  <a:pt x="4825" y="9465"/>
                </a:cubicBezTo>
                <a:cubicBezTo>
                  <a:pt x="4676" y="9543"/>
                  <a:pt x="4676" y="9543"/>
                  <a:pt x="4676" y="9543"/>
                </a:cubicBezTo>
                <a:cubicBezTo>
                  <a:pt x="4676" y="9543"/>
                  <a:pt x="4602" y="9622"/>
                  <a:pt x="4751" y="9583"/>
                </a:cubicBezTo>
                <a:cubicBezTo>
                  <a:pt x="4899" y="9543"/>
                  <a:pt x="4973" y="9504"/>
                  <a:pt x="5047" y="9465"/>
                </a:cubicBezTo>
                <a:cubicBezTo>
                  <a:pt x="5047" y="9465"/>
                  <a:pt x="5196" y="9425"/>
                  <a:pt x="5196" y="9425"/>
                </a:cubicBezTo>
                <a:cubicBezTo>
                  <a:pt x="5196" y="9504"/>
                  <a:pt x="5196" y="9504"/>
                  <a:pt x="5196" y="9504"/>
                </a:cubicBezTo>
                <a:cubicBezTo>
                  <a:pt x="5122" y="9661"/>
                  <a:pt x="5122" y="9661"/>
                  <a:pt x="5122" y="9661"/>
                </a:cubicBezTo>
                <a:cubicBezTo>
                  <a:pt x="5047" y="9700"/>
                  <a:pt x="5047" y="9700"/>
                  <a:pt x="5047" y="9700"/>
                </a:cubicBezTo>
                <a:cubicBezTo>
                  <a:pt x="4973" y="9740"/>
                  <a:pt x="4973" y="9740"/>
                  <a:pt x="4973" y="9740"/>
                </a:cubicBezTo>
                <a:cubicBezTo>
                  <a:pt x="4973" y="9740"/>
                  <a:pt x="4825" y="9897"/>
                  <a:pt x="4973" y="9897"/>
                </a:cubicBezTo>
                <a:cubicBezTo>
                  <a:pt x="5122" y="9857"/>
                  <a:pt x="5047" y="9857"/>
                  <a:pt x="5196" y="9818"/>
                </a:cubicBezTo>
                <a:cubicBezTo>
                  <a:pt x="5344" y="9818"/>
                  <a:pt x="5270" y="9779"/>
                  <a:pt x="5567" y="9740"/>
                </a:cubicBezTo>
                <a:cubicBezTo>
                  <a:pt x="5790" y="9740"/>
                  <a:pt x="5790" y="9661"/>
                  <a:pt x="5790" y="9622"/>
                </a:cubicBezTo>
                <a:cubicBezTo>
                  <a:pt x="5790" y="9622"/>
                  <a:pt x="5790" y="9583"/>
                  <a:pt x="5790" y="9543"/>
                </a:cubicBezTo>
                <a:cubicBezTo>
                  <a:pt x="5790" y="9504"/>
                  <a:pt x="5641" y="9465"/>
                  <a:pt x="5864" y="9425"/>
                </a:cubicBezTo>
                <a:cubicBezTo>
                  <a:pt x="6012" y="9425"/>
                  <a:pt x="5938" y="9465"/>
                  <a:pt x="6012" y="9425"/>
                </a:cubicBezTo>
                <a:cubicBezTo>
                  <a:pt x="6087" y="9386"/>
                  <a:pt x="6087" y="9465"/>
                  <a:pt x="6087" y="9347"/>
                </a:cubicBezTo>
                <a:cubicBezTo>
                  <a:pt x="6087" y="9268"/>
                  <a:pt x="6087" y="9268"/>
                  <a:pt x="6235" y="9229"/>
                </a:cubicBezTo>
                <a:cubicBezTo>
                  <a:pt x="6384" y="9151"/>
                  <a:pt x="6309" y="9190"/>
                  <a:pt x="6384" y="9151"/>
                </a:cubicBezTo>
                <a:cubicBezTo>
                  <a:pt x="6458" y="9111"/>
                  <a:pt x="6384" y="9111"/>
                  <a:pt x="6458" y="9072"/>
                </a:cubicBezTo>
                <a:cubicBezTo>
                  <a:pt x="6606" y="9033"/>
                  <a:pt x="6606" y="9033"/>
                  <a:pt x="6606" y="9033"/>
                </a:cubicBezTo>
                <a:cubicBezTo>
                  <a:pt x="6606" y="8993"/>
                  <a:pt x="6829" y="8915"/>
                  <a:pt x="6829" y="8915"/>
                </a:cubicBezTo>
                <a:cubicBezTo>
                  <a:pt x="6829" y="8836"/>
                  <a:pt x="6829" y="8836"/>
                  <a:pt x="6829" y="8836"/>
                </a:cubicBezTo>
                <a:cubicBezTo>
                  <a:pt x="7126" y="8758"/>
                  <a:pt x="7126" y="8758"/>
                  <a:pt x="7126" y="8758"/>
                </a:cubicBezTo>
                <a:cubicBezTo>
                  <a:pt x="7126" y="8758"/>
                  <a:pt x="7200" y="8719"/>
                  <a:pt x="7200" y="8758"/>
                </a:cubicBezTo>
                <a:cubicBezTo>
                  <a:pt x="7126" y="8797"/>
                  <a:pt x="7052" y="8876"/>
                  <a:pt x="7052" y="8876"/>
                </a:cubicBezTo>
                <a:cubicBezTo>
                  <a:pt x="7052" y="8954"/>
                  <a:pt x="7052" y="8954"/>
                  <a:pt x="7052" y="8954"/>
                </a:cubicBezTo>
                <a:cubicBezTo>
                  <a:pt x="6829" y="9033"/>
                  <a:pt x="6829" y="9033"/>
                  <a:pt x="6829" y="9033"/>
                </a:cubicBezTo>
                <a:cubicBezTo>
                  <a:pt x="6829" y="9033"/>
                  <a:pt x="6977" y="9072"/>
                  <a:pt x="6903" y="9111"/>
                </a:cubicBezTo>
                <a:cubicBezTo>
                  <a:pt x="6829" y="9151"/>
                  <a:pt x="6680" y="9190"/>
                  <a:pt x="6680" y="9190"/>
                </a:cubicBezTo>
                <a:cubicBezTo>
                  <a:pt x="6680" y="9268"/>
                  <a:pt x="6680" y="9268"/>
                  <a:pt x="6680" y="9268"/>
                </a:cubicBezTo>
                <a:cubicBezTo>
                  <a:pt x="6755" y="9308"/>
                  <a:pt x="6755" y="9308"/>
                  <a:pt x="6755" y="9308"/>
                </a:cubicBezTo>
                <a:cubicBezTo>
                  <a:pt x="6606" y="9465"/>
                  <a:pt x="6606" y="9465"/>
                  <a:pt x="6606" y="9465"/>
                </a:cubicBezTo>
                <a:cubicBezTo>
                  <a:pt x="6755" y="9543"/>
                  <a:pt x="6755" y="9543"/>
                  <a:pt x="6755" y="9543"/>
                </a:cubicBezTo>
                <a:cubicBezTo>
                  <a:pt x="6829" y="9622"/>
                  <a:pt x="6829" y="9622"/>
                  <a:pt x="6829" y="9622"/>
                </a:cubicBezTo>
                <a:cubicBezTo>
                  <a:pt x="6829" y="9622"/>
                  <a:pt x="6755" y="9661"/>
                  <a:pt x="6680" y="9700"/>
                </a:cubicBezTo>
                <a:cubicBezTo>
                  <a:pt x="6606" y="9700"/>
                  <a:pt x="6458" y="9818"/>
                  <a:pt x="6458" y="9818"/>
                </a:cubicBezTo>
                <a:cubicBezTo>
                  <a:pt x="6309" y="9936"/>
                  <a:pt x="6309" y="9936"/>
                  <a:pt x="6309" y="9936"/>
                </a:cubicBezTo>
                <a:cubicBezTo>
                  <a:pt x="6161" y="10054"/>
                  <a:pt x="6161" y="10054"/>
                  <a:pt x="6161" y="10054"/>
                </a:cubicBezTo>
                <a:cubicBezTo>
                  <a:pt x="6161" y="10172"/>
                  <a:pt x="6161" y="10172"/>
                  <a:pt x="6161" y="10172"/>
                </a:cubicBezTo>
                <a:cubicBezTo>
                  <a:pt x="6087" y="10329"/>
                  <a:pt x="6087" y="10329"/>
                  <a:pt x="6087" y="10329"/>
                </a:cubicBezTo>
                <a:cubicBezTo>
                  <a:pt x="5938" y="10368"/>
                  <a:pt x="5938" y="10368"/>
                  <a:pt x="5938" y="10368"/>
                </a:cubicBezTo>
                <a:cubicBezTo>
                  <a:pt x="5938" y="10368"/>
                  <a:pt x="5864" y="10486"/>
                  <a:pt x="6012" y="10486"/>
                </a:cubicBezTo>
                <a:cubicBezTo>
                  <a:pt x="6161" y="10525"/>
                  <a:pt x="6161" y="10525"/>
                  <a:pt x="6235" y="10525"/>
                </a:cubicBezTo>
                <a:cubicBezTo>
                  <a:pt x="6384" y="10525"/>
                  <a:pt x="6309" y="10525"/>
                  <a:pt x="6384" y="10525"/>
                </a:cubicBezTo>
                <a:cubicBezTo>
                  <a:pt x="6458" y="10525"/>
                  <a:pt x="6606" y="10525"/>
                  <a:pt x="6606" y="10447"/>
                </a:cubicBezTo>
                <a:cubicBezTo>
                  <a:pt x="6606" y="10368"/>
                  <a:pt x="6606" y="10289"/>
                  <a:pt x="6606" y="10250"/>
                </a:cubicBezTo>
                <a:cubicBezTo>
                  <a:pt x="6606" y="10250"/>
                  <a:pt x="6755" y="10132"/>
                  <a:pt x="6755" y="10132"/>
                </a:cubicBezTo>
                <a:cubicBezTo>
                  <a:pt x="6755" y="9975"/>
                  <a:pt x="6755" y="9975"/>
                  <a:pt x="6755" y="9975"/>
                </a:cubicBezTo>
                <a:cubicBezTo>
                  <a:pt x="6755" y="9975"/>
                  <a:pt x="6755" y="9936"/>
                  <a:pt x="6903" y="9857"/>
                </a:cubicBezTo>
                <a:cubicBezTo>
                  <a:pt x="7052" y="9818"/>
                  <a:pt x="6977" y="9818"/>
                  <a:pt x="7052" y="9818"/>
                </a:cubicBezTo>
                <a:cubicBezTo>
                  <a:pt x="7126" y="9779"/>
                  <a:pt x="7126" y="9740"/>
                  <a:pt x="7126" y="9700"/>
                </a:cubicBezTo>
                <a:cubicBezTo>
                  <a:pt x="7200" y="9661"/>
                  <a:pt x="7200" y="9661"/>
                  <a:pt x="7200" y="9661"/>
                </a:cubicBezTo>
                <a:cubicBezTo>
                  <a:pt x="7274" y="9583"/>
                  <a:pt x="7274" y="9583"/>
                  <a:pt x="7274" y="9583"/>
                </a:cubicBezTo>
                <a:cubicBezTo>
                  <a:pt x="7274" y="9268"/>
                  <a:pt x="7274" y="9268"/>
                  <a:pt x="7274" y="9268"/>
                </a:cubicBezTo>
                <a:cubicBezTo>
                  <a:pt x="7274" y="9268"/>
                  <a:pt x="7274" y="9190"/>
                  <a:pt x="7348" y="9190"/>
                </a:cubicBezTo>
                <a:cubicBezTo>
                  <a:pt x="7423" y="9190"/>
                  <a:pt x="7497" y="9190"/>
                  <a:pt x="7497" y="9190"/>
                </a:cubicBezTo>
                <a:cubicBezTo>
                  <a:pt x="7497" y="9190"/>
                  <a:pt x="7497" y="9229"/>
                  <a:pt x="7497" y="9308"/>
                </a:cubicBezTo>
                <a:cubicBezTo>
                  <a:pt x="7423" y="9386"/>
                  <a:pt x="7497" y="9504"/>
                  <a:pt x="7497" y="9504"/>
                </a:cubicBezTo>
                <a:cubicBezTo>
                  <a:pt x="8016" y="9740"/>
                  <a:pt x="8016" y="9740"/>
                  <a:pt x="8016" y="9740"/>
                </a:cubicBezTo>
                <a:cubicBezTo>
                  <a:pt x="8016" y="9740"/>
                  <a:pt x="8239" y="9936"/>
                  <a:pt x="8239" y="9975"/>
                </a:cubicBezTo>
                <a:cubicBezTo>
                  <a:pt x="8239" y="9975"/>
                  <a:pt x="8610" y="10132"/>
                  <a:pt x="8610" y="10132"/>
                </a:cubicBezTo>
                <a:cubicBezTo>
                  <a:pt x="8610" y="10132"/>
                  <a:pt x="8685" y="10172"/>
                  <a:pt x="8610" y="10211"/>
                </a:cubicBezTo>
                <a:cubicBezTo>
                  <a:pt x="8610" y="10250"/>
                  <a:pt x="8685" y="10289"/>
                  <a:pt x="8685" y="10329"/>
                </a:cubicBezTo>
                <a:cubicBezTo>
                  <a:pt x="8610" y="10368"/>
                  <a:pt x="8536" y="10486"/>
                  <a:pt x="8536" y="10486"/>
                </a:cubicBezTo>
                <a:cubicBezTo>
                  <a:pt x="8388" y="10525"/>
                  <a:pt x="8388" y="10525"/>
                  <a:pt x="8388" y="10525"/>
                </a:cubicBezTo>
                <a:cubicBezTo>
                  <a:pt x="8165" y="10643"/>
                  <a:pt x="8165" y="10643"/>
                  <a:pt x="8165" y="10643"/>
                </a:cubicBezTo>
                <a:cubicBezTo>
                  <a:pt x="8091" y="10800"/>
                  <a:pt x="8091" y="10800"/>
                  <a:pt x="8091" y="10800"/>
                </a:cubicBezTo>
                <a:cubicBezTo>
                  <a:pt x="7942" y="10918"/>
                  <a:pt x="7942" y="10918"/>
                  <a:pt x="7942" y="10918"/>
                </a:cubicBezTo>
                <a:cubicBezTo>
                  <a:pt x="7645" y="10996"/>
                  <a:pt x="7645" y="10996"/>
                  <a:pt x="7645" y="10996"/>
                </a:cubicBezTo>
                <a:cubicBezTo>
                  <a:pt x="7274" y="11193"/>
                  <a:pt x="7274" y="11193"/>
                  <a:pt x="7274" y="11193"/>
                </a:cubicBezTo>
                <a:cubicBezTo>
                  <a:pt x="7126" y="11350"/>
                  <a:pt x="7126" y="11350"/>
                  <a:pt x="7126" y="11350"/>
                </a:cubicBezTo>
                <a:cubicBezTo>
                  <a:pt x="6903" y="11507"/>
                  <a:pt x="6903" y="11507"/>
                  <a:pt x="6903" y="11507"/>
                </a:cubicBezTo>
                <a:cubicBezTo>
                  <a:pt x="6903" y="11625"/>
                  <a:pt x="6903" y="11625"/>
                  <a:pt x="6903" y="11625"/>
                </a:cubicBezTo>
                <a:cubicBezTo>
                  <a:pt x="6903" y="11625"/>
                  <a:pt x="7052" y="11782"/>
                  <a:pt x="7126" y="11782"/>
                </a:cubicBezTo>
                <a:cubicBezTo>
                  <a:pt x="7126" y="11782"/>
                  <a:pt x="7200" y="11821"/>
                  <a:pt x="7200" y="11821"/>
                </a:cubicBezTo>
                <a:cubicBezTo>
                  <a:pt x="7274" y="12017"/>
                  <a:pt x="7274" y="12017"/>
                  <a:pt x="7274" y="12017"/>
                </a:cubicBezTo>
                <a:cubicBezTo>
                  <a:pt x="7274" y="12017"/>
                  <a:pt x="7274" y="12135"/>
                  <a:pt x="7348" y="12135"/>
                </a:cubicBezTo>
                <a:cubicBezTo>
                  <a:pt x="7423" y="12096"/>
                  <a:pt x="7497" y="11978"/>
                  <a:pt x="7497" y="11978"/>
                </a:cubicBezTo>
                <a:cubicBezTo>
                  <a:pt x="7497" y="11978"/>
                  <a:pt x="7348" y="11900"/>
                  <a:pt x="7348" y="11821"/>
                </a:cubicBezTo>
                <a:cubicBezTo>
                  <a:pt x="7348" y="11743"/>
                  <a:pt x="7497" y="11625"/>
                  <a:pt x="7497" y="11625"/>
                </a:cubicBezTo>
                <a:cubicBezTo>
                  <a:pt x="7645" y="11585"/>
                  <a:pt x="7645" y="11585"/>
                  <a:pt x="7645" y="11585"/>
                </a:cubicBezTo>
                <a:cubicBezTo>
                  <a:pt x="7645" y="11585"/>
                  <a:pt x="7571" y="11585"/>
                  <a:pt x="7645" y="11625"/>
                </a:cubicBezTo>
                <a:cubicBezTo>
                  <a:pt x="7720" y="11703"/>
                  <a:pt x="7720" y="11664"/>
                  <a:pt x="7794" y="11703"/>
                </a:cubicBezTo>
                <a:cubicBezTo>
                  <a:pt x="7794" y="11743"/>
                  <a:pt x="8016" y="11860"/>
                  <a:pt x="8016" y="11860"/>
                </a:cubicBezTo>
                <a:cubicBezTo>
                  <a:pt x="8016" y="11860"/>
                  <a:pt x="8239" y="11978"/>
                  <a:pt x="8313" y="12017"/>
                </a:cubicBezTo>
                <a:cubicBezTo>
                  <a:pt x="8388" y="12057"/>
                  <a:pt x="8462" y="12135"/>
                  <a:pt x="8536" y="12135"/>
                </a:cubicBezTo>
                <a:cubicBezTo>
                  <a:pt x="8610" y="12096"/>
                  <a:pt x="8685" y="12135"/>
                  <a:pt x="8685" y="12057"/>
                </a:cubicBezTo>
                <a:cubicBezTo>
                  <a:pt x="8685" y="11978"/>
                  <a:pt x="8759" y="11978"/>
                  <a:pt x="8759" y="11900"/>
                </a:cubicBezTo>
                <a:cubicBezTo>
                  <a:pt x="8685" y="11860"/>
                  <a:pt x="8685" y="11743"/>
                  <a:pt x="8685" y="11743"/>
                </a:cubicBezTo>
                <a:cubicBezTo>
                  <a:pt x="8685" y="11743"/>
                  <a:pt x="8685" y="11703"/>
                  <a:pt x="8759" y="11703"/>
                </a:cubicBezTo>
                <a:cubicBezTo>
                  <a:pt x="8907" y="11703"/>
                  <a:pt x="8907" y="11782"/>
                  <a:pt x="8907" y="11782"/>
                </a:cubicBezTo>
                <a:cubicBezTo>
                  <a:pt x="8907" y="11782"/>
                  <a:pt x="8981" y="11900"/>
                  <a:pt x="9056" y="11939"/>
                </a:cubicBezTo>
                <a:cubicBezTo>
                  <a:pt x="9130" y="11939"/>
                  <a:pt x="9204" y="11939"/>
                  <a:pt x="9278" y="11978"/>
                </a:cubicBezTo>
                <a:cubicBezTo>
                  <a:pt x="9353" y="12057"/>
                  <a:pt x="9724" y="12096"/>
                  <a:pt x="9724" y="12096"/>
                </a:cubicBezTo>
                <a:cubicBezTo>
                  <a:pt x="9724" y="12096"/>
                  <a:pt x="9798" y="12057"/>
                  <a:pt x="9872" y="12017"/>
                </a:cubicBezTo>
                <a:cubicBezTo>
                  <a:pt x="9872" y="11978"/>
                  <a:pt x="10021" y="11978"/>
                  <a:pt x="10021" y="11978"/>
                </a:cubicBezTo>
                <a:cubicBezTo>
                  <a:pt x="10021" y="11978"/>
                  <a:pt x="9946" y="11900"/>
                  <a:pt x="10169" y="11939"/>
                </a:cubicBezTo>
                <a:cubicBezTo>
                  <a:pt x="10318" y="11939"/>
                  <a:pt x="10392" y="11978"/>
                  <a:pt x="10392" y="11939"/>
                </a:cubicBezTo>
                <a:cubicBezTo>
                  <a:pt x="10466" y="11900"/>
                  <a:pt x="10614" y="11743"/>
                  <a:pt x="10614" y="11743"/>
                </a:cubicBezTo>
                <a:cubicBezTo>
                  <a:pt x="10614" y="11743"/>
                  <a:pt x="10540" y="11625"/>
                  <a:pt x="10763" y="11664"/>
                </a:cubicBezTo>
                <a:cubicBezTo>
                  <a:pt x="10911" y="11743"/>
                  <a:pt x="11728" y="11821"/>
                  <a:pt x="11728" y="11821"/>
                </a:cubicBezTo>
                <a:cubicBezTo>
                  <a:pt x="11654" y="11900"/>
                  <a:pt x="11654" y="11900"/>
                  <a:pt x="11654" y="11900"/>
                </a:cubicBezTo>
                <a:cubicBezTo>
                  <a:pt x="11357" y="11860"/>
                  <a:pt x="11357" y="11860"/>
                  <a:pt x="11357" y="11860"/>
                </a:cubicBezTo>
                <a:cubicBezTo>
                  <a:pt x="11134" y="11900"/>
                  <a:pt x="11134" y="11900"/>
                  <a:pt x="11134" y="11900"/>
                </a:cubicBezTo>
                <a:cubicBezTo>
                  <a:pt x="11134" y="11900"/>
                  <a:pt x="11060" y="11900"/>
                  <a:pt x="10986" y="11978"/>
                </a:cubicBezTo>
                <a:cubicBezTo>
                  <a:pt x="10986" y="12017"/>
                  <a:pt x="10986" y="12057"/>
                  <a:pt x="10911" y="12096"/>
                </a:cubicBezTo>
                <a:cubicBezTo>
                  <a:pt x="10911" y="12135"/>
                  <a:pt x="10837" y="12175"/>
                  <a:pt x="10763" y="12175"/>
                </a:cubicBezTo>
                <a:cubicBezTo>
                  <a:pt x="10763" y="12214"/>
                  <a:pt x="10466" y="12332"/>
                  <a:pt x="10466" y="12332"/>
                </a:cubicBezTo>
                <a:cubicBezTo>
                  <a:pt x="10318" y="12449"/>
                  <a:pt x="10318" y="12449"/>
                  <a:pt x="10318" y="12449"/>
                </a:cubicBezTo>
                <a:cubicBezTo>
                  <a:pt x="10169" y="12646"/>
                  <a:pt x="10169" y="12646"/>
                  <a:pt x="10169" y="12646"/>
                </a:cubicBezTo>
                <a:cubicBezTo>
                  <a:pt x="10169" y="12646"/>
                  <a:pt x="10169" y="12803"/>
                  <a:pt x="10243" y="12803"/>
                </a:cubicBezTo>
                <a:cubicBezTo>
                  <a:pt x="10318" y="12842"/>
                  <a:pt x="10466" y="12960"/>
                  <a:pt x="10466" y="12960"/>
                </a:cubicBezTo>
                <a:cubicBezTo>
                  <a:pt x="10466" y="12960"/>
                  <a:pt x="10466" y="13039"/>
                  <a:pt x="10466" y="13078"/>
                </a:cubicBezTo>
                <a:cubicBezTo>
                  <a:pt x="10466" y="13117"/>
                  <a:pt x="10466" y="13156"/>
                  <a:pt x="10540" y="13235"/>
                </a:cubicBezTo>
                <a:cubicBezTo>
                  <a:pt x="10614" y="13274"/>
                  <a:pt x="10689" y="13431"/>
                  <a:pt x="10689" y="13431"/>
                </a:cubicBezTo>
                <a:cubicBezTo>
                  <a:pt x="10763" y="13431"/>
                  <a:pt x="10763" y="13431"/>
                  <a:pt x="10763" y="13431"/>
                </a:cubicBezTo>
                <a:cubicBezTo>
                  <a:pt x="10763" y="13549"/>
                  <a:pt x="10763" y="13549"/>
                  <a:pt x="10763" y="13549"/>
                </a:cubicBezTo>
                <a:cubicBezTo>
                  <a:pt x="10763" y="13549"/>
                  <a:pt x="10763" y="13667"/>
                  <a:pt x="10837" y="13667"/>
                </a:cubicBezTo>
                <a:cubicBezTo>
                  <a:pt x="10986" y="13667"/>
                  <a:pt x="11208" y="13588"/>
                  <a:pt x="11208" y="13588"/>
                </a:cubicBezTo>
                <a:cubicBezTo>
                  <a:pt x="11802" y="13510"/>
                  <a:pt x="11802" y="13510"/>
                  <a:pt x="11802" y="13510"/>
                </a:cubicBezTo>
                <a:cubicBezTo>
                  <a:pt x="11802" y="13510"/>
                  <a:pt x="11728" y="13667"/>
                  <a:pt x="11728" y="13706"/>
                </a:cubicBezTo>
                <a:cubicBezTo>
                  <a:pt x="11728" y="13745"/>
                  <a:pt x="11579" y="13745"/>
                  <a:pt x="11505" y="13785"/>
                </a:cubicBezTo>
                <a:cubicBezTo>
                  <a:pt x="11505" y="13824"/>
                  <a:pt x="11505" y="13863"/>
                  <a:pt x="11505" y="13863"/>
                </a:cubicBezTo>
                <a:cubicBezTo>
                  <a:pt x="11505" y="13863"/>
                  <a:pt x="11431" y="13981"/>
                  <a:pt x="11357" y="13981"/>
                </a:cubicBezTo>
                <a:cubicBezTo>
                  <a:pt x="11208" y="13981"/>
                  <a:pt x="11060" y="14020"/>
                  <a:pt x="11060" y="14020"/>
                </a:cubicBezTo>
                <a:cubicBezTo>
                  <a:pt x="11060" y="14020"/>
                  <a:pt x="10986" y="13942"/>
                  <a:pt x="10986" y="14060"/>
                </a:cubicBezTo>
                <a:cubicBezTo>
                  <a:pt x="10911" y="14138"/>
                  <a:pt x="10837" y="14217"/>
                  <a:pt x="10837" y="14256"/>
                </a:cubicBezTo>
                <a:cubicBezTo>
                  <a:pt x="10837" y="14295"/>
                  <a:pt x="10689" y="14335"/>
                  <a:pt x="10911" y="14374"/>
                </a:cubicBezTo>
                <a:cubicBezTo>
                  <a:pt x="11060" y="14374"/>
                  <a:pt x="11060" y="14492"/>
                  <a:pt x="11060" y="14492"/>
                </a:cubicBezTo>
                <a:cubicBezTo>
                  <a:pt x="11060" y="14492"/>
                  <a:pt x="10911" y="14570"/>
                  <a:pt x="10837" y="14609"/>
                </a:cubicBezTo>
                <a:cubicBezTo>
                  <a:pt x="10763" y="14649"/>
                  <a:pt x="10689" y="14609"/>
                  <a:pt x="10689" y="14649"/>
                </a:cubicBezTo>
                <a:cubicBezTo>
                  <a:pt x="10689" y="14688"/>
                  <a:pt x="10837" y="14884"/>
                  <a:pt x="10837" y="14884"/>
                </a:cubicBezTo>
                <a:cubicBezTo>
                  <a:pt x="10837" y="14884"/>
                  <a:pt x="10837" y="15002"/>
                  <a:pt x="10689" y="15002"/>
                </a:cubicBezTo>
                <a:cubicBezTo>
                  <a:pt x="10540" y="15002"/>
                  <a:pt x="10540" y="15002"/>
                  <a:pt x="10466" y="15002"/>
                </a:cubicBezTo>
                <a:cubicBezTo>
                  <a:pt x="10392" y="15002"/>
                  <a:pt x="10318" y="15002"/>
                  <a:pt x="10318" y="15002"/>
                </a:cubicBezTo>
                <a:cubicBezTo>
                  <a:pt x="10318" y="15002"/>
                  <a:pt x="10392" y="15041"/>
                  <a:pt x="10392" y="15120"/>
                </a:cubicBezTo>
                <a:cubicBezTo>
                  <a:pt x="10392" y="15199"/>
                  <a:pt x="10392" y="15277"/>
                  <a:pt x="10392" y="15277"/>
                </a:cubicBezTo>
                <a:cubicBezTo>
                  <a:pt x="10169" y="15238"/>
                  <a:pt x="10169" y="15238"/>
                  <a:pt x="10169" y="15238"/>
                </a:cubicBezTo>
                <a:cubicBezTo>
                  <a:pt x="9946" y="15120"/>
                  <a:pt x="9946" y="15120"/>
                  <a:pt x="9946" y="15120"/>
                </a:cubicBezTo>
                <a:cubicBezTo>
                  <a:pt x="9946" y="15120"/>
                  <a:pt x="9724" y="15120"/>
                  <a:pt x="9649" y="15120"/>
                </a:cubicBezTo>
                <a:cubicBezTo>
                  <a:pt x="9575" y="15159"/>
                  <a:pt x="9353" y="15159"/>
                  <a:pt x="9353" y="15159"/>
                </a:cubicBezTo>
                <a:cubicBezTo>
                  <a:pt x="9353" y="15159"/>
                  <a:pt x="8981" y="15081"/>
                  <a:pt x="8907" y="15041"/>
                </a:cubicBezTo>
                <a:cubicBezTo>
                  <a:pt x="8907" y="15002"/>
                  <a:pt x="8907" y="15002"/>
                  <a:pt x="8833" y="15041"/>
                </a:cubicBezTo>
                <a:cubicBezTo>
                  <a:pt x="8833" y="15041"/>
                  <a:pt x="8907" y="15041"/>
                  <a:pt x="8833" y="15041"/>
                </a:cubicBezTo>
                <a:cubicBezTo>
                  <a:pt x="8759" y="15081"/>
                  <a:pt x="8907" y="15081"/>
                  <a:pt x="8610" y="15081"/>
                </a:cubicBezTo>
                <a:cubicBezTo>
                  <a:pt x="8313" y="15120"/>
                  <a:pt x="8016" y="15159"/>
                  <a:pt x="8016" y="15159"/>
                </a:cubicBezTo>
                <a:cubicBezTo>
                  <a:pt x="8016" y="15159"/>
                  <a:pt x="8239" y="15041"/>
                  <a:pt x="8165" y="15002"/>
                </a:cubicBezTo>
                <a:cubicBezTo>
                  <a:pt x="8091" y="14963"/>
                  <a:pt x="8165" y="15002"/>
                  <a:pt x="8016" y="14963"/>
                </a:cubicBezTo>
                <a:cubicBezTo>
                  <a:pt x="7942" y="14924"/>
                  <a:pt x="7794" y="14845"/>
                  <a:pt x="7794" y="14806"/>
                </a:cubicBezTo>
                <a:cubicBezTo>
                  <a:pt x="7794" y="14767"/>
                  <a:pt x="7794" y="14688"/>
                  <a:pt x="7645" y="14688"/>
                </a:cubicBezTo>
                <a:cubicBezTo>
                  <a:pt x="7571" y="14688"/>
                  <a:pt x="7497" y="14609"/>
                  <a:pt x="7348" y="14688"/>
                </a:cubicBezTo>
                <a:cubicBezTo>
                  <a:pt x="7274" y="14727"/>
                  <a:pt x="7200" y="14727"/>
                  <a:pt x="7200" y="14767"/>
                </a:cubicBezTo>
                <a:cubicBezTo>
                  <a:pt x="7126" y="14806"/>
                  <a:pt x="6829" y="14845"/>
                  <a:pt x="6829" y="14845"/>
                </a:cubicBezTo>
                <a:cubicBezTo>
                  <a:pt x="6829" y="14845"/>
                  <a:pt x="7052" y="15002"/>
                  <a:pt x="7052" y="15041"/>
                </a:cubicBezTo>
                <a:cubicBezTo>
                  <a:pt x="7052" y="15081"/>
                  <a:pt x="7200" y="15238"/>
                  <a:pt x="7200" y="15238"/>
                </a:cubicBezTo>
                <a:cubicBezTo>
                  <a:pt x="7720" y="15238"/>
                  <a:pt x="7720" y="15238"/>
                  <a:pt x="7720" y="15238"/>
                </a:cubicBezTo>
                <a:cubicBezTo>
                  <a:pt x="7720" y="15238"/>
                  <a:pt x="7348" y="15316"/>
                  <a:pt x="7348" y="15395"/>
                </a:cubicBezTo>
                <a:cubicBezTo>
                  <a:pt x="7274" y="15434"/>
                  <a:pt x="7274" y="15473"/>
                  <a:pt x="7200" y="15513"/>
                </a:cubicBezTo>
                <a:cubicBezTo>
                  <a:pt x="7126" y="15552"/>
                  <a:pt x="7126" y="15591"/>
                  <a:pt x="6977" y="15631"/>
                </a:cubicBezTo>
                <a:cubicBezTo>
                  <a:pt x="6755" y="15631"/>
                  <a:pt x="6532" y="15670"/>
                  <a:pt x="6384" y="15709"/>
                </a:cubicBezTo>
                <a:cubicBezTo>
                  <a:pt x="6309" y="15748"/>
                  <a:pt x="6235" y="15748"/>
                  <a:pt x="6235" y="15788"/>
                </a:cubicBezTo>
                <a:cubicBezTo>
                  <a:pt x="6235" y="15866"/>
                  <a:pt x="5790" y="15827"/>
                  <a:pt x="6235" y="15905"/>
                </a:cubicBezTo>
                <a:cubicBezTo>
                  <a:pt x="6680" y="15945"/>
                  <a:pt x="6755" y="15984"/>
                  <a:pt x="6755" y="15984"/>
                </a:cubicBezTo>
                <a:cubicBezTo>
                  <a:pt x="6755" y="15984"/>
                  <a:pt x="6977" y="15866"/>
                  <a:pt x="7052" y="15827"/>
                </a:cubicBezTo>
                <a:cubicBezTo>
                  <a:pt x="7200" y="15748"/>
                  <a:pt x="7200" y="15748"/>
                  <a:pt x="7497" y="15748"/>
                </a:cubicBezTo>
                <a:cubicBezTo>
                  <a:pt x="7794" y="15788"/>
                  <a:pt x="7794" y="15748"/>
                  <a:pt x="7794" y="15788"/>
                </a:cubicBezTo>
                <a:cubicBezTo>
                  <a:pt x="7794" y="15866"/>
                  <a:pt x="7794" y="15905"/>
                  <a:pt x="7794" y="15984"/>
                </a:cubicBezTo>
                <a:cubicBezTo>
                  <a:pt x="7720" y="16063"/>
                  <a:pt x="7571" y="16102"/>
                  <a:pt x="7720" y="16220"/>
                </a:cubicBezTo>
                <a:cubicBezTo>
                  <a:pt x="7868" y="16298"/>
                  <a:pt x="7645" y="16377"/>
                  <a:pt x="7645" y="16416"/>
                </a:cubicBezTo>
                <a:cubicBezTo>
                  <a:pt x="7645" y="16416"/>
                  <a:pt x="7497" y="16534"/>
                  <a:pt x="7571" y="16534"/>
                </a:cubicBezTo>
                <a:cubicBezTo>
                  <a:pt x="7645" y="16573"/>
                  <a:pt x="7645" y="16573"/>
                  <a:pt x="7645" y="16573"/>
                </a:cubicBezTo>
                <a:cubicBezTo>
                  <a:pt x="7645" y="16573"/>
                  <a:pt x="7497" y="16769"/>
                  <a:pt x="7497" y="16809"/>
                </a:cubicBezTo>
                <a:cubicBezTo>
                  <a:pt x="7497" y="16809"/>
                  <a:pt x="7274" y="17044"/>
                  <a:pt x="7200" y="17044"/>
                </a:cubicBezTo>
                <a:cubicBezTo>
                  <a:pt x="7126" y="17084"/>
                  <a:pt x="7274" y="17084"/>
                  <a:pt x="6829" y="17162"/>
                </a:cubicBezTo>
                <a:cubicBezTo>
                  <a:pt x="6384" y="17201"/>
                  <a:pt x="6161" y="17241"/>
                  <a:pt x="6161" y="17241"/>
                </a:cubicBezTo>
                <a:cubicBezTo>
                  <a:pt x="5790" y="17319"/>
                  <a:pt x="5790" y="17319"/>
                  <a:pt x="5790" y="17319"/>
                </a:cubicBezTo>
                <a:cubicBezTo>
                  <a:pt x="5493" y="17437"/>
                  <a:pt x="5493" y="17437"/>
                  <a:pt x="5493" y="17437"/>
                </a:cubicBezTo>
                <a:cubicBezTo>
                  <a:pt x="5270" y="17437"/>
                  <a:pt x="5270" y="17437"/>
                  <a:pt x="5270" y="17437"/>
                </a:cubicBezTo>
                <a:cubicBezTo>
                  <a:pt x="4899" y="17398"/>
                  <a:pt x="4899" y="17398"/>
                  <a:pt x="4899" y="17398"/>
                </a:cubicBezTo>
                <a:cubicBezTo>
                  <a:pt x="4899" y="17398"/>
                  <a:pt x="4528" y="17516"/>
                  <a:pt x="4528" y="17555"/>
                </a:cubicBezTo>
                <a:cubicBezTo>
                  <a:pt x="4528" y="17555"/>
                  <a:pt x="4305" y="17594"/>
                  <a:pt x="4231" y="17633"/>
                </a:cubicBezTo>
                <a:cubicBezTo>
                  <a:pt x="4231" y="17673"/>
                  <a:pt x="4602" y="17751"/>
                  <a:pt x="4602" y="17751"/>
                </a:cubicBezTo>
                <a:cubicBezTo>
                  <a:pt x="4676" y="17869"/>
                  <a:pt x="4676" y="17869"/>
                  <a:pt x="4676" y="17869"/>
                </a:cubicBezTo>
                <a:cubicBezTo>
                  <a:pt x="4528" y="17869"/>
                  <a:pt x="4528" y="17869"/>
                  <a:pt x="4528" y="17869"/>
                </a:cubicBezTo>
                <a:cubicBezTo>
                  <a:pt x="4231" y="17908"/>
                  <a:pt x="4231" y="17908"/>
                  <a:pt x="4231" y="17908"/>
                </a:cubicBezTo>
                <a:cubicBezTo>
                  <a:pt x="4231" y="17987"/>
                  <a:pt x="4231" y="17987"/>
                  <a:pt x="4231" y="17987"/>
                </a:cubicBezTo>
                <a:cubicBezTo>
                  <a:pt x="4379" y="18026"/>
                  <a:pt x="4379" y="18026"/>
                  <a:pt x="4379" y="18026"/>
                </a:cubicBezTo>
                <a:cubicBezTo>
                  <a:pt x="4379" y="18026"/>
                  <a:pt x="4454" y="18065"/>
                  <a:pt x="4528" y="18065"/>
                </a:cubicBezTo>
                <a:cubicBezTo>
                  <a:pt x="4676" y="18065"/>
                  <a:pt x="4973" y="17987"/>
                  <a:pt x="4973" y="17987"/>
                </a:cubicBezTo>
                <a:cubicBezTo>
                  <a:pt x="4602" y="18105"/>
                  <a:pt x="4602" y="18105"/>
                  <a:pt x="4602" y="18105"/>
                </a:cubicBezTo>
                <a:cubicBezTo>
                  <a:pt x="4528" y="18223"/>
                  <a:pt x="4528" y="18223"/>
                  <a:pt x="4528" y="18223"/>
                </a:cubicBezTo>
                <a:cubicBezTo>
                  <a:pt x="4528" y="18223"/>
                  <a:pt x="4454" y="18301"/>
                  <a:pt x="4602" y="18301"/>
                </a:cubicBezTo>
                <a:cubicBezTo>
                  <a:pt x="4751" y="18301"/>
                  <a:pt x="4899" y="18301"/>
                  <a:pt x="4899" y="18301"/>
                </a:cubicBezTo>
                <a:cubicBezTo>
                  <a:pt x="4899" y="18301"/>
                  <a:pt x="4973" y="18223"/>
                  <a:pt x="5122" y="18223"/>
                </a:cubicBezTo>
                <a:cubicBezTo>
                  <a:pt x="5344" y="18262"/>
                  <a:pt x="5344" y="18262"/>
                  <a:pt x="5344" y="18262"/>
                </a:cubicBezTo>
                <a:cubicBezTo>
                  <a:pt x="5344" y="18262"/>
                  <a:pt x="5419" y="18144"/>
                  <a:pt x="5493" y="18144"/>
                </a:cubicBezTo>
                <a:cubicBezTo>
                  <a:pt x="5493" y="18144"/>
                  <a:pt x="5419" y="18144"/>
                  <a:pt x="5641" y="18144"/>
                </a:cubicBezTo>
                <a:cubicBezTo>
                  <a:pt x="5790" y="18183"/>
                  <a:pt x="6309" y="18144"/>
                  <a:pt x="6309" y="18144"/>
                </a:cubicBezTo>
                <a:cubicBezTo>
                  <a:pt x="6309" y="18144"/>
                  <a:pt x="6384" y="18144"/>
                  <a:pt x="6384" y="18183"/>
                </a:cubicBezTo>
                <a:cubicBezTo>
                  <a:pt x="6384" y="18262"/>
                  <a:pt x="6532" y="18262"/>
                  <a:pt x="6606" y="18340"/>
                </a:cubicBezTo>
                <a:cubicBezTo>
                  <a:pt x="6755" y="18380"/>
                  <a:pt x="7052" y="18419"/>
                  <a:pt x="7052" y="18419"/>
                </a:cubicBezTo>
                <a:cubicBezTo>
                  <a:pt x="6829" y="18458"/>
                  <a:pt x="6829" y="18458"/>
                  <a:pt x="6829" y="18458"/>
                </a:cubicBezTo>
                <a:cubicBezTo>
                  <a:pt x="6532" y="18419"/>
                  <a:pt x="6532" y="18419"/>
                  <a:pt x="6532" y="18419"/>
                </a:cubicBezTo>
                <a:cubicBezTo>
                  <a:pt x="6532" y="18419"/>
                  <a:pt x="6384" y="18380"/>
                  <a:pt x="6384" y="18419"/>
                </a:cubicBezTo>
                <a:cubicBezTo>
                  <a:pt x="6384" y="18497"/>
                  <a:pt x="6309" y="18615"/>
                  <a:pt x="6309" y="18615"/>
                </a:cubicBezTo>
                <a:cubicBezTo>
                  <a:pt x="6384" y="18615"/>
                  <a:pt x="6755" y="18655"/>
                  <a:pt x="6755" y="18655"/>
                </a:cubicBezTo>
                <a:cubicBezTo>
                  <a:pt x="7126" y="18655"/>
                  <a:pt x="7126" y="18655"/>
                  <a:pt x="7126" y="18655"/>
                </a:cubicBezTo>
                <a:cubicBezTo>
                  <a:pt x="7274" y="18615"/>
                  <a:pt x="7274" y="18615"/>
                  <a:pt x="7274" y="18615"/>
                </a:cubicBezTo>
                <a:cubicBezTo>
                  <a:pt x="7497" y="18537"/>
                  <a:pt x="7497" y="18537"/>
                  <a:pt x="7497" y="18537"/>
                </a:cubicBezTo>
                <a:cubicBezTo>
                  <a:pt x="7497" y="18537"/>
                  <a:pt x="7571" y="18615"/>
                  <a:pt x="7497" y="18615"/>
                </a:cubicBezTo>
                <a:cubicBezTo>
                  <a:pt x="7497" y="18655"/>
                  <a:pt x="7571" y="18733"/>
                  <a:pt x="7571" y="18733"/>
                </a:cubicBezTo>
                <a:cubicBezTo>
                  <a:pt x="7571" y="18733"/>
                  <a:pt x="7571" y="18851"/>
                  <a:pt x="7645" y="18851"/>
                </a:cubicBezTo>
                <a:cubicBezTo>
                  <a:pt x="7720" y="18851"/>
                  <a:pt x="7868" y="18969"/>
                  <a:pt x="7868" y="18969"/>
                </a:cubicBezTo>
                <a:cubicBezTo>
                  <a:pt x="8016" y="19087"/>
                  <a:pt x="8016" y="19087"/>
                  <a:pt x="8016" y="19087"/>
                </a:cubicBezTo>
                <a:cubicBezTo>
                  <a:pt x="8313" y="19126"/>
                  <a:pt x="8313" y="19126"/>
                  <a:pt x="8313" y="19126"/>
                </a:cubicBezTo>
                <a:cubicBezTo>
                  <a:pt x="8313" y="19126"/>
                  <a:pt x="8536" y="19126"/>
                  <a:pt x="8610" y="19126"/>
                </a:cubicBezTo>
                <a:cubicBezTo>
                  <a:pt x="8685" y="19165"/>
                  <a:pt x="8833" y="19204"/>
                  <a:pt x="8833" y="19165"/>
                </a:cubicBezTo>
                <a:cubicBezTo>
                  <a:pt x="8907" y="19126"/>
                  <a:pt x="9056" y="19047"/>
                  <a:pt x="9056" y="19047"/>
                </a:cubicBezTo>
                <a:cubicBezTo>
                  <a:pt x="9353" y="18929"/>
                  <a:pt x="9353" y="18929"/>
                  <a:pt x="9353" y="18929"/>
                </a:cubicBezTo>
                <a:cubicBezTo>
                  <a:pt x="9353" y="18929"/>
                  <a:pt x="9501" y="18929"/>
                  <a:pt x="9649" y="18929"/>
                </a:cubicBezTo>
                <a:cubicBezTo>
                  <a:pt x="9724" y="18929"/>
                  <a:pt x="10243" y="18890"/>
                  <a:pt x="10243" y="18890"/>
                </a:cubicBezTo>
                <a:cubicBezTo>
                  <a:pt x="10243" y="18890"/>
                  <a:pt x="10318" y="18812"/>
                  <a:pt x="10466" y="18772"/>
                </a:cubicBezTo>
                <a:cubicBezTo>
                  <a:pt x="10540" y="18733"/>
                  <a:pt x="10837" y="18655"/>
                  <a:pt x="10837" y="18655"/>
                </a:cubicBezTo>
                <a:cubicBezTo>
                  <a:pt x="11357" y="18576"/>
                  <a:pt x="11357" y="18576"/>
                  <a:pt x="11357" y="18576"/>
                </a:cubicBezTo>
                <a:cubicBezTo>
                  <a:pt x="10911" y="18655"/>
                  <a:pt x="10911" y="18655"/>
                  <a:pt x="10911" y="18655"/>
                </a:cubicBezTo>
                <a:cubicBezTo>
                  <a:pt x="10763" y="18733"/>
                  <a:pt x="10763" y="18733"/>
                  <a:pt x="10763" y="18733"/>
                </a:cubicBezTo>
                <a:cubicBezTo>
                  <a:pt x="10466" y="18851"/>
                  <a:pt x="10466" y="18851"/>
                  <a:pt x="10466" y="18851"/>
                </a:cubicBezTo>
                <a:cubicBezTo>
                  <a:pt x="10318" y="18929"/>
                  <a:pt x="10318" y="18929"/>
                  <a:pt x="10318" y="18929"/>
                </a:cubicBezTo>
                <a:cubicBezTo>
                  <a:pt x="10318" y="18929"/>
                  <a:pt x="10169" y="18969"/>
                  <a:pt x="10095" y="19008"/>
                </a:cubicBezTo>
                <a:cubicBezTo>
                  <a:pt x="10095" y="19008"/>
                  <a:pt x="9872" y="19204"/>
                  <a:pt x="9872" y="19204"/>
                </a:cubicBezTo>
                <a:cubicBezTo>
                  <a:pt x="9649" y="19244"/>
                  <a:pt x="9649" y="19244"/>
                  <a:pt x="9649" y="19244"/>
                </a:cubicBezTo>
                <a:cubicBezTo>
                  <a:pt x="9649" y="19244"/>
                  <a:pt x="9427" y="19322"/>
                  <a:pt x="9353" y="19401"/>
                </a:cubicBezTo>
                <a:cubicBezTo>
                  <a:pt x="9278" y="19440"/>
                  <a:pt x="9204" y="19479"/>
                  <a:pt x="9204" y="19479"/>
                </a:cubicBezTo>
                <a:cubicBezTo>
                  <a:pt x="9204" y="19479"/>
                  <a:pt x="9278" y="19558"/>
                  <a:pt x="8907" y="19558"/>
                </a:cubicBezTo>
                <a:cubicBezTo>
                  <a:pt x="8536" y="19519"/>
                  <a:pt x="8239" y="19479"/>
                  <a:pt x="8239" y="19479"/>
                </a:cubicBezTo>
                <a:cubicBezTo>
                  <a:pt x="8239" y="19479"/>
                  <a:pt x="7868" y="19440"/>
                  <a:pt x="7794" y="19440"/>
                </a:cubicBezTo>
                <a:cubicBezTo>
                  <a:pt x="7720" y="19401"/>
                  <a:pt x="7720" y="19401"/>
                  <a:pt x="7497" y="19401"/>
                </a:cubicBezTo>
                <a:cubicBezTo>
                  <a:pt x="7348" y="19401"/>
                  <a:pt x="6606" y="19283"/>
                  <a:pt x="6606" y="19283"/>
                </a:cubicBezTo>
                <a:cubicBezTo>
                  <a:pt x="6606" y="19283"/>
                  <a:pt x="6458" y="19283"/>
                  <a:pt x="6384" y="19322"/>
                </a:cubicBezTo>
                <a:cubicBezTo>
                  <a:pt x="6309" y="19361"/>
                  <a:pt x="6161" y="19361"/>
                  <a:pt x="6161" y="19401"/>
                </a:cubicBezTo>
                <a:cubicBezTo>
                  <a:pt x="6161" y="19479"/>
                  <a:pt x="6161" y="19519"/>
                  <a:pt x="6161" y="19519"/>
                </a:cubicBezTo>
                <a:cubicBezTo>
                  <a:pt x="6087" y="19636"/>
                  <a:pt x="6087" y="19636"/>
                  <a:pt x="6087" y="19636"/>
                </a:cubicBezTo>
                <a:cubicBezTo>
                  <a:pt x="5790" y="19676"/>
                  <a:pt x="5790" y="19676"/>
                  <a:pt x="5790" y="19676"/>
                </a:cubicBezTo>
                <a:cubicBezTo>
                  <a:pt x="5419" y="19676"/>
                  <a:pt x="5419" y="19676"/>
                  <a:pt x="5419" y="19676"/>
                </a:cubicBezTo>
                <a:close/>
                <a:moveTo>
                  <a:pt x="3192" y="10447"/>
                </a:moveTo>
                <a:cubicBezTo>
                  <a:pt x="3192" y="10447"/>
                  <a:pt x="3192" y="10447"/>
                  <a:pt x="3192" y="10447"/>
                </a:cubicBezTo>
                <a:cubicBezTo>
                  <a:pt x="3266" y="10447"/>
                  <a:pt x="3711" y="10447"/>
                  <a:pt x="3711" y="10447"/>
                </a:cubicBezTo>
                <a:cubicBezTo>
                  <a:pt x="4008" y="10447"/>
                  <a:pt x="4008" y="10447"/>
                  <a:pt x="4008" y="10447"/>
                </a:cubicBezTo>
                <a:cubicBezTo>
                  <a:pt x="4008" y="10447"/>
                  <a:pt x="4379" y="10447"/>
                  <a:pt x="4454" y="10447"/>
                </a:cubicBezTo>
                <a:cubicBezTo>
                  <a:pt x="4528" y="10447"/>
                  <a:pt x="4602" y="10486"/>
                  <a:pt x="4602" y="10486"/>
                </a:cubicBezTo>
                <a:cubicBezTo>
                  <a:pt x="4602" y="10486"/>
                  <a:pt x="4751" y="10407"/>
                  <a:pt x="4825" y="10447"/>
                </a:cubicBezTo>
                <a:cubicBezTo>
                  <a:pt x="4899" y="10447"/>
                  <a:pt x="5047" y="10564"/>
                  <a:pt x="5047" y="10564"/>
                </a:cubicBezTo>
                <a:cubicBezTo>
                  <a:pt x="5196" y="10761"/>
                  <a:pt x="5196" y="10761"/>
                  <a:pt x="5196" y="10761"/>
                </a:cubicBezTo>
                <a:cubicBezTo>
                  <a:pt x="5270" y="10996"/>
                  <a:pt x="5270" y="10996"/>
                  <a:pt x="5270" y="10996"/>
                </a:cubicBezTo>
                <a:cubicBezTo>
                  <a:pt x="5344" y="11193"/>
                  <a:pt x="5344" y="11193"/>
                  <a:pt x="5344" y="11193"/>
                </a:cubicBezTo>
                <a:cubicBezTo>
                  <a:pt x="5641" y="11389"/>
                  <a:pt x="5641" y="11389"/>
                  <a:pt x="5641" y="11389"/>
                </a:cubicBezTo>
                <a:cubicBezTo>
                  <a:pt x="5493" y="11507"/>
                  <a:pt x="5493" y="11507"/>
                  <a:pt x="5493" y="11507"/>
                </a:cubicBezTo>
                <a:cubicBezTo>
                  <a:pt x="5493" y="11507"/>
                  <a:pt x="5493" y="11664"/>
                  <a:pt x="5493" y="11664"/>
                </a:cubicBezTo>
                <a:cubicBezTo>
                  <a:pt x="5419" y="11664"/>
                  <a:pt x="5196" y="11703"/>
                  <a:pt x="5196" y="11703"/>
                </a:cubicBezTo>
                <a:cubicBezTo>
                  <a:pt x="5122" y="11743"/>
                  <a:pt x="5047" y="11860"/>
                  <a:pt x="5047" y="11860"/>
                </a:cubicBezTo>
                <a:cubicBezTo>
                  <a:pt x="5047" y="11860"/>
                  <a:pt x="5344" y="11703"/>
                  <a:pt x="5419" y="11743"/>
                </a:cubicBezTo>
                <a:cubicBezTo>
                  <a:pt x="5493" y="11743"/>
                  <a:pt x="5715" y="11743"/>
                  <a:pt x="5715" y="11743"/>
                </a:cubicBezTo>
                <a:cubicBezTo>
                  <a:pt x="5864" y="11821"/>
                  <a:pt x="5864" y="11821"/>
                  <a:pt x="5864" y="11821"/>
                </a:cubicBezTo>
                <a:cubicBezTo>
                  <a:pt x="6012" y="11978"/>
                  <a:pt x="6012" y="11978"/>
                  <a:pt x="6012" y="11978"/>
                </a:cubicBezTo>
                <a:cubicBezTo>
                  <a:pt x="6012" y="12175"/>
                  <a:pt x="6012" y="12175"/>
                  <a:pt x="6012" y="12175"/>
                </a:cubicBezTo>
                <a:cubicBezTo>
                  <a:pt x="6012" y="12175"/>
                  <a:pt x="6012" y="12332"/>
                  <a:pt x="5938" y="12332"/>
                </a:cubicBezTo>
                <a:cubicBezTo>
                  <a:pt x="5938" y="12371"/>
                  <a:pt x="5864" y="12410"/>
                  <a:pt x="5790" y="12410"/>
                </a:cubicBezTo>
                <a:cubicBezTo>
                  <a:pt x="5715" y="12410"/>
                  <a:pt x="5641" y="12410"/>
                  <a:pt x="5715" y="12332"/>
                </a:cubicBezTo>
                <a:cubicBezTo>
                  <a:pt x="5715" y="12253"/>
                  <a:pt x="5790" y="12175"/>
                  <a:pt x="5790" y="12175"/>
                </a:cubicBezTo>
                <a:cubicBezTo>
                  <a:pt x="5790" y="12135"/>
                  <a:pt x="5864" y="11978"/>
                  <a:pt x="5790" y="11978"/>
                </a:cubicBezTo>
                <a:cubicBezTo>
                  <a:pt x="5641" y="11978"/>
                  <a:pt x="5567" y="11900"/>
                  <a:pt x="5567" y="11978"/>
                </a:cubicBezTo>
                <a:cubicBezTo>
                  <a:pt x="5493" y="12017"/>
                  <a:pt x="5567" y="12175"/>
                  <a:pt x="5567" y="12175"/>
                </a:cubicBezTo>
                <a:cubicBezTo>
                  <a:pt x="5567" y="12175"/>
                  <a:pt x="5641" y="12214"/>
                  <a:pt x="5641" y="12253"/>
                </a:cubicBezTo>
                <a:cubicBezTo>
                  <a:pt x="5567" y="12292"/>
                  <a:pt x="5567" y="12253"/>
                  <a:pt x="5493" y="12332"/>
                </a:cubicBezTo>
                <a:cubicBezTo>
                  <a:pt x="5344" y="12371"/>
                  <a:pt x="5567" y="12410"/>
                  <a:pt x="5567" y="12410"/>
                </a:cubicBezTo>
                <a:cubicBezTo>
                  <a:pt x="5641" y="12489"/>
                  <a:pt x="5641" y="12489"/>
                  <a:pt x="5641" y="12489"/>
                </a:cubicBezTo>
                <a:cubicBezTo>
                  <a:pt x="5641" y="12489"/>
                  <a:pt x="5641" y="12607"/>
                  <a:pt x="5567" y="12607"/>
                </a:cubicBezTo>
                <a:cubicBezTo>
                  <a:pt x="5493" y="12646"/>
                  <a:pt x="5493" y="12685"/>
                  <a:pt x="5196" y="12607"/>
                </a:cubicBezTo>
                <a:cubicBezTo>
                  <a:pt x="4899" y="12567"/>
                  <a:pt x="4825" y="12528"/>
                  <a:pt x="4825" y="12528"/>
                </a:cubicBezTo>
                <a:cubicBezTo>
                  <a:pt x="4751" y="12724"/>
                  <a:pt x="4751" y="12724"/>
                  <a:pt x="4751" y="12724"/>
                </a:cubicBezTo>
                <a:cubicBezTo>
                  <a:pt x="4602" y="12881"/>
                  <a:pt x="4602" y="12881"/>
                  <a:pt x="4602" y="12881"/>
                </a:cubicBezTo>
                <a:cubicBezTo>
                  <a:pt x="4082" y="12960"/>
                  <a:pt x="4082" y="12960"/>
                  <a:pt x="4082" y="12960"/>
                </a:cubicBezTo>
                <a:cubicBezTo>
                  <a:pt x="3786" y="12764"/>
                  <a:pt x="3786" y="12764"/>
                  <a:pt x="3786" y="12764"/>
                </a:cubicBezTo>
                <a:cubicBezTo>
                  <a:pt x="3786" y="12764"/>
                  <a:pt x="3563" y="12803"/>
                  <a:pt x="3489" y="12803"/>
                </a:cubicBezTo>
                <a:cubicBezTo>
                  <a:pt x="3414" y="12764"/>
                  <a:pt x="3043" y="12724"/>
                  <a:pt x="3043" y="12724"/>
                </a:cubicBezTo>
                <a:cubicBezTo>
                  <a:pt x="2969" y="12528"/>
                  <a:pt x="2969" y="12528"/>
                  <a:pt x="2969" y="12528"/>
                </a:cubicBezTo>
                <a:cubicBezTo>
                  <a:pt x="2598" y="12332"/>
                  <a:pt x="2598" y="12332"/>
                  <a:pt x="2598" y="12332"/>
                </a:cubicBezTo>
                <a:cubicBezTo>
                  <a:pt x="2672" y="12175"/>
                  <a:pt x="2672" y="12175"/>
                  <a:pt x="2672" y="12175"/>
                </a:cubicBezTo>
                <a:cubicBezTo>
                  <a:pt x="2449" y="11939"/>
                  <a:pt x="2449" y="11939"/>
                  <a:pt x="2449" y="11939"/>
                </a:cubicBezTo>
                <a:cubicBezTo>
                  <a:pt x="2004" y="11978"/>
                  <a:pt x="2004" y="11978"/>
                  <a:pt x="2004" y="11978"/>
                </a:cubicBezTo>
                <a:cubicBezTo>
                  <a:pt x="1856" y="12175"/>
                  <a:pt x="1856" y="12175"/>
                  <a:pt x="1856" y="12175"/>
                </a:cubicBezTo>
                <a:cubicBezTo>
                  <a:pt x="1856" y="12175"/>
                  <a:pt x="2004" y="12253"/>
                  <a:pt x="1856" y="12292"/>
                </a:cubicBezTo>
                <a:cubicBezTo>
                  <a:pt x="1707" y="12292"/>
                  <a:pt x="1410" y="12332"/>
                  <a:pt x="1410" y="12332"/>
                </a:cubicBezTo>
                <a:cubicBezTo>
                  <a:pt x="1410" y="12332"/>
                  <a:pt x="1039" y="12371"/>
                  <a:pt x="965" y="12371"/>
                </a:cubicBezTo>
                <a:cubicBezTo>
                  <a:pt x="965" y="12371"/>
                  <a:pt x="668" y="12135"/>
                  <a:pt x="668" y="12135"/>
                </a:cubicBezTo>
                <a:cubicBezTo>
                  <a:pt x="668" y="12135"/>
                  <a:pt x="520" y="12135"/>
                  <a:pt x="445" y="12135"/>
                </a:cubicBezTo>
                <a:cubicBezTo>
                  <a:pt x="371" y="12135"/>
                  <a:pt x="371" y="12175"/>
                  <a:pt x="371" y="12096"/>
                </a:cubicBezTo>
                <a:cubicBezTo>
                  <a:pt x="371" y="12017"/>
                  <a:pt x="297" y="11900"/>
                  <a:pt x="297" y="11900"/>
                </a:cubicBezTo>
                <a:cubicBezTo>
                  <a:pt x="297" y="11900"/>
                  <a:pt x="520" y="12017"/>
                  <a:pt x="297" y="11860"/>
                </a:cubicBezTo>
                <a:cubicBezTo>
                  <a:pt x="74" y="11703"/>
                  <a:pt x="0" y="11546"/>
                  <a:pt x="0" y="11546"/>
                </a:cubicBezTo>
                <a:cubicBezTo>
                  <a:pt x="371" y="11428"/>
                  <a:pt x="371" y="11428"/>
                  <a:pt x="371" y="11428"/>
                </a:cubicBezTo>
                <a:cubicBezTo>
                  <a:pt x="371" y="11428"/>
                  <a:pt x="742" y="11428"/>
                  <a:pt x="816" y="11468"/>
                </a:cubicBezTo>
                <a:cubicBezTo>
                  <a:pt x="891" y="11468"/>
                  <a:pt x="965" y="11389"/>
                  <a:pt x="965" y="11389"/>
                </a:cubicBezTo>
                <a:cubicBezTo>
                  <a:pt x="965" y="11389"/>
                  <a:pt x="1113" y="11311"/>
                  <a:pt x="965" y="11271"/>
                </a:cubicBezTo>
                <a:cubicBezTo>
                  <a:pt x="891" y="11271"/>
                  <a:pt x="742" y="11193"/>
                  <a:pt x="742" y="11193"/>
                </a:cubicBezTo>
                <a:cubicBezTo>
                  <a:pt x="742" y="11193"/>
                  <a:pt x="594" y="11114"/>
                  <a:pt x="816" y="11075"/>
                </a:cubicBezTo>
                <a:cubicBezTo>
                  <a:pt x="1039" y="11075"/>
                  <a:pt x="1039" y="11075"/>
                  <a:pt x="1188" y="11075"/>
                </a:cubicBezTo>
                <a:cubicBezTo>
                  <a:pt x="1336" y="11114"/>
                  <a:pt x="1410" y="11232"/>
                  <a:pt x="1485" y="11075"/>
                </a:cubicBezTo>
                <a:cubicBezTo>
                  <a:pt x="1559" y="10957"/>
                  <a:pt x="1410" y="10957"/>
                  <a:pt x="1633" y="10918"/>
                </a:cubicBezTo>
                <a:cubicBezTo>
                  <a:pt x="1856" y="10918"/>
                  <a:pt x="2004" y="10879"/>
                  <a:pt x="2004" y="10839"/>
                </a:cubicBezTo>
                <a:cubicBezTo>
                  <a:pt x="2004" y="10800"/>
                  <a:pt x="2004" y="10643"/>
                  <a:pt x="2078" y="10643"/>
                </a:cubicBezTo>
                <a:cubicBezTo>
                  <a:pt x="2153" y="10643"/>
                  <a:pt x="2524" y="10682"/>
                  <a:pt x="2524" y="10682"/>
                </a:cubicBezTo>
                <a:cubicBezTo>
                  <a:pt x="2524" y="10682"/>
                  <a:pt x="2672" y="10604"/>
                  <a:pt x="2821" y="10643"/>
                </a:cubicBezTo>
                <a:cubicBezTo>
                  <a:pt x="2969" y="10643"/>
                  <a:pt x="3043" y="10604"/>
                  <a:pt x="3043" y="10604"/>
                </a:cubicBezTo>
                <a:cubicBezTo>
                  <a:pt x="3043" y="10604"/>
                  <a:pt x="3192" y="10447"/>
                  <a:pt x="3192" y="10447"/>
                </a:cubicBezTo>
                <a:close/>
                <a:moveTo>
                  <a:pt x="5493" y="8915"/>
                </a:moveTo>
                <a:cubicBezTo>
                  <a:pt x="5493" y="8915"/>
                  <a:pt x="5493" y="8915"/>
                  <a:pt x="5493" y="8915"/>
                </a:cubicBezTo>
                <a:cubicBezTo>
                  <a:pt x="5493" y="8915"/>
                  <a:pt x="5419" y="8797"/>
                  <a:pt x="5493" y="8797"/>
                </a:cubicBezTo>
                <a:cubicBezTo>
                  <a:pt x="5567" y="8797"/>
                  <a:pt x="5790" y="8758"/>
                  <a:pt x="5790" y="8758"/>
                </a:cubicBezTo>
                <a:cubicBezTo>
                  <a:pt x="5790" y="8758"/>
                  <a:pt x="5864" y="8679"/>
                  <a:pt x="5864" y="8719"/>
                </a:cubicBezTo>
                <a:cubicBezTo>
                  <a:pt x="5938" y="8719"/>
                  <a:pt x="5938" y="8797"/>
                  <a:pt x="5864" y="8797"/>
                </a:cubicBezTo>
                <a:cubicBezTo>
                  <a:pt x="5864" y="8797"/>
                  <a:pt x="5715" y="8876"/>
                  <a:pt x="5715" y="8876"/>
                </a:cubicBezTo>
                <a:cubicBezTo>
                  <a:pt x="5715" y="8876"/>
                  <a:pt x="5567" y="8915"/>
                  <a:pt x="5567" y="8915"/>
                </a:cubicBezTo>
                <a:cubicBezTo>
                  <a:pt x="5493" y="8915"/>
                  <a:pt x="5493" y="8915"/>
                  <a:pt x="5493" y="8915"/>
                </a:cubicBezTo>
                <a:close/>
                <a:moveTo>
                  <a:pt x="6458" y="9740"/>
                </a:moveTo>
                <a:cubicBezTo>
                  <a:pt x="6458" y="9740"/>
                  <a:pt x="6458" y="9740"/>
                  <a:pt x="6458" y="9740"/>
                </a:cubicBezTo>
                <a:cubicBezTo>
                  <a:pt x="6458" y="9740"/>
                  <a:pt x="6458" y="9779"/>
                  <a:pt x="6384" y="9779"/>
                </a:cubicBezTo>
                <a:cubicBezTo>
                  <a:pt x="6309" y="9779"/>
                  <a:pt x="6161" y="9779"/>
                  <a:pt x="6161" y="9740"/>
                </a:cubicBezTo>
                <a:cubicBezTo>
                  <a:pt x="6161" y="9740"/>
                  <a:pt x="6235" y="9661"/>
                  <a:pt x="6309" y="9661"/>
                </a:cubicBezTo>
                <a:cubicBezTo>
                  <a:pt x="6309" y="9661"/>
                  <a:pt x="6384" y="9622"/>
                  <a:pt x="6384" y="9622"/>
                </a:cubicBezTo>
                <a:cubicBezTo>
                  <a:pt x="6384" y="9622"/>
                  <a:pt x="6384" y="9583"/>
                  <a:pt x="6384" y="9583"/>
                </a:cubicBezTo>
                <a:cubicBezTo>
                  <a:pt x="6458" y="9583"/>
                  <a:pt x="6532" y="9661"/>
                  <a:pt x="6532" y="9661"/>
                </a:cubicBezTo>
                <a:cubicBezTo>
                  <a:pt x="6458" y="9740"/>
                  <a:pt x="6458" y="9740"/>
                  <a:pt x="6458" y="9740"/>
                </a:cubicBezTo>
                <a:close/>
                <a:moveTo>
                  <a:pt x="7052" y="10015"/>
                </a:moveTo>
                <a:cubicBezTo>
                  <a:pt x="7052" y="10015"/>
                  <a:pt x="7052" y="10015"/>
                  <a:pt x="7052" y="10015"/>
                </a:cubicBezTo>
                <a:cubicBezTo>
                  <a:pt x="7052" y="9975"/>
                  <a:pt x="7200" y="9897"/>
                  <a:pt x="7200" y="9857"/>
                </a:cubicBezTo>
                <a:cubicBezTo>
                  <a:pt x="7274" y="9857"/>
                  <a:pt x="7274" y="9818"/>
                  <a:pt x="7274" y="9818"/>
                </a:cubicBezTo>
                <a:cubicBezTo>
                  <a:pt x="7348" y="9779"/>
                  <a:pt x="7423" y="9779"/>
                  <a:pt x="7497" y="9779"/>
                </a:cubicBezTo>
                <a:cubicBezTo>
                  <a:pt x="7645" y="9818"/>
                  <a:pt x="7794" y="9897"/>
                  <a:pt x="7720" y="9897"/>
                </a:cubicBezTo>
                <a:cubicBezTo>
                  <a:pt x="7720" y="9936"/>
                  <a:pt x="7645" y="9897"/>
                  <a:pt x="7645" y="10015"/>
                </a:cubicBezTo>
                <a:cubicBezTo>
                  <a:pt x="7645" y="10132"/>
                  <a:pt x="7645" y="10132"/>
                  <a:pt x="7645" y="10172"/>
                </a:cubicBezTo>
                <a:cubicBezTo>
                  <a:pt x="7720" y="10211"/>
                  <a:pt x="7645" y="10329"/>
                  <a:pt x="7645" y="10329"/>
                </a:cubicBezTo>
                <a:cubicBezTo>
                  <a:pt x="7645" y="10329"/>
                  <a:pt x="7571" y="10407"/>
                  <a:pt x="7497" y="10407"/>
                </a:cubicBezTo>
                <a:cubicBezTo>
                  <a:pt x="7497" y="10407"/>
                  <a:pt x="7497" y="10407"/>
                  <a:pt x="7348" y="10368"/>
                </a:cubicBezTo>
                <a:cubicBezTo>
                  <a:pt x="7274" y="10368"/>
                  <a:pt x="7052" y="10289"/>
                  <a:pt x="7052" y="10289"/>
                </a:cubicBezTo>
                <a:cubicBezTo>
                  <a:pt x="7052" y="10289"/>
                  <a:pt x="7052" y="10093"/>
                  <a:pt x="7052" y="10093"/>
                </a:cubicBezTo>
                <a:cubicBezTo>
                  <a:pt x="7052" y="10054"/>
                  <a:pt x="6977" y="10015"/>
                  <a:pt x="6977" y="10015"/>
                </a:cubicBezTo>
                <a:cubicBezTo>
                  <a:pt x="7052" y="10015"/>
                  <a:pt x="7052" y="10015"/>
                  <a:pt x="7052" y="10015"/>
                </a:cubicBezTo>
                <a:close/>
                <a:moveTo>
                  <a:pt x="5493" y="8247"/>
                </a:moveTo>
                <a:cubicBezTo>
                  <a:pt x="5493" y="8247"/>
                  <a:pt x="5493" y="8247"/>
                  <a:pt x="5493" y="8247"/>
                </a:cubicBezTo>
                <a:cubicBezTo>
                  <a:pt x="5493" y="8247"/>
                  <a:pt x="5493" y="8208"/>
                  <a:pt x="5641" y="8208"/>
                </a:cubicBezTo>
                <a:cubicBezTo>
                  <a:pt x="5715" y="8247"/>
                  <a:pt x="5715" y="8287"/>
                  <a:pt x="5715" y="8326"/>
                </a:cubicBezTo>
                <a:cubicBezTo>
                  <a:pt x="5715" y="8365"/>
                  <a:pt x="5938" y="8365"/>
                  <a:pt x="5864" y="8404"/>
                </a:cubicBezTo>
                <a:cubicBezTo>
                  <a:pt x="5715" y="8444"/>
                  <a:pt x="5641" y="8444"/>
                  <a:pt x="5641" y="8444"/>
                </a:cubicBezTo>
                <a:cubicBezTo>
                  <a:pt x="5641" y="8404"/>
                  <a:pt x="5567" y="8444"/>
                  <a:pt x="5567" y="8404"/>
                </a:cubicBezTo>
                <a:cubicBezTo>
                  <a:pt x="5567" y="8365"/>
                  <a:pt x="5419" y="8326"/>
                  <a:pt x="5419" y="8326"/>
                </a:cubicBezTo>
                <a:cubicBezTo>
                  <a:pt x="5419" y="8326"/>
                  <a:pt x="5493" y="8247"/>
                  <a:pt x="5493" y="8247"/>
                </a:cubicBezTo>
                <a:close/>
                <a:moveTo>
                  <a:pt x="4528" y="7697"/>
                </a:moveTo>
                <a:cubicBezTo>
                  <a:pt x="4528" y="7697"/>
                  <a:pt x="4528" y="7697"/>
                  <a:pt x="4528" y="7697"/>
                </a:cubicBezTo>
                <a:cubicBezTo>
                  <a:pt x="4676" y="7737"/>
                  <a:pt x="4751" y="7697"/>
                  <a:pt x="4751" y="7737"/>
                </a:cubicBezTo>
                <a:cubicBezTo>
                  <a:pt x="4825" y="7737"/>
                  <a:pt x="4899" y="7776"/>
                  <a:pt x="4825" y="7815"/>
                </a:cubicBezTo>
                <a:cubicBezTo>
                  <a:pt x="4676" y="7855"/>
                  <a:pt x="4676" y="7855"/>
                  <a:pt x="4528" y="7855"/>
                </a:cubicBezTo>
                <a:cubicBezTo>
                  <a:pt x="4454" y="7855"/>
                  <a:pt x="4602" y="7855"/>
                  <a:pt x="4454" y="7855"/>
                </a:cubicBezTo>
                <a:cubicBezTo>
                  <a:pt x="4305" y="7855"/>
                  <a:pt x="4082" y="7933"/>
                  <a:pt x="4231" y="7815"/>
                </a:cubicBezTo>
                <a:cubicBezTo>
                  <a:pt x="4379" y="7737"/>
                  <a:pt x="4528" y="7697"/>
                  <a:pt x="4528" y="7697"/>
                </a:cubicBezTo>
                <a:close/>
                <a:moveTo>
                  <a:pt x="5344" y="7501"/>
                </a:moveTo>
                <a:cubicBezTo>
                  <a:pt x="5344" y="7501"/>
                  <a:pt x="5344" y="7501"/>
                  <a:pt x="5344" y="7501"/>
                </a:cubicBezTo>
                <a:cubicBezTo>
                  <a:pt x="5419" y="7501"/>
                  <a:pt x="5493" y="7423"/>
                  <a:pt x="5567" y="7462"/>
                </a:cubicBezTo>
                <a:cubicBezTo>
                  <a:pt x="5641" y="7501"/>
                  <a:pt x="5790" y="7540"/>
                  <a:pt x="5641" y="7580"/>
                </a:cubicBezTo>
                <a:cubicBezTo>
                  <a:pt x="5493" y="7619"/>
                  <a:pt x="5493" y="7619"/>
                  <a:pt x="5419" y="7658"/>
                </a:cubicBezTo>
                <a:cubicBezTo>
                  <a:pt x="5270" y="7697"/>
                  <a:pt x="5122" y="7737"/>
                  <a:pt x="5047" y="7737"/>
                </a:cubicBezTo>
                <a:cubicBezTo>
                  <a:pt x="4973" y="7737"/>
                  <a:pt x="4899" y="7658"/>
                  <a:pt x="4973" y="7658"/>
                </a:cubicBezTo>
                <a:cubicBezTo>
                  <a:pt x="5047" y="7658"/>
                  <a:pt x="5122" y="7619"/>
                  <a:pt x="5196" y="7619"/>
                </a:cubicBezTo>
                <a:cubicBezTo>
                  <a:pt x="5196" y="7580"/>
                  <a:pt x="5344" y="7501"/>
                  <a:pt x="5344" y="7501"/>
                </a:cubicBezTo>
                <a:close/>
                <a:moveTo>
                  <a:pt x="5790" y="6716"/>
                </a:moveTo>
                <a:cubicBezTo>
                  <a:pt x="5790" y="6716"/>
                  <a:pt x="5790" y="6716"/>
                  <a:pt x="5790" y="6716"/>
                </a:cubicBezTo>
                <a:cubicBezTo>
                  <a:pt x="5790" y="6716"/>
                  <a:pt x="5790" y="6598"/>
                  <a:pt x="5864" y="6637"/>
                </a:cubicBezTo>
                <a:cubicBezTo>
                  <a:pt x="6012" y="6637"/>
                  <a:pt x="6012" y="6637"/>
                  <a:pt x="6012" y="6676"/>
                </a:cubicBezTo>
                <a:cubicBezTo>
                  <a:pt x="6012" y="6716"/>
                  <a:pt x="6161" y="6676"/>
                  <a:pt x="6012" y="6716"/>
                </a:cubicBezTo>
                <a:cubicBezTo>
                  <a:pt x="5938" y="6716"/>
                  <a:pt x="5790" y="6716"/>
                  <a:pt x="5790" y="6716"/>
                </a:cubicBezTo>
                <a:close/>
                <a:moveTo>
                  <a:pt x="6458" y="7108"/>
                </a:moveTo>
                <a:cubicBezTo>
                  <a:pt x="6458" y="7108"/>
                  <a:pt x="6458" y="7108"/>
                  <a:pt x="6458" y="7108"/>
                </a:cubicBezTo>
                <a:cubicBezTo>
                  <a:pt x="6458" y="7108"/>
                  <a:pt x="6532" y="7030"/>
                  <a:pt x="6606" y="7030"/>
                </a:cubicBezTo>
                <a:cubicBezTo>
                  <a:pt x="6606" y="7030"/>
                  <a:pt x="6680" y="7030"/>
                  <a:pt x="6680" y="7069"/>
                </a:cubicBezTo>
                <a:cubicBezTo>
                  <a:pt x="6680" y="7108"/>
                  <a:pt x="6680" y="7187"/>
                  <a:pt x="6606" y="7187"/>
                </a:cubicBezTo>
                <a:cubicBezTo>
                  <a:pt x="6532" y="7187"/>
                  <a:pt x="6532" y="7226"/>
                  <a:pt x="6458" y="7187"/>
                </a:cubicBezTo>
                <a:cubicBezTo>
                  <a:pt x="6384" y="7187"/>
                  <a:pt x="6458" y="7108"/>
                  <a:pt x="6458" y="7108"/>
                </a:cubicBezTo>
                <a:close/>
                <a:moveTo>
                  <a:pt x="6087" y="6951"/>
                </a:moveTo>
                <a:cubicBezTo>
                  <a:pt x="6087" y="6951"/>
                  <a:pt x="6087" y="6951"/>
                  <a:pt x="6087" y="6951"/>
                </a:cubicBezTo>
                <a:cubicBezTo>
                  <a:pt x="6087" y="6951"/>
                  <a:pt x="6012" y="6794"/>
                  <a:pt x="6161" y="6794"/>
                </a:cubicBezTo>
                <a:cubicBezTo>
                  <a:pt x="6309" y="6755"/>
                  <a:pt x="6384" y="6755"/>
                  <a:pt x="6384" y="6755"/>
                </a:cubicBezTo>
                <a:cubicBezTo>
                  <a:pt x="6384" y="6755"/>
                  <a:pt x="6606" y="6912"/>
                  <a:pt x="6606" y="6912"/>
                </a:cubicBezTo>
                <a:cubicBezTo>
                  <a:pt x="6532" y="6951"/>
                  <a:pt x="6532" y="6991"/>
                  <a:pt x="6384" y="6991"/>
                </a:cubicBezTo>
                <a:cubicBezTo>
                  <a:pt x="6309" y="6991"/>
                  <a:pt x="6235" y="7030"/>
                  <a:pt x="6235" y="6991"/>
                </a:cubicBezTo>
                <a:cubicBezTo>
                  <a:pt x="6161" y="6951"/>
                  <a:pt x="6087" y="6951"/>
                  <a:pt x="6087" y="6951"/>
                </a:cubicBezTo>
                <a:close/>
                <a:moveTo>
                  <a:pt x="3340" y="6833"/>
                </a:moveTo>
                <a:cubicBezTo>
                  <a:pt x="3340" y="6833"/>
                  <a:pt x="3340" y="6833"/>
                  <a:pt x="3340" y="6833"/>
                </a:cubicBezTo>
                <a:cubicBezTo>
                  <a:pt x="3414" y="6833"/>
                  <a:pt x="3414" y="6794"/>
                  <a:pt x="3414" y="6873"/>
                </a:cubicBezTo>
                <a:cubicBezTo>
                  <a:pt x="3414" y="6912"/>
                  <a:pt x="3414" y="6951"/>
                  <a:pt x="3414" y="6951"/>
                </a:cubicBezTo>
                <a:cubicBezTo>
                  <a:pt x="3414" y="6951"/>
                  <a:pt x="3340" y="7030"/>
                  <a:pt x="3266" y="6991"/>
                </a:cubicBezTo>
                <a:cubicBezTo>
                  <a:pt x="3192" y="6951"/>
                  <a:pt x="3192" y="6912"/>
                  <a:pt x="3192" y="6912"/>
                </a:cubicBezTo>
                <a:cubicBezTo>
                  <a:pt x="3340" y="6833"/>
                  <a:pt x="3340" y="6833"/>
                  <a:pt x="3340" y="6833"/>
                </a:cubicBezTo>
                <a:close/>
                <a:moveTo>
                  <a:pt x="3934" y="6441"/>
                </a:moveTo>
                <a:cubicBezTo>
                  <a:pt x="3934" y="6441"/>
                  <a:pt x="3934" y="6441"/>
                  <a:pt x="3934" y="6441"/>
                </a:cubicBezTo>
                <a:cubicBezTo>
                  <a:pt x="4008" y="6480"/>
                  <a:pt x="4157" y="6559"/>
                  <a:pt x="4157" y="6559"/>
                </a:cubicBezTo>
                <a:cubicBezTo>
                  <a:pt x="3934" y="6676"/>
                  <a:pt x="3934" y="6676"/>
                  <a:pt x="3934" y="6676"/>
                </a:cubicBezTo>
                <a:cubicBezTo>
                  <a:pt x="3934" y="6676"/>
                  <a:pt x="3711" y="6716"/>
                  <a:pt x="3711" y="6755"/>
                </a:cubicBezTo>
                <a:cubicBezTo>
                  <a:pt x="3637" y="6755"/>
                  <a:pt x="3786" y="6873"/>
                  <a:pt x="3637" y="6833"/>
                </a:cubicBezTo>
                <a:cubicBezTo>
                  <a:pt x="3489" y="6794"/>
                  <a:pt x="3414" y="6716"/>
                  <a:pt x="3489" y="6716"/>
                </a:cubicBezTo>
                <a:cubicBezTo>
                  <a:pt x="3563" y="6676"/>
                  <a:pt x="3563" y="6676"/>
                  <a:pt x="3637" y="6637"/>
                </a:cubicBezTo>
                <a:cubicBezTo>
                  <a:pt x="3711" y="6598"/>
                  <a:pt x="3860" y="6480"/>
                  <a:pt x="3860" y="6480"/>
                </a:cubicBezTo>
                <a:cubicBezTo>
                  <a:pt x="3934" y="6441"/>
                  <a:pt x="3934" y="6441"/>
                  <a:pt x="3934" y="6441"/>
                </a:cubicBezTo>
                <a:close/>
                <a:moveTo>
                  <a:pt x="4305" y="5891"/>
                </a:moveTo>
                <a:cubicBezTo>
                  <a:pt x="4305" y="5891"/>
                  <a:pt x="4305" y="5891"/>
                  <a:pt x="4305" y="5891"/>
                </a:cubicBezTo>
                <a:cubicBezTo>
                  <a:pt x="4305" y="5891"/>
                  <a:pt x="4454" y="5891"/>
                  <a:pt x="4528" y="5930"/>
                </a:cubicBezTo>
                <a:cubicBezTo>
                  <a:pt x="4528" y="5930"/>
                  <a:pt x="4602" y="6048"/>
                  <a:pt x="4602" y="6048"/>
                </a:cubicBezTo>
                <a:cubicBezTo>
                  <a:pt x="4602" y="6048"/>
                  <a:pt x="4676" y="6087"/>
                  <a:pt x="4602" y="6127"/>
                </a:cubicBezTo>
                <a:cubicBezTo>
                  <a:pt x="4528" y="6166"/>
                  <a:pt x="4379" y="6205"/>
                  <a:pt x="4379" y="6205"/>
                </a:cubicBezTo>
                <a:cubicBezTo>
                  <a:pt x="4379" y="6401"/>
                  <a:pt x="4379" y="6401"/>
                  <a:pt x="4379" y="6401"/>
                </a:cubicBezTo>
                <a:cubicBezTo>
                  <a:pt x="4305" y="6480"/>
                  <a:pt x="4305" y="6480"/>
                  <a:pt x="4305" y="6480"/>
                </a:cubicBezTo>
                <a:cubicBezTo>
                  <a:pt x="4082" y="6441"/>
                  <a:pt x="4082" y="6441"/>
                  <a:pt x="4082" y="6441"/>
                </a:cubicBezTo>
                <a:cubicBezTo>
                  <a:pt x="4082" y="6205"/>
                  <a:pt x="4082" y="6205"/>
                  <a:pt x="4082" y="6205"/>
                </a:cubicBezTo>
                <a:cubicBezTo>
                  <a:pt x="4008" y="6087"/>
                  <a:pt x="4008" y="6087"/>
                  <a:pt x="4008" y="6087"/>
                </a:cubicBezTo>
                <a:cubicBezTo>
                  <a:pt x="4231" y="5969"/>
                  <a:pt x="4231" y="5969"/>
                  <a:pt x="4231" y="5969"/>
                </a:cubicBezTo>
                <a:cubicBezTo>
                  <a:pt x="4305" y="5891"/>
                  <a:pt x="4305" y="5891"/>
                  <a:pt x="4305" y="5891"/>
                </a:cubicBezTo>
                <a:close/>
                <a:moveTo>
                  <a:pt x="4454" y="5577"/>
                </a:moveTo>
                <a:cubicBezTo>
                  <a:pt x="4454" y="5577"/>
                  <a:pt x="4454" y="5577"/>
                  <a:pt x="4454" y="5577"/>
                </a:cubicBezTo>
                <a:cubicBezTo>
                  <a:pt x="4454" y="5577"/>
                  <a:pt x="4602" y="5537"/>
                  <a:pt x="4676" y="5577"/>
                </a:cubicBezTo>
                <a:cubicBezTo>
                  <a:pt x="4751" y="5616"/>
                  <a:pt x="4751" y="5537"/>
                  <a:pt x="4825" y="5616"/>
                </a:cubicBezTo>
                <a:cubicBezTo>
                  <a:pt x="4899" y="5695"/>
                  <a:pt x="4973" y="5695"/>
                  <a:pt x="4899" y="5734"/>
                </a:cubicBezTo>
                <a:cubicBezTo>
                  <a:pt x="4899" y="5773"/>
                  <a:pt x="4899" y="5812"/>
                  <a:pt x="4825" y="5852"/>
                </a:cubicBezTo>
                <a:cubicBezTo>
                  <a:pt x="4751" y="5891"/>
                  <a:pt x="4825" y="5930"/>
                  <a:pt x="4676" y="5891"/>
                </a:cubicBezTo>
                <a:cubicBezTo>
                  <a:pt x="4528" y="5852"/>
                  <a:pt x="4528" y="5852"/>
                  <a:pt x="4454" y="5812"/>
                </a:cubicBezTo>
                <a:cubicBezTo>
                  <a:pt x="4379" y="5773"/>
                  <a:pt x="4379" y="5773"/>
                  <a:pt x="4379" y="5773"/>
                </a:cubicBezTo>
                <a:cubicBezTo>
                  <a:pt x="4454" y="5577"/>
                  <a:pt x="4454" y="5577"/>
                  <a:pt x="4454" y="5577"/>
                </a:cubicBezTo>
                <a:close/>
                <a:moveTo>
                  <a:pt x="5122" y="5184"/>
                </a:moveTo>
                <a:cubicBezTo>
                  <a:pt x="5122" y="5184"/>
                  <a:pt x="5122" y="5184"/>
                  <a:pt x="5122" y="5184"/>
                </a:cubicBezTo>
                <a:cubicBezTo>
                  <a:pt x="5122" y="5184"/>
                  <a:pt x="5196" y="5145"/>
                  <a:pt x="5122" y="5223"/>
                </a:cubicBezTo>
                <a:cubicBezTo>
                  <a:pt x="4973" y="5341"/>
                  <a:pt x="4973" y="5380"/>
                  <a:pt x="5047" y="5380"/>
                </a:cubicBezTo>
                <a:cubicBezTo>
                  <a:pt x="5047" y="5380"/>
                  <a:pt x="5122" y="5380"/>
                  <a:pt x="5122" y="5380"/>
                </a:cubicBezTo>
                <a:cubicBezTo>
                  <a:pt x="5122" y="5537"/>
                  <a:pt x="5122" y="5537"/>
                  <a:pt x="5122" y="5537"/>
                </a:cubicBezTo>
                <a:cubicBezTo>
                  <a:pt x="5122" y="5537"/>
                  <a:pt x="5122" y="5577"/>
                  <a:pt x="4899" y="5537"/>
                </a:cubicBezTo>
                <a:cubicBezTo>
                  <a:pt x="4676" y="5537"/>
                  <a:pt x="4528" y="5498"/>
                  <a:pt x="4528" y="5498"/>
                </a:cubicBezTo>
                <a:cubicBezTo>
                  <a:pt x="4305" y="5380"/>
                  <a:pt x="4305" y="5380"/>
                  <a:pt x="4305" y="5380"/>
                </a:cubicBezTo>
                <a:cubicBezTo>
                  <a:pt x="4305" y="5380"/>
                  <a:pt x="4231" y="5341"/>
                  <a:pt x="4379" y="5263"/>
                </a:cubicBezTo>
                <a:cubicBezTo>
                  <a:pt x="4454" y="5184"/>
                  <a:pt x="4676" y="5223"/>
                  <a:pt x="4676" y="5223"/>
                </a:cubicBezTo>
                <a:cubicBezTo>
                  <a:pt x="4676" y="5223"/>
                  <a:pt x="4751" y="5302"/>
                  <a:pt x="4825" y="5223"/>
                </a:cubicBezTo>
                <a:cubicBezTo>
                  <a:pt x="4899" y="5145"/>
                  <a:pt x="4899" y="5066"/>
                  <a:pt x="4973" y="5105"/>
                </a:cubicBezTo>
                <a:cubicBezTo>
                  <a:pt x="5047" y="5145"/>
                  <a:pt x="5122" y="5184"/>
                  <a:pt x="5122" y="5184"/>
                </a:cubicBezTo>
                <a:close/>
                <a:moveTo>
                  <a:pt x="5715" y="4752"/>
                </a:moveTo>
                <a:cubicBezTo>
                  <a:pt x="5715" y="4752"/>
                  <a:pt x="5715" y="4752"/>
                  <a:pt x="5715" y="4752"/>
                </a:cubicBezTo>
                <a:cubicBezTo>
                  <a:pt x="5641" y="4713"/>
                  <a:pt x="5641" y="4634"/>
                  <a:pt x="5641" y="4634"/>
                </a:cubicBezTo>
                <a:cubicBezTo>
                  <a:pt x="5715" y="4556"/>
                  <a:pt x="5715" y="4556"/>
                  <a:pt x="5715" y="4556"/>
                </a:cubicBezTo>
                <a:cubicBezTo>
                  <a:pt x="5715" y="4556"/>
                  <a:pt x="5567" y="4477"/>
                  <a:pt x="5567" y="4438"/>
                </a:cubicBezTo>
                <a:cubicBezTo>
                  <a:pt x="5567" y="4399"/>
                  <a:pt x="5567" y="4320"/>
                  <a:pt x="5715" y="4281"/>
                </a:cubicBezTo>
                <a:cubicBezTo>
                  <a:pt x="5790" y="4241"/>
                  <a:pt x="5864" y="4163"/>
                  <a:pt x="5938" y="4163"/>
                </a:cubicBezTo>
                <a:cubicBezTo>
                  <a:pt x="5938" y="4202"/>
                  <a:pt x="5938" y="4202"/>
                  <a:pt x="6012" y="4281"/>
                </a:cubicBezTo>
                <a:cubicBezTo>
                  <a:pt x="6087" y="4320"/>
                  <a:pt x="6087" y="4399"/>
                  <a:pt x="6161" y="4359"/>
                </a:cubicBezTo>
                <a:cubicBezTo>
                  <a:pt x="6235" y="4320"/>
                  <a:pt x="6235" y="4281"/>
                  <a:pt x="6309" y="4241"/>
                </a:cubicBezTo>
                <a:cubicBezTo>
                  <a:pt x="6384" y="4202"/>
                  <a:pt x="6458" y="4084"/>
                  <a:pt x="6458" y="4084"/>
                </a:cubicBezTo>
                <a:cubicBezTo>
                  <a:pt x="6458" y="4084"/>
                  <a:pt x="6606" y="4124"/>
                  <a:pt x="6680" y="4084"/>
                </a:cubicBezTo>
                <a:cubicBezTo>
                  <a:pt x="6829" y="4045"/>
                  <a:pt x="6680" y="4045"/>
                  <a:pt x="6903" y="4006"/>
                </a:cubicBezTo>
                <a:cubicBezTo>
                  <a:pt x="7126" y="4006"/>
                  <a:pt x="7200" y="4006"/>
                  <a:pt x="7274" y="3927"/>
                </a:cubicBezTo>
                <a:cubicBezTo>
                  <a:pt x="7348" y="3888"/>
                  <a:pt x="7348" y="3927"/>
                  <a:pt x="7423" y="3888"/>
                </a:cubicBezTo>
                <a:cubicBezTo>
                  <a:pt x="7497" y="3849"/>
                  <a:pt x="7571" y="3809"/>
                  <a:pt x="7645" y="3809"/>
                </a:cubicBezTo>
                <a:cubicBezTo>
                  <a:pt x="7720" y="3849"/>
                  <a:pt x="7794" y="3888"/>
                  <a:pt x="7794" y="3927"/>
                </a:cubicBezTo>
                <a:cubicBezTo>
                  <a:pt x="7794" y="3967"/>
                  <a:pt x="7868" y="4045"/>
                  <a:pt x="7794" y="4084"/>
                </a:cubicBezTo>
                <a:cubicBezTo>
                  <a:pt x="7720" y="4124"/>
                  <a:pt x="7720" y="4163"/>
                  <a:pt x="7645" y="4163"/>
                </a:cubicBezTo>
                <a:cubicBezTo>
                  <a:pt x="7571" y="4202"/>
                  <a:pt x="7348" y="4281"/>
                  <a:pt x="7348" y="4281"/>
                </a:cubicBezTo>
                <a:cubicBezTo>
                  <a:pt x="7348" y="4281"/>
                  <a:pt x="7348" y="4359"/>
                  <a:pt x="7423" y="4359"/>
                </a:cubicBezTo>
                <a:cubicBezTo>
                  <a:pt x="7497" y="4359"/>
                  <a:pt x="7645" y="4241"/>
                  <a:pt x="7645" y="4320"/>
                </a:cubicBezTo>
                <a:cubicBezTo>
                  <a:pt x="7571" y="4399"/>
                  <a:pt x="7794" y="4438"/>
                  <a:pt x="7571" y="4477"/>
                </a:cubicBezTo>
                <a:cubicBezTo>
                  <a:pt x="7423" y="4477"/>
                  <a:pt x="7274" y="4438"/>
                  <a:pt x="7274" y="4438"/>
                </a:cubicBezTo>
                <a:cubicBezTo>
                  <a:pt x="7126" y="4556"/>
                  <a:pt x="7126" y="4556"/>
                  <a:pt x="7126" y="4556"/>
                </a:cubicBezTo>
                <a:cubicBezTo>
                  <a:pt x="7126" y="4556"/>
                  <a:pt x="6977" y="4516"/>
                  <a:pt x="6977" y="4556"/>
                </a:cubicBezTo>
                <a:cubicBezTo>
                  <a:pt x="6977" y="4595"/>
                  <a:pt x="7052" y="4673"/>
                  <a:pt x="7052" y="4673"/>
                </a:cubicBezTo>
                <a:cubicBezTo>
                  <a:pt x="6903" y="4752"/>
                  <a:pt x="6903" y="4752"/>
                  <a:pt x="6903" y="4752"/>
                </a:cubicBezTo>
                <a:cubicBezTo>
                  <a:pt x="6903" y="4752"/>
                  <a:pt x="6680" y="4713"/>
                  <a:pt x="6680" y="4752"/>
                </a:cubicBezTo>
                <a:cubicBezTo>
                  <a:pt x="6755" y="4791"/>
                  <a:pt x="6829" y="4870"/>
                  <a:pt x="6829" y="4870"/>
                </a:cubicBezTo>
                <a:cubicBezTo>
                  <a:pt x="6829" y="4870"/>
                  <a:pt x="6829" y="4948"/>
                  <a:pt x="6680" y="4948"/>
                </a:cubicBezTo>
                <a:cubicBezTo>
                  <a:pt x="6532" y="4948"/>
                  <a:pt x="6384" y="4948"/>
                  <a:pt x="6309" y="4948"/>
                </a:cubicBezTo>
                <a:cubicBezTo>
                  <a:pt x="6235" y="4909"/>
                  <a:pt x="6235" y="4909"/>
                  <a:pt x="6235" y="4909"/>
                </a:cubicBezTo>
                <a:cubicBezTo>
                  <a:pt x="6161" y="5027"/>
                  <a:pt x="6161" y="5027"/>
                  <a:pt x="6161" y="5027"/>
                </a:cubicBezTo>
                <a:cubicBezTo>
                  <a:pt x="6161" y="5027"/>
                  <a:pt x="6235" y="5066"/>
                  <a:pt x="6161" y="5105"/>
                </a:cubicBezTo>
                <a:cubicBezTo>
                  <a:pt x="6087" y="5145"/>
                  <a:pt x="5864" y="5145"/>
                  <a:pt x="5864" y="5145"/>
                </a:cubicBezTo>
                <a:cubicBezTo>
                  <a:pt x="5864" y="5145"/>
                  <a:pt x="5790" y="5145"/>
                  <a:pt x="5790" y="5145"/>
                </a:cubicBezTo>
                <a:cubicBezTo>
                  <a:pt x="5790" y="5184"/>
                  <a:pt x="5715" y="5263"/>
                  <a:pt x="5641" y="5263"/>
                </a:cubicBezTo>
                <a:cubicBezTo>
                  <a:pt x="5567" y="5223"/>
                  <a:pt x="5419" y="5184"/>
                  <a:pt x="5344" y="5145"/>
                </a:cubicBezTo>
                <a:cubicBezTo>
                  <a:pt x="5344" y="5105"/>
                  <a:pt x="5270" y="4948"/>
                  <a:pt x="5419" y="4988"/>
                </a:cubicBezTo>
                <a:cubicBezTo>
                  <a:pt x="5567" y="4988"/>
                  <a:pt x="5715" y="5027"/>
                  <a:pt x="5715" y="4948"/>
                </a:cubicBezTo>
                <a:cubicBezTo>
                  <a:pt x="5715" y="4870"/>
                  <a:pt x="5641" y="4831"/>
                  <a:pt x="5641" y="4831"/>
                </a:cubicBezTo>
                <a:cubicBezTo>
                  <a:pt x="5715" y="4752"/>
                  <a:pt x="5715" y="4752"/>
                  <a:pt x="5715" y="4752"/>
                </a:cubicBezTo>
                <a:close/>
                <a:moveTo>
                  <a:pt x="19819" y="589"/>
                </a:moveTo>
                <a:cubicBezTo>
                  <a:pt x="19819" y="589"/>
                  <a:pt x="19819" y="589"/>
                  <a:pt x="19819" y="589"/>
                </a:cubicBezTo>
                <a:cubicBezTo>
                  <a:pt x="19893" y="589"/>
                  <a:pt x="20115" y="628"/>
                  <a:pt x="20115" y="589"/>
                </a:cubicBezTo>
                <a:cubicBezTo>
                  <a:pt x="20115" y="589"/>
                  <a:pt x="20190" y="511"/>
                  <a:pt x="20190" y="511"/>
                </a:cubicBezTo>
                <a:cubicBezTo>
                  <a:pt x="20115" y="471"/>
                  <a:pt x="20041" y="432"/>
                  <a:pt x="19967" y="471"/>
                </a:cubicBezTo>
                <a:cubicBezTo>
                  <a:pt x="19893" y="471"/>
                  <a:pt x="19819" y="511"/>
                  <a:pt x="19819" y="511"/>
                </a:cubicBezTo>
                <a:cubicBezTo>
                  <a:pt x="19819" y="550"/>
                  <a:pt x="19819" y="589"/>
                  <a:pt x="19819" y="589"/>
                </a:cubicBezTo>
                <a:close/>
                <a:moveTo>
                  <a:pt x="17443" y="1257"/>
                </a:moveTo>
                <a:cubicBezTo>
                  <a:pt x="17443" y="1257"/>
                  <a:pt x="17443" y="1257"/>
                  <a:pt x="17443" y="1257"/>
                </a:cubicBezTo>
                <a:cubicBezTo>
                  <a:pt x="17518" y="1257"/>
                  <a:pt x="17592" y="1178"/>
                  <a:pt x="17592" y="1217"/>
                </a:cubicBezTo>
                <a:cubicBezTo>
                  <a:pt x="17592" y="1296"/>
                  <a:pt x="17666" y="1296"/>
                  <a:pt x="17592" y="1335"/>
                </a:cubicBezTo>
                <a:cubicBezTo>
                  <a:pt x="17518" y="1335"/>
                  <a:pt x="17369" y="1414"/>
                  <a:pt x="17295" y="1375"/>
                </a:cubicBezTo>
                <a:cubicBezTo>
                  <a:pt x="17295" y="1375"/>
                  <a:pt x="17369" y="1217"/>
                  <a:pt x="17369" y="1217"/>
                </a:cubicBezTo>
                <a:cubicBezTo>
                  <a:pt x="17443" y="1257"/>
                  <a:pt x="17443" y="1257"/>
                  <a:pt x="17443" y="1257"/>
                </a:cubicBezTo>
                <a:close/>
                <a:moveTo>
                  <a:pt x="18854" y="1335"/>
                </a:moveTo>
                <a:cubicBezTo>
                  <a:pt x="18854" y="1335"/>
                  <a:pt x="18854" y="1335"/>
                  <a:pt x="18854" y="1335"/>
                </a:cubicBezTo>
                <a:cubicBezTo>
                  <a:pt x="18854" y="1335"/>
                  <a:pt x="18854" y="1375"/>
                  <a:pt x="18705" y="1335"/>
                </a:cubicBezTo>
                <a:cubicBezTo>
                  <a:pt x="18482" y="1335"/>
                  <a:pt x="18408" y="1375"/>
                  <a:pt x="18408" y="1296"/>
                </a:cubicBezTo>
                <a:cubicBezTo>
                  <a:pt x="18408" y="1257"/>
                  <a:pt x="18482" y="1217"/>
                  <a:pt x="18334" y="1178"/>
                </a:cubicBezTo>
                <a:cubicBezTo>
                  <a:pt x="18186" y="1178"/>
                  <a:pt x="18186" y="1178"/>
                  <a:pt x="18186" y="1178"/>
                </a:cubicBezTo>
                <a:cubicBezTo>
                  <a:pt x="18186" y="1178"/>
                  <a:pt x="18111" y="1100"/>
                  <a:pt x="18186" y="1060"/>
                </a:cubicBezTo>
                <a:cubicBezTo>
                  <a:pt x="18334" y="982"/>
                  <a:pt x="18334" y="1021"/>
                  <a:pt x="18408" y="1021"/>
                </a:cubicBezTo>
                <a:cubicBezTo>
                  <a:pt x="18557" y="1021"/>
                  <a:pt x="18482" y="1021"/>
                  <a:pt x="18631" y="1060"/>
                </a:cubicBezTo>
                <a:cubicBezTo>
                  <a:pt x="18779" y="1060"/>
                  <a:pt x="18854" y="1100"/>
                  <a:pt x="18854" y="1021"/>
                </a:cubicBezTo>
                <a:cubicBezTo>
                  <a:pt x="18854" y="982"/>
                  <a:pt x="18928" y="982"/>
                  <a:pt x="18779" y="903"/>
                </a:cubicBezTo>
                <a:cubicBezTo>
                  <a:pt x="18705" y="825"/>
                  <a:pt x="18705" y="864"/>
                  <a:pt x="18631" y="825"/>
                </a:cubicBezTo>
                <a:cubicBezTo>
                  <a:pt x="18557" y="746"/>
                  <a:pt x="18408" y="668"/>
                  <a:pt x="18482" y="628"/>
                </a:cubicBezTo>
                <a:cubicBezTo>
                  <a:pt x="18482" y="589"/>
                  <a:pt x="18408" y="589"/>
                  <a:pt x="18557" y="511"/>
                </a:cubicBezTo>
                <a:cubicBezTo>
                  <a:pt x="18779" y="471"/>
                  <a:pt x="18928" y="393"/>
                  <a:pt x="19002" y="393"/>
                </a:cubicBezTo>
                <a:cubicBezTo>
                  <a:pt x="19076" y="393"/>
                  <a:pt x="19151" y="393"/>
                  <a:pt x="19151" y="432"/>
                </a:cubicBezTo>
                <a:cubicBezTo>
                  <a:pt x="19151" y="511"/>
                  <a:pt x="19151" y="550"/>
                  <a:pt x="19076" y="589"/>
                </a:cubicBezTo>
                <a:cubicBezTo>
                  <a:pt x="19002" y="589"/>
                  <a:pt x="19002" y="628"/>
                  <a:pt x="19002" y="628"/>
                </a:cubicBezTo>
                <a:cubicBezTo>
                  <a:pt x="19002" y="628"/>
                  <a:pt x="18928" y="746"/>
                  <a:pt x="19076" y="746"/>
                </a:cubicBezTo>
                <a:cubicBezTo>
                  <a:pt x="19225" y="707"/>
                  <a:pt x="19299" y="628"/>
                  <a:pt x="19299" y="589"/>
                </a:cubicBezTo>
                <a:cubicBezTo>
                  <a:pt x="19373" y="550"/>
                  <a:pt x="19447" y="589"/>
                  <a:pt x="19373" y="511"/>
                </a:cubicBezTo>
                <a:cubicBezTo>
                  <a:pt x="19373" y="432"/>
                  <a:pt x="19299" y="393"/>
                  <a:pt x="19373" y="393"/>
                </a:cubicBezTo>
                <a:cubicBezTo>
                  <a:pt x="19447" y="393"/>
                  <a:pt x="19522" y="471"/>
                  <a:pt x="19596" y="393"/>
                </a:cubicBezTo>
                <a:cubicBezTo>
                  <a:pt x="19744" y="275"/>
                  <a:pt x="19744" y="236"/>
                  <a:pt x="19744" y="236"/>
                </a:cubicBezTo>
                <a:cubicBezTo>
                  <a:pt x="19744" y="236"/>
                  <a:pt x="19670" y="236"/>
                  <a:pt x="19819" y="196"/>
                </a:cubicBezTo>
                <a:cubicBezTo>
                  <a:pt x="19967" y="157"/>
                  <a:pt x="19893" y="118"/>
                  <a:pt x="19967" y="79"/>
                </a:cubicBezTo>
                <a:cubicBezTo>
                  <a:pt x="20041" y="39"/>
                  <a:pt x="19893" y="0"/>
                  <a:pt x="20115" y="0"/>
                </a:cubicBezTo>
                <a:cubicBezTo>
                  <a:pt x="20264" y="39"/>
                  <a:pt x="20264" y="39"/>
                  <a:pt x="20338" y="79"/>
                </a:cubicBezTo>
                <a:cubicBezTo>
                  <a:pt x="20412" y="79"/>
                  <a:pt x="20264" y="236"/>
                  <a:pt x="20190" y="236"/>
                </a:cubicBezTo>
                <a:cubicBezTo>
                  <a:pt x="20115" y="236"/>
                  <a:pt x="20115" y="196"/>
                  <a:pt x="19967" y="236"/>
                </a:cubicBezTo>
                <a:cubicBezTo>
                  <a:pt x="19893" y="275"/>
                  <a:pt x="20041" y="353"/>
                  <a:pt x="19967" y="393"/>
                </a:cubicBezTo>
                <a:cubicBezTo>
                  <a:pt x="19893" y="432"/>
                  <a:pt x="19819" y="393"/>
                  <a:pt x="19744" y="432"/>
                </a:cubicBezTo>
                <a:cubicBezTo>
                  <a:pt x="19670" y="471"/>
                  <a:pt x="19670" y="471"/>
                  <a:pt x="19670" y="511"/>
                </a:cubicBezTo>
                <a:cubicBezTo>
                  <a:pt x="19670" y="550"/>
                  <a:pt x="19596" y="589"/>
                  <a:pt x="19522" y="628"/>
                </a:cubicBezTo>
                <a:cubicBezTo>
                  <a:pt x="19522" y="628"/>
                  <a:pt x="19299" y="550"/>
                  <a:pt x="19522" y="628"/>
                </a:cubicBezTo>
                <a:cubicBezTo>
                  <a:pt x="19744" y="707"/>
                  <a:pt x="19819" y="707"/>
                  <a:pt x="19744" y="746"/>
                </a:cubicBezTo>
                <a:cubicBezTo>
                  <a:pt x="19670" y="746"/>
                  <a:pt x="19522" y="746"/>
                  <a:pt x="19447" y="785"/>
                </a:cubicBezTo>
                <a:cubicBezTo>
                  <a:pt x="19373" y="785"/>
                  <a:pt x="19299" y="825"/>
                  <a:pt x="19447" y="864"/>
                </a:cubicBezTo>
                <a:cubicBezTo>
                  <a:pt x="19596" y="903"/>
                  <a:pt x="19522" y="903"/>
                  <a:pt x="19596" y="903"/>
                </a:cubicBezTo>
                <a:cubicBezTo>
                  <a:pt x="19670" y="864"/>
                  <a:pt x="20041" y="864"/>
                  <a:pt x="20041" y="903"/>
                </a:cubicBezTo>
                <a:cubicBezTo>
                  <a:pt x="19967" y="982"/>
                  <a:pt x="20041" y="982"/>
                  <a:pt x="19893" y="1021"/>
                </a:cubicBezTo>
                <a:cubicBezTo>
                  <a:pt x="19670" y="1060"/>
                  <a:pt x="19522" y="1021"/>
                  <a:pt x="19447" y="982"/>
                </a:cubicBezTo>
                <a:cubicBezTo>
                  <a:pt x="19373" y="982"/>
                  <a:pt x="19373" y="903"/>
                  <a:pt x="19373" y="1021"/>
                </a:cubicBezTo>
                <a:cubicBezTo>
                  <a:pt x="19447" y="1139"/>
                  <a:pt x="19596" y="1139"/>
                  <a:pt x="19522" y="1139"/>
                </a:cubicBezTo>
                <a:cubicBezTo>
                  <a:pt x="19373" y="1139"/>
                  <a:pt x="19225" y="1139"/>
                  <a:pt x="19225" y="1139"/>
                </a:cubicBezTo>
                <a:cubicBezTo>
                  <a:pt x="19225" y="1139"/>
                  <a:pt x="19151" y="1060"/>
                  <a:pt x="19225" y="1178"/>
                </a:cubicBezTo>
                <a:cubicBezTo>
                  <a:pt x="19299" y="1296"/>
                  <a:pt x="19299" y="1296"/>
                  <a:pt x="19299" y="1296"/>
                </a:cubicBezTo>
                <a:cubicBezTo>
                  <a:pt x="19299" y="1296"/>
                  <a:pt x="19151" y="1335"/>
                  <a:pt x="19151" y="1335"/>
                </a:cubicBezTo>
                <a:cubicBezTo>
                  <a:pt x="19151" y="1375"/>
                  <a:pt x="19225" y="1453"/>
                  <a:pt x="19299" y="1492"/>
                </a:cubicBezTo>
                <a:cubicBezTo>
                  <a:pt x="19299" y="1492"/>
                  <a:pt x="19225" y="1649"/>
                  <a:pt x="19151" y="1649"/>
                </a:cubicBezTo>
                <a:cubicBezTo>
                  <a:pt x="19151" y="1649"/>
                  <a:pt x="19151" y="1689"/>
                  <a:pt x="19076" y="1728"/>
                </a:cubicBezTo>
                <a:cubicBezTo>
                  <a:pt x="19002" y="1767"/>
                  <a:pt x="18928" y="1807"/>
                  <a:pt x="18928" y="1807"/>
                </a:cubicBezTo>
                <a:cubicBezTo>
                  <a:pt x="18779" y="2042"/>
                  <a:pt x="18779" y="2042"/>
                  <a:pt x="18779" y="2042"/>
                </a:cubicBezTo>
                <a:cubicBezTo>
                  <a:pt x="18779" y="2042"/>
                  <a:pt x="18705" y="2121"/>
                  <a:pt x="18631" y="2042"/>
                </a:cubicBezTo>
                <a:cubicBezTo>
                  <a:pt x="18631" y="1964"/>
                  <a:pt x="18557" y="1964"/>
                  <a:pt x="18631" y="1924"/>
                </a:cubicBezTo>
                <a:cubicBezTo>
                  <a:pt x="18705" y="1924"/>
                  <a:pt x="18705" y="1846"/>
                  <a:pt x="18779" y="1807"/>
                </a:cubicBezTo>
                <a:cubicBezTo>
                  <a:pt x="18779" y="1767"/>
                  <a:pt x="18854" y="1610"/>
                  <a:pt x="18854" y="1610"/>
                </a:cubicBezTo>
                <a:cubicBezTo>
                  <a:pt x="18854" y="1610"/>
                  <a:pt x="19002" y="1610"/>
                  <a:pt x="19076" y="1571"/>
                </a:cubicBezTo>
                <a:cubicBezTo>
                  <a:pt x="19076" y="1571"/>
                  <a:pt x="18928" y="1414"/>
                  <a:pt x="18928" y="1414"/>
                </a:cubicBezTo>
                <a:cubicBezTo>
                  <a:pt x="19002" y="1335"/>
                  <a:pt x="19002" y="1335"/>
                  <a:pt x="19002" y="1335"/>
                </a:cubicBezTo>
                <a:cubicBezTo>
                  <a:pt x="18854" y="1335"/>
                  <a:pt x="18854" y="1335"/>
                  <a:pt x="18854" y="1335"/>
                </a:cubicBezTo>
                <a:close/>
                <a:moveTo>
                  <a:pt x="17740" y="2631"/>
                </a:moveTo>
                <a:cubicBezTo>
                  <a:pt x="17740" y="2631"/>
                  <a:pt x="17740" y="2631"/>
                  <a:pt x="17740" y="2631"/>
                </a:cubicBezTo>
                <a:cubicBezTo>
                  <a:pt x="17740" y="2631"/>
                  <a:pt x="17963" y="2474"/>
                  <a:pt x="18037" y="2513"/>
                </a:cubicBezTo>
                <a:cubicBezTo>
                  <a:pt x="18037" y="2513"/>
                  <a:pt x="18037" y="2553"/>
                  <a:pt x="18037" y="2592"/>
                </a:cubicBezTo>
                <a:cubicBezTo>
                  <a:pt x="18037" y="2592"/>
                  <a:pt x="18111" y="2671"/>
                  <a:pt x="18037" y="2671"/>
                </a:cubicBezTo>
                <a:cubicBezTo>
                  <a:pt x="17963" y="2671"/>
                  <a:pt x="17889" y="2671"/>
                  <a:pt x="17814" y="2671"/>
                </a:cubicBezTo>
                <a:cubicBezTo>
                  <a:pt x="17814" y="2671"/>
                  <a:pt x="17740" y="2631"/>
                  <a:pt x="17740" y="2631"/>
                </a:cubicBezTo>
                <a:close/>
                <a:moveTo>
                  <a:pt x="14548" y="3849"/>
                </a:moveTo>
                <a:cubicBezTo>
                  <a:pt x="14548" y="3849"/>
                  <a:pt x="14548" y="3849"/>
                  <a:pt x="14548" y="3849"/>
                </a:cubicBezTo>
                <a:cubicBezTo>
                  <a:pt x="14697" y="3770"/>
                  <a:pt x="14697" y="3770"/>
                  <a:pt x="14697" y="3770"/>
                </a:cubicBezTo>
                <a:cubicBezTo>
                  <a:pt x="14920" y="3809"/>
                  <a:pt x="14920" y="3809"/>
                  <a:pt x="14920" y="3809"/>
                </a:cubicBezTo>
                <a:cubicBezTo>
                  <a:pt x="14920" y="3809"/>
                  <a:pt x="14994" y="3731"/>
                  <a:pt x="14994" y="3809"/>
                </a:cubicBezTo>
                <a:cubicBezTo>
                  <a:pt x="14920" y="3888"/>
                  <a:pt x="14771" y="4006"/>
                  <a:pt x="14771" y="4006"/>
                </a:cubicBezTo>
                <a:cubicBezTo>
                  <a:pt x="14771" y="4006"/>
                  <a:pt x="14845" y="4006"/>
                  <a:pt x="14697" y="4045"/>
                </a:cubicBezTo>
                <a:cubicBezTo>
                  <a:pt x="14548" y="4084"/>
                  <a:pt x="14548" y="4124"/>
                  <a:pt x="14474" y="4045"/>
                </a:cubicBezTo>
                <a:cubicBezTo>
                  <a:pt x="14400" y="4006"/>
                  <a:pt x="14326" y="4006"/>
                  <a:pt x="14326" y="3967"/>
                </a:cubicBezTo>
                <a:cubicBezTo>
                  <a:pt x="14400" y="3927"/>
                  <a:pt x="14400" y="3849"/>
                  <a:pt x="14400" y="3849"/>
                </a:cubicBezTo>
                <a:cubicBezTo>
                  <a:pt x="14548" y="3849"/>
                  <a:pt x="14548" y="3849"/>
                  <a:pt x="14548" y="3849"/>
                </a:cubicBezTo>
                <a:close/>
                <a:moveTo>
                  <a:pt x="16107" y="2828"/>
                </a:moveTo>
                <a:cubicBezTo>
                  <a:pt x="16107" y="2828"/>
                  <a:pt x="16107" y="2828"/>
                  <a:pt x="16107" y="2828"/>
                </a:cubicBezTo>
                <a:cubicBezTo>
                  <a:pt x="16107" y="2828"/>
                  <a:pt x="16181" y="2749"/>
                  <a:pt x="16256" y="2749"/>
                </a:cubicBezTo>
                <a:cubicBezTo>
                  <a:pt x="16330" y="2788"/>
                  <a:pt x="16404" y="2788"/>
                  <a:pt x="16404" y="2828"/>
                </a:cubicBezTo>
                <a:cubicBezTo>
                  <a:pt x="16330" y="2867"/>
                  <a:pt x="16256" y="2906"/>
                  <a:pt x="16181" y="2906"/>
                </a:cubicBezTo>
                <a:cubicBezTo>
                  <a:pt x="16107" y="2906"/>
                  <a:pt x="16107" y="2828"/>
                  <a:pt x="16107" y="2828"/>
                </a:cubicBezTo>
                <a:close/>
                <a:moveTo>
                  <a:pt x="15810" y="3024"/>
                </a:moveTo>
                <a:cubicBezTo>
                  <a:pt x="15810" y="3024"/>
                  <a:pt x="15810" y="3024"/>
                  <a:pt x="15810" y="3024"/>
                </a:cubicBezTo>
                <a:cubicBezTo>
                  <a:pt x="15810" y="3024"/>
                  <a:pt x="15959" y="2945"/>
                  <a:pt x="16033" y="2985"/>
                </a:cubicBezTo>
                <a:cubicBezTo>
                  <a:pt x="16033" y="2985"/>
                  <a:pt x="16107" y="2985"/>
                  <a:pt x="16033" y="3024"/>
                </a:cubicBezTo>
                <a:cubicBezTo>
                  <a:pt x="16033" y="3063"/>
                  <a:pt x="16181" y="3024"/>
                  <a:pt x="15959" y="3063"/>
                </a:cubicBezTo>
                <a:cubicBezTo>
                  <a:pt x="15810" y="3142"/>
                  <a:pt x="15885" y="3181"/>
                  <a:pt x="15736" y="3142"/>
                </a:cubicBezTo>
                <a:cubicBezTo>
                  <a:pt x="15662" y="3103"/>
                  <a:pt x="15662" y="3063"/>
                  <a:pt x="15662" y="3024"/>
                </a:cubicBezTo>
                <a:cubicBezTo>
                  <a:pt x="15662" y="3024"/>
                  <a:pt x="15736" y="2945"/>
                  <a:pt x="15736" y="2945"/>
                </a:cubicBezTo>
                <a:cubicBezTo>
                  <a:pt x="15810" y="2985"/>
                  <a:pt x="15810" y="3024"/>
                  <a:pt x="15810" y="3024"/>
                </a:cubicBezTo>
                <a:close/>
                <a:moveTo>
                  <a:pt x="15216" y="3142"/>
                </a:moveTo>
                <a:cubicBezTo>
                  <a:pt x="15216" y="3142"/>
                  <a:pt x="15216" y="3142"/>
                  <a:pt x="15216" y="3142"/>
                </a:cubicBezTo>
                <a:cubicBezTo>
                  <a:pt x="15216" y="3142"/>
                  <a:pt x="15365" y="3181"/>
                  <a:pt x="15365" y="3181"/>
                </a:cubicBezTo>
                <a:cubicBezTo>
                  <a:pt x="15439" y="3220"/>
                  <a:pt x="15439" y="3181"/>
                  <a:pt x="15513" y="3142"/>
                </a:cubicBezTo>
                <a:cubicBezTo>
                  <a:pt x="15662" y="3142"/>
                  <a:pt x="15513" y="3142"/>
                  <a:pt x="15588" y="3103"/>
                </a:cubicBezTo>
                <a:cubicBezTo>
                  <a:pt x="15662" y="3024"/>
                  <a:pt x="15588" y="3063"/>
                  <a:pt x="15588" y="3024"/>
                </a:cubicBezTo>
                <a:cubicBezTo>
                  <a:pt x="15513" y="3024"/>
                  <a:pt x="15513" y="3024"/>
                  <a:pt x="15439" y="3024"/>
                </a:cubicBezTo>
                <a:cubicBezTo>
                  <a:pt x="15291" y="3024"/>
                  <a:pt x="15216" y="3142"/>
                  <a:pt x="15216" y="3142"/>
                </a:cubicBezTo>
                <a:close/>
                <a:moveTo>
                  <a:pt x="15513" y="3377"/>
                </a:moveTo>
                <a:cubicBezTo>
                  <a:pt x="15513" y="3377"/>
                  <a:pt x="15513" y="3377"/>
                  <a:pt x="15513" y="3377"/>
                </a:cubicBezTo>
                <a:cubicBezTo>
                  <a:pt x="15513" y="3377"/>
                  <a:pt x="15588" y="3260"/>
                  <a:pt x="15662" y="3260"/>
                </a:cubicBezTo>
                <a:cubicBezTo>
                  <a:pt x="15736" y="3299"/>
                  <a:pt x="15736" y="3260"/>
                  <a:pt x="15736" y="3299"/>
                </a:cubicBezTo>
                <a:cubicBezTo>
                  <a:pt x="15736" y="3338"/>
                  <a:pt x="15736" y="3417"/>
                  <a:pt x="15662" y="3417"/>
                </a:cubicBezTo>
                <a:cubicBezTo>
                  <a:pt x="15588" y="3417"/>
                  <a:pt x="15513" y="3377"/>
                  <a:pt x="15513" y="3377"/>
                </a:cubicBezTo>
                <a:close/>
                <a:moveTo>
                  <a:pt x="14920" y="3377"/>
                </a:moveTo>
                <a:cubicBezTo>
                  <a:pt x="14920" y="3377"/>
                  <a:pt x="14920" y="3377"/>
                  <a:pt x="14920" y="3377"/>
                </a:cubicBezTo>
                <a:cubicBezTo>
                  <a:pt x="14994" y="3299"/>
                  <a:pt x="14994" y="3299"/>
                  <a:pt x="14994" y="3299"/>
                </a:cubicBezTo>
                <a:cubicBezTo>
                  <a:pt x="15142" y="3338"/>
                  <a:pt x="15142" y="3338"/>
                  <a:pt x="15142" y="3338"/>
                </a:cubicBezTo>
                <a:cubicBezTo>
                  <a:pt x="15142" y="3338"/>
                  <a:pt x="15216" y="3377"/>
                  <a:pt x="15142" y="3377"/>
                </a:cubicBezTo>
                <a:cubicBezTo>
                  <a:pt x="15142" y="3417"/>
                  <a:pt x="15068" y="3417"/>
                  <a:pt x="15068" y="3456"/>
                </a:cubicBezTo>
                <a:cubicBezTo>
                  <a:pt x="14994" y="3456"/>
                  <a:pt x="14920" y="3417"/>
                  <a:pt x="14920" y="3417"/>
                </a:cubicBezTo>
                <a:cubicBezTo>
                  <a:pt x="14920" y="3377"/>
                  <a:pt x="14920" y="3377"/>
                  <a:pt x="14920" y="3377"/>
                </a:cubicBezTo>
                <a:close/>
                <a:moveTo>
                  <a:pt x="14920" y="2867"/>
                </a:moveTo>
                <a:cubicBezTo>
                  <a:pt x="14920" y="2867"/>
                  <a:pt x="14920" y="2867"/>
                  <a:pt x="14920" y="2867"/>
                </a:cubicBezTo>
                <a:cubicBezTo>
                  <a:pt x="14920" y="2867"/>
                  <a:pt x="15068" y="2749"/>
                  <a:pt x="15068" y="2749"/>
                </a:cubicBezTo>
                <a:cubicBezTo>
                  <a:pt x="15142" y="2749"/>
                  <a:pt x="15216" y="2710"/>
                  <a:pt x="15216" y="2788"/>
                </a:cubicBezTo>
                <a:cubicBezTo>
                  <a:pt x="15216" y="2867"/>
                  <a:pt x="15365" y="2945"/>
                  <a:pt x="15142" y="2945"/>
                </a:cubicBezTo>
                <a:cubicBezTo>
                  <a:pt x="14994" y="2945"/>
                  <a:pt x="14920" y="2985"/>
                  <a:pt x="14920" y="2945"/>
                </a:cubicBezTo>
                <a:cubicBezTo>
                  <a:pt x="14845" y="2906"/>
                  <a:pt x="14920" y="2867"/>
                  <a:pt x="14920" y="2867"/>
                </a:cubicBezTo>
                <a:close/>
                <a:moveTo>
                  <a:pt x="14623" y="3103"/>
                </a:moveTo>
                <a:cubicBezTo>
                  <a:pt x="14623" y="3103"/>
                  <a:pt x="14623" y="3103"/>
                  <a:pt x="14623" y="3103"/>
                </a:cubicBezTo>
                <a:cubicBezTo>
                  <a:pt x="14623" y="3103"/>
                  <a:pt x="14771" y="3024"/>
                  <a:pt x="14845" y="3024"/>
                </a:cubicBezTo>
                <a:cubicBezTo>
                  <a:pt x="14920" y="3063"/>
                  <a:pt x="14994" y="3063"/>
                  <a:pt x="14994" y="3103"/>
                </a:cubicBezTo>
                <a:cubicBezTo>
                  <a:pt x="14994" y="3142"/>
                  <a:pt x="14994" y="3142"/>
                  <a:pt x="14920" y="3181"/>
                </a:cubicBezTo>
                <a:cubicBezTo>
                  <a:pt x="14920" y="3220"/>
                  <a:pt x="14845" y="3220"/>
                  <a:pt x="14771" y="3220"/>
                </a:cubicBezTo>
                <a:cubicBezTo>
                  <a:pt x="14771" y="3220"/>
                  <a:pt x="14623" y="3103"/>
                  <a:pt x="14623" y="3103"/>
                </a:cubicBezTo>
                <a:close/>
                <a:moveTo>
                  <a:pt x="14845" y="3574"/>
                </a:moveTo>
                <a:cubicBezTo>
                  <a:pt x="14845" y="3574"/>
                  <a:pt x="14845" y="3574"/>
                  <a:pt x="14845" y="3574"/>
                </a:cubicBezTo>
                <a:cubicBezTo>
                  <a:pt x="14845" y="3574"/>
                  <a:pt x="14771" y="3692"/>
                  <a:pt x="14771" y="3731"/>
                </a:cubicBezTo>
                <a:cubicBezTo>
                  <a:pt x="14771" y="3770"/>
                  <a:pt x="14994" y="3770"/>
                  <a:pt x="15068" y="3731"/>
                </a:cubicBezTo>
                <a:cubicBezTo>
                  <a:pt x="15068" y="3731"/>
                  <a:pt x="15142" y="3652"/>
                  <a:pt x="15142" y="3652"/>
                </a:cubicBezTo>
                <a:cubicBezTo>
                  <a:pt x="15142" y="3652"/>
                  <a:pt x="15068" y="3574"/>
                  <a:pt x="14994" y="3535"/>
                </a:cubicBezTo>
                <a:cubicBezTo>
                  <a:pt x="14920" y="3495"/>
                  <a:pt x="14845" y="3574"/>
                  <a:pt x="14845" y="3574"/>
                </a:cubicBezTo>
                <a:close/>
                <a:moveTo>
                  <a:pt x="14177" y="3456"/>
                </a:moveTo>
                <a:cubicBezTo>
                  <a:pt x="14177" y="3456"/>
                  <a:pt x="14177" y="3456"/>
                  <a:pt x="14177" y="3456"/>
                </a:cubicBezTo>
                <a:cubicBezTo>
                  <a:pt x="14177" y="3574"/>
                  <a:pt x="14177" y="3574"/>
                  <a:pt x="14177" y="3574"/>
                </a:cubicBezTo>
                <a:cubicBezTo>
                  <a:pt x="14177" y="3574"/>
                  <a:pt x="14326" y="3652"/>
                  <a:pt x="14400" y="3652"/>
                </a:cubicBezTo>
                <a:cubicBezTo>
                  <a:pt x="14474" y="3692"/>
                  <a:pt x="14474" y="3652"/>
                  <a:pt x="14623" y="3692"/>
                </a:cubicBezTo>
                <a:cubicBezTo>
                  <a:pt x="14697" y="3692"/>
                  <a:pt x="14697" y="3652"/>
                  <a:pt x="14697" y="3652"/>
                </a:cubicBezTo>
                <a:cubicBezTo>
                  <a:pt x="14771" y="3652"/>
                  <a:pt x="14771" y="3652"/>
                  <a:pt x="14771" y="3613"/>
                </a:cubicBezTo>
                <a:cubicBezTo>
                  <a:pt x="14771" y="3613"/>
                  <a:pt x="14623" y="3574"/>
                  <a:pt x="14548" y="3535"/>
                </a:cubicBezTo>
                <a:cubicBezTo>
                  <a:pt x="14548" y="3495"/>
                  <a:pt x="14548" y="3495"/>
                  <a:pt x="14548" y="3456"/>
                </a:cubicBezTo>
                <a:cubicBezTo>
                  <a:pt x="14548" y="3456"/>
                  <a:pt x="14623" y="3417"/>
                  <a:pt x="14697" y="3417"/>
                </a:cubicBezTo>
                <a:cubicBezTo>
                  <a:pt x="14697" y="3377"/>
                  <a:pt x="14697" y="3299"/>
                  <a:pt x="14697" y="3299"/>
                </a:cubicBezTo>
                <a:cubicBezTo>
                  <a:pt x="14697" y="3299"/>
                  <a:pt x="14548" y="3299"/>
                  <a:pt x="14548" y="3260"/>
                </a:cubicBezTo>
                <a:cubicBezTo>
                  <a:pt x="14548" y="3260"/>
                  <a:pt x="14474" y="3220"/>
                  <a:pt x="14400" y="3181"/>
                </a:cubicBezTo>
                <a:cubicBezTo>
                  <a:pt x="14400" y="3142"/>
                  <a:pt x="14252" y="3142"/>
                  <a:pt x="14177" y="3142"/>
                </a:cubicBezTo>
                <a:cubicBezTo>
                  <a:pt x="14177" y="3142"/>
                  <a:pt x="14103" y="3260"/>
                  <a:pt x="14029" y="3299"/>
                </a:cubicBezTo>
                <a:cubicBezTo>
                  <a:pt x="14029" y="3299"/>
                  <a:pt x="13955" y="3377"/>
                  <a:pt x="13955" y="3377"/>
                </a:cubicBezTo>
                <a:cubicBezTo>
                  <a:pt x="13955" y="3417"/>
                  <a:pt x="13955" y="3456"/>
                  <a:pt x="14029" y="3495"/>
                </a:cubicBezTo>
                <a:cubicBezTo>
                  <a:pt x="14103" y="3495"/>
                  <a:pt x="14177" y="3456"/>
                  <a:pt x="14177" y="3456"/>
                </a:cubicBezTo>
                <a:close/>
                <a:moveTo>
                  <a:pt x="13955" y="3770"/>
                </a:moveTo>
                <a:cubicBezTo>
                  <a:pt x="13955" y="3770"/>
                  <a:pt x="13955" y="3770"/>
                  <a:pt x="13955" y="3770"/>
                </a:cubicBezTo>
                <a:cubicBezTo>
                  <a:pt x="13880" y="3770"/>
                  <a:pt x="13732" y="3692"/>
                  <a:pt x="13732" y="3692"/>
                </a:cubicBezTo>
                <a:cubicBezTo>
                  <a:pt x="13732" y="3692"/>
                  <a:pt x="13880" y="3652"/>
                  <a:pt x="13880" y="3613"/>
                </a:cubicBezTo>
                <a:cubicBezTo>
                  <a:pt x="13955" y="3613"/>
                  <a:pt x="13880" y="3574"/>
                  <a:pt x="14029" y="3574"/>
                </a:cubicBezTo>
                <a:cubicBezTo>
                  <a:pt x="14177" y="3613"/>
                  <a:pt x="14177" y="3652"/>
                  <a:pt x="14177" y="3652"/>
                </a:cubicBezTo>
                <a:cubicBezTo>
                  <a:pt x="14177" y="3652"/>
                  <a:pt x="14252" y="3731"/>
                  <a:pt x="14252" y="3770"/>
                </a:cubicBezTo>
                <a:cubicBezTo>
                  <a:pt x="14252" y="3770"/>
                  <a:pt x="14252" y="3809"/>
                  <a:pt x="14252" y="3809"/>
                </a:cubicBezTo>
                <a:cubicBezTo>
                  <a:pt x="14252" y="3849"/>
                  <a:pt x="14400" y="3888"/>
                  <a:pt x="14177" y="3888"/>
                </a:cubicBezTo>
                <a:cubicBezTo>
                  <a:pt x="14029" y="3888"/>
                  <a:pt x="14029" y="3888"/>
                  <a:pt x="14029" y="3888"/>
                </a:cubicBezTo>
                <a:lnTo>
                  <a:pt x="13955" y="3770"/>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7" name="Shape 2737"/>
          <p:cNvSpPr/>
          <p:nvPr/>
        </p:nvSpPr>
        <p:spPr>
          <a:xfrm>
            <a:off x="12468986" y="6904511"/>
            <a:ext cx="2441382" cy="1955911"/>
          </a:xfrm>
          <a:custGeom>
            <a:avLst/>
            <a:gdLst/>
            <a:ahLst/>
            <a:cxnLst>
              <a:cxn ang="0">
                <a:pos x="wd2" y="hd2"/>
              </a:cxn>
              <a:cxn ang="5400000">
                <a:pos x="wd2" y="hd2"/>
              </a:cxn>
              <a:cxn ang="10800000">
                <a:pos x="wd2" y="hd2"/>
              </a:cxn>
              <a:cxn ang="16200000">
                <a:pos x="wd2" y="hd2"/>
              </a:cxn>
            </a:cxnLst>
            <a:rect l="0" t="0" r="r" b="b"/>
            <a:pathLst>
              <a:path w="21487" h="21600" extrusionOk="0">
                <a:moveTo>
                  <a:pt x="20063" y="7823"/>
                </a:moveTo>
                <a:cubicBezTo>
                  <a:pt x="19942" y="7922"/>
                  <a:pt x="19901" y="7676"/>
                  <a:pt x="19820" y="7823"/>
                </a:cubicBezTo>
                <a:cubicBezTo>
                  <a:pt x="19699" y="8020"/>
                  <a:pt x="20022" y="8463"/>
                  <a:pt x="19901" y="8709"/>
                </a:cubicBezTo>
                <a:cubicBezTo>
                  <a:pt x="19739" y="8955"/>
                  <a:pt x="19416" y="9299"/>
                  <a:pt x="18971" y="9398"/>
                </a:cubicBezTo>
                <a:cubicBezTo>
                  <a:pt x="18769" y="9447"/>
                  <a:pt x="18607" y="9693"/>
                  <a:pt x="18445" y="9644"/>
                </a:cubicBezTo>
                <a:cubicBezTo>
                  <a:pt x="18324" y="9644"/>
                  <a:pt x="18040" y="9988"/>
                  <a:pt x="18000" y="10087"/>
                </a:cubicBezTo>
                <a:cubicBezTo>
                  <a:pt x="17919" y="10234"/>
                  <a:pt x="17676" y="10087"/>
                  <a:pt x="17474" y="10234"/>
                </a:cubicBezTo>
                <a:cubicBezTo>
                  <a:pt x="17191" y="10382"/>
                  <a:pt x="17353" y="10185"/>
                  <a:pt x="16342" y="10529"/>
                </a:cubicBezTo>
                <a:cubicBezTo>
                  <a:pt x="16139" y="10579"/>
                  <a:pt x="15978" y="10677"/>
                  <a:pt x="15816" y="10726"/>
                </a:cubicBezTo>
                <a:cubicBezTo>
                  <a:pt x="15654" y="10825"/>
                  <a:pt x="15492" y="10775"/>
                  <a:pt x="15492" y="11169"/>
                </a:cubicBezTo>
                <a:cubicBezTo>
                  <a:pt x="15533" y="11366"/>
                  <a:pt x="15735" y="11218"/>
                  <a:pt x="15694" y="11415"/>
                </a:cubicBezTo>
                <a:cubicBezTo>
                  <a:pt x="15694" y="11563"/>
                  <a:pt x="15411" y="11513"/>
                  <a:pt x="15128" y="11710"/>
                </a:cubicBezTo>
                <a:cubicBezTo>
                  <a:pt x="15007" y="11809"/>
                  <a:pt x="14926" y="12153"/>
                  <a:pt x="14845" y="12251"/>
                </a:cubicBezTo>
                <a:cubicBezTo>
                  <a:pt x="14440" y="12547"/>
                  <a:pt x="14157" y="13186"/>
                  <a:pt x="14157" y="13186"/>
                </a:cubicBezTo>
                <a:cubicBezTo>
                  <a:pt x="13955" y="13432"/>
                  <a:pt x="13712" y="13629"/>
                  <a:pt x="13591" y="13924"/>
                </a:cubicBezTo>
                <a:cubicBezTo>
                  <a:pt x="13308" y="14564"/>
                  <a:pt x="13227" y="14220"/>
                  <a:pt x="13389" y="15007"/>
                </a:cubicBezTo>
                <a:cubicBezTo>
                  <a:pt x="13429" y="15105"/>
                  <a:pt x="13429" y="15450"/>
                  <a:pt x="13551" y="15696"/>
                </a:cubicBezTo>
                <a:cubicBezTo>
                  <a:pt x="13753" y="16040"/>
                  <a:pt x="14198" y="16385"/>
                  <a:pt x="14076" y="16483"/>
                </a:cubicBezTo>
                <a:cubicBezTo>
                  <a:pt x="13996" y="16532"/>
                  <a:pt x="13510" y="16926"/>
                  <a:pt x="13348" y="16926"/>
                </a:cubicBezTo>
                <a:cubicBezTo>
                  <a:pt x="13106" y="16975"/>
                  <a:pt x="12984" y="17172"/>
                  <a:pt x="12661" y="17615"/>
                </a:cubicBezTo>
                <a:cubicBezTo>
                  <a:pt x="12499" y="17762"/>
                  <a:pt x="12458" y="17910"/>
                  <a:pt x="12337" y="18107"/>
                </a:cubicBezTo>
                <a:cubicBezTo>
                  <a:pt x="12135" y="18402"/>
                  <a:pt x="12216" y="18353"/>
                  <a:pt x="12054" y="18697"/>
                </a:cubicBezTo>
                <a:cubicBezTo>
                  <a:pt x="12013" y="18795"/>
                  <a:pt x="12054" y="19140"/>
                  <a:pt x="12054" y="19287"/>
                </a:cubicBezTo>
                <a:cubicBezTo>
                  <a:pt x="11649" y="19337"/>
                  <a:pt x="11649" y="19337"/>
                  <a:pt x="11649" y="19337"/>
                </a:cubicBezTo>
                <a:cubicBezTo>
                  <a:pt x="10962" y="19091"/>
                  <a:pt x="10962" y="19091"/>
                  <a:pt x="10962" y="19091"/>
                </a:cubicBezTo>
                <a:cubicBezTo>
                  <a:pt x="10557" y="19533"/>
                  <a:pt x="10557" y="19533"/>
                  <a:pt x="10557" y="19533"/>
                </a:cubicBezTo>
                <a:cubicBezTo>
                  <a:pt x="10396" y="19681"/>
                  <a:pt x="10153" y="19583"/>
                  <a:pt x="9991" y="19730"/>
                </a:cubicBezTo>
                <a:cubicBezTo>
                  <a:pt x="9991" y="19730"/>
                  <a:pt x="9870" y="20173"/>
                  <a:pt x="9829" y="20272"/>
                </a:cubicBezTo>
                <a:cubicBezTo>
                  <a:pt x="9829" y="20419"/>
                  <a:pt x="9546" y="20813"/>
                  <a:pt x="9546" y="20813"/>
                </a:cubicBezTo>
                <a:cubicBezTo>
                  <a:pt x="9506" y="20862"/>
                  <a:pt x="9303" y="21108"/>
                  <a:pt x="9222" y="21157"/>
                </a:cubicBezTo>
                <a:cubicBezTo>
                  <a:pt x="9101" y="21206"/>
                  <a:pt x="9020" y="20813"/>
                  <a:pt x="8939" y="20813"/>
                </a:cubicBezTo>
                <a:cubicBezTo>
                  <a:pt x="8778" y="20813"/>
                  <a:pt x="8778" y="20764"/>
                  <a:pt x="8616" y="20714"/>
                </a:cubicBezTo>
                <a:cubicBezTo>
                  <a:pt x="8413" y="20714"/>
                  <a:pt x="8373" y="21059"/>
                  <a:pt x="8171" y="21059"/>
                </a:cubicBezTo>
                <a:cubicBezTo>
                  <a:pt x="7847" y="21010"/>
                  <a:pt x="7281" y="20616"/>
                  <a:pt x="7281" y="20616"/>
                </a:cubicBezTo>
                <a:cubicBezTo>
                  <a:pt x="7160" y="20567"/>
                  <a:pt x="7160" y="20764"/>
                  <a:pt x="7038" y="20764"/>
                </a:cubicBezTo>
                <a:cubicBezTo>
                  <a:pt x="6796" y="20714"/>
                  <a:pt x="6472" y="20518"/>
                  <a:pt x="6148" y="20419"/>
                </a:cubicBezTo>
                <a:cubicBezTo>
                  <a:pt x="5906" y="20370"/>
                  <a:pt x="5420" y="20272"/>
                  <a:pt x="5420" y="20272"/>
                </a:cubicBezTo>
                <a:cubicBezTo>
                  <a:pt x="5299" y="20370"/>
                  <a:pt x="5178" y="20370"/>
                  <a:pt x="5056" y="20419"/>
                </a:cubicBezTo>
                <a:cubicBezTo>
                  <a:pt x="4894" y="20518"/>
                  <a:pt x="4733" y="20665"/>
                  <a:pt x="4611" y="20714"/>
                </a:cubicBezTo>
                <a:cubicBezTo>
                  <a:pt x="4490" y="20764"/>
                  <a:pt x="4247" y="20518"/>
                  <a:pt x="3883" y="20764"/>
                </a:cubicBezTo>
                <a:cubicBezTo>
                  <a:pt x="3762" y="20813"/>
                  <a:pt x="3600" y="20764"/>
                  <a:pt x="3519" y="20862"/>
                </a:cubicBezTo>
                <a:cubicBezTo>
                  <a:pt x="3398" y="21010"/>
                  <a:pt x="3357" y="21206"/>
                  <a:pt x="3155" y="21305"/>
                </a:cubicBezTo>
                <a:cubicBezTo>
                  <a:pt x="3034" y="21354"/>
                  <a:pt x="2872" y="21551"/>
                  <a:pt x="2791" y="21600"/>
                </a:cubicBezTo>
                <a:cubicBezTo>
                  <a:pt x="2589" y="21452"/>
                  <a:pt x="2306" y="21452"/>
                  <a:pt x="2225" y="21059"/>
                </a:cubicBezTo>
                <a:cubicBezTo>
                  <a:pt x="2184" y="20911"/>
                  <a:pt x="2063" y="21059"/>
                  <a:pt x="1982" y="20911"/>
                </a:cubicBezTo>
                <a:cubicBezTo>
                  <a:pt x="1820" y="20714"/>
                  <a:pt x="1699" y="20272"/>
                  <a:pt x="1699" y="20075"/>
                </a:cubicBezTo>
                <a:cubicBezTo>
                  <a:pt x="1699" y="20075"/>
                  <a:pt x="1820" y="19878"/>
                  <a:pt x="1699" y="19681"/>
                </a:cubicBezTo>
                <a:cubicBezTo>
                  <a:pt x="1618" y="19484"/>
                  <a:pt x="1497" y="19435"/>
                  <a:pt x="1537" y="19238"/>
                </a:cubicBezTo>
                <a:cubicBezTo>
                  <a:pt x="1658" y="19238"/>
                  <a:pt x="1618" y="18894"/>
                  <a:pt x="1618" y="18894"/>
                </a:cubicBezTo>
                <a:cubicBezTo>
                  <a:pt x="1618" y="18795"/>
                  <a:pt x="1335" y="18205"/>
                  <a:pt x="1254" y="18107"/>
                </a:cubicBezTo>
                <a:cubicBezTo>
                  <a:pt x="1052" y="17959"/>
                  <a:pt x="809" y="17762"/>
                  <a:pt x="566" y="17713"/>
                </a:cubicBezTo>
                <a:cubicBezTo>
                  <a:pt x="0" y="17615"/>
                  <a:pt x="0" y="17615"/>
                  <a:pt x="0" y="17615"/>
                </a:cubicBezTo>
                <a:cubicBezTo>
                  <a:pt x="0" y="17418"/>
                  <a:pt x="0" y="17418"/>
                  <a:pt x="0" y="17418"/>
                </a:cubicBezTo>
                <a:cubicBezTo>
                  <a:pt x="0" y="17319"/>
                  <a:pt x="0" y="17319"/>
                  <a:pt x="0" y="17319"/>
                </a:cubicBezTo>
                <a:cubicBezTo>
                  <a:pt x="0" y="17270"/>
                  <a:pt x="0" y="17270"/>
                  <a:pt x="0" y="17270"/>
                </a:cubicBezTo>
                <a:cubicBezTo>
                  <a:pt x="40" y="17123"/>
                  <a:pt x="40" y="17123"/>
                  <a:pt x="40" y="17123"/>
                </a:cubicBezTo>
                <a:cubicBezTo>
                  <a:pt x="81" y="17024"/>
                  <a:pt x="81" y="17024"/>
                  <a:pt x="81" y="17024"/>
                </a:cubicBezTo>
                <a:cubicBezTo>
                  <a:pt x="40" y="16926"/>
                  <a:pt x="40" y="16926"/>
                  <a:pt x="40" y="16926"/>
                </a:cubicBezTo>
                <a:cubicBezTo>
                  <a:pt x="40" y="16827"/>
                  <a:pt x="40" y="16827"/>
                  <a:pt x="40" y="16827"/>
                </a:cubicBezTo>
                <a:cubicBezTo>
                  <a:pt x="40" y="16680"/>
                  <a:pt x="40" y="16680"/>
                  <a:pt x="40" y="16680"/>
                </a:cubicBezTo>
                <a:cubicBezTo>
                  <a:pt x="40" y="16680"/>
                  <a:pt x="0" y="16581"/>
                  <a:pt x="0" y="16581"/>
                </a:cubicBezTo>
                <a:cubicBezTo>
                  <a:pt x="0" y="16581"/>
                  <a:pt x="0" y="16483"/>
                  <a:pt x="0" y="16483"/>
                </a:cubicBezTo>
                <a:cubicBezTo>
                  <a:pt x="0" y="16483"/>
                  <a:pt x="81" y="16434"/>
                  <a:pt x="81" y="16434"/>
                </a:cubicBezTo>
                <a:cubicBezTo>
                  <a:pt x="81" y="16385"/>
                  <a:pt x="162" y="16335"/>
                  <a:pt x="162" y="16335"/>
                </a:cubicBezTo>
                <a:cubicBezTo>
                  <a:pt x="162" y="16335"/>
                  <a:pt x="202" y="16188"/>
                  <a:pt x="202" y="16138"/>
                </a:cubicBezTo>
                <a:cubicBezTo>
                  <a:pt x="202" y="16138"/>
                  <a:pt x="243" y="16089"/>
                  <a:pt x="243" y="16089"/>
                </a:cubicBezTo>
                <a:cubicBezTo>
                  <a:pt x="364" y="16040"/>
                  <a:pt x="364" y="16040"/>
                  <a:pt x="364" y="16040"/>
                </a:cubicBezTo>
                <a:cubicBezTo>
                  <a:pt x="445" y="15942"/>
                  <a:pt x="445" y="15942"/>
                  <a:pt x="445" y="15942"/>
                </a:cubicBezTo>
                <a:cubicBezTo>
                  <a:pt x="526" y="15892"/>
                  <a:pt x="526" y="15892"/>
                  <a:pt x="526" y="15892"/>
                </a:cubicBezTo>
                <a:cubicBezTo>
                  <a:pt x="607" y="15794"/>
                  <a:pt x="607" y="15794"/>
                  <a:pt x="607" y="15794"/>
                </a:cubicBezTo>
                <a:cubicBezTo>
                  <a:pt x="647" y="15597"/>
                  <a:pt x="647" y="15597"/>
                  <a:pt x="647" y="15597"/>
                </a:cubicBezTo>
                <a:cubicBezTo>
                  <a:pt x="688" y="15548"/>
                  <a:pt x="688" y="15548"/>
                  <a:pt x="688" y="15548"/>
                </a:cubicBezTo>
                <a:cubicBezTo>
                  <a:pt x="688" y="15548"/>
                  <a:pt x="809" y="15548"/>
                  <a:pt x="809" y="15548"/>
                </a:cubicBezTo>
                <a:cubicBezTo>
                  <a:pt x="809" y="15548"/>
                  <a:pt x="890" y="15548"/>
                  <a:pt x="890" y="15548"/>
                </a:cubicBezTo>
                <a:cubicBezTo>
                  <a:pt x="890" y="15499"/>
                  <a:pt x="890" y="15499"/>
                  <a:pt x="890" y="15499"/>
                </a:cubicBezTo>
                <a:cubicBezTo>
                  <a:pt x="971" y="15450"/>
                  <a:pt x="971" y="15450"/>
                  <a:pt x="971" y="15450"/>
                </a:cubicBezTo>
                <a:cubicBezTo>
                  <a:pt x="1052" y="15548"/>
                  <a:pt x="1052" y="15548"/>
                  <a:pt x="1052" y="15548"/>
                </a:cubicBezTo>
                <a:cubicBezTo>
                  <a:pt x="1052" y="15548"/>
                  <a:pt x="1092" y="15548"/>
                  <a:pt x="1133" y="15548"/>
                </a:cubicBezTo>
                <a:cubicBezTo>
                  <a:pt x="1133" y="15548"/>
                  <a:pt x="1173" y="15548"/>
                  <a:pt x="1173" y="15548"/>
                </a:cubicBezTo>
                <a:cubicBezTo>
                  <a:pt x="1173" y="15400"/>
                  <a:pt x="1173" y="15400"/>
                  <a:pt x="1173" y="15400"/>
                </a:cubicBezTo>
                <a:cubicBezTo>
                  <a:pt x="1335" y="15204"/>
                  <a:pt x="1335" y="15204"/>
                  <a:pt x="1335" y="15204"/>
                </a:cubicBezTo>
                <a:cubicBezTo>
                  <a:pt x="1335" y="15204"/>
                  <a:pt x="1335" y="15154"/>
                  <a:pt x="1335" y="15154"/>
                </a:cubicBezTo>
                <a:cubicBezTo>
                  <a:pt x="1335" y="15154"/>
                  <a:pt x="1335" y="15105"/>
                  <a:pt x="1335" y="15105"/>
                </a:cubicBezTo>
                <a:cubicBezTo>
                  <a:pt x="1294" y="15056"/>
                  <a:pt x="1254" y="15105"/>
                  <a:pt x="1254" y="15105"/>
                </a:cubicBezTo>
                <a:cubicBezTo>
                  <a:pt x="1254" y="15105"/>
                  <a:pt x="1173" y="15105"/>
                  <a:pt x="1173" y="15105"/>
                </a:cubicBezTo>
                <a:cubicBezTo>
                  <a:pt x="1173" y="15105"/>
                  <a:pt x="1092" y="15105"/>
                  <a:pt x="1052" y="15105"/>
                </a:cubicBezTo>
                <a:cubicBezTo>
                  <a:pt x="1052" y="15105"/>
                  <a:pt x="1052" y="15056"/>
                  <a:pt x="1052" y="15056"/>
                </a:cubicBezTo>
                <a:cubicBezTo>
                  <a:pt x="1011" y="14958"/>
                  <a:pt x="1011" y="14958"/>
                  <a:pt x="1011" y="14958"/>
                </a:cubicBezTo>
                <a:cubicBezTo>
                  <a:pt x="1011" y="14958"/>
                  <a:pt x="971" y="14859"/>
                  <a:pt x="971" y="14810"/>
                </a:cubicBezTo>
                <a:cubicBezTo>
                  <a:pt x="971" y="14761"/>
                  <a:pt x="971" y="14712"/>
                  <a:pt x="971" y="14662"/>
                </a:cubicBezTo>
                <a:cubicBezTo>
                  <a:pt x="971" y="14662"/>
                  <a:pt x="930" y="14613"/>
                  <a:pt x="930" y="14613"/>
                </a:cubicBezTo>
                <a:cubicBezTo>
                  <a:pt x="930" y="14613"/>
                  <a:pt x="890" y="14564"/>
                  <a:pt x="890" y="14515"/>
                </a:cubicBezTo>
                <a:cubicBezTo>
                  <a:pt x="890" y="14515"/>
                  <a:pt x="849" y="14367"/>
                  <a:pt x="849" y="14367"/>
                </a:cubicBezTo>
                <a:cubicBezTo>
                  <a:pt x="809" y="14318"/>
                  <a:pt x="809" y="14318"/>
                  <a:pt x="809" y="14318"/>
                </a:cubicBezTo>
                <a:cubicBezTo>
                  <a:pt x="849" y="14269"/>
                  <a:pt x="849" y="14269"/>
                  <a:pt x="849" y="14269"/>
                </a:cubicBezTo>
                <a:cubicBezTo>
                  <a:pt x="809" y="14170"/>
                  <a:pt x="809" y="14170"/>
                  <a:pt x="809" y="14170"/>
                </a:cubicBezTo>
                <a:cubicBezTo>
                  <a:pt x="890" y="14170"/>
                  <a:pt x="890" y="14170"/>
                  <a:pt x="890" y="14170"/>
                </a:cubicBezTo>
                <a:cubicBezTo>
                  <a:pt x="849" y="14121"/>
                  <a:pt x="849" y="14121"/>
                  <a:pt x="849" y="14121"/>
                </a:cubicBezTo>
                <a:cubicBezTo>
                  <a:pt x="890" y="14023"/>
                  <a:pt x="890" y="14023"/>
                  <a:pt x="890" y="14023"/>
                </a:cubicBezTo>
                <a:cubicBezTo>
                  <a:pt x="890" y="14023"/>
                  <a:pt x="971" y="13974"/>
                  <a:pt x="971" y="13974"/>
                </a:cubicBezTo>
                <a:cubicBezTo>
                  <a:pt x="971" y="13974"/>
                  <a:pt x="1052" y="13875"/>
                  <a:pt x="1052" y="13875"/>
                </a:cubicBezTo>
                <a:cubicBezTo>
                  <a:pt x="1052" y="13875"/>
                  <a:pt x="1011" y="13826"/>
                  <a:pt x="1011" y="13826"/>
                </a:cubicBezTo>
                <a:cubicBezTo>
                  <a:pt x="1011" y="13826"/>
                  <a:pt x="1011" y="13728"/>
                  <a:pt x="1011" y="13728"/>
                </a:cubicBezTo>
                <a:cubicBezTo>
                  <a:pt x="1092" y="13531"/>
                  <a:pt x="1092" y="13531"/>
                  <a:pt x="1092" y="13531"/>
                </a:cubicBezTo>
                <a:cubicBezTo>
                  <a:pt x="1133" y="13531"/>
                  <a:pt x="1133" y="13531"/>
                  <a:pt x="1133" y="13531"/>
                </a:cubicBezTo>
                <a:cubicBezTo>
                  <a:pt x="1254" y="13482"/>
                  <a:pt x="1254" y="13482"/>
                  <a:pt x="1254" y="13482"/>
                </a:cubicBezTo>
                <a:cubicBezTo>
                  <a:pt x="1294" y="13432"/>
                  <a:pt x="1294" y="13432"/>
                  <a:pt x="1294" y="13432"/>
                </a:cubicBezTo>
                <a:cubicBezTo>
                  <a:pt x="1335" y="13432"/>
                  <a:pt x="1335" y="13432"/>
                  <a:pt x="1335" y="13432"/>
                </a:cubicBezTo>
                <a:cubicBezTo>
                  <a:pt x="1416" y="13383"/>
                  <a:pt x="1416" y="13383"/>
                  <a:pt x="1416" y="13383"/>
                </a:cubicBezTo>
                <a:cubicBezTo>
                  <a:pt x="1497" y="13334"/>
                  <a:pt x="1497" y="13334"/>
                  <a:pt x="1497" y="13334"/>
                </a:cubicBezTo>
                <a:cubicBezTo>
                  <a:pt x="1537" y="13285"/>
                  <a:pt x="1537" y="13285"/>
                  <a:pt x="1537" y="13285"/>
                </a:cubicBezTo>
                <a:cubicBezTo>
                  <a:pt x="1537" y="13186"/>
                  <a:pt x="1537" y="13186"/>
                  <a:pt x="1537" y="13186"/>
                </a:cubicBezTo>
                <a:cubicBezTo>
                  <a:pt x="1578" y="13137"/>
                  <a:pt x="1578" y="13137"/>
                  <a:pt x="1578" y="13137"/>
                </a:cubicBezTo>
                <a:cubicBezTo>
                  <a:pt x="1658" y="13039"/>
                  <a:pt x="1658" y="13039"/>
                  <a:pt x="1658" y="13039"/>
                </a:cubicBezTo>
                <a:cubicBezTo>
                  <a:pt x="1739" y="12940"/>
                  <a:pt x="1739" y="12940"/>
                  <a:pt x="1739" y="12940"/>
                </a:cubicBezTo>
                <a:cubicBezTo>
                  <a:pt x="1739" y="12842"/>
                  <a:pt x="1739" y="12842"/>
                  <a:pt x="1739" y="12842"/>
                </a:cubicBezTo>
                <a:cubicBezTo>
                  <a:pt x="1699" y="12793"/>
                  <a:pt x="1699" y="12793"/>
                  <a:pt x="1699" y="12793"/>
                </a:cubicBezTo>
                <a:cubicBezTo>
                  <a:pt x="1699" y="12793"/>
                  <a:pt x="1658" y="12694"/>
                  <a:pt x="1658" y="12645"/>
                </a:cubicBezTo>
                <a:cubicBezTo>
                  <a:pt x="1658" y="12645"/>
                  <a:pt x="1618" y="12645"/>
                  <a:pt x="1618" y="12645"/>
                </a:cubicBezTo>
                <a:cubicBezTo>
                  <a:pt x="1537" y="12694"/>
                  <a:pt x="1537" y="12694"/>
                  <a:pt x="1537" y="12694"/>
                </a:cubicBezTo>
                <a:cubicBezTo>
                  <a:pt x="1537" y="12694"/>
                  <a:pt x="1497" y="12645"/>
                  <a:pt x="1456" y="12645"/>
                </a:cubicBezTo>
                <a:cubicBezTo>
                  <a:pt x="1456" y="12645"/>
                  <a:pt x="1456" y="12596"/>
                  <a:pt x="1456" y="12596"/>
                </a:cubicBezTo>
                <a:cubicBezTo>
                  <a:pt x="1497" y="12547"/>
                  <a:pt x="1497" y="12547"/>
                  <a:pt x="1497" y="12547"/>
                </a:cubicBezTo>
                <a:cubicBezTo>
                  <a:pt x="1497" y="12448"/>
                  <a:pt x="1497" y="12448"/>
                  <a:pt x="1497" y="12448"/>
                </a:cubicBezTo>
                <a:cubicBezTo>
                  <a:pt x="1416" y="12448"/>
                  <a:pt x="1416" y="12448"/>
                  <a:pt x="1416" y="12448"/>
                </a:cubicBezTo>
                <a:cubicBezTo>
                  <a:pt x="1375" y="12350"/>
                  <a:pt x="1375" y="12350"/>
                  <a:pt x="1375" y="12350"/>
                </a:cubicBezTo>
                <a:cubicBezTo>
                  <a:pt x="1335" y="12251"/>
                  <a:pt x="1335" y="12251"/>
                  <a:pt x="1335" y="12251"/>
                </a:cubicBezTo>
                <a:cubicBezTo>
                  <a:pt x="1335" y="12153"/>
                  <a:pt x="1335" y="12153"/>
                  <a:pt x="1335" y="12153"/>
                </a:cubicBezTo>
                <a:cubicBezTo>
                  <a:pt x="1375" y="12104"/>
                  <a:pt x="1375" y="12104"/>
                  <a:pt x="1375" y="12104"/>
                </a:cubicBezTo>
                <a:cubicBezTo>
                  <a:pt x="1375" y="12055"/>
                  <a:pt x="1375" y="12055"/>
                  <a:pt x="1375" y="12055"/>
                </a:cubicBezTo>
                <a:cubicBezTo>
                  <a:pt x="1335" y="12005"/>
                  <a:pt x="1335" y="12005"/>
                  <a:pt x="1335" y="12005"/>
                </a:cubicBezTo>
                <a:cubicBezTo>
                  <a:pt x="1335" y="11907"/>
                  <a:pt x="1335" y="11907"/>
                  <a:pt x="1335" y="11907"/>
                </a:cubicBezTo>
                <a:cubicBezTo>
                  <a:pt x="1294" y="11809"/>
                  <a:pt x="1294" y="11809"/>
                  <a:pt x="1294" y="11809"/>
                </a:cubicBezTo>
                <a:cubicBezTo>
                  <a:pt x="1335" y="11759"/>
                  <a:pt x="1335" y="11759"/>
                  <a:pt x="1335" y="11759"/>
                </a:cubicBezTo>
                <a:cubicBezTo>
                  <a:pt x="1375" y="11710"/>
                  <a:pt x="1375" y="11710"/>
                  <a:pt x="1375" y="11710"/>
                </a:cubicBezTo>
                <a:cubicBezTo>
                  <a:pt x="1375" y="11612"/>
                  <a:pt x="1375" y="11612"/>
                  <a:pt x="1375" y="11612"/>
                </a:cubicBezTo>
                <a:cubicBezTo>
                  <a:pt x="1375" y="11612"/>
                  <a:pt x="1294" y="11563"/>
                  <a:pt x="1294" y="11563"/>
                </a:cubicBezTo>
                <a:cubicBezTo>
                  <a:pt x="1294" y="11563"/>
                  <a:pt x="1254" y="11464"/>
                  <a:pt x="1254" y="11464"/>
                </a:cubicBezTo>
                <a:cubicBezTo>
                  <a:pt x="1254" y="11415"/>
                  <a:pt x="1254" y="11415"/>
                  <a:pt x="1254" y="11415"/>
                </a:cubicBezTo>
                <a:cubicBezTo>
                  <a:pt x="1254" y="11415"/>
                  <a:pt x="1173" y="11317"/>
                  <a:pt x="1173" y="11317"/>
                </a:cubicBezTo>
                <a:cubicBezTo>
                  <a:pt x="1173" y="11317"/>
                  <a:pt x="1173" y="11218"/>
                  <a:pt x="1173" y="11218"/>
                </a:cubicBezTo>
                <a:cubicBezTo>
                  <a:pt x="1173" y="11218"/>
                  <a:pt x="1133" y="11120"/>
                  <a:pt x="1133" y="11120"/>
                </a:cubicBezTo>
                <a:cubicBezTo>
                  <a:pt x="1092" y="11071"/>
                  <a:pt x="1092" y="11021"/>
                  <a:pt x="1092" y="11021"/>
                </a:cubicBezTo>
                <a:cubicBezTo>
                  <a:pt x="1173" y="11021"/>
                  <a:pt x="1173" y="11021"/>
                  <a:pt x="1173" y="11021"/>
                </a:cubicBezTo>
                <a:cubicBezTo>
                  <a:pt x="1254" y="11021"/>
                  <a:pt x="1254" y="11021"/>
                  <a:pt x="1254" y="11021"/>
                </a:cubicBezTo>
                <a:cubicBezTo>
                  <a:pt x="1294" y="11120"/>
                  <a:pt x="1294" y="11120"/>
                  <a:pt x="1294" y="11120"/>
                </a:cubicBezTo>
                <a:cubicBezTo>
                  <a:pt x="1335" y="11071"/>
                  <a:pt x="1335" y="11071"/>
                  <a:pt x="1335" y="11071"/>
                </a:cubicBezTo>
                <a:cubicBezTo>
                  <a:pt x="1335" y="11120"/>
                  <a:pt x="1335" y="11120"/>
                  <a:pt x="1335" y="11120"/>
                </a:cubicBezTo>
                <a:cubicBezTo>
                  <a:pt x="1416" y="11120"/>
                  <a:pt x="1416" y="11120"/>
                  <a:pt x="1416" y="11120"/>
                </a:cubicBezTo>
                <a:cubicBezTo>
                  <a:pt x="1537" y="11120"/>
                  <a:pt x="1537" y="11120"/>
                  <a:pt x="1537" y="11120"/>
                </a:cubicBezTo>
                <a:cubicBezTo>
                  <a:pt x="1618" y="11120"/>
                  <a:pt x="1618" y="11120"/>
                  <a:pt x="1618" y="11120"/>
                </a:cubicBezTo>
                <a:cubicBezTo>
                  <a:pt x="1658" y="11120"/>
                  <a:pt x="1658" y="11120"/>
                  <a:pt x="1658" y="11120"/>
                </a:cubicBezTo>
                <a:cubicBezTo>
                  <a:pt x="1658" y="11120"/>
                  <a:pt x="1699" y="11169"/>
                  <a:pt x="1699" y="11169"/>
                </a:cubicBezTo>
                <a:cubicBezTo>
                  <a:pt x="1739" y="11218"/>
                  <a:pt x="1780" y="11169"/>
                  <a:pt x="1780" y="11169"/>
                </a:cubicBezTo>
                <a:cubicBezTo>
                  <a:pt x="1780" y="11218"/>
                  <a:pt x="1861" y="11218"/>
                  <a:pt x="1861" y="11218"/>
                </a:cubicBezTo>
                <a:cubicBezTo>
                  <a:pt x="1861" y="11218"/>
                  <a:pt x="1901" y="11169"/>
                  <a:pt x="1942" y="11169"/>
                </a:cubicBezTo>
                <a:cubicBezTo>
                  <a:pt x="1942" y="11169"/>
                  <a:pt x="1982" y="11169"/>
                  <a:pt x="1982" y="11169"/>
                </a:cubicBezTo>
                <a:cubicBezTo>
                  <a:pt x="2022" y="11120"/>
                  <a:pt x="2022" y="11120"/>
                  <a:pt x="2022" y="11120"/>
                </a:cubicBezTo>
                <a:cubicBezTo>
                  <a:pt x="2022" y="11021"/>
                  <a:pt x="2022" y="11021"/>
                  <a:pt x="2022" y="11021"/>
                </a:cubicBezTo>
                <a:cubicBezTo>
                  <a:pt x="2063" y="11021"/>
                  <a:pt x="2063" y="11021"/>
                  <a:pt x="2063" y="11021"/>
                </a:cubicBezTo>
                <a:cubicBezTo>
                  <a:pt x="2063" y="10972"/>
                  <a:pt x="2063" y="10972"/>
                  <a:pt x="2063" y="10972"/>
                </a:cubicBezTo>
                <a:cubicBezTo>
                  <a:pt x="2103" y="10874"/>
                  <a:pt x="2103" y="10874"/>
                  <a:pt x="2103" y="10874"/>
                </a:cubicBezTo>
                <a:cubicBezTo>
                  <a:pt x="2103" y="10825"/>
                  <a:pt x="2103" y="10825"/>
                  <a:pt x="2103" y="10825"/>
                </a:cubicBezTo>
                <a:cubicBezTo>
                  <a:pt x="2184" y="10825"/>
                  <a:pt x="2184" y="10825"/>
                  <a:pt x="2184" y="10825"/>
                </a:cubicBezTo>
                <a:cubicBezTo>
                  <a:pt x="2225" y="10775"/>
                  <a:pt x="2225" y="10775"/>
                  <a:pt x="2225" y="10775"/>
                </a:cubicBezTo>
                <a:cubicBezTo>
                  <a:pt x="2265" y="10677"/>
                  <a:pt x="2265" y="10677"/>
                  <a:pt x="2265" y="10677"/>
                </a:cubicBezTo>
                <a:cubicBezTo>
                  <a:pt x="2306" y="10579"/>
                  <a:pt x="2306" y="10579"/>
                  <a:pt x="2306" y="10579"/>
                </a:cubicBezTo>
                <a:cubicBezTo>
                  <a:pt x="2306" y="10579"/>
                  <a:pt x="2346" y="10480"/>
                  <a:pt x="2346" y="10480"/>
                </a:cubicBezTo>
                <a:cubicBezTo>
                  <a:pt x="2346" y="10480"/>
                  <a:pt x="2387" y="10382"/>
                  <a:pt x="2387" y="10382"/>
                </a:cubicBezTo>
                <a:cubicBezTo>
                  <a:pt x="2346" y="10234"/>
                  <a:pt x="2346" y="10234"/>
                  <a:pt x="2346" y="10234"/>
                </a:cubicBezTo>
                <a:cubicBezTo>
                  <a:pt x="2306" y="10136"/>
                  <a:pt x="2306" y="10136"/>
                  <a:pt x="2306" y="10136"/>
                </a:cubicBezTo>
                <a:cubicBezTo>
                  <a:pt x="2265" y="10037"/>
                  <a:pt x="2265" y="10037"/>
                  <a:pt x="2265" y="10037"/>
                </a:cubicBezTo>
                <a:cubicBezTo>
                  <a:pt x="2265" y="10037"/>
                  <a:pt x="2265" y="9988"/>
                  <a:pt x="2225" y="9988"/>
                </a:cubicBezTo>
                <a:cubicBezTo>
                  <a:pt x="2225" y="9988"/>
                  <a:pt x="2225" y="9939"/>
                  <a:pt x="2225" y="9939"/>
                </a:cubicBezTo>
                <a:cubicBezTo>
                  <a:pt x="2225" y="9841"/>
                  <a:pt x="2225" y="9841"/>
                  <a:pt x="2225" y="9841"/>
                </a:cubicBezTo>
                <a:cubicBezTo>
                  <a:pt x="2265" y="9791"/>
                  <a:pt x="2265" y="9791"/>
                  <a:pt x="2265" y="9791"/>
                </a:cubicBezTo>
                <a:cubicBezTo>
                  <a:pt x="2306" y="9791"/>
                  <a:pt x="2306" y="9791"/>
                  <a:pt x="2306" y="9791"/>
                </a:cubicBezTo>
                <a:cubicBezTo>
                  <a:pt x="2387" y="9693"/>
                  <a:pt x="2387" y="9693"/>
                  <a:pt x="2387" y="9693"/>
                </a:cubicBezTo>
                <a:cubicBezTo>
                  <a:pt x="2427" y="9693"/>
                  <a:pt x="2427" y="9693"/>
                  <a:pt x="2427" y="9693"/>
                </a:cubicBezTo>
                <a:cubicBezTo>
                  <a:pt x="2508" y="9693"/>
                  <a:pt x="2508" y="9693"/>
                  <a:pt x="2508" y="9693"/>
                </a:cubicBezTo>
                <a:cubicBezTo>
                  <a:pt x="2589" y="9595"/>
                  <a:pt x="2589" y="9595"/>
                  <a:pt x="2589" y="9595"/>
                </a:cubicBezTo>
                <a:cubicBezTo>
                  <a:pt x="2629" y="9595"/>
                  <a:pt x="2629" y="9595"/>
                  <a:pt x="2629" y="9595"/>
                </a:cubicBezTo>
                <a:cubicBezTo>
                  <a:pt x="2670" y="9545"/>
                  <a:pt x="2670" y="9545"/>
                  <a:pt x="2670" y="9545"/>
                </a:cubicBezTo>
                <a:cubicBezTo>
                  <a:pt x="2710" y="9447"/>
                  <a:pt x="2710" y="9447"/>
                  <a:pt x="2710" y="9447"/>
                </a:cubicBezTo>
                <a:cubicBezTo>
                  <a:pt x="2670" y="9349"/>
                  <a:pt x="2670" y="9349"/>
                  <a:pt x="2670" y="9349"/>
                </a:cubicBezTo>
                <a:cubicBezTo>
                  <a:pt x="2629" y="9299"/>
                  <a:pt x="2629" y="9299"/>
                  <a:pt x="2629" y="9299"/>
                </a:cubicBezTo>
                <a:cubicBezTo>
                  <a:pt x="2670" y="9152"/>
                  <a:pt x="2670" y="9152"/>
                  <a:pt x="2670" y="9152"/>
                </a:cubicBezTo>
                <a:cubicBezTo>
                  <a:pt x="2751" y="9103"/>
                  <a:pt x="2751" y="9103"/>
                  <a:pt x="2751" y="9103"/>
                </a:cubicBezTo>
                <a:cubicBezTo>
                  <a:pt x="2751" y="8955"/>
                  <a:pt x="2751" y="8955"/>
                  <a:pt x="2751" y="8955"/>
                </a:cubicBezTo>
                <a:cubicBezTo>
                  <a:pt x="2710" y="8906"/>
                  <a:pt x="2710" y="8906"/>
                  <a:pt x="2710" y="8906"/>
                </a:cubicBezTo>
                <a:cubicBezTo>
                  <a:pt x="2751" y="8807"/>
                  <a:pt x="2751" y="8807"/>
                  <a:pt x="2751" y="8807"/>
                </a:cubicBezTo>
                <a:cubicBezTo>
                  <a:pt x="2791" y="8758"/>
                  <a:pt x="2791" y="8758"/>
                  <a:pt x="2791" y="8758"/>
                </a:cubicBezTo>
                <a:cubicBezTo>
                  <a:pt x="2791" y="8758"/>
                  <a:pt x="2831" y="8660"/>
                  <a:pt x="2831" y="8610"/>
                </a:cubicBezTo>
                <a:cubicBezTo>
                  <a:pt x="2872" y="8610"/>
                  <a:pt x="2872" y="8463"/>
                  <a:pt x="2872" y="8463"/>
                </a:cubicBezTo>
                <a:cubicBezTo>
                  <a:pt x="2831" y="8364"/>
                  <a:pt x="2831" y="8364"/>
                  <a:pt x="2831" y="8364"/>
                </a:cubicBezTo>
                <a:cubicBezTo>
                  <a:pt x="2831" y="8315"/>
                  <a:pt x="2831" y="8315"/>
                  <a:pt x="2831" y="8315"/>
                </a:cubicBezTo>
                <a:cubicBezTo>
                  <a:pt x="2831" y="8315"/>
                  <a:pt x="2912" y="8266"/>
                  <a:pt x="2912" y="8266"/>
                </a:cubicBezTo>
                <a:cubicBezTo>
                  <a:pt x="2953" y="8266"/>
                  <a:pt x="2953" y="8118"/>
                  <a:pt x="2953" y="8118"/>
                </a:cubicBezTo>
                <a:cubicBezTo>
                  <a:pt x="2872" y="8069"/>
                  <a:pt x="2872" y="8069"/>
                  <a:pt x="2872" y="8069"/>
                </a:cubicBezTo>
                <a:cubicBezTo>
                  <a:pt x="2872" y="8069"/>
                  <a:pt x="2872" y="7971"/>
                  <a:pt x="2872" y="7922"/>
                </a:cubicBezTo>
                <a:cubicBezTo>
                  <a:pt x="2872" y="7922"/>
                  <a:pt x="2872" y="7823"/>
                  <a:pt x="2872" y="7823"/>
                </a:cubicBezTo>
                <a:cubicBezTo>
                  <a:pt x="2831" y="7823"/>
                  <a:pt x="2831" y="7823"/>
                  <a:pt x="2831" y="7823"/>
                </a:cubicBezTo>
                <a:cubicBezTo>
                  <a:pt x="2831" y="7725"/>
                  <a:pt x="2831" y="7725"/>
                  <a:pt x="2831" y="7725"/>
                </a:cubicBezTo>
                <a:cubicBezTo>
                  <a:pt x="2872" y="7676"/>
                  <a:pt x="2872" y="7676"/>
                  <a:pt x="2872" y="7676"/>
                </a:cubicBezTo>
                <a:cubicBezTo>
                  <a:pt x="2953" y="7725"/>
                  <a:pt x="2953" y="7725"/>
                  <a:pt x="2953" y="7725"/>
                </a:cubicBezTo>
                <a:cubicBezTo>
                  <a:pt x="2953" y="7725"/>
                  <a:pt x="2993" y="7676"/>
                  <a:pt x="3034" y="7676"/>
                </a:cubicBezTo>
                <a:cubicBezTo>
                  <a:pt x="3034" y="7626"/>
                  <a:pt x="3115" y="7626"/>
                  <a:pt x="3115" y="7626"/>
                </a:cubicBezTo>
                <a:cubicBezTo>
                  <a:pt x="3155" y="7479"/>
                  <a:pt x="3155" y="7479"/>
                  <a:pt x="3155" y="7479"/>
                </a:cubicBezTo>
                <a:cubicBezTo>
                  <a:pt x="3317" y="7380"/>
                  <a:pt x="3317" y="7380"/>
                  <a:pt x="3317" y="7380"/>
                </a:cubicBezTo>
                <a:cubicBezTo>
                  <a:pt x="3317" y="7331"/>
                  <a:pt x="3317" y="7331"/>
                  <a:pt x="3317" y="7331"/>
                </a:cubicBezTo>
                <a:cubicBezTo>
                  <a:pt x="3438" y="7282"/>
                  <a:pt x="3438" y="7282"/>
                  <a:pt x="3438" y="7282"/>
                </a:cubicBezTo>
                <a:cubicBezTo>
                  <a:pt x="3519" y="7331"/>
                  <a:pt x="3519" y="7331"/>
                  <a:pt x="3519" y="7331"/>
                </a:cubicBezTo>
                <a:cubicBezTo>
                  <a:pt x="3600" y="7233"/>
                  <a:pt x="3600" y="7233"/>
                  <a:pt x="3600" y="7233"/>
                </a:cubicBezTo>
                <a:cubicBezTo>
                  <a:pt x="3640" y="7233"/>
                  <a:pt x="3640" y="7233"/>
                  <a:pt x="3640" y="7233"/>
                </a:cubicBezTo>
                <a:cubicBezTo>
                  <a:pt x="3721" y="7184"/>
                  <a:pt x="3721" y="7184"/>
                  <a:pt x="3721" y="7184"/>
                </a:cubicBezTo>
                <a:cubicBezTo>
                  <a:pt x="3802" y="7134"/>
                  <a:pt x="3802" y="7134"/>
                  <a:pt x="3802" y="7134"/>
                </a:cubicBezTo>
                <a:cubicBezTo>
                  <a:pt x="3924" y="6987"/>
                  <a:pt x="3924" y="6987"/>
                  <a:pt x="3924" y="6987"/>
                </a:cubicBezTo>
                <a:cubicBezTo>
                  <a:pt x="3964" y="6987"/>
                  <a:pt x="3964" y="6987"/>
                  <a:pt x="3964" y="6987"/>
                </a:cubicBezTo>
                <a:cubicBezTo>
                  <a:pt x="3964" y="6987"/>
                  <a:pt x="4045" y="6938"/>
                  <a:pt x="4045" y="6938"/>
                </a:cubicBezTo>
                <a:cubicBezTo>
                  <a:pt x="4045" y="6938"/>
                  <a:pt x="4085" y="6839"/>
                  <a:pt x="4085" y="6839"/>
                </a:cubicBezTo>
                <a:cubicBezTo>
                  <a:pt x="4166" y="6790"/>
                  <a:pt x="4166" y="6790"/>
                  <a:pt x="4166" y="6790"/>
                </a:cubicBezTo>
                <a:cubicBezTo>
                  <a:pt x="4247" y="6642"/>
                  <a:pt x="4247" y="6642"/>
                  <a:pt x="4247" y="6642"/>
                </a:cubicBezTo>
                <a:cubicBezTo>
                  <a:pt x="4328" y="6544"/>
                  <a:pt x="4328" y="6544"/>
                  <a:pt x="4328" y="6544"/>
                </a:cubicBezTo>
                <a:cubicBezTo>
                  <a:pt x="4247" y="6396"/>
                  <a:pt x="4247" y="6396"/>
                  <a:pt x="4247" y="6396"/>
                </a:cubicBezTo>
                <a:cubicBezTo>
                  <a:pt x="4247" y="6396"/>
                  <a:pt x="4166" y="6298"/>
                  <a:pt x="4126" y="6298"/>
                </a:cubicBezTo>
                <a:cubicBezTo>
                  <a:pt x="4126" y="6249"/>
                  <a:pt x="4045" y="6200"/>
                  <a:pt x="4045" y="6200"/>
                </a:cubicBezTo>
                <a:cubicBezTo>
                  <a:pt x="4045" y="6200"/>
                  <a:pt x="3924" y="6150"/>
                  <a:pt x="3924" y="6150"/>
                </a:cubicBezTo>
                <a:cubicBezTo>
                  <a:pt x="3924" y="6150"/>
                  <a:pt x="3843" y="6200"/>
                  <a:pt x="3843" y="6200"/>
                </a:cubicBezTo>
                <a:cubicBezTo>
                  <a:pt x="3802" y="6150"/>
                  <a:pt x="3802" y="6150"/>
                  <a:pt x="3802" y="6150"/>
                </a:cubicBezTo>
                <a:cubicBezTo>
                  <a:pt x="3802" y="6150"/>
                  <a:pt x="3762" y="6052"/>
                  <a:pt x="3802" y="6052"/>
                </a:cubicBezTo>
                <a:cubicBezTo>
                  <a:pt x="3802" y="6052"/>
                  <a:pt x="3802" y="6003"/>
                  <a:pt x="3802" y="6003"/>
                </a:cubicBezTo>
                <a:cubicBezTo>
                  <a:pt x="3802" y="5954"/>
                  <a:pt x="3802" y="5954"/>
                  <a:pt x="3802" y="5954"/>
                </a:cubicBezTo>
                <a:cubicBezTo>
                  <a:pt x="3802" y="5904"/>
                  <a:pt x="3802" y="5904"/>
                  <a:pt x="3802" y="5904"/>
                </a:cubicBezTo>
                <a:cubicBezTo>
                  <a:pt x="3843" y="5855"/>
                  <a:pt x="3843" y="5855"/>
                  <a:pt x="3843" y="5855"/>
                </a:cubicBezTo>
                <a:cubicBezTo>
                  <a:pt x="3843" y="5855"/>
                  <a:pt x="3883" y="5806"/>
                  <a:pt x="3883" y="5757"/>
                </a:cubicBezTo>
                <a:cubicBezTo>
                  <a:pt x="3883" y="5757"/>
                  <a:pt x="3924" y="5658"/>
                  <a:pt x="3924" y="5658"/>
                </a:cubicBezTo>
                <a:cubicBezTo>
                  <a:pt x="3924" y="5658"/>
                  <a:pt x="3883" y="5609"/>
                  <a:pt x="3883" y="5560"/>
                </a:cubicBezTo>
                <a:cubicBezTo>
                  <a:pt x="3843" y="5560"/>
                  <a:pt x="3843" y="5560"/>
                  <a:pt x="3883" y="5511"/>
                </a:cubicBezTo>
                <a:cubicBezTo>
                  <a:pt x="3883" y="5511"/>
                  <a:pt x="3883" y="5462"/>
                  <a:pt x="3883" y="5462"/>
                </a:cubicBezTo>
                <a:cubicBezTo>
                  <a:pt x="3883" y="5462"/>
                  <a:pt x="3883" y="5363"/>
                  <a:pt x="3843" y="5363"/>
                </a:cubicBezTo>
                <a:cubicBezTo>
                  <a:pt x="3843" y="5363"/>
                  <a:pt x="3762" y="5412"/>
                  <a:pt x="3762" y="5412"/>
                </a:cubicBezTo>
                <a:cubicBezTo>
                  <a:pt x="3762" y="5412"/>
                  <a:pt x="3640" y="5363"/>
                  <a:pt x="3640" y="5363"/>
                </a:cubicBezTo>
                <a:cubicBezTo>
                  <a:pt x="3640" y="5363"/>
                  <a:pt x="3600" y="5314"/>
                  <a:pt x="3600" y="5314"/>
                </a:cubicBezTo>
                <a:cubicBezTo>
                  <a:pt x="3600" y="5314"/>
                  <a:pt x="3600" y="5215"/>
                  <a:pt x="3560" y="5215"/>
                </a:cubicBezTo>
                <a:cubicBezTo>
                  <a:pt x="3519" y="5166"/>
                  <a:pt x="3519" y="5215"/>
                  <a:pt x="3519" y="5215"/>
                </a:cubicBezTo>
                <a:cubicBezTo>
                  <a:pt x="3479" y="5314"/>
                  <a:pt x="3479" y="5314"/>
                  <a:pt x="3479" y="5314"/>
                </a:cubicBezTo>
                <a:cubicBezTo>
                  <a:pt x="3479" y="5314"/>
                  <a:pt x="3398" y="5314"/>
                  <a:pt x="3357" y="5265"/>
                </a:cubicBezTo>
                <a:cubicBezTo>
                  <a:pt x="3357" y="5265"/>
                  <a:pt x="3317" y="5265"/>
                  <a:pt x="3317" y="5265"/>
                </a:cubicBezTo>
                <a:cubicBezTo>
                  <a:pt x="3276" y="5265"/>
                  <a:pt x="3276" y="5215"/>
                  <a:pt x="3276" y="5166"/>
                </a:cubicBezTo>
                <a:cubicBezTo>
                  <a:pt x="3236" y="5117"/>
                  <a:pt x="3236" y="5166"/>
                  <a:pt x="3196" y="5166"/>
                </a:cubicBezTo>
                <a:cubicBezTo>
                  <a:pt x="3196" y="5166"/>
                  <a:pt x="3115" y="5166"/>
                  <a:pt x="3115" y="5166"/>
                </a:cubicBezTo>
                <a:cubicBezTo>
                  <a:pt x="3115" y="5166"/>
                  <a:pt x="3034" y="5068"/>
                  <a:pt x="3034" y="5068"/>
                </a:cubicBezTo>
                <a:cubicBezTo>
                  <a:pt x="3034" y="5019"/>
                  <a:pt x="2993" y="5019"/>
                  <a:pt x="2993" y="5019"/>
                </a:cubicBezTo>
                <a:cubicBezTo>
                  <a:pt x="2993" y="5019"/>
                  <a:pt x="2912" y="5068"/>
                  <a:pt x="2912" y="5068"/>
                </a:cubicBezTo>
                <a:cubicBezTo>
                  <a:pt x="2912" y="5117"/>
                  <a:pt x="2912" y="5117"/>
                  <a:pt x="2912" y="5117"/>
                </a:cubicBezTo>
                <a:cubicBezTo>
                  <a:pt x="2872" y="5265"/>
                  <a:pt x="2872" y="5265"/>
                  <a:pt x="2872" y="5265"/>
                </a:cubicBezTo>
                <a:cubicBezTo>
                  <a:pt x="2751" y="5363"/>
                  <a:pt x="2751" y="5363"/>
                  <a:pt x="2751" y="5363"/>
                </a:cubicBezTo>
                <a:cubicBezTo>
                  <a:pt x="2751" y="5363"/>
                  <a:pt x="2629" y="5363"/>
                  <a:pt x="2589" y="5314"/>
                </a:cubicBezTo>
                <a:cubicBezTo>
                  <a:pt x="2589" y="5314"/>
                  <a:pt x="2589" y="5314"/>
                  <a:pt x="2548" y="5314"/>
                </a:cubicBezTo>
                <a:cubicBezTo>
                  <a:pt x="2508" y="5314"/>
                  <a:pt x="2508" y="5314"/>
                  <a:pt x="2508" y="5314"/>
                </a:cubicBezTo>
                <a:cubicBezTo>
                  <a:pt x="2508" y="5314"/>
                  <a:pt x="2427" y="5363"/>
                  <a:pt x="2427" y="5363"/>
                </a:cubicBezTo>
                <a:cubicBezTo>
                  <a:pt x="2427" y="5363"/>
                  <a:pt x="2387" y="5265"/>
                  <a:pt x="2387" y="5265"/>
                </a:cubicBezTo>
                <a:cubicBezTo>
                  <a:pt x="2387" y="5265"/>
                  <a:pt x="2306" y="5215"/>
                  <a:pt x="2306" y="5166"/>
                </a:cubicBezTo>
                <a:cubicBezTo>
                  <a:pt x="2306" y="5166"/>
                  <a:pt x="2306" y="5215"/>
                  <a:pt x="2306" y="5215"/>
                </a:cubicBezTo>
                <a:cubicBezTo>
                  <a:pt x="2306" y="5215"/>
                  <a:pt x="2265" y="5265"/>
                  <a:pt x="2225" y="5265"/>
                </a:cubicBezTo>
                <a:cubicBezTo>
                  <a:pt x="2225" y="5265"/>
                  <a:pt x="2184" y="5314"/>
                  <a:pt x="2184" y="5314"/>
                </a:cubicBezTo>
                <a:cubicBezTo>
                  <a:pt x="2144" y="5314"/>
                  <a:pt x="2184" y="5215"/>
                  <a:pt x="2184" y="5215"/>
                </a:cubicBezTo>
                <a:cubicBezTo>
                  <a:pt x="2225" y="5117"/>
                  <a:pt x="2225" y="5117"/>
                  <a:pt x="2225" y="5117"/>
                </a:cubicBezTo>
                <a:cubicBezTo>
                  <a:pt x="2225" y="5117"/>
                  <a:pt x="2103" y="5068"/>
                  <a:pt x="2103" y="5019"/>
                </a:cubicBezTo>
                <a:cubicBezTo>
                  <a:pt x="2063" y="5019"/>
                  <a:pt x="2022" y="4969"/>
                  <a:pt x="2022" y="4969"/>
                </a:cubicBezTo>
                <a:cubicBezTo>
                  <a:pt x="2022" y="4969"/>
                  <a:pt x="1942" y="4969"/>
                  <a:pt x="1942" y="4969"/>
                </a:cubicBezTo>
                <a:cubicBezTo>
                  <a:pt x="1861" y="4969"/>
                  <a:pt x="1861" y="4969"/>
                  <a:pt x="1861" y="4969"/>
                </a:cubicBezTo>
                <a:cubicBezTo>
                  <a:pt x="1861" y="4969"/>
                  <a:pt x="1820" y="4969"/>
                  <a:pt x="1780" y="5019"/>
                </a:cubicBezTo>
                <a:cubicBezTo>
                  <a:pt x="1780" y="5019"/>
                  <a:pt x="1739" y="5068"/>
                  <a:pt x="1699" y="5019"/>
                </a:cubicBezTo>
                <a:cubicBezTo>
                  <a:pt x="1699" y="5019"/>
                  <a:pt x="1739" y="4920"/>
                  <a:pt x="1739" y="4920"/>
                </a:cubicBezTo>
                <a:cubicBezTo>
                  <a:pt x="1739" y="4920"/>
                  <a:pt x="1739" y="4822"/>
                  <a:pt x="1739" y="4822"/>
                </a:cubicBezTo>
                <a:cubicBezTo>
                  <a:pt x="1699" y="4773"/>
                  <a:pt x="1699" y="4871"/>
                  <a:pt x="1699" y="4871"/>
                </a:cubicBezTo>
                <a:cubicBezTo>
                  <a:pt x="1699" y="4871"/>
                  <a:pt x="1618" y="4920"/>
                  <a:pt x="1578" y="4969"/>
                </a:cubicBezTo>
                <a:cubicBezTo>
                  <a:pt x="1578" y="4969"/>
                  <a:pt x="1537" y="4969"/>
                  <a:pt x="1537" y="4969"/>
                </a:cubicBezTo>
                <a:cubicBezTo>
                  <a:pt x="1497" y="4969"/>
                  <a:pt x="1456" y="5019"/>
                  <a:pt x="1375" y="5019"/>
                </a:cubicBezTo>
                <a:cubicBezTo>
                  <a:pt x="1335" y="5019"/>
                  <a:pt x="1294" y="5068"/>
                  <a:pt x="1294" y="5019"/>
                </a:cubicBezTo>
                <a:cubicBezTo>
                  <a:pt x="1254" y="5019"/>
                  <a:pt x="1254" y="4969"/>
                  <a:pt x="1254" y="4969"/>
                </a:cubicBezTo>
                <a:cubicBezTo>
                  <a:pt x="1254" y="4871"/>
                  <a:pt x="1254" y="4871"/>
                  <a:pt x="1254" y="4871"/>
                </a:cubicBezTo>
                <a:cubicBezTo>
                  <a:pt x="1254" y="4871"/>
                  <a:pt x="1213" y="4822"/>
                  <a:pt x="1213" y="4773"/>
                </a:cubicBezTo>
                <a:cubicBezTo>
                  <a:pt x="1173" y="4723"/>
                  <a:pt x="1213" y="4723"/>
                  <a:pt x="1213" y="4674"/>
                </a:cubicBezTo>
                <a:cubicBezTo>
                  <a:pt x="1213" y="4674"/>
                  <a:pt x="1294" y="4625"/>
                  <a:pt x="1294" y="4625"/>
                </a:cubicBezTo>
                <a:cubicBezTo>
                  <a:pt x="1294" y="4576"/>
                  <a:pt x="1335" y="4576"/>
                  <a:pt x="1335" y="4576"/>
                </a:cubicBezTo>
                <a:cubicBezTo>
                  <a:pt x="1456" y="4527"/>
                  <a:pt x="1456" y="4527"/>
                  <a:pt x="1456" y="4527"/>
                </a:cubicBezTo>
                <a:cubicBezTo>
                  <a:pt x="1456" y="4527"/>
                  <a:pt x="1456" y="4379"/>
                  <a:pt x="1456" y="4330"/>
                </a:cubicBezTo>
                <a:cubicBezTo>
                  <a:pt x="1456" y="4330"/>
                  <a:pt x="1456" y="4330"/>
                  <a:pt x="1416" y="4330"/>
                </a:cubicBezTo>
                <a:cubicBezTo>
                  <a:pt x="1375" y="4330"/>
                  <a:pt x="1375" y="4281"/>
                  <a:pt x="1375" y="4281"/>
                </a:cubicBezTo>
                <a:cubicBezTo>
                  <a:pt x="1375" y="4281"/>
                  <a:pt x="1375" y="4182"/>
                  <a:pt x="1375" y="4182"/>
                </a:cubicBezTo>
                <a:cubicBezTo>
                  <a:pt x="1335" y="4084"/>
                  <a:pt x="1335" y="4084"/>
                  <a:pt x="1335" y="4084"/>
                </a:cubicBezTo>
                <a:cubicBezTo>
                  <a:pt x="1173" y="4133"/>
                  <a:pt x="1173" y="4133"/>
                  <a:pt x="1173" y="4133"/>
                </a:cubicBezTo>
                <a:cubicBezTo>
                  <a:pt x="1173" y="4133"/>
                  <a:pt x="1092" y="4182"/>
                  <a:pt x="1052" y="4182"/>
                </a:cubicBezTo>
                <a:cubicBezTo>
                  <a:pt x="1052" y="4182"/>
                  <a:pt x="971" y="4182"/>
                  <a:pt x="971" y="4182"/>
                </a:cubicBezTo>
                <a:cubicBezTo>
                  <a:pt x="930" y="4182"/>
                  <a:pt x="890" y="4133"/>
                  <a:pt x="890" y="4133"/>
                </a:cubicBezTo>
                <a:cubicBezTo>
                  <a:pt x="890" y="4133"/>
                  <a:pt x="728" y="4182"/>
                  <a:pt x="728" y="4182"/>
                </a:cubicBezTo>
                <a:cubicBezTo>
                  <a:pt x="728" y="4182"/>
                  <a:pt x="688" y="4182"/>
                  <a:pt x="688" y="4182"/>
                </a:cubicBezTo>
                <a:cubicBezTo>
                  <a:pt x="607" y="4182"/>
                  <a:pt x="607" y="4182"/>
                  <a:pt x="607" y="4182"/>
                </a:cubicBezTo>
                <a:cubicBezTo>
                  <a:pt x="526" y="4231"/>
                  <a:pt x="526" y="4231"/>
                  <a:pt x="526" y="4231"/>
                </a:cubicBezTo>
                <a:cubicBezTo>
                  <a:pt x="485" y="4281"/>
                  <a:pt x="485" y="4281"/>
                  <a:pt x="485" y="4281"/>
                </a:cubicBezTo>
                <a:cubicBezTo>
                  <a:pt x="485" y="4281"/>
                  <a:pt x="445" y="4330"/>
                  <a:pt x="445" y="4330"/>
                </a:cubicBezTo>
                <a:cubicBezTo>
                  <a:pt x="404" y="4330"/>
                  <a:pt x="364" y="4330"/>
                  <a:pt x="324" y="4330"/>
                </a:cubicBezTo>
                <a:cubicBezTo>
                  <a:pt x="324" y="4330"/>
                  <a:pt x="283" y="4379"/>
                  <a:pt x="283" y="4379"/>
                </a:cubicBezTo>
                <a:cubicBezTo>
                  <a:pt x="283" y="4379"/>
                  <a:pt x="202" y="4428"/>
                  <a:pt x="162" y="4477"/>
                </a:cubicBezTo>
                <a:cubicBezTo>
                  <a:pt x="121" y="4231"/>
                  <a:pt x="121" y="4231"/>
                  <a:pt x="121" y="4231"/>
                </a:cubicBezTo>
                <a:cubicBezTo>
                  <a:pt x="243" y="3789"/>
                  <a:pt x="243" y="3789"/>
                  <a:pt x="243" y="3789"/>
                </a:cubicBezTo>
                <a:cubicBezTo>
                  <a:pt x="445" y="3592"/>
                  <a:pt x="445" y="3592"/>
                  <a:pt x="445" y="3592"/>
                </a:cubicBezTo>
                <a:cubicBezTo>
                  <a:pt x="526" y="3198"/>
                  <a:pt x="526" y="3198"/>
                  <a:pt x="526" y="3198"/>
                </a:cubicBezTo>
                <a:cubicBezTo>
                  <a:pt x="404" y="3051"/>
                  <a:pt x="404" y="3051"/>
                  <a:pt x="404" y="3051"/>
                </a:cubicBezTo>
                <a:cubicBezTo>
                  <a:pt x="404" y="2903"/>
                  <a:pt x="769" y="2608"/>
                  <a:pt x="728" y="2460"/>
                </a:cubicBezTo>
                <a:cubicBezTo>
                  <a:pt x="688" y="2313"/>
                  <a:pt x="243" y="2755"/>
                  <a:pt x="202" y="2608"/>
                </a:cubicBezTo>
                <a:cubicBezTo>
                  <a:pt x="162" y="2313"/>
                  <a:pt x="283" y="2362"/>
                  <a:pt x="485" y="2116"/>
                </a:cubicBezTo>
                <a:cubicBezTo>
                  <a:pt x="243" y="2017"/>
                  <a:pt x="243" y="2017"/>
                  <a:pt x="243" y="2017"/>
                </a:cubicBezTo>
                <a:cubicBezTo>
                  <a:pt x="243" y="1722"/>
                  <a:pt x="243" y="1722"/>
                  <a:pt x="243" y="1722"/>
                </a:cubicBezTo>
                <a:cubicBezTo>
                  <a:pt x="81" y="1624"/>
                  <a:pt x="81" y="1624"/>
                  <a:pt x="81" y="1624"/>
                </a:cubicBezTo>
                <a:cubicBezTo>
                  <a:pt x="81" y="1624"/>
                  <a:pt x="121" y="1476"/>
                  <a:pt x="121" y="1328"/>
                </a:cubicBezTo>
                <a:cubicBezTo>
                  <a:pt x="121" y="1181"/>
                  <a:pt x="243" y="1132"/>
                  <a:pt x="243" y="1132"/>
                </a:cubicBezTo>
                <a:cubicBezTo>
                  <a:pt x="364" y="1082"/>
                  <a:pt x="445" y="984"/>
                  <a:pt x="566" y="886"/>
                </a:cubicBezTo>
                <a:cubicBezTo>
                  <a:pt x="688" y="689"/>
                  <a:pt x="809" y="787"/>
                  <a:pt x="890" y="738"/>
                </a:cubicBezTo>
                <a:cubicBezTo>
                  <a:pt x="1011" y="640"/>
                  <a:pt x="1011" y="738"/>
                  <a:pt x="1416" y="836"/>
                </a:cubicBezTo>
                <a:cubicBezTo>
                  <a:pt x="1497" y="787"/>
                  <a:pt x="1658" y="787"/>
                  <a:pt x="1699" y="689"/>
                </a:cubicBezTo>
                <a:cubicBezTo>
                  <a:pt x="1780" y="590"/>
                  <a:pt x="1901" y="640"/>
                  <a:pt x="1901" y="443"/>
                </a:cubicBezTo>
                <a:cubicBezTo>
                  <a:pt x="1942" y="148"/>
                  <a:pt x="2387" y="344"/>
                  <a:pt x="2387" y="246"/>
                </a:cubicBezTo>
                <a:cubicBezTo>
                  <a:pt x="2467" y="246"/>
                  <a:pt x="2548" y="0"/>
                  <a:pt x="2751" y="0"/>
                </a:cubicBezTo>
                <a:cubicBezTo>
                  <a:pt x="2912" y="49"/>
                  <a:pt x="2953" y="98"/>
                  <a:pt x="3074" y="148"/>
                </a:cubicBezTo>
                <a:cubicBezTo>
                  <a:pt x="3519" y="492"/>
                  <a:pt x="3317" y="689"/>
                  <a:pt x="3843" y="886"/>
                </a:cubicBezTo>
                <a:cubicBezTo>
                  <a:pt x="4288" y="1033"/>
                  <a:pt x="4813" y="1181"/>
                  <a:pt x="5258" y="1279"/>
                </a:cubicBezTo>
                <a:cubicBezTo>
                  <a:pt x="5663" y="1328"/>
                  <a:pt x="6067" y="1525"/>
                  <a:pt x="6472" y="1722"/>
                </a:cubicBezTo>
                <a:cubicBezTo>
                  <a:pt x="6472" y="1722"/>
                  <a:pt x="7969" y="2559"/>
                  <a:pt x="8009" y="2608"/>
                </a:cubicBezTo>
                <a:cubicBezTo>
                  <a:pt x="8049" y="2608"/>
                  <a:pt x="8899" y="2411"/>
                  <a:pt x="8939" y="2411"/>
                </a:cubicBezTo>
                <a:cubicBezTo>
                  <a:pt x="8980" y="2411"/>
                  <a:pt x="9263" y="2460"/>
                  <a:pt x="9465" y="2608"/>
                </a:cubicBezTo>
                <a:cubicBezTo>
                  <a:pt x="9587" y="2755"/>
                  <a:pt x="9991" y="3100"/>
                  <a:pt x="9991" y="3100"/>
                </a:cubicBezTo>
                <a:cubicBezTo>
                  <a:pt x="10072" y="3149"/>
                  <a:pt x="10557" y="3051"/>
                  <a:pt x="10557" y="3051"/>
                </a:cubicBezTo>
                <a:cubicBezTo>
                  <a:pt x="10881" y="3051"/>
                  <a:pt x="11164" y="3493"/>
                  <a:pt x="11326" y="3543"/>
                </a:cubicBezTo>
                <a:cubicBezTo>
                  <a:pt x="11528" y="3592"/>
                  <a:pt x="12013" y="3297"/>
                  <a:pt x="12216" y="3543"/>
                </a:cubicBezTo>
                <a:cubicBezTo>
                  <a:pt x="12216" y="3543"/>
                  <a:pt x="12620" y="3592"/>
                  <a:pt x="12661" y="3838"/>
                </a:cubicBezTo>
                <a:cubicBezTo>
                  <a:pt x="12742" y="4084"/>
                  <a:pt x="12903" y="4477"/>
                  <a:pt x="12903" y="4477"/>
                </a:cubicBezTo>
                <a:cubicBezTo>
                  <a:pt x="13429" y="4723"/>
                  <a:pt x="13429" y="4723"/>
                  <a:pt x="13429" y="4723"/>
                </a:cubicBezTo>
                <a:cubicBezTo>
                  <a:pt x="13429" y="4723"/>
                  <a:pt x="13712" y="5019"/>
                  <a:pt x="13753" y="5117"/>
                </a:cubicBezTo>
                <a:cubicBezTo>
                  <a:pt x="13793" y="5166"/>
                  <a:pt x="14400" y="5412"/>
                  <a:pt x="14400" y="5412"/>
                </a:cubicBezTo>
                <a:cubicBezTo>
                  <a:pt x="14804" y="5855"/>
                  <a:pt x="14804" y="5855"/>
                  <a:pt x="14804" y="5855"/>
                </a:cubicBezTo>
                <a:cubicBezTo>
                  <a:pt x="15411" y="5855"/>
                  <a:pt x="15411" y="5855"/>
                  <a:pt x="15411" y="5855"/>
                </a:cubicBezTo>
                <a:cubicBezTo>
                  <a:pt x="15816" y="5954"/>
                  <a:pt x="15816" y="5954"/>
                  <a:pt x="15816" y="5954"/>
                </a:cubicBezTo>
                <a:cubicBezTo>
                  <a:pt x="16018" y="5658"/>
                  <a:pt x="16018" y="5658"/>
                  <a:pt x="16018" y="5658"/>
                </a:cubicBezTo>
                <a:cubicBezTo>
                  <a:pt x="16018" y="5658"/>
                  <a:pt x="17029" y="6249"/>
                  <a:pt x="17070" y="6249"/>
                </a:cubicBezTo>
                <a:cubicBezTo>
                  <a:pt x="17110" y="6249"/>
                  <a:pt x="17110" y="6396"/>
                  <a:pt x="17151" y="6544"/>
                </a:cubicBezTo>
                <a:cubicBezTo>
                  <a:pt x="17151" y="6593"/>
                  <a:pt x="17151" y="6593"/>
                  <a:pt x="17151" y="6593"/>
                </a:cubicBezTo>
                <a:cubicBezTo>
                  <a:pt x="17110" y="6593"/>
                  <a:pt x="17151" y="6593"/>
                  <a:pt x="17151" y="6593"/>
                </a:cubicBezTo>
                <a:cubicBezTo>
                  <a:pt x="17151" y="6593"/>
                  <a:pt x="17151" y="6593"/>
                  <a:pt x="17151" y="6593"/>
                </a:cubicBezTo>
                <a:cubicBezTo>
                  <a:pt x="17151" y="6692"/>
                  <a:pt x="17151" y="6692"/>
                  <a:pt x="17151" y="6692"/>
                </a:cubicBezTo>
                <a:cubicBezTo>
                  <a:pt x="17151" y="6741"/>
                  <a:pt x="17151" y="6741"/>
                  <a:pt x="17151" y="6741"/>
                </a:cubicBezTo>
                <a:cubicBezTo>
                  <a:pt x="17110" y="6741"/>
                  <a:pt x="17110" y="6741"/>
                  <a:pt x="17110" y="6741"/>
                </a:cubicBezTo>
                <a:cubicBezTo>
                  <a:pt x="17110" y="6741"/>
                  <a:pt x="17110" y="6741"/>
                  <a:pt x="17110" y="6741"/>
                </a:cubicBezTo>
                <a:cubicBezTo>
                  <a:pt x="17151" y="6790"/>
                  <a:pt x="17151" y="6790"/>
                  <a:pt x="17151" y="6790"/>
                </a:cubicBezTo>
                <a:cubicBezTo>
                  <a:pt x="17151" y="6790"/>
                  <a:pt x="17151" y="6790"/>
                  <a:pt x="17151" y="6790"/>
                </a:cubicBezTo>
                <a:cubicBezTo>
                  <a:pt x="17151" y="6790"/>
                  <a:pt x="17151" y="6790"/>
                  <a:pt x="17151" y="6839"/>
                </a:cubicBezTo>
                <a:cubicBezTo>
                  <a:pt x="17151" y="6839"/>
                  <a:pt x="17151" y="6839"/>
                  <a:pt x="17151" y="6839"/>
                </a:cubicBezTo>
                <a:cubicBezTo>
                  <a:pt x="17151" y="6839"/>
                  <a:pt x="17151" y="6839"/>
                  <a:pt x="17151" y="6888"/>
                </a:cubicBezTo>
                <a:cubicBezTo>
                  <a:pt x="17151" y="6888"/>
                  <a:pt x="17151" y="6888"/>
                  <a:pt x="17151" y="6888"/>
                </a:cubicBezTo>
                <a:cubicBezTo>
                  <a:pt x="17191" y="6888"/>
                  <a:pt x="17191" y="6888"/>
                  <a:pt x="17191" y="6888"/>
                </a:cubicBezTo>
                <a:cubicBezTo>
                  <a:pt x="17191" y="6888"/>
                  <a:pt x="17191" y="6888"/>
                  <a:pt x="17191" y="6888"/>
                </a:cubicBezTo>
                <a:cubicBezTo>
                  <a:pt x="17191" y="6888"/>
                  <a:pt x="17231" y="6938"/>
                  <a:pt x="17231" y="6938"/>
                </a:cubicBezTo>
                <a:cubicBezTo>
                  <a:pt x="17231" y="6938"/>
                  <a:pt x="17231" y="6938"/>
                  <a:pt x="17272" y="6938"/>
                </a:cubicBezTo>
                <a:cubicBezTo>
                  <a:pt x="17272" y="6938"/>
                  <a:pt x="17272" y="6938"/>
                  <a:pt x="17312" y="6938"/>
                </a:cubicBezTo>
                <a:cubicBezTo>
                  <a:pt x="17312" y="6938"/>
                  <a:pt x="17312" y="6938"/>
                  <a:pt x="17312" y="6938"/>
                </a:cubicBezTo>
                <a:cubicBezTo>
                  <a:pt x="17312" y="6938"/>
                  <a:pt x="17353" y="6938"/>
                  <a:pt x="17353" y="6888"/>
                </a:cubicBezTo>
                <a:cubicBezTo>
                  <a:pt x="17879" y="7036"/>
                  <a:pt x="17879" y="7036"/>
                  <a:pt x="17879" y="7036"/>
                </a:cubicBezTo>
                <a:cubicBezTo>
                  <a:pt x="18000" y="7085"/>
                  <a:pt x="18000" y="7184"/>
                  <a:pt x="18121" y="7282"/>
                </a:cubicBezTo>
                <a:cubicBezTo>
                  <a:pt x="18445" y="7134"/>
                  <a:pt x="18445" y="7134"/>
                  <a:pt x="18445" y="7134"/>
                </a:cubicBezTo>
                <a:cubicBezTo>
                  <a:pt x="18849" y="7479"/>
                  <a:pt x="18849" y="7479"/>
                  <a:pt x="18849" y="7479"/>
                </a:cubicBezTo>
                <a:cubicBezTo>
                  <a:pt x="19213" y="7331"/>
                  <a:pt x="19213" y="7331"/>
                  <a:pt x="19213" y="7331"/>
                </a:cubicBezTo>
                <a:cubicBezTo>
                  <a:pt x="19578" y="7331"/>
                  <a:pt x="19578" y="7331"/>
                  <a:pt x="19578" y="7331"/>
                </a:cubicBezTo>
                <a:cubicBezTo>
                  <a:pt x="19578" y="7233"/>
                  <a:pt x="20427" y="7331"/>
                  <a:pt x="20063" y="7823"/>
                </a:cubicBezTo>
                <a:close/>
                <a:moveTo>
                  <a:pt x="20467" y="13826"/>
                </a:moveTo>
                <a:cubicBezTo>
                  <a:pt x="20467" y="13826"/>
                  <a:pt x="20467" y="13826"/>
                  <a:pt x="20467" y="13826"/>
                </a:cubicBezTo>
                <a:cubicBezTo>
                  <a:pt x="20467" y="14121"/>
                  <a:pt x="20872" y="14023"/>
                  <a:pt x="21074" y="14220"/>
                </a:cubicBezTo>
                <a:cubicBezTo>
                  <a:pt x="21155" y="14318"/>
                  <a:pt x="21074" y="14564"/>
                  <a:pt x="21196" y="14613"/>
                </a:cubicBezTo>
                <a:cubicBezTo>
                  <a:pt x="21479" y="14908"/>
                  <a:pt x="21600" y="14367"/>
                  <a:pt x="21357" y="13826"/>
                </a:cubicBezTo>
                <a:cubicBezTo>
                  <a:pt x="21276" y="13728"/>
                  <a:pt x="21155" y="13728"/>
                  <a:pt x="21034" y="13728"/>
                </a:cubicBezTo>
                <a:cubicBezTo>
                  <a:pt x="20831" y="13728"/>
                  <a:pt x="20427" y="13580"/>
                  <a:pt x="20467" y="13826"/>
                </a:cubicBezTo>
                <a:close/>
                <a:moveTo>
                  <a:pt x="18121" y="14761"/>
                </a:moveTo>
                <a:cubicBezTo>
                  <a:pt x="18121" y="14761"/>
                  <a:pt x="18121" y="14761"/>
                  <a:pt x="18121" y="14761"/>
                </a:cubicBezTo>
                <a:cubicBezTo>
                  <a:pt x="18283" y="14810"/>
                  <a:pt x="18445" y="14613"/>
                  <a:pt x="18607" y="14712"/>
                </a:cubicBezTo>
                <a:cubicBezTo>
                  <a:pt x="18688" y="14810"/>
                  <a:pt x="18647" y="15007"/>
                  <a:pt x="18688" y="15154"/>
                </a:cubicBezTo>
                <a:cubicBezTo>
                  <a:pt x="18445" y="15450"/>
                  <a:pt x="19092" y="15400"/>
                  <a:pt x="19133" y="15400"/>
                </a:cubicBezTo>
                <a:cubicBezTo>
                  <a:pt x="19133" y="15499"/>
                  <a:pt x="19213" y="15745"/>
                  <a:pt x="19335" y="15646"/>
                </a:cubicBezTo>
                <a:cubicBezTo>
                  <a:pt x="19982" y="14712"/>
                  <a:pt x="19982" y="14712"/>
                  <a:pt x="19982" y="14712"/>
                </a:cubicBezTo>
                <a:cubicBezTo>
                  <a:pt x="19982" y="14613"/>
                  <a:pt x="19942" y="14515"/>
                  <a:pt x="19861" y="14515"/>
                </a:cubicBezTo>
                <a:cubicBezTo>
                  <a:pt x="19699" y="14416"/>
                  <a:pt x="19497" y="14613"/>
                  <a:pt x="19375" y="14515"/>
                </a:cubicBezTo>
                <a:cubicBezTo>
                  <a:pt x="19254" y="14416"/>
                  <a:pt x="19497" y="14023"/>
                  <a:pt x="19335" y="13875"/>
                </a:cubicBezTo>
                <a:cubicBezTo>
                  <a:pt x="19011" y="13580"/>
                  <a:pt x="18890" y="13924"/>
                  <a:pt x="18647" y="14170"/>
                </a:cubicBezTo>
                <a:cubicBezTo>
                  <a:pt x="18485" y="14318"/>
                  <a:pt x="18243" y="14367"/>
                  <a:pt x="18081" y="14564"/>
                </a:cubicBezTo>
                <a:cubicBezTo>
                  <a:pt x="18040" y="14613"/>
                  <a:pt x="18081" y="14761"/>
                  <a:pt x="18121" y="14761"/>
                </a:cubicBezTo>
                <a:close/>
                <a:moveTo>
                  <a:pt x="15816" y="16188"/>
                </a:moveTo>
                <a:cubicBezTo>
                  <a:pt x="15816" y="16188"/>
                  <a:pt x="15816" y="16188"/>
                  <a:pt x="15816" y="16188"/>
                </a:cubicBezTo>
                <a:cubicBezTo>
                  <a:pt x="15654" y="16335"/>
                  <a:pt x="15978" y="16581"/>
                  <a:pt x="16058" y="16581"/>
                </a:cubicBezTo>
                <a:cubicBezTo>
                  <a:pt x="16139" y="16581"/>
                  <a:pt x="16625" y="16188"/>
                  <a:pt x="16625" y="16040"/>
                </a:cubicBezTo>
                <a:cubicBezTo>
                  <a:pt x="16584" y="15843"/>
                  <a:pt x="16382" y="15794"/>
                  <a:pt x="16261" y="15794"/>
                </a:cubicBezTo>
                <a:cubicBezTo>
                  <a:pt x="16099" y="15843"/>
                  <a:pt x="15937" y="16040"/>
                  <a:pt x="15816" y="16188"/>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8" name="Shape 2738"/>
          <p:cNvSpPr/>
          <p:nvPr/>
        </p:nvSpPr>
        <p:spPr>
          <a:xfrm>
            <a:off x="17908917" y="7409055"/>
            <a:ext cx="1873854" cy="1691832"/>
          </a:xfrm>
          <a:custGeom>
            <a:avLst/>
            <a:gdLst/>
            <a:ahLst/>
            <a:cxnLst>
              <a:cxn ang="0">
                <a:pos x="wd2" y="hd2"/>
              </a:cxn>
              <a:cxn ang="5400000">
                <a:pos x="wd2" y="hd2"/>
              </a:cxn>
              <a:cxn ang="10800000">
                <a:pos x="wd2" y="hd2"/>
              </a:cxn>
              <a:cxn ang="16200000">
                <a:pos x="wd2" y="hd2"/>
              </a:cxn>
            </a:cxnLst>
            <a:rect l="0" t="0" r="r" b="b"/>
            <a:pathLst>
              <a:path w="21600" h="21600" extrusionOk="0">
                <a:moveTo>
                  <a:pt x="11753" y="1819"/>
                </a:moveTo>
                <a:cubicBezTo>
                  <a:pt x="12018" y="1705"/>
                  <a:pt x="12018" y="1705"/>
                  <a:pt x="12018" y="1705"/>
                </a:cubicBezTo>
                <a:cubicBezTo>
                  <a:pt x="12018" y="1705"/>
                  <a:pt x="12335" y="1592"/>
                  <a:pt x="12388" y="1592"/>
                </a:cubicBezTo>
                <a:cubicBezTo>
                  <a:pt x="12441" y="1592"/>
                  <a:pt x="12706" y="1535"/>
                  <a:pt x="12759" y="1478"/>
                </a:cubicBezTo>
                <a:cubicBezTo>
                  <a:pt x="12812" y="1478"/>
                  <a:pt x="12971" y="1364"/>
                  <a:pt x="13024" y="1307"/>
                </a:cubicBezTo>
                <a:cubicBezTo>
                  <a:pt x="13076" y="1307"/>
                  <a:pt x="13182" y="1307"/>
                  <a:pt x="13288" y="1194"/>
                </a:cubicBezTo>
                <a:cubicBezTo>
                  <a:pt x="13341" y="1137"/>
                  <a:pt x="13394" y="966"/>
                  <a:pt x="13394" y="909"/>
                </a:cubicBezTo>
                <a:cubicBezTo>
                  <a:pt x="13394" y="853"/>
                  <a:pt x="13341" y="853"/>
                  <a:pt x="13288" y="682"/>
                </a:cubicBezTo>
                <a:cubicBezTo>
                  <a:pt x="13182" y="512"/>
                  <a:pt x="13076" y="398"/>
                  <a:pt x="13076" y="341"/>
                </a:cubicBezTo>
                <a:cubicBezTo>
                  <a:pt x="13024" y="227"/>
                  <a:pt x="13024" y="114"/>
                  <a:pt x="13076" y="114"/>
                </a:cubicBezTo>
                <a:cubicBezTo>
                  <a:pt x="13129" y="57"/>
                  <a:pt x="13288" y="0"/>
                  <a:pt x="13394" y="0"/>
                </a:cubicBezTo>
                <a:cubicBezTo>
                  <a:pt x="13500" y="57"/>
                  <a:pt x="13765" y="114"/>
                  <a:pt x="13818" y="114"/>
                </a:cubicBezTo>
                <a:cubicBezTo>
                  <a:pt x="13871" y="114"/>
                  <a:pt x="14135" y="284"/>
                  <a:pt x="14135" y="284"/>
                </a:cubicBezTo>
                <a:cubicBezTo>
                  <a:pt x="14135" y="284"/>
                  <a:pt x="14241" y="568"/>
                  <a:pt x="14241" y="625"/>
                </a:cubicBezTo>
                <a:cubicBezTo>
                  <a:pt x="14241" y="682"/>
                  <a:pt x="14506" y="1023"/>
                  <a:pt x="14400" y="1023"/>
                </a:cubicBezTo>
                <a:cubicBezTo>
                  <a:pt x="14347" y="1023"/>
                  <a:pt x="14135" y="1080"/>
                  <a:pt x="14135" y="1080"/>
                </a:cubicBezTo>
                <a:cubicBezTo>
                  <a:pt x="14029" y="1251"/>
                  <a:pt x="14029" y="1251"/>
                  <a:pt x="14029" y="1251"/>
                </a:cubicBezTo>
                <a:cubicBezTo>
                  <a:pt x="14029" y="1251"/>
                  <a:pt x="13924" y="1478"/>
                  <a:pt x="13924" y="1535"/>
                </a:cubicBezTo>
                <a:cubicBezTo>
                  <a:pt x="13924" y="1592"/>
                  <a:pt x="13871" y="1876"/>
                  <a:pt x="13871" y="1876"/>
                </a:cubicBezTo>
                <a:cubicBezTo>
                  <a:pt x="14135" y="2501"/>
                  <a:pt x="14135" y="2501"/>
                  <a:pt x="14135" y="2501"/>
                </a:cubicBezTo>
                <a:cubicBezTo>
                  <a:pt x="13871" y="2899"/>
                  <a:pt x="13871" y="2899"/>
                  <a:pt x="13871" y="2899"/>
                </a:cubicBezTo>
                <a:cubicBezTo>
                  <a:pt x="13659" y="3126"/>
                  <a:pt x="13659" y="3126"/>
                  <a:pt x="13659" y="3126"/>
                </a:cubicBezTo>
                <a:cubicBezTo>
                  <a:pt x="13659" y="3126"/>
                  <a:pt x="13341" y="3126"/>
                  <a:pt x="13341" y="3069"/>
                </a:cubicBezTo>
                <a:cubicBezTo>
                  <a:pt x="13341" y="3013"/>
                  <a:pt x="13129" y="2899"/>
                  <a:pt x="13129" y="2899"/>
                </a:cubicBezTo>
                <a:cubicBezTo>
                  <a:pt x="13129" y="2899"/>
                  <a:pt x="12812" y="2956"/>
                  <a:pt x="12759" y="3013"/>
                </a:cubicBezTo>
                <a:cubicBezTo>
                  <a:pt x="12706" y="3013"/>
                  <a:pt x="11965" y="3069"/>
                  <a:pt x="11965" y="3069"/>
                </a:cubicBezTo>
                <a:cubicBezTo>
                  <a:pt x="11965" y="3069"/>
                  <a:pt x="11806" y="3013"/>
                  <a:pt x="11753" y="3013"/>
                </a:cubicBezTo>
                <a:cubicBezTo>
                  <a:pt x="11700" y="3013"/>
                  <a:pt x="11435" y="3013"/>
                  <a:pt x="11435" y="3013"/>
                </a:cubicBezTo>
                <a:cubicBezTo>
                  <a:pt x="11382" y="2785"/>
                  <a:pt x="11382" y="2785"/>
                  <a:pt x="11382" y="2785"/>
                </a:cubicBezTo>
                <a:cubicBezTo>
                  <a:pt x="11171" y="2842"/>
                  <a:pt x="11171" y="2842"/>
                  <a:pt x="11171" y="2842"/>
                </a:cubicBezTo>
                <a:cubicBezTo>
                  <a:pt x="11118" y="3069"/>
                  <a:pt x="11118" y="3069"/>
                  <a:pt x="11118" y="3069"/>
                </a:cubicBezTo>
                <a:cubicBezTo>
                  <a:pt x="10853" y="3240"/>
                  <a:pt x="10853" y="3240"/>
                  <a:pt x="10853" y="3240"/>
                </a:cubicBezTo>
                <a:cubicBezTo>
                  <a:pt x="10588" y="3411"/>
                  <a:pt x="10588" y="3411"/>
                  <a:pt x="10588" y="3411"/>
                </a:cubicBezTo>
                <a:cubicBezTo>
                  <a:pt x="10059" y="3411"/>
                  <a:pt x="10059" y="3411"/>
                  <a:pt x="10059" y="3411"/>
                </a:cubicBezTo>
                <a:cubicBezTo>
                  <a:pt x="9741" y="3411"/>
                  <a:pt x="9741" y="3411"/>
                  <a:pt x="9741" y="3411"/>
                </a:cubicBezTo>
                <a:cubicBezTo>
                  <a:pt x="9741" y="3524"/>
                  <a:pt x="9741" y="3524"/>
                  <a:pt x="9741" y="3524"/>
                </a:cubicBezTo>
                <a:cubicBezTo>
                  <a:pt x="9582" y="3865"/>
                  <a:pt x="9582" y="3865"/>
                  <a:pt x="9582" y="3865"/>
                </a:cubicBezTo>
                <a:cubicBezTo>
                  <a:pt x="9371" y="4036"/>
                  <a:pt x="9371" y="4036"/>
                  <a:pt x="9371" y="4036"/>
                </a:cubicBezTo>
                <a:cubicBezTo>
                  <a:pt x="9371" y="4036"/>
                  <a:pt x="9053" y="4149"/>
                  <a:pt x="9000" y="4206"/>
                </a:cubicBezTo>
                <a:cubicBezTo>
                  <a:pt x="9000" y="4206"/>
                  <a:pt x="8788" y="4149"/>
                  <a:pt x="8788" y="4149"/>
                </a:cubicBezTo>
                <a:cubicBezTo>
                  <a:pt x="8524" y="4320"/>
                  <a:pt x="8524" y="4320"/>
                  <a:pt x="8524" y="4320"/>
                </a:cubicBezTo>
                <a:cubicBezTo>
                  <a:pt x="8471" y="4491"/>
                  <a:pt x="8471" y="4491"/>
                  <a:pt x="8471" y="4491"/>
                </a:cubicBezTo>
                <a:cubicBezTo>
                  <a:pt x="8576" y="4604"/>
                  <a:pt x="8576" y="4604"/>
                  <a:pt x="8576" y="4604"/>
                </a:cubicBezTo>
                <a:cubicBezTo>
                  <a:pt x="8788" y="4718"/>
                  <a:pt x="8788" y="4718"/>
                  <a:pt x="8788" y="4718"/>
                </a:cubicBezTo>
                <a:cubicBezTo>
                  <a:pt x="8788" y="4718"/>
                  <a:pt x="8947" y="4775"/>
                  <a:pt x="8947" y="4832"/>
                </a:cubicBezTo>
                <a:cubicBezTo>
                  <a:pt x="8947" y="4832"/>
                  <a:pt x="8894" y="4945"/>
                  <a:pt x="8894" y="4945"/>
                </a:cubicBezTo>
                <a:cubicBezTo>
                  <a:pt x="8894" y="5229"/>
                  <a:pt x="8894" y="5229"/>
                  <a:pt x="8894" y="5229"/>
                </a:cubicBezTo>
                <a:cubicBezTo>
                  <a:pt x="8894" y="5229"/>
                  <a:pt x="9053" y="5286"/>
                  <a:pt x="9106" y="5286"/>
                </a:cubicBezTo>
                <a:cubicBezTo>
                  <a:pt x="9106" y="5286"/>
                  <a:pt x="9265" y="5173"/>
                  <a:pt x="9265" y="5173"/>
                </a:cubicBezTo>
                <a:cubicBezTo>
                  <a:pt x="9265" y="5116"/>
                  <a:pt x="9318" y="5059"/>
                  <a:pt x="9318" y="5059"/>
                </a:cubicBezTo>
                <a:cubicBezTo>
                  <a:pt x="9424" y="5173"/>
                  <a:pt x="9424" y="5173"/>
                  <a:pt x="9424" y="5173"/>
                </a:cubicBezTo>
                <a:cubicBezTo>
                  <a:pt x="9424" y="5173"/>
                  <a:pt x="9476" y="5286"/>
                  <a:pt x="9529" y="5286"/>
                </a:cubicBezTo>
                <a:cubicBezTo>
                  <a:pt x="9529" y="5286"/>
                  <a:pt x="9688" y="5286"/>
                  <a:pt x="9688" y="5286"/>
                </a:cubicBezTo>
                <a:cubicBezTo>
                  <a:pt x="9900" y="5400"/>
                  <a:pt x="9900" y="5400"/>
                  <a:pt x="9900" y="5400"/>
                </a:cubicBezTo>
                <a:cubicBezTo>
                  <a:pt x="10165" y="5627"/>
                  <a:pt x="10165" y="5627"/>
                  <a:pt x="10165" y="5627"/>
                </a:cubicBezTo>
                <a:cubicBezTo>
                  <a:pt x="10165" y="5627"/>
                  <a:pt x="10376" y="5741"/>
                  <a:pt x="10324" y="5798"/>
                </a:cubicBezTo>
                <a:cubicBezTo>
                  <a:pt x="10218" y="5855"/>
                  <a:pt x="10112" y="5912"/>
                  <a:pt x="10059" y="5912"/>
                </a:cubicBezTo>
                <a:cubicBezTo>
                  <a:pt x="10059" y="5912"/>
                  <a:pt x="9953" y="5855"/>
                  <a:pt x="9953" y="5798"/>
                </a:cubicBezTo>
                <a:cubicBezTo>
                  <a:pt x="9953" y="5684"/>
                  <a:pt x="9900" y="5627"/>
                  <a:pt x="9847" y="5627"/>
                </a:cubicBezTo>
                <a:cubicBezTo>
                  <a:pt x="9794" y="5627"/>
                  <a:pt x="9688" y="5514"/>
                  <a:pt x="9688" y="5514"/>
                </a:cubicBezTo>
                <a:cubicBezTo>
                  <a:pt x="9635" y="5514"/>
                  <a:pt x="9529" y="5514"/>
                  <a:pt x="9476" y="5571"/>
                </a:cubicBezTo>
                <a:cubicBezTo>
                  <a:pt x="9424" y="5571"/>
                  <a:pt x="9318" y="5571"/>
                  <a:pt x="9318" y="5514"/>
                </a:cubicBezTo>
                <a:cubicBezTo>
                  <a:pt x="9265" y="5514"/>
                  <a:pt x="9212" y="5343"/>
                  <a:pt x="9212" y="5343"/>
                </a:cubicBezTo>
                <a:cubicBezTo>
                  <a:pt x="8947" y="5286"/>
                  <a:pt x="8947" y="5286"/>
                  <a:pt x="8947" y="5286"/>
                </a:cubicBezTo>
                <a:cubicBezTo>
                  <a:pt x="8947" y="5286"/>
                  <a:pt x="8894" y="5343"/>
                  <a:pt x="8894" y="5400"/>
                </a:cubicBezTo>
                <a:cubicBezTo>
                  <a:pt x="8894" y="5400"/>
                  <a:pt x="8788" y="5514"/>
                  <a:pt x="8788" y="5514"/>
                </a:cubicBezTo>
                <a:cubicBezTo>
                  <a:pt x="8735" y="5571"/>
                  <a:pt x="8735" y="5571"/>
                  <a:pt x="8735" y="5571"/>
                </a:cubicBezTo>
                <a:cubicBezTo>
                  <a:pt x="8735" y="5684"/>
                  <a:pt x="8735" y="5684"/>
                  <a:pt x="8735" y="5684"/>
                </a:cubicBezTo>
                <a:cubicBezTo>
                  <a:pt x="8841" y="5798"/>
                  <a:pt x="8841" y="5798"/>
                  <a:pt x="8841" y="5798"/>
                </a:cubicBezTo>
                <a:cubicBezTo>
                  <a:pt x="9053" y="5968"/>
                  <a:pt x="9053" y="5968"/>
                  <a:pt x="9053" y="5968"/>
                </a:cubicBezTo>
                <a:cubicBezTo>
                  <a:pt x="9053" y="5968"/>
                  <a:pt x="9318" y="6025"/>
                  <a:pt x="9318" y="6025"/>
                </a:cubicBezTo>
                <a:cubicBezTo>
                  <a:pt x="9371" y="6025"/>
                  <a:pt x="9476" y="6196"/>
                  <a:pt x="9476" y="6196"/>
                </a:cubicBezTo>
                <a:cubicBezTo>
                  <a:pt x="9476" y="6366"/>
                  <a:pt x="9476" y="6366"/>
                  <a:pt x="9476" y="6366"/>
                </a:cubicBezTo>
                <a:cubicBezTo>
                  <a:pt x="9424" y="6537"/>
                  <a:pt x="9424" y="6537"/>
                  <a:pt x="9424" y="6537"/>
                </a:cubicBezTo>
                <a:cubicBezTo>
                  <a:pt x="9424" y="6537"/>
                  <a:pt x="9424" y="6651"/>
                  <a:pt x="9318" y="6594"/>
                </a:cubicBezTo>
                <a:cubicBezTo>
                  <a:pt x="9212" y="6537"/>
                  <a:pt x="9159" y="6480"/>
                  <a:pt x="9159" y="6480"/>
                </a:cubicBezTo>
                <a:cubicBezTo>
                  <a:pt x="9000" y="6423"/>
                  <a:pt x="9000" y="6423"/>
                  <a:pt x="9000" y="6423"/>
                </a:cubicBezTo>
                <a:cubicBezTo>
                  <a:pt x="8947" y="6196"/>
                  <a:pt x="8947" y="6196"/>
                  <a:pt x="8947" y="6196"/>
                </a:cubicBezTo>
                <a:cubicBezTo>
                  <a:pt x="8947" y="6196"/>
                  <a:pt x="8841" y="6082"/>
                  <a:pt x="8841" y="6082"/>
                </a:cubicBezTo>
                <a:cubicBezTo>
                  <a:pt x="8788" y="6082"/>
                  <a:pt x="8524" y="5912"/>
                  <a:pt x="8524" y="5912"/>
                </a:cubicBezTo>
                <a:cubicBezTo>
                  <a:pt x="8206" y="5912"/>
                  <a:pt x="8206" y="5912"/>
                  <a:pt x="8206" y="5912"/>
                </a:cubicBezTo>
                <a:cubicBezTo>
                  <a:pt x="7994" y="5912"/>
                  <a:pt x="7994" y="5912"/>
                  <a:pt x="7994" y="5912"/>
                </a:cubicBezTo>
                <a:cubicBezTo>
                  <a:pt x="7941" y="6082"/>
                  <a:pt x="7941" y="6082"/>
                  <a:pt x="7941" y="6082"/>
                </a:cubicBezTo>
                <a:cubicBezTo>
                  <a:pt x="7941" y="6082"/>
                  <a:pt x="7941" y="6196"/>
                  <a:pt x="7994" y="6196"/>
                </a:cubicBezTo>
                <a:cubicBezTo>
                  <a:pt x="7994" y="6253"/>
                  <a:pt x="8153" y="6366"/>
                  <a:pt x="8153" y="6366"/>
                </a:cubicBezTo>
                <a:cubicBezTo>
                  <a:pt x="8153" y="6366"/>
                  <a:pt x="8259" y="6366"/>
                  <a:pt x="8259" y="6423"/>
                </a:cubicBezTo>
                <a:cubicBezTo>
                  <a:pt x="8312" y="6480"/>
                  <a:pt x="8418" y="6594"/>
                  <a:pt x="8418" y="6594"/>
                </a:cubicBezTo>
                <a:cubicBezTo>
                  <a:pt x="8418" y="6594"/>
                  <a:pt x="8471" y="6594"/>
                  <a:pt x="8524" y="6594"/>
                </a:cubicBezTo>
                <a:cubicBezTo>
                  <a:pt x="8629" y="6594"/>
                  <a:pt x="8735" y="6651"/>
                  <a:pt x="8735" y="6651"/>
                </a:cubicBezTo>
                <a:cubicBezTo>
                  <a:pt x="8894" y="6707"/>
                  <a:pt x="8894" y="6707"/>
                  <a:pt x="8894" y="6707"/>
                </a:cubicBezTo>
                <a:cubicBezTo>
                  <a:pt x="8947" y="6764"/>
                  <a:pt x="8947" y="6764"/>
                  <a:pt x="8947" y="6764"/>
                </a:cubicBezTo>
                <a:cubicBezTo>
                  <a:pt x="8947" y="6764"/>
                  <a:pt x="8788" y="6821"/>
                  <a:pt x="8735" y="6821"/>
                </a:cubicBezTo>
                <a:cubicBezTo>
                  <a:pt x="8682" y="6878"/>
                  <a:pt x="8524" y="6878"/>
                  <a:pt x="8524" y="6878"/>
                </a:cubicBezTo>
                <a:cubicBezTo>
                  <a:pt x="8524" y="6878"/>
                  <a:pt x="8418" y="6764"/>
                  <a:pt x="8365" y="6764"/>
                </a:cubicBezTo>
                <a:cubicBezTo>
                  <a:pt x="8365" y="6764"/>
                  <a:pt x="8206" y="6821"/>
                  <a:pt x="8206" y="6821"/>
                </a:cubicBezTo>
                <a:cubicBezTo>
                  <a:pt x="8206" y="6821"/>
                  <a:pt x="8100" y="6935"/>
                  <a:pt x="8047" y="6821"/>
                </a:cubicBezTo>
                <a:cubicBezTo>
                  <a:pt x="7994" y="6707"/>
                  <a:pt x="7941" y="6594"/>
                  <a:pt x="7941" y="6594"/>
                </a:cubicBezTo>
                <a:cubicBezTo>
                  <a:pt x="7941" y="6480"/>
                  <a:pt x="7941" y="6480"/>
                  <a:pt x="7941" y="6480"/>
                </a:cubicBezTo>
                <a:cubicBezTo>
                  <a:pt x="7941" y="6309"/>
                  <a:pt x="7941" y="6309"/>
                  <a:pt x="7941" y="6309"/>
                </a:cubicBezTo>
                <a:cubicBezTo>
                  <a:pt x="7888" y="6139"/>
                  <a:pt x="7888" y="6139"/>
                  <a:pt x="7888" y="6139"/>
                </a:cubicBezTo>
                <a:cubicBezTo>
                  <a:pt x="7676" y="6025"/>
                  <a:pt x="7676" y="6025"/>
                  <a:pt x="7676" y="6025"/>
                </a:cubicBezTo>
                <a:cubicBezTo>
                  <a:pt x="7412" y="6025"/>
                  <a:pt x="7412" y="6025"/>
                  <a:pt x="7412" y="6025"/>
                </a:cubicBezTo>
                <a:cubicBezTo>
                  <a:pt x="7147" y="5855"/>
                  <a:pt x="7147" y="5855"/>
                  <a:pt x="7147" y="5855"/>
                </a:cubicBezTo>
                <a:cubicBezTo>
                  <a:pt x="6829" y="5741"/>
                  <a:pt x="6829" y="5741"/>
                  <a:pt x="6829" y="5741"/>
                </a:cubicBezTo>
                <a:cubicBezTo>
                  <a:pt x="6724" y="5514"/>
                  <a:pt x="6724" y="5514"/>
                  <a:pt x="6724" y="5514"/>
                </a:cubicBezTo>
                <a:cubicBezTo>
                  <a:pt x="6935" y="5343"/>
                  <a:pt x="6935" y="5343"/>
                  <a:pt x="6935" y="5343"/>
                </a:cubicBezTo>
                <a:cubicBezTo>
                  <a:pt x="6882" y="5173"/>
                  <a:pt x="6882" y="5173"/>
                  <a:pt x="6882" y="5173"/>
                </a:cubicBezTo>
                <a:cubicBezTo>
                  <a:pt x="6776" y="5059"/>
                  <a:pt x="6776" y="5059"/>
                  <a:pt x="6776" y="5059"/>
                </a:cubicBezTo>
                <a:cubicBezTo>
                  <a:pt x="6512" y="5229"/>
                  <a:pt x="6512" y="5229"/>
                  <a:pt x="6512" y="5229"/>
                </a:cubicBezTo>
                <a:cubicBezTo>
                  <a:pt x="6512" y="5400"/>
                  <a:pt x="6512" y="5400"/>
                  <a:pt x="6512" y="5400"/>
                </a:cubicBezTo>
                <a:cubicBezTo>
                  <a:pt x="6247" y="5514"/>
                  <a:pt x="6247" y="5514"/>
                  <a:pt x="6247" y="5514"/>
                </a:cubicBezTo>
                <a:cubicBezTo>
                  <a:pt x="6141" y="5741"/>
                  <a:pt x="6141" y="5741"/>
                  <a:pt x="6141" y="5741"/>
                </a:cubicBezTo>
                <a:cubicBezTo>
                  <a:pt x="6300" y="5912"/>
                  <a:pt x="6300" y="5912"/>
                  <a:pt x="6300" y="5912"/>
                </a:cubicBezTo>
                <a:cubicBezTo>
                  <a:pt x="6300" y="6196"/>
                  <a:pt x="6300" y="6196"/>
                  <a:pt x="6300" y="6196"/>
                </a:cubicBezTo>
                <a:cubicBezTo>
                  <a:pt x="6300" y="6196"/>
                  <a:pt x="6247" y="6480"/>
                  <a:pt x="6300" y="6537"/>
                </a:cubicBezTo>
                <a:cubicBezTo>
                  <a:pt x="6300" y="6537"/>
                  <a:pt x="6247" y="6707"/>
                  <a:pt x="6247" y="6821"/>
                </a:cubicBezTo>
                <a:cubicBezTo>
                  <a:pt x="6300" y="6878"/>
                  <a:pt x="6300" y="6935"/>
                  <a:pt x="6406" y="6992"/>
                </a:cubicBezTo>
                <a:cubicBezTo>
                  <a:pt x="6459" y="7048"/>
                  <a:pt x="6459" y="7048"/>
                  <a:pt x="6565" y="7105"/>
                </a:cubicBezTo>
                <a:cubicBezTo>
                  <a:pt x="6671" y="7162"/>
                  <a:pt x="6724" y="7219"/>
                  <a:pt x="6724" y="7219"/>
                </a:cubicBezTo>
                <a:cubicBezTo>
                  <a:pt x="6829" y="7446"/>
                  <a:pt x="6829" y="7446"/>
                  <a:pt x="6829" y="7446"/>
                </a:cubicBezTo>
                <a:cubicBezTo>
                  <a:pt x="6829" y="7446"/>
                  <a:pt x="6882" y="7503"/>
                  <a:pt x="6935" y="7503"/>
                </a:cubicBezTo>
                <a:cubicBezTo>
                  <a:pt x="6988" y="7560"/>
                  <a:pt x="7147" y="7617"/>
                  <a:pt x="7147" y="7674"/>
                </a:cubicBezTo>
                <a:cubicBezTo>
                  <a:pt x="7147" y="7787"/>
                  <a:pt x="7200" y="7901"/>
                  <a:pt x="7200" y="7901"/>
                </a:cubicBezTo>
                <a:cubicBezTo>
                  <a:pt x="7200" y="7901"/>
                  <a:pt x="7253" y="8015"/>
                  <a:pt x="7253" y="8015"/>
                </a:cubicBezTo>
                <a:cubicBezTo>
                  <a:pt x="7306" y="8072"/>
                  <a:pt x="7359" y="8015"/>
                  <a:pt x="7359" y="8072"/>
                </a:cubicBezTo>
                <a:cubicBezTo>
                  <a:pt x="7412" y="8128"/>
                  <a:pt x="7359" y="8185"/>
                  <a:pt x="7465" y="8242"/>
                </a:cubicBezTo>
                <a:cubicBezTo>
                  <a:pt x="7518" y="8356"/>
                  <a:pt x="7624" y="8413"/>
                  <a:pt x="7624" y="8413"/>
                </a:cubicBezTo>
                <a:cubicBezTo>
                  <a:pt x="7676" y="8413"/>
                  <a:pt x="7782" y="8469"/>
                  <a:pt x="7782" y="8469"/>
                </a:cubicBezTo>
                <a:cubicBezTo>
                  <a:pt x="8100" y="8697"/>
                  <a:pt x="8100" y="8697"/>
                  <a:pt x="8100" y="8697"/>
                </a:cubicBezTo>
                <a:cubicBezTo>
                  <a:pt x="8312" y="8981"/>
                  <a:pt x="8312" y="8981"/>
                  <a:pt x="8312" y="8981"/>
                </a:cubicBezTo>
                <a:cubicBezTo>
                  <a:pt x="8471" y="9152"/>
                  <a:pt x="8471" y="9152"/>
                  <a:pt x="8471" y="9152"/>
                </a:cubicBezTo>
                <a:cubicBezTo>
                  <a:pt x="8418" y="9379"/>
                  <a:pt x="8418" y="9379"/>
                  <a:pt x="8418" y="9379"/>
                </a:cubicBezTo>
                <a:cubicBezTo>
                  <a:pt x="8365" y="9493"/>
                  <a:pt x="8365" y="9493"/>
                  <a:pt x="8365" y="9493"/>
                </a:cubicBezTo>
                <a:cubicBezTo>
                  <a:pt x="8365" y="9493"/>
                  <a:pt x="8259" y="9549"/>
                  <a:pt x="8206" y="9549"/>
                </a:cubicBezTo>
                <a:cubicBezTo>
                  <a:pt x="8206" y="9549"/>
                  <a:pt x="8100" y="9606"/>
                  <a:pt x="8100" y="9606"/>
                </a:cubicBezTo>
                <a:cubicBezTo>
                  <a:pt x="8100" y="9606"/>
                  <a:pt x="8047" y="9549"/>
                  <a:pt x="8047" y="9549"/>
                </a:cubicBezTo>
                <a:cubicBezTo>
                  <a:pt x="8100" y="9493"/>
                  <a:pt x="8259" y="9436"/>
                  <a:pt x="8259" y="9436"/>
                </a:cubicBezTo>
                <a:cubicBezTo>
                  <a:pt x="8259" y="9436"/>
                  <a:pt x="8259" y="9265"/>
                  <a:pt x="8206" y="9265"/>
                </a:cubicBezTo>
                <a:cubicBezTo>
                  <a:pt x="8153" y="9208"/>
                  <a:pt x="7994" y="9095"/>
                  <a:pt x="7994" y="9095"/>
                </a:cubicBezTo>
                <a:cubicBezTo>
                  <a:pt x="7888" y="8981"/>
                  <a:pt x="7888" y="8981"/>
                  <a:pt x="7888" y="8981"/>
                </a:cubicBezTo>
                <a:cubicBezTo>
                  <a:pt x="7729" y="8981"/>
                  <a:pt x="7729" y="8981"/>
                  <a:pt x="7729" y="8981"/>
                </a:cubicBezTo>
                <a:cubicBezTo>
                  <a:pt x="7729" y="8981"/>
                  <a:pt x="7624" y="8981"/>
                  <a:pt x="7624" y="9038"/>
                </a:cubicBezTo>
                <a:cubicBezTo>
                  <a:pt x="7571" y="9095"/>
                  <a:pt x="7412" y="9208"/>
                  <a:pt x="7412" y="9208"/>
                </a:cubicBezTo>
                <a:cubicBezTo>
                  <a:pt x="7306" y="9436"/>
                  <a:pt x="7306" y="9436"/>
                  <a:pt x="7306" y="9436"/>
                </a:cubicBezTo>
                <a:cubicBezTo>
                  <a:pt x="7571" y="9493"/>
                  <a:pt x="7571" y="9493"/>
                  <a:pt x="7571" y="9493"/>
                </a:cubicBezTo>
                <a:cubicBezTo>
                  <a:pt x="7571" y="9493"/>
                  <a:pt x="7676" y="9606"/>
                  <a:pt x="7676" y="9606"/>
                </a:cubicBezTo>
                <a:cubicBezTo>
                  <a:pt x="7676" y="9663"/>
                  <a:pt x="7782" y="9777"/>
                  <a:pt x="7782" y="9777"/>
                </a:cubicBezTo>
                <a:cubicBezTo>
                  <a:pt x="7888" y="9834"/>
                  <a:pt x="7888" y="9834"/>
                  <a:pt x="7888" y="9834"/>
                </a:cubicBezTo>
                <a:cubicBezTo>
                  <a:pt x="7888" y="9947"/>
                  <a:pt x="7888" y="9947"/>
                  <a:pt x="7888" y="9947"/>
                </a:cubicBezTo>
                <a:cubicBezTo>
                  <a:pt x="7835" y="10118"/>
                  <a:pt x="7835" y="10118"/>
                  <a:pt x="7835" y="10118"/>
                </a:cubicBezTo>
                <a:cubicBezTo>
                  <a:pt x="7676" y="10345"/>
                  <a:pt x="7676" y="10345"/>
                  <a:pt x="7676" y="10345"/>
                </a:cubicBezTo>
                <a:cubicBezTo>
                  <a:pt x="7676" y="10345"/>
                  <a:pt x="7571" y="10402"/>
                  <a:pt x="7571" y="10402"/>
                </a:cubicBezTo>
                <a:cubicBezTo>
                  <a:pt x="7518" y="10402"/>
                  <a:pt x="7412" y="10516"/>
                  <a:pt x="7412" y="10516"/>
                </a:cubicBezTo>
                <a:cubicBezTo>
                  <a:pt x="7412" y="10516"/>
                  <a:pt x="7359" y="10516"/>
                  <a:pt x="7359" y="10516"/>
                </a:cubicBezTo>
                <a:cubicBezTo>
                  <a:pt x="7306" y="10516"/>
                  <a:pt x="7200" y="10459"/>
                  <a:pt x="7147" y="10459"/>
                </a:cubicBezTo>
                <a:cubicBezTo>
                  <a:pt x="7147" y="10459"/>
                  <a:pt x="7041" y="10516"/>
                  <a:pt x="7041" y="10516"/>
                </a:cubicBezTo>
                <a:cubicBezTo>
                  <a:pt x="7041" y="10516"/>
                  <a:pt x="6882" y="10629"/>
                  <a:pt x="7094" y="10686"/>
                </a:cubicBezTo>
                <a:cubicBezTo>
                  <a:pt x="7306" y="10686"/>
                  <a:pt x="7359" y="10686"/>
                  <a:pt x="7412" y="10686"/>
                </a:cubicBezTo>
                <a:cubicBezTo>
                  <a:pt x="7412" y="10686"/>
                  <a:pt x="7624" y="10686"/>
                  <a:pt x="7624" y="10686"/>
                </a:cubicBezTo>
                <a:cubicBezTo>
                  <a:pt x="7624" y="10686"/>
                  <a:pt x="7676" y="10686"/>
                  <a:pt x="7729" y="10743"/>
                </a:cubicBezTo>
                <a:cubicBezTo>
                  <a:pt x="7835" y="10743"/>
                  <a:pt x="7888" y="10743"/>
                  <a:pt x="7941" y="10800"/>
                </a:cubicBezTo>
                <a:cubicBezTo>
                  <a:pt x="7994" y="10800"/>
                  <a:pt x="8047" y="10857"/>
                  <a:pt x="8047" y="10857"/>
                </a:cubicBezTo>
                <a:cubicBezTo>
                  <a:pt x="8047" y="10914"/>
                  <a:pt x="8047" y="10914"/>
                  <a:pt x="8100" y="10914"/>
                </a:cubicBezTo>
                <a:cubicBezTo>
                  <a:pt x="8153" y="10914"/>
                  <a:pt x="8206" y="10971"/>
                  <a:pt x="8206" y="10971"/>
                </a:cubicBezTo>
                <a:cubicBezTo>
                  <a:pt x="8259" y="10971"/>
                  <a:pt x="8259" y="10971"/>
                  <a:pt x="8259" y="10971"/>
                </a:cubicBezTo>
                <a:cubicBezTo>
                  <a:pt x="8259" y="10971"/>
                  <a:pt x="8312" y="10971"/>
                  <a:pt x="8365" y="10971"/>
                </a:cubicBezTo>
                <a:cubicBezTo>
                  <a:pt x="8418" y="10971"/>
                  <a:pt x="8418" y="10914"/>
                  <a:pt x="8471" y="10914"/>
                </a:cubicBezTo>
                <a:cubicBezTo>
                  <a:pt x="8524" y="10914"/>
                  <a:pt x="8682" y="10914"/>
                  <a:pt x="8682" y="10914"/>
                </a:cubicBezTo>
                <a:cubicBezTo>
                  <a:pt x="8788" y="11141"/>
                  <a:pt x="8788" y="11141"/>
                  <a:pt x="8788" y="11141"/>
                </a:cubicBezTo>
                <a:cubicBezTo>
                  <a:pt x="8788" y="11141"/>
                  <a:pt x="8788" y="11198"/>
                  <a:pt x="8841" y="11198"/>
                </a:cubicBezTo>
                <a:cubicBezTo>
                  <a:pt x="8841" y="11255"/>
                  <a:pt x="8947" y="11312"/>
                  <a:pt x="9000" y="11312"/>
                </a:cubicBezTo>
                <a:cubicBezTo>
                  <a:pt x="9053" y="11312"/>
                  <a:pt x="9476" y="11198"/>
                  <a:pt x="9476" y="11198"/>
                </a:cubicBezTo>
                <a:cubicBezTo>
                  <a:pt x="9265" y="11027"/>
                  <a:pt x="9265" y="11027"/>
                  <a:pt x="9265" y="11027"/>
                </a:cubicBezTo>
                <a:cubicBezTo>
                  <a:pt x="9265" y="11027"/>
                  <a:pt x="9159" y="10914"/>
                  <a:pt x="9106" y="10857"/>
                </a:cubicBezTo>
                <a:cubicBezTo>
                  <a:pt x="9106" y="10800"/>
                  <a:pt x="8841" y="10629"/>
                  <a:pt x="8841" y="10629"/>
                </a:cubicBezTo>
                <a:cubicBezTo>
                  <a:pt x="8576" y="10573"/>
                  <a:pt x="8576" y="10573"/>
                  <a:pt x="8576" y="10573"/>
                </a:cubicBezTo>
                <a:cubicBezTo>
                  <a:pt x="8259" y="10402"/>
                  <a:pt x="8259" y="10402"/>
                  <a:pt x="8259" y="10402"/>
                </a:cubicBezTo>
                <a:cubicBezTo>
                  <a:pt x="7941" y="10288"/>
                  <a:pt x="7941" y="10288"/>
                  <a:pt x="7941" y="10288"/>
                </a:cubicBezTo>
                <a:cubicBezTo>
                  <a:pt x="7941" y="10288"/>
                  <a:pt x="8047" y="10061"/>
                  <a:pt x="8100" y="10004"/>
                </a:cubicBezTo>
                <a:cubicBezTo>
                  <a:pt x="8100" y="9947"/>
                  <a:pt x="8100" y="9777"/>
                  <a:pt x="8153" y="9777"/>
                </a:cubicBezTo>
                <a:cubicBezTo>
                  <a:pt x="8206" y="9834"/>
                  <a:pt x="8312" y="9834"/>
                  <a:pt x="8365" y="9834"/>
                </a:cubicBezTo>
                <a:cubicBezTo>
                  <a:pt x="8418" y="9834"/>
                  <a:pt x="8524" y="9777"/>
                  <a:pt x="8576" y="9777"/>
                </a:cubicBezTo>
                <a:cubicBezTo>
                  <a:pt x="8629" y="9777"/>
                  <a:pt x="8735" y="9834"/>
                  <a:pt x="8735" y="9834"/>
                </a:cubicBezTo>
                <a:cubicBezTo>
                  <a:pt x="8735" y="9834"/>
                  <a:pt x="8788" y="9947"/>
                  <a:pt x="8788" y="10004"/>
                </a:cubicBezTo>
                <a:cubicBezTo>
                  <a:pt x="8841" y="10004"/>
                  <a:pt x="8841" y="10118"/>
                  <a:pt x="8894" y="10175"/>
                </a:cubicBezTo>
                <a:cubicBezTo>
                  <a:pt x="8947" y="10175"/>
                  <a:pt x="9212" y="10288"/>
                  <a:pt x="9212" y="10288"/>
                </a:cubicBezTo>
                <a:cubicBezTo>
                  <a:pt x="9212" y="10288"/>
                  <a:pt x="9529" y="10402"/>
                  <a:pt x="9529" y="10402"/>
                </a:cubicBezTo>
                <a:cubicBezTo>
                  <a:pt x="9582" y="10402"/>
                  <a:pt x="9688" y="10402"/>
                  <a:pt x="9688" y="10402"/>
                </a:cubicBezTo>
                <a:cubicBezTo>
                  <a:pt x="9847" y="10573"/>
                  <a:pt x="9847" y="10573"/>
                  <a:pt x="9847" y="10573"/>
                </a:cubicBezTo>
                <a:cubicBezTo>
                  <a:pt x="10165" y="10516"/>
                  <a:pt x="10165" y="10516"/>
                  <a:pt x="10165" y="10516"/>
                </a:cubicBezTo>
                <a:cubicBezTo>
                  <a:pt x="10482" y="10459"/>
                  <a:pt x="10482" y="10459"/>
                  <a:pt x="10482" y="10459"/>
                </a:cubicBezTo>
                <a:cubicBezTo>
                  <a:pt x="10535" y="10573"/>
                  <a:pt x="10535" y="10573"/>
                  <a:pt x="10535" y="10573"/>
                </a:cubicBezTo>
                <a:cubicBezTo>
                  <a:pt x="10535" y="10573"/>
                  <a:pt x="10694" y="10686"/>
                  <a:pt x="10694" y="10686"/>
                </a:cubicBezTo>
                <a:cubicBezTo>
                  <a:pt x="10694" y="10743"/>
                  <a:pt x="10800" y="10971"/>
                  <a:pt x="10800" y="10971"/>
                </a:cubicBezTo>
                <a:cubicBezTo>
                  <a:pt x="10800" y="10971"/>
                  <a:pt x="10800" y="11141"/>
                  <a:pt x="10800" y="11141"/>
                </a:cubicBezTo>
                <a:cubicBezTo>
                  <a:pt x="10800" y="11198"/>
                  <a:pt x="10906" y="11425"/>
                  <a:pt x="10906" y="11425"/>
                </a:cubicBezTo>
                <a:cubicBezTo>
                  <a:pt x="10959" y="11482"/>
                  <a:pt x="11171" y="11709"/>
                  <a:pt x="11171" y="11766"/>
                </a:cubicBezTo>
                <a:cubicBezTo>
                  <a:pt x="11171" y="11766"/>
                  <a:pt x="11276" y="11937"/>
                  <a:pt x="11329" y="11937"/>
                </a:cubicBezTo>
                <a:cubicBezTo>
                  <a:pt x="11329" y="11937"/>
                  <a:pt x="11382" y="11880"/>
                  <a:pt x="11382" y="11880"/>
                </a:cubicBezTo>
                <a:cubicBezTo>
                  <a:pt x="11435" y="11880"/>
                  <a:pt x="11594" y="11766"/>
                  <a:pt x="11594" y="11766"/>
                </a:cubicBezTo>
                <a:cubicBezTo>
                  <a:pt x="11594" y="11766"/>
                  <a:pt x="11753" y="11766"/>
                  <a:pt x="11753" y="11823"/>
                </a:cubicBezTo>
                <a:cubicBezTo>
                  <a:pt x="11753" y="11880"/>
                  <a:pt x="11965" y="12051"/>
                  <a:pt x="11965" y="12051"/>
                </a:cubicBezTo>
                <a:cubicBezTo>
                  <a:pt x="11965" y="12051"/>
                  <a:pt x="12018" y="12278"/>
                  <a:pt x="12018" y="12278"/>
                </a:cubicBezTo>
                <a:cubicBezTo>
                  <a:pt x="11965" y="12335"/>
                  <a:pt x="11806" y="12392"/>
                  <a:pt x="11806" y="12448"/>
                </a:cubicBezTo>
                <a:cubicBezTo>
                  <a:pt x="11753" y="12448"/>
                  <a:pt x="11594" y="12448"/>
                  <a:pt x="11594" y="12448"/>
                </a:cubicBezTo>
                <a:cubicBezTo>
                  <a:pt x="11541" y="12505"/>
                  <a:pt x="11329" y="12562"/>
                  <a:pt x="11329" y="12562"/>
                </a:cubicBezTo>
                <a:cubicBezTo>
                  <a:pt x="11329" y="12335"/>
                  <a:pt x="11329" y="12335"/>
                  <a:pt x="11329" y="12335"/>
                </a:cubicBezTo>
                <a:cubicBezTo>
                  <a:pt x="11329" y="12335"/>
                  <a:pt x="11329" y="12278"/>
                  <a:pt x="11276" y="12278"/>
                </a:cubicBezTo>
                <a:cubicBezTo>
                  <a:pt x="11276" y="12278"/>
                  <a:pt x="10959" y="12164"/>
                  <a:pt x="10959" y="12164"/>
                </a:cubicBezTo>
                <a:cubicBezTo>
                  <a:pt x="10906" y="11880"/>
                  <a:pt x="10906" y="11880"/>
                  <a:pt x="10906" y="11880"/>
                </a:cubicBezTo>
                <a:cubicBezTo>
                  <a:pt x="10747" y="11709"/>
                  <a:pt x="10747" y="11709"/>
                  <a:pt x="10747" y="11709"/>
                </a:cubicBezTo>
                <a:cubicBezTo>
                  <a:pt x="10588" y="11596"/>
                  <a:pt x="10588" y="11596"/>
                  <a:pt x="10588" y="11596"/>
                </a:cubicBezTo>
                <a:cubicBezTo>
                  <a:pt x="10482" y="11425"/>
                  <a:pt x="10482" y="11425"/>
                  <a:pt x="10482" y="11425"/>
                </a:cubicBezTo>
                <a:cubicBezTo>
                  <a:pt x="10271" y="11425"/>
                  <a:pt x="10271" y="11425"/>
                  <a:pt x="10271" y="11425"/>
                </a:cubicBezTo>
                <a:cubicBezTo>
                  <a:pt x="10271" y="11425"/>
                  <a:pt x="10165" y="11482"/>
                  <a:pt x="10165" y="11482"/>
                </a:cubicBezTo>
                <a:cubicBezTo>
                  <a:pt x="10112" y="11539"/>
                  <a:pt x="9900" y="11482"/>
                  <a:pt x="9900" y="11482"/>
                </a:cubicBezTo>
                <a:cubicBezTo>
                  <a:pt x="9741" y="11539"/>
                  <a:pt x="9741" y="11539"/>
                  <a:pt x="9741" y="11539"/>
                </a:cubicBezTo>
                <a:cubicBezTo>
                  <a:pt x="9741" y="11653"/>
                  <a:pt x="9741" y="11653"/>
                  <a:pt x="9741" y="11653"/>
                </a:cubicBezTo>
                <a:cubicBezTo>
                  <a:pt x="10006" y="11653"/>
                  <a:pt x="10006" y="11653"/>
                  <a:pt x="10006" y="11653"/>
                </a:cubicBezTo>
                <a:cubicBezTo>
                  <a:pt x="10218" y="11709"/>
                  <a:pt x="10218" y="11709"/>
                  <a:pt x="10218" y="11709"/>
                </a:cubicBezTo>
                <a:cubicBezTo>
                  <a:pt x="10535" y="11766"/>
                  <a:pt x="10535" y="11766"/>
                  <a:pt x="10535" y="11766"/>
                </a:cubicBezTo>
                <a:cubicBezTo>
                  <a:pt x="10535" y="11994"/>
                  <a:pt x="10535" y="11994"/>
                  <a:pt x="10535" y="11994"/>
                </a:cubicBezTo>
                <a:cubicBezTo>
                  <a:pt x="10535" y="11994"/>
                  <a:pt x="10588" y="12107"/>
                  <a:pt x="10588" y="12164"/>
                </a:cubicBezTo>
                <a:cubicBezTo>
                  <a:pt x="10588" y="12221"/>
                  <a:pt x="10694" y="12448"/>
                  <a:pt x="10694" y="12448"/>
                </a:cubicBezTo>
                <a:cubicBezTo>
                  <a:pt x="10800" y="12789"/>
                  <a:pt x="10800" y="12789"/>
                  <a:pt x="10800" y="12789"/>
                </a:cubicBezTo>
                <a:cubicBezTo>
                  <a:pt x="10906" y="13017"/>
                  <a:pt x="10906" y="13017"/>
                  <a:pt x="10906" y="13017"/>
                </a:cubicBezTo>
                <a:cubicBezTo>
                  <a:pt x="11012" y="13074"/>
                  <a:pt x="11012" y="13074"/>
                  <a:pt x="11012" y="13074"/>
                </a:cubicBezTo>
                <a:cubicBezTo>
                  <a:pt x="11012" y="13301"/>
                  <a:pt x="11012" y="13301"/>
                  <a:pt x="11012" y="13301"/>
                </a:cubicBezTo>
                <a:cubicBezTo>
                  <a:pt x="11118" y="13358"/>
                  <a:pt x="11118" y="13358"/>
                  <a:pt x="11118" y="13358"/>
                </a:cubicBezTo>
                <a:cubicBezTo>
                  <a:pt x="11118" y="13358"/>
                  <a:pt x="11065" y="13415"/>
                  <a:pt x="11065" y="13472"/>
                </a:cubicBezTo>
                <a:cubicBezTo>
                  <a:pt x="11065" y="13472"/>
                  <a:pt x="10959" y="13642"/>
                  <a:pt x="10959" y="13642"/>
                </a:cubicBezTo>
                <a:cubicBezTo>
                  <a:pt x="10959" y="13642"/>
                  <a:pt x="10853" y="13642"/>
                  <a:pt x="10800" y="13642"/>
                </a:cubicBezTo>
                <a:cubicBezTo>
                  <a:pt x="10800" y="13585"/>
                  <a:pt x="10747" y="13472"/>
                  <a:pt x="10694" y="13472"/>
                </a:cubicBezTo>
                <a:cubicBezTo>
                  <a:pt x="10588" y="13415"/>
                  <a:pt x="10588" y="13301"/>
                  <a:pt x="10535" y="13301"/>
                </a:cubicBezTo>
                <a:cubicBezTo>
                  <a:pt x="10482" y="13301"/>
                  <a:pt x="10324" y="13301"/>
                  <a:pt x="10324" y="13301"/>
                </a:cubicBezTo>
                <a:cubicBezTo>
                  <a:pt x="10324" y="13301"/>
                  <a:pt x="10218" y="13131"/>
                  <a:pt x="10165" y="13074"/>
                </a:cubicBezTo>
                <a:cubicBezTo>
                  <a:pt x="10165" y="13074"/>
                  <a:pt x="10112" y="13017"/>
                  <a:pt x="10059" y="12960"/>
                </a:cubicBezTo>
                <a:cubicBezTo>
                  <a:pt x="10006" y="12903"/>
                  <a:pt x="9900" y="12733"/>
                  <a:pt x="9900" y="12789"/>
                </a:cubicBezTo>
                <a:cubicBezTo>
                  <a:pt x="9900" y="12903"/>
                  <a:pt x="9953" y="13017"/>
                  <a:pt x="9900" y="13017"/>
                </a:cubicBezTo>
                <a:cubicBezTo>
                  <a:pt x="9794" y="13017"/>
                  <a:pt x="9741" y="13017"/>
                  <a:pt x="9741" y="13017"/>
                </a:cubicBezTo>
                <a:cubicBezTo>
                  <a:pt x="9741" y="13017"/>
                  <a:pt x="9635" y="13131"/>
                  <a:pt x="9582" y="13187"/>
                </a:cubicBezTo>
                <a:cubicBezTo>
                  <a:pt x="9582" y="13187"/>
                  <a:pt x="9635" y="13187"/>
                  <a:pt x="9529" y="13244"/>
                </a:cubicBezTo>
                <a:cubicBezTo>
                  <a:pt x="9476" y="13244"/>
                  <a:pt x="9371" y="13244"/>
                  <a:pt x="9371" y="13244"/>
                </a:cubicBezTo>
                <a:cubicBezTo>
                  <a:pt x="9371" y="13187"/>
                  <a:pt x="9371" y="13187"/>
                  <a:pt x="9371" y="13131"/>
                </a:cubicBezTo>
                <a:cubicBezTo>
                  <a:pt x="9424" y="13074"/>
                  <a:pt x="9741" y="12903"/>
                  <a:pt x="9741" y="12903"/>
                </a:cubicBezTo>
                <a:cubicBezTo>
                  <a:pt x="9741" y="12846"/>
                  <a:pt x="9635" y="12676"/>
                  <a:pt x="9635" y="12676"/>
                </a:cubicBezTo>
                <a:cubicBezTo>
                  <a:pt x="9582" y="12733"/>
                  <a:pt x="9582" y="12733"/>
                  <a:pt x="9582" y="12733"/>
                </a:cubicBezTo>
                <a:cubicBezTo>
                  <a:pt x="9424" y="12846"/>
                  <a:pt x="9424" y="12846"/>
                  <a:pt x="9424" y="12846"/>
                </a:cubicBezTo>
                <a:cubicBezTo>
                  <a:pt x="9212" y="13017"/>
                  <a:pt x="9212" y="13017"/>
                  <a:pt x="9212" y="13017"/>
                </a:cubicBezTo>
                <a:cubicBezTo>
                  <a:pt x="9053" y="13074"/>
                  <a:pt x="9053" y="13074"/>
                  <a:pt x="9053" y="13074"/>
                </a:cubicBezTo>
                <a:cubicBezTo>
                  <a:pt x="8894" y="13187"/>
                  <a:pt x="8894" y="13187"/>
                  <a:pt x="8894" y="13187"/>
                </a:cubicBezTo>
                <a:cubicBezTo>
                  <a:pt x="8682" y="13244"/>
                  <a:pt x="8682" y="13244"/>
                  <a:pt x="8682" y="13244"/>
                </a:cubicBezTo>
                <a:cubicBezTo>
                  <a:pt x="8471" y="13244"/>
                  <a:pt x="8471" y="13244"/>
                  <a:pt x="8471" y="13244"/>
                </a:cubicBezTo>
                <a:cubicBezTo>
                  <a:pt x="8365" y="13187"/>
                  <a:pt x="8365" y="13187"/>
                  <a:pt x="8365" y="13187"/>
                </a:cubicBezTo>
                <a:cubicBezTo>
                  <a:pt x="8259" y="13017"/>
                  <a:pt x="8259" y="13017"/>
                  <a:pt x="8259" y="13017"/>
                </a:cubicBezTo>
                <a:cubicBezTo>
                  <a:pt x="8206" y="13017"/>
                  <a:pt x="8206" y="13017"/>
                  <a:pt x="8206" y="13017"/>
                </a:cubicBezTo>
                <a:cubicBezTo>
                  <a:pt x="8206" y="13017"/>
                  <a:pt x="8153" y="12903"/>
                  <a:pt x="8206" y="12846"/>
                </a:cubicBezTo>
                <a:cubicBezTo>
                  <a:pt x="8206" y="12846"/>
                  <a:pt x="8259" y="12789"/>
                  <a:pt x="8365" y="12789"/>
                </a:cubicBezTo>
                <a:cubicBezTo>
                  <a:pt x="8471" y="12789"/>
                  <a:pt x="8524" y="12789"/>
                  <a:pt x="8576" y="12789"/>
                </a:cubicBezTo>
                <a:cubicBezTo>
                  <a:pt x="8629" y="12789"/>
                  <a:pt x="8682" y="12733"/>
                  <a:pt x="8682" y="12733"/>
                </a:cubicBezTo>
                <a:cubicBezTo>
                  <a:pt x="8682" y="12733"/>
                  <a:pt x="8735" y="12733"/>
                  <a:pt x="8735" y="12676"/>
                </a:cubicBezTo>
                <a:cubicBezTo>
                  <a:pt x="8735" y="12619"/>
                  <a:pt x="8576" y="12392"/>
                  <a:pt x="8576" y="12392"/>
                </a:cubicBezTo>
                <a:cubicBezTo>
                  <a:pt x="8576" y="12392"/>
                  <a:pt x="8365" y="12392"/>
                  <a:pt x="8312" y="12448"/>
                </a:cubicBezTo>
                <a:cubicBezTo>
                  <a:pt x="8206" y="12448"/>
                  <a:pt x="8206" y="12562"/>
                  <a:pt x="8100" y="12505"/>
                </a:cubicBezTo>
                <a:cubicBezTo>
                  <a:pt x="7994" y="12448"/>
                  <a:pt x="7729" y="12335"/>
                  <a:pt x="7729" y="12335"/>
                </a:cubicBezTo>
                <a:cubicBezTo>
                  <a:pt x="7518" y="12107"/>
                  <a:pt x="7518" y="12107"/>
                  <a:pt x="7518" y="12107"/>
                </a:cubicBezTo>
                <a:cubicBezTo>
                  <a:pt x="7412" y="12221"/>
                  <a:pt x="7412" y="12221"/>
                  <a:pt x="7412" y="12221"/>
                </a:cubicBezTo>
                <a:cubicBezTo>
                  <a:pt x="7253" y="12335"/>
                  <a:pt x="7253" y="12335"/>
                  <a:pt x="7253" y="12335"/>
                </a:cubicBezTo>
                <a:cubicBezTo>
                  <a:pt x="7253" y="12335"/>
                  <a:pt x="7253" y="12448"/>
                  <a:pt x="7147" y="12335"/>
                </a:cubicBezTo>
                <a:cubicBezTo>
                  <a:pt x="7041" y="12164"/>
                  <a:pt x="7041" y="12051"/>
                  <a:pt x="7041" y="12051"/>
                </a:cubicBezTo>
                <a:cubicBezTo>
                  <a:pt x="6882" y="12051"/>
                  <a:pt x="6882" y="12051"/>
                  <a:pt x="6882" y="12051"/>
                </a:cubicBezTo>
                <a:cubicBezTo>
                  <a:pt x="6829" y="12221"/>
                  <a:pt x="6829" y="12221"/>
                  <a:pt x="6829" y="12221"/>
                </a:cubicBezTo>
                <a:cubicBezTo>
                  <a:pt x="6829" y="12221"/>
                  <a:pt x="6724" y="12392"/>
                  <a:pt x="6724" y="12392"/>
                </a:cubicBezTo>
                <a:cubicBezTo>
                  <a:pt x="6671" y="12392"/>
                  <a:pt x="6512" y="12392"/>
                  <a:pt x="6459" y="12448"/>
                </a:cubicBezTo>
                <a:cubicBezTo>
                  <a:pt x="6459" y="12448"/>
                  <a:pt x="6194" y="12448"/>
                  <a:pt x="6194" y="12448"/>
                </a:cubicBezTo>
                <a:cubicBezTo>
                  <a:pt x="5824" y="12335"/>
                  <a:pt x="5824" y="12335"/>
                  <a:pt x="5824" y="12335"/>
                </a:cubicBezTo>
                <a:cubicBezTo>
                  <a:pt x="5824" y="12335"/>
                  <a:pt x="5718" y="12392"/>
                  <a:pt x="5718" y="12392"/>
                </a:cubicBezTo>
                <a:cubicBezTo>
                  <a:pt x="5665" y="12448"/>
                  <a:pt x="5135" y="12562"/>
                  <a:pt x="5135" y="12562"/>
                </a:cubicBezTo>
                <a:cubicBezTo>
                  <a:pt x="4871" y="12733"/>
                  <a:pt x="4871" y="12733"/>
                  <a:pt x="4871" y="12733"/>
                </a:cubicBezTo>
                <a:cubicBezTo>
                  <a:pt x="4712" y="12733"/>
                  <a:pt x="4712" y="12733"/>
                  <a:pt x="4712" y="12733"/>
                </a:cubicBezTo>
                <a:cubicBezTo>
                  <a:pt x="4553" y="12505"/>
                  <a:pt x="4553" y="12505"/>
                  <a:pt x="4553" y="12505"/>
                </a:cubicBezTo>
                <a:cubicBezTo>
                  <a:pt x="4447" y="12335"/>
                  <a:pt x="4447" y="12335"/>
                  <a:pt x="4447" y="12335"/>
                </a:cubicBezTo>
                <a:cubicBezTo>
                  <a:pt x="4447" y="12562"/>
                  <a:pt x="4447" y="12562"/>
                  <a:pt x="4447" y="12562"/>
                </a:cubicBezTo>
                <a:cubicBezTo>
                  <a:pt x="4394" y="12676"/>
                  <a:pt x="4394" y="12676"/>
                  <a:pt x="4394" y="12676"/>
                </a:cubicBezTo>
                <a:cubicBezTo>
                  <a:pt x="4394" y="12676"/>
                  <a:pt x="4182" y="12903"/>
                  <a:pt x="4129" y="12960"/>
                </a:cubicBezTo>
                <a:cubicBezTo>
                  <a:pt x="4129" y="12960"/>
                  <a:pt x="3865" y="12676"/>
                  <a:pt x="3865" y="12676"/>
                </a:cubicBezTo>
                <a:cubicBezTo>
                  <a:pt x="3812" y="12278"/>
                  <a:pt x="3812" y="12278"/>
                  <a:pt x="3812" y="12278"/>
                </a:cubicBezTo>
                <a:cubicBezTo>
                  <a:pt x="3547" y="11994"/>
                  <a:pt x="3547" y="11994"/>
                  <a:pt x="3547" y="11994"/>
                </a:cubicBezTo>
                <a:cubicBezTo>
                  <a:pt x="3388" y="12051"/>
                  <a:pt x="3388" y="12051"/>
                  <a:pt x="3388" y="12051"/>
                </a:cubicBezTo>
                <a:cubicBezTo>
                  <a:pt x="3335" y="11766"/>
                  <a:pt x="3335" y="11766"/>
                  <a:pt x="3335" y="11766"/>
                </a:cubicBezTo>
                <a:cubicBezTo>
                  <a:pt x="3229" y="11596"/>
                  <a:pt x="3229" y="11596"/>
                  <a:pt x="3229" y="11596"/>
                </a:cubicBezTo>
                <a:cubicBezTo>
                  <a:pt x="3018" y="11596"/>
                  <a:pt x="3018" y="11596"/>
                  <a:pt x="3018" y="11596"/>
                </a:cubicBezTo>
                <a:cubicBezTo>
                  <a:pt x="2965" y="11709"/>
                  <a:pt x="2965" y="11709"/>
                  <a:pt x="2965" y="11709"/>
                </a:cubicBezTo>
                <a:cubicBezTo>
                  <a:pt x="2912" y="11880"/>
                  <a:pt x="2912" y="11880"/>
                  <a:pt x="2912" y="11880"/>
                </a:cubicBezTo>
                <a:cubicBezTo>
                  <a:pt x="2912" y="11880"/>
                  <a:pt x="2965" y="12051"/>
                  <a:pt x="2965" y="12051"/>
                </a:cubicBezTo>
                <a:cubicBezTo>
                  <a:pt x="2965" y="12107"/>
                  <a:pt x="2912" y="12164"/>
                  <a:pt x="2859" y="12164"/>
                </a:cubicBezTo>
                <a:cubicBezTo>
                  <a:pt x="2859" y="12164"/>
                  <a:pt x="2594" y="12278"/>
                  <a:pt x="2594" y="12278"/>
                </a:cubicBezTo>
                <a:cubicBezTo>
                  <a:pt x="2594" y="12278"/>
                  <a:pt x="2541" y="12107"/>
                  <a:pt x="2541" y="12051"/>
                </a:cubicBezTo>
                <a:cubicBezTo>
                  <a:pt x="2541" y="11937"/>
                  <a:pt x="2541" y="11766"/>
                  <a:pt x="2541" y="11766"/>
                </a:cubicBezTo>
                <a:cubicBezTo>
                  <a:pt x="2541" y="11766"/>
                  <a:pt x="2753" y="11653"/>
                  <a:pt x="2753" y="11653"/>
                </a:cubicBezTo>
                <a:cubicBezTo>
                  <a:pt x="2753" y="11596"/>
                  <a:pt x="2912" y="11312"/>
                  <a:pt x="2912" y="11312"/>
                </a:cubicBezTo>
                <a:cubicBezTo>
                  <a:pt x="2912" y="11141"/>
                  <a:pt x="2912" y="11141"/>
                  <a:pt x="2912" y="11141"/>
                </a:cubicBezTo>
                <a:cubicBezTo>
                  <a:pt x="2912" y="11141"/>
                  <a:pt x="3124" y="11084"/>
                  <a:pt x="3176" y="11084"/>
                </a:cubicBezTo>
                <a:cubicBezTo>
                  <a:pt x="3229" y="11084"/>
                  <a:pt x="3335" y="11084"/>
                  <a:pt x="3388" y="11141"/>
                </a:cubicBezTo>
                <a:cubicBezTo>
                  <a:pt x="3494" y="11198"/>
                  <a:pt x="3441" y="11198"/>
                  <a:pt x="3547" y="11198"/>
                </a:cubicBezTo>
                <a:cubicBezTo>
                  <a:pt x="3653" y="11141"/>
                  <a:pt x="3759" y="11084"/>
                  <a:pt x="3759" y="11027"/>
                </a:cubicBezTo>
                <a:cubicBezTo>
                  <a:pt x="3759" y="10971"/>
                  <a:pt x="3812" y="10743"/>
                  <a:pt x="3653" y="10743"/>
                </a:cubicBezTo>
                <a:cubicBezTo>
                  <a:pt x="3547" y="10743"/>
                  <a:pt x="3388" y="10857"/>
                  <a:pt x="3335" y="10857"/>
                </a:cubicBezTo>
                <a:cubicBezTo>
                  <a:pt x="3282" y="10914"/>
                  <a:pt x="3229" y="10857"/>
                  <a:pt x="3124" y="10800"/>
                </a:cubicBezTo>
                <a:cubicBezTo>
                  <a:pt x="3071" y="10800"/>
                  <a:pt x="2965" y="10743"/>
                  <a:pt x="2965" y="10743"/>
                </a:cubicBezTo>
                <a:cubicBezTo>
                  <a:pt x="2806" y="10914"/>
                  <a:pt x="2806" y="10914"/>
                  <a:pt x="2806" y="10914"/>
                </a:cubicBezTo>
                <a:cubicBezTo>
                  <a:pt x="2806" y="10914"/>
                  <a:pt x="2912" y="11141"/>
                  <a:pt x="2700" y="10971"/>
                </a:cubicBezTo>
                <a:cubicBezTo>
                  <a:pt x="2488" y="10857"/>
                  <a:pt x="2488" y="10800"/>
                  <a:pt x="2488" y="10800"/>
                </a:cubicBezTo>
                <a:cubicBezTo>
                  <a:pt x="2276" y="10573"/>
                  <a:pt x="2276" y="10573"/>
                  <a:pt x="2276" y="10573"/>
                </a:cubicBezTo>
                <a:cubicBezTo>
                  <a:pt x="2171" y="10175"/>
                  <a:pt x="2171" y="10175"/>
                  <a:pt x="2171" y="10175"/>
                </a:cubicBezTo>
                <a:cubicBezTo>
                  <a:pt x="2012" y="9947"/>
                  <a:pt x="2012" y="9947"/>
                  <a:pt x="2012" y="9947"/>
                </a:cubicBezTo>
                <a:cubicBezTo>
                  <a:pt x="2012" y="9947"/>
                  <a:pt x="1959" y="10061"/>
                  <a:pt x="1906" y="10175"/>
                </a:cubicBezTo>
                <a:cubicBezTo>
                  <a:pt x="1853" y="10232"/>
                  <a:pt x="1747" y="10232"/>
                  <a:pt x="1694" y="10175"/>
                </a:cubicBezTo>
                <a:cubicBezTo>
                  <a:pt x="1694" y="10061"/>
                  <a:pt x="1535" y="9834"/>
                  <a:pt x="1535" y="9834"/>
                </a:cubicBezTo>
                <a:cubicBezTo>
                  <a:pt x="1588" y="9606"/>
                  <a:pt x="1588" y="9606"/>
                  <a:pt x="1588" y="9606"/>
                </a:cubicBezTo>
                <a:cubicBezTo>
                  <a:pt x="1376" y="9549"/>
                  <a:pt x="1376" y="9549"/>
                  <a:pt x="1376" y="9549"/>
                </a:cubicBezTo>
                <a:cubicBezTo>
                  <a:pt x="1376" y="9549"/>
                  <a:pt x="1271" y="9493"/>
                  <a:pt x="1271" y="9436"/>
                </a:cubicBezTo>
                <a:cubicBezTo>
                  <a:pt x="1324" y="9322"/>
                  <a:pt x="1429" y="9152"/>
                  <a:pt x="1429" y="9152"/>
                </a:cubicBezTo>
                <a:cubicBezTo>
                  <a:pt x="1535" y="8924"/>
                  <a:pt x="1535" y="8924"/>
                  <a:pt x="1535" y="8924"/>
                </a:cubicBezTo>
                <a:cubicBezTo>
                  <a:pt x="1535" y="8924"/>
                  <a:pt x="1535" y="8754"/>
                  <a:pt x="1482" y="8697"/>
                </a:cubicBezTo>
                <a:cubicBezTo>
                  <a:pt x="1482" y="8640"/>
                  <a:pt x="1429" y="7901"/>
                  <a:pt x="1429" y="7901"/>
                </a:cubicBezTo>
                <a:cubicBezTo>
                  <a:pt x="1853" y="7617"/>
                  <a:pt x="1853" y="7617"/>
                  <a:pt x="1853" y="7617"/>
                </a:cubicBezTo>
                <a:cubicBezTo>
                  <a:pt x="2118" y="7162"/>
                  <a:pt x="2118" y="7162"/>
                  <a:pt x="2118" y="7162"/>
                </a:cubicBezTo>
                <a:cubicBezTo>
                  <a:pt x="2224" y="6651"/>
                  <a:pt x="2224" y="6651"/>
                  <a:pt x="2224" y="6651"/>
                </a:cubicBezTo>
                <a:cubicBezTo>
                  <a:pt x="2382" y="6196"/>
                  <a:pt x="2382" y="6196"/>
                  <a:pt x="2382" y="6196"/>
                </a:cubicBezTo>
                <a:cubicBezTo>
                  <a:pt x="2382" y="6196"/>
                  <a:pt x="2594" y="5968"/>
                  <a:pt x="2594" y="6025"/>
                </a:cubicBezTo>
                <a:cubicBezTo>
                  <a:pt x="2647" y="6082"/>
                  <a:pt x="2594" y="5571"/>
                  <a:pt x="2594" y="5571"/>
                </a:cubicBezTo>
                <a:cubicBezTo>
                  <a:pt x="2435" y="5400"/>
                  <a:pt x="2435" y="5400"/>
                  <a:pt x="2435" y="5400"/>
                </a:cubicBezTo>
                <a:cubicBezTo>
                  <a:pt x="2435" y="5116"/>
                  <a:pt x="2435" y="5116"/>
                  <a:pt x="2435" y="5116"/>
                </a:cubicBezTo>
                <a:cubicBezTo>
                  <a:pt x="2435" y="5116"/>
                  <a:pt x="2700" y="5059"/>
                  <a:pt x="2753" y="5059"/>
                </a:cubicBezTo>
                <a:cubicBezTo>
                  <a:pt x="2806" y="5059"/>
                  <a:pt x="2912" y="5002"/>
                  <a:pt x="3071" y="4945"/>
                </a:cubicBezTo>
                <a:cubicBezTo>
                  <a:pt x="3176" y="4945"/>
                  <a:pt x="3282" y="4832"/>
                  <a:pt x="3388" y="4832"/>
                </a:cubicBezTo>
                <a:cubicBezTo>
                  <a:pt x="3441" y="4832"/>
                  <a:pt x="3706" y="4832"/>
                  <a:pt x="3706" y="4832"/>
                </a:cubicBezTo>
                <a:cubicBezTo>
                  <a:pt x="3706" y="4832"/>
                  <a:pt x="3971" y="4661"/>
                  <a:pt x="4024" y="4604"/>
                </a:cubicBezTo>
                <a:cubicBezTo>
                  <a:pt x="4076" y="4547"/>
                  <a:pt x="4235" y="4320"/>
                  <a:pt x="4235" y="4320"/>
                </a:cubicBezTo>
                <a:cubicBezTo>
                  <a:pt x="4235" y="4320"/>
                  <a:pt x="4288" y="4036"/>
                  <a:pt x="4394" y="3979"/>
                </a:cubicBezTo>
                <a:cubicBezTo>
                  <a:pt x="4447" y="3979"/>
                  <a:pt x="4606" y="3865"/>
                  <a:pt x="4712" y="3865"/>
                </a:cubicBezTo>
                <a:cubicBezTo>
                  <a:pt x="4818" y="3808"/>
                  <a:pt x="5082" y="3752"/>
                  <a:pt x="5135" y="3752"/>
                </a:cubicBezTo>
                <a:cubicBezTo>
                  <a:pt x="5188" y="3752"/>
                  <a:pt x="5824" y="3638"/>
                  <a:pt x="5824" y="3638"/>
                </a:cubicBezTo>
                <a:cubicBezTo>
                  <a:pt x="6088" y="3411"/>
                  <a:pt x="6088" y="3411"/>
                  <a:pt x="6088" y="3411"/>
                </a:cubicBezTo>
                <a:cubicBezTo>
                  <a:pt x="6035" y="2899"/>
                  <a:pt x="6035" y="2899"/>
                  <a:pt x="6035" y="2899"/>
                </a:cubicBezTo>
                <a:cubicBezTo>
                  <a:pt x="6829" y="2785"/>
                  <a:pt x="6829" y="2785"/>
                  <a:pt x="6829" y="2785"/>
                </a:cubicBezTo>
                <a:cubicBezTo>
                  <a:pt x="7147" y="2558"/>
                  <a:pt x="7147" y="2558"/>
                  <a:pt x="7147" y="2558"/>
                </a:cubicBezTo>
                <a:cubicBezTo>
                  <a:pt x="7147" y="2558"/>
                  <a:pt x="7306" y="2387"/>
                  <a:pt x="7359" y="2387"/>
                </a:cubicBezTo>
                <a:cubicBezTo>
                  <a:pt x="7412" y="2444"/>
                  <a:pt x="7518" y="2387"/>
                  <a:pt x="7518" y="2387"/>
                </a:cubicBezTo>
                <a:cubicBezTo>
                  <a:pt x="7888" y="2274"/>
                  <a:pt x="7888" y="2274"/>
                  <a:pt x="7888" y="2274"/>
                </a:cubicBezTo>
                <a:cubicBezTo>
                  <a:pt x="7888" y="2274"/>
                  <a:pt x="8365" y="2103"/>
                  <a:pt x="8418" y="2046"/>
                </a:cubicBezTo>
                <a:cubicBezTo>
                  <a:pt x="8418" y="2046"/>
                  <a:pt x="8682" y="1933"/>
                  <a:pt x="8682" y="1933"/>
                </a:cubicBezTo>
                <a:cubicBezTo>
                  <a:pt x="8788" y="1705"/>
                  <a:pt x="8788" y="1705"/>
                  <a:pt x="8788" y="1705"/>
                </a:cubicBezTo>
                <a:cubicBezTo>
                  <a:pt x="8788" y="1705"/>
                  <a:pt x="8894" y="1592"/>
                  <a:pt x="9053" y="1592"/>
                </a:cubicBezTo>
                <a:cubicBezTo>
                  <a:pt x="9159" y="1592"/>
                  <a:pt x="9265" y="1592"/>
                  <a:pt x="9318" y="1592"/>
                </a:cubicBezTo>
                <a:cubicBezTo>
                  <a:pt x="9318" y="1535"/>
                  <a:pt x="9371" y="1421"/>
                  <a:pt x="9424" y="1421"/>
                </a:cubicBezTo>
                <a:cubicBezTo>
                  <a:pt x="9476" y="1421"/>
                  <a:pt x="9794" y="1364"/>
                  <a:pt x="9794" y="1364"/>
                </a:cubicBezTo>
                <a:cubicBezTo>
                  <a:pt x="9953" y="1648"/>
                  <a:pt x="9953" y="1648"/>
                  <a:pt x="9953" y="1648"/>
                </a:cubicBezTo>
                <a:cubicBezTo>
                  <a:pt x="9953" y="1648"/>
                  <a:pt x="10271" y="1876"/>
                  <a:pt x="10324" y="1876"/>
                </a:cubicBezTo>
                <a:cubicBezTo>
                  <a:pt x="10376" y="1876"/>
                  <a:pt x="10641" y="1648"/>
                  <a:pt x="10641" y="1648"/>
                </a:cubicBezTo>
                <a:cubicBezTo>
                  <a:pt x="11171" y="1819"/>
                  <a:pt x="11171" y="1819"/>
                  <a:pt x="11171" y="1819"/>
                </a:cubicBezTo>
                <a:cubicBezTo>
                  <a:pt x="11594" y="1933"/>
                  <a:pt x="11594" y="1933"/>
                  <a:pt x="11594" y="1933"/>
                </a:cubicBezTo>
                <a:cubicBezTo>
                  <a:pt x="11753" y="1819"/>
                  <a:pt x="11753" y="1819"/>
                  <a:pt x="11753" y="1819"/>
                </a:cubicBezTo>
                <a:close/>
                <a:moveTo>
                  <a:pt x="9953" y="8469"/>
                </a:moveTo>
                <a:cubicBezTo>
                  <a:pt x="9953" y="8469"/>
                  <a:pt x="9953" y="8469"/>
                  <a:pt x="9953" y="8469"/>
                </a:cubicBezTo>
                <a:cubicBezTo>
                  <a:pt x="10006" y="8526"/>
                  <a:pt x="10006" y="8526"/>
                  <a:pt x="10006" y="8526"/>
                </a:cubicBezTo>
                <a:cubicBezTo>
                  <a:pt x="10006" y="8526"/>
                  <a:pt x="10112" y="8526"/>
                  <a:pt x="10165" y="8469"/>
                </a:cubicBezTo>
                <a:cubicBezTo>
                  <a:pt x="10218" y="8469"/>
                  <a:pt x="10112" y="8413"/>
                  <a:pt x="10112" y="8413"/>
                </a:cubicBezTo>
                <a:cubicBezTo>
                  <a:pt x="10006" y="8413"/>
                  <a:pt x="10006" y="8413"/>
                  <a:pt x="10006" y="8413"/>
                </a:cubicBezTo>
                <a:cubicBezTo>
                  <a:pt x="10006" y="8413"/>
                  <a:pt x="9953" y="8469"/>
                  <a:pt x="9953" y="8469"/>
                </a:cubicBezTo>
                <a:close/>
                <a:moveTo>
                  <a:pt x="9741" y="8924"/>
                </a:moveTo>
                <a:cubicBezTo>
                  <a:pt x="9741" y="8924"/>
                  <a:pt x="9741" y="8924"/>
                  <a:pt x="9741" y="8924"/>
                </a:cubicBezTo>
                <a:cubicBezTo>
                  <a:pt x="9794" y="8981"/>
                  <a:pt x="9794" y="8981"/>
                  <a:pt x="9794" y="8981"/>
                </a:cubicBezTo>
                <a:cubicBezTo>
                  <a:pt x="9794" y="8981"/>
                  <a:pt x="9847" y="8811"/>
                  <a:pt x="9900" y="8754"/>
                </a:cubicBezTo>
                <a:cubicBezTo>
                  <a:pt x="9953" y="8640"/>
                  <a:pt x="9847" y="8697"/>
                  <a:pt x="9847" y="8697"/>
                </a:cubicBezTo>
                <a:cubicBezTo>
                  <a:pt x="9794" y="8754"/>
                  <a:pt x="9794" y="8754"/>
                  <a:pt x="9794" y="8754"/>
                </a:cubicBezTo>
                <a:cubicBezTo>
                  <a:pt x="9794" y="8754"/>
                  <a:pt x="9741" y="8924"/>
                  <a:pt x="9741" y="8924"/>
                </a:cubicBezTo>
                <a:close/>
                <a:moveTo>
                  <a:pt x="16835" y="13131"/>
                </a:moveTo>
                <a:cubicBezTo>
                  <a:pt x="16835" y="13131"/>
                  <a:pt x="16835" y="13131"/>
                  <a:pt x="16835" y="13131"/>
                </a:cubicBezTo>
                <a:cubicBezTo>
                  <a:pt x="16835" y="13131"/>
                  <a:pt x="16994" y="13244"/>
                  <a:pt x="16994" y="13244"/>
                </a:cubicBezTo>
                <a:cubicBezTo>
                  <a:pt x="16888" y="13472"/>
                  <a:pt x="16888" y="13472"/>
                  <a:pt x="16888" y="13472"/>
                </a:cubicBezTo>
                <a:cubicBezTo>
                  <a:pt x="16729" y="13358"/>
                  <a:pt x="16729" y="13358"/>
                  <a:pt x="16729" y="13358"/>
                </a:cubicBezTo>
                <a:cubicBezTo>
                  <a:pt x="16835" y="13131"/>
                  <a:pt x="16835" y="13131"/>
                  <a:pt x="16835" y="13131"/>
                </a:cubicBezTo>
                <a:close/>
                <a:moveTo>
                  <a:pt x="18106" y="14211"/>
                </a:moveTo>
                <a:cubicBezTo>
                  <a:pt x="18106" y="14211"/>
                  <a:pt x="18106" y="14211"/>
                  <a:pt x="18106" y="14211"/>
                </a:cubicBezTo>
                <a:cubicBezTo>
                  <a:pt x="18106" y="14211"/>
                  <a:pt x="18371" y="14267"/>
                  <a:pt x="18371" y="14211"/>
                </a:cubicBezTo>
                <a:cubicBezTo>
                  <a:pt x="18371" y="14154"/>
                  <a:pt x="18424" y="14040"/>
                  <a:pt x="18424" y="14040"/>
                </a:cubicBezTo>
                <a:cubicBezTo>
                  <a:pt x="18371" y="13983"/>
                  <a:pt x="18212" y="13926"/>
                  <a:pt x="18212" y="13926"/>
                </a:cubicBezTo>
                <a:cubicBezTo>
                  <a:pt x="18159" y="13926"/>
                  <a:pt x="18106" y="13926"/>
                  <a:pt x="18053" y="13869"/>
                </a:cubicBezTo>
                <a:cubicBezTo>
                  <a:pt x="17735" y="13472"/>
                  <a:pt x="17947" y="13983"/>
                  <a:pt x="18106" y="14040"/>
                </a:cubicBezTo>
                <a:cubicBezTo>
                  <a:pt x="18106" y="14097"/>
                  <a:pt x="18106" y="14097"/>
                  <a:pt x="18106" y="14097"/>
                </a:cubicBezTo>
                <a:cubicBezTo>
                  <a:pt x="18106" y="14211"/>
                  <a:pt x="18106" y="14211"/>
                  <a:pt x="18106" y="14211"/>
                </a:cubicBezTo>
                <a:close/>
                <a:moveTo>
                  <a:pt x="18476" y="14608"/>
                </a:moveTo>
                <a:cubicBezTo>
                  <a:pt x="18476" y="14608"/>
                  <a:pt x="18476" y="14608"/>
                  <a:pt x="18476" y="14608"/>
                </a:cubicBezTo>
                <a:cubicBezTo>
                  <a:pt x="18688" y="14324"/>
                  <a:pt x="18688" y="14324"/>
                  <a:pt x="18688" y="14324"/>
                </a:cubicBezTo>
                <a:cubicBezTo>
                  <a:pt x="18688" y="14324"/>
                  <a:pt x="18794" y="14211"/>
                  <a:pt x="18847" y="14211"/>
                </a:cubicBezTo>
                <a:cubicBezTo>
                  <a:pt x="18900" y="14211"/>
                  <a:pt x="19112" y="14154"/>
                  <a:pt x="19112" y="14154"/>
                </a:cubicBezTo>
                <a:cubicBezTo>
                  <a:pt x="19112" y="14154"/>
                  <a:pt x="19271" y="14211"/>
                  <a:pt x="19165" y="14267"/>
                </a:cubicBezTo>
                <a:cubicBezTo>
                  <a:pt x="19112" y="14324"/>
                  <a:pt x="18953" y="14438"/>
                  <a:pt x="18900" y="14438"/>
                </a:cubicBezTo>
                <a:cubicBezTo>
                  <a:pt x="18847" y="14495"/>
                  <a:pt x="18741" y="14665"/>
                  <a:pt x="18741" y="14665"/>
                </a:cubicBezTo>
                <a:cubicBezTo>
                  <a:pt x="18529" y="14722"/>
                  <a:pt x="18529" y="14722"/>
                  <a:pt x="18529" y="14722"/>
                </a:cubicBezTo>
                <a:cubicBezTo>
                  <a:pt x="18318" y="14836"/>
                  <a:pt x="18318" y="14836"/>
                  <a:pt x="18318" y="14836"/>
                </a:cubicBezTo>
                <a:cubicBezTo>
                  <a:pt x="18371" y="15063"/>
                  <a:pt x="18371" y="15063"/>
                  <a:pt x="18371" y="15063"/>
                </a:cubicBezTo>
                <a:cubicBezTo>
                  <a:pt x="18371" y="15063"/>
                  <a:pt x="18318" y="15120"/>
                  <a:pt x="18265" y="15120"/>
                </a:cubicBezTo>
                <a:cubicBezTo>
                  <a:pt x="18265" y="15063"/>
                  <a:pt x="18106" y="14949"/>
                  <a:pt x="18106" y="14949"/>
                </a:cubicBezTo>
                <a:cubicBezTo>
                  <a:pt x="18159" y="14665"/>
                  <a:pt x="18159" y="14665"/>
                  <a:pt x="18159" y="14665"/>
                </a:cubicBezTo>
                <a:cubicBezTo>
                  <a:pt x="18371" y="14665"/>
                  <a:pt x="18371" y="14665"/>
                  <a:pt x="18371" y="14665"/>
                </a:cubicBezTo>
                <a:cubicBezTo>
                  <a:pt x="18476" y="14608"/>
                  <a:pt x="18476" y="14608"/>
                  <a:pt x="18476" y="14608"/>
                </a:cubicBezTo>
                <a:close/>
                <a:moveTo>
                  <a:pt x="20541" y="16257"/>
                </a:moveTo>
                <a:cubicBezTo>
                  <a:pt x="20541" y="16257"/>
                  <a:pt x="20541" y="16257"/>
                  <a:pt x="20541" y="16257"/>
                </a:cubicBezTo>
                <a:cubicBezTo>
                  <a:pt x="20541" y="16257"/>
                  <a:pt x="20753" y="16484"/>
                  <a:pt x="20753" y="16484"/>
                </a:cubicBezTo>
                <a:cubicBezTo>
                  <a:pt x="20700" y="16768"/>
                  <a:pt x="20700" y="16768"/>
                  <a:pt x="20700" y="16768"/>
                </a:cubicBezTo>
                <a:cubicBezTo>
                  <a:pt x="20700" y="16768"/>
                  <a:pt x="20700" y="16882"/>
                  <a:pt x="20806" y="16882"/>
                </a:cubicBezTo>
                <a:cubicBezTo>
                  <a:pt x="20912" y="16939"/>
                  <a:pt x="21071" y="16939"/>
                  <a:pt x="21071" y="16825"/>
                </a:cubicBezTo>
                <a:cubicBezTo>
                  <a:pt x="21071" y="16712"/>
                  <a:pt x="21124" y="16598"/>
                  <a:pt x="21176" y="16541"/>
                </a:cubicBezTo>
                <a:cubicBezTo>
                  <a:pt x="21229" y="16427"/>
                  <a:pt x="21335" y="16257"/>
                  <a:pt x="21335" y="16257"/>
                </a:cubicBezTo>
                <a:cubicBezTo>
                  <a:pt x="21335" y="16257"/>
                  <a:pt x="21388" y="16257"/>
                  <a:pt x="21441" y="16200"/>
                </a:cubicBezTo>
                <a:cubicBezTo>
                  <a:pt x="21494" y="16200"/>
                  <a:pt x="21388" y="16029"/>
                  <a:pt x="21388" y="16029"/>
                </a:cubicBezTo>
                <a:cubicBezTo>
                  <a:pt x="21388" y="16029"/>
                  <a:pt x="21335" y="16029"/>
                  <a:pt x="21441" y="15802"/>
                </a:cubicBezTo>
                <a:cubicBezTo>
                  <a:pt x="21547" y="15632"/>
                  <a:pt x="21547" y="15632"/>
                  <a:pt x="21547" y="15632"/>
                </a:cubicBezTo>
                <a:cubicBezTo>
                  <a:pt x="21547" y="15575"/>
                  <a:pt x="21600" y="15404"/>
                  <a:pt x="21600" y="15347"/>
                </a:cubicBezTo>
                <a:cubicBezTo>
                  <a:pt x="21547" y="15234"/>
                  <a:pt x="21494" y="14949"/>
                  <a:pt x="21494" y="14949"/>
                </a:cubicBezTo>
                <a:cubicBezTo>
                  <a:pt x="21388" y="15063"/>
                  <a:pt x="21388" y="15063"/>
                  <a:pt x="21388" y="15063"/>
                </a:cubicBezTo>
                <a:cubicBezTo>
                  <a:pt x="21388" y="15063"/>
                  <a:pt x="21282" y="15177"/>
                  <a:pt x="21176" y="15177"/>
                </a:cubicBezTo>
                <a:cubicBezTo>
                  <a:pt x="21071" y="15234"/>
                  <a:pt x="20965" y="15291"/>
                  <a:pt x="20965" y="15347"/>
                </a:cubicBezTo>
                <a:cubicBezTo>
                  <a:pt x="20965" y="15347"/>
                  <a:pt x="20965" y="15518"/>
                  <a:pt x="20912" y="15575"/>
                </a:cubicBezTo>
                <a:cubicBezTo>
                  <a:pt x="20859" y="15632"/>
                  <a:pt x="20700" y="15802"/>
                  <a:pt x="20700" y="15802"/>
                </a:cubicBezTo>
                <a:cubicBezTo>
                  <a:pt x="20594" y="16086"/>
                  <a:pt x="20594" y="16086"/>
                  <a:pt x="20594" y="16086"/>
                </a:cubicBezTo>
                <a:cubicBezTo>
                  <a:pt x="20594" y="16086"/>
                  <a:pt x="20541" y="16257"/>
                  <a:pt x="20541" y="16257"/>
                </a:cubicBezTo>
                <a:close/>
                <a:moveTo>
                  <a:pt x="19747" y="18815"/>
                </a:moveTo>
                <a:cubicBezTo>
                  <a:pt x="19747" y="18815"/>
                  <a:pt x="19747" y="18815"/>
                  <a:pt x="19747" y="18815"/>
                </a:cubicBezTo>
                <a:cubicBezTo>
                  <a:pt x="19641" y="18758"/>
                  <a:pt x="19535" y="18644"/>
                  <a:pt x="19535" y="18531"/>
                </a:cubicBezTo>
                <a:cubicBezTo>
                  <a:pt x="19535" y="18474"/>
                  <a:pt x="19588" y="18360"/>
                  <a:pt x="19588" y="18360"/>
                </a:cubicBezTo>
                <a:cubicBezTo>
                  <a:pt x="19588" y="18360"/>
                  <a:pt x="19482" y="18303"/>
                  <a:pt x="19482" y="18246"/>
                </a:cubicBezTo>
                <a:cubicBezTo>
                  <a:pt x="19482" y="18246"/>
                  <a:pt x="19588" y="18019"/>
                  <a:pt x="19588" y="17905"/>
                </a:cubicBezTo>
                <a:cubicBezTo>
                  <a:pt x="19535" y="17848"/>
                  <a:pt x="19588" y="17507"/>
                  <a:pt x="19588" y="17507"/>
                </a:cubicBezTo>
                <a:cubicBezTo>
                  <a:pt x="19588" y="17507"/>
                  <a:pt x="19747" y="17451"/>
                  <a:pt x="19747" y="17507"/>
                </a:cubicBezTo>
                <a:cubicBezTo>
                  <a:pt x="19747" y="17564"/>
                  <a:pt x="19694" y="17735"/>
                  <a:pt x="19694" y="17792"/>
                </a:cubicBezTo>
                <a:cubicBezTo>
                  <a:pt x="19694" y="17848"/>
                  <a:pt x="19641" y="18076"/>
                  <a:pt x="19641" y="18133"/>
                </a:cubicBezTo>
                <a:cubicBezTo>
                  <a:pt x="19641" y="18133"/>
                  <a:pt x="19694" y="18076"/>
                  <a:pt x="19800" y="18189"/>
                </a:cubicBezTo>
                <a:cubicBezTo>
                  <a:pt x="19906" y="18303"/>
                  <a:pt x="19906" y="18474"/>
                  <a:pt x="19906" y="18474"/>
                </a:cubicBezTo>
                <a:cubicBezTo>
                  <a:pt x="19800" y="18587"/>
                  <a:pt x="19800" y="18587"/>
                  <a:pt x="19800" y="18587"/>
                </a:cubicBezTo>
                <a:cubicBezTo>
                  <a:pt x="19747" y="18815"/>
                  <a:pt x="19747" y="18815"/>
                  <a:pt x="19747" y="18815"/>
                </a:cubicBezTo>
                <a:close/>
                <a:moveTo>
                  <a:pt x="19112" y="18928"/>
                </a:moveTo>
                <a:cubicBezTo>
                  <a:pt x="19112" y="18928"/>
                  <a:pt x="19112" y="18928"/>
                  <a:pt x="19112" y="18928"/>
                </a:cubicBezTo>
                <a:cubicBezTo>
                  <a:pt x="19112" y="18928"/>
                  <a:pt x="19059" y="19156"/>
                  <a:pt x="19059" y="19213"/>
                </a:cubicBezTo>
                <a:cubicBezTo>
                  <a:pt x="19059" y="19213"/>
                  <a:pt x="19112" y="19213"/>
                  <a:pt x="19165" y="19213"/>
                </a:cubicBezTo>
                <a:cubicBezTo>
                  <a:pt x="19218" y="19156"/>
                  <a:pt x="19271" y="19156"/>
                  <a:pt x="19324" y="19099"/>
                </a:cubicBezTo>
                <a:cubicBezTo>
                  <a:pt x="19376" y="19042"/>
                  <a:pt x="19535" y="18928"/>
                  <a:pt x="19588" y="18928"/>
                </a:cubicBezTo>
                <a:cubicBezTo>
                  <a:pt x="19641" y="18872"/>
                  <a:pt x="19376" y="18758"/>
                  <a:pt x="19376" y="18758"/>
                </a:cubicBezTo>
                <a:cubicBezTo>
                  <a:pt x="19112" y="18928"/>
                  <a:pt x="19112" y="18928"/>
                  <a:pt x="19112" y="18928"/>
                </a:cubicBezTo>
                <a:close/>
                <a:moveTo>
                  <a:pt x="11912" y="7503"/>
                </a:moveTo>
                <a:cubicBezTo>
                  <a:pt x="11912" y="7503"/>
                  <a:pt x="11912" y="7503"/>
                  <a:pt x="11912" y="7503"/>
                </a:cubicBezTo>
                <a:cubicBezTo>
                  <a:pt x="12018" y="7560"/>
                  <a:pt x="12018" y="7560"/>
                  <a:pt x="12018" y="7560"/>
                </a:cubicBezTo>
                <a:cubicBezTo>
                  <a:pt x="12018" y="7560"/>
                  <a:pt x="12071" y="7503"/>
                  <a:pt x="12124" y="7446"/>
                </a:cubicBezTo>
                <a:cubicBezTo>
                  <a:pt x="12176" y="7389"/>
                  <a:pt x="12071" y="7333"/>
                  <a:pt x="12071" y="7333"/>
                </a:cubicBezTo>
                <a:cubicBezTo>
                  <a:pt x="12018" y="7389"/>
                  <a:pt x="12018" y="7389"/>
                  <a:pt x="12018" y="7389"/>
                </a:cubicBezTo>
                <a:cubicBezTo>
                  <a:pt x="12018" y="7389"/>
                  <a:pt x="11912" y="7503"/>
                  <a:pt x="11912" y="7503"/>
                </a:cubicBezTo>
                <a:close/>
                <a:moveTo>
                  <a:pt x="8682" y="9322"/>
                </a:moveTo>
                <a:cubicBezTo>
                  <a:pt x="8682" y="9322"/>
                  <a:pt x="8682" y="9322"/>
                  <a:pt x="8682" y="9322"/>
                </a:cubicBezTo>
                <a:cubicBezTo>
                  <a:pt x="8735" y="9379"/>
                  <a:pt x="8735" y="9379"/>
                  <a:pt x="8735" y="9379"/>
                </a:cubicBezTo>
                <a:cubicBezTo>
                  <a:pt x="8735" y="9379"/>
                  <a:pt x="8788" y="9265"/>
                  <a:pt x="8894" y="9208"/>
                </a:cubicBezTo>
                <a:cubicBezTo>
                  <a:pt x="8947" y="9152"/>
                  <a:pt x="8841" y="9152"/>
                  <a:pt x="8841" y="9152"/>
                </a:cubicBezTo>
                <a:cubicBezTo>
                  <a:pt x="8735" y="9208"/>
                  <a:pt x="8735" y="9208"/>
                  <a:pt x="8735" y="9208"/>
                </a:cubicBezTo>
                <a:cubicBezTo>
                  <a:pt x="8735" y="9208"/>
                  <a:pt x="8682" y="9265"/>
                  <a:pt x="8682" y="9322"/>
                </a:cubicBezTo>
                <a:close/>
                <a:moveTo>
                  <a:pt x="9212" y="9208"/>
                </a:moveTo>
                <a:cubicBezTo>
                  <a:pt x="9212" y="9208"/>
                  <a:pt x="9212" y="9208"/>
                  <a:pt x="9212" y="9208"/>
                </a:cubicBezTo>
                <a:cubicBezTo>
                  <a:pt x="9212" y="9322"/>
                  <a:pt x="9212" y="9322"/>
                  <a:pt x="9212" y="9322"/>
                </a:cubicBezTo>
                <a:cubicBezTo>
                  <a:pt x="9212" y="9322"/>
                  <a:pt x="9371" y="9379"/>
                  <a:pt x="9476" y="9436"/>
                </a:cubicBezTo>
                <a:cubicBezTo>
                  <a:pt x="9635" y="9493"/>
                  <a:pt x="9529" y="9322"/>
                  <a:pt x="9529" y="9322"/>
                </a:cubicBezTo>
                <a:cubicBezTo>
                  <a:pt x="9424" y="9208"/>
                  <a:pt x="9424" y="9208"/>
                  <a:pt x="9424" y="9208"/>
                </a:cubicBezTo>
                <a:cubicBezTo>
                  <a:pt x="9424" y="9208"/>
                  <a:pt x="9265" y="9152"/>
                  <a:pt x="9212" y="9208"/>
                </a:cubicBezTo>
                <a:close/>
                <a:moveTo>
                  <a:pt x="11171" y="9322"/>
                </a:moveTo>
                <a:cubicBezTo>
                  <a:pt x="11171" y="9322"/>
                  <a:pt x="11171" y="9322"/>
                  <a:pt x="11171" y="9322"/>
                </a:cubicBezTo>
                <a:cubicBezTo>
                  <a:pt x="11118" y="9436"/>
                  <a:pt x="11118" y="9436"/>
                  <a:pt x="11118" y="9436"/>
                </a:cubicBezTo>
                <a:cubicBezTo>
                  <a:pt x="11118" y="9436"/>
                  <a:pt x="11224" y="9549"/>
                  <a:pt x="11276" y="9663"/>
                </a:cubicBezTo>
                <a:cubicBezTo>
                  <a:pt x="11329" y="9663"/>
                  <a:pt x="11541" y="9891"/>
                  <a:pt x="11647" y="9891"/>
                </a:cubicBezTo>
                <a:cubicBezTo>
                  <a:pt x="12071" y="10061"/>
                  <a:pt x="11382" y="9493"/>
                  <a:pt x="11329" y="9436"/>
                </a:cubicBezTo>
                <a:cubicBezTo>
                  <a:pt x="11329" y="9436"/>
                  <a:pt x="11171" y="9265"/>
                  <a:pt x="11171" y="9322"/>
                </a:cubicBezTo>
                <a:close/>
                <a:moveTo>
                  <a:pt x="13659" y="10118"/>
                </a:moveTo>
                <a:cubicBezTo>
                  <a:pt x="13659" y="10118"/>
                  <a:pt x="13659" y="10118"/>
                  <a:pt x="13659" y="10118"/>
                </a:cubicBezTo>
                <a:cubicBezTo>
                  <a:pt x="13765" y="10232"/>
                  <a:pt x="13765" y="10232"/>
                  <a:pt x="13765" y="10232"/>
                </a:cubicBezTo>
                <a:cubicBezTo>
                  <a:pt x="13765" y="10232"/>
                  <a:pt x="13924" y="10175"/>
                  <a:pt x="14029" y="10118"/>
                </a:cubicBezTo>
                <a:cubicBezTo>
                  <a:pt x="14135" y="10118"/>
                  <a:pt x="14029" y="10004"/>
                  <a:pt x="14029" y="10004"/>
                </a:cubicBezTo>
                <a:cubicBezTo>
                  <a:pt x="13871" y="10004"/>
                  <a:pt x="13871" y="10004"/>
                  <a:pt x="13871" y="10004"/>
                </a:cubicBezTo>
                <a:cubicBezTo>
                  <a:pt x="13871" y="10004"/>
                  <a:pt x="13659" y="10061"/>
                  <a:pt x="13659" y="10118"/>
                </a:cubicBezTo>
                <a:close/>
                <a:moveTo>
                  <a:pt x="12600" y="4149"/>
                </a:moveTo>
                <a:cubicBezTo>
                  <a:pt x="12600" y="4149"/>
                  <a:pt x="12600" y="4149"/>
                  <a:pt x="12600" y="4149"/>
                </a:cubicBezTo>
                <a:cubicBezTo>
                  <a:pt x="12600" y="4149"/>
                  <a:pt x="12388" y="4263"/>
                  <a:pt x="12388" y="4263"/>
                </a:cubicBezTo>
                <a:cubicBezTo>
                  <a:pt x="12335" y="4263"/>
                  <a:pt x="12388" y="4377"/>
                  <a:pt x="12441" y="4377"/>
                </a:cubicBezTo>
                <a:cubicBezTo>
                  <a:pt x="12494" y="4434"/>
                  <a:pt x="12653" y="4491"/>
                  <a:pt x="12653" y="4491"/>
                </a:cubicBezTo>
                <a:cubicBezTo>
                  <a:pt x="12706" y="4491"/>
                  <a:pt x="12865" y="4377"/>
                  <a:pt x="12971" y="4263"/>
                </a:cubicBezTo>
                <a:cubicBezTo>
                  <a:pt x="13076" y="4206"/>
                  <a:pt x="12865" y="4149"/>
                  <a:pt x="12865" y="4149"/>
                </a:cubicBezTo>
                <a:cubicBezTo>
                  <a:pt x="12600" y="4149"/>
                  <a:pt x="12600" y="4149"/>
                  <a:pt x="12600" y="4149"/>
                </a:cubicBezTo>
                <a:close/>
                <a:moveTo>
                  <a:pt x="10694" y="3752"/>
                </a:moveTo>
                <a:cubicBezTo>
                  <a:pt x="10694" y="3752"/>
                  <a:pt x="10694" y="3752"/>
                  <a:pt x="10694" y="3752"/>
                </a:cubicBezTo>
                <a:cubicBezTo>
                  <a:pt x="10694" y="3752"/>
                  <a:pt x="10482" y="3752"/>
                  <a:pt x="10429" y="3752"/>
                </a:cubicBezTo>
                <a:cubicBezTo>
                  <a:pt x="10429" y="3752"/>
                  <a:pt x="10376" y="3808"/>
                  <a:pt x="10324" y="3865"/>
                </a:cubicBezTo>
                <a:cubicBezTo>
                  <a:pt x="10271" y="3922"/>
                  <a:pt x="10271" y="4036"/>
                  <a:pt x="10218" y="4149"/>
                </a:cubicBezTo>
                <a:cubicBezTo>
                  <a:pt x="10218" y="4263"/>
                  <a:pt x="10271" y="4263"/>
                  <a:pt x="10271" y="4263"/>
                </a:cubicBezTo>
                <a:cubicBezTo>
                  <a:pt x="10324" y="4320"/>
                  <a:pt x="10324" y="4320"/>
                  <a:pt x="10429" y="4434"/>
                </a:cubicBezTo>
                <a:cubicBezTo>
                  <a:pt x="10535" y="4491"/>
                  <a:pt x="10641" y="4377"/>
                  <a:pt x="10747" y="4320"/>
                </a:cubicBezTo>
                <a:cubicBezTo>
                  <a:pt x="10906" y="4263"/>
                  <a:pt x="10800" y="4206"/>
                  <a:pt x="10853" y="4093"/>
                </a:cubicBezTo>
                <a:cubicBezTo>
                  <a:pt x="10853" y="4036"/>
                  <a:pt x="10800" y="3865"/>
                  <a:pt x="10800" y="3865"/>
                </a:cubicBezTo>
                <a:cubicBezTo>
                  <a:pt x="10800" y="3808"/>
                  <a:pt x="10694" y="3752"/>
                  <a:pt x="10694" y="3752"/>
                </a:cubicBezTo>
                <a:close/>
                <a:moveTo>
                  <a:pt x="12494" y="5855"/>
                </a:moveTo>
                <a:cubicBezTo>
                  <a:pt x="12494" y="5855"/>
                  <a:pt x="12494" y="5855"/>
                  <a:pt x="12494" y="5855"/>
                </a:cubicBezTo>
                <a:cubicBezTo>
                  <a:pt x="12494" y="5855"/>
                  <a:pt x="12441" y="5968"/>
                  <a:pt x="12441" y="5968"/>
                </a:cubicBezTo>
                <a:cubicBezTo>
                  <a:pt x="12441" y="5968"/>
                  <a:pt x="12441" y="6082"/>
                  <a:pt x="12441" y="6082"/>
                </a:cubicBezTo>
                <a:cubicBezTo>
                  <a:pt x="12441" y="6082"/>
                  <a:pt x="12388" y="6139"/>
                  <a:pt x="12335" y="6196"/>
                </a:cubicBezTo>
                <a:cubicBezTo>
                  <a:pt x="12229" y="6309"/>
                  <a:pt x="12335" y="6309"/>
                  <a:pt x="12388" y="6366"/>
                </a:cubicBezTo>
                <a:cubicBezTo>
                  <a:pt x="12441" y="6480"/>
                  <a:pt x="12388" y="6423"/>
                  <a:pt x="12441" y="6423"/>
                </a:cubicBezTo>
                <a:cubicBezTo>
                  <a:pt x="12441" y="6480"/>
                  <a:pt x="12494" y="6423"/>
                  <a:pt x="12600" y="6366"/>
                </a:cubicBezTo>
                <a:cubicBezTo>
                  <a:pt x="12706" y="6309"/>
                  <a:pt x="12653" y="6309"/>
                  <a:pt x="12653" y="6309"/>
                </a:cubicBezTo>
                <a:cubicBezTo>
                  <a:pt x="12653" y="6309"/>
                  <a:pt x="12547" y="6139"/>
                  <a:pt x="12547" y="6139"/>
                </a:cubicBezTo>
                <a:cubicBezTo>
                  <a:pt x="12547" y="6139"/>
                  <a:pt x="12547" y="6082"/>
                  <a:pt x="12547" y="6082"/>
                </a:cubicBezTo>
                <a:cubicBezTo>
                  <a:pt x="12547" y="6025"/>
                  <a:pt x="12600" y="6025"/>
                  <a:pt x="12653" y="5968"/>
                </a:cubicBezTo>
                <a:cubicBezTo>
                  <a:pt x="12706" y="5855"/>
                  <a:pt x="12706" y="5798"/>
                  <a:pt x="12706" y="5798"/>
                </a:cubicBezTo>
                <a:cubicBezTo>
                  <a:pt x="12706" y="5741"/>
                  <a:pt x="12600" y="5741"/>
                  <a:pt x="12600" y="5741"/>
                </a:cubicBezTo>
                <a:cubicBezTo>
                  <a:pt x="12600" y="5741"/>
                  <a:pt x="12494" y="5798"/>
                  <a:pt x="12494" y="5855"/>
                </a:cubicBezTo>
                <a:close/>
                <a:moveTo>
                  <a:pt x="12335" y="5968"/>
                </a:moveTo>
                <a:cubicBezTo>
                  <a:pt x="12335" y="5968"/>
                  <a:pt x="12335" y="5968"/>
                  <a:pt x="12335" y="5968"/>
                </a:cubicBezTo>
                <a:cubicBezTo>
                  <a:pt x="12282" y="5855"/>
                  <a:pt x="12282" y="5855"/>
                  <a:pt x="12282" y="5855"/>
                </a:cubicBezTo>
                <a:cubicBezTo>
                  <a:pt x="12282" y="5855"/>
                  <a:pt x="12229" y="5798"/>
                  <a:pt x="12071" y="5798"/>
                </a:cubicBezTo>
                <a:cubicBezTo>
                  <a:pt x="11965" y="5798"/>
                  <a:pt x="11965" y="5855"/>
                  <a:pt x="11859" y="5855"/>
                </a:cubicBezTo>
                <a:cubicBezTo>
                  <a:pt x="11753" y="5855"/>
                  <a:pt x="11753" y="5968"/>
                  <a:pt x="11753" y="6025"/>
                </a:cubicBezTo>
                <a:cubicBezTo>
                  <a:pt x="11700" y="6139"/>
                  <a:pt x="11753" y="6082"/>
                  <a:pt x="11806" y="6139"/>
                </a:cubicBezTo>
                <a:cubicBezTo>
                  <a:pt x="11859" y="6196"/>
                  <a:pt x="11806" y="6196"/>
                  <a:pt x="11859" y="6366"/>
                </a:cubicBezTo>
                <a:cubicBezTo>
                  <a:pt x="11859" y="6480"/>
                  <a:pt x="11912" y="6423"/>
                  <a:pt x="11912" y="6423"/>
                </a:cubicBezTo>
                <a:cubicBezTo>
                  <a:pt x="11965" y="6480"/>
                  <a:pt x="12018" y="6423"/>
                  <a:pt x="12124" y="6366"/>
                </a:cubicBezTo>
                <a:cubicBezTo>
                  <a:pt x="12229" y="6253"/>
                  <a:pt x="12124" y="6253"/>
                  <a:pt x="12124" y="6253"/>
                </a:cubicBezTo>
                <a:cubicBezTo>
                  <a:pt x="12124" y="6253"/>
                  <a:pt x="12229" y="6196"/>
                  <a:pt x="12335" y="6082"/>
                </a:cubicBezTo>
                <a:cubicBezTo>
                  <a:pt x="12388" y="5968"/>
                  <a:pt x="12335" y="5968"/>
                  <a:pt x="12335" y="5968"/>
                </a:cubicBezTo>
                <a:close/>
                <a:moveTo>
                  <a:pt x="15035" y="7901"/>
                </a:moveTo>
                <a:cubicBezTo>
                  <a:pt x="15035" y="7901"/>
                  <a:pt x="15035" y="7901"/>
                  <a:pt x="15035" y="7901"/>
                </a:cubicBezTo>
                <a:cubicBezTo>
                  <a:pt x="14982" y="7901"/>
                  <a:pt x="14929" y="8015"/>
                  <a:pt x="14929" y="8015"/>
                </a:cubicBezTo>
                <a:cubicBezTo>
                  <a:pt x="14929" y="8015"/>
                  <a:pt x="14876" y="8072"/>
                  <a:pt x="14876" y="8128"/>
                </a:cubicBezTo>
                <a:cubicBezTo>
                  <a:pt x="14824" y="8128"/>
                  <a:pt x="14771" y="8242"/>
                  <a:pt x="14771" y="8242"/>
                </a:cubicBezTo>
                <a:cubicBezTo>
                  <a:pt x="14771" y="8242"/>
                  <a:pt x="14824" y="8299"/>
                  <a:pt x="14876" y="8299"/>
                </a:cubicBezTo>
                <a:cubicBezTo>
                  <a:pt x="14929" y="8356"/>
                  <a:pt x="14929" y="8356"/>
                  <a:pt x="14982" y="8356"/>
                </a:cubicBezTo>
                <a:cubicBezTo>
                  <a:pt x="15035" y="8356"/>
                  <a:pt x="15035" y="8356"/>
                  <a:pt x="15194" y="8356"/>
                </a:cubicBezTo>
                <a:cubicBezTo>
                  <a:pt x="15406" y="8356"/>
                  <a:pt x="15565" y="8356"/>
                  <a:pt x="15618" y="8356"/>
                </a:cubicBezTo>
                <a:cubicBezTo>
                  <a:pt x="15618" y="8356"/>
                  <a:pt x="15724" y="8299"/>
                  <a:pt x="15724" y="8299"/>
                </a:cubicBezTo>
                <a:cubicBezTo>
                  <a:pt x="15724" y="8242"/>
                  <a:pt x="15724" y="8242"/>
                  <a:pt x="15671" y="8185"/>
                </a:cubicBezTo>
                <a:cubicBezTo>
                  <a:pt x="15618" y="8072"/>
                  <a:pt x="15512" y="8015"/>
                  <a:pt x="15512" y="8015"/>
                </a:cubicBezTo>
                <a:cubicBezTo>
                  <a:pt x="15459" y="8015"/>
                  <a:pt x="15512" y="7901"/>
                  <a:pt x="15565" y="7958"/>
                </a:cubicBezTo>
                <a:cubicBezTo>
                  <a:pt x="15565" y="7958"/>
                  <a:pt x="15724" y="8128"/>
                  <a:pt x="15724" y="8128"/>
                </a:cubicBezTo>
                <a:cubicBezTo>
                  <a:pt x="15776" y="8128"/>
                  <a:pt x="15882" y="8128"/>
                  <a:pt x="15882" y="8015"/>
                </a:cubicBezTo>
                <a:cubicBezTo>
                  <a:pt x="15829" y="7958"/>
                  <a:pt x="15935" y="7844"/>
                  <a:pt x="15776" y="7787"/>
                </a:cubicBezTo>
                <a:cubicBezTo>
                  <a:pt x="15671" y="7731"/>
                  <a:pt x="15618" y="7674"/>
                  <a:pt x="15565" y="7674"/>
                </a:cubicBezTo>
                <a:cubicBezTo>
                  <a:pt x="15459" y="7674"/>
                  <a:pt x="15618" y="7731"/>
                  <a:pt x="15406" y="7560"/>
                </a:cubicBezTo>
                <a:cubicBezTo>
                  <a:pt x="15194" y="7389"/>
                  <a:pt x="15194" y="7446"/>
                  <a:pt x="15194" y="7446"/>
                </a:cubicBezTo>
                <a:cubicBezTo>
                  <a:pt x="15194" y="7446"/>
                  <a:pt x="15300" y="7276"/>
                  <a:pt x="15247" y="7219"/>
                </a:cubicBezTo>
                <a:cubicBezTo>
                  <a:pt x="15247" y="7219"/>
                  <a:pt x="15035" y="7162"/>
                  <a:pt x="15035" y="7162"/>
                </a:cubicBezTo>
                <a:cubicBezTo>
                  <a:pt x="15035" y="7162"/>
                  <a:pt x="14771" y="7219"/>
                  <a:pt x="14771" y="7219"/>
                </a:cubicBezTo>
                <a:cubicBezTo>
                  <a:pt x="14718" y="7276"/>
                  <a:pt x="14665" y="7333"/>
                  <a:pt x="14665" y="7333"/>
                </a:cubicBezTo>
                <a:cubicBezTo>
                  <a:pt x="14665" y="7446"/>
                  <a:pt x="14665" y="7446"/>
                  <a:pt x="14665" y="7446"/>
                </a:cubicBezTo>
                <a:cubicBezTo>
                  <a:pt x="14559" y="7503"/>
                  <a:pt x="14559" y="7503"/>
                  <a:pt x="14559" y="7503"/>
                </a:cubicBezTo>
                <a:cubicBezTo>
                  <a:pt x="14559" y="7503"/>
                  <a:pt x="14506" y="7617"/>
                  <a:pt x="14506" y="7617"/>
                </a:cubicBezTo>
                <a:cubicBezTo>
                  <a:pt x="14453" y="7617"/>
                  <a:pt x="14347" y="7674"/>
                  <a:pt x="14347" y="7674"/>
                </a:cubicBezTo>
                <a:cubicBezTo>
                  <a:pt x="14294" y="7674"/>
                  <a:pt x="14188" y="7674"/>
                  <a:pt x="14188" y="7731"/>
                </a:cubicBezTo>
                <a:cubicBezTo>
                  <a:pt x="14135" y="7787"/>
                  <a:pt x="13976" y="7844"/>
                  <a:pt x="13976" y="7844"/>
                </a:cubicBezTo>
                <a:cubicBezTo>
                  <a:pt x="13976" y="7844"/>
                  <a:pt x="13924" y="7901"/>
                  <a:pt x="14029" y="8015"/>
                </a:cubicBezTo>
                <a:cubicBezTo>
                  <a:pt x="14135" y="8072"/>
                  <a:pt x="14241" y="8072"/>
                  <a:pt x="14241" y="8128"/>
                </a:cubicBezTo>
                <a:cubicBezTo>
                  <a:pt x="14294" y="8128"/>
                  <a:pt x="14294" y="8128"/>
                  <a:pt x="14347" y="8128"/>
                </a:cubicBezTo>
                <a:cubicBezTo>
                  <a:pt x="14400" y="8185"/>
                  <a:pt x="14400" y="8185"/>
                  <a:pt x="14506" y="8185"/>
                </a:cubicBezTo>
                <a:cubicBezTo>
                  <a:pt x="14559" y="8128"/>
                  <a:pt x="14665" y="8128"/>
                  <a:pt x="14665" y="8072"/>
                </a:cubicBezTo>
                <a:cubicBezTo>
                  <a:pt x="14718" y="8015"/>
                  <a:pt x="14718" y="7958"/>
                  <a:pt x="14771" y="7901"/>
                </a:cubicBezTo>
                <a:cubicBezTo>
                  <a:pt x="14771" y="7844"/>
                  <a:pt x="14771" y="7787"/>
                  <a:pt x="14876" y="7787"/>
                </a:cubicBezTo>
                <a:cubicBezTo>
                  <a:pt x="14929" y="7787"/>
                  <a:pt x="15035" y="7731"/>
                  <a:pt x="15035" y="7731"/>
                </a:cubicBezTo>
                <a:cubicBezTo>
                  <a:pt x="15035" y="7731"/>
                  <a:pt x="15035" y="7901"/>
                  <a:pt x="15035" y="7901"/>
                </a:cubicBezTo>
                <a:close/>
                <a:moveTo>
                  <a:pt x="15300" y="10345"/>
                </a:moveTo>
                <a:cubicBezTo>
                  <a:pt x="15300" y="10345"/>
                  <a:pt x="15300" y="10345"/>
                  <a:pt x="15300" y="10345"/>
                </a:cubicBezTo>
                <a:cubicBezTo>
                  <a:pt x="15247" y="10288"/>
                  <a:pt x="15247" y="10288"/>
                  <a:pt x="15247" y="10288"/>
                </a:cubicBezTo>
                <a:cubicBezTo>
                  <a:pt x="15247" y="10232"/>
                  <a:pt x="15247" y="10232"/>
                  <a:pt x="15247" y="10232"/>
                </a:cubicBezTo>
                <a:cubicBezTo>
                  <a:pt x="15088" y="10061"/>
                  <a:pt x="15088" y="10061"/>
                  <a:pt x="15088" y="10061"/>
                </a:cubicBezTo>
                <a:cubicBezTo>
                  <a:pt x="15088" y="10061"/>
                  <a:pt x="15300" y="10004"/>
                  <a:pt x="15406" y="9947"/>
                </a:cubicBezTo>
                <a:cubicBezTo>
                  <a:pt x="15565" y="9891"/>
                  <a:pt x="15406" y="9834"/>
                  <a:pt x="15406" y="9777"/>
                </a:cubicBezTo>
                <a:cubicBezTo>
                  <a:pt x="15406" y="9777"/>
                  <a:pt x="15353" y="9777"/>
                  <a:pt x="15247" y="9777"/>
                </a:cubicBezTo>
                <a:cubicBezTo>
                  <a:pt x="15194" y="9777"/>
                  <a:pt x="15141" y="9777"/>
                  <a:pt x="15035" y="9834"/>
                </a:cubicBezTo>
                <a:cubicBezTo>
                  <a:pt x="14982" y="9834"/>
                  <a:pt x="14929" y="9720"/>
                  <a:pt x="14929" y="9720"/>
                </a:cubicBezTo>
                <a:cubicBezTo>
                  <a:pt x="14876" y="9720"/>
                  <a:pt x="14665" y="9720"/>
                  <a:pt x="14612" y="9720"/>
                </a:cubicBezTo>
                <a:cubicBezTo>
                  <a:pt x="14612" y="9720"/>
                  <a:pt x="14559" y="9834"/>
                  <a:pt x="14506" y="9891"/>
                </a:cubicBezTo>
                <a:cubicBezTo>
                  <a:pt x="14453" y="9947"/>
                  <a:pt x="14400" y="10004"/>
                  <a:pt x="14347" y="10004"/>
                </a:cubicBezTo>
                <a:cubicBezTo>
                  <a:pt x="14294" y="10061"/>
                  <a:pt x="14506" y="10175"/>
                  <a:pt x="14559" y="10175"/>
                </a:cubicBezTo>
                <a:cubicBezTo>
                  <a:pt x="14559" y="10232"/>
                  <a:pt x="14718" y="10232"/>
                  <a:pt x="14718" y="10288"/>
                </a:cubicBezTo>
                <a:cubicBezTo>
                  <a:pt x="14771" y="10288"/>
                  <a:pt x="14929" y="10402"/>
                  <a:pt x="14982" y="10402"/>
                </a:cubicBezTo>
                <a:cubicBezTo>
                  <a:pt x="15035" y="10459"/>
                  <a:pt x="14929" y="10516"/>
                  <a:pt x="14876" y="10629"/>
                </a:cubicBezTo>
                <a:cubicBezTo>
                  <a:pt x="14824" y="10743"/>
                  <a:pt x="14771" y="10743"/>
                  <a:pt x="14718" y="10800"/>
                </a:cubicBezTo>
                <a:cubicBezTo>
                  <a:pt x="14665" y="10857"/>
                  <a:pt x="14771" y="10914"/>
                  <a:pt x="14824" y="10971"/>
                </a:cubicBezTo>
                <a:cubicBezTo>
                  <a:pt x="14876" y="11027"/>
                  <a:pt x="14982" y="11084"/>
                  <a:pt x="14982" y="11084"/>
                </a:cubicBezTo>
                <a:cubicBezTo>
                  <a:pt x="15035" y="11084"/>
                  <a:pt x="15194" y="10971"/>
                  <a:pt x="15194" y="10971"/>
                </a:cubicBezTo>
                <a:cubicBezTo>
                  <a:pt x="15194" y="10971"/>
                  <a:pt x="15247" y="10800"/>
                  <a:pt x="15247" y="10800"/>
                </a:cubicBezTo>
                <a:cubicBezTo>
                  <a:pt x="15247" y="10743"/>
                  <a:pt x="15300" y="10629"/>
                  <a:pt x="15300" y="10629"/>
                </a:cubicBezTo>
                <a:cubicBezTo>
                  <a:pt x="15353" y="10573"/>
                  <a:pt x="15353" y="10573"/>
                  <a:pt x="15353" y="10573"/>
                </a:cubicBezTo>
                <a:cubicBezTo>
                  <a:pt x="15300" y="10345"/>
                  <a:pt x="15300" y="10345"/>
                  <a:pt x="15300" y="10345"/>
                </a:cubicBezTo>
                <a:close/>
                <a:moveTo>
                  <a:pt x="16729" y="11880"/>
                </a:moveTo>
                <a:cubicBezTo>
                  <a:pt x="16729" y="11880"/>
                  <a:pt x="16729" y="11880"/>
                  <a:pt x="16729" y="11880"/>
                </a:cubicBezTo>
                <a:cubicBezTo>
                  <a:pt x="16782" y="11823"/>
                  <a:pt x="16888" y="11709"/>
                  <a:pt x="16888" y="11653"/>
                </a:cubicBezTo>
                <a:cubicBezTo>
                  <a:pt x="16888" y="11653"/>
                  <a:pt x="16994" y="11653"/>
                  <a:pt x="17047" y="11653"/>
                </a:cubicBezTo>
                <a:cubicBezTo>
                  <a:pt x="17047" y="11653"/>
                  <a:pt x="17259" y="11709"/>
                  <a:pt x="17259" y="11709"/>
                </a:cubicBezTo>
                <a:cubicBezTo>
                  <a:pt x="17259" y="11709"/>
                  <a:pt x="17418" y="11709"/>
                  <a:pt x="17418" y="11709"/>
                </a:cubicBezTo>
                <a:cubicBezTo>
                  <a:pt x="17418" y="11709"/>
                  <a:pt x="17576" y="11596"/>
                  <a:pt x="17576" y="11596"/>
                </a:cubicBezTo>
                <a:cubicBezTo>
                  <a:pt x="17629" y="11596"/>
                  <a:pt x="17788" y="11766"/>
                  <a:pt x="17788" y="11766"/>
                </a:cubicBezTo>
                <a:cubicBezTo>
                  <a:pt x="17788" y="11766"/>
                  <a:pt x="17682" y="11937"/>
                  <a:pt x="17629" y="11937"/>
                </a:cubicBezTo>
                <a:cubicBezTo>
                  <a:pt x="17576" y="11994"/>
                  <a:pt x="17524" y="11994"/>
                  <a:pt x="17471" y="12051"/>
                </a:cubicBezTo>
                <a:cubicBezTo>
                  <a:pt x="17418" y="12164"/>
                  <a:pt x="17418" y="12164"/>
                  <a:pt x="17418" y="12221"/>
                </a:cubicBezTo>
                <a:cubicBezTo>
                  <a:pt x="17365" y="12221"/>
                  <a:pt x="17312" y="12335"/>
                  <a:pt x="17206" y="12221"/>
                </a:cubicBezTo>
                <a:cubicBezTo>
                  <a:pt x="17100" y="12164"/>
                  <a:pt x="16994" y="12051"/>
                  <a:pt x="16994" y="12051"/>
                </a:cubicBezTo>
                <a:cubicBezTo>
                  <a:pt x="16994" y="12051"/>
                  <a:pt x="16888" y="12107"/>
                  <a:pt x="16835" y="12107"/>
                </a:cubicBezTo>
                <a:cubicBezTo>
                  <a:pt x="16782" y="12164"/>
                  <a:pt x="16676" y="12107"/>
                  <a:pt x="16676" y="12107"/>
                </a:cubicBezTo>
                <a:cubicBezTo>
                  <a:pt x="16729" y="12051"/>
                  <a:pt x="16676" y="11937"/>
                  <a:pt x="16729" y="11880"/>
                </a:cubicBezTo>
                <a:close/>
                <a:moveTo>
                  <a:pt x="15618" y="13017"/>
                </a:moveTo>
                <a:cubicBezTo>
                  <a:pt x="15618" y="13017"/>
                  <a:pt x="15618" y="13017"/>
                  <a:pt x="15618" y="13017"/>
                </a:cubicBezTo>
                <a:cubicBezTo>
                  <a:pt x="15618" y="13017"/>
                  <a:pt x="15406" y="12903"/>
                  <a:pt x="15459" y="12846"/>
                </a:cubicBezTo>
                <a:cubicBezTo>
                  <a:pt x="15512" y="12733"/>
                  <a:pt x="15724" y="12505"/>
                  <a:pt x="15776" y="12448"/>
                </a:cubicBezTo>
                <a:cubicBezTo>
                  <a:pt x="15776" y="12448"/>
                  <a:pt x="15935" y="12505"/>
                  <a:pt x="15935" y="12505"/>
                </a:cubicBezTo>
                <a:cubicBezTo>
                  <a:pt x="15988" y="12505"/>
                  <a:pt x="16041" y="12335"/>
                  <a:pt x="16094" y="12335"/>
                </a:cubicBezTo>
                <a:cubicBezTo>
                  <a:pt x="16094" y="12335"/>
                  <a:pt x="16306" y="12335"/>
                  <a:pt x="16306" y="12335"/>
                </a:cubicBezTo>
                <a:cubicBezTo>
                  <a:pt x="16306" y="12335"/>
                  <a:pt x="16200" y="12562"/>
                  <a:pt x="16094" y="12619"/>
                </a:cubicBezTo>
                <a:cubicBezTo>
                  <a:pt x="15988" y="12676"/>
                  <a:pt x="15935" y="12676"/>
                  <a:pt x="15935" y="12733"/>
                </a:cubicBezTo>
                <a:cubicBezTo>
                  <a:pt x="15882" y="12789"/>
                  <a:pt x="15829" y="12846"/>
                  <a:pt x="15829" y="12903"/>
                </a:cubicBezTo>
                <a:cubicBezTo>
                  <a:pt x="15776" y="12903"/>
                  <a:pt x="15618" y="13017"/>
                  <a:pt x="15618" y="13017"/>
                </a:cubicBezTo>
                <a:close/>
                <a:moveTo>
                  <a:pt x="14929" y="15234"/>
                </a:moveTo>
                <a:cubicBezTo>
                  <a:pt x="14929" y="15234"/>
                  <a:pt x="14929" y="15234"/>
                  <a:pt x="14929" y="15234"/>
                </a:cubicBezTo>
                <a:cubicBezTo>
                  <a:pt x="14982" y="15291"/>
                  <a:pt x="14876" y="15518"/>
                  <a:pt x="14718" y="15404"/>
                </a:cubicBezTo>
                <a:cubicBezTo>
                  <a:pt x="14718" y="15404"/>
                  <a:pt x="14665" y="15291"/>
                  <a:pt x="14771" y="15234"/>
                </a:cubicBezTo>
                <a:cubicBezTo>
                  <a:pt x="14824" y="15234"/>
                  <a:pt x="14929" y="15234"/>
                  <a:pt x="14929" y="15234"/>
                </a:cubicBezTo>
                <a:close/>
                <a:moveTo>
                  <a:pt x="14771" y="16598"/>
                </a:moveTo>
                <a:cubicBezTo>
                  <a:pt x="14771" y="16598"/>
                  <a:pt x="14771" y="16598"/>
                  <a:pt x="14771" y="16598"/>
                </a:cubicBezTo>
                <a:cubicBezTo>
                  <a:pt x="14771" y="16598"/>
                  <a:pt x="14876" y="16484"/>
                  <a:pt x="14876" y="16484"/>
                </a:cubicBezTo>
                <a:cubicBezTo>
                  <a:pt x="14929" y="16484"/>
                  <a:pt x="14982" y="16541"/>
                  <a:pt x="14982" y="16541"/>
                </a:cubicBezTo>
                <a:cubicBezTo>
                  <a:pt x="14982" y="16541"/>
                  <a:pt x="15141" y="16655"/>
                  <a:pt x="15141" y="16655"/>
                </a:cubicBezTo>
                <a:cubicBezTo>
                  <a:pt x="15141" y="16712"/>
                  <a:pt x="15194" y="16825"/>
                  <a:pt x="15141" y="16825"/>
                </a:cubicBezTo>
                <a:cubicBezTo>
                  <a:pt x="15088" y="16882"/>
                  <a:pt x="15035" y="16939"/>
                  <a:pt x="14982" y="16882"/>
                </a:cubicBezTo>
                <a:cubicBezTo>
                  <a:pt x="14929" y="16882"/>
                  <a:pt x="14876" y="16882"/>
                  <a:pt x="14876" y="16825"/>
                </a:cubicBezTo>
                <a:cubicBezTo>
                  <a:pt x="14876" y="16768"/>
                  <a:pt x="14876" y="16768"/>
                  <a:pt x="14876" y="16712"/>
                </a:cubicBezTo>
                <a:cubicBezTo>
                  <a:pt x="14876" y="16712"/>
                  <a:pt x="14771" y="16712"/>
                  <a:pt x="14771" y="16712"/>
                </a:cubicBezTo>
                <a:cubicBezTo>
                  <a:pt x="14771" y="16598"/>
                  <a:pt x="14771" y="16598"/>
                  <a:pt x="14771" y="16598"/>
                </a:cubicBezTo>
                <a:close/>
                <a:moveTo>
                  <a:pt x="12600" y="15859"/>
                </a:moveTo>
                <a:cubicBezTo>
                  <a:pt x="12600" y="15859"/>
                  <a:pt x="12600" y="15859"/>
                  <a:pt x="12600" y="15859"/>
                </a:cubicBezTo>
                <a:cubicBezTo>
                  <a:pt x="12653" y="15859"/>
                  <a:pt x="12759" y="15802"/>
                  <a:pt x="12759" y="15859"/>
                </a:cubicBezTo>
                <a:cubicBezTo>
                  <a:pt x="12812" y="15916"/>
                  <a:pt x="12865" y="15916"/>
                  <a:pt x="12865" y="15973"/>
                </a:cubicBezTo>
                <a:cubicBezTo>
                  <a:pt x="12865" y="15973"/>
                  <a:pt x="12918" y="16029"/>
                  <a:pt x="12812" y="16086"/>
                </a:cubicBezTo>
                <a:cubicBezTo>
                  <a:pt x="12706" y="16086"/>
                  <a:pt x="12653" y="16086"/>
                  <a:pt x="12653" y="16086"/>
                </a:cubicBezTo>
                <a:cubicBezTo>
                  <a:pt x="12706" y="16257"/>
                  <a:pt x="12706" y="16257"/>
                  <a:pt x="12706" y="16257"/>
                </a:cubicBezTo>
                <a:cubicBezTo>
                  <a:pt x="12706" y="16257"/>
                  <a:pt x="12812" y="16257"/>
                  <a:pt x="12653" y="16371"/>
                </a:cubicBezTo>
                <a:cubicBezTo>
                  <a:pt x="12547" y="16484"/>
                  <a:pt x="12441" y="16484"/>
                  <a:pt x="12441" y="16484"/>
                </a:cubicBezTo>
                <a:cubicBezTo>
                  <a:pt x="12441" y="16427"/>
                  <a:pt x="12441" y="16427"/>
                  <a:pt x="12441" y="16427"/>
                </a:cubicBezTo>
                <a:cubicBezTo>
                  <a:pt x="12282" y="16484"/>
                  <a:pt x="12282" y="16484"/>
                  <a:pt x="12282" y="16484"/>
                </a:cubicBezTo>
                <a:cubicBezTo>
                  <a:pt x="12282" y="16484"/>
                  <a:pt x="12229" y="16541"/>
                  <a:pt x="12229" y="16484"/>
                </a:cubicBezTo>
                <a:cubicBezTo>
                  <a:pt x="12176" y="16371"/>
                  <a:pt x="12124" y="16257"/>
                  <a:pt x="12229" y="16257"/>
                </a:cubicBezTo>
                <a:cubicBezTo>
                  <a:pt x="12335" y="16200"/>
                  <a:pt x="12335" y="16143"/>
                  <a:pt x="12388" y="16200"/>
                </a:cubicBezTo>
                <a:cubicBezTo>
                  <a:pt x="12441" y="16257"/>
                  <a:pt x="12441" y="16314"/>
                  <a:pt x="12441" y="16314"/>
                </a:cubicBezTo>
                <a:cubicBezTo>
                  <a:pt x="12494" y="16143"/>
                  <a:pt x="12494" y="16143"/>
                  <a:pt x="12494" y="16143"/>
                </a:cubicBezTo>
                <a:cubicBezTo>
                  <a:pt x="12494" y="16143"/>
                  <a:pt x="12441" y="16143"/>
                  <a:pt x="12441" y="16086"/>
                </a:cubicBezTo>
                <a:cubicBezTo>
                  <a:pt x="12494" y="16029"/>
                  <a:pt x="12494" y="16029"/>
                  <a:pt x="12547" y="15973"/>
                </a:cubicBezTo>
                <a:cubicBezTo>
                  <a:pt x="12600" y="15973"/>
                  <a:pt x="12653" y="16029"/>
                  <a:pt x="12653" y="16029"/>
                </a:cubicBezTo>
                <a:cubicBezTo>
                  <a:pt x="12600" y="15859"/>
                  <a:pt x="12600" y="15859"/>
                  <a:pt x="12600" y="15859"/>
                </a:cubicBezTo>
                <a:close/>
                <a:moveTo>
                  <a:pt x="13659" y="16257"/>
                </a:moveTo>
                <a:cubicBezTo>
                  <a:pt x="13659" y="16257"/>
                  <a:pt x="13659" y="16257"/>
                  <a:pt x="13659" y="16257"/>
                </a:cubicBezTo>
                <a:cubicBezTo>
                  <a:pt x="13659" y="16257"/>
                  <a:pt x="13712" y="16257"/>
                  <a:pt x="13712" y="16314"/>
                </a:cubicBezTo>
                <a:cubicBezTo>
                  <a:pt x="13765" y="16371"/>
                  <a:pt x="13765" y="16371"/>
                  <a:pt x="13712" y="16371"/>
                </a:cubicBezTo>
                <a:cubicBezTo>
                  <a:pt x="13712" y="16371"/>
                  <a:pt x="13553" y="16371"/>
                  <a:pt x="13553" y="16371"/>
                </a:cubicBezTo>
                <a:cubicBezTo>
                  <a:pt x="13553" y="16371"/>
                  <a:pt x="13500" y="16427"/>
                  <a:pt x="13500" y="16314"/>
                </a:cubicBezTo>
                <a:cubicBezTo>
                  <a:pt x="13500" y="16257"/>
                  <a:pt x="13500" y="16200"/>
                  <a:pt x="13500" y="16200"/>
                </a:cubicBezTo>
                <a:cubicBezTo>
                  <a:pt x="13659" y="16257"/>
                  <a:pt x="13659" y="16257"/>
                  <a:pt x="13659" y="16257"/>
                </a:cubicBezTo>
                <a:close/>
                <a:moveTo>
                  <a:pt x="14029" y="16029"/>
                </a:moveTo>
                <a:cubicBezTo>
                  <a:pt x="14029" y="16029"/>
                  <a:pt x="14029" y="16029"/>
                  <a:pt x="14029" y="16029"/>
                </a:cubicBezTo>
                <a:cubicBezTo>
                  <a:pt x="14241" y="15859"/>
                  <a:pt x="14241" y="15859"/>
                  <a:pt x="14241" y="15859"/>
                </a:cubicBezTo>
                <a:cubicBezTo>
                  <a:pt x="14241" y="15859"/>
                  <a:pt x="14294" y="16029"/>
                  <a:pt x="14188" y="16086"/>
                </a:cubicBezTo>
                <a:cubicBezTo>
                  <a:pt x="14135" y="16143"/>
                  <a:pt x="14082" y="16143"/>
                  <a:pt x="14082" y="16143"/>
                </a:cubicBezTo>
                <a:cubicBezTo>
                  <a:pt x="13976" y="16086"/>
                  <a:pt x="13976" y="16086"/>
                  <a:pt x="13976" y="16086"/>
                </a:cubicBezTo>
                <a:cubicBezTo>
                  <a:pt x="14029" y="16029"/>
                  <a:pt x="14029" y="16029"/>
                  <a:pt x="14029" y="16029"/>
                </a:cubicBezTo>
                <a:close/>
                <a:moveTo>
                  <a:pt x="14453" y="15632"/>
                </a:moveTo>
                <a:cubicBezTo>
                  <a:pt x="14453" y="15632"/>
                  <a:pt x="14453" y="15632"/>
                  <a:pt x="14453" y="15632"/>
                </a:cubicBezTo>
                <a:cubicBezTo>
                  <a:pt x="14453" y="15632"/>
                  <a:pt x="14400" y="15802"/>
                  <a:pt x="14453" y="15916"/>
                </a:cubicBezTo>
                <a:cubicBezTo>
                  <a:pt x="14453" y="15973"/>
                  <a:pt x="14453" y="15973"/>
                  <a:pt x="14506" y="15973"/>
                </a:cubicBezTo>
                <a:cubicBezTo>
                  <a:pt x="14559" y="16029"/>
                  <a:pt x="14612" y="16029"/>
                  <a:pt x="14665" y="15973"/>
                </a:cubicBezTo>
                <a:cubicBezTo>
                  <a:pt x="14718" y="15973"/>
                  <a:pt x="14718" y="15802"/>
                  <a:pt x="14718" y="15802"/>
                </a:cubicBezTo>
                <a:cubicBezTo>
                  <a:pt x="14718" y="15802"/>
                  <a:pt x="14718" y="15745"/>
                  <a:pt x="14665" y="15632"/>
                </a:cubicBezTo>
                <a:cubicBezTo>
                  <a:pt x="14612" y="15461"/>
                  <a:pt x="14506" y="15632"/>
                  <a:pt x="14453" y="15632"/>
                </a:cubicBezTo>
                <a:close/>
                <a:moveTo>
                  <a:pt x="14506" y="14722"/>
                </a:moveTo>
                <a:cubicBezTo>
                  <a:pt x="14506" y="14722"/>
                  <a:pt x="14506" y="14722"/>
                  <a:pt x="14506" y="14722"/>
                </a:cubicBezTo>
                <a:cubicBezTo>
                  <a:pt x="14506" y="14665"/>
                  <a:pt x="14506" y="14495"/>
                  <a:pt x="14559" y="14438"/>
                </a:cubicBezTo>
                <a:cubicBezTo>
                  <a:pt x="14612" y="14438"/>
                  <a:pt x="14612" y="14381"/>
                  <a:pt x="14665" y="14324"/>
                </a:cubicBezTo>
                <a:cubicBezTo>
                  <a:pt x="14665" y="14267"/>
                  <a:pt x="14876" y="14267"/>
                  <a:pt x="14876" y="14267"/>
                </a:cubicBezTo>
                <a:cubicBezTo>
                  <a:pt x="14929" y="14381"/>
                  <a:pt x="14929" y="14381"/>
                  <a:pt x="14929" y="14381"/>
                </a:cubicBezTo>
                <a:cubicBezTo>
                  <a:pt x="14929" y="14381"/>
                  <a:pt x="14929" y="14495"/>
                  <a:pt x="14929" y="14552"/>
                </a:cubicBezTo>
                <a:cubicBezTo>
                  <a:pt x="14929" y="14608"/>
                  <a:pt x="14929" y="14608"/>
                  <a:pt x="14982" y="14722"/>
                </a:cubicBezTo>
                <a:cubicBezTo>
                  <a:pt x="14982" y="14779"/>
                  <a:pt x="14929" y="14893"/>
                  <a:pt x="14929" y="14949"/>
                </a:cubicBezTo>
                <a:cubicBezTo>
                  <a:pt x="14876" y="15006"/>
                  <a:pt x="14876" y="15063"/>
                  <a:pt x="14824" y="15063"/>
                </a:cubicBezTo>
                <a:cubicBezTo>
                  <a:pt x="14771" y="15120"/>
                  <a:pt x="14771" y="15177"/>
                  <a:pt x="14718" y="15120"/>
                </a:cubicBezTo>
                <a:cubicBezTo>
                  <a:pt x="14665" y="15063"/>
                  <a:pt x="14506" y="15006"/>
                  <a:pt x="14506" y="14949"/>
                </a:cubicBezTo>
                <a:cubicBezTo>
                  <a:pt x="14506" y="14949"/>
                  <a:pt x="14506" y="14836"/>
                  <a:pt x="14506" y="14836"/>
                </a:cubicBezTo>
                <a:cubicBezTo>
                  <a:pt x="14506" y="14722"/>
                  <a:pt x="14506" y="14722"/>
                  <a:pt x="14506" y="14722"/>
                </a:cubicBezTo>
                <a:close/>
                <a:moveTo>
                  <a:pt x="13871" y="15006"/>
                </a:moveTo>
                <a:cubicBezTo>
                  <a:pt x="13871" y="15006"/>
                  <a:pt x="13871" y="15006"/>
                  <a:pt x="13871" y="15006"/>
                </a:cubicBezTo>
                <a:cubicBezTo>
                  <a:pt x="13871" y="14949"/>
                  <a:pt x="13924" y="14722"/>
                  <a:pt x="13924" y="14722"/>
                </a:cubicBezTo>
                <a:cubicBezTo>
                  <a:pt x="13924" y="14722"/>
                  <a:pt x="13924" y="14608"/>
                  <a:pt x="14029" y="14552"/>
                </a:cubicBezTo>
                <a:cubicBezTo>
                  <a:pt x="14082" y="14552"/>
                  <a:pt x="14082" y="14495"/>
                  <a:pt x="14135" y="14552"/>
                </a:cubicBezTo>
                <a:cubicBezTo>
                  <a:pt x="14188" y="14608"/>
                  <a:pt x="14241" y="14665"/>
                  <a:pt x="14241" y="14665"/>
                </a:cubicBezTo>
                <a:cubicBezTo>
                  <a:pt x="14241" y="14665"/>
                  <a:pt x="14188" y="14665"/>
                  <a:pt x="14188" y="14722"/>
                </a:cubicBezTo>
                <a:cubicBezTo>
                  <a:pt x="14188" y="14722"/>
                  <a:pt x="14241" y="14836"/>
                  <a:pt x="14241" y="14836"/>
                </a:cubicBezTo>
                <a:cubicBezTo>
                  <a:pt x="14188" y="14893"/>
                  <a:pt x="14135" y="14949"/>
                  <a:pt x="14082" y="15006"/>
                </a:cubicBezTo>
                <a:cubicBezTo>
                  <a:pt x="14082" y="15063"/>
                  <a:pt x="13976" y="15120"/>
                  <a:pt x="13976" y="15120"/>
                </a:cubicBezTo>
                <a:cubicBezTo>
                  <a:pt x="13818" y="15234"/>
                  <a:pt x="13818" y="15234"/>
                  <a:pt x="13818" y="15234"/>
                </a:cubicBezTo>
                <a:cubicBezTo>
                  <a:pt x="13818" y="15291"/>
                  <a:pt x="13818" y="15291"/>
                  <a:pt x="13818" y="15291"/>
                </a:cubicBezTo>
                <a:cubicBezTo>
                  <a:pt x="13765" y="15291"/>
                  <a:pt x="13765" y="15291"/>
                  <a:pt x="13765" y="15291"/>
                </a:cubicBezTo>
                <a:cubicBezTo>
                  <a:pt x="13659" y="15120"/>
                  <a:pt x="13659" y="15120"/>
                  <a:pt x="13659" y="15120"/>
                </a:cubicBezTo>
                <a:cubicBezTo>
                  <a:pt x="13818" y="15006"/>
                  <a:pt x="13818" y="15006"/>
                  <a:pt x="13818" y="15006"/>
                </a:cubicBezTo>
                <a:cubicBezTo>
                  <a:pt x="13871" y="15006"/>
                  <a:pt x="13871" y="15006"/>
                  <a:pt x="13871" y="15006"/>
                </a:cubicBezTo>
                <a:close/>
                <a:moveTo>
                  <a:pt x="12812" y="15234"/>
                </a:moveTo>
                <a:cubicBezTo>
                  <a:pt x="12812" y="15234"/>
                  <a:pt x="12812" y="15234"/>
                  <a:pt x="12812" y="15234"/>
                </a:cubicBezTo>
                <a:cubicBezTo>
                  <a:pt x="12971" y="15177"/>
                  <a:pt x="12971" y="15177"/>
                  <a:pt x="12971" y="15177"/>
                </a:cubicBezTo>
                <a:cubicBezTo>
                  <a:pt x="13129" y="15291"/>
                  <a:pt x="13129" y="15291"/>
                  <a:pt x="13129" y="15291"/>
                </a:cubicBezTo>
                <a:cubicBezTo>
                  <a:pt x="13129" y="15461"/>
                  <a:pt x="13129" y="15461"/>
                  <a:pt x="13129" y="15461"/>
                </a:cubicBezTo>
                <a:cubicBezTo>
                  <a:pt x="13129" y="15461"/>
                  <a:pt x="13024" y="15688"/>
                  <a:pt x="12971" y="15632"/>
                </a:cubicBezTo>
                <a:cubicBezTo>
                  <a:pt x="12918" y="15518"/>
                  <a:pt x="12918" y="15404"/>
                  <a:pt x="12918" y="15404"/>
                </a:cubicBezTo>
                <a:cubicBezTo>
                  <a:pt x="12812" y="15234"/>
                  <a:pt x="12812" y="15234"/>
                  <a:pt x="12812" y="15234"/>
                </a:cubicBezTo>
                <a:close/>
                <a:moveTo>
                  <a:pt x="12124" y="14779"/>
                </a:moveTo>
                <a:cubicBezTo>
                  <a:pt x="12124" y="14779"/>
                  <a:pt x="12124" y="14779"/>
                  <a:pt x="12124" y="14779"/>
                </a:cubicBezTo>
                <a:cubicBezTo>
                  <a:pt x="12124" y="14779"/>
                  <a:pt x="12388" y="14722"/>
                  <a:pt x="12388" y="14779"/>
                </a:cubicBezTo>
                <a:cubicBezTo>
                  <a:pt x="12388" y="14779"/>
                  <a:pt x="12388" y="14893"/>
                  <a:pt x="12441" y="14893"/>
                </a:cubicBezTo>
                <a:cubicBezTo>
                  <a:pt x="12441" y="14949"/>
                  <a:pt x="12282" y="15120"/>
                  <a:pt x="12229" y="15120"/>
                </a:cubicBezTo>
                <a:cubicBezTo>
                  <a:pt x="12229" y="15120"/>
                  <a:pt x="12176" y="15063"/>
                  <a:pt x="12176" y="15063"/>
                </a:cubicBezTo>
                <a:cubicBezTo>
                  <a:pt x="12124" y="14779"/>
                  <a:pt x="12124" y="14779"/>
                  <a:pt x="12124" y="14779"/>
                </a:cubicBezTo>
                <a:close/>
                <a:moveTo>
                  <a:pt x="11912" y="14040"/>
                </a:moveTo>
                <a:cubicBezTo>
                  <a:pt x="11912" y="14040"/>
                  <a:pt x="11912" y="14040"/>
                  <a:pt x="11912" y="14040"/>
                </a:cubicBezTo>
                <a:cubicBezTo>
                  <a:pt x="11912" y="14040"/>
                  <a:pt x="11965" y="13983"/>
                  <a:pt x="12018" y="13983"/>
                </a:cubicBezTo>
                <a:cubicBezTo>
                  <a:pt x="12071" y="14040"/>
                  <a:pt x="12071" y="14211"/>
                  <a:pt x="12071" y="14211"/>
                </a:cubicBezTo>
                <a:cubicBezTo>
                  <a:pt x="12018" y="14381"/>
                  <a:pt x="12018" y="14381"/>
                  <a:pt x="12018" y="14381"/>
                </a:cubicBezTo>
                <a:cubicBezTo>
                  <a:pt x="12018" y="14381"/>
                  <a:pt x="11912" y="14552"/>
                  <a:pt x="11912" y="14552"/>
                </a:cubicBezTo>
                <a:cubicBezTo>
                  <a:pt x="11912" y="14495"/>
                  <a:pt x="11859" y="14211"/>
                  <a:pt x="11859" y="14211"/>
                </a:cubicBezTo>
                <a:cubicBezTo>
                  <a:pt x="11912" y="14040"/>
                  <a:pt x="11912" y="14040"/>
                  <a:pt x="11912" y="14040"/>
                </a:cubicBezTo>
                <a:close/>
                <a:moveTo>
                  <a:pt x="11594" y="13585"/>
                </a:moveTo>
                <a:cubicBezTo>
                  <a:pt x="11594" y="13585"/>
                  <a:pt x="11594" y="13585"/>
                  <a:pt x="11594" y="13585"/>
                </a:cubicBezTo>
                <a:cubicBezTo>
                  <a:pt x="11594" y="13585"/>
                  <a:pt x="11541" y="13756"/>
                  <a:pt x="11541" y="13813"/>
                </a:cubicBezTo>
                <a:cubicBezTo>
                  <a:pt x="11541" y="13813"/>
                  <a:pt x="11594" y="13926"/>
                  <a:pt x="11594" y="13926"/>
                </a:cubicBezTo>
                <a:cubicBezTo>
                  <a:pt x="11594" y="13983"/>
                  <a:pt x="11594" y="13926"/>
                  <a:pt x="11647" y="13869"/>
                </a:cubicBezTo>
                <a:cubicBezTo>
                  <a:pt x="11700" y="13813"/>
                  <a:pt x="11700" y="13756"/>
                  <a:pt x="11700" y="13756"/>
                </a:cubicBezTo>
                <a:cubicBezTo>
                  <a:pt x="11700" y="13756"/>
                  <a:pt x="11806" y="13699"/>
                  <a:pt x="11806" y="13642"/>
                </a:cubicBezTo>
                <a:cubicBezTo>
                  <a:pt x="11859" y="13642"/>
                  <a:pt x="11859" y="13472"/>
                  <a:pt x="11859" y="13472"/>
                </a:cubicBezTo>
                <a:cubicBezTo>
                  <a:pt x="11859" y="13472"/>
                  <a:pt x="11700" y="13358"/>
                  <a:pt x="11700" y="13415"/>
                </a:cubicBezTo>
                <a:cubicBezTo>
                  <a:pt x="11647" y="13415"/>
                  <a:pt x="11594" y="13585"/>
                  <a:pt x="11594" y="13585"/>
                </a:cubicBezTo>
                <a:close/>
                <a:moveTo>
                  <a:pt x="12335" y="13472"/>
                </a:moveTo>
                <a:cubicBezTo>
                  <a:pt x="12335" y="13472"/>
                  <a:pt x="12335" y="13472"/>
                  <a:pt x="12335" y="13472"/>
                </a:cubicBezTo>
                <a:cubicBezTo>
                  <a:pt x="12388" y="13472"/>
                  <a:pt x="12388" y="13472"/>
                  <a:pt x="12388" y="13472"/>
                </a:cubicBezTo>
                <a:cubicBezTo>
                  <a:pt x="12388" y="13528"/>
                  <a:pt x="12388" y="13528"/>
                  <a:pt x="12388" y="13528"/>
                </a:cubicBezTo>
                <a:cubicBezTo>
                  <a:pt x="12388" y="13528"/>
                  <a:pt x="12547" y="13472"/>
                  <a:pt x="12600" y="13472"/>
                </a:cubicBezTo>
                <a:cubicBezTo>
                  <a:pt x="12653" y="13415"/>
                  <a:pt x="12600" y="13358"/>
                  <a:pt x="12600" y="13301"/>
                </a:cubicBezTo>
                <a:cubicBezTo>
                  <a:pt x="12547" y="13244"/>
                  <a:pt x="12335" y="13472"/>
                  <a:pt x="12335" y="13472"/>
                </a:cubicBezTo>
                <a:close/>
                <a:moveTo>
                  <a:pt x="13076" y="13699"/>
                </a:moveTo>
                <a:cubicBezTo>
                  <a:pt x="13076" y="13699"/>
                  <a:pt x="13076" y="13699"/>
                  <a:pt x="13076" y="13699"/>
                </a:cubicBezTo>
                <a:cubicBezTo>
                  <a:pt x="12971" y="13642"/>
                  <a:pt x="12971" y="13642"/>
                  <a:pt x="12971" y="13642"/>
                </a:cubicBezTo>
                <a:cubicBezTo>
                  <a:pt x="12971" y="13756"/>
                  <a:pt x="12971" y="13756"/>
                  <a:pt x="12971" y="13756"/>
                </a:cubicBezTo>
                <a:cubicBezTo>
                  <a:pt x="12971" y="13756"/>
                  <a:pt x="13024" y="13869"/>
                  <a:pt x="13076" y="13926"/>
                </a:cubicBezTo>
                <a:cubicBezTo>
                  <a:pt x="13076" y="13926"/>
                  <a:pt x="12971" y="14040"/>
                  <a:pt x="12971" y="14040"/>
                </a:cubicBezTo>
                <a:cubicBezTo>
                  <a:pt x="13076" y="14211"/>
                  <a:pt x="13076" y="14211"/>
                  <a:pt x="13076" y="14211"/>
                </a:cubicBezTo>
                <a:cubicBezTo>
                  <a:pt x="13235" y="13926"/>
                  <a:pt x="13235" y="13926"/>
                  <a:pt x="13235" y="13926"/>
                </a:cubicBezTo>
                <a:cubicBezTo>
                  <a:pt x="13235" y="13926"/>
                  <a:pt x="13182" y="13813"/>
                  <a:pt x="13182" y="13813"/>
                </a:cubicBezTo>
                <a:cubicBezTo>
                  <a:pt x="13182" y="13756"/>
                  <a:pt x="13076" y="13699"/>
                  <a:pt x="13076" y="13699"/>
                </a:cubicBezTo>
                <a:close/>
                <a:moveTo>
                  <a:pt x="13818" y="13699"/>
                </a:moveTo>
                <a:cubicBezTo>
                  <a:pt x="13818" y="13699"/>
                  <a:pt x="13818" y="13699"/>
                  <a:pt x="13818" y="13699"/>
                </a:cubicBezTo>
                <a:cubicBezTo>
                  <a:pt x="13871" y="13813"/>
                  <a:pt x="13871" y="13813"/>
                  <a:pt x="13871" y="13813"/>
                </a:cubicBezTo>
                <a:cubicBezTo>
                  <a:pt x="13871" y="13813"/>
                  <a:pt x="13818" y="13926"/>
                  <a:pt x="13765" y="13926"/>
                </a:cubicBezTo>
                <a:cubicBezTo>
                  <a:pt x="13765" y="13926"/>
                  <a:pt x="13712" y="13869"/>
                  <a:pt x="13712" y="13869"/>
                </a:cubicBezTo>
                <a:cubicBezTo>
                  <a:pt x="13818" y="13699"/>
                  <a:pt x="13818" y="13699"/>
                  <a:pt x="13818" y="13699"/>
                </a:cubicBezTo>
                <a:close/>
                <a:moveTo>
                  <a:pt x="13976" y="13528"/>
                </a:moveTo>
                <a:cubicBezTo>
                  <a:pt x="13976" y="13528"/>
                  <a:pt x="13976" y="13528"/>
                  <a:pt x="13976" y="13528"/>
                </a:cubicBezTo>
                <a:cubicBezTo>
                  <a:pt x="14029" y="13642"/>
                  <a:pt x="14029" y="13642"/>
                  <a:pt x="14029" y="13642"/>
                </a:cubicBezTo>
                <a:cubicBezTo>
                  <a:pt x="14029" y="13642"/>
                  <a:pt x="14188" y="13585"/>
                  <a:pt x="14294" y="13528"/>
                </a:cubicBezTo>
                <a:cubicBezTo>
                  <a:pt x="14453" y="13472"/>
                  <a:pt x="14294" y="13415"/>
                  <a:pt x="14294" y="13415"/>
                </a:cubicBezTo>
                <a:cubicBezTo>
                  <a:pt x="14135" y="13415"/>
                  <a:pt x="14135" y="13415"/>
                  <a:pt x="14135" y="13415"/>
                </a:cubicBezTo>
                <a:cubicBezTo>
                  <a:pt x="14135" y="13415"/>
                  <a:pt x="13976" y="13472"/>
                  <a:pt x="13976" y="13528"/>
                </a:cubicBezTo>
                <a:close/>
                <a:moveTo>
                  <a:pt x="13076" y="13074"/>
                </a:moveTo>
                <a:cubicBezTo>
                  <a:pt x="13076" y="13074"/>
                  <a:pt x="13076" y="13074"/>
                  <a:pt x="13076" y="13074"/>
                </a:cubicBezTo>
                <a:cubicBezTo>
                  <a:pt x="13235" y="13244"/>
                  <a:pt x="13235" y="13244"/>
                  <a:pt x="13235" y="13244"/>
                </a:cubicBezTo>
                <a:cubicBezTo>
                  <a:pt x="13235" y="13244"/>
                  <a:pt x="13447" y="13358"/>
                  <a:pt x="13500" y="13358"/>
                </a:cubicBezTo>
                <a:cubicBezTo>
                  <a:pt x="13500" y="13415"/>
                  <a:pt x="13606" y="13358"/>
                  <a:pt x="13712" y="13358"/>
                </a:cubicBezTo>
                <a:cubicBezTo>
                  <a:pt x="13765" y="13301"/>
                  <a:pt x="13765" y="13301"/>
                  <a:pt x="13765" y="13244"/>
                </a:cubicBezTo>
                <a:cubicBezTo>
                  <a:pt x="13765" y="13244"/>
                  <a:pt x="13712" y="13187"/>
                  <a:pt x="13712" y="13187"/>
                </a:cubicBezTo>
                <a:cubicBezTo>
                  <a:pt x="13712" y="13187"/>
                  <a:pt x="13659" y="13074"/>
                  <a:pt x="13500" y="13074"/>
                </a:cubicBezTo>
                <a:cubicBezTo>
                  <a:pt x="13394" y="13131"/>
                  <a:pt x="13394" y="13074"/>
                  <a:pt x="13394" y="13074"/>
                </a:cubicBezTo>
                <a:cubicBezTo>
                  <a:pt x="13394" y="13074"/>
                  <a:pt x="13341" y="13074"/>
                  <a:pt x="13182" y="13017"/>
                </a:cubicBezTo>
                <a:cubicBezTo>
                  <a:pt x="13076" y="13017"/>
                  <a:pt x="13129" y="13074"/>
                  <a:pt x="13076" y="13074"/>
                </a:cubicBezTo>
                <a:close/>
                <a:moveTo>
                  <a:pt x="12971" y="13017"/>
                </a:moveTo>
                <a:cubicBezTo>
                  <a:pt x="12971" y="13017"/>
                  <a:pt x="12971" y="13017"/>
                  <a:pt x="12971" y="13017"/>
                </a:cubicBezTo>
                <a:cubicBezTo>
                  <a:pt x="13024" y="12960"/>
                  <a:pt x="13024" y="12960"/>
                  <a:pt x="13024" y="12960"/>
                </a:cubicBezTo>
                <a:cubicBezTo>
                  <a:pt x="13024" y="12960"/>
                  <a:pt x="13024" y="12846"/>
                  <a:pt x="13024" y="12676"/>
                </a:cubicBezTo>
                <a:cubicBezTo>
                  <a:pt x="13024" y="12562"/>
                  <a:pt x="12971" y="12619"/>
                  <a:pt x="12971" y="12619"/>
                </a:cubicBezTo>
                <a:cubicBezTo>
                  <a:pt x="12971" y="12562"/>
                  <a:pt x="12971" y="12505"/>
                  <a:pt x="12918" y="12392"/>
                </a:cubicBezTo>
                <a:cubicBezTo>
                  <a:pt x="12865" y="12335"/>
                  <a:pt x="12865" y="12392"/>
                  <a:pt x="12812" y="12392"/>
                </a:cubicBezTo>
                <a:cubicBezTo>
                  <a:pt x="12812" y="12392"/>
                  <a:pt x="12759" y="12448"/>
                  <a:pt x="12653" y="12448"/>
                </a:cubicBezTo>
                <a:cubicBezTo>
                  <a:pt x="12547" y="12448"/>
                  <a:pt x="12600" y="12335"/>
                  <a:pt x="12547" y="12278"/>
                </a:cubicBezTo>
                <a:cubicBezTo>
                  <a:pt x="12494" y="12221"/>
                  <a:pt x="12388" y="12221"/>
                  <a:pt x="12388" y="12221"/>
                </a:cubicBezTo>
                <a:cubicBezTo>
                  <a:pt x="12335" y="12221"/>
                  <a:pt x="12229" y="12392"/>
                  <a:pt x="12229" y="12448"/>
                </a:cubicBezTo>
                <a:cubicBezTo>
                  <a:pt x="12229" y="12505"/>
                  <a:pt x="12282" y="12505"/>
                  <a:pt x="12441" y="12676"/>
                </a:cubicBezTo>
                <a:cubicBezTo>
                  <a:pt x="12600" y="12789"/>
                  <a:pt x="12653" y="12789"/>
                  <a:pt x="12706" y="12789"/>
                </a:cubicBezTo>
                <a:cubicBezTo>
                  <a:pt x="12759" y="12846"/>
                  <a:pt x="12918" y="12960"/>
                  <a:pt x="12971" y="13017"/>
                </a:cubicBezTo>
                <a:close/>
                <a:moveTo>
                  <a:pt x="11435" y="20463"/>
                </a:moveTo>
                <a:cubicBezTo>
                  <a:pt x="11435" y="20463"/>
                  <a:pt x="11435" y="20463"/>
                  <a:pt x="11435" y="20463"/>
                </a:cubicBezTo>
                <a:cubicBezTo>
                  <a:pt x="11488" y="20293"/>
                  <a:pt x="11488" y="20293"/>
                  <a:pt x="11488" y="20293"/>
                </a:cubicBezTo>
                <a:cubicBezTo>
                  <a:pt x="11382" y="20122"/>
                  <a:pt x="11382" y="20122"/>
                  <a:pt x="11382" y="20122"/>
                </a:cubicBezTo>
                <a:cubicBezTo>
                  <a:pt x="11382" y="19895"/>
                  <a:pt x="11382" y="19895"/>
                  <a:pt x="11382" y="19895"/>
                </a:cubicBezTo>
                <a:cubicBezTo>
                  <a:pt x="11435" y="19838"/>
                  <a:pt x="11435" y="19838"/>
                  <a:pt x="11435" y="19838"/>
                </a:cubicBezTo>
                <a:cubicBezTo>
                  <a:pt x="11435" y="19838"/>
                  <a:pt x="11541" y="19952"/>
                  <a:pt x="11541" y="20008"/>
                </a:cubicBezTo>
                <a:cubicBezTo>
                  <a:pt x="11541" y="20065"/>
                  <a:pt x="11541" y="20179"/>
                  <a:pt x="11541" y="20179"/>
                </a:cubicBezTo>
                <a:cubicBezTo>
                  <a:pt x="11541" y="20179"/>
                  <a:pt x="11700" y="20293"/>
                  <a:pt x="11700" y="20293"/>
                </a:cubicBezTo>
                <a:cubicBezTo>
                  <a:pt x="11753" y="20293"/>
                  <a:pt x="12071" y="20236"/>
                  <a:pt x="12071" y="20236"/>
                </a:cubicBezTo>
                <a:cubicBezTo>
                  <a:pt x="12071" y="20236"/>
                  <a:pt x="12176" y="20065"/>
                  <a:pt x="12176" y="20065"/>
                </a:cubicBezTo>
                <a:cubicBezTo>
                  <a:pt x="12229" y="20008"/>
                  <a:pt x="12388" y="19895"/>
                  <a:pt x="12388" y="19895"/>
                </a:cubicBezTo>
                <a:cubicBezTo>
                  <a:pt x="12388" y="19895"/>
                  <a:pt x="12388" y="19838"/>
                  <a:pt x="12494" y="19952"/>
                </a:cubicBezTo>
                <a:cubicBezTo>
                  <a:pt x="12600" y="20008"/>
                  <a:pt x="12494" y="20179"/>
                  <a:pt x="12494" y="20179"/>
                </a:cubicBezTo>
                <a:cubicBezTo>
                  <a:pt x="12441" y="20179"/>
                  <a:pt x="12441" y="20236"/>
                  <a:pt x="12441" y="20236"/>
                </a:cubicBezTo>
                <a:cubicBezTo>
                  <a:pt x="12547" y="20349"/>
                  <a:pt x="12547" y="20349"/>
                  <a:pt x="12547" y="20349"/>
                </a:cubicBezTo>
                <a:cubicBezTo>
                  <a:pt x="12547" y="20349"/>
                  <a:pt x="12547" y="20236"/>
                  <a:pt x="12600" y="20236"/>
                </a:cubicBezTo>
                <a:cubicBezTo>
                  <a:pt x="12653" y="20236"/>
                  <a:pt x="12653" y="20179"/>
                  <a:pt x="12706" y="20179"/>
                </a:cubicBezTo>
                <a:cubicBezTo>
                  <a:pt x="12706" y="20236"/>
                  <a:pt x="12812" y="20349"/>
                  <a:pt x="12812" y="20349"/>
                </a:cubicBezTo>
                <a:cubicBezTo>
                  <a:pt x="12812" y="20349"/>
                  <a:pt x="12812" y="20520"/>
                  <a:pt x="12865" y="20520"/>
                </a:cubicBezTo>
                <a:cubicBezTo>
                  <a:pt x="12918" y="20463"/>
                  <a:pt x="13024" y="20520"/>
                  <a:pt x="13076" y="20463"/>
                </a:cubicBezTo>
                <a:cubicBezTo>
                  <a:pt x="13129" y="20463"/>
                  <a:pt x="13659" y="20293"/>
                  <a:pt x="13659" y="20293"/>
                </a:cubicBezTo>
                <a:cubicBezTo>
                  <a:pt x="13818" y="20179"/>
                  <a:pt x="13818" y="20179"/>
                  <a:pt x="13818" y="20179"/>
                </a:cubicBezTo>
                <a:cubicBezTo>
                  <a:pt x="13818" y="20179"/>
                  <a:pt x="13924" y="20122"/>
                  <a:pt x="14029" y="20122"/>
                </a:cubicBezTo>
                <a:cubicBezTo>
                  <a:pt x="14082" y="20122"/>
                  <a:pt x="14400" y="20008"/>
                  <a:pt x="14400" y="20008"/>
                </a:cubicBezTo>
                <a:cubicBezTo>
                  <a:pt x="14400" y="20008"/>
                  <a:pt x="14559" y="19895"/>
                  <a:pt x="14665" y="19952"/>
                </a:cubicBezTo>
                <a:cubicBezTo>
                  <a:pt x="14718" y="20065"/>
                  <a:pt x="14929" y="20236"/>
                  <a:pt x="14929" y="20236"/>
                </a:cubicBezTo>
                <a:cubicBezTo>
                  <a:pt x="15247" y="20179"/>
                  <a:pt x="15247" y="20179"/>
                  <a:pt x="15247" y="20179"/>
                </a:cubicBezTo>
                <a:cubicBezTo>
                  <a:pt x="15247" y="20179"/>
                  <a:pt x="15353" y="20122"/>
                  <a:pt x="15353" y="20122"/>
                </a:cubicBezTo>
                <a:cubicBezTo>
                  <a:pt x="15406" y="20179"/>
                  <a:pt x="15724" y="20122"/>
                  <a:pt x="15724" y="20122"/>
                </a:cubicBezTo>
                <a:cubicBezTo>
                  <a:pt x="15724" y="20122"/>
                  <a:pt x="15882" y="19952"/>
                  <a:pt x="15935" y="19952"/>
                </a:cubicBezTo>
                <a:cubicBezTo>
                  <a:pt x="15935" y="19952"/>
                  <a:pt x="16306" y="19838"/>
                  <a:pt x="16306" y="19838"/>
                </a:cubicBezTo>
                <a:cubicBezTo>
                  <a:pt x="16306" y="19838"/>
                  <a:pt x="16359" y="19838"/>
                  <a:pt x="16359" y="19952"/>
                </a:cubicBezTo>
                <a:cubicBezTo>
                  <a:pt x="16359" y="20065"/>
                  <a:pt x="16359" y="20236"/>
                  <a:pt x="16359" y="20293"/>
                </a:cubicBezTo>
                <a:cubicBezTo>
                  <a:pt x="16412" y="20349"/>
                  <a:pt x="16359" y="20463"/>
                  <a:pt x="16465" y="20463"/>
                </a:cubicBezTo>
                <a:cubicBezTo>
                  <a:pt x="16571" y="20406"/>
                  <a:pt x="16676" y="20349"/>
                  <a:pt x="16676" y="20349"/>
                </a:cubicBezTo>
                <a:cubicBezTo>
                  <a:pt x="16676" y="20349"/>
                  <a:pt x="16571" y="20349"/>
                  <a:pt x="16782" y="20236"/>
                </a:cubicBezTo>
                <a:cubicBezTo>
                  <a:pt x="16941" y="20122"/>
                  <a:pt x="16994" y="20065"/>
                  <a:pt x="17047" y="20065"/>
                </a:cubicBezTo>
                <a:cubicBezTo>
                  <a:pt x="17100" y="20065"/>
                  <a:pt x="17100" y="20008"/>
                  <a:pt x="17153" y="20008"/>
                </a:cubicBezTo>
                <a:cubicBezTo>
                  <a:pt x="17259" y="20008"/>
                  <a:pt x="17259" y="20008"/>
                  <a:pt x="17312" y="20008"/>
                </a:cubicBezTo>
                <a:cubicBezTo>
                  <a:pt x="17365" y="19952"/>
                  <a:pt x="17471" y="19781"/>
                  <a:pt x="17471" y="19781"/>
                </a:cubicBezTo>
                <a:cubicBezTo>
                  <a:pt x="17471" y="19781"/>
                  <a:pt x="17524" y="19667"/>
                  <a:pt x="17576" y="19667"/>
                </a:cubicBezTo>
                <a:cubicBezTo>
                  <a:pt x="17576" y="19667"/>
                  <a:pt x="17682" y="19611"/>
                  <a:pt x="17682" y="19611"/>
                </a:cubicBezTo>
                <a:cubicBezTo>
                  <a:pt x="17629" y="19781"/>
                  <a:pt x="17629" y="19781"/>
                  <a:pt x="17629" y="19781"/>
                </a:cubicBezTo>
                <a:cubicBezTo>
                  <a:pt x="17629" y="19781"/>
                  <a:pt x="17735" y="20008"/>
                  <a:pt x="17735" y="20065"/>
                </a:cubicBezTo>
                <a:cubicBezTo>
                  <a:pt x="17735" y="20065"/>
                  <a:pt x="17735" y="20122"/>
                  <a:pt x="17682" y="20179"/>
                </a:cubicBezTo>
                <a:cubicBezTo>
                  <a:pt x="17682" y="20293"/>
                  <a:pt x="17682" y="20349"/>
                  <a:pt x="17682" y="20349"/>
                </a:cubicBezTo>
                <a:cubicBezTo>
                  <a:pt x="17629" y="20406"/>
                  <a:pt x="17629" y="20463"/>
                  <a:pt x="17629" y="20520"/>
                </a:cubicBezTo>
                <a:cubicBezTo>
                  <a:pt x="17576" y="20520"/>
                  <a:pt x="17418" y="20634"/>
                  <a:pt x="17418" y="20634"/>
                </a:cubicBezTo>
                <a:cubicBezTo>
                  <a:pt x="17153" y="20577"/>
                  <a:pt x="17153" y="20577"/>
                  <a:pt x="17153" y="20577"/>
                </a:cubicBezTo>
                <a:cubicBezTo>
                  <a:pt x="17153" y="20577"/>
                  <a:pt x="17047" y="20634"/>
                  <a:pt x="16994" y="20691"/>
                </a:cubicBezTo>
                <a:cubicBezTo>
                  <a:pt x="16888" y="20691"/>
                  <a:pt x="16729" y="20861"/>
                  <a:pt x="16676" y="20861"/>
                </a:cubicBezTo>
                <a:cubicBezTo>
                  <a:pt x="16624" y="20861"/>
                  <a:pt x="16465" y="20861"/>
                  <a:pt x="16306" y="20861"/>
                </a:cubicBezTo>
                <a:cubicBezTo>
                  <a:pt x="16147" y="20918"/>
                  <a:pt x="15724" y="21032"/>
                  <a:pt x="15724" y="21032"/>
                </a:cubicBezTo>
                <a:cubicBezTo>
                  <a:pt x="15724" y="21032"/>
                  <a:pt x="15671" y="21088"/>
                  <a:pt x="15618" y="21145"/>
                </a:cubicBezTo>
                <a:cubicBezTo>
                  <a:pt x="15512" y="21145"/>
                  <a:pt x="15300" y="21259"/>
                  <a:pt x="15247" y="21259"/>
                </a:cubicBezTo>
                <a:cubicBezTo>
                  <a:pt x="15194" y="21316"/>
                  <a:pt x="15035" y="21429"/>
                  <a:pt x="14982" y="21429"/>
                </a:cubicBezTo>
                <a:cubicBezTo>
                  <a:pt x="14929" y="21429"/>
                  <a:pt x="14876" y="21486"/>
                  <a:pt x="14665" y="21486"/>
                </a:cubicBezTo>
                <a:cubicBezTo>
                  <a:pt x="14400" y="21543"/>
                  <a:pt x="14347" y="21600"/>
                  <a:pt x="14347" y="21600"/>
                </a:cubicBezTo>
                <a:cubicBezTo>
                  <a:pt x="14188" y="21600"/>
                  <a:pt x="14188" y="21600"/>
                  <a:pt x="14188" y="21600"/>
                </a:cubicBezTo>
                <a:cubicBezTo>
                  <a:pt x="14188" y="21202"/>
                  <a:pt x="14188" y="21202"/>
                  <a:pt x="14188" y="21202"/>
                </a:cubicBezTo>
                <a:cubicBezTo>
                  <a:pt x="14188" y="21202"/>
                  <a:pt x="14188" y="21032"/>
                  <a:pt x="14029" y="21088"/>
                </a:cubicBezTo>
                <a:cubicBezTo>
                  <a:pt x="13871" y="21145"/>
                  <a:pt x="14082" y="21088"/>
                  <a:pt x="13765" y="21145"/>
                </a:cubicBezTo>
                <a:cubicBezTo>
                  <a:pt x="13500" y="21202"/>
                  <a:pt x="13341" y="21032"/>
                  <a:pt x="13341" y="21032"/>
                </a:cubicBezTo>
                <a:cubicBezTo>
                  <a:pt x="13341" y="21032"/>
                  <a:pt x="13076" y="21032"/>
                  <a:pt x="12971" y="21088"/>
                </a:cubicBezTo>
                <a:cubicBezTo>
                  <a:pt x="12865" y="21088"/>
                  <a:pt x="12706" y="21088"/>
                  <a:pt x="12653" y="21088"/>
                </a:cubicBezTo>
                <a:cubicBezTo>
                  <a:pt x="12600" y="21145"/>
                  <a:pt x="12600" y="21088"/>
                  <a:pt x="12441" y="21145"/>
                </a:cubicBezTo>
                <a:cubicBezTo>
                  <a:pt x="12282" y="21145"/>
                  <a:pt x="12124" y="21202"/>
                  <a:pt x="12124" y="21202"/>
                </a:cubicBezTo>
                <a:cubicBezTo>
                  <a:pt x="11965" y="21088"/>
                  <a:pt x="11965" y="21088"/>
                  <a:pt x="11965" y="21088"/>
                </a:cubicBezTo>
                <a:cubicBezTo>
                  <a:pt x="11965" y="21088"/>
                  <a:pt x="11806" y="21088"/>
                  <a:pt x="11753" y="21145"/>
                </a:cubicBezTo>
                <a:cubicBezTo>
                  <a:pt x="11647" y="21202"/>
                  <a:pt x="11700" y="21259"/>
                  <a:pt x="11594" y="21259"/>
                </a:cubicBezTo>
                <a:cubicBezTo>
                  <a:pt x="11488" y="21259"/>
                  <a:pt x="11541" y="21316"/>
                  <a:pt x="11435" y="21259"/>
                </a:cubicBezTo>
                <a:cubicBezTo>
                  <a:pt x="11276" y="21202"/>
                  <a:pt x="11171" y="21145"/>
                  <a:pt x="11171" y="21145"/>
                </a:cubicBezTo>
                <a:cubicBezTo>
                  <a:pt x="11118" y="20804"/>
                  <a:pt x="11118" y="20804"/>
                  <a:pt x="11118" y="20804"/>
                </a:cubicBezTo>
                <a:cubicBezTo>
                  <a:pt x="11118" y="20804"/>
                  <a:pt x="11118" y="20804"/>
                  <a:pt x="11118" y="20634"/>
                </a:cubicBezTo>
                <a:cubicBezTo>
                  <a:pt x="11065" y="20520"/>
                  <a:pt x="11012" y="20293"/>
                  <a:pt x="11012" y="20293"/>
                </a:cubicBezTo>
                <a:cubicBezTo>
                  <a:pt x="11118" y="20122"/>
                  <a:pt x="11118" y="20122"/>
                  <a:pt x="11118" y="20122"/>
                </a:cubicBezTo>
                <a:cubicBezTo>
                  <a:pt x="11118" y="20122"/>
                  <a:pt x="11171" y="20236"/>
                  <a:pt x="11171" y="20293"/>
                </a:cubicBezTo>
                <a:cubicBezTo>
                  <a:pt x="11171" y="20293"/>
                  <a:pt x="11171" y="20463"/>
                  <a:pt x="11224" y="20463"/>
                </a:cubicBezTo>
                <a:cubicBezTo>
                  <a:pt x="11329" y="20463"/>
                  <a:pt x="11435" y="20463"/>
                  <a:pt x="11435" y="20463"/>
                </a:cubicBezTo>
                <a:close/>
                <a:moveTo>
                  <a:pt x="9106" y="18133"/>
                </a:moveTo>
                <a:cubicBezTo>
                  <a:pt x="9106" y="18133"/>
                  <a:pt x="9106" y="18133"/>
                  <a:pt x="9106" y="18133"/>
                </a:cubicBezTo>
                <a:cubicBezTo>
                  <a:pt x="9265" y="18076"/>
                  <a:pt x="9265" y="18076"/>
                  <a:pt x="9265" y="18076"/>
                </a:cubicBezTo>
                <a:cubicBezTo>
                  <a:pt x="9318" y="18246"/>
                  <a:pt x="9318" y="18246"/>
                  <a:pt x="9318" y="18246"/>
                </a:cubicBezTo>
                <a:cubicBezTo>
                  <a:pt x="9476" y="18303"/>
                  <a:pt x="9476" y="18303"/>
                  <a:pt x="9476" y="18303"/>
                </a:cubicBezTo>
                <a:cubicBezTo>
                  <a:pt x="9476" y="18303"/>
                  <a:pt x="9688" y="18417"/>
                  <a:pt x="9688" y="18474"/>
                </a:cubicBezTo>
                <a:cubicBezTo>
                  <a:pt x="9688" y="18474"/>
                  <a:pt x="9582" y="18644"/>
                  <a:pt x="9582" y="18644"/>
                </a:cubicBezTo>
                <a:cubicBezTo>
                  <a:pt x="9582" y="18644"/>
                  <a:pt x="9582" y="18758"/>
                  <a:pt x="9582" y="18815"/>
                </a:cubicBezTo>
                <a:cubicBezTo>
                  <a:pt x="9582" y="18815"/>
                  <a:pt x="9476" y="18815"/>
                  <a:pt x="9424" y="18815"/>
                </a:cubicBezTo>
                <a:cubicBezTo>
                  <a:pt x="9371" y="18758"/>
                  <a:pt x="9212" y="18701"/>
                  <a:pt x="9212" y="18701"/>
                </a:cubicBezTo>
                <a:cubicBezTo>
                  <a:pt x="9212" y="18474"/>
                  <a:pt x="9212" y="18474"/>
                  <a:pt x="9212" y="18474"/>
                </a:cubicBezTo>
                <a:cubicBezTo>
                  <a:pt x="9053" y="18303"/>
                  <a:pt x="9053" y="18303"/>
                  <a:pt x="9053" y="18303"/>
                </a:cubicBezTo>
                <a:cubicBezTo>
                  <a:pt x="9106" y="18133"/>
                  <a:pt x="9106" y="18133"/>
                  <a:pt x="9106" y="18133"/>
                </a:cubicBezTo>
                <a:close/>
                <a:moveTo>
                  <a:pt x="4871" y="13187"/>
                </a:moveTo>
                <a:cubicBezTo>
                  <a:pt x="4871" y="13187"/>
                  <a:pt x="4871" y="13187"/>
                  <a:pt x="4871" y="13187"/>
                </a:cubicBezTo>
                <a:cubicBezTo>
                  <a:pt x="4871" y="13187"/>
                  <a:pt x="4765" y="13187"/>
                  <a:pt x="4765" y="13187"/>
                </a:cubicBezTo>
                <a:cubicBezTo>
                  <a:pt x="4712" y="13187"/>
                  <a:pt x="4659" y="13187"/>
                  <a:pt x="4606" y="13187"/>
                </a:cubicBezTo>
                <a:cubicBezTo>
                  <a:pt x="4553" y="13187"/>
                  <a:pt x="4606" y="13301"/>
                  <a:pt x="4606" y="13358"/>
                </a:cubicBezTo>
                <a:cubicBezTo>
                  <a:pt x="4606" y="13358"/>
                  <a:pt x="4606" y="13472"/>
                  <a:pt x="4606" y="13528"/>
                </a:cubicBezTo>
                <a:cubicBezTo>
                  <a:pt x="4553" y="13585"/>
                  <a:pt x="4500" y="13642"/>
                  <a:pt x="4500" y="13699"/>
                </a:cubicBezTo>
                <a:cubicBezTo>
                  <a:pt x="4500" y="13699"/>
                  <a:pt x="4500" y="13813"/>
                  <a:pt x="4500" y="13869"/>
                </a:cubicBezTo>
                <a:cubicBezTo>
                  <a:pt x="4447" y="13869"/>
                  <a:pt x="4341" y="13983"/>
                  <a:pt x="4288" y="13983"/>
                </a:cubicBezTo>
                <a:cubicBezTo>
                  <a:pt x="4235" y="14040"/>
                  <a:pt x="4129" y="14097"/>
                  <a:pt x="4129" y="14097"/>
                </a:cubicBezTo>
                <a:cubicBezTo>
                  <a:pt x="4235" y="14381"/>
                  <a:pt x="4235" y="14381"/>
                  <a:pt x="4235" y="14381"/>
                </a:cubicBezTo>
                <a:cubicBezTo>
                  <a:pt x="4235" y="14381"/>
                  <a:pt x="4341" y="14324"/>
                  <a:pt x="4394" y="14381"/>
                </a:cubicBezTo>
                <a:cubicBezTo>
                  <a:pt x="4447" y="14438"/>
                  <a:pt x="4606" y="14552"/>
                  <a:pt x="4659" y="14552"/>
                </a:cubicBezTo>
                <a:cubicBezTo>
                  <a:pt x="4659" y="14552"/>
                  <a:pt x="4765" y="14893"/>
                  <a:pt x="4765" y="14893"/>
                </a:cubicBezTo>
                <a:cubicBezTo>
                  <a:pt x="4818" y="14949"/>
                  <a:pt x="4871" y="14893"/>
                  <a:pt x="4871" y="14893"/>
                </a:cubicBezTo>
                <a:cubicBezTo>
                  <a:pt x="4871" y="14893"/>
                  <a:pt x="4976" y="14949"/>
                  <a:pt x="5029" y="15006"/>
                </a:cubicBezTo>
                <a:cubicBezTo>
                  <a:pt x="5082" y="15006"/>
                  <a:pt x="5188" y="15063"/>
                  <a:pt x="5241" y="15120"/>
                </a:cubicBezTo>
                <a:cubicBezTo>
                  <a:pt x="5294" y="15120"/>
                  <a:pt x="5400" y="15291"/>
                  <a:pt x="5453" y="15291"/>
                </a:cubicBezTo>
                <a:cubicBezTo>
                  <a:pt x="5506" y="15347"/>
                  <a:pt x="5612" y="15461"/>
                  <a:pt x="5612" y="15461"/>
                </a:cubicBezTo>
                <a:cubicBezTo>
                  <a:pt x="5612" y="15461"/>
                  <a:pt x="5718" y="15632"/>
                  <a:pt x="5771" y="15745"/>
                </a:cubicBezTo>
                <a:cubicBezTo>
                  <a:pt x="5771" y="15802"/>
                  <a:pt x="5771" y="15802"/>
                  <a:pt x="5718" y="15859"/>
                </a:cubicBezTo>
                <a:cubicBezTo>
                  <a:pt x="5665" y="15916"/>
                  <a:pt x="5665" y="15973"/>
                  <a:pt x="5612" y="16086"/>
                </a:cubicBezTo>
                <a:cubicBezTo>
                  <a:pt x="5559" y="16200"/>
                  <a:pt x="5665" y="16314"/>
                  <a:pt x="5665" y="16314"/>
                </a:cubicBezTo>
                <a:cubicBezTo>
                  <a:pt x="5665" y="16598"/>
                  <a:pt x="5665" y="16598"/>
                  <a:pt x="5665" y="16598"/>
                </a:cubicBezTo>
                <a:cubicBezTo>
                  <a:pt x="5718" y="16712"/>
                  <a:pt x="5718" y="16712"/>
                  <a:pt x="5718" y="16712"/>
                </a:cubicBezTo>
                <a:cubicBezTo>
                  <a:pt x="5718" y="16712"/>
                  <a:pt x="5771" y="16768"/>
                  <a:pt x="5824" y="16768"/>
                </a:cubicBezTo>
                <a:cubicBezTo>
                  <a:pt x="5876" y="16825"/>
                  <a:pt x="5876" y="16825"/>
                  <a:pt x="5876" y="16825"/>
                </a:cubicBezTo>
                <a:cubicBezTo>
                  <a:pt x="5876" y="16825"/>
                  <a:pt x="5982" y="16939"/>
                  <a:pt x="6035" y="16996"/>
                </a:cubicBezTo>
                <a:cubicBezTo>
                  <a:pt x="6035" y="17053"/>
                  <a:pt x="5982" y="17109"/>
                  <a:pt x="5982" y="17166"/>
                </a:cubicBezTo>
                <a:cubicBezTo>
                  <a:pt x="5982" y="17223"/>
                  <a:pt x="6035" y="17451"/>
                  <a:pt x="6035" y="17451"/>
                </a:cubicBezTo>
                <a:cubicBezTo>
                  <a:pt x="6035" y="17451"/>
                  <a:pt x="6141" y="17394"/>
                  <a:pt x="6247" y="17337"/>
                </a:cubicBezTo>
                <a:cubicBezTo>
                  <a:pt x="6300" y="17337"/>
                  <a:pt x="6353" y="17394"/>
                  <a:pt x="6406" y="17394"/>
                </a:cubicBezTo>
                <a:cubicBezTo>
                  <a:pt x="6459" y="17451"/>
                  <a:pt x="6459" y="17507"/>
                  <a:pt x="6459" y="17507"/>
                </a:cubicBezTo>
                <a:cubicBezTo>
                  <a:pt x="6459" y="17507"/>
                  <a:pt x="6618" y="17394"/>
                  <a:pt x="6618" y="17337"/>
                </a:cubicBezTo>
                <a:cubicBezTo>
                  <a:pt x="6618" y="17337"/>
                  <a:pt x="6618" y="17223"/>
                  <a:pt x="6618" y="17223"/>
                </a:cubicBezTo>
                <a:cubicBezTo>
                  <a:pt x="6618" y="17223"/>
                  <a:pt x="6618" y="16996"/>
                  <a:pt x="6618" y="16939"/>
                </a:cubicBezTo>
                <a:cubicBezTo>
                  <a:pt x="6618" y="16882"/>
                  <a:pt x="6565" y="16712"/>
                  <a:pt x="6565" y="16655"/>
                </a:cubicBezTo>
                <a:cubicBezTo>
                  <a:pt x="6565" y="16655"/>
                  <a:pt x="6618" y="16541"/>
                  <a:pt x="6618" y="16541"/>
                </a:cubicBezTo>
                <a:cubicBezTo>
                  <a:pt x="6618" y="16541"/>
                  <a:pt x="6776" y="16484"/>
                  <a:pt x="6829" y="16484"/>
                </a:cubicBezTo>
                <a:cubicBezTo>
                  <a:pt x="6882" y="16484"/>
                  <a:pt x="6935" y="16541"/>
                  <a:pt x="6988" y="16598"/>
                </a:cubicBezTo>
                <a:cubicBezTo>
                  <a:pt x="6988" y="16655"/>
                  <a:pt x="6988" y="16882"/>
                  <a:pt x="6988" y="16882"/>
                </a:cubicBezTo>
                <a:cubicBezTo>
                  <a:pt x="7306" y="16939"/>
                  <a:pt x="7306" y="16939"/>
                  <a:pt x="7306" y="16939"/>
                </a:cubicBezTo>
                <a:cubicBezTo>
                  <a:pt x="7306" y="16939"/>
                  <a:pt x="7412" y="16996"/>
                  <a:pt x="7412" y="16996"/>
                </a:cubicBezTo>
                <a:cubicBezTo>
                  <a:pt x="7412" y="17053"/>
                  <a:pt x="7465" y="17166"/>
                  <a:pt x="7518" y="17223"/>
                </a:cubicBezTo>
                <a:cubicBezTo>
                  <a:pt x="7571" y="17280"/>
                  <a:pt x="7624" y="17337"/>
                  <a:pt x="7624" y="17337"/>
                </a:cubicBezTo>
                <a:cubicBezTo>
                  <a:pt x="7624" y="17337"/>
                  <a:pt x="7729" y="17621"/>
                  <a:pt x="7782" y="17678"/>
                </a:cubicBezTo>
                <a:cubicBezTo>
                  <a:pt x="7782" y="17735"/>
                  <a:pt x="7782" y="17848"/>
                  <a:pt x="7782" y="17962"/>
                </a:cubicBezTo>
                <a:cubicBezTo>
                  <a:pt x="7782" y="18076"/>
                  <a:pt x="7782" y="18076"/>
                  <a:pt x="7782" y="18076"/>
                </a:cubicBezTo>
                <a:cubicBezTo>
                  <a:pt x="7782" y="18076"/>
                  <a:pt x="7941" y="18133"/>
                  <a:pt x="7994" y="18189"/>
                </a:cubicBezTo>
                <a:cubicBezTo>
                  <a:pt x="8100" y="18246"/>
                  <a:pt x="8047" y="18189"/>
                  <a:pt x="8100" y="18133"/>
                </a:cubicBezTo>
                <a:cubicBezTo>
                  <a:pt x="8153" y="18076"/>
                  <a:pt x="8100" y="18019"/>
                  <a:pt x="8100" y="17962"/>
                </a:cubicBezTo>
                <a:cubicBezTo>
                  <a:pt x="8100" y="17905"/>
                  <a:pt x="8100" y="17792"/>
                  <a:pt x="8047" y="17678"/>
                </a:cubicBezTo>
                <a:cubicBezTo>
                  <a:pt x="8047" y="17621"/>
                  <a:pt x="8047" y="17564"/>
                  <a:pt x="8047" y="17564"/>
                </a:cubicBezTo>
                <a:cubicBezTo>
                  <a:pt x="8047" y="17564"/>
                  <a:pt x="8100" y="17451"/>
                  <a:pt x="8100" y="17394"/>
                </a:cubicBezTo>
                <a:cubicBezTo>
                  <a:pt x="8100" y="17394"/>
                  <a:pt x="8100" y="17280"/>
                  <a:pt x="8100" y="17223"/>
                </a:cubicBezTo>
                <a:cubicBezTo>
                  <a:pt x="8100" y="17166"/>
                  <a:pt x="8206" y="17109"/>
                  <a:pt x="8206" y="17109"/>
                </a:cubicBezTo>
                <a:cubicBezTo>
                  <a:pt x="8206" y="17109"/>
                  <a:pt x="8206" y="17053"/>
                  <a:pt x="8259" y="16939"/>
                </a:cubicBezTo>
                <a:cubicBezTo>
                  <a:pt x="8312" y="16882"/>
                  <a:pt x="8259" y="16939"/>
                  <a:pt x="8312" y="16939"/>
                </a:cubicBezTo>
                <a:cubicBezTo>
                  <a:pt x="8365" y="16882"/>
                  <a:pt x="8418" y="16882"/>
                  <a:pt x="8524" y="16882"/>
                </a:cubicBezTo>
                <a:cubicBezTo>
                  <a:pt x="8576" y="16882"/>
                  <a:pt x="8629" y="16939"/>
                  <a:pt x="8629" y="16939"/>
                </a:cubicBezTo>
                <a:cubicBezTo>
                  <a:pt x="8735" y="17109"/>
                  <a:pt x="8735" y="17109"/>
                  <a:pt x="8735" y="17109"/>
                </a:cubicBezTo>
                <a:cubicBezTo>
                  <a:pt x="8735" y="17109"/>
                  <a:pt x="8735" y="17109"/>
                  <a:pt x="8735" y="17166"/>
                </a:cubicBezTo>
                <a:cubicBezTo>
                  <a:pt x="8735" y="17223"/>
                  <a:pt x="8841" y="17337"/>
                  <a:pt x="8841" y="17337"/>
                </a:cubicBezTo>
                <a:cubicBezTo>
                  <a:pt x="9053" y="17507"/>
                  <a:pt x="9053" y="17507"/>
                  <a:pt x="9053" y="17507"/>
                </a:cubicBezTo>
                <a:cubicBezTo>
                  <a:pt x="9053" y="17507"/>
                  <a:pt x="9053" y="17564"/>
                  <a:pt x="9053" y="17564"/>
                </a:cubicBezTo>
                <a:cubicBezTo>
                  <a:pt x="9053" y="17621"/>
                  <a:pt x="9106" y="17735"/>
                  <a:pt x="9159" y="17792"/>
                </a:cubicBezTo>
                <a:cubicBezTo>
                  <a:pt x="9212" y="17905"/>
                  <a:pt x="9159" y="17735"/>
                  <a:pt x="9212" y="17735"/>
                </a:cubicBezTo>
                <a:cubicBezTo>
                  <a:pt x="9212" y="17678"/>
                  <a:pt x="9265" y="17621"/>
                  <a:pt x="9265" y="17621"/>
                </a:cubicBezTo>
                <a:cubicBezTo>
                  <a:pt x="9371" y="17792"/>
                  <a:pt x="9371" y="17792"/>
                  <a:pt x="9371" y="17792"/>
                </a:cubicBezTo>
                <a:cubicBezTo>
                  <a:pt x="9371" y="17792"/>
                  <a:pt x="9582" y="17848"/>
                  <a:pt x="9635" y="17848"/>
                </a:cubicBezTo>
                <a:cubicBezTo>
                  <a:pt x="9688" y="17792"/>
                  <a:pt x="9741" y="17735"/>
                  <a:pt x="9741" y="17735"/>
                </a:cubicBezTo>
                <a:cubicBezTo>
                  <a:pt x="9635" y="17621"/>
                  <a:pt x="9635" y="17621"/>
                  <a:pt x="9635" y="17621"/>
                </a:cubicBezTo>
                <a:cubicBezTo>
                  <a:pt x="9529" y="17451"/>
                  <a:pt x="9529" y="17451"/>
                  <a:pt x="9529" y="17451"/>
                </a:cubicBezTo>
                <a:cubicBezTo>
                  <a:pt x="9529" y="17451"/>
                  <a:pt x="9371" y="17280"/>
                  <a:pt x="9318" y="17280"/>
                </a:cubicBezTo>
                <a:cubicBezTo>
                  <a:pt x="9265" y="17223"/>
                  <a:pt x="9212" y="17166"/>
                  <a:pt x="9212" y="17109"/>
                </a:cubicBezTo>
                <a:cubicBezTo>
                  <a:pt x="9159" y="17053"/>
                  <a:pt x="9159" y="16939"/>
                  <a:pt x="9159" y="16939"/>
                </a:cubicBezTo>
                <a:cubicBezTo>
                  <a:pt x="9212" y="16882"/>
                  <a:pt x="9212" y="16768"/>
                  <a:pt x="9265" y="16655"/>
                </a:cubicBezTo>
                <a:cubicBezTo>
                  <a:pt x="9318" y="16541"/>
                  <a:pt x="9212" y="16655"/>
                  <a:pt x="9212" y="16655"/>
                </a:cubicBezTo>
                <a:cubicBezTo>
                  <a:pt x="9212" y="16655"/>
                  <a:pt x="9106" y="16484"/>
                  <a:pt x="9159" y="16427"/>
                </a:cubicBezTo>
                <a:cubicBezTo>
                  <a:pt x="9159" y="16427"/>
                  <a:pt x="8947" y="16086"/>
                  <a:pt x="8947" y="16086"/>
                </a:cubicBezTo>
                <a:cubicBezTo>
                  <a:pt x="8947" y="16086"/>
                  <a:pt x="8894" y="15973"/>
                  <a:pt x="8894" y="15973"/>
                </a:cubicBezTo>
                <a:cubicBezTo>
                  <a:pt x="8894" y="15973"/>
                  <a:pt x="8735" y="15859"/>
                  <a:pt x="8682" y="15859"/>
                </a:cubicBezTo>
                <a:cubicBezTo>
                  <a:pt x="8629" y="15802"/>
                  <a:pt x="8576" y="15745"/>
                  <a:pt x="8576" y="15745"/>
                </a:cubicBezTo>
                <a:cubicBezTo>
                  <a:pt x="8576" y="15688"/>
                  <a:pt x="8576" y="15575"/>
                  <a:pt x="8576" y="15518"/>
                </a:cubicBezTo>
                <a:cubicBezTo>
                  <a:pt x="8524" y="15461"/>
                  <a:pt x="8471" y="15347"/>
                  <a:pt x="8418" y="15291"/>
                </a:cubicBezTo>
                <a:cubicBezTo>
                  <a:pt x="8365" y="15234"/>
                  <a:pt x="8312" y="15120"/>
                  <a:pt x="8259" y="15006"/>
                </a:cubicBezTo>
                <a:cubicBezTo>
                  <a:pt x="8206" y="14949"/>
                  <a:pt x="8153" y="14836"/>
                  <a:pt x="8153" y="14836"/>
                </a:cubicBezTo>
                <a:cubicBezTo>
                  <a:pt x="8100" y="14608"/>
                  <a:pt x="8100" y="14608"/>
                  <a:pt x="8100" y="14608"/>
                </a:cubicBezTo>
                <a:cubicBezTo>
                  <a:pt x="8100" y="14495"/>
                  <a:pt x="8100" y="14495"/>
                  <a:pt x="8100" y="14495"/>
                </a:cubicBezTo>
                <a:cubicBezTo>
                  <a:pt x="8259" y="14608"/>
                  <a:pt x="8259" y="14608"/>
                  <a:pt x="8259" y="14608"/>
                </a:cubicBezTo>
                <a:cubicBezTo>
                  <a:pt x="8259" y="14608"/>
                  <a:pt x="8365" y="14552"/>
                  <a:pt x="8418" y="14552"/>
                </a:cubicBezTo>
                <a:cubicBezTo>
                  <a:pt x="8471" y="14552"/>
                  <a:pt x="8629" y="14608"/>
                  <a:pt x="8629" y="14608"/>
                </a:cubicBezTo>
                <a:cubicBezTo>
                  <a:pt x="8629" y="14608"/>
                  <a:pt x="8735" y="14665"/>
                  <a:pt x="8788" y="14665"/>
                </a:cubicBezTo>
                <a:cubicBezTo>
                  <a:pt x="8788" y="14665"/>
                  <a:pt x="8841" y="14722"/>
                  <a:pt x="8894" y="14665"/>
                </a:cubicBezTo>
                <a:cubicBezTo>
                  <a:pt x="8947" y="14665"/>
                  <a:pt x="9000" y="14779"/>
                  <a:pt x="9000" y="14836"/>
                </a:cubicBezTo>
                <a:cubicBezTo>
                  <a:pt x="9000" y="14893"/>
                  <a:pt x="8947" y="14949"/>
                  <a:pt x="8947" y="14949"/>
                </a:cubicBezTo>
                <a:cubicBezTo>
                  <a:pt x="8947" y="15006"/>
                  <a:pt x="8947" y="15063"/>
                  <a:pt x="8947" y="15063"/>
                </a:cubicBezTo>
                <a:cubicBezTo>
                  <a:pt x="8947" y="15063"/>
                  <a:pt x="9053" y="15120"/>
                  <a:pt x="9106" y="15120"/>
                </a:cubicBezTo>
                <a:cubicBezTo>
                  <a:pt x="9106" y="15177"/>
                  <a:pt x="9053" y="15234"/>
                  <a:pt x="9053" y="15234"/>
                </a:cubicBezTo>
                <a:cubicBezTo>
                  <a:pt x="9053" y="15234"/>
                  <a:pt x="9053" y="15347"/>
                  <a:pt x="9053" y="15404"/>
                </a:cubicBezTo>
                <a:cubicBezTo>
                  <a:pt x="9106" y="15404"/>
                  <a:pt x="9159" y="15291"/>
                  <a:pt x="9159" y="15291"/>
                </a:cubicBezTo>
                <a:cubicBezTo>
                  <a:pt x="9159" y="15291"/>
                  <a:pt x="9212" y="15177"/>
                  <a:pt x="9212" y="15120"/>
                </a:cubicBezTo>
                <a:cubicBezTo>
                  <a:pt x="9212" y="15063"/>
                  <a:pt x="9318" y="15006"/>
                  <a:pt x="9318" y="15006"/>
                </a:cubicBezTo>
                <a:cubicBezTo>
                  <a:pt x="9424" y="14779"/>
                  <a:pt x="9424" y="14779"/>
                  <a:pt x="9424" y="14779"/>
                </a:cubicBezTo>
                <a:cubicBezTo>
                  <a:pt x="9529" y="14665"/>
                  <a:pt x="9529" y="14665"/>
                  <a:pt x="9529" y="14665"/>
                </a:cubicBezTo>
                <a:cubicBezTo>
                  <a:pt x="9529" y="14665"/>
                  <a:pt x="9741" y="14608"/>
                  <a:pt x="9794" y="14552"/>
                </a:cubicBezTo>
                <a:cubicBezTo>
                  <a:pt x="9847" y="14495"/>
                  <a:pt x="9847" y="14552"/>
                  <a:pt x="9847" y="14495"/>
                </a:cubicBezTo>
                <a:cubicBezTo>
                  <a:pt x="9900" y="14495"/>
                  <a:pt x="9900" y="14381"/>
                  <a:pt x="9900" y="14381"/>
                </a:cubicBezTo>
                <a:cubicBezTo>
                  <a:pt x="9794" y="14267"/>
                  <a:pt x="9794" y="14267"/>
                  <a:pt x="9794" y="14267"/>
                </a:cubicBezTo>
                <a:cubicBezTo>
                  <a:pt x="9582" y="14324"/>
                  <a:pt x="9582" y="14324"/>
                  <a:pt x="9582" y="14324"/>
                </a:cubicBezTo>
                <a:cubicBezTo>
                  <a:pt x="9529" y="14211"/>
                  <a:pt x="9529" y="14211"/>
                  <a:pt x="9529" y="14211"/>
                </a:cubicBezTo>
                <a:cubicBezTo>
                  <a:pt x="9529" y="14211"/>
                  <a:pt x="9529" y="14211"/>
                  <a:pt x="9582" y="14211"/>
                </a:cubicBezTo>
                <a:cubicBezTo>
                  <a:pt x="9582" y="14211"/>
                  <a:pt x="9582" y="13983"/>
                  <a:pt x="9582" y="13983"/>
                </a:cubicBezTo>
                <a:cubicBezTo>
                  <a:pt x="9582" y="13983"/>
                  <a:pt x="9476" y="14040"/>
                  <a:pt x="9424" y="14040"/>
                </a:cubicBezTo>
                <a:cubicBezTo>
                  <a:pt x="9371" y="14040"/>
                  <a:pt x="9424" y="14211"/>
                  <a:pt x="9424" y="14211"/>
                </a:cubicBezTo>
                <a:cubicBezTo>
                  <a:pt x="9424" y="14211"/>
                  <a:pt x="9159" y="14154"/>
                  <a:pt x="9106" y="14154"/>
                </a:cubicBezTo>
                <a:cubicBezTo>
                  <a:pt x="9053" y="14097"/>
                  <a:pt x="9053" y="14040"/>
                  <a:pt x="9053" y="14040"/>
                </a:cubicBezTo>
                <a:cubicBezTo>
                  <a:pt x="9000" y="13983"/>
                  <a:pt x="9106" y="13813"/>
                  <a:pt x="9106" y="13813"/>
                </a:cubicBezTo>
                <a:cubicBezTo>
                  <a:pt x="9159" y="13585"/>
                  <a:pt x="9159" y="13585"/>
                  <a:pt x="9159" y="13585"/>
                </a:cubicBezTo>
                <a:cubicBezTo>
                  <a:pt x="9159" y="13585"/>
                  <a:pt x="8894" y="13528"/>
                  <a:pt x="8894" y="13472"/>
                </a:cubicBezTo>
                <a:cubicBezTo>
                  <a:pt x="8894" y="13415"/>
                  <a:pt x="8629" y="13585"/>
                  <a:pt x="8524" y="13472"/>
                </a:cubicBezTo>
                <a:cubicBezTo>
                  <a:pt x="8471" y="13358"/>
                  <a:pt x="8471" y="13358"/>
                  <a:pt x="8471" y="13358"/>
                </a:cubicBezTo>
                <a:cubicBezTo>
                  <a:pt x="8365" y="13244"/>
                  <a:pt x="8365" y="13244"/>
                  <a:pt x="8365" y="13244"/>
                </a:cubicBezTo>
                <a:cubicBezTo>
                  <a:pt x="8259" y="13244"/>
                  <a:pt x="8259" y="13244"/>
                  <a:pt x="8259" y="13244"/>
                </a:cubicBezTo>
                <a:cubicBezTo>
                  <a:pt x="8259" y="13244"/>
                  <a:pt x="8100" y="13301"/>
                  <a:pt x="8047" y="13301"/>
                </a:cubicBezTo>
                <a:cubicBezTo>
                  <a:pt x="7994" y="13301"/>
                  <a:pt x="7994" y="13187"/>
                  <a:pt x="7994" y="13187"/>
                </a:cubicBezTo>
                <a:cubicBezTo>
                  <a:pt x="7729" y="13074"/>
                  <a:pt x="7729" y="13074"/>
                  <a:pt x="7729" y="13074"/>
                </a:cubicBezTo>
                <a:cubicBezTo>
                  <a:pt x="7465" y="13017"/>
                  <a:pt x="7465" y="13017"/>
                  <a:pt x="7465" y="13017"/>
                </a:cubicBezTo>
                <a:cubicBezTo>
                  <a:pt x="7465" y="13017"/>
                  <a:pt x="7147" y="12960"/>
                  <a:pt x="7041" y="12903"/>
                </a:cubicBezTo>
                <a:cubicBezTo>
                  <a:pt x="6988" y="12903"/>
                  <a:pt x="6724" y="12846"/>
                  <a:pt x="6618" y="12846"/>
                </a:cubicBezTo>
                <a:cubicBezTo>
                  <a:pt x="6512" y="12846"/>
                  <a:pt x="6406" y="12846"/>
                  <a:pt x="6300" y="12789"/>
                </a:cubicBezTo>
                <a:cubicBezTo>
                  <a:pt x="6247" y="12733"/>
                  <a:pt x="6088" y="12676"/>
                  <a:pt x="6088" y="12676"/>
                </a:cubicBezTo>
                <a:cubicBezTo>
                  <a:pt x="6088" y="12676"/>
                  <a:pt x="5771" y="12562"/>
                  <a:pt x="5771" y="12562"/>
                </a:cubicBezTo>
                <a:cubicBezTo>
                  <a:pt x="5718" y="12562"/>
                  <a:pt x="5665" y="12562"/>
                  <a:pt x="5665" y="12562"/>
                </a:cubicBezTo>
                <a:cubicBezTo>
                  <a:pt x="5612" y="12562"/>
                  <a:pt x="5506" y="12733"/>
                  <a:pt x="5400" y="12789"/>
                </a:cubicBezTo>
                <a:cubicBezTo>
                  <a:pt x="5347" y="12789"/>
                  <a:pt x="5347" y="12960"/>
                  <a:pt x="5294" y="13017"/>
                </a:cubicBezTo>
                <a:cubicBezTo>
                  <a:pt x="5294" y="13131"/>
                  <a:pt x="5241" y="13187"/>
                  <a:pt x="5188" y="13187"/>
                </a:cubicBezTo>
                <a:cubicBezTo>
                  <a:pt x="5188" y="13244"/>
                  <a:pt x="4871" y="13131"/>
                  <a:pt x="4871" y="13187"/>
                </a:cubicBezTo>
                <a:close/>
                <a:moveTo>
                  <a:pt x="3176" y="14324"/>
                </a:moveTo>
                <a:cubicBezTo>
                  <a:pt x="3176" y="14324"/>
                  <a:pt x="3176" y="14324"/>
                  <a:pt x="3176" y="14324"/>
                </a:cubicBezTo>
                <a:cubicBezTo>
                  <a:pt x="3176" y="14324"/>
                  <a:pt x="3282" y="14267"/>
                  <a:pt x="3282" y="14324"/>
                </a:cubicBezTo>
                <a:cubicBezTo>
                  <a:pt x="3282" y="14324"/>
                  <a:pt x="3335" y="14381"/>
                  <a:pt x="3335" y="14438"/>
                </a:cubicBezTo>
                <a:cubicBezTo>
                  <a:pt x="3388" y="14438"/>
                  <a:pt x="3494" y="14552"/>
                  <a:pt x="3547" y="14552"/>
                </a:cubicBezTo>
                <a:cubicBezTo>
                  <a:pt x="3600" y="14552"/>
                  <a:pt x="3759" y="14552"/>
                  <a:pt x="3759" y="14552"/>
                </a:cubicBezTo>
                <a:cubicBezTo>
                  <a:pt x="3918" y="14722"/>
                  <a:pt x="3918" y="14722"/>
                  <a:pt x="3918" y="14722"/>
                </a:cubicBezTo>
                <a:cubicBezTo>
                  <a:pt x="3918" y="14722"/>
                  <a:pt x="4076" y="14779"/>
                  <a:pt x="4076" y="14836"/>
                </a:cubicBezTo>
                <a:cubicBezTo>
                  <a:pt x="4076" y="14836"/>
                  <a:pt x="3812" y="15006"/>
                  <a:pt x="3812" y="15006"/>
                </a:cubicBezTo>
                <a:cubicBezTo>
                  <a:pt x="3759" y="15063"/>
                  <a:pt x="3759" y="15063"/>
                  <a:pt x="3759" y="15063"/>
                </a:cubicBezTo>
                <a:cubicBezTo>
                  <a:pt x="3759" y="15063"/>
                  <a:pt x="3759" y="15177"/>
                  <a:pt x="3653" y="15120"/>
                </a:cubicBezTo>
                <a:cubicBezTo>
                  <a:pt x="3600" y="15120"/>
                  <a:pt x="3547" y="15120"/>
                  <a:pt x="3494" y="15063"/>
                </a:cubicBezTo>
                <a:cubicBezTo>
                  <a:pt x="3494" y="15006"/>
                  <a:pt x="3494" y="15006"/>
                  <a:pt x="3441" y="14949"/>
                </a:cubicBezTo>
                <a:cubicBezTo>
                  <a:pt x="3335" y="14893"/>
                  <a:pt x="3124" y="14722"/>
                  <a:pt x="3124" y="14722"/>
                </a:cubicBezTo>
                <a:cubicBezTo>
                  <a:pt x="3124" y="14552"/>
                  <a:pt x="3124" y="14552"/>
                  <a:pt x="3124" y="14552"/>
                </a:cubicBezTo>
                <a:cubicBezTo>
                  <a:pt x="3124" y="14438"/>
                  <a:pt x="3124" y="14438"/>
                  <a:pt x="3124" y="14438"/>
                </a:cubicBezTo>
                <a:cubicBezTo>
                  <a:pt x="3176" y="14324"/>
                  <a:pt x="3176" y="14324"/>
                  <a:pt x="3176" y="14324"/>
                </a:cubicBezTo>
                <a:close/>
                <a:moveTo>
                  <a:pt x="2541" y="13301"/>
                </a:moveTo>
                <a:cubicBezTo>
                  <a:pt x="2541" y="13301"/>
                  <a:pt x="2541" y="13301"/>
                  <a:pt x="2541" y="13301"/>
                </a:cubicBezTo>
                <a:cubicBezTo>
                  <a:pt x="2382" y="13074"/>
                  <a:pt x="2382" y="13074"/>
                  <a:pt x="2382" y="13074"/>
                </a:cubicBezTo>
                <a:cubicBezTo>
                  <a:pt x="2276" y="13301"/>
                  <a:pt x="2276" y="13301"/>
                  <a:pt x="2276" y="13301"/>
                </a:cubicBezTo>
                <a:cubicBezTo>
                  <a:pt x="2224" y="13528"/>
                  <a:pt x="2224" y="13528"/>
                  <a:pt x="2224" y="13528"/>
                </a:cubicBezTo>
                <a:cubicBezTo>
                  <a:pt x="2382" y="13642"/>
                  <a:pt x="2382" y="13642"/>
                  <a:pt x="2382" y="13642"/>
                </a:cubicBezTo>
                <a:cubicBezTo>
                  <a:pt x="2435" y="13642"/>
                  <a:pt x="2435" y="13642"/>
                  <a:pt x="2435" y="13642"/>
                </a:cubicBezTo>
                <a:cubicBezTo>
                  <a:pt x="2541" y="13472"/>
                  <a:pt x="2541" y="13472"/>
                  <a:pt x="2541" y="13472"/>
                </a:cubicBezTo>
                <a:cubicBezTo>
                  <a:pt x="2647" y="13642"/>
                  <a:pt x="2647" y="13642"/>
                  <a:pt x="2647" y="13642"/>
                </a:cubicBezTo>
                <a:cubicBezTo>
                  <a:pt x="2753" y="13869"/>
                  <a:pt x="2753" y="13869"/>
                  <a:pt x="2753" y="13869"/>
                </a:cubicBezTo>
                <a:cubicBezTo>
                  <a:pt x="2753" y="13869"/>
                  <a:pt x="2859" y="13756"/>
                  <a:pt x="2912" y="13699"/>
                </a:cubicBezTo>
                <a:cubicBezTo>
                  <a:pt x="2965" y="13699"/>
                  <a:pt x="3176" y="13869"/>
                  <a:pt x="3176" y="13869"/>
                </a:cubicBezTo>
                <a:cubicBezTo>
                  <a:pt x="3176" y="13869"/>
                  <a:pt x="3388" y="13756"/>
                  <a:pt x="3441" y="13756"/>
                </a:cubicBezTo>
                <a:cubicBezTo>
                  <a:pt x="3494" y="13756"/>
                  <a:pt x="3335" y="13585"/>
                  <a:pt x="3335" y="13585"/>
                </a:cubicBezTo>
                <a:cubicBezTo>
                  <a:pt x="3176" y="13415"/>
                  <a:pt x="3176" y="13415"/>
                  <a:pt x="3176" y="13415"/>
                </a:cubicBezTo>
                <a:cubicBezTo>
                  <a:pt x="3071" y="13301"/>
                  <a:pt x="3071" y="13301"/>
                  <a:pt x="3071" y="13301"/>
                </a:cubicBezTo>
                <a:cubicBezTo>
                  <a:pt x="2859" y="13187"/>
                  <a:pt x="2859" y="13187"/>
                  <a:pt x="2859" y="13187"/>
                </a:cubicBezTo>
                <a:cubicBezTo>
                  <a:pt x="2859" y="13131"/>
                  <a:pt x="2859" y="13131"/>
                  <a:pt x="2859" y="13131"/>
                </a:cubicBezTo>
                <a:cubicBezTo>
                  <a:pt x="2912" y="13017"/>
                  <a:pt x="2912" y="13017"/>
                  <a:pt x="2912" y="13017"/>
                </a:cubicBezTo>
                <a:cubicBezTo>
                  <a:pt x="2912" y="13017"/>
                  <a:pt x="2912" y="13131"/>
                  <a:pt x="3018" y="13074"/>
                </a:cubicBezTo>
                <a:cubicBezTo>
                  <a:pt x="3124" y="13074"/>
                  <a:pt x="3124" y="13074"/>
                  <a:pt x="3124" y="13017"/>
                </a:cubicBezTo>
                <a:cubicBezTo>
                  <a:pt x="3176" y="13017"/>
                  <a:pt x="3124" y="12960"/>
                  <a:pt x="3124" y="12960"/>
                </a:cubicBezTo>
                <a:cubicBezTo>
                  <a:pt x="2965" y="12846"/>
                  <a:pt x="2965" y="12846"/>
                  <a:pt x="2965" y="12846"/>
                </a:cubicBezTo>
                <a:cubicBezTo>
                  <a:pt x="3018" y="12676"/>
                  <a:pt x="3018" y="12676"/>
                  <a:pt x="3018" y="12676"/>
                </a:cubicBezTo>
                <a:cubicBezTo>
                  <a:pt x="2859" y="12562"/>
                  <a:pt x="2859" y="12562"/>
                  <a:pt x="2859" y="12562"/>
                </a:cubicBezTo>
                <a:cubicBezTo>
                  <a:pt x="2806" y="12733"/>
                  <a:pt x="2806" y="12733"/>
                  <a:pt x="2806" y="12733"/>
                </a:cubicBezTo>
                <a:cubicBezTo>
                  <a:pt x="2647" y="12676"/>
                  <a:pt x="2647" y="12676"/>
                  <a:pt x="2647" y="12676"/>
                </a:cubicBezTo>
                <a:cubicBezTo>
                  <a:pt x="2647" y="12676"/>
                  <a:pt x="2594" y="12789"/>
                  <a:pt x="2594" y="12789"/>
                </a:cubicBezTo>
                <a:cubicBezTo>
                  <a:pt x="2594" y="12846"/>
                  <a:pt x="2647" y="13017"/>
                  <a:pt x="2647" y="13017"/>
                </a:cubicBezTo>
                <a:cubicBezTo>
                  <a:pt x="2541" y="13301"/>
                  <a:pt x="2541" y="13301"/>
                  <a:pt x="2541" y="13301"/>
                </a:cubicBezTo>
                <a:close/>
                <a:moveTo>
                  <a:pt x="582" y="9152"/>
                </a:moveTo>
                <a:cubicBezTo>
                  <a:pt x="582" y="9152"/>
                  <a:pt x="582" y="9152"/>
                  <a:pt x="582" y="9152"/>
                </a:cubicBezTo>
                <a:cubicBezTo>
                  <a:pt x="476" y="9152"/>
                  <a:pt x="476" y="9152"/>
                  <a:pt x="476" y="9152"/>
                </a:cubicBezTo>
                <a:cubicBezTo>
                  <a:pt x="476" y="9152"/>
                  <a:pt x="476" y="9208"/>
                  <a:pt x="529" y="9265"/>
                </a:cubicBezTo>
                <a:cubicBezTo>
                  <a:pt x="582" y="9322"/>
                  <a:pt x="688" y="9663"/>
                  <a:pt x="688" y="9663"/>
                </a:cubicBezTo>
                <a:cubicBezTo>
                  <a:pt x="794" y="9720"/>
                  <a:pt x="794" y="9720"/>
                  <a:pt x="794" y="9720"/>
                </a:cubicBezTo>
                <a:cubicBezTo>
                  <a:pt x="1006" y="9834"/>
                  <a:pt x="1006" y="9834"/>
                  <a:pt x="1006" y="9834"/>
                </a:cubicBezTo>
                <a:cubicBezTo>
                  <a:pt x="1165" y="10004"/>
                  <a:pt x="1165" y="10004"/>
                  <a:pt x="1165" y="10004"/>
                </a:cubicBezTo>
                <a:cubicBezTo>
                  <a:pt x="1165" y="10004"/>
                  <a:pt x="1271" y="10175"/>
                  <a:pt x="1112" y="10118"/>
                </a:cubicBezTo>
                <a:cubicBezTo>
                  <a:pt x="953" y="10061"/>
                  <a:pt x="794" y="9947"/>
                  <a:pt x="741" y="9891"/>
                </a:cubicBezTo>
                <a:cubicBezTo>
                  <a:pt x="635" y="9891"/>
                  <a:pt x="529" y="9834"/>
                  <a:pt x="529" y="9834"/>
                </a:cubicBezTo>
                <a:cubicBezTo>
                  <a:pt x="529" y="9834"/>
                  <a:pt x="476" y="9549"/>
                  <a:pt x="476" y="9493"/>
                </a:cubicBezTo>
                <a:cubicBezTo>
                  <a:pt x="424" y="9493"/>
                  <a:pt x="318" y="9436"/>
                  <a:pt x="318" y="9436"/>
                </a:cubicBezTo>
                <a:cubicBezTo>
                  <a:pt x="0" y="9265"/>
                  <a:pt x="0" y="9265"/>
                  <a:pt x="0" y="9265"/>
                </a:cubicBezTo>
                <a:cubicBezTo>
                  <a:pt x="0" y="9265"/>
                  <a:pt x="0" y="9038"/>
                  <a:pt x="53" y="8981"/>
                </a:cubicBezTo>
                <a:cubicBezTo>
                  <a:pt x="53" y="8981"/>
                  <a:pt x="53" y="8867"/>
                  <a:pt x="159" y="8867"/>
                </a:cubicBezTo>
                <a:cubicBezTo>
                  <a:pt x="212" y="8811"/>
                  <a:pt x="371" y="8811"/>
                  <a:pt x="371" y="8811"/>
                </a:cubicBezTo>
                <a:cubicBezTo>
                  <a:pt x="371" y="8811"/>
                  <a:pt x="371" y="8640"/>
                  <a:pt x="424" y="8697"/>
                </a:cubicBezTo>
                <a:cubicBezTo>
                  <a:pt x="476" y="8754"/>
                  <a:pt x="582" y="8924"/>
                  <a:pt x="582" y="8924"/>
                </a:cubicBezTo>
                <a:lnTo>
                  <a:pt x="582" y="9152"/>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39" name="Shape 2739"/>
          <p:cNvSpPr/>
          <p:nvPr/>
        </p:nvSpPr>
        <p:spPr>
          <a:xfrm>
            <a:off x="19062909" y="6680141"/>
            <a:ext cx="3646186" cy="1895067"/>
          </a:xfrm>
          <a:custGeom>
            <a:avLst/>
            <a:gdLst/>
            <a:ahLst/>
            <a:cxnLst>
              <a:cxn ang="0">
                <a:pos x="wd2" y="hd2"/>
              </a:cxn>
              <a:cxn ang="5400000">
                <a:pos x="wd2" y="hd2"/>
              </a:cxn>
              <a:cxn ang="10800000">
                <a:pos x="wd2" y="hd2"/>
              </a:cxn>
              <a:cxn ang="16200000">
                <a:pos x="wd2" y="hd2"/>
              </a:cxn>
            </a:cxnLst>
            <a:rect l="0" t="0" r="r" b="b"/>
            <a:pathLst>
              <a:path w="21589" h="21519" extrusionOk="0">
                <a:moveTo>
                  <a:pt x="19777" y="4011"/>
                </a:moveTo>
                <a:cubicBezTo>
                  <a:pt x="19505" y="4213"/>
                  <a:pt x="19505" y="4213"/>
                  <a:pt x="19505" y="4213"/>
                </a:cubicBezTo>
                <a:cubicBezTo>
                  <a:pt x="19505" y="4314"/>
                  <a:pt x="19505" y="4314"/>
                  <a:pt x="19505" y="4314"/>
                </a:cubicBezTo>
                <a:cubicBezTo>
                  <a:pt x="19669" y="4668"/>
                  <a:pt x="19669" y="4668"/>
                  <a:pt x="19669" y="4668"/>
                </a:cubicBezTo>
                <a:cubicBezTo>
                  <a:pt x="19832" y="4770"/>
                  <a:pt x="19832" y="4770"/>
                  <a:pt x="19832" y="4770"/>
                </a:cubicBezTo>
                <a:cubicBezTo>
                  <a:pt x="19941" y="5275"/>
                  <a:pt x="19941" y="5275"/>
                  <a:pt x="19941" y="5275"/>
                </a:cubicBezTo>
                <a:cubicBezTo>
                  <a:pt x="20185" y="5832"/>
                  <a:pt x="20185" y="5832"/>
                  <a:pt x="20185" y="5832"/>
                </a:cubicBezTo>
                <a:cubicBezTo>
                  <a:pt x="20349" y="6490"/>
                  <a:pt x="20349" y="6490"/>
                  <a:pt x="20349" y="6490"/>
                </a:cubicBezTo>
                <a:cubicBezTo>
                  <a:pt x="20566" y="6540"/>
                  <a:pt x="20566" y="6540"/>
                  <a:pt x="20566" y="6540"/>
                </a:cubicBezTo>
                <a:cubicBezTo>
                  <a:pt x="20621" y="6793"/>
                  <a:pt x="20566" y="6439"/>
                  <a:pt x="20566" y="6844"/>
                </a:cubicBezTo>
                <a:cubicBezTo>
                  <a:pt x="20512" y="7451"/>
                  <a:pt x="20485" y="7046"/>
                  <a:pt x="20566" y="7754"/>
                </a:cubicBezTo>
                <a:cubicBezTo>
                  <a:pt x="20566" y="7957"/>
                  <a:pt x="20974" y="7855"/>
                  <a:pt x="21002" y="7855"/>
                </a:cubicBezTo>
                <a:cubicBezTo>
                  <a:pt x="20974" y="7906"/>
                  <a:pt x="21138" y="8058"/>
                  <a:pt x="21083" y="8311"/>
                </a:cubicBezTo>
                <a:cubicBezTo>
                  <a:pt x="21029" y="8513"/>
                  <a:pt x="21301" y="8412"/>
                  <a:pt x="21219" y="8715"/>
                </a:cubicBezTo>
                <a:cubicBezTo>
                  <a:pt x="21192" y="8816"/>
                  <a:pt x="21410" y="8715"/>
                  <a:pt x="21518" y="8816"/>
                </a:cubicBezTo>
                <a:cubicBezTo>
                  <a:pt x="21600" y="8867"/>
                  <a:pt x="21600" y="9120"/>
                  <a:pt x="21573" y="9171"/>
                </a:cubicBezTo>
                <a:cubicBezTo>
                  <a:pt x="21518" y="9322"/>
                  <a:pt x="21491" y="9221"/>
                  <a:pt x="21382" y="9423"/>
                </a:cubicBezTo>
                <a:cubicBezTo>
                  <a:pt x="21219" y="9626"/>
                  <a:pt x="21301" y="9778"/>
                  <a:pt x="21301" y="9828"/>
                </a:cubicBezTo>
                <a:cubicBezTo>
                  <a:pt x="21274" y="9980"/>
                  <a:pt x="21219" y="10031"/>
                  <a:pt x="21192" y="10081"/>
                </a:cubicBezTo>
                <a:cubicBezTo>
                  <a:pt x="21002" y="9879"/>
                  <a:pt x="21002" y="9879"/>
                  <a:pt x="21002" y="9879"/>
                </a:cubicBezTo>
                <a:cubicBezTo>
                  <a:pt x="20947" y="9474"/>
                  <a:pt x="20947" y="9474"/>
                  <a:pt x="20947" y="9474"/>
                </a:cubicBezTo>
                <a:cubicBezTo>
                  <a:pt x="20702" y="9474"/>
                  <a:pt x="20702" y="9474"/>
                  <a:pt x="20702" y="9474"/>
                </a:cubicBezTo>
                <a:cubicBezTo>
                  <a:pt x="20593" y="9879"/>
                  <a:pt x="20593" y="9879"/>
                  <a:pt x="20593" y="9879"/>
                </a:cubicBezTo>
                <a:cubicBezTo>
                  <a:pt x="20049" y="9980"/>
                  <a:pt x="20049" y="9980"/>
                  <a:pt x="20049" y="9980"/>
                </a:cubicBezTo>
                <a:cubicBezTo>
                  <a:pt x="19859" y="10233"/>
                  <a:pt x="19750" y="9778"/>
                  <a:pt x="19641" y="10182"/>
                </a:cubicBezTo>
                <a:cubicBezTo>
                  <a:pt x="19396" y="10233"/>
                  <a:pt x="19614" y="10334"/>
                  <a:pt x="19369" y="10283"/>
                </a:cubicBezTo>
                <a:cubicBezTo>
                  <a:pt x="19315" y="10283"/>
                  <a:pt x="19342" y="10890"/>
                  <a:pt x="19206" y="11042"/>
                </a:cubicBezTo>
                <a:cubicBezTo>
                  <a:pt x="19124" y="11093"/>
                  <a:pt x="19124" y="11194"/>
                  <a:pt x="19016" y="11194"/>
                </a:cubicBezTo>
                <a:cubicBezTo>
                  <a:pt x="18852" y="11143"/>
                  <a:pt x="18961" y="10941"/>
                  <a:pt x="18934" y="10941"/>
                </a:cubicBezTo>
                <a:cubicBezTo>
                  <a:pt x="18771" y="10890"/>
                  <a:pt x="18771" y="10890"/>
                  <a:pt x="18771" y="10890"/>
                </a:cubicBezTo>
                <a:cubicBezTo>
                  <a:pt x="18635" y="11497"/>
                  <a:pt x="18635" y="11497"/>
                  <a:pt x="18635" y="11497"/>
                </a:cubicBezTo>
                <a:cubicBezTo>
                  <a:pt x="18227" y="11801"/>
                  <a:pt x="18227" y="11801"/>
                  <a:pt x="18227" y="11801"/>
                </a:cubicBezTo>
                <a:cubicBezTo>
                  <a:pt x="17927" y="12105"/>
                  <a:pt x="17927" y="12105"/>
                  <a:pt x="17927" y="12105"/>
                </a:cubicBezTo>
                <a:cubicBezTo>
                  <a:pt x="17356" y="12408"/>
                  <a:pt x="17356" y="12408"/>
                  <a:pt x="17356" y="12408"/>
                </a:cubicBezTo>
                <a:cubicBezTo>
                  <a:pt x="17057" y="12914"/>
                  <a:pt x="17057" y="12914"/>
                  <a:pt x="17057" y="12914"/>
                </a:cubicBezTo>
                <a:cubicBezTo>
                  <a:pt x="16594" y="13167"/>
                  <a:pt x="17003" y="13167"/>
                  <a:pt x="16567" y="13926"/>
                </a:cubicBezTo>
                <a:cubicBezTo>
                  <a:pt x="16268" y="14482"/>
                  <a:pt x="15778" y="14634"/>
                  <a:pt x="15343" y="14887"/>
                </a:cubicBezTo>
                <a:cubicBezTo>
                  <a:pt x="14989" y="14533"/>
                  <a:pt x="14989" y="14533"/>
                  <a:pt x="14989" y="14533"/>
                </a:cubicBezTo>
                <a:cubicBezTo>
                  <a:pt x="14989" y="14533"/>
                  <a:pt x="14826" y="14634"/>
                  <a:pt x="14745" y="14634"/>
                </a:cubicBezTo>
                <a:cubicBezTo>
                  <a:pt x="14663" y="14684"/>
                  <a:pt x="14391" y="15241"/>
                  <a:pt x="14391" y="15241"/>
                </a:cubicBezTo>
                <a:cubicBezTo>
                  <a:pt x="14037" y="15848"/>
                  <a:pt x="14037" y="15848"/>
                  <a:pt x="14037" y="15848"/>
                </a:cubicBezTo>
                <a:cubicBezTo>
                  <a:pt x="13901" y="16000"/>
                  <a:pt x="13738" y="16151"/>
                  <a:pt x="13548" y="16151"/>
                </a:cubicBezTo>
                <a:cubicBezTo>
                  <a:pt x="13303" y="15848"/>
                  <a:pt x="13303" y="15848"/>
                  <a:pt x="13303" y="15848"/>
                </a:cubicBezTo>
                <a:cubicBezTo>
                  <a:pt x="13058" y="15848"/>
                  <a:pt x="12949" y="16101"/>
                  <a:pt x="13085" y="16455"/>
                </a:cubicBezTo>
                <a:cubicBezTo>
                  <a:pt x="13140" y="16607"/>
                  <a:pt x="13085" y="16708"/>
                  <a:pt x="13112" y="16860"/>
                </a:cubicBezTo>
                <a:cubicBezTo>
                  <a:pt x="13112" y="17112"/>
                  <a:pt x="13357" y="17214"/>
                  <a:pt x="13330" y="17416"/>
                </a:cubicBezTo>
                <a:cubicBezTo>
                  <a:pt x="13303" y="17517"/>
                  <a:pt x="13167" y="17517"/>
                  <a:pt x="13058" y="17669"/>
                </a:cubicBezTo>
                <a:cubicBezTo>
                  <a:pt x="12976" y="17770"/>
                  <a:pt x="13140" y="18327"/>
                  <a:pt x="13085" y="18327"/>
                </a:cubicBezTo>
                <a:cubicBezTo>
                  <a:pt x="13085" y="18327"/>
                  <a:pt x="12949" y="18934"/>
                  <a:pt x="12840" y="18832"/>
                </a:cubicBezTo>
                <a:cubicBezTo>
                  <a:pt x="12786" y="18731"/>
                  <a:pt x="12704" y="18579"/>
                  <a:pt x="12650" y="18377"/>
                </a:cubicBezTo>
                <a:cubicBezTo>
                  <a:pt x="12595" y="18225"/>
                  <a:pt x="12405" y="18074"/>
                  <a:pt x="12378" y="17871"/>
                </a:cubicBezTo>
                <a:cubicBezTo>
                  <a:pt x="12296" y="17669"/>
                  <a:pt x="12650" y="16860"/>
                  <a:pt x="12623" y="16809"/>
                </a:cubicBezTo>
                <a:cubicBezTo>
                  <a:pt x="12650" y="16657"/>
                  <a:pt x="12650" y="16657"/>
                  <a:pt x="12595" y="16354"/>
                </a:cubicBezTo>
                <a:cubicBezTo>
                  <a:pt x="12595" y="16202"/>
                  <a:pt x="12351" y="16151"/>
                  <a:pt x="12296" y="16000"/>
                </a:cubicBezTo>
                <a:cubicBezTo>
                  <a:pt x="12133" y="16556"/>
                  <a:pt x="12133" y="16556"/>
                  <a:pt x="12133" y="16556"/>
                </a:cubicBezTo>
                <a:cubicBezTo>
                  <a:pt x="11915" y="16809"/>
                  <a:pt x="11915" y="16809"/>
                  <a:pt x="11915" y="16809"/>
                </a:cubicBezTo>
                <a:cubicBezTo>
                  <a:pt x="11698" y="16860"/>
                  <a:pt x="12051" y="17315"/>
                  <a:pt x="11888" y="17264"/>
                </a:cubicBezTo>
                <a:cubicBezTo>
                  <a:pt x="11861" y="17214"/>
                  <a:pt x="11671" y="17517"/>
                  <a:pt x="11507" y="17365"/>
                </a:cubicBezTo>
                <a:cubicBezTo>
                  <a:pt x="11317" y="17163"/>
                  <a:pt x="11072" y="17112"/>
                  <a:pt x="10990" y="17112"/>
                </a:cubicBezTo>
                <a:cubicBezTo>
                  <a:pt x="10746" y="17315"/>
                  <a:pt x="10746" y="17315"/>
                  <a:pt x="10746" y="17315"/>
                </a:cubicBezTo>
                <a:cubicBezTo>
                  <a:pt x="10664" y="17568"/>
                  <a:pt x="10637" y="17871"/>
                  <a:pt x="10582" y="18023"/>
                </a:cubicBezTo>
                <a:cubicBezTo>
                  <a:pt x="10365" y="18579"/>
                  <a:pt x="10365" y="18579"/>
                  <a:pt x="10365" y="18579"/>
                </a:cubicBezTo>
                <a:cubicBezTo>
                  <a:pt x="10065" y="18782"/>
                  <a:pt x="10310" y="18934"/>
                  <a:pt x="10174" y="19035"/>
                </a:cubicBezTo>
                <a:cubicBezTo>
                  <a:pt x="10120" y="19085"/>
                  <a:pt x="10038" y="19439"/>
                  <a:pt x="9848" y="19541"/>
                </a:cubicBezTo>
                <a:cubicBezTo>
                  <a:pt x="9739" y="19591"/>
                  <a:pt x="9576" y="19844"/>
                  <a:pt x="9440" y="19844"/>
                </a:cubicBezTo>
                <a:cubicBezTo>
                  <a:pt x="9385" y="19844"/>
                  <a:pt x="9086" y="20249"/>
                  <a:pt x="9059" y="20350"/>
                </a:cubicBezTo>
                <a:cubicBezTo>
                  <a:pt x="8841" y="20249"/>
                  <a:pt x="8243" y="19945"/>
                  <a:pt x="8188" y="19541"/>
                </a:cubicBezTo>
                <a:cubicBezTo>
                  <a:pt x="8134" y="19186"/>
                  <a:pt x="7944" y="19692"/>
                  <a:pt x="7780" y="19338"/>
                </a:cubicBezTo>
                <a:cubicBezTo>
                  <a:pt x="7372" y="19085"/>
                  <a:pt x="7372" y="19085"/>
                  <a:pt x="7372" y="19085"/>
                </a:cubicBezTo>
                <a:cubicBezTo>
                  <a:pt x="7100" y="19085"/>
                  <a:pt x="7100" y="19085"/>
                  <a:pt x="7100" y="19085"/>
                </a:cubicBezTo>
                <a:cubicBezTo>
                  <a:pt x="6991" y="19085"/>
                  <a:pt x="6502" y="19186"/>
                  <a:pt x="6393" y="19288"/>
                </a:cubicBezTo>
                <a:cubicBezTo>
                  <a:pt x="6475" y="19844"/>
                  <a:pt x="6447" y="19439"/>
                  <a:pt x="6447" y="20097"/>
                </a:cubicBezTo>
                <a:cubicBezTo>
                  <a:pt x="6284" y="20148"/>
                  <a:pt x="6475" y="20805"/>
                  <a:pt x="6339" y="21008"/>
                </a:cubicBezTo>
                <a:cubicBezTo>
                  <a:pt x="5876" y="21210"/>
                  <a:pt x="5876" y="21210"/>
                  <a:pt x="5876" y="21210"/>
                </a:cubicBezTo>
                <a:cubicBezTo>
                  <a:pt x="5604" y="21513"/>
                  <a:pt x="5604" y="21513"/>
                  <a:pt x="5604" y="21513"/>
                </a:cubicBezTo>
                <a:cubicBezTo>
                  <a:pt x="5114" y="21513"/>
                  <a:pt x="5114" y="21513"/>
                  <a:pt x="5114" y="21513"/>
                </a:cubicBezTo>
                <a:cubicBezTo>
                  <a:pt x="5114" y="21564"/>
                  <a:pt x="4870" y="21260"/>
                  <a:pt x="4842" y="21058"/>
                </a:cubicBezTo>
                <a:cubicBezTo>
                  <a:pt x="4706" y="20401"/>
                  <a:pt x="4788" y="20502"/>
                  <a:pt x="4679" y="20401"/>
                </a:cubicBezTo>
                <a:cubicBezTo>
                  <a:pt x="4489" y="20299"/>
                  <a:pt x="4489" y="20451"/>
                  <a:pt x="4434" y="20401"/>
                </a:cubicBezTo>
                <a:cubicBezTo>
                  <a:pt x="4434" y="20350"/>
                  <a:pt x="4325" y="20401"/>
                  <a:pt x="4162" y="20653"/>
                </a:cubicBezTo>
                <a:cubicBezTo>
                  <a:pt x="4108" y="20805"/>
                  <a:pt x="3999" y="21210"/>
                  <a:pt x="3945" y="21260"/>
                </a:cubicBezTo>
                <a:cubicBezTo>
                  <a:pt x="3890" y="21362"/>
                  <a:pt x="3890" y="21008"/>
                  <a:pt x="3836" y="21058"/>
                </a:cubicBezTo>
                <a:cubicBezTo>
                  <a:pt x="3727" y="21159"/>
                  <a:pt x="3754" y="20856"/>
                  <a:pt x="3537" y="21109"/>
                </a:cubicBezTo>
                <a:cubicBezTo>
                  <a:pt x="3455" y="21210"/>
                  <a:pt x="3183" y="21058"/>
                  <a:pt x="3509" y="20856"/>
                </a:cubicBezTo>
                <a:cubicBezTo>
                  <a:pt x="3564" y="20856"/>
                  <a:pt x="3999" y="20249"/>
                  <a:pt x="3999" y="20198"/>
                </a:cubicBezTo>
                <a:cubicBezTo>
                  <a:pt x="4026" y="20097"/>
                  <a:pt x="3727" y="19844"/>
                  <a:pt x="3700" y="19844"/>
                </a:cubicBezTo>
                <a:cubicBezTo>
                  <a:pt x="3673" y="19844"/>
                  <a:pt x="3537" y="20249"/>
                  <a:pt x="3401" y="20350"/>
                </a:cubicBezTo>
                <a:cubicBezTo>
                  <a:pt x="3183" y="20451"/>
                  <a:pt x="3183" y="20502"/>
                  <a:pt x="3074" y="20552"/>
                </a:cubicBezTo>
                <a:cubicBezTo>
                  <a:pt x="2992" y="20603"/>
                  <a:pt x="2965" y="20401"/>
                  <a:pt x="2911" y="20451"/>
                </a:cubicBezTo>
                <a:cubicBezTo>
                  <a:pt x="2829" y="20502"/>
                  <a:pt x="2829" y="20603"/>
                  <a:pt x="2775" y="20603"/>
                </a:cubicBezTo>
                <a:cubicBezTo>
                  <a:pt x="2639" y="20603"/>
                  <a:pt x="2720" y="20249"/>
                  <a:pt x="2720" y="20249"/>
                </a:cubicBezTo>
                <a:cubicBezTo>
                  <a:pt x="2829" y="20148"/>
                  <a:pt x="2802" y="20249"/>
                  <a:pt x="2965" y="20148"/>
                </a:cubicBezTo>
                <a:cubicBezTo>
                  <a:pt x="3020" y="20097"/>
                  <a:pt x="3183" y="19996"/>
                  <a:pt x="3183" y="19844"/>
                </a:cubicBezTo>
                <a:cubicBezTo>
                  <a:pt x="3101" y="19288"/>
                  <a:pt x="2965" y="19794"/>
                  <a:pt x="2911" y="19591"/>
                </a:cubicBezTo>
                <a:cubicBezTo>
                  <a:pt x="2856" y="19389"/>
                  <a:pt x="2775" y="19490"/>
                  <a:pt x="2748" y="19389"/>
                </a:cubicBezTo>
                <a:cubicBezTo>
                  <a:pt x="2693" y="19136"/>
                  <a:pt x="2693" y="20097"/>
                  <a:pt x="2584" y="19389"/>
                </a:cubicBezTo>
                <a:cubicBezTo>
                  <a:pt x="2530" y="19035"/>
                  <a:pt x="2666" y="19035"/>
                  <a:pt x="2367" y="18883"/>
                </a:cubicBezTo>
                <a:cubicBezTo>
                  <a:pt x="2367" y="18883"/>
                  <a:pt x="2312" y="18832"/>
                  <a:pt x="2285" y="18832"/>
                </a:cubicBezTo>
                <a:cubicBezTo>
                  <a:pt x="2285" y="18782"/>
                  <a:pt x="2312" y="18731"/>
                  <a:pt x="2312" y="18731"/>
                </a:cubicBezTo>
                <a:cubicBezTo>
                  <a:pt x="2312" y="18731"/>
                  <a:pt x="2231" y="18579"/>
                  <a:pt x="2204" y="18579"/>
                </a:cubicBezTo>
                <a:cubicBezTo>
                  <a:pt x="2204" y="18579"/>
                  <a:pt x="2122" y="18681"/>
                  <a:pt x="2122" y="18681"/>
                </a:cubicBezTo>
                <a:cubicBezTo>
                  <a:pt x="2122" y="18681"/>
                  <a:pt x="2095" y="18681"/>
                  <a:pt x="2068" y="18681"/>
                </a:cubicBezTo>
                <a:cubicBezTo>
                  <a:pt x="2068" y="18630"/>
                  <a:pt x="2149" y="18630"/>
                  <a:pt x="2258" y="18529"/>
                </a:cubicBezTo>
                <a:cubicBezTo>
                  <a:pt x="2312" y="18529"/>
                  <a:pt x="2340" y="18681"/>
                  <a:pt x="2394" y="18681"/>
                </a:cubicBezTo>
                <a:cubicBezTo>
                  <a:pt x="2448" y="18731"/>
                  <a:pt x="2557" y="18681"/>
                  <a:pt x="2557" y="18630"/>
                </a:cubicBezTo>
                <a:cubicBezTo>
                  <a:pt x="2584" y="18579"/>
                  <a:pt x="2448" y="18428"/>
                  <a:pt x="2476" y="18175"/>
                </a:cubicBezTo>
                <a:cubicBezTo>
                  <a:pt x="2476" y="18074"/>
                  <a:pt x="2530" y="18074"/>
                  <a:pt x="2476" y="18023"/>
                </a:cubicBezTo>
                <a:cubicBezTo>
                  <a:pt x="2421" y="17972"/>
                  <a:pt x="2421" y="17922"/>
                  <a:pt x="2421" y="17922"/>
                </a:cubicBezTo>
                <a:cubicBezTo>
                  <a:pt x="2068" y="17871"/>
                  <a:pt x="2068" y="17871"/>
                  <a:pt x="2068" y="17871"/>
                </a:cubicBezTo>
                <a:cubicBezTo>
                  <a:pt x="2068" y="17871"/>
                  <a:pt x="2068" y="17871"/>
                  <a:pt x="2013" y="17821"/>
                </a:cubicBezTo>
                <a:cubicBezTo>
                  <a:pt x="1959" y="17770"/>
                  <a:pt x="1904" y="17720"/>
                  <a:pt x="1904" y="17720"/>
                </a:cubicBezTo>
                <a:cubicBezTo>
                  <a:pt x="1795" y="17568"/>
                  <a:pt x="1795" y="17568"/>
                  <a:pt x="1795" y="17568"/>
                </a:cubicBezTo>
                <a:cubicBezTo>
                  <a:pt x="1795" y="17568"/>
                  <a:pt x="1687" y="17618"/>
                  <a:pt x="1659" y="17618"/>
                </a:cubicBezTo>
                <a:cubicBezTo>
                  <a:pt x="1659" y="17618"/>
                  <a:pt x="1687" y="17821"/>
                  <a:pt x="1687" y="17821"/>
                </a:cubicBezTo>
                <a:cubicBezTo>
                  <a:pt x="1659" y="17871"/>
                  <a:pt x="1659" y="18074"/>
                  <a:pt x="1551" y="17922"/>
                </a:cubicBezTo>
                <a:cubicBezTo>
                  <a:pt x="1523" y="17871"/>
                  <a:pt x="1442" y="17720"/>
                  <a:pt x="1415" y="17720"/>
                </a:cubicBezTo>
                <a:cubicBezTo>
                  <a:pt x="1387" y="17770"/>
                  <a:pt x="1279" y="17720"/>
                  <a:pt x="1279" y="17669"/>
                </a:cubicBezTo>
                <a:cubicBezTo>
                  <a:pt x="1251" y="17618"/>
                  <a:pt x="1170" y="17568"/>
                  <a:pt x="1170" y="17568"/>
                </a:cubicBezTo>
                <a:cubicBezTo>
                  <a:pt x="1170" y="17568"/>
                  <a:pt x="1251" y="17365"/>
                  <a:pt x="1224" y="17315"/>
                </a:cubicBezTo>
                <a:cubicBezTo>
                  <a:pt x="1197" y="17315"/>
                  <a:pt x="1360" y="17416"/>
                  <a:pt x="1360" y="17416"/>
                </a:cubicBezTo>
                <a:cubicBezTo>
                  <a:pt x="1360" y="17416"/>
                  <a:pt x="1360" y="17163"/>
                  <a:pt x="1387" y="17163"/>
                </a:cubicBezTo>
                <a:cubicBezTo>
                  <a:pt x="1415" y="17112"/>
                  <a:pt x="1333" y="17112"/>
                  <a:pt x="1306" y="17062"/>
                </a:cubicBezTo>
                <a:cubicBezTo>
                  <a:pt x="1279" y="17011"/>
                  <a:pt x="1251" y="16860"/>
                  <a:pt x="1251" y="16860"/>
                </a:cubicBezTo>
                <a:cubicBezTo>
                  <a:pt x="1251" y="16860"/>
                  <a:pt x="1197" y="16809"/>
                  <a:pt x="1197" y="16758"/>
                </a:cubicBezTo>
                <a:cubicBezTo>
                  <a:pt x="1170" y="16556"/>
                  <a:pt x="1251" y="16404"/>
                  <a:pt x="1279" y="16404"/>
                </a:cubicBezTo>
                <a:cubicBezTo>
                  <a:pt x="1306" y="16455"/>
                  <a:pt x="1306" y="16455"/>
                  <a:pt x="1333" y="16455"/>
                </a:cubicBezTo>
                <a:cubicBezTo>
                  <a:pt x="1387" y="16505"/>
                  <a:pt x="1387" y="16505"/>
                  <a:pt x="1387" y="16505"/>
                </a:cubicBezTo>
                <a:cubicBezTo>
                  <a:pt x="1387" y="16505"/>
                  <a:pt x="1442" y="16657"/>
                  <a:pt x="1442" y="16657"/>
                </a:cubicBezTo>
                <a:cubicBezTo>
                  <a:pt x="1469" y="16657"/>
                  <a:pt x="1551" y="16809"/>
                  <a:pt x="1551" y="16809"/>
                </a:cubicBezTo>
                <a:cubicBezTo>
                  <a:pt x="1551" y="16809"/>
                  <a:pt x="1605" y="17011"/>
                  <a:pt x="1632" y="17062"/>
                </a:cubicBezTo>
                <a:cubicBezTo>
                  <a:pt x="1659" y="17062"/>
                  <a:pt x="1659" y="16961"/>
                  <a:pt x="1714" y="16961"/>
                </a:cubicBezTo>
                <a:cubicBezTo>
                  <a:pt x="1768" y="17011"/>
                  <a:pt x="1823" y="17112"/>
                  <a:pt x="1850" y="17062"/>
                </a:cubicBezTo>
                <a:cubicBezTo>
                  <a:pt x="1877" y="17062"/>
                  <a:pt x="1904" y="16809"/>
                  <a:pt x="1904" y="16809"/>
                </a:cubicBezTo>
                <a:cubicBezTo>
                  <a:pt x="1904" y="16809"/>
                  <a:pt x="1741" y="16607"/>
                  <a:pt x="1714" y="16607"/>
                </a:cubicBezTo>
                <a:cubicBezTo>
                  <a:pt x="1714" y="16556"/>
                  <a:pt x="1659" y="16505"/>
                  <a:pt x="1659" y="16455"/>
                </a:cubicBezTo>
                <a:cubicBezTo>
                  <a:pt x="1632" y="16455"/>
                  <a:pt x="1578" y="16404"/>
                  <a:pt x="1578" y="16404"/>
                </a:cubicBezTo>
                <a:cubicBezTo>
                  <a:pt x="1578" y="16404"/>
                  <a:pt x="1551" y="16253"/>
                  <a:pt x="1551" y="16253"/>
                </a:cubicBezTo>
                <a:cubicBezTo>
                  <a:pt x="1523" y="16202"/>
                  <a:pt x="1551" y="16101"/>
                  <a:pt x="1551" y="16101"/>
                </a:cubicBezTo>
                <a:cubicBezTo>
                  <a:pt x="1578" y="16050"/>
                  <a:pt x="1632" y="16000"/>
                  <a:pt x="1659" y="16000"/>
                </a:cubicBezTo>
                <a:cubicBezTo>
                  <a:pt x="1687" y="16000"/>
                  <a:pt x="1768" y="15949"/>
                  <a:pt x="1768" y="15949"/>
                </a:cubicBezTo>
                <a:cubicBezTo>
                  <a:pt x="1795" y="15696"/>
                  <a:pt x="1795" y="15696"/>
                  <a:pt x="1795" y="15696"/>
                </a:cubicBezTo>
                <a:cubicBezTo>
                  <a:pt x="1795" y="15696"/>
                  <a:pt x="1850" y="15494"/>
                  <a:pt x="1850" y="15494"/>
                </a:cubicBezTo>
                <a:cubicBezTo>
                  <a:pt x="1823" y="15494"/>
                  <a:pt x="1632" y="15645"/>
                  <a:pt x="1632" y="15595"/>
                </a:cubicBezTo>
                <a:cubicBezTo>
                  <a:pt x="1605" y="15595"/>
                  <a:pt x="1551" y="15595"/>
                  <a:pt x="1551" y="15544"/>
                </a:cubicBezTo>
                <a:cubicBezTo>
                  <a:pt x="1523" y="15494"/>
                  <a:pt x="1523" y="15393"/>
                  <a:pt x="1523" y="15342"/>
                </a:cubicBezTo>
                <a:cubicBezTo>
                  <a:pt x="1523" y="15291"/>
                  <a:pt x="1551" y="15190"/>
                  <a:pt x="1551" y="15190"/>
                </a:cubicBezTo>
                <a:cubicBezTo>
                  <a:pt x="1551" y="15190"/>
                  <a:pt x="1523" y="15089"/>
                  <a:pt x="1496" y="15089"/>
                </a:cubicBezTo>
                <a:cubicBezTo>
                  <a:pt x="1496" y="15038"/>
                  <a:pt x="1469" y="14937"/>
                  <a:pt x="1469" y="14937"/>
                </a:cubicBezTo>
                <a:cubicBezTo>
                  <a:pt x="1469" y="14937"/>
                  <a:pt x="1279" y="14735"/>
                  <a:pt x="1279" y="14735"/>
                </a:cubicBezTo>
                <a:cubicBezTo>
                  <a:pt x="1279" y="14684"/>
                  <a:pt x="1279" y="14533"/>
                  <a:pt x="1306" y="14533"/>
                </a:cubicBezTo>
                <a:cubicBezTo>
                  <a:pt x="1306" y="14482"/>
                  <a:pt x="1279" y="14381"/>
                  <a:pt x="1333" y="14280"/>
                </a:cubicBezTo>
                <a:cubicBezTo>
                  <a:pt x="1415" y="14179"/>
                  <a:pt x="1469" y="13875"/>
                  <a:pt x="1469" y="13875"/>
                </a:cubicBezTo>
                <a:cubicBezTo>
                  <a:pt x="1469" y="13875"/>
                  <a:pt x="1279" y="13824"/>
                  <a:pt x="1279" y="13824"/>
                </a:cubicBezTo>
                <a:cubicBezTo>
                  <a:pt x="1251" y="13824"/>
                  <a:pt x="1170" y="14027"/>
                  <a:pt x="1170" y="14027"/>
                </a:cubicBezTo>
                <a:cubicBezTo>
                  <a:pt x="1170" y="14027"/>
                  <a:pt x="1061" y="14077"/>
                  <a:pt x="1061" y="14128"/>
                </a:cubicBezTo>
                <a:cubicBezTo>
                  <a:pt x="1034" y="14128"/>
                  <a:pt x="898" y="14179"/>
                  <a:pt x="898" y="14229"/>
                </a:cubicBezTo>
                <a:cubicBezTo>
                  <a:pt x="871" y="14229"/>
                  <a:pt x="816" y="14330"/>
                  <a:pt x="789" y="14330"/>
                </a:cubicBezTo>
                <a:cubicBezTo>
                  <a:pt x="762" y="14381"/>
                  <a:pt x="653" y="14482"/>
                  <a:pt x="653" y="14482"/>
                </a:cubicBezTo>
                <a:cubicBezTo>
                  <a:pt x="653" y="14482"/>
                  <a:pt x="544" y="14482"/>
                  <a:pt x="544" y="14482"/>
                </a:cubicBezTo>
                <a:cubicBezTo>
                  <a:pt x="544" y="14431"/>
                  <a:pt x="544" y="14077"/>
                  <a:pt x="544" y="14077"/>
                </a:cubicBezTo>
                <a:cubicBezTo>
                  <a:pt x="544" y="14077"/>
                  <a:pt x="598" y="14027"/>
                  <a:pt x="598" y="13976"/>
                </a:cubicBezTo>
                <a:cubicBezTo>
                  <a:pt x="598" y="13976"/>
                  <a:pt x="571" y="13774"/>
                  <a:pt x="544" y="13723"/>
                </a:cubicBezTo>
                <a:cubicBezTo>
                  <a:pt x="544" y="13723"/>
                  <a:pt x="544" y="13470"/>
                  <a:pt x="544" y="13420"/>
                </a:cubicBezTo>
                <a:cubicBezTo>
                  <a:pt x="544" y="13319"/>
                  <a:pt x="517" y="13167"/>
                  <a:pt x="517" y="13167"/>
                </a:cubicBezTo>
                <a:cubicBezTo>
                  <a:pt x="490" y="12914"/>
                  <a:pt x="490" y="12914"/>
                  <a:pt x="490" y="12914"/>
                </a:cubicBezTo>
                <a:cubicBezTo>
                  <a:pt x="517" y="12712"/>
                  <a:pt x="517" y="12712"/>
                  <a:pt x="517" y="12712"/>
                </a:cubicBezTo>
                <a:cubicBezTo>
                  <a:pt x="544" y="12610"/>
                  <a:pt x="544" y="12610"/>
                  <a:pt x="544" y="12610"/>
                </a:cubicBezTo>
                <a:cubicBezTo>
                  <a:pt x="544" y="12610"/>
                  <a:pt x="598" y="12408"/>
                  <a:pt x="598" y="12408"/>
                </a:cubicBezTo>
                <a:cubicBezTo>
                  <a:pt x="598" y="12357"/>
                  <a:pt x="653" y="12155"/>
                  <a:pt x="653" y="12155"/>
                </a:cubicBezTo>
                <a:cubicBezTo>
                  <a:pt x="680" y="12105"/>
                  <a:pt x="843" y="11801"/>
                  <a:pt x="843" y="11801"/>
                </a:cubicBezTo>
                <a:cubicBezTo>
                  <a:pt x="925" y="11599"/>
                  <a:pt x="925" y="11599"/>
                  <a:pt x="925" y="11599"/>
                </a:cubicBezTo>
                <a:cubicBezTo>
                  <a:pt x="925" y="11599"/>
                  <a:pt x="1034" y="11599"/>
                  <a:pt x="1061" y="11599"/>
                </a:cubicBezTo>
                <a:cubicBezTo>
                  <a:pt x="1061" y="11599"/>
                  <a:pt x="1170" y="11447"/>
                  <a:pt x="1170" y="11447"/>
                </a:cubicBezTo>
                <a:cubicBezTo>
                  <a:pt x="1197" y="11346"/>
                  <a:pt x="1197" y="11346"/>
                  <a:pt x="1197" y="11346"/>
                </a:cubicBezTo>
                <a:cubicBezTo>
                  <a:pt x="1279" y="11346"/>
                  <a:pt x="1279" y="11346"/>
                  <a:pt x="1279" y="11346"/>
                </a:cubicBezTo>
                <a:cubicBezTo>
                  <a:pt x="1279" y="11346"/>
                  <a:pt x="1333" y="11245"/>
                  <a:pt x="1360" y="11245"/>
                </a:cubicBezTo>
                <a:cubicBezTo>
                  <a:pt x="1360" y="11245"/>
                  <a:pt x="1415" y="11245"/>
                  <a:pt x="1469" y="11245"/>
                </a:cubicBezTo>
                <a:cubicBezTo>
                  <a:pt x="1523" y="11245"/>
                  <a:pt x="1551" y="11194"/>
                  <a:pt x="1578" y="11194"/>
                </a:cubicBezTo>
                <a:cubicBezTo>
                  <a:pt x="1578" y="11245"/>
                  <a:pt x="1687" y="11447"/>
                  <a:pt x="1687" y="11447"/>
                </a:cubicBezTo>
                <a:cubicBezTo>
                  <a:pt x="2013" y="11346"/>
                  <a:pt x="2013" y="11346"/>
                  <a:pt x="2013" y="11346"/>
                </a:cubicBezTo>
                <a:cubicBezTo>
                  <a:pt x="2149" y="11245"/>
                  <a:pt x="2149" y="11245"/>
                  <a:pt x="2149" y="11245"/>
                </a:cubicBezTo>
                <a:cubicBezTo>
                  <a:pt x="2149" y="11245"/>
                  <a:pt x="2149" y="11093"/>
                  <a:pt x="2149" y="11093"/>
                </a:cubicBezTo>
                <a:cubicBezTo>
                  <a:pt x="2122" y="11042"/>
                  <a:pt x="1986" y="10992"/>
                  <a:pt x="1986" y="10992"/>
                </a:cubicBezTo>
                <a:cubicBezTo>
                  <a:pt x="1986" y="10992"/>
                  <a:pt x="1959" y="10992"/>
                  <a:pt x="1986" y="10992"/>
                </a:cubicBezTo>
                <a:cubicBezTo>
                  <a:pt x="1986" y="10941"/>
                  <a:pt x="2040" y="10739"/>
                  <a:pt x="2040" y="10739"/>
                </a:cubicBezTo>
                <a:cubicBezTo>
                  <a:pt x="2068" y="10739"/>
                  <a:pt x="2095" y="10739"/>
                  <a:pt x="2149" y="10739"/>
                </a:cubicBezTo>
                <a:cubicBezTo>
                  <a:pt x="2204" y="10739"/>
                  <a:pt x="2312" y="10739"/>
                  <a:pt x="2312" y="10739"/>
                </a:cubicBezTo>
                <a:cubicBezTo>
                  <a:pt x="2312" y="10739"/>
                  <a:pt x="2367" y="10840"/>
                  <a:pt x="2312" y="10890"/>
                </a:cubicBezTo>
                <a:cubicBezTo>
                  <a:pt x="2285" y="10941"/>
                  <a:pt x="2258" y="10941"/>
                  <a:pt x="2258" y="10992"/>
                </a:cubicBezTo>
                <a:cubicBezTo>
                  <a:pt x="2258" y="10992"/>
                  <a:pt x="2258" y="11093"/>
                  <a:pt x="2285" y="11093"/>
                </a:cubicBezTo>
                <a:cubicBezTo>
                  <a:pt x="2285" y="11093"/>
                  <a:pt x="2421" y="11042"/>
                  <a:pt x="2421" y="11042"/>
                </a:cubicBezTo>
                <a:cubicBezTo>
                  <a:pt x="2421" y="11042"/>
                  <a:pt x="2448" y="10941"/>
                  <a:pt x="2503" y="10941"/>
                </a:cubicBezTo>
                <a:cubicBezTo>
                  <a:pt x="2530" y="10890"/>
                  <a:pt x="2612" y="10840"/>
                  <a:pt x="2612" y="10840"/>
                </a:cubicBezTo>
                <a:cubicBezTo>
                  <a:pt x="2884" y="10789"/>
                  <a:pt x="2884" y="10789"/>
                  <a:pt x="2884" y="10789"/>
                </a:cubicBezTo>
                <a:cubicBezTo>
                  <a:pt x="3074" y="10688"/>
                  <a:pt x="3074" y="10688"/>
                  <a:pt x="3074" y="10688"/>
                </a:cubicBezTo>
                <a:cubicBezTo>
                  <a:pt x="3074" y="10688"/>
                  <a:pt x="3292" y="10435"/>
                  <a:pt x="3346" y="10435"/>
                </a:cubicBezTo>
                <a:cubicBezTo>
                  <a:pt x="3428" y="10486"/>
                  <a:pt x="3482" y="10486"/>
                  <a:pt x="3509" y="10435"/>
                </a:cubicBezTo>
                <a:cubicBezTo>
                  <a:pt x="3537" y="10385"/>
                  <a:pt x="3591" y="10233"/>
                  <a:pt x="3591" y="10233"/>
                </a:cubicBezTo>
                <a:cubicBezTo>
                  <a:pt x="3537" y="10182"/>
                  <a:pt x="3537" y="10182"/>
                  <a:pt x="3537" y="10182"/>
                </a:cubicBezTo>
                <a:cubicBezTo>
                  <a:pt x="3401" y="10182"/>
                  <a:pt x="3401" y="10182"/>
                  <a:pt x="3401" y="10182"/>
                </a:cubicBezTo>
                <a:cubicBezTo>
                  <a:pt x="3401" y="10182"/>
                  <a:pt x="3264" y="10233"/>
                  <a:pt x="3264" y="10233"/>
                </a:cubicBezTo>
                <a:cubicBezTo>
                  <a:pt x="3237" y="10182"/>
                  <a:pt x="3156" y="10182"/>
                  <a:pt x="3183" y="10132"/>
                </a:cubicBezTo>
                <a:cubicBezTo>
                  <a:pt x="3210" y="10031"/>
                  <a:pt x="3210" y="10031"/>
                  <a:pt x="3264" y="9929"/>
                </a:cubicBezTo>
                <a:cubicBezTo>
                  <a:pt x="3292" y="9879"/>
                  <a:pt x="3319" y="9828"/>
                  <a:pt x="3346" y="9778"/>
                </a:cubicBezTo>
                <a:cubicBezTo>
                  <a:pt x="3401" y="9778"/>
                  <a:pt x="3401" y="9727"/>
                  <a:pt x="3455" y="9676"/>
                </a:cubicBezTo>
                <a:cubicBezTo>
                  <a:pt x="3509" y="9626"/>
                  <a:pt x="3509" y="9626"/>
                  <a:pt x="3618" y="9525"/>
                </a:cubicBezTo>
                <a:cubicBezTo>
                  <a:pt x="3727" y="9474"/>
                  <a:pt x="3945" y="9171"/>
                  <a:pt x="3972" y="9171"/>
                </a:cubicBezTo>
                <a:cubicBezTo>
                  <a:pt x="3999" y="9171"/>
                  <a:pt x="4026" y="9221"/>
                  <a:pt x="4135" y="9120"/>
                </a:cubicBezTo>
                <a:cubicBezTo>
                  <a:pt x="4271" y="9069"/>
                  <a:pt x="4353" y="8918"/>
                  <a:pt x="4325" y="8918"/>
                </a:cubicBezTo>
                <a:cubicBezTo>
                  <a:pt x="4298" y="8918"/>
                  <a:pt x="4244" y="8867"/>
                  <a:pt x="4189" y="8918"/>
                </a:cubicBezTo>
                <a:cubicBezTo>
                  <a:pt x="4108" y="8968"/>
                  <a:pt x="4162" y="8867"/>
                  <a:pt x="4053" y="8968"/>
                </a:cubicBezTo>
                <a:cubicBezTo>
                  <a:pt x="3917" y="9120"/>
                  <a:pt x="3727" y="9221"/>
                  <a:pt x="3673" y="9221"/>
                </a:cubicBezTo>
                <a:cubicBezTo>
                  <a:pt x="3618" y="9171"/>
                  <a:pt x="3564" y="9120"/>
                  <a:pt x="3509" y="9019"/>
                </a:cubicBezTo>
                <a:cubicBezTo>
                  <a:pt x="3428" y="8918"/>
                  <a:pt x="3264" y="8918"/>
                  <a:pt x="3264" y="8867"/>
                </a:cubicBezTo>
                <a:cubicBezTo>
                  <a:pt x="3237" y="8867"/>
                  <a:pt x="3020" y="9019"/>
                  <a:pt x="3020" y="9019"/>
                </a:cubicBezTo>
                <a:cubicBezTo>
                  <a:pt x="3020" y="9019"/>
                  <a:pt x="2720" y="9069"/>
                  <a:pt x="2639" y="9069"/>
                </a:cubicBezTo>
                <a:cubicBezTo>
                  <a:pt x="2584" y="9069"/>
                  <a:pt x="2421" y="9019"/>
                  <a:pt x="2394" y="9019"/>
                </a:cubicBezTo>
                <a:cubicBezTo>
                  <a:pt x="2394" y="9019"/>
                  <a:pt x="2231" y="9120"/>
                  <a:pt x="2231" y="9120"/>
                </a:cubicBezTo>
                <a:cubicBezTo>
                  <a:pt x="2204" y="9120"/>
                  <a:pt x="2095" y="9423"/>
                  <a:pt x="2040" y="9474"/>
                </a:cubicBezTo>
                <a:cubicBezTo>
                  <a:pt x="1986" y="9525"/>
                  <a:pt x="1850" y="9474"/>
                  <a:pt x="1850" y="9474"/>
                </a:cubicBezTo>
                <a:cubicBezTo>
                  <a:pt x="1850" y="9474"/>
                  <a:pt x="1795" y="9575"/>
                  <a:pt x="1741" y="9626"/>
                </a:cubicBezTo>
                <a:cubicBezTo>
                  <a:pt x="1687" y="9676"/>
                  <a:pt x="1605" y="9778"/>
                  <a:pt x="1551" y="9828"/>
                </a:cubicBezTo>
                <a:cubicBezTo>
                  <a:pt x="1496" y="9879"/>
                  <a:pt x="1469" y="10283"/>
                  <a:pt x="1469" y="10334"/>
                </a:cubicBezTo>
                <a:cubicBezTo>
                  <a:pt x="1442" y="10435"/>
                  <a:pt x="1306" y="10789"/>
                  <a:pt x="1306" y="10789"/>
                </a:cubicBezTo>
                <a:cubicBezTo>
                  <a:pt x="1170" y="11042"/>
                  <a:pt x="1170" y="11042"/>
                  <a:pt x="1170" y="11042"/>
                </a:cubicBezTo>
                <a:cubicBezTo>
                  <a:pt x="1170" y="11042"/>
                  <a:pt x="1061" y="11245"/>
                  <a:pt x="1034" y="11245"/>
                </a:cubicBezTo>
                <a:cubicBezTo>
                  <a:pt x="1007" y="11295"/>
                  <a:pt x="843" y="11599"/>
                  <a:pt x="843" y="11599"/>
                </a:cubicBezTo>
                <a:cubicBezTo>
                  <a:pt x="843" y="11599"/>
                  <a:pt x="789" y="11548"/>
                  <a:pt x="789" y="11548"/>
                </a:cubicBezTo>
                <a:cubicBezTo>
                  <a:pt x="789" y="11548"/>
                  <a:pt x="680" y="11852"/>
                  <a:pt x="680" y="11852"/>
                </a:cubicBezTo>
                <a:cubicBezTo>
                  <a:pt x="680" y="11852"/>
                  <a:pt x="626" y="12105"/>
                  <a:pt x="598" y="12155"/>
                </a:cubicBezTo>
                <a:cubicBezTo>
                  <a:pt x="598" y="12206"/>
                  <a:pt x="490" y="12509"/>
                  <a:pt x="490" y="12509"/>
                </a:cubicBezTo>
                <a:cubicBezTo>
                  <a:pt x="462" y="12610"/>
                  <a:pt x="462" y="12610"/>
                  <a:pt x="462" y="12610"/>
                </a:cubicBezTo>
                <a:cubicBezTo>
                  <a:pt x="435" y="12813"/>
                  <a:pt x="435" y="12813"/>
                  <a:pt x="435" y="12813"/>
                </a:cubicBezTo>
                <a:cubicBezTo>
                  <a:pt x="435" y="12813"/>
                  <a:pt x="381" y="12914"/>
                  <a:pt x="381" y="12863"/>
                </a:cubicBezTo>
                <a:cubicBezTo>
                  <a:pt x="381" y="12813"/>
                  <a:pt x="381" y="12610"/>
                  <a:pt x="408" y="12560"/>
                </a:cubicBezTo>
                <a:cubicBezTo>
                  <a:pt x="435" y="12509"/>
                  <a:pt x="435" y="12408"/>
                  <a:pt x="435" y="12408"/>
                </a:cubicBezTo>
                <a:cubicBezTo>
                  <a:pt x="408" y="12155"/>
                  <a:pt x="408" y="12155"/>
                  <a:pt x="408" y="12155"/>
                </a:cubicBezTo>
                <a:cubicBezTo>
                  <a:pt x="408" y="12155"/>
                  <a:pt x="381" y="12256"/>
                  <a:pt x="408" y="12105"/>
                </a:cubicBezTo>
                <a:cubicBezTo>
                  <a:pt x="435" y="11953"/>
                  <a:pt x="408" y="11953"/>
                  <a:pt x="435" y="11902"/>
                </a:cubicBezTo>
                <a:cubicBezTo>
                  <a:pt x="490" y="11852"/>
                  <a:pt x="462" y="11852"/>
                  <a:pt x="544" y="11750"/>
                </a:cubicBezTo>
                <a:cubicBezTo>
                  <a:pt x="598" y="11649"/>
                  <a:pt x="571" y="11599"/>
                  <a:pt x="598" y="11599"/>
                </a:cubicBezTo>
                <a:cubicBezTo>
                  <a:pt x="653" y="11548"/>
                  <a:pt x="653" y="11548"/>
                  <a:pt x="707" y="11497"/>
                </a:cubicBezTo>
                <a:cubicBezTo>
                  <a:pt x="789" y="11396"/>
                  <a:pt x="816" y="11346"/>
                  <a:pt x="843" y="11295"/>
                </a:cubicBezTo>
                <a:cubicBezTo>
                  <a:pt x="843" y="11245"/>
                  <a:pt x="979" y="11143"/>
                  <a:pt x="952" y="11093"/>
                </a:cubicBezTo>
                <a:cubicBezTo>
                  <a:pt x="952" y="11042"/>
                  <a:pt x="979" y="10941"/>
                  <a:pt x="898" y="10941"/>
                </a:cubicBezTo>
                <a:cubicBezTo>
                  <a:pt x="843" y="10941"/>
                  <a:pt x="735" y="11042"/>
                  <a:pt x="680" y="11093"/>
                </a:cubicBezTo>
                <a:cubicBezTo>
                  <a:pt x="598" y="11143"/>
                  <a:pt x="517" y="11245"/>
                  <a:pt x="517" y="11245"/>
                </a:cubicBezTo>
                <a:cubicBezTo>
                  <a:pt x="517" y="11245"/>
                  <a:pt x="326" y="11346"/>
                  <a:pt x="299" y="11346"/>
                </a:cubicBezTo>
                <a:cubicBezTo>
                  <a:pt x="272" y="11295"/>
                  <a:pt x="218" y="11346"/>
                  <a:pt x="190" y="11346"/>
                </a:cubicBezTo>
                <a:cubicBezTo>
                  <a:pt x="136" y="11396"/>
                  <a:pt x="27" y="11295"/>
                  <a:pt x="27" y="11295"/>
                </a:cubicBezTo>
                <a:cubicBezTo>
                  <a:pt x="0" y="10941"/>
                  <a:pt x="0" y="10941"/>
                  <a:pt x="0" y="10941"/>
                </a:cubicBezTo>
                <a:cubicBezTo>
                  <a:pt x="0" y="10941"/>
                  <a:pt x="0" y="10941"/>
                  <a:pt x="0" y="10941"/>
                </a:cubicBezTo>
                <a:cubicBezTo>
                  <a:pt x="27" y="10941"/>
                  <a:pt x="27" y="10992"/>
                  <a:pt x="27" y="10992"/>
                </a:cubicBezTo>
                <a:cubicBezTo>
                  <a:pt x="27" y="10992"/>
                  <a:pt x="27" y="10992"/>
                  <a:pt x="27" y="10992"/>
                </a:cubicBezTo>
                <a:cubicBezTo>
                  <a:pt x="54" y="11042"/>
                  <a:pt x="190" y="11042"/>
                  <a:pt x="190" y="11042"/>
                </a:cubicBezTo>
                <a:cubicBezTo>
                  <a:pt x="299" y="10840"/>
                  <a:pt x="299" y="10840"/>
                  <a:pt x="299" y="10840"/>
                </a:cubicBezTo>
                <a:cubicBezTo>
                  <a:pt x="435" y="10486"/>
                  <a:pt x="435" y="10486"/>
                  <a:pt x="435" y="10486"/>
                </a:cubicBezTo>
                <a:cubicBezTo>
                  <a:pt x="299" y="9929"/>
                  <a:pt x="299" y="9929"/>
                  <a:pt x="299" y="9929"/>
                </a:cubicBezTo>
                <a:cubicBezTo>
                  <a:pt x="299" y="9929"/>
                  <a:pt x="299" y="9929"/>
                  <a:pt x="299" y="9929"/>
                </a:cubicBezTo>
                <a:cubicBezTo>
                  <a:pt x="299" y="9929"/>
                  <a:pt x="299" y="9929"/>
                  <a:pt x="299" y="9929"/>
                </a:cubicBezTo>
                <a:cubicBezTo>
                  <a:pt x="299" y="9929"/>
                  <a:pt x="299" y="9929"/>
                  <a:pt x="299" y="9929"/>
                </a:cubicBezTo>
                <a:cubicBezTo>
                  <a:pt x="299" y="9879"/>
                  <a:pt x="326" y="9676"/>
                  <a:pt x="326" y="9626"/>
                </a:cubicBezTo>
                <a:cubicBezTo>
                  <a:pt x="326" y="9575"/>
                  <a:pt x="381" y="9373"/>
                  <a:pt x="381" y="9373"/>
                </a:cubicBezTo>
                <a:cubicBezTo>
                  <a:pt x="435" y="9221"/>
                  <a:pt x="435" y="9221"/>
                  <a:pt x="435" y="9221"/>
                </a:cubicBezTo>
                <a:cubicBezTo>
                  <a:pt x="435" y="9221"/>
                  <a:pt x="544" y="9171"/>
                  <a:pt x="571" y="9171"/>
                </a:cubicBezTo>
                <a:cubicBezTo>
                  <a:pt x="626" y="9171"/>
                  <a:pt x="490" y="8867"/>
                  <a:pt x="490" y="8816"/>
                </a:cubicBezTo>
                <a:cubicBezTo>
                  <a:pt x="490" y="8766"/>
                  <a:pt x="435" y="8513"/>
                  <a:pt x="435" y="8513"/>
                </a:cubicBezTo>
                <a:cubicBezTo>
                  <a:pt x="435" y="8513"/>
                  <a:pt x="299" y="8361"/>
                  <a:pt x="272" y="8361"/>
                </a:cubicBezTo>
                <a:cubicBezTo>
                  <a:pt x="245" y="8361"/>
                  <a:pt x="109" y="8311"/>
                  <a:pt x="54" y="8260"/>
                </a:cubicBezTo>
                <a:cubicBezTo>
                  <a:pt x="54" y="8260"/>
                  <a:pt x="54" y="8260"/>
                  <a:pt x="54" y="8260"/>
                </a:cubicBezTo>
                <a:cubicBezTo>
                  <a:pt x="54" y="8260"/>
                  <a:pt x="54" y="8260"/>
                  <a:pt x="54" y="8260"/>
                </a:cubicBezTo>
                <a:cubicBezTo>
                  <a:pt x="54" y="8260"/>
                  <a:pt x="27" y="8209"/>
                  <a:pt x="27" y="8159"/>
                </a:cubicBezTo>
                <a:cubicBezTo>
                  <a:pt x="27" y="8159"/>
                  <a:pt x="27" y="8159"/>
                  <a:pt x="27" y="8159"/>
                </a:cubicBezTo>
                <a:cubicBezTo>
                  <a:pt x="27" y="8159"/>
                  <a:pt x="27" y="8159"/>
                  <a:pt x="27" y="8159"/>
                </a:cubicBezTo>
                <a:cubicBezTo>
                  <a:pt x="27" y="8108"/>
                  <a:pt x="27" y="8108"/>
                  <a:pt x="27" y="8108"/>
                </a:cubicBezTo>
                <a:cubicBezTo>
                  <a:pt x="27" y="8108"/>
                  <a:pt x="27" y="8108"/>
                  <a:pt x="27" y="8108"/>
                </a:cubicBezTo>
                <a:cubicBezTo>
                  <a:pt x="27" y="8108"/>
                  <a:pt x="27" y="8108"/>
                  <a:pt x="27" y="8108"/>
                </a:cubicBezTo>
                <a:cubicBezTo>
                  <a:pt x="27" y="8108"/>
                  <a:pt x="27" y="8108"/>
                  <a:pt x="27" y="8108"/>
                </a:cubicBezTo>
                <a:cubicBezTo>
                  <a:pt x="27" y="8108"/>
                  <a:pt x="27" y="8108"/>
                  <a:pt x="27" y="8108"/>
                </a:cubicBezTo>
                <a:cubicBezTo>
                  <a:pt x="54" y="8007"/>
                  <a:pt x="136" y="7957"/>
                  <a:pt x="136" y="7957"/>
                </a:cubicBezTo>
                <a:cubicBezTo>
                  <a:pt x="245" y="7805"/>
                  <a:pt x="245" y="7805"/>
                  <a:pt x="245" y="7805"/>
                </a:cubicBezTo>
                <a:cubicBezTo>
                  <a:pt x="218" y="7602"/>
                  <a:pt x="218" y="7602"/>
                  <a:pt x="218" y="7602"/>
                </a:cubicBezTo>
                <a:cubicBezTo>
                  <a:pt x="218" y="7602"/>
                  <a:pt x="326" y="7451"/>
                  <a:pt x="354" y="7400"/>
                </a:cubicBezTo>
                <a:cubicBezTo>
                  <a:pt x="408" y="7349"/>
                  <a:pt x="598" y="7248"/>
                  <a:pt x="598" y="7248"/>
                </a:cubicBezTo>
                <a:cubicBezTo>
                  <a:pt x="680" y="6995"/>
                  <a:pt x="680" y="6995"/>
                  <a:pt x="680" y="6995"/>
                </a:cubicBezTo>
                <a:cubicBezTo>
                  <a:pt x="816" y="6945"/>
                  <a:pt x="816" y="6945"/>
                  <a:pt x="816" y="6945"/>
                </a:cubicBezTo>
                <a:cubicBezTo>
                  <a:pt x="871" y="6793"/>
                  <a:pt x="871" y="6793"/>
                  <a:pt x="871" y="6793"/>
                </a:cubicBezTo>
                <a:cubicBezTo>
                  <a:pt x="1007" y="6844"/>
                  <a:pt x="1007" y="6844"/>
                  <a:pt x="1007" y="6844"/>
                </a:cubicBezTo>
                <a:cubicBezTo>
                  <a:pt x="1224" y="7097"/>
                  <a:pt x="1224" y="7097"/>
                  <a:pt x="1224" y="7097"/>
                </a:cubicBezTo>
                <a:cubicBezTo>
                  <a:pt x="1224" y="7097"/>
                  <a:pt x="1387" y="6945"/>
                  <a:pt x="1415" y="6894"/>
                </a:cubicBezTo>
                <a:cubicBezTo>
                  <a:pt x="1469" y="6844"/>
                  <a:pt x="1523" y="6844"/>
                  <a:pt x="1523" y="6844"/>
                </a:cubicBezTo>
                <a:cubicBezTo>
                  <a:pt x="1605" y="6742"/>
                  <a:pt x="1605" y="6742"/>
                  <a:pt x="1605" y="6742"/>
                </a:cubicBezTo>
                <a:cubicBezTo>
                  <a:pt x="1605" y="6742"/>
                  <a:pt x="1741" y="6641"/>
                  <a:pt x="1768" y="6591"/>
                </a:cubicBezTo>
                <a:cubicBezTo>
                  <a:pt x="1768" y="6591"/>
                  <a:pt x="1768" y="6591"/>
                  <a:pt x="1768" y="6591"/>
                </a:cubicBezTo>
                <a:cubicBezTo>
                  <a:pt x="1768" y="6591"/>
                  <a:pt x="1768" y="6591"/>
                  <a:pt x="1768" y="6591"/>
                </a:cubicBezTo>
                <a:cubicBezTo>
                  <a:pt x="1823" y="7552"/>
                  <a:pt x="1687" y="7046"/>
                  <a:pt x="1959" y="7400"/>
                </a:cubicBezTo>
                <a:cubicBezTo>
                  <a:pt x="1986" y="7451"/>
                  <a:pt x="1959" y="7501"/>
                  <a:pt x="1986" y="7552"/>
                </a:cubicBezTo>
                <a:cubicBezTo>
                  <a:pt x="1986" y="7653"/>
                  <a:pt x="2176" y="7805"/>
                  <a:pt x="2176" y="7805"/>
                </a:cubicBezTo>
                <a:cubicBezTo>
                  <a:pt x="2176" y="7805"/>
                  <a:pt x="2340" y="7805"/>
                  <a:pt x="2340" y="7855"/>
                </a:cubicBezTo>
                <a:cubicBezTo>
                  <a:pt x="2367" y="7906"/>
                  <a:pt x="2530" y="8058"/>
                  <a:pt x="2530" y="8058"/>
                </a:cubicBezTo>
                <a:cubicBezTo>
                  <a:pt x="2884" y="7906"/>
                  <a:pt x="2884" y="7906"/>
                  <a:pt x="2884" y="7906"/>
                </a:cubicBezTo>
                <a:cubicBezTo>
                  <a:pt x="3047" y="8209"/>
                  <a:pt x="3047" y="8209"/>
                  <a:pt x="3047" y="8209"/>
                </a:cubicBezTo>
                <a:cubicBezTo>
                  <a:pt x="3237" y="8108"/>
                  <a:pt x="3237" y="8108"/>
                  <a:pt x="3237" y="8108"/>
                </a:cubicBezTo>
                <a:cubicBezTo>
                  <a:pt x="3237" y="8108"/>
                  <a:pt x="3319" y="8159"/>
                  <a:pt x="3373" y="8209"/>
                </a:cubicBezTo>
                <a:cubicBezTo>
                  <a:pt x="3428" y="8260"/>
                  <a:pt x="3591" y="8209"/>
                  <a:pt x="3645" y="8159"/>
                </a:cubicBezTo>
                <a:cubicBezTo>
                  <a:pt x="3700" y="8159"/>
                  <a:pt x="3836" y="8007"/>
                  <a:pt x="3890" y="8058"/>
                </a:cubicBezTo>
                <a:cubicBezTo>
                  <a:pt x="3945" y="8058"/>
                  <a:pt x="4189" y="7957"/>
                  <a:pt x="4189" y="7957"/>
                </a:cubicBezTo>
                <a:cubicBezTo>
                  <a:pt x="4325" y="7754"/>
                  <a:pt x="4325" y="7754"/>
                  <a:pt x="4325" y="7754"/>
                </a:cubicBezTo>
                <a:cubicBezTo>
                  <a:pt x="4597" y="7501"/>
                  <a:pt x="4597" y="7501"/>
                  <a:pt x="4597" y="7501"/>
                </a:cubicBezTo>
                <a:cubicBezTo>
                  <a:pt x="4897" y="8108"/>
                  <a:pt x="4897" y="8108"/>
                  <a:pt x="4897" y="8108"/>
                </a:cubicBezTo>
                <a:cubicBezTo>
                  <a:pt x="4897" y="8108"/>
                  <a:pt x="5196" y="8007"/>
                  <a:pt x="5223" y="8007"/>
                </a:cubicBezTo>
                <a:cubicBezTo>
                  <a:pt x="5278" y="8007"/>
                  <a:pt x="5495" y="7855"/>
                  <a:pt x="5495" y="7855"/>
                </a:cubicBezTo>
                <a:cubicBezTo>
                  <a:pt x="5495" y="7855"/>
                  <a:pt x="5550" y="7704"/>
                  <a:pt x="5522" y="7552"/>
                </a:cubicBezTo>
                <a:cubicBezTo>
                  <a:pt x="5522" y="7451"/>
                  <a:pt x="5495" y="7349"/>
                  <a:pt x="5495" y="7349"/>
                </a:cubicBezTo>
                <a:cubicBezTo>
                  <a:pt x="5495" y="7349"/>
                  <a:pt x="5441" y="7248"/>
                  <a:pt x="5522" y="7198"/>
                </a:cubicBezTo>
                <a:cubicBezTo>
                  <a:pt x="5604" y="7147"/>
                  <a:pt x="5631" y="7046"/>
                  <a:pt x="5686" y="6995"/>
                </a:cubicBezTo>
                <a:cubicBezTo>
                  <a:pt x="5767" y="6894"/>
                  <a:pt x="5822" y="6742"/>
                  <a:pt x="5849" y="6692"/>
                </a:cubicBezTo>
                <a:cubicBezTo>
                  <a:pt x="5876" y="6692"/>
                  <a:pt x="5930" y="6490"/>
                  <a:pt x="5958" y="6490"/>
                </a:cubicBezTo>
                <a:cubicBezTo>
                  <a:pt x="5958" y="6439"/>
                  <a:pt x="6012" y="6287"/>
                  <a:pt x="6012" y="6237"/>
                </a:cubicBezTo>
                <a:cubicBezTo>
                  <a:pt x="6039" y="6237"/>
                  <a:pt x="6175" y="5984"/>
                  <a:pt x="6175" y="5984"/>
                </a:cubicBezTo>
                <a:cubicBezTo>
                  <a:pt x="6230" y="5832"/>
                  <a:pt x="6230" y="5832"/>
                  <a:pt x="6230" y="5832"/>
                </a:cubicBezTo>
                <a:cubicBezTo>
                  <a:pt x="6230" y="5832"/>
                  <a:pt x="6339" y="5427"/>
                  <a:pt x="6393" y="5377"/>
                </a:cubicBezTo>
                <a:cubicBezTo>
                  <a:pt x="6447" y="5377"/>
                  <a:pt x="6747" y="4921"/>
                  <a:pt x="6801" y="4972"/>
                </a:cubicBezTo>
                <a:cubicBezTo>
                  <a:pt x="6855" y="4972"/>
                  <a:pt x="7046" y="4668"/>
                  <a:pt x="7100" y="4567"/>
                </a:cubicBezTo>
                <a:cubicBezTo>
                  <a:pt x="7155" y="4517"/>
                  <a:pt x="7155" y="4416"/>
                  <a:pt x="7291" y="4365"/>
                </a:cubicBezTo>
                <a:cubicBezTo>
                  <a:pt x="7399" y="4365"/>
                  <a:pt x="8161" y="4163"/>
                  <a:pt x="8161" y="4163"/>
                </a:cubicBezTo>
                <a:cubicBezTo>
                  <a:pt x="8596" y="3910"/>
                  <a:pt x="8596" y="3910"/>
                  <a:pt x="8596" y="3910"/>
                </a:cubicBezTo>
                <a:cubicBezTo>
                  <a:pt x="8814" y="3606"/>
                  <a:pt x="8814" y="3606"/>
                  <a:pt x="8814" y="3606"/>
                </a:cubicBezTo>
                <a:cubicBezTo>
                  <a:pt x="8841" y="3454"/>
                  <a:pt x="8841" y="3454"/>
                  <a:pt x="8841" y="3454"/>
                </a:cubicBezTo>
                <a:cubicBezTo>
                  <a:pt x="9086" y="3454"/>
                  <a:pt x="9086" y="3454"/>
                  <a:pt x="9086" y="3454"/>
                </a:cubicBezTo>
                <a:cubicBezTo>
                  <a:pt x="9086" y="3454"/>
                  <a:pt x="9059" y="3657"/>
                  <a:pt x="9059" y="3657"/>
                </a:cubicBezTo>
                <a:cubicBezTo>
                  <a:pt x="9059" y="3707"/>
                  <a:pt x="9032" y="3758"/>
                  <a:pt x="9113" y="3808"/>
                </a:cubicBezTo>
                <a:cubicBezTo>
                  <a:pt x="9195" y="3910"/>
                  <a:pt x="9277" y="4011"/>
                  <a:pt x="9304" y="4011"/>
                </a:cubicBezTo>
                <a:cubicBezTo>
                  <a:pt x="9331" y="4011"/>
                  <a:pt x="9385" y="4061"/>
                  <a:pt x="9413" y="4061"/>
                </a:cubicBezTo>
                <a:cubicBezTo>
                  <a:pt x="9440" y="4112"/>
                  <a:pt x="9576" y="4163"/>
                  <a:pt x="9576" y="4163"/>
                </a:cubicBezTo>
                <a:cubicBezTo>
                  <a:pt x="9576" y="4163"/>
                  <a:pt x="9739" y="4061"/>
                  <a:pt x="9739" y="4061"/>
                </a:cubicBezTo>
                <a:cubicBezTo>
                  <a:pt x="9739" y="4011"/>
                  <a:pt x="9821" y="3960"/>
                  <a:pt x="9875" y="3910"/>
                </a:cubicBezTo>
                <a:cubicBezTo>
                  <a:pt x="9929" y="3859"/>
                  <a:pt x="10147" y="3758"/>
                  <a:pt x="10147" y="3758"/>
                </a:cubicBezTo>
                <a:cubicBezTo>
                  <a:pt x="10147" y="3758"/>
                  <a:pt x="10202" y="3910"/>
                  <a:pt x="10229" y="3910"/>
                </a:cubicBezTo>
                <a:cubicBezTo>
                  <a:pt x="10229" y="3960"/>
                  <a:pt x="10338" y="4061"/>
                  <a:pt x="10310" y="4163"/>
                </a:cubicBezTo>
                <a:cubicBezTo>
                  <a:pt x="10310" y="4213"/>
                  <a:pt x="10310" y="4365"/>
                  <a:pt x="10310" y="4365"/>
                </a:cubicBezTo>
                <a:cubicBezTo>
                  <a:pt x="10474" y="4517"/>
                  <a:pt x="10474" y="4517"/>
                  <a:pt x="10474" y="4517"/>
                </a:cubicBezTo>
                <a:cubicBezTo>
                  <a:pt x="10474" y="4517"/>
                  <a:pt x="10582" y="4618"/>
                  <a:pt x="10610" y="4668"/>
                </a:cubicBezTo>
                <a:cubicBezTo>
                  <a:pt x="10637" y="4668"/>
                  <a:pt x="10800" y="4719"/>
                  <a:pt x="10800" y="4719"/>
                </a:cubicBezTo>
                <a:cubicBezTo>
                  <a:pt x="10827" y="4365"/>
                  <a:pt x="10827" y="4365"/>
                  <a:pt x="10827" y="4365"/>
                </a:cubicBezTo>
                <a:cubicBezTo>
                  <a:pt x="10827" y="4365"/>
                  <a:pt x="10882" y="4264"/>
                  <a:pt x="10963" y="4264"/>
                </a:cubicBezTo>
                <a:cubicBezTo>
                  <a:pt x="11045" y="4264"/>
                  <a:pt x="11181" y="4264"/>
                  <a:pt x="11181" y="4264"/>
                </a:cubicBezTo>
                <a:cubicBezTo>
                  <a:pt x="11181" y="4264"/>
                  <a:pt x="11290" y="4314"/>
                  <a:pt x="11290" y="4365"/>
                </a:cubicBezTo>
                <a:cubicBezTo>
                  <a:pt x="11290" y="4416"/>
                  <a:pt x="11426" y="4567"/>
                  <a:pt x="11426" y="4567"/>
                </a:cubicBezTo>
                <a:cubicBezTo>
                  <a:pt x="11616" y="4466"/>
                  <a:pt x="11616" y="4466"/>
                  <a:pt x="11616" y="4466"/>
                </a:cubicBezTo>
                <a:cubicBezTo>
                  <a:pt x="11698" y="4517"/>
                  <a:pt x="11698" y="4517"/>
                  <a:pt x="11698" y="4517"/>
                </a:cubicBezTo>
                <a:cubicBezTo>
                  <a:pt x="11943" y="4567"/>
                  <a:pt x="11943" y="4567"/>
                  <a:pt x="11943" y="4567"/>
                </a:cubicBezTo>
                <a:cubicBezTo>
                  <a:pt x="11943" y="4567"/>
                  <a:pt x="11997" y="4567"/>
                  <a:pt x="11997" y="4517"/>
                </a:cubicBezTo>
                <a:cubicBezTo>
                  <a:pt x="12024" y="4466"/>
                  <a:pt x="12024" y="4314"/>
                  <a:pt x="12024" y="4314"/>
                </a:cubicBezTo>
                <a:cubicBezTo>
                  <a:pt x="12024" y="4314"/>
                  <a:pt x="11997" y="4314"/>
                  <a:pt x="12079" y="4264"/>
                </a:cubicBezTo>
                <a:cubicBezTo>
                  <a:pt x="12160" y="4264"/>
                  <a:pt x="12133" y="4213"/>
                  <a:pt x="12160" y="4264"/>
                </a:cubicBezTo>
                <a:cubicBezTo>
                  <a:pt x="12187" y="4314"/>
                  <a:pt x="12296" y="4314"/>
                  <a:pt x="12351" y="4365"/>
                </a:cubicBezTo>
                <a:cubicBezTo>
                  <a:pt x="12378" y="4365"/>
                  <a:pt x="12487" y="4416"/>
                  <a:pt x="12514" y="4416"/>
                </a:cubicBezTo>
                <a:cubicBezTo>
                  <a:pt x="12541" y="4416"/>
                  <a:pt x="12813" y="4365"/>
                  <a:pt x="12813" y="4365"/>
                </a:cubicBezTo>
                <a:cubicBezTo>
                  <a:pt x="12813" y="4365"/>
                  <a:pt x="12759" y="4416"/>
                  <a:pt x="12868" y="4314"/>
                </a:cubicBezTo>
                <a:cubicBezTo>
                  <a:pt x="12976" y="4213"/>
                  <a:pt x="13112" y="4061"/>
                  <a:pt x="13112" y="4061"/>
                </a:cubicBezTo>
                <a:cubicBezTo>
                  <a:pt x="13112" y="4061"/>
                  <a:pt x="13112" y="4061"/>
                  <a:pt x="13194" y="4011"/>
                </a:cubicBezTo>
                <a:cubicBezTo>
                  <a:pt x="13276" y="3960"/>
                  <a:pt x="13276" y="3758"/>
                  <a:pt x="13276" y="3758"/>
                </a:cubicBezTo>
                <a:cubicBezTo>
                  <a:pt x="13276" y="3758"/>
                  <a:pt x="13276" y="3758"/>
                  <a:pt x="13330" y="3758"/>
                </a:cubicBezTo>
                <a:cubicBezTo>
                  <a:pt x="13357" y="3707"/>
                  <a:pt x="13520" y="3657"/>
                  <a:pt x="13520" y="3657"/>
                </a:cubicBezTo>
                <a:cubicBezTo>
                  <a:pt x="13520" y="3657"/>
                  <a:pt x="13548" y="3556"/>
                  <a:pt x="13575" y="3505"/>
                </a:cubicBezTo>
                <a:cubicBezTo>
                  <a:pt x="13602" y="3505"/>
                  <a:pt x="13656" y="3404"/>
                  <a:pt x="13656" y="3404"/>
                </a:cubicBezTo>
                <a:cubicBezTo>
                  <a:pt x="13684" y="3404"/>
                  <a:pt x="13684" y="3404"/>
                  <a:pt x="13684" y="3404"/>
                </a:cubicBezTo>
                <a:cubicBezTo>
                  <a:pt x="13792" y="3353"/>
                  <a:pt x="13792" y="3353"/>
                  <a:pt x="13792" y="3353"/>
                </a:cubicBezTo>
                <a:cubicBezTo>
                  <a:pt x="13820" y="3252"/>
                  <a:pt x="13820" y="3252"/>
                  <a:pt x="13820" y="3252"/>
                </a:cubicBezTo>
                <a:cubicBezTo>
                  <a:pt x="14037" y="3353"/>
                  <a:pt x="14037" y="3353"/>
                  <a:pt x="14037" y="3353"/>
                </a:cubicBezTo>
                <a:cubicBezTo>
                  <a:pt x="14037" y="3353"/>
                  <a:pt x="14228" y="3404"/>
                  <a:pt x="14255" y="3353"/>
                </a:cubicBezTo>
                <a:cubicBezTo>
                  <a:pt x="14309" y="3353"/>
                  <a:pt x="14391" y="3100"/>
                  <a:pt x="14445" y="3151"/>
                </a:cubicBezTo>
                <a:cubicBezTo>
                  <a:pt x="14473" y="3151"/>
                  <a:pt x="14527" y="3252"/>
                  <a:pt x="14554" y="3201"/>
                </a:cubicBezTo>
                <a:cubicBezTo>
                  <a:pt x="14581" y="3201"/>
                  <a:pt x="14609" y="3303"/>
                  <a:pt x="14690" y="3201"/>
                </a:cubicBezTo>
                <a:cubicBezTo>
                  <a:pt x="14799" y="3050"/>
                  <a:pt x="14881" y="2847"/>
                  <a:pt x="14881" y="2847"/>
                </a:cubicBezTo>
                <a:cubicBezTo>
                  <a:pt x="14881" y="2847"/>
                  <a:pt x="14853" y="2746"/>
                  <a:pt x="14935" y="2696"/>
                </a:cubicBezTo>
                <a:cubicBezTo>
                  <a:pt x="15017" y="2594"/>
                  <a:pt x="15017" y="2544"/>
                  <a:pt x="15071" y="2544"/>
                </a:cubicBezTo>
                <a:cubicBezTo>
                  <a:pt x="15125" y="2493"/>
                  <a:pt x="15125" y="2544"/>
                  <a:pt x="15153" y="2443"/>
                </a:cubicBezTo>
                <a:cubicBezTo>
                  <a:pt x="15153" y="2342"/>
                  <a:pt x="15153" y="2240"/>
                  <a:pt x="15180" y="2190"/>
                </a:cubicBezTo>
                <a:cubicBezTo>
                  <a:pt x="15207" y="2190"/>
                  <a:pt x="15234" y="2089"/>
                  <a:pt x="15289" y="2089"/>
                </a:cubicBezTo>
                <a:cubicBezTo>
                  <a:pt x="15316" y="2038"/>
                  <a:pt x="15370" y="1987"/>
                  <a:pt x="15370" y="1886"/>
                </a:cubicBezTo>
                <a:cubicBezTo>
                  <a:pt x="15397" y="1785"/>
                  <a:pt x="15343" y="1836"/>
                  <a:pt x="15397" y="1785"/>
                </a:cubicBezTo>
                <a:cubicBezTo>
                  <a:pt x="15452" y="1684"/>
                  <a:pt x="15479" y="1633"/>
                  <a:pt x="15534" y="1532"/>
                </a:cubicBezTo>
                <a:cubicBezTo>
                  <a:pt x="15588" y="1482"/>
                  <a:pt x="15615" y="1431"/>
                  <a:pt x="15642" y="1330"/>
                </a:cubicBezTo>
                <a:cubicBezTo>
                  <a:pt x="15642" y="1229"/>
                  <a:pt x="15642" y="1178"/>
                  <a:pt x="15670" y="1026"/>
                </a:cubicBezTo>
                <a:cubicBezTo>
                  <a:pt x="15724" y="875"/>
                  <a:pt x="15670" y="773"/>
                  <a:pt x="15751" y="773"/>
                </a:cubicBezTo>
                <a:cubicBezTo>
                  <a:pt x="15778" y="773"/>
                  <a:pt x="15778" y="773"/>
                  <a:pt x="15806" y="773"/>
                </a:cubicBezTo>
                <a:cubicBezTo>
                  <a:pt x="15806" y="875"/>
                  <a:pt x="15860" y="925"/>
                  <a:pt x="15914" y="976"/>
                </a:cubicBezTo>
                <a:cubicBezTo>
                  <a:pt x="15996" y="1026"/>
                  <a:pt x="16214" y="824"/>
                  <a:pt x="16214" y="824"/>
                </a:cubicBezTo>
                <a:cubicBezTo>
                  <a:pt x="16350" y="723"/>
                  <a:pt x="16350" y="723"/>
                  <a:pt x="16350" y="723"/>
                </a:cubicBezTo>
                <a:cubicBezTo>
                  <a:pt x="16486" y="672"/>
                  <a:pt x="16486" y="672"/>
                  <a:pt x="16486" y="672"/>
                </a:cubicBezTo>
                <a:cubicBezTo>
                  <a:pt x="16486" y="672"/>
                  <a:pt x="16812" y="622"/>
                  <a:pt x="16866" y="571"/>
                </a:cubicBezTo>
                <a:cubicBezTo>
                  <a:pt x="16948" y="470"/>
                  <a:pt x="16948" y="369"/>
                  <a:pt x="16948" y="369"/>
                </a:cubicBezTo>
                <a:cubicBezTo>
                  <a:pt x="16921" y="217"/>
                  <a:pt x="16921" y="217"/>
                  <a:pt x="16921" y="217"/>
                </a:cubicBezTo>
                <a:cubicBezTo>
                  <a:pt x="16921" y="217"/>
                  <a:pt x="17084" y="65"/>
                  <a:pt x="17166" y="15"/>
                </a:cubicBezTo>
                <a:cubicBezTo>
                  <a:pt x="17220" y="-36"/>
                  <a:pt x="17275" y="65"/>
                  <a:pt x="17275" y="65"/>
                </a:cubicBezTo>
                <a:cubicBezTo>
                  <a:pt x="17356" y="217"/>
                  <a:pt x="17356" y="217"/>
                  <a:pt x="17356" y="217"/>
                </a:cubicBezTo>
                <a:cubicBezTo>
                  <a:pt x="17465" y="419"/>
                  <a:pt x="17465" y="419"/>
                  <a:pt x="17465" y="419"/>
                </a:cubicBezTo>
                <a:cubicBezTo>
                  <a:pt x="17601" y="470"/>
                  <a:pt x="17601" y="470"/>
                  <a:pt x="17601" y="470"/>
                </a:cubicBezTo>
                <a:cubicBezTo>
                  <a:pt x="17601" y="470"/>
                  <a:pt x="17683" y="622"/>
                  <a:pt x="17710" y="672"/>
                </a:cubicBezTo>
                <a:cubicBezTo>
                  <a:pt x="17710" y="773"/>
                  <a:pt x="17710" y="773"/>
                  <a:pt x="17710" y="773"/>
                </a:cubicBezTo>
                <a:cubicBezTo>
                  <a:pt x="17873" y="773"/>
                  <a:pt x="17873" y="773"/>
                  <a:pt x="17873" y="773"/>
                </a:cubicBezTo>
                <a:cubicBezTo>
                  <a:pt x="18009" y="672"/>
                  <a:pt x="18009" y="672"/>
                  <a:pt x="18009" y="672"/>
                </a:cubicBezTo>
                <a:cubicBezTo>
                  <a:pt x="18145" y="824"/>
                  <a:pt x="18145" y="824"/>
                  <a:pt x="18145" y="824"/>
                </a:cubicBezTo>
                <a:cubicBezTo>
                  <a:pt x="18254" y="773"/>
                  <a:pt x="18254" y="773"/>
                  <a:pt x="18254" y="773"/>
                </a:cubicBezTo>
                <a:cubicBezTo>
                  <a:pt x="18281" y="773"/>
                  <a:pt x="18281" y="824"/>
                  <a:pt x="18308" y="824"/>
                </a:cubicBezTo>
                <a:cubicBezTo>
                  <a:pt x="18308" y="875"/>
                  <a:pt x="18308" y="925"/>
                  <a:pt x="18308" y="976"/>
                </a:cubicBezTo>
                <a:cubicBezTo>
                  <a:pt x="18336" y="1077"/>
                  <a:pt x="18363" y="1077"/>
                  <a:pt x="18363" y="1077"/>
                </a:cubicBezTo>
                <a:cubicBezTo>
                  <a:pt x="18417" y="1229"/>
                  <a:pt x="18417" y="1229"/>
                  <a:pt x="18417" y="1229"/>
                </a:cubicBezTo>
                <a:cubicBezTo>
                  <a:pt x="18444" y="1380"/>
                  <a:pt x="18444" y="1380"/>
                  <a:pt x="18444" y="1380"/>
                </a:cubicBezTo>
                <a:cubicBezTo>
                  <a:pt x="18417" y="1633"/>
                  <a:pt x="18417" y="1633"/>
                  <a:pt x="18417" y="1633"/>
                </a:cubicBezTo>
                <a:cubicBezTo>
                  <a:pt x="18417" y="1633"/>
                  <a:pt x="18363" y="1886"/>
                  <a:pt x="18336" y="1987"/>
                </a:cubicBezTo>
                <a:cubicBezTo>
                  <a:pt x="18308" y="2089"/>
                  <a:pt x="18390" y="2190"/>
                  <a:pt x="18390" y="2190"/>
                </a:cubicBezTo>
                <a:cubicBezTo>
                  <a:pt x="18417" y="2291"/>
                  <a:pt x="18417" y="2291"/>
                  <a:pt x="18417" y="2291"/>
                </a:cubicBezTo>
                <a:cubicBezTo>
                  <a:pt x="18417" y="2291"/>
                  <a:pt x="18444" y="2443"/>
                  <a:pt x="18472" y="2493"/>
                </a:cubicBezTo>
                <a:cubicBezTo>
                  <a:pt x="18472" y="2544"/>
                  <a:pt x="18472" y="2544"/>
                  <a:pt x="18472" y="2544"/>
                </a:cubicBezTo>
                <a:cubicBezTo>
                  <a:pt x="18472" y="2544"/>
                  <a:pt x="18553" y="2645"/>
                  <a:pt x="18580" y="2696"/>
                </a:cubicBezTo>
                <a:cubicBezTo>
                  <a:pt x="18608" y="2696"/>
                  <a:pt x="18608" y="2746"/>
                  <a:pt x="18635" y="2797"/>
                </a:cubicBezTo>
                <a:cubicBezTo>
                  <a:pt x="18662" y="2847"/>
                  <a:pt x="18635" y="2949"/>
                  <a:pt x="18635" y="2949"/>
                </a:cubicBezTo>
                <a:cubicBezTo>
                  <a:pt x="18553" y="3100"/>
                  <a:pt x="18553" y="3100"/>
                  <a:pt x="18553" y="3100"/>
                </a:cubicBezTo>
                <a:cubicBezTo>
                  <a:pt x="18553" y="3100"/>
                  <a:pt x="18689" y="3100"/>
                  <a:pt x="18744" y="3100"/>
                </a:cubicBezTo>
                <a:cubicBezTo>
                  <a:pt x="18798" y="3100"/>
                  <a:pt x="18798" y="3100"/>
                  <a:pt x="18825" y="3100"/>
                </a:cubicBezTo>
                <a:cubicBezTo>
                  <a:pt x="18852" y="3100"/>
                  <a:pt x="18961" y="3151"/>
                  <a:pt x="18961" y="3151"/>
                </a:cubicBezTo>
                <a:cubicBezTo>
                  <a:pt x="18961" y="3151"/>
                  <a:pt x="19016" y="3100"/>
                  <a:pt x="19043" y="3100"/>
                </a:cubicBezTo>
                <a:cubicBezTo>
                  <a:pt x="19097" y="3050"/>
                  <a:pt x="19152" y="3050"/>
                  <a:pt x="19152" y="3050"/>
                </a:cubicBezTo>
                <a:cubicBezTo>
                  <a:pt x="19260" y="2898"/>
                  <a:pt x="19260" y="2898"/>
                  <a:pt x="19260" y="2898"/>
                </a:cubicBezTo>
                <a:cubicBezTo>
                  <a:pt x="19260" y="2898"/>
                  <a:pt x="19396" y="2949"/>
                  <a:pt x="19451" y="2949"/>
                </a:cubicBezTo>
                <a:cubicBezTo>
                  <a:pt x="19478" y="2949"/>
                  <a:pt x="19560" y="2949"/>
                  <a:pt x="19587" y="2898"/>
                </a:cubicBezTo>
                <a:cubicBezTo>
                  <a:pt x="19614" y="2898"/>
                  <a:pt x="19723" y="2999"/>
                  <a:pt x="19723" y="2999"/>
                </a:cubicBezTo>
                <a:cubicBezTo>
                  <a:pt x="19723" y="2999"/>
                  <a:pt x="19777" y="3100"/>
                  <a:pt x="19805" y="3151"/>
                </a:cubicBezTo>
                <a:cubicBezTo>
                  <a:pt x="19777" y="3303"/>
                  <a:pt x="19750" y="3404"/>
                  <a:pt x="19750" y="3454"/>
                </a:cubicBezTo>
                <a:cubicBezTo>
                  <a:pt x="19777" y="3505"/>
                  <a:pt x="19859" y="3606"/>
                  <a:pt x="19886" y="3707"/>
                </a:cubicBezTo>
                <a:cubicBezTo>
                  <a:pt x="19886" y="3758"/>
                  <a:pt x="19777" y="4011"/>
                  <a:pt x="19777" y="4011"/>
                </a:cubicBezTo>
                <a:close/>
                <a:moveTo>
                  <a:pt x="0" y="8260"/>
                </a:moveTo>
                <a:cubicBezTo>
                  <a:pt x="0" y="8260"/>
                  <a:pt x="0" y="8260"/>
                  <a:pt x="0" y="8260"/>
                </a:cubicBezTo>
                <a:cubicBezTo>
                  <a:pt x="0" y="8260"/>
                  <a:pt x="0" y="8260"/>
                  <a:pt x="0" y="8260"/>
                </a:cubicBezTo>
                <a:cubicBezTo>
                  <a:pt x="0" y="8260"/>
                  <a:pt x="0" y="8260"/>
                  <a:pt x="0" y="8260"/>
                </a:cubicBezTo>
                <a:cubicBezTo>
                  <a:pt x="0" y="8260"/>
                  <a:pt x="0" y="8260"/>
                  <a:pt x="0" y="8260"/>
                </a:cubicBezTo>
                <a:cubicBezTo>
                  <a:pt x="0" y="8260"/>
                  <a:pt x="0" y="8260"/>
                  <a:pt x="0" y="8260"/>
                </a:cubicBez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40" name="Shape 2740"/>
          <p:cNvSpPr/>
          <p:nvPr/>
        </p:nvSpPr>
        <p:spPr>
          <a:xfrm>
            <a:off x="16901448" y="736532"/>
            <a:ext cx="1452677" cy="2573916"/>
          </a:xfrm>
          <a:custGeom>
            <a:avLst/>
            <a:gdLst/>
            <a:ahLst/>
            <a:cxnLst>
              <a:cxn ang="0">
                <a:pos x="wd2" y="hd2"/>
              </a:cxn>
              <a:cxn ang="5400000">
                <a:pos x="wd2" y="hd2"/>
              </a:cxn>
              <a:cxn ang="10800000">
                <a:pos x="wd2" y="hd2"/>
              </a:cxn>
              <a:cxn ang="16200000">
                <a:pos x="wd2" y="hd2"/>
              </a:cxn>
            </a:cxnLst>
            <a:rect l="0" t="0" r="r" b="b"/>
            <a:pathLst>
              <a:path w="21562" h="21579" extrusionOk="0">
                <a:moveTo>
                  <a:pt x="1325" y="3716"/>
                </a:moveTo>
                <a:cubicBezTo>
                  <a:pt x="1120" y="3529"/>
                  <a:pt x="1120" y="3529"/>
                  <a:pt x="1120" y="3529"/>
                </a:cubicBezTo>
                <a:cubicBezTo>
                  <a:pt x="848" y="3454"/>
                  <a:pt x="848" y="3454"/>
                  <a:pt x="848" y="3454"/>
                </a:cubicBezTo>
                <a:cubicBezTo>
                  <a:pt x="507" y="3380"/>
                  <a:pt x="507" y="3380"/>
                  <a:pt x="507" y="3380"/>
                </a:cubicBezTo>
                <a:cubicBezTo>
                  <a:pt x="507" y="3230"/>
                  <a:pt x="507" y="3230"/>
                  <a:pt x="507" y="3230"/>
                </a:cubicBezTo>
                <a:cubicBezTo>
                  <a:pt x="30" y="3081"/>
                  <a:pt x="30" y="3081"/>
                  <a:pt x="30" y="3081"/>
                </a:cubicBezTo>
                <a:cubicBezTo>
                  <a:pt x="30" y="3081"/>
                  <a:pt x="-38" y="3006"/>
                  <a:pt x="30" y="3006"/>
                </a:cubicBezTo>
                <a:cubicBezTo>
                  <a:pt x="98" y="2969"/>
                  <a:pt x="371" y="2969"/>
                  <a:pt x="439" y="2969"/>
                </a:cubicBezTo>
                <a:cubicBezTo>
                  <a:pt x="439" y="2931"/>
                  <a:pt x="439" y="2931"/>
                  <a:pt x="439" y="2931"/>
                </a:cubicBezTo>
                <a:cubicBezTo>
                  <a:pt x="507" y="2931"/>
                  <a:pt x="507" y="2931"/>
                  <a:pt x="507" y="2931"/>
                </a:cubicBezTo>
                <a:cubicBezTo>
                  <a:pt x="575" y="2931"/>
                  <a:pt x="575" y="2894"/>
                  <a:pt x="575" y="2894"/>
                </a:cubicBezTo>
                <a:cubicBezTo>
                  <a:pt x="575" y="2894"/>
                  <a:pt x="371" y="2670"/>
                  <a:pt x="507" y="2558"/>
                </a:cubicBezTo>
                <a:cubicBezTo>
                  <a:pt x="507" y="2520"/>
                  <a:pt x="507" y="2520"/>
                  <a:pt x="507" y="2520"/>
                </a:cubicBezTo>
                <a:cubicBezTo>
                  <a:pt x="507" y="2520"/>
                  <a:pt x="507" y="2520"/>
                  <a:pt x="507" y="2520"/>
                </a:cubicBezTo>
                <a:cubicBezTo>
                  <a:pt x="643" y="2445"/>
                  <a:pt x="916" y="2445"/>
                  <a:pt x="1052" y="2520"/>
                </a:cubicBezTo>
                <a:cubicBezTo>
                  <a:pt x="1325" y="2558"/>
                  <a:pt x="1325" y="2558"/>
                  <a:pt x="1325" y="2558"/>
                </a:cubicBezTo>
                <a:cubicBezTo>
                  <a:pt x="1802" y="2857"/>
                  <a:pt x="1802" y="2857"/>
                  <a:pt x="1802" y="2857"/>
                </a:cubicBezTo>
                <a:cubicBezTo>
                  <a:pt x="2211" y="3118"/>
                  <a:pt x="2211" y="3118"/>
                  <a:pt x="2211" y="3118"/>
                </a:cubicBezTo>
                <a:cubicBezTo>
                  <a:pt x="2211" y="3118"/>
                  <a:pt x="2824" y="3380"/>
                  <a:pt x="2960" y="3417"/>
                </a:cubicBezTo>
                <a:cubicBezTo>
                  <a:pt x="3096" y="3454"/>
                  <a:pt x="3846" y="3529"/>
                  <a:pt x="3914" y="3567"/>
                </a:cubicBezTo>
                <a:cubicBezTo>
                  <a:pt x="4118" y="3417"/>
                  <a:pt x="4118" y="3417"/>
                  <a:pt x="4118" y="3417"/>
                </a:cubicBezTo>
                <a:cubicBezTo>
                  <a:pt x="4391" y="3305"/>
                  <a:pt x="4391" y="3305"/>
                  <a:pt x="4391" y="3305"/>
                </a:cubicBezTo>
                <a:cubicBezTo>
                  <a:pt x="4323" y="3230"/>
                  <a:pt x="4323" y="3230"/>
                  <a:pt x="4323" y="3230"/>
                </a:cubicBezTo>
                <a:cubicBezTo>
                  <a:pt x="4664" y="3118"/>
                  <a:pt x="4664" y="3118"/>
                  <a:pt x="4664" y="3118"/>
                </a:cubicBezTo>
                <a:cubicBezTo>
                  <a:pt x="4936" y="3230"/>
                  <a:pt x="4936" y="3230"/>
                  <a:pt x="4936" y="3230"/>
                </a:cubicBezTo>
                <a:cubicBezTo>
                  <a:pt x="5618" y="3305"/>
                  <a:pt x="5618" y="3305"/>
                  <a:pt x="5618" y="3305"/>
                </a:cubicBezTo>
                <a:cubicBezTo>
                  <a:pt x="5890" y="3417"/>
                  <a:pt x="5890" y="3417"/>
                  <a:pt x="5890" y="3417"/>
                </a:cubicBezTo>
                <a:cubicBezTo>
                  <a:pt x="5890" y="3417"/>
                  <a:pt x="5958" y="3417"/>
                  <a:pt x="6026" y="3380"/>
                </a:cubicBezTo>
                <a:cubicBezTo>
                  <a:pt x="6026" y="3380"/>
                  <a:pt x="6026" y="3380"/>
                  <a:pt x="6026" y="3380"/>
                </a:cubicBezTo>
                <a:cubicBezTo>
                  <a:pt x="6094" y="3380"/>
                  <a:pt x="6094" y="3380"/>
                  <a:pt x="6163" y="3342"/>
                </a:cubicBezTo>
                <a:cubicBezTo>
                  <a:pt x="6163" y="3342"/>
                  <a:pt x="6163" y="3342"/>
                  <a:pt x="6163" y="3342"/>
                </a:cubicBezTo>
                <a:cubicBezTo>
                  <a:pt x="6163" y="3342"/>
                  <a:pt x="6163" y="3342"/>
                  <a:pt x="6163" y="3342"/>
                </a:cubicBezTo>
                <a:cubicBezTo>
                  <a:pt x="6163" y="3342"/>
                  <a:pt x="6163" y="3342"/>
                  <a:pt x="6163" y="3342"/>
                </a:cubicBezTo>
                <a:cubicBezTo>
                  <a:pt x="6163" y="3342"/>
                  <a:pt x="6163" y="3342"/>
                  <a:pt x="6163" y="3342"/>
                </a:cubicBezTo>
                <a:cubicBezTo>
                  <a:pt x="6163" y="3342"/>
                  <a:pt x="6163" y="3342"/>
                  <a:pt x="6163" y="3342"/>
                </a:cubicBezTo>
                <a:cubicBezTo>
                  <a:pt x="6163" y="3305"/>
                  <a:pt x="6163" y="3305"/>
                  <a:pt x="6163" y="3305"/>
                </a:cubicBezTo>
                <a:cubicBezTo>
                  <a:pt x="6163" y="3268"/>
                  <a:pt x="6163" y="3043"/>
                  <a:pt x="6163" y="3043"/>
                </a:cubicBezTo>
                <a:cubicBezTo>
                  <a:pt x="6163" y="3043"/>
                  <a:pt x="5958" y="2969"/>
                  <a:pt x="6163" y="2894"/>
                </a:cubicBezTo>
                <a:cubicBezTo>
                  <a:pt x="6367" y="2782"/>
                  <a:pt x="6640" y="2670"/>
                  <a:pt x="6640" y="2670"/>
                </a:cubicBezTo>
                <a:cubicBezTo>
                  <a:pt x="6640" y="2670"/>
                  <a:pt x="6776" y="2632"/>
                  <a:pt x="6776" y="2520"/>
                </a:cubicBezTo>
                <a:cubicBezTo>
                  <a:pt x="6776" y="2408"/>
                  <a:pt x="6640" y="2109"/>
                  <a:pt x="6640" y="2109"/>
                </a:cubicBezTo>
                <a:cubicBezTo>
                  <a:pt x="6640" y="2109"/>
                  <a:pt x="6503" y="1922"/>
                  <a:pt x="6503" y="1848"/>
                </a:cubicBezTo>
                <a:cubicBezTo>
                  <a:pt x="6640" y="1399"/>
                  <a:pt x="6299" y="1063"/>
                  <a:pt x="6503" y="1025"/>
                </a:cubicBezTo>
                <a:cubicBezTo>
                  <a:pt x="6503" y="1025"/>
                  <a:pt x="6503" y="1025"/>
                  <a:pt x="6503" y="1025"/>
                </a:cubicBezTo>
                <a:cubicBezTo>
                  <a:pt x="6640" y="988"/>
                  <a:pt x="6640" y="988"/>
                  <a:pt x="6640" y="988"/>
                </a:cubicBezTo>
                <a:cubicBezTo>
                  <a:pt x="6844" y="913"/>
                  <a:pt x="6844" y="913"/>
                  <a:pt x="6844" y="913"/>
                </a:cubicBezTo>
                <a:cubicBezTo>
                  <a:pt x="6844" y="913"/>
                  <a:pt x="6844" y="876"/>
                  <a:pt x="6844" y="876"/>
                </a:cubicBezTo>
                <a:cubicBezTo>
                  <a:pt x="6844" y="689"/>
                  <a:pt x="6435" y="502"/>
                  <a:pt x="6912" y="465"/>
                </a:cubicBezTo>
                <a:cubicBezTo>
                  <a:pt x="7117" y="390"/>
                  <a:pt x="7117" y="390"/>
                  <a:pt x="7117" y="390"/>
                </a:cubicBezTo>
                <a:cubicBezTo>
                  <a:pt x="7730" y="390"/>
                  <a:pt x="7730" y="390"/>
                  <a:pt x="7730" y="390"/>
                </a:cubicBezTo>
                <a:cubicBezTo>
                  <a:pt x="7866" y="166"/>
                  <a:pt x="7866" y="166"/>
                  <a:pt x="7866" y="166"/>
                </a:cubicBezTo>
                <a:cubicBezTo>
                  <a:pt x="8139" y="16"/>
                  <a:pt x="8139" y="16"/>
                  <a:pt x="8139" y="16"/>
                </a:cubicBezTo>
                <a:cubicBezTo>
                  <a:pt x="8343" y="16"/>
                  <a:pt x="8616" y="-21"/>
                  <a:pt x="8752" y="16"/>
                </a:cubicBezTo>
                <a:cubicBezTo>
                  <a:pt x="8888" y="128"/>
                  <a:pt x="8888" y="203"/>
                  <a:pt x="9161" y="241"/>
                </a:cubicBezTo>
                <a:cubicBezTo>
                  <a:pt x="9978" y="390"/>
                  <a:pt x="9978" y="390"/>
                  <a:pt x="9978" y="390"/>
                </a:cubicBezTo>
                <a:cubicBezTo>
                  <a:pt x="10455" y="427"/>
                  <a:pt x="10455" y="427"/>
                  <a:pt x="10455" y="427"/>
                </a:cubicBezTo>
                <a:cubicBezTo>
                  <a:pt x="10592" y="502"/>
                  <a:pt x="10592" y="502"/>
                  <a:pt x="10592" y="502"/>
                </a:cubicBezTo>
                <a:cubicBezTo>
                  <a:pt x="10592" y="502"/>
                  <a:pt x="10592" y="502"/>
                  <a:pt x="10592" y="502"/>
                </a:cubicBezTo>
                <a:cubicBezTo>
                  <a:pt x="10592" y="577"/>
                  <a:pt x="10592" y="652"/>
                  <a:pt x="10660" y="689"/>
                </a:cubicBezTo>
                <a:cubicBezTo>
                  <a:pt x="10660" y="764"/>
                  <a:pt x="10728" y="876"/>
                  <a:pt x="10728" y="876"/>
                </a:cubicBezTo>
                <a:cubicBezTo>
                  <a:pt x="10728" y="876"/>
                  <a:pt x="10660" y="988"/>
                  <a:pt x="10660" y="1063"/>
                </a:cubicBezTo>
                <a:cubicBezTo>
                  <a:pt x="10592" y="1100"/>
                  <a:pt x="10592" y="1212"/>
                  <a:pt x="10592" y="1250"/>
                </a:cubicBezTo>
                <a:cubicBezTo>
                  <a:pt x="10592" y="1287"/>
                  <a:pt x="10592" y="1324"/>
                  <a:pt x="10592" y="1362"/>
                </a:cubicBezTo>
                <a:cubicBezTo>
                  <a:pt x="10592" y="1436"/>
                  <a:pt x="10660" y="1549"/>
                  <a:pt x="10728" y="1586"/>
                </a:cubicBezTo>
                <a:cubicBezTo>
                  <a:pt x="10728" y="1623"/>
                  <a:pt x="11069" y="1735"/>
                  <a:pt x="11069" y="1735"/>
                </a:cubicBezTo>
                <a:cubicBezTo>
                  <a:pt x="11069" y="1735"/>
                  <a:pt x="11069" y="1773"/>
                  <a:pt x="10728" y="1922"/>
                </a:cubicBezTo>
                <a:cubicBezTo>
                  <a:pt x="10455" y="2109"/>
                  <a:pt x="10455" y="2109"/>
                  <a:pt x="10455" y="2109"/>
                </a:cubicBezTo>
                <a:cubicBezTo>
                  <a:pt x="10932" y="2184"/>
                  <a:pt x="10932" y="2184"/>
                  <a:pt x="10932" y="2184"/>
                </a:cubicBezTo>
                <a:cubicBezTo>
                  <a:pt x="10932" y="2371"/>
                  <a:pt x="10932" y="2371"/>
                  <a:pt x="10932" y="2371"/>
                </a:cubicBezTo>
                <a:cubicBezTo>
                  <a:pt x="10932" y="2520"/>
                  <a:pt x="10932" y="2520"/>
                  <a:pt x="10932" y="2520"/>
                </a:cubicBezTo>
                <a:cubicBezTo>
                  <a:pt x="10864" y="2744"/>
                  <a:pt x="10864" y="2744"/>
                  <a:pt x="10864" y="2744"/>
                </a:cubicBezTo>
                <a:cubicBezTo>
                  <a:pt x="10660" y="2894"/>
                  <a:pt x="10660" y="2894"/>
                  <a:pt x="10660" y="2894"/>
                </a:cubicBezTo>
                <a:cubicBezTo>
                  <a:pt x="10932" y="3118"/>
                  <a:pt x="10932" y="3118"/>
                  <a:pt x="10932" y="3118"/>
                </a:cubicBezTo>
                <a:cubicBezTo>
                  <a:pt x="11273" y="3417"/>
                  <a:pt x="11273" y="3417"/>
                  <a:pt x="11273" y="3417"/>
                </a:cubicBezTo>
                <a:cubicBezTo>
                  <a:pt x="11750" y="3567"/>
                  <a:pt x="11750" y="3567"/>
                  <a:pt x="11750" y="3567"/>
                </a:cubicBezTo>
                <a:cubicBezTo>
                  <a:pt x="11750" y="3567"/>
                  <a:pt x="11818" y="3529"/>
                  <a:pt x="12295" y="3567"/>
                </a:cubicBezTo>
                <a:cubicBezTo>
                  <a:pt x="12772" y="3641"/>
                  <a:pt x="12908" y="3866"/>
                  <a:pt x="12908" y="3866"/>
                </a:cubicBezTo>
                <a:cubicBezTo>
                  <a:pt x="13181" y="4052"/>
                  <a:pt x="13181" y="4052"/>
                  <a:pt x="13181" y="4052"/>
                </a:cubicBezTo>
                <a:cubicBezTo>
                  <a:pt x="13590" y="4202"/>
                  <a:pt x="13590" y="4202"/>
                  <a:pt x="13590" y="4202"/>
                </a:cubicBezTo>
                <a:cubicBezTo>
                  <a:pt x="13794" y="4314"/>
                  <a:pt x="13794" y="4314"/>
                  <a:pt x="13794" y="4314"/>
                </a:cubicBezTo>
                <a:cubicBezTo>
                  <a:pt x="13726" y="4650"/>
                  <a:pt x="13726" y="4650"/>
                  <a:pt x="13726" y="4650"/>
                </a:cubicBezTo>
                <a:cubicBezTo>
                  <a:pt x="13726" y="4650"/>
                  <a:pt x="13522" y="4837"/>
                  <a:pt x="13590" y="4987"/>
                </a:cubicBezTo>
                <a:cubicBezTo>
                  <a:pt x="13590" y="5173"/>
                  <a:pt x="13385" y="5435"/>
                  <a:pt x="13385" y="5510"/>
                </a:cubicBezTo>
                <a:cubicBezTo>
                  <a:pt x="13385" y="5547"/>
                  <a:pt x="13249" y="5846"/>
                  <a:pt x="13249" y="5846"/>
                </a:cubicBezTo>
                <a:cubicBezTo>
                  <a:pt x="13453" y="6108"/>
                  <a:pt x="13453" y="6108"/>
                  <a:pt x="13453" y="6108"/>
                </a:cubicBezTo>
                <a:cubicBezTo>
                  <a:pt x="13726" y="6257"/>
                  <a:pt x="13726" y="6257"/>
                  <a:pt x="13726" y="6257"/>
                </a:cubicBezTo>
                <a:cubicBezTo>
                  <a:pt x="14135" y="6519"/>
                  <a:pt x="14135" y="6519"/>
                  <a:pt x="14135" y="6519"/>
                </a:cubicBezTo>
                <a:cubicBezTo>
                  <a:pt x="14680" y="6855"/>
                  <a:pt x="14680" y="6855"/>
                  <a:pt x="14680" y="6855"/>
                </a:cubicBezTo>
                <a:cubicBezTo>
                  <a:pt x="14884" y="7117"/>
                  <a:pt x="14884" y="7117"/>
                  <a:pt x="14884" y="7117"/>
                </a:cubicBezTo>
                <a:cubicBezTo>
                  <a:pt x="14884" y="7117"/>
                  <a:pt x="15430" y="7304"/>
                  <a:pt x="15430" y="7341"/>
                </a:cubicBezTo>
                <a:cubicBezTo>
                  <a:pt x="15430" y="7378"/>
                  <a:pt x="15634" y="7565"/>
                  <a:pt x="15634" y="7565"/>
                </a:cubicBezTo>
                <a:cubicBezTo>
                  <a:pt x="15906" y="7827"/>
                  <a:pt x="15906" y="7827"/>
                  <a:pt x="15906" y="7827"/>
                </a:cubicBezTo>
                <a:cubicBezTo>
                  <a:pt x="15838" y="8014"/>
                  <a:pt x="15838" y="8014"/>
                  <a:pt x="15838" y="8014"/>
                </a:cubicBezTo>
                <a:cubicBezTo>
                  <a:pt x="15634" y="8200"/>
                  <a:pt x="15634" y="8200"/>
                  <a:pt x="15634" y="8200"/>
                </a:cubicBezTo>
                <a:cubicBezTo>
                  <a:pt x="15634" y="8313"/>
                  <a:pt x="15634" y="8313"/>
                  <a:pt x="15634" y="8313"/>
                </a:cubicBezTo>
                <a:cubicBezTo>
                  <a:pt x="15838" y="8462"/>
                  <a:pt x="15838" y="8462"/>
                  <a:pt x="15838" y="8462"/>
                </a:cubicBezTo>
                <a:cubicBezTo>
                  <a:pt x="15770" y="8612"/>
                  <a:pt x="15770" y="8612"/>
                  <a:pt x="15770" y="8612"/>
                </a:cubicBezTo>
                <a:cubicBezTo>
                  <a:pt x="15975" y="8836"/>
                  <a:pt x="15975" y="8836"/>
                  <a:pt x="15975" y="8836"/>
                </a:cubicBezTo>
                <a:cubicBezTo>
                  <a:pt x="15838" y="8985"/>
                  <a:pt x="15838" y="8985"/>
                  <a:pt x="15838" y="8985"/>
                </a:cubicBezTo>
                <a:cubicBezTo>
                  <a:pt x="16179" y="9060"/>
                  <a:pt x="16179" y="9060"/>
                  <a:pt x="16179" y="9060"/>
                </a:cubicBezTo>
                <a:cubicBezTo>
                  <a:pt x="16179" y="9060"/>
                  <a:pt x="16247" y="9097"/>
                  <a:pt x="16179" y="9172"/>
                </a:cubicBezTo>
                <a:cubicBezTo>
                  <a:pt x="16111" y="9209"/>
                  <a:pt x="16043" y="9471"/>
                  <a:pt x="16043" y="9471"/>
                </a:cubicBezTo>
                <a:cubicBezTo>
                  <a:pt x="16383" y="9770"/>
                  <a:pt x="16383" y="9770"/>
                  <a:pt x="16383" y="9770"/>
                </a:cubicBezTo>
                <a:cubicBezTo>
                  <a:pt x="16860" y="9807"/>
                  <a:pt x="16860" y="9807"/>
                  <a:pt x="16860" y="9807"/>
                </a:cubicBezTo>
                <a:cubicBezTo>
                  <a:pt x="16860" y="9807"/>
                  <a:pt x="17133" y="9807"/>
                  <a:pt x="17133" y="9845"/>
                </a:cubicBezTo>
                <a:cubicBezTo>
                  <a:pt x="17201" y="9882"/>
                  <a:pt x="17269" y="9994"/>
                  <a:pt x="17269" y="9994"/>
                </a:cubicBezTo>
                <a:cubicBezTo>
                  <a:pt x="17065" y="10218"/>
                  <a:pt x="17065" y="10218"/>
                  <a:pt x="17065" y="10218"/>
                </a:cubicBezTo>
                <a:cubicBezTo>
                  <a:pt x="17065" y="10218"/>
                  <a:pt x="17133" y="10331"/>
                  <a:pt x="17337" y="10405"/>
                </a:cubicBezTo>
                <a:cubicBezTo>
                  <a:pt x="17474" y="10443"/>
                  <a:pt x="17610" y="10443"/>
                  <a:pt x="17610" y="10517"/>
                </a:cubicBezTo>
                <a:cubicBezTo>
                  <a:pt x="17678" y="10592"/>
                  <a:pt x="17678" y="10704"/>
                  <a:pt x="17746" y="10667"/>
                </a:cubicBezTo>
                <a:cubicBezTo>
                  <a:pt x="17883" y="10667"/>
                  <a:pt x="18155" y="10704"/>
                  <a:pt x="18155" y="10704"/>
                </a:cubicBezTo>
                <a:cubicBezTo>
                  <a:pt x="18359" y="10891"/>
                  <a:pt x="18359" y="10891"/>
                  <a:pt x="18359" y="10891"/>
                </a:cubicBezTo>
                <a:cubicBezTo>
                  <a:pt x="18496" y="11041"/>
                  <a:pt x="18496" y="11041"/>
                  <a:pt x="18496" y="11041"/>
                </a:cubicBezTo>
                <a:cubicBezTo>
                  <a:pt x="18496" y="11041"/>
                  <a:pt x="18496" y="11153"/>
                  <a:pt x="18496" y="11190"/>
                </a:cubicBezTo>
                <a:cubicBezTo>
                  <a:pt x="18496" y="11265"/>
                  <a:pt x="18428" y="11489"/>
                  <a:pt x="18428" y="11489"/>
                </a:cubicBezTo>
                <a:cubicBezTo>
                  <a:pt x="18087" y="11788"/>
                  <a:pt x="18087" y="11788"/>
                  <a:pt x="18087" y="11788"/>
                </a:cubicBezTo>
                <a:cubicBezTo>
                  <a:pt x="18087" y="11788"/>
                  <a:pt x="18359" y="11975"/>
                  <a:pt x="18564" y="12050"/>
                </a:cubicBezTo>
                <a:cubicBezTo>
                  <a:pt x="18768" y="12124"/>
                  <a:pt x="19041" y="12236"/>
                  <a:pt x="19109" y="12236"/>
                </a:cubicBezTo>
                <a:cubicBezTo>
                  <a:pt x="19177" y="12236"/>
                  <a:pt x="19518" y="12274"/>
                  <a:pt x="19654" y="12311"/>
                </a:cubicBezTo>
                <a:cubicBezTo>
                  <a:pt x="19722" y="12311"/>
                  <a:pt x="19995" y="12386"/>
                  <a:pt x="20063" y="12423"/>
                </a:cubicBezTo>
                <a:cubicBezTo>
                  <a:pt x="20131" y="12461"/>
                  <a:pt x="20608" y="12610"/>
                  <a:pt x="20608" y="12610"/>
                </a:cubicBezTo>
                <a:cubicBezTo>
                  <a:pt x="21017" y="12722"/>
                  <a:pt x="21017" y="12722"/>
                  <a:pt x="21017" y="12722"/>
                </a:cubicBezTo>
                <a:cubicBezTo>
                  <a:pt x="21426" y="12909"/>
                  <a:pt x="21426" y="12909"/>
                  <a:pt x="21426" y="12909"/>
                </a:cubicBezTo>
                <a:cubicBezTo>
                  <a:pt x="21562" y="13358"/>
                  <a:pt x="21562" y="13358"/>
                  <a:pt x="21562" y="13358"/>
                </a:cubicBezTo>
                <a:cubicBezTo>
                  <a:pt x="21562" y="13358"/>
                  <a:pt x="21426" y="14030"/>
                  <a:pt x="21358" y="14105"/>
                </a:cubicBezTo>
                <a:cubicBezTo>
                  <a:pt x="21358" y="14180"/>
                  <a:pt x="21153" y="14516"/>
                  <a:pt x="21085" y="14553"/>
                </a:cubicBezTo>
                <a:cubicBezTo>
                  <a:pt x="20949" y="14591"/>
                  <a:pt x="20812" y="14628"/>
                  <a:pt x="20812" y="14703"/>
                </a:cubicBezTo>
                <a:cubicBezTo>
                  <a:pt x="20812" y="14778"/>
                  <a:pt x="20608" y="15189"/>
                  <a:pt x="20608" y="15189"/>
                </a:cubicBezTo>
                <a:cubicBezTo>
                  <a:pt x="20608" y="15189"/>
                  <a:pt x="20404" y="15450"/>
                  <a:pt x="20404" y="15525"/>
                </a:cubicBezTo>
                <a:cubicBezTo>
                  <a:pt x="20404" y="15600"/>
                  <a:pt x="20199" y="15824"/>
                  <a:pt x="20199" y="15899"/>
                </a:cubicBezTo>
                <a:cubicBezTo>
                  <a:pt x="20131" y="15936"/>
                  <a:pt x="19995" y="16235"/>
                  <a:pt x="19995" y="16235"/>
                </a:cubicBezTo>
                <a:cubicBezTo>
                  <a:pt x="19109" y="17207"/>
                  <a:pt x="19109" y="17207"/>
                  <a:pt x="19109" y="17207"/>
                </a:cubicBezTo>
                <a:cubicBezTo>
                  <a:pt x="18905" y="17580"/>
                  <a:pt x="18905" y="17580"/>
                  <a:pt x="18905" y="17580"/>
                </a:cubicBezTo>
                <a:cubicBezTo>
                  <a:pt x="18905" y="17580"/>
                  <a:pt x="18700" y="17618"/>
                  <a:pt x="18632" y="17692"/>
                </a:cubicBezTo>
                <a:cubicBezTo>
                  <a:pt x="18564" y="17805"/>
                  <a:pt x="18496" y="17879"/>
                  <a:pt x="18428" y="17991"/>
                </a:cubicBezTo>
                <a:cubicBezTo>
                  <a:pt x="18428" y="18066"/>
                  <a:pt x="18087" y="18403"/>
                  <a:pt x="18087" y="18403"/>
                </a:cubicBezTo>
                <a:cubicBezTo>
                  <a:pt x="17951" y="18589"/>
                  <a:pt x="17951" y="18589"/>
                  <a:pt x="17951" y="18589"/>
                </a:cubicBezTo>
                <a:cubicBezTo>
                  <a:pt x="17678" y="18776"/>
                  <a:pt x="17678" y="18776"/>
                  <a:pt x="17678" y="18776"/>
                </a:cubicBezTo>
                <a:cubicBezTo>
                  <a:pt x="17678" y="18776"/>
                  <a:pt x="17474" y="18851"/>
                  <a:pt x="17474" y="18851"/>
                </a:cubicBezTo>
                <a:cubicBezTo>
                  <a:pt x="17474" y="18851"/>
                  <a:pt x="17337" y="18851"/>
                  <a:pt x="17337" y="18851"/>
                </a:cubicBezTo>
                <a:cubicBezTo>
                  <a:pt x="16997" y="18851"/>
                  <a:pt x="16997" y="18851"/>
                  <a:pt x="16997" y="18851"/>
                </a:cubicBezTo>
                <a:cubicBezTo>
                  <a:pt x="16792" y="18776"/>
                  <a:pt x="16792" y="18776"/>
                  <a:pt x="16792" y="18776"/>
                </a:cubicBezTo>
                <a:cubicBezTo>
                  <a:pt x="16792" y="18776"/>
                  <a:pt x="16588" y="18851"/>
                  <a:pt x="16588" y="18851"/>
                </a:cubicBezTo>
                <a:cubicBezTo>
                  <a:pt x="16588" y="18888"/>
                  <a:pt x="16452" y="18926"/>
                  <a:pt x="16452" y="18963"/>
                </a:cubicBezTo>
                <a:cubicBezTo>
                  <a:pt x="16452" y="18963"/>
                  <a:pt x="16383" y="19038"/>
                  <a:pt x="16315" y="19038"/>
                </a:cubicBezTo>
                <a:cubicBezTo>
                  <a:pt x="16247" y="19075"/>
                  <a:pt x="16179" y="19113"/>
                  <a:pt x="16111" y="19113"/>
                </a:cubicBezTo>
                <a:cubicBezTo>
                  <a:pt x="16111" y="19150"/>
                  <a:pt x="15975" y="19150"/>
                  <a:pt x="15975" y="19150"/>
                </a:cubicBezTo>
                <a:cubicBezTo>
                  <a:pt x="15975" y="19150"/>
                  <a:pt x="15975" y="19187"/>
                  <a:pt x="15906" y="19225"/>
                </a:cubicBezTo>
                <a:cubicBezTo>
                  <a:pt x="15906" y="19225"/>
                  <a:pt x="15702" y="19225"/>
                  <a:pt x="15634" y="19187"/>
                </a:cubicBezTo>
                <a:cubicBezTo>
                  <a:pt x="15566" y="19150"/>
                  <a:pt x="15430" y="19113"/>
                  <a:pt x="15498" y="19113"/>
                </a:cubicBezTo>
                <a:cubicBezTo>
                  <a:pt x="15498" y="19150"/>
                  <a:pt x="15430" y="19225"/>
                  <a:pt x="15430" y="19225"/>
                </a:cubicBezTo>
                <a:cubicBezTo>
                  <a:pt x="15430" y="19262"/>
                  <a:pt x="15293" y="19374"/>
                  <a:pt x="15225" y="19374"/>
                </a:cubicBezTo>
                <a:cubicBezTo>
                  <a:pt x="15157" y="19374"/>
                  <a:pt x="15021" y="19337"/>
                  <a:pt x="14953" y="19299"/>
                </a:cubicBezTo>
                <a:cubicBezTo>
                  <a:pt x="14884" y="19299"/>
                  <a:pt x="14816" y="19299"/>
                  <a:pt x="14816" y="19299"/>
                </a:cubicBezTo>
                <a:cubicBezTo>
                  <a:pt x="14816" y="19337"/>
                  <a:pt x="14816" y="19449"/>
                  <a:pt x="14816" y="19486"/>
                </a:cubicBezTo>
                <a:cubicBezTo>
                  <a:pt x="14816" y="19486"/>
                  <a:pt x="14816" y="19524"/>
                  <a:pt x="14816" y="19561"/>
                </a:cubicBezTo>
                <a:cubicBezTo>
                  <a:pt x="14748" y="19561"/>
                  <a:pt x="14612" y="19598"/>
                  <a:pt x="14612" y="19598"/>
                </a:cubicBezTo>
                <a:cubicBezTo>
                  <a:pt x="14612" y="19598"/>
                  <a:pt x="14680" y="19673"/>
                  <a:pt x="14612" y="19673"/>
                </a:cubicBezTo>
                <a:cubicBezTo>
                  <a:pt x="14544" y="19710"/>
                  <a:pt x="14476" y="19748"/>
                  <a:pt x="14407" y="19748"/>
                </a:cubicBezTo>
                <a:cubicBezTo>
                  <a:pt x="14407" y="19710"/>
                  <a:pt x="14271" y="19673"/>
                  <a:pt x="14271" y="19673"/>
                </a:cubicBezTo>
                <a:cubicBezTo>
                  <a:pt x="14203" y="19710"/>
                  <a:pt x="14135" y="19785"/>
                  <a:pt x="14135" y="19785"/>
                </a:cubicBezTo>
                <a:cubicBezTo>
                  <a:pt x="14135" y="19823"/>
                  <a:pt x="14067" y="19860"/>
                  <a:pt x="14067" y="19860"/>
                </a:cubicBezTo>
                <a:cubicBezTo>
                  <a:pt x="14067" y="19860"/>
                  <a:pt x="13590" y="20159"/>
                  <a:pt x="13590" y="20159"/>
                </a:cubicBezTo>
                <a:cubicBezTo>
                  <a:pt x="13522" y="20159"/>
                  <a:pt x="13385" y="20047"/>
                  <a:pt x="13385" y="20047"/>
                </a:cubicBezTo>
                <a:cubicBezTo>
                  <a:pt x="13385" y="20084"/>
                  <a:pt x="13385" y="20159"/>
                  <a:pt x="13385" y="20159"/>
                </a:cubicBezTo>
                <a:cubicBezTo>
                  <a:pt x="13317" y="20196"/>
                  <a:pt x="13181" y="20234"/>
                  <a:pt x="13181" y="20234"/>
                </a:cubicBezTo>
                <a:cubicBezTo>
                  <a:pt x="13181" y="20271"/>
                  <a:pt x="13113" y="20234"/>
                  <a:pt x="13045" y="20234"/>
                </a:cubicBezTo>
                <a:cubicBezTo>
                  <a:pt x="13045" y="20271"/>
                  <a:pt x="12977" y="20271"/>
                  <a:pt x="12977" y="20308"/>
                </a:cubicBezTo>
                <a:cubicBezTo>
                  <a:pt x="12977" y="20346"/>
                  <a:pt x="12908" y="20383"/>
                  <a:pt x="12908" y="20383"/>
                </a:cubicBezTo>
                <a:cubicBezTo>
                  <a:pt x="12908" y="20383"/>
                  <a:pt x="12772" y="20421"/>
                  <a:pt x="12772" y="20458"/>
                </a:cubicBezTo>
                <a:cubicBezTo>
                  <a:pt x="12704" y="20495"/>
                  <a:pt x="12568" y="20533"/>
                  <a:pt x="12568" y="20533"/>
                </a:cubicBezTo>
                <a:cubicBezTo>
                  <a:pt x="12568" y="20533"/>
                  <a:pt x="12500" y="20570"/>
                  <a:pt x="12431" y="20533"/>
                </a:cubicBezTo>
                <a:cubicBezTo>
                  <a:pt x="12363" y="20533"/>
                  <a:pt x="12227" y="20421"/>
                  <a:pt x="12227" y="20421"/>
                </a:cubicBezTo>
                <a:cubicBezTo>
                  <a:pt x="12227" y="20421"/>
                  <a:pt x="12091" y="20421"/>
                  <a:pt x="12091" y="20458"/>
                </a:cubicBezTo>
                <a:cubicBezTo>
                  <a:pt x="12023" y="20495"/>
                  <a:pt x="12023" y="20533"/>
                  <a:pt x="11954" y="20533"/>
                </a:cubicBezTo>
                <a:cubicBezTo>
                  <a:pt x="11886" y="20570"/>
                  <a:pt x="11818" y="20570"/>
                  <a:pt x="11750" y="20570"/>
                </a:cubicBezTo>
                <a:cubicBezTo>
                  <a:pt x="11682" y="20607"/>
                  <a:pt x="11546" y="20607"/>
                  <a:pt x="11546" y="20645"/>
                </a:cubicBezTo>
                <a:cubicBezTo>
                  <a:pt x="11477" y="20645"/>
                  <a:pt x="11409" y="20719"/>
                  <a:pt x="11409" y="20757"/>
                </a:cubicBezTo>
                <a:cubicBezTo>
                  <a:pt x="11409" y="20794"/>
                  <a:pt x="11546" y="20794"/>
                  <a:pt x="11409" y="20794"/>
                </a:cubicBezTo>
                <a:cubicBezTo>
                  <a:pt x="11273" y="20832"/>
                  <a:pt x="11069" y="20832"/>
                  <a:pt x="11069" y="20832"/>
                </a:cubicBezTo>
                <a:cubicBezTo>
                  <a:pt x="11069" y="20832"/>
                  <a:pt x="10932" y="20869"/>
                  <a:pt x="10932" y="20906"/>
                </a:cubicBezTo>
                <a:cubicBezTo>
                  <a:pt x="10864" y="20944"/>
                  <a:pt x="10932" y="20944"/>
                  <a:pt x="10796" y="20981"/>
                </a:cubicBezTo>
                <a:cubicBezTo>
                  <a:pt x="10728" y="20981"/>
                  <a:pt x="10660" y="21018"/>
                  <a:pt x="10660" y="21018"/>
                </a:cubicBezTo>
                <a:cubicBezTo>
                  <a:pt x="10524" y="20944"/>
                  <a:pt x="10524" y="20944"/>
                  <a:pt x="10524" y="20944"/>
                </a:cubicBezTo>
                <a:cubicBezTo>
                  <a:pt x="10592" y="20869"/>
                  <a:pt x="10592" y="20869"/>
                  <a:pt x="10592" y="20869"/>
                </a:cubicBezTo>
                <a:cubicBezTo>
                  <a:pt x="10592" y="20869"/>
                  <a:pt x="10524" y="20794"/>
                  <a:pt x="10524" y="20832"/>
                </a:cubicBezTo>
                <a:cubicBezTo>
                  <a:pt x="10455" y="20906"/>
                  <a:pt x="10524" y="20944"/>
                  <a:pt x="10524" y="20944"/>
                </a:cubicBezTo>
                <a:cubicBezTo>
                  <a:pt x="10524" y="20944"/>
                  <a:pt x="10455" y="20944"/>
                  <a:pt x="10455" y="20981"/>
                </a:cubicBezTo>
                <a:cubicBezTo>
                  <a:pt x="10387" y="21018"/>
                  <a:pt x="10455" y="21018"/>
                  <a:pt x="10387" y="21056"/>
                </a:cubicBezTo>
                <a:cubicBezTo>
                  <a:pt x="10387" y="21093"/>
                  <a:pt x="10319" y="21131"/>
                  <a:pt x="10251" y="21131"/>
                </a:cubicBezTo>
                <a:cubicBezTo>
                  <a:pt x="10251" y="21168"/>
                  <a:pt x="10183" y="21168"/>
                  <a:pt x="10115" y="21168"/>
                </a:cubicBezTo>
                <a:cubicBezTo>
                  <a:pt x="10115" y="21168"/>
                  <a:pt x="9978" y="21168"/>
                  <a:pt x="9978" y="21168"/>
                </a:cubicBezTo>
                <a:cubicBezTo>
                  <a:pt x="9910" y="21168"/>
                  <a:pt x="9842" y="21131"/>
                  <a:pt x="9910" y="21131"/>
                </a:cubicBezTo>
                <a:cubicBezTo>
                  <a:pt x="9910" y="21131"/>
                  <a:pt x="10047" y="21093"/>
                  <a:pt x="10047" y="21093"/>
                </a:cubicBezTo>
                <a:cubicBezTo>
                  <a:pt x="10047" y="21093"/>
                  <a:pt x="10115" y="21056"/>
                  <a:pt x="10047" y="21056"/>
                </a:cubicBezTo>
                <a:cubicBezTo>
                  <a:pt x="9978" y="21018"/>
                  <a:pt x="9910" y="20981"/>
                  <a:pt x="9910" y="20981"/>
                </a:cubicBezTo>
                <a:cubicBezTo>
                  <a:pt x="9910" y="20981"/>
                  <a:pt x="9978" y="21018"/>
                  <a:pt x="9774" y="21018"/>
                </a:cubicBezTo>
                <a:cubicBezTo>
                  <a:pt x="9638" y="21056"/>
                  <a:pt x="9570" y="21056"/>
                  <a:pt x="9570" y="21018"/>
                </a:cubicBezTo>
                <a:cubicBezTo>
                  <a:pt x="9570" y="21018"/>
                  <a:pt x="9433" y="21018"/>
                  <a:pt x="9501" y="20981"/>
                </a:cubicBezTo>
                <a:cubicBezTo>
                  <a:pt x="9638" y="20944"/>
                  <a:pt x="9638" y="20906"/>
                  <a:pt x="9706" y="20906"/>
                </a:cubicBezTo>
                <a:cubicBezTo>
                  <a:pt x="9774" y="20906"/>
                  <a:pt x="9774" y="20832"/>
                  <a:pt x="9774" y="20794"/>
                </a:cubicBezTo>
                <a:cubicBezTo>
                  <a:pt x="9774" y="20794"/>
                  <a:pt x="9910" y="20869"/>
                  <a:pt x="9706" y="20794"/>
                </a:cubicBezTo>
                <a:cubicBezTo>
                  <a:pt x="9570" y="20682"/>
                  <a:pt x="9570" y="20682"/>
                  <a:pt x="9570" y="20682"/>
                </a:cubicBezTo>
                <a:cubicBezTo>
                  <a:pt x="9570" y="20682"/>
                  <a:pt x="9501" y="20719"/>
                  <a:pt x="9501" y="20757"/>
                </a:cubicBezTo>
                <a:cubicBezTo>
                  <a:pt x="9570" y="20794"/>
                  <a:pt x="9706" y="20832"/>
                  <a:pt x="9501" y="20869"/>
                </a:cubicBezTo>
                <a:cubicBezTo>
                  <a:pt x="9297" y="20869"/>
                  <a:pt x="9297" y="20869"/>
                  <a:pt x="9297" y="20869"/>
                </a:cubicBezTo>
                <a:cubicBezTo>
                  <a:pt x="9229" y="20906"/>
                  <a:pt x="9024" y="20906"/>
                  <a:pt x="9024" y="20906"/>
                </a:cubicBezTo>
                <a:cubicBezTo>
                  <a:pt x="9024" y="20906"/>
                  <a:pt x="8888" y="20906"/>
                  <a:pt x="8956" y="20944"/>
                </a:cubicBezTo>
                <a:cubicBezTo>
                  <a:pt x="8956" y="20981"/>
                  <a:pt x="9093" y="21018"/>
                  <a:pt x="9093" y="21018"/>
                </a:cubicBezTo>
                <a:cubicBezTo>
                  <a:pt x="9093" y="21018"/>
                  <a:pt x="9093" y="21056"/>
                  <a:pt x="8956" y="21056"/>
                </a:cubicBezTo>
                <a:cubicBezTo>
                  <a:pt x="8888" y="21093"/>
                  <a:pt x="8752" y="21093"/>
                  <a:pt x="8752" y="21093"/>
                </a:cubicBezTo>
                <a:cubicBezTo>
                  <a:pt x="8684" y="21131"/>
                  <a:pt x="8684" y="21131"/>
                  <a:pt x="8684" y="21131"/>
                </a:cubicBezTo>
                <a:cubicBezTo>
                  <a:pt x="8684" y="21131"/>
                  <a:pt x="8616" y="21131"/>
                  <a:pt x="8616" y="21093"/>
                </a:cubicBezTo>
                <a:cubicBezTo>
                  <a:pt x="8616" y="21093"/>
                  <a:pt x="8684" y="21056"/>
                  <a:pt x="8684" y="21018"/>
                </a:cubicBezTo>
                <a:cubicBezTo>
                  <a:pt x="8684" y="20981"/>
                  <a:pt x="8752" y="21018"/>
                  <a:pt x="8684" y="20981"/>
                </a:cubicBezTo>
                <a:cubicBezTo>
                  <a:pt x="8616" y="20906"/>
                  <a:pt x="8547" y="20906"/>
                  <a:pt x="8547" y="20869"/>
                </a:cubicBezTo>
                <a:cubicBezTo>
                  <a:pt x="8616" y="20832"/>
                  <a:pt x="8752" y="20794"/>
                  <a:pt x="8752" y="20794"/>
                </a:cubicBezTo>
                <a:cubicBezTo>
                  <a:pt x="8752" y="20757"/>
                  <a:pt x="8752" y="20719"/>
                  <a:pt x="8752" y="20719"/>
                </a:cubicBezTo>
                <a:cubicBezTo>
                  <a:pt x="8752" y="20719"/>
                  <a:pt x="8684" y="20719"/>
                  <a:pt x="8752" y="20682"/>
                </a:cubicBezTo>
                <a:cubicBezTo>
                  <a:pt x="8820" y="20607"/>
                  <a:pt x="8888" y="20570"/>
                  <a:pt x="8888" y="20570"/>
                </a:cubicBezTo>
                <a:cubicBezTo>
                  <a:pt x="8888" y="20533"/>
                  <a:pt x="8820" y="20495"/>
                  <a:pt x="8752" y="20495"/>
                </a:cubicBezTo>
                <a:cubicBezTo>
                  <a:pt x="8752" y="20495"/>
                  <a:pt x="8684" y="20570"/>
                  <a:pt x="8684" y="20607"/>
                </a:cubicBezTo>
                <a:cubicBezTo>
                  <a:pt x="8684" y="20607"/>
                  <a:pt x="8752" y="20682"/>
                  <a:pt x="8547" y="20645"/>
                </a:cubicBezTo>
                <a:cubicBezTo>
                  <a:pt x="8343" y="20645"/>
                  <a:pt x="8207" y="20645"/>
                  <a:pt x="8139" y="20607"/>
                </a:cubicBezTo>
                <a:cubicBezTo>
                  <a:pt x="8139" y="20570"/>
                  <a:pt x="8002" y="20533"/>
                  <a:pt x="8207" y="20533"/>
                </a:cubicBezTo>
                <a:cubicBezTo>
                  <a:pt x="8411" y="20495"/>
                  <a:pt x="8411" y="20495"/>
                  <a:pt x="8411" y="20495"/>
                </a:cubicBezTo>
                <a:cubicBezTo>
                  <a:pt x="8479" y="20458"/>
                  <a:pt x="8479" y="20421"/>
                  <a:pt x="8479" y="20383"/>
                </a:cubicBezTo>
                <a:cubicBezTo>
                  <a:pt x="8411" y="20383"/>
                  <a:pt x="8343" y="20308"/>
                  <a:pt x="8343" y="20346"/>
                </a:cubicBezTo>
                <a:cubicBezTo>
                  <a:pt x="8275" y="20421"/>
                  <a:pt x="8275" y="20458"/>
                  <a:pt x="8275" y="20458"/>
                </a:cubicBezTo>
                <a:cubicBezTo>
                  <a:pt x="8275" y="20458"/>
                  <a:pt x="8002" y="20458"/>
                  <a:pt x="8002" y="20458"/>
                </a:cubicBezTo>
                <a:cubicBezTo>
                  <a:pt x="8002" y="20458"/>
                  <a:pt x="7934" y="20421"/>
                  <a:pt x="7934" y="20383"/>
                </a:cubicBezTo>
                <a:cubicBezTo>
                  <a:pt x="7934" y="20383"/>
                  <a:pt x="8002" y="20234"/>
                  <a:pt x="8002" y="20234"/>
                </a:cubicBezTo>
                <a:cubicBezTo>
                  <a:pt x="8002" y="20234"/>
                  <a:pt x="8139" y="20196"/>
                  <a:pt x="8071" y="20196"/>
                </a:cubicBezTo>
                <a:cubicBezTo>
                  <a:pt x="8071" y="20196"/>
                  <a:pt x="7934" y="20159"/>
                  <a:pt x="7934" y="20196"/>
                </a:cubicBezTo>
                <a:cubicBezTo>
                  <a:pt x="7866" y="20196"/>
                  <a:pt x="7934" y="20234"/>
                  <a:pt x="7934" y="20271"/>
                </a:cubicBezTo>
                <a:cubicBezTo>
                  <a:pt x="7934" y="20308"/>
                  <a:pt x="7934" y="20346"/>
                  <a:pt x="7866" y="20346"/>
                </a:cubicBezTo>
                <a:cubicBezTo>
                  <a:pt x="7798" y="20383"/>
                  <a:pt x="7525" y="20383"/>
                  <a:pt x="7525" y="20383"/>
                </a:cubicBezTo>
                <a:cubicBezTo>
                  <a:pt x="7525" y="20346"/>
                  <a:pt x="7457" y="20346"/>
                  <a:pt x="7525" y="20308"/>
                </a:cubicBezTo>
                <a:cubicBezTo>
                  <a:pt x="7525" y="20271"/>
                  <a:pt x="7525" y="20234"/>
                  <a:pt x="7525" y="20234"/>
                </a:cubicBezTo>
                <a:cubicBezTo>
                  <a:pt x="7525" y="20234"/>
                  <a:pt x="7457" y="20159"/>
                  <a:pt x="7457" y="20196"/>
                </a:cubicBezTo>
                <a:cubicBezTo>
                  <a:pt x="7389" y="20196"/>
                  <a:pt x="7321" y="20196"/>
                  <a:pt x="7321" y="20196"/>
                </a:cubicBezTo>
                <a:cubicBezTo>
                  <a:pt x="7321" y="20122"/>
                  <a:pt x="7321" y="20122"/>
                  <a:pt x="7321" y="20122"/>
                </a:cubicBezTo>
                <a:cubicBezTo>
                  <a:pt x="7185" y="20122"/>
                  <a:pt x="7185" y="20122"/>
                  <a:pt x="7185" y="20122"/>
                </a:cubicBezTo>
                <a:cubicBezTo>
                  <a:pt x="7117" y="20122"/>
                  <a:pt x="7117" y="20122"/>
                  <a:pt x="7117" y="20122"/>
                </a:cubicBezTo>
                <a:cubicBezTo>
                  <a:pt x="7117" y="20122"/>
                  <a:pt x="7048" y="20084"/>
                  <a:pt x="7048" y="20084"/>
                </a:cubicBezTo>
                <a:cubicBezTo>
                  <a:pt x="6980" y="20084"/>
                  <a:pt x="6980" y="20084"/>
                  <a:pt x="6980" y="20122"/>
                </a:cubicBezTo>
                <a:cubicBezTo>
                  <a:pt x="6912" y="20122"/>
                  <a:pt x="6708" y="20159"/>
                  <a:pt x="6708" y="20159"/>
                </a:cubicBezTo>
                <a:cubicBezTo>
                  <a:pt x="6708" y="20159"/>
                  <a:pt x="6708" y="20084"/>
                  <a:pt x="6640" y="20159"/>
                </a:cubicBezTo>
                <a:cubicBezTo>
                  <a:pt x="6640" y="20196"/>
                  <a:pt x="6299" y="20196"/>
                  <a:pt x="6299" y="20196"/>
                </a:cubicBezTo>
                <a:cubicBezTo>
                  <a:pt x="6299" y="20196"/>
                  <a:pt x="6231" y="20122"/>
                  <a:pt x="6231" y="20084"/>
                </a:cubicBezTo>
                <a:cubicBezTo>
                  <a:pt x="6231" y="20084"/>
                  <a:pt x="6299" y="19972"/>
                  <a:pt x="6299" y="19972"/>
                </a:cubicBezTo>
                <a:cubicBezTo>
                  <a:pt x="6367" y="19935"/>
                  <a:pt x="6367" y="19935"/>
                  <a:pt x="6367" y="19935"/>
                </a:cubicBezTo>
                <a:cubicBezTo>
                  <a:pt x="6299" y="19897"/>
                  <a:pt x="6299" y="19897"/>
                  <a:pt x="6299" y="19897"/>
                </a:cubicBezTo>
                <a:cubicBezTo>
                  <a:pt x="6299" y="19897"/>
                  <a:pt x="6094" y="19897"/>
                  <a:pt x="6163" y="19897"/>
                </a:cubicBezTo>
                <a:cubicBezTo>
                  <a:pt x="6163" y="19860"/>
                  <a:pt x="6299" y="19785"/>
                  <a:pt x="6299" y="19785"/>
                </a:cubicBezTo>
                <a:cubicBezTo>
                  <a:pt x="6299" y="19785"/>
                  <a:pt x="6367" y="19748"/>
                  <a:pt x="6367" y="19748"/>
                </a:cubicBezTo>
                <a:cubicBezTo>
                  <a:pt x="6435" y="19710"/>
                  <a:pt x="6571" y="19710"/>
                  <a:pt x="6503" y="19673"/>
                </a:cubicBezTo>
                <a:cubicBezTo>
                  <a:pt x="6435" y="19673"/>
                  <a:pt x="6367" y="19636"/>
                  <a:pt x="6367" y="19636"/>
                </a:cubicBezTo>
                <a:cubicBezTo>
                  <a:pt x="6367" y="19636"/>
                  <a:pt x="6299" y="19636"/>
                  <a:pt x="6299" y="19598"/>
                </a:cubicBezTo>
                <a:cubicBezTo>
                  <a:pt x="6299" y="19598"/>
                  <a:pt x="6367" y="19524"/>
                  <a:pt x="6367" y="19486"/>
                </a:cubicBezTo>
                <a:cubicBezTo>
                  <a:pt x="6367" y="19449"/>
                  <a:pt x="6299" y="19412"/>
                  <a:pt x="6299" y="19412"/>
                </a:cubicBezTo>
                <a:cubicBezTo>
                  <a:pt x="6231" y="19412"/>
                  <a:pt x="6299" y="19449"/>
                  <a:pt x="6163" y="19449"/>
                </a:cubicBezTo>
                <a:cubicBezTo>
                  <a:pt x="6094" y="19486"/>
                  <a:pt x="5890" y="19561"/>
                  <a:pt x="5890" y="19561"/>
                </a:cubicBezTo>
                <a:cubicBezTo>
                  <a:pt x="5890" y="19524"/>
                  <a:pt x="5890" y="19486"/>
                  <a:pt x="5890" y="19449"/>
                </a:cubicBezTo>
                <a:cubicBezTo>
                  <a:pt x="5958" y="19412"/>
                  <a:pt x="6163" y="19412"/>
                  <a:pt x="6231" y="19374"/>
                </a:cubicBezTo>
                <a:cubicBezTo>
                  <a:pt x="6231" y="19337"/>
                  <a:pt x="6094" y="19225"/>
                  <a:pt x="6094" y="19225"/>
                </a:cubicBezTo>
                <a:cubicBezTo>
                  <a:pt x="6094" y="19225"/>
                  <a:pt x="6231" y="19262"/>
                  <a:pt x="6163" y="19187"/>
                </a:cubicBezTo>
                <a:cubicBezTo>
                  <a:pt x="6026" y="19150"/>
                  <a:pt x="6026" y="19150"/>
                  <a:pt x="6026" y="19150"/>
                </a:cubicBezTo>
                <a:cubicBezTo>
                  <a:pt x="6026" y="19113"/>
                  <a:pt x="6026" y="19075"/>
                  <a:pt x="6094" y="19038"/>
                </a:cubicBezTo>
                <a:cubicBezTo>
                  <a:pt x="6163" y="18963"/>
                  <a:pt x="6231" y="18963"/>
                  <a:pt x="6231" y="18926"/>
                </a:cubicBezTo>
                <a:cubicBezTo>
                  <a:pt x="6231" y="18926"/>
                  <a:pt x="6026" y="18888"/>
                  <a:pt x="6026" y="18851"/>
                </a:cubicBezTo>
                <a:cubicBezTo>
                  <a:pt x="6026" y="18814"/>
                  <a:pt x="5890" y="18814"/>
                  <a:pt x="6026" y="18739"/>
                </a:cubicBezTo>
                <a:cubicBezTo>
                  <a:pt x="6094" y="18701"/>
                  <a:pt x="6163" y="18701"/>
                  <a:pt x="6163" y="18701"/>
                </a:cubicBezTo>
                <a:cubicBezTo>
                  <a:pt x="6163" y="18701"/>
                  <a:pt x="6163" y="18589"/>
                  <a:pt x="6163" y="18552"/>
                </a:cubicBezTo>
                <a:cubicBezTo>
                  <a:pt x="6163" y="18515"/>
                  <a:pt x="6231" y="18515"/>
                  <a:pt x="6231" y="18477"/>
                </a:cubicBezTo>
                <a:cubicBezTo>
                  <a:pt x="6163" y="18440"/>
                  <a:pt x="6094" y="18440"/>
                  <a:pt x="6026" y="18365"/>
                </a:cubicBezTo>
                <a:cubicBezTo>
                  <a:pt x="6026" y="18328"/>
                  <a:pt x="6026" y="18328"/>
                  <a:pt x="6026" y="18290"/>
                </a:cubicBezTo>
                <a:cubicBezTo>
                  <a:pt x="6094" y="18290"/>
                  <a:pt x="6163" y="18253"/>
                  <a:pt x="6094" y="18253"/>
                </a:cubicBezTo>
                <a:cubicBezTo>
                  <a:pt x="6094" y="18216"/>
                  <a:pt x="6094" y="18178"/>
                  <a:pt x="6094" y="18178"/>
                </a:cubicBezTo>
                <a:cubicBezTo>
                  <a:pt x="6094" y="18178"/>
                  <a:pt x="6094" y="18178"/>
                  <a:pt x="6026" y="18104"/>
                </a:cubicBezTo>
                <a:cubicBezTo>
                  <a:pt x="5958" y="18066"/>
                  <a:pt x="5958" y="17991"/>
                  <a:pt x="5958" y="17954"/>
                </a:cubicBezTo>
                <a:cubicBezTo>
                  <a:pt x="5958" y="17917"/>
                  <a:pt x="6026" y="17767"/>
                  <a:pt x="6026" y="17767"/>
                </a:cubicBezTo>
                <a:cubicBezTo>
                  <a:pt x="6026" y="17767"/>
                  <a:pt x="6026" y="17655"/>
                  <a:pt x="5890" y="17618"/>
                </a:cubicBezTo>
                <a:cubicBezTo>
                  <a:pt x="5822" y="17543"/>
                  <a:pt x="5686" y="17506"/>
                  <a:pt x="5686" y="17506"/>
                </a:cubicBezTo>
                <a:cubicBezTo>
                  <a:pt x="5686" y="17506"/>
                  <a:pt x="5686" y="17431"/>
                  <a:pt x="5686" y="17394"/>
                </a:cubicBezTo>
                <a:cubicBezTo>
                  <a:pt x="5686" y="17394"/>
                  <a:pt x="5549" y="17356"/>
                  <a:pt x="5549" y="17319"/>
                </a:cubicBezTo>
                <a:cubicBezTo>
                  <a:pt x="5549" y="17281"/>
                  <a:pt x="5481" y="17207"/>
                  <a:pt x="5481" y="17207"/>
                </a:cubicBezTo>
                <a:cubicBezTo>
                  <a:pt x="5481" y="17207"/>
                  <a:pt x="5413" y="17207"/>
                  <a:pt x="5481" y="17132"/>
                </a:cubicBezTo>
                <a:cubicBezTo>
                  <a:pt x="5481" y="17020"/>
                  <a:pt x="5481" y="16982"/>
                  <a:pt x="5481" y="16945"/>
                </a:cubicBezTo>
                <a:cubicBezTo>
                  <a:pt x="5413" y="16908"/>
                  <a:pt x="5345" y="16833"/>
                  <a:pt x="5345" y="16796"/>
                </a:cubicBezTo>
                <a:cubicBezTo>
                  <a:pt x="5345" y="16758"/>
                  <a:pt x="5345" y="16683"/>
                  <a:pt x="5345" y="16683"/>
                </a:cubicBezTo>
                <a:cubicBezTo>
                  <a:pt x="5345" y="16683"/>
                  <a:pt x="5345" y="16646"/>
                  <a:pt x="5277" y="16609"/>
                </a:cubicBezTo>
                <a:cubicBezTo>
                  <a:pt x="5209" y="16571"/>
                  <a:pt x="5004" y="16385"/>
                  <a:pt x="5004" y="16385"/>
                </a:cubicBezTo>
                <a:cubicBezTo>
                  <a:pt x="5004" y="16385"/>
                  <a:pt x="4936" y="16385"/>
                  <a:pt x="4936" y="16310"/>
                </a:cubicBezTo>
                <a:cubicBezTo>
                  <a:pt x="4868" y="16235"/>
                  <a:pt x="4868" y="16160"/>
                  <a:pt x="4868" y="16160"/>
                </a:cubicBezTo>
                <a:cubicBezTo>
                  <a:pt x="4868" y="16160"/>
                  <a:pt x="4868" y="16048"/>
                  <a:pt x="4868" y="16048"/>
                </a:cubicBezTo>
                <a:cubicBezTo>
                  <a:pt x="4664" y="15936"/>
                  <a:pt x="4664" y="15936"/>
                  <a:pt x="4664" y="15936"/>
                </a:cubicBezTo>
                <a:cubicBezTo>
                  <a:pt x="4732" y="15787"/>
                  <a:pt x="4732" y="15787"/>
                  <a:pt x="4732" y="15787"/>
                </a:cubicBezTo>
                <a:cubicBezTo>
                  <a:pt x="4732" y="15637"/>
                  <a:pt x="4732" y="15637"/>
                  <a:pt x="4732" y="15637"/>
                </a:cubicBezTo>
                <a:cubicBezTo>
                  <a:pt x="4732" y="15637"/>
                  <a:pt x="4732" y="15450"/>
                  <a:pt x="4800" y="15450"/>
                </a:cubicBezTo>
                <a:cubicBezTo>
                  <a:pt x="4868" y="15450"/>
                  <a:pt x="5004" y="15338"/>
                  <a:pt x="5004" y="15338"/>
                </a:cubicBezTo>
                <a:cubicBezTo>
                  <a:pt x="5004" y="15338"/>
                  <a:pt x="5141" y="15226"/>
                  <a:pt x="5072" y="15189"/>
                </a:cubicBezTo>
                <a:cubicBezTo>
                  <a:pt x="5072" y="15151"/>
                  <a:pt x="5004" y="15002"/>
                  <a:pt x="5004" y="15002"/>
                </a:cubicBezTo>
                <a:cubicBezTo>
                  <a:pt x="5004" y="15002"/>
                  <a:pt x="5141" y="14890"/>
                  <a:pt x="5072" y="14890"/>
                </a:cubicBezTo>
                <a:cubicBezTo>
                  <a:pt x="5072" y="14852"/>
                  <a:pt x="4936" y="14703"/>
                  <a:pt x="4936" y="14703"/>
                </a:cubicBezTo>
                <a:cubicBezTo>
                  <a:pt x="4732" y="14815"/>
                  <a:pt x="4732" y="14815"/>
                  <a:pt x="4732" y="14815"/>
                </a:cubicBezTo>
                <a:cubicBezTo>
                  <a:pt x="4595" y="14778"/>
                  <a:pt x="4595" y="14778"/>
                  <a:pt x="4595" y="14778"/>
                </a:cubicBezTo>
                <a:cubicBezTo>
                  <a:pt x="4664" y="14628"/>
                  <a:pt x="4664" y="14628"/>
                  <a:pt x="4664" y="14628"/>
                </a:cubicBezTo>
                <a:cubicBezTo>
                  <a:pt x="4664" y="14628"/>
                  <a:pt x="4527" y="14553"/>
                  <a:pt x="4527" y="14516"/>
                </a:cubicBezTo>
                <a:cubicBezTo>
                  <a:pt x="4527" y="14479"/>
                  <a:pt x="4664" y="14404"/>
                  <a:pt x="4664" y="14404"/>
                </a:cubicBezTo>
                <a:cubicBezTo>
                  <a:pt x="4664" y="14404"/>
                  <a:pt x="4800" y="14553"/>
                  <a:pt x="4800" y="14591"/>
                </a:cubicBezTo>
                <a:cubicBezTo>
                  <a:pt x="4800" y="14628"/>
                  <a:pt x="4936" y="14666"/>
                  <a:pt x="4936" y="14666"/>
                </a:cubicBezTo>
                <a:cubicBezTo>
                  <a:pt x="5004" y="14628"/>
                  <a:pt x="5004" y="14553"/>
                  <a:pt x="5072" y="14553"/>
                </a:cubicBezTo>
                <a:cubicBezTo>
                  <a:pt x="5141" y="14553"/>
                  <a:pt x="5209" y="14591"/>
                  <a:pt x="5209" y="14628"/>
                </a:cubicBezTo>
                <a:cubicBezTo>
                  <a:pt x="5209" y="14628"/>
                  <a:pt x="5481" y="14591"/>
                  <a:pt x="5481" y="14591"/>
                </a:cubicBezTo>
                <a:cubicBezTo>
                  <a:pt x="5481" y="14591"/>
                  <a:pt x="5413" y="14553"/>
                  <a:pt x="5618" y="14553"/>
                </a:cubicBezTo>
                <a:cubicBezTo>
                  <a:pt x="5822" y="14591"/>
                  <a:pt x="5822" y="14553"/>
                  <a:pt x="5822" y="14479"/>
                </a:cubicBezTo>
                <a:cubicBezTo>
                  <a:pt x="5822" y="14441"/>
                  <a:pt x="5618" y="14292"/>
                  <a:pt x="5754" y="14292"/>
                </a:cubicBezTo>
                <a:cubicBezTo>
                  <a:pt x="5958" y="14292"/>
                  <a:pt x="6026" y="14329"/>
                  <a:pt x="6026" y="14329"/>
                </a:cubicBezTo>
                <a:cubicBezTo>
                  <a:pt x="6026" y="14329"/>
                  <a:pt x="6026" y="14367"/>
                  <a:pt x="6026" y="14404"/>
                </a:cubicBezTo>
                <a:cubicBezTo>
                  <a:pt x="6026" y="14479"/>
                  <a:pt x="6231" y="14553"/>
                  <a:pt x="6231" y="14479"/>
                </a:cubicBezTo>
                <a:cubicBezTo>
                  <a:pt x="6299" y="14404"/>
                  <a:pt x="6299" y="14441"/>
                  <a:pt x="6299" y="14367"/>
                </a:cubicBezTo>
                <a:cubicBezTo>
                  <a:pt x="6299" y="14292"/>
                  <a:pt x="6163" y="14292"/>
                  <a:pt x="6094" y="14217"/>
                </a:cubicBezTo>
                <a:cubicBezTo>
                  <a:pt x="6094" y="14180"/>
                  <a:pt x="6026" y="14254"/>
                  <a:pt x="6026" y="14142"/>
                </a:cubicBezTo>
                <a:cubicBezTo>
                  <a:pt x="6094" y="14030"/>
                  <a:pt x="6094" y="13993"/>
                  <a:pt x="6163" y="13993"/>
                </a:cubicBezTo>
                <a:cubicBezTo>
                  <a:pt x="6299" y="13955"/>
                  <a:pt x="6163" y="13993"/>
                  <a:pt x="6299" y="13955"/>
                </a:cubicBezTo>
                <a:cubicBezTo>
                  <a:pt x="6435" y="13955"/>
                  <a:pt x="6503" y="13881"/>
                  <a:pt x="6435" y="13769"/>
                </a:cubicBezTo>
                <a:cubicBezTo>
                  <a:pt x="6435" y="13694"/>
                  <a:pt x="6367" y="13657"/>
                  <a:pt x="6435" y="13619"/>
                </a:cubicBezTo>
                <a:cubicBezTo>
                  <a:pt x="6571" y="13582"/>
                  <a:pt x="6503" y="13544"/>
                  <a:pt x="6640" y="13582"/>
                </a:cubicBezTo>
                <a:cubicBezTo>
                  <a:pt x="6776" y="13619"/>
                  <a:pt x="6708" y="13619"/>
                  <a:pt x="6844" y="13619"/>
                </a:cubicBezTo>
                <a:cubicBezTo>
                  <a:pt x="6912" y="13582"/>
                  <a:pt x="6912" y="13395"/>
                  <a:pt x="6912" y="13395"/>
                </a:cubicBezTo>
                <a:cubicBezTo>
                  <a:pt x="6844" y="13432"/>
                  <a:pt x="6708" y="13358"/>
                  <a:pt x="6708" y="13358"/>
                </a:cubicBezTo>
                <a:cubicBezTo>
                  <a:pt x="6640" y="13358"/>
                  <a:pt x="6640" y="13283"/>
                  <a:pt x="6708" y="13245"/>
                </a:cubicBezTo>
                <a:cubicBezTo>
                  <a:pt x="6708" y="13245"/>
                  <a:pt x="6708" y="13171"/>
                  <a:pt x="6776" y="13171"/>
                </a:cubicBezTo>
                <a:cubicBezTo>
                  <a:pt x="6912" y="13171"/>
                  <a:pt x="6912" y="13208"/>
                  <a:pt x="7048" y="13171"/>
                </a:cubicBezTo>
                <a:cubicBezTo>
                  <a:pt x="7117" y="13133"/>
                  <a:pt x="7117" y="13133"/>
                  <a:pt x="7185" y="13096"/>
                </a:cubicBezTo>
                <a:cubicBezTo>
                  <a:pt x="7253" y="13059"/>
                  <a:pt x="7321" y="13059"/>
                  <a:pt x="7389" y="12984"/>
                </a:cubicBezTo>
                <a:cubicBezTo>
                  <a:pt x="7389" y="12946"/>
                  <a:pt x="7457" y="12722"/>
                  <a:pt x="7457" y="12722"/>
                </a:cubicBezTo>
                <a:cubicBezTo>
                  <a:pt x="7389" y="12685"/>
                  <a:pt x="7525" y="12722"/>
                  <a:pt x="7662" y="12685"/>
                </a:cubicBezTo>
                <a:cubicBezTo>
                  <a:pt x="7730" y="12648"/>
                  <a:pt x="7798" y="12423"/>
                  <a:pt x="7866" y="12386"/>
                </a:cubicBezTo>
                <a:cubicBezTo>
                  <a:pt x="7934" y="12311"/>
                  <a:pt x="8139" y="12162"/>
                  <a:pt x="8139" y="12124"/>
                </a:cubicBezTo>
                <a:cubicBezTo>
                  <a:pt x="8139" y="12087"/>
                  <a:pt x="8343" y="11825"/>
                  <a:pt x="8343" y="11825"/>
                </a:cubicBezTo>
                <a:cubicBezTo>
                  <a:pt x="8616" y="11564"/>
                  <a:pt x="8616" y="11564"/>
                  <a:pt x="8616" y="11564"/>
                </a:cubicBezTo>
                <a:cubicBezTo>
                  <a:pt x="8616" y="11564"/>
                  <a:pt x="8616" y="11489"/>
                  <a:pt x="8547" y="11414"/>
                </a:cubicBezTo>
                <a:cubicBezTo>
                  <a:pt x="8547" y="11377"/>
                  <a:pt x="8479" y="11227"/>
                  <a:pt x="8547" y="11190"/>
                </a:cubicBezTo>
                <a:cubicBezTo>
                  <a:pt x="8616" y="11190"/>
                  <a:pt x="8684" y="11078"/>
                  <a:pt x="8684" y="11078"/>
                </a:cubicBezTo>
                <a:cubicBezTo>
                  <a:pt x="8684" y="10928"/>
                  <a:pt x="8684" y="10928"/>
                  <a:pt x="8684" y="10928"/>
                </a:cubicBezTo>
                <a:cubicBezTo>
                  <a:pt x="8684" y="10928"/>
                  <a:pt x="9024" y="10816"/>
                  <a:pt x="9024" y="10816"/>
                </a:cubicBezTo>
                <a:cubicBezTo>
                  <a:pt x="9433" y="10779"/>
                  <a:pt x="9161" y="10667"/>
                  <a:pt x="9638" y="10779"/>
                </a:cubicBezTo>
                <a:cubicBezTo>
                  <a:pt x="9638" y="10779"/>
                  <a:pt x="9910" y="10742"/>
                  <a:pt x="9842" y="10704"/>
                </a:cubicBezTo>
                <a:cubicBezTo>
                  <a:pt x="9842" y="10704"/>
                  <a:pt x="9570" y="10555"/>
                  <a:pt x="9570" y="10555"/>
                </a:cubicBezTo>
                <a:cubicBezTo>
                  <a:pt x="9706" y="10443"/>
                  <a:pt x="9706" y="10443"/>
                  <a:pt x="9706" y="10443"/>
                </a:cubicBezTo>
                <a:cubicBezTo>
                  <a:pt x="9706" y="10443"/>
                  <a:pt x="9910" y="10368"/>
                  <a:pt x="9706" y="10331"/>
                </a:cubicBezTo>
                <a:cubicBezTo>
                  <a:pt x="9570" y="10293"/>
                  <a:pt x="9433" y="10256"/>
                  <a:pt x="9433" y="10218"/>
                </a:cubicBezTo>
                <a:cubicBezTo>
                  <a:pt x="9433" y="10218"/>
                  <a:pt x="9365" y="10069"/>
                  <a:pt x="9365" y="10032"/>
                </a:cubicBezTo>
                <a:cubicBezTo>
                  <a:pt x="9365" y="9994"/>
                  <a:pt x="9297" y="9882"/>
                  <a:pt x="9297" y="9882"/>
                </a:cubicBezTo>
                <a:cubicBezTo>
                  <a:pt x="9297" y="9882"/>
                  <a:pt x="9297" y="9733"/>
                  <a:pt x="9297" y="9695"/>
                </a:cubicBezTo>
                <a:cubicBezTo>
                  <a:pt x="9297" y="9658"/>
                  <a:pt x="9229" y="9546"/>
                  <a:pt x="9161" y="9508"/>
                </a:cubicBezTo>
                <a:cubicBezTo>
                  <a:pt x="9093" y="9471"/>
                  <a:pt x="8820" y="9359"/>
                  <a:pt x="8820" y="9359"/>
                </a:cubicBezTo>
                <a:cubicBezTo>
                  <a:pt x="8343" y="9247"/>
                  <a:pt x="8343" y="9247"/>
                  <a:pt x="8343" y="9247"/>
                </a:cubicBezTo>
                <a:cubicBezTo>
                  <a:pt x="8207" y="9322"/>
                  <a:pt x="8207" y="9322"/>
                  <a:pt x="8207" y="9322"/>
                </a:cubicBezTo>
                <a:cubicBezTo>
                  <a:pt x="7866" y="9135"/>
                  <a:pt x="7866" y="9135"/>
                  <a:pt x="7866" y="9135"/>
                </a:cubicBezTo>
                <a:cubicBezTo>
                  <a:pt x="7594" y="9097"/>
                  <a:pt x="7594" y="9097"/>
                  <a:pt x="7594" y="9097"/>
                </a:cubicBezTo>
                <a:cubicBezTo>
                  <a:pt x="7321" y="9097"/>
                  <a:pt x="7321" y="9097"/>
                  <a:pt x="7321" y="9097"/>
                </a:cubicBezTo>
                <a:cubicBezTo>
                  <a:pt x="6844" y="8537"/>
                  <a:pt x="6844" y="8537"/>
                  <a:pt x="6844" y="8537"/>
                </a:cubicBezTo>
                <a:cubicBezTo>
                  <a:pt x="6435" y="8425"/>
                  <a:pt x="6435" y="8425"/>
                  <a:pt x="6435" y="8425"/>
                </a:cubicBezTo>
                <a:cubicBezTo>
                  <a:pt x="6163" y="8275"/>
                  <a:pt x="6163" y="8275"/>
                  <a:pt x="6163" y="8275"/>
                </a:cubicBezTo>
                <a:cubicBezTo>
                  <a:pt x="6163" y="8088"/>
                  <a:pt x="6163" y="8088"/>
                  <a:pt x="6163" y="8088"/>
                </a:cubicBezTo>
                <a:cubicBezTo>
                  <a:pt x="5958" y="7939"/>
                  <a:pt x="5958" y="7939"/>
                  <a:pt x="5958" y="7939"/>
                </a:cubicBezTo>
                <a:cubicBezTo>
                  <a:pt x="5958" y="7939"/>
                  <a:pt x="6026" y="7827"/>
                  <a:pt x="6026" y="7789"/>
                </a:cubicBezTo>
                <a:cubicBezTo>
                  <a:pt x="6094" y="7752"/>
                  <a:pt x="6231" y="7565"/>
                  <a:pt x="6231" y="7565"/>
                </a:cubicBezTo>
                <a:cubicBezTo>
                  <a:pt x="6231" y="7565"/>
                  <a:pt x="6163" y="7416"/>
                  <a:pt x="6163" y="7378"/>
                </a:cubicBezTo>
                <a:cubicBezTo>
                  <a:pt x="6163" y="7341"/>
                  <a:pt x="6231" y="7154"/>
                  <a:pt x="6231" y="7154"/>
                </a:cubicBezTo>
                <a:cubicBezTo>
                  <a:pt x="6163" y="6967"/>
                  <a:pt x="6163" y="6967"/>
                  <a:pt x="6163" y="6967"/>
                </a:cubicBezTo>
                <a:cubicBezTo>
                  <a:pt x="5345" y="6444"/>
                  <a:pt x="5345" y="6444"/>
                  <a:pt x="5345" y="6444"/>
                </a:cubicBezTo>
                <a:cubicBezTo>
                  <a:pt x="5413" y="6220"/>
                  <a:pt x="5413" y="6220"/>
                  <a:pt x="5413" y="6220"/>
                </a:cubicBezTo>
                <a:cubicBezTo>
                  <a:pt x="5345" y="6108"/>
                  <a:pt x="5345" y="6108"/>
                  <a:pt x="5345" y="6108"/>
                </a:cubicBezTo>
                <a:cubicBezTo>
                  <a:pt x="5277" y="5996"/>
                  <a:pt x="5277" y="5996"/>
                  <a:pt x="5345" y="5921"/>
                </a:cubicBezTo>
                <a:cubicBezTo>
                  <a:pt x="5345" y="5883"/>
                  <a:pt x="5345" y="5883"/>
                  <a:pt x="5345" y="5883"/>
                </a:cubicBezTo>
                <a:cubicBezTo>
                  <a:pt x="5072" y="5921"/>
                  <a:pt x="5072" y="5921"/>
                  <a:pt x="5072" y="5921"/>
                </a:cubicBezTo>
                <a:cubicBezTo>
                  <a:pt x="4868" y="5771"/>
                  <a:pt x="4868" y="5771"/>
                  <a:pt x="4868" y="5771"/>
                </a:cubicBezTo>
                <a:cubicBezTo>
                  <a:pt x="4936" y="5585"/>
                  <a:pt x="4936" y="5585"/>
                  <a:pt x="4936" y="5585"/>
                </a:cubicBezTo>
                <a:cubicBezTo>
                  <a:pt x="4800" y="5136"/>
                  <a:pt x="4800" y="5136"/>
                  <a:pt x="4800" y="5136"/>
                </a:cubicBezTo>
                <a:cubicBezTo>
                  <a:pt x="4936" y="4912"/>
                  <a:pt x="4936" y="4912"/>
                  <a:pt x="4936" y="4912"/>
                </a:cubicBezTo>
                <a:cubicBezTo>
                  <a:pt x="4527" y="4800"/>
                  <a:pt x="4527" y="4800"/>
                  <a:pt x="4527" y="4800"/>
                </a:cubicBezTo>
                <a:cubicBezTo>
                  <a:pt x="4255" y="4576"/>
                  <a:pt x="4255" y="4576"/>
                  <a:pt x="4255" y="4576"/>
                </a:cubicBezTo>
                <a:cubicBezTo>
                  <a:pt x="4255" y="4576"/>
                  <a:pt x="4187" y="4650"/>
                  <a:pt x="4118" y="4613"/>
                </a:cubicBezTo>
                <a:cubicBezTo>
                  <a:pt x="4050" y="4576"/>
                  <a:pt x="3710" y="4277"/>
                  <a:pt x="3710" y="4277"/>
                </a:cubicBezTo>
                <a:cubicBezTo>
                  <a:pt x="3096" y="4164"/>
                  <a:pt x="3096" y="4164"/>
                  <a:pt x="3096" y="4164"/>
                </a:cubicBezTo>
                <a:cubicBezTo>
                  <a:pt x="2824" y="4090"/>
                  <a:pt x="2824" y="4090"/>
                  <a:pt x="2824" y="4090"/>
                </a:cubicBezTo>
                <a:cubicBezTo>
                  <a:pt x="2483" y="4052"/>
                  <a:pt x="2483" y="4052"/>
                  <a:pt x="2483" y="4052"/>
                </a:cubicBezTo>
                <a:cubicBezTo>
                  <a:pt x="2483" y="4052"/>
                  <a:pt x="2415" y="4127"/>
                  <a:pt x="2347" y="4052"/>
                </a:cubicBezTo>
                <a:cubicBezTo>
                  <a:pt x="2279" y="3978"/>
                  <a:pt x="2142" y="3903"/>
                  <a:pt x="2142" y="3903"/>
                </a:cubicBezTo>
                <a:cubicBezTo>
                  <a:pt x="1870" y="3940"/>
                  <a:pt x="1870" y="3940"/>
                  <a:pt x="1870" y="3940"/>
                </a:cubicBezTo>
                <a:cubicBezTo>
                  <a:pt x="1665" y="3791"/>
                  <a:pt x="1665" y="3791"/>
                  <a:pt x="1665" y="3791"/>
                </a:cubicBezTo>
                <a:cubicBezTo>
                  <a:pt x="1665" y="3791"/>
                  <a:pt x="1597" y="3791"/>
                  <a:pt x="1529" y="3791"/>
                </a:cubicBezTo>
                <a:cubicBezTo>
                  <a:pt x="1461" y="3753"/>
                  <a:pt x="1325" y="3716"/>
                  <a:pt x="1325" y="3716"/>
                </a:cubicBezTo>
                <a:close/>
                <a:moveTo>
                  <a:pt x="9638" y="21205"/>
                </a:moveTo>
                <a:cubicBezTo>
                  <a:pt x="9638" y="21205"/>
                  <a:pt x="9638" y="21205"/>
                  <a:pt x="9638" y="21205"/>
                </a:cubicBezTo>
                <a:cubicBezTo>
                  <a:pt x="9638" y="21205"/>
                  <a:pt x="9638" y="21243"/>
                  <a:pt x="9638" y="21280"/>
                </a:cubicBezTo>
                <a:cubicBezTo>
                  <a:pt x="9638" y="21280"/>
                  <a:pt x="9706" y="21317"/>
                  <a:pt x="9774" y="21317"/>
                </a:cubicBezTo>
                <a:cubicBezTo>
                  <a:pt x="9774" y="21317"/>
                  <a:pt x="9910" y="21280"/>
                  <a:pt x="9978" y="21243"/>
                </a:cubicBezTo>
                <a:cubicBezTo>
                  <a:pt x="10115" y="21205"/>
                  <a:pt x="9978" y="21243"/>
                  <a:pt x="9978" y="21243"/>
                </a:cubicBezTo>
                <a:cubicBezTo>
                  <a:pt x="9842" y="21168"/>
                  <a:pt x="9842" y="21168"/>
                  <a:pt x="9842" y="21168"/>
                </a:cubicBezTo>
                <a:cubicBezTo>
                  <a:pt x="9842" y="21168"/>
                  <a:pt x="9706" y="21205"/>
                  <a:pt x="9638" y="21205"/>
                </a:cubicBezTo>
                <a:close/>
                <a:moveTo>
                  <a:pt x="8752" y="21205"/>
                </a:moveTo>
                <a:cubicBezTo>
                  <a:pt x="8752" y="21205"/>
                  <a:pt x="8752" y="21205"/>
                  <a:pt x="8752" y="21205"/>
                </a:cubicBezTo>
                <a:cubicBezTo>
                  <a:pt x="8752" y="21205"/>
                  <a:pt x="8752" y="21280"/>
                  <a:pt x="8752" y="21280"/>
                </a:cubicBezTo>
                <a:cubicBezTo>
                  <a:pt x="8752" y="21317"/>
                  <a:pt x="8820" y="21317"/>
                  <a:pt x="8888" y="21280"/>
                </a:cubicBezTo>
                <a:cubicBezTo>
                  <a:pt x="8888" y="21280"/>
                  <a:pt x="8956" y="21280"/>
                  <a:pt x="9024" y="21243"/>
                </a:cubicBezTo>
                <a:cubicBezTo>
                  <a:pt x="9093" y="21205"/>
                  <a:pt x="9024" y="21168"/>
                  <a:pt x="8956" y="21168"/>
                </a:cubicBezTo>
                <a:cubicBezTo>
                  <a:pt x="8956" y="21131"/>
                  <a:pt x="8888" y="21168"/>
                  <a:pt x="8888" y="21168"/>
                </a:cubicBezTo>
                <a:cubicBezTo>
                  <a:pt x="8820" y="21168"/>
                  <a:pt x="8752" y="21205"/>
                  <a:pt x="8752" y="21205"/>
                </a:cubicBezTo>
                <a:close/>
                <a:moveTo>
                  <a:pt x="7117" y="20757"/>
                </a:moveTo>
                <a:cubicBezTo>
                  <a:pt x="7117" y="20757"/>
                  <a:pt x="7117" y="20757"/>
                  <a:pt x="7117" y="20757"/>
                </a:cubicBezTo>
                <a:cubicBezTo>
                  <a:pt x="7048" y="20794"/>
                  <a:pt x="7048" y="20794"/>
                  <a:pt x="7048" y="20794"/>
                </a:cubicBezTo>
                <a:cubicBezTo>
                  <a:pt x="7048" y="20794"/>
                  <a:pt x="6980" y="20832"/>
                  <a:pt x="7048" y="20869"/>
                </a:cubicBezTo>
                <a:cubicBezTo>
                  <a:pt x="7048" y="20944"/>
                  <a:pt x="7117" y="20944"/>
                  <a:pt x="7117" y="20944"/>
                </a:cubicBezTo>
                <a:cubicBezTo>
                  <a:pt x="7117" y="20944"/>
                  <a:pt x="7185" y="20906"/>
                  <a:pt x="7321" y="20906"/>
                </a:cubicBezTo>
                <a:cubicBezTo>
                  <a:pt x="7389" y="20906"/>
                  <a:pt x="7525" y="20832"/>
                  <a:pt x="7525" y="20794"/>
                </a:cubicBezTo>
                <a:cubicBezTo>
                  <a:pt x="7594" y="20794"/>
                  <a:pt x="7594" y="20719"/>
                  <a:pt x="7662" y="20719"/>
                </a:cubicBezTo>
                <a:cubicBezTo>
                  <a:pt x="7730" y="20719"/>
                  <a:pt x="7934" y="20757"/>
                  <a:pt x="8002" y="20757"/>
                </a:cubicBezTo>
                <a:cubicBezTo>
                  <a:pt x="8071" y="20757"/>
                  <a:pt x="7934" y="20645"/>
                  <a:pt x="7934" y="20645"/>
                </a:cubicBezTo>
                <a:cubicBezTo>
                  <a:pt x="7934" y="20607"/>
                  <a:pt x="7730" y="20645"/>
                  <a:pt x="7730" y="20645"/>
                </a:cubicBezTo>
                <a:cubicBezTo>
                  <a:pt x="7730" y="20645"/>
                  <a:pt x="7594" y="20645"/>
                  <a:pt x="7525" y="20607"/>
                </a:cubicBezTo>
                <a:cubicBezTo>
                  <a:pt x="7457" y="20607"/>
                  <a:pt x="7457" y="20607"/>
                  <a:pt x="7457" y="20607"/>
                </a:cubicBezTo>
                <a:cubicBezTo>
                  <a:pt x="7389" y="20645"/>
                  <a:pt x="7389" y="20682"/>
                  <a:pt x="7321" y="20719"/>
                </a:cubicBezTo>
                <a:cubicBezTo>
                  <a:pt x="7253" y="20757"/>
                  <a:pt x="7253" y="20719"/>
                  <a:pt x="7253" y="20682"/>
                </a:cubicBezTo>
                <a:cubicBezTo>
                  <a:pt x="7253" y="20682"/>
                  <a:pt x="7117" y="20645"/>
                  <a:pt x="7048" y="20682"/>
                </a:cubicBezTo>
                <a:cubicBezTo>
                  <a:pt x="7048" y="20682"/>
                  <a:pt x="7117" y="20719"/>
                  <a:pt x="7117" y="20757"/>
                </a:cubicBezTo>
                <a:close/>
                <a:moveTo>
                  <a:pt x="6571" y="20757"/>
                </a:moveTo>
                <a:cubicBezTo>
                  <a:pt x="6571" y="20757"/>
                  <a:pt x="6571" y="20757"/>
                  <a:pt x="6571" y="20757"/>
                </a:cubicBezTo>
                <a:cubicBezTo>
                  <a:pt x="6571" y="20757"/>
                  <a:pt x="6708" y="20794"/>
                  <a:pt x="6844" y="20794"/>
                </a:cubicBezTo>
                <a:cubicBezTo>
                  <a:pt x="6912" y="20794"/>
                  <a:pt x="6844" y="20757"/>
                  <a:pt x="6912" y="20719"/>
                </a:cubicBezTo>
                <a:cubicBezTo>
                  <a:pt x="6912" y="20682"/>
                  <a:pt x="6844" y="20719"/>
                  <a:pt x="6776" y="20682"/>
                </a:cubicBezTo>
                <a:cubicBezTo>
                  <a:pt x="6708" y="20682"/>
                  <a:pt x="6708" y="20682"/>
                  <a:pt x="6640" y="20682"/>
                </a:cubicBezTo>
                <a:cubicBezTo>
                  <a:pt x="6503" y="20682"/>
                  <a:pt x="6571" y="20757"/>
                  <a:pt x="6571" y="20757"/>
                </a:cubicBezTo>
                <a:close/>
                <a:moveTo>
                  <a:pt x="5958" y="20346"/>
                </a:moveTo>
                <a:cubicBezTo>
                  <a:pt x="5958" y="20346"/>
                  <a:pt x="5958" y="20346"/>
                  <a:pt x="5958" y="20346"/>
                </a:cubicBezTo>
                <a:cubicBezTo>
                  <a:pt x="5890" y="20533"/>
                  <a:pt x="6231" y="20421"/>
                  <a:pt x="6231" y="20308"/>
                </a:cubicBezTo>
                <a:cubicBezTo>
                  <a:pt x="6163" y="20234"/>
                  <a:pt x="6231" y="20234"/>
                  <a:pt x="6094" y="20159"/>
                </a:cubicBezTo>
                <a:cubicBezTo>
                  <a:pt x="6026" y="20047"/>
                  <a:pt x="6026" y="20159"/>
                  <a:pt x="5958" y="20196"/>
                </a:cubicBezTo>
                <a:cubicBezTo>
                  <a:pt x="5890" y="20271"/>
                  <a:pt x="6026" y="20271"/>
                  <a:pt x="6026" y="20308"/>
                </a:cubicBezTo>
                <a:cubicBezTo>
                  <a:pt x="6026" y="20346"/>
                  <a:pt x="5958" y="20308"/>
                  <a:pt x="5958" y="20346"/>
                </a:cubicBezTo>
                <a:close/>
                <a:moveTo>
                  <a:pt x="5413" y="20794"/>
                </a:moveTo>
                <a:cubicBezTo>
                  <a:pt x="5413" y="20794"/>
                  <a:pt x="5413" y="20794"/>
                  <a:pt x="5413" y="20794"/>
                </a:cubicBezTo>
                <a:cubicBezTo>
                  <a:pt x="5413" y="20794"/>
                  <a:pt x="5345" y="20832"/>
                  <a:pt x="5413" y="20906"/>
                </a:cubicBezTo>
                <a:cubicBezTo>
                  <a:pt x="5413" y="20944"/>
                  <a:pt x="5413" y="20906"/>
                  <a:pt x="5618" y="20832"/>
                </a:cubicBezTo>
                <a:cubicBezTo>
                  <a:pt x="5754" y="20757"/>
                  <a:pt x="5549" y="20794"/>
                  <a:pt x="5549" y="20794"/>
                </a:cubicBezTo>
                <a:cubicBezTo>
                  <a:pt x="5549" y="20757"/>
                  <a:pt x="5481" y="20794"/>
                  <a:pt x="5413" y="20794"/>
                </a:cubicBezTo>
                <a:close/>
                <a:moveTo>
                  <a:pt x="5413" y="21018"/>
                </a:moveTo>
                <a:cubicBezTo>
                  <a:pt x="5413" y="21018"/>
                  <a:pt x="5413" y="21018"/>
                  <a:pt x="5413" y="21018"/>
                </a:cubicBezTo>
                <a:cubicBezTo>
                  <a:pt x="5413" y="21018"/>
                  <a:pt x="5413" y="21093"/>
                  <a:pt x="5481" y="21093"/>
                </a:cubicBezTo>
                <a:cubicBezTo>
                  <a:pt x="5549" y="21093"/>
                  <a:pt x="5549" y="21056"/>
                  <a:pt x="5618" y="21018"/>
                </a:cubicBezTo>
                <a:cubicBezTo>
                  <a:pt x="5618" y="20981"/>
                  <a:pt x="5549" y="20981"/>
                  <a:pt x="5549" y="20944"/>
                </a:cubicBezTo>
                <a:cubicBezTo>
                  <a:pt x="5481" y="20944"/>
                  <a:pt x="5413" y="20981"/>
                  <a:pt x="5413" y="21018"/>
                </a:cubicBezTo>
                <a:close/>
                <a:moveTo>
                  <a:pt x="5209" y="21205"/>
                </a:moveTo>
                <a:cubicBezTo>
                  <a:pt x="5209" y="21205"/>
                  <a:pt x="5209" y="21205"/>
                  <a:pt x="5209" y="21205"/>
                </a:cubicBezTo>
                <a:cubicBezTo>
                  <a:pt x="5072" y="21205"/>
                  <a:pt x="5072" y="21205"/>
                  <a:pt x="5072" y="21205"/>
                </a:cubicBezTo>
                <a:cubicBezTo>
                  <a:pt x="5072" y="21205"/>
                  <a:pt x="5072" y="21205"/>
                  <a:pt x="4868" y="21280"/>
                </a:cubicBezTo>
                <a:cubicBezTo>
                  <a:pt x="4664" y="21317"/>
                  <a:pt x="4800" y="21355"/>
                  <a:pt x="4800" y="21392"/>
                </a:cubicBezTo>
                <a:cubicBezTo>
                  <a:pt x="4800" y="21467"/>
                  <a:pt x="5004" y="21392"/>
                  <a:pt x="5141" y="21355"/>
                </a:cubicBezTo>
                <a:cubicBezTo>
                  <a:pt x="5209" y="21355"/>
                  <a:pt x="5141" y="21317"/>
                  <a:pt x="5209" y="21317"/>
                </a:cubicBezTo>
                <a:cubicBezTo>
                  <a:pt x="5209" y="21317"/>
                  <a:pt x="5209" y="21317"/>
                  <a:pt x="5345" y="21280"/>
                </a:cubicBezTo>
                <a:cubicBezTo>
                  <a:pt x="5481" y="21243"/>
                  <a:pt x="5413" y="21243"/>
                  <a:pt x="5413" y="21205"/>
                </a:cubicBezTo>
                <a:cubicBezTo>
                  <a:pt x="5413" y="21205"/>
                  <a:pt x="5277" y="21168"/>
                  <a:pt x="5209" y="21205"/>
                </a:cubicBezTo>
                <a:close/>
                <a:moveTo>
                  <a:pt x="3437" y="21392"/>
                </a:moveTo>
                <a:cubicBezTo>
                  <a:pt x="3437" y="21392"/>
                  <a:pt x="3437" y="21392"/>
                  <a:pt x="3437" y="21392"/>
                </a:cubicBezTo>
                <a:cubicBezTo>
                  <a:pt x="3505" y="21392"/>
                  <a:pt x="3573" y="21355"/>
                  <a:pt x="3641" y="21392"/>
                </a:cubicBezTo>
                <a:cubicBezTo>
                  <a:pt x="3710" y="21430"/>
                  <a:pt x="3641" y="21504"/>
                  <a:pt x="3641" y="21504"/>
                </a:cubicBezTo>
                <a:cubicBezTo>
                  <a:pt x="3573" y="21542"/>
                  <a:pt x="3505" y="21579"/>
                  <a:pt x="3437" y="21579"/>
                </a:cubicBezTo>
                <a:cubicBezTo>
                  <a:pt x="3369" y="21579"/>
                  <a:pt x="3301" y="21579"/>
                  <a:pt x="3233" y="21542"/>
                </a:cubicBezTo>
                <a:cubicBezTo>
                  <a:pt x="3233" y="21504"/>
                  <a:pt x="3233" y="21392"/>
                  <a:pt x="3233" y="21392"/>
                </a:cubicBezTo>
                <a:cubicBezTo>
                  <a:pt x="3301" y="21392"/>
                  <a:pt x="3437" y="21392"/>
                  <a:pt x="3437" y="21392"/>
                </a:cubicBezTo>
                <a:close/>
                <a:moveTo>
                  <a:pt x="3982" y="20832"/>
                </a:moveTo>
                <a:cubicBezTo>
                  <a:pt x="3982" y="20832"/>
                  <a:pt x="3982" y="20832"/>
                  <a:pt x="3982" y="20832"/>
                </a:cubicBezTo>
                <a:cubicBezTo>
                  <a:pt x="3982" y="20832"/>
                  <a:pt x="3982" y="20832"/>
                  <a:pt x="3982" y="20832"/>
                </a:cubicBezTo>
                <a:cubicBezTo>
                  <a:pt x="3982" y="20832"/>
                  <a:pt x="3982" y="20906"/>
                  <a:pt x="3914" y="20906"/>
                </a:cubicBezTo>
                <a:cubicBezTo>
                  <a:pt x="3778" y="20944"/>
                  <a:pt x="3846" y="20832"/>
                  <a:pt x="3846" y="20794"/>
                </a:cubicBezTo>
                <a:cubicBezTo>
                  <a:pt x="3846" y="20757"/>
                  <a:pt x="3573" y="20832"/>
                  <a:pt x="3573" y="20832"/>
                </a:cubicBezTo>
                <a:cubicBezTo>
                  <a:pt x="3573" y="20832"/>
                  <a:pt x="3573" y="20944"/>
                  <a:pt x="3505" y="20981"/>
                </a:cubicBezTo>
                <a:cubicBezTo>
                  <a:pt x="3437" y="20981"/>
                  <a:pt x="3437" y="20981"/>
                  <a:pt x="3369" y="21018"/>
                </a:cubicBezTo>
                <a:cubicBezTo>
                  <a:pt x="3301" y="21056"/>
                  <a:pt x="3301" y="21131"/>
                  <a:pt x="3301" y="21131"/>
                </a:cubicBezTo>
                <a:cubicBezTo>
                  <a:pt x="3369" y="21168"/>
                  <a:pt x="3505" y="21168"/>
                  <a:pt x="3505" y="21168"/>
                </a:cubicBezTo>
                <a:cubicBezTo>
                  <a:pt x="3573" y="21168"/>
                  <a:pt x="3573" y="21168"/>
                  <a:pt x="3778" y="21243"/>
                </a:cubicBezTo>
                <a:cubicBezTo>
                  <a:pt x="4050" y="21280"/>
                  <a:pt x="3846" y="21243"/>
                  <a:pt x="4050" y="21243"/>
                </a:cubicBezTo>
                <a:cubicBezTo>
                  <a:pt x="4187" y="21243"/>
                  <a:pt x="4118" y="21280"/>
                  <a:pt x="4187" y="21280"/>
                </a:cubicBezTo>
                <a:cubicBezTo>
                  <a:pt x="4255" y="21280"/>
                  <a:pt x="4323" y="21355"/>
                  <a:pt x="4391" y="21392"/>
                </a:cubicBezTo>
                <a:cubicBezTo>
                  <a:pt x="4527" y="21430"/>
                  <a:pt x="4595" y="21355"/>
                  <a:pt x="4664" y="21355"/>
                </a:cubicBezTo>
                <a:cubicBezTo>
                  <a:pt x="4664" y="21317"/>
                  <a:pt x="4800" y="21205"/>
                  <a:pt x="4800" y="21205"/>
                </a:cubicBezTo>
                <a:cubicBezTo>
                  <a:pt x="4800" y="21205"/>
                  <a:pt x="4391" y="21131"/>
                  <a:pt x="4391" y="21131"/>
                </a:cubicBezTo>
                <a:cubicBezTo>
                  <a:pt x="4323" y="21131"/>
                  <a:pt x="4255" y="21018"/>
                  <a:pt x="4391" y="21018"/>
                </a:cubicBezTo>
                <a:cubicBezTo>
                  <a:pt x="4459" y="21018"/>
                  <a:pt x="4459" y="21056"/>
                  <a:pt x="4527" y="21093"/>
                </a:cubicBezTo>
                <a:cubicBezTo>
                  <a:pt x="4527" y="21131"/>
                  <a:pt x="4595" y="21131"/>
                  <a:pt x="4664" y="21131"/>
                </a:cubicBezTo>
                <a:cubicBezTo>
                  <a:pt x="4732" y="21131"/>
                  <a:pt x="4800" y="21093"/>
                  <a:pt x="4800" y="21056"/>
                </a:cubicBezTo>
                <a:cubicBezTo>
                  <a:pt x="4800" y="21018"/>
                  <a:pt x="4732" y="21056"/>
                  <a:pt x="4595" y="20944"/>
                </a:cubicBezTo>
                <a:cubicBezTo>
                  <a:pt x="4391" y="20832"/>
                  <a:pt x="4595" y="20869"/>
                  <a:pt x="4664" y="20869"/>
                </a:cubicBezTo>
                <a:cubicBezTo>
                  <a:pt x="4664" y="20832"/>
                  <a:pt x="4800" y="20757"/>
                  <a:pt x="4800" y="20757"/>
                </a:cubicBezTo>
                <a:cubicBezTo>
                  <a:pt x="4868" y="20719"/>
                  <a:pt x="4664" y="20719"/>
                  <a:pt x="4595" y="20682"/>
                </a:cubicBezTo>
                <a:cubicBezTo>
                  <a:pt x="4527" y="20682"/>
                  <a:pt x="4527" y="20682"/>
                  <a:pt x="4527" y="20682"/>
                </a:cubicBezTo>
                <a:cubicBezTo>
                  <a:pt x="4527" y="20719"/>
                  <a:pt x="4323" y="20682"/>
                  <a:pt x="4255" y="20645"/>
                </a:cubicBezTo>
                <a:cubicBezTo>
                  <a:pt x="4255" y="20645"/>
                  <a:pt x="4255" y="20570"/>
                  <a:pt x="4187" y="20533"/>
                </a:cubicBezTo>
                <a:cubicBezTo>
                  <a:pt x="4187" y="20533"/>
                  <a:pt x="4050" y="20533"/>
                  <a:pt x="3914" y="20533"/>
                </a:cubicBezTo>
                <a:cubicBezTo>
                  <a:pt x="3778" y="20533"/>
                  <a:pt x="3846" y="20645"/>
                  <a:pt x="3846" y="20645"/>
                </a:cubicBezTo>
                <a:cubicBezTo>
                  <a:pt x="3846" y="20645"/>
                  <a:pt x="3914" y="20719"/>
                  <a:pt x="3982" y="20757"/>
                </a:cubicBezTo>
                <a:cubicBezTo>
                  <a:pt x="3982" y="20757"/>
                  <a:pt x="3982" y="20832"/>
                  <a:pt x="3982" y="20832"/>
                </a:cubicBezTo>
                <a:close/>
              </a:path>
            </a:pathLst>
          </a:custGeom>
          <a:solidFill>
            <a:srgbClr val="CEE1AA"/>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
        <p:nvSpPr>
          <p:cNvPr id="2741" name="Shape 2741"/>
          <p:cNvSpPr/>
          <p:nvPr/>
        </p:nvSpPr>
        <p:spPr>
          <a:xfrm>
            <a:off x="22044238" y="3211685"/>
            <a:ext cx="2356714" cy="2900587"/>
          </a:xfrm>
          <a:custGeom>
            <a:avLst/>
            <a:gdLst/>
            <a:ahLst/>
            <a:cxnLst>
              <a:cxn ang="0">
                <a:pos x="wd2" y="hd2"/>
              </a:cxn>
              <a:cxn ang="5400000">
                <a:pos x="wd2" y="hd2"/>
              </a:cxn>
              <a:cxn ang="10800000">
                <a:pos x="wd2" y="hd2"/>
              </a:cxn>
              <a:cxn ang="16200000">
                <a:pos x="wd2" y="hd2"/>
              </a:cxn>
            </a:cxnLst>
            <a:rect l="0" t="0" r="r" b="b"/>
            <a:pathLst>
              <a:path w="21600" h="21600" extrusionOk="0">
                <a:moveTo>
                  <a:pt x="6358" y="14632"/>
                </a:moveTo>
                <a:cubicBezTo>
                  <a:pt x="7621" y="14002"/>
                  <a:pt x="7621" y="14002"/>
                  <a:pt x="7621" y="14002"/>
                </a:cubicBezTo>
                <a:cubicBezTo>
                  <a:pt x="9137" y="13106"/>
                  <a:pt x="9137" y="13106"/>
                  <a:pt x="9137" y="13106"/>
                </a:cubicBezTo>
                <a:cubicBezTo>
                  <a:pt x="10779" y="13040"/>
                  <a:pt x="10779" y="13040"/>
                  <a:pt x="10779" y="13040"/>
                </a:cubicBezTo>
                <a:cubicBezTo>
                  <a:pt x="11200" y="13106"/>
                  <a:pt x="11326" y="13338"/>
                  <a:pt x="12084" y="12874"/>
                </a:cubicBezTo>
                <a:cubicBezTo>
                  <a:pt x="12884" y="13305"/>
                  <a:pt x="12884" y="13305"/>
                  <a:pt x="12884" y="13305"/>
                </a:cubicBezTo>
                <a:cubicBezTo>
                  <a:pt x="13389" y="14101"/>
                  <a:pt x="13389" y="14101"/>
                  <a:pt x="13389" y="14101"/>
                </a:cubicBezTo>
                <a:cubicBezTo>
                  <a:pt x="13642" y="15263"/>
                  <a:pt x="13642" y="15263"/>
                  <a:pt x="13642" y="15263"/>
                </a:cubicBezTo>
                <a:cubicBezTo>
                  <a:pt x="14821" y="15263"/>
                  <a:pt x="14821" y="15263"/>
                  <a:pt x="14821" y="15263"/>
                </a:cubicBezTo>
                <a:cubicBezTo>
                  <a:pt x="15621" y="14997"/>
                  <a:pt x="15621" y="14997"/>
                  <a:pt x="15621" y="14997"/>
                </a:cubicBezTo>
                <a:cubicBezTo>
                  <a:pt x="16168" y="15362"/>
                  <a:pt x="16042" y="15229"/>
                  <a:pt x="16168" y="15528"/>
                </a:cubicBezTo>
                <a:cubicBezTo>
                  <a:pt x="15663" y="15860"/>
                  <a:pt x="15747" y="15794"/>
                  <a:pt x="15158" y="16059"/>
                </a:cubicBezTo>
                <a:cubicBezTo>
                  <a:pt x="14905" y="16855"/>
                  <a:pt x="14905" y="16855"/>
                  <a:pt x="14905" y="16855"/>
                </a:cubicBezTo>
                <a:cubicBezTo>
                  <a:pt x="14611" y="16888"/>
                  <a:pt x="14611" y="16888"/>
                  <a:pt x="14611" y="16888"/>
                </a:cubicBezTo>
                <a:cubicBezTo>
                  <a:pt x="14611" y="16092"/>
                  <a:pt x="14526" y="16391"/>
                  <a:pt x="14989" y="15661"/>
                </a:cubicBezTo>
                <a:cubicBezTo>
                  <a:pt x="14737" y="15561"/>
                  <a:pt x="14737" y="15561"/>
                  <a:pt x="14737" y="15561"/>
                </a:cubicBezTo>
                <a:cubicBezTo>
                  <a:pt x="13474" y="15561"/>
                  <a:pt x="13474" y="15561"/>
                  <a:pt x="13474" y="15561"/>
                </a:cubicBezTo>
                <a:cubicBezTo>
                  <a:pt x="12337" y="15561"/>
                  <a:pt x="12884" y="15495"/>
                  <a:pt x="11663" y="15727"/>
                </a:cubicBezTo>
                <a:cubicBezTo>
                  <a:pt x="11621" y="15827"/>
                  <a:pt x="11158" y="15694"/>
                  <a:pt x="11074" y="15794"/>
                </a:cubicBezTo>
                <a:cubicBezTo>
                  <a:pt x="10526" y="16490"/>
                  <a:pt x="10316" y="16656"/>
                  <a:pt x="11705" y="16988"/>
                </a:cubicBezTo>
                <a:cubicBezTo>
                  <a:pt x="11537" y="17353"/>
                  <a:pt x="11537" y="17353"/>
                  <a:pt x="11537" y="17353"/>
                </a:cubicBezTo>
                <a:cubicBezTo>
                  <a:pt x="10947" y="17088"/>
                  <a:pt x="11242" y="17154"/>
                  <a:pt x="10316" y="17187"/>
                </a:cubicBezTo>
                <a:cubicBezTo>
                  <a:pt x="9726" y="17220"/>
                  <a:pt x="9726" y="17220"/>
                  <a:pt x="9726" y="17220"/>
                </a:cubicBezTo>
                <a:cubicBezTo>
                  <a:pt x="9726" y="17618"/>
                  <a:pt x="9726" y="17618"/>
                  <a:pt x="9726" y="17618"/>
                </a:cubicBezTo>
                <a:cubicBezTo>
                  <a:pt x="10358" y="17585"/>
                  <a:pt x="10358" y="17585"/>
                  <a:pt x="10358" y="17585"/>
                </a:cubicBezTo>
                <a:cubicBezTo>
                  <a:pt x="10947" y="17851"/>
                  <a:pt x="10947" y="17851"/>
                  <a:pt x="10947" y="17851"/>
                </a:cubicBezTo>
                <a:cubicBezTo>
                  <a:pt x="11326" y="18182"/>
                  <a:pt x="11326" y="18182"/>
                  <a:pt x="11326" y="18182"/>
                </a:cubicBezTo>
                <a:cubicBezTo>
                  <a:pt x="12253" y="18846"/>
                  <a:pt x="12253" y="18846"/>
                  <a:pt x="12253" y="18846"/>
                </a:cubicBezTo>
                <a:cubicBezTo>
                  <a:pt x="12379" y="19443"/>
                  <a:pt x="12379" y="19443"/>
                  <a:pt x="12379" y="19443"/>
                </a:cubicBezTo>
                <a:cubicBezTo>
                  <a:pt x="12884" y="19377"/>
                  <a:pt x="12842" y="19344"/>
                  <a:pt x="13305" y="19510"/>
                </a:cubicBezTo>
                <a:cubicBezTo>
                  <a:pt x="14063" y="19775"/>
                  <a:pt x="14189" y="19676"/>
                  <a:pt x="15074" y="19543"/>
                </a:cubicBezTo>
                <a:cubicBezTo>
                  <a:pt x="15242" y="19841"/>
                  <a:pt x="15242" y="19841"/>
                  <a:pt x="15242" y="19841"/>
                </a:cubicBezTo>
                <a:cubicBezTo>
                  <a:pt x="15242" y="20505"/>
                  <a:pt x="15242" y="20505"/>
                  <a:pt x="15242" y="20505"/>
                </a:cubicBezTo>
                <a:cubicBezTo>
                  <a:pt x="15368" y="21102"/>
                  <a:pt x="15368" y="21102"/>
                  <a:pt x="15368" y="21102"/>
                </a:cubicBezTo>
                <a:cubicBezTo>
                  <a:pt x="16042" y="20771"/>
                  <a:pt x="16042" y="20771"/>
                  <a:pt x="16042" y="20771"/>
                </a:cubicBezTo>
                <a:cubicBezTo>
                  <a:pt x="16337" y="20406"/>
                  <a:pt x="16337" y="20406"/>
                  <a:pt x="16337" y="20406"/>
                </a:cubicBezTo>
                <a:cubicBezTo>
                  <a:pt x="17389" y="20140"/>
                  <a:pt x="17389" y="20140"/>
                  <a:pt x="17389" y="20140"/>
                </a:cubicBezTo>
                <a:cubicBezTo>
                  <a:pt x="18611" y="20206"/>
                  <a:pt x="18611" y="20206"/>
                  <a:pt x="18611" y="20206"/>
                </a:cubicBezTo>
                <a:cubicBezTo>
                  <a:pt x="18611" y="20240"/>
                  <a:pt x="20084" y="20970"/>
                  <a:pt x="20295" y="21135"/>
                </a:cubicBezTo>
                <a:cubicBezTo>
                  <a:pt x="20463" y="21301"/>
                  <a:pt x="20716" y="21600"/>
                  <a:pt x="20716" y="21600"/>
                </a:cubicBezTo>
                <a:cubicBezTo>
                  <a:pt x="21516" y="21434"/>
                  <a:pt x="21516" y="21434"/>
                  <a:pt x="21516" y="21434"/>
                </a:cubicBezTo>
                <a:cubicBezTo>
                  <a:pt x="21600" y="21368"/>
                  <a:pt x="21600" y="21368"/>
                  <a:pt x="21600" y="21368"/>
                </a:cubicBezTo>
                <a:cubicBezTo>
                  <a:pt x="21600" y="20505"/>
                  <a:pt x="21600" y="20505"/>
                  <a:pt x="21600" y="20505"/>
                </a:cubicBezTo>
                <a:cubicBezTo>
                  <a:pt x="18905" y="15429"/>
                  <a:pt x="18905" y="15429"/>
                  <a:pt x="18905" y="15429"/>
                </a:cubicBezTo>
                <a:cubicBezTo>
                  <a:pt x="21600" y="14466"/>
                  <a:pt x="21600" y="14466"/>
                  <a:pt x="21600" y="14466"/>
                </a:cubicBezTo>
                <a:cubicBezTo>
                  <a:pt x="21600" y="5408"/>
                  <a:pt x="21600" y="5408"/>
                  <a:pt x="21600" y="5408"/>
                </a:cubicBezTo>
                <a:cubicBezTo>
                  <a:pt x="21474" y="5408"/>
                  <a:pt x="21305" y="5441"/>
                  <a:pt x="21095" y="5441"/>
                </a:cubicBezTo>
                <a:cubicBezTo>
                  <a:pt x="20800" y="5840"/>
                  <a:pt x="20800" y="5840"/>
                  <a:pt x="20800" y="5840"/>
                </a:cubicBezTo>
                <a:cubicBezTo>
                  <a:pt x="18653" y="5541"/>
                  <a:pt x="18653" y="5541"/>
                  <a:pt x="18653" y="5541"/>
                </a:cubicBezTo>
                <a:cubicBezTo>
                  <a:pt x="17937" y="5209"/>
                  <a:pt x="17937" y="5209"/>
                  <a:pt x="17937" y="5209"/>
                </a:cubicBezTo>
                <a:cubicBezTo>
                  <a:pt x="17389" y="5508"/>
                  <a:pt x="17516" y="5375"/>
                  <a:pt x="17053" y="5773"/>
                </a:cubicBezTo>
                <a:cubicBezTo>
                  <a:pt x="15789" y="5508"/>
                  <a:pt x="15789" y="5508"/>
                  <a:pt x="15789" y="5508"/>
                </a:cubicBezTo>
                <a:cubicBezTo>
                  <a:pt x="14989" y="5806"/>
                  <a:pt x="14989" y="5806"/>
                  <a:pt x="14989" y="5806"/>
                </a:cubicBezTo>
                <a:cubicBezTo>
                  <a:pt x="14063" y="6536"/>
                  <a:pt x="14063" y="6536"/>
                  <a:pt x="14063" y="6536"/>
                </a:cubicBezTo>
                <a:cubicBezTo>
                  <a:pt x="12505" y="6470"/>
                  <a:pt x="12505" y="6470"/>
                  <a:pt x="12505" y="6470"/>
                </a:cubicBezTo>
                <a:cubicBezTo>
                  <a:pt x="12168" y="6105"/>
                  <a:pt x="12168" y="6105"/>
                  <a:pt x="12168" y="6105"/>
                </a:cubicBezTo>
                <a:cubicBezTo>
                  <a:pt x="12084" y="6437"/>
                  <a:pt x="12084" y="6437"/>
                  <a:pt x="12084" y="6437"/>
                </a:cubicBezTo>
                <a:cubicBezTo>
                  <a:pt x="12421" y="6769"/>
                  <a:pt x="12421" y="6769"/>
                  <a:pt x="12421" y="6769"/>
                </a:cubicBezTo>
                <a:cubicBezTo>
                  <a:pt x="11832" y="7001"/>
                  <a:pt x="11832" y="7001"/>
                  <a:pt x="11832" y="7001"/>
                </a:cubicBezTo>
                <a:cubicBezTo>
                  <a:pt x="11621" y="6536"/>
                  <a:pt x="11621" y="6536"/>
                  <a:pt x="11621" y="6536"/>
                </a:cubicBezTo>
                <a:cubicBezTo>
                  <a:pt x="11116" y="6039"/>
                  <a:pt x="11116" y="6039"/>
                  <a:pt x="11116" y="6039"/>
                </a:cubicBezTo>
                <a:cubicBezTo>
                  <a:pt x="10358" y="5906"/>
                  <a:pt x="10358" y="5906"/>
                  <a:pt x="10358" y="5906"/>
                </a:cubicBezTo>
                <a:cubicBezTo>
                  <a:pt x="9937" y="5674"/>
                  <a:pt x="9937" y="5674"/>
                  <a:pt x="9937" y="5674"/>
                </a:cubicBezTo>
                <a:cubicBezTo>
                  <a:pt x="9853" y="5641"/>
                  <a:pt x="8295" y="5773"/>
                  <a:pt x="8000" y="5806"/>
                </a:cubicBezTo>
                <a:cubicBezTo>
                  <a:pt x="7621" y="5607"/>
                  <a:pt x="7579" y="5607"/>
                  <a:pt x="7158" y="5441"/>
                </a:cubicBezTo>
                <a:cubicBezTo>
                  <a:pt x="6737" y="5707"/>
                  <a:pt x="6737" y="5707"/>
                  <a:pt x="6737" y="5707"/>
                </a:cubicBezTo>
                <a:cubicBezTo>
                  <a:pt x="6737" y="5707"/>
                  <a:pt x="6526" y="6006"/>
                  <a:pt x="6189" y="6006"/>
                </a:cubicBezTo>
                <a:cubicBezTo>
                  <a:pt x="5811" y="6006"/>
                  <a:pt x="5853" y="5607"/>
                  <a:pt x="5853" y="5607"/>
                </a:cubicBezTo>
                <a:cubicBezTo>
                  <a:pt x="5305" y="5674"/>
                  <a:pt x="5305" y="5674"/>
                  <a:pt x="5305" y="5674"/>
                </a:cubicBezTo>
                <a:cubicBezTo>
                  <a:pt x="4589" y="6470"/>
                  <a:pt x="4589" y="6470"/>
                  <a:pt x="4589" y="6470"/>
                </a:cubicBezTo>
                <a:cubicBezTo>
                  <a:pt x="3705" y="7067"/>
                  <a:pt x="3705" y="7067"/>
                  <a:pt x="3705" y="7067"/>
                </a:cubicBezTo>
                <a:cubicBezTo>
                  <a:pt x="3200" y="7665"/>
                  <a:pt x="3200" y="7665"/>
                  <a:pt x="3200" y="7665"/>
                </a:cubicBezTo>
                <a:cubicBezTo>
                  <a:pt x="2232" y="7963"/>
                  <a:pt x="2232" y="7963"/>
                  <a:pt x="2232" y="7963"/>
                </a:cubicBezTo>
                <a:cubicBezTo>
                  <a:pt x="2274" y="8229"/>
                  <a:pt x="2274" y="8229"/>
                  <a:pt x="2274" y="8229"/>
                </a:cubicBezTo>
                <a:cubicBezTo>
                  <a:pt x="3242" y="8892"/>
                  <a:pt x="3242" y="8892"/>
                  <a:pt x="3242" y="8892"/>
                </a:cubicBezTo>
                <a:cubicBezTo>
                  <a:pt x="2568" y="9257"/>
                  <a:pt x="2568" y="9257"/>
                  <a:pt x="2568" y="9257"/>
                </a:cubicBezTo>
                <a:cubicBezTo>
                  <a:pt x="1558" y="8428"/>
                  <a:pt x="1937" y="9058"/>
                  <a:pt x="674" y="8295"/>
                </a:cubicBezTo>
                <a:cubicBezTo>
                  <a:pt x="463" y="8892"/>
                  <a:pt x="421" y="8726"/>
                  <a:pt x="547" y="9224"/>
                </a:cubicBezTo>
                <a:cubicBezTo>
                  <a:pt x="0" y="9523"/>
                  <a:pt x="0" y="9523"/>
                  <a:pt x="0" y="9523"/>
                </a:cubicBezTo>
                <a:cubicBezTo>
                  <a:pt x="295" y="10418"/>
                  <a:pt x="84" y="10120"/>
                  <a:pt x="800" y="10717"/>
                </a:cubicBezTo>
                <a:cubicBezTo>
                  <a:pt x="379" y="11414"/>
                  <a:pt x="463" y="11115"/>
                  <a:pt x="505" y="11945"/>
                </a:cubicBezTo>
                <a:cubicBezTo>
                  <a:pt x="1474" y="12177"/>
                  <a:pt x="1474" y="12177"/>
                  <a:pt x="1474" y="12177"/>
                </a:cubicBezTo>
                <a:cubicBezTo>
                  <a:pt x="1726" y="12641"/>
                  <a:pt x="1726" y="12641"/>
                  <a:pt x="1726" y="12641"/>
                </a:cubicBezTo>
                <a:cubicBezTo>
                  <a:pt x="2358" y="12874"/>
                  <a:pt x="2358" y="12874"/>
                  <a:pt x="2358" y="12874"/>
                </a:cubicBezTo>
                <a:cubicBezTo>
                  <a:pt x="2989" y="12542"/>
                  <a:pt x="2989" y="12542"/>
                  <a:pt x="2989" y="12542"/>
                </a:cubicBezTo>
                <a:cubicBezTo>
                  <a:pt x="3916" y="12907"/>
                  <a:pt x="3916" y="12907"/>
                  <a:pt x="3916" y="12907"/>
                </a:cubicBezTo>
                <a:cubicBezTo>
                  <a:pt x="5137" y="13637"/>
                  <a:pt x="5137" y="13637"/>
                  <a:pt x="5137" y="13637"/>
                </a:cubicBezTo>
                <a:cubicBezTo>
                  <a:pt x="5853" y="14334"/>
                  <a:pt x="5853" y="14334"/>
                  <a:pt x="5853" y="14334"/>
                </a:cubicBezTo>
                <a:cubicBezTo>
                  <a:pt x="5432" y="14068"/>
                  <a:pt x="5432" y="14068"/>
                  <a:pt x="5432" y="14068"/>
                </a:cubicBezTo>
                <a:cubicBezTo>
                  <a:pt x="5179" y="14168"/>
                  <a:pt x="5179" y="14168"/>
                  <a:pt x="5179" y="14168"/>
                </a:cubicBezTo>
                <a:cubicBezTo>
                  <a:pt x="5347" y="14400"/>
                  <a:pt x="5347" y="14400"/>
                  <a:pt x="5347" y="14400"/>
                </a:cubicBezTo>
                <a:cubicBezTo>
                  <a:pt x="6358" y="14632"/>
                  <a:pt x="6358" y="14632"/>
                  <a:pt x="6358" y="14632"/>
                </a:cubicBezTo>
                <a:close/>
                <a:moveTo>
                  <a:pt x="21600" y="0"/>
                </a:moveTo>
                <a:cubicBezTo>
                  <a:pt x="21600" y="0"/>
                  <a:pt x="21600" y="0"/>
                  <a:pt x="21600" y="0"/>
                </a:cubicBezTo>
                <a:cubicBezTo>
                  <a:pt x="21011" y="166"/>
                  <a:pt x="21011" y="166"/>
                  <a:pt x="21011" y="166"/>
                </a:cubicBezTo>
                <a:cubicBezTo>
                  <a:pt x="20926" y="166"/>
                  <a:pt x="19747" y="33"/>
                  <a:pt x="19789" y="332"/>
                </a:cubicBezTo>
                <a:cubicBezTo>
                  <a:pt x="19832" y="498"/>
                  <a:pt x="20042" y="531"/>
                  <a:pt x="20042" y="531"/>
                </a:cubicBezTo>
                <a:cubicBezTo>
                  <a:pt x="20589" y="929"/>
                  <a:pt x="20589" y="929"/>
                  <a:pt x="20589" y="929"/>
                </a:cubicBezTo>
                <a:cubicBezTo>
                  <a:pt x="20547" y="1161"/>
                  <a:pt x="20547" y="1161"/>
                  <a:pt x="20547" y="1161"/>
                </a:cubicBezTo>
                <a:cubicBezTo>
                  <a:pt x="20884" y="1228"/>
                  <a:pt x="20884" y="1228"/>
                  <a:pt x="20884" y="1228"/>
                </a:cubicBezTo>
                <a:cubicBezTo>
                  <a:pt x="21600" y="1228"/>
                  <a:pt x="21600" y="1228"/>
                  <a:pt x="21600" y="1228"/>
                </a:cubicBezTo>
                <a:cubicBezTo>
                  <a:pt x="21600" y="0"/>
                  <a:pt x="21600" y="0"/>
                  <a:pt x="21600" y="0"/>
                </a:cubicBezTo>
                <a:close/>
                <a:moveTo>
                  <a:pt x="21600" y="1626"/>
                </a:moveTo>
                <a:cubicBezTo>
                  <a:pt x="21600" y="1626"/>
                  <a:pt x="21600" y="1626"/>
                  <a:pt x="21600" y="1626"/>
                </a:cubicBezTo>
                <a:cubicBezTo>
                  <a:pt x="21179" y="1659"/>
                  <a:pt x="20716" y="1725"/>
                  <a:pt x="20632" y="1759"/>
                </a:cubicBezTo>
                <a:cubicBezTo>
                  <a:pt x="20168" y="2157"/>
                  <a:pt x="20168" y="2157"/>
                  <a:pt x="20168" y="2157"/>
                </a:cubicBezTo>
                <a:cubicBezTo>
                  <a:pt x="20716" y="2721"/>
                  <a:pt x="20716" y="2721"/>
                  <a:pt x="20716" y="2721"/>
                </a:cubicBezTo>
                <a:cubicBezTo>
                  <a:pt x="20674" y="3086"/>
                  <a:pt x="20674" y="3086"/>
                  <a:pt x="20674" y="3086"/>
                </a:cubicBezTo>
                <a:cubicBezTo>
                  <a:pt x="20211" y="3351"/>
                  <a:pt x="20211" y="3351"/>
                  <a:pt x="20211" y="3351"/>
                </a:cubicBezTo>
                <a:cubicBezTo>
                  <a:pt x="20589" y="3650"/>
                  <a:pt x="20589" y="3650"/>
                  <a:pt x="20589" y="3650"/>
                </a:cubicBezTo>
                <a:cubicBezTo>
                  <a:pt x="21263" y="3650"/>
                  <a:pt x="21263" y="3650"/>
                  <a:pt x="21263" y="3650"/>
                </a:cubicBezTo>
                <a:cubicBezTo>
                  <a:pt x="21600" y="3849"/>
                  <a:pt x="21600" y="3849"/>
                  <a:pt x="21600" y="3849"/>
                </a:cubicBezTo>
                <a:lnTo>
                  <a:pt x="21600" y="1626"/>
                </a:lnTo>
                <a:close/>
              </a:path>
            </a:pathLst>
          </a:custGeom>
          <a:solidFill>
            <a:srgbClr val="ECEAEE"/>
          </a:solidFill>
          <a:ln w="4826" cap="rnd">
            <a:solidFill>
              <a:srgbClr val="FFFFFF"/>
            </a:solidFill>
          </a:ln>
        </p:spPr>
        <p:txBody>
          <a:bodyPr lIns="45719" rIns="45719"/>
          <a:lstStyle/>
          <a:p>
            <a:pPr algn="l" defTabSz="1828433">
              <a:lnSpc>
                <a:spcPct val="100000"/>
              </a:lnSpc>
              <a:defRPr sz="3600">
                <a:solidFill>
                  <a:srgbClr val="7F7F7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750">
        <p:push dir="d"/>
      </p:transition>
    </mc:Choice>
    <mc:Fallback xmlns="">
      <p:transition spd="slow">
        <p:fade/>
      </p:transition>
    </mc:Fallback>
  </mc:AlternateContent>
</p:sld>
</file>

<file path=ppt/slides/slide8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743" name="Shape 2743"/>
          <p:cNvSpPr/>
          <p:nvPr/>
        </p:nvSpPr>
        <p:spPr>
          <a:xfrm>
            <a:off x="7866409" y="1856207"/>
            <a:ext cx="1229411" cy="912383"/>
          </a:xfrm>
          <a:custGeom>
            <a:avLst/>
            <a:gdLst/>
            <a:ahLst/>
            <a:cxnLst>
              <a:cxn ang="0">
                <a:pos x="wd2" y="hd2"/>
              </a:cxn>
              <a:cxn ang="5400000">
                <a:pos x="wd2" y="hd2"/>
              </a:cxn>
              <a:cxn ang="10800000">
                <a:pos x="wd2" y="hd2"/>
              </a:cxn>
              <a:cxn ang="16200000">
                <a:pos x="wd2" y="hd2"/>
              </a:cxn>
            </a:cxnLst>
            <a:rect l="0" t="0" r="r" b="b"/>
            <a:pathLst>
              <a:path w="21600" h="21600" extrusionOk="0">
                <a:moveTo>
                  <a:pt x="21600" y="5343"/>
                </a:moveTo>
                <a:cubicBezTo>
                  <a:pt x="21600" y="5343"/>
                  <a:pt x="19583" y="18303"/>
                  <a:pt x="19163" y="18985"/>
                </a:cubicBezTo>
                <a:cubicBezTo>
                  <a:pt x="18826" y="19781"/>
                  <a:pt x="19247" y="19554"/>
                  <a:pt x="19247" y="20349"/>
                </a:cubicBezTo>
                <a:cubicBezTo>
                  <a:pt x="19247" y="21032"/>
                  <a:pt x="19079" y="21600"/>
                  <a:pt x="19079" y="21600"/>
                </a:cubicBezTo>
                <a:cubicBezTo>
                  <a:pt x="13532" y="19667"/>
                  <a:pt x="13532" y="19667"/>
                  <a:pt x="13532" y="19667"/>
                </a:cubicBezTo>
                <a:cubicBezTo>
                  <a:pt x="12607" y="19554"/>
                  <a:pt x="12607" y="19554"/>
                  <a:pt x="12607" y="19554"/>
                </a:cubicBezTo>
                <a:cubicBezTo>
                  <a:pt x="12271" y="19667"/>
                  <a:pt x="12271" y="19667"/>
                  <a:pt x="12271" y="19667"/>
                </a:cubicBezTo>
                <a:cubicBezTo>
                  <a:pt x="11851" y="19554"/>
                  <a:pt x="11851" y="19554"/>
                  <a:pt x="11851" y="19554"/>
                </a:cubicBezTo>
                <a:cubicBezTo>
                  <a:pt x="11514" y="19667"/>
                  <a:pt x="11514" y="19667"/>
                  <a:pt x="11514" y="19667"/>
                </a:cubicBezTo>
                <a:cubicBezTo>
                  <a:pt x="9077" y="19781"/>
                  <a:pt x="9077" y="19781"/>
                  <a:pt x="9077" y="19781"/>
                </a:cubicBezTo>
                <a:cubicBezTo>
                  <a:pt x="8825" y="19554"/>
                  <a:pt x="8825" y="19554"/>
                  <a:pt x="8825" y="19554"/>
                </a:cubicBezTo>
                <a:cubicBezTo>
                  <a:pt x="8573" y="19667"/>
                  <a:pt x="8573" y="19667"/>
                  <a:pt x="8573" y="19667"/>
                </a:cubicBezTo>
                <a:cubicBezTo>
                  <a:pt x="8321" y="19781"/>
                  <a:pt x="8321" y="19781"/>
                  <a:pt x="8321" y="19781"/>
                </a:cubicBezTo>
                <a:cubicBezTo>
                  <a:pt x="8153" y="19781"/>
                  <a:pt x="8153" y="19781"/>
                  <a:pt x="8153" y="19781"/>
                </a:cubicBezTo>
                <a:cubicBezTo>
                  <a:pt x="7900" y="19667"/>
                  <a:pt x="7900" y="19667"/>
                  <a:pt x="7900" y="19667"/>
                </a:cubicBezTo>
                <a:cubicBezTo>
                  <a:pt x="7900" y="19554"/>
                  <a:pt x="7900" y="19554"/>
                  <a:pt x="7900" y="19554"/>
                </a:cubicBezTo>
                <a:cubicBezTo>
                  <a:pt x="7480" y="19554"/>
                  <a:pt x="7480" y="19554"/>
                  <a:pt x="7480" y="19554"/>
                </a:cubicBezTo>
                <a:cubicBezTo>
                  <a:pt x="7228" y="19440"/>
                  <a:pt x="7228" y="19440"/>
                  <a:pt x="7228" y="19440"/>
                </a:cubicBezTo>
                <a:cubicBezTo>
                  <a:pt x="7144" y="19213"/>
                  <a:pt x="7144" y="19213"/>
                  <a:pt x="7144" y="19213"/>
                </a:cubicBezTo>
                <a:cubicBezTo>
                  <a:pt x="7144" y="19099"/>
                  <a:pt x="7144" y="19099"/>
                  <a:pt x="7144" y="19099"/>
                </a:cubicBezTo>
                <a:cubicBezTo>
                  <a:pt x="6808" y="18985"/>
                  <a:pt x="6808" y="18985"/>
                  <a:pt x="6808" y="18985"/>
                </a:cubicBezTo>
                <a:cubicBezTo>
                  <a:pt x="6135" y="18758"/>
                  <a:pt x="6135" y="18758"/>
                  <a:pt x="6135" y="18758"/>
                </a:cubicBezTo>
                <a:cubicBezTo>
                  <a:pt x="5715" y="18531"/>
                  <a:pt x="5715" y="18531"/>
                  <a:pt x="5715" y="18531"/>
                </a:cubicBezTo>
                <a:cubicBezTo>
                  <a:pt x="5547" y="18417"/>
                  <a:pt x="5547" y="18417"/>
                  <a:pt x="5547" y="18417"/>
                </a:cubicBezTo>
                <a:cubicBezTo>
                  <a:pt x="5043" y="18531"/>
                  <a:pt x="5043" y="18531"/>
                  <a:pt x="5043" y="18531"/>
                </a:cubicBezTo>
                <a:cubicBezTo>
                  <a:pt x="4286" y="18758"/>
                  <a:pt x="4286" y="18758"/>
                  <a:pt x="4286" y="18758"/>
                </a:cubicBezTo>
                <a:cubicBezTo>
                  <a:pt x="3362" y="18417"/>
                  <a:pt x="3362" y="18417"/>
                  <a:pt x="3362" y="18417"/>
                </a:cubicBezTo>
                <a:cubicBezTo>
                  <a:pt x="2774" y="17735"/>
                  <a:pt x="2774" y="17735"/>
                  <a:pt x="2774" y="17735"/>
                </a:cubicBezTo>
                <a:cubicBezTo>
                  <a:pt x="2774" y="17735"/>
                  <a:pt x="3026" y="16939"/>
                  <a:pt x="2942" y="15916"/>
                </a:cubicBezTo>
                <a:cubicBezTo>
                  <a:pt x="2858" y="14779"/>
                  <a:pt x="2437" y="14552"/>
                  <a:pt x="2437" y="14552"/>
                </a:cubicBezTo>
                <a:cubicBezTo>
                  <a:pt x="2017" y="14552"/>
                  <a:pt x="2017" y="14552"/>
                  <a:pt x="2017" y="14552"/>
                </a:cubicBezTo>
                <a:cubicBezTo>
                  <a:pt x="1681" y="14324"/>
                  <a:pt x="1681" y="14324"/>
                  <a:pt x="1681" y="14324"/>
                </a:cubicBezTo>
                <a:cubicBezTo>
                  <a:pt x="1681" y="14324"/>
                  <a:pt x="1681" y="13642"/>
                  <a:pt x="1261" y="13642"/>
                </a:cubicBezTo>
                <a:cubicBezTo>
                  <a:pt x="840" y="13642"/>
                  <a:pt x="840" y="13642"/>
                  <a:pt x="840" y="13642"/>
                </a:cubicBezTo>
                <a:cubicBezTo>
                  <a:pt x="336" y="13528"/>
                  <a:pt x="336" y="13528"/>
                  <a:pt x="336" y="13528"/>
                </a:cubicBezTo>
                <a:cubicBezTo>
                  <a:pt x="0" y="13187"/>
                  <a:pt x="0" y="13187"/>
                  <a:pt x="0" y="13187"/>
                </a:cubicBezTo>
                <a:cubicBezTo>
                  <a:pt x="84" y="12392"/>
                  <a:pt x="84" y="12392"/>
                  <a:pt x="84" y="12392"/>
                </a:cubicBezTo>
                <a:cubicBezTo>
                  <a:pt x="252" y="11709"/>
                  <a:pt x="252" y="11709"/>
                  <a:pt x="252" y="11709"/>
                </a:cubicBezTo>
                <a:cubicBezTo>
                  <a:pt x="336" y="11596"/>
                  <a:pt x="336" y="11596"/>
                  <a:pt x="336" y="11596"/>
                </a:cubicBezTo>
                <a:cubicBezTo>
                  <a:pt x="420" y="11937"/>
                  <a:pt x="420" y="11937"/>
                  <a:pt x="420" y="11937"/>
                </a:cubicBezTo>
                <a:cubicBezTo>
                  <a:pt x="504" y="12051"/>
                  <a:pt x="504" y="12051"/>
                  <a:pt x="504" y="12051"/>
                </a:cubicBezTo>
                <a:cubicBezTo>
                  <a:pt x="588" y="11937"/>
                  <a:pt x="588" y="11937"/>
                  <a:pt x="588" y="11937"/>
                </a:cubicBezTo>
                <a:cubicBezTo>
                  <a:pt x="588" y="11482"/>
                  <a:pt x="588" y="11482"/>
                  <a:pt x="588" y="11482"/>
                </a:cubicBezTo>
                <a:cubicBezTo>
                  <a:pt x="925" y="11255"/>
                  <a:pt x="925" y="11255"/>
                  <a:pt x="925" y="11255"/>
                </a:cubicBezTo>
                <a:cubicBezTo>
                  <a:pt x="925" y="11141"/>
                  <a:pt x="925" y="11141"/>
                  <a:pt x="925" y="11141"/>
                </a:cubicBezTo>
                <a:cubicBezTo>
                  <a:pt x="756" y="10914"/>
                  <a:pt x="756" y="10914"/>
                  <a:pt x="756" y="10914"/>
                </a:cubicBezTo>
                <a:cubicBezTo>
                  <a:pt x="672" y="10800"/>
                  <a:pt x="672" y="10800"/>
                  <a:pt x="672" y="10800"/>
                </a:cubicBezTo>
                <a:cubicBezTo>
                  <a:pt x="588" y="10004"/>
                  <a:pt x="588" y="10004"/>
                  <a:pt x="588" y="10004"/>
                </a:cubicBezTo>
                <a:cubicBezTo>
                  <a:pt x="1177" y="9891"/>
                  <a:pt x="1177" y="9891"/>
                  <a:pt x="1177" y="9891"/>
                </a:cubicBezTo>
                <a:cubicBezTo>
                  <a:pt x="1345" y="9663"/>
                  <a:pt x="1345" y="9663"/>
                  <a:pt x="1345" y="9663"/>
                </a:cubicBezTo>
                <a:cubicBezTo>
                  <a:pt x="840" y="9095"/>
                  <a:pt x="840" y="9095"/>
                  <a:pt x="840" y="9095"/>
                </a:cubicBezTo>
                <a:cubicBezTo>
                  <a:pt x="672" y="8867"/>
                  <a:pt x="672" y="8867"/>
                  <a:pt x="672" y="8867"/>
                </a:cubicBezTo>
                <a:cubicBezTo>
                  <a:pt x="504" y="7276"/>
                  <a:pt x="504" y="7276"/>
                  <a:pt x="504" y="7276"/>
                </a:cubicBezTo>
                <a:cubicBezTo>
                  <a:pt x="504" y="6821"/>
                  <a:pt x="504" y="6821"/>
                  <a:pt x="504" y="6821"/>
                </a:cubicBezTo>
                <a:cubicBezTo>
                  <a:pt x="672" y="6707"/>
                  <a:pt x="672" y="6707"/>
                  <a:pt x="672" y="6707"/>
                </a:cubicBezTo>
                <a:cubicBezTo>
                  <a:pt x="672" y="4661"/>
                  <a:pt x="672" y="4661"/>
                  <a:pt x="672" y="4661"/>
                </a:cubicBezTo>
                <a:cubicBezTo>
                  <a:pt x="252" y="4206"/>
                  <a:pt x="252" y="4206"/>
                  <a:pt x="252" y="4206"/>
                </a:cubicBezTo>
                <a:cubicBezTo>
                  <a:pt x="252" y="2615"/>
                  <a:pt x="252" y="2615"/>
                  <a:pt x="252" y="2615"/>
                </a:cubicBezTo>
                <a:cubicBezTo>
                  <a:pt x="672" y="1933"/>
                  <a:pt x="672" y="1933"/>
                  <a:pt x="672" y="1933"/>
                </a:cubicBezTo>
                <a:cubicBezTo>
                  <a:pt x="840" y="1137"/>
                  <a:pt x="840" y="1137"/>
                  <a:pt x="840" y="1137"/>
                </a:cubicBezTo>
                <a:cubicBezTo>
                  <a:pt x="1765" y="2387"/>
                  <a:pt x="1765" y="2387"/>
                  <a:pt x="1765" y="2387"/>
                </a:cubicBezTo>
                <a:cubicBezTo>
                  <a:pt x="2774" y="3411"/>
                  <a:pt x="2774" y="3411"/>
                  <a:pt x="2774" y="3411"/>
                </a:cubicBezTo>
                <a:cubicBezTo>
                  <a:pt x="3530" y="3865"/>
                  <a:pt x="3530" y="3865"/>
                  <a:pt x="3530" y="3865"/>
                </a:cubicBezTo>
                <a:cubicBezTo>
                  <a:pt x="4118" y="4093"/>
                  <a:pt x="4118" y="4093"/>
                  <a:pt x="4118" y="4093"/>
                </a:cubicBezTo>
                <a:cubicBezTo>
                  <a:pt x="4370" y="4093"/>
                  <a:pt x="4370" y="4093"/>
                  <a:pt x="4370" y="4093"/>
                </a:cubicBezTo>
                <a:cubicBezTo>
                  <a:pt x="4623" y="4093"/>
                  <a:pt x="4623" y="4093"/>
                  <a:pt x="4623" y="4093"/>
                </a:cubicBezTo>
                <a:cubicBezTo>
                  <a:pt x="4791" y="4888"/>
                  <a:pt x="4791" y="4888"/>
                  <a:pt x="4791" y="4888"/>
                </a:cubicBezTo>
                <a:cubicBezTo>
                  <a:pt x="5463" y="4775"/>
                  <a:pt x="5463" y="4775"/>
                  <a:pt x="5463" y="4775"/>
                </a:cubicBezTo>
                <a:cubicBezTo>
                  <a:pt x="5547" y="5912"/>
                  <a:pt x="5547" y="5912"/>
                  <a:pt x="5547" y="5912"/>
                </a:cubicBezTo>
                <a:cubicBezTo>
                  <a:pt x="5295" y="6366"/>
                  <a:pt x="5295" y="6366"/>
                  <a:pt x="5295" y="6366"/>
                </a:cubicBezTo>
                <a:cubicBezTo>
                  <a:pt x="4539" y="6935"/>
                  <a:pt x="4539" y="6935"/>
                  <a:pt x="4539" y="6935"/>
                </a:cubicBezTo>
                <a:cubicBezTo>
                  <a:pt x="4034" y="7844"/>
                  <a:pt x="4034" y="7844"/>
                  <a:pt x="4034" y="7844"/>
                </a:cubicBezTo>
                <a:cubicBezTo>
                  <a:pt x="3866" y="8299"/>
                  <a:pt x="3866" y="8299"/>
                  <a:pt x="3866" y="8299"/>
                </a:cubicBezTo>
                <a:cubicBezTo>
                  <a:pt x="4034" y="8413"/>
                  <a:pt x="4034" y="8413"/>
                  <a:pt x="4034" y="8413"/>
                </a:cubicBezTo>
                <a:cubicBezTo>
                  <a:pt x="4370" y="7958"/>
                  <a:pt x="4370" y="7958"/>
                  <a:pt x="4370" y="7958"/>
                </a:cubicBezTo>
                <a:cubicBezTo>
                  <a:pt x="4623" y="7503"/>
                  <a:pt x="4623" y="7503"/>
                  <a:pt x="4623" y="7503"/>
                </a:cubicBezTo>
                <a:cubicBezTo>
                  <a:pt x="5379" y="6821"/>
                  <a:pt x="5379" y="6821"/>
                  <a:pt x="5379" y="6821"/>
                </a:cubicBezTo>
                <a:cubicBezTo>
                  <a:pt x="5883" y="6480"/>
                  <a:pt x="5883" y="6480"/>
                  <a:pt x="5883" y="6480"/>
                </a:cubicBezTo>
                <a:cubicBezTo>
                  <a:pt x="5799" y="6935"/>
                  <a:pt x="5799" y="6935"/>
                  <a:pt x="5799" y="6935"/>
                </a:cubicBezTo>
                <a:cubicBezTo>
                  <a:pt x="5547" y="7276"/>
                  <a:pt x="5547" y="7276"/>
                  <a:pt x="5547" y="7276"/>
                </a:cubicBezTo>
                <a:cubicBezTo>
                  <a:pt x="5211" y="8413"/>
                  <a:pt x="5211" y="8413"/>
                  <a:pt x="5211" y="8413"/>
                </a:cubicBezTo>
                <a:cubicBezTo>
                  <a:pt x="4370" y="9095"/>
                  <a:pt x="4370" y="9095"/>
                  <a:pt x="4370" y="9095"/>
                </a:cubicBezTo>
                <a:cubicBezTo>
                  <a:pt x="3866" y="9777"/>
                  <a:pt x="3866" y="9777"/>
                  <a:pt x="3866" y="9777"/>
                </a:cubicBezTo>
                <a:cubicBezTo>
                  <a:pt x="3866" y="10345"/>
                  <a:pt x="3866" y="10345"/>
                  <a:pt x="3866" y="10345"/>
                </a:cubicBezTo>
                <a:cubicBezTo>
                  <a:pt x="4202" y="10459"/>
                  <a:pt x="4202" y="10459"/>
                  <a:pt x="4202" y="10459"/>
                </a:cubicBezTo>
                <a:cubicBezTo>
                  <a:pt x="4623" y="9891"/>
                  <a:pt x="4623" y="9891"/>
                  <a:pt x="4623" y="9891"/>
                </a:cubicBezTo>
                <a:cubicBezTo>
                  <a:pt x="5043" y="9436"/>
                  <a:pt x="5043" y="9436"/>
                  <a:pt x="5043" y="9436"/>
                </a:cubicBezTo>
                <a:cubicBezTo>
                  <a:pt x="5463" y="9322"/>
                  <a:pt x="5463" y="9322"/>
                  <a:pt x="5463" y="9322"/>
                </a:cubicBezTo>
                <a:cubicBezTo>
                  <a:pt x="5799" y="8867"/>
                  <a:pt x="5799" y="8867"/>
                  <a:pt x="5799" y="8867"/>
                </a:cubicBezTo>
                <a:cubicBezTo>
                  <a:pt x="5967" y="7731"/>
                  <a:pt x="5967" y="7731"/>
                  <a:pt x="5967" y="7731"/>
                </a:cubicBezTo>
                <a:cubicBezTo>
                  <a:pt x="6304" y="6821"/>
                  <a:pt x="6304" y="6821"/>
                  <a:pt x="6304" y="6821"/>
                </a:cubicBezTo>
                <a:cubicBezTo>
                  <a:pt x="6724" y="6139"/>
                  <a:pt x="6724" y="6139"/>
                  <a:pt x="6724" y="6139"/>
                </a:cubicBezTo>
                <a:cubicBezTo>
                  <a:pt x="6808" y="5684"/>
                  <a:pt x="6808" y="5684"/>
                  <a:pt x="6808" y="5684"/>
                </a:cubicBezTo>
                <a:cubicBezTo>
                  <a:pt x="6556" y="4775"/>
                  <a:pt x="6556" y="4775"/>
                  <a:pt x="6556" y="4775"/>
                </a:cubicBezTo>
                <a:cubicBezTo>
                  <a:pt x="6556" y="3865"/>
                  <a:pt x="6556" y="3865"/>
                  <a:pt x="6556" y="3865"/>
                </a:cubicBezTo>
                <a:cubicBezTo>
                  <a:pt x="6304" y="3979"/>
                  <a:pt x="6304" y="3979"/>
                  <a:pt x="6304" y="3979"/>
                </a:cubicBezTo>
                <a:cubicBezTo>
                  <a:pt x="6135" y="4320"/>
                  <a:pt x="6135" y="4320"/>
                  <a:pt x="6135" y="4320"/>
                </a:cubicBezTo>
                <a:cubicBezTo>
                  <a:pt x="6219" y="5229"/>
                  <a:pt x="6219" y="5229"/>
                  <a:pt x="6219" y="5229"/>
                </a:cubicBezTo>
                <a:cubicBezTo>
                  <a:pt x="6388" y="5912"/>
                  <a:pt x="6388" y="5912"/>
                  <a:pt x="6388" y="5912"/>
                </a:cubicBezTo>
                <a:cubicBezTo>
                  <a:pt x="6388" y="6139"/>
                  <a:pt x="6388" y="6139"/>
                  <a:pt x="6388" y="6139"/>
                </a:cubicBezTo>
                <a:cubicBezTo>
                  <a:pt x="6219" y="6025"/>
                  <a:pt x="6219" y="6025"/>
                  <a:pt x="6219" y="6025"/>
                </a:cubicBezTo>
                <a:cubicBezTo>
                  <a:pt x="6051" y="5798"/>
                  <a:pt x="6051" y="5798"/>
                  <a:pt x="6051" y="5798"/>
                </a:cubicBezTo>
                <a:cubicBezTo>
                  <a:pt x="5883" y="5229"/>
                  <a:pt x="5883" y="5229"/>
                  <a:pt x="5883" y="5229"/>
                </a:cubicBezTo>
                <a:cubicBezTo>
                  <a:pt x="5715" y="4661"/>
                  <a:pt x="5715" y="4661"/>
                  <a:pt x="5715" y="4661"/>
                </a:cubicBezTo>
                <a:cubicBezTo>
                  <a:pt x="5715" y="4206"/>
                  <a:pt x="5715" y="4206"/>
                  <a:pt x="5715" y="4206"/>
                </a:cubicBezTo>
                <a:cubicBezTo>
                  <a:pt x="6135" y="3638"/>
                  <a:pt x="6135" y="3638"/>
                  <a:pt x="6135" y="3638"/>
                </a:cubicBezTo>
                <a:cubicBezTo>
                  <a:pt x="6304" y="3183"/>
                  <a:pt x="6304" y="3183"/>
                  <a:pt x="6304" y="3183"/>
                </a:cubicBezTo>
                <a:cubicBezTo>
                  <a:pt x="6219" y="2728"/>
                  <a:pt x="6219" y="2728"/>
                  <a:pt x="6219" y="2728"/>
                </a:cubicBezTo>
                <a:cubicBezTo>
                  <a:pt x="6640" y="3297"/>
                  <a:pt x="6640" y="3297"/>
                  <a:pt x="6640" y="3297"/>
                </a:cubicBezTo>
                <a:cubicBezTo>
                  <a:pt x="6724" y="3411"/>
                  <a:pt x="6724" y="3411"/>
                  <a:pt x="6724" y="3411"/>
                </a:cubicBezTo>
                <a:cubicBezTo>
                  <a:pt x="6808" y="2728"/>
                  <a:pt x="6808" y="2728"/>
                  <a:pt x="6808" y="2728"/>
                </a:cubicBezTo>
                <a:cubicBezTo>
                  <a:pt x="6640" y="1705"/>
                  <a:pt x="6640" y="1705"/>
                  <a:pt x="6640" y="1705"/>
                </a:cubicBezTo>
                <a:cubicBezTo>
                  <a:pt x="6724" y="1364"/>
                  <a:pt x="6724" y="1364"/>
                  <a:pt x="6724" y="1364"/>
                </a:cubicBezTo>
                <a:cubicBezTo>
                  <a:pt x="6472" y="1251"/>
                  <a:pt x="6472" y="1251"/>
                  <a:pt x="6472" y="1251"/>
                </a:cubicBezTo>
                <a:cubicBezTo>
                  <a:pt x="6388" y="0"/>
                  <a:pt x="6388" y="0"/>
                  <a:pt x="6388" y="0"/>
                </a:cubicBezTo>
                <a:cubicBezTo>
                  <a:pt x="6388" y="0"/>
                  <a:pt x="11178" y="1819"/>
                  <a:pt x="12187" y="2160"/>
                </a:cubicBezTo>
                <a:cubicBezTo>
                  <a:pt x="13111" y="2501"/>
                  <a:pt x="19331" y="4775"/>
                  <a:pt x="19751" y="4888"/>
                </a:cubicBezTo>
                <a:cubicBezTo>
                  <a:pt x="20171" y="5116"/>
                  <a:pt x="20675" y="5116"/>
                  <a:pt x="20675" y="5116"/>
                </a:cubicBezTo>
                <a:lnTo>
                  <a:pt x="21600" y="5343"/>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44" name="Shape 2744"/>
          <p:cNvSpPr/>
          <p:nvPr/>
        </p:nvSpPr>
        <p:spPr>
          <a:xfrm>
            <a:off x="9702023" y="5069364"/>
            <a:ext cx="1291731" cy="1326066"/>
          </a:xfrm>
          <a:custGeom>
            <a:avLst/>
            <a:gdLst/>
            <a:ahLst/>
            <a:cxnLst>
              <a:cxn ang="0">
                <a:pos x="wd2" y="hd2"/>
              </a:cxn>
              <a:cxn ang="5400000">
                <a:pos x="wd2" y="hd2"/>
              </a:cxn>
              <a:cxn ang="10800000">
                <a:pos x="wd2" y="hd2"/>
              </a:cxn>
              <a:cxn ang="16200000">
                <a:pos x="wd2" y="hd2"/>
              </a:cxn>
            </a:cxnLst>
            <a:rect l="0" t="0" r="r" b="b"/>
            <a:pathLst>
              <a:path w="21600" h="21600" extrusionOk="0">
                <a:moveTo>
                  <a:pt x="3221" y="0"/>
                </a:moveTo>
                <a:lnTo>
                  <a:pt x="21600" y="2123"/>
                </a:lnTo>
                <a:lnTo>
                  <a:pt x="21505" y="4062"/>
                </a:lnTo>
                <a:lnTo>
                  <a:pt x="21221" y="4062"/>
                </a:lnTo>
                <a:lnTo>
                  <a:pt x="19895" y="20862"/>
                </a:lnTo>
                <a:lnTo>
                  <a:pt x="8621" y="19846"/>
                </a:lnTo>
                <a:lnTo>
                  <a:pt x="8526" y="20677"/>
                </a:lnTo>
                <a:lnTo>
                  <a:pt x="3032" y="20123"/>
                </a:lnTo>
                <a:lnTo>
                  <a:pt x="2747" y="21600"/>
                </a:lnTo>
                <a:lnTo>
                  <a:pt x="0" y="21231"/>
                </a:lnTo>
                <a:lnTo>
                  <a:pt x="3221" y="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45" name="Shape 2745"/>
          <p:cNvSpPr/>
          <p:nvPr/>
        </p:nvSpPr>
        <p:spPr>
          <a:xfrm>
            <a:off x="10183584" y="5318712"/>
            <a:ext cx="2560799" cy="2527460"/>
          </a:xfrm>
          <a:custGeom>
            <a:avLst/>
            <a:gdLst/>
            <a:ahLst/>
            <a:cxnLst>
              <a:cxn ang="0">
                <a:pos x="wd2" y="hd2"/>
              </a:cxn>
              <a:cxn ang="5400000">
                <a:pos x="wd2" y="hd2"/>
              </a:cxn>
              <a:cxn ang="10800000">
                <a:pos x="wd2" y="hd2"/>
              </a:cxn>
              <a:cxn ang="16200000">
                <a:pos x="wd2" y="hd2"/>
              </a:cxn>
            </a:cxnLst>
            <a:rect l="0" t="0" r="r" b="b"/>
            <a:pathLst>
              <a:path w="21600" h="21600" extrusionOk="0">
                <a:moveTo>
                  <a:pt x="21313" y="12253"/>
                </a:moveTo>
                <a:lnTo>
                  <a:pt x="21409" y="11865"/>
                </a:lnTo>
                <a:lnTo>
                  <a:pt x="21600" y="11623"/>
                </a:lnTo>
                <a:lnTo>
                  <a:pt x="21504" y="11333"/>
                </a:lnTo>
                <a:lnTo>
                  <a:pt x="21409" y="10945"/>
                </a:lnTo>
                <a:lnTo>
                  <a:pt x="21361" y="10800"/>
                </a:lnTo>
                <a:lnTo>
                  <a:pt x="21361" y="10509"/>
                </a:lnTo>
                <a:lnTo>
                  <a:pt x="21313" y="10413"/>
                </a:lnTo>
                <a:lnTo>
                  <a:pt x="21122" y="9977"/>
                </a:lnTo>
                <a:lnTo>
                  <a:pt x="21122" y="9880"/>
                </a:lnTo>
                <a:lnTo>
                  <a:pt x="20788" y="9589"/>
                </a:lnTo>
                <a:lnTo>
                  <a:pt x="20788" y="6344"/>
                </a:lnTo>
                <a:lnTo>
                  <a:pt x="20310" y="6296"/>
                </a:lnTo>
                <a:lnTo>
                  <a:pt x="20214" y="6393"/>
                </a:lnTo>
                <a:lnTo>
                  <a:pt x="20071" y="6344"/>
                </a:lnTo>
                <a:lnTo>
                  <a:pt x="19927" y="6199"/>
                </a:lnTo>
                <a:lnTo>
                  <a:pt x="19736" y="6102"/>
                </a:lnTo>
                <a:lnTo>
                  <a:pt x="19497" y="6102"/>
                </a:lnTo>
                <a:lnTo>
                  <a:pt x="19211" y="5909"/>
                </a:lnTo>
                <a:lnTo>
                  <a:pt x="19019" y="5666"/>
                </a:lnTo>
                <a:lnTo>
                  <a:pt x="18781" y="5618"/>
                </a:lnTo>
                <a:lnTo>
                  <a:pt x="18398" y="5715"/>
                </a:lnTo>
                <a:lnTo>
                  <a:pt x="18303" y="5666"/>
                </a:lnTo>
                <a:lnTo>
                  <a:pt x="18064" y="5618"/>
                </a:lnTo>
                <a:lnTo>
                  <a:pt x="17873" y="5763"/>
                </a:lnTo>
                <a:lnTo>
                  <a:pt x="17777" y="5812"/>
                </a:lnTo>
                <a:lnTo>
                  <a:pt x="17634" y="5715"/>
                </a:lnTo>
                <a:lnTo>
                  <a:pt x="17442" y="5715"/>
                </a:lnTo>
                <a:lnTo>
                  <a:pt x="17347" y="5860"/>
                </a:lnTo>
                <a:lnTo>
                  <a:pt x="17108" y="6005"/>
                </a:lnTo>
                <a:lnTo>
                  <a:pt x="16917" y="6054"/>
                </a:lnTo>
                <a:lnTo>
                  <a:pt x="16821" y="5909"/>
                </a:lnTo>
                <a:lnTo>
                  <a:pt x="16678" y="5763"/>
                </a:lnTo>
                <a:lnTo>
                  <a:pt x="16296" y="5812"/>
                </a:lnTo>
                <a:lnTo>
                  <a:pt x="16057" y="5666"/>
                </a:lnTo>
                <a:lnTo>
                  <a:pt x="15865" y="5715"/>
                </a:lnTo>
                <a:lnTo>
                  <a:pt x="15770" y="5909"/>
                </a:lnTo>
                <a:lnTo>
                  <a:pt x="15674" y="5957"/>
                </a:lnTo>
                <a:lnTo>
                  <a:pt x="15627" y="5715"/>
                </a:lnTo>
                <a:lnTo>
                  <a:pt x="15531" y="5618"/>
                </a:lnTo>
                <a:lnTo>
                  <a:pt x="15244" y="5812"/>
                </a:lnTo>
                <a:lnTo>
                  <a:pt x="15196" y="5618"/>
                </a:lnTo>
                <a:lnTo>
                  <a:pt x="14910" y="5424"/>
                </a:lnTo>
                <a:lnTo>
                  <a:pt x="14814" y="5424"/>
                </a:lnTo>
                <a:lnTo>
                  <a:pt x="14719" y="5570"/>
                </a:lnTo>
                <a:lnTo>
                  <a:pt x="14575" y="5666"/>
                </a:lnTo>
                <a:lnTo>
                  <a:pt x="14432" y="5618"/>
                </a:lnTo>
                <a:lnTo>
                  <a:pt x="14384" y="5376"/>
                </a:lnTo>
                <a:lnTo>
                  <a:pt x="14241" y="5376"/>
                </a:lnTo>
                <a:lnTo>
                  <a:pt x="14097" y="5085"/>
                </a:lnTo>
                <a:lnTo>
                  <a:pt x="13715" y="5085"/>
                </a:lnTo>
                <a:lnTo>
                  <a:pt x="13572" y="5182"/>
                </a:lnTo>
                <a:lnTo>
                  <a:pt x="13428" y="5037"/>
                </a:lnTo>
                <a:lnTo>
                  <a:pt x="13381" y="5037"/>
                </a:lnTo>
                <a:lnTo>
                  <a:pt x="13142" y="5085"/>
                </a:lnTo>
                <a:lnTo>
                  <a:pt x="12855" y="4891"/>
                </a:lnTo>
                <a:lnTo>
                  <a:pt x="12473" y="4891"/>
                </a:lnTo>
                <a:lnTo>
                  <a:pt x="12377" y="4552"/>
                </a:lnTo>
                <a:lnTo>
                  <a:pt x="12186" y="4456"/>
                </a:lnTo>
                <a:lnTo>
                  <a:pt x="12090" y="4504"/>
                </a:lnTo>
                <a:lnTo>
                  <a:pt x="11947" y="4456"/>
                </a:lnTo>
                <a:lnTo>
                  <a:pt x="11804" y="4504"/>
                </a:lnTo>
                <a:lnTo>
                  <a:pt x="11660" y="4504"/>
                </a:lnTo>
                <a:lnTo>
                  <a:pt x="11565" y="4359"/>
                </a:lnTo>
                <a:lnTo>
                  <a:pt x="11230" y="4020"/>
                </a:lnTo>
                <a:lnTo>
                  <a:pt x="11421" y="291"/>
                </a:lnTo>
                <a:lnTo>
                  <a:pt x="6642" y="0"/>
                </a:lnTo>
                <a:lnTo>
                  <a:pt x="5973" y="8814"/>
                </a:lnTo>
                <a:lnTo>
                  <a:pt x="287" y="8282"/>
                </a:lnTo>
                <a:lnTo>
                  <a:pt x="239" y="8717"/>
                </a:lnTo>
                <a:lnTo>
                  <a:pt x="0" y="8717"/>
                </a:lnTo>
                <a:lnTo>
                  <a:pt x="96" y="8863"/>
                </a:lnTo>
                <a:lnTo>
                  <a:pt x="335" y="9008"/>
                </a:lnTo>
                <a:lnTo>
                  <a:pt x="478" y="9202"/>
                </a:lnTo>
                <a:lnTo>
                  <a:pt x="526" y="9347"/>
                </a:lnTo>
                <a:lnTo>
                  <a:pt x="621" y="9541"/>
                </a:lnTo>
                <a:lnTo>
                  <a:pt x="717" y="9589"/>
                </a:lnTo>
                <a:lnTo>
                  <a:pt x="1004" y="9783"/>
                </a:lnTo>
                <a:lnTo>
                  <a:pt x="1051" y="9928"/>
                </a:lnTo>
                <a:lnTo>
                  <a:pt x="1242" y="10170"/>
                </a:lnTo>
                <a:lnTo>
                  <a:pt x="1434" y="10316"/>
                </a:lnTo>
                <a:lnTo>
                  <a:pt x="1816" y="10848"/>
                </a:lnTo>
                <a:lnTo>
                  <a:pt x="1959" y="10848"/>
                </a:lnTo>
                <a:lnTo>
                  <a:pt x="2103" y="10994"/>
                </a:lnTo>
                <a:lnTo>
                  <a:pt x="2294" y="11139"/>
                </a:lnTo>
                <a:lnTo>
                  <a:pt x="2533" y="11333"/>
                </a:lnTo>
                <a:lnTo>
                  <a:pt x="2628" y="11526"/>
                </a:lnTo>
                <a:lnTo>
                  <a:pt x="2628" y="11865"/>
                </a:lnTo>
                <a:lnTo>
                  <a:pt x="2819" y="12156"/>
                </a:lnTo>
                <a:lnTo>
                  <a:pt x="2867" y="12350"/>
                </a:lnTo>
                <a:lnTo>
                  <a:pt x="2819" y="12543"/>
                </a:lnTo>
                <a:lnTo>
                  <a:pt x="2819" y="12786"/>
                </a:lnTo>
                <a:lnTo>
                  <a:pt x="2867" y="13076"/>
                </a:lnTo>
                <a:lnTo>
                  <a:pt x="3106" y="13318"/>
                </a:lnTo>
                <a:lnTo>
                  <a:pt x="3154" y="13464"/>
                </a:lnTo>
                <a:lnTo>
                  <a:pt x="3536" y="13851"/>
                </a:lnTo>
                <a:lnTo>
                  <a:pt x="3727" y="13996"/>
                </a:lnTo>
                <a:lnTo>
                  <a:pt x="3871" y="14142"/>
                </a:lnTo>
                <a:lnTo>
                  <a:pt x="4014" y="14190"/>
                </a:lnTo>
                <a:lnTo>
                  <a:pt x="4205" y="14335"/>
                </a:lnTo>
                <a:lnTo>
                  <a:pt x="4492" y="14481"/>
                </a:lnTo>
                <a:lnTo>
                  <a:pt x="4827" y="14723"/>
                </a:lnTo>
                <a:lnTo>
                  <a:pt x="4970" y="14771"/>
                </a:lnTo>
                <a:lnTo>
                  <a:pt x="5209" y="14868"/>
                </a:lnTo>
                <a:lnTo>
                  <a:pt x="5400" y="14868"/>
                </a:lnTo>
                <a:lnTo>
                  <a:pt x="5496" y="14674"/>
                </a:lnTo>
                <a:lnTo>
                  <a:pt x="5735" y="14432"/>
                </a:lnTo>
                <a:lnTo>
                  <a:pt x="5878" y="14384"/>
                </a:lnTo>
                <a:lnTo>
                  <a:pt x="5878" y="14142"/>
                </a:lnTo>
                <a:lnTo>
                  <a:pt x="5973" y="13948"/>
                </a:lnTo>
                <a:lnTo>
                  <a:pt x="6069" y="13706"/>
                </a:lnTo>
                <a:lnTo>
                  <a:pt x="6308" y="13415"/>
                </a:lnTo>
                <a:lnTo>
                  <a:pt x="6642" y="13367"/>
                </a:lnTo>
                <a:lnTo>
                  <a:pt x="6834" y="13318"/>
                </a:lnTo>
                <a:lnTo>
                  <a:pt x="7073" y="13318"/>
                </a:lnTo>
                <a:lnTo>
                  <a:pt x="7312" y="13415"/>
                </a:lnTo>
                <a:lnTo>
                  <a:pt x="7598" y="13464"/>
                </a:lnTo>
                <a:lnTo>
                  <a:pt x="7742" y="13464"/>
                </a:lnTo>
                <a:lnTo>
                  <a:pt x="8124" y="13512"/>
                </a:lnTo>
                <a:lnTo>
                  <a:pt x="8267" y="13609"/>
                </a:lnTo>
                <a:lnTo>
                  <a:pt x="8411" y="13900"/>
                </a:lnTo>
                <a:lnTo>
                  <a:pt x="8506" y="13900"/>
                </a:lnTo>
                <a:lnTo>
                  <a:pt x="8745" y="14142"/>
                </a:lnTo>
                <a:lnTo>
                  <a:pt x="8936" y="14239"/>
                </a:lnTo>
                <a:lnTo>
                  <a:pt x="9080" y="14529"/>
                </a:lnTo>
                <a:lnTo>
                  <a:pt x="9366" y="14917"/>
                </a:lnTo>
                <a:lnTo>
                  <a:pt x="9558" y="15498"/>
                </a:lnTo>
                <a:lnTo>
                  <a:pt x="9701" y="15691"/>
                </a:lnTo>
                <a:lnTo>
                  <a:pt x="9892" y="16079"/>
                </a:lnTo>
                <a:lnTo>
                  <a:pt x="9892" y="16224"/>
                </a:lnTo>
                <a:lnTo>
                  <a:pt x="10035" y="16612"/>
                </a:lnTo>
                <a:lnTo>
                  <a:pt x="10418" y="16951"/>
                </a:lnTo>
                <a:lnTo>
                  <a:pt x="10513" y="17338"/>
                </a:lnTo>
                <a:lnTo>
                  <a:pt x="10991" y="17919"/>
                </a:lnTo>
                <a:lnTo>
                  <a:pt x="11230" y="18016"/>
                </a:lnTo>
                <a:lnTo>
                  <a:pt x="11182" y="18452"/>
                </a:lnTo>
                <a:lnTo>
                  <a:pt x="11087" y="18549"/>
                </a:lnTo>
                <a:lnTo>
                  <a:pt x="11326" y="18791"/>
                </a:lnTo>
                <a:lnTo>
                  <a:pt x="11326" y="19082"/>
                </a:lnTo>
                <a:lnTo>
                  <a:pt x="11612" y="19614"/>
                </a:lnTo>
                <a:lnTo>
                  <a:pt x="11756" y="19905"/>
                </a:lnTo>
                <a:lnTo>
                  <a:pt x="11899" y="20147"/>
                </a:lnTo>
                <a:lnTo>
                  <a:pt x="11995" y="20389"/>
                </a:lnTo>
                <a:lnTo>
                  <a:pt x="12377" y="20438"/>
                </a:lnTo>
                <a:lnTo>
                  <a:pt x="12616" y="20680"/>
                </a:lnTo>
                <a:lnTo>
                  <a:pt x="13046" y="20680"/>
                </a:lnTo>
                <a:lnTo>
                  <a:pt x="13381" y="21019"/>
                </a:lnTo>
                <a:lnTo>
                  <a:pt x="13572" y="21019"/>
                </a:lnTo>
                <a:lnTo>
                  <a:pt x="13667" y="21164"/>
                </a:lnTo>
                <a:lnTo>
                  <a:pt x="13906" y="21213"/>
                </a:lnTo>
                <a:lnTo>
                  <a:pt x="13954" y="21116"/>
                </a:lnTo>
                <a:lnTo>
                  <a:pt x="14432" y="21213"/>
                </a:lnTo>
                <a:lnTo>
                  <a:pt x="14432" y="21261"/>
                </a:lnTo>
                <a:lnTo>
                  <a:pt x="14575" y="21406"/>
                </a:lnTo>
                <a:lnTo>
                  <a:pt x="14814" y="21600"/>
                </a:lnTo>
                <a:lnTo>
                  <a:pt x="14958" y="21503"/>
                </a:lnTo>
                <a:lnTo>
                  <a:pt x="15005" y="21406"/>
                </a:lnTo>
                <a:lnTo>
                  <a:pt x="15340" y="21358"/>
                </a:lnTo>
                <a:lnTo>
                  <a:pt x="15244" y="21116"/>
                </a:lnTo>
                <a:lnTo>
                  <a:pt x="15244" y="20970"/>
                </a:lnTo>
                <a:lnTo>
                  <a:pt x="15149" y="20583"/>
                </a:lnTo>
                <a:lnTo>
                  <a:pt x="15005" y="20486"/>
                </a:lnTo>
                <a:lnTo>
                  <a:pt x="14910" y="20196"/>
                </a:lnTo>
                <a:lnTo>
                  <a:pt x="14862" y="19905"/>
                </a:lnTo>
                <a:lnTo>
                  <a:pt x="14719" y="19566"/>
                </a:lnTo>
                <a:lnTo>
                  <a:pt x="14719" y="19275"/>
                </a:lnTo>
                <a:lnTo>
                  <a:pt x="15005" y="18404"/>
                </a:lnTo>
                <a:lnTo>
                  <a:pt x="15196" y="17919"/>
                </a:lnTo>
                <a:lnTo>
                  <a:pt x="15149" y="17822"/>
                </a:lnTo>
                <a:lnTo>
                  <a:pt x="15005" y="17726"/>
                </a:lnTo>
                <a:lnTo>
                  <a:pt x="14862" y="17580"/>
                </a:lnTo>
                <a:lnTo>
                  <a:pt x="14862" y="17483"/>
                </a:lnTo>
                <a:lnTo>
                  <a:pt x="14958" y="17532"/>
                </a:lnTo>
                <a:lnTo>
                  <a:pt x="15388" y="17483"/>
                </a:lnTo>
                <a:lnTo>
                  <a:pt x="15435" y="17483"/>
                </a:lnTo>
                <a:lnTo>
                  <a:pt x="15579" y="17193"/>
                </a:lnTo>
                <a:lnTo>
                  <a:pt x="15435" y="17193"/>
                </a:lnTo>
                <a:lnTo>
                  <a:pt x="15388" y="17096"/>
                </a:lnTo>
                <a:lnTo>
                  <a:pt x="15388" y="16999"/>
                </a:lnTo>
                <a:lnTo>
                  <a:pt x="15483" y="16951"/>
                </a:lnTo>
                <a:lnTo>
                  <a:pt x="15913" y="16951"/>
                </a:lnTo>
                <a:lnTo>
                  <a:pt x="16009" y="16999"/>
                </a:lnTo>
                <a:lnTo>
                  <a:pt x="16152" y="16951"/>
                </a:lnTo>
                <a:lnTo>
                  <a:pt x="16391" y="16757"/>
                </a:lnTo>
                <a:lnTo>
                  <a:pt x="16296" y="16757"/>
                </a:lnTo>
                <a:lnTo>
                  <a:pt x="16104" y="16902"/>
                </a:lnTo>
                <a:lnTo>
                  <a:pt x="16057" y="16709"/>
                </a:lnTo>
                <a:lnTo>
                  <a:pt x="16152" y="16418"/>
                </a:lnTo>
                <a:lnTo>
                  <a:pt x="16248" y="16515"/>
                </a:lnTo>
                <a:lnTo>
                  <a:pt x="16343" y="16563"/>
                </a:lnTo>
                <a:lnTo>
                  <a:pt x="16582" y="16563"/>
                </a:lnTo>
                <a:lnTo>
                  <a:pt x="16678" y="16466"/>
                </a:lnTo>
                <a:lnTo>
                  <a:pt x="16630" y="16273"/>
                </a:lnTo>
                <a:lnTo>
                  <a:pt x="16487" y="16079"/>
                </a:lnTo>
                <a:lnTo>
                  <a:pt x="16535" y="16030"/>
                </a:lnTo>
                <a:lnTo>
                  <a:pt x="16678" y="16030"/>
                </a:lnTo>
                <a:lnTo>
                  <a:pt x="16821" y="15934"/>
                </a:lnTo>
                <a:lnTo>
                  <a:pt x="16917" y="16030"/>
                </a:lnTo>
                <a:lnTo>
                  <a:pt x="17060" y="15934"/>
                </a:lnTo>
                <a:lnTo>
                  <a:pt x="17108" y="16030"/>
                </a:lnTo>
                <a:lnTo>
                  <a:pt x="17251" y="16127"/>
                </a:lnTo>
                <a:lnTo>
                  <a:pt x="17538" y="15934"/>
                </a:lnTo>
                <a:lnTo>
                  <a:pt x="17873" y="15837"/>
                </a:lnTo>
                <a:lnTo>
                  <a:pt x="18207" y="15788"/>
                </a:lnTo>
                <a:lnTo>
                  <a:pt x="18733" y="15498"/>
                </a:lnTo>
                <a:lnTo>
                  <a:pt x="18876" y="15207"/>
                </a:lnTo>
                <a:lnTo>
                  <a:pt x="18924" y="14965"/>
                </a:lnTo>
                <a:lnTo>
                  <a:pt x="19067" y="14868"/>
                </a:lnTo>
                <a:lnTo>
                  <a:pt x="19211" y="14820"/>
                </a:lnTo>
                <a:lnTo>
                  <a:pt x="19258" y="14771"/>
                </a:lnTo>
                <a:lnTo>
                  <a:pt x="19402" y="14674"/>
                </a:lnTo>
                <a:lnTo>
                  <a:pt x="19306" y="14384"/>
                </a:lnTo>
                <a:lnTo>
                  <a:pt x="19258" y="14335"/>
                </a:lnTo>
                <a:lnTo>
                  <a:pt x="19211" y="14239"/>
                </a:lnTo>
                <a:lnTo>
                  <a:pt x="19258" y="14093"/>
                </a:lnTo>
                <a:lnTo>
                  <a:pt x="19450" y="13948"/>
                </a:lnTo>
                <a:lnTo>
                  <a:pt x="19593" y="13851"/>
                </a:lnTo>
                <a:lnTo>
                  <a:pt x="19688" y="13851"/>
                </a:lnTo>
                <a:lnTo>
                  <a:pt x="19688" y="14481"/>
                </a:lnTo>
                <a:lnTo>
                  <a:pt x="19736" y="14529"/>
                </a:lnTo>
                <a:lnTo>
                  <a:pt x="20023" y="14287"/>
                </a:lnTo>
                <a:lnTo>
                  <a:pt x="20262" y="14239"/>
                </a:lnTo>
                <a:lnTo>
                  <a:pt x="20979" y="13948"/>
                </a:lnTo>
                <a:lnTo>
                  <a:pt x="21074" y="13900"/>
                </a:lnTo>
                <a:lnTo>
                  <a:pt x="21218" y="13657"/>
                </a:lnTo>
                <a:lnTo>
                  <a:pt x="21361" y="13173"/>
                </a:lnTo>
                <a:lnTo>
                  <a:pt x="21361" y="12979"/>
                </a:lnTo>
                <a:lnTo>
                  <a:pt x="21218" y="12640"/>
                </a:lnTo>
                <a:lnTo>
                  <a:pt x="21313" y="12398"/>
                </a:lnTo>
                <a:lnTo>
                  <a:pt x="21313" y="12253"/>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46" name="Shape 2746"/>
          <p:cNvSpPr/>
          <p:nvPr/>
        </p:nvSpPr>
        <p:spPr>
          <a:xfrm>
            <a:off x="8653906" y="4910688"/>
            <a:ext cx="1240738" cy="1462074"/>
          </a:xfrm>
          <a:custGeom>
            <a:avLst/>
            <a:gdLst/>
            <a:ahLst/>
            <a:cxnLst>
              <a:cxn ang="0">
                <a:pos x="wd2" y="hd2"/>
              </a:cxn>
              <a:cxn ang="5400000">
                <a:pos x="wd2" y="hd2"/>
              </a:cxn>
              <a:cxn ang="10800000">
                <a:pos x="wd2" y="hd2"/>
              </a:cxn>
              <a:cxn ang="16200000">
                <a:pos x="wd2" y="hd2"/>
              </a:cxn>
            </a:cxnLst>
            <a:rect l="0" t="0" r="r" b="b"/>
            <a:pathLst>
              <a:path w="21600" h="21600" extrusionOk="0">
                <a:moveTo>
                  <a:pt x="6088" y="0"/>
                </a:moveTo>
                <a:cubicBezTo>
                  <a:pt x="6088" y="0"/>
                  <a:pt x="5754" y="1350"/>
                  <a:pt x="5671" y="1776"/>
                </a:cubicBezTo>
                <a:cubicBezTo>
                  <a:pt x="5504" y="2061"/>
                  <a:pt x="5171" y="3055"/>
                  <a:pt x="5171" y="3055"/>
                </a:cubicBezTo>
                <a:cubicBezTo>
                  <a:pt x="4920" y="3197"/>
                  <a:pt x="4920" y="3197"/>
                  <a:pt x="4920" y="3197"/>
                </a:cubicBezTo>
                <a:cubicBezTo>
                  <a:pt x="4670" y="3055"/>
                  <a:pt x="4670" y="3055"/>
                  <a:pt x="4670" y="3055"/>
                </a:cubicBezTo>
                <a:cubicBezTo>
                  <a:pt x="4253" y="2771"/>
                  <a:pt x="4253" y="2771"/>
                  <a:pt x="4253" y="2771"/>
                </a:cubicBezTo>
                <a:cubicBezTo>
                  <a:pt x="3920" y="2913"/>
                  <a:pt x="3920" y="2913"/>
                  <a:pt x="3920" y="2913"/>
                </a:cubicBezTo>
                <a:cubicBezTo>
                  <a:pt x="3753" y="2629"/>
                  <a:pt x="3753" y="2629"/>
                  <a:pt x="3753" y="2629"/>
                </a:cubicBezTo>
                <a:cubicBezTo>
                  <a:pt x="3169" y="2771"/>
                  <a:pt x="3169" y="2771"/>
                  <a:pt x="3169" y="2771"/>
                </a:cubicBezTo>
                <a:cubicBezTo>
                  <a:pt x="2919" y="2984"/>
                  <a:pt x="2919" y="2984"/>
                  <a:pt x="2919" y="2984"/>
                </a:cubicBezTo>
                <a:cubicBezTo>
                  <a:pt x="2919" y="3766"/>
                  <a:pt x="2919" y="3766"/>
                  <a:pt x="2919" y="3766"/>
                </a:cubicBezTo>
                <a:cubicBezTo>
                  <a:pt x="2919" y="4761"/>
                  <a:pt x="2919" y="4761"/>
                  <a:pt x="2919" y="4761"/>
                </a:cubicBezTo>
                <a:cubicBezTo>
                  <a:pt x="2919" y="5684"/>
                  <a:pt x="2919" y="5684"/>
                  <a:pt x="2919" y="5684"/>
                </a:cubicBezTo>
                <a:cubicBezTo>
                  <a:pt x="2836" y="5968"/>
                  <a:pt x="2836" y="5968"/>
                  <a:pt x="2836" y="5968"/>
                </a:cubicBezTo>
                <a:cubicBezTo>
                  <a:pt x="2585" y="6324"/>
                  <a:pt x="2585" y="6324"/>
                  <a:pt x="2585" y="6324"/>
                </a:cubicBezTo>
                <a:cubicBezTo>
                  <a:pt x="2502" y="6679"/>
                  <a:pt x="2502" y="6679"/>
                  <a:pt x="2502" y="6679"/>
                </a:cubicBezTo>
                <a:cubicBezTo>
                  <a:pt x="2502" y="7176"/>
                  <a:pt x="2502" y="7176"/>
                  <a:pt x="2502" y="7176"/>
                </a:cubicBezTo>
                <a:cubicBezTo>
                  <a:pt x="2836" y="7816"/>
                  <a:pt x="2836" y="7816"/>
                  <a:pt x="2836" y="7816"/>
                </a:cubicBezTo>
                <a:cubicBezTo>
                  <a:pt x="2919" y="8455"/>
                  <a:pt x="2919" y="8455"/>
                  <a:pt x="2919" y="8455"/>
                </a:cubicBezTo>
                <a:cubicBezTo>
                  <a:pt x="3086" y="8668"/>
                  <a:pt x="3086" y="8668"/>
                  <a:pt x="3086" y="8668"/>
                </a:cubicBezTo>
                <a:cubicBezTo>
                  <a:pt x="3503" y="9095"/>
                  <a:pt x="3503" y="9095"/>
                  <a:pt x="3503" y="9095"/>
                </a:cubicBezTo>
                <a:cubicBezTo>
                  <a:pt x="3253" y="9237"/>
                  <a:pt x="3253" y="9237"/>
                  <a:pt x="3253" y="9237"/>
                </a:cubicBezTo>
                <a:cubicBezTo>
                  <a:pt x="2836" y="9521"/>
                  <a:pt x="2836" y="9521"/>
                  <a:pt x="2836" y="9521"/>
                </a:cubicBezTo>
                <a:cubicBezTo>
                  <a:pt x="2002" y="10018"/>
                  <a:pt x="2002" y="10018"/>
                  <a:pt x="2002" y="10018"/>
                </a:cubicBezTo>
                <a:cubicBezTo>
                  <a:pt x="1751" y="10942"/>
                  <a:pt x="1751" y="10942"/>
                  <a:pt x="1751" y="10942"/>
                </a:cubicBezTo>
                <a:cubicBezTo>
                  <a:pt x="1418" y="11511"/>
                  <a:pt x="1418" y="11511"/>
                  <a:pt x="1418" y="11511"/>
                </a:cubicBezTo>
                <a:cubicBezTo>
                  <a:pt x="1084" y="11795"/>
                  <a:pt x="1084" y="11795"/>
                  <a:pt x="1084" y="11795"/>
                </a:cubicBezTo>
                <a:cubicBezTo>
                  <a:pt x="917" y="11866"/>
                  <a:pt x="917" y="11866"/>
                  <a:pt x="917" y="11866"/>
                </a:cubicBezTo>
                <a:cubicBezTo>
                  <a:pt x="751" y="12150"/>
                  <a:pt x="751" y="12150"/>
                  <a:pt x="751" y="12150"/>
                </a:cubicBezTo>
                <a:cubicBezTo>
                  <a:pt x="834" y="12647"/>
                  <a:pt x="834" y="12647"/>
                  <a:pt x="834" y="12647"/>
                </a:cubicBezTo>
                <a:cubicBezTo>
                  <a:pt x="751" y="13003"/>
                  <a:pt x="751" y="13003"/>
                  <a:pt x="751" y="13003"/>
                </a:cubicBezTo>
                <a:cubicBezTo>
                  <a:pt x="1251" y="13358"/>
                  <a:pt x="1251" y="13358"/>
                  <a:pt x="1251" y="13358"/>
                </a:cubicBezTo>
                <a:cubicBezTo>
                  <a:pt x="1084" y="13642"/>
                  <a:pt x="1084" y="13642"/>
                  <a:pt x="1084" y="13642"/>
                </a:cubicBezTo>
                <a:cubicBezTo>
                  <a:pt x="417" y="13926"/>
                  <a:pt x="417" y="13926"/>
                  <a:pt x="417" y="13926"/>
                </a:cubicBezTo>
                <a:cubicBezTo>
                  <a:pt x="250" y="14211"/>
                  <a:pt x="250" y="14211"/>
                  <a:pt x="250" y="14211"/>
                </a:cubicBezTo>
                <a:cubicBezTo>
                  <a:pt x="0" y="14637"/>
                  <a:pt x="0" y="14637"/>
                  <a:pt x="0" y="14637"/>
                </a:cubicBezTo>
                <a:cubicBezTo>
                  <a:pt x="11592" y="20676"/>
                  <a:pt x="11592" y="20676"/>
                  <a:pt x="11592" y="20676"/>
                </a:cubicBezTo>
                <a:cubicBezTo>
                  <a:pt x="15178" y="21245"/>
                  <a:pt x="15178" y="21245"/>
                  <a:pt x="15178" y="21245"/>
                </a:cubicBezTo>
                <a:cubicBezTo>
                  <a:pt x="18181" y="21600"/>
                  <a:pt x="18181" y="21600"/>
                  <a:pt x="18181" y="21600"/>
                </a:cubicBezTo>
                <a:cubicBezTo>
                  <a:pt x="18264" y="21600"/>
                  <a:pt x="18264" y="21600"/>
                  <a:pt x="18264" y="21600"/>
                </a:cubicBezTo>
                <a:cubicBezTo>
                  <a:pt x="21600" y="2345"/>
                  <a:pt x="21600" y="2345"/>
                  <a:pt x="21600" y="2345"/>
                </a:cubicBezTo>
                <a:lnTo>
                  <a:pt x="6088" y="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47" name="Shape 2747"/>
          <p:cNvSpPr/>
          <p:nvPr/>
        </p:nvSpPr>
        <p:spPr>
          <a:xfrm>
            <a:off x="7396170" y="3335279"/>
            <a:ext cx="1456027" cy="2521794"/>
          </a:xfrm>
          <a:custGeom>
            <a:avLst/>
            <a:gdLst/>
            <a:ahLst/>
            <a:cxnLst>
              <a:cxn ang="0">
                <a:pos x="wd2" y="hd2"/>
              </a:cxn>
              <a:cxn ang="5400000">
                <a:pos x="wd2" y="hd2"/>
              </a:cxn>
              <a:cxn ang="10800000">
                <a:pos x="wd2" y="hd2"/>
              </a:cxn>
              <a:cxn ang="16200000">
                <a:pos x="wd2" y="hd2"/>
              </a:cxn>
            </a:cxnLst>
            <a:rect l="0" t="0" r="r" b="b"/>
            <a:pathLst>
              <a:path w="21600" h="21600" extrusionOk="0">
                <a:moveTo>
                  <a:pt x="19583" y="21406"/>
                </a:moveTo>
                <a:lnTo>
                  <a:pt x="19667" y="21260"/>
                </a:lnTo>
                <a:lnTo>
                  <a:pt x="19247" y="21018"/>
                </a:lnTo>
                <a:lnTo>
                  <a:pt x="19331" y="20823"/>
                </a:lnTo>
                <a:lnTo>
                  <a:pt x="19247" y="20532"/>
                </a:lnTo>
                <a:lnTo>
                  <a:pt x="19415" y="20387"/>
                </a:lnTo>
                <a:lnTo>
                  <a:pt x="19583" y="20338"/>
                </a:lnTo>
                <a:lnTo>
                  <a:pt x="19835" y="20192"/>
                </a:lnTo>
                <a:lnTo>
                  <a:pt x="20087" y="19853"/>
                </a:lnTo>
                <a:lnTo>
                  <a:pt x="20339" y="19319"/>
                </a:lnTo>
                <a:lnTo>
                  <a:pt x="21012" y="19027"/>
                </a:lnTo>
                <a:lnTo>
                  <a:pt x="21432" y="18833"/>
                </a:lnTo>
                <a:lnTo>
                  <a:pt x="21600" y="18785"/>
                </a:lnTo>
                <a:lnTo>
                  <a:pt x="21264" y="18542"/>
                </a:lnTo>
                <a:lnTo>
                  <a:pt x="21096" y="18396"/>
                </a:lnTo>
                <a:lnTo>
                  <a:pt x="21012" y="18057"/>
                </a:lnTo>
                <a:lnTo>
                  <a:pt x="20760" y="17668"/>
                </a:lnTo>
                <a:lnTo>
                  <a:pt x="20760" y="17377"/>
                </a:lnTo>
                <a:lnTo>
                  <a:pt x="20844" y="17183"/>
                </a:lnTo>
                <a:lnTo>
                  <a:pt x="20844" y="17134"/>
                </a:lnTo>
                <a:lnTo>
                  <a:pt x="9918" y="7669"/>
                </a:lnTo>
                <a:lnTo>
                  <a:pt x="9665" y="7572"/>
                </a:lnTo>
                <a:lnTo>
                  <a:pt x="9581" y="7524"/>
                </a:lnTo>
                <a:lnTo>
                  <a:pt x="9497" y="7427"/>
                </a:lnTo>
                <a:lnTo>
                  <a:pt x="9413" y="7281"/>
                </a:lnTo>
                <a:lnTo>
                  <a:pt x="9497" y="7135"/>
                </a:lnTo>
                <a:lnTo>
                  <a:pt x="9833" y="7087"/>
                </a:lnTo>
                <a:lnTo>
                  <a:pt x="10002" y="7038"/>
                </a:lnTo>
                <a:lnTo>
                  <a:pt x="12439" y="1699"/>
                </a:lnTo>
                <a:lnTo>
                  <a:pt x="2185" y="0"/>
                </a:lnTo>
                <a:lnTo>
                  <a:pt x="2101" y="194"/>
                </a:lnTo>
                <a:lnTo>
                  <a:pt x="1933" y="243"/>
                </a:lnTo>
                <a:lnTo>
                  <a:pt x="1933" y="1019"/>
                </a:lnTo>
                <a:lnTo>
                  <a:pt x="1849" y="1213"/>
                </a:lnTo>
                <a:lnTo>
                  <a:pt x="1597" y="1456"/>
                </a:lnTo>
                <a:lnTo>
                  <a:pt x="1429" y="1602"/>
                </a:lnTo>
                <a:lnTo>
                  <a:pt x="1429" y="1942"/>
                </a:lnTo>
                <a:lnTo>
                  <a:pt x="1093" y="2184"/>
                </a:lnTo>
                <a:lnTo>
                  <a:pt x="588" y="2427"/>
                </a:lnTo>
                <a:lnTo>
                  <a:pt x="168" y="2670"/>
                </a:lnTo>
                <a:lnTo>
                  <a:pt x="84" y="2767"/>
                </a:lnTo>
                <a:lnTo>
                  <a:pt x="0" y="3009"/>
                </a:lnTo>
                <a:lnTo>
                  <a:pt x="0" y="3204"/>
                </a:lnTo>
                <a:lnTo>
                  <a:pt x="84" y="3446"/>
                </a:lnTo>
                <a:lnTo>
                  <a:pt x="252" y="3640"/>
                </a:lnTo>
                <a:lnTo>
                  <a:pt x="588" y="3932"/>
                </a:lnTo>
                <a:lnTo>
                  <a:pt x="672" y="4126"/>
                </a:lnTo>
                <a:lnTo>
                  <a:pt x="756" y="4369"/>
                </a:lnTo>
                <a:lnTo>
                  <a:pt x="756" y="4757"/>
                </a:lnTo>
                <a:lnTo>
                  <a:pt x="504" y="5048"/>
                </a:lnTo>
                <a:lnTo>
                  <a:pt x="420" y="5339"/>
                </a:lnTo>
                <a:lnTo>
                  <a:pt x="420" y="5679"/>
                </a:lnTo>
                <a:lnTo>
                  <a:pt x="336" y="5825"/>
                </a:lnTo>
                <a:lnTo>
                  <a:pt x="168" y="5922"/>
                </a:lnTo>
                <a:lnTo>
                  <a:pt x="252" y="6116"/>
                </a:lnTo>
                <a:lnTo>
                  <a:pt x="588" y="6456"/>
                </a:lnTo>
                <a:lnTo>
                  <a:pt x="925" y="7038"/>
                </a:lnTo>
                <a:lnTo>
                  <a:pt x="1261" y="7427"/>
                </a:lnTo>
                <a:lnTo>
                  <a:pt x="1429" y="7572"/>
                </a:lnTo>
                <a:lnTo>
                  <a:pt x="1429" y="7815"/>
                </a:lnTo>
                <a:lnTo>
                  <a:pt x="1345" y="7960"/>
                </a:lnTo>
                <a:lnTo>
                  <a:pt x="1177" y="8058"/>
                </a:lnTo>
                <a:lnTo>
                  <a:pt x="1177" y="8203"/>
                </a:lnTo>
                <a:lnTo>
                  <a:pt x="1513" y="8203"/>
                </a:lnTo>
                <a:lnTo>
                  <a:pt x="1681" y="8349"/>
                </a:lnTo>
                <a:lnTo>
                  <a:pt x="1933" y="8543"/>
                </a:lnTo>
                <a:lnTo>
                  <a:pt x="2017" y="8640"/>
                </a:lnTo>
                <a:lnTo>
                  <a:pt x="2269" y="8689"/>
                </a:lnTo>
                <a:lnTo>
                  <a:pt x="2437" y="8494"/>
                </a:lnTo>
                <a:lnTo>
                  <a:pt x="2437" y="8252"/>
                </a:lnTo>
                <a:lnTo>
                  <a:pt x="2858" y="8203"/>
                </a:lnTo>
                <a:lnTo>
                  <a:pt x="3110" y="8349"/>
                </a:lnTo>
                <a:lnTo>
                  <a:pt x="3698" y="8349"/>
                </a:lnTo>
                <a:lnTo>
                  <a:pt x="4034" y="8543"/>
                </a:lnTo>
                <a:lnTo>
                  <a:pt x="4286" y="8591"/>
                </a:lnTo>
                <a:lnTo>
                  <a:pt x="4454" y="8640"/>
                </a:lnTo>
                <a:lnTo>
                  <a:pt x="4286" y="8737"/>
                </a:lnTo>
                <a:lnTo>
                  <a:pt x="3782" y="8591"/>
                </a:lnTo>
                <a:lnTo>
                  <a:pt x="3698" y="8591"/>
                </a:lnTo>
                <a:lnTo>
                  <a:pt x="3362" y="8543"/>
                </a:lnTo>
                <a:lnTo>
                  <a:pt x="3194" y="8494"/>
                </a:lnTo>
                <a:lnTo>
                  <a:pt x="2942" y="8446"/>
                </a:lnTo>
                <a:lnTo>
                  <a:pt x="2774" y="8494"/>
                </a:lnTo>
                <a:lnTo>
                  <a:pt x="2774" y="8931"/>
                </a:lnTo>
                <a:lnTo>
                  <a:pt x="2942" y="9077"/>
                </a:lnTo>
                <a:lnTo>
                  <a:pt x="2858" y="9417"/>
                </a:lnTo>
                <a:lnTo>
                  <a:pt x="2774" y="9417"/>
                </a:lnTo>
                <a:lnTo>
                  <a:pt x="2521" y="9320"/>
                </a:lnTo>
                <a:lnTo>
                  <a:pt x="2437" y="9222"/>
                </a:lnTo>
                <a:lnTo>
                  <a:pt x="2437" y="8980"/>
                </a:lnTo>
                <a:lnTo>
                  <a:pt x="2353" y="8931"/>
                </a:lnTo>
                <a:lnTo>
                  <a:pt x="2101" y="8883"/>
                </a:lnTo>
                <a:lnTo>
                  <a:pt x="2017" y="9077"/>
                </a:lnTo>
                <a:lnTo>
                  <a:pt x="1933" y="9174"/>
                </a:lnTo>
                <a:lnTo>
                  <a:pt x="1933" y="10145"/>
                </a:lnTo>
                <a:lnTo>
                  <a:pt x="2185" y="10387"/>
                </a:lnTo>
                <a:lnTo>
                  <a:pt x="2858" y="10679"/>
                </a:lnTo>
                <a:lnTo>
                  <a:pt x="2942" y="10921"/>
                </a:lnTo>
                <a:lnTo>
                  <a:pt x="2942" y="11116"/>
                </a:lnTo>
                <a:lnTo>
                  <a:pt x="2858" y="11310"/>
                </a:lnTo>
                <a:lnTo>
                  <a:pt x="2605" y="11358"/>
                </a:lnTo>
                <a:lnTo>
                  <a:pt x="2353" y="11358"/>
                </a:lnTo>
                <a:lnTo>
                  <a:pt x="2353" y="11844"/>
                </a:lnTo>
                <a:lnTo>
                  <a:pt x="2437" y="11989"/>
                </a:lnTo>
                <a:lnTo>
                  <a:pt x="2858" y="12378"/>
                </a:lnTo>
                <a:lnTo>
                  <a:pt x="2942" y="12669"/>
                </a:lnTo>
                <a:lnTo>
                  <a:pt x="3362" y="13009"/>
                </a:lnTo>
                <a:lnTo>
                  <a:pt x="3530" y="13348"/>
                </a:lnTo>
                <a:lnTo>
                  <a:pt x="3782" y="13591"/>
                </a:lnTo>
                <a:lnTo>
                  <a:pt x="4034" y="13931"/>
                </a:lnTo>
                <a:lnTo>
                  <a:pt x="4202" y="13979"/>
                </a:lnTo>
                <a:lnTo>
                  <a:pt x="4202" y="14465"/>
                </a:lnTo>
                <a:lnTo>
                  <a:pt x="4370" y="14562"/>
                </a:lnTo>
                <a:lnTo>
                  <a:pt x="4454" y="14707"/>
                </a:lnTo>
                <a:lnTo>
                  <a:pt x="4454" y="14902"/>
                </a:lnTo>
                <a:lnTo>
                  <a:pt x="4370" y="15338"/>
                </a:lnTo>
                <a:lnTo>
                  <a:pt x="4286" y="15630"/>
                </a:lnTo>
                <a:lnTo>
                  <a:pt x="4202" y="15872"/>
                </a:lnTo>
                <a:lnTo>
                  <a:pt x="4959" y="16115"/>
                </a:lnTo>
                <a:lnTo>
                  <a:pt x="5631" y="16261"/>
                </a:lnTo>
                <a:lnTo>
                  <a:pt x="6135" y="16455"/>
                </a:lnTo>
                <a:lnTo>
                  <a:pt x="6892" y="16600"/>
                </a:lnTo>
                <a:lnTo>
                  <a:pt x="7144" y="16746"/>
                </a:lnTo>
                <a:lnTo>
                  <a:pt x="7648" y="17231"/>
                </a:lnTo>
                <a:lnTo>
                  <a:pt x="8321" y="17571"/>
                </a:lnTo>
                <a:lnTo>
                  <a:pt x="9329" y="17717"/>
                </a:lnTo>
                <a:lnTo>
                  <a:pt x="9413" y="18154"/>
                </a:lnTo>
                <a:lnTo>
                  <a:pt x="9581" y="18348"/>
                </a:lnTo>
                <a:lnTo>
                  <a:pt x="10170" y="18445"/>
                </a:lnTo>
                <a:lnTo>
                  <a:pt x="10758" y="18833"/>
                </a:lnTo>
                <a:lnTo>
                  <a:pt x="11430" y="19416"/>
                </a:lnTo>
                <a:lnTo>
                  <a:pt x="11767" y="19658"/>
                </a:lnTo>
                <a:lnTo>
                  <a:pt x="12019" y="20095"/>
                </a:lnTo>
                <a:lnTo>
                  <a:pt x="11767" y="20484"/>
                </a:lnTo>
                <a:lnTo>
                  <a:pt x="11767" y="20726"/>
                </a:lnTo>
                <a:lnTo>
                  <a:pt x="12019" y="21066"/>
                </a:lnTo>
                <a:lnTo>
                  <a:pt x="12355" y="21115"/>
                </a:lnTo>
                <a:lnTo>
                  <a:pt x="18911" y="21600"/>
                </a:lnTo>
                <a:lnTo>
                  <a:pt x="18995" y="21551"/>
                </a:lnTo>
                <a:lnTo>
                  <a:pt x="19583" y="21406"/>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48" name="Shape 2748"/>
          <p:cNvSpPr/>
          <p:nvPr/>
        </p:nvSpPr>
        <p:spPr>
          <a:xfrm>
            <a:off x="10971091" y="5199707"/>
            <a:ext cx="1592000" cy="855714"/>
          </a:xfrm>
          <a:custGeom>
            <a:avLst/>
            <a:gdLst/>
            <a:ahLst/>
            <a:cxnLst>
              <a:cxn ang="0">
                <a:pos x="wd2" y="hd2"/>
              </a:cxn>
              <a:cxn ang="5400000">
                <a:pos x="wd2" y="hd2"/>
              </a:cxn>
              <a:cxn ang="10800000">
                <a:pos x="wd2" y="hd2"/>
              </a:cxn>
              <a:cxn ang="16200000">
                <a:pos x="wd2" y="hd2"/>
              </a:cxn>
            </a:cxnLst>
            <a:rect l="0" t="0" r="r" b="b"/>
            <a:pathLst>
              <a:path w="21600" h="21600" extrusionOk="0">
                <a:moveTo>
                  <a:pt x="0" y="3034"/>
                </a:moveTo>
                <a:cubicBezTo>
                  <a:pt x="0" y="3398"/>
                  <a:pt x="0" y="3398"/>
                  <a:pt x="0" y="3398"/>
                </a:cubicBezTo>
                <a:cubicBezTo>
                  <a:pt x="0" y="3034"/>
                  <a:pt x="0" y="3034"/>
                  <a:pt x="0" y="3034"/>
                </a:cubicBezTo>
                <a:cubicBezTo>
                  <a:pt x="7677" y="3883"/>
                  <a:pt x="7677" y="3883"/>
                  <a:pt x="7677" y="3883"/>
                </a:cubicBezTo>
                <a:cubicBezTo>
                  <a:pt x="7352" y="14926"/>
                  <a:pt x="7352" y="14926"/>
                  <a:pt x="7352" y="14926"/>
                </a:cubicBezTo>
                <a:cubicBezTo>
                  <a:pt x="7872" y="15897"/>
                  <a:pt x="7872" y="15897"/>
                  <a:pt x="7872" y="15897"/>
                </a:cubicBezTo>
                <a:cubicBezTo>
                  <a:pt x="8067" y="16261"/>
                  <a:pt x="8067" y="16261"/>
                  <a:pt x="8067" y="16261"/>
                </a:cubicBezTo>
                <a:cubicBezTo>
                  <a:pt x="8263" y="16261"/>
                  <a:pt x="8263" y="16261"/>
                  <a:pt x="8263" y="16261"/>
                </a:cubicBezTo>
                <a:cubicBezTo>
                  <a:pt x="8523" y="16139"/>
                  <a:pt x="8523" y="16139"/>
                  <a:pt x="8523" y="16139"/>
                </a:cubicBezTo>
                <a:cubicBezTo>
                  <a:pt x="8718" y="16261"/>
                  <a:pt x="8718" y="16261"/>
                  <a:pt x="8718" y="16261"/>
                </a:cubicBezTo>
                <a:cubicBezTo>
                  <a:pt x="8913" y="16139"/>
                  <a:pt x="8913" y="16139"/>
                  <a:pt x="8913" y="16139"/>
                </a:cubicBezTo>
                <a:cubicBezTo>
                  <a:pt x="9173" y="16382"/>
                  <a:pt x="9173" y="16382"/>
                  <a:pt x="9173" y="16382"/>
                </a:cubicBezTo>
                <a:cubicBezTo>
                  <a:pt x="9369" y="17474"/>
                  <a:pt x="9369" y="17474"/>
                  <a:pt x="9369" y="17474"/>
                </a:cubicBezTo>
                <a:cubicBezTo>
                  <a:pt x="9954" y="17474"/>
                  <a:pt x="9954" y="17474"/>
                  <a:pt x="9954" y="17474"/>
                </a:cubicBezTo>
                <a:cubicBezTo>
                  <a:pt x="10410" y="17960"/>
                  <a:pt x="10410" y="17960"/>
                  <a:pt x="10410" y="17960"/>
                </a:cubicBezTo>
                <a:cubicBezTo>
                  <a:pt x="10800" y="17838"/>
                  <a:pt x="10800" y="17838"/>
                  <a:pt x="10800" y="17838"/>
                </a:cubicBezTo>
                <a:cubicBezTo>
                  <a:pt x="10865" y="17838"/>
                  <a:pt x="10865" y="17838"/>
                  <a:pt x="10865" y="17838"/>
                </a:cubicBezTo>
                <a:cubicBezTo>
                  <a:pt x="11125" y="18324"/>
                  <a:pt x="11125" y="18324"/>
                  <a:pt x="11125" y="18324"/>
                </a:cubicBezTo>
                <a:cubicBezTo>
                  <a:pt x="11386" y="17960"/>
                  <a:pt x="11386" y="17960"/>
                  <a:pt x="11386" y="17960"/>
                </a:cubicBezTo>
                <a:cubicBezTo>
                  <a:pt x="11971" y="18081"/>
                  <a:pt x="11971" y="18081"/>
                  <a:pt x="11971" y="18081"/>
                </a:cubicBezTo>
                <a:cubicBezTo>
                  <a:pt x="12231" y="18930"/>
                  <a:pt x="12231" y="18930"/>
                  <a:pt x="12231" y="18930"/>
                </a:cubicBezTo>
                <a:cubicBezTo>
                  <a:pt x="12427" y="18930"/>
                  <a:pt x="12427" y="18930"/>
                  <a:pt x="12427" y="18930"/>
                </a:cubicBezTo>
                <a:cubicBezTo>
                  <a:pt x="12492" y="19658"/>
                  <a:pt x="12492" y="19658"/>
                  <a:pt x="12492" y="19658"/>
                </a:cubicBezTo>
                <a:cubicBezTo>
                  <a:pt x="12752" y="19780"/>
                  <a:pt x="12752" y="19780"/>
                  <a:pt x="12752" y="19780"/>
                </a:cubicBezTo>
                <a:cubicBezTo>
                  <a:pt x="13012" y="19416"/>
                  <a:pt x="13012" y="19416"/>
                  <a:pt x="13012" y="19416"/>
                </a:cubicBezTo>
                <a:cubicBezTo>
                  <a:pt x="13142" y="19052"/>
                  <a:pt x="13142" y="19052"/>
                  <a:pt x="13142" y="19052"/>
                </a:cubicBezTo>
                <a:cubicBezTo>
                  <a:pt x="13272" y="19052"/>
                  <a:pt x="13272" y="19052"/>
                  <a:pt x="13272" y="19052"/>
                </a:cubicBezTo>
                <a:cubicBezTo>
                  <a:pt x="13728" y="19658"/>
                  <a:pt x="13728" y="19658"/>
                  <a:pt x="13728" y="19658"/>
                </a:cubicBezTo>
                <a:cubicBezTo>
                  <a:pt x="13858" y="20144"/>
                  <a:pt x="13858" y="20144"/>
                  <a:pt x="13858" y="20144"/>
                </a:cubicBezTo>
                <a:cubicBezTo>
                  <a:pt x="14313" y="19658"/>
                  <a:pt x="14313" y="19658"/>
                  <a:pt x="14313" y="19658"/>
                </a:cubicBezTo>
                <a:cubicBezTo>
                  <a:pt x="14443" y="19901"/>
                  <a:pt x="14443" y="19901"/>
                  <a:pt x="14443" y="19901"/>
                </a:cubicBezTo>
                <a:cubicBezTo>
                  <a:pt x="14508" y="20629"/>
                  <a:pt x="14508" y="20629"/>
                  <a:pt x="14508" y="20629"/>
                </a:cubicBezTo>
                <a:cubicBezTo>
                  <a:pt x="14639" y="20508"/>
                  <a:pt x="14639" y="20508"/>
                  <a:pt x="14639" y="20508"/>
                </a:cubicBezTo>
                <a:cubicBezTo>
                  <a:pt x="14834" y="19901"/>
                  <a:pt x="14834" y="19901"/>
                  <a:pt x="14834" y="19901"/>
                </a:cubicBezTo>
                <a:cubicBezTo>
                  <a:pt x="15159" y="19780"/>
                  <a:pt x="15159" y="19780"/>
                  <a:pt x="15159" y="19780"/>
                </a:cubicBezTo>
                <a:cubicBezTo>
                  <a:pt x="15549" y="20144"/>
                  <a:pt x="15549" y="20144"/>
                  <a:pt x="15549" y="20144"/>
                </a:cubicBezTo>
                <a:cubicBezTo>
                  <a:pt x="16135" y="20022"/>
                  <a:pt x="16135" y="20022"/>
                  <a:pt x="16135" y="20022"/>
                </a:cubicBezTo>
                <a:cubicBezTo>
                  <a:pt x="16395" y="20508"/>
                  <a:pt x="16395" y="20508"/>
                  <a:pt x="16395" y="20508"/>
                </a:cubicBezTo>
                <a:cubicBezTo>
                  <a:pt x="16525" y="20872"/>
                  <a:pt x="16525" y="20872"/>
                  <a:pt x="16525" y="20872"/>
                </a:cubicBezTo>
                <a:cubicBezTo>
                  <a:pt x="16851" y="20751"/>
                  <a:pt x="16851" y="20751"/>
                  <a:pt x="16851" y="20751"/>
                </a:cubicBezTo>
                <a:cubicBezTo>
                  <a:pt x="17176" y="20265"/>
                  <a:pt x="17176" y="20265"/>
                  <a:pt x="17176" y="20265"/>
                </a:cubicBezTo>
                <a:cubicBezTo>
                  <a:pt x="17371" y="19901"/>
                  <a:pt x="17371" y="19901"/>
                  <a:pt x="17371" y="19901"/>
                </a:cubicBezTo>
                <a:cubicBezTo>
                  <a:pt x="17631" y="19901"/>
                  <a:pt x="17631" y="19901"/>
                  <a:pt x="17631" y="19901"/>
                </a:cubicBezTo>
                <a:cubicBezTo>
                  <a:pt x="17892" y="20144"/>
                  <a:pt x="17892" y="20144"/>
                  <a:pt x="17892" y="20144"/>
                </a:cubicBezTo>
                <a:cubicBezTo>
                  <a:pt x="18087" y="20022"/>
                  <a:pt x="18087" y="20022"/>
                  <a:pt x="18087" y="20022"/>
                </a:cubicBezTo>
                <a:cubicBezTo>
                  <a:pt x="18347" y="19658"/>
                  <a:pt x="18347" y="19658"/>
                  <a:pt x="18347" y="19658"/>
                </a:cubicBezTo>
                <a:cubicBezTo>
                  <a:pt x="18737" y="19780"/>
                  <a:pt x="18737" y="19780"/>
                  <a:pt x="18737" y="19780"/>
                </a:cubicBezTo>
                <a:cubicBezTo>
                  <a:pt x="18933" y="19901"/>
                  <a:pt x="18933" y="19901"/>
                  <a:pt x="18933" y="19901"/>
                </a:cubicBezTo>
                <a:cubicBezTo>
                  <a:pt x="19518" y="19537"/>
                  <a:pt x="19518" y="19537"/>
                  <a:pt x="19518" y="19537"/>
                </a:cubicBezTo>
                <a:cubicBezTo>
                  <a:pt x="19908" y="19780"/>
                  <a:pt x="19908" y="19780"/>
                  <a:pt x="19908" y="19780"/>
                </a:cubicBezTo>
                <a:cubicBezTo>
                  <a:pt x="20234" y="20387"/>
                  <a:pt x="20234" y="20387"/>
                  <a:pt x="20234" y="20387"/>
                </a:cubicBezTo>
                <a:cubicBezTo>
                  <a:pt x="20689" y="20993"/>
                  <a:pt x="20689" y="20993"/>
                  <a:pt x="20689" y="20993"/>
                </a:cubicBezTo>
                <a:cubicBezTo>
                  <a:pt x="21080" y="20993"/>
                  <a:pt x="21080" y="20993"/>
                  <a:pt x="21080" y="20993"/>
                </a:cubicBezTo>
                <a:cubicBezTo>
                  <a:pt x="21340" y="21357"/>
                  <a:pt x="21340" y="21357"/>
                  <a:pt x="21340" y="21357"/>
                </a:cubicBezTo>
                <a:cubicBezTo>
                  <a:pt x="21535" y="21600"/>
                  <a:pt x="21535" y="21600"/>
                  <a:pt x="21535" y="21600"/>
                </a:cubicBezTo>
                <a:cubicBezTo>
                  <a:pt x="21600" y="10679"/>
                  <a:pt x="21600" y="10679"/>
                  <a:pt x="21600" y="10679"/>
                </a:cubicBezTo>
                <a:cubicBezTo>
                  <a:pt x="21080" y="4490"/>
                  <a:pt x="21080" y="4490"/>
                  <a:pt x="21080" y="4490"/>
                </a:cubicBezTo>
                <a:cubicBezTo>
                  <a:pt x="21080" y="1456"/>
                  <a:pt x="21080" y="1456"/>
                  <a:pt x="21080" y="1456"/>
                </a:cubicBezTo>
                <a:cubicBezTo>
                  <a:pt x="21080" y="1456"/>
                  <a:pt x="13728" y="1213"/>
                  <a:pt x="11386" y="1092"/>
                </a:cubicBezTo>
                <a:cubicBezTo>
                  <a:pt x="8523" y="849"/>
                  <a:pt x="260" y="0"/>
                  <a:pt x="260" y="0"/>
                </a:cubicBezTo>
                <a:cubicBezTo>
                  <a:pt x="195" y="3034"/>
                  <a:pt x="195" y="3034"/>
                  <a:pt x="195" y="3034"/>
                </a:cubicBezTo>
                <a:lnTo>
                  <a:pt x="0" y="3034"/>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49" name="Shape 2749"/>
          <p:cNvSpPr/>
          <p:nvPr/>
        </p:nvSpPr>
        <p:spPr>
          <a:xfrm>
            <a:off x="11175049" y="4508339"/>
            <a:ext cx="1348385" cy="748040"/>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600" y="7200"/>
                  <a:pt x="21600" y="7200"/>
                  <a:pt x="21600" y="7200"/>
                </a:cubicBezTo>
                <a:cubicBezTo>
                  <a:pt x="21140" y="6785"/>
                  <a:pt x="21140" y="6785"/>
                  <a:pt x="21140" y="6785"/>
                </a:cubicBezTo>
                <a:cubicBezTo>
                  <a:pt x="20911" y="6508"/>
                  <a:pt x="20911" y="6508"/>
                  <a:pt x="20911" y="6508"/>
                </a:cubicBezTo>
                <a:cubicBezTo>
                  <a:pt x="20757" y="5677"/>
                  <a:pt x="20757" y="5677"/>
                  <a:pt x="20757" y="5677"/>
                </a:cubicBezTo>
                <a:cubicBezTo>
                  <a:pt x="20298" y="4846"/>
                  <a:pt x="20298" y="4846"/>
                  <a:pt x="20298" y="4846"/>
                </a:cubicBezTo>
                <a:cubicBezTo>
                  <a:pt x="20528" y="4154"/>
                  <a:pt x="20528" y="4154"/>
                  <a:pt x="20528" y="4154"/>
                </a:cubicBezTo>
                <a:cubicBezTo>
                  <a:pt x="20757" y="3323"/>
                  <a:pt x="20757" y="3323"/>
                  <a:pt x="20757" y="3323"/>
                </a:cubicBezTo>
                <a:cubicBezTo>
                  <a:pt x="20757" y="2631"/>
                  <a:pt x="20757" y="2631"/>
                  <a:pt x="20757" y="2631"/>
                </a:cubicBezTo>
                <a:cubicBezTo>
                  <a:pt x="20604" y="2631"/>
                  <a:pt x="20604" y="2631"/>
                  <a:pt x="20604" y="2631"/>
                </a:cubicBezTo>
                <a:cubicBezTo>
                  <a:pt x="19915" y="2631"/>
                  <a:pt x="19915" y="2631"/>
                  <a:pt x="19915" y="2631"/>
                </a:cubicBezTo>
                <a:cubicBezTo>
                  <a:pt x="19762" y="2077"/>
                  <a:pt x="19762" y="2077"/>
                  <a:pt x="19762" y="2077"/>
                </a:cubicBezTo>
                <a:cubicBezTo>
                  <a:pt x="19455" y="1246"/>
                  <a:pt x="19455" y="1246"/>
                  <a:pt x="19455" y="1246"/>
                </a:cubicBezTo>
                <a:cubicBezTo>
                  <a:pt x="19455" y="1246"/>
                  <a:pt x="14323" y="969"/>
                  <a:pt x="12638" y="831"/>
                </a:cubicBezTo>
                <a:cubicBezTo>
                  <a:pt x="9651" y="692"/>
                  <a:pt x="766" y="0"/>
                  <a:pt x="766" y="0"/>
                </a:cubicBezTo>
                <a:cubicBezTo>
                  <a:pt x="0" y="20215"/>
                  <a:pt x="0" y="20215"/>
                  <a:pt x="0" y="20215"/>
                </a:cubicBezTo>
                <a:cubicBezTo>
                  <a:pt x="3140" y="20492"/>
                  <a:pt x="7966" y="20908"/>
                  <a:pt x="10187" y="21185"/>
                </a:cubicBezTo>
                <a:cubicBezTo>
                  <a:pt x="12945" y="21323"/>
                  <a:pt x="21600" y="21600"/>
                  <a:pt x="21600" y="21600"/>
                </a:cubicBez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0" name="Shape 2750"/>
          <p:cNvSpPr/>
          <p:nvPr/>
        </p:nvSpPr>
        <p:spPr>
          <a:xfrm>
            <a:off x="10891775" y="3794303"/>
            <a:ext cx="1501353" cy="759375"/>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600" y="21600"/>
                  <a:pt x="21600" y="21600"/>
                  <a:pt x="21600" y="21600"/>
                </a:cubicBezTo>
                <a:cubicBezTo>
                  <a:pt x="21600" y="21600"/>
                  <a:pt x="21600" y="21600"/>
                  <a:pt x="21600" y="21600"/>
                </a:cubicBezTo>
                <a:cubicBezTo>
                  <a:pt x="21462" y="21053"/>
                  <a:pt x="21462" y="21053"/>
                  <a:pt x="21462" y="21053"/>
                </a:cubicBezTo>
                <a:cubicBezTo>
                  <a:pt x="21393" y="20233"/>
                  <a:pt x="21393" y="20233"/>
                  <a:pt x="21393" y="20233"/>
                </a:cubicBezTo>
                <a:cubicBezTo>
                  <a:pt x="21393" y="20233"/>
                  <a:pt x="21048" y="20096"/>
                  <a:pt x="20979" y="19959"/>
                </a:cubicBezTo>
                <a:cubicBezTo>
                  <a:pt x="20910" y="19823"/>
                  <a:pt x="20979" y="19823"/>
                  <a:pt x="20979" y="19823"/>
                </a:cubicBezTo>
                <a:cubicBezTo>
                  <a:pt x="20841" y="19413"/>
                  <a:pt x="20841" y="19413"/>
                  <a:pt x="20841" y="19413"/>
                </a:cubicBezTo>
                <a:cubicBezTo>
                  <a:pt x="20979" y="19139"/>
                  <a:pt x="20979" y="19139"/>
                  <a:pt x="20979" y="19139"/>
                </a:cubicBezTo>
                <a:cubicBezTo>
                  <a:pt x="20910" y="18456"/>
                  <a:pt x="20910" y="18456"/>
                  <a:pt x="20910" y="18456"/>
                </a:cubicBezTo>
                <a:cubicBezTo>
                  <a:pt x="20703" y="18182"/>
                  <a:pt x="20703" y="18182"/>
                  <a:pt x="20703" y="18182"/>
                </a:cubicBezTo>
                <a:cubicBezTo>
                  <a:pt x="20634" y="17772"/>
                  <a:pt x="20634" y="17772"/>
                  <a:pt x="20634" y="17772"/>
                </a:cubicBezTo>
                <a:cubicBezTo>
                  <a:pt x="20496" y="16815"/>
                  <a:pt x="20496" y="16815"/>
                  <a:pt x="20496" y="16815"/>
                </a:cubicBezTo>
                <a:cubicBezTo>
                  <a:pt x="20496" y="15448"/>
                  <a:pt x="20496" y="15448"/>
                  <a:pt x="20496" y="15448"/>
                </a:cubicBezTo>
                <a:cubicBezTo>
                  <a:pt x="20427" y="15175"/>
                  <a:pt x="20427" y="15175"/>
                  <a:pt x="20427" y="15175"/>
                </a:cubicBezTo>
                <a:cubicBezTo>
                  <a:pt x="20289" y="14765"/>
                  <a:pt x="20289" y="14765"/>
                  <a:pt x="20289" y="14765"/>
                </a:cubicBezTo>
                <a:cubicBezTo>
                  <a:pt x="20358" y="14218"/>
                  <a:pt x="20358" y="14218"/>
                  <a:pt x="20358" y="14218"/>
                </a:cubicBezTo>
                <a:cubicBezTo>
                  <a:pt x="20358" y="12851"/>
                  <a:pt x="20358" y="12851"/>
                  <a:pt x="20358" y="12851"/>
                </a:cubicBezTo>
                <a:cubicBezTo>
                  <a:pt x="20220" y="11894"/>
                  <a:pt x="20220" y="11894"/>
                  <a:pt x="20220" y="11894"/>
                </a:cubicBezTo>
                <a:cubicBezTo>
                  <a:pt x="20082" y="11620"/>
                  <a:pt x="20082" y="11620"/>
                  <a:pt x="20082" y="11620"/>
                </a:cubicBezTo>
                <a:cubicBezTo>
                  <a:pt x="19944" y="11620"/>
                  <a:pt x="19944" y="11620"/>
                  <a:pt x="19944" y="11620"/>
                </a:cubicBezTo>
                <a:cubicBezTo>
                  <a:pt x="19875" y="11347"/>
                  <a:pt x="19875" y="11347"/>
                  <a:pt x="19875" y="11347"/>
                </a:cubicBezTo>
                <a:cubicBezTo>
                  <a:pt x="19806" y="10663"/>
                  <a:pt x="19806" y="10663"/>
                  <a:pt x="19806" y="10663"/>
                </a:cubicBezTo>
                <a:cubicBezTo>
                  <a:pt x="19737" y="10116"/>
                  <a:pt x="19737" y="10116"/>
                  <a:pt x="19737" y="10116"/>
                </a:cubicBezTo>
                <a:cubicBezTo>
                  <a:pt x="19944" y="9980"/>
                  <a:pt x="19944" y="9980"/>
                  <a:pt x="19944" y="9980"/>
                </a:cubicBezTo>
                <a:cubicBezTo>
                  <a:pt x="19944" y="9843"/>
                  <a:pt x="19944" y="9843"/>
                  <a:pt x="19944" y="9843"/>
                </a:cubicBezTo>
                <a:cubicBezTo>
                  <a:pt x="19875" y="9706"/>
                  <a:pt x="19875" y="9706"/>
                  <a:pt x="19875" y="9706"/>
                </a:cubicBezTo>
                <a:cubicBezTo>
                  <a:pt x="19806" y="9296"/>
                  <a:pt x="19806" y="9296"/>
                  <a:pt x="19806" y="9296"/>
                </a:cubicBezTo>
                <a:cubicBezTo>
                  <a:pt x="19668" y="8886"/>
                  <a:pt x="19668" y="8886"/>
                  <a:pt x="19668" y="8886"/>
                </a:cubicBezTo>
                <a:cubicBezTo>
                  <a:pt x="19530" y="8203"/>
                  <a:pt x="19530" y="8203"/>
                  <a:pt x="19530" y="8203"/>
                </a:cubicBezTo>
                <a:cubicBezTo>
                  <a:pt x="19392" y="7382"/>
                  <a:pt x="19392" y="7382"/>
                  <a:pt x="19392" y="7382"/>
                </a:cubicBezTo>
                <a:cubicBezTo>
                  <a:pt x="19185" y="6699"/>
                  <a:pt x="19185" y="6699"/>
                  <a:pt x="19185" y="6699"/>
                </a:cubicBezTo>
                <a:cubicBezTo>
                  <a:pt x="18978" y="5468"/>
                  <a:pt x="18978" y="5468"/>
                  <a:pt x="18978" y="5468"/>
                </a:cubicBezTo>
                <a:cubicBezTo>
                  <a:pt x="18771" y="4922"/>
                  <a:pt x="18771" y="4922"/>
                  <a:pt x="18771" y="4922"/>
                </a:cubicBezTo>
                <a:cubicBezTo>
                  <a:pt x="18702" y="4785"/>
                  <a:pt x="18702" y="4785"/>
                  <a:pt x="18702" y="4785"/>
                </a:cubicBezTo>
                <a:cubicBezTo>
                  <a:pt x="18426" y="4375"/>
                  <a:pt x="18426" y="4375"/>
                  <a:pt x="18426" y="4375"/>
                </a:cubicBezTo>
                <a:cubicBezTo>
                  <a:pt x="17942" y="3691"/>
                  <a:pt x="17942" y="3691"/>
                  <a:pt x="17942" y="3691"/>
                </a:cubicBezTo>
                <a:cubicBezTo>
                  <a:pt x="17597" y="3418"/>
                  <a:pt x="17597" y="3418"/>
                  <a:pt x="17597" y="3418"/>
                </a:cubicBezTo>
                <a:cubicBezTo>
                  <a:pt x="17252" y="3144"/>
                  <a:pt x="17252" y="3144"/>
                  <a:pt x="17252" y="3144"/>
                </a:cubicBezTo>
                <a:cubicBezTo>
                  <a:pt x="16976" y="2597"/>
                  <a:pt x="16976" y="2597"/>
                  <a:pt x="16976" y="2597"/>
                </a:cubicBezTo>
                <a:cubicBezTo>
                  <a:pt x="16493" y="2461"/>
                  <a:pt x="16493" y="2461"/>
                  <a:pt x="16493" y="2461"/>
                </a:cubicBezTo>
                <a:cubicBezTo>
                  <a:pt x="15872" y="2597"/>
                  <a:pt x="15872" y="2597"/>
                  <a:pt x="15872" y="2597"/>
                </a:cubicBezTo>
                <a:cubicBezTo>
                  <a:pt x="15665" y="2597"/>
                  <a:pt x="15665" y="2597"/>
                  <a:pt x="15665" y="2597"/>
                </a:cubicBezTo>
                <a:cubicBezTo>
                  <a:pt x="15458" y="2734"/>
                  <a:pt x="15458" y="2734"/>
                  <a:pt x="15458" y="2734"/>
                </a:cubicBezTo>
                <a:cubicBezTo>
                  <a:pt x="15320" y="3008"/>
                  <a:pt x="15320" y="3008"/>
                  <a:pt x="15320" y="3008"/>
                </a:cubicBezTo>
                <a:cubicBezTo>
                  <a:pt x="15113" y="2871"/>
                  <a:pt x="15113" y="2871"/>
                  <a:pt x="15113" y="2871"/>
                </a:cubicBezTo>
                <a:cubicBezTo>
                  <a:pt x="14906" y="2597"/>
                  <a:pt x="14906" y="2597"/>
                  <a:pt x="14906" y="2597"/>
                </a:cubicBezTo>
                <a:cubicBezTo>
                  <a:pt x="14492" y="2187"/>
                  <a:pt x="14492" y="2187"/>
                  <a:pt x="14492" y="2187"/>
                </a:cubicBezTo>
                <a:cubicBezTo>
                  <a:pt x="13940" y="1641"/>
                  <a:pt x="13940" y="1641"/>
                  <a:pt x="13940" y="1641"/>
                </a:cubicBezTo>
                <a:cubicBezTo>
                  <a:pt x="690" y="0"/>
                  <a:pt x="690" y="0"/>
                  <a:pt x="690" y="0"/>
                </a:cubicBezTo>
                <a:cubicBezTo>
                  <a:pt x="0" y="12987"/>
                  <a:pt x="0" y="12987"/>
                  <a:pt x="0" y="12987"/>
                </a:cubicBezTo>
                <a:cubicBezTo>
                  <a:pt x="5038" y="13944"/>
                  <a:pt x="5038" y="13944"/>
                  <a:pt x="5038" y="13944"/>
                </a:cubicBezTo>
                <a:cubicBezTo>
                  <a:pt x="4762" y="20370"/>
                  <a:pt x="4762" y="20370"/>
                  <a:pt x="4762" y="20370"/>
                </a:cubicBezTo>
                <a:cubicBezTo>
                  <a:pt x="4762" y="20370"/>
                  <a:pt x="4762" y="20370"/>
                  <a:pt x="4762" y="20370"/>
                </a:cubicBezTo>
                <a:cubicBezTo>
                  <a:pt x="5176" y="20370"/>
                  <a:pt x="12836" y="21053"/>
                  <a:pt x="15458" y="21190"/>
                </a:cubicBezTo>
                <a:cubicBezTo>
                  <a:pt x="16976" y="21327"/>
                  <a:pt x="21600" y="21600"/>
                  <a:pt x="21600" y="21600"/>
                </a:cubicBez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1" name="Shape 2751"/>
          <p:cNvSpPr/>
          <p:nvPr/>
        </p:nvSpPr>
        <p:spPr>
          <a:xfrm>
            <a:off x="10937098" y="3114269"/>
            <a:ext cx="1291731" cy="861380"/>
          </a:xfrm>
          <a:custGeom>
            <a:avLst/>
            <a:gdLst/>
            <a:ahLst/>
            <a:cxnLst>
              <a:cxn ang="0">
                <a:pos x="wd2" y="hd2"/>
              </a:cxn>
              <a:cxn ang="5400000">
                <a:pos x="wd2" y="hd2"/>
              </a:cxn>
              <a:cxn ang="10800000">
                <a:pos x="wd2" y="hd2"/>
              </a:cxn>
              <a:cxn ang="16200000">
                <a:pos x="wd2" y="hd2"/>
              </a:cxn>
            </a:cxnLst>
            <a:rect l="0" t="0" r="r" b="b"/>
            <a:pathLst>
              <a:path w="21600" h="21600" extrusionOk="0">
                <a:moveTo>
                  <a:pt x="16059" y="18960"/>
                </a:moveTo>
                <a:cubicBezTo>
                  <a:pt x="16541" y="19320"/>
                  <a:pt x="16541" y="19320"/>
                  <a:pt x="16541" y="19320"/>
                </a:cubicBezTo>
                <a:cubicBezTo>
                  <a:pt x="16782" y="19560"/>
                  <a:pt x="16782" y="19560"/>
                  <a:pt x="16782" y="19560"/>
                </a:cubicBezTo>
                <a:cubicBezTo>
                  <a:pt x="17023" y="19680"/>
                  <a:pt x="17023" y="19680"/>
                  <a:pt x="17023" y="19680"/>
                </a:cubicBezTo>
                <a:cubicBezTo>
                  <a:pt x="17184" y="19440"/>
                  <a:pt x="17184" y="19440"/>
                  <a:pt x="17184" y="19440"/>
                </a:cubicBezTo>
                <a:cubicBezTo>
                  <a:pt x="17425" y="19320"/>
                  <a:pt x="17425" y="19320"/>
                  <a:pt x="17425" y="19320"/>
                </a:cubicBezTo>
                <a:cubicBezTo>
                  <a:pt x="17665" y="19320"/>
                  <a:pt x="17665" y="19320"/>
                  <a:pt x="17665" y="19320"/>
                </a:cubicBezTo>
                <a:cubicBezTo>
                  <a:pt x="18388" y="19200"/>
                  <a:pt x="18388" y="19200"/>
                  <a:pt x="18388" y="19200"/>
                </a:cubicBezTo>
                <a:cubicBezTo>
                  <a:pt x="18950" y="19320"/>
                  <a:pt x="18950" y="19320"/>
                  <a:pt x="18950" y="19320"/>
                </a:cubicBezTo>
                <a:cubicBezTo>
                  <a:pt x="19271" y="19800"/>
                  <a:pt x="19271" y="19800"/>
                  <a:pt x="19271" y="19800"/>
                </a:cubicBezTo>
                <a:cubicBezTo>
                  <a:pt x="19673" y="20040"/>
                  <a:pt x="19673" y="20040"/>
                  <a:pt x="19673" y="20040"/>
                </a:cubicBezTo>
                <a:cubicBezTo>
                  <a:pt x="20074" y="20280"/>
                  <a:pt x="20074" y="20280"/>
                  <a:pt x="20074" y="20280"/>
                </a:cubicBezTo>
                <a:cubicBezTo>
                  <a:pt x="20636" y="20880"/>
                  <a:pt x="20636" y="20880"/>
                  <a:pt x="20636" y="20880"/>
                </a:cubicBezTo>
                <a:cubicBezTo>
                  <a:pt x="20958" y="21240"/>
                  <a:pt x="20958" y="21240"/>
                  <a:pt x="20958" y="21240"/>
                </a:cubicBezTo>
                <a:cubicBezTo>
                  <a:pt x="21038" y="21360"/>
                  <a:pt x="21038" y="21360"/>
                  <a:pt x="21038" y="21360"/>
                </a:cubicBezTo>
                <a:cubicBezTo>
                  <a:pt x="21118" y="21600"/>
                  <a:pt x="21118" y="21600"/>
                  <a:pt x="21118" y="21600"/>
                </a:cubicBezTo>
                <a:cubicBezTo>
                  <a:pt x="21118" y="21600"/>
                  <a:pt x="21118" y="21600"/>
                  <a:pt x="21118" y="21600"/>
                </a:cubicBezTo>
                <a:cubicBezTo>
                  <a:pt x="21118" y="21240"/>
                  <a:pt x="21118" y="21240"/>
                  <a:pt x="21118" y="21240"/>
                </a:cubicBezTo>
                <a:cubicBezTo>
                  <a:pt x="21118" y="20760"/>
                  <a:pt x="21118" y="20760"/>
                  <a:pt x="21118" y="20760"/>
                </a:cubicBezTo>
                <a:cubicBezTo>
                  <a:pt x="20797" y="20400"/>
                  <a:pt x="20797" y="20400"/>
                  <a:pt x="20797" y="20400"/>
                </a:cubicBezTo>
                <a:cubicBezTo>
                  <a:pt x="20797" y="20040"/>
                  <a:pt x="20797" y="20040"/>
                  <a:pt x="20797" y="20040"/>
                </a:cubicBezTo>
                <a:cubicBezTo>
                  <a:pt x="20877" y="19680"/>
                  <a:pt x="20877" y="19680"/>
                  <a:pt x="20877" y="19680"/>
                </a:cubicBezTo>
                <a:cubicBezTo>
                  <a:pt x="21118" y="19560"/>
                  <a:pt x="21118" y="19560"/>
                  <a:pt x="21118" y="19560"/>
                </a:cubicBezTo>
                <a:cubicBezTo>
                  <a:pt x="21118" y="18720"/>
                  <a:pt x="21118" y="18720"/>
                  <a:pt x="21118" y="18720"/>
                </a:cubicBezTo>
                <a:cubicBezTo>
                  <a:pt x="21199" y="18360"/>
                  <a:pt x="21199" y="18360"/>
                  <a:pt x="21199" y="18360"/>
                </a:cubicBezTo>
                <a:cubicBezTo>
                  <a:pt x="21359" y="18240"/>
                  <a:pt x="21359" y="18240"/>
                  <a:pt x="21359" y="18240"/>
                </a:cubicBezTo>
                <a:cubicBezTo>
                  <a:pt x="21359" y="17760"/>
                  <a:pt x="21359" y="17760"/>
                  <a:pt x="21359" y="17760"/>
                </a:cubicBezTo>
                <a:cubicBezTo>
                  <a:pt x="21199" y="17160"/>
                  <a:pt x="21199" y="17160"/>
                  <a:pt x="21199" y="17160"/>
                </a:cubicBezTo>
                <a:cubicBezTo>
                  <a:pt x="21038" y="17040"/>
                  <a:pt x="21038" y="17040"/>
                  <a:pt x="21038" y="17040"/>
                </a:cubicBezTo>
                <a:cubicBezTo>
                  <a:pt x="21118" y="16440"/>
                  <a:pt x="21118" y="16440"/>
                  <a:pt x="21118" y="16440"/>
                </a:cubicBezTo>
                <a:cubicBezTo>
                  <a:pt x="21118" y="16080"/>
                  <a:pt x="21118" y="16080"/>
                  <a:pt x="21118" y="16080"/>
                </a:cubicBezTo>
                <a:cubicBezTo>
                  <a:pt x="21359" y="16080"/>
                  <a:pt x="21359" y="16080"/>
                  <a:pt x="21359" y="16080"/>
                </a:cubicBezTo>
                <a:cubicBezTo>
                  <a:pt x="21600" y="5640"/>
                  <a:pt x="21600" y="5640"/>
                  <a:pt x="21600" y="5640"/>
                </a:cubicBezTo>
                <a:cubicBezTo>
                  <a:pt x="21359" y="5280"/>
                  <a:pt x="21359" y="5280"/>
                  <a:pt x="21359" y="5280"/>
                </a:cubicBezTo>
                <a:cubicBezTo>
                  <a:pt x="21199" y="4920"/>
                  <a:pt x="21199" y="4920"/>
                  <a:pt x="21199" y="4920"/>
                </a:cubicBezTo>
                <a:cubicBezTo>
                  <a:pt x="20797" y="4680"/>
                  <a:pt x="20797" y="4680"/>
                  <a:pt x="20797" y="4680"/>
                </a:cubicBezTo>
                <a:cubicBezTo>
                  <a:pt x="20717" y="4320"/>
                  <a:pt x="20717" y="4320"/>
                  <a:pt x="20717" y="4320"/>
                </a:cubicBezTo>
                <a:cubicBezTo>
                  <a:pt x="20476" y="3960"/>
                  <a:pt x="20476" y="3960"/>
                  <a:pt x="20476" y="3960"/>
                </a:cubicBezTo>
                <a:cubicBezTo>
                  <a:pt x="20396" y="3720"/>
                  <a:pt x="20396" y="3720"/>
                  <a:pt x="20396" y="3720"/>
                </a:cubicBezTo>
                <a:cubicBezTo>
                  <a:pt x="20396" y="3480"/>
                  <a:pt x="20396" y="3480"/>
                  <a:pt x="20396" y="3480"/>
                </a:cubicBezTo>
                <a:cubicBezTo>
                  <a:pt x="20396" y="3240"/>
                  <a:pt x="20396" y="3240"/>
                  <a:pt x="20396" y="3240"/>
                </a:cubicBezTo>
                <a:cubicBezTo>
                  <a:pt x="20636" y="2880"/>
                  <a:pt x="20636" y="2880"/>
                  <a:pt x="20636" y="2880"/>
                </a:cubicBezTo>
                <a:cubicBezTo>
                  <a:pt x="20877" y="2520"/>
                  <a:pt x="20877" y="2520"/>
                  <a:pt x="20877" y="2520"/>
                </a:cubicBezTo>
                <a:cubicBezTo>
                  <a:pt x="21199" y="2040"/>
                  <a:pt x="21199" y="2040"/>
                  <a:pt x="21199" y="2040"/>
                </a:cubicBezTo>
                <a:cubicBezTo>
                  <a:pt x="21118" y="1800"/>
                  <a:pt x="21118" y="1800"/>
                  <a:pt x="21118" y="1800"/>
                </a:cubicBezTo>
                <a:cubicBezTo>
                  <a:pt x="21118" y="1680"/>
                  <a:pt x="21118" y="1680"/>
                  <a:pt x="21118" y="1680"/>
                </a:cubicBezTo>
                <a:cubicBezTo>
                  <a:pt x="21118" y="1680"/>
                  <a:pt x="13410" y="1200"/>
                  <a:pt x="10920" y="960"/>
                </a:cubicBezTo>
                <a:cubicBezTo>
                  <a:pt x="8431" y="720"/>
                  <a:pt x="1124" y="0"/>
                  <a:pt x="1124" y="0"/>
                </a:cubicBezTo>
                <a:cubicBezTo>
                  <a:pt x="0" y="17040"/>
                  <a:pt x="0" y="17040"/>
                  <a:pt x="0" y="17040"/>
                </a:cubicBezTo>
                <a:cubicBezTo>
                  <a:pt x="15417" y="18480"/>
                  <a:pt x="15417" y="18480"/>
                  <a:pt x="15417" y="18480"/>
                </a:cubicBezTo>
                <a:lnTo>
                  <a:pt x="16059" y="1896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2" name="Shape 2752"/>
          <p:cNvSpPr/>
          <p:nvPr/>
        </p:nvSpPr>
        <p:spPr>
          <a:xfrm>
            <a:off x="9690692" y="3176603"/>
            <a:ext cx="1297396" cy="1071056"/>
          </a:xfrm>
          <a:custGeom>
            <a:avLst/>
            <a:gdLst/>
            <a:ahLst/>
            <a:cxnLst>
              <a:cxn ang="0">
                <a:pos x="wd2" y="hd2"/>
              </a:cxn>
              <a:cxn ang="5400000">
                <a:pos x="wd2" y="hd2"/>
              </a:cxn>
              <a:cxn ang="10800000">
                <a:pos x="wd2" y="hd2"/>
              </a:cxn>
              <a:cxn ang="16200000">
                <a:pos x="wd2" y="hd2"/>
              </a:cxn>
            </a:cxnLst>
            <a:rect l="0" t="0" r="r" b="b"/>
            <a:pathLst>
              <a:path w="21600" h="21600" extrusionOk="0">
                <a:moveTo>
                  <a:pt x="21600" y="3086"/>
                </a:moveTo>
                <a:lnTo>
                  <a:pt x="21506" y="3086"/>
                </a:lnTo>
                <a:lnTo>
                  <a:pt x="2641" y="0"/>
                </a:lnTo>
                <a:lnTo>
                  <a:pt x="2264" y="2629"/>
                </a:lnTo>
                <a:lnTo>
                  <a:pt x="660" y="13943"/>
                </a:lnTo>
                <a:lnTo>
                  <a:pt x="0" y="18514"/>
                </a:lnTo>
                <a:lnTo>
                  <a:pt x="5754" y="19657"/>
                </a:lnTo>
                <a:lnTo>
                  <a:pt x="19997" y="21600"/>
                </a:lnTo>
                <a:lnTo>
                  <a:pt x="20751" y="12457"/>
                </a:lnTo>
                <a:lnTo>
                  <a:pt x="21600" y="3086"/>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3" name="Shape 2753"/>
          <p:cNvSpPr/>
          <p:nvPr/>
        </p:nvSpPr>
        <p:spPr>
          <a:xfrm>
            <a:off x="11005086" y="2405898"/>
            <a:ext cx="1206748" cy="776378"/>
          </a:xfrm>
          <a:custGeom>
            <a:avLst/>
            <a:gdLst/>
            <a:ahLst/>
            <a:cxnLst>
              <a:cxn ang="0">
                <a:pos x="wd2" y="hd2"/>
              </a:cxn>
              <a:cxn ang="5400000">
                <a:pos x="wd2" y="hd2"/>
              </a:cxn>
              <a:cxn ang="10800000">
                <a:pos x="wd2" y="hd2"/>
              </a:cxn>
              <a:cxn ang="16200000">
                <a:pos x="wd2" y="hd2"/>
              </a:cxn>
            </a:cxnLst>
            <a:rect l="0" t="0" r="r" b="b"/>
            <a:pathLst>
              <a:path w="21600" h="21600" extrusionOk="0">
                <a:moveTo>
                  <a:pt x="21428" y="21467"/>
                </a:moveTo>
                <a:cubicBezTo>
                  <a:pt x="21428" y="21600"/>
                  <a:pt x="21428" y="21600"/>
                  <a:pt x="21428" y="21600"/>
                </a:cubicBezTo>
                <a:cubicBezTo>
                  <a:pt x="21428" y="21600"/>
                  <a:pt x="21428" y="21600"/>
                  <a:pt x="21428" y="21600"/>
                </a:cubicBezTo>
                <a:cubicBezTo>
                  <a:pt x="21600" y="21333"/>
                  <a:pt x="21600" y="21333"/>
                  <a:pt x="21600" y="21333"/>
                </a:cubicBezTo>
                <a:cubicBezTo>
                  <a:pt x="21600" y="20667"/>
                  <a:pt x="21600" y="20667"/>
                  <a:pt x="21600" y="20667"/>
                </a:cubicBezTo>
                <a:cubicBezTo>
                  <a:pt x="21600" y="20000"/>
                  <a:pt x="21600" y="20000"/>
                  <a:pt x="21600" y="20000"/>
                </a:cubicBezTo>
                <a:cubicBezTo>
                  <a:pt x="21514" y="19200"/>
                  <a:pt x="21514" y="19200"/>
                  <a:pt x="21514" y="19200"/>
                </a:cubicBezTo>
                <a:cubicBezTo>
                  <a:pt x="21342" y="18800"/>
                  <a:pt x="21342" y="18800"/>
                  <a:pt x="21342" y="18800"/>
                </a:cubicBezTo>
                <a:cubicBezTo>
                  <a:pt x="21084" y="18400"/>
                  <a:pt x="21084" y="18400"/>
                  <a:pt x="21084" y="18400"/>
                </a:cubicBezTo>
                <a:cubicBezTo>
                  <a:pt x="21084" y="17467"/>
                  <a:pt x="21084" y="17467"/>
                  <a:pt x="21084" y="17467"/>
                </a:cubicBezTo>
                <a:cubicBezTo>
                  <a:pt x="20998" y="17200"/>
                  <a:pt x="20998" y="17200"/>
                  <a:pt x="20998" y="17200"/>
                </a:cubicBezTo>
                <a:cubicBezTo>
                  <a:pt x="20825" y="16800"/>
                  <a:pt x="20825" y="16800"/>
                  <a:pt x="20825" y="16800"/>
                </a:cubicBezTo>
                <a:cubicBezTo>
                  <a:pt x="20825" y="15600"/>
                  <a:pt x="20825" y="15600"/>
                  <a:pt x="20825" y="15600"/>
                </a:cubicBezTo>
                <a:cubicBezTo>
                  <a:pt x="20825" y="13733"/>
                  <a:pt x="20825" y="13733"/>
                  <a:pt x="20825" y="13733"/>
                </a:cubicBezTo>
                <a:cubicBezTo>
                  <a:pt x="20739" y="11467"/>
                  <a:pt x="20739" y="11467"/>
                  <a:pt x="20739" y="11467"/>
                </a:cubicBezTo>
                <a:cubicBezTo>
                  <a:pt x="20739" y="10267"/>
                  <a:pt x="20739" y="10267"/>
                  <a:pt x="20739" y="10267"/>
                </a:cubicBezTo>
                <a:cubicBezTo>
                  <a:pt x="20395" y="9333"/>
                  <a:pt x="20395" y="9333"/>
                  <a:pt x="20395" y="9333"/>
                </a:cubicBezTo>
                <a:cubicBezTo>
                  <a:pt x="20137" y="8000"/>
                  <a:pt x="20137" y="8000"/>
                  <a:pt x="20137" y="8000"/>
                </a:cubicBezTo>
                <a:cubicBezTo>
                  <a:pt x="19965" y="7200"/>
                  <a:pt x="19965" y="7200"/>
                  <a:pt x="19965" y="7200"/>
                </a:cubicBezTo>
                <a:cubicBezTo>
                  <a:pt x="20137" y="6267"/>
                  <a:pt x="20137" y="6267"/>
                  <a:pt x="20137" y="6267"/>
                </a:cubicBezTo>
                <a:cubicBezTo>
                  <a:pt x="20051" y="5467"/>
                  <a:pt x="20051" y="5467"/>
                  <a:pt x="20051" y="5467"/>
                </a:cubicBezTo>
                <a:cubicBezTo>
                  <a:pt x="19965" y="5200"/>
                  <a:pt x="19965" y="5200"/>
                  <a:pt x="19965" y="5200"/>
                </a:cubicBezTo>
                <a:cubicBezTo>
                  <a:pt x="19965" y="4533"/>
                  <a:pt x="19965" y="4533"/>
                  <a:pt x="19965" y="4533"/>
                </a:cubicBezTo>
                <a:cubicBezTo>
                  <a:pt x="19965" y="4400"/>
                  <a:pt x="19965" y="4400"/>
                  <a:pt x="19965" y="4400"/>
                </a:cubicBezTo>
                <a:cubicBezTo>
                  <a:pt x="20137" y="4133"/>
                  <a:pt x="20137" y="4133"/>
                  <a:pt x="20137" y="4133"/>
                </a:cubicBezTo>
                <a:cubicBezTo>
                  <a:pt x="20223" y="3867"/>
                  <a:pt x="20223" y="3867"/>
                  <a:pt x="20223" y="3867"/>
                </a:cubicBezTo>
                <a:cubicBezTo>
                  <a:pt x="20223" y="3333"/>
                  <a:pt x="20223" y="3333"/>
                  <a:pt x="20223" y="3333"/>
                </a:cubicBezTo>
                <a:cubicBezTo>
                  <a:pt x="19965" y="2933"/>
                  <a:pt x="19965" y="2933"/>
                  <a:pt x="19965" y="2933"/>
                </a:cubicBezTo>
                <a:cubicBezTo>
                  <a:pt x="19965" y="2800"/>
                  <a:pt x="19965" y="2800"/>
                  <a:pt x="19965" y="2800"/>
                </a:cubicBezTo>
                <a:cubicBezTo>
                  <a:pt x="19879" y="2400"/>
                  <a:pt x="19879" y="2400"/>
                  <a:pt x="19879" y="2400"/>
                </a:cubicBezTo>
                <a:cubicBezTo>
                  <a:pt x="19793" y="1733"/>
                  <a:pt x="19793" y="1733"/>
                  <a:pt x="19793" y="1733"/>
                </a:cubicBezTo>
                <a:cubicBezTo>
                  <a:pt x="19793" y="1733"/>
                  <a:pt x="11187" y="1200"/>
                  <a:pt x="8347" y="933"/>
                </a:cubicBezTo>
                <a:cubicBezTo>
                  <a:pt x="6540" y="800"/>
                  <a:pt x="1205" y="0"/>
                  <a:pt x="1205" y="0"/>
                </a:cubicBezTo>
                <a:cubicBezTo>
                  <a:pt x="0" y="19600"/>
                  <a:pt x="0" y="19600"/>
                  <a:pt x="0" y="19600"/>
                </a:cubicBezTo>
                <a:cubicBezTo>
                  <a:pt x="0" y="19600"/>
                  <a:pt x="7831" y="20400"/>
                  <a:pt x="10499" y="20667"/>
                </a:cubicBezTo>
                <a:cubicBezTo>
                  <a:pt x="13167" y="20933"/>
                  <a:pt x="21428" y="21467"/>
                  <a:pt x="21428" y="21467"/>
                </a:cubicBez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4" name="Shape 2754"/>
          <p:cNvSpPr/>
          <p:nvPr/>
        </p:nvSpPr>
        <p:spPr>
          <a:xfrm>
            <a:off x="9894651" y="4151321"/>
            <a:ext cx="1348384" cy="1059722"/>
          </a:xfrm>
          <a:custGeom>
            <a:avLst/>
            <a:gdLst/>
            <a:ahLst/>
            <a:cxnLst>
              <a:cxn ang="0">
                <a:pos x="wd2" y="hd2"/>
              </a:cxn>
              <a:cxn ang="5400000">
                <a:pos x="wd2" y="hd2"/>
              </a:cxn>
              <a:cxn ang="10800000">
                <a:pos x="wd2" y="hd2"/>
              </a:cxn>
              <a:cxn ang="16200000">
                <a:pos x="wd2" y="hd2"/>
              </a:cxn>
            </a:cxnLst>
            <a:rect l="0" t="0" r="r" b="b"/>
            <a:pathLst>
              <a:path w="21600" h="21600" extrusionOk="0">
                <a:moveTo>
                  <a:pt x="20524" y="21600"/>
                </a:moveTo>
                <a:cubicBezTo>
                  <a:pt x="21293" y="7330"/>
                  <a:pt x="21293" y="7330"/>
                  <a:pt x="21293" y="7330"/>
                </a:cubicBezTo>
                <a:cubicBezTo>
                  <a:pt x="21293" y="7330"/>
                  <a:pt x="21293" y="7330"/>
                  <a:pt x="21293" y="7330"/>
                </a:cubicBezTo>
                <a:cubicBezTo>
                  <a:pt x="21293" y="7330"/>
                  <a:pt x="21293" y="7330"/>
                  <a:pt x="21293" y="7330"/>
                </a:cubicBezTo>
                <a:cubicBezTo>
                  <a:pt x="21600" y="2737"/>
                  <a:pt x="21600" y="2737"/>
                  <a:pt x="21600" y="2737"/>
                </a:cubicBezTo>
                <a:cubicBezTo>
                  <a:pt x="15989" y="2052"/>
                  <a:pt x="15989" y="2052"/>
                  <a:pt x="15989" y="2052"/>
                </a:cubicBezTo>
                <a:cubicBezTo>
                  <a:pt x="2306" y="0"/>
                  <a:pt x="2306" y="0"/>
                  <a:pt x="2306" y="0"/>
                </a:cubicBezTo>
                <a:cubicBezTo>
                  <a:pt x="0" y="18766"/>
                  <a:pt x="0" y="18766"/>
                  <a:pt x="0" y="18766"/>
                </a:cubicBezTo>
                <a:cubicBezTo>
                  <a:pt x="17603" y="21405"/>
                  <a:pt x="17603" y="21405"/>
                  <a:pt x="17603" y="21405"/>
                </a:cubicBezTo>
                <a:cubicBezTo>
                  <a:pt x="17603" y="21405"/>
                  <a:pt x="18833" y="21502"/>
                  <a:pt x="20524" y="21600"/>
                </a:cubicBez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5" name="Shape 2755"/>
          <p:cNvSpPr/>
          <p:nvPr/>
        </p:nvSpPr>
        <p:spPr>
          <a:xfrm>
            <a:off x="8999503" y="3771634"/>
            <a:ext cx="1036784" cy="1297735"/>
          </a:xfrm>
          <a:custGeom>
            <a:avLst/>
            <a:gdLst/>
            <a:ahLst/>
            <a:cxnLst>
              <a:cxn ang="0">
                <a:pos x="wd2" y="hd2"/>
              </a:cxn>
              <a:cxn ang="5400000">
                <a:pos x="wd2" y="hd2"/>
              </a:cxn>
              <a:cxn ang="10800000">
                <a:pos x="wd2" y="hd2"/>
              </a:cxn>
              <a:cxn ang="16200000">
                <a:pos x="wd2" y="hd2"/>
              </a:cxn>
            </a:cxnLst>
            <a:rect l="0" t="0" r="r" b="b"/>
            <a:pathLst>
              <a:path w="21600" h="21600" extrusionOk="0">
                <a:moveTo>
                  <a:pt x="21600" y="6320"/>
                </a:moveTo>
                <a:lnTo>
                  <a:pt x="14400" y="5376"/>
                </a:lnTo>
                <a:lnTo>
                  <a:pt x="15226" y="1603"/>
                </a:lnTo>
                <a:lnTo>
                  <a:pt x="4603" y="0"/>
                </a:lnTo>
                <a:lnTo>
                  <a:pt x="0" y="18959"/>
                </a:lnTo>
                <a:lnTo>
                  <a:pt x="18649" y="21600"/>
                </a:lnTo>
                <a:lnTo>
                  <a:pt x="21600" y="632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6" name="Shape 2756"/>
          <p:cNvSpPr/>
          <p:nvPr/>
        </p:nvSpPr>
        <p:spPr>
          <a:xfrm>
            <a:off x="8030705" y="3533624"/>
            <a:ext cx="1189753" cy="1802089"/>
          </a:xfrm>
          <a:custGeom>
            <a:avLst/>
            <a:gdLst/>
            <a:ahLst/>
            <a:cxnLst>
              <a:cxn ang="0">
                <a:pos x="wd2" y="hd2"/>
              </a:cxn>
              <a:cxn ang="5400000">
                <a:pos x="wd2" y="hd2"/>
              </a:cxn>
              <a:cxn ang="10800000">
                <a:pos x="wd2" y="hd2"/>
              </a:cxn>
              <a:cxn ang="16200000">
                <a:pos x="wd2" y="hd2"/>
              </a:cxn>
            </a:cxnLst>
            <a:rect l="0" t="0" r="r" b="b"/>
            <a:pathLst>
              <a:path w="21600" h="21600" extrusionOk="0">
                <a:moveTo>
                  <a:pt x="435" y="7546"/>
                </a:moveTo>
                <a:cubicBezTo>
                  <a:pt x="87" y="7603"/>
                  <a:pt x="87" y="7603"/>
                  <a:pt x="87" y="7603"/>
                </a:cubicBezTo>
                <a:cubicBezTo>
                  <a:pt x="0" y="7776"/>
                  <a:pt x="0" y="7776"/>
                  <a:pt x="0" y="7776"/>
                </a:cubicBezTo>
                <a:cubicBezTo>
                  <a:pt x="87" y="8006"/>
                  <a:pt x="87" y="8006"/>
                  <a:pt x="87" y="8006"/>
                </a:cubicBezTo>
                <a:cubicBezTo>
                  <a:pt x="174" y="8179"/>
                  <a:pt x="174" y="8179"/>
                  <a:pt x="174" y="8179"/>
                </a:cubicBezTo>
                <a:cubicBezTo>
                  <a:pt x="261" y="8237"/>
                  <a:pt x="261" y="8237"/>
                  <a:pt x="261" y="8237"/>
                </a:cubicBezTo>
                <a:cubicBezTo>
                  <a:pt x="610" y="8352"/>
                  <a:pt x="610" y="8352"/>
                  <a:pt x="610" y="8352"/>
                </a:cubicBezTo>
                <a:cubicBezTo>
                  <a:pt x="13935" y="21600"/>
                  <a:pt x="13935" y="21600"/>
                  <a:pt x="13935" y="21600"/>
                </a:cubicBezTo>
                <a:cubicBezTo>
                  <a:pt x="14197" y="21370"/>
                  <a:pt x="14197" y="21370"/>
                  <a:pt x="14197" y="21370"/>
                </a:cubicBezTo>
                <a:cubicBezTo>
                  <a:pt x="14284" y="21139"/>
                  <a:pt x="14284" y="21139"/>
                  <a:pt x="14284" y="21139"/>
                </a:cubicBezTo>
                <a:cubicBezTo>
                  <a:pt x="14284" y="20390"/>
                  <a:pt x="14284" y="20390"/>
                  <a:pt x="14284" y="20390"/>
                </a:cubicBezTo>
                <a:cubicBezTo>
                  <a:pt x="14284" y="19584"/>
                  <a:pt x="14284" y="19584"/>
                  <a:pt x="14284" y="19584"/>
                </a:cubicBezTo>
                <a:cubicBezTo>
                  <a:pt x="14284" y="18950"/>
                  <a:pt x="14284" y="18950"/>
                  <a:pt x="14284" y="18950"/>
                </a:cubicBezTo>
                <a:cubicBezTo>
                  <a:pt x="14545" y="18778"/>
                  <a:pt x="14545" y="18778"/>
                  <a:pt x="14545" y="18778"/>
                </a:cubicBezTo>
                <a:cubicBezTo>
                  <a:pt x="15155" y="18662"/>
                  <a:pt x="15155" y="18662"/>
                  <a:pt x="15155" y="18662"/>
                </a:cubicBezTo>
                <a:cubicBezTo>
                  <a:pt x="15329" y="18893"/>
                  <a:pt x="15329" y="18893"/>
                  <a:pt x="15329" y="18893"/>
                </a:cubicBezTo>
                <a:cubicBezTo>
                  <a:pt x="15677" y="18778"/>
                  <a:pt x="15677" y="18778"/>
                  <a:pt x="15677" y="18778"/>
                </a:cubicBezTo>
                <a:cubicBezTo>
                  <a:pt x="16113" y="19008"/>
                  <a:pt x="16113" y="19008"/>
                  <a:pt x="16113" y="19008"/>
                </a:cubicBezTo>
                <a:cubicBezTo>
                  <a:pt x="16374" y="19123"/>
                  <a:pt x="16374" y="19123"/>
                  <a:pt x="16374" y="19123"/>
                </a:cubicBezTo>
                <a:cubicBezTo>
                  <a:pt x="16635" y="19008"/>
                  <a:pt x="16635" y="19008"/>
                  <a:pt x="16635" y="19008"/>
                </a:cubicBezTo>
                <a:cubicBezTo>
                  <a:pt x="16635" y="19008"/>
                  <a:pt x="16984" y="18202"/>
                  <a:pt x="17158" y="17971"/>
                </a:cubicBezTo>
                <a:cubicBezTo>
                  <a:pt x="17245" y="17626"/>
                  <a:pt x="17594" y="16531"/>
                  <a:pt x="17594" y="16531"/>
                </a:cubicBezTo>
                <a:cubicBezTo>
                  <a:pt x="21600" y="2822"/>
                  <a:pt x="21600" y="2822"/>
                  <a:pt x="21600" y="2822"/>
                </a:cubicBezTo>
                <a:cubicBezTo>
                  <a:pt x="21600" y="2822"/>
                  <a:pt x="14197" y="1786"/>
                  <a:pt x="11671" y="1382"/>
                </a:cubicBezTo>
                <a:cubicBezTo>
                  <a:pt x="9668" y="1094"/>
                  <a:pt x="3658" y="0"/>
                  <a:pt x="3658" y="0"/>
                </a:cubicBezTo>
                <a:cubicBezTo>
                  <a:pt x="697" y="7488"/>
                  <a:pt x="697" y="7488"/>
                  <a:pt x="697" y="7488"/>
                </a:cubicBezTo>
                <a:lnTo>
                  <a:pt x="435" y="7546"/>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7" name="Shape 2757"/>
          <p:cNvSpPr/>
          <p:nvPr/>
        </p:nvSpPr>
        <p:spPr>
          <a:xfrm>
            <a:off x="7526479" y="2411567"/>
            <a:ext cx="1478690" cy="1252398"/>
          </a:xfrm>
          <a:custGeom>
            <a:avLst/>
            <a:gdLst/>
            <a:ahLst/>
            <a:cxnLst>
              <a:cxn ang="0">
                <a:pos x="wd2" y="hd2"/>
              </a:cxn>
              <a:cxn ang="5400000">
                <a:pos x="wd2" y="hd2"/>
              </a:cxn>
              <a:cxn ang="10800000">
                <a:pos x="wd2" y="hd2"/>
              </a:cxn>
              <a:cxn ang="16200000">
                <a:pos x="wd2" y="hd2"/>
              </a:cxn>
            </a:cxnLst>
            <a:rect l="0" t="0" r="r" b="b"/>
            <a:pathLst>
              <a:path w="21600" h="21600" extrusionOk="0">
                <a:moveTo>
                  <a:pt x="17603" y="21600"/>
                </a:moveTo>
                <a:cubicBezTo>
                  <a:pt x="18865" y="15062"/>
                  <a:pt x="18865" y="15062"/>
                  <a:pt x="18865" y="15062"/>
                </a:cubicBezTo>
                <a:cubicBezTo>
                  <a:pt x="18865" y="14648"/>
                  <a:pt x="18865" y="14648"/>
                  <a:pt x="18865" y="14648"/>
                </a:cubicBezTo>
                <a:cubicBezTo>
                  <a:pt x="18935" y="14483"/>
                  <a:pt x="18935" y="14483"/>
                  <a:pt x="18935" y="14483"/>
                </a:cubicBezTo>
                <a:cubicBezTo>
                  <a:pt x="19286" y="14317"/>
                  <a:pt x="19286" y="14317"/>
                  <a:pt x="19286" y="14317"/>
                </a:cubicBezTo>
                <a:cubicBezTo>
                  <a:pt x="19286" y="14152"/>
                  <a:pt x="19286" y="14152"/>
                  <a:pt x="19286" y="14152"/>
                </a:cubicBezTo>
                <a:cubicBezTo>
                  <a:pt x="19356" y="13821"/>
                  <a:pt x="19356" y="13821"/>
                  <a:pt x="19356" y="13821"/>
                </a:cubicBezTo>
                <a:cubicBezTo>
                  <a:pt x="19356" y="13159"/>
                  <a:pt x="19356" y="13159"/>
                  <a:pt x="19356" y="13159"/>
                </a:cubicBezTo>
                <a:cubicBezTo>
                  <a:pt x="19426" y="12993"/>
                  <a:pt x="19426" y="12993"/>
                  <a:pt x="19426" y="12993"/>
                </a:cubicBezTo>
                <a:cubicBezTo>
                  <a:pt x="19216" y="12745"/>
                  <a:pt x="19216" y="12745"/>
                  <a:pt x="19216" y="12745"/>
                </a:cubicBezTo>
                <a:cubicBezTo>
                  <a:pt x="19145" y="12745"/>
                  <a:pt x="19145" y="12745"/>
                  <a:pt x="19145" y="12745"/>
                </a:cubicBezTo>
                <a:cubicBezTo>
                  <a:pt x="19005" y="12662"/>
                  <a:pt x="19005" y="12662"/>
                  <a:pt x="19005" y="12662"/>
                </a:cubicBezTo>
                <a:cubicBezTo>
                  <a:pt x="18865" y="12414"/>
                  <a:pt x="18865" y="12414"/>
                  <a:pt x="18865" y="12414"/>
                </a:cubicBezTo>
                <a:cubicBezTo>
                  <a:pt x="18935" y="12000"/>
                  <a:pt x="18935" y="12000"/>
                  <a:pt x="18935" y="12000"/>
                </a:cubicBezTo>
                <a:cubicBezTo>
                  <a:pt x="19005" y="11752"/>
                  <a:pt x="19005" y="11752"/>
                  <a:pt x="19005" y="11752"/>
                </a:cubicBezTo>
                <a:cubicBezTo>
                  <a:pt x="19426" y="11338"/>
                  <a:pt x="19426" y="11338"/>
                  <a:pt x="19426" y="11338"/>
                </a:cubicBezTo>
                <a:cubicBezTo>
                  <a:pt x="19987" y="10676"/>
                  <a:pt x="19987" y="10676"/>
                  <a:pt x="19987" y="10676"/>
                </a:cubicBezTo>
                <a:cubicBezTo>
                  <a:pt x="20197" y="10345"/>
                  <a:pt x="20197" y="10345"/>
                  <a:pt x="20197" y="10345"/>
                </a:cubicBezTo>
                <a:cubicBezTo>
                  <a:pt x="20268" y="10014"/>
                  <a:pt x="20268" y="10014"/>
                  <a:pt x="20268" y="10014"/>
                </a:cubicBezTo>
                <a:cubicBezTo>
                  <a:pt x="20408" y="9931"/>
                  <a:pt x="20408" y="9931"/>
                  <a:pt x="20408" y="9931"/>
                </a:cubicBezTo>
                <a:cubicBezTo>
                  <a:pt x="20548" y="9517"/>
                  <a:pt x="20548" y="9517"/>
                  <a:pt x="20548" y="9517"/>
                </a:cubicBezTo>
                <a:cubicBezTo>
                  <a:pt x="20829" y="9186"/>
                  <a:pt x="20829" y="9186"/>
                  <a:pt x="20829" y="9186"/>
                </a:cubicBezTo>
                <a:cubicBezTo>
                  <a:pt x="21039" y="8855"/>
                  <a:pt x="21039" y="8855"/>
                  <a:pt x="21039" y="8855"/>
                </a:cubicBezTo>
                <a:cubicBezTo>
                  <a:pt x="21319" y="8607"/>
                  <a:pt x="21319" y="8607"/>
                  <a:pt x="21319" y="8607"/>
                </a:cubicBezTo>
                <a:cubicBezTo>
                  <a:pt x="21390" y="8193"/>
                  <a:pt x="21390" y="8193"/>
                  <a:pt x="21390" y="8193"/>
                </a:cubicBezTo>
                <a:cubicBezTo>
                  <a:pt x="21600" y="8110"/>
                  <a:pt x="21600" y="8110"/>
                  <a:pt x="21600" y="8110"/>
                </a:cubicBezTo>
                <a:cubicBezTo>
                  <a:pt x="21600" y="7779"/>
                  <a:pt x="21600" y="7779"/>
                  <a:pt x="21600" y="7779"/>
                </a:cubicBezTo>
                <a:cubicBezTo>
                  <a:pt x="21530" y="7448"/>
                  <a:pt x="21530" y="7448"/>
                  <a:pt x="21530" y="7448"/>
                </a:cubicBezTo>
                <a:cubicBezTo>
                  <a:pt x="21390" y="7200"/>
                  <a:pt x="21390" y="7200"/>
                  <a:pt x="21390" y="7200"/>
                </a:cubicBezTo>
                <a:cubicBezTo>
                  <a:pt x="21039" y="6869"/>
                  <a:pt x="21039" y="6869"/>
                  <a:pt x="21039" y="6869"/>
                </a:cubicBezTo>
                <a:cubicBezTo>
                  <a:pt x="20829" y="6455"/>
                  <a:pt x="20829" y="6455"/>
                  <a:pt x="20829" y="6455"/>
                </a:cubicBezTo>
                <a:cubicBezTo>
                  <a:pt x="20829" y="6124"/>
                  <a:pt x="20829" y="6124"/>
                  <a:pt x="20829" y="6124"/>
                </a:cubicBezTo>
                <a:cubicBezTo>
                  <a:pt x="16200" y="4717"/>
                  <a:pt x="16200" y="4717"/>
                  <a:pt x="16200" y="4717"/>
                </a:cubicBezTo>
                <a:cubicBezTo>
                  <a:pt x="15429" y="4634"/>
                  <a:pt x="15429" y="4634"/>
                  <a:pt x="15429" y="4634"/>
                </a:cubicBezTo>
                <a:cubicBezTo>
                  <a:pt x="15148" y="4717"/>
                  <a:pt x="15148" y="4717"/>
                  <a:pt x="15148" y="4717"/>
                </a:cubicBezTo>
                <a:cubicBezTo>
                  <a:pt x="14797" y="4634"/>
                  <a:pt x="14797" y="4634"/>
                  <a:pt x="14797" y="4634"/>
                </a:cubicBezTo>
                <a:cubicBezTo>
                  <a:pt x="14517" y="4717"/>
                  <a:pt x="14517" y="4717"/>
                  <a:pt x="14517" y="4717"/>
                </a:cubicBezTo>
                <a:cubicBezTo>
                  <a:pt x="12483" y="4800"/>
                  <a:pt x="12483" y="4800"/>
                  <a:pt x="12483" y="4800"/>
                </a:cubicBezTo>
                <a:cubicBezTo>
                  <a:pt x="12273" y="4634"/>
                  <a:pt x="12273" y="4634"/>
                  <a:pt x="12273" y="4634"/>
                </a:cubicBezTo>
                <a:cubicBezTo>
                  <a:pt x="12062" y="4717"/>
                  <a:pt x="12062" y="4717"/>
                  <a:pt x="12062" y="4717"/>
                </a:cubicBezTo>
                <a:cubicBezTo>
                  <a:pt x="11852" y="4800"/>
                  <a:pt x="11852" y="4800"/>
                  <a:pt x="11852" y="4800"/>
                </a:cubicBezTo>
                <a:cubicBezTo>
                  <a:pt x="11712" y="4800"/>
                  <a:pt x="11712" y="4800"/>
                  <a:pt x="11712" y="4800"/>
                </a:cubicBezTo>
                <a:cubicBezTo>
                  <a:pt x="11501" y="4717"/>
                  <a:pt x="11501" y="4717"/>
                  <a:pt x="11501" y="4717"/>
                </a:cubicBezTo>
                <a:cubicBezTo>
                  <a:pt x="11501" y="4634"/>
                  <a:pt x="11501" y="4634"/>
                  <a:pt x="11501" y="4634"/>
                </a:cubicBezTo>
                <a:cubicBezTo>
                  <a:pt x="11151" y="4634"/>
                  <a:pt x="11151" y="4634"/>
                  <a:pt x="11151" y="4634"/>
                </a:cubicBezTo>
                <a:cubicBezTo>
                  <a:pt x="10940" y="4552"/>
                  <a:pt x="10940" y="4552"/>
                  <a:pt x="10940" y="4552"/>
                </a:cubicBezTo>
                <a:cubicBezTo>
                  <a:pt x="10870" y="4386"/>
                  <a:pt x="10870" y="4386"/>
                  <a:pt x="10870" y="4386"/>
                </a:cubicBezTo>
                <a:cubicBezTo>
                  <a:pt x="10870" y="4303"/>
                  <a:pt x="10870" y="4303"/>
                  <a:pt x="10870" y="4303"/>
                </a:cubicBezTo>
                <a:cubicBezTo>
                  <a:pt x="10590" y="4221"/>
                  <a:pt x="10590" y="4221"/>
                  <a:pt x="10590" y="4221"/>
                </a:cubicBezTo>
                <a:cubicBezTo>
                  <a:pt x="10029" y="4055"/>
                  <a:pt x="10029" y="4055"/>
                  <a:pt x="10029" y="4055"/>
                </a:cubicBezTo>
                <a:cubicBezTo>
                  <a:pt x="9678" y="3890"/>
                  <a:pt x="9678" y="3890"/>
                  <a:pt x="9678" y="3890"/>
                </a:cubicBezTo>
                <a:cubicBezTo>
                  <a:pt x="9538" y="3807"/>
                  <a:pt x="9538" y="3807"/>
                  <a:pt x="9538" y="3807"/>
                </a:cubicBezTo>
                <a:cubicBezTo>
                  <a:pt x="9117" y="3890"/>
                  <a:pt x="9117" y="3890"/>
                  <a:pt x="9117" y="3890"/>
                </a:cubicBezTo>
                <a:cubicBezTo>
                  <a:pt x="8486" y="4055"/>
                  <a:pt x="8486" y="4055"/>
                  <a:pt x="8486" y="4055"/>
                </a:cubicBezTo>
                <a:cubicBezTo>
                  <a:pt x="7714" y="3807"/>
                  <a:pt x="7714" y="3807"/>
                  <a:pt x="7714" y="3807"/>
                </a:cubicBezTo>
                <a:cubicBezTo>
                  <a:pt x="7223" y="3310"/>
                  <a:pt x="7223" y="3310"/>
                  <a:pt x="7223" y="3310"/>
                </a:cubicBezTo>
                <a:cubicBezTo>
                  <a:pt x="7223" y="3310"/>
                  <a:pt x="7434" y="2731"/>
                  <a:pt x="7364" y="1986"/>
                </a:cubicBezTo>
                <a:cubicBezTo>
                  <a:pt x="7294" y="1159"/>
                  <a:pt x="6943" y="993"/>
                  <a:pt x="6943" y="993"/>
                </a:cubicBezTo>
                <a:cubicBezTo>
                  <a:pt x="6592" y="993"/>
                  <a:pt x="6592" y="993"/>
                  <a:pt x="6592" y="993"/>
                </a:cubicBezTo>
                <a:cubicBezTo>
                  <a:pt x="6312" y="828"/>
                  <a:pt x="6312" y="828"/>
                  <a:pt x="6312" y="828"/>
                </a:cubicBezTo>
                <a:cubicBezTo>
                  <a:pt x="6312" y="828"/>
                  <a:pt x="6312" y="331"/>
                  <a:pt x="5961" y="331"/>
                </a:cubicBezTo>
                <a:cubicBezTo>
                  <a:pt x="5610" y="331"/>
                  <a:pt x="5610" y="331"/>
                  <a:pt x="5610" y="331"/>
                </a:cubicBezTo>
                <a:cubicBezTo>
                  <a:pt x="5190" y="248"/>
                  <a:pt x="5190" y="248"/>
                  <a:pt x="5190" y="248"/>
                </a:cubicBezTo>
                <a:cubicBezTo>
                  <a:pt x="4909" y="0"/>
                  <a:pt x="4909" y="0"/>
                  <a:pt x="4909" y="0"/>
                </a:cubicBezTo>
                <a:cubicBezTo>
                  <a:pt x="4909" y="579"/>
                  <a:pt x="4909" y="579"/>
                  <a:pt x="4909" y="579"/>
                </a:cubicBezTo>
                <a:cubicBezTo>
                  <a:pt x="4769" y="1076"/>
                  <a:pt x="4769" y="1076"/>
                  <a:pt x="4769" y="1076"/>
                </a:cubicBezTo>
                <a:cubicBezTo>
                  <a:pt x="4418" y="1821"/>
                  <a:pt x="4418" y="1821"/>
                  <a:pt x="4418" y="1821"/>
                </a:cubicBezTo>
                <a:cubicBezTo>
                  <a:pt x="4488" y="2317"/>
                  <a:pt x="4488" y="2317"/>
                  <a:pt x="4488" y="2317"/>
                </a:cubicBezTo>
                <a:cubicBezTo>
                  <a:pt x="4418" y="2731"/>
                  <a:pt x="4418" y="2731"/>
                  <a:pt x="4418" y="2731"/>
                </a:cubicBezTo>
                <a:cubicBezTo>
                  <a:pt x="4208" y="3145"/>
                  <a:pt x="4208" y="3145"/>
                  <a:pt x="4208" y="3145"/>
                </a:cubicBezTo>
                <a:cubicBezTo>
                  <a:pt x="4068" y="3559"/>
                  <a:pt x="4068" y="3559"/>
                  <a:pt x="4068" y="3559"/>
                </a:cubicBezTo>
                <a:cubicBezTo>
                  <a:pt x="3857" y="4138"/>
                  <a:pt x="3857" y="4138"/>
                  <a:pt x="3857" y="4138"/>
                </a:cubicBezTo>
                <a:cubicBezTo>
                  <a:pt x="3717" y="4552"/>
                  <a:pt x="3717" y="4552"/>
                  <a:pt x="3717" y="4552"/>
                </a:cubicBezTo>
                <a:cubicBezTo>
                  <a:pt x="3296" y="5545"/>
                  <a:pt x="3296" y="5545"/>
                  <a:pt x="3296" y="5545"/>
                </a:cubicBezTo>
                <a:cubicBezTo>
                  <a:pt x="2805" y="7034"/>
                  <a:pt x="2805" y="7034"/>
                  <a:pt x="2805" y="7034"/>
                </a:cubicBezTo>
                <a:cubicBezTo>
                  <a:pt x="2455" y="8110"/>
                  <a:pt x="2455" y="8110"/>
                  <a:pt x="2455" y="8110"/>
                </a:cubicBezTo>
                <a:cubicBezTo>
                  <a:pt x="2104" y="9186"/>
                  <a:pt x="2104" y="9186"/>
                  <a:pt x="2104" y="9186"/>
                </a:cubicBezTo>
                <a:cubicBezTo>
                  <a:pt x="1683" y="9931"/>
                  <a:pt x="1683" y="9931"/>
                  <a:pt x="1683" y="9931"/>
                </a:cubicBezTo>
                <a:cubicBezTo>
                  <a:pt x="1543" y="10262"/>
                  <a:pt x="1543" y="10262"/>
                  <a:pt x="1543" y="10262"/>
                </a:cubicBezTo>
                <a:cubicBezTo>
                  <a:pt x="1262" y="10759"/>
                  <a:pt x="1262" y="10759"/>
                  <a:pt x="1262" y="10759"/>
                </a:cubicBezTo>
                <a:cubicBezTo>
                  <a:pt x="1052" y="11007"/>
                  <a:pt x="1052" y="11007"/>
                  <a:pt x="1052" y="11007"/>
                </a:cubicBezTo>
                <a:cubicBezTo>
                  <a:pt x="982" y="11255"/>
                  <a:pt x="982" y="11255"/>
                  <a:pt x="982" y="11255"/>
                </a:cubicBezTo>
                <a:cubicBezTo>
                  <a:pt x="771" y="11669"/>
                  <a:pt x="771" y="11669"/>
                  <a:pt x="771" y="11669"/>
                </a:cubicBezTo>
                <a:cubicBezTo>
                  <a:pt x="351" y="12248"/>
                  <a:pt x="351" y="12248"/>
                  <a:pt x="351" y="12248"/>
                </a:cubicBezTo>
                <a:cubicBezTo>
                  <a:pt x="210" y="12579"/>
                  <a:pt x="210" y="12579"/>
                  <a:pt x="210" y="12579"/>
                </a:cubicBezTo>
                <a:cubicBezTo>
                  <a:pt x="351" y="13241"/>
                  <a:pt x="351" y="13241"/>
                  <a:pt x="351" y="13241"/>
                </a:cubicBezTo>
                <a:cubicBezTo>
                  <a:pt x="351" y="13407"/>
                  <a:pt x="351" y="13407"/>
                  <a:pt x="351" y="13407"/>
                </a:cubicBezTo>
                <a:cubicBezTo>
                  <a:pt x="351" y="13572"/>
                  <a:pt x="351" y="13572"/>
                  <a:pt x="351" y="13572"/>
                </a:cubicBezTo>
                <a:cubicBezTo>
                  <a:pt x="281" y="13655"/>
                  <a:pt x="281" y="13655"/>
                  <a:pt x="281" y="13655"/>
                </a:cubicBezTo>
                <a:cubicBezTo>
                  <a:pt x="210" y="13986"/>
                  <a:pt x="210" y="13986"/>
                  <a:pt x="210" y="13986"/>
                </a:cubicBezTo>
                <a:cubicBezTo>
                  <a:pt x="70" y="14069"/>
                  <a:pt x="70" y="14069"/>
                  <a:pt x="70" y="14069"/>
                </a:cubicBezTo>
                <a:cubicBezTo>
                  <a:pt x="70" y="14400"/>
                  <a:pt x="70" y="14400"/>
                  <a:pt x="70" y="14400"/>
                </a:cubicBezTo>
                <a:cubicBezTo>
                  <a:pt x="0" y="15062"/>
                  <a:pt x="0" y="15062"/>
                  <a:pt x="0" y="15062"/>
                </a:cubicBezTo>
                <a:cubicBezTo>
                  <a:pt x="0" y="15476"/>
                  <a:pt x="0" y="15476"/>
                  <a:pt x="0" y="15476"/>
                </a:cubicBezTo>
                <a:cubicBezTo>
                  <a:pt x="140" y="15724"/>
                  <a:pt x="140" y="15724"/>
                  <a:pt x="140" y="15724"/>
                </a:cubicBezTo>
                <a:cubicBezTo>
                  <a:pt x="210" y="15972"/>
                  <a:pt x="210" y="15972"/>
                  <a:pt x="210" y="15972"/>
                </a:cubicBezTo>
                <a:cubicBezTo>
                  <a:pt x="10309" y="19366"/>
                  <a:pt x="10309" y="19366"/>
                  <a:pt x="10309" y="19366"/>
                </a:cubicBezTo>
                <a:cubicBezTo>
                  <a:pt x="10309" y="19366"/>
                  <a:pt x="15148" y="20938"/>
                  <a:pt x="16761" y="21352"/>
                </a:cubicBezTo>
                <a:cubicBezTo>
                  <a:pt x="16971" y="21434"/>
                  <a:pt x="17252" y="21517"/>
                  <a:pt x="17603" y="21600"/>
                </a:cubicBez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8" name="Shape 2758"/>
          <p:cNvSpPr/>
          <p:nvPr/>
        </p:nvSpPr>
        <p:spPr>
          <a:xfrm>
            <a:off x="8733222" y="2077217"/>
            <a:ext cx="1093438" cy="1790755"/>
          </a:xfrm>
          <a:custGeom>
            <a:avLst/>
            <a:gdLst/>
            <a:ahLst/>
            <a:cxnLst>
              <a:cxn ang="0">
                <a:pos x="wd2" y="hd2"/>
              </a:cxn>
              <a:cxn ang="5400000">
                <a:pos x="wd2" y="hd2"/>
              </a:cxn>
              <a:cxn ang="10800000">
                <a:pos x="wd2" y="hd2"/>
              </a:cxn>
              <a:cxn ang="16200000">
                <a:pos x="wd2" y="hd2"/>
              </a:cxn>
            </a:cxnLst>
            <a:rect l="0" t="0" r="r" b="b"/>
            <a:pathLst>
              <a:path w="21600" h="21600" extrusionOk="0">
                <a:moveTo>
                  <a:pt x="4547" y="7644"/>
                </a:moveTo>
                <a:cubicBezTo>
                  <a:pt x="4547" y="7991"/>
                  <a:pt x="4358" y="8281"/>
                  <a:pt x="4358" y="8281"/>
                </a:cubicBezTo>
                <a:cubicBezTo>
                  <a:pt x="4358" y="8513"/>
                  <a:pt x="4358" y="8513"/>
                  <a:pt x="4358" y="8513"/>
                </a:cubicBezTo>
                <a:cubicBezTo>
                  <a:pt x="4642" y="8802"/>
                  <a:pt x="4642" y="8802"/>
                  <a:pt x="4642" y="8802"/>
                </a:cubicBezTo>
                <a:cubicBezTo>
                  <a:pt x="5116" y="9034"/>
                  <a:pt x="5116" y="9034"/>
                  <a:pt x="5116" y="9034"/>
                </a:cubicBezTo>
                <a:cubicBezTo>
                  <a:pt x="5305" y="9208"/>
                  <a:pt x="5305" y="9208"/>
                  <a:pt x="5305" y="9208"/>
                </a:cubicBezTo>
                <a:cubicBezTo>
                  <a:pt x="5400" y="9439"/>
                  <a:pt x="5400" y="9439"/>
                  <a:pt x="5400" y="9439"/>
                </a:cubicBezTo>
                <a:cubicBezTo>
                  <a:pt x="5400" y="9671"/>
                  <a:pt x="5400" y="9671"/>
                  <a:pt x="5400" y="9671"/>
                </a:cubicBezTo>
                <a:cubicBezTo>
                  <a:pt x="5116" y="9729"/>
                  <a:pt x="5116" y="9729"/>
                  <a:pt x="5116" y="9729"/>
                </a:cubicBezTo>
                <a:cubicBezTo>
                  <a:pt x="5021" y="10018"/>
                  <a:pt x="5021" y="10018"/>
                  <a:pt x="5021" y="10018"/>
                </a:cubicBezTo>
                <a:cubicBezTo>
                  <a:pt x="4642" y="10192"/>
                  <a:pt x="4642" y="10192"/>
                  <a:pt x="4642" y="10192"/>
                </a:cubicBezTo>
                <a:cubicBezTo>
                  <a:pt x="4358" y="10424"/>
                  <a:pt x="4358" y="10424"/>
                  <a:pt x="4358" y="10424"/>
                </a:cubicBezTo>
                <a:cubicBezTo>
                  <a:pt x="3979" y="10655"/>
                  <a:pt x="3979" y="10655"/>
                  <a:pt x="3979" y="10655"/>
                </a:cubicBezTo>
                <a:cubicBezTo>
                  <a:pt x="3789" y="10945"/>
                  <a:pt x="3789" y="10945"/>
                  <a:pt x="3789" y="10945"/>
                </a:cubicBezTo>
                <a:cubicBezTo>
                  <a:pt x="3600" y="11003"/>
                  <a:pt x="3600" y="11003"/>
                  <a:pt x="3600" y="11003"/>
                </a:cubicBezTo>
                <a:cubicBezTo>
                  <a:pt x="3505" y="11234"/>
                  <a:pt x="3505" y="11234"/>
                  <a:pt x="3505" y="11234"/>
                </a:cubicBezTo>
                <a:cubicBezTo>
                  <a:pt x="3221" y="11466"/>
                  <a:pt x="3221" y="11466"/>
                  <a:pt x="3221" y="11466"/>
                </a:cubicBezTo>
                <a:cubicBezTo>
                  <a:pt x="2463" y="11929"/>
                  <a:pt x="2463" y="11929"/>
                  <a:pt x="2463" y="11929"/>
                </a:cubicBezTo>
                <a:cubicBezTo>
                  <a:pt x="1895" y="12219"/>
                  <a:pt x="1895" y="12219"/>
                  <a:pt x="1895" y="12219"/>
                </a:cubicBezTo>
                <a:cubicBezTo>
                  <a:pt x="1800" y="12392"/>
                  <a:pt x="1800" y="12392"/>
                  <a:pt x="1800" y="12392"/>
                </a:cubicBezTo>
                <a:cubicBezTo>
                  <a:pt x="1705" y="12682"/>
                  <a:pt x="1705" y="12682"/>
                  <a:pt x="1705" y="12682"/>
                </a:cubicBezTo>
                <a:cubicBezTo>
                  <a:pt x="1895" y="12856"/>
                  <a:pt x="1895" y="12856"/>
                  <a:pt x="1895" y="12856"/>
                </a:cubicBezTo>
                <a:cubicBezTo>
                  <a:pt x="2084" y="12914"/>
                  <a:pt x="2084" y="12914"/>
                  <a:pt x="2084" y="12914"/>
                </a:cubicBezTo>
                <a:cubicBezTo>
                  <a:pt x="2179" y="12914"/>
                  <a:pt x="2179" y="12914"/>
                  <a:pt x="2179" y="12914"/>
                </a:cubicBezTo>
                <a:cubicBezTo>
                  <a:pt x="2463" y="13087"/>
                  <a:pt x="2463" y="13087"/>
                  <a:pt x="2463" y="13087"/>
                </a:cubicBezTo>
                <a:cubicBezTo>
                  <a:pt x="2368" y="13203"/>
                  <a:pt x="2368" y="13203"/>
                  <a:pt x="2368" y="13203"/>
                </a:cubicBezTo>
                <a:cubicBezTo>
                  <a:pt x="2368" y="13666"/>
                  <a:pt x="2368" y="13666"/>
                  <a:pt x="2368" y="13666"/>
                </a:cubicBezTo>
                <a:cubicBezTo>
                  <a:pt x="2274" y="13898"/>
                  <a:pt x="2274" y="13898"/>
                  <a:pt x="2274" y="13898"/>
                </a:cubicBezTo>
                <a:cubicBezTo>
                  <a:pt x="2274" y="14014"/>
                  <a:pt x="2274" y="14014"/>
                  <a:pt x="2274" y="14014"/>
                </a:cubicBezTo>
                <a:cubicBezTo>
                  <a:pt x="1800" y="14130"/>
                  <a:pt x="1800" y="14130"/>
                  <a:pt x="1800" y="14130"/>
                </a:cubicBezTo>
                <a:cubicBezTo>
                  <a:pt x="1705" y="14246"/>
                  <a:pt x="1705" y="14246"/>
                  <a:pt x="1705" y="14246"/>
                </a:cubicBezTo>
                <a:cubicBezTo>
                  <a:pt x="1705" y="14535"/>
                  <a:pt x="1705" y="14535"/>
                  <a:pt x="1705" y="14535"/>
                </a:cubicBezTo>
                <a:cubicBezTo>
                  <a:pt x="0" y="19110"/>
                  <a:pt x="0" y="19110"/>
                  <a:pt x="0" y="19110"/>
                </a:cubicBezTo>
                <a:cubicBezTo>
                  <a:pt x="3316" y="19573"/>
                  <a:pt x="9663" y="20384"/>
                  <a:pt x="9663" y="20384"/>
                </a:cubicBezTo>
                <a:cubicBezTo>
                  <a:pt x="19705" y="21600"/>
                  <a:pt x="19705" y="21600"/>
                  <a:pt x="19705" y="21600"/>
                </a:cubicBezTo>
                <a:cubicBezTo>
                  <a:pt x="21600" y="14825"/>
                  <a:pt x="21600" y="14825"/>
                  <a:pt x="21600" y="14825"/>
                </a:cubicBezTo>
                <a:cubicBezTo>
                  <a:pt x="21411" y="14709"/>
                  <a:pt x="21411" y="14709"/>
                  <a:pt x="21411" y="14709"/>
                </a:cubicBezTo>
                <a:cubicBezTo>
                  <a:pt x="21221" y="14593"/>
                  <a:pt x="21221" y="14593"/>
                  <a:pt x="21221" y="14593"/>
                </a:cubicBezTo>
                <a:cubicBezTo>
                  <a:pt x="21221" y="14535"/>
                  <a:pt x="21221" y="14535"/>
                  <a:pt x="21221" y="14535"/>
                </a:cubicBezTo>
                <a:cubicBezTo>
                  <a:pt x="21126" y="14303"/>
                  <a:pt x="21126" y="14303"/>
                  <a:pt x="21126" y="14303"/>
                </a:cubicBezTo>
                <a:cubicBezTo>
                  <a:pt x="20937" y="14130"/>
                  <a:pt x="20937" y="14130"/>
                  <a:pt x="20937" y="14130"/>
                </a:cubicBezTo>
                <a:cubicBezTo>
                  <a:pt x="20653" y="13956"/>
                  <a:pt x="20653" y="13956"/>
                  <a:pt x="20653" y="13956"/>
                </a:cubicBezTo>
                <a:cubicBezTo>
                  <a:pt x="20274" y="13956"/>
                  <a:pt x="20274" y="13956"/>
                  <a:pt x="20274" y="13956"/>
                </a:cubicBezTo>
                <a:cubicBezTo>
                  <a:pt x="20179" y="14246"/>
                  <a:pt x="20179" y="14246"/>
                  <a:pt x="20179" y="14246"/>
                </a:cubicBezTo>
                <a:cubicBezTo>
                  <a:pt x="20084" y="14419"/>
                  <a:pt x="20084" y="14419"/>
                  <a:pt x="20084" y="14419"/>
                </a:cubicBezTo>
                <a:cubicBezTo>
                  <a:pt x="19137" y="14361"/>
                  <a:pt x="19137" y="14361"/>
                  <a:pt x="19137" y="14361"/>
                </a:cubicBezTo>
                <a:cubicBezTo>
                  <a:pt x="18663" y="14246"/>
                  <a:pt x="18663" y="14246"/>
                  <a:pt x="18663" y="14246"/>
                </a:cubicBezTo>
                <a:cubicBezTo>
                  <a:pt x="17905" y="14188"/>
                  <a:pt x="17905" y="14188"/>
                  <a:pt x="17905" y="14188"/>
                </a:cubicBezTo>
                <a:cubicBezTo>
                  <a:pt x="17526" y="14188"/>
                  <a:pt x="17526" y="14188"/>
                  <a:pt x="17526" y="14188"/>
                </a:cubicBezTo>
                <a:cubicBezTo>
                  <a:pt x="17432" y="14303"/>
                  <a:pt x="17432" y="14303"/>
                  <a:pt x="17432" y="14303"/>
                </a:cubicBezTo>
                <a:cubicBezTo>
                  <a:pt x="17432" y="14419"/>
                  <a:pt x="17432" y="14419"/>
                  <a:pt x="17432" y="14419"/>
                </a:cubicBezTo>
                <a:cubicBezTo>
                  <a:pt x="16958" y="14303"/>
                  <a:pt x="16958" y="14303"/>
                  <a:pt x="16958" y="14303"/>
                </a:cubicBezTo>
                <a:cubicBezTo>
                  <a:pt x="16484" y="14130"/>
                  <a:pt x="16484" y="14130"/>
                  <a:pt x="16484" y="14130"/>
                </a:cubicBezTo>
                <a:cubicBezTo>
                  <a:pt x="16200" y="14130"/>
                  <a:pt x="16200" y="14130"/>
                  <a:pt x="16200" y="14130"/>
                </a:cubicBezTo>
                <a:cubicBezTo>
                  <a:pt x="16011" y="14130"/>
                  <a:pt x="16011" y="14130"/>
                  <a:pt x="16011" y="14130"/>
                </a:cubicBezTo>
                <a:cubicBezTo>
                  <a:pt x="15916" y="14303"/>
                  <a:pt x="15916" y="14303"/>
                  <a:pt x="15916" y="14303"/>
                </a:cubicBezTo>
                <a:cubicBezTo>
                  <a:pt x="15916" y="14419"/>
                  <a:pt x="15916" y="14419"/>
                  <a:pt x="15916" y="14419"/>
                </a:cubicBezTo>
                <a:cubicBezTo>
                  <a:pt x="15537" y="14419"/>
                  <a:pt x="15537" y="14419"/>
                  <a:pt x="15537" y="14419"/>
                </a:cubicBezTo>
                <a:cubicBezTo>
                  <a:pt x="15347" y="14188"/>
                  <a:pt x="15347" y="14188"/>
                  <a:pt x="15347" y="14188"/>
                </a:cubicBezTo>
                <a:cubicBezTo>
                  <a:pt x="15347" y="14014"/>
                  <a:pt x="15347" y="14014"/>
                  <a:pt x="15347" y="14014"/>
                </a:cubicBezTo>
                <a:cubicBezTo>
                  <a:pt x="15347" y="13782"/>
                  <a:pt x="15347" y="13782"/>
                  <a:pt x="15347" y="13782"/>
                </a:cubicBezTo>
                <a:cubicBezTo>
                  <a:pt x="15158" y="13435"/>
                  <a:pt x="15158" y="13435"/>
                  <a:pt x="15158" y="13435"/>
                </a:cubicBezTo>
                <a:cubicBezTo>
                  <a:pt x="15158" y="13087"/>
                  <a:pt x="15158" y="13087"/>
                  <a:pt x="15158" y="13087"/>
                </a:cubicBezTo>
                <a:cubicBezTo>
                  <a:pt x="14779" y="13087"/>
                  <a:pt x="14779" y="13087"/>
                  <a:pt x="14779" y="13087"/>
                </a:cubicBezTo>
                <a:cubicBezTo>
                  <a:pt x="14305" y="12914"/>
                  <a:pt x="14305" y="12914"/>
                  <a:pt x="14305" y="12914"/>
                </a:cubicBezTo>
                <a:cubicBezTo>
                  <a:pt x="14116" y="12740"/>
                  <a:pt x="14116" y="12740"/>
                  <a:pt x="14116" y="12740"/>
                </a:cubicBezTo>
                <a:cubicBezTo>
                  <a:pt x="14116" y="12624"/>
                  <a:pt x="14116" y="12624"/>
                  <a:pt x="14116" y="12624"/>
                </a:cubicBezTo>
                <a:cubicBezTo>
                  <a:pt x="14116" y="12335"/>
                  <a:pt x="14116" y="12335"/>
                  <a:pt x="14116" y="12335"/>
                </a:cubicBezTo>
                <a:cubicBezTo>
                  <a:pt x="14116" y="12045"/>
                  <a:pt x="14116" y="12045"/>
                  <a:pt x="14116" y="12045"/>
                </a:cubicBezTo>
                <a:cubicBezTo>
                  <a:pt x="13737" y="11813"/>
                  <a:pt x="13737" y="11813"/>
                  <a:pt x="13737" y="11813"/>
                </a:cubicBezTo>
                <a:cubicBezTo>
                  <a:pt x="13737" y="11640"/>
                  <a:pt x="13737" y="11640"/>
                  <a:pt x="13737" y="11640"/>
                </a:cubicBezTo>
                <a:cubicBezTo>
                  <a:pt x="13737" y="11292"/>
                  <a:pt x="13737" y="11292"/>
                  <a:pt x="13737" y="11292"/>
                </a:cubicBezTo>
                <a:cubicBezTo>
                  <a:pt x="13642" y="10829"/>
                  <a:pt x="13642" y="10829"/>
                  <a:pt x="13642" y="10829"/>
                </a:cubicBezTo>
                <a:cubicBezTo>
                  <a:pt x="13453" y="10597"/>
                  <a:pt x="13453" y="10597"/>
                  <a:pt x="13453" y="10597"/>
                </a:cubicBezTo>
                <a:cubicBezTo>
                  <a:pt x="13358" y="10366"/>
                  <a:pt x="13358" y="10366"/>
                  <a:pt x="13358" y="10366"/>
                </a:cubicBezTo>
                <a:cubicBezTo>
                  <a:pt x="13168" y="10366"/>
                  <a:pt x="13168" y="10366"/>
                  <a:pt x="13168" y="10366"/>
                </a:cubicBezTo>
                <a:cubicBezTo>
                  <a:pt x="12789" y="10539"/>
                  <a:pt x="12789" y="10539"/>
                  <a:pt x="12789" y="10539"/>
                </a:cubicBezTo>
                <a:cubicBezTo>
                  <a:pt x="12600" y="10539"/>
                  <a:pt x="12600" y="10539"/>
                  <a:pt x="12600" y="10539"/>
                </a:cubicBezTo>
                <a:cubicBezTo>
                  <a:pt x="12316" y="10597"/>
                  <a:pt x="12316" y="10597"/>
                  <a:pt x="12316" y="10597"/>
                </a:cubicBezTo>
                <a:cubicBezTo>
                  <a:pt x="12032" y="10771"/>
                  <a:pt x="12032" y="10771"/>
                  <a:pt x="12032" y="10771"/>
                </a:cubicBezTo>
                <a:cubicBezTo>
                  <a:pt x="11842" y="10771"/>
                  <a:pt x="11842" y="10771"/>
                  <a:pt x="11842" y="10771"/>
                </a:cubicBezTo>
                <a:cubicBezTo>
                  <a:pt x="11842" y="10597"/>
                  <a:pt x="11842" y="10597"/>
                  <a:pt x="11842" y="10597"/>
                </a:cubicBezTo>
                <a:cubicBezTo>
                  <a:pt x="11463" y="10482"/>
                  <a:pt x="11463" y="10482"/>
                  <a:pt x="11463" y="10482"/>
                </a:cubicBezTo>
                <a:cubicBezTo>
                  <a:pt x="11274" y="10366"/>
                  <a:pt x="11274" y="10366"/>
                  <a:pt x="11274" y="10366"/>
                </a:cubicBezTo>
                <a:cubicBezTo>
                  <a:pt x="11558" y="9960"/>
                  <a:pt x="11558" y="9960"/>
                  <a:pt x="11558" y="9960"/>
                </a:cubicBezTo>
                <a:cubicBezTo>
                  <a:pt x="11842" y="9729"/>
                  <a:pt x="11842" y="9729"/>
                  <a:pt x="11842" y="9729"/>
                </a:cubicBezTo>
                <a:cubicBezTo>
                  <a:pt x="12126" y="9729"/>
                  <a:pt x="12126" y="9729"/>
                  <a:pt x="12126" y="9729"/>
                </a:cubicBezTo>
                <a:cubicBezTo>
                  <a:pt x="12221" y="9613"/>
                  <a:pt x="12221" y="9613"/>
                  <a:pt x="12221" y="9613"/>
                </a:cubicBezTo>
                <a:cubicBezTo>
                  <a:pt x="12032" y="9265"/>
                  <a:pt x="12032" y="9265"/>
                  <a:pt x="12032" y="9265"/>
                </a:cubicBezTo>
                <a:cubicBezTo>
                  <a:pt x="12126" y="8918"/>
                  <a:pt x="12126" y="8918"/>
                  <a:pt x="12126" y="8918"/>
                </a:cubicBezTo>
                <a:cubicBezTo>
                  <a:pt x="12411" y="8513"/>
                  <a:pt x="12411" y="8513"/>
                  <a:pt x="12411" y="8513"/>
                </a:cubicBezTo>
                <a:cubicBezTo>
                  <a:pt x="12695" y="8165"/>
                  <a:pt x="12695" y="8165"/>
                  <a:pt x="12695" y="8165"/>
                </a:cubicBezTo>
                <a:cubicBezTo>
                  <a:pt x="12979" y="7818"/>
                  <a:pt x="12979" y="7818"/>
                  <a:pt x="12979" y="7818"/>
                </a:cubicBezTo>
                <a:cubicBezTo>
                  <a:pt x="12979" y="7586"/>
                  <a:pt x="12979" y="7586"/>
                  <a:pt x="12979" y="7586"/>
                </a:cubicBezTo>
                <a:cubicBezTo>
                  <a:pt x="12126" y="7470"/>
                  <a:pt x="12126" y="7470"/>
                  <a:pt x="12126" y="7470"/>
                </a:cubicBezTo>
                <a:cubicBezTo>
                  <a:pt x="12126" y="7412"/>
                  <a:pt x="12126" y="7412"/>
                  <a:pt x="12126" y="7412"/>
                </a:cubicBezTo>
                <a:cubicBezTo>
                  <a:pt x="11842" y="7181"/>
                  <a:pt x="11842" y="7181"/>
                  <a:pt x="11842" y="7181"/>
                </a:cubicBezTo>
                <a:cubicBezTo>
                  <a:pt x="11653" y="6833"/>
                  <a:pt x="11653" y="6833"/>
                  <a:pt x="11653" y="6833"/>
                </a:cubicBezTo>
                <a:cubicBezTo>
                  <a:pt x="11558" y="6428"/>
                  <a:pt x="11558" y="6428"/>
                  <a:pt x="11558" y="6428"/>
                </a:cubicBezTo>
                <a:cubicBezTo>
                  <a:pt x="11274" y="6138"/>
                  <a:pt x="11274" y="6138"/>
                  <a:pt x="11274" y="6138"/>
                </a:cubicBezTo>
                <a:cubicBezTo>
                  <a:pt x="10800" y="5849"/>
                  <a:pt x="10800" y="5849"/>
                  <a:pt x="10800" y="5849"/>
                </a:cubicBezTo>
                <a:cubicBezTo>
                  <a:pt x="10326" y="5386"/>
                  <a:pt x="10326" y="5386"/>
                  <a:pt x="10326" y="5386"/>
                </a:cubicBezTo>
                <a:cubicBezTo>
                  <a:pt x="10232" y="5096"/>
                  <a:pt x="10232" y="5096"/>
                  <a:pt x="10232" y="5096"/>
                </a:cubicBezTo>
                <a:cubicBezTo>
                  <a:pt x="9853" y="4749"/>
                  <a:pt x="9853" y="4749"/>
                  <a:pt x="9853" y="4749"/>
                </a:cubicBezTo>
                <a:cubicBezTo>
                  <a:pt x="9853" y="4575"/>
                  <a:pt x="9853" y="4575"/>
                  <a:pt x="9853" y="4575"/>
                </a:cubicBezTo>
                <a:cubicBezTo>
                  <a:pt x="9568" y="4401"/>
                  <a:pt x="9568" y="4401"/>
                  <a:pt x="9568" y="4401"/>
                </a:cubicBezTo>
                <a:cubicBezTo>
                  <a:pt x="9568" y="4169"/>
                  <a:pt x="9568" y="4169"/>
                  <a:pt x="9568" y="4169"/>
                </a:cubicBezTo>
                <a:cubicBezTo>
                  <a:pt x="9568" y="3996"/>
                  <a:pt x="9568" y="3996"/>
                  <a:pt x="9568" y="3996"/>
                </a:cubicBezTo>
                <a:cubicBezTo>
                  <a:pt x="9379" y="3706"/>
                  <a:pt x="9379" y="3706"/>
                  <a:pt x="9379" y="3706"/>
                </a:cubicBezTo>
                <a:cubicBezTo>
                  <a:pt x="9189" y="3590"/>
                  <a:pt x="9189" y="3590"/>
                  <a:pt x="9189" y="3590"/>
                </a:cubicBezTo>
                <a:cubicBezTo>
                  <a:pt x="9189" y="3417"/>
                  <a:pt x="9189" y="3417"/>
                  <a:pt x="9189" y="3417"/>
                </a:cubicBezTo>
                <a:cubicBezTo>
                  <a:pt x="9284" y="2780"/>
                  <a:pt x="9284" y="2780"/>
                  <a:pt x="9284" y="2780"/>
                </a:cubicBezTo>
                <a:cubicBezTo>
                  <a:pt x="9568" y="2085"/>
                  <a:pt x="9568" y="2085"/>
                  <a:pt x="9568" y="2085"/>
                </a:cubicBezTo>
                <a:cubicBezTo>
                  <a:pt x="9853" y="1448"/>
                  <a:pt x="9853" y="1448"/>
                  <a:pt x="9853" y="1448"/>
                </a:cubicBezTo>
                <a:cubicBezTo>
                  <a:pt x="10042" y="1042"/>
                  <a:pt x="10042" y="1042"/>
                  <a:pt x="10042" y="1042"/>
                </a:cubicBezTo>
                <a:cubicBezTo>
                  <a:pt x="10232" y="463"/>
                  <a:pt x="10232" y="463"/>
                  <a:pt x="10232" y="463"/>
                </a:cubicBezTo>
                <a:cubicBezTo>
                  <a:pt x="7200" y="0"/>
                  <a:pt x="7200" y="0"/>
                  <a:pt x="7200" y="0"/>
                </a:cubicBezTo>
                <a:cubicBezTo>
                  <a:pt x="7200" y="0"/>
                  <a:pt x="4926" y="6602"/>
                  <a:pt x="4453" y="6949"/>
                </a:cubicBezTo>
                <a:cubicBezTo>
                  <a:pt x="4074" y="7354"/>
                  <a:pt x="4547" y="7239"/>
                  <a:pt x="4547" y="7644"/>
                </a:cubicBez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59" name="Shape 2759"/>
          <p:cNvSpPr/>
          <p:nvPr/>
        </p:nvSpPr>
        <p:spPr>
          <a:xfrm>
            <a:off x="9197794" y="2116886"/>
            <a:ext cx="1875274" cy="1212729"/>
          </a:xfrm>
          <a:custGeom>
            <a:avLst/>
            <a:gdLst/>
            <a:ahLst/>
            <a:cxnLst>
              <a:cxn ang="0">
                <a:pos x="wd2" y="hd2"/>
              </a:cxn>
              <a:cxn ang="5400000">
                <a:pos x="wd2" y="hd2"/>
              </a:cxn>
              <a:cxn ang="10800000">
                <a:pos x="wd2" y="hd2"/>
              </a:cxn>
              <a:cxn ang="16200000">
                <a:pos x="wd2" y="hd2"/>
              </a:cxn>
            </a:cxnLst>
            <a:rect l="0" t="0" r="r" b="b"/>
            <a:pathLst>
              <a:path w="21600" h="21600" extrusionOk="0">
                <a:moveTo>
                  <a:pt x="21600" y="5143"/>
                </a:moveTo>
                <a:cubicBezTo>
                  <a:pt x="21600" y="5143"/>
                  <a:pt x="13424" y="3600"/>
                  <a:pt x="10165" y="2829"/>
                </a:cubicBezTo>
                <a:cubicBezTo>
                  <a:pt x="6187" y="1886"/>
                  <a:pt x="608" y="0"/>
                  <a:pt x="608" y="0"/>
                </a:cubicBezTo>
                <a:cubicBezTo>
                  <a:pt x="497" y="857"/>
                  <a:pt x="497" y="857"/>
                  <a:pt x="497" y="857"/>
                </a:cubicBezTo>
                <a:cubicBezTo>
                  <a:pt x="387" y="1457"/>
                  <a:pt x="387" y="1457"/>
                  <a:pt x="387" y="1457"/>
                </a:cubicBezTo>
                <a:cubicBezTo>
                  <a:pt x="221" y="2400"/>
                  <a:pt x="221" y="2400"/>
                  <a:pt x="221" y="2400"/>
                </a:cubicBezTo>
                <a:cubicBezTo>
                  <a:pt x="55" y="3429"/>
                  <a:pt x="55" y="3429"/>
                  <a:pt x="55" y="3429"/>
                </a:cubicBezTo>
                <a:cubicBezTo>
                  <a:pt x="0" y="4371"/>
                  <a:pt x="0" y="4371"/>
                  <a:pt x="0" y="4371"/>
                </a:cubicBezTo>
                <a:cubicBezTo>
                  <a:pt x="0" y="4629"/>
                  <a:pt x="0" y="4629"/>
                  <a:pt x="0" y="4629"/>
                </a:cubicBezTo>
                <a:cubicBezTo>
                  <a:pt x="110" y="4800"/>
                  <a:pt x="110" y="4800"/>
                  <a:pt x="110" y="4800"/>
                </a:cubicBezTo>
                <a:cubicBezTo>
                  <a:pt x="221" y="5229"/>
                  <a:pt x="221" y="5229"/>
                  <a:pt x="221" y="5229"/>
                </a:cubicBezTo>
                <a:cubicBezTo>
                  <a:pt x="221" y="5486"/>
                  <a:pt x="221" y="5486"/>
                  <a:pt x="221" y="5486"/>
                </a:cubicBezTo>
                <a:cubicBezTo>
                  <a:pt x="221" y="5829"/>
                  <a:pt x="221" y="5829"/>
                  <a:pt x="221" y="5829"/>
                </a:cubicBezTo>
                <a:cubicBezTo>
                  <a:pt x="387" y="6086"/>
                  <a:pt x="387" y="6086"/>
                  <a:pt x="387" y="6086"/>
                </a:cubicBezTo>
                <a:cubicBezTo>
                  <a:pt x="387" y="6343"/>
                  <a:pt x="387" y="6343"/>
                  <a:pt x="387" y="6343"/>
                </a:cubicBezTo>
                <a:cubicBezTo>
                  <a:pt x="608" y="6857"/>
                  <a:pt x="608" y="6857"/>
                  <a:pt x="608" y="6857"/>
                </a:cubicBezTo>
                <a:cubicBezTo>
                  <a:pt x="663" y="7286"/>
                  <a:pt x="663" y="7286"/>
                  <a:pt x="663" y="7286"/>
                </a:cubicBezTo>
                <a:cubicBezTo>
                  <a:pt x="939" y="7971"/>
                  <a:pt x="939" y="7971"/>
                  <a:pt x="939" y="7971"/>
                </a:cubicBezTo>
                <a:cubicBezTo>
                  <a:pt x="1215" y="8400"/>
                  <a:pt x="1215" y="8400"/>
                  <a:pt x="1215" y="8400"/>
                </a:cubicBezTo>
                <a:cubicBezTo>
                  <a:pt x="1381" y="8829"/>
                  <a:pt x="1381" y="8829"/>
                  <a:pt x="1381" y="8829"/>
                </a:cubicBezTo>
                <a:cubicBezTo>
                  <a:pt x="1436" y="9429"/>
                  <a:pt x="1436" y="9429"/>
                  <a:pt x="1436" y="9429"/>
                </a:cubicBezTo>
                <a:cubicBezTo>
                  <a:pt x="1547" y="9943"/>
                  <a:pt x="1547" y="9943"/>
                  <a:pt x="1547" y="9943"/>
                </a:cubicBezTo>
                <a:cubicBezTo>
                  <a:pt x="1713" y="10286"/>
                  <a:pt x="1713" y="10286"/>
                  <a:pt x="1713" y="10286"/>
                </a:cubicBezTo>
                <a:cubicBezTo>
                  <a:pt x="1713" y="10371"/>
                  <a:pt x="1713" y="10371"/>
                  <a:pt x="1713" y="10371"/>
                </a:cubicBezTo>
                <a:cubicBezTo>
                  <a:pt x="2210" y="10543"/>
                  <a:pt x="2210" y="10543"/>
                  <a:pt x="2210" y="10543"/>
                </a:cubicBezTo>
                <a:cubicBezTo>
                  <a:pt x="2210" y="10886"/>
                  <a:pt x="2210" y="10886"/>
                  <a:pt x="2210" y="10886"/>
                </a:cubicBezTo>
                <a:cubicBezTo>
                  <a:pt x="2044" y="11400"/>
                  <a:pt x="2044" y="11400"/>
                  <a:pt x="2044" y="11400"/>
                </a:cubicBezTo>
                <a:cubicBezTo>
                  <a:pt x="1878" y="11914"/>
                  <a:pt x="1878" y="11914"/>
                  <a:pt x="1878" y="11914"/>
                </a:cubicBezTo>
                <a:cubicBezTo>
                  <a:pt x="1713" y="12514"/>
                  <a:pt x="1713" y="12514"/>
                  <a:pt x="1713" y="12514"/>
                </a:cubicBezTo>
                <a:cubicBezTo>
                  <a:pt x="1657" y="13029"/>
                  <a:pt x="1657" y="13029"/>
                  <a:pt x="1657" y="13029"/>
                </a:cubicBezTo>
                <a:cubicBezTo>
                  <a:pt x="1768" y="13543"/>
                  <a:pt x="1768" y="13543"/>
                  <a:pt x="1768" y="13543"/>
                </a:cubicBezTo>
                <a:cubicBezTo>
                  <a:pt x="1713" y="13714"/>
                  <a:pt x="1713" y="13714"/>
                  <a:pt x="1713" y="13714"/>
                </a:cubicBezTo>
                <a:cubicBezTo>
                  <a:pt x="1547" y="13714"/>
                  <a:pt x="1547" y="13714"/>
                  <a:pt x="1547" y="13714"/>
                </a:cubicBezTo>
                <a:cubicBezTo>
                  <a:pt x="1381" y="14057"/>
                  <a:pt x="1381" y="14057"/>
                  <a:pt x="1381" y="14057"/>
                </a:cubicBezTo>
                <a:cubicBezTo>
                  <a:pt x="1215" y="14657"/>
                  <a:pt x="1215" y="14657"/>
                  <a:pt x="1215" y="14657"/>
                </a:cubicBezTo>
                <a:cubicBezTo>
                  <a:pt x="1326" y="14829"/>
                  <a:pt x="1326" y="14829"/>
                  <a:pt x="1326" y="14829"/>
                </a:cubicBezTo>
                <a:cubicBezTo>
                  <a:pt x="1547" y="15000"/>
                  <a:pt x="1547" y="15000"/>
                  <a:pt x="1547" y="15000"/>
                </a:cubicBezTo>
                <a:cubicBezTo>
                  <a:pt x="1547" y="15257"/>
                  <a:pt x="1547" y="15257"/>
                  <a:pt x="1547" y="15257"/>
                </a:cubicBezTo>
                <a:cubicBezTo>
                  <a:pt x="1657" y="15257"/>
                  <a:pt x="1657" y="15257"/>
                  <a:pt x="1657" y="15257"/>
                </a:cubicBezTo>
                <a:cubicBezTo>
                  <a:pt x="1823" y="15000"/>
                  <a:pt x="1823" y="15000"/>
                  <a:pt x="1823" y="15000"/>
                </a:cubicBezTo>
                <a:cubicBezTo>
                  <a:pt x="1989" y="14914"/>
                  <a:pt x="1989" y="14914"/>
                  <a:pt x="1989" y="14914"/>
                </a:cubicBezTo>
                <a:cubicBezTo>
                  <a:pt x="2099" y="14914"/>
                  <a:pt x="2099" y="14914"/>
                  <a:pt x="2099" y="14914"/>
                </a:cubicBezTo>
                <a:cubicBezTo>
                  <a:pt x="2320" y="14657"/>
                  <a:pt x="2320" y="14657"/>
                  <a:pt x="2320" y="14657"/>
                </a:cubicBezTo>
                <a:cubicBezTo>
                  <a:pt x="2431" y="14657"/>
                  <a:pt x="2431" y="14657"/>
                  <a:pt x="2431" y="14657"/>
                </a:cubicBezTo>
                <a:cubicBezTo>
                  <a:pt x="2486" y="15000"/>
                  <a:pt x="2486" y="15000"/>
                  <a:pt x="2486" y="15000"/>
                </a:cubicBezTo>
                <a:cubicBezTo>
                  <a:pt x="2596" y="15343"/>
                  <a:pt x="2596" y="15343"/>
                  <a:pt x="2596" y="15343"/>
                </a:cubicBezTo>
                <a:cubicBezTo>
                  <a:pt x="2652" y="16029"/>
                  <a:pt x="2652" y="16029"/>
                  <a:pt x="2652" y="16029"/>
                </a:cubicBezTo>
                <a:cubicBezTo>
                  <a:pt x="2652" y="16543"/>
                  <a:pt x="2652" y="16543"/>
                  <a:pt x="2652" y="16543"/>
                </a:cubicBezTo>
                <a:cubicBezTo>
                  <a:pt x="2652" y="16800"/>
                  <a:pt x="2652" y="16800"/>
                  <a:pt x="2652" y="16800"/>
                </a:cubicBezTo>
                <a:cubicBezTo>
                  <a:pt x="2873" y="17143"/>
                  <a:pt x="2873" y="17143"/>
                  <a:pt x="2873" y="17143"/>
                </a:cubicBezTo>
                <a:cubicBezTo>
                  <a:pt x="2873" y="17571"/>
                  <a:pt x="2873" y="17571"/>
                  <a:pt x="2873" y="17571"/>
                </a:cubicBezTo>
                <a:cubicBezTo>
                  <a:pt x="2873" y="18000"/>
                  <a:pt x="2873" y="18000"/>
                  <a:pt x="2873" y="18000"/>
                </a:cubicBezTo>
                <a:cubicBezTo>
                  <a:pt x="2873" y="18171"/>
                  <a:pt x="2873" y="18171"/>
                  <a:pt x="2873" y="18171"/>
                </a:cubicBezTo>
                <a:cubicBezTo>
                  <a:pt x="2983" y="18429"/>
                  <a:pt x="2983" y="18429"/>
                  <a:pt x="2983" y="18429"/>
                </a:cubicBezTo>
                <a:cubicBezTo>
                  <a:pt x="3259" y="18686"/>
                  <a:pt x="3259" y="18686"/>
                  <a:pt x="3259" y="18686"/>
                </a:cubicBezTo>
                <a:cubicBezTo>
                  <a:pt x="3480" y="18686"/>
                  <a:pt x="3480" y="18686"/>
                  <a:pt x="3480" y="18686"/>
                </a:cubicBezTo>
                <a:cubicBezTo>
                  <a:pt x="3480" y="19200"/>
                  <a:pt x="3480" y="19200"/>
                  <a:pt x="3480" y="19200"/>
                </a:cubicBezTo>
                <a:cubicBezTo>
                  <a:pt x="3591" y="19714"/>
                  <a:pt x="3591" y="19714"/>
                  <a:pt x="3591" y="19714"/>
                </a:cubicBezTo>
                <a:cubicBezTo>
                  <a:pt x="3591" y="20057"/>
                  <a:pt x="3591" y="20057"/>
                  <a:pt x="3591" y="20057"/>
                </a:cubicBezTo>
                <a:cubicBezTo>
                  <a:pt x="3591" y="20314"/>
                  <a:pt x="3591" y="20314"/>
                  <a:pt x="3591" y="20314"/>
                </a:cubicBezTo>
                <a:cubicBezTo>
                  <a:pt x="3701" y="20657"/>
                  <a:pt x="3701" y="20657"/>
                  <a:pt x="3701" y="20657"/>
                </a:cubicBezTo>
                <a:cubicBezTo>
                  <a:pt x="3922" y="20657"/>
                  <a:pt x="3922" y="20657"/>
                  <a:pt x="3922" y="20657"/>
                </a:cubicBezTo>
                <a:cubicBezTo>
                  <a:pt x="3922" y="20486"/>
                  <a:pt x="3922" y="20486"/>
                  <a:pt x="3922" y="20486"/>
                </a:cubicBezTo>
                <a:cubicBezTo>
                  <a:pt x="3977" y="20229"/>
                  <a:pt x="3977" y="20229"/>
                  <a:pt x="3977" y="20229"/>
                </a:cubicBezTo>
                <a:cubicBezTo>
                  <a:pt x="4088" y="20229"/>
                  <a:pt x="4088" y="20229"/>
                  <a:pt x="4088" y="20229"/>
                </a:cubicBezTo>
                <a:cubicBezTo>
                  <a:pt x="4254" y="20229"/>
                  <a:pt x="4254" y="20229"/>
                  <a:pt x="4254" y="20229"/>
                </a:cubicBezTo>
                <a:cubicBezTo>
                  <a:pt x="4530" y="20486"/>
                  <a:pt x="4530" y="20486"/>
                  <a:pt x="4530" y="20486"/>
                </a:cubicBezTo>
                <a:cubicBezTo>
                  <a:pt x="4806" y="20657"/>
                  <a:pt x="4806" y="20657"/>
                  <a:pt x="4806" y="20657"/>
                </a:cubicBezTo>
                <a:cubicBezTo>
                  <a:pt x="4806" y="20486"/>
                  <a:pt x="4806" y="20486"/>
                  <a:pt x="4806" y="20486"/>
                </a:cubicBezTo>
                <a:cubicBezTo>
                  <a:pt x="4861" y="20314"/>
                  <a:pt x="4861" y="20314"/>
                  <a:pt x="4861" y="20314"/>
                </a:cubicBezTo>
                <a:cubicBezTo>
                  <a:pt x="5082" y="20314"/>
                  <a:pt x="5082" y="20314"/>
                  <a:pt x="5082" y="20314"/>
                </a:cubicBezTo>
                <a:cubicBezTo>
                  <a:pt x="5524" y="20400"/>
                  <a:pt x="5524" y="20400"/>
                  <a:pt x="5524" y="20400"/>
                </a:cubicBezTo>
                <a:cubicBezTo>
                  <a:pt x="5801" y="20571"/>
                  <a:pt x="5801" y="20571"/>
                  <a:pt x="5801" y="20571"/>
                </a:cubicBezTo>
                <a:cubicBezTo>
                  <a:pt x="6353" y="20657"/>
                  <a:pt x="6353" y="20657"/>
                  <a:pt x="6353" y="20657"/>
                </a:cubicBezTo>
                <a:cubicBezTo>
                  <a:pt x="6408" y="20400"/>
                  <a:pt x="6408" y="20400"/>
                  <a:pt x="6408" y="20400"/>
                </a:cubicBezTo>
                <a:cubicBezTo>
                  <a:pt x="6463" y="19971"/>
                  <a:pt x="6463" y="19971"/>
                  <a:pt x="6463" y="19971"/>
                </a:cubicBezTo>
                <a:cubicBezTo>
                  <a:pt x="6684" y="19971"/>
                  <a:pt x="6684" y="19971"/>
                  <a:pt x="6684" y="19971"/>
                </a:cubicBezTo>
                <a:cubicBezTo>
                  <a:pt x="6850" y="20229"/>
                  <a:pt x="6850" y="20229"/>
                  <a:pt x="6850" y="20229"/>
                </a:cubicBezTo>
                <a:cubicBezTo>
                  <a:pt x="6961" y="20486"/>
                  <a:pt x="6961" y="20486"/>
                  <a:pt x="6961" y="20486"/>
                </a:cubicBezTo>
                <a:cubicBezTo>
                  <a:pt x="7016" y="20829"/>
                  <a:pt x="7016" y="20829"/>
                  <a:pt x="7016" y="20829"/>
                </a:cubicBezTo>
                <a:cubicBezTo>
                  <a:pt x="7016" y="20914"/>
                  <a:pt x="7016" y="20914"/>
                  <a:pt x="7016" y="20914"/>
                </a:cubicBezTo>
                <a:cubicBezTo>
                  <a:pt x="7126" y="21086"/>
                  <a:pt x="7126" y="21086"/>
                  <a:pt x="7126" y="21086"/>
                </a:cubicBezTo>
                <a:cubicBezTo>
                  <a:pt x="7237" y="21257"/>
                  <a:pt x="7237" y="21257"/>
                  <a:pt x="7237" y="21257"/>
                </a:cubicBezTo>
                <a:cubicBezTo>
                  <a:pt x="7513" y="18943"/>
                  <a:pt x="7513" y="18943"/>
                  <a:pt x="7513" y="18943"/>
                </a:cubicBezTo>
                <a:cubicBezTo>
                  <a:pt x="20550" y="21600"/>
                  <a:pt x="20550" y="21600"/>
                  <a:pt x="20550" y="21600"/>
                </a:cubicBezTo>
                <a:cubicBezTo>
                  <a:pt x="20606" y="21600"/>
                  <a:pt x="20606" y="21600"/>
                  <a:pt x="20606" y="21600"/>
                </a:cubicBezTo>
                <a:cubicBezTo>
                  <a:pt x="20827" y="17743"/>
                  <a:pt x="20827" y="17743"/>
                  <a:pt x="20827" y="17743"/>
                </a:cubicBezTo>
                <a:lnTo>
                  <a:pt x="21600" y="5143"/>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0" name="Shape 2760"/>
          <p:cNvSpPr/>
          <p:nvPr/>
        </p:nvSpPr>
        <p:spPr>
          <a:xfrm>
            <a:off x="16324967" y="2264228"/>
            <a:ext cx="662864" cy="1059722"/>
          </a:xfrm>
          <a:custGeom>
            <a:avLst/>
            <a:gdLst/>
            <a:ahLst/>
            <a:cxnLst>
              <a:cxn ang="0">
                <a:pos x="wd2" y="hd2"/>
              </a:cxn>
              <a:cxn ang="5400000">
                <a:pos x="wd2" y="hd2"/>
              </a:cxn>
              <a:cxn ang="10800000">
                <a:pos x="wd2" y="hd2"/>
              </a:cxn>
              <a:cxn ang="16200000">
                <a:pos x="wd2" y="hd2"/>
              </a:cxn>
            </a:cxnLst>
            <a:rect l="0" t="0" r="r" b="b"/>
            <a:pathLst>
              <a:path w="21600" h="21600" extrusionOk="0">
                <a:moveTo>
                  <a:pt x="6092" y="21600"/>
                </a:moveTo>
                <a:lnTo>
                  <a:pt x="6092" y="21369"/>
                </a:lnTo>
                <a:lnTo>
                  <a:pt x="6277" y="21022"/>
                </a:lnTo>
                <a:lnTo>
                  <a:pt x="6277" y="20329"/>
                </a:lnTo>
                <a:lnTo>
                  <a:pt x="6462" y="20098"/>
                </a:lnTo>
                <a:lnTo>
                  <a:pt x="6831" y="20098"/>
                </a:lnTo>
                <a:lnTo>
                  <a:pt x="6831" y="19752"/>
                </a:lnTo>
                <a:lnTo>
                  <a:pt x="7015" y="19521"/>
                </a:lnTo>
                <a:lnTo>
                  <a:pt x="7015" y="19174"/>
                </a:lnTo>
                <a:lnTo>
                  <a:pt x="8123" y="19174"/>
                </a:lnTo>
                <a:lnTo>
                  <a:pt x="8123" y="18597"/>
                </a:lnTo>
                <a:lnTo>
                  <a:pt x="7385" y="18597"/>
                </a:lnTo>
                <a:lnTo>
                  <a:pt x="7385" y="18250"/>
                </a:lnTo>
                <a:lnTo>
                  <a:pt x="7754" y="18019"/>
                </a:lnTo>
                <a:lnTo>
                  <a:pt x="7754" y="17904"/>
                </a:lnTo>
                <a:lnTo>
                  <a:pt x="8123" y="17673"/>
                </a:lnTo>
                <a:lnTo>
                  <a:pt x="8308" y="17788"/>
                </a:lnTo>
                <a:lnTo>
                  <a:pt x="8308" y="17904"/>
                </a:lnTo>
                <a:lnTo>
                  <a:pt x="8677" y="17788"/>
                </a:lnTo>
                <a:lnTo>
                  <a:pt x="8862" y="17673"/>
                </a:lnTo>
                <a:lnTo>
                  <a:pt x="8862" y="17326"/>
                </a:lnTo>
                <a:lnTo>
                  <a:pt x="9415" y="17673"/>
                </a:lnTo>
                <a:lnTo>
                  <a:pt x="9600" y="17673"/>
                </a:lnTo>
                <a:lnTo>
                  <a:pt x="9600" y="17211"/>
                </a:lnTo>
                <a:lnTo>
                  <a:pt x="9415" y="17211"/>
                </a:lnTo>
                <a:lnTo>
                  <a:pt x="9231" y="16980"/>
                </a:lnTo>
                <a:lnTo>
                  <a:pt x="9969" y="16980"/>
                </a:lnTo>
                <a:lnTo>
                  <a:pt x="10338" y="17095"/>
                </a:lnTo>
                <a:lnTo>
                  <a:pt x="10892" y="16980"/>
                </a:lnTo>
                <a:lnTo>
                  <a:pt x="11077" y="16633"/>
                </a:lnTo>
                <a:lnTo>
                  <a:pt x="10892" y="16056"/>
                </a:lnTo>
                <a:lnTo>
                  <a:pt x="11262" y="16056"/>
                </a:lnTo>
                <a:lnTo>
                  <a:pt x="11815" y="16402"/>
                </a:lnTo>
                <a:lnTo>
                  <a:pt x="12369" y="16287"/>
                </a:lnTo>
                <a:lnTo>
                  <a:pt x="12554" y="16056"/>
                </a:lnTo>
                <a:lnTo>
                  <a:pt x="12738" y="15594"/>
                </a:lnTo>
                <a:lnTo>
                  <a:pt x="12554" y="15247"/>
                </a:lnTo>
                <a:lnTo>
                  <a:pt x="12738" y="14785"/>
                </a:lnTo>
                <a:lnTo>
                  <a:pt x="12738" y="14554"/>
                </a:lnTo>
                <a:lnTo>
                  <a:pt x="12554" y="14207"/>
                </a:lnTo>
                <a:lnTo>
                  <a:pt x="12554" y="13976"/>
                </a:lnTo>
                <a:lnTo>
                  <a:pt x="12738" y="13630"/>
                </a:lnTo>
                <a:lnTo>
                  <a:pt x="12738" y="13399"/>
                </a:lnTo>
                <a:lnTo>
                  <a:pt x="13477" y="13861"/>
                </a:lnTo>
                <a:lnTo>
                  <a:pt x="13662" y="14092"/>
                </a:lnTo>
                <a:lnTo>
                  <a:pt x="14585" y="14092"/>
                </a:lnTo>
                <a:lnTo>
                  <a:pt x="14585" y="13399"/>
                </a:lnTo>
                <a:lnTo>
                  <a:pt x="14954" y="13283"/>
                </a:lnTo>
                <a:lnTo>
                  <a:pt x="15508" y="13399"/>
                </a:lnTo>
                <a:lnTo>
                  <a:pt x="15508" y="14092"/>
                </a:lnTo>
                <a:lnTo>
                  <a:pt x="16062" y="13976"/>
                </a:lnTo>
                <a:lnTo>
                  <a:pt x="16615" y="13630"/>
                </a:lnTo>
                <a:lnTo>
                  <a:pt x="15877" y="13168"/>
                </a:lnTo>
                <a:lnTo>
                  <a:pt x="15877" y="12937"/>
                </a:lnTo>
                <a:lnTo>
                  <a:pt x="16062" y="12821"/>
                </a:lnTo>
                <a:lnTo>
                  <a:pt x="16615" y="13168"/>
                </a:lnTo>
                <a:lnTo>
                  <a:pt x="17169" y="13399"/>
                </a:lnTo>
                <a:lnTo>
                  <a:pt x="17538" y="13283"/>
                </a:lnTo>
                <a:lnTo>
                  <a:pt x="17354" y="12821"/>
                </a:lnTo>
                <a:lnTo>
                  <a:pt x="17908" y="12821"/>
                </a:lnTo>
                <a:lnTo>
                  <a:pt x="17908" y="12128"/>
                </a:lnTo>
                <a:lnTo>
                  <a:pt x="19015" y="12128"/>
                </a:lnTo>
                <a:lnTo>
                  <a:pt x="19200" y="12013"/>
                </a:lnTo>
                <a:lnTo>
                  <a:pt x="19200" y="11666"/>
                </a:lnTo>
                <a:lnTo>
                  <a:pt x="19569" y="11666"/>
                </a:lnTo>
                <a:lnTo>
                  <a:pt x="20308" y="11204"/>
                </a:lnTo>
                <a:lnTo>
                  <a:pt x="21046" y="11204"/>
                </a:lnTo>
                <a:lnTo>
                  <a:pt x="21415" y="10973"/>
                </a:lnTo>
                <a:lnTo>
                  <a:pt x="21600" y="10280"/>
                </a:lnTo>
                <a:lnTo>
                  <a:pt x="21415" y="10165"/>
                </a:lnTo>
                <a:lnTo>
                  <a:pt x="20862" y="10165"/>
                </a:lnTo>
                <a:lnTo>
                  <a:pt x="20677" y="9934"/>
                </a:lnTo>
                <a:lnTo>
                  <a:pt x="21046" y="9703"/>
                </a:lnTo>
                <a:lnTo>
                  <a:pt x="21046" y="9587"/>
                </a:lnTo>
                <a:lnTo>
                  <a:pt x="20677" y="9472"/>
                </a:lnTo>
                <a:lnTo>
                  <a:pt x="20308" y="8894"/>
                </a:lnTo>
                <a:lnTo>
                  <a:pt x="19200" y="8894"/>
                </a:lnTo>
                <a:lnTo>
                  <a:pt x="18831" y="8432"/>
                </a:lnTo>
                <a:lnTo>
                  <a:pt x="18646" y="7855"/>
                </a:lnTo>
                <a:lnTo>
                  <a:pt x="18646" y="7393"/>
                </a:lnTo>
                <a:lnTo>
                  <a:pt x="18462" y="7046"/>
                </a:lnTo>
                <a:lnTo>
                  <a:pt x="17908" y="7161"/>
                </a:lnTo>
                <a:lnTo>
                  <a:pt x="17538" y="7277"/>
                </a:lnTo>
                <a:lnTo>
                  <a:pt x="16800" y="7277"/>
                </a:lnTo>
                <a:lnTo>
                  <a:pt x="16062" y="7046"/>
                </a:lnTo>
                <a:lnTo>
                  <a:pt x="15508" y="6468"/>
                </a:lnTo>
                <a:lnTo>
                  <a:pt x="15323" y="5660"/>
                </a:lnTo>
                <a:lnTo>
                  <a:pt x="14585" y="4620"/>
                </a:lnTo>
                <a:lnTo>
                  <a:pt x="14215" y="3581"/>
                </a:lnTo>
                <a:lnTo>
                  <a:pt x="13846" y="3003"/>
                </a:lnTo>
                <a:lnTo>
                  <a:pt x="13477" y="2079"/>
                </a:lnTo>
                <a:lnTo>
                  <a:pt x="13108" y="1271"/>
                </a:lnTo>
                <a:lnTo>
                  <a:pt x="12738" y="924"/>
                </a:lnTo>
                <a:lnTo>
                  <a:pt x="10338" y="0"/>
                </a:lnTo>
                <a:lnTo>
                  <a:pt x="9785" y="347"/>
                </a:lnTo>
                <a:lnTo>
                  <a:pt x="9231" y="809"/>
                </a:lnTo>
                <a:lnTo>
                  <a:pt x="8308" y="1271"/>
                </a:lnTo>
                <a:lnTo>
                  <a:pt x="7754" y="1271"/>
                </a:lnTo>
                <a:lnTo>
                  <a:pt x="7200" y="1040"/>
                </a:lnTo>
                <a:lnTo>
                  <a:pt x="6277" y="693"/>
                </a:lnTo>
                <a:lnTo>
                  <a:pt x="5538" y="578"/>
                </a:lnTo>
                <a:lnTo>
                  <a:pt x="5354" y="578"/>
                </a:lnTo>
                <a:lnTo>
                  <a:pt x="4985" y="809"/>
                </a:lnTo>
                <a:lnTo>
                  <a:pt x="4062" y="2541"/>
                </a:lnTo>
                <a:lnTo>
                  <a:pt x="3692" y="3812"/>
                </a:lnTo>
                <a:lnTo>
                  <a:pt x="2769" y="5198"/>
                </a:lnTo>
                <a:lnTo>
                  <a:pt x="2400" y="6237"/>
                </a:lnTo>
                <a:lnTo>
                  <a:pt x="2215" y="7393"/>
                </a:lnTo>
                <a:lnTo>
                  <a:pt x="2400" y="7970"/>
                </a:lnTo>
                <a:lnTo>
                  <a:pt x="2769" y="8201"/>
                </a:lnTo>
                <a:lnTo>
                  <a:pt x="2585" y="8432"/>
                </a:lnTo>
                <a:lnTo>
                  <a:pt x="2215" y="8779"/>
                </a:lnTo>
                <a:lnTo>
                  <a:pt x="2215" y="9472"/>
                </a:lnTo>
                <a:lnTo>
                  <a:pt x="1846" y="10049"/>
                </a:lnTo>
                <a:lnTo>
                  <a:pt x="1846" y="10858"/>
                </a:lnTo>
                <a:lnTo>
                  <a:pt x="1292" y="10973"/>
                </a:lnTo>
                <a:lnTo>
                  <a:pt x="1292" y="11551"/>
                </a:lnTo>
                <a:lnTo>
                  <a:pt x="185" y="11551"/>
                </a:lnTo>
                <a:lnTo>
                  <a:pt x="0" y="11897"/>
                </a:lnTo>
                <a:lnTo>
                  <a:pt x="4246" y="20560"/>
                </a:lnTo>
                <a:lnTo>
                  <a:pt x="6092" y="2160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1" name="Shape 2761"/>
          <p:cNvSpPr/>
          <p:nvPr/>
        </p:nvSpPr>
        <p:spPr>
          <a:xfrm>
            <a:off x="15050234" y="2989599"/>
            <a:ext cx="1371048" cy="1008719"/>
          </a:xfrm>
          <a:custGeom>
            <a:avLst/>
            <a:gdLst/>
            <a:ahLst/>
            <a:cxnLst>
              <a:cxn ang="0">
                <a:pos x="wd2" y="hd2"/>
              </a:cxn>
              <a:cxn ang="5400000">
                <a:pos x="wd2" y="hd2"/>
              </a:cxn>
              <a:cxn ang="10800000">
                <a:pos x="wd2" y="hd2"/>
              </a:cxn>
              <a:cxn ang="16200000">
                <a:pos x="wd2" y="hd2"/>
              </a:cxn>
            </a:cxnLst>
            <a:rect l="0" t="0" r="r" b="b"/>
            <a:pathLst>
              <a:path w="21600" h="21600" extrusionOk="0">
                <a:moveTo>
                  <a:pt x="0" y="17717"/>
                </a:moveTo>
                <a:lnTo>
                  <a:pt x="893" y="16503"/>
                </a:lnTo>
                <a:lnTo>
                  <a:pt x="1071" y="16139"/>
                </a:lnTo>
                <a:lnTo>
                  <a:pt x="1607" y="15411"/>
                </a:lnTo>
                <a:lnTo>
                  <a:pt x="1964" y="15047"/>
                </a:lnTo>
                <a:lnTo>
                  <a:pt x="1964" y="14440"/>
                </a:lnTo>
                <a:lnTo>
                  <a:pt x="1517" y="13227"/>
                </a:lnTo>
                <a:lnTo>
                  <a:pt x="1250" y="12378"/>
                </a:lnTo>
                <a:lnTo>
                  <a:pt x="1607" y="12013"/>
                </a:lnTo>
                <a:lnTo>
                  <a:pt x="2767" y="11649"/>
                </a:lnTo>
                <a:lnTo>
                  <a:pt x="4998" y="11649"/>
                </a:lnTo>
                <a:lnTo>
                  <a:pt x="5623" y="11285"/>
                </a:lnTo>
                <a:lnTo>
                  <a:pt x="5980" y="11285"/>
                </a:lnTo>
                <a:lnTo>
                  <a:pt x="6873" y="10921"/>
                </a:lnTo>
                <a:lnTo>
                  <a:pt x="7408" y="10072"/>
                </a:lnTo>
                <a:lnTo>
                  <a:pt x="7944" y="9708"/>
                </a:lnTo>
                <a:lnTo>
                  <a:pt x="8301" y="9344"/>
                </a:lnTo>
                <a:lnTo>
                  <a:pt x="8301" y="8616"/>
                </a:lnTo>
                <a:lnTo>
                  <a:pt x="7944" y="8009"/>
                </a:lnTo>
                <a:lnTo>
                  <a:pt x="8301" y="7645"/>
                </a:lnTo>
                <a:lnTo>
                  <a:pt x="8390" y="7160"/>
                </a:lnTo>
                <a:lnTo>
                  <a:pt x="7944" y="7402"/>
                </a:lnTo>
                <a:lnTo>
                  <a:pt x="7765" y="7160"/>
                </a:lnTo>
                <a:lnTo>
                  <a:pt x="7587" y="6674"/>
                </a:lnTo>
                <a:lnTo>
                  <a:pt x="8033" y="6189"/>
                </a:lnTo>
                <a:lnTo>
                  <a:pt x="8747" y="5339"/>
                </a:lnTo>
                <a:lnTo>
                  <a:pt x="9015" y="4611"/>
                </a:lnTo>
                <a:lnTo>
                  <a:pt x="9104" y="4004"/>
                </a:lnTo>
                <a:lnTo>
                  <a:pt x="9818" y="2791"/>
                </a:lnTo>
                <a:lnTo>
                  <a:pt x="10354" y="1820"/>
                </a:lnTo>
                <a:lnTo>
                  <a:pt x="10979" y="1213"/>
                </a:lnTo>
                <a:lnTo>
                  <a:pt x="11603" y="971"/>
                </a:lnTo>
                <a:lnTo>
                  <a:pt x="12585" y="607"/>
                </a:lnTo>
                <a:lnTo>
                  <a:pt x="13121" y="243"/>
                </a:lnTo>
                <a:lnTo>
                  <a:pt x="14549" y="0"/>
                </a:lnTo>
                <a:lnTo>
                  <a:pt x="14549" y="1335"/>
                </a:lnTo>
                <a:lnTo>
                  <a:pt x="14727" y="1942"/>
                </a:lnTo>
                <a:lnTo>
                  <a:pt x="14995" y="2791"/>
                </a:lnTo>
                <a:lnTo>
                  <a:pt x="15263" y="2912"/>
                </a:lnTo>
                <a:lnTo>
                  <a:pt x="15531" y="3883"/>
                </a:lnTo>
                <a:lnTo>
                  <a:pt x="15263" y="4126"/>
                </a:lnTo>
                <a:lnTo>
                  <a:pt x="15174" y="4975"/>
                </a:lnTo>
                <a:lnTo>
                  <a:pt x="15531" y="5825"/>
                </a:lnTo>
                <a:lnTo>
                  <a:pt x="15798" y="6796"/>
                </a:lnTo>
                <a:lnTo>
                  <a:pt x="16155" y="7160"/>
                </a:lnTo>
                <a:lnTo>
                  <a:pt x="16245" y="8494"/>
                </a:lnTo>
                <a:lnTo>
                  <a:pt x="16423" y="9587"/>
                </a:lnTo>
                <a:lnTo>
                  <a:pt x="16780" y="10679"/>
                </a:lnTo>
                <a:lnTo>
                  <a:pt x="16780" y="14562"/>
                </a:lnTo>
                <a:lnTo>
                  <a:pt x="17137" y="16867"/>
                </a:lnTo>
                <a:lnTo>
                  <a:pt x="17137" y="17717"/>
                </a:lnTo>
                <a:lnTo>
                  <a:pt x="17494" y="18445"/>
                </a:lnTo>
                <a:lnTo>
                  <a:pt x="17137" y="19173"/>
                </a:lnTo>
                <a:lnTo>
                  <a:pt x="17226" y="19537"/>
                </a:lnTo>
                <a:lnTo>
                  <a:pt x="16602" y="20751"/>
                </a:lnTo>
                <a:lnTo>
                  <a:pt x="17226" y="20387"/>
                </a:lnTo>
                <a:lnTo>
                  <a:pt x="17673" y="20144"/>
                </a:lnTo>
                <a:lnTo>
                  <a:pt x="18208" y="19658"/>
                </a:lnTo>
                <a:lnTo>
                  <a:pt x="18387" y="19416"/>
                </a:lnTo>
                <a:lnTo>
                  <a:pt x="18922" y="19294"/>
                </a:lnTo>
                <a:lnTo>
                  <a:pt x="19369" y="19173"/>
                </a:lnTo>
                <a:lnTo>
                  <a:pt x="19547" y="18930"/>
                </a:lnTo>
                <a:lnTo>
                  <a:pt x="20083" y="18566"/>
                </a:lnTo>
                <a:lnTo>
                  <a:pt x="20529" y="17838"/>
                </a:lnTo>
                <a:lnTo>
                  <a:pt x="20083" y="19052"/>
                </a:lnTo>
                <a:lnTo>
                  <a:pt x="20529" y="18809"/>
                </a:lnTo>
                <a:lnTo>
                  <a:pt x="20797" y="18324"/>
                </a:lnTo>
                <a:lnTo>
                  <a:pt x="21064" y="18202"/>
                </a:lnTo>
                <a:lnTo>
                  <a:pt x="21421" y="18081"/>
                </a:lnTo>
                <a:lnTo>
                  <a:pt x="21600" y="18081"/>
                </a:lnTo>
                <a:lnTo>
                  <a:pt x="20797" y="19052"/>
                </a:lnTo>
                <a:lnTo>
                  <a:pt x="20083" y="19780"/>
                </a:lnTo>
                <a:lnTo>
                  <a:pt x="19547" y="20144"/>
                </a:lnTo>
                <a:lnTo>
                  <a:pt x="19101" y="20751"/>
                </a:lnTo>
                <a:lnTo>
                  <a:pt x="18387" y="20993"/>
                </a:lnTo>
                <a:lnTo>
                  <a:pt x="17583" y="21357"/>
                </a:lnTo>
                <a:lnTo>
                  <a:pt x="16869" y="21600"/>
                </a:lnTo>
                <a:lnTo>
                  <a:pt x="16423" y="21236"/>
                </a:lnTo>
                <a:lnTo>
                  <a:pt x="16245" y="20751"/>
                </a:lnTo>
                <a:lnTo>
                  <a:pt x="16245" y="20265"/>
                </a:lnTo>
                <a:lnTo>
                  <a:pt x="16066" y="20022"/>
                </a:lnTo>
                <a:lnTo>
                  <a:pt x="14906" y="19537"/>
                </a:lnTo>
                <a:lnTo>
                  <a:pt x="13835" y="19173"/>
                </a:lnTo>
                <a:lnTo>
                  <a:pt x="14013" y="18566"/>
                </a:lnTo>
                <a:lnTo>
                  <a:pt x="13745" y="18324"/>
                </a:lnTo>
                <a:lnTo>
                  <a:pt x="13478" y="18324"/>
                </a:lnTo>
                <a:lnTo>
                  <a:pt x="13210" y="18202"/>
                </a:lnTo>
                <a:lnTo>
                  <a:pt x="12853" y="17353"/>
                </a:lnTo>
                <a:lnTo>
                  <a:pt x="12496" y="16746"/>
                </a:lnTo>
                <a:lnTo>
                  <a:pt x="11782" y="16139"/>
                </a:lnTo>
                <a:lnTo>
                  <a:pt x="179" y="18930"/>
                </a:lnTo>
                <a:lnTo>
                  <a:pt x="0" y="17717"/>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2" name="Shape 2762"/>
          <p:cNvSpPr/>
          <p:nvPr/>
        </p:nvSpPr>
        <p:spPr>
          <a:xfrm>
            <a:off x="15973710" y="2921593"/>
            <a:ext cx="317268" cy="572364"/>
          </a:xfrm>
          <a:custGeom>
            <a:avLst/>
            <a:gdLst/>
            <a:ahLst/>
            <a:cxnLst>
              <a:cxn ang="0">
                <a:pos x="wd2" y="hd2"/>
              </a:cxn>
              <a:cxn ang="5400000">
                <a:pos x="wd2" y="hd2"/>
              </a:cxn>
              <a:cxn ang="10800000">
                <a:pos x="wd2" y="hd2"/>
              </a:cxn>
              <a:cxn ang="16200000">
                <a:pos x="wd2" y="hd2"/>
              </a:cxn>
            </a:cxnLst>
            <a:rect l="0" t="0" r="r" b="b"/>
            <a:pathLst>
              <a:path w="21600" h="21600" extrusionOk="0">
                <a:moveTo>
                  <a:pt x="0" y="4919"/>
                </a:moveTo>
                <a:lnTo>
                  <a:pt x="771" y="5988"/>
                </a:lnTo>
                <a:lnTo>
                  <a:pt x="1929" y="7485"/>
                </a:lnTo>
                <a:lnTo>
                  <a:pt x="3086" y="7699"/>
                </a:lnTo>
                <a:lnTo>
                  <a:pt x="4243" y="9410"/>
                </a:lnTo>
                <a:lnTo>
                  <a:pt x="3086" y="9838"/>
                </a:lnTo>
                <a:lnTo>
                  <a:pt x="2700" y="11335"/>
                </a:lnTo>
                <a:lnTo>
                  <a:pt x="4243" y="12832"/>
                </a:lnTo>
                <a:lnTo>
                  <a:pt x="5400" y="14543"/>
                </a:lnTo>
                <a:lnTo>
                  <a:pt x="6943" y="15184"/>
                </a:lnTo>
                <a:lnTo>
                  <a:pt x="7329" y="17537"/>
                </a:lnTo>
                <a:lnTo>
                  <a:pt x="8100" y="19461"/>
                </a:lnTo>
                <a:lnTo>
                  <a:pt x="9643" y="21386"/>
                </a:lnTo>
                <a:lnTo>
                  <a:pt x="9643" y="21600"/>
                </a:lnTo>
                <a:lnTo>
                  <a:pt x="18129" y="20958"/>
                </a:lnTo>
                <a:lnTo>
                  <a:pt x="17357" y="19461"/>
                </a:lnTo>
                <a:lnTo>
                  <a:pt x="17743" y="17537"/>
                </a:lnTo>
                <a:lnTo>
                  <a:pt x="16971" y="12832"/>
                </a:lnTo>
                <a:lnTo>
                  <a:pt x="18129" y="9624"/>
                </a:lnTo>
                <a:lnTo>
                  <a:pt x="18129" y="6844"/>
                </a:lnTo>
                <a:lnTo>
                  <a:pt x="21600" y="5347"/>
                </a:lnTo>
                <a:lnTo>
                  <a:pt x="21600" y="4491"/>
                </a:lnTo>
                <a:lnTo>
                  <a:pt x="20443" y="3636"/>
                </a:lnTo>
                <a:lnTo>
                  <a:pt x="20443" y="855"/>
                </a:lnTo>
                <a:lnTo>
                  <a:pt x="19286" y="0"/>
                </a:lnTo>
                <a:lnTo>
                  <a:pt x="13886" y="855"/>
                </a:lnTo>
                <a:lnTo>
                  <a:pt x="8486" y="1283"/>
                </a:lnTo>
                <a:lnTo>
                  <a:pt x="5786" y="1711"/>
                </a:lnTo>
                <a:lnTo>
                  <a:pt x="1929" y="2566"/>
                </a:lnTo>
                <a:lnTo>
                  <a:pt x="0" y="2566"/>
                </a:lnTo>
                <a:lnTo>
                  <a:pt x="0" y="4919"/>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3" name="Shape 2763"/>
          <p:cNvSpPr/>
          <p:nvPr/>
        </p:nvSpPr>
        <p:spPr>
          <a:xfrm>
            <a:off x="16222991" y="2847922"/>
            <a:ext cx="283274" cy="629032"/>
          </a:xfrm>
          <a:custGeom>
            <a:avLst/>
            <a:gdLst/>
            <a:ahLst/>
            <a:cxnLst>
              <a:cxn ang="0">
                <a:pos x="wd2" y="hd2"/>
              </a:cxn>
              <a:cxn ang="5400000">
                <a:pos x="wd2" y="hd2"/>
              </a:cxn>
              <a:cxn ang="10800000">
                <a:pos x="wd2" y="hd2"/>
              </a:cxn>
              <a:cxn ang="16200000">
                <a:pos x="wd2" y="hd2"/>
              </a:cxn>
            </a:cxnLst>
            <a:rect l="0" t="0" r="r" b="b"/>
            <a:pathLst>
              <a:path w="21600" h="21600" extrusionOk="0">
                <a:moveTo>
                  <a:pt x="7776" y="0"/>
                </a:moveTo>
                <a:lnTo>
                  <a:pt x="6048" y="195"/>
                </a:lnTo>
                <a:lnTo>
                  <a:pt x="3888" y="195"/>
                </a:lnTo>
                <a:lnTo>
                  <a:pt x="3888" y="1168"/>
                </a:lnTo>
                <a:lnTo>
                  <a:pt x="3456" y="1751"/>
                </a:lnTo>
                <a:lnTo>
                  <a:pt x="2592" y="2530"/>
                </a:lnTo>
                <a:lnTo>
                  <a:pt x="3888" y="3308"/>
                </a:lnTo>
                <a:lnTo>
                  <a:pt x="3888" y="5838"/>
                </a:lnTo>
                <a:lnTo>
                  <a:pt x="5184" y="6616"/>
                </a:lnTo>
                <a:lnTo>
                  <a:pt x="5184" y="7395"/>
                </a:lnTo>
                <a:lnTo>
                  <a:pt x="1296" y="8757"/>
                </a:lnTo>
                <a:lnTo>
                  <a:pt x="1296" y="11286"/>
                </a:lnTo>
                <a:lnTo>
                  <a:pt x="0" y="14205"/>
                </a:lnTo>
                <a:lnTo>
                  <a:pt x="864" y="18486"/>
                </a:lnTo>
                <a:lnTo>
                  <a:pt x="432" y="20238"/>
                </a:lnTo>
                <a:lnTo>
                  <a:pt x="1296" y="21600"/>
                </a:lnTo>
                <a:lnTo>
                  <a:pt x="17280" y="19849"/>
                </a:lnTo>
                <a:lnTo>
                  <a:pt x="17712" y="18876"/>
                </a:lnTo>
                <a:lnTo>
                  <a:pt x="21168" y="18292"/>
                </a:lnTo>
                <a:lnTo>
                  <a:pt x="20736" y="17708"/>
                </a:lnTo>
                <a:lnTo>
                  <a:pt x="21600" y="16151"/>
                </a:lnTo>
                <a:lnTo>
                  <a:pt x="17712" y="14595"/>
                </a:lnTo>
                <a:lnTo>
                  <a:pt x="7776" y="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4" name="Shape 2764"/>
          <p:cNvSpPr/>
          <p:nvPr/>
        </p:nvSpPr>
        <p:spPr>
          <a:xfrm>
            <a:off x="16115349" y="3612961"/>
            <a:ext cx="317269" cy="289017"/>
          </a:xfrm>
          <a:custGeom>
            <a:avLst/>
            <a:gdLst/>
            <a:ahLst/>
            <a:cxnLst>
              <a:cxn ang="0">
                <a:pos x="wd2" y="hd2"/>
              </a:cxn>
              <a:cxn ang="5400000">
                <a:pos x="wd2" y="hd2"/>
              </a:cxn>
              <a:cxn ang="10800000">
                <a:pos x="wd2" y="hd2"/>
              </a:cxn>
              <a:cxn ang="16200000">
                <a:pos x="wd2" y="hd2"/>
              </a:cxn>
            </a:cxnLst>
            <a:rect l="0" t="0" r="r" b="b"/>
            <a:pathLst>
              <a:path w="21600" h="21600" extrusionOk="0">
                <a:moveTo>
                  <a:pt x="1543" y="12282"/>
                </a:moveTo>
                <a:lnTo>
                  <a:pt x="1543" y="15247"/>
                </a:lnTo>
                <a:lnTo>
                  <a:pt x="3086" y="17788"/>
                </a:lnTo>
                <a:lnTo>
                  <a:pt x="1543" y="20329"/>
                </a:lnTo>
                <a:lnTo>
                  <a:pt x="1929" y="21600"/>
                </a:lnTo>
                <a:lnTo>
                  <a:pt x="3471" y="21176"/>
                </a:lnTo>
                <a:lnTo>
                  <a:pt x="5014" y="19059"/>
                </a:lnTo>
                <a:lnTo>
                  <a:pt x="5786" y="18635"/>
                </a:lnTo>
                <a:lnTo>
                  <a:pt x="7714" y="16518"/>
                </a:lnTo>
                <a:lnTo>
                  <a:pt x="9643" y="15247"/>
                </a:lnTo>
                <a:lnTo>
                  <a:pt x="12729" y="15247"/>
                </a:lnTo>
                <a:lnTo>
                  <a:pt x="14271" y="14400"/>
                </a:lnTo>
                <a:lnTo>
                  <a:pt x="15043" y="13553"/>
                </a:lnTo>
                <a:lnTo>
                  <a:pt x="18900" y="11859"/>
                </a:lnTo>
                <a:lnTo>
                  <a:pt x="21214" y="11859"/>
                </a:lnTo>
                <a:lnTo>
                  <a:pt x="21600" y="11012"/>
                </a:lnTo>
                <a:lnTo>
                  <a:pt x="19286" y="0"/>
                </a:lnTo>
                <a:lnTo>
                  <a:pt x="9257" y="2118"/>
                </a:lnTo>
                <a:lnTo>
                  <a:pt x="0" y="3812"/>
                </a:lnTo>
                <a:lnTo>
                  <a:pt x="0" y="4235"/>
                </a:lnTo>
                <a:lnTo>
                  <a:pt x="1543" y="12282"/>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5" name="Shape 2765"/>
          <p:cNvSpPr/>
          <p:nvPr/>
        </p:nvSpPr>
        <p:spPr>
          <a:xfrm>
            <a:off x="16398623" y="3584624"/>
            <a:ext cx="135974" cy="175678"/>
          </a:xfrm>
          <a:custGeom>
            <a:avLst/>
            <a:gdLst/>
            <a:ahLst/>
            <a:cxnLst>
              <a:cxn ang="0">
                <a:pos x="wd2" y="hd2"/>
              </a:cxn>
              <a:cxn ang="5400000">
                <a:pos x="wd2" y="hd2"/>
              </a:cxn>
              <a:cxn ang="10800000">
                <a:pos x="wd2" y="hd2"/>
              </a:cxn>
              <a:cxn ang="16200000">
                <a:pos x="wd2" y="hd2"/>
              </a:cxn>
            </a:cxnLst>
            <a:rect l="0" t="0" r="r" b="b"/>
            <a:pathLst>
              <a:path w="21600" h="21600" extrusionOk="0">
                <a:moveTo>
                  <a:pt x="20700" y="10452"/>
                </a:moveTo>
                <a:lnTo>
                  <a:pt x="18900" y="9058"/>
                </a:lnTo>
                <a:lnTo>
                  <a:pt x="18900" y="8361"/>
                </a:lnTo>
                <a:lnTo>
                  <a:pt x="16200" y="7665"/>
                </a:lnTo>
                <a:lnTo>
                  <a:pt x="14400" y="6968"/>
                </a:lnTo>
                <a:lnTo>
                  <a:pt x="14400" y="4877"/>
                </a:lnTo>
                <a:lnTo>
                  <a:pt x="11700" y="3484"/>
                </a:lnTo>
                <a:lnTo>
                  <a:pt x="9000" y="0"/>
                </a:lnTo>
                <a:lnTo>
                  <a:pt x="0" y="3484"/>
                </a:lnTo>
                <a:lnTo>
                  <a:pt x="5400" y="21600"/>
                </a:lnTo>
                <a:lnTo>
                  <a:pt x="7200" y="20206"/>
                </a:lnTo>
                <a:lnTo>
                  <a:pt x="12600" y="18116"/>
                </a:lnTo>
                <a:lnTo>
                  <a:pt x="12600" y="9755"/>
                </a:lnTo>
                <a:lnTo>
                  <a:pt x="13500" y="9058"/>
                </a:lnTo>
                <a:lnTo>
                  <a:pt x="14400" y="9058"/>
                </a:lnTo>
                <a:lnTo>
                  <a:pt x="17100" y="9755"/>
                </a:lnTo>
                <a:lnTo>
                  <a:pt x="17100" y="11148"/>
                </a:lnTo>
                <a:lnTo>
                  <a:pt x="18900" y="13935"/>
                </a:lnTo>
                <a:lnTo>
                  <a:pt x="18900" y="14632"/>
                </a:lnTo>
                <a:lnTo>
                  <a:pt x="19800" y="15329"/>
                </a:lnTo>
                <a:lnTo>
                  <a:pt x="21600" y="14632"/>
                </a:lnTo>
                <a:lnTo>
                  <a:pt x="21600" y="13239"/>
                </a:lnTo>
                <a:lnTo>
                  <a:pt x="20700" y="10452"/>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6" name="Shape 2766"/>
          <p:cNvSpPr/>
          <p:nvPr/>
        </p:nvSpPr>
        <p:spPr>
          <a:xfrm>
            <a:off x="16115349" y="3380613"/>
            <a:ext cx="617538" cy="311685"/>
          </a:xfrm>
          <a:custGeom>
            <a:avLst/>
            <a:gdLst/>
            <a:ahLst/>
            <a:cxnLst>
              <a:cxn ang="0">
                <a:pos x="wd2" y="hd2"/>
              </a:cxn>
              <a:cxn ang="5400000">
                <a:pos x="wd2" y="hd2"/>
              </a:cxn>
              <a:cxn ang="10800000">
                <a:pos x="wd2" y="hd2"/>
              </a:cxn>
              <a:cxn ang="16200000">
                <a:pos x="wd2" y="hd2"/>
              </a:cxn>
            </a:cxnLst>
            <a:rect l="0" t="0" r="r" b="b"/>
            <a:pathLst>
              <a:path w="21600" h="21600" extrusionOk="0">
                <a:moveTo>
                  <a:pt x="21204" y="13745"/>
                </a:moveTo>
                <a:lnTo>
                  <a:pt x="20807" y="12567"/>
                </a:lnTo>
                <a:lnTo>
                  <a:pt x="20609" y="12175"/>
                </a:lnTo>
                <a:lnTo>
                  <a:pt x="19420" y="10604"/>
                </a:lnTo>
                <a:lnTo>
                  <a:pt x="19222" y="9818"/>
                </a:lnTo>
                <a:lnTo>
                  <a:pt x="19024" y="10604"/>
                </a:lnTo>
                <a:lnTo>
                  <a:pt x="19222" y="11389"/>
                </a:lnTo>
                <a:lnTo>
                  <a:pt x="19817" y="12567"/>
                </a:lnTo>
                <a:lnTo>
                  <a:pt x="20213" y="13745"/>
                </a:lnTo>
                <a:lnTo>
                  <a:pt x="19618" y="14138"/>
                </a:lnTo>
                <a:lnTo>
                  <a:pt x="18826" y="14138"/>
                </a:lnTo>
                <a:lnTo>
                  <a:pt x="17637" y="15316"/>
                </a:lnTo>
                <a:lnTo>
                  <a:pt x="17439" y="14531"/>
                </a:lnTo>
                <a:lnTo>
                  <a:pt x="17240" y="14138"/>
                </a:lnTo>
                <a:lnTo>
                  <a:pt x="16844" y="13745"/>
                </a:lnTo>
                <a:lnTo>
                  <a:pt x="16250" y="12960"/>
                </a:lnTo>
                <a:lnTo>
                  <a:pt x="16051" y="12567"/>
                </a:lnTo>
                <a:lnTo>
                  <a:pt x="16250" y="11782"/>
                </a:lnTo>
                <a:lnTo>
                  <a:pt x="16051" y="10604"/>
                </a:lnTo>
                <a:lnTo>
                  <a:pt x="15259" y="9425"/>
                </a:lnTo>
                <a:lnTo>
                  <a:pt x="14466" y="8640"/>
                </a:lnTo>
                <a:lnTo>
                  <a:pt x="13673" y="8640"/>
                </a:lnTo>
                <a:lnTo>
                  <a:pt x="13475" y="7855"/>
                </a:lnTo>
                <a:lnTo>
                  <a:pt x="13475" y="6284"/>
                </a:lnTo>
                <a:lnTo>
                  <a:pt x="14466" y="4320"/>
                </a:lnTo>
                <a:lnTo>
                  <a:pt x="15259" y="3535"/>
                </a:lnTo>
                <a:lnTo>
                  <a:pt x="15259" y="3142"/>
                </a:lnTo>
                <a:lnTo>
                  <a:pt x="15061" y="2356"/>
                </a:lnTo>
                <a:lnTo>
                  <a:pt x="14070" y="2356"/>
                </a:lnTo>
                <a:lnTo>
                  <a:pt x="13872" y="1178"/>
                </a:lnTo>
                <a:lnTo>
                  <a:pt x="13475" y="0"/>
                </a:lnTo>
                <a:lnTo>
                  <a:pt x="11890" y="1178"/>
                </a:lnTo>
                <a:lnTo>
                  <a:pt x="11692" y="3142"/>
                </a:lnTo>
                <a:lnTo>
                  <a:pt x="4360" y="6676"/>
                </a:lnTo>
                <a:lnTo>
                  <a:pt x="0" y="7855"/>
                </a:lnTo>
                <a:lnTo>
                  <a:pt x="0" y="19636"/>
                </a:lnTo>
                <a:lnTo>
                  <a:pt x="4756" y="18065"/>
                </a:lnTo>
                <a:lnTo>
                  <a:pt x="9908" y="16102"/>
                </a:lnTo>
                <a:lnTo>
                  <a:pt x="11890" y="14138"/>
                </a:lnTo>
                <a:lnTo>
                  <a:pt x="12484" y="16102"/>
                </a:lnTo>
                <a:lnTo>
                  <a:pt x="13079" y="16887"/>
                </a:lnTo>
                <a:lnTo>
                  <a:pt x="13079" y="18065"/>
                </a:lnTo>
                <a:lnTo>
                  <a:pt x="13475" y="18458"/>
                </a:lnTo>
                <a:lnTo>
                  <a:pt x="14070" y="18851"/>
                </a:lnTo>
                <a:lnTo>
                  <a:pt x="14070" y="19244"/>
                </a:lnTo>
                <a:lnTo>
                  <a:pt x="14466" y="20029"/>
                </a:lnTo>
                <a:lnTo>
                  <a:pt x="14664" y="21600"/>
                </a:lnTo>
                <a:lnTo>
                  <a:pt x="15259" y="21600"/>
                </a:lnTo>
                <a:lnTo>
                  <a:pt x="15655" y="20815"/>
                </a:lnTo>
                <a:lnTo>
                  <a:pt x="15655" y="19244"/>
                </a:lnTo>
                <a:lnTo>
                  <a:pt x="16250" y="18458"/>
                </a:lnTo>
                <a:lnTo>
                  <a:pt x="16250" y="17673"/>
                </a:lnTo>
                <a:lnTo>
                  <a:pt x="16844" y="16887"/>
                </a:lnTo>
                <a:lnTo>
                  <a:pt x="17240" y="19244"/>
                </a:lnTo>
                <a:lnTo>
                  <a:pt x="17240" y="20029"/>
                </a:lnTo>
                <a:lnTo>
                  <a:pt x="17835" y="19244"/>
                </a:lnTo>
                <a:lnTo>
                  <a:pt x="18231" y="18458"/>
                </a:lnTo>
                <a:lnTo>
                  <a:pt x="18231" y="17673"/>
                </a:lnTo>
                <a:lnTo>
                  <a:pt x="18628" y="17673"/>
                </a:lnTo>
                <a:lnTo>
                  <a:pt x="19222" y="16887"/>
                </a:lnTo>
                <a:lnTo>
                  <a:pt x="20015" y="16887"/>
                </a:lnTo>
                <a:lnTo>
                  <a:pt x="20411" y="16102"/>
                </a:lnTo>
                <a:lnTo>
                  <a:pt x="21006" y="15709"/>
                </a:lnTo>
                <a:lnTo>
                  <a:pt x="21402" y="14924"/>
                </a:lnTo>
                <a:lnTo>
                  <a:pt x="21600" y="14138"/>
                </a:lnTo>
                <a:lnTo>
                  <a:pt x="21204" y="13745"/>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7" name="Shape 2767"/>
          <p:cNvSpPr/>
          <p:nvPr/>
        </p:nvSpPr>
        <p:spPr>
          <a:xfrm>
            <a:off x="16591250" y="3672803"/>
            <a:ext cx="56655" cy="36499"/>
          </a:xfrm>
          <a:custGeom>
            <a:avLst/>
            <a:gdLst/>
            <a:ahLst/>
            <a:cxnLst>
              <a:cxn ang="0">
                <a:pos x="wd2" y="hd2"/>
              </a:cxn>
              <a:cxn ang="5400000">
                <a:pos x="wd2" y="hd2"/>
              </a:cxn>
              <a:cxn ang="10800000">
                <a:pos x="wd2" y="hd2"/>
              </a:cxn>
              <a:cxn ang="16200000">
                <a:pos x="wd2" y="hd2"/>
              </a:cxn>
            </a:cxnLst>
            <a:rect l="0" t="0" r="r" b="b"/>
            <a:pathLst>
              <a:path w="21600" h="19872" extrusionOk="0">
                <a:moveTo>
                  <a:pt x="5400" y="19872"/>
                </a:moveTo>
                <a:cubicBezTo>
                  <a:pt x="12600" y="19872"/>
                  <a:pt x="12600" y="19872"/>
                  <a:pt x="12600" y="19872"/>
                </a:cubicBezTo>
                <a:cubicBezTo>
                  <a:pt x="18000" y="12672"/>
                  <a:pt x="18000" y="12672"/>
                  <a:pt x="18000" y="12672"/>
                </a:cubicBezTo>
                <a:cubicBezTo>
                  <a:pt x="21600" y="7872"/>
                  <a:pt x="21600" y="7872"/>
                  <a:pt x="21600" y="7872"/>
                </a:cubicBezTo>
                <a:cubicBezTo>
                  <a:pt x="14400" y="3072"/>
                  <a:pt x="14400" y="3072"/>
                  <a:pt x="14400" y="3072"/>
                </a:cubicBezTo>
                <a:cubicBezTo>
                  <a:pt x="14400" y="3072"/>
                  <a:pt x="9000" y="-1728"/>
                  <a:pt x="7200" y="672"/>
                </a:cubicBezTo>
                <a:cubicBezTo>
                  <a:pt x="7200" y="3072"/>
                  <a:pt x="0" y="15072"/>
                  <a:pt x="0" y="15072"/>
                </a:cubicBezTo>
                <a:lnTo>
                  <a:pt x="5400" y="19872"/>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8" name="Shape 2768"/>
          <p:cNvSpPr/>
          <p:nvPr/>
        </p:nvSpPr>
        <p:spPr>
          <a:xfrm>
            <a:off x="15877398" y="3884977"/>
            <a:ext cx="237949" cy="532692"/>
          </a:xfrm>
          <a:custGeom>
            <a:avLst/>
            <a:gdLst/>
            <a:ahLst/>
            <a:cxnLst>
              <a:cxn ang="0">
                <a:pos x="wd2" y="hd2"/>
              </a:cxn>
              <a:cxn ang="5400000">
                <a:pos x="wd2" y="hd2"/>
              </a:cxn>
              <a:cxn ang="10800000">
                <a:pos x="wd2" y="hd2"/>
              </a:cxn>
              <a:cxn ang="16200000">
                <a:pos x="wd2" y="hd2"/>
              </a:cxn>
            </a:cxnLst>
            <a:rect l="0" t="0" r="r" b="b"/>
            <a:pathLst>
              <a:path w="21600" h="21600" extrusionOk="0">
                <a:moveTo>
                  <a:pt x="18514" y="2987"/>
                </a:moveTo>
                <a:lnTo>
                  <a:pt x="18514" y="2068"/>
                </a:lnTo>
                <a:lnTo>
                  <a:pt x="17486" y="1609"/>
                </a:lnTo>
                <a:lnTo>
                  <a:pt x="10800" y="689"/>
                </a:lnTo>
                <a:lnTo>
                  <a:pt x="4629" y="0"/>
                </a:lnTo>
                <a:lnTo>
                  <a:pt x="4114" y="689"/>
                </a:lnTo>
                <a:lnTo>
                  <a:pt x="3086" y="1609"/>
                </a:lnTo>
                <a:lnTo>
                  <a:pt x="1543" y="2068"/>
                </a:lnTo>
                <a:lnTo>
                  <a:pt x="1029" y="3217"/>
                </a:lnTo>
                <a:lnTo>
                  <a:pt x="1543" y="4596"/>
                </a:lnTo>
                <a:lnTo>
                  <a:pt x="1543" y="5745"/>
                </a:lnTo>
                <a:lnTo>
                  <a:pt x="1029" y="6894"/>
                </a:lnTo>
                <a:lnTo>
                  <a:pt x="2571" y="7353"/>
                </a:lnTo>
                <a:lnTo>
                  <a:pt x="4629" y="7813"/>
                </a:lnTo>
                <a:lnTo>
                  <a:pt x="5657" y="8732"/>
                </a:lnTo>
                <a:lnTo>
                  <a:pt x="7714" y="9651"/>
                </a:lnTo>
                <a:lnTo>
                  <a:pt x="10286" y="10570"/>
                </a:lnTo>
                <a:lnTo>
                  <a:pt x="10286" y="10800"/>
                </a:lnTo>
                <a:lnTo>
                  <a:pt x="9257" y="12179"/>
                </a:lnTo>
                <a:lnTo>
                  <a:pt x="5143" y="13328"/>
                </a:lnTo>
                <a:lnTo>
                  <a:pt x="1543" y="14706"/>
                </a:lnTo>
                <a:lnTo>
                  <a:pt x="1029" y="15396"/>
                </a:lnTo>
                <a:lnTo>
                  <a:pt x="0" y="16545"/>
                </a:lnTo>
                <a:lnTo>
                  <a:pt x="514" y="17234"/>
                </a:lnTo>
                <a:lnTo>
                  <a:pt x="1543" y="18153"/>
                </a:lnTo>
                <a:lnTo>
                  <a:pt x="4114" y="19072"/>
                </a:lnTo>
                <a:lnTo>
                  <a:pt x="6171" y="19532"/>
                </a:lnTo>
                <a:lnTo>
                  <a:pt x="7714" y="19762"/>
                </a:lnTo>
                <a:lnTo>
                  <a:pt x="12857" y="19762"/>
                </a:lnTo>
                <a:lnTo>
                  <a:pt x="12343" y="20681"/>
                </a:lnTo>
                <a:lnTo>
                  <a:pt x="12343" y="21370"/>
                </a:lnTo>
                <a:lnTo>
                  <a:pt x="12857" y="21600"/>
                </a:lnTo>
                <a:lnTo>
                  <a:pt x="13371" y="21600"/>
                </a:lnTo>
                <a:lnTo>
                  <a:pt x="13886" y="19991"/>
                </a:lnTo>
                <a:lnTo>
                  <a:pt x="14400" y="19762"/>
                </a:lnTo>
                <a:lnTo>
                  <a:pt x="15943" y="18843"/>
                </a:lnTo>
                <a:lnTo>
                  <a:pt x="18514" y="17923"/>
                </a:lnTo>
                <a:lnTo>
                  <a:pt x="18514" y="14936"/>
                </a:lnTo>
                <a:lnTo>
                  <a:pt x="20571" y="14017"/>
                </a:lnTo>
                <a:lnTo>
                  <a:pt x="21086" y="12179"/>
                </a:lnTo>
                <a:lnTo>
                  <a:pt x="21600" y="11030"/>
                </a:lnTo>
                <a:lnTo>
                  <a:pt x="21600" y="8272"/>
                </a:lnTo>
                <a:lnTo>
                  <a:pt x="20571" y="6894"/>
                </a:lnTo>
                <a:lnTo>
                  <a:pt x="17486" y="6894"/>
                </a:lnTo>
                <a:lnTo>
                  <a:pt x="18000" y="5745"/>
                </a:lnTo>
                <a:lnTo>
                  <a:pt x="19029" y="4596"/>
                </a:lnTo>
                <a:lnTo>
                  <a:pt x="20057" y="4136"/>
                </a:lnTo>
                <a:lnTo>
                  <a:pt x="19543" y="3906"/>
                </a:lnTo>
                <a:lnTo>
                  <a:pt x="18514" y="2987"/>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69" name="Shape 2769"/>
          <p:cNvSpPr/>
          <p:nvPr/>
        </p:nvSpPr>
        <p:spPr>
          <a:xfrm>
            <a:off x="15832077" y="4253327"/>
            <a:ext cx="186959" cy="306016"/>
          </a:xfrm>
          <a:custGeom>
            <a:avLst/>
            <a:gdLst/>
            <a:ahLst/>
            <a:cxnLst>
              <a:cxn ang="0">
                <a:pos x="wd2" y="hd2"/>
              </a:cxn>
              <a:cxn ang="5400000">
                <a:pos x="wd2" y="hd2"/>
              </a:cxn>
              <a:cxn ang="10800000">
                <a:pos x="wd2" y="hd2"/>
              </a:cxn>
              <a:cxn ang="16200000">
                <a:pos x="wd2" y="hd2"/>
              </a:cxn>
            </a:cxnLst>
            <a:rect l="0" t="0" r="r" b="b"/>
            <a:pathLst>
              <a:path w="21600" h="21600" extrusionOk="0">
                <a:moveTo>
                  <a:pt x="5891" y="4000"/>
                </a:moveTo>
                <a:lnTo>
                  <a:pt x="5236" y="2800"/>
                </a:lnTo>
                <a:lnTo>
                  <a:pt x="6545" y="800"/>
                </a:lnTo>
                <a:lnTo>
                  <a:pt x="7200" y="400"/>
                </a:lnTo>
                <a:lnTo>
                  <a:pt x="5891" y="0"/>
                </a:lnTo>
                <a:lnTo>
                  <a:pt x="3273" y="0"/>
                </a:lnTo>
                <a:lnTo>
                  <a:pt x="1309" y="800"/>
                </a:lnTo>
                <a:lnTo>
                  <a:pt x="0" y="2000"/>
                </a:lnTo>
                <a:lnTo>
                  <a:pt x="7855" y="21600"/>
                </a:lnTo>
                <a:lnTo>
                  <a:pt x="21600" y="20400"/>
                </a:lnTo>
                <a:lnTo>
                  <a:pt x="20945" y="17200"/>
                </a:lnTo>
                <a:lnTo>
                  <a:pt x="18982" y="16000"/>
                </a:lnTo>
                <a:lnTo>
                  <a:pt x="18327" y="15200"/>
                </a:lnTo>
                <a:lnTo>
                  <a:pt x="17018" y="14800"/>
                </a:lnTo>
                <a:lnTo>
                  <a:pt x="15055" y="13600"/>
                </a:lnTo>
                <a:lnTo>
                  <a:pt x="13091" y="12800"/>
                </a:lnTo>
                <a:lnTo>
                  <a:pt x="9164" y="8000"/>
                </a:lnTo>
                <a:lnTo>
                  <a:pt x="10473" y="6800"/>
                </a:lnTo>
                <a:lnTo>
                  <a:pt x="7200" y="5600"/>
                </a:lnTo>
                <a:lnTo>
                  <a:pt x="5891" y="400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70" name="Shape 2770"/>
          <p:cNvSpPr/>
          <p:nvPr/>
        </p:nvSpPr>
        <p:spPr>
          <a:xfrm>
            <a:off x="14925599" y="3743297"/>
            <a:ext cx="1065110" cy="691369"/>
          </a:xfrm>
          <a:custGeom>
            <a:avLst/>
            <a:gdLst/>
            <a:ahLst/>
            <a:cxnLst>
              <a:cxn ang="0">
                <a:pos x="wd2" y="hd2"/>
              </a:cxn>
              <a:cxn ang="5400000">
                <a:pos x="wd2" y="hd2"/>
              </a:cxn>
              <a:cxn ang="10800000">
                <a:pos x="wd2" y="hd2"/>
              </a:cxn>
              <a:cxn ang="16200000">
                <a:pos x="wd2" y="hd2"/>
              </a:cxn>
            </a:cxnLst>
            <a:rect l="0" t="0" r="r" b="b"/>
            <a:pathLst>
              <a:path w="21600" h="21600" extrusionOk="0">
                <a:moveTo>
                  <a:pt x="18957" y="15934"/>
                </a:moveTo>
                <a:lnTo>
                  <a:pt x="19417" y="15934"/>
                </a:lnTo>
                <a:lnTo>
                  <a:pt x="19647" y="16111"/>
                </a:lnTo>
                <a:lnTo>
                  <a:pt x="19647" y="15757"/>
                </a:lnTo>
                <a:lnTo>
                  <a:pt x="20451" y="14695"/>
                </a:lnTo>
                <a:lnTo>
                  <a:pt x="21370" y="13810"/>
                </a:lnTo>
                <a:lnTo>
                  <a:pt x="21600" y="12748"/>
                </a:lnTo>
                <a:lnTo>
                  <a:pt x="21600" y="12570"/>
                </a:lnTo>
                <a:lnTo>
                  <a:pt x="21026" y="11862"/>
                </a:lnTo>
                <a:lnTo>
                  <a:pt x="20566" y="11154"/>
                </a:lnTo>
                <a:lnTo>
                  <a:pt x="20336" y="10446"/>
                </a:lnTo>
                <a:lnTo>
                  <a:pt x="19877" y="10092"/>
                </a:lnTo>
                <a:lnTo>
                  <a:pt x="19532" y="9738"/>
                </a:lnTo>
                <a:lnTo>
                  <a:pt x="19647" y="8852"/>
                </a:lnTo>
                <a:lnTo>
                  <a:pt x="19647" y="7967"/>
                </a:lnTo>
                <a:lnTo>
                  <a:pt x="19532" y="6905"/>
                </a:lnTo>
                <a:lnTo>
                  <a:pt x="19647" y="6020"/>
                </a:lnTo>
                <a:lnTo>
                  <a:pt x="19991" y="5666"/>
                </a:lnTo>
                <a:lnTo>
                  <a:pt x="20221" y="4957"/>
                </a:lnTo>
                <a:lnTo>
                  <a:pt x="20336" y="4426"/>
                </a:lnTo>
                <a:lnTo>
                  <a:pt x="20566" y="3541"/>
                </a:lnTo>
                <a:lnTo>
                  <a:pt x="20221" y="3187"/>
                </a:lnTo>
                <a:lnTo>
                  <a:pt x="19877" y="3187"/>
                </a:lnTo>
                <a:lnTo>
                  <a:pt x="19532" y="3010"/>
                </a:lnTo>
                <a:lnTo>
                  <a:pt x="19072" y="1770"/>
                </a:lnTo>
                <a:lnTo>
                  <a:pt x="18613" y="885"/>
                </a:lnTo>
                <a:lnTo>
                  <a:pt x="17694" y="0"/>
                </a:lnTo>
                <a:lnTo>
                  <a:pt x="2757" y="4072"/>
                </a:lnTo>
                <a:lnTo>
                  <a:pt x="2528" y="2302"/>
                </a:lnTo>
                <a:lnTo>
                  <a:pt x="1838" y="3010"/>
                </a:lnTo>
                <a:lnTo>
                  <a:pt x="1264" y="3718"/>
                </a:lnTo>
                <a:lnTo>
                  <a:pt x="689" y="4249"/>
                </a:lnTo>
                <a:lnTo>
                  <a:pt x="0" y="4957"/>
                </a:lnTo>
                <a:lnTo>
                  <a:pt x="1838" y="21600"/>
                </a:lnTo>
                <a:lnTo>
                  <a:pt x="18383" y="16820"/>
                </a:lnTo>
                <a:lnTo>
                  <a:pt x="18613" y="16289"/>
                </a:lnTo>
                <a:lnTo>
                  <a:pt x="18957" y="15934"/>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71" name="Shape 2771"/>
          <p:cNvSpPr/>
          <p:nvPr/>
        </p:nvSpPr>
        <p:spPr>
          <a:xfrm>
            <a:off x="13928473" y="6514441"/>
            <a:ext cx="1648654" cy="1292066"/>
          </a:xfrm>
          <a:custGeom>
            <a:avLst/>
            <a:gdLst/>
            <a:ahLst/>
            <a:cxnLst>
              <a:cxn ang="0">
                <a:pos x="wd2" y="hd2"/>
              </a:cxn>
              <a:cxn ang="5400000">
                <a:pos x="wd2" y="hd2"/>
              </a:cxn>
              <a:cxn ang="10800000">
                <a:pos x="wd2" y="hd2"/>
              </a:cxn>
              <a:cxn ang="16200000">
                <a:pos x="wd2" y="hd2"/>
              </a:cxn>
            </a:cxnLst>
            <a:rect l="0" t="0" r="r" b="b"/>
            <a:pathLst>
              <a:path w="21600" h="21600" extrusionOk="0">
                <a:moveTo>
                  <a:pt x="14400" y="0"/>
                </a:moveTo>
                <a:lnTo>
                  <a:pt x="14845" y="0"/>
                </a:lnTo>
                <a:lnTo>
                  <a:pt x="15513" y="189"/>
                </a:lnTo>
                <a:lnTo>
                  <a:pt x="15588" y="663"/>
                </a:lnTo>
                <a:lnTo>
                  <a:pt x="15662" y="947"/>
                </a:lnTo>
                <a:lnTo>
                  <a:pt x="15959" y="1137"/>
                </a:lnTo>
                <a:lnTo>
                  <a:pt x="16181" y="1611"/>
                </a:lnTo>
                <a:lnTo>
                  <a:pt x="16553" y="2842"/>
                </a:lnTo>
                <a:lnTo>
                  <a:pt x="16998" y="3789"/>
                </a:lnTo>
                <a:lnTo>
                  <a:pt x="17592" y="5211"/>
                </a:lnTo>
                <a:lnTo>
                  <a:pt x="17889" y="5874"/>
                </a:lnTo>
                <a:lnTo>
                  <a:pt x="18631" y="7295"/>
                </a:lnTo>
                <a:lnTo>
                  <a:pt x="19002" y="7674"/>
                </a:lnTo>
                <a:lnTo>
                  <a:pt x="19225" y="7958"/>
                </a:lnTo>
                <a:lnTo>
                  <a:pt x="19225" y="9095"/>
                </a:lnTo>
                <a:lnTo>
                  <a:pt x="19002" y="8147"/>
                </a:lnTo>
                <a:lnTo>
                  <a:pt x="18928" y="9095"/>
                </a:lnTo>
                <a:lnTo>
                  <a:pt x="19373" y="10042"/>
                </a:lnTo>
                <a:lnTo>
                  <a:pt x="19893" y="10989"/>
                </a:lnTo>
                <a:lnTo>
                  <a:pt x="20412" y="12221"/>
                </a:lnTo>
                <a:lnTo>
                  <a:pt x="20784" y="12979"/>
                </a:lnTo>
                <a:lnTo>
                  <a:pt x="21229" y="13642"/>
                </a:lnTo>
                <a:lnTo>
                  <a:pt x="21452" y="14495"/>
                </a:lnTo>
                <a:lnTo>
                  <a:pt x="21600" y="15916"/>
                </a:lnTo>
                <a:lnTo>
                  <a:pt x="21600" y="18284"/>
                </a:lnTo>
                <a:lnTo>
                  <a:pt x="21377" y="18568"/>
                </a:lnTo>
                <a:lnTo>
                  <a:pt x="21229" y="18947"/>
                </a:lnTo>
                <a:lnTo>
                  <a:pt x="21229" y="19421"/>
                </a:lnTo>
                <a:lnTo>
                  <a:pt x="21303" y="19989"/>
                </a:lnTo>
                <a:lnTo>
                  <a:pt x="21229" y="20653"/>
                </a:lnTo>
                <a:lnTo>
                  <a:pt x="21006" y="21316"/>
                </a:lnTo>
                <a:lnTo>
                  <a:pt x="20784" y="21505"/>
                </a:lnTo>
                <a:lnTo>
                  <a:pt x="20561" y="21600"/>
                </a:lnTo>
                <a:lnTo>
                  <a:pt x="20709" y="21221"/>
                </a:lnTo>
                <a:lnTo>
                  <a:pt x="20858" y="21032"/>
                </a:lnTo>
                <a:lnTo>
                  <a:pt x="20858" y="20558"/>
                </a:lnTo>
                <a:lnTo>
                  <a:pt x="20784" y="20558"/>
                </a:lnTo>
                <a:lnTo>
                  <a:pt x="20338" y="20937"/>
                </a:lnTo>
                <a:lnTo>
                  <a:pt x="20041" y="21032"/>
                </a:lnTo>
                <a:lnTo>
                  <a:pt x="19819" y="20937"/>
                </a:lnTo>
                <a:lnTo>
                  <a:pt x="19596" y="21032"/>
                </a:lnTo>
                <a:lnTo>
                  <a:pt x="19373" y="21221"/>
                </a:lnTo>
                <a:lnTo>
                  <a:pt x="19225" y="21126"/>
                </a:lnTo>
                <a:lnTo>
                  <a:pt x="18928" y="21032"/>
                </a:lnTo>
                <a:lnTo>
                  <a:pt x="18779" y="20747"/>
                </a:lnTo>
                <a:lnTo>
                  <a:pt x="18854" y="20558"/>
                </a:lnTo>
                <a:lnTo>
                  <a:pt x="18928" y="20558"/>
                </a:lnTo>
                <a:lnTo>
                  <a:pt x="19447" y="20653"/>
                </a:lnTo>
                <a:lnTo>
                  <a:pt x="19596" y="20558"/>
                </a:lnTo>
                <a:lnTo>
                  <a:pt x="19522" y="20463"/>
                </a:lnTo>
                <a:lnTo>
                  <a:pt x="19299" y="20274"/>
                </a:lnTo>
                <a:lnTo>
                  <a:pt x="19002" y="20368"/>
                </a:lnTo>
                <a:lnTo>
                  <a:pt x="18779" y="20084"/>
                </a:lnTo>
                <a:lnTo>
                  <a:pt x="18557" y="19611"/>
                </a:lnTo>
                <a:lnTo>
                  <a:pt x="18260" y="19232"/>
                </a:lnTo>
                <a:lnTo>
                  <a:pt x="18186" y="18947"/>
                </a:lnTo>
                <a:lnTo>
                  <a:pt x="17963" y="18568"/>
                </a:lnTo>
                <a:lnTo>
                  <a:pt x="17592" y="18474"/>
                </a:lnTo>
                <a:lnTo>
                  <a:pt x="17295" y="18284"/>
                </a:lnTo>
                <a:lnTo>
                  <a:pt x="16998" y="18189"/>
                </a:lnTo>
                <a:lnTo>
                  <a:pt x="16701" y="17147"/>
                </a:lnTo>
                <a:lnTo>
                  <a:pt x="16553" y="16768"/>
                </a:lnTo>
                <a:lnTo>
                  <a:pt x="16330" y="16484"/>
                </a:lnTo>
                <a:lnTo>
                  <a:pt x="16256" y="16295"/>
                </a:lnTo>
                <a:lnTo>
                  <a:pt x="16033" y="16011"/>
                </a:lnTo>
                <a:lnTo>
                  <a:pt x="15810" y="15821"/>
                </a:lnTo>
                <a:lnTo>
                  <a:pt x="15885" y="15442"/>
                </a:lnTo>
                <a:lnTo>
                  <a:pt x="15959" y="15253"/>
                </a:lnTo>
                <a:lnTo>
                  <a:pt x="15736" y="14684"/>
                </a:lnTo>
                <a:lnTo>
                  <a:pt x="15513" y="14779"/>
                </a:lnTo>
                <a:lnTo>
                  <a:pt x="15513" y="15442"/>
                </a:lnTo>
                <a:lnTo>
                  <a:pt x="15365" y="15442"/>
                </a:lnTo>
                <a:lnTo>
                  <a:pt x="14994" y="14968"/>
                </a:lnTo>
                <a:lnTo>
                  <a:pt x="14623" y="14211"/>
                </a:lnTo>
                <a:lnTo>
                  <a:pt x="14326" y="13832"/>
                </a:lnTo>
                <a:lnTo>
                  <a:pt x="14400" y="13642"/>
                </a:lnTo>
                <a:lnTo>
                  <a:pt x="14252" y="13263"/>
                </a:lnTo>
                <a:lnTo>
                  <a:pt x="14029" y="13168"/>
                </a:lnTo>
                <a:lnTo>
                  <a:pt x="14252" y="12600"/>
                </a:lnTo>
                <a:lnTo>
                  <a:pt x="14400" y="12316"/>
                </a:lnTo>
                <a:lnTo>
                  <a:pt x="14548" y="11747"/>
                </a:lnTo>
                <a:lnTo>
                  <a:pt x="14400" y="11463"/>
                </a:lnTo>
                <a:lnTo>
                  <a:pt x="14326" y="11842"/>
                </a:lnTo>
                <a:lnTo>
                  <a:pt x="14177" y="11747"/>
                </a:lnTo>
                <a:lnTo>
                  <a:pt x="14177" y="11558"/>
                </a:lnTo>
                <a:lnTo>
                  <a:pt x="13955" y="11179"/>
                </a:lnTo>
                <a:lnTo>
                  <a:pt x="13880" y="11179"/>
                </a:lnTo>
                <a:lnTo>
                  <a:pt x="13880" y="11274"/>
                </a:lnTo>
                <a:lnTo>
                  <a:pt x="13955" y="11463"/>
                </a:lnTo>
                <a:lnTo>
                  <a:pt x="14029" y="11747"/>
                </a:lnTo>
                <a:lnTo>
                  <a:pt x="14029" y="12126"/>
                </a:lnTo>
                <a:lnTo>
                  <a:pt x="13880" y="12316"/>
                </a:lnTo>
                <a:lnTo>
                  <a:pt x="13658" y="12032"/>
                </a:lnTo>
                <a:lnTo>
                  <a:pt x="13435" y="11558"/>
                </a:lnTo>
                <a:lnTo>
                  <a:pt x="13361" y="11368"/>
                </a:lnTo>
                <a:lnTo>
                  <a:pt x="13361" y="10421"/>
                </a:lnTo>
                <a:lnTo>
                  <a:pt x="13509" y="10042"/>
                </a:lnTo>
                <a:lnTo>
                  <a:pt x="13584" y="9284"/>
                </a:lnTo>
                <a:lnTo>
                  <a:pt x="13584" y="8811"/>
                </a:lnTo>
                <a:lnTo>
                  <a:pt x="13509" y="8147"/>
                </a:lnTo>
                <a:lnTo>
                  <a:pt x="13361" y="7484"/>
                </a:lnTo>
                <a:lnTo>
                  <a:pt x="13138" y="7295"/>
                </a:lnTo>
                <a:lnTo>
                  <a:pt x="12915" y="6821"/>
                </a:lnTo>
                <a:lnTo>
                  <a:pt x="12470" y="6726"/>
                </a:lnTo>
                <a:lnTo>
                  <a:pt x="12247" y="6726"/>
                </a:lnTo>
                <a:lnTo>
                  <a:pt x="12099" y="6347"/>
                </a:lnTo>
                <a:lnTo>
                  <a:pt x="11876" y="6253"/>
                </a:lnTo>
                <a:lnTo>
                  <a:pt x="11579" y="5779"/>
                </a:lnTo>
                <a:lnTo>
                  <a:pt x="11282" y="5684"/>
                </a:lnTo>
                <a:lnTo>
                  <a:pt x="11208" y="5211"/>
                </a:lnTo>
                <a:lnTo>
                  <a:pt x="11060" y="5021"/>
                </a:lnTo>
                <a:lnTo>
                  <a:pt x="10614" y="4547"/>
                </a:lnTo>
                <a:lnTo>
                  <a:pt x="10243" y="4168"/>
                </a:lnTo>
                <a:lnTo>
                  <a:pt x="9946" y="3979"/>
                </a:lnTo>
                <a:lnTo>
                  <a:pt x="9649" y="3695"/>
                </a:lnTo>
                <a:lnTo>
                  <a:pt x="9427" y="3600"/>
                </a:lnTo>
                <a:lnTo>
                  <a:pt x="9056" y="3600"/>
                </a:lnTo>
                <a:lnTo>
                  <a:pt x="8685" y="3695"/>
                </a:lnTo>
                <a:lnTo>
                  <a:pt x="8610" y="3979"/>
                </a:lnTo>
                <a:lnTo>
                  <a:pt x="8685" y="4263"/>
                </a:lnTo>
                <a:lnTo>
                  <a:pt x="8610" y="4453"/>
                </a:lnTo>
                <a:lnTo>
                  <a:pt x="8462" y="4453"/>
                </a:lnTo>
                <a:lnTo>
                  <a:pt x="8313" y="4263"/>
                </a:lnTo>
                <a:lnTo>
                  <a:pt x="7942" y="4642"/>
                </a:lnTo>
                <a:lnTo>
                  <a:pt x="7497" y="5116"/>
                </a:lnTo>
                <a:lnTo>
                  <a:pt x="6977" y="5305"/>
                </a:lnTo>
                <a:lnTo>
                  <a:pt x="6161" y="5589"/>
                </a:lnTo>
                <a:lnTo>
                  <a:pt x="6161" y="5021"/>
                </a:lnTo>
                <a:lnTo>
                  <a:pt x="5938" y="4737"/>
                </a:lnTo>
                <a:lnTo>
                  <a:pt x="5715" y="4642"/>
                </a:lnTo>
                <a:lnTo>
                  <a:pt x="5344" y="4358"/>
                </a:lnTo>
                <a:lnTo>
                  <a:pt x="5641" y="4168"/>
                </a:lnTo>
                <a:lnTo>
                  <a:pt x="5715" y="4074"/>
                </a:lnTo>
                <a:lnTo>
                  <a:pt x="5196" y="3979"/>
                </a:lnTo>
                <a:lnTo>
                  <a:pt x="5196" y="3695"/>
                </a:lnTo>
                <a:lnTo>
                  <a:pt x="5344" y="3695"/>
                </a:lnTo>
                <a:lnTo>
                  <a:pt x="5419" y="3505"/>
                </a:lnTo>
                <a:lnTo>
                  <a:pt x="5419" y="3316"/>
                </a:lnTo>
                <a:lnTo>
                  <a:pt x="5344" y="3316"/>
                </a:lnTo>
                <a:lnTo>
                  <a:pt x="5196" y="3411"/>
                </a:lnTo>
                <a:lnTo>
                  <a:pt x="5196" y="3505"/>
                </a:lnTo>
                <a:lnTo>
                  <a:pt x="5122" y="3600"/>
                </a:lnTo>
                <a:lnTo>
                  <a:pt x="4973" y="3411"/>
                </a:lnTo>
                <a:lnTo>
                  <a:pt x="4602" y="3411"/>
                </a:lnTo>
                <a:lnTo>
                  <a:pt x="4751" y="3695"/>
                </a:lnTo>
                <a:lnTo>
                  <a:pt x="4825" y="3695"/>
                </a:lnTo>
                <a:lnTo>
                  <a:pt x="4899" y="4074"/>
                </a:lnTo>
                <a:lnTo>
                  <a:pt x="4825" y="4074"/>
                </a:lnTo>
                <a:lnTo>
                  <a:pt x="4528" y="3884"/>
                </a:lnTo>
                <a:lnTo>
                  <a:pt x="4231" y="3600"/>
                </a:lnTo>
                <a:lnTo>
                  <a:pt x="3934" y="3505"/>
                </a:lnTo>
                <a:lnTo>
                  <a:pt x="3266" y="3505"/>
                </a:lnTo>
                <a:lnTo>
                  <a:pt x="3043" y="3316"/>
                </a:lnTo>
                <a:lnTo>
                  <a:pt x="2895" y="3126"/>
                </a:lnTo>
                <a:lnTo>
                  <a:pt x="2672" y="3126"/>
                </a:lnTo>
                <a:lnTo>
                  <a:pt x="1930" y="3316"/>
                </a:lnTo>
                <a:lnTo>
                  <a:pt x="1410" y="3316"/>
                </a:lnTo>
                <a:lnTo>
                  <a:pt x="1039" y="3600"/>
                </a:lnTo>
                <a:lnTo>
                  <a:pt x="816" y="3695"/>
                </a:lnTo>
                <a:lnTo>
                  <a:pt x="520" y="3032"/>
                </a:lnTo>
                <a:lnTo>
                  <a:pt x="445" y="2558"/>
                </a:lnTo>
                <a:lnTo>
                  <a:pt x="148" y="2084"/>
                </a:lnTo>
                <a:lnTo>
                  <a:pt x="0" y="1895"/>
                </a:lnTo>
                <a:lnTo>
                  <a:pt x="0" y="1611"/>
                </a:lnTo>
                <a:lnTo>
                  <a:pt x="223" y="1516"/>
                </a:lnTo>
                <a:lnTo>
                  <a:pt x="742" y="1326"/>
                </a:lnTo>
                <a:lnTo>
                  <a:pt x="1336" y="1137"/>
                </a:lnTo>
                <a:lnTo>
                  <a:pt x="6903" y="568"/>
                </a:lnTo>
                <a:lnTo>
                  <a:pt x="7274" y="1516"/>
                </a:lnTo>
                <a:lnTo>
                  <a:pt x="14029" y="1042"/>
                </a:lnTo>
                <a:lnTo>
                  <a:pt x="14103" y="1800"/>
                </a:lnTo>
                <a:lnTo>
                  <a:pt x="14623" y="1800"/>
                </a:lnTo>
                <a:lnTo>
                  <a:pt x="14400" y="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72" name="Shape 2772"/>
          <p:cNvSpPr/>
          <p:nvPr/>
        </p:nvSpPr>
        <p:spPr>
          <a:xfrm>
            <a:off x="12648074" y="6174419"/>
            <a:ext cx="1031120" cy="912383"/>
          </a:xfrm>
          <a:custGeom>
            <a:avLst/>
            <a:gdLst/>
            <a:ahLst/>
            <a:cxnLst>
              <a:cxn ang="0">
                <a:pos x="wd2" y="hd2"/>
              </a:cxn>
              <a:cxn ang="5400000">
                <a:pos x="wd2" y="hd2"/>
              </a:cxn>
              <a:cxn ang="10800000">
                <a:pos x="wd2" y="hd2"/>
              </a:cxn>
              <a:cxn ang="16200000">
                <a:pos x="wd2" y="hd2"/>
              </a:cxn>
            </a:cxnLst>
            <a:rect l="0" t="0" r="r" b="b"/>
            <a:pathLst>
              <a:path w="21600" h="21600" extrusionOk="0">
                <a:moveTo>
                  <a:pt x="21481" y="19990"/>
                </a:moveTo>
                <a:lnTo>
                  <a:pt x="21244" y="19990"/>
                </a:lnTo>
                <a:lnTo>
                  <a:pt x="20888" y="19722"/>
                </a:lnTo>
                <a:lnTo>
                  <a:pt x="20532" y="19722"/>
                </a:lnTo>
                <a:lnTo>
                  <a:pt x="20295" y="19588"/>
                </a:lnTo>
                <a:lnTo>
                  <a:pt x="19701" y="19185"/>
                </a:lnTo>
                <a:lnTo>
                  <a:pt x="19582" y="19185"/>
                </a:lnTo>
                <a:lnTo>
                  <a:pt x="18989" y="18648"/>
                </a:lnTo>
                <a:lnTo>
                  <a:pt x="18752" y="18380"/>
                </a:lnTo>
                <a:lnTo>
                  <a:pt x="18396" y="18246"/>
                </a:lnTo>
                <a:lnTo>
                  <a:pt x="18040" y="17978"/>
                </a:lnTo>
                <a:lnTo>
                  <a:pt x="17802" y="17709"/>
                </a:lnTo>
                <a:lnTo>
                  <a:pt x="18158" y="17709"/>
                </a:lnTo>
                <a:lnTo>
                  <a:pt x="18396" y="17441"/>
                </a:lnTo>
                <a:lnTo>
                  <a:pt x="18989" y="17441"/>
                </a:lnTo>
                <a:lnTo>
                  <a:pt x="19108" y="17173"/>
                </a:lnTo>
                <a:lnTo>
                  <a:pt x="19701" y="17173"/>
                </a:lnTo>
                <a:lnTo>
                  <a:pt x="19938" y="16904"/>
                </a:lnTo>
                <a:lnTo>
                  <a:pt x="19582" y="16234"/>
                </a:lnTo>
                <a:lnTo>
                  <a:pt x="19226" y="15831"/>
                </a:lnTo>
                <a:lnTo>
                  <a:pt x="19108" y="15831"/>
                </a:lnTo>
                <a:lnTo>
                  <a:pt x="17921" y="16234"/>
                </a:lnTo>
                <a:lnTo>
                  <a:pt x="17565" y="16368"/>
                </a:lnTo>
                <a:lnTo>
                  <a:pt x="17209" y="16368"/>
                </a:lnTo>
                <a:lnTo>
                  <a:pt x="17209" y="16234"/>
                </a:lnTo>
                <a:lnTo>
                  <a:pt x="17565" y="15965"/>
                </a:lnTo>
                <a:lnTo>
                  <a:pt x="17921" y="15831"/>
                </a:lnTo>
                <a:lnTo>
                  <a:pt x="18277" y="15563"/>
                </a:lnTo>
                <a:lnTo>
                  <a:pt x="18277" y="14758"/>
                </a:lnTo>
                <a:lnTo>
                  <a:pt x="18158" y="13819"/>
                </a:lnTo>
                <a:lnTo>
                  <a:pt x="17802" y="13282"/>
                </a:lnTo>
                <a:lnTo>
                  <a:pt x="17565" y="12745"/>
                </a:lnTo>
                <a:lnTo>
                  <a:pt x="17684" y="10599"/>
                </a:lnTo>
                <a:lnTo>
                  <a:pt x="9969" y="11001"/>
                </a:lnTo>
                <a:lnTo>
                  <a:pt x="9851" y="10465"/>
                </a:lnTo>
                <a:lnTo>
                  <a:pt x="9851" y="10062"/>
                </a:lnTo>
                <a:lnTo>
                  <a:pt x="9969" y="9794"/>
                </a:lnTo>
                <a:lnTo>
                  <a:pt x="10325" y="9525"/>
                </a:lnTo>
                <a:lnTo>
                  <a:pt x="10325" y="8586"/>
                </a:lnTo>
                <a:lnTo>
                  <a:pt x="10444" y="8184"/>
                </a:lnTo>
                <a:lnTo>
                  <a:pt x="10563" y="8050"/>
                </a:lnTo>
                <a:lnTo>
                  <a:pt x="10681" y="7781"/>
                </a:lnTo>
                <a:lnTo>
                  <a:pt x="10800" y="6842"/>
                </a:lnTo>
                <a:lnTo>
                  <a:pt x="11037" y="6574"/>
                </a:lnTo>
                <a:lnTo>
                  <a:pt x="11512" y="5769"/>
                </a:lnTo>
                <a:lnTo>
                  <a:pt x="11631" y="5501"/>
                </a:lnTo>
                <a:lnTo>
                  <a:pt x="11631" y="4964"/>
                </a:lnTo>
                <a:lnTo>
                  <a:pt x="11749" y="4964"/>
                </a:lnTo>
                <a:lnTo>
                  <a:pt x="12105" y="4561"/>
                </a:lnTo>
                <a:lnTo>
                  <a:pt x="12224" y="3488"/>
                </a:lnTo>
                <a:lnTo>
                  <a:pt x="12105" y="3086"/>
                </a:lnTo>
                <a:lnTo>
                  <a:pt x="11749" y="2817"/>
                </a:lnTo>
                <a:lnTo>
                  <a:pt x="11749" y="2549"/>
                </a:lnTo>
                <a:lnTo>
                  <a:pt x="11631" y="1878"/>
                </a:lnTo>
                <a:lnTo>
                  <a:pt x="11631" y="1744"/>
                </a:lnTo>
                <a:lnTo>
                  <a:pt x="11512" y="1476"/>
                </a:lnTo>
                <a:lnTo>
                  <a:pt x="11156" y="1207"/>
                </a:lnTo>
                <a:lnTo>
                  <a:pt x="11631" y="939"/>
                </a:lnTo>
                <a:lnTo>
                  <a:pt x="11631" y="671"/>
                </a:lnTo>
                <a:lnTo>
                  <a:pt x="11512" y="268"/>
                </a:lnTo>
                <a:lnTo>
                  <a:pt x="11156" y="0"/>
                </a:lnTo>
                <a:lnTo>
                  <a:pt x="0" y="402"/>
                </a:lnTo>
                <a:lnTo>
                  <a:pt x="0" y="6306"/>
                </a:lnTo>
                <a:lnTo>
                  <a:pt x="831" y="7111"/>
                </a:lnTo>
                <a:lnTo>
                  <a:pt x="831" y="7379"/>
                </a:lnTo>
                <a:lnTo>
                  <a:pt x="1305" y="8586"/>
                </a:lnTo>
                <a:lnTo>
                  <a:pt x="1424" y="8855"/>
                </a:lnTo>
                <a:lnTo>
                  <a:pt x="1424" y="9660"/>
                </a:lnTo>
                <a:lnTo>
                  <a:pt x="1543" y="10062"/>
                </a:lnTo>
                <a:lnTo>
                  <a:pt x="1780" y="11135"/>
                </a:lnTo>
                <a:lnTo>
                  <a:pt x="2018" y="11940"/>
                </a:lnTo>
                <a:lnTo>
                  <a:pt x="1543" y="12611"/>
                </a:lnTo>
                <a:lnTo>
                  <a:pt x="1305" y="13684"/>
                </a:lnTo>
                <a:lnTo>
                  <a:pt x="1305" y="14087"/>
                </a:lnTo>
                <a:lnTo>
                  <a:pt x="1068" y="14758"/>
                </a:lnTo>
                <a:lnTo>
                  <a:pt x="1424" y="15697"/>
                </a:lnTo>
                <a:lnTo>
                  <a:pt x="1424" y="16234"/>
                </a:lnTo>
                <a:lnTo>
                  <a:pt x="1068" y="17575"/>
                </a:lnTo>
                <a:lnTo>
                  <a:pt x="712" y="18246"/>
                </a:lnTo>
                <a:lnTo>
                  <a:pt x="1780" y="18246"/>
                </a:lnTo>
                <a:lnTo>
                  <a:pt x="2136" y="17978"/>
                </a:lnTo>
                <a:lnTo>
                  <a:pt x="2967" y="17978"/>
                </a:lnTo>
                <a:lnTo>
                  <a:pt x="4035" y="18246"/>
                </a:lnTo>
                <a:lnTo>
                  <a:pt x="4629" y="18380"/>
                </a:lnTo>
                <a:lnTo>
                  <a:pt x="5222" y="18648"/>
                </a:lnTo>
                <a:lnTo>
                  <a:pt x="6053" y="19051"/>
                </a:lnTo>
                <a:lnTo>
                  <a:pt x="9376" y="19051"/>
                </a:lnTo>
                <a:lnTo>
                  <a:pt x="9495" y="18917"/>
                </a:lnTo>
                <a:lnTo>
                  <a:pt x="9257" y="18514"/>
                </a:lnTo>
                <a:lnTo>
                  <a:pt x="8545" y="18514"/>
                </a:lnTo>
                <a:lnTo>
                  <a:pt x="8308" y="18380"/>
                </a:lnTo>
                <a:lnTo>
                  <a:pt x="8426" y="17978"/>
                </a:lnTo>
                <a:lnTo>
                  <a:pt x="8545" y="17709"/>
                </a:lnTo>
                <a:lnTo>
                  <a:pt x="9138" y="17709"/>
                </a:lnTo>
                <a:lnTo>
                  <a:pt x="9969" y="18112"/>
                </a:lnTo>
                <a:lnTo>
                  <a:pt x="10800" y="18917"/>
                </a:lnTo>
                <a:lnTo>
                  <a:pt x="11512" y="19051"/>
                </a:lnTo>
                <a:lnTo>
                  <a:pt x="11987" y="18783"/>
                </a:lnTo>
                <a:lnTo>
                  <a:pt x="11868" y="19319"/>
                </a:lnTo>
                <a:lnTo>
                  <a:pt x="11631" y="20124"/>
                </a:lnTo>
                <a:lnTo>
                  <a:pt x="11868" y="20527"/>
                </a:lnTo>
                <a:lnTo>
                  <a:pt x="12580" y="20795"/>
                </a:lnTo>
                <a:lnTo>
                  <a:pt x="13174" y="20795"/>
                </a:lnTo>
                <a:lnTo>
                  <a:pt x="13648" y="21198"/>
                </a:lnTo>
                <a:lnTo>
                  <a:pt x="14123" y="21198"/>
                </a:lnTo>
                <a:lnTo>
                  <a:pt x="14360" y="20661"/>
                </a:lnTo>
                <a:lnTo>
                  <a:pt x="14835" y="20124"/>
                </a:lnTo>
                <a:lnTo>
                  <a:pt x="15191" y="19990"/>
                </a:lnTo>
                <a:lnTo>
                  <a:pt x="15666" y="20124"/>
                </a:lnTo>
                <a:lnTo>
                  <a:pt x="16141" y="20795"/>
                </a:lnTo>
                <a:lnTo>
                  <a:pt x="16615" y="20795"/>
                </a:lnTo>
                <a:lnTo>
                  <a:pt x="16853" y="20527"/>
                </a:lnTo>
                <a:lnTo>
                  <a:pt x="16615" y="19453"/>
                </a:lnTo>
                <a:lnTo>
                  <a:pt x="16615" y="19185"/>
                </a:lnTo>
                <a:lnTo>
                  <a:pt x="16853" y="18917"/>
                </a:lnTo>
                <a:lnTo>
                  <a:pt x="17327" y="18917"/>
                </a:lnTo>
                <a:lnTo>
                  <a:pt x="17802" y="19185"/>
                </a:lnTo>
                <a:lnTo>
                  <a:pt x="17802" y="19722"/>
                </a:lnTo>
                <a:lnTo>
                  <a:pt x="18752" y="19856"/>
                </a:lnTo>
                <a:lnTo>
                  <a:pt x="19582" y="20258"/>
                </a:lnTo>
                <a:lnTo>
                  <a:pt x="19938" y="20661"/>
                </a:lnTo>
                <a:lnTo>
                  <a:pt x="19701" y="21063"/>
                </a:lnTo>
                <a:lnTo>
                  <a:pt x="19582" y="21600"/>
                </a:lnTo>
                <a:lnTo>
                  <a:pt x="20057" y="21600"/>
                </a:lnTo>
                <a:lnTo>
                  <a:pt x="20295" y="21198"/>
                </a:lnTo>
                <a:lnTo>
                  <a:pt x="20532" y="20929"/>
                </a:lnTo>
                <a:lnTo>
                  <a:pt x="20888" y="21198"/>
                </a:lnTo>
                <a:lnTo>
                  <a:pt x="20888" y="21466"/>
                </a:lnTo>
                <a:lnTo>
                  <a:pt x="21125" y="21063"/>
                </a:lnTo>
                <a:lnTo>
                  <a:pt x="21600" y="20527"/>
                </a:lnTo>
                <a:lnTo>
                  <a:pt x="21481" y="1999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73" name="Shape 2773"/>
          <p:cNvSpPr/>
          <p:nvPr/>
        </p:nvSpPr>
        <p:spPr>
          <a:xfrm>
            <a:off x="12523432" y="5358380"/>
            <a:ext cx="923474" cy="833046"/>
          </a:xfrm>
          <a:custGeom>
            <a:avLst/>
            <a:gdLst/>
            <a:ahLst/>
            <a:cxnLst>
              <a:cxn ang="0">
                <a:pos x="wd2" y="hd2"/>
              </a:cxn>
              <a:cxn ang="5400000">
                <a:pos x="wd2" y="hd2"/>
              </a:cxn>
              <a:cxn ang="10800000">
                <a:pos x="wd2" y="hd2"/>
              </a:cxn>
              <a:cxn ang="16200000">
                <a:pos x="wd2" y="hd2"/>
              </a:cxn>
            </a:cxnLst>
            <a:rect l="0" t="0" r="r" b="b"/>
            <a:pathLst>
              <a:path w="21600" h="21600" extrusionOk="0">
                <a:moveTo>
                  <a:pt x="795" y="18073"/>
                </a:moveTo>
                <a:lnTo>
                  <a:pt x="530" y="17780"/>
                </a:lnTo>
                <a:lnTo>
                  <a:pt x="928" y="18220"/>
                </a:lnTo>
                <a:lnTo>
                  <a:pt x="1325" y="18367"/>
                </a:lnTo>
                <a:lnTo>
                  <a:pt x="1590" y="18073"/>
                </a:lnTo>
                <a:lnTo>
                  <a:pt x="2915" y="18220"/>
                </a:lnTo>
                <a:lnTo>
                  <a:pt x="2915" y="21600"/>
                </a:lnTo>
                <a:lnTo>
                  <a:pt x="15372" y="21159"/>
                </a:lnTo>
                <a:lnTo>
                  <a:pt x="15504" y="21159"/>
                </a:lnTo>
                <a:lnTo>
                  <a:pt x="15769" y="20424"/>
                </a:lnTo>
                <a:lnTo>
                  <a:pt x="15902" y="19984"/>
                </a:lnTo>
                <a:lnTo>
                  <a:pt x="15769" y="19543"/>
                </a:lnTo>
                <a:lnTo>
                  <a:pt x="15769" y="18367"/>
                </a:lnTo>
                <a:lnTo>
                  <a:pt x="15504" y="17927"/>
                </a:lnTo>
                <a:lnTo>
                  <a:pt x="15372" y="17780"/>
                </a:lnTo>
                <a:lnTo>
                  <a:pt x="15372" y="17486"/>
                </a:lnTo>
                <a:lnTo>
                  <a:pt x="15504" y="17192"/>
                </a:lnTo>
                <a:lnTo>
                  <a:pt x="15372" y="17045"/>
                </a:lnTo>
                <a:lnTo>
                  <a:pt x="15637" y="16604"/>
                </a:lnTo>
                <a:lnTo>
                  <a:pt x="16034" y="16016"/>
                </a:lnTo>
                <a:lnTo>
                  <a:pt x="16167" y="16016"/>
                </a:lnTo>
                <a:lnTo>
                  <a:pt x="16034" y="15722"/>
                </a:lnTo>
                <a:lnTo>
                  <a:pt x="16299" y="15135"/>
                </a:lnTo>
                <a:lnTo>
                  <a:pt x="16564" y="14694"/>
                </a:lnTo>
                <a:lnTo>
                  <a:pt x="16299" y="14547"/>
                </a:lnTo>
                <a:lnTo>
                  <a:pt x="16432" y="13959"/>
                </a:lnTo>
                <a:lnTo>
                  <a:pt x="16829" y="13518"/>
                </a:lnTo>
                <a:lnTo>
                  <a:pt x="17492" y="12637"/>
                </a:lnTo>
                <a:lnTo>
                  <a:pt x="17890" y="11902"/>
                </a:lnTo>
                <a:lnTo>
                  <a:pt x="17890" y="11314"/>
                </a:lnTo>
                <a:lnTo>
                  <a:pt x="18155" y="10580"/>
                </a:lnTo>
                <a:lnTo>
                  <a:pt x="18287" y="10580"/>
                </a:lnTo>
                <a:lnTo>
                  <a:pt x="18552" y="10286"/>
                </a:lnTo>
                <a:lnTo>
                  <a:pt x="18685" y="9845"/>
                </a:lnTo>
                <a:lnTo>
                  <a:pt x="18950" y="9551"/>
                </a:lnTo>
                <a:lnTo>
                  <a:pt x="19480" y="9257"/>
                </a:lnTo>
                <a:lnTo>
                  <a:pt x="19347" y="8816"/>
                </a:lnTo>
                <a:lnTo>
                  <a:pt x="19612" y="8522"/>
                </a:lnTo>
                <a:lnTo>
                  <a:pt x="19877" y="7935"/>
                </a:lnTo>
                <a:lnTo>
                  <a:pt x="19877" y="6318"/>
                </a:lnTo>
                <a:lnTo>
                  <a:pt x="20275" y="5731"/>
                </a:lnTo>
                <a:lnTo>
                  <a:pt x="20672" y="5437"/>
                </a:lnTo>
                <a:lnTo>
                  <a:pt x="20672" y="5143"/>
                </a:lnTo>
                <a:lnTo>
                  <a:pt x="20805" y="4849"/>
                </a:lnTo>
                <a:lnTo>
                  <a:pt x="20805" y="4261"/>
                </a:lnTo>
                <a:lnTo>
                  <a:pt x="21202" y="4114"/>
                </a:lnTo>
                <a:lnTo>
                  <a:pt x="21600" y="3233"/>
                </a:lnTo>
                <a:lnTo>
                  <a:pt x="21600" y="2792"/>
                </a:lnTo>
                <a:lnTo>
                  <a:pt x="18287" y="2939"/>
                </a:lnTo>
                <a:lnTo>
                  <a:pt x="19612" y="735"/>
                </a:lnTo>
                <a:lnTo>
                  <a:pt x="19480" y="0"/>
                </a:lnTo>
                <a:lnTo>
                  <a:pt x="0" y="588"/>
                </a:lnTo>
                <a:lnTo>
                  <a:pt x="928" y="6906"/>
                </a:lnTo>
                <a:lnTo>
                  <a:pt x="795" y="18073"/>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74" name="Shape 2774"/>
          <p:cNvSpPr/>
          <p:nvPr/>
        </p:nvSpPr>
        <p:spPr>
          <a:xfrm>
            <a:off x="13350595" y="5188373"/>
            <a:ext cx="1563674" cy="510024"/>
          </a:xfrm>
          <a:custGeom>
            <a:avLst/>
            <a:gdLst/>
            <a:ahLst/>
            <a:cxnLst>
              <a:cxn ang="0">
                <a:pos x="wd2" y="hd2"/>
              </a:cxn>
              <a:cxn ang="5400000">
                <a:pos x="wd2" y="hd2"/>
              </a:cxn>
              <a:cxn ang="10800000">
                <a:pos x="wd2" y="hd2"/>
              </a:cxn>
              <a:cxn ang="16200000">
                <a:pos x="wd2" y="hd2"/>
              </a:cxn>
            </a:cxnLst>
            <a:rect l="0" t="0" r="r" b="b"/>
            <a:pathLst>
              <a:path w="21600" h="21600" extrusionOk="0">
                <a:moveTo>
                  <a:pt x="12788" y="2826"/>
                </a:moveTo>
                <a:cubicBezTo>
                  <a:pt x="5499" y="4239"/>
                  <a:pt x="5499" y="4239"/>
                  <a:pt x="5499" y="4239"/>
                </a:cubicBezTo>
                <a:cubicBezTo>
                  <a:pt x="5632" y="6258"/>
                  <a:pt x="5632" y="6258"/>
                  <a:pt x="5632" y="6258"/>
                </a:cubicBezTo>
                <a:cubicBezTo>
                  <a:pt x="1723" y="6460"/>
                  <a:pt x="1723" y="6460"/>
                  <a:pt x="1723" y="6460"/>
                </a:cubicBezTo>
                <a:cubicBezTo>
                  <a:pt x="1590" y="6662"/>
                  <a:pt x="1590" y="6662"/>
                  <a:pt x="1590" y="6662"/>
                </a:cubicBezTo>
                <a:cubicBezTo>
                  <a:pt x="1590" y="7267"/>
                  <a:pt x="1590" y="7267"/>
                  <a:pt x="1590" y="7267"/>
                </a:cubicBezTo>
                <a:cubicBezTo>
                  <a:pt x="1590" y="7873"/>
                  <a:pt x="1590" y="7873"/>
                  <a:pt x="1590" y="7873"/>
                </a:cubicBezTo>
                <a:cubicBezTo>
                  <a:pt x="1524" y="8479"/>
                  <a:pt x="1524" y="8479"/>
                  <a:pt x="1524" y="8479"/>
                </a:cubicBezTo>
                <a:cubicBezTo>
                  <a:pt x="1391" y="8680"/>
                  <a:pt x="1391" y="8680"/>
                  <a:pt x="1391" y="8680"/>
                </a:cubicBezTo>
                <a:cubicBezTo>
                  <a:pt x="1325" y="9084"/>
                  <a:pt x="1325" y="9084"/>
                  <a:pt x="1325" y="9084"/>
                </a:cubicBezTo>
                <a:cubicBezTo>
                  <a:pt x="1391" y="9286"/>
                  <a:pt x="1391" y="9286"/>
                  <a:pt x="1391" y="9286"/>
                </a:cubicBezTo>
                <a:cubicBezTo>
                  <a:pt x="1391" y="9286"/>
                  <a:pt x="1524" y="9892"/>
                  <a:pt x="1524" y="10093"/>
                </a:cubicBezTo>
                <a:cubicBezTo>
                  <a:pt x="1590" y="10295"/>
                  <a:pt x="1458" y="10497"/>
                  <a:pt x="1458" y="10497"/>
                </a:cubicBezTo>
                <a:cubicBezTo>
                  <a:pt x="1325" y="11103"/>
                  <a:pt x="1325" y="11103"/>
                  <a:pt x="1325" y="11103"/>
                </a:cubicBezTo>
                <a:cubicBezTo>
                  <a:pt x="1259" y="11708"/>
                  <a:pt x="1259" y="11708"/>
                  <a:pt x="1259" y="11708"/>
                </a:cubicBezTo>
                <a:cubicBezTo>
                  <a:pt x="1325" y="11708"/>
                  <a:pt x="1325" y="11708"/>
                  <a:pt x="1325" y="11708"/>
                </a:cubicBezTo>
                <a:cubicBezTo>
                  <a:pt x="1325" y="12516"/>
                  <a:pt x="1325" y="12516"/>
                  <a:pt x="1325" y="12516"/>
                </a:cubicBezTo>
                <a:cubicBezTo>
                  <a:pt x="1259" y="12920"/>
                  <a:pt x="1259" y="12920"/>
                  <a:pt x="1259" y="12920"/>
                </a:cubicBezTo>
                <a:cubicBezTo>
                  <a:pt x="1193" y="13323"/>
                  <a:pt x="1193" y="13323"/>
                  <a:pt x="1193" y="13323"/>
                </a:cubicBezTo>
                <a:cubicBezTo>
                  <a:pt x="1060" y="13929"/>
                  <a:pt x="1060" y="13929"/>
                  <a:pt x="1060" y="13929"/>
                </a:cubicBezTo>
                <a:cubicBezTo>
                  <a:pt x="861" y="14131"/>
                  <a:pt x="861" y="14131"/>
                  <a:pt x="861" y="14131"/>
                </a:cubicBezTo>
                <a:cubicBezTo>
                  <a:pt x="861" y="15140"/>
                  <a:pt x="861" y="15140"/>
                  <a:pt x="861" y="15140"/>
                </a:cubicBezTo>
                <a:cubicBezTo>
                  <a:pt x="795" y="15544"/>
                  <a:pt x="795" y="15544"/>
                  <a:pt x="795" y="15544"/>
                </a:cubicBezTo>
                <a:cubicBezTo>
                  <a:pt x="795" y="15948"/>
                  <a:pt x="795" y="15948"/>
                  <a:pt x="795" y="15948"/>
                </a:cubicBezTo>
                <a:cubicBezTo>
                  <a:pt x="530" y="16553"/>
                  <a:pt x="530" y="16553"/>
                  <a:pt x="530" y="16553"/>
                </a:cubicBezTo>
                <a:cubicBezTo>
                  <a:pt x="331" y="17563"/>
                  <a:pt x="331" y="17563"/>
                  <a:pt x="331" y="17563"/>
                </a:cubicBezTo>
                <a:cubicBezTo>
                  <a:pt x="331" y="18572"/>
                  <a:pt x="331" y="18572"/>
                  <a:pt x="331" y="18572"/>
                </a:cubicBezTo>
                <a:cubicBezTo>
                  <a:pt x="331" y="19985"/>
                  <a:pt x="331" y="19985"/>
                  <a:pt x="331" y="19985"/>
                </a:cubicBezTo>
                <a:cubicBezTo>
                  <a:pt x="133" y="20994"/>
                  <a:pt x="133" y="20994"/>
                  <a:pt x="133" y="20994"/>
                </a:cubicBezTo>
                <a:cubicBezTo>
                  <a:pt x="0" y="21600"/>
                  <a:pt x="0" y="21600"/>
                  <a:pt x="0" y="21600"/>
                </a:cubicBezTo>
                <a:cubicBezTo>
                  <a:pt x="0" y="21600"/>
                  <a:pt x="0" y="21600"/>
                  <a:pt x="0" y="21600"/>
                </a:cubicBezTo>
                <a:cubicBezTo>
                  <a:pt x="15372" y="17966"/>
                  <a:pt x="15372" y="17966"/>
                  <a:pt x="15372" y="17966"/>
                </a:cubicBezTo>
                <a:cubicBezTo>
                  <a:pt x="15372" y="17966"/>
                  <a:pt x="15372" y="17966"/>
                  <a:pt x="15372" y="17966"/>
                </a:cubicBezTo>
                <a:cubicBezTo>
                  <a:pt x="15372" y="17764"/>
                  <a:pt x="15372" y="17764"/>
                  <a:pt x="15372" y="17764"/>
                </a:cubicBezTo>
                <a:cubicBezTo>
                  <a:pt x="15438" y="16553"/>
                  <a:pt x="15438" y="16553"/>
                  <a:pt x="15438" y="16553"/>
                </a:cubicBezTo>
                <a:cubicBezTo>
                  <a:pt x="15438" y="15948"/>
                  <a:pt x="15438" y="15948"/>
                  <a:pt x="15438" y="15948"/>
                </a:cubicBezTo>
                <a:cubicBezTo>
                  <a:pt x="15703" y="15140"/>
                  <a:pt x="15703" y="15140"/>
                  <a:pt x="15703" y="15140"/>
                </a:cubicBezTo>
                <a:cubicBezTo>
                  <a:pt x="15902" y="15140"/>
                  <a:pt x="15902" y="15140"/>
                  <a:pt x="15902" y="15140"/>
                </a:cubicBezTo>
                <a:cubicBezTo>
                  <a:pt x="16167" y="14535"/>
                  <a:pt x="16167" y="14535"/>
                  <a:pt x="16167" y="14535"/>
                </a:cubicBezTo>
                <a:cubicBezTo>
                  <a:pt x="16101" y="13727"/>
                  <a:pt x="16101" y="13727"/>
                  <a:pt x="16101" y="13727"/>
                </a:cubicBezTo>
                <a:cubicBezTo>
                  <a:pt x="16299" y="12920"/>
                  <a:pt x="16299" y="12920"/>
                  <a:pt x="16299" y="12920"/>
                </a:cubicBezTo>
                <a:cubicBezTo>
                  <a:pt x="18552" y="8882"/>
                  <a:pt x="18552" y="8882"/>
                  <a:pt x="18552" y="8882"/>
                </a:cubicBezTo>
                <a:cubicBezTo>
                  <a:pt x="18883" y="8277"/>
                  <a:pt x="18883" y="8277"/>
                  <a:pt x="18883" y="8277"/>
                </a:cubicBezTo>
                <a:cubicBezTo>
                  <a:pt x="19016" y="7469"/>
                  <a:pt x="19016" y="7469"/>
                  <a:pt x="19016" y="7469"/>
                </a:cubicBezTo>
                <a:cubicBezTo>
                  <a:pt x="19281" y="6258"/>
                  <a:pt x="19281" y="6258"/>
                  <a:pt x="19281" y="6258"/>
                </a:cubicBezTo>
                <a:cubicBezTo>
                  <a:pt x="19480" y="6258"/>
                  <a:pt x="19480" y="6258"/>
                  <a:pt x="19480" y="6258"/>
                </a:cubicBezTo>
                <a:cubicBezTo>
                  <a:pt x="19679" y="7065"/>
                  <a:pt x="19679" y="7065"/>
                  <a:pt x="19679" y="7065"/>
                </a:cubicBezTo>
                <a:cubicBezTo>
                  <a:pt x="19944" y="6258"/>
                  <a:pt x="19944" y="6258"/>
                  <a:pt x="19944" y="6258"/>
                </a:cubicBezTo>
                <a:cubicBezTo>
                  <a:pt x="20275" y="5047"/>
                  <a:pt x="20275" y="5047"/>
                  <a:pt x="20275" y="5047"/>
                </a:cubicBezTo>
                <a:cubicBezTo>
                  <a:pt x="21004" y="4643"/>
                  <a:pt x="21004" y="4643"/>
                  <a:pt x="21004" y="4643"/>
                </a:cubicBezTo>
                <a:cubicBezTo>
                  <a:pt x="21070" y="3836"/>
                  <a:pt x="21070" y="3836"/>
                  <a:pt x="21070" y="3836"/>
                </a:cubicBezTo>
                <a:cubicBezTo>
                  <a:pt x="21269" y="2826"/>
                  <a:pt x="21269" y="2826"/>
                  <a:pt x="21269" y="2826"/>
                </a:cubicBezTo>
                <a:cubicBezTo>
                  <a:pt x="21534" y="2422"/>
                  <a:pt x="21534" y="2422"/>
                  <a:pt x="21534" y="2422"/>
                </a:cubicBezTo>
                <a:cubicBezTo>
                  <a:pt x="21600" y="2422"/>
                  <a:pt x="21600" y="2422"/>
                  <a:pt x="21600" y="2422"/>
                </a:cubicBezTo>
                <a:cubicBezTo>
                  <a:pt x="21600" y="0"/>
                  <a:pt x="21600" y="0"/>
                  <a:pt x="21600" y="0"/>
                </a:cubicBezTo>
                <a:lnTo>
                  <a:pt x="12788" y="2826"/>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75" name="Shape 2775"/>
          <p:cNvSpPr/>
          <p:nvPr/>
        </p:nvSpPr>
        <p:spPr>
          <a:xfrm>
            <a:off x="14461027" y="5018362"/>
            <a:ext cx="1563673" cy="691369"/>
          </a:xfrm>
          <a:custGeom>
            <a:avLst/>
            <a:gdLst/>
            <a:ahLst/>
            <a:cxnLst>
              <a:cxn ang="0">
                <a:pos x="wd2" y="hd2"/>
              </a:cxn>
              <a:cxn ang="5400000">
                <a:pos x="wd2" y="hd2"/>
              </a:cxn>
              <a:cxn ang="10800000">
                <a:pos x="wd2" y="hd2"/>
              </a:cxn>
              <a:cxn ang="16200000">
                <a:pos x="wd2" y="hd2"/>
              </a:cxn>
            </a:cxnLst>
            <a:rect l="0" t="0" r="r" b="b"/>
            <a:pathLst>
              <a:path w="21600" h="21600" extrusionOk="0">
                <a:moveTo>
                  <a:pt x="21467" y="5100"/>
                </a:moveTo>
                <a:cubicBezTo>
                  <a:pt x="21335" y="4650"/>
                  <a:pt x="21335" y="4650"/>
                  <a:pt x="21335" y="4650"/>
                </a:cubicBezTo>
                <a:cubicBezTo>
                  <a:pt x="21202" y="4200"/>
                  <a:pt x="21202" y="4200"/>
                  <a:pt x="21202" y="4200"/>
                </a:cubicBezTo>
                <a:cubicBezTo>
                  <a:pt x="21004" y="4200"/>
                  <a:pt x="21004" y="4200"/>
                  <a:pt x="21004" y="4200"/>
                </a:cubicBezTo>
                <a:cubicBezTo>
                  <a:pt x="20937" y="4350"/>
                  <a:pt x="20937" y="4350"/>
                  <a:pt x="20937" y="4350"/>
                </a:cubicBezTo>
                <a:cubicBezTo>
                  <a:pt x="20871" y="5700"/>
                  <a:pt x="20871" y="5700"/>
                  <a:pt x="20871" y="5700"/>
                </a:cubicBezTo>
                <a:cubicBezTo>
                  <a:pt x="20871" y="6000"/>
                  <a:pt x="20871" y="6000"/>
                  <a:pt x="20871" y="6000"/>
                </a:cubicBezTo>
                <a:cubicBezTo>
                  <a:pt x="20672" y="5700"/>
                  <a:pt x="20672" y="5700"/>
                  <a:pt x="20672" y="5700"/>
                </a:cubicBezTo>
                <a:cubicBezTo>
                  <a:pt x="20606" y="4800"/>
                  <a:pt x="20606" y="4800"/>
                  <a:pt x="20606" y="4800"/>
                </a:cubicBezTo>
                <a:cubicBezTo>
                  <a:pt x="20474" y="4200"/>
                  <a:pt x="20474" y="4200"/>
                  <a:pt x="20474" y="4200"/>
                </a:cubicBezTo>
                <a:cubicBezTo>
                  <a:pt x="20275" y="4050"/>
                  <a:pt x="20275" y="4050"/>
                  <a:pt x="20275" y="4050"/>
                </a:cubicBezTo>
                <a:cubicBezTo>
                  <a:pt x="19877" y="4500"/>
                  <a:pt x="19877" y="4500"/>
                  <a:pt x="19877" y="4500"/>
                </a:cubicBezTo>
                <a:cubicBezTo>
                  <a:pt x="19745" y="4500"/>
                  <a:pt x="19745" y="4500"/>
                  <a:pt x="19745" y="4500"/>
                </a:cubicBezTo>
                <a:cubicBezTo>
                  <a:pt x="19347" y="4800"/>
                  <a:pt x="19347" y="4800"/>
                  <a:pt x="19347" y="4800"/>
                </a:cubicBezTo>
                <a:cubicBezTo>
                  <a:pt x="19148" y="5250"/>
                  <a:pt x="19148" y="5250"/>
                  <a:pt x="19148" y="5250"/>
                </a:cubicBezTo>
                <a:cubicBezTo>
                  <a:pt x="18950" y="5850"/>
                  <a:pt x="18950" y="5850"/>
                  <a:pt x="18950" y="5850"/>
                </a:cubicBezTo>
                <a:cubicBezTo>
                  <a:pt x="18883" y="5550"/>
                  <a:pt x="18883" y="5550"/>
                  <a:pt x="18883" y="5550"/>
                </a:cubicBezTo>
                <a:cubicBezTo>
                  <a:pt x="18883" y="4800"/>
                  <a:pt x="18883" y="4800"/>
                  <a:pt x="18883" y="4800"/>
                </a:cubicBezTo>
                <a:cubicBezTo>
                  <a:pt x="18883" y="4500"/>
                  <a:pt x="18883" y="4500"/>
                  <a:pt x="18883" y="4500"/>
                </a:cubicBezTo>
                <a:cubicBezTo>
                  <a:pt x="18751" y="4050"/>
                  <a:pt x="18751" y="4050"/>
                  <a:pt x="18751" y="4050"/>
                </a:cubicBezTo>
                <a:cubicBezTo>
                  <a:pt x="18685" y="3750"/>
                  <a:pt x="18685" y="3750"/>
                  <a:pt x="18685" y="3750"/>
                </a:cubicBezTo>
                <a:cubicBezTo>
                  <a:pt x="18618" y="3450"/>
                  <a:pt x="18618" y="3450"/>
                  <a:pt x="18618" y="3450"/>
                </a:cubicBezTo>
                <a:cubicBezTo>
                  <a:pt x="18618" y="3000"/>
                  <a:pt x="18618" y="3000"/>
                  <a:pt x="18618" y="3000"/>
                </a:cubicBezTo>
                <a:cubicBezTo>
                  <a:pt x="18618" y="2700"/>
                  <a:pt x="18618" y="2700"/>
                  <a:pt x="18618" y="2700"/>
                </a:cubicBezTo>
                <a:cubicBezTo>
                  <a:pt x="18751" y="2400"/>
                  <a:pt x="18751" y="2400"/>
                  <a:pt x="18751" y="2400"/>
                </a:cubicBezTo>
                <a:cubicBezTo>
                  <a:pt x="18751" y="2400"/>
                  <a:pt x="18751" y="2400"/>
                  <a:pt x="18751" y="2400"/>
                </a:cubicBezTo>
                <a:cubicBezTo>
                  <a:pt x="18817" y="3000"/>
                  <a:pt x="18817" y="3000"/>
                  <a:pt x="18817" y="3000"/>
                </a:cubicBezTo>
                <a:cubicBezTo>
                  <a:pt x="18883" y="3900"/>
                  <a:pt x="18883" y="3900"/>
                  <a:pt x="18883" y="3900"/>
                </a:cubicBezTo>
                <a:cubicBezTo>
                  <a:pt x="19016" y="4650"/>
                  <a:pt x="19016" y="4650"/>
                  <a:pt x="19016" y="4650"/>
                </a:cubicBezTo>
                <a:cubicBezTo>
                  <a:pt x="19215" y="4350"/>
                  <a:pt x="19215" y="4350"/>
                  <a:pt x="19215" y="4350"/>
                </a:cubicBezTo>
                <a:cubicBezTo>
                  <a:pt x="19281" y="4200"/>
                  <a:pt x="19281" y="4200"/>
                  <a:pt x="19281" y="4200"/>
                </a:cubicBezTo>
                <a:cubicBezTo>
                  <a:pt x="19480" y="3900"/>
                  <a:pt x="19480" y="3900"/>
                  <a:pt x="19480" y="3900"/>
                </a:cubicBezTo>
                <a:cubicBezTo>
                  <a:pt x="19546" y="3900"/>
                  <a:pt x="19546" y="3900"/>
                  <a:pt x="19546" y="3900"/>
                </a:cubicBezTo>
                <a:cubicBezTo>
                  <a:pt x="19811" y="3600"/>
                  <a:pt x="19811" y="3600"/>
                  <a:pt x="19811" y="3600"/>
                </a:cubicBezTo>
                <a:cubicBezTo>
                  <a:pt x="19877" y="3300"/>
                  <a:pt x="19877" y="3300"/>
                  <a:pt x="19877" y="3300"/>
                </a:cubicBezTo>
                <a:cubicBezTo>
                  <a:pt x="20209" y="3300"/>
                  <a:pt x="20209" y="3300"/>
                  <a:pt x="20209" y="3300"/>
                </a:cubicBezTo>
                <a:cubicBezTo>
                  <a:pt x="20275" y="2850"/>
                  <a:pt x="20275" y="2850"/>
                  <a:pt x="20275" y="2850"/>
                </a:cubicBezTo>
                <a:cubicBezTo>
                  <a:pt x="20341" y="2700"/>
                  <a:pt x="20341" y="2700"/>
                  <a:pt x="20341" y="2700"/>
                </a:cubicBezTo>
                <a:cubicBezTo>
                  <a:pt x="20341" y="2700"/>
                  <a:pt x="20275" y="2550"/>
                  <a:pt x="20275" y="2400"/>
                </a:cubicBezTo>
                <a:cubicBezTo>
                  <a:pt x="20209" y="2400"/>
                  <a:pt x="20209" y="2400"/>
                  <a:pt x="20209" y="2400"/>
                </a:cubicBezTo>
                <a:cubicBezTo>
                  <a:pt x="20076" y="1950"/>
                  <a:pt x="20076" y="1950"/>
                  <a:pt x="20076" y="1950"/>
                </a:cubicBezTo>
                <a:cubicBezTo>
                  <a:pt x="20076" y="1800"/>
                  <a:pt x="20076" y="1800"/>
                  <a:pt x="20076" y="1800"/>
                </a:cubicBezTo>
                <a:cubicBezTo>
                  <a:pt x="20142" y="1800"/>
                  <a:pt x="20142" y="1800"/>
                  <a:pt x="20142" y="1800"/>
                </a:cubicBezTo>
                <a:cubicBezTo>
                  <a:pt x="20474" y="2100"/>
                  <a:pt x="20474" y="2100"/>
                  <a:pt x="20474" y="2100"/>
                </a:cubicBezTo>
                <a:cubicBezTo>
                  <a:pt x="20672" y="2100"/>
                  <a:pt x="20672" y="2100"/>
                  <a:pt x="20672" y="2100"/>
                </a:cubicBezTo>
                <a:cubicBezTo>
                  <a:pt x="20672" y="1650"/>
                  <a:pt x="20672" y="1650"/>
                  <a:pt x="20672" y="1650"/>
                </a:cubicBezTo>
                <a:cubicBezTo>
                  <a:pt x="20474" y="1050"/>
                  <a:pt x="20474" y="1050"/>
                  <a:pt x="20474" y="1050"/>
                </a:cubicBezTo>
                <a:cubicBezTo>
                  <a:pt x="20407" y="600"/>
                  <a:pt x="20407" y="600"/>
                  <a:pt x="20407" y="600"/>
                </a:cubicBezTo>
                <a:cubicBezTo>
                  <a:pt x="20209" y="0"/>
                  <a:pt x="20209" y="0"/>
                  <a:pt x="20209" y="0"/>
                </a:cubicBezTo>
                <a:cubicBezTo>
                  <a:pt x="14444" y="2700"/>
                  <a:pt x="14444" y="2700"/>
                  <a:pt x="14444" y="2700"/>
                </a:cubicBezTo>
                <a:cubicBezTo>
                  <a:pt x="10270" y="4200"/>
                  <a:pt x="10270" y="4200"/>
                  <a:pt x="10270" y="4200"/>
                </a:cubicBezTo>
                <a:cubicBezTo>
                  <a:pt x="6228" y="5250"/>
                  <a:pt x="6228" y="5250"/>
                  <a:pt x="6228" y="5250"/>
                </a:cubicBezTo>
                <a:cubicBezTo>
                  <a:pt x="6228" y="7050"/>
                  <a:pt x="6228" y="7050"/>
                  <a:pt x="6228" y="7050"/>
                </a:cubicBezTo>
                <a:cubicBezTo>
                  <a:pt x="6162" y="7050"/>
                  <a:pt x="6162" y="7050"/>
                  <a:pt x="6162" y="7050"/>
                </a:cubicBezTo>
                <a:cubicBezTo>
                  <a:pt x="5897" y="7350"/>
                  <a:pt x="5897" y="7350"/>
                  <a:pt x="5897" y="7350"/>
                </a:cubicBezTo>
                <a:cubicBezTo>
                  <a:pt x="5698" y="8100"/>
                  <a:pt x="5698" y="8100"/>
                  <a:pt x="5698" y="8100"/>
                </a:cubicBezTo>
                <a:cubicBezTo>
                  <a:pt x="5632" y="8700"/>
                  <a:pt x="5632" y="8700"/>
                  <a:pt x="5632" y="8700"/>
                </a:cubicBezTo>
                <a:cubicBezTo>
                  <a:pt x="4903" y="9000"/>
                  <a:pt x="4903" y="9000"/>
                  <a:pt x="4903" y="9000"/>
                </a:cubicBezTo>
                <a:cubicBezTo>
                  <a:pt x="4572" y="9900"/>
                  <a:pt x="4572" y="9900"/>
                  <a:pt x="4572" y="9900"/>
                </a:cubicBezTo>
                <a:cubicBezTo>
                  <a:pt x="4307" y="10500"/>
                  <a:pt x="4307" y="10500"/>
                  <a:pt x="4307" y="10500"/>
                </a:cubicBezTo>
                <a:cubicBezTo>
                  <a:pt x="4108" y="9900"/>
                  <a:pt x="4108" y="9900"/>
                  <a:pt x="4108" y="9900"/>
                </a:cubicBezTo>
                <a:cubicBezTo>
                  <a:pt x="3909" y="9900"/>
                  <a:pt x="3909" y="9900"/>
                  <a:pt x="3909" y="9900"/>
                </a:cubicBezTo>
                <a:cubicBezTo>
                  <a:pt x="3644" y="10800"/>
                  <a:pt x="3644" y="10800"/>
                  <a:pt x="3644" y="10800"/>
                </a:cubicBezTo>
                <a:cubicBezTo>
                  <a:pt x="3512" y="11400"/>
                  <a:pt x="3512" y="11400"/>
                  <a:pt x="3512" y="11400"/>
                </a:cubicBezTo>
                <a:cubicBezTo>
                  <a:pt x="3180" y="11850"/>
                  <a:pt x="3180" y="11850"/>
                  <a:pt x="3180" y="11850"/>
                </a:cubicBezTo>
                <a:cubicBezTo>
                  <a:pt x="928" y="14850"/>
                  <a:pt x="928" y="14850"/>
                  <a:pt x="928" y="14850"/>
                </a:cubicBezTo>
                <a:cubicBezTo>
                  <a:pt x="729" y="15450"/>
                  <a:pt x="729" y="15450"/>
                  <a:pt x="729" y="15450"/>
                </a:cubicBezTo>
                <a:cubicBezTo>
                  <a:pt x="795" y="16050"/>
                  <a:pt x="795" y="16050"/>
                  <a:pt x="795" y="16050"/>
                </a:cubicBezTo>
                <a:cubicBezTo>
                  <a:pt x="530" y="16500"/>
                  <a:pt x="530" y="16500"/>
                  <a:pt x="530" y="16500"/>
                </a:cubicBezTo>
                <a:cubicBezTo>
                  <a:pt x="331" y="16500"/>
                  <a:pt x="331" y="16500"/>
                  <a:pt x="331" y="16500"/>
                </a:cubicBezTo>
                <a:cubicBezTo>
                  <a:pt x="66" y="17100"/>
                  <a:pt x="66" y="17100"/>
                  <a:pt x="66" y="17100"/>
                </a:cubicBezTo>
                <a:cubicBezTo>
                  <a:pt x="66" y="17550"/>
                  <a:pt x="66" y="17550"/>
                  <a:pt x="66" y="17550"/>
                </a:cubicBezTo>
                <a:cubicBezTo>
                  <a:pt x="0" y="18450"/>
                  <a:pt x="0" y="18450"/>
                  <a:pt x="0" y="18450"/>
                </a:cubicBezTo>
                <a:cubicBezTo>
                  <a:pt x="0" y="18600"/>
                  <a:pt x="0" y="18600"/>
                  <a:pt x="0" y="18600"/>
                </a:cubicBezTo>
                <a:cubicBezTo>
                  <a:pt x="0" y="18600"/>
                  <a:pt x="0" y="18600"/>
                  <a:pt x="0" y="18600"/>
                </a:cubicBezTo>
                <a:cubicBezTo>
                  <a:pt x="3710" y="17700"/>
                  <a:pt x="3710" y="17700"/>
                  <a:pt x="3710" y="17700"/>
                </a:cubicBezTo>
                <a:cubicBezTo>
                  <a:pt x="4837" y="15750"/>
                  <a:pt x="4837" y="15750"/>
                  <a:pt x="4837" y="15750"/>
                </a:cubicBezTo>
                <a:cubicBezTo>
                  <a:pt x="5499" y="15600"/>
                  <a:pt x="5499" y="15600"/>
                  <a:pt x="5499" y="15600"/>
                </a:cubicBezTo>
                <a:cubicBezTo>
                  <a:pt x="5963" y="15600"/>
                  <a:pt x="5963" y="15600"/>
                  <a:pt x="5963" y="15600"/>
                </a:cubicBezTo>
                <a:cubicBezTo>
                  <a:pt x="6758" y="15900"/>
                  <a:pt x="6758" y="15900"/>
                  <a:pt x="6758" y="15900"/>
                </a:cubicBezTo>
                <a:cubicBezTo>
                  <a:pt x="7156" y="15750"/>
                  <a:pt x="7156" y="15750"/>
                  <a:pt x="7156" y="15750"/>
                </a:cubicBezTo>
                <a:cubicBezTo>
                  <a:pt x="7355" y="15600"/>
                  <a:pt x="7355" y="15600"/>
                  <a:pt x="7355" y="15600"/>
                </a:cubicBezTo>
                <a:cubicBezTo>
                  <a:pt x="7686" y="15150"/>
                  <a:pt x="7686" y="15150"/>
                  <a:pt x="7686" y="15150"/>
                </a:cubicBezTo>
                <a:cubicBezTo>
                  <a:pt x="8150" y="15000"/>
                  <a:pt x="8150" y="15000"/>
                  <a:pt x="8150" y="15000"/>
                </a:cubicBezTo>
                <a:cubicBezTo>
                  <a:pt x="8746" y="15150"/>
                  <a:pt x="8746" y="15150"/>
                  <a:pt x="8746" y="15150"/>
                </a:cubicBezTo>
                <a:cubicBezTo>
                  <a:pt x="9144" y="15600"/>
                  <a:pt x="9144" y="15600"/>
                  <a:pt x="9144" y="15600"/>
                </a:cubicBezTo>
                <a:cubicBezTo>
                  <a:pt x="9409" y="17100"/>
                  <a:pt x="9409" y="17100"/>
                  <a:pt x="9409" y="17100"/>
                </a:cubicBezTo>
                <a:cubicBezTo>
                  <a:pt x="12059" y="15900"/>
                  <a:pt x="12059" y="15900"/>
                  <a:pt x="12059" y="15900"/>
                </a:cubicBezTo>
                <a:cubicBezTo>
                  <a:pt x="15504" y="21600"/>
                  <a:pt x="15504" y="21600"/>
                  <a:pt x="15504" y="21600"/>
                </a:cubicBezTo>
                <a:cubicBezTo>
                  <a:pt x="16101" y="21000"/>
                  <a:pt x="16101" y="21000"/>
                  <a:pt x="16101" y="21000"/>
                </a:cubicBezTo>
                <a:cubicBezTo>
                  <a:pt x="16233" y="21000"/>
                  <a:pt x="16233" y="21000"/>
                  <a:pt x="16233" y="21000"/>
                </a:cubicBezTo>
                <a:cubicBezTo>
                  <a:pt x="16829" y="20850"/>
                  <a:pt x="16829" y="20850"/>
                  <a:pt x="16829" y="20850"/>
                </a:cubicBezTo>
                <a:cubicBezTo>
                  <a:pt x="16962" y="20400"/>
                  <a:pt x="16962" y="20400"/>
                  <a:pt x="16962" y="20400"/>
                </a:cubicBezTo>
                <a:cubicBezTo>
                  <a:pt x="17161" y="19950"/>
                  <a:pt x="17161" y="19950"/>
                  <a:pt x="17161" y="19950"/>
                </a:cubicBezTo>
                <a:cubicBezTo>
                  <a:pt x="17227" y="18600"/>
                  <a:pt x="17227" y="18600"/>
                  <a:pt x="17227" y="18600"/>
                </a:cubicBezTo>
                <a:cubicBezTo>
                  <a:pt x="17426" y="17550"/>
                  <a:pt x="17426" y="17550"/>
                  <a:pt x="17426" y="17550"/>
                </a:cubicBezTo>
                <a:cubicBezTo>
                  <a:pt x="17691" y="16650"/>
                  <a:pt x="17691" y="16650"/>
                  <a:pt x="17691" y="16650"/>
                </a:cubicBezTo>
                <a:cubicBezTo>
                  <a:pt x="17956" y="16200"/>
                  <a:pt x="17956" y="16200"/>
                  <a:pt x="17956" y="16200"/>
                </a:cubicBezTo>
                <a:cubicBezTo>
                  <a:pt x="17956" y="15900"/>
                  <a:pt x="17956" y="15900"/>
                  <a:pt x="17956" y="15900"/>
                </a:cubicBezTo>
                <a:cubicBezTo>
                  <a:pt x="17890" y="15450"/>
                  <a:pt x="17890" y="15450"/>
                  <a:pt x="17890" y="15450"/>
                </a:cubicBezTo>
                <a:cubicBezTo>
                  <a:pt x="17823" y="15150"/>
                  <a:pt x="17823" y="15150"/>
                  <a:pt x="17823" y="15150"/>
                </a:cubicBezTo>
                <a:cubicBezTo>
                  <a:pt x="17890" y="15000"/>
                  <a:pt x="17890" y="15000"/>
                  <a:pt x="17890" y="15000"/>
                </a:cubicBezTo>
                <a:cubicBezTo>
                  <a:pt x="17890" y="14700"/>
                  <a:pt x="17890" y="14700"/>
                  <a:pt x="17890" y="14700"/>
                </a:cubicBezTo>
                <a:cubicBezTo>
                  <a:pt x="17956" y="14550"/>
                  <a:pt x="17956" y="14550"/>
                  <a:pt x="17956" y="14550"/>
                </a:cubicBezTo>
                <a:cubicBezTo>
                  <a:pt x="18022" y="14550"/>
                  <a:pt x="18022" y="14550"/>
                  <a:pt x="18022" y="14550"/>
                </a:cubicBezTo>
                <a:cubicBezTo>
                  <a:pt x="18088" y="14700"/>
                  <a:pt x="18088" y="14700"/>
                  <a:pt x="18088" y="14700"/>
                </a:cubicBezTo>
                <a:cubicBezTo>
                  <a:pt x="18155" y="15300"/>
                  <a:pt x="18155" y="15300"/>
                  <a:pt x="18155" y="15300"/>
                </a:cubicBezTo>
                <a:cubicBezTo>
                  <a:pt x="18420" y="15000"/>
                  <a:pt x="18420" y="15000"/>
                  <a:pt x="18420" y="15000"/>
                </a:cubicBezTo>
                <a:cubicBezTo>
                  <a:pt x="18618" y="14850"/>
                  <a:pt x="18618" y="14850"/>
                  <a:pt x="18618" y="14850"/>
                </a:cubicBezTo>
                <a:cubicBezTo>
                  <a:pt x="18618" y="14550"/>
                  <a:pt x="18618" y="14550"/>
                  <a:pt x="18618" y="14550"/>
                </a:cubicBezTo>
                <a:cubicBezTo>
                  <a:pt x="18618" y="14250"/>
                  <a:pt x="18618" y="14250"/>
                  <a:pt x="18618" y="14250"/>
                </a:cubicBezTo>
                <a:cubicBezTo>
                  <a:pt x="18751" y="14100"/>
                  <a:pt x="18751" y="14100"/>
                  <a:pt x="18751" y="14100"/>
                </a:cubicBezTo>
                <a:cubicBezTo>
                  <a:pt x="18751" y="13950"/>
                  <a:pt x="18751" y="13950"/>
                  <a:pt x="18751" y="13950"/>
                </a:cubicBezTo>
                <a:cubicBezTo>
                  <a:pt x="18883" y="14250"/>
                  <a:pt x="18883" y="14250"/>
                  <a:pt x="18883" y="14250"/>
                </a:cubicBezTo>
                <a:cubicBezTo>
                  <a:pt x="19215" y="13950"/>
                  <a:pt x="19215" y="13950"/>
                  <a:pt x="19215" y="13950"/>
                </a:cubicBezTo>
                <a:cubicBezTo>
                  <a:pt x="19480" y="13650"/>
                  <a:pt x="19480" y="13650"/>
                  <a:pt x="19480" y="13650"/>
                </a:cubicBezTo>
                <a:cubicBezTo>
                  <a:pt x="19612" y="13650"/>
                  <a:pt x="19612" y="13650"/>
                  <a:pt x="19612" y="13650"/>
                </a:cubicBezTo>
                <a:cubicBezTo>
                  <a:pt x="19811" y="13350"/>
                  <a:pt x="19811" y="13350"/>
                  <a:pt x="19811" y="13350"/>
                </a:cubicBezTo>
                <a:cubicBezTo>
                  <a:pt x="19944" y="13200"/>
                  <a:pt x="19944" y="13200"/>
                  <a:pt x="19944" y="13200"/>
                </a:cubicBezTo>
                <a:cubicBezTo>
                  <a:pt x="19944" y="13050"/>
                  <a:pt x="19944" y="13050"/>
                  <a:pt x="19944" y="13050"/>
                </a:cubicBezTo>
                <a:cubicBezTo>
                  <a:pt x="20209" y="13500"/>
                  <a:pt x="20209" y="13500"/>
                  <a:pt x="20209" y="13500"/>
                </a:cubicBezTo>
                <a:cubicBezTo>
                  <a:pt x="20341" y="12900"/>
                  <a:pt x="20341" y="12900"/>
                  <a:pt x="20341" y="12900"/>
                </a:cubicBezTo>
                <a:cubicBezTo>
                  <a:pt x="20407" y="12150"/>
                  <a:pt x="20407" y="12150"/>
                  <a:pt x="20407" y="12150"/>
                </a:cubicBezTo>
                <a:cubicBezTo>
                  <a:pt x="20474" y="11850"/>
                  <a:pt x="20474" y="11850"/>
                  <a:pt x="20474" y="11850"/>
                </a:cubicBezTo>
                <a:cubicBezTo>
                  <a:pt x="20540" y="11550"/>
                  <a:pt x="20540" y="11550"/>
                  <a:pt x="20540" y="11550"/>
                </a:cubicBezTo>
                <a:cubicBezTo>
                  <a:pt x="20540" y="11550"/>
                  <a:pt x="20474" y="11100"/>
                  <a:pt x="20407" y="11250"/>
                </a:cubicBezTo>
                <a:cubicBezTo>
                  <a:pt x="20341" y="11250"/>
                  <a:pt x="20142" y="11400"/>
                  <a:pt x="20142" y="11400"/>
                </a:cubicBezTo>
                <a:cubicBezTo>
                  <a:pt x="20076" y="11700"/>
                  <a:pt x="20076" y="11700"/>
                  <a:pt x="20076" y="11700"/>
                </a:cubicBezTo>
                <a:cubicBezTo>
                  <a:pt x="19944" y="11700"/>
                  <a:pt x="19944" y="11700"/>
                  <a:pt x="19944" y="11700"/>
                </a:cubicBezTo>
                <a:cubicBezTo>
                  <a:pt x="19811" y="12000"/>
                  <a:pt x="19811" y="12000"/>
                  <a:pt x="19811" y="12000"/>
                </a:cubicBezTo>
                <a:cubicBezTo>
                  <a:pt x="19480" y="12450"/>
                  <a:pt x="19480" y="12450"/>
                  <a:pt x="19480" y="12450"/>
                </a:cubicBezTo>
                <a:cubicBezTo>
                  <a:pt x="19281" y="12450"/>
                  <a:pt x="19281" y="12450"/>
                  <a:pt x="19281" y="12450"/>
                </a:cubicBezTo>
                <a:cubicBezTo>
                  <a:pt x="18751" y="12150"/>
                  <a:pt x="18751" y="12150"/>
                  <a:pt x="18751" y="12150"/>
                </a:cubicBezTo>
                <a:cubicBezTo>
                  <a:pt x="18751" y="11850"/>
                  <a:pt x="18751" y="11850"/>
                  <a:pt x="18751" y="11850"/>
                </a:cubicBezTo>
                <a:cubicBezTo>
                  <a:pt x="18751" y="11550"/>
                  <a:pt x="18751" y="11550"/>
                  <a:pt x="18751" y="11550"/>
                </a:cubicBezTo>
                <a:cubicBezTo>
                  <a:pt x="18817" y="11400"/>
                  <a:pt x="18817" y="11400"/>
                  <a:pt x="18817" y="11400"/>
                </a:cubicBezTo>
                <a:cubicBezTo>
                  <a:pt x="18950" y="11400"/>
                  <a:pt x="18950" y="11400"/>
                  <a:pt x="18950" y="11400"/>
                </a:cubicBezTo>
                <a:cubicBezTo>
                  <a:pt x="19082" y="11550"/>
                  <a:pt x="19082" y="11550"/>
                  <a:pt x="19082" y="11550"/>
                </a:cubicBezTo>
                <a:cubicBezTo>
                  <a:pt x="19413" y="11550"/>
                  <a:pt x="19413" y="11550"/>
                  <a:pt x="19413" y="11550"/>
                </a:cubicBezTo>
                <a:cubicBezTo>
                  <a:pt x="19612" y="11250"/>
                  <a:pt x="19612" y="11250"/>
                  <a:pt x="19612" y="11250"/>
                </a:cubicBezTo>
                <a:cubicBezTo>
                  <a:pt x="19612" y="10950"/>
                  <a:pt x="19612" y="10950"/>
                  <a:pt x="19612" y="10950"/>
                </a:cubicBezTo>
                <a:cubicBezTo>
                  <a:pt x="19546" y="10650"/>
                  <a:pt x="19546" y="10650"/>
                  <a:pt x="19546" y="10650"/>
                </a:cubicBezTo>
                <a:cubicBezTo>
                  <a:pt x="19612" y="10200"/>
                  <a:pt x="19612" y="10200"/>
                  <a:pt x="19612" y="10200"/>
                </a:cubicBezTo>
                <a:cubicBezTo>
                  <a:pt x="19679" y="10200"/>
                  <a:pt x="19679" y="10200"/>
                  <a:pt x="19679" y="10200"/>
                </a:cubicBezTo>
                <a:cubicBezTo>
                  <a:pt x="19811" y="9900"/>
                  <a:pt x="19811" y="9900"/>
                  <a:pt x="19811" y="9900"/>
                </a:cubicBezTo>
                <a:cubicBezTo>
                  <a:pt x="19811" y="9600"/>
                  <a:pt x="19811" y="9600"/>
                  <a:pt x="19811" y="9600"/>
                </a:cubicBezTo>
                <a:cubicBezTo>
                  <a:pt x="19612" y="9600"/>
                  <a:pt x="19612" y="9600"/>
                  <a:pt x="19612" y="9600"/>
                </a:cubicBezTo>
                <a:cubicBezTo>
                  <a:pt x="19215" y="9150"/>
                  <a:pt x="19215" y="9150"/>
                  <a:pt x="19215" y="9150"/>
                </a:cubicBezTo>
                <a:cubicBezTo>
                  <a:pt x="18751" y="9000"/>
                  <a:pt x="18751" y="9000"/>
                  <a:pt x="18751" y="9000"/>
                </a:cubicBezTo>
                <a:cubicBezTo>
                  <a:pt x="18552" y="8700"/>
                  <a:pt x="18552" y="8700"/>
                  <a:pt x="18552" y="8700"/>
                </a:cubicBezTo>
                <a:cubicBezTo>
                  <a:pt x="18552" y="8550"/>
                  <a:pt x="18552" y="8550"/>
                  <a:pt x="18552" y="8550"/>
                </a:cubicBezTo>
                <a:cubicBezTo>
                  <a:pt x="18817" y="8550"/>
                  <a:pt x="18817" y="8550"/>
                  <a:pt x="18817" y="8550"/>
                </a:cubicBezTo>
                <a:cubicBezTo>
                  <a:pt x="19215" y="8550"/>
                  <a:pt x="19215" y="8550"/>
                  <a:pt x="19215" y="8550"/>
                </a:cubicBezTo>
                <a:cubicBezTo>
                  <a:pt x="19480" y="8850"/>
                  <a:pt x="19480" y="8850"/>
                  <a:pt x="19480" y="8850"/>
                </a:cubicBezTo>
                <a:cubicBezTo>
                  <a:pt x="19546" y="8550"/>
                  <a:pt x="19546" y="8550"/>
                  <a:pt x="19546" y="8550"/>
                </a:cubicBezTo>
                <a:cubicBezTo>
                  <a:pt x="19480" y="8250"/>
                  <a:pt x="19480" y="8250"/>
                  <a:pt x="19480" y="8250"/>
                </a:cubicBezTo>
                <a:cubicBezTo>
                  <a:pt x="19413" y="8100"/>
                  <a:pt x="19413" y="8100"/>
                  <a:pt x="19413" y="8100"/>
                </a:cubicBezTo>
                <a:cubicBezTo>
                  <a:pt x="19347" y="7800"/>
                  <a:pt x="19347" y="7800"/>
                  <a:pt x="19347" y="7800"/>
                </a:cubicBezTo>
                <a:cubicBezTo>
                  <a:pt x="19480" y="7650"/>
                  <a:pt x="19480" y="7650"/>
                  <a:pt x="19480" y="7650"/>
                </a:cubicBezTo>
                <a:cubicBezTo>
                  <a:pt x="19679" y="7650"/>
                  <a:pt x="19679" y="7650"/>
                  <a:pt x="19679" y="7650"/>
                </a:cubicBezTo>
                <a:cubicBezTo>
                  <a:pt x="19745" y="8400"/>
                  <a:pt x="19745" y="8400"/>
                  <a:pt x="19745" y="8400"/>
                </a:cubicBezTo>
                <a:cubicBezTo>
                  <a:pt x="19877" y="8700"/>
                  <a:pt x="19877" y="8700"/>
                  <a:pt x="19877" y="8700"/>
                </a:cubicBezTo>
                <a:cubicBezTo>
                  <a:pt x="20076" y="8700"/>
                  <a:pt x="20076" y="8700"/>
                  <a:pt x="20076" y="8700"/>
                </a:cubicBezTo>
                <a:cubicBezTo>
                  <a:pt x="20142" y="8550"/>
                  <a:pt x="20142" y="8550"/>
                  <a:pt x="20142" y="8550"/>
                </a:cubicBezTo>
                <a:cubicBezTo>
                  <a:pt x="20275" y="8700"/>
                  <a:pt x="20275" y="8700"/>
                  <a:pt x="20275" y="8700"/>
                </a:cubicBezTo>
                <a:cubicBezTo>
                  <a:pt x="20540" y="8700"/>
                  <a:pt x="20540" y="8700"/>
                  <a:pt x="20540" y="8700"/>
                </a:cubicBezTo>
                <a:cubicBezTo>
                  <a:pt x="20937" y="8700"/>
                  <a:pt x="20937" y="8700"/>
                  <a:pt x="20937" y="8700"/>
                </a:cubicBezTo>
                <a:cubicBezTo>
                  <a:pt x="21004" y="8550"/>
                  <a:pt x="21004" y="8550"/>
                  <a:pt x="21004" y="8550"/>
                </a:cubicBezTo>
                <a:cubicBezTo>
                  <a:pt x="21004" y="7950"/>
                  <a:pt x="21004" y="7950"/>
                  <a:pt x="21004" y="7950"/>
                </a:cubicBezTo>
                <a:cubicBezTo>
                  <a:pt x="21070" y="7650"/>
                  <a:pt x="21070" y="7650"/>
                  <a:pt x="21070" y="7650"/>
                </a:cubicBezTo>
                <a:cubicBezTo>
                  <a:pt x="21136" y="7200"/>
                  <a:pt x="21136" y="7200"/>
                  <a:pt x="21136" y="7200"/>
                </a:cubicBezTo>
                <a:cubicBezTo>
                  <a:pt x="21136" y="6900"/>
                  <a:pt x="21136" y="6900"/>
                  <a:pt x="21136" y="6900"/>
                </a:cubicBezTo>
                <a:cubicBezTo>
                  <a:pt x="21202" y="6300"/>
                  <a:pt x="21202" y="6300"/>
                  <a:pt x="21202" y="6300"/>
                </a:cubicBezTo>
                <a:cubicBezTo>
                  <a:pt x="21335" y="6300"/>
                  <a:pt x="21335" y="6300"/>
                  <a:pt x="21335" y="6300"/>
                </a:cubicBezTo>
                <a:cubicBezTo>
                  <a:pt x="21401" y="6600"/>
                  <a:pt x="21401" y="6600"/>
                  <a:pt x="21401" y="6600"/>
                </a:cubicBezTo>
                <a:cubicBezTo>
                  <a:pt x="21534" y="6300"/>
                  <a:pt x="21534" y="6300"/>
                  <a:pt x="21534" y="6300"/>
                </a:cubicBezTo>
                <a:cubicBezTo>
                  <a:pt x="21534" y="5850"/>
                  <a:pt x="21534" y="5850"/>
                  <a:pt x="21534" y="5850"/>
                </a:cubicBezTo>
                <a:cubicBezTo>
                  <a:pt x="21600" y="5550"/>
                  <a:pt x="21600" y="5550"/>
                  <a:pt x="21600" y="5550"/>
                </a:cubicBezTo>
                <a:lnTo>
                  <a:pt x="21467" y="510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76" name="Shape 2776"/>
          <p:cNvSpPr/>
          <p:nvPr/>
        </p:nvSpPr>
        <p:spPr>
          <a:xfrm>
            <a:off x="14234408" y="5585059"/>
            <a:ext cx="963132" cy="1037057"/>
          </a:xfrm>
          <a:custGeom>
            <a:avLst/>
            <a:gdLst/>
            <a:ahLst/>
            <a:cxnLst>
              <a:cxn ang="0">
                <a:pos x="wd2" y="hd2"/>
              </a:cxn>
              <a:cxn ang="5400000">
                <a:pos x="wd2" y="hd2"/>
              </a:cxn>
              <a:cxn ang="10800000">
                <a:pos x="wd2" y="hd2"/>
              </a:cxn>
              <a:cxn ang="16200000">
                <a:pos x="wd2" y="hd2"/>
              </a:cxn>
            </a:cxnLst>
            <a:rect l="0" t="0" r="r" b="b"/>
            <a:pathLst>
              <a:path w="21600" h="21600" extrusionOk="0">
                <a:moveTo>
                  <a:pt x="21278" y="12800"/>
                </a:moveTo>
                <a:cubicBezTo>
                  <a:pt x="21063" y="12700"/>
                  <a:pt x="21063" y="12700"/>
                  <a:pt x="21063" y="12700"/>
                </a:cubicBezTo>
                <a:cubicBezTo>
                  <a:pt x="20955" y="12400"/>
                  <a:pt x="20955" y="12400"/>
                  <a:pt x="20955" y="12400"/>
                </a:cubicBezTo>
                <a:cubicBezTo>
                  <a:pt x="20955" y="12000"/>
                  <a:pt x="20955" y="12000"/>
                  <a:pt x="20955" y="12000"/>
                </a:cubicBezTo>
                <a:cubicBezTo>
                  <a:pt x="20955" y="11900"/>
                  <a:pt x="20955" y="11900"/>
                  <a:pt x="20955" y="11900"/>
                </a:cubicBezTo>
                <a:cubicBezTo>
                  <a:pt x="20525" y="11500"/>
                  <a:pt x="20525" y="11500"/>
                  <a:pt x="20525" y="11500"/>
                </a:cubicBezTo>
                <a:cubicBezTo>
                  <a:pt x="20418" y="11200"/>
                  <a:pt x="20418" y="11200"/>
                  <a:pt x="20418" y="11200"/>
                </a:cubicBezTo>
                <a:cubicBezTo>
                  <a:pt x="20418" y="11000"/>
                  <a:pt x="20418" y="11000"/>
                  <a:pt x="20418" y="11000"/>
                </a:cubicBezTo>
                <a:cubicBezTo>
                  <a:pt x="20418" y="10900"/>
                  <a:pt x="20418" y="10900"/>
                  <a:pt x="20418" y="10900"/>
                </a:cubicBezTo>
                <a:cubicBezTo>
                  <a:pt x="20096" y="10700"/>
                  <a:pt x="20096" y="10700"/>
                  <a:pt x="20096" y="10700"/>
                </a:cubicBezTo>
                <a:cubicBezTo>
                  <a:pt x="19773" y="10600"/>
                  <a:pt x="19773" y="10600"/>
                  <a:pt x="19773" y="10600"/>
                </a:cubicBezTo>
                <a:cubicBezTo>
                  <a:pt x="19666" y="10600"/>
                  <a:pt x="19666" y="10600"/>
                  <a:pt x="19666" y="10600"/>
                </a:cubicBezTo>
                <a:cubicBezTo>
                  <a:pt x="19558" y="10400"/>
                  <a:pt x="19558" y="10400"/>
                  <a:pt x="19558" y="10400"/>
                </a:cubicBezTo>
                <a:cubicBezTo>
                  <a:pt x="19451" y="10100"/>
                  <a:pt x="19451" y="10100"/>
                  <a:pt x="19451" y="10100"/>
                </a:cubicBezTo>
                <a:cubicBezTo>
                  <a:pt x="19451" y="9900"/>
                  <a:pt x="19451" y="9900"/>
                  <a:pt x="19451" y="9900"/>
                </a:cubicBezTo>
                <a:cubicBezTo>
                  <a:pt x="19236" y="9600"/>
                  <a:pt x="19236" y="9600"/>
                  <a:pt x="19236" y="9600"/>
                </a:cubicBezTo>
                <a:cubicBezTo>
                  <a:pt x="18913" y="9100"/>
                  <a:pt x="18913" y="9100"/>
                  <a:pt x="18913" y="9100"/>
                </a:cubicBezTo>
                <a:cubicBezTo>
                  <a:pt x="18699" y="8900"/>
                  <a:pt x="18699" y="8900"/>
                  <a:pt x="18699" y="8900"/>
                </a:cubicBezTo>
                <a:cubicBezTo>
                  <a:pt x="18376" y="8700"/>
                  <a:pt x="18376" y="8700"/>
                  <a:pt x="18376" y="8700"/>
                </a:cubicBezTo>
                <a:cubicBezTo>
                  <a:pt x="18054" y="8400"/>
                  <a:pt x="18054" y="8400"/>
                  <a:pt x="18054" y="8400"/>
                </a:cubicBezTo>
                <a:cubicBezTo>
                  <a:pt x="17731" y="8100"/>
                  <a:pt x="17731" y="8100"/>
                  <a:pt x="17731" y="8100"/>
                </a:cubicBezTo>
                <a:cubicBezTo>
                  <a:pt x="16979" y="7800"/>
                  <a:pt x="16979" y="7800"/>
                  <a:pt x="16979" y="7800"/>
                </a:cubicBezTo>
                <a:cubicBezTo>
                  <a:pt x="16442" y="7100"/>
                  <a:pt x="16442" y="7100"/>
                  <a:pt x="16442" y="7100"/>
                </a:cubicBezTo>
                <a:cubicBezTo>
                  <a:pt x="15797" y="6300"/>
                  <a:pt x="15797" y="6300"/>
                  <a:pt x="15797" y="6300"/>
                </a:cubicBezTo>
                <a:cubicBezTo>
                  <a:pt x="15260" y="5900"/>
                  <a:pt x="15260" y="5900"/>
                  <a:pt x="15260" y="5900"/>
                </a:cubicBezTo>
                <a:cubicBezTo>
                  <a:pt x="13540" y="4600"/>
                  <a:pt x="13540" y="4600"/>
                  <a:pt x="13540" y="4600"/>
                </a:cubicBezTo>
                <a:cubicBezTo>
                  <a:pt x="13003" y="4000"/>
                  <a:pt x="13003" y="4000"/>
                  <a:pt x="13003" y="4000"/>
                </a:cubicBezTo>
                <a:cubicBezTo>
                  <a:pt x="12466" y="3500"/>
                  <a:pt x="12466" y="3500"/>
                  <a:pt x="12466" y="3500"/>
                </a:cubicBezTo>
                <a:cubicBezTo>
                  <a:pt x="12251" y="3100"/>
                  <a:pt x="12251" y="3100"/>
                  <a:pt x="12251" y="3100"/>
                </a:cubicBezTo>
                <a:cubicBezTo>
                  <a:pt x="11928" y="2700"/>
                  <a:pt x="11928" y="2700"/>
                  <a:pt x="11928" y="2700"/>
                </a:cubicBezTo>
                <a:cubicBezTo>
                  <a:pt x="11606" y="2400"/>
                  <a:pt x="11606" y="2400"/>
                  <a:pt x="11606" y="2400"/>
                </a:cubicBezTo>
                <a:cubicBezTo>
                  <a:pt x="10316" y="1900"/>
                  <a:pt x="10316" y="1900"/>
                  <a:pt x="10316" y="1900"/>
                </a:cubicBezTo>
                <a:cubicBezTo>
                  <a:pt x="10101" y="1600"/>
                  <a:pt x="10101" y="1600"/>
                  <a:pt x="10101" y="1600"/>
                </a:cubicBezTo>
                <a:cubicBezTo>
                  <a:pt x="9887" y="1400"/>
                  <a:pt x="9887" y="1400"/>
                  <a:pt x="9887" y="1400"/>
                </a:cubicBezTo>
                <a:cubicBezTo>
                  <a:pt x="9887" y="1100"/>
                  <a:pt x="9887" y="1100"/>
                  <a:pt x="9887" y="1100"/>
                </a:cubicBezTo>
                <a:cubicBezTo>
                  <a:pt x="10424" y="800"/>
                  <a:pt x="10424" y="800"/>
                  <a:pt x="10424" y="800"/>
                </a:cubicBezTo>
                <a:cubicBezTo>
                  <a:pt x="10854" y="500"/>
                  <a:pt x="10854" y="500"/>
                  <a:pt x="10854" y="500"/>
                </a:cubicBezTo>
                <a:cubicBezTo>
                  <a:pt x="11069" y="400"/>
                  <a:pt x="11069" y="400"/>
                  <a:pt x="11069" y="400"/>
                </a:cubicBezTo>
                <a:cubicBezTo>
                  <a:pt x="11069" y="200"/>
                  <a:pt x="11069" y="200"/>
                  <a:pt x="11069" y="200"/>
                </a:cubicBezTo>
                <a:cubicBezTo>
                  <a:pt x="11176" y="0"/>
                  <a:pt x="11176" y="0"/>
                  <a:pt x="11176" y="0"/>
                </a:cubicBezTo>
                <a:cubicBezTo>
                  <a:pt x="11176" y="0"/>
                  <a:pt x="11176" y="0"/>
                  <a:pt x="11176" y="0"/>
                </a:cubicBezTo>
                <a:cubicBezTo>
                  <a:pt x="5158" y="600"/>
                  <a:pt x="5158" y="600"/>
                  <a:pt x="5158" y="600"/>
                </a:cubicBezTo>
                <a:cubicBezTo>
                  <a:pt x="5158" y="600"/>
                  <a:pt x="5158" y="600"/>
                  <a:pt x="5158" y="600"/>
                </a:cubicBezTo>
                <a:cubicBezTo>
                  <a:pt x="0" y="1000"/>
                  <a:pt x="0" y="1000"/>
                  <a:pt x="0" y="1000"/>
                </a:cubicBezTo>
                <a:cubicBezTo>
                  <a:pt x="322" y="2400"/>
                  <a:pt x="322" y="2400"/>
                  <a:pt x="322" y="2400"/>
                </a:cubicBezTo>
                <a:cubicBezTo>
                  <a:pt x="1182" y="5800"/>
                  <a:pt x="1182" y="5800"/>
                  <a:pt x="1182" y="5800"/>
                </a:cubicBezTo>
                <a:cubicBezTo>
                  <a:pt x="2472" y="9800"/>
                  <a:pt x="2472" y="9800"/>
                  <a:pt x="2472" y="9800"/>
                </a:cubicBezTo>
                <a:cubicBezTo>
                  <a:pt x="2687" y="10700"/>
                  <a:pt x="2687" y="10700"/>
                  <a:pt x="2687" y="10700"/>
                </a:cubicBezTo>
                <a:cubicBezTo>
                  <a:pt x="3546" y="12200"/>
                  <a:pt x="3546" y="12200"/>
                  <a:pt x="3546" y="12200"/>
                </a:cubicBezTo>
                <a:cubicBezTo>
                  <a:pt x="4084" y="12800"/>
                  <a:pt x="4084" y="12800"/>
                  <a:pt x="4084" y="12800"/>
                </a:cubicBezTo>
                <a:cubicBezTo>
                  <a:pt x="4084" y="13200"/>
                  <a:pt x="4084" y="13200"/>
                  <a:pt x="4084" y="13200"/>
                </a:cubicBezTo>
                <a:cubicBezTo>
                  <a:pt x="4191" y="13700"/>
                  <a:pt x="4191" y="13700"/>
                  <a:pt x="4191" y="13700"/>
                </a:cubicBezTo>
                <a:cubicBezTo>
                  <a:pt x="4513" y="13900"/>
                  <a:pt x="4513" y="13900"/>
                  <a:pt x="4513" y="13900"/>
                </a:cubicBezTo>
                <a:cubicBezTo>
                  <a:pt x="4299" y="14400"/>
                  <a:pt x="4299" y="14400"/>
                  <a:pt x="4299" y="14400"/>
                </a:cubicBezTo>
                <a:cubicBezTo>
                  <a:pt x="3761" y="14700"/>
                  <a:pt x="3761" y="14700"/>
                  <a:pt x="3761" y="14700"/>
                </a:cubicBezTo>
                <a:cubicBezTo>
                  <a:pt x="4191" y="15000"/>
                  <a:pt x="4191" y="15000"/>
                  <a:pt x="4191" y="15000"/>
                </a:cubicBezTo>
                <a:cubicBezTo>
                  <a:pt x="4084" y="15500"/>
                  <a:pt x="4084" y="15500"/>
                  <a:pt x="4084" y="15500"/>
                </a:cubicBezTo>
                <a:cubicBezTo>
                  <a:pt x="3761" y="15700"/>
                  <a:pt x="3761" y="15700"/>
                  <a:pt x="3761" y="15700"/>
                </a:cubicBezTo>
                <a:cubicBezTo>
                  <a:pt x="3761" y="16300"/>
                  <a:pt x="3761" y="16300"/>
                  <a:pt x="3761" y="16300"/>
                </a:cubicBezTo>
                <a:cubicBezTo>
                  <a:pt x="3976" y="17200"/>
                  <a:pt x="3976" y="17200"/>
                  <a:pt x="3976" y="17200"/>
                </a:cubicBezTo>
                <a:cubicBezTo>
                  <a:pt x="4191" y="17600"/>
                  <a:pt x="4191" y="17600"/>
                  <a:pt x="4191" y="17600"/>
                </a:cubicBezTo>
                <a:cubicBezTo>
                  <a:pt x="4299" y="18200"/>
                  <a:pt x="4299" y="18200"/>
                  <a:pt x="4299" y="18200"/>
                </a:cubicBezTo>
                <a:cubicBezTo>
                  <a:pt x="4084" y="18400"/>
                  <a:pt x="4084" y="18400"/>
                  <a:pt x="4084" y="18400"/>
                </a:cubicBezTo>
                <a:cubicBezTo>
                  <a:pt x="3976" y="18600"/>
                  <a:pt x="3976" y="18600"/>
                  <a:pt x="3976" y="18600"/>
                </a:cubicBezTo>
                <a:cubicBezTo>
                  <a:pt x="4191" y="19000"/>
                  <a:pt x="4191" y="19000"/>
                  <a:pt x="4191" y="19000"/>
                </a:cubicBezTo>
                <a:cubicBezTo>
                  <a:pt x="4406" y="19300"/>
                  <a:pt x="4406" y="19300"/>
                  <a:pt x="4406" y="19300"/>
                </a:cubicBezTo>
                <a:cubicBezTo>
                  <a:pt x="4836" y="19900"/>
                  <a:pt x="4836" y="19900"/>
                  <a:pt x="4836" y="19900"/>
                </a:cubicBezTo>
                <a:cubicBezTo>
                  <a:pt x="4943" y="20100"/>
                  <a:pt x="4943" y="20100"/>
                  <a:pt x="4943" y="20100"/>
                </a:cubicBezTo>
                <a:cubicBezTo>
                  <a:pt x="5588" y="21300"/>
                  <a:pt x="5588" y="21300"/>
                  <a:pt x="5588" y="21300"/>
                </a:cubicBezTo>
                <a:cubicBezTo>
                  <a:pt x="17194" y="20700"/>
                  <a:pt x="17194" y="20700"/>
                  <a:pt x="17194" y="20700"/>
                </a:cubicBezTo>
                <a:cubicBezTo>
                  <a:pt x="17301" y="21600"/>
                  <a:pt x="17301" y="21600"/>
                  <a:pt x="17301" y="21600"/>
                </a:cubicBezTo>
                <a:cubicBezTo>
                  <a:pt x="18161" y="21600"/>
                  <a:pt x="18161" y="21600"/>
                  <a:pt x="18161" y="21600"/>
                </a:cubicBezTo>
                <a:cubicBezTo>
                  <a:pt x="17839" y="19300"/>
                  <a:pt x="17839" y="19300"/>
                  <a:pt x="17839" y="19300"/>
                </a:cubicBezTo>
                <a:cubicBezTo>
                  <a:pt x="17839" y="19300"/>
                  <a:pt x="17839" y="19300"/>
                  <a:pt x="17839" y="19300"/>
                </a:cubicBezTo>
                <a:cubicBezTo>
                  <a:pt x="18591" y="19400"/>
                  <a:pt x="18591" y="19400"/>
                  <a:pt x="18591" y="19400"/>
                </a:cubicBezTo>
                <a:cubicBezTo>
                  <a:pt x="19666" y="19600"/>
                  <a:pt x="19666" y="19600"/>
                  <a:pt x="19666" y="19600"/>
                </a:cubicBezTo>
                <a:cubicBezTo>
                  <a:pt x="19773" y="19300"/>
                  <a:pt x="19773" y="19300"/>
                  <a:pt x="19773" y="19300"/>
                </a:cubicBezTo>
                <a:cubicBezTo>
                  <a:pt x="19773" y="19300"/>
                  <a:pt x="19881" y="18900"/>
                  <a:pt x="19881" y="18900"/>
                </a:cubicBezTo>
                <a:cubicBezTo>
                  <a:pt x="19881" y="18800"/>
                  <a:pt x="19773" y="18800"/>
                  <a:pt x="19773" y="18800"/>
                </a:cubicBezTo>
                <a:cubicBezTo>
                  <a:pt x="19773" y="18800"/>
                  <a:pt x="19666" y="18700"/>
                  <a:pt x="19558" y="18700"/>
                </a:cubicBezTo>
                <a:cubicBezTo>
                  <a:pt x="19451" y="18600"/>
                  <a:pt x="19451" y="18500"/>
                  <a:pt x="19343" y="18400"/>
                </a:cubicBezTo>
                <a:cubicBezTo>
                  <a:pt x="19236" y="18300"/>
                  <a:pt x="19343" y="18300"/>
                  <a:pt x="19343" y="18300"/>
                </a:cubicBezTo>
                <a:cubicBezTo>
                  <a:pt x="19558" y="18300"/>
                  <a:pt x="19558" y="18300"/>
                  <a:pt x="19558" y="18300"/>
                </a:cubicBezTo>
                <a:cubicBezTo>
                  <a:pt x="19881" y="18300"/>
                  <a:pt x="19881" y="18300"/>
                  <a:pt x="19881" y="18300"/>
                </a:cubicBezTo>
                <a:cubicBezTo>
                  <a:pt x="19881" y="18300"/>
                  <a:pt x="19773" y="18100"/>
                  <a:pt x="19773" y="17900"/>
                </a:cubicBezTo>
                <a:cubicBezTo>
                  <a:pt x="19666" y="17700"/>
                  <a:pt x="19666" y="17700"/>
                  <a:pt x="19666" y="17700"/>
                </a:cubicBezTo>
                <a:cubicBezTo>
                  <a:pt x="19988" y="17600"/>
                  <a:pt x="19988" y="17600"/>
                  <a:pt x="19988" y="17600"/>
                </a:cubicBezTo>
                <a:cubicBezTo>
                  <a:pt x="20203" y="17400"/>
                  <a:pt x="20203" y="17400"/>
                  <a:pt x="20203" y="17400"/>
                </a:cubicBezTo>
                <a:cubicBezTo>
                  <a:pt x="20418" y="16900"/>
                  <a:pt x="20418" y="16900"/>
                  <a:pt x="20418" y="16900"/>
                </a:cubicBezTo>
                <a:cubicBezTo>
                  <a:pt x="20096" y="16800"/>
                  <a:pt x="20096" y="16800"/>
                  <a:pt x="20096" y="16800"/>
                </a:cubicBezTo>
                <a:cubicBezTo>
                  <a:pt x="20096" y="16800"/>
                  <a:pt x="20096" y="16700"/>
                  <a:pt x="20096" y="16700"/>
                </a:cubicBezTo>
                <a:cubicBezTo>
                  <a:pt x="20096" y="16600"/>
                  <a:pt x="20203" y="16600"/>
                  <a:pt x="20203" y="16500"/>
                </a:cubicBezTo>
                <a:cubicBezTo>
                  <a:pt x="20203" y="16500"/>
                  <a:pt x="20310" y="16400"/>
                  <a:pt x="20310" y="16400"/>
                </a:cubicBezTo>
                <a:cubicBezTo>
                  <a:pt x="20310" y="16100"/>
                  <a:pt x="20310" y="16100"/>
                  <a:pt x="20310" y="16100"/>
                </a:cubicBezTo>
                <a:cubicBezTo>
                  <a:pt x="20310" y="15400"/>
                  <a:pt x="20310" y="15400"/>
                  <a:pt x="20310" y="15400"/>
                </a:cubicBezTo>
                <a:cubicBezTo>
                  <a:pt x="20310" y="15100"/>
                  <a:pt x="20310" y="15100"/>
                  <a:pt x="20310" y="15100"/>
                </a:cubicBezTo>
                <a:cubicBezTo>
                  <a:pt x="20310" y="15100"/>
                  <a:pt x="20525" y="15100"/>
                  <a:pt x="20633" y="15100"/>
                </a:cubicBezTo>
                <a:cubicBezTo>
                  <a:pt x="20633" y="15100"/>
                  <a:pt x="20848" y="15200"/>
                  <a:pt x="20848" y="15200"/>
                </a:cubicBezTo>
                <a:cubicBezTo>
                  <a:pt x="20848" y="15200"/>
                  <a:pt x="20955" y="15100"/>
                  <a:pt x="20955" y="15000"/>
                </a:cubicBezTo>
                <a:cubicBezTo>
                  <a:pt x="20955" y="15000"/>
                  <a:pt x="20955" y="15000"/>
                  <a:pt x="20740" y="14900"/>
                </a:cubicBezTo>
                <a:cubicBezTo>
                  <a:pt x="20633" y="14800"/>
                  <a:pt x="20418" y="14700"/>
                  <a:pt x="20418" y="14700"/>
                </a:cubicBezTo>
                <a:cubicBezTo>
                  <a:pt x="20418" y="14600"/>
                  <a:pt x="20310" y="14400"/>
                  <a:pt x="20310" y="14400"/>
                </a:cubicBezTo>
                <a:cubicBezTo>
                  <a:pt x="20525" y="14400"/>
                  <a:pt x="20525" y="14400"/>
                  <a:pt x="20525" y="14400"/>
                </a:cubicBezTo>
                <a:cubicBezTo>
                  <a:pt x="21063" y="14400"/>
                  <a:pt x="21063" y="14400"/>
                  <a:pt x="21063" y="14400"/>
                </a:cubicBezTo>
                <a:cubicBezTo>
                  <a:pt x="21170" y="14100"/>
                  <a:pt x="21170" y="14100"/>
                  <a:pt x="21170" y="14100"/>
                </a:cubicBezTo>
                <a:cubicBezTo>
                  <a:pt x="21170" y="14100"/>
                  <a:pt x="20740" y="14100"/>
                  <a:pt x="20740" y="14100"/>
                </a:cubicBezTo>
                <a:cubicBezTo>
                  <a:pt x="20740" y="14100"/>
                  <a:pt x="20525" y="13900"/>
                  <a:pt x="20525" y="13900"/>
                </a:cubicBezTo>
                <a:cubicBezTo>
                  <a:pt x="20633" y="13700"/>
                  <a:pt x="20633" y="13700"/>
                  <a:pt x="20633" y="13700"/>
                </a:cubicBezTo>
                <a:cubicBezTo>
                  <a:pt x="20740" y="13800"/>
                  <a:pt x="20740" y="13800"/>
                  <a:pt x="20740" y="13800"/>
                </a:cubicBezTo>
                <a:cubicBezTo>
                  <a:pt x="21170" y="13800"/>
                  <a:pt x="21170" y="13800"/>
                  <a:pt x="21170" y="13800"/>
                </a:cubicBezTo>
                <a:cubicBezTo>
                  <a:pt x="21385" y="13700"/>
                  <a:pt x="21385" y="13700"/>
                  <a:pt x="21385" y="13700"/>
                </a:cubicBezTo>
                <a:cubicBezTo>
                  <a:pt x="21385" y="13400"/>
                  <a:pt x="21385" y="13400"/>
                  <a:pt x="21385" y="13400"/>
                </a:cubicBezTo>
                <a:cubicBezTo>
                  <a:pt x="21385" y="13200"/>
                  <a:pt x="21385" y="13200"/>
                  <a:pt x="21385" y="13200"/>
                </a:cubicBezTo>
                <a:cubicBezTo>
                  <a:pt x="21600" y="13000"/>
                  <a:pt x="21600" y="13000"/>
                  <a:pt x="21600" y="13000"/>
                </a:cubicBezTo>
                <a:cubicBezTo>
                  <a:pt x="21493" y="12900"/>
                  <a:pt x="21493" y="12900"/>
                  <a:pt x="21493" y="12900"/>
                </a:cubicBezTo>
                <a:lnTo>
                  <a:pt x="21278" y="1280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91969B"/>
                </a:solidFill>
              </a:defRPr>
            </a:pPr>
            <a:endParaRPr/>
          </a:p>
        </p:txBody>
      </p:sp>
      <p:sp>
        <p:nvSpPr>
          <p:cNvPr id="2777" name="Shape 2777"/>
          <p:cNvSpPr/>
          <p:nvPr/>
        </p:nvSpPr>
        <p:spPr>
          <a:xfrm>
            <a:off x="14551676" y="4434668"/>
            <a:ext cx="1405041" cy="787709"/>
          </a:xfrm>
          <a:custGeom>
            <a:avLst/>
            <a:gdLst/>
            <a:ahLst/>
            <a:cxnLst>
              <a:cxn ang="0">
                <a:pos x="wd2" y="hd2"/>
              </a:cxn>
              <a:cxn ang="5400000">
                <a:pos x="wd2" y="hd2"/>
              </a:cxn>
              <a:cxn ang="10800000">
                <a:pos x="wd2" y="hd2"/>
              </a:cxn>
              <a:cxn ang="16200000">
                <a:pos x="wd2" y="hd2"/>
              </a:cxn>
            </a:cxnLst>
            <a:rect l="0" t="0" r="r" b="b"/>
            <a:pathLst>
              <a:path w="21600" h="21600" extrusionOk="0">
                <a:moveTo>
                  <a:pt x="10103" y="19735"/>
                </a:moveTo>
                <a:lnTo>
                  <a:pt x="14719" y="18337"/>
                </a:lnTo>
                <a:lnTo>
                  <a:pt x="21165" y="16006"/>
                </a:lnTo>
                <a:lnTo>
                  <a:pt x="21600" y="15695"/>
                </a:lnTo>
                <a:lnTo>
                  <a:pt x="21600" y="15229"/>
                </a:lnTo>
                <a:lnTo>
                  <a:pt x="21426" y="14452"/>
                </a:lnTo>
                <a:lnTo>
                  <a:pt x="21165" y="13830"/>
                </a:lnTo>
                <a:lnTo>
                  <a:pt x="20816" y="13364"/>
                </a:lnTo>
                <a:lnTo>
                  <a:pt x="20642" y="13364"/>
                </a:lnTo>
                <a:lnTo>
                  <a:pt x="20206" y="12898"/>
                </a:lnTo>
                <a:lnTo>
                  <a:pt x="20119" y="12432"/>
                </a:lnTo>
                <a:lnTo>
                  <a:pt x="19858" y="12121"/>
                </a:lnTo>
                <a:lnTo>
                  <a:pt x="19684" y="11499"/>
                </a:lnTo>
                <a:lnTo>
                  <a:pt x="19510" y="11188"/>
                </a:lnTo>
                <a:lnTo>
                  <a:pt x="19510" y="10878"/>
                </a:lnTo>
                <a:lnTo>
                  <a:pt x="19684" y="10567"/>
                </a:lnTo>
                <a:lnTo>
                  <a:pt x="20032" y="10878"/>
                </a:lnTo>
                <a:lnTo>
                  <a:pt x="19684" y="9945"/>
                </a:lnTo>
                <a:lnTo>
                  <a:pt x="19510" y="9790"/>
                </a:lnTo>
                <a:lnTo>
                  <a:pt x="18726" y="9324"/>
                </a:lnTo>
                <a:lnTo>
                  <a:pt x="18377" y="8391"/>
                </a:lnTo>
                <a:lnTo>
                  <a:pt x="18377" y="8236"/>
                </a:lnTo>
                <a:lnTo>
                  <a:pt x="18726" y="8547"/>
                </a:lnTo>
                <a:lnTo>
                  <a:pt x="19161" y="8702"/>
                </a:lnTo>
                <a:lnTo>
                  <a:pt x="19248" y="9168"/>
                </a:lnTo>
                <a:lnTo>
                  <a:pt x="19771" y="9324"/>
                </a:lnTo>
                <a:lnTo>
                  <a:pt x="19597" y="8702"/>
                </a:lnTo>
                <a:lnTo>
                  <a:pt x="19597" y="7459"/>
                </a:lnTo>
                <a:lnTo>
                  <a:pt x="19248" y="7614"/>
                </a:lnTo>
                <a:lnTo>
                  <a:pt x="18726" y="6993"/>
                </a:lnTo>
                <a:lnTo>
                  <a:pt x="18465" y="6371"/>
                </a:lnTo>
                <a:lnTo>
                  <a:pt x="18377" y="6371"/>
                </a:lnTo>
                <a:lnTo>
                  <a:pt x="18290" y="6682"/>
                </a:lnTo>
                <a:lnTo>
                  <a:pt x="18029" y="6682"/>
                </a:lnTo>
                <a:lnTo>
                  <a:pt x="17681" y="6060"/>
                </a:lnTo>
                <a:lnTo>
                  <a:pt x="17332" y="5750"/>
                </a:lnTo>
                <a:lnTo>
                  <a:pt x="16984" y="5594"/>
                </a:lnTo>
                <a:lnTo>
                  <a:pt x="16810" y="5750"/>
                </a:lnTo>
                <a:lnTo>
                  <a:pt x="16548" y="5905"/>
                </a:lnTo>
                <a:lnTo>
                  <a:pt x="16374" y="5594"/>
                </a:lnTo>
                <a:lnTo>
                  <a:pt x="16374" y="3885"/>
                </a:lnTo>
                <a:lnTo>
                  <a:pt x="16635" y="3729"/>
                </a:lnTo>
                <a:lnTo>
                  <a:pt x="16810" y="3263"/>
                </a:lnTo>
                <a:lnTo>
                  <a:pt x="16723" y="2642"/>
                </a:lnTo>
                <a:lnTo>
                  <a:pt x="16374" y="2176"/>
                </a:lnTo>
                <a:lnTo>
                  <a:pt x="15939" y="1554"/>
                </a:lnTo>
                <a:lnTo>
                  <a:pt x="15068" y="622"/>
                </a:lnTo>
                <a:lnTo>
                  <a:pt x="14894" y="777"/>
                </a:lnTo>
                <a:lnTo>
                  <a:pt x="14632" y="1243"/>
                </a:lnTo>
                <a:lnTo>
                  <a:pt x="14458" y="1243"/>
                </a:lnTo>
                <a:lnTo>
                  <a:pt x="13935" y="777"/>
                </a:lnTo>
                <a:lnTo>
                  <a:pt x="13152" y="0"/>
                </a:lnTo>
                <a:lnTo>
                  <a:pt x="13152" y="1243"/>
                </a:lnTo>
                <a:lnTo>
                  <a:pt x="12977" y="2331"/>
                </a:lnTo>
                <a:lnTo>
                  <a:pt x="12803" y="2797"/>
                </a:lnTo>
                <a:lnTo>
                  <a:pt x="12542" y="3263"/>
                </a:lnTo>
                <a:lnTo>
                  <a:pt x="12106" y="4662"/>
                </a:lnTo>
                <a:lnTo>
                  <a:pt x="12019" y="4351"/>
                </a:lnTo>
                <a:lnTo>
                  <a:pt x="11671" y="4351"/>
                </a:lnTo>
                <a:lnTo>
                  <a:pt x="11584" y="4973"/>
                </a:lnTo>
                <a:lnTo>
                  <a:pt x="11410" y="5594"/>
                </a:lnTo>
                <a:lnTo>
                  <a:pt x="11148" y="6837"/>
                </a:lnTo>
                <a:lnTo>
                  <a:pt x="11061" y="7148"/>
                </a:lnTo>
                <a:lnTo>
                  <a:pt x="10887" y="6993"/>
                </a:lnTo>
                <a:lnTo>
                  <a:pt x="10452" y="6682"/>
                </a:lnTo>
                <a:lnTo>
                  <a:pt x="10103" y="6371"/>
                </a:lnTo>
                <a:lnTo>
                  <a:pt x="10016" y="7459"/>
                </a:lnTo>
                <a:lnTo>
                  <a:pt x="9755" y="9324"/>
                </a:lnTo>
                <a:lnTo>
                  <a:pt x="9494" y="10567"/>
                </a:lnTo>
                <a:lnTo>
                  <a:pt x="9058" y="11344"/>
                </a:lnTo>
                <a:lnTo>
                  <a:pt x="8971" y="12121"/>
                </a:lnTo>
                <a:lnTo>
                  <a:pt x="9058" y="13364"/>
                </a:lnTo>
                <a:lnTo>
                  <a:pt x="8710" y="13830"/>
                </a:lnTo>
                <a:lnTo>
                  <a:pt x="7752" y="14763"/>
                </a:lnTo>
                <a:lnTo>
                  <a:pt x="7142" y="15695"/>
                </a:lnTo>
                <a:lnTo>
                  <a:pt x="6358" y="16006"/>
                </a:lnTo>
                <a:lnTo>
                  <a:pt x="6010" y="15540"/>
                </a:lnTo>
                <a:lnTo>
                  <a:pt x="5487" y="16627"/>
                </a:lnTo>
                <a:lnTo>
                  <a:pt x="5313" y="16627"/>
                </a:lnTo>
                <a:lnTo>
                  <a:pt x="4877" y="16317"/>
                </a:lnTo>
                <a:lnTo>
                  <a:pt x="4355" y="15540"/>
                </a:lnTo>
                <a:lnTo>
                  <a:pt x="4268" y="15073"/>
                </a:lnTo>
                <a:lnTo>
                  <a:pt x="4006" y="15073"/>
                </a:lnTo>
                <a:lnTo>
                  <a:pt x="3745" y="16006"/>
                </a:lnTo>
                <a:lnTo>
                  <a:pt x="3397" y="16938"/>
                </a:lnTo>
                <a:lnTo>
                  <a:pt x="2439" y="17560"/>
                </a:lnTo>
                <a:lnTo>
                  <a:pt x="2177" y="18337"/>
                </a:lnTo>
                <a:lnTo>
                  <a:pt x="1916" y="19735"/>
                </a:lnTo>
                <a:lnTo>
                  <a:pt x="1568" y="19891"/>
                </a:lnTo>
                <a:lnTo>
                  <a:pt x="1306" y="20201"/>
                </a:lnTo>
                <a:lnTo>
                  <a:pt x="871" y="20668"/>
                </a:lnTo>
                <a:lnTo>
                  <a:pt x="523" y="21134"/>
                </a:lnTo>
                <a:lnTo>
                  <a:pt x="0" y="21600"/>
                </a:lnTo>
                <a:lnTo>
                  <a:pt x="5574" y="20668"/>
                </a:lnTo>
                <a:lnTo>
                  <a:pt x="10103" y="19735"/>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78" name="Shape 2778"/>
          <p:cNvSpPr/>
          <p:nvPr/>
        </p:nvSpPr>
        <p:spPr>
          <a:xfrm>
            <a:off x="14676316" y="5500054"/>
            <a:ext cx="906479" cy="702703"/>
          </a:xfrm>
          <a:custGeom>
            <a:avLst/>
            <a:gdLst/>
            <a:ahLst/>
            <a:cxnLst>
              <a:cxn ang="0">
                <a:pos x="wd2" y="hd2"/>
              </a:cxn>
              <a:cxn ang="5400000">
                <a:pos x="wd2" y="hd2"/>
              </a:cxn>
              <a:cxn ang="10800000">
                <a:pos x="wd2" y="hd2"/>
              </a:cxn>
              <a:cxn ang="16200000">
                <a:pos x="wd2" y="hd2"/>
              </a:cxn>
            </a:cxnLst>
            <a:rect l="0" t="0" r="r" b="b"/>
            <a:pathLst>
              <a:path w="21600" h="21600" extrusionOk="0">
                <a:moveTo>
                  <a:pt x="11200" y="2057"/>
                </a:moveTo>
                <a:cubicBezTo>
                  <a:pt x="10743" y="588"/>
                  <a:pt x="10743" y="588"/>
                  <a:pt x="10743" y="588"/>
                </a:cubicBezTo>
                <a:cubicBezTo>
                  <a:pt x="10057" y="147"/>
                  <a:pt x="10057" y="147"/>
                  <a:pt x="10057" y="147"/>
                </a:cubicBezTo>
                <a:cubicBezTo>
                  <a:pt x="9029" y="0"/>
                  <a:pt x="9029" y="0"/>
                  <a:pt x="9029" y="0"/>
                </a:cubicBezTo>
                <a:cubicBezTo>
                  <a:pt x="8229" y="147"/>
                  <a:pt x="8229" y="147"/>
                  <a:pt x="8229" y="147"/>
                </a:cubicBezTo>
                <a:cubicBezTo>
                  <a:pt x="7657" y="588"/>
                  <a:pt x="7657" y="588"/>
                  <a:pt x="7657" y="588"/>
                </a:cubicBezTo>
                <a:cubicBezTo>
                  <a:pt x="7314" y="735"/>
                  <a:pt x="7314" y="735"/>
                  <a:pt x="7314" y="735"/>
                </a:cubicBezTo>
                <a:cubicBezTo>
                  <a:pt x="6629" y="882"/>
                  <a:pt x="6629" y="882"/>
                  <a:pt x="6629" y="882"/>
                </a:cubicBezTo>
                <a:cubicBezTo>
                  <a:pt x="5257" y="588"/>
                  <a:pt x="5257" y="588"/>
                  <a:pt x="5257" y="588"/>
                </a:cubicBezTo>
                <a:cubicBezTo>
                  <a:pt x="4457" y="588"/>
                  <a:pt x="4457" y="588"/>
                  <a:pt x="4457" y="588"/>
                </a:cubicBezTo>
                <a:cubicBezTo>
                  <a:pt x="3543" y="735"/>
                  <a:pt x="3543" y="735"/>
                  <a:pt x="3543" y="735"/>
                </a:cubicBezTo>
                <a:cubicBezTo>
                  <a:pt x="2971" y="1029"/>
                  <a:pt x="2971" y="1029"/>
                  <a:pt x="2971" y="1029"/>
                </a:cubicBezTo>
                <a:cubicBezTo>
                  <a:pt x="1371" y="2645"/>
                  <a:pt x="1371" y="2645"/>
                  <a:pt x="1371" y="2645"/>
                </a:cubicBezTo>
                <a:cubicBezTo>
                  <a:pt x="1371" y="2645"/>
                  <a:pt x="1371" y="2645"/>
                  <a:pt x="1371" y="2645"/>
                </a:cubicBezTo>
                <a:cubicBezTo>
                  <a:pt x="1257" y="2939"/>
                  <a:pt x="1257" y="2939"/>
                  <a:pt x="1257" y="2939"/>
                </a:cubicBezTo>
                <a:cubicBezTo>
                  <a:pt x="1257" y="3233"/>
                  <a:pt x="1257" y="3233"/>
                  <a:pt x="1257" y="3233"/>
                </a:cubicBezTo>
                <a:cubicBezTo>
                  <a:pt x="1029" y="3380"/>
                  <a:pt x="1029" y="3380"/>
                  <a:pt x="1029" y="3380"/>
                </a:cubicBezTo>
                <a:cubicBezTo>
                  <a:pt x="571" y="3820"/>
                  <a:pt x="571" y="3820"/>
                  <a:pt x="571" y="3820"/>
                </a:cubicBezTo>
                <a:cubicBezTo>
                  <a:pt x="0" y="4261"/>
                  <a:pt x="0" y="4261"/>
                  <a:pt x="0" y="4261"/>
                </a:cubicBezTo>
                <a:cubicBezTo>
                  <a:pt x="0" y="4702"/>
                  <a:pt x="0" y="4702"/>
                  <a:pt x="0" y="4702"/>
                </a:cubicBezTo>
                <a:cubicBezTo>
                  <a:pt x="229" y="4996"/>
                  <a:pt x="229" y="4996"/>
                  <a:pt x="229" y="4996"/>
                </a:cubicBezTo>
                <a:cubicBezTo>
                  <a:pt x="457" y="5437"/>
                  <a:pt x="457" y="5437"/>
                  <a:pt x="457" y="5437"/>
                </a:cubicBezTo>
                <a:cubicBezTo>
                  <a:pt x="1829" y="6171"/>
                  <a:pt x="1829" y="6171"/>
                  <a:pt x="1829" y="6171"/>
                </a:cubicBezTo>
                <a:cubicBezTo>
                  <a:pt x="2171" y="6612"/>
                  <a:pt x="2171" y="6612"/>
                  <a:pt x="2171" y="6612"/>
                </a:cubicBezTo>
                <a:cubicBezTo>
                  <a:pt x="2514" y="7200"/>
                  <a:pt x="2514" y="7200"/>
                  <a:pt x="2514" y="7200"/>
                </a:cubicBezTo>
                <a:cubicBezTo>
                  <a:pt x="2743" y="7788"/>
                  <a:pt x="2743" y="7788"/>
                  <a:pt x="2743" y="7788"/>
                </a:cubicBezTo>
                <a:cubicBezTo>
                  <a:pt x="3314" y="8522"/>
                  <a:pt x="3314" y="8522"/>
                  <a:pt x="3314" y="8522"/>
                </a:cubicBezTo>
                <a:cubicBezTo>
                  <a:pt x="3886" y="9404"/>
                  <a:pt x="3886" y="9404"/>
                  <a:pt x="3886" y="9404"/>
                </a:cubicBezTo>
                <a:cubicBezTo>
                  <a:pt x="5714" y="11314"/>
                  <a:pt x="5714" y="11314"/>
                  <a:pt x="5714" y="11314"/>
                </a:cubicBezTo>
                <a:cubicBezTo>
                  <a:pt x="6286" y="11902"/>
                  <a:pt x="6286" y="11902"/>
                  <a:pt x="6286" y="11902"/>
                </a:cubicBezTo>
                <a:cubicBezTo>
                  <a:pt x="6971" y="13078"/>
                  <a:pt x="6971" y="13078"/>
                  <a:pt x="6971" y="13078"/>
                </a:cubicBezTo>
                <a:cubicBezTo>
                  <a:pt x="7543" y="14106"/>
                  <a:pt x="7543" y="14106"/>
                  <a:pt x="7543" y="14106"/>
                </a:cubicBezTo>
                <a:cubicBezTo>
                  <a:pt x="8343" y="14547"/>
                  <a:pt x="8343" y="14547"/>
                  <a:pt x="8343" y="14547"/>
                </a:cubicBezTo>
                <a:cubicBezTo>
                  <a:pt x="8686" y="14988"/>
                  <a:pt x="8686" y="14988"/>
                  <a:pt x="8686" y="14988"/>
                </a:cubicBezTo>
                <a:cubicBezTo>
                  <a:pt x="9029" y="15429"/>
                  <a:pt x="9029" y="15429"/>
                  <a:pt x="9029" y="15429"/>
                </a:cubicBezTo>
                <a:cubicBezTo>
                  <a:pt x="9371" y="15722"/>
                  <a:pt x="9371" y="15722"/>
                  <a:pt x="9371" y="15722"/>
                </a:cubicBezTo>
                <a:cubicBezTo>
                  <a:pt x="9600" y="16016"/>
                  <a:pt x="9600" y="16016"/>
                  <a:pt x="9600" y="16016"/>
                </a:cubicBezTo>
                <a:cubicBezTo>
                  <a:pt x="9943" y="16751"/>
                  <a:pt x="9943" y="16751"/>
                  <a:pt x="9943" y="16751"/>
                </a:cubicBezTo>
                <a:cubicBezTo>
                  <a:pt x="10171" y="17192"/>
                  <a:pt x="10171" y="17192"/>
                  <a:pt x="10171" y="17192"/>
                </a:cubicBezTo>
                <a:cubicBezTo>
                  <a:pt x="10171" y="17486"/>
                  <a:pt x="10171" y="17486"/>
                  <a:pt x="10171" y="17486"/>
                </a:cubicBezTo>
                <a:cubicBezTo>
                  <a:pt x="10286" y="17927"/>
                  <a:pt x="10286" y="17927"/>
                  <a:pt x="10286" y="17927"/>
                </a:cubicBezTo>
                <a:cubicBezTo>
                  <a:pt x="10400" y="18220"/>
                  <a:pt x="10400" y="18220"/>
                  <a:pt x="10400" y="18220"/>
                </a:cubicBezTo>
                <a:cubicBezTo>
                  <a:pt x="10514" y="18220"/>
                  <a:pt x="10514" y="18220"/>
                  <a:pt x="10514" y="18220"/>
                </a:cubicBezTo>
                <a:cubicBezTo>
                  <a:pt x="10857" y="18367"/>
                  <a:pt x="10857" y="18367"/>
                  <a:pt x="10857" y="18367"/>
                </a:cubicBezTo>
                <a:cubicBezTo>
                  <a:pt x="11200" y="18661"/>
                  <a:pt x="11200" y="18661"/>
                  <a:pt x="11200" y="18661"/>
                </a:cubicBezTo>
                <a:cubicBezTo>
                  <a:pt x="11200" y="18808"/>
                  <a:pt x="11200" y="18808"/>
                  <a:pt x="11200" y="18808"/>
                </a:cubicBezTo>
                <a:cubicBezTo>
                  <a:pt x="11200" y="19102"/>
                  <a:pt x="11200" y="19102"/>
                  <a:pt x="11200" y="19102"/>
                </a:cubicBezTo>
                <a:cubicBezTo>
                  <a:pt x="11314" y="19543"/>
                  <a:pt x="11314" y="19543"/>
                  <a:pt x="11314" y="19543"/>
                </a:cubicBezTo>
                <a:cubicBezTo>
                  <a:pt x="11771" y="20131"/>
                  <a:pt x="11771" y="20131"/>
                  <a:pt x="11771" y="20131"/>
                </a:cubicBezTo>
                <a:cubicBezTo>
                  <a:pt x="11771" y="20278"/>
                  <a:pt x="11771" y="20278"/>
                  <a:pt x="11771" y="20278"/>
                </a:cubicBezTo>
                <a:cubicBezTo>
                  <a:pt x="11771" y="20865"/>
                  <a:pt x="11771" y="20865"/>
                  <a:pt x="11771" y="20865"/>
                </a:cubicBezTo>
                <a:cubicBezTo>
                  <a:pt x="11886" y="21306"/>
                  <a:pt x="11886" y="21306"/>
                  <a:pt x="11886" y="21306"/>
                </a:cubicBezTo>
                <a:cubicBezTo>
                  <a:pt x="12114" y="21453"/>
                  <a:pt x="12114" y="21453"/>
                  <a:pt x="12114" y="21453"/>
                </a:cubicBezTo>
                <a:cubicBezTo>
                  <a:pt x="12343" y="21600"/>
                  <a:pt x="12343" y="21600"/>
                  <a:pt x="12343" y="21600"/>
                </a:cubicBezTo>
                <a:cubicBezTo>
                  <a:pt x="12343" y="20718"/>
                  <a:pt x="12343" y="20718"/>
                  <a:pt x="12343" y="20718"/>
                </a:cubicBezTo>
                <a:cubicBezTo>
                  <a:pt x="12571" y="20571"/>
                  <a:pt x="12571" y="20571"/>
                  <a:pt x="12571" y="20571"/>
                </a:cubicBezTo>
                <a:cubicBezTo>
                  <a:pt x="13143" y="20571"/>
                  <a:pt x="13143" y="20571"/>
                  <a:pt x="13143" y="20571"/>
                </a:cubicBezTo>
                <a:cubicBezTo>
                  <a:pt x="13257" y="20571"/>
                  <a:pt x="13257" y="20571"/>
                  <a:pt x="13257" y="20571"/>
                </a:cubicBezTo>
                <a:cubicBezTo>
                  <a:pt x="13257" y="20571"/>
                  <a:pt x="13486" y="20424"/>
                  <a:pt x="13486" y="20424"/>
                </a:cubicBezTo>
                <a:cubicBezTo>
                  <a:pt x="13486" y="20278"/>
                  <a:pt x="13371" y="20131"/>
                  <a:pt x="13371" y="20131"/>
                </a:cubicBezTo>
                <a:cubicBezTo>
                  <a:pt x="13257" y="20131"/>
                  <a:pt x="13257" y="20131"/>
                  <a:pt x="13257" y="20131"/>
                </a:cubicBezTo>
                <a:cubicBezTo>
                  <a:pt x="13257" y="20131"/>
                  <a:pt x="12800" y="19984"/>
                  <a:pt x="12800" y="19984"/>
                </a:cubicBezTo>
                <a:cubicBezTo>
                  <a:pt x="12686" y="19984"/>
                  <a:pt x="12571" y="19690"/>
                  <a:pt x="12571" y="19690"/>
                </a:cubicBezTo>
                <a:cubicBezTo>
                  <a:pt x="12571" y="19543"/>
                  <a:pt x="12571" y="19543"/>
                  <a:pt x="12571" y="19543"/>
                </a:cubicBezTo>
                <a:cubicBezTo>
                  <a:pt x="12686" y="18955"/>
                  <a:pt x="12686" y="18955"/>
                  <a:pt x="12686" y="18955"/>
                </a:cubicBezTo>
                <a:cubicBezTo>
                  <a:pt x="13143" y="19396"/>
                  <a:pt x="13143" y="19396"/>
                  <a:pt x="13143" y="19396"/>
                </a:cubicBezTo>
                <a:cubicBezTo>
                  <a:pt x="13257" y="19543"/>
                  <a:pt x="13257" y="19543"/>
                  <a:pt x="13257" y="19543"/>
                </a:cubicBezTo>
                <a:cubicBezTo>
                  <a:pt x="13600" y="19837"/>
                  <a:pt x="13600" y="19837"/>
                  <a:pt x="13600" y="19837"/>
                </a:cubicBezTo>
                <a:cubicBezTo>
                  <a:pt x="14057" y="19690"/>
                  <a:pt x="14057" y="19690"/>
                  <a:pt x="14057" y="19690"/>
                </a:cubicBezTo>
                <a:cubicBezTo>
                  <a:pt x="14171" y="18808"/>
                  <a:pt x="14171" y="18808"/>
                  <a:pt x="14171" y="18808"/>
                </a:cubicBezTo>
                <a:cubicBezTo>
                  <a:pt x="14171" y="18661"/>
                  <a:pt x="14171" y="18661"/>
                  <a:pt x="14171" y="18661"/>
                </a:cubicBezTo>
                <a:cubicBezTo>
                  <a:pt x="14057" y="18073"/>
                  <a:pt x="14057" y="18073"/>
                  <a:pt x="14057" y="18073"/>
                </a:cubicBezTo>
                <a:cubicBezTo>
                  <a:pt x="14400" y="18073"/>
                  <a:pt x="14400" y="18073"/>
                  <a:pt x="14400" y="18073"/>
                </a:cubicBezTo>
                <a:cubicBezTo>
                  <a:pt x="14857" y="18073"/>
                  <a:pt x="14857" y="18073"/>
                  <a:pt x="14857" y="18073"/>
                </a:cubicBezTo>
                <a:cubicBezTo>
                  <a:pt x="15429" y="17633"/>
                  <a:pt x="15429" y="17633"/>
                  <a:pt x="15429" y="17633"/>
                </a:cubicBezTo>
                <a:cubicBezTo>
                  <a:pt x="15429" y="17486"/>
                  <a:pt x="15429" y="17486"/>
                  <a:pt x="15429" y="17486"/>
                </a:cubicBezTo>
                <a:cubicBezTo>
                  <a:pt x="15200" y="17339"/>
                  <a:pt x="15200" y="17339"/>
                  <a:pt x="15200" y="17339"/>
                </a:cubicBezTo>
                <a:cubicBezTo>
                  <a:pt x="14971" y="17339"/>
                  <a:pt x="14971" y="17339"/>
                  <a:pt x="14971" y="17339"/>
                </a:cubicBezTo>
                <a:cubicBezTo>
                  <a:pt x="14743" y="17192"/>
                  <a:pt x="14743" y="17192"/>
                  <a:pt x="14743" y="17192"/>
                </a:cubicBezTo>
                <a:cubicBezTo>
                  <a:pt x="14743" y="16898"/>
                  <a:pt x="14743" y="16898"/>
                  <a:pt x="14743" y="16898"/>
                </a:cubicBezTo>
                <a:cubicBezTo>
                  <a:pt x="15086" y="16751"/>
                  <a:pt x="15086" y="16751"/>
                  <a:pt x="15086" y="16751"/>
                </a:cubicBezTo>
                <a:cubicBezTo>
                  <a:pt x="15200" y="16898"/>
                  <a:pt x="15200" y="16898"/>
                  <a:pt x="15200" y="16898"/>
                </a:cubicBezTo>
                <a:cubicBezTo>
                  <a:pt x="15543" y="17192"/>
                  <a:pt x="15543" y="17192"/>
                  <a:pt x="15543" y="17192"/>
                </a:cubicBezTo>
                <a:cubicBezTo>
                  <a:pt x="15771" y="17192"/>
                  <a:pt x="15771" y="17192"/>
                  <a:pt x="15771" y="17192"/>
                </a:cubicBezTo>
                <a:cubicBezTo>
                  <a:pt x="16229" y="16751"/>
                  <a:pt x="16229" y="16751"/>
                  <a:pt x="16229" y="16751"/>
                </a:cubicBezTo>
                <a:cubicBezTo>
                  <a:pt x="16571" y="16163"/>
                  <a:pt x="16571" y="16163"/>
                  <a:pt x="16571" y="16163"/>
                </a:cubicBezTo>
                <a:cubicBezTo>
                  <a:pt x="16457" y="15722"/>
                  <a:pt x="16457" y="15722"/>
                  <a:pt x="16457" y="15722"/>
                </a:cubicBezTo>
                <a:cubicBezTo>
                  <a:pt x="16114" y="15429"/>
                  <a:pt x="16114" y="15429"/>
                  <a:pt x="16114" y="15429"/>
                </a:cubicBezTo>
                <a:cubicBezTo>
                  <a:pt x="16114" y="15282"/>
                  <a:pt x="16114" y="15282"/>
                  <a:pt x="16114" y="15282"/>
                </a:cubicBezTo>
                <a:cubicBezTo>
                  <a:pt x="16343" y="15135"/>
                  <a:pt x="16343" y="15135"/>
                  <a:pt x="16343" y="15135"/>
                </a:cubicBezTo>
                <a:cubicBezTo>
                  <a:pt x="16800" y="15429"/>
                  <a:pt x="16800" y="15429"/>
                  <a:pt x="16800" y="15429"/>
                </a:cubicBezTo>
                <a:cubicBezTo>
                  <a:pt x="17029" y="15135"/>
                  <a:pt x="17029" y="15135"/>
                  <a:pt x="17029" y="15135"/>
                </a:cubicBezTo>
                <a:cubicBezTo>
                  <a:pt x="17257" y="14694"/>
                  <a:pt x="17257" y="14694"/>
                  <a:pt x="17257" y="14694"/>
                </a:cubicBezTo>
                <a:cubicBezTo>
                  <a:pt x="17714" y="13665"/>
                  <a:pt x="17714" y="13665"/>
                  <a:pt x="17714" y="13665"/>
                </a:cubicBezTo>
                <a:cubicBezTo>
                  <a:pt x="18171" y="13224"/>
                  <a:pt x="18171" y="13224"/>
                  <a:pt x="18171" y="13224"/>
                </a:cubicBezTo>
                <a:cubicBezTo>
                  <a:pt x="18743" y="13078"/>
                  <a:pt x="18743" y="13078"/>
                  <a:pt x="18743" y="13078"/>
                </a:cubicBezTo>
                <a:cubicBezTo>
                  <a:pt x="19086" y="12343"/>
                  <a:pt x="19086" y="12343"/>
                  <a:pt x="19086" y="12343"/>
                </a:cubicBezTo>
                <a:cubicBezTo>
                  <a:pt x="19314" y="11902"/>
                  <a:pt x="19314" y="11902"/>
                  <a:pt x="19314" y="11902"/>
                </a:cubicBezTo>
                <a:cubicBezTo>
                  <a:pt x="19086" y="11608"/>
                  <a:pt x="19086" y="11608"/>
                  <a:pt x="19086" y="11608"/>
                </a:cubicBezTo>
                <a:cubicBezTo>
                  <a:pt x="18857" y="11020"/>
                  <a:pt x="18857" y="11020"/>
                  <a:pt x="18857" y="11020"/>
                </a:cubicBezTo>
                <a:cubicBezTo>
                  <a:pt x="19086" y="11020"/>
                  <a:pt x="19086" y="11020"/>
                  <a:pt x="19086" y="11020"/>
                </a:cubicBezTo>
                <a:cubicBezTo>
                  <a:pt x="19314" y="11020"/>
                  <a:pt x="19314" y="11020"/>
                  <a:pt x="19314" y="11020"/>
                </a:cubicBezTo>
                <a:cubicBezTo>
                  <a:pt x="19314" y="10580"/>
                  <a:pt x="19314" y="10580"/>
                  <a:pt x="19314" y="10580"/>
                </a:cubicBezTo>
                <a:cubicBezTo>
                  <a:pt x="19429" y="10286"/>
                  <a:pt x="19429" y="10286"/>
                  <a:pt x="19429" y="10286"/>
                </a:cubicBezTo>
                <a:cubicBezTo>
                  <a:pt x="19771" y="9698"/>
                  <a:pt x="19771" y="9698"/>
                  <a:pt x="19771" y="9698"/>
                </a:cubicBezTo>
                <a:cubicBezTo>
                  <a:pt x="20000" y="8816"/>
                  <a:pt x="20000" y="8816"/>
                  <a:pt x="20000" y="8816"/>
                </a:cubicBezTo>
                <a:cubicBezTo>
                  <a:pt x="20229" y="8229"/>
                  <a:pt x="20229" y="8229"/>
                  <a:pt x="20229" y="8229"/>
                </a:cubicBezTo>
                <a:cubicBezTo>
                  <a:pt x="20343" y="7935"/>
                  <a:pt x="20343" y="7935"/>
                  <a:pt x="20343" y="7935"/>
                </a:cubicBezTo>
                <a:cubicBezTo>
                  <a:pt x="20571" y="7641"/>
                  <a:pt x="20571" y="7641"/>
                  <a:pt x="20571" y="7641"/>
                </a:cubicBezTo>
                <a:cubicBezTo>
                  <a:pt x="21371" y="6759"/>
                  <a:pt x="21371" y="6759"/>
                  <a:pt x="21371" y="6759"/>
                </a:cubicBezTo>
                <a:cubicBezTo>
                  <a:pt x="21600" y="6465"/>
                  <a:pt x="21600" y="6465"/>
                  <a:pt x="21600" y="6465"/>
                </a:cubicBezTo>
                <a:cubicBezTo>
                  <a:pt x="15771" y="882"/>
                  <a:pt x="15771" y="882"/>
                  <a:pt x="15771" y="882"/>
                </a:cubicBezTo>
                <a:lnTo>
                  <a:pt x="11200" y="2057"/>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79" name="Shape 2779"/>
          <p:cNvSpPr/>
          <p:nvPr/>
        </p:nvSpPr>
        <p:spPr>
          <a:xfrm>
            <a:off x="13741511" y="5630393"/>
            <a:ext cx="713853" cy="1144724"/>
          </a:xfrm>
          <a:custGeom>
            <a:avLst/>
            <a:gdLst/>
            <a:ahLst/>
            <a:cxnLst>
              <a:cxn ang="0">
                <a:pos x="wd2" y="hd2"/>
              </a:cxn>
              <a:cxn ang="5400000">
                <a:pos x="wd2" y="hd2"/>
              </a:cxn>
              <a:cxn ang="10800000">
                <a:pos x="wd2" y="hd2"/>
              </a:cxn>
              <a:cxn ang="16200000">
                <a:pos x="wd2" y="hd2"/>
              </a:cxn>
            </a:cxnLst>
            <a:rect l="0" t="0" r="r" b="b"/>
            <a:pathLst>
              <a:path w="21600" h="21600" extrusionOk="0">
                <a:moveTo>
                  <a:pt x="6857" y="20103"/>
                </a:moveTo>
                <a:lnTo>
                  <a:pt x="6686" y="19568"/>
                </a:lnTo>
                <a:lnTo>
                  <a:pt x="6000" y="19034"/>
                </a:lnTo>
                <a:lnTo>
                  <a:pt x="5657" y="18820"/>
                </a:lnTo>
                <a:lnTo>
                  <a:pt x="5657" y="18499"/>
                </a:lnTo>
                <a:lnTo>
                  <a:pt x="6171" y="18392"/>
                </a:lnTo>
                <a:lnTo>
                  <a:pt x="7371" y="18178"/>
                </a:lnTo>
                <a:lnTo>
                  <a:pt x="8743" y="17964"/>
                </a:lnTo>
                <a:lnTo>
                  <a:pt x="21600" y="17323"/>
                </a:lnTo>
                <a:lnTo>
                  <a:pt x="21429" y="17216"/>
                </a:lnTo>
                <a:lnTo>
                  <a:pt x="20743" y="16681"/>
                </a:lnTo>
                <a:lnTo>
                  <a:pt x="20571" y="16360"/>
                </a:lnTo>
                <a:lnTo>
                  <a:pt x="20229" y="16040"/>
                </a:lnTo>
                <a:lnTo>
                  <a:pt x="20400" y="15826"/>
                </a:lnTo>
                <a:lnTo>
                  <a:pt x="20743" y="15612"/>
                </a:lnTo>
                <a:lnTo>
                  <a:pt x="20571" y="15077"/>
                </a:lnTo>
                <a:lnTo>
                  <a:pt x="20229" y="14756"/>
                </a:lnTo>
                <a:lnTo>
                  <a:pt x="19886" y="13901"/>
                </a:lnTo>
                <a:lnTo>
                  <a:pt x="19886" y="13366"/>
                </a:lnTo>
                <a:lnTo>
                  <a:pt x="20400" y="13152"/>
                </a:lnTo>
                <a:lnTo>
                  <a:pt x="20571" y="12725"/>
                </a:lnTo>
                <a:lnTo>
                  <a:pt x="19886" y="12511"/>
                </a:lnTo>
                <a:lnTo>
                  <a:pt x="20743" y="12190"/>
                </a:lnTo>
                <a:lnTo>
                  <a:pt x="20914" y="11762"/>
                </a:lnTo>
                <a:lnTo>
                  <a:pt x="20571" y="11549"/>
                </a:lnTo>
                <a:lnTo>
                  <a:pt x="20400" y="11121"/>
                </a:lnTo>
                <a:lnTo>
                  <a:pt x="20400" y="10693"/>
                </a:lnTo>
                <a:lnTo>
                  <a:pt x="19714" y="10158"/>
                </a:lnTo>
                <a:lnTo>
                  <a:pt x="18514" y="8875"/>
                </a:lnTo>
                <a:lnTo>
                  <a:pt x="18171" y="8020"/>
                </a:lnTo>
                <a:lnTo>
                  <a:pt x="16457" y="4384"/>
                </a:lnTo>
                <a:lnTo>
                  <a:pt x="15257" y="1283"/>
                </a:lnTo>
                <a:lnTo>
                  <a:pt x="14914" y="0"/>
                </a:lnTo>
                <a:lnTo>
                  <a:pt x="16114" y="0"/>
                </a:lnTo>
                <a:lnTo>
                  <a:pt x="171" y="749"/>
                </a:lnTo>
                <a:lnTo>
                  <a:pt x="171" y="1497"/>
                </a:lnTo>
                <a:lnTo>
                  <a:pt x="0" y="11335"/>
                </a:lnTo>
                <a:lnTo>
                  <a:pt x="0" y="16574"/>
                </a:lnTo>
                <a:lnTo>
                  <a:pt x="1029" y="20958"/>
                </a:lnTo>
                <a:lnTo>
                  <a:pt x="1371" y="20958"/>
                </a:lnTo>
                <a:lnTo>
                  <a:pt x="1886" y="21065"/>
                </a:lnTo>
                <a:lnTo>
                  <a:pt x="2571" y="21172"/>
                </a:lnTo>
                <a:lnTo>
                  <a:pt x="2743" y="20851"/>
                </a:lnTo>
                <a:lnTo>
                  <a:pt x="2571" y="20424"/>
                </a:lnTo>
                <a:lnTo>
                  <a:pt x="2743" y="19996"/>
                </a:lnTo>
                <a:lnTo>
                  <a:pt x="3086" y="19782"/>
                </a:lnTo>
                <a:lnTo>
                  <a:pt x="3600" y="19675"/>
                </a:lnTo>
                <a:lnTo>
                  <a:pt x="3771" y="19889"/>
                </a:lnTo>
                <a:lnTo>
                  <a:pt x="3771" y="20210"/>
                </a:lnTo>
                <a:lnTo>
                  <a:pt x="3600" y="20424"/>
                </a:lnTo>
                <a:lnTo>
                  <a:pt x="3771" y="20638"/>
                </a:lnTo>
                <a:lnTo>
                  <a:pt x="3943" y="20745"/>
                </a:lnTo>
                <a:lnTo>
                  <a:pt x="4286" y="20851"/>
                </a:lnTo>
                <a:lnTo>
                  <a:pt x="4629" y="21065"/>
                </a:lnTo>
                <a:lnTo>
                  <a:pt x="4629" y="21386"/>
                </a:lnTo>
                <a:lnTo>
                  <a:pt x="4286" y="21600"/>
                </a:lnTo>
                <a:lnTo>
                  <a:pt x="4629" y="21493"/>
                </a:lnTo>
                <a:lnTo>
                  <a:pt x="5314" y="21386"/>
                </a:lnTo>
                <a:lnTo>
                  <a:pt x="6171" y="21279"/>
                </a:lnTo>
                <a:lnTo>
                  <a:pt x="6514" y="21065"/>
                </a:lnTo>
                <a:lnTo>
                  <a:pt x="6686" y="21065"/>
                </a:lnTo>
                <a:lnTo>
                  <a:pt x="7371" y="20958"/>
                </a:lnTo>
                <a:lnTo>
                  <a:pt x="7543" y="20851"/>
                </a:lnTo>
                <a:lnTo>
                  <a:pt x="6857" y="20103"/>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0" name="Shape 2780"/>
          <p:cNvSpPr/>
          <p:nvPr/>
        </p:nvSpPr>
        <p:spPr>
          <a:xfrm>
            <a:off x="13118307" y="5670061"/>
            <a:ext cx="657199" cy="1150392"/>
          </a:xfrm>
          <a:custGeom>
            <a:avLst/>
            <a:gdLst/>
            <a:ahLst/>
            <a:cxnLst>
              <a:cxn ang="0">
                <a:pos x="wd2" y="hd2"/>
              </a:cxn>
              <a:cxn ang="5400000">
                <a:pos x="wd2" y="hd2"/>
              </a:cxn>
              <a:cxn ang="10800000">
                <a:pos x="wd2" y="hd2"/>
              </a:cxn>
              <a:cxn ang="16200000">
                <a:pos x="wd2" y="hd2"/>
              </a:cxn>
            </a:cxnLst>
            <a:rect l="0" t="0" r="r" b="b"/>
            <a:pathLst>
              <a:path w="21600" h="21600" extrusionOk="0">
                <a:moveTo>
                  <a:pt x="20483" y="15748"/>
                </a:moveTo>
                <a:lnTo>
                  <a:pt x="20483" y="10534"/>
                </a:lnTo>
                <a:lnTo>
                  <a:pt x="20669" y="745"/>
                </a:lnTo>
                <a:lnTo>
                  <a:pt x="20669" y="0"/>
                </a:lnTo>
                <a:lnTo>
                  <a:pt x="7634" y="532"/>
                </a:lnTo>
                <a:lnTo>
                  <a:pt x="7821" y="851"/>
                </a:lnTo>
                <a:lnTo>
                  <a:pt x="7076" y="1064"/>
                </a:lnTo>
                <a:lnTo>
                  <a:pt x="6703" y="1277"/>
                </a:lnTo>
                <a:lnTo>
                  <a:pt x="6517" y="1596"/>
                </a:lnTo>
                <a:lnTo>
                  <a:pt x="6145" y="1809"/>
                </a:lnTo>
                <a:lnTo>
                  <a:pt x="5959" y="1809"/>
                </a:lnTo>
                <a:lnTo>
                  <a:pt x="5586" y="2341"/>
                </a:lnTo>
                <a:lnTo>
                  <a:pt x="5586" y="2767"/>
                </a:lnTo>
                <a:lnTo>
                  <a:pt x="5028" y="3299"/>
                </a:lnTo>
                <a:lnTo>
                  <a:pt x="4097" y="3937"/>
                </a:lnTo>
                <a:lnTo>
                  <a:pt x="3538" y="4256"/>
                </a:lnTo>
                <a:lnTo>
                  <a:pt x="3352" y="4682"/>
                </a:lnTo>
                <a:lnTo>
                  <a:pt x="3724" y="4788"/>
                </a:lnTo>
                <a:lnTo>
                  <a:pt x="3352" y="5107"/>
                </a:lnTo>
                <a:lnTo>
                  <a:pt x="2979" y="5533"/>
                </a:lnTo>
                <a:lnTo>
                  <a:pt x="3166" y="5746"/>
                </a:lnTo>
                <a:lnTo>
                  <a:pt x="2979" y="5746"/>
                </a:lnTo>
                <a:lnTo>
                  <a:pt x="2421" y="6171"/>
                </a:lnTo>
                <a:lnTo>
                  <a:pt x="2048" y="6491"/>
                </a:lnTo>
                <a:lnTo>
                  <a:pt x="2234" y="6597"/>
                </a:lnTo>
                <a:lnTo>
                  <a:pt x="2048" y="6810"/>
                </a:lnTo>
                <a:lnTo>
                  <a:pt x="2048" y="7023"/>
                </a:lnTo>
                <a:lnTo>
                  <a:pt x="2234" y="7129"/>
                </a:lnTo>
                <a:lnTo>
                  <a:pt x="2607" y="7448"/>
                </a:lnTo>
                <a:lnTo>
                  <a:pt x="2607" y="8300"/>
                </a:lnTo>
                <a:lnTo>
                  <a:pt x="2793" y="8619"/>
                </a:lnTo>
                <a:lnTo>
                  <a:pt x="2607" y="8938"/>
                </a:lnTo>
                <a:lnTo>
                  <a:pt x="2234" y="9470"/>
                </a:lnTo>
                <a:lnTo>
                  <a:pt x="2048" y="9470"/>
                </a:lnTo>
                <a:lnTo>
                  <a:pt x="2607" y="9683"/>
                </a:lnTo>
                <a:lnTo>
                  <a:pt x="2793" y="10002"/>
                </a:lnTo>
                <a:lnTo>
                  <a:pt x="2793" y="10215"/>
                </a:lnTo>
                <a:lnTo>
                  <a:pt x="2048" y="10428"/>
                </a:lnTo>
                <a:lnTo>
                  <a:pt x="2607" y="10640"/>
                </a:lnTo>
                <a:lnTo>
                  <a:pt x="2793" y="10853"/>
                </a:lnTo>
                <a:lnTo>
                  <a:pt x="2793" y="10960"/>
                </a:lnTo>
                <a:lnTo>
                  <a:pt x="2979" y="11492"/>
                </a:lnTo>
                <a:lnTo>
                  <a:pt x="2979" y="11704"/>
                </a:lnTo>
                <a:lnTo>
                  <a:pt x="3538" y="11917"/>
                </a:lnTo>
                <a:lnTo>
                  <a:pt x="3724" y="12236"/>
                </a:lnTo>
                <a:lnTo>
                  <a:pt x="3538" y="13088"/>
                </a:lnTo>
                <a:lnTo>
                  <a:pt x="2979" y="13407"/>
                </a:lnTo>
                <a:lnTo>
                  <a:pt x="2793" y="13407"/>
                </a:lnTo>
                <a:lnTo>
                  <a:pt x="2793" y="13833"/>
                </a:lnTo>
                <a:lnTo>
                  <a:pt x="2607" y="14045"/>
                </a:lnTo>
                <a:lnTo>
                  <a:pt x="1862" y="14684"/>
                </a:lnTo>
                <a:lnTo>
                  <a:pt x="1490" y="14897"/>
                </a:lnTo>
                <a:lnTo>
                  <a:pt x="1303" y="15641"/>
                </a:lnTo>
                <a:lnTo>
                  <a:pt x="1117" y="15854"/>
                </a:lnTo>
                <a:lnTo>
                  <a:pt x="931" y="15961"/>
                </a:lnTo>
                <a:lnTo>
                  <a:pt x="745" y="16280"/>
                </a:lnTo>
                <a:lnTo>
                  <a:pt x="745" y="17025"/>
                </a:lnTo>
                <a:lnTo>
                  <a:pt x="186" y="17237"/>
                </a:lnTo>
                <a:lnTo>
                  <a:pt x="0" y="17450"/>
                </a:lnTo>
                <a:lnTo>
                  <a:pt x="0" y="17769"/>
                </a:lnTo>
                <a:lnTo>
                  <a:pt x="186" y="18195"/>
                </a:lnTo>
                <a:lnTo>
                  <a:pt x="12290" y="17876"/>
                </a:lnTo>
                <a:lnTo>
                  <a:pt x="12103" y="19578"/>
                </a:lnTo>
                <a:lnTo>
                  <a:pt x="12476" y="20004"/>
                </a:lnTo>
                <a:lnTo>
                  <a:pt x="13034" y="20430"/>
                </a:lnTo>
                <a:lnTo>
                  <a:pt x="13221" y="21174"/>
                </a:lnTo>
                <a:lnTo>
                  <a:pt x="13221" y="21600"/>
                </a:lnTo>
                <a:lnTo>
                  <a:pt x="13407" y="21600"/>
                </a:lnTo>
                <a:lnTo>
                  <a:pt x="14338" y="21281"/>
                </a:lnTo>
                <a:lnTo>
                  <a:pt x="14710" y="21174"/>
                </a:lnTo>
                <a:lnTo>
                  <a:pt x="15269" y="20962"/>
                </a:lnTo>
                <a:lnTo>
                  <a:pt x="15269" y="20536"/>
                </a:lnTo>
                <a:lnTo>
                  <a:pt x="16572" y="20536"/>
                </a:lnTo>
                <a:lnTo>
                  <a:pt x="17317" y="20430"/>
                </a:lnTo>
                <a:lnTo>
                  <a:pt x="18248" y="20217"/>
                </a:lnTo>
                <a:lnTo>
                  <a:pt x="20297" y="20217"/>
                </a:lnTo>
                <a:lnTo>
                  <a:pt x="21041" y="20430"/>
                </a:lnTo>
                <a:lnTo>
                  <a:pt x="21600" y="20110"/>
                </a:lnTo>
                <a:lnTo>
                  <a:pt x="20483" y="15748"/>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1" name="Shape 2781"/>
          <p:cNvSpPr/>
          <p:nvPr/>
        </p:nvSpPr>
        <p:spPr>
          <a:xfrm>
            <a:off x="15191877" y="4281660"/>
            <a:ext cx="815831" cy="595033"/>
          </a:xfrm>
          <a:custGeom>
            <a:avLst/>
            <a:gdLst/>
            <a:ahLst/>
            <a:cxnLst>
              <a:cxn ang="0">
                <a:pos x="wd2" y="hd2"/>
              </a:cxn>
              <a:cxn ang="5400000">
                <a:pos x="wd2" y="hd2"/>
              </a:cxn>
              <a:cxn ang="10800000">
                <a:pos x="wd2" y="hd2"/>
              </a:cxn>
              <a:cxn ang="16200000">
                <a:pos x="wd2" y="hd2"/>
              </a:cxn>
            </a:cxnLst>
            <a:rect l="0" t="0" r="r" b="b"/>
            <a:pathLst>
              <a:path w="21600" h="21600" extrusionOk="0">
                <a:moveTo>
                  <a:pt x="17026" y="0"/>
                </a:moveTo>
                <a:cubicBezTo>
                  <a:pt x="0" y="4215"/>
                  <a:pt x="0" y="4215"/>
                  <a:pt x="0" y="4215"/>
                </a:cubicBezTo>
                <a:cubicBezTo>
                  <a:pt x="0" y="4215"/>
                  <a:pt x="0" y="4215"/>
                  <a:pt x="0" y="4215"/>
                </a:cubicBezTo>
                <a:cubicBezTo>
                  <a:pt x="381" y="7727"/>
                  <a:pt x="381" y="7727"/>
                  <a:pt x="381" y="7727"/>
                </a:cubicBezTo>
                <a:cubicBezTo>
                  <a:pt x="889" y="7727"/>
                  <a:pt x="889" y="7727"/>
                  <a:pt x="889" y="7727"/>
                </a:cubicBezTo>
                <a:cubicBezTo>
                  <a:pt x="2033" y="5795"/>
                  <a:pt x="2033" y="5795"/>
                  <a:pt x="2033" y="5795"/>
                </a:cubicBezTo>
                <a:cubicBezTo>
                  <a:pt x="2795" y="5795"/>
                  <a:pt x="2795" y="5795"/>
                  <a:pt x="2795" y="5795"/>
                </a:cubicBezTo>
                <a:cubicBezTo>
                  <a:pt x="3558" y="4390"/>
                  <a:pt x="3558" y="4390"/>
                  <a:pt x="3558" y="4390"/>
                </a:cubicBezTo>
                <a:cubicBezTo>
                  <a:pt x="3812" y="4390"/>
                  <a:pt x="3812" y="4390"/>
                  <a:pt x="3812" y="4390"/>
                </a:cubicBezTo>
                <a:cubicBezTo>
                  <a:pt x="3939" y="4741"/>
                  <a:pt x="3939" y="4741"/>
                  <a:pt x="3939" y="4741"/>
                </a:cubicBezTo>
                <a:cubicBezTo>
                  <a:pt x="4828" y="3863"/>
                  <a:pt x="4828" y="3863"/>
                  <a:pt x="4828" y="3863"/>
                </a:cubicBezTo>
                <a:cubicBezTo>
                  <a:pt x="5209" y="3863"/>
                  <a:pt x="5209" y="3863"/>
                  <a:pt x="5209" y="3863"/>
                </a:cubicBezTo>
                <a:cubicBezTo>
                  <a:pt x="6226" y="3161"/>
                  <a:pt x="6226" y="3161"/>
                  <a:pt x="6226" y="3161"/>
                </a:cubicBezTo>
                <a:cubicBezTo>
                  <a:pt x="8005" y="3863"/>
                  <a:pt x="8005" y="3863"/>
                  <a:pt x="8005" y="3863"/>
                </a:cubicBezTo>
                <a:cubicBezTo>
                  <a:pt x="8513" y="4917"/>
                  <a:pt x="8513" y="4917"/>
                  <a:pt x="8513" y="4917"/>
                </a:cubicBezTo>
                <a:cubicBezTo>
                  <a:pt x="8894" y="6322"/>
                  <a:pt x="8894" y="6322"/>
                  <a:pt x="8894" y="6322"/>
                </a:cubicBezTo>
                <a:cubicBezTo>
                  <a:pt x="9021" y="6322"/>
                  <a:pt x="9021" y="6322"/>
                  <a:pt x="9021" y="6322"/>
                </a:cubicBezTo>
                <a:cubicBezTo>
                  <a:pt x="10546" y="7551"/>
                  <a:pt x="10546" y="7551"/>
                  <a:pt x="10546" y="7551"/>
                </a:cubicBezTo>
                <a:cubicBezTo>
                  <a:pt x="11181" y="8429"/>
                  <a:pt x="11181" y="8429"/>
                  <a:pt x="11181" y="8429"/>
                </a:cubicBezTo>
                <a:cubicBezTo>
                  <a:pt x="11816" y="8956"/>
                  <a:pt x="11816" y="8956"/>
                  <a:pt x="11816" y="8956"/>
                </a:cubicBezTo>
                <a:cubicBezTo>
                  <a:pt x="11944" y="9834"/>
                  <a:pt x="11944" y="9834"/>
                  <a:pt x="11944" y="9834"/>
                </a:cubicBezTo>
                <a:cubicBezTo>
                  <a:pt x="11689" y="10537"/>
                  <a:pt x="11689" y="10537"/>
                  <a:pt x="11689" y="10537"/>
                </a:cubicBezTo>
                <a:cubicBezTo>
                  <a:pt x="11181" y="10712"/>
                  <a:pt x="11181" y="10712"/>
                  <a:pt x="11181" y="10712"/>
                </a:cubicBezTo>
                <a:cubicBezTo>
                  <a:pt x="11308" y="12995"/>
                  <a:pt x="11308" y="12995"/>
                  <a:pt x="11308" y="12995"/>
                </a:cubicBezTo>
                <a:cubicBezTo>
                  <a:pt x="11562" y="13346"/>
                  <a:pt x="11562" y="13346"/>
                  <a:pt x="11562" y="13346"/>
                </a:cubicBezTo>
                <a:cubicBezTo>
                  <a:pt x="11944" y="13171"/>
                  <a:pt x="11944" y="13171"/>
                  <a:pt x="11944" y="13171"/>
                </a:cubicBezTo>
                <a:cubicBezTo>
                  <a:pt x="12325" y="12995"/>
                  <a:pt x="12325" y="12995"/>
                  <a:pt x="12325" y="12995"/>
                </a:cubicBezTo>
                <a:cubicBezTo>
                  <a:pt x="12833" y="13171"/>
                  <a:pt x="12833" y="13171"/>
                  <a:pt x="12833" y="13171"/>
                </a:cubicBezTo>
                <a:cubicBezTo>
                  <a:pt x="12960" y="13346"/>
                  <a:pt x="12960" y="13346"/>
                  <a:pt x="12960" y="13346"/>
                </a:cubicBezTo>
                <a:cubicBezTo>
                  <a:pt x="13468" y="13171"/>
                  <a:pt x="13468" y="13171"/>
                  <a:pt x="13468" y="13171"/>
                </a:cubicBezTo>
                <a:cubicBezTo>
                  <a:pt x="15120" y="13346"/>
                  <a:pt x="15120" y="13346"/>
                  <a:pt x="15120" y="13346"/>
                </a:cubicBezTo>
                <a:cubicBezTo>
                  <a:pt x="15501" y="13698"/>
                  <a:pt x="15501" y="13698"/>
                  <a:pt x="15501" y="13698"/>
                </a:cubicBezTo>
                <a:cubicBezTo>
                  <a:pt x="16009" y="14049"/>
                  <a:pt x="16009" y="14049"/>
                  <a:pt x="16009" y="14049"/>
                </a:cubicBezTo>
                <a:cubicBezTo>
                  <a:pt x="16391" y="13873"/>
                  <a:pt x="16391" y="13873"/>
                  <a:pt x="16391" y="13873"/>
                </a:cubicBezTo>
                <a:cubicBezTo>
                  <a:pt x="16136" y="13171"/>
                  <a:pt x="16136" y="13171"/>
                  <a:pt x="16136" y="13171"/>
                </a:cubicBezTo>
                <a:cubicBezTo>
                  <a:pt x="15755" y="12644"/>
                  <a:pt x="15755" y="12644"/>
                  <a:pt x="15755" y="12644"/>
                </a:cubicBezTo>
                <a:cubicBezTo>
                  <a:pt x="15755" y="12117"/>
                  <a:pt x="15755" y="12117"/>
                  <a:pt x="15755" y="12117"/>
                </a:cubicBezTo>
                <a:cubicBezTo>
                  <a:pt x="15755" y="11941"/>
                  <a:pt x="15755" y="11941"/>
                  <a:pt x="15755" y="11941"/>
                </a:cubicBezTo>
                <a:cubicBezTo>
                  <a:pt x="14993" y="10537"/>
                  <a:pt x="14993" y="10537"/>
                  <a:pt x="14993" y="10537"/>
                </a:cubicBezTo>
                <a:cubicBezTo>
                  <a:pt x="14739" y="10010"/>
                  <a:pt x="14739" y="10010"/>
                  <a:pt x="14739" y="10010"/>
                </a:cubicBezTo>
                <a:cubicBezTo>
                  <a:pt x="14739" y="8780"/>
                  <a:pt x="14739" y="8780"/>
                  <a:pt x="14739" y="8780"/>
                </a:cubicBezTo>
                <a:cubicBezTo>
                  <a:pt x="14612" y="7551"/>
                  <a:pt x="14612" y="7551"/>
                  <a:pt x="14612" y="7551"/>
                </a:cubicBezTo>
                <a:cubicBezTo>
                  <a:pt x="14739" y="6322"/>
                  <a:pt x="14739" y="6322"/>
                  <a:pt x="14739" y="6322"/>
                </a:cubicBezTo>
                <a:cubicBezTo>
                  <a:pt x="14358" y="5444"/>
                  <a:pt x="14358" y="5444"/>
                  <a:pt x="14358" y="5444"/>
                </a:cubicBezTo>
                <a:cubicBezTo>
                  <a:pt x="14104" y="4917"/>
                  <a:pt x="14104" y="4917"/>
                  <a:pt x="14104" y="4917"/>
                </a:cubicBezTo>
                <a:cubicBezTo>
                  <a:pt x="14612" y="4917"/>
                  <a:pt x="14612" y="4917"/>
                  <a:pt x="14612" y="4917"/>
                </a:cubicBezTo>
                <a:cubicBezTo>
                  <a:pt x="14993" y="3863"/>
                  <a:pt x="14993" y="3863"/>
                  <a:pt x="14993" y="3863"/>
                </a:cubicBezTo>
                <a:cubicBezTo>
                  <a:pt x="15755" y="3161"/>
                  <a:pt x="15755" y="3161"/>
                  <a:pt x="15755" y="3161"/>
                </a:cubicBezTo>
                <a:cubicBezTo>
                  <a:pt x="16136" y="2107"/>
                  <a:pt x="16136" y="2107"/>
                  <a:pt x="16136" y="2107"/>
                </a:cubicBezTo>
                <a:cubicBezTo>
                  <a:pt x="16391" y="2283"/>
                  <a:pt x="16391" y="2283"/>
                  <a:pt x="16391" y="2283"/>
                </a:cubicBezTo>
                <a:cubicBezTo>
                  <a:pt x="16264" y="3512"/>
                  <a:pt x="16264" y="3512"/>
                  <a:pt x="16264" y="3512"/>
                </a:cubicBezTo>
                <a:cubicBezTo>
                  <a:pt x="15882" y="3688"/>
                  <a:pt x="15882" y="3688"/>
                  <a:pt x="15882" y="3688"/>
                </a:cubicBezTo>
                <a:cubicBezTo>
                  <a:pt x="15628" y="4741"/>
                  <a:pt x="15628" y="4741"/>
                  <a:pt x="15628" y="4741"/>
                </a:cubicBezTo>
                <a:cubicBezTo>
                  <a:pt x="15628" y="5444"/>
                  <a:pt x="15628" y="5444"/>
                  <a:pt x="15628" y="5444"/>
                </a:cubicBezTo>
                <a:cubicBezTo>
                  <a:pt x="16136" y="5444"/>
                  <a:pt x="16136" y="5444"/>
                  <a:pt x="16136" y="5444"/>
                </a:cubicBezTo>
                <a:cubicBezTo>
                  <a:pt x="15501" y="6322"/>
                  <a:pt x="15501" y="6322"/>
                  <a:pt x="15501" y="6322"/>
                </a:cubicBezTo>
                <a:cubicBezTo>
                  <a:pt x="15247" y="6849"/>
                  <a:pt x="15247" y="6849"/>
                  <a:pt x="15247" y="6849"/>
                </a:cubicBezTo>
                <a:cubicBezTo>
                  <a:pt x="16009" y="7200"/>
                  <a:pt x="16009" y="7200"/>
                  <a:pt x="16009" y="7200"/>
                </a:cubicBezTo>
                <a:cubicBezTo>
                  <a:pt x="16264" y="7376"/>
                  <a:pt x="16264" y="7376"/>
                  <a:pt x="16264" y="7376"/>
                </a:cubicBezTo>
                <a:cubicBezTo>
                  <a:pt x="16645" y="8078"/>
                  <a:pt x="16645" y="8078"/>
                  <a:pt x="16645" y="8078"/>
                </a:cubicBezTo>
                <a:cubicBezTo>
                  <a:pt x="16518" y="8254"/>
                  <a:pt x="16518" y="8254"/>
                  <a:pt x="16518" y="8254"/>
                </a:cubicBezTo>
                <a:cubicBezTo>
                  <a:pt x="17026" y="8956"/>
                  <a:pt x="17026" y="8956"/>
                  <a:pt x="17026" y="8956"/>
                </a:cubicBezTo>
                <a:cubicBezTo>
                  <a:pt x="17026" y="9307"/>
                  <a:pt x="17026" y="9307"/>
                  <a:pt x="17026" y="9307"/>
                </a:cubicBezTo>
                <a:cubicBezTo>
                  <a:pt x="16518" y="10010"/>
                  <a:pt x="16518" y="10010"/>
                  <a:pt x="16518" y="10010"/>
                </a:cubicBezTo>
                <a:cubicBezTo>
                  <a:pt x="16136" y="10010"/>
                  <a:pt x="16136" y="10010"/>
                  <a:pt x="16136" y="10010"/>
                </a:cubicBezTo>
                <a:cubicBezTo>
                  <a:pt x="16264" y="10712"/>
                  <a:pt x="16264" y="10712"/>
                  <a:pt x="16264" y="10712"/>
                </a:cubicBezTo>
                <a:cubicBezTo>
                  <a:pt x="16136" y="11063"/>
                  <a:pt x="16136" y="11063"/>
                  <a:pt x="16136" y="11063"/>
                </a:cubicBezTo>
                <a:cubicBezTo>
                  <a:pt x="16391" y="11415"/>
                  <a:pt x="16391" y="11415"/>
                  <a:pt x="16391" y="11415"/>
                </a:cubicBezTo>
                <a:cubicBezTo>
                  <a:pt x="16899" y="11590"/>
                  <a:pt x="16899" y="11590"/>
                  <a:pt x="16899" y="11590"/>
                </a:cubicBezTo>
                <a:cubicBezTo>
                  <a:pt x="17661" y="11590"/>
                  <a:pt x="17661" y="11590"/>
                  <a:pt x="17661" y="11590"/>
                </a:cubicBezTo>
                <a:cubicBezTo>
                  <a:pt x="18169" y="12117"/>
                  <a:pt x="18169" y="12117"/>
                  <a:pt x="18169" y="12117"/>
                </a:cubicBezTo>
                <a:cubicBezTo>
                  <a:pt x="18551" y="13171"/>
                  <a:pt x="18551" y="13171"/>
                  <a:pt x="18551" y="13171"/>
                </a:cubicBezTo>
                <a:cubicBezTo>
                  <a:pt x="18805" y="14049"/>
                  <a:pt x="18805" y="14049"/>
                  <a:pt x="18805" y="14049"/>
                </a:cubicBezTo>
                <a:cubicBezTo>
                  <a:pt x="18678" y="14224"/>
                  <a:pt x="18678" y="14224"/>
                  <a:pt x="18678" y="14224"/>
                </a:cubicBezTo>
                <a:cubicBezTo>
                  <a:pt x="19059" y="14751"/>
                  <a:pt x="19059" y="14751"/>
                  <a:pt x="19059" y="14751"/>
                </a:cubicBezTo>
                <a:cubicBezTo>
                  <a:pt x="19313" y="15629"/>
                  <a:pt x="19313" y="15629"/>
                  <a:pt x="19313" y="15629"/>
                </a:cubicBezTo>
                <a:cubicBezTo>
                  <a:pt x="18932" y="17210"/>
                  <a:pt x="18932" y="17210"/>
                  <a:pt x="18932" y="17210"/>
                </a:cubicBezTo>
                <a:cubicBezTo>
                  <a:pt x="18805" y="18263"/>
                  <a:pt x="18805" y="18263"/>
                  <a:pt x="18805" y="18263"/>
                </a:cubicBezTo>
                <a:cubicBezTo>
                  <a:pt x="18805" y="20020"/>
                  <a:pt x="18805" y="20020"/>
                  <a:pt x="18805" y="20020"/>
                </a:cubicBezTo>
                <a:cubicBezTo>
                  <a:pt x="18932" y="21073"/>
                  <a:pt x="18932" y="21073"/>
                  <a:pt x="18932" y="21073"/>
                </a:cubicBezTo>
                <a:cubicBezTo>
                  <a:pt x="19186" y="21600"/>
                  <a:pt x="19186" y="21600"/>
                  <a:pt x="19186" y="21600"/>
                </a:cubicBezTo>
                <a:cubicBezTo>
                  <a:pt x="19440" y="20371"/>
                  <a:pt x="19440" y="20371"/>
                  <a:pt x="19440" y="20371"/>
                </a:cubicBezTo>
                <a:cubicBezTo>
                  <a:pt x="19567" y="18439"/>
                  <a:pt x="19567" y="18439"/>
                  <a:pt x="19567" y="18439"/>
                </a:cubicBezTo>
                <a:cubicBezTo>
                  <a:pt x="19948" y="17912"/>
                  <a:pt x="19948" y="17912"/>
                  <a:pt x="19948" y="17912"/>
                </a:cubicBezTo>
                <a:cubicBezTo>
                  <a:pt x="19948" y="17385"/>
                  <a:pt x="19948" y="17385"/>
                  <a:pt x="19948" y="17385"/>
                </a:cubicBezTo>
                <a:cubicBezTo>
                  <a:pt x="19948" y="17034"/>
                  <a:pt x="19948" y="17034"/>
                  <a:pt x="19948" y="17034"/>
                </a:cubicBezTo>
                <a:cubicBezTo>
                  <a:pt x="20329" y="16683"/>
                  <a:pt x="20329" y="16683"/>
                  <a:pt x="20329" y="16683"/>
                </a:cubicBezTo>
                <a:cubicBezTo>
                  <a:pt x="20711" y="15980"/>
                  <a:pt x="20711" y="15980"/>
                  <a:pt x="20711" y="15980"/>
                </a:cubicBezTo>
                <a:cubicBezTo>
                  <a:pt x="20711" y="14400"/>
                  <a:pt x="20711" y="14400"/>
                  <a:pt x="20711" y="14400"/>
                </a:cubicBezTo>
                <a:cubicBezTo>
                  <a:pt x="20711" y="13873"/>
                  <a:pt x="20711" y="13873"/>
                  <a:pt x="20711" y="13873"/>
                </a:cubicBezTo>
                <a:cubicBezTo>
                  <a:pt x="20711" y="13171"/>
                  <a:pt x="20711" y="13171"/>
                  <a:pt x="20711" y="13171"/>
                </a:cubicBezTo>
                <a:cubicBezTo>
                  <a:pt x="21219" y="12468"/>
                  <a:pt x="21219" y="12468"/>
                  <a:pt x="21219" y="12468"/>
                </a:cubicBezTo>
                <a:cubicBezTo>
                  <a:pt x="21346" y="12995"/>
                  <a:pt x="21346" y="12995"/>
                  <a:pt x="21346" y="12995"/>
                </a:cubicBezTo>
                <a:cubicBezTo>
                  <a:pt x="21219" y="13522"/>
                  <a:pt x="21219" y="13522"/>
                  <a:pt x="21219" y="13522"/>
                </a:cubicBezTo>
                <a:cubicBezTo>
                  <a:pt x="21219" y="13522"/>
                  <a:pt x="20965" y="14049"/>
                  <a:pt x="20965" y="14049"/>
                </a:cubicBezTo>
                <a:cubicBezTo>
                  <a:pt x="21092" y="14224"/>
                  <a:pt x="21346" y="14400"/>
                  <a:pt x="21346" y="14400"/>
                </a:cubicBezTo>
                <a:cubicBezTo>
                  <a:pt x="21600" y="13522"/>
                  <a:pt x="21600" y="13522"/>
                  <a:pt x="21600" y="13522"/>
                </a:cubicBezTo>
                <a:cubicBezTo>
                  <a:pt x="21600" y="11941"/>
                  <a:pt x="21600" y="11941"/>
                  <a:pt x="21600" y="11941"/>
                </a:cubicBezTo>
                <a:cubicBezTo>
                  <a:pt x="21473" y="9483"/>
                  <a:pt x="21473" y="9483"/>
                  <a:pt x="21473" y="9483"/>
                </a:cubicBezTo>
                <a:cubicBezTo>
                  <a:pt x="21473" y="9483"/>
                  <a:pt x="21473" y="9483"/>
                  <a:pt x="21473" y="9483"/>
                </a:cubicBezTo>
                <a:cubicBezTo>
                  <a:pt x="18805" y="10010"/>
                  <a:pt x="18805" y="10010"/>
                  <a:pt x="18805" y="10010"/>
                </a:cubicBezTo>
                <a:lnTo>
                  <a:pt x="17026" y="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2" name="Shape 2782"/>
          <p:cNvSpPr/>
          <p:nvPr/>
        </p:nvSpPr>
        <p:spPr>
          <a:xfrm>
            <a:off x="14693310" y="4213658"/>
            <a:ext cx="838494" cy="827377"/>
          </a:xfrm>
          <a:custGeom>
            <a:avLst/>
            <a:gdLst/>
            <a:ahLst/>
            <a:cxnLst>
              <a:cxn ang="0">
                <a:pos x="wd2" y="hd2"/>
              </a:cxn>
              <a:cxn ang="5400000">
                <a:pos x="wd2" y="hd2"/>
              </a:cxn>
              <a:cxn ang="10800000">
                <a:pos x="wd2" y="hd2"/>
              </a:cxn>
              <a:cxn ang="16200000">
                <a:pos x="wd2" y="hd2"/>
              </a:cxn>
            </a:cxnLst>
            <a:rect l="0" t="0" r="r" b="b"/>
            <a:pathLst>
              <a:path w="21600" h="21600" extrusionOk="0">
                <a:moveTo>
                  <a:pt x="3065" y="20121"/>
                </a:moveTo>
                <a:lnTo>
                  <a:pt x="3503" y="20121"/>
                </a:lnTo>
                <a:lnTo>
                  <a:pt x="3649" y="20564"/>
                </a:lnTo>
                <a:lnTo>
                  <a:pt x="4524" y="21304"/>
                </a:lnTo>
                <a:lnTo>
                  <a:pt x="5254" y="21600"/>
                </a:lnTo>
                <a:lnTo>
                  <a:pt x="5546" y="21600"/>
                </a:lnTo>
                <a:lnTo>
                  <a:pt x="6422" y="20564"/>
                </a:lnTo>
                <a:lnTo>
                  <a:pt x="7005" y="21008"/>
                </a:lnTo>
                <a:lnTo>
                  <a:pt x="8319" y="20712"/>
                </a:lnTo>
                <a:lnTo>
                  <a:pt x="9341" y="19825"/>
                </a:lnTo>
                <a:lnTo>
                  <a:pt x="10946" y="18937"/>
                </a:lnTo>
                <a:lnTo>
                  <a:pt x="11530" y="18493"/>
                </a:lnTo>
                <a:lnTo>
                  <a:pt x="11384" y="17310"/>
                </a:lnTo>
                <a:lnTo>
                  <a:pt x="11530" y="16570"/>
                </a:lnTo>
                <a:lnTo>
                  <a:pt x="12259" y="15830"/>
                </a:lnTo>
                <a:lnTo>
                  <a:pt x="12697" y="14647"/>
                </a:lnTo>
                <a:lnTo>
                  <a:pt x="13135" y="12871"/>
                </a:lnTo>
                <a:lnTo>
                  <a:pt x="13281" y="11836"/>
                </a:lnTo>
                <a:lnTo>
                  <a:pt x="13865" y="12132"/>
                </a:lnTo>
                <a:lnTo>
                  <a:pt x="14595" y="12427"/>
                </a:lnTo>
                <a:lnTo>
                  <a:pt x="14886" y="12575"/>
                </a:lnTo>
                <a:lnTo>
                  <a:pt x="15032" y="12279"/>
                </a:lnTo>
                <a:lnTo>
                  <a:pt x="15470" y="11096"/>
                </a:lnTo>
                <a:lnTo>
                  <a:pt x="15762" y="10504"/>
                </a:lnTo>
                <a:lnTo>
                  <a:pt x="15908" y="9912"/>
                </a:lnTo>
                <a:lnTo>
                  <a:pt x="16492" y="9912"/>
                </a:lnTo>
                <a:lnTo>
                  <a:pt x="16638" y="10208"/>
                </a:lnTo>
                <a:lnTo>
                  <a:pt x="17368" y="8877"/>
                </a:lnTo>
                <a:lnTo>
                  <a:pt x="17805" y="8433"/>
                </a:lnTo>
                <a:lnTo>
                  <a:pt x="18097" y="7989"/>
                </a:lnTo>
                <a:lnTo>
                  <a:pt x="18389" y="6953"/>
                </a:lnTo>
                <a:lnTo>
                  <a:pt x="18389" y="5770"/>
                </a:lnTo>
                <a:lnTo>
                  <a:pt x="19703" y="6510"/>
                </a:lnTo>
                <a:lnTo>
                  <a:pt x="20578" y="6953"/>
                </a:lnTo>
                <a:lnTo>
                  <a:pt x="20870" y="6953"/>
                </a:lnTo>
                <a:lnTo>
                  <a:pt x="21308" y="6510"/>
                </a:lnTo>
                <a:lnTo>
                  <a:pt x="21600" y="6362"/>
                </a:lnTo>
                <a:lnTo>
                  <a:pt x="21454" y="6362"/>
                </a:lnTo>
                <a:lnTo>
                  <a:pt x="21162" y="5326"/>
                </a:lnTo>
                <a:lnTo>
                  <a:pt x="20578" y="4586"/>
                </a:lnTo>
                <a:lnTo>
                  <a:pt x="18973" y="4142"/>
                </a:lnTo>
                <a:lnTo>
                  <a:pt x="17951" y="4586"/>
                </a:lnTo>
                <a:lnTo>
                  <a:pt x="17514" y="4586"/>
                </a:lnTo>
                <a:lnTo>
                  <a:pt x="16638" y="5178"/>
                </a:lnTo>
                <a:lnTo>
                  <a:pt x="16492" y="5030"/>
                </a:lnTo>
                <a:lnTo>
                  <a:pt x="16346" y="5030"/>
                </a:lnTo>
                <a:lnTo>
                  <a:pt x="15616" y="5918"/>
                </a:lnTo>
                <a:lnTo>
                  <a:pt x="14886" y="5918"/>
                </a:lnTo>
                <a:lnTo>
                  <a:pt x="13719" y="7397"/>
                </a:lnTo>
                <a:lnTo>
                  <a:pt x="13281" y="7397"/>
                </a:lnTo>
                <a:lnTo>
                  <a:pt x="12843" y="4882"/>
                </a:lnTo>
                <a:lnTo>
                  <a:pt x="8319" y="5770"/>
                </a:lnTo>
                <a:lnTo>
                  <a:pt x="7443" y="0"/>
                </a:lnTo>
                <a:lnTo>
                  <a:pt x="7005" y="0"/>
                </a:lnTo>
                <a:lnTo>
                  <a:pt x="6859" y="444"/>
                </a:lnTo>
                <a:lnTo>
                  <a:pt x="7005" y="888"/>
                </a:lnTo>
                <a:lnTo>
                  <a:pt x="7005" y="2811"/>
                </a:lnTo>
                <a:lnTo>
                  <a:pt x="6859" y="3255"/>
                </a:lnTo>
                <a:lnTo>
                  <a:pt x="6859" y="4142"/>
                </a:lnTo>
                <a:lnTo>
                  <a:pt x="6714" y="5326"/>
                </a:lnTo>
                <a:lnTo>
                  <a:pt x="6714" y="5770"/>
                </a:lnTo>
                <a:lnTo>
                  <a:pt x="6422" y="6510"/>
                </a:lnTo>
                <a:lnTo>
                  <a:pt x="5254" y="7545"/>
                </a:lnTo>
                <a:lnTo>
                  <a:pt x="4816" y="8137"/>
                </a:lnTo>
                <a:lnTo>
                  <a:pt x="4086" y="8137"/>
                </a:lnTo>
                <a:lnTo>
                  <a:pt x="3503" y="9025"/>
                </a:lnTo>
                <a:lnTo>
                  <a:pt x="3065" y="9616"/>
                </a:lnTo>
                <a:lnTo>
                  <a:pt x="2919" y="11096"/>
                </a:lnTo>
                <a:lnTo>
                  <a:pt x="2773" y="11244"/>
                </a:lnTo>
                <a:lnTo>
                  <a:pt x="2189" y="10800"/>
                </a:lnTo>
                <a:lnTo>
                  <a:pt x="1751" y="11244"/>
                </a:lnTo>
                <a:lnTo>
                  <a:pt x="1314" y="12871"/>
                </a:lnTo>
                <a:lnTo>
                  <a:pt x="1314" y="13463"/>
                </a:lnTo>
                <a:lnTo>
                  <a:pt x="1022" y="13907"/>
                </a:lnTo>
                <a:lnTo>
                  <a:pt x="0" y="14942"/>
                </a:lnTo>
                <a:lnTo>
                  <a:pt x="438" y="16866"/>
                </a:lnTo>
                <a:lnTo>
                  <a:pt x="730" y="17753"/>
                </a:lnTo>
                <a:lnTo>
                  <a:pt x="1459" y="18789"/>
                </a:lnTo>
                <a:lnTo>
                  <a:pt x="2189" y="19529"/>
                </a:lnTo>
                <a:lnTo>
                  <a:pt x="2773" y="20416"/>
                </a:lnTo>
                <a:lnTo>
                  <a:pt x="2919" y="20416"/>
                </a:lnTo>
                <a:lnTo>
                  <a:pt x="3065" y="20121"/>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3" name="Shape 2783"/>
          <p:cNvSpPr/>
          <p:nvPr/>
        </p:nvSpPr>
        <p:spPr>
          <a:xfrm>
            <a:off x="13463906" y="4655679"/>
            <a:ext cx="1337054" cy="691369"/>
          </a:xfrm>
          <a:custGeom>
            <a:avLst/>
            <a:gdLst/>
            <a:ahLst/>
            <a:cxnLst>
              <a:cxn ang="0">
                <a:pos x="wd2" y="hd2"/>
              </a:cxn>
              <a:cxn ang="5400000">
                <a:pos x="wd2" y="hd2"/>
              </a:cxn>
              <a:cxn ang="10800000">
                <a:pos x="wd2" y="hd2"/>
              </a:cxn>
              <a:cxn ang="16200000">
                <a:pos x="wd2" y="hd2"/>
              </a:cxn>
            </a:cxnLst>
            <a:rect l="0" t="0" r="r" b="b"/>
            <a:pathLst>
              <a:path w="21600" h="21600" extrusionOk="0">
                <a:moveTo>
                  <a:pt x="18488" y="16643"/>
                </a:moveTo>
                <a:lnTo>
                  <a:pt x="18946" y="16111"/>
                </a:lnTo>
                <a:lnTo>
                  <a:pt x="19220" y="15757"/>
                </a:lnTo>
                <a:lnTo>
                  <a:pt x="19586" y="15580"/>
                </a:lnTo>
                <a:lnTo>
                  <a:pt x="19861" y="13987"/>
                </a:lnTo>
                <a:lnTo>
                  <a:pt x="20136" y="13102"/>
                </a:lnTo>
                <a:lnTo>
                  <a:pt x="21142" y="12393"/>
                </a:lnTo>
                <a:lnTo>
                  <a:pt x="21508" y="11331"/>
                </a:lnTo>
                <a:lnTo>
                  <a:pt x="21600" y="10623"/>
                </a:lnTo>
                <a:lnTo>
                  <a:pt x="21234" y="9561"/>
                </a:lnTo>
                <a:lnTo>
                  <a:pt x="20776" y="8675"/>
                </a:lnTo>
                <a:lnTo>
                  <a:pt x="20319" y="7436"/>
                </a:lnTo>
                <a:lnTo>
                  <a:pt x="20136" y="6374"/>
                </a:lnTo>
                <a:lnTo>
                  <a:pt x="19861" y="4072"/>
                </a:lnTo>
                <a:lnTo>
                  <a:pt x="19953" y="3895"/>
                </a:lnTo>
                <a:lnTo>
                  <a:pt x="19678" y="3895"/>
                </a:lnTo>
                <a:lnTo>
                  <a:pt x="19312" y="3187"/>
                </a:lnTo>
                <a:lnTo>
                  <a:pt x="18946" y="2302"/>
                </a:lnTo>
                <a:lnTo>
                  <a:pt x="18671" y="1770"/>
                </a:lnTo>
                <a:lnTo>
                  <a:pt x="18580" y="1948"/>
                </a:lnTo>
                <a:lnTo>
                  <a:pt x="18397" y="2125"/>
                </a:lnTo>
                <a:lnTo>
                  <a:pt x="18214" y="2656"/>
                </a:lnTo>
                <a:lnTo>
                  <a:pt x="18122" y="2833"/>
                </a:lnTo>
                <a:lnTo>
                  <a:pt x="17573" y="3010"/>
                </a:lnTo>
                <a:lnTo>
                  <a:pt x="17115" y="2656"/>
                </a:lnTo>
                <a:lnTo>
                  <a:pt x="16841" y="2302"/>
                </a:lnTo>
                <a:lnTo>
                  <a:pt x="16566" y="2833"/>
                </a:lnTo>
                <a:lnTo>
                  <a:pt x="16566" y="3010"/>
                </a:lnTo>
                <a:lnTo>
                  <a:pt x="16292" y="3187"/>
                </a:lnTo>
                <a:lnTo>
                  <a:pt x="16108" y="2833"/>
                </a:lnTo>
                <a:lnTo>
                  <a:pt x="15925" y="2656"/>
                </a:lnTo>
                <a:lnTo>
                  <a:pt x="15651" y="2479"/>
                </a:lnTo>
                <a:lnTo>
                  <a:pt x="15193" y="2302"/>
                </a:lnTo>
                <a:lnTo>
                  <a:pt x="14919" y="1239"/>
                </a:lnTo>
                <a:lnTo>
                  <a:pt x="14553" y="708"/>
                </a:lnTo>
                <a:lnTo>
                  <a:pt x="14095" y="0"/>
                </a:lnTo>
                <a:lnTo>
                  <a:pt x="14003" y="177"/>
                </a:lnTo>
                <a:lnTo>
                  <a:pt x="13546" y="531"/>
                </a:lnTo>
                <a:lnTo>
                  <a:pt x="13088" y="177"/>
                </a:lnTo>
                <a:lnTo>
                  <a:pt x="12905" y="354"/>
                </a:lnTo>
                <a:lnTo>
                  <a:pt x="12997" y="1062"/>
                </a:lnTo>
                <a:lnTo>
                  <a:pt x="13180" y="1239"/>
                </a:lnTo>
                <a:lnTo>
                  <a:pt x="13088" y="1593"/>
                </a:lnTo>
                <a:lnTo>
                  <a:pt x="13180" y="2656"/>
                </a:lnTo>
                <a:lnTo>
                  <a:pt x="12997" y="3010"/>
                </a:lnTo>
                <a:lnTo>
                  <a:pt x="12631" y="3010"/>
                </a:lnTo>
                <a:lnTo>
                  <a:pt x="12264" y="3364"/>
                </a:lnTo>
                <a:lnTo>
                  <a:pt x="11532" y="3541"/>
                </a:lnTo>
                <a:lnTo>
                  <a:pt x="11441" y="3718"/>
                </a:lnTo>
                <a:lnTo>
                  <a:pt x="11441" y="4072"/>
                </a:lnTo>
                <a:lnTo>
                  <a:pt x="11349" y="4426"/>
                </a:lnTo>
                <a:lnTo>
                  <a:pt x="11349" y="5134"/>
                </a:lnTo>
                <a:lnTo>
                  <a:pt x="10983" y="6551"/>
                </a:lnTo>
                <a:lnTo>
                  <a:pt x="10800" y="6905"/>
                </a:lnTo>
                <a:lnTo>
                  <a:pt x="10525" y="6905"/>
                </a:lnTo>
                <a:lnTo>
                  <a:pt x="10251" y="7790"/>
                </a:lnTo>
                <a:lnTo>
                  <a:pt x="10251" y="8321"/>
                </a:lnTo>
                <a:lnTo>
                  <a:pt x="10068" y="9030"/>
                </a:lnTo>
                <a:lnTo>
                  <a:pt x="9519" y="9207"/>
                </a:lnTo>
                <a:lnTo>
                  <a:pt x="9153" y="8498"/>
                </a:lnTo>
                <a:lnTo>
                  <a:pt x="9061" y="7790"/>
                </a:lnTo>
                <a:lnTo>
                  <a:pt x="8878" y="7790"/>
                </a:lnTo>
                <a:lnTo>
                  <a:pt x="8786" y="8498"/>
                </a:lnTo>
                <a:lnTo>
                  <a:pt x="8512" y="9030"/>
                </a:lnTo>
                <a:lnTo>
                  <a:pt x="8512" y="9738"/>
                </a:lnTo>
                <a:lnTo>
                  <a:pt x="8420" y="10269"/>
                </a:lnTo>
                <a:lnTo>
                  <a:pt x="8054" y="10092"/>
                </a:lnTo>
                <a:lnTo>
                  <a:pt x="7871" y="9738"/>
                </a:lnTo>
                <a:lnTo>
                  <a:pt x="7505" y="9738"/>
                </a:lnTo>
                <a:lnTo>
                  <a:pt x="7322" y="9915"/>
                </a:lnTo>
                <a:lnTo>
                  <a:pt x="6956" y="10092"/>
                </a:lnTo>
                <a:lnTo>
                  <a:pt x="6956" y="10800"/>
                </a:lnTo>
                <a:lnTo>
                  <a:pt x="6864" y="10977"/>
                </a:lnTo>
                <a:lnTo>
                  <a:pt x="6498" y="10623"/>
                </a:lnTo>
                <a:lnTo>
                  <a:pt x="6224" y="10092"/>
                </a:lnTo>
                <a:lnTo>
                  <a:pt x="5492" y="10092"/>
                </a:lnTo>
                <a:lnTo>
                  <a:pt x="5217" y="10800"/>
                </a:lnTo>
                <a:lnTo>
                  <a:pt x="4485" y="10800"/>
                </a:lnTo>
                <a:lnTo>
                  <a:pt x="4485" y="11685"/>
                </a:lnTo>
                <a:lnTo>
                  <a:pt x="4210" y="11685"/>
                </a:lnTo>
                <a:lnTo>
                  <a:pt x="3936" y="11862"/>
                </a:lnTo>
                <a:lnTo>
                  <a:pt x="3936" y="13279"/>
                </a:lnTo>
                <a:lnTo>
                  <a:pt x="4027" y="13810"/>
                </a:lnTo>
                <a:lnTo>
                  <a:pt x="3844" y="13987"/>
                </a:lnTo>
                <a:lnTo>
                  <a:pt x="3295" y="14341"/>
                </a:lnTo>
                <a:lnTo>
                  <a:pt x="3020" y="14695"/>
                </a:lnTo>
                <a:lnTo>
                  <a:pt x="3020" y="15580"/>
                </a:lnTo>
                <a:lnTo>
                  <a:pt x="3203" y="16466"/>
                </a:lnTo>
                <a:lnTo>
                  <a:pt x="3020" y="16643"/>
                </a:lnTo>
                <a:lnTo>
                  <a:pt x="2471" y="16643"/>
                </a:lnTo>
                <a:lnTo>
                  <a:pt x="2105" y="16111"/>
                </a:lnTo>
                <a:lnTo>
                  <a:pt x="1739" y="15757"/>
                </a:lnTo>
                <a:lnTo>
                  <a:pt x="1556" y="15934"/>
                </a:lnTo>
                <a:lnTo>
                  <a:pt x="1281" y="16466"/>
                </a:lnTo>
                <a:lnTo>
                  <a:pt x="1007" y="16643"/>
                </a:lnTo>
                <a:lnTo>
                  <a:pt x="915" y="17174"/>
                </a:lnTo>
                <a:lnTo>
                  <a:pt x="915" y="17705"/>
                </a:lnTo>
                <a:lnTo>
                  <a:pt x="1281" y="18059"/>
                </a:lnTo>
                <a:lnTo>
                  <a:pt x="1281" y="19830"/>
                </a:lnTo>
                <a:lnTo>
                  <a:pt x="1098" y="20361"/>
                </a:lnTo>
                <a:lnTo>
                  <a:pt x="915" y="20538"/>
                </a:lnTo>
                <a:lnTo>
                  <a:pt x="641" y="20538"/>
                </a:lnTo>
                <a:lnTo>
                  <a:pt x="458" y="20715"/>
                </a:lnTo>
                <a:lnTo>
                  <a:pt x="0" y="20715"/>
                </a:lnTo>
                <a:lnTo>
                  <a:pt x="0" y="21600"/>
                </a:lnTo>
                <a:lnTo>
                  <a:pt x="183" y="21423"/>
                </a:lnTo>
                <a:lnTo>
                  <a:pt x="4759" y="21246"/>
                </a:lnTo>
                <a:lnTo>
                  <a:pt x="4576" y="19652"/>
                </a:lnTo>
                <a:lnTo>
                  <a:pt x="13088" y="18590"/>
                </a:lnTo>
                <a:lnTo>
                  <a:pt x="17573" y="17705"/>
                </a:lnTo>
                <a:lnTo>
                  <a:pt x="18122" y="17174"/>
                </a:lnTo>
                <a:lnTo>
                  <a:pt x="18488" y="16643"/>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4" name="Shape 2784"/>
          <p:cNvSpPr/>
          <p:nvPr/>
        </p:nvSpPr>
        <p:spPr>
          <a:xfrm>
            <a:off x="12325139" y="4411999"/>
            <a:ext cx="1218079" cy="1059722"/>
          </a:xfrm>
          <a:custGeom>
            <a:avLst/>
            <a:gdLst/>
            <a:ahLst/>
            <a:cxnLst>
              <a:cxn ang="0">
                <a:pos x="wd2" y="hd2"/>
              </a:cxn>
              <a:cxn ang="5400000">
                <a:pos x="wd2" y="hd2"/>
              </a:cxn>
              <a:cxn ang="10800000">
                <a:pos x="wd2" y="hd2"/>
              </a:cxn>
              <a:cxn ang="16200000">
                <a:pos x="wd2" y="hd2"/>
              </a:cxn>
            </a:cxnLst>
            <a:rect l="0" t="0" r="r" b="b"/>
            <a:pathLst>
              <a:path w="21600" h="21600" extrusionOk="0">
                <a:moveTo>
                  <a:pt x="20239" y="18863"/>
                </a:moveTo>
                <a:cubicBezTo>
                  <a:pt x="20239" y="18570"/>
                  <a:pt x="20239" y="18570"/>
                  <a:pt x="20239" y="18570"/>
                </a:cubicBezTo>
                <a:cubicBezTo>
                  <a:pt x="20239" y="18472"/>
                  <a:pt x="20239" y="18472"/>
                  <a:pt x="20239" y="18472"/>
                </a:cubicBezTo>
                <a:cubicBezTo>
                  <a:pt x="20580" y="18472"/>
                  <a:pt x="20580" y="18472"/>
                  <a:pt x="20580" y="18472"/>
                </a:cubicBezTo>
                <a:cubicBezTo>
                  <a:pt x="20665" y="18472"/>
                  <a:pt x="20665" y="18472"/>
                  <a:pt x="20665" y="18472"/>
                </a:cubicBezTo>
                <a:cubicBezTo>
                  <a:pt x="20750" y="18375"/>
                  <a:pt x="20750" y="18375"/>
                  <a:pt x="20750" y="18375"/>
                </a:cubicBezTo>
                <a:cubicBezTo>
                  <a:pt x="20920" y="18277"/>
                  <a:pt x="20920" y="18277"/>
                  <a:pt x="20920" y="18277"/>
                </a:cubicBezTo>
                <a:cubicBezTo>
                  <a:pt x="21175" y="18277"/>
                  <a:pt x="21175" y="18277"/>
                  <a:pt x="21175" y="18277"/>
                </a:cubicBezTo>
                <a:cubicBezTo>
                  <a:pt x="21430" y="18179"/>
                  <a:pt x="21430" y="18179"/>
                  <a:pt x="21430" y="18179"/>
                </a:cubicBezTo>
                <a:cubicBezTo>
                  <a:pt x="21600" y="17886"/>
                  <a:pt x="21600" y="17886"/>
                  <a:pt x="21600" y="17886"/>
                </a:cubicBezTo>
                <a:cubicBezTo>
                  <a:pt x="21600" y="17300"/>
                  <a:pt x="21600" y="17300"/>
                  <a:pt x="21600" y="17300"/>
                </a:cubicBezTo>
                <a:cubicBezTo>
                  <a:pt x="21600" y="16909"/>
                  <a:pt x="21600" y="16909"/>
                  <a:pt x="21600" y="16909"/>
                </a:cubicBezTo>
                <a:cubicBezTo>
                  <a:pt x="21600" y="16713"/>
                  <a:pt x="21600" y="16713"/>
                  <a:pt x="21600" y="16713"/>
                </a:cubicBezTo>
                <a:cubicBezTo>
                  <a:pt x="21260" y="16420"/>
                  <a:pt x="21260" y="16420"/>
                  <a:pt x="21260" y="16420"/>
                </a:cubicBezTo>
                <a:cubicBezTo>
                  <a:pt x="21260" y="16127"/>
                  <a:pt x="21260" y="16127"/>
                  <a:pt x="21260" y="16127"/>
                </a:cubicBezTo>
                <a:cubicBezTo>
                  <a:pt x="21345" y="15736"/>
                  <a:pt x="21345" y="15736"/>
                  <a:pt x="21345" y="15736"/>
                </a:cubicBezTo>
                <a:cubicBezTo>
                  <a:pt x="20920" y="15736"/>
                  <a:pt x="20920" y="15736"/>
                  <a:pt x="20920" y="15736"/>
                </a:cubicBezTo>
                <a:cubicBezTo>
                  <a:pt x="20665" y="16224"/>
                  <a:pt x="20665" y="16224"/>
                  <a:pt x="20665" y="16224"/>
                </a:cubicBezTo>
                <a:cubicBezTo>
                  <a:pt x="20665" y="15736"/>
                  <a:pt x="20665" y="15736"/>
                  <a:pt x="20665" y="15736"/>
                </a:cubicBezTo>
                <a:cubicBezTo>
                  <a:pt x="20239" y="15247"/>
                  <a:pt x="20239" y="15247"/>
                  <a:pt x="20239" y="15247"/>
                </a:cubicBezTo>
                <a:cubicBezTo>
                  <a:pt x="20324" y="14856"/>
                  <a:pt x="20324" y="14856"/>
                  <a:pt x="20324" y="14856"/>
                </a:cubicBezTo>
                <a:cubicBezTo>
                  <a:pt x="20409" y="14270"/>
                  <a:pt x="20409" y="14270"/>
                  <a:pt x="20409" y="14270"/>
                </a:cubicBezTo>
                <a:cubicBezTo>
                  <a:pt x="20069" y="13195"/>
                  <a:pt x="20069" y="13195"/>
                  <a:pt x="20069" y="13195"/>
                </a:cubicBezTo>
                <a:cubicBezTo>
                  <a:pt x="19729" y="12804"/>
                  <a:pt x="19729" y="12804"/>
                  <a:pt x="19729" y="12804"/>
                </a:cubicBezTo>
                <a:cubicBezTo>
                  <a:pt x="18624" y="11924"/>
                  <a:pt x="18624" y="11924"/>
                  <a:pt x="18624" y="11924"/>
                </a:cubicBezTo>
                <a:cubicBezTo>
                  <a:pt x="18369" y="12119"/>
                  <a:pt x="18369" y="12119"/>
                  <a:pt x="18369" y="12119"/>
                </a:cubicBezTo>
                <a:cubicBezTo>
                  <a:pt x="17688" y="11533"/>
                  <a:pt x="17688" y="11533"/>
                  <a:pt x="17688" y="11533"/>
                </a:cubicBezTo>
                <a:cubicBezTo>
                  <a:pt x="17178" y="10947"/>
                  <a:pt x="17178" y="10947"/>
                  <a:pt x="17178" y="10947"/>
                </a:cubicBezTo>
                <a:cubicBezTo>
                  <a:pt x="17178" y="10360"/>
                  <a:pt x="17178" y="10360"/>
                  <a:pt x="17178" y="10360"/>
                </a:cubicBezTo>
                <a:cubicBezTo>
                  <a:pt x="17348" y="9774"/>
                  <a:pt x="17348" y="9774"/>
                  <a:pt x="17348" y="9774"/>
                </a:cubicBezTo>
                <a:cubicBezTo>
                  <a:pt x="17433" y="9383"/>
                  <a:pt x="17433" y="9383"/>
                  <a:pt x="17433" y="9383"/>
                </a:cubicBezTo>
                <a:cubicBezTo>
                  <a:pt x="17518" y="8894"/>
                  <a:pt x="17518" y="8894"/>
                  <a:pt x="17518" y="8894"/>
                </a:cubicBezTo>
                <a:cubicBezTo>
                  <a:pt x="17773" y="8210"/>
                  <a:pt x="17773" y="8210"/>
                  <a:pt x="17773" y="8210"/>
                </a:cubicBezTo>
                <a:cubicBezTo>
                  <a:pt x="17518" y="7819"/>
                  <a:pt x="17518" y="7819"/>
                  <a:pt x="17518" y="7819"/>
                </a:cubicBezTo>
                <a:cubicBezTo>
                  <a:pt x="17178" y="7428"/>
                  <a:pt x="17178" y="7428"/>
                  <a:pt x="17178" y="7428"/>
                </a:cubicBezTo>
                <a:cubicBezTo>
                  <a:pt x="16668" y="7428"/>
                  <a:pt x="16668" y="7428"/>
                  <a:pt x="16668" y="7428"/>
                </a:cubicBezTo>
                <a:cubicBezTo>
                  <a:pt x="16413" y="7624"/>
                  <a:pt x="16413" y="7624"/>
                  <a:pt x="16413" y="7624"/>
                </a:cubicBezTo>
                <a:cubicBezTo>
                  <a:pt x="16243" y="7917"/>
                  <a:pt x="16243" y="7917"/>
                  <a:pt x="16243" y="7917"/>
                </a:cubicBezTo>
                <a:cubicBezTo>
                  <a:pt x="15817" y="7428"/>
                  <a:pt x="15817" y="7428"/>
                  <a:pt x="15817" y="7428"/>
                </a:cubicBezTo>
                <a:cubicBezTo>
                  <a:pt x="15817" y="6548"/>
                  <a:pt x="15817" y="6548"/>
                  <a:pt x="15817" y="6548"/>
                </a:cubicBezTo>
                <a:cubicBezTo>
                  <a:pt x="15392" y="5864"/>
                  <a:pt x="15392" y="5864"/>
                  <a:pt x="15392" y="5864"/>
                </a:cubicBezTo>
                <a:cubicBezTo>
                  <a:pt x="13861" y="4398"/>
                  <a:pt x="13861" y="4398"/>
                  <a:pt x="13861" y="4398"/>
                </a:cubicBezTo>
                <a:cubicBezTo>
                  <a:pt x="13266" y="3225"/>
                  <a:pt x="13266" y="3225"/>
                  <a:pt x="13266" y="3225"/>
                </a:cubicBezTo>
                <a:cubicBezTo>
                  <a:pt x="13266" y="2150"/>
                  <a:pt x="13266" y="2150"/>
                  <a:pt x="13266" y="2150"/>
                </a:cubicBezTo>
                <a:cubicBezTo>
                  <a:pt x="13266" y="1075"/>
                  <a:pt x="13266" y="1075"/>
                  <a:pt x="13266" y="1075"/>
                </a:cubicBezTo>
                <a:cubicBezTo>
                  <a:pt x="13436" y="977"/>
                  <a:pt x="13436" y="977"/>
                  <a:pt x="13436" y="977"/>
                </a:cubicBezTo>
                <a:cubicBezTo>
                  <a:pt x="12416" y="0"/>
                  <a:pt x="12416" y="0"/>
                  <a:pt x="12416" y="0"/>
                </a:cubicBezTo>
                <a:cubicBezTo>
                  <a:pt x="0" y="195"/>
                  <a:pt x="0" y="195"/>
                  <a:pt x="0" y="195"/>
                </a:cubicBezTo>
                <a:cubicBezTo>
                  <a:pt x="85" y="391"/>
                  <a:pt x="85" y="391"/>
                  <a:pt x="85" y="391"/>
                </a:cubicBezTo>
                <a:cubicBezTo>
                  <a:pt x="340" y="586"/>
                  <a:pt x="340" y="586"/>
                  <a:pt x="340" y="586"/>
                </a:cubicBezTo>
                <a:cubicBezTo>
                  <a:pt x="425" y="1075"/>
                  <a:pt x="425" y="1075"/>
                  <a:pt x="425" y="1075"/>
                </a:cubicBezTo>
                <a:cubicBezTo>
                  <a:pt x="255" y="1271"/>
                  <a:pt x="255" y="1271"/>
                  <a:pt x="255" y="1271"/>
                </a:cubicBezTo>
                <a:cubicBezTo>
                  <a:pt x="425" y="1564"/>
                  <a:pt x="425" y="1564"/>
                  <a:pt x="425" y="1564"/>
                </a:cubicBezTo>
                <a:cubicBezTo>
                  <a:pt x="425" y="1564"/>
                  <a:pt x="340" y="1564"/>
                  <a:pt x="425" y="1662"/>
                </a:cubicBezTo>
                <a:cubicBezTo>
                  <a:pt x="510" y="1759"/>
                  <a:pt x="935" y="1857"/>
                  <a:pt x="935" y="1857"/>
                </a:cubicBezTo>
                <a:cubicBezTo>
                  <a:pt x="1020" y="2443"/>
                  <a:pt x="1020" y="2443"/>
                  <a:pt x="1020" y="2443"/>
                </a:cubicBezTo>
                <a:cubicBezTo>
                  <a:pt x="1191" y="2834"/>
                  <a:pt x="1191" y="2834"/>
                  <a:pt x="1191" y="2834"/>
                </a:cubicBezTo>
                <a:cubicBezTo>
                  <a:pt x="1191" y="2834"/>
                  <a:pt x="1191" y="2834"/>
                  <a:pt x="1191" y="2834"/>
                </a:cubicBezTo>
                <a:cubicBezTo>
                  <a:pt x="1531" y="3421"/>
                  <a:pt x="1531" y="3421"/>
                  <a:pt x="1531" y="3421"/>
                </a:cubicBezTo>
                <a:cubicBezTo>
                  <a:pt x="1701" y="3812"/>
                  <a:pt x="1701" y="3812"/>
                  <a:pt x="1701" y="3812"/>
                </a:cubicBezTo>
                <a:cubicBezTo>
                  <a:pt x="2466" y="3812"/>
                  <a:pt x="2466" y="3812"/>
                  <a:pt x="2466" y="3812"/>
                </a:cubicBezTo>
                <a:cubicBezTo>
                  <a:pt x="2636" y="3812"/>
                  <a:pt x="2636" y="3812"/>
                  <a:pt x="2636" y="3812"/>
                </a:cubicBezTo>
                <a:cubicBezTo>
                  <a:pt x="2636" y="4300"/>
                  <a:pt x="2636" y="4300"/>
                  <a:pt x="2636" y="4300"/>
                </a:cubicBezTo>
                <a:cubicBezTo>
                  <a:pt x="2381" y="4887"/>
                  <a:pt x="2381" y="4887"/>
                  <a:pt x="2381" y="4887"/>
                </a:cubicBezTo>
                <a:cubicBezTo>
                  <a:pt x="2126" y="5376"/>
                  <a:pt x="2126" y="5376"/>
                  <a:pt x="2126" y="5376"/>
                </a:cubicBezTo>
                <a:cubicBezTo>
                  <a:pt x="2636" y="5962"/>
                  <a:pt x="2636" y="5962"/>
                  <a:pt x="2636" y="5962"/>
                </a:cubicBezTo>
                <a:cubicBezTo>
                  <a:pt x="2806" y="6548"/>
                  <a:pt x="2806" y="6548"/>
                  <a:pt x="2806" y="6548"/>
                </a:cubicBezTo>
                <a:cubicBezTo>
                  <a:pt x="3061" y="6744"/>
                  <a:pt x="3061" y="6744"/>
                  <a:pt x="3061" y="6744"/>
                </a:cubicBezTo>
                <a:cubicBezTo>
                  <a:pt x="3572" y="7037"/>
                  <a:pt x="3572" y="7037"/>
                  <a:pt x="3572" y="7037"/>
                </a:cubicBezTo>
                <a:cubicBezTo>
                  <a:pt x="3572" y="17202"/>
                  <a:pt x="3572" y="17202"/>
                  <a:pt x="3572" y="17202"/>
                </a:cubicBezTo>
                <a:cubicBezTo>
                  <a:pt x="3572" y="19645"/>
                  <a:pt x="3572" y="19645"/>
                  <a:pt x="3572" y="19645"/>
                </a:cubicBezTo>
                <a:cubicBezTo>
                  <a:pt x="18283" y="19254"/>
                  <a:pt x="18283" y="19254"/>
                  <a:pt x="18283" y="19254"/>
                </a:cubicBezTo>
                <a:cubicBezTo>
                  <a:pt x="18369" y="19841"/>
                  <a:pt x="18369" y="19841"/>
                  <a:pt x="18369" y="19841"/>
                </a:cubicBezTo>
                <a:cubicBezTo>
                  <a:pt x="17433" y="21600"/>
                  <a:pt x="17433" y="21600"/>
                  <a:pt x="17433" y="21600"/>
                </a:cubicBezTo>
                <a:cubicBezTo>
                  <a:pt x="19814" y="21405"/>
                  <a:pt x="19814" y="21405"/>
                  <a:pt x="19814" y="21405"/>
                </a:cubicBezTo>
                <a:cubicBezTo>
                  <a:pt x="19899" y="21111"/>
                  <a:pt x="19899" y="21111"/>
                  <a:pt x="19899" y="21111"/>
                </a:cubicBezTo>
                <a:cubicBezTo>
                  <a:pt x="20069" y="20818"/>
                  <a:pt x="20069" y="20818"/>
                  <a:pt x="20069" y="20818"/>
                </a:cubicBezTo>
                <a:cubicBezTo>
                  <a:pt x="20069" y="20818"/>
                  <a:pt x="20239" y="20720"/>
                  <a:pt x="20154" y="20623"/>
                </a:cubicBezTo>
                <a:cubicBezTo>
                  <a:pt x="20154" y="20525"/>
                  <a:pt x="19984" y="20232"/>
                  <a:pt x="19984" y="20232"/>
                </a:cubicBezTo>
                <a:cubicBezTo>
                  <a:pt x="19899" y="20134"/>
                  <a:pt x="19899" y="20134"/>
                  <a:pt x="19899" y="20134"/>
                </a:cubicBezTo>
                <a:cubicBezTo>
                  <a:pt x="19984" y="19938"/>
                  <a:pt x="19984" y="19938"/>
                  <a:pt x="19984" y="19938"/>
                </a:cubicBezTo>
                <a:cubicBezTo>
                  <a:pt x="20154" y="19841"/>
                  <a:pt x="20154" y="19841"/>
                  <a:pt x="20154" y="19841"/>
                </a:cubicBezTo>
                <a:cubicBezTo>
                  <a:pt x="20239" y="19548"/>
                  <a:pt x="20239" y="19548"/>
                  <a:pt x="20239" y="19548"/>
                </a:cubicBezTo>
                <a:cubicBezTo>
                  <a:pt x="20239" y="19254"/>
                  <a:pt x="20239" y="19254"/>
                  <a:pt x="20239" y="19254"/>
                </a:cubicBezTo>
                <a:cubicBezTo>
                  <a:pt x="20239" y="18961"/>
                  <a:pt x="20239" y="18961"/>
                  <a:pt x="20239" y="18961"/>
                </a:cubicBezTo>
                <a:lnTo>
                  <a:pt x="20239" y="18863"/>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5" name="Shape 2785"/>
          <p:cNvSpPr/>
          <p:nvPr/>
        </p:nvSpPr>
        <p:spPr>
          <a:xfrm>
            <a:off x="12109851" y="2377564"/>
            <a:ext cx="1178421" cy="1371403"/>
          </a:xfrm>
          <a:custGeom>
            <a:avLst/>
            <a:gdLst/>
            <a:ahLst/>
            <a:cxnLst>
              <a:cxn ang="0">
                <a:pos x="wd2" y="hd2"/>
              </a:cxn>
              <a:cxn ang="5400000">
                <a:pos x="wd2" y="hd2"/>
              </a:cxn>
              <a:cxn ang="10800000">
                <a:pos x="wd2" y="hd2"/>
              </a:cxn>
              <a:cxn ang="16200000">
                <a:pos x="wd2" y="hd2"/>
              </a:cxn>
            </a:cxnLst>
            <a:rect l="0" t="0" r="r" b="b"/>
            <a:pathLst>
              <a:path w="21600" h="21600" extrusionOk="0">
                <a:moveTo>
                  <a:pt x="13292" y="12585"/>
                </a:moveTo>
                <a:lnTo>
                  <a:pt x="14435" y="12050"/>
                </a:lnTo>
                <a:lnTo>
                  <a:pt x="14435" y="9907"/>
                </a:lnTo>
                <a:lnTo>
                  <a:pt x="14954" y="9550"/>
                </a:lnTo>
                <a:lnTo>
                  <a:pt x="16719" y="8122"/>
                </a:lnTo>
                <a:lnTo>
                  <a:pt x="17550" y="7140"/>
                </a:lnTo>
                <a:lnTo>
                  <a:pt x="19212" y="6159"/>
                </a:lnTo>
                <a:lnTo>
                  <a:pt x="21600" y="4909"/>
                </a:lnTo>
                <a:lnTo>
                  <a:pt x="20769" y="4731"/>
                </a:lnTo>
                <a:lnTo>
                  <a:pt x="19004" y="4641"/>
                </a:lnTo>
                <a:lnTo>
                  <a:pt x="17550" y="4374"/>
                </a:lnTo>
                <a:lnTo>
                  <a:pt x="17238" y="4641"/>
                </a:lnTo>
                <a:lnTo>
                  <a:pt x="16823" y="4909"/>
                </a:lnTo>
                <a:lnTo>
                  <a:pt x="15992" y="4909"/>
                </a:lnTo>
                <a:lnTo>
                  <a:pt x="15681" y="4552"/>
                </a:lnTo>
                <a:lnTo>
                  <a:pt x="15265" y="4284"/>
                </a:lnTo>
                <a:lnTo>
                  <a:pt x="14123" y="4017"/>
                </a:lnTo>
                <a:lnTo>
                  <a:pt x="13812" y="4017"/>
                </a:lnTo>
                <a:lnTo>
                  <a:pt x="13396" y="3838"/>
                </a:lnTo>
                <a:lnTo>
                  <a:pt x="13292" y="3749"/>
                </a:lnTo>
                <a:lnTo>
                  <a:pt x="12358" y="3660"/>
                </a:lnTo>
                <a:lnTo>
                  <a:pt x="11838" y="3213"/>
                </a:lnTo>
                <a:lnTo>
                  <a:pt x="12462" y="3481"/>
                </a:lnTo>
                <a:lnTo>
                  <a:pt x="12773" y="3213"/>
                </a:lnTo>
                <a:lnTo>
                  <a:pt x="12358" y="3124"/>
                </a:lnTo>
                <a:lnTo>
                  <a:pt x="10385" y="3124"/>
                </a:lnTo>
                <a:lnTo>
                  <a:pt x="10073" y="3481"/>
                </a:lnTo>
                <a:lnTo>
                  <a:pt x="9658" y="3481"/>
                </a:lnTo>
                <a:lnTo>
                  <a:pt x="9035" y="3035"/>
                </a:lnTo>
                <a:lnTo>
                  <a:pt x="8308" y="3035"/>
                </a:lnTo>
                <a:lnTo>
                  <a:pt x="7581" y="2856"/>
                </a:lnTo>
                <a:lnTo>
                  <a:pt x="7062" y="2142"/>
                </a:lnTo>
                <a:lnTo>
                  <a:pt x="6854" y="1785"/>
                </a:lnTo>
                <a:lnTo>
                  <a:pt x="5712" y="1785"/>
                </a:lnTo>
                <a:lnTo>
                  <a:pt x="5608" y="1428"/>
                </a:lnTo>
                <a:lnTo>
                  <a:pt x="5919" y="1071"/>
                </a:lnTo>
                <a:lnTo>
                  <a:pt x="6023" y="714"/>
                </a:lnTo>
                <a:lnTo>
                  <a:pt x="6438" y="446"/>
                </a:lnTo>
                <a:lnTo>
                  <a:pt x="6231" y="179"/>
                </a:lnTo>
                <a:lnTo>
                  <a:pt x="5815" y="0"/>
                </a:lnTo>
                <a:lnTo>
                  <a:pt x="5815" y="893"/>
                </a:lnTo>
                <a:lnTo>
                  <a:pt x="5608" y="1071"/>
                </a:lnTo>
                <a:lnTo>
                  <a:pt x="5400" y="1428"/>
                </a:lnTo>
                <a:lnTo>
                  <a:pt x="0" y="1428"/>
                </a:lnTo>
                <a:lnTo>
                  <a:pt x="104" y="1785"/>
                </a:lnTo>
                <a:lnTo>
                  <a:pt x="104" y="2142"/>
                </a:lnTo>
                <a:lnTo>
                  <a:pt x="415" y="2321"/>
                </a:lnTo>
                <a:lnTo>
                  <a:pt x="415" y="2678"/>
                </a:lnTo>
                <a:lnTo>
                  <a:pt x="104" y="2945"/>
                </a:lnTo>
                <a:lnTo>
                  <a:pt x="104" y="3392"/>
                </a:lnTo>
                <a:lnTo>
                  <a:pt x="208" y="3570"/>
                </a:lnTo>
                <a:lnTo>
                  <a:pt x="312" y="4017"/>
                </a:lnTo>
                <a:lnTo>
                  <a:pt x="104" y="4552"/>
                </a:lnTo>
                <a:lnTo>
                  <a:pt x="312" y="4998"/>
                </a:lnTo>
                <a:lnTo>
                  <a:pt x="623" y="5712"/>
                </a:lnTo>
                <a:lnTo>
                  <a:pt x="935" y="6248"/>
                </a:lnTo>
                <a:lnTo>
                  <a:pt x="935" y="6962"/>
                </a:lnTo>
                <a:lnTo>
                  <a:pt x="1038" y="8212"/>
                </a:lnTo>
                <a:lnTo>
                  <a:pt x="1038" y="9997"/>
                </a:lnTo>
                <a:lnTo>
                  <a:pt x="1246" y="10175"/>
                </a:lnTo>
                <a:lnTo>
                  <a:pt x="1246" y="10889"/>
                </a:lnTo>
                <a:lnTo>
                  <a:pt x="1558" y="11068"/>
                </a:lnTo>
                <a:lnTo>
                  <a:pt x="1765" y="11336"/>
                </a:lnTo>
                <a:lnTo>
                  <a:pt x="1869" y="11782"/>
                </a:lnTo>
                <a:lnTo>
                  <a:pt x="1869" y="12585"/>
                </a:lnTo>
                <a:lnTo>
                  <a:pt x="1662" y="12674"/>
                </a:lnTo>
                <a:lnTo>
                  <a:pt x="1765" y="12853"/>
                </a:lnTo>
                <a:lnTo>
                  <a:pt x="1350" y="13121"/>
                </a:lnTo>
                <a:lnTo>
                  <a:pt x="1142" y="13388"/>
                </a:lnTo>
                <a:lnTo>
                  <a:pt x="831" y="13567"/>
                </a:lnTo>
                <a:lnTo>
                  <a:pt x="831" y="13924"/>
                </a:lnTo>
                <a:lnTo>
                  <a:pt x="935" y="14102"/>
                </a:lnTo>
                <a:lnTo>
                  <a:pt x="1246" y="14281"/>
                </a:lnTo>
                <a:lnTo>
                  <a:pt x="1246" y="14549"/>
                </a:lnTo>
                <a:lnTo>
                  <a:pt x="1765" y="14638"/>
                </a:lnTo>
                <a:lnTo>
                  <a:pt x="1869" y="14906"/>
                </a:lnTo>
                <a:lnTo>
                  <a:pt x="2181" y="15084"/>
                </a:lnTo>
                <a:lnTo>
                  <a:pt x="1869" y="21600"/>
                </a:lnTo>
                <a:lnTo>
                  <a:pt x="17862" y="21332"/>
                </a:lnTo>
                <a:lnTo>
                  <a:pt x="17965" y="20797"/>
                </a:lnTo>
                <a:lnTo>
                  <a:pt x="17862" y="20261"/>
                </a:lnTo>
                <a:lnTo>
                  <a:pt x="17238" y="19636"/>
                </a:lnTo>
                <a:lnTo>
                  <a:pt x="16615" y="19279"/>
                </a:lnTo>
                <a:lnTo>
                  <a:pt x="16304" y="19012"/>
                </a:lnTo>
                <a:lnTo>
                  <a:pt x="15577" y="18208"/>
                </a:lnTo>
                <a:lnTo>
                  <a:pt x="14331" y="17583"/>
                </a:lnTo>
                <a:lnTo>
                  <a:pt x="13500" y="17226"/>
                </a:lnTo>
                <a:lnTo>
                  <a:pt x="12981" y="16869"/>
                </a:lnTo>
                <a:lnTo>
                  <a:pt x="13085" y="15531"/>
                </a:lnTo>
                <a:lnTo>
                  <a:pt x="13292" y="14192"/>
                </a:lnTo>
                <a:lnTo>
                  <a:pt x="13085" y="14192"/>
                </a:lnTo>
                <a:lnTo>
                  <a:pt x="12669" y="13745"/>
                </a:lnTo>
                <a:lnTo>
                  <a:pt x="13085" y="12942"/>
                </a:lnTo>
                <a:lnTo>
                  <a:pt x="13292" y="12585"/>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6" name="Shape 2786"/>
          <p:cNvSpPr/>
          <p:nvPr/>
        </p:nvSpPr>
        <p:spPr>
          <a:xfrm>
            <a:off x="13191963" y="2779920"/>
            <a:ext cx="1376712" cy="1297735"/>
          </a:xfrm>
          <a:custGeom>
            <a:avLst/>
            <a:gdLst/>
            <a:ahLst/>
            <a:cxnLst>
              <a:cxn ang="0">
                <a:pos x="wd2" y="hd2"/>
              </a:cxn>
              <a:cxn ang="5400000">
                <a:pos x="wd2" y="hd2"/>
              </a:cxn>
              <a:cxn ang="10800000">
                <a:pos x="wd2" y="hd2"/>
              </a:cxn>
              <a:cxn ang="16200000">
                <a:pos x="wd2" y="hd2"/>
              </a:cxn>
            </a:cxnLst>
            <a:rect l="0" t="0" r="r" b="b"/>
            <a:pathLst>
              <a:path w="21600" h="21600" extrusionOk="0">
                <a:moveTo>
                  <a:pt x="0" y="4080"/>
                </a:moveTo>
                <a:cubicBezTo>
                  <a:pt x="151" y="3920"/>
                  <a:pt x="151" y="3920"/>
                  <a:pt x="151" y="3920"/>
                </a:cubicBezTo>
                <a:cubicBezTo>
                  <a:pt x="452" y="3920"/>
                  <a:pt x="452" y="3920"/>
                  <a:pt x="452" y="3920"/>
                </a:cubicBezTo>
                <a:cubicBezTo>
                  <a:pt x="828" y="3680"/>
                  <a:pt x="828" y="3680"/>
                  <a:pt x="828" y="3680"/>
                </a:cubicBezTo>
                <a:cubicBezTo>
                  <a:pt x="903" y="3520"/>
                  <a:pt x="903" y="3520"/>
                  <a:pt x="903" y="3520"/>
                </a:cubicBezTo>
                <a:cubicBezTo>
                  <a:pt x="1054" y="3200"/>
                  <a:pt x="1054" y="3200"/>
                  <a:pt x="1054" y="3200"/>
                </a:cubicBezTo>
                <a:cubicBezTo>
                  <a:pt x="1279" y="2960"/>
                  <a:pt x="1279" y="2960"/>
                  <a:pt x="1279" y="2960"/>
                </a:cubicBezTo>
                <a:cubicBezTo>
                  <a:pt x="1505" y="2880"/>
                  <a:pt x="1505" y="2880"/>
                  <a:pt x="1505" y="2880"/>
                </a:cubicBezTo>
                <a:cubicBezTo>
                  <a:pt x="1731" y="2880"/>
                  <a:pt x="1731" y="2880"/>
                  <a:pt x="1731" y="2880"/>
                </a:cubicBezTo>
                <a:cubicBezTo>
                  <a:pt x="2183" y="2880"/>
                  <a:pt x="2183" y="2880"/>
                  <a:pt x="2183" y="2880"/>
                </a:cubicBezTo>
                <a:cubicBezTo>
                  <a:pt x="2408" y="2720"/>
                  <a:pt x="2408" y="2720"/>
                  <a:pt x="2408" y="2720"/>
                </a:cubicBezTo>
                <a:cubicBezTo>
                  <a:pt x="3161" y="2160"/>
                  <a:pt x="3161" y="2160"/>
                  <a:pt x="3161" y="2160"/>
                </a:cubicBezTo>
                <a:cubicBezTo>
                  <a:pt x="3387" y="2080"/>
                  <a:pt x="3387" y="2080"/>
                  <a:pt x="3387" y="2080"/>
                </a:cubicBezTo>
                <a:cubicBezTo>
                  <a:pt x="3688" y="1760"/>
                  <a:pt x="3688" y="1760"/>
                  <a:pt x="3688" y="1760"/>
                </a:cubicBezTo>
                <a:cubicBezTo>
                  <a:pt x="3914" y="1360"/>
                  <a:pt x="3914" y="1360"/>
                  <a:pt x="3914" y="1360"/>
                </a:cubicBezTo>
                <a:cubicBezTo>
                  <a:pt x="4215" y="1120"/>
                  <a:pt x="4215" y="1120"/>
                  <a:pt x="4215" y="1120"/>
                </a:cubicBezTo>
                <a:cubicBezTo>
                  <a:pt x="4591" y="720"/>
                  <a:pt x="4591" y="720"/>
                  <a:pt x="4591" y="720"/>
                </a:cubicBezTo>
                <a:cubicBezTo>
                  <a:pt x="4892" y="320"/>
                  <a:pt x="4892" y="320"/>
                  <a:pt x="4892" y="320"/>
                </a:cubicBezTo>
                <a:cubicBezTo>
                  <a:pt x="5268" y="80"/>
                  <a:pt x="5268" y="80"/>
                  <a:pt x="5268" y="80"/>
                </a:cubicBezTo>
                <a:cubicBezTo>
                  <a:pt x="5795" y="0"/>
                  <a:pt x="5795" y="0"/>
                  <a:pt x="5795" y="0"/>
                </a:cubicBezTo>
                <a:cubicBezTo>
                  <a:pt x="6021" y="0"/>
                  <a:pt x="6021" y="0"/>
                  <a:pt x="6021" y="0"/>
                </a:cubicBezTo>
                <a:cubicBezTo>
                  <a:pt x="6397" y="160"/>
                  <a:pt x="6397" y="160"/>
                  <a:pt x="6397" y="160"/>
                </a:cubicBezTo>
                <a:cubicBezTo>
                  <a:pt x="6247" y="240"/>
                  <a:pt x="6247" y="240"/>
                  <a:pt x="6247" y="240"/>
                </a:cubicBezTo>
                <a:cubicBezTo>
                  <a:pt x="5946" y="400"/>
                  <a:pt x="5946" y="400"/>
                  <a:pt x="5946" y="400"/>
                </a:cubicBezTo>
                <a:cubicBezTo>
                  <a:pt x="5645" y="480"/>
                  <a:pt x="5645" y="480"/>
                  <a:pt x="5645" y="480"/>
                </a:cubicBezTo>
                <a:cubicBezTo>
                  <a:pt x="5720" y="640"/>
                  <a:pt x="5720" y="640"/>
                  <a:pt x="5720" y="640"/>
                </a:cubicBezTo>
                <a:cubicBezTo>
                  <a:pt x="5268" y="1120"/>
                  <a:pt x="5268" y="1120"/>
                  <a:pt x="5268" y="1120"/>
                </a:cubicBezTo>
                <a:cubicBezTo>
                  <a:pt x="5268" y="1120"/>
                  <a:pt x="5118" y="1120"/>
                  <a:pt x="5118" y="1200"/>
                </a:cubicBezTo>
                <a:cubicBezTo>
                  <a:pt x="5118" y="1280"/>
                  <a:pt x="4892" y="1840"/>
                  <a:pt x="4892" y="1840"/>
                </a:cubicBezTo>
                <a:cubicBezTo>
                  <a:pt x="4892" y="1520"/>
                  <a:pt x="4892" y="1520"/>
                  <a:pt x="4892" y="1520"/>
                </a:cubicBezTo>
                <a:cubicBezTo>
                  <a:pt x="4741" y="1360"/>
                  <a:pt x="4741" y="1360"/>
                  <a:pt x="4741" y="1360"/>
                </a:cubicBezTo>
                <a:cubicBezTo>
                  <a:pt x="4666" y="2160"/>
                  <a:pt x="4666" y="2160"/>
                  <a:pt x="4666" y="2160"/>
                </a:cubicBezTo>
                <a:cubicBezTo>
                  <a:pt x="4666" y="2640"/>
                  <a:pt x="4666" y="2640"/>
                  <a:pt x="4666" y="2640"/>
                </a:cubicBezTo>
                <a:cubicBezTo>
                  <a:pt x="4892" y="2480"/>
                  <a:pt x="4892" y="2480"/>
                  <a:pt x="4892" y="2480"/>
                </a:cubicBezTo>
                <a:cubicBezTo>
                  <a:pt x="5043" y="2320"/>
                  <a:pt x="5043" y="2320"/>
                  <a:pt x="5043" y="2320"/>
                </a:cubicBezTo>
                <a:cubicBezTo>
                  <a:pt x="5118" y="2320"/>
                  <a:pt x="5118" y="2320"/>
                  <a:pt x="5118" y="2320"/>
                </a:cubicBezTo>
                <a:cubicBezTo>
                  <a:pt x="5193" y="2480"/>
                  <a:pt x="5193" y="2480"/>
                  <a:pt x="5193" y="2480"/>
                </a:cubicBezTo>
                <a:cubicBezTo>
                  <a:pt x="5419" y="2480"/>
                  <a:pt x="5419" y="2480"/>
                  <a:pt x="5419" y="2480"/>
                </a:cubicBezTo>
                <a:cubicBezTo>
                  <a:pt x="5569" y="2400"/>
                  <a:pt x="5569" y="2400"/>
                  <a:pt x="5569" y="2400"/>
                </a:cubicBezTo>
                <a:cubicBezTo>
                  <a:pt x="5795" y="2240"/>
                  <a:pt x="5795" y="2240"/>
                  <a:pt x="5795" y="2240"/>
                </a:cubicBezTo>
                <a:cubicBezTo>
                  <a:pt x="6171" y="2320"/>
                  <a:pt x="6171" y="2320"/>
                  <a:pt x="6171" y="2320"/>
                </a:cubicBezTo>
                <a:cubicBezTo>
                  <a:pt x="6924" y="2720"/>
                  <a:pt x="6924" y="2720"/>
                  <a:pt x="6924" y="2720"/>
                </a:cubicBezTo>
                <a:cubicBezTo>
                  <a:pt x="7376" y="3280"/>
                  <a:pt x="7376" y="3280"/>
                  <a:pt x="7376" y="3280"/>
                </a:cubicBezTo>
                <a:cubicBezTo>
                  <a:pt x="7677" y="3520"/>
                  <a:pt x="7677" y="3520"/>
                  <a:pt x="7677" y="3520"/>
                </a:cubicBezTo>
                <a:cubicBezTo>
                  <a:pt x="8354" y="3600"/>
                  <a:pt x="8354" y="3600"/>
                  <a:pt x="8354" y="3600"/>
                </a:cubicBezTo>
                <a:cubicBezTo>
                  <a:pt x="8580" y="3520"/>
                  <a:pt x="8580" y="3520"/>
                  <a:pt x="8580" y="3520"/>
                </a:cubicBezTo>
                <a:cubicBezTo>
                  <a:pt x="9107" y="3680"/>
                  <a:pt x="9107" y="3680"/>
                  <a:pt x="9107" y="3680"/>
                </a:cubicBezTo>
                <a:cubicBezTo>
                  <a:pt x="9558" y="3840"/>
                  <a:pt x="9558" y="3840"/>
                  <a:pt x="9558" y="3840"/>
                </a:cubicBezTo>
                <a:cubicBezTo>
                  <a:pt x="9784" y="3520"/>
                  <a:pt x="9784" y="3520"/>
                  <a:pt x="9784" y="3520"/>
                </a:cubicBezTo>
                <a:cubicBezTo>
                  <a:pt x="10160" y="3120"/>
                  <a:pt x="10160" y="3120"/>
                  <a:pt x="10160" y="3120"/>
                </a:cubicBezTo>
                <a:cubicBezTo>
                  <a:pt x="10461" y="2800"/>
                  <a:pt x="10461" y="2800"/>
                  <a:pt x="10461" y="2800"/>
                </a:cubicBezTo>
                <a:cubicBezTo>
                  <a:pt x="11139" y="2640"/>
                  <a:pt x="11139" y="2640"/>
                  <a:pt x="11139" y="2640"/>
                </a:cubicBezTo>
                <a:cubicBezTo>
                  <a:pt x="11590" y="2480"/>
                  <a:pt x="11590" y="2480"/>
                  <a:pt x="11590" y="2480"/>
                </a:cubicBezTo>
                <a:cubicBezTo>
                  <a:pt x="12042" y="2480"/>
                  <a:pt x="12042" y="2480"/>
                  <a:pt x="12042" y="2480"/>
                </a:cubicBezTo>
                <a:cubicBezTo>
                  <a:pt x="12719" y="2240"/>
                  <a:pt x="12719" y="2240"/>
                  <a:pt x="12719" y="2240"/>
                </a:cubicBezTo>
                <a:cubicBezTo>
                  <a:pt x="13171" y="2080"/>
                  <a:pt x="13171" y="2080"/>
                  <a:pt x="13171" y="2080"/>
                </a:cubicBezTo>
                <a:cubicBezTo>
                  <a:pt x="13397" y="2240"/>
                  <a:pt x="13397" y="2240"/>
                  <a:pt x="13397" y="2240"/>
                </a:cubicBezTo>
                <a:cubicBezTo>
                  <a:pt x="13547" y="2880"/>
                  <a:pt x="13547" y="2880"/>
                  <a:pt x="13547" y="2880"/>
                </a:cubicBezTo>
                <a:cubicBezTo>
                  <a:pt x="14375" y="3040"/>
                  <a:pt x="14375" y="3040"/>
                  <a:pt x="14375" y="3040"/>
                </a:cubicBezTo>
                <a:cubicBezTo>
                  <a:pt x="14902" y="3040"/>
                  <a:pt x="14902" y="3040"/>
                  <a:pt x="14902" y="3040"/>
                </a:cubicBezTo>
                <a:cubicBezTo>
                  <a:pt x="15278" y="3120"/>
                  <a:pt x="15278" y="3120"/>
                  <a:pt x="15278" y="3120"/>
                </a:cubicBezTo>
                <a:cubicBezTo>
                  <a:pt x="15579" y="3520"/>
                  <a:pt x="15579" y="3520"/>
                  <a:pt x="15579" y="3520"/>
                </a:cubicBezTo>
                <a:cubicBezTo>
                  <a:pt x="16031" y="4080"/>
                  <a:pt x="16031" y="4080"/>
                  <a:pt x="16031" y="4080"/>
                </a:cubicBezTo>
                <a:cubicBezTo>
                  <a:pt x="16181" y="4240"/>
                  <a:pt x="16181" y="4240"/>
                  <a:pt x="16181" y="4240"/>
                </a:cubicBezTo>
                <a:cubicBezTo>
                  <a:pt x="16181" y="4240"/>
                  <a:pt x="16256" y="4320"/>
                  <a:pt x="16332" y="4400"/>
                </a:cubicBezTo>
                <a:cubicBezTo>
                  <a:pt x="16407" y="4480"/>
                  <a:pt x="16482" y="4640"/>
                  <a:pt x="16482" y="4640"/>
                </a:cubicBezTo>
                <a:cubicBezTo>
                  <a:pt x="16859" y="4720"/>
                  <a:pt x="16859" y="4720"/>
                  <a:pt x="16859" y="4720"/>
                </a:cubicBezTo>
                <a:cubicBezTo>
                  <a:pt x="16859" y="4720"/>
                  <a:pt x="17009" y="4560"/>
                  <a:pt x="17009" y="4560"/>
                </a:cubicBezTo>
                <a:cubicBezTo>
                  <a:pt x="17009" y="4480"/>
                  <a:pt x="17310" y="4320"/>
                  <a:pt x="17310" y="4320"/>
                </a:cubicBezTo>
                <a:cubicBezTo>
                  <a:pt x="17461" y="4480"/>
                  <a:pt x="17461" y="4480"/>
                  <a:pt x="17461" y="4480"/>
                </a:cubicBezTo>
                <a:cubicBezTo>
                  <a:pt x="17461" y="4480"/>
                  <a:pt x="17611" y="4560"/>
                  <a:pt x="17461" y="4640"/>
                </a:cubicBezTo>
                <a:cubicBezTo>
                  <a:pt x="17385" y="4640"/>
                  <a:pt x="17310" y="4800"/>
                  <a:pt x="17235" y="4800"/>
                </a:cubicBezTo>
                <a:cubicBezTo>
                  <a:pt x="17084" y="4800"/>
                  <a:pt x="16934" y="4800"/>
                  <a:pt x="16934" y="4800"/>
                </a:cubicBezTo>
                <a:cubicBezTo>
                  <a:pt x="16633" y="4800"/>
                  <a:pt x="16633" y="4800"/>
                  <a:pt x="16633" y="4800"/>
                </a:cubicBezTo>
                <a:cubicBezTo>
                  <a:pt x="16482" y="4960"/>
                  <a:pt x="16482" y="4960"/>
                  <a:pt x="16482" y="4960"/>
                </a:cubicBezTo>
                <a:cubicBezTo>
                  <a:pt x="15654" y="4960"/>
                  <a:pt x="15654" y="4960"/>
                  <a:pt x="15654" y="4960"/>
                </a:cubicBezTo>
                <a:cubicBezTo>
                  <a:pt x="15429" y="5040"/>
                  <a:pt x="15429" y="5040"/>
                  <a:pt x="15429" y="5040"/>
                </a:cubicBezTo>
                <a:cubicBezTo>
                  <a:pt x="15128" y="4880"/>
                  <a:pt x="15128" y="4880"/>
                  <a:pt x="15128" y="4880"/>
                </a:cubicBezTo>
                <a:cubicBezTo>
                  <a:pt x="14826" y="4720"/>
                  <a:pt x="14826" y="4720"/>
                  <a:pt x="14826" y="4720"/>
                </a:cubicBezTo>
                <a:cubicBezTo>
                  <a:pt x="14525" y="5120"/>
                  <a:pt x="14525" y="5120"/>
                  <a:pt x="14525" y="5120"/>
                </a:cubicBezTo>
                <a:cubicBezTo>
                  <a:pt x="14601" y="5360"/>
                  <a:pt x="14601" y="5360"/>
                  <a:pt x="14601" y="5360"/>
                </a:cubicBezTo>
                <a:cubicBezTo>
                  <a:pt x="14601" y="5520"/>
                  <a:pt x="14601" y="5520"/>
                  <a:pt x="14601" y="5520"/>
                </a:cubicBezTo>
                <a:cubicBezTo>
                  <a:pt x="14601" y="5520"/>
                  <a:pt x="14601" y="5680"/>
                  <a:pt x="14676" y="5680"/>
                </a:cubicBezTo>
                <a:cubicBezTo>
                  <a:pt x="14676" y="5680"/>
                  <a:pt x="14751" y="5760"/>
                  <a:pt x="14751" y="5760"/>
                </a:cubicBezTo>
                <a:cubicBezTo>
                  <a:pt x="15128" y="5920"/>
                  <a:pt x="15128" y="5920"/>
                  <a:pt x="15128" y="5920"/>
                </a:cubicBezTo>
                <a:cubicBezTo>
                  <a:pt x="15278" y="5760"/>
                  <a:pt x="15278" y="5760"/>
                  <a:pt x="15278" y="5760"/>
                </a:cubicBezTo>
                <a:cubicBezTo>
                  <a:pt x="15278" y="5760"/>
                  <a:pt x="15052" y="5600"/>
                  <a:pt x="15128" y="5600"/>
                </a:cubicBezTo>
                <a:cubicBezTo>
                  <a:pt x="15203" y="5600"/>
                  <a:pt x="15504" y="5760"/>
                  <a:pt x="15504" y="5760"/>
                </a:cubicBezTo>
                <a:cubicBezTo>
                  <a:pt x="15504" y="5760"/>
                  <a:pt x="15429" y="5920"/>
                  <a:pt x="15429" y="5920"/>
                </a:cubicBezTo>
                <a:cubicBezTo>
                  <a:pt x="15353" y="6000"/>
                  <a:pt x="15353" y="6000"/>
                  <a:pt x="15353" y="6000"/>
                </a:cubicBezTo>
                <a:cubicBezTo>
                  <a:pt x="15429" y="6080"/>
                  <a:pt x="15805" y="6160"/>
                  <a:pt x="15805" y="6160"/>
                </a:cubicBezTo>
                <a:cubicBezTo>
                  <a:pt x="15880" y="6160"/>
                  <a:pt x="16106" y="6320"/>
                  <a:pt x="16106" y="6320"/>
                </a:cubicBezTo>
                <a:cubicBezTo>
                  <a:pt x="16482" y="6560"/>
                  <a:pt x="16482" y="6560"/>
                  <a:pt x="16482" y="6560"/>
                </a:cubicBezTo>
                <a:cubicBezTo>
                  <a:pt x="17009" y="6800"/>
                  <a:pt x="17009" y="6800"/>
                  <a:pt x="17009" y="6800"/>
                </a:cubicBezTo>
                <a:cubicBezTo>
                  <a:pt x="17611" y="7040"/>
                  <a:pt x="17611" y="7040"/>
                  <a:pt x="17611" y="7040"/>
                </a:cubicBezTo>
                <a:cubicBezTo>
                  <a:pt x="18213" y="7680"/>
                  <a:pt x="18213" y="7680"/>
                  <a:pt x="18213" y="7680"/>
                </a:cubicBezTo>
                <a:cubicBezTo>
                  <a:pt x="18514" y="8080"/>
                  <a:pt x="18514" y="8080"/>
                  <a:pt x="18514" y="8080"/>
                </a:cubicBezTo>
                <a:cubicBezTo>
                  <a:pt x="18364" y="8240"/>
                  <a:pt x="18364" y="8240"/>
                  <a:pt x="18364" y="8240"/>
                </a:cubicBezTo>
                <a:cubicBezTo>
                  <a:pt x="18364" y="8240"/>
                  <a:pt x="18289" y="8240"/>
                  <a:pt x="18289" y="8320"/>
                </a:cubicBezTo>
                <a:cubicBezTo>
                  <a:pt x="18364" y="8400"/>
                  <a:pt x="18514" y="8720"/>
                  <a:pt x="18514" y="8720"/>
                </a:cubicBezTo>
                <a:cubicBezTo>
                  <a:pt x="18439" y="8800"/>
                  <a:pt x="18590" y="9040"/>
                  <a:pt x="18590" y="9040"/>
                </a:cubicBezTo>
                <a:cubicBezTo>
                  <a:pt x="18740" y="9920"/>
                  <a:pt x="18740" y="9920"/>
                  <a:pt x="18740" y="9920"/>
                </a:cubicBezTo>
                <a:cubicBezTo>
                  <a:pt x="18815" y="10400"/>
                  <a:pt x="18815" y="10400"/>
                  <a:pt x="18815" y="10400"/>
                </a:cubicBezTo>
                <a:cubicBezTo>
                  <a:pt x="18740" y="10880"/>
                  <a:pt x="18740" y="10880"/>
                  <a:pt x="18740" y="10880"/>
                </a:cubicBezTo>
                <a:cubicBezTo>
                  <a:pt x="18439" y="11280"/>
                  <a:pt x="18439" y="11280"/>
                  <a:pt x="18439" y="11280"/>
                </a:cubicBezTo>
                <a:cubicBezTo>
                  <a:pt x="18213" y="11760"/>
                  <a:pt x="18213" y="11760"/>
                  <a:pt x="18213" y="11760"/>
                </a:cubicBezTo>
                <a:cubicBezTo>
                  <a:pt x="18213" y="11760"/>
                  <a:pt x="18063" y="12080"/>
                  <a:pt x="17987" y="12160"/>
                </a:cubicBezTo>
                <a:cubicBezTo>
                  <a:pt x="17987" y="12160"/>
                  <a:pt x="17686" y="12400"/>
                  <a:pt x="17686" y="12480"/>
                </a:cubicBezTo>
                <a:cubicBezTo>
                  <a:pt x="17686" y="12480"/>
                  <a:pt x="17536" y="12800"/>
                  <a:pt x="17536" y="12800"/>
                </a:cubicBezTo>
                <a:cubicBezTo>
                  <a:pt x="17536" y="13440"/>
                  <a:pt x="17536" y="13440"/>
                  <a:pt x="17536" y="13440"/>
                </a:cubicBezTo>
                <a:cubicBezTo>
                  <a:pt x="17686" y="13600"/>
                  <a:pt x="17686" y="13600"/>
                  <a:pt x="17686" y="13600"/>
                </a:cubicBezTo>
                <a:cubicBezTo>
                  <a:pt x="18063" y="13760"/>
                  <a:pt x="18063" y="13760"/>
                  <a:pt x="18063" y="13760"/>
                </a:cubicBezTo>
                <a:cubicBezTo>
                  <a:pt x="18213" y="13600"/>
                  <a:pt x="18213" y="13600"/>
                  <a:pt x="18213" y="13600"/>
                </a:cubicBezTo>
                <a:cubicBezTo>
                  <a:pt x="18213" y="13600"/>
                  <a:pt x="18364" y="13520"/>
                  <a:pt x="18364" y="13440"/>
                </a:cubicBezTo>
                <a:cubicBezTo>
                  <a:pt x="18439" y="13440"/>
                  <a:pt x="18514" y="13280"/>
                  <a:pt x="18514" y="13280"/>
                </a:cubicBezTo>
                <a:cubicBezTo>
                  <a:pt x="18514" y="13280"/>
                  <a:pt x="18740" y="13120"/>
                  <a:pt x="18740" y="13120"/>
                </a:cubicBezTo>
                <a:cubicBezTo>
                  <a:pt x="18740" y="13120"/>
                  <a:pt x="18740" y="12880"/>
                  <a:pt x="18740" y="12880"/>
                </a:cubicBezTo>
                <a:cubicBezTo>
                  <a:pt x="18740" y="12880"/>
                  <a:pt x="18815" y="12560"/>
                  <a:pt x="18815" y="12560"/>
                </a:cubicBezTo>
                <a:cubicBezTo>
                  <a:pt x="18815" y="12560"/>
                  <a:pt x="18966" y="12480"/>
                  <a:pt x="18966" y="12480"/>
                </a:cubicBezTo>
                <a:cubicBezTo>
                  <a:pt x="18966" y="12400"/>
                  <a:pt x="19192" y="12240"/>
                  <a:pt x="19192" y="12240"/>
                </a:cubicBezTo>
                <a:cubicBezTo>
                  <a:pt x="19192" y="12240"/>
                  <a:pt x="19493" y="12000"/>
                  <a:pt x="19493" y="12000"/>
                </a:cubicBezTo>
                <a:cubicBezTo>
                  <a:pt x="19568" y="12000"/>
                  <a:pt x="19718" y="11760"/>
                  <a:pt x="19718" y="11760"/>
                </a:cubicBezTo>
                <a:cubicBezTo>
                  <a:pt x="19944" y="11760"/>
                  <a:pt x="19944" y="11760"/>
                  <a:pt x="19944" y="11760"/>
                </a:cubicBezTo>
                <a:cubicBezTo>
                  <a:pt x="20245" y="11840"/>
                  <a:pt x="20245" y="11840"/>
                  <a:pt x="20245" y="11840"/>
                </a:cubicBezTo>
                <a:cubicBezTo>
                  <a:pt x="20697" y="12320"/>
                  <a:pt x="20697" y="12320"/>
                  <a:pt x="20697" y="12320"/>
                </a:cubicBezTo>
                <a:cubicBezTo>
                  <a:pt x="20998" y="12960"/>
                  <a:pt x="20998" y="12960"/>
                  <a:pt x="20998" y="12960"/>
                </a:cubicBezTo>
                <a:cubicBezTo>
                  <a:pt x="21299" y="14720"/>
                  <a:pt x="21299" y="14720"/>
                  <a:pt x="21299" y="14720"/>
                </a:cubicBezTo>
                <a:cubicBezTo>
                  <a:pt x="21525" y="15120"/>
                  <a:pt x="21525" y="15120"/>
                  <a:pt x="21525" y="15120"/>
                </a:cubicBezTo>
                <a:cubicBezTo>
                  <a:pt x="21525" y="15440"/>
                  <a:pt x="21525" y="15440"/>
                  <a:pt x="21525" y="15440"/>
                </a:cubicBezTo>
                <a:cubicBezTo>
                  <a:pt x="21525" y="15440"/>
                  <a:pt x="21600" y="15680"/>
                  <a:pt x="21600" y="15760"/>
                </a:cubicBezTo>
                <a:cubicBezTo>
                  <a:pt x="21600" y="15840"/>
                  <a:pt x="21600" y="17040"/>
                  <a:pt x="21600" y="17040"/>
                </a:cubicBezTo>
                <a:cubicBezTo>
                  <a:pt x="21073" y="17040"/>
                  <a:pt x="21073" y="17040"/>
                  <a:pt x="21073" y="17040"/>
                </a:cubicBezTo>
                <a:cubicBezTo>
                  <a:pt x="20923" y="17040"/>
                  <a:pt x="20923" y="17040"/>
                  <a:pt x="20923" y="17040"/>
                </a:cubicBezTo>
                <a:cubicBezTo>
                  <a:pt x="20923" y="17280"/>
                  <a:pt x="20923" y="17280"/>
                  <a:pt x="20923" y="17280"/>
                </a:cubicBezTo>
                <a:cubicBezTo>
                  <a:pt x="20697" y="17600"/>
                  <a:pt x="20697" y="17600"/>
                  <a:pt x="20697" y="17600"/>
                </a:cubicBezTo>
                <a:cubicBezTo>
                  <a:pt x="20622" y="18000"/>
                  <a:pt x="20622" y="18000"/>
                  <a:pt x="20622" y="18000"/>
                </a:cubicBezTo>
                <a:cubicBezTo>
                  <a:pt x="20471" y="18320"/>
                  <a:pt x="20471" y="18320"/>
                  <a:pt x="20471" y="18320"/>
                </a:cubicBezTo>
                <a:cubicBezTo>
                  <a:pt x="20245" y="18640"/>
                  <a:pt x="20245" y="18640"/>
                  <a:pt x="20245" y="18640"/>
                </a:cubicBezTo>
                <a:cubicBezTo>
                  <a:pt x="20020" y="19440"/>
                  <a:pt x="20020" y="19440"/>
                  <a:pt x="20020" y="19440"/>
                </a:cubicBezTo>
                <a:cubicBezTo>
                  <a:pt x="20020" y="19920"/>
                  <a:pt x="20020" y="19920"/>
                  <a:pt x="20020" y="19920"/>
                </a:cubicBezTo>
                <a:cubicBezTo>
                  <a:pt x="19718" y="20320"/>
                  <a:pt x="19718" y="20320"/>
                  <a:pt x="19718" y="20320"/>
                </a:cubicBezTo>
                <a:cubicBezTo>
                  <a:pt x="19493" y="20720"/>
                  <a:pt x="19493" y="20720"/>
                  <a:pt x="19493" y="20720"/>
                </a:cubicBezTo>
                <a:cubicBezTo>
                  <a:pt x="16031" y="21360"/>
                  <a:pt x="16031" y="21360"/>
                  <a:pt x="16031" y="21360"/>
                </a:cubicBezTo>
                <a:cubicBezTo>
                  <a:pt x="15955" y="21200"/>
                  <a:pt x="15955" y="21200"/>
                  <a:pt x="15955" y="21200"/>
                </a:cubicBezTo>
                <a:cubicBezTo>
                  <a:pt x="10612" y="21600"/>
                  <a:pt x="10612" y="21600"/>
                  <a:pt x="10612" y="21600"/>
                </a:cubicBezTo>
                <a:cubicBezTo>
                  <a:pt x="10988" y="21200"/>
                  <a:pt x="10988" y="21200"/>
                  <a:pt x="10988" y="21200"/>
                </a:cubicBezTo>
                <a:cubicBezTo>
                  <a:pt x="11139" y="20880"/>
                  <a:pt x="11139" y="20880"/>
                  <a:pt x="11139" y="20880"/>
                </a:cubicBezTo>
                <a:cubicBezTo>
                  <a:pt x="11440" y="20320"/>
                  <a:pt x="11440" y="20320"/>
                  <a:pt x="11440" y="20320"/>
                </a:cubicBezTo>
                <a:cubicBezTo>
                  <a:pt x="11741" y="19600"/>
                  <a:pt x="11741" y="19600"/>
                  <a:pt x="11741" y="19600"/>
                </a:cubicBezTo>
                <a:cubicBezTo>
                  <a:pt x="11891" y="18800"/>
                  <a:pt x="11891" y="18800"/>
                  <a:pt x="11891" y="18800"/>
                </a:cubicBezTo>
                <a:cubicBezTo>
                  <a:pt x="11816" y="17360"/>
                  <a:pt x="11816" y="17360"/>
                  <a:pt x="11816" y="17360"/>
                </a:cubicBezTo>
                <a:cubicBezTo>
                  <a:pt x="11816" y="16720"/>
                  <a:pt x="11816" y="16720"/>
                  <a:pt x="11816" y="16720"/>
                </a:cubicBezTo>
                <a:cubicBezTo>
                  <a:pt x="11515" y="16240"/>
                  <a:pt x="11515" y="16240"/>
                  <a:pt x="11515" y="16240"/>
                </a:cubicBezTo>
                <a:cubicBezTo>
                  <a:pt x="11214" y="15600"/>
                  <a:pt x="11214" y="15600"/>
                  <a:pt x="11214" y="15600"/>
                </a:cubicBezTo>
                <a:cubicBezTo>
                  <a:pt x="10913" y="15280"/>
                  <a:pt x="10913" y="15280"/>
                  <a:pt x="10913" y="15280"/>
                </a:cubicBezTo>
                <a:cubicBezTo>
                  <a:pt x="10687" y="14720"/>
                  <a:pt x="10687" y="14720"/>
                  <a:pt x="10687" y="14720"/>
                </a:cubicBezTo>
                <a:cubicBezTo>
                  <a:pt x="10838" y="14320"/>
                  <a:pt x="10838" y="14320"/>
                  <a:pt x="10838" y="14320"/>
                </a:cubicBezTo>
                <a:cubicBezTo>
                  <a:pt x="10988" y="14160"/>
                  <a:pt x="10988" y="14160"/>
                  <a:pt x="10988" y="14160"/>
                </a:cubicBezTo>
                <a:cubicBezTo>
                  <a:pt x="10988" y="13840"/>
                  <a:pt x="10988" y="13840"/>
                  <a:pt x="10988" y="13840"/>
                </a:cubicBezTo>
                <a:cubicBezTo>
                  <a:pt x="10838" y="13200"/>
                  <a:pt x="10838" y="13200"/>
                  <a:pt x="10838" y="13200"/>
                </a:cubicBezTo>
                <a:cubicBezTo>
                  <a:pt x="10612" y="12960"/>
                  <a:pt x="10612" y="12960"/>
                  <a:pt x="10612" y="12960"/>
                </a:cubicBezTo>
                <a:cubicBezTo>
                  <a:pt x="10838" y="12800"/>
                  <a:pt x="10838" y="12800"/>
                  <a:pt x="10838" y="12800"/>
                </a:cubicBezTo>
                <a:cubicBezTo>
                  <a:pt x="10913" y="12400"/>
                  <a:pt x="10913" y="12400"/>
                  <a:pt x="10913" y="12400"/>
                </a:cubicBezTo>
                <a:cubicBezTo>
                  <a:pt x="10988" y="12000"/>
                  <a:pt x="10988" y="12000"/>
                  <a:pt x="10988" y="12000"/>
                </a:cubicBezTo>
                <a:cubicBezTo>
                  <a:pt x="11139" y="11760"/>
                  <a:pt x="11139" y="11760"/>
                  <a:pt x="11139" y="11760"/>
                </a:cubicBezTo>
                <a:cubicBezTo>
                  <a:pt x="11139" y="11120"/>
                  <a:pt x="11139" y="11120"/>
                  <a:pt x="11139" y="11120"/>
                </a:cubicBezTo>
                <a:cubicBezTo>
                  <a:pt x="11063" y="10800"/>
                  <a:pt x="11063" y="10800"/>
                  <a:pt x="11063" y="10800"/>
                </a:cubicBezTo>
                <a:cubicBezTo>
                  <a:pt x="11139" y="10400"/>
                  <a:pt x="11139" y="10400"/>
                  <a:pt x="11139" y="10400"/>
                </a:cubicBezTo>
                <a:cubicBezTo>
                  <a:pt x="11364" y="10080"/>
                  <a:pt x="11364" y="10080"/>
                  <a:pt x="11364" y="10080"/>
                </a:cubicBezTo>
                <a:cubicBezTo>
                  <a:pt x="11515" y="9760"/>
                  <a:pt x="11515" y="9760"/>
                  <a:pt x="11515" y="9760"/>
                </a:cubicBezTo>
                <a:cubicBezTo>
                  <a:pt x="11515" y="9360"/>
                  <a:pt x="11515" y="9360"/>
                  <a:pt x="11515" y="9360"/>
                </a:cubicBezTo>
                <a:cubicBezTo>
                  <a:pt x="11816" y="9280"/>
                  <a:pt x="11816" y="9280"/>
                  <a:pt x="11816" y="9280"/>
                </a:cubicBezTo>
                <a:cubicBezTo>
                  <a:pt x="12268" y="9280"/>
                  <a:pt x="12268" y="9280"/>
                  <a:pt x="12268" y="9280"/>
                </a:cubicBezTo>
                <a:cubicBezTo>
                  <a:pt x="12418" y="8640"/>
                  <a:pt x="12418" y="8640"/>
                  <a:pt x="12418" y="8640"/>
                </a:cubicBezTo>
                <a:cubicBezTo>
                  <a:pt x="12493" y="8480"/>
                  <a:pt x="12493" y="8480"/>
                  <a:pt x="12493" y="8480"/>
                </a:cubicBezTo>
                <a:cubicBezTo>
                  <a:pt x="12644" y="8400"/>
                  <a:pt x="12644" y="8400"/>
                  <a:pt x="12644" y="8400"/>
                </a:cubicBezTo>
                <a:cubicBezTo>
                  <a:pt x="12870" y="9120"/>
                  <a:pt x="12870" y="9120"/>
                  <a:pt x="12870" y="9120"/>
                </a:cubicBezTo>
                <a:cubicBezTo>
                  <a:pt x="12569" y="9520"/>
                  <a:pt x="12569" y="9520"/>
                  <a:pt x="12569" y="9520"/>
                </a:cubicBezTo>
                <a:cubicBezTo>
                  <a:pt x="12569" y="9680"/>
                  <a:pt x="12569" y="9680"/>
                  <a:pt x="12569" y="9680"/>
                </a:cubicBezTo>
                <a:cubicBezTo>
                  <a:pt x="12569" y="9680"/>
                  <a:pt x="12644" y="9760"/>
                  <a:pt x="12719" y="9760"/>
                </a:cubicBezTo>
                <a:cubicBezTo>
                  <a:pt x="12794" y="9760"/>
                  <a:pt x="12794" y="9760"/>
                  <a:pt x="12794" y="9760"/>
                </a:cubicBezTo>
                <a:cubicBezTo>
                  <a:pt x="12794" y="9760"/>
                  <a:pt x="12945" y="9680"/>
                  <a:pt x="12945" y="9680"/>
                </a:cubicBezTo>
                <a:cubicBezTo>
                  <a:pt x="12945" y="9600"/>
                  <a:pt x="13020" y="9360"/>
                  <a:pt x="13020" y="9360"/>
                </a:cubicBezTo>
                <a:cubicBezTo>
                  <a:pt x="13095" y="9280"/>
                  <a:pt x="13095" y="9280"/>
                  <a:pt x="13095" y="9280"/>
                </a:cubicBezTo>
                <a:cubicBezTo>
                  <a:pt x="13171" y="8880"/>
                  <a:pt x="13171" y="8880"/>
                  <a:pt x="13171" y="8880"/>
                </a:cubicBezTo>
                <a:cubicBezTo>
                  <a:pt x="13171" y="8640"/>
                  <a:pt x="13171" y="8640"/>
                  <a:pt x="13171" y="8640"/>
                </a:cubicBezTo>
                <a:cubicBezTo>
                  <a:pt x="13171" y="8320"/>
                  <a:pt x="13171" y="8320"/>
                  <a:pt x="13171" y="8320"/>
                </a:cubicBezTo>
                <a:cubicBezTo>
                  <a:pt x="13171" y="8000"/>
                  <a:pt x="13171" y="8000"/>
                  <a:pt x="13171" y="8000"/>
                </a:cubicBezTo>
                <a:cubicBezTo>
                  <a:pt x="13397" y="7680"/>
                  <a:pt x="13397" y="7680"/>
                  <a:pt x="13397" y="7680"/>
                </a:cubicBezTo>
                <a:cubicBezTo>
                  <a:pt x="13547" y="7520"/>
                  <a:pt x="13547" y="7520"/>
                  <a:pt x="13547" y="7520"/>
                </a:cubicBezTo>
                <a:cubicBezTo>
                  <a:pt x="13923" y="7440"/>
                  <a:pt x="13923" y="7440"/>
                  <a:pt x="13923" y="7440"/>
                </a:cubicBezTo>
                <a:cubicBezTo>
                  <a:pt x="14074" y="7280"/>
                  <a:pt x="14074" y="7280"/>
                  <a:pt x="14074" y="7280"/>
                </a:cubicBezTo>
                <a:cubicBezTo>
                  <a:pt x="13773" y="6960"/>
                  <a:pt x="13773" y="6960"/>
                  <a:pt x="13773" y="6960"/>
                </a:cubicBezTo>
                <a:cubicBezTo>
                  <a:pt x="13698" y="6720"/>
                  <a:pt x="13698" y="6720"/>
                  <a:pt x="13698" y="6720"/>
                </a:cubicBezTo>
                <a:cubicBezTo>
                  <a:pt x="13848" y="6480"/>
                  <a:pt x="13848" y="6480"/>
                  <a:pt x="13848" y="6480"/>
                </a:cubicBezTo>
                <a:cubicBezTo>
                  <a:pt x="13999" y="6240"/>
                  <a:pt x="13999" y="6240"/>
                  <a:pt x="13999" y="6240"/>
                </a:cubicBezTo>
                <a:cubicBezTo>
                  <a:pt x="14074" y="6160"/>
                  <a:pt x="14074" y="6160"/>
                  <a:pt x="14074" y="6160"/>
                </a:cubicBezTo>
                <a:cubicBezTo>
                  <a:pt x="14074" y="6000"/>
                  <a:pt x="14074" y="6000"/>
                  <a:pt x="14074" y="6000"/>
                </a:cubicBezTo>
                <a:cubicBezTo>
                  <a:pt x="14149" y="5920"/>
                  <a:pt x="14149" y="5920"/>
                  <a:pt x="14149" y="5920"/>
                </a:cubicBezTo>
                <a:cubicBezTo>
                  <a:pt x="14149" y="5920"/>
                  <a:pt x="14149" y="5920"/>
                  <a:pt x="14224" y="5920"/>
                </a:cubicBezTo>
                <a:cubicBezTo>
                  <a:pt x="14224" y="5920"/>
                  <a:pt x="14525" y="5840"/>
                  <a:pt x="14525" y="5840"/>
                </a:cubicBezTo>
                <a:cubicBezTo>
                  <a:pt x="14676" y="5840"/>
                  <a:pt x="14676" y="5840"/>
                  <a:pt x="14676" y="5840"/>
                </a:cubicBezTo>
                <a:cubicBezTo>
                  <a:pt x="14525" y="5600"/>
                  <a:pt x="14525" y="5600"/>
                  <a:pt x="14525" y="5600"/>
                </a:cubicBezTo>
                <a:cubicBezTo>
                  <a:pt x="14224" y="5360"/>
                  <a:pt x="14224" y="5360"/>
                  <a:pt x="14224" y="5360"/>
                </a:cubicBezTo>
                <a:cubicBezTo>
                  <a:pt x="14074" y="5200"/>
                  <a:pt x="14074" y="5200"/>
                  <a:pt x="14074" y="5200"/>
                </a:cubicBezTo>
                <a:cubicBezTo>
                  <a:pt x="13848" y="5040"/>
                  <a:pt x="13848" y="5040"/>
                  <a:pt x="13848" y="5040"/>
                </a:cubicBezTo>
                <a:cubicBezTo>
                  <a:pt x="13472" y="4880"/>
                  <a:pt x="13472" y="4880"/>
                  <a:pt x="13472" y="4880"/>
                </a:cubicBezTo>
                <a:cubicBezTo>
                  <a:pt x="12794" y="4800"/>
                  <a:pt x="12794" y="4800"/>
                  <a:pt x="12794" y="4800"/>
                </a:cubicBezTo>
                <a:cubicBezTo>
                  <a:pt x="12268" y="5120"/>
                  <a:pt x="12268" y="5120"/>
                  <a:pt x="12268" y="5120"/>
                </a:cubicBezTo>
                <a:cubicBezTo>
                  <a:pt x="11967" y="5440"/>
                  <a:pt x="11967" y="5440"/>
                  <a:pt x="11967" y="5440"/>
                </a:cubicBezTo>
                <a:cubicBezTo>
                  <a:pt x="11440" y="5520"/>
                  <a:pt x="11440" y="5520"/>
                  <a:pt x="11440" y="5520"/>
                </a:cubicBezTo>
                <a:cubicBezTo>
                  <a:pt x="10838" y="5520"/>
                  <a:pt x="10838" y="5520"/>
                  <a:pt x="10838" y="5520"/>
                </a:cubicBezTo>
                <a:cubicBezTo>
                  <a:pt x="10537" y="5760"/>
                  <a:pt x="10537" y="5760"/>
                  <a:pt x="10537" y="5760"/>
                </a:cubicBezTo>
                <a:cubicBezTo>
                  <a:pt x="10160" y="6480"/>
                  <a:pt x="10160" y="6480"/>
                  <a:pt x="10160" y="6480"/>
                </a:cubicBezTo>
                <a:cubicBezTo>
                  <a:pt x="9709" y="6800"/>
                  <a:pt x="9709" y="6800"/>
                  <a:pt x="9709" y="6800"/>
                </a:cubicBezTo>
                <a:cubicBezTo>
                  <a:pt x="9633" y="6720"/>
                  <a:pt x="9633" y="6720"/>
                  <a:pt x="9633" y="6720"/>
                </a:cubicBezTo>
                <a:cubicBezTo>
                  <a:pt x="9784" y="6400"/>
                  <a:pt x="9784" y="6400"/>
                  <a:pt x="9784" y="6400"/>
                </a:cubicBezTo>
                <a:cubicBezTo>
                  <a:pt x="10010" y="6160"/>
                  <a:pt x="10010" y="6160"/>
                  <a:pt x="10010" y="6160"/>
                </a:cubicBezTo>
                <a:cubicBezTo>
                  <a:pt x="9859" y="5920"/>
                  <a:pt x="9859" y="5920"/>
                  <a:pt x="9859" y="5920"/>
                </a:cubicBezTo>
                <a:cubicBezTo>
                  <a:pt x="9558" y="6080"/>
                  <a:pt x="9558" y="6080"/>
                  <a:pt x="9558" y="6080"/>
                </a:cubicBezTo>
                <a:cubicBezTo>
                  <a:pt x="9408" y="6160"/>
                  <a:pt x="9408" y="6160"/>
                  <a:pt x="9408" y="6160"/>
                </a:cubicBezTo>
                <a:cubicBezTo>
                  <a:pt x="9257" y="6480"/>
                  <a:pt x="9257" y="6480"/>
                  <a:pt x="9257" y="6480"/>
                </a:cubicBezTo>
                <a:cubicBezTo>
                  <a:pt x="9107" y="6560"/>
                  <a:pt x="9107" y="6560"/>
                  <a:pt x="9107" y="6560"/>
                </a:cubicBezTo>
                <a:cubicBezTo>
                  <a:pt x="9031" y="6560"/>
                  <a:pt x="9031" y="6560"/>
                  <a:pt x="9031" y="6560"/>
                </a:cubicBezTo>
                <a:cubicBezTo>
                  <a:pt x="8881" y="6000"/>
                  <a:pt x="8881" y="6000"/>
                  <a:pt x="8881" y="6000"/>
                </a:cubicBezTo>
                <a:cubicBezTo>
                  <a:pt x="8806" y="6000"/>
                  <a:pt x="8806" y="6000"/>
                  <a:pt x="8806" y="6000"/>
                </a:cubicBezTo>
                <a:cubicBezTo>
                  <a:pt x="8655" y="6480"/>
                  <a:pt x="8655" y="6480"/>
                  <a:pt x="8655" y="6480"/>
                </a:cubicBezTo>
                <a:cubicBezTo>
                  <a:pt x="8580" y="6800"/>
                  <a:pt x="8580" y="6800"/>
                  <a:pt x="8580" y="6800"/>
                </a:cubicBezTo>
                <a:cubicBezTo>
                  <a:pt x="8279" y="7200"/>
                  <a:pt x="8279" y="7200"/>
                  <a:pt x="8279" y="7200"/>
                </a:cubicBezTo>
                <a:cubicBezTo>
                  <a:pt x="8053" y="8080"/>
                  <a:pt x="8053" y="8080"/>
                  <a:pt x="8053" y="8080"/>
                </a:cubicBezTo>
                <a:cubicBezTo>
                  <a:pt x="7902" y="8560"/>
                  <a:pt x="7902" y="8560"/>
                  <a:pt x="7902" y="8560"/>
                </a:cubicBezTo>
                <a:cubicBezTo>
                  <a:pt x="7451" y="8960"/>
                  <a:pt x="7451" y="8960"/>
                  <a:pt x="7451" y="8960"/>
                </a:cubicBezTo>
                <a:cubicBezTo>
                  <a:pt x="7300" y="8640"/>
                  <a:pt x="7300" y="8640"/>
                  <a:pt x="7300" y="8640"/>
                </a:cubicBezTo>
                <a:cubicBezTo>
                  <a:pt x="7225" y="8080"/>
                  <a:pt x="7225" y="8080"/>
                  <a:pt x="7225" y="8080"/>
                </a:cubicBezTo>
                <a:cubicBezTo>
                  <a:pt x="7150" y="8000"/>
                  <a:pt x="7150" y="8000"/>
                  <a:pt x="7150" y="8000"/>
                </a:cubicBezTo>
                <a:cubicBezTo>
                  <a:pt x="6999" y="7760"/>
                  <a:pt x="6999" y="7760"/>
                  <a:pt x="6999" y="7760"/>
                </a:cubicBezTo>
                <a:cubicBezTo>
                  <a:pt x="7075" y="7520"/>
                  <a:pt x="7075" y="7520"/>
                  <a:pt x="7075" y="7520"/>
                </a:cubicBezTo>
                <a:cubicBezTo>
                  <a:pt x="6999" y="7040"/>
                  <a:pt x="6999" y="7040"/>
                  <a:pt x="6999" y="7040"/>
                </a:cubicBezTo>
                <a:cubicBezTo>
                  <a:pt x="6774" y="6800"/>
                  <a:pt x="6774" y="6800"/>
                  <a:pt x="6774" y="6800"/>
                </a:cubicBezTo>
                <a:cubicBezTo>
                  <a:pt x="6322" y="6480"/>
                  <a:pt x="6322" y="6480"/>
                  <a:pt x="6322" y="6480"/>
                </a:cubicBezTo>
                <a:cubicBezTo>
                  <a:pt x="6171" y="6160"/>
                  <a:pt x="6171" y="6160"/>
                  <a:pt x="6171" y="6160"/>
                </a:cubicBezTo>
                <a:cubicBezTo>
                  <a:pt x="5645" y="6080"/>
                  <a:pt x="5645" y="6080"/>
                  <a:pt x="5645" y="6080"/>
                </a:cubicBezTo>
                <a:cubicBezTo>
                  <a:pt x="4967" y="6080"/>
                  <a:pt x="4967" y="6080"/>
                  <a:pt x="4967" y="6080"/>
                </a:cubicBezTo>
                <a:cubicBezTo>
                  <a:pt x="4817" y="5920"/>
                  <a:pt x="4817" y="5920"/>
                  <a:pt x="4817" y="5920"/>
                </a:cubicBezTo>
                <a:cubicBezTo>
                  <a:pt x="4365" y="5920"/>
                  <a:pt x="4365" y="5920"/>
                  <a:pt x="4365" y="5920"/>
                </a:cubicBezTo>
                <a:cubicBezTo>
                  <a:pt x="3763" y="5840"/>
                  <a:pt x="3763" y="5840"/>
                  <a:pt x="3763" y="5840"/>
                </a:cubicBezTo>
                <a:cubicBezTo>
                  <a:pt x="3688" y="5680"/>
                  <a:pt x="3688" y="5680"/>
                  <a:pt x="3688" y="5680"/>
                </a:cubicBezTo>
                <a:cubicBezTo>
                  <a:pt x="3236" y="5440"/>
                  <a:pt x="3236" y="5440"/>
                  <a:pt x="3236" y="5440"/>
                </a:cubicBezTo>
                <a:cubicBezTo>
                  <a:pt x="2709" y="5360"/>
                  <a:pt x="2709" y="5360"/>
                  <a:pt x="2709" y="5360"/>
                </a:cubicBezTo>
                <a:cubicBezTo>
                  <a:pt x="2183" y="5200"/>
                  <a:pt x="2183" y="5200"/>
                  <a:pt x="2183" y="5200"/>
                </a:cubicBezTo>
                <a:cubicBezTo>
                  <a:pt x="1580" y="4960"/>
                  <a:pt x="1580" y="4960"/>
                  <a:pt x="1580" y="4960"/>
                </a:cubicBezTo>
                <a:cubicBezTo>
                  <a:pt x="1204" y="4720"/>
                  <a:pt x="1204" y="4720"/>
                  <a:pt x="1204" y="4720"/>
                </a:cubicBezTo>
                <a:cubicBezTo>
                  <a:pt x="903" y="4720"/>
                  <a:pt x="903" y="4720"/>
                  <a:pt x="903" y="4720"/>
                </a:cubicBezTo>
                <a:cubicBezTo>
                  <a:pt x="828" y="4720"/>
                  <a:pt x="828" y="4720"/>
                  <a:pt x="828" y="4720"/>
                </a:cubicBezTo>
                <a:cubicBezTo>
                  <a:pt x="677" y="4560"/>
                  <a:pt x="677" y="4560"/>
                  <a:pt x="677" y="4560"/>
                </a:cubicBezTo>
                <a:cubicBezTo>
                  <a:pt x="527" y="4320"/>
                  <a:pt x="527" y="4320"/>
                  <a:pt x="527" y="4320"/>
                </a:cubicBezTo>
                <a:cubicBezTo>
                  <a:pt x="0" y="4160"/>
                  <a:pt x="0" y="4160"/>
                  <a:pt x="0" y="4160"/>
                </a:cubicBezTo>
                <a:lnTo>
                  <a:pt x="0" y="408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7" name="Shape 2787"/>
          <p:cNvSpPr/>
          <p:nvPr/>
        </p:nvSpPr>
        <p:spPr>
          <a:xfrm>
            <a:off x="12801041" y="2932928"/>
            <a:ext cx="963133" cy="1025722"/>
          </a:xfrm>
          <a:custGeom>
            <a:avLst/>
            <a:gdLst/>
            <a:ahLst/>
            <a:cxnLst>
              <a:cxn ang="0">
                <a:pos x="wd2" y="hd2"/>
              </a:cxn>
              <a:cxn ang="5400000">
                <a:pos x="wd2" y="hd2"/>
              </a:cxn>
              <a:cxn ang="10800000">
                <a:pos x="wd2" y="hd2"/>
              </a:cxn>
              <a:cxn ang="16200000">
                <a:pos x="wd2" y="hd2"/>
              </a:cxn>
            </a:cxnLst>
            <a:rect l="0" t="0" r="r" b="b"/>
            <a:pathLst>
              <a:path w="21600" h="21600" extrusionOk="0">
                <a:moveTo>
                  <a:pt x="19128" y="6997"/>
                </a:moveTo>
                <a:cubicBezTo>
                  <a:pt x="19021" y="6896"/>
                  <a:pt x="19021" y="6896"/>
                  <a:pt x="19021" y="6896"/>
                </a:cubicBezTo>
                <a:cubicBezTo>
                  <a:pt x="18806" y="6592"/>
                  <a:pt x="18806" y="6592"/>
                  <a:pt x="18806" y="6592"/>
                </a:cubicBezTo>
                <a:cubicBezTo>
                  <a:pt x="18913" y="6287"/>
                  <a:pt x="18913" y="6287"/>
                  <a:pt x="18913" y="6287"/>
                </a:cubicBezTo>
                <a:cubicBezTo>
                  <a:pt x="18806" y="5679"/>
                  <a:pt x="18806" y="5679"/>
                  <a:pt x="18806" y="5679"/>
                </a:cubicBezTo>
                <a:cubicBezTo>
                  <a:pt x="18484" y="5375"/>
                  <a:pt x="18484" y="5375"/>
                  <a:pt x="18484" y="5375"/>
                </a:cubicBezTo>
                <a:cubicBezTo>
                  <a:pt x="17839" y="4969"/>
                  <a:pt x="17839" y="4969"/>
                  <a:pt x="17839" y="4969"/>
                </a:cubicBezTo>
                <a:cubicBezTo>
                  <a:pt x="17624" y="4563"/>
                  <a:pt x="17624" y="4563"/>
                  <a:pt x="17624" y="4563"/>
                </a:cubicBezTo>
                <a:cubicBezTo>
                  <a:pt x="16872" y="4462"/>
                  <a:pt x="16872" y="4462"/>
                  <a:pt x="16872" y="4462"/>
                </a:cubicBezTo>
                <a:cubicBezTo>
                  <a:pt x="15904" y="4462"/>
                  <a:pt x="15904" y="4462"/>
                  <a:pt x="15904" y="4462"/>
                </a:cubicBezTo>
                <a:cubicBezTo>
                  <a:pt x="15690" y="4259"/>
                  <a:pt x="15690" y="4259"/>
                  <a:pt x="15690" y="4259"/>
                </a:cubicBezTo>
                <a:cubicBezTo>
                  <a:pt x="15045" y="4259"/>
                  <a:pt x="15045" y="4259"/>
                  <a:pt x="15045" y="4259"/>
                </a:cubicBezTo>
                <a:cubicBezTo>
                  <a:pt x="14185" y="4158"/>
                  <a:pt x="14185" y="4158"/>
                  <a:pt x="14185" y="4158"/>
                </a:cubicBezTo>
                <a:cubicBezTo>
                  <a:pt x="14078" y="3955"/>
                  <a:pt x="14078" y="3955"/>
                  <a:pt x="14078" y="3955"/>
                </a:cubicBezTo>
                <a:cubicBezTo>
                  <a:pt x="13433" y="3651"/>
                  <a:pt x="13433" y="3651"/>
                  <a:pt x="13433" y="3651"/>
                </a:cubicBezTo>
                <a:cubicBezTo>
                  <a:pt x="12681" y="3549"/>
                  <a:pt x="12681" y="3549"/>
                  <a:pt x="12681" y="3549"/>
                </a:cubicBezTo>
                <a:cubicBezTo>
                  <a:pt x="11928" y="3346"/>
                  <a:pt x="11928" y="3346"/>
                  <a:pt x="11928" y="3346"/>
                </a:cubicBezTo>
                <a:cubicBezTo>
                  <a:pt x="11069" y="3042"/>
                  <a:pt x="11069" y="3042"/>
                  <a:pt x="11069" y="3042"/>
                </a:cubicBezTo>
                <a:cubicBezTo>
                  <a:pt x="10531" y="2738"/>
                  <a:pt x="10531" y="2738"/>
                  <a:pt x="10531" y="2738"/>
                </a:cubicBezTo>
                <a:cubicBezTo>
                  <a:pt x="10101" y="2738"/>
                  <a:pt x="10101" y="2738"/>
                  <a:pt x="10101" y="2738"/>
                </a:cubicBezTo>
                <a:cubicBezTo>
                  <a:pt x="9994" y="2738"/>
                  <a:pt x="9994" y="2738"/>
                  <a:pt x="9994" y="2738"/>
                </a:cubicBezTo>
                <a:cubicBezTo>
                  <a:pt x="9779" y="2535"/>
                  <a:pt x="9779" y="2535"/>
                  <a:pt x="9779" y="2535"/>
                </a:cubicBezTo>
                <a:cubicBezTo>
                  <a:pt x="9564" y="2231"/>
                  <a:pt x="9564" y="2231"/>
                  <a:pt x="9564" y="2231"/>
                </a:cubicBezTo>
                <a:cubicBezTo>
                  <a:pt x="8812" y="2028"/>
                  <a:pt x="8812" y="2028"/>
                  <a:pt x="8812" y="2028"/>
                </a:cubicBezTo>
                <a:cubicBezTo>
                  <a:pt x="8812" y="2028"/>
                  <a:pt x="8812" y="2028"/>
                  <a:pt x="8812" y="2028"/>
                </a:cubicBezTo>
                <a:cubicBezTo>
                  <a:pt x="8704" y="2028"/>
                  <a:pt x="8704" y="2028"/>
                  <a:pt x="8704" y="2028"/>
                </a:cubicBezTo>
                <a:cubicBezTo>
                  <a:pt x="8382" y="1825"/>
                  <a:pt x="8382" y="1825"/>
                  <a:pt x="8382" y="1825"/>
                </a:cubicBezTo>
                <a:cubicBezTo>
                  <a:pt x="8060" y="1623"/>
                  <a:pt x="8060" y="1623"/>
                  <a:pt x="8060" y="1623"/>
                </a:cubicBezTo>
                <a:cubicBezTo>
                  <a:pt x="7737" y="1521"/>
                  <a:pt x="7737" y="1521"/>
                  <a:pt x="7737" y="1521"/>
                </a:cubicBezTo>
                <a:cubicBezTo>
                  <a:pt x="7522" y="1724"/>
                  <a:pt x="7522" y="1724"/>
                  <a:pt x="7522" y="1724"/>
                </a:cubicBezTo>
                <a:cubicBezTo>
                  <a:pt x="7200" y="1825"/>
                  <a:pt x="7200" y="1825"/>
                  <a:pt x="7200" y="1825"/>
                </a:cubicBezTo>
                <a:cubicBezTo>
                  <a:pt x="7093" y="1724"/>
                  <a:pt x="7093" y="1724"/>
                  <a:pt x="7093" y="1724"/>
                </a:cubicBezTo>
                <a:cubicBezTo>
                  <a:pt x="7200" y="1521"/>
                  <a:pt x="7200" y="1521"/>
                  <a:pt x="7200" y="1521"/>
                </a:cubicBezTo>
                <a:cubicBezTo>
                  <a:pt x="7307" y="913"/>
                  <a:pt x="7307" y="913"/>
                  <a:pt x="7307" y="913"/>
                </a:cubicBezTo>
                <a:cubicBezTo>
                  <a:pt x="7415" y="710"/>
                  <a:pt x="7415" y="710"/>
                  <a:pt x="7415" y="710"/>
                </a:cubicBezTo>
                <a:cubicBezTo>
                  <a:pt x="7522" y="203"/>
                  <a:pt x="7522" y="203"/>
                  <a:pt x="7522" y="203"/>
                </a:cubicBezTo>
                <a:cubicBezTo>
                  <a:pt x="7200" y="0"/>
                  <a:pt x="7200" y="0"/>
                  <a:pt x="7200" y="0"/>
                </a:cubicBezTo>
                <a:cubicBezTo>
                  <a:pt x="6985" y="101"/>
                  <a:pt x="6985" y="101"/>
                  <a:pt x="6985" y="101"/>
                </a:cubicBezTo>
                <a:cubicBezTo>
                  <a:pt x="6555" y="304"/>
                  <a:pt x="6555" y="304"/>
                  <a:pt x="6555" y="304"/>
                </a:cubicBezTo>
                <a:cubicBezTo>
                  <a:pt x="6125" y="406"/>
                  <a:pt x="6125" y="406"/>
                  <a:pt x="6125" y="406"/>
                </a:cubicBezTo>
                <a:cubicBezTo>
                  <a:pt x="5588" y="608"/>
                  <a:pt x="5588" y="608"/>
                  <a:pt x="5588" y="608"/>
                </a:cubicBezTo>
                <a:cubicBezTo>
                  <a:pt x="5051" y="913"/>
                  <a:pt x="5051" y="913"/>
                  <a:pt x="5051" y="913"/>
                </a:cubicBezTo>
                <a:cubicBezTo>
                  <a:pt x="4191" y="1318"/>
                  <a:pt x="4191" y="1318"/>
                  <a:pt x="4191" y="1318"/>
                </a:cubicBezTo>
                <a:cubicBezTo>
                  <a:pt x="3976" y="1623"/>
                  <a:pt x="3976" y="1623"/>
                  <a:pt x="3976" y="1623"/>
                </a:cubicBezTo>
                <a:cubicBezTo>
                  <a:pt x="3546" y="1623"/>
                  <a:pt x="3546" y="1623"/>
                  <a:pt x="3546" y="1623"/>
                </a:cubicBezTo>
                <a:cubicBezTo>
                  <a:pt x="3009" y="1420"/>
                  <a:pt x="3009" y="1420"/>
                  <a:pt x="3009" y="1420"/>
                </a:cubicBezTo>
                <a:cubicBezTo>
                  <a:pt x="2687" y="1115"/>
                  <a:pt x="2687" y="1115"/>
                  <a:pt x="2687" y="1115"/>
                </a:cubicBezTo>
                <a:cubicBezTo>
                  <a:pt x="2257" y="1521"/>
                  <a:pt x="2257" y="1521"/>
                  <a:pt x="2257" y="1521"/>
                </a:cubicBezTo>
                <a:cubicBezTo>
                  <a:pt x="2149" y="4361"/>
                  <a:pt x="2149" y="4361"/>
                  <a:pt x="2149" y="4361"/>
                </a:cubicBezTo>
                <a:cubicBezTo>
                  <a:pt x="752" y="5172"/>
                  <a:pt x="752" y="5172"/>
                  <a:pt x="752" y="5172"/>
                </a:cubicBezTo>
                <a:cubicBezTo>
                  <a:pt x="537" y="5577"/>
                  <a:pt x="537" y="5577"/>
                  <a:pt x="537" y="5577"/>
                </a:cubicBezTo>
                <a:cubicBezTo>
                  <a:pt x="0" y="6693"/>
                  <a:pt x="0" y="6693"/>
                  <a:pt x="0" y="6693"/>
                </a:cubicBezTo>
                <a:cubicBezTo>
                  <a:pt x="537" y="7301"/>
                  <a:pt x="537" y="7301"/>
                  <a:pt x="537" y="7301"/>
                </a:cubicBezTo>
                <a:cubicBezTo>
                  <a:pt x="752" y="7301"/>
                  <a:pt x="752" y="7301"/>
                  <a:pt x="752" y="7301"/>
                </a:cubicBezTo>
                <a:cubicBezTo>
                  <a:pt x="537" y="9025"/>
                  <a:pt x="537" y="9025"/>
                  <a:pt x="537" y="9025"/>
                </a:cubicBezTo>
                <a:cubicBezTo>
                  <a:pt x="430" y="10851"/>
                  <a:pt x="430" y="10851"/>
                  <a:pt x="430" y="10851"/>
                </a:cubicBezTo>
                <a:cubicBezTo>
                  <a:pt x="1075" y="11358"/>
                  <a:pt x="1075" y="11358"/>
                  <a:pt x="1075" y="11358"/>
                </a:cubicBezTo>
                <a:cubicBezTo>
                  <a:pt x="2042" y="11865"/>
                  <a:pt x="2042" y="11865"/>
                  <a:pt x="2042" y="11865"/>
                </a:cubicBezTo>
                <a:cubicBezTo>
                  <a:pt x="3546" y="12676"/>
                  <a:pt x="3546" y="12676"/>
                  <a:pt x="3546" y="12676"/>
                </a:cubicBezTo>
                <a:cubicBezTo>
                  <a:pt x="4513" y="13690"/>
                  <a:pt x="4513" y="13690"/>
                  <a:pt x="4513" y="13690"/>
                </a:cubicBezTo>
                <a:cubicBezTo>
                  <a:pt x="4836" y="14096"/>
                  <a:pt x="4836" y="14096"/>
                  <a:pt x="4836" y="14096"/>
                </a:cubicBezTo>
                <a:cubicBezTo>
                  <a:pt x="5588" y="14603"/>
                  <a:pt x="5588" y="14603"/>
                  <a:pt x="5588" y="14603"/>
                </a:cubicBezTo>
                <a:cubicBezTo>
                  <a:pt x="6448" y="15414"/>
                  <a:pt x="6448" y="15414"/>
                  <a:pt x="6448" y="15414"/>
                </a:cubicBezTo>
                <a:cubicBezTo>
                  <a:pt x="6555" y="16124"/>
                  <a:pt x="6555" y="16124"/>
                  <a:pt x="6555" y="16124"/>
                </a:cubicBezTo>
                <a:cubicBezTo>
                  <a:pt x="6448" y="16834"/>
                  <a:pt x="6448" y="16834"/>
                  <a:pt x="6448" y="16834"/>
                </a:cubicBezTo>
                <a:cubicBezTo>
                  <a:pt x="6770" y="17544"/>
                  <a:pt x="6770" y="17544"/>
                  <a:pt x="6770" y="17544"/>
                </a:cubicBezTo>
                <a:cubicBezTo>
                  <a:pt x="6985" y="17848"/>
                  <a:pt x="6985" y="17848"/>
                  <a:pt x="6985" y="17848"/>
                </a:cubicBezTo>
                <a:cubicBezTo>
                  <a:pt x="6985" y="18558"/>
                  <a:pt x="6985" y="18558"/>
                  <a:pt x="6985" y="18558"/>
                </a:cubicBezTo>
                <a:cubicBezTo>
                  <a:pt x="6985" y="18963"/>
                  <a:pt x="6985" y="18963"/>
                  <a:pt x="6985" y="18963"/>
                </a:cubicBezTo>
                <a:cubicBezTo>
                  <a:pt x="6985" y="19572"/>
                  <a:pt x="6985" y="19572"/>
                  <a:pt x="6985" y="19572"/>
                </a:cubicBezTo>
                <a:cubicBezTo>
                  <a:pt x="7200" y="20079"/>
                  <a:pt x="7200" y="20079"/>
                  <a:pt x="7200" y="20079"/>
                </a:cubicBezTo>
                <a:cubicBezTo>
                  <a:pt x="7200" y="20586"/>
                  <a:pt x="7200" y="20586"/>
                  <a:pt x="7200" y="20586"/>
                </a:cubicBezTo>
                <a:cubicBezTo>
                  <a:pt x="7737" y="20586"/>
                  <a:pt x="7737" y="20586"/>
                  <a:pt x="7737" y="20586"/>
                </a:cubicBezTo>
                <a:cubicBezTo>
                  <a:pt x="7737" y="20586"/>
                  <a:pt x="8167" y="20992"/>
                  <a:pt x="8275" y="20992"/>
                </a:cubicBezTo>
                <a:cubicBezTo>
                  <a:pt x="8382" y="20992"/>
                  <a:pt x="8812" y="21194"/>
                  <a:pt x="8812" y="21194"/>
                </a:cubicBezTo>
                <a:cubicBezTo>
                  <a:pt x="9134" y="21600"/>
                  <a:pt x="9134" y="21600"/>
                  <a:pt x="9134" y="21600"/>
                </a:cubicBezTo>
                <a:cubicBezTo>
                  <a:pt x="19773" y="20992"/>
                  <a:pt x="19773" y="20992"/>
                  <a:pt x="19773" y="20992"/>
                </a:cubicBezTo>
                <a:cubicBezTo>
                  <a:pt x="19773" y="19775"/>
                  <a:pt x="19773" y="19775"/>
                  <a:pt x="19773" y="19775"/>
                </a:cubicBezTo>
                <a:cubicBezTo>
                  <a:pt x="19773" y="19369"/>
                  <a:pt x="19773" y="19369"/>
                  <a:pt x="19773" y="19369"/>
                </a:cubicBezTo>
                <a:cubicBezTo>
                  <a:pt x="19236" y="18152"/>
                  <a:pt x="19236" y="18152"/>
                  <a:pt x="19236" y="18152"/>
                </a:cubicBezTo>
                <a:cubicBezTo>
                  <a:pt x="19128" y="17442"/>
                  <a:pt x="19128" y="17442"/>
                  <a:pt x="19128" y="17442"/>
                </a:cubicBezTo>
                <a:cubicBezTo>
                  <a:pt x="19236" y="16631"/>
                  <a:pt x="19236" y="16631"/>
                  <a:pt x="19236" y="16631"/>
                </a:cubicBezTo>
                <a:cubicBezTo>
                  <a:pt x="19451" y="16023"/>
                  <a:pt x="19451" y="16023"/>
                  <a:pt x="19451" y="16023"/>
                </a:cubicBezTo>
                <a:cubicBezTo>
                  <a:pt x="19558" y="15718"/>
                  <a:pt x="19558" y="15718"/>
                  <a:pt x="19558" y="15718"/>
                </a:cubicBezTo>
                <a:cubicBezTo>
                  <a:pt x="19773" y="15414"/>
                  <a:pt x="19773" y="15414"/>
                  <a:pt x="19773" y="15414"/>
                </a:cubicBezTo>
                <a:cubicBezTo>
                  <a:pt x="19558" y="14907"/>
                  <a:pt x="19558" y="14907"/>
                  <a:pt x="19558" y="14907"/>
                </a:cubicBezTo>
                <a:cubicBezTo>
                  <a:pt x="19558" y="14197"/>
                  <a:pt x="19558" y="14197"/>
                  <a:pt x="19558" y="14197"/>
                </a:cubicBezTo>
                <a:cubicBezTo>
                  <a:pt x="19558" y="13792"/>
                  <a:pt x="19558" y="13792"/>
                  <a:pt x="19558" y="13792"/>
                </a:cubicBezTo>
                <a:cubicBezTo>
                  <a:pt x="19773" y="13487"/>
                  <a:pt x="19773" y="13487"/>
                  <a:pt x="19773" y="13487"/>
                </a:cubicBezTo>
                <a:cubicBezTo>
                  <a:pt x="19773" y="13285"/>
                  <a:pt x="19773" y="13285"/>
                  <a:pt x="19773" y="13285"/>
                </a:cubicBezTo>
                <a:cubicBezTo>
                  <a:pt x="20203" y="12879"/>
                  <a:pt x="20203" y="12879"/>
                  <a:pt x="20203" y="12879"/>
                </a:cubicBezTo>
                <a:cubicBezTo>
                  <a:pt x="20203" y="12676"/>
                  <a:pt x="20203" y="12676"/>
                  <a:pt x="20203" y="12676"/>
                </a:cubicBezTo>
                <a:cubicBezTo>
                  <a:pt x="19988" y="12270"/>
                  <a:pt x="19988" y="12270"/>
                  <a:pt x="19988" y="12270"/>
                </a:cubicBezTo>
                <a:cubicBezTo>
                  <a:pt x="19988" y="11966"/>
                  <a:pt x="19988" y="11966"/>
                  <a:pt x="19988" y="11966"/>
                </a:cubicBezTo>
                <a:cubicBezTo>
                  <a:pt x="20096" y="11155"/>
                  <a:pt x="20096" y="11155"/>
                  <a:pt x="20096" y="11155"/>
                </a:cubicBezTo>
                <a:cubicBezTo>
                  <a:pt x="20203" y="10648"/>
                  <a:pt x="20203" y="10648"/>
                  <a:pt x="20203" y="10648"/>
                </a:cubicBezTo>
                <a:cubicBezTo>
                  <a:pt x="20525" y="10039"/>
                  <a:pt x="20525" y="10039"/>
                  <a:pt x="20525" y="10039"/>
                </a:cubicBezTo>
                <a:cubicBezTo>
                  <a:pt x="21063" y="9025"/>
                  <a:pt x="21063" y="9025"/>
                  <a:pt x="21063" y="9025"/>
                </a:cubicBezTo>
                <a:cubicBezTo>
                  <a:pt x="21170" y="8620"/>
                  <a:pt x="21170" y="8620"/>
                  <a:pt x="21170" y="8620"/>
                </a:cubicBezTo>
                <a:cubicBezTo>
                  <a:pt x="21170" y="8315"/>
                  <a:pt x="21170" y="8315"/>
                  <a:pt x="21170" y="8315"/>
                </a:cubicBezTo>
                <a:cubicBezTo>
                  <a:pt x="21600" y="8214"/>
                  <a:pt x="21600" y="8214"/>
                  <a:pt x="21600" y="8214"/>
                </a:cubicBezTo>
                <a:cubicBezTo>
                  <a:pt x="21600" y="8011"/>
                  <a:pt x="21600" y="8011"/>
                  <a:pt x="21600" y="8011"/>
                </a:cubicBezTo>
                <a:cubicBezTo>
                  <a:pt x="21600" y="7808"/>
                  <a:pt x="21600" y="7808"/>
                  <a:pt x="21600" y="7808"/>
                </a:cubicBezTo>
                <a:cubicBezTo>
                  <a:pt x="21600" y="7606"/>
                  <a:pt x="21600" y="7606"/>
                  <a:pt x="21600" y="7606"/>
                </a:cubicBezTo>
                <a:cubicBezTo>
                  <a:pt x="21600" y="7403"/>
                  <a:pt x="21600" y="7403"/>
                  <a:pt x="21600" y="7403"/>
                </a:cubicBezTo>
                <a:cubicBezTo>
                  <a:pt x="21600" y="7200"/>
                  <a:pt x="21600" y="7200"/>
                  <a:pt x="21600" y="7200"/>
                </a:cubicBezTo>
                <a:cubicBezTo>
                  <a:pt x="21170" y="7606"/>
                  <a:pt x="21170" y="7606"/>
                  <a:pt x="21170" y="7606"/>
                </a:cubicBezTo>
                <a:cubicBezTo>
                  <a:pt x="20848" y="8011"/>
                  <a:pt x="20848" y="8011"/>
                  <a:pt x="20848" y="8011"/>
                </a:cubicBezTo>
                <a:cubicBezTo>
                  <a:pt x="20740" y="8518"/>
                  <a:pt x="20740" y="8518"/>
                  <a:pt x="20740" y="8518"/>
                </a:cubicBezTo>
                <a:cubicBezTo>
                  <a:pt x="20418" y="9127"/>
                  <a:pt x="20418" y="9127"/>
                  <a:pt x="20418" y="9127"/>
                </a:cubicBezTo>
                <a:cubicBezTo>
                  <a:pt x="20096" y="9330"/>
                  <a:pt x="20096" y="9330"/>
                  <a:pt x="20096" y="9330"/>
                </a:cubicBezTo>
                <a:cubicBezTo>
                  <a:pt x="19451" y="9634"/>
                  <a:pt x="19451" y="9634"/>
                  <a:pt x="19451" y="9634"/>
                </a:cubicBezTo>
                <a:cubicBezTo>
                  <a:pt x="19128" y="10039"/>
                  <a:pt x="19128" y="10039"/>
                  <a:pt x="19128" y="10039"/>
                </a:cubicBezTo>
                <a:cubicBezTo>
                  <a:pt x="19021" y="10242"/>
                  <a:pt x="19021" y="10242"/>
                  <a:pt x="19021" y="10242"/>
                </a:cubicBezTo>
                <a:cubicBezTo>
                  <a:pt x="18806" y="10648"/>
                  <a:pt x="18806" y="10648"/>
                  <a:pt x="18806" y="10648"/>
                </a:cubicBezTo>
                <a:cubicBezTo>
                  <a:pt x="18376" y="11155"/>
                  <a:pt x="18376" y="11155"/>
                  <a:pt x="18376" y="11155"/>
                </a:cubicBezTo>
                <a:cubicBezTo>
                  <a:pt x="18054" y="10851"/>
                  <a:pt x="18054" y="10851"/>
                  <a:pt x="18054" y="10851"/>
                </a:cubicBezTo>
                <a:cubicBezTo>
                  <a:pt x="18376" y="10445"/>
                  <a:pt x="18376" y="10445"/>
                  <a:pt x="18376" y="10445"/>
                </a:cubicBezTo>
                <a:cubicBezTo>
                  <a:pt x="18591" y="9735"/>
                  <a:pt x="18591" y="9735"/>
                  <a:pt x="18591" y="9735"/>
                </a:cubicBezTo>
                <a:cubicBezTo>
                  <a:pt x="18699" y="9431"/>
                  <a:pt x="18699" y="9431"/>
                  <a:pt x="18699" y="9431"/>
                </a:cubicBezTo>
                <a:cubicBezTo>
                  <a:pt x="18806" y="9228"/>
                  <a:pt x="18806" y="9228"/>
                  <a:pt x="18806" y="9228"/>
                </a:cubicBezTo>
                <a:cubicBezTo>
                  <a:pt x="19021" y="9025"/>
                  <a:pt x="19021" y="9025"/>
                  <a:pt x="19021" y="9025"/>
                </a:cubicBezTo>
                <a:cubicBezTo>
                  <a:pt x="19236" y="8823"/>
                  <a:pt x="19236" y="8823"/>
                  <a:pt x="19236" y="8823"/>
                </a:cubicBezTo>
                <a:cubicBezTo>
                  <a:pt x="19343" y="8620"/>
                  <a:pt x="19343" y="8620"/>
                  <a:pt x="19343" y="8620"/>
                </a:cubicBezTo>
                <a:cubicBezTo>
                  <a:pt x="19236" y="8113"/>
                  <a:pt x="19236" y="8113"/>
                  <a:pt x="19236" y="8113"/>
                </a:cubicBezTo>
                <a:cubicBezTo>
                  <a:pt x="19343" y="7910"/>
                  <a:pt x="19343" y="7910"/>
                  <a:pt x="19343" y="7910"/>
                </a:cubicBezTo>
                <a:cubicBezTo>
                  <a:pt x="19236" y="7707"/>
                  <a:pt x="19236" y="7707"/>
                  <a:pt x="19236" y="7707"/>
                </a:cubicBezTo>
                <a:lnTo>
                  <a:pt x="19128" y="6997"/>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8" name="Shape 2788"/>
          <p:cNvSpPr/>
          <p:nvPr/>
        </p:nvSpPr>
        <p:spPr>
          <a:xfrm>
            <a:off x="14211746" y="3901974"/>
            <a:ext cx="770509" cy="884045"/>
          </a:xfrm>
          <a:custGeom>
            <a:avLst/>
            <a:gdLst/>
            <a:ahLst/>
            <a:cxnLst>
              <a:cxn ang="0">
                <a:pos x="wd2" y="hd2"/>
              </a:cxn>
              <a:cxn ang="5400000">
                <a:pos x="wd2" y="hd2"/>
              </a:cxn>
              <a:cxn ang="10800000">
                <a:pos x="wd2" y="hd2"/>
              </a:cxn>
              <a:cxn ang="16200000">
                <a:pos x="wd2" y="hd2"/>
              </a:cxn>
            </a:cxnLst>
            <a:rect l="0" t="0" r="r" b="b"/>
            <a:pathLst>
              <a:path w="21600" h="21600" extrusionOk="0">
                <a:moveTo>
                  <a:pt x="19218" y="692"/>
                </a:moveTo>
                <a:lnTo>
                  <a:pt x="18106" y="1108"/>
                </a:lnTo>
                <a:lnTo>
                  <a:pt x="17153" y="1800"/>
                </a:lnTo>
                <a:lnTo>
                  <a:pt x="16041" y="2354"/>
                </a:lnTo>
                <a:lnTo>
                  <a:pt x="15247" y="2908"/>
                </a:lnTo>
                <a:lnTo>
                  <a:pt x="14771" y="3046"/>
                </a:lnTo>
                <a:lnTo>
                  <a:pt x="13976" y="3738"/>
                </a:lnTo>
                <a:lnTo>
                  <a:pt x="13024" y="3738"/>
                </a:lnTo>
                <a:lnTo>
                  <a:pt x="12388" y="4015"/>
                </a:lnTo>
                <a:lnTo>
                  <a:pt x="11753" y="4569"/>
                </a:lnTo>
                <a:lnTo>
                  <a:pt x="10800" y="4569"/>
                </a:lnTo>
                <a:lnTo>
                  <a:pt x="10324" y="4292"/>
                </a:lnTo>
                <a:lnTo>
                  <a:pt x="9847" y="3877"/>
                </a:lnTo>
                <a:lnTo>
                  <a:pt x="9529" y="4015"/>
                </a:lnTo>
                <a:lnTo>
                  <a:pt x="8894" y="3877"/>
                </a:lnTo>
                <a:lnTo>
                  <a:pt x="8735" y="3738"/>
                </a:lnTo>
                <a:lnTo>
                  <a:pt x="8100" y="3323"/>
                </a:lnTo>
                <a:lnTo>
                  <a:pt x="7465" y="3185"/>
                </a:lnTo>
                <a:lnTo>
                  <a:pt x="6194" y="3046"/>
                </a:lnTo>
                <a:lnTo>
                  <a:pt x="0" y="3877"/>
                </a:lnTo>
                <a:lnTo>
                  <a:pt x="1747" y="18554"/>
                </a:lnTo>
                <a:lnTo>
                  <a:pt x="2541" y="18831"/>
                </a:lnTo>
                <a:lnTo>
                  <a:pt x="3335" y="18554"/>
                </a:lnTo>
                <a:lnTo>
                  <a:pt x="3494" y="18415"/>
                </a:lnTo>
                <a:lnTo>
                  <a:pt x="4288" y="18969"/>
                </a:lnTo>
                <a:lnTo>
                  <a:pt x="4924" y="19385"/>
                </a:lnTo>
                <a:lnTo>
                  <a:pt x="5400" y="20215"/>
                </a:lnTo>
                <a:lnTo>
                  <a:pt x="6194" y="20354"/>
                </a:lnTo>
                <a:lnTo>
                  <a:pt x="6671" y="20492"/>
                </a:lnTo>
                <a:lnTo>
                  <a:pt x="6988" y="20631"/>
                </a:lnTo>
                <a:lnTo>
                  <a:pt x="7306" y="20908"/>
                </a:lnTo>
                <a:lnTo>
                  <a:pt x="7782" y="20769"/>
                </a:lnTo>
                <a:lnTo>
                  <a:pt x="7782" y="20631"/>
                </a:lnTo>
                <a:lnTo>
                  <a:pt x="8259" y="20215"/>
                </a:lnTo>
                <a:lnTo>
                  <a:pt x="8735" y="20492"/>
                </a:lnTo>
                <a:lnTo>
                  <a:pt x="9529" y="20769"/>
                </a:lnTo>
                <a:lnTo>
                  <a:pt x="10482" y="20631"/>
                </a:lnTo>
                <a:lnTo>
                  <a:pt x="10641" y="20492"/>
                </a:lnTo>
                <a:lnTo>
                  <a:pt x="10959" y="20077"/>
                </a:lnTo>
                <a:lnTo>
                  <a:pt x="11276" y="19938"/>
                </a:lnTo>
                <a:lnTo>
                  <a:pt x="11435" y="19800"/>
                </a:lnTo>
                <a:lnTo>
                  <a:pt x="11912" y="20215"/>
                </a:lnTo>
                <a:lnTo>
                  <a:pt x="12547" y="20908"/>
                </a:lnTo>
                <a:lnTo>
                  <a:pt x="13182" y="21462"/>
                </a:lnTo>
                <a:lnTo>
                  <a:pt x="13659" y="21462"/>
                </a:lnTo>
                <a:lnTo>
                  <a:pt x="13500" y="21600"/>
                </a:lnTo>
                <a:lnTo>
                  <a:pt x="14612" y="20631"/>
                </a:lnTo>
                <a:lnTo>
                  <a:pt x="14929" y="20215"/>
                </a:lnTo>
                <a:lnTo>
                  <a:pt x="14929" y="19662"/>
                </a:lnTo>
                <a:lnTo>
                  <a:pt x="15406" y="18138"/>
                </a:lnTo>
                <a:lnTo>
                  <a:pt x="15882" y="17723"/>
                </a:lnTo>
                <a:lnTo>
                  <a:pt x="16518" y="18138"/>
                </a:lnTo>
                <a:lnTo>
                  <a:pt x="16676" y="18000"/>
                </a:lnTo>
                <a:lnTo>
                  <a:pt x="16835" y="16615"/>
                </a:lnTo>
                <a:lnTo>
                  <a:pt x="17312" y="16062"/>
                </a:lnTo>
                <a:lnTo>
                  <a:pt x="17947" y="15231"/>
                </a:lnTo>
                <a:lnTo>
                  <a:pt x="18741" y="15231"/>
                </a:lnTo>
                <a:lnTo>
                  <a:pt x="19218" y="14677"/>
                </a:lnTo>
                <a:lnTo>
                  <a:pt x="20488" y="13708"/>
                </a:lnTo>
                <a:lnTo>
                  <a:pt x="20806" y="13015"/>
                </a:lnTo>
                <a:lnTo>
                  <a:pt x="20806" y="12600"/>
                </a:lnTo>
                <a:lnTo>
                  <a:pt x="20965" y="11492"/>
                </a:lnTo>
                <a:lnTo>
                  <a:pt x="20965" y="10662"/>
                </a:lnTo>
                <a:lnTo>
                  <a:pt x="21124" y="10246"/>
                </a:lnTo>
                <a:lnTo>
                  <a:pt x="21124" y="8446"/>
                </a:lnTo>
                <a:lnTo>
                  <a:pt x="20965" y="8031"/>
                </a:lnTo>
                <a:lnTo>
                  <a:pt x="21124" y="7615"/>
                </a:lnTo>
                <a:lnTo>
                  <a:pt x="21600" y="7615"/>
                </a:lnTo>
                <a:lnTo>
                  <a:pt x="20012" y="0"/>
                </a:lnTo>
                <a:lnTo>
                  <a:pt x="19218" y="692"/>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89" name="Shape 2789"/>
          <p:cNvSpPr/>
          <p:nvPr/>
        </p:nvSpPr>
        <p:spPr>
          <a:xfrm>
            <a:off x="13713184" y="4054985"/>
            <a:ext cx="566549" cy="974716"/>
          </a:xfrm>
          <a:custGeom>
            <a:avLst/>
            <a:gdLst/>
            <a:ahLst/>
            <a:cxnLst>
              <a:cxn ang="0">
                <a:pos x="wd2" y="hd2"/>
              </a:cxn>
              <a:cxn ang="5400000">
                <a:pos x="wd2" y="hd2"/>
              </a:cxn>
              <a:cxn ang="10800000">
                <a:pos x="wd2" y="hd2"/>
              </a:cxn>
              <a:cxn ang="16200000">
                <a:pos x="wd2" y="hd2"/>
              </a:cxn>
            </a:cxnLst>
            <a:rect l="0" t="0" r="r" b="b"/>
            <a:pathLst>
              <a:path w="21600" h="21600" extrusionOk="0">
                <a:moveTo>
                  <a:pt x="1080" y="21600"/>
                </a:moveTo>
                <a:lnTo>
                  <a:pt x="1080" y="20972"/>
                </a:lnTo>
                <a:lnTo>
                  <a:pt x="2808" y="20972"/>
                </a:lnTo>
                <a:lnTo>
                  <a:pt x="3456" y="20470"/>
                </a:lnTo>
                <a:lnTo>
                  <a:pt x="5184" y="20470"/>
                </a:lnTo>
                <a:lnTo>
                  <a:pt x="5832" y="20847"/>
                </a:lnTo>
                <a:lnTo>
                  <a:pt x="6696" y="21098"/>
                </a:lnTo>
                <a:lnTo>
                  <a:pt x="6912" y="20972"/>
                </a:lnTo>
                <a:lnTo>
                  <a:pt x="6912" y="20470"/>
                </a:lnTo>
                <a:lnTo>
                  <a:pt x="7776" y="20344"/>
                </a:lnTo>
                <a:lnTo>
                  <a:pt x="8208" y="20219"/>
                </a:lnTo>
                <a:lnTo>
                  <a:pt x="9072" y="20219"/>
                </a:lnTo>
                <a:lnTo>
                  <a:pt x="9504" y="20470"/>
                </a:lnTo>
                <a:lnTo>
                  <a:pt x="10368" y="20595"/>
                </a:lnTo>
                <a:lnTo>
                  <a:pt x="10584" y="20219"/>
                </a:lnTo>
                <a:lnTo>
                  <a:pt x="10584" y="19716"/>
                </a:lnTo>
                <a:lnTo>
                  <a:pt x="11232" y="19340"/>
                </a:lnTo>
                <a:lnTo>
                  <a:pt x="11448" y="18837"/>
                </a:lnTo>
                <a:lnTo>
                  <a:pt x="11880" y="18837"/>
                </a:lnTo>
                <a:lnTo>
                  <a:pt x="12096" y="19340"/>
                </a:lnTo>
                <a:lnTo>
                  <a:pt x="12960" y="19842"/>
                </a:lnTo>
                <a:lnTo>
                  <a:pt x="14256" y="19716"/>
                </a:lnTo>
                <a:lnTo>
                  <a:pt x="14688" y="19214"/>
                </a:lnTo>
                <a:lnTo>
                  <a:pt x="14688" y="18837"/>
                </a:lnTo>
                <a:lnTo>
                  <a:pt x="15336" y="18209"/>
                </a:lnTo>
                <a:lnTo>
                  <a:pt x="15984" y="18209"/>
                </a:lnTo>
                <a:lnTo>
                  <a:pt x="16416" y="17958"/>
                </a:lnTo>
                <a:lnTo>
                  <a:pt x="17280" y="16953"/>
                </a:lnTo>
                <a:lnTo>
                  <a:pt x="17280" y="16451"/>
                </a:lnTo>
                <a:lnTo>
                  <a:pt x="17496" y="16200"/>
                </a:lnTo>
                <a:lnTo>
                  <a:pt x="17496" y="15949"/>
                </a:lnTo>
                <a:lnTo>
                  <a:pt x="17712" y="15823"/>
                </a:lnTo>
                <a:lnTo>
                  <a:pt x="19440" y="15698"/>
                </a:lnTo>
                <a:lnTo>
                  <a:pt x="20304" y="15447"/>
                </a:lnTo>
                <a:lnTo>
                  <a:pt x="21168" y="15447"/>
                </a:lnTo>
                <a:lnTo>
                  <a:pt x="21600" y="15195"/>
                </a:lnTo>
                <a:lnTo>
                  <a:pt x="21384" y="14442"/>
                </a:lnTo>
                <a:lnTo>
                  <a:pt x="21600" y="14191"/>
                </a:lnTo>
                <a:lnTo>
                  <a:pt x="21168" y="14065"/>
                </a:lnTo>
                <a:lnTo>
                  <a:pt x="20952" y="13563"/>
                </a:lnTo>
                <a:lnTo>
                  <a:pt x="21384" y="13437"/>
                </a:lnTo>
                <a:lnTo>
                  <a:pt x="19008" y="126"/>
                </a:lnTo>
                <a:lnTo>
                  <a:pt x="19008" y="0"/>
                </a:lnTo>
                <a:lnTo>
                  <a:pt x="5832" y="502"/>
                </a:lnTo>
                <a:lnTo>
                  <a:pt x="5832" y="628"/>
                </a:lnTo>
                <a:lnTo>
                  <a:pt x="4320" y="1130"/>
                </a:lnTo>
                <a:lnTo>
                  <a:pt x="3456" y="1507"/>
                </a:lnTo>
                <a:lnTo>
                  <a:pt x="2808" y="1633"/>
                </a:lnTo>
                <a:lnTo>
                  <a:pt x="1728" y="1507"/>
                </a:lnTo>
                <a:lnTo>
                  <a:pt x="2376" y="12935"/>
                </a:lnTo>
                <a:lnTo>
                  <a:pt x="2160" y="13312"/>
                </a:lnTo>
                <a:lnTo>
                  <a:pt x="2160" y="14191"/>
                </a:lnTo>
                <a:lnTo>
                  <a:pt x="2376" y="14693"/>
                </a:lnTo>
                <a:lnTo>
                  <a:pt x="3240" y="15572"/>
                </a:lnTo>
                <a:lnTo>
                  <a:pt x="3456" y="16326"/>
                </a:lnTo>
                <a:lnTo>
                  <a:pt x="3456" y="16828"/>
                </a:lnTo>
                <a:lnTo>
                  <a:pt x="2808" y="17079"/>
                </a:lnTo>
                <a:lnTo>
                  <a:pt x="2376" y="17581"/>
                </a:lnTo>
                <a:lnTo>
                  <a:pt x="2160" y="18209"/>
                </a:lnTo>
                <a:lnTo>
                  <a:pt x="1080" y="18837"/>
                </a:lnTo>
                <a:lnTo>
                  <a:pt x="864" y="19591"/>
                </a:lnTo>
                <a:lnTo>
                  <a:pt x="432" y="19716"/>
                </a:lnTo>
                <a:lnTo>
                  <a:pt x="0" y="20219"/>
                </a:lnTo>
                <a:lnTo>
                  <a:pt x="0" y="20972"/>
                </a:lnTo>
                <a:lnTo>
                  <a:pt x="216" y="21474"/>
                </a:lnTo>
                <a:lnTo>
                  <a:pt x="432" y="21600"/>
                </a:lnTo>
                <a:lnTo>
                  <a:pt x="1080" y="21600"/>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90" name="Shape 2790"/>
          <p:cNvSpPr/>
          <p:nvPr/>
        </p:nvSpPr>
        <p:spPr>
          <a:xfrm>
            <a:off x="13072984" y="3930311"/>
            <a:ext cx="730848" cy="1280732"/>
          </a:xfrm>
          <a:custGeom>
            <a:avLst/>
            <a:gdLst/>
            <a:ahLst/>
            <a:cxnLst>
              <a:cxn ang="0">
                <a:pos x="wd2" y="hd2"/>
              </a:cxn>
              <a:cxn ang="5400000">
                <a:pos x="wd2" y="hd2"/>
              </a:cxn>
              <a:cxn ang="10800000">
                <a:pos x="wd2" y="hd2"/>
              </a:cxn>
              <a:cxn ang="16200000">
                <a:pos x="wd2" y="hd2"/>
              </a:cxn>
            </a:cxnLst>
            <a:rect l="0" t="0" r="r" b="b"/>
            <a:pathLst>
              <a:path w="21600" h="21600" extrusionOk="0">
                <a:moveTo>
                  <a:pt x="14400" y="20835"/>
                </a:moveTo>
                <a:lnTo>
                  <a:pt x="14735" y="20740"/>
                </a:lnTo>
                <a:lnTo>
                  <a:pt x="15405" y="20931"/>
                </a:lnTo>
                <a:lnTo>
                  <a:pt x="16074" y="21218"/>
                </a:lnTo>
                <a:lnTo>
                  <a:pt x="17079" y="21218"/>
                </a:lnTo>
                <a:lnTo>
                  <a:pt x="17414" y="21122"/>
                </a:lnTo>
                <a:lnTo>
                  <a:pt x="17079" y="20644"/>
                </a:lnTo>
                <a:lnTo>
                  <a:pt x="17079" y="20166"/>
                </a:lnTo>
                <a:lnTo>
                  <a:pt x="17581" y="19975"/>
                </a:lnTo>
                <a:lnTo>
                  <a:pt x="18586" y="19784"/>
                </a:lnTo>
                <a:lnTo>
                  <a:pt x="18921" y="19688"/>
                </a:lnTo>
                <a:lnTo>
                  <a:pt x="18753" y="19402"/>
                </a:lnTo>
                <a:lnTo>
                  <a:pt x="18753" y="18637"/>
                </a:lnTo>
                <a:lnTo>
                  <a:pt x="19256" y="18542"/>
                </a:lnTo>
                <a:lnTo>
                  <a:pt x="19088" y="18446"/>
                </a:lnTo>
                <a:lnTo>
                  <a:pt x="18921" y="18064"/>
                </a:lnTo>
                <a:lnTo>
                  <a:pt x="18921" y="17490"/>
                </a:lnTo>
                <a:lnTo>
                  <a:pt x="19256" y="17108"/>
                </a:lnTo>
                <a:lnTo>
                  <a:pt x="19591" y="17012"/>
                </a:lnTo>
                <a:lnTo>
                  <a:pt x="19758" y="16439"/>
                </a:lnTo>
                <a:lnTo>
                  <a:pt x="20595" y="15961"/>
                </a:lnTo>
                <a:lnTo>
                  <a:pt x="20763" y="15483"/>
                </a:lnTo>
                <a:lnTo>
                  <a:pt x="21098" y="15101"/>
                </a:lnTo>
                <a:lnTo>
                  <a:pt x="21600" y="14910"/>
                </a:lnTo>
                <a:lnTo>
                  <a:pt x="21600" y="14527"/>
                </a:lnTo>
                <a:lnTo>
                  <a:pt x="21433" y="13954"/>
                </a:lnTo>
                <a:lnTo>
                  <a:pt x="20763" y="13285"/>
                </a:lnTo>
                <a:lnTo>
                  <a:pt x="20595" y="12903"/>
                </a:lnTo>
                <a:lnTo>
                  <a:pt x="20595" y="12234"/>
                </a:lnTo>
                <a:lnTo>
                  <a:pt x="20763" y="11947"/>
                </a:lnTo>
                <a:lnTo>
                  <a:pt x="20260" y="3250"/>
                </a:lnTo>
                <a:lnTo>
                  <a:pt x="20428" y="3250"/>
                </a:lnTo>
                <a:lnTo>
                  <a:pt x="19758" y="2963"/>
                </a:lnTo>
                <a:lnTo>
                  <a:pt x="19423" y="2485"/>
                </a:lnTo>
                <a:lnTo>
                  <a:pt x="19088" y="2198"/>
                </a:lnTo>
                <a:lnTo>
                  <a:pt x="18921" y="1625"/>
                </a:lnTo>
                <a:lnTo>
                  <a:pt x="18251" y="1242"/>
                </a:lnTo>
                <a:lnTo>
                  <a:pt x="17916" y="287"/>
                </a:lnTo>
                <a:lnTo>
                  <a:pt x="17916" y="0"/>
                </a:lnTo>
                <a:lnTo>
                  <a:pt x="4019" y="478"/>
                </a:lnTo>
                <a:lnTo>
                  <a:pt x="3684" y="287"/>
                </a:lnTo>
                <a:lnTo>
                  <a:pt x="3516" y="573"/>
                </a:lnTo>
                <a:lnTo>
                  <a:pt x="3516" y="765"/>
                </a:lnTo>
                <a:lnTo>
                  <a:pt x="4019" y="1051"/>
                </a:lnTo>
                <a:lnTo>
                  <a:pt x="4688" y="1338"/>
                </a:lnTo>
                <a:lnTo>
                  <a:pt x="5526" y="1720"/>
                </a:lnTo>
                <a:lnTo>
                  <a:pt x="6363" y="2198"/>
                </a:lnTo>
                <a:lnTo>
                  <a:pt x="6363" y="2485"/>
                </a:lnTo>
                <a:lnTo>
                  <a:pt x="6028" y="3058"/>
                </a:lnTo>
                <a:lnTo>
                  <a:pt x="5693" y="3345"/>
                </a:lnTo>
                <a:lnTo>
                  <a:pt x="5191" y="4110"/>
                </a:lnTo>
                <a:lnTo>
                  <a:pt x="4521" y="4492"/>
                </a:lnTo>
                <a:lnTo>
                  <a:pt x="3516" y="4779"/>
                </a:lnTo>
                <a:lnTo>
                  <a:pt x="2512" y="4779"/>
                </a:lnTo>
                <a:lnTo>
                  <a:pt x="2009" y="4874"/>
                </a:lnTo>
                <a:lnTo>
                  <a:pt x="2009" y="5543"/>
                </a:lnTo>
                <a:lnTo>
                  <a:pt x="2512" y="6212"/>
                </a:lnTo>
                <a:lnTo>
                  <a:pt x="2847" y="6404"/>
                </a:lnTo>
                <a:lnTo>
                  <a:pt x="2177" y="6690"/>
                </a:lnTo>
                <a:lnTo>
                  <a:pt x="2177" y="7359"/>
                </a:lnTo>
                <a:lnTo>
                  <a:pt x="1842" y="7359"/>
                </a:lnTo>
                <a:lnTo>
                  <a:pt x="335" y="8219"/>
                </a:lnTo>
                <a:lnTo>
                  <a:pt x="502" y="8793"/>
                </a:lnTo>
                <a:lnTo>
                  <a:pt x="0" y="9080"/>
                </a:lnTo>
                <a:lnTo>
                  <a:pt x="0" y="10800"/>
                </a:lnTo>
                <a:lnTo>
                  <a:pt x="1005" y="11756"/>
                </a:lnTo>
                <a:lnTo>
                  <a:pt x="3516" y="12998"/>
                </a:lnTo>
                <a:lnTo>
                  <a:pt x="4186" y="13572"/>
                </a:lnTo>
                <a:lnTo>
                  <a:pt x="4186" y="14336"/>
                </a:lnTo>
                <a:lnTo>
                  <a:pt x="5023" y="14719"/>
                </a:lnTo>
                <a:lnTo>
                  <a:pt x="5191" y="14432"/>
                </a:lnTo>
                <a:lnTo>
                  <a:pt x="5693" y="14336"/>
                </a:lnTo>
                <a:lnTo>
                  <a:pt x="6530" y="14336"/>
                </a:lnTo>
                <a:lnTo>
                  <a:pt x="7535" y="14910"/>
                </a:lnTo>
                <a:lnTo>
                  <a:pt x="7033" y="15483"/>
                </a:lnTo>
                <a:lnTo>
                  <a:pt x="6865" y="15961"/>
                </a:lnTo>
                <a:lnTo>
                  <a:pt x="6865" y="16248"/>
                </a:lnTo>
                <a:lnTo>
                  <a:pt x="6530" y="16726"/>
                </a:lnTo>
                <a:lnTo>
                  <a:pt x="6530" y="17204"/>
                </a:lnTo>
                <a:lnTo>
                  <a:pt x="7367" y="17681"/>
                </a:lnTo>
                <a:lnTo>
                  <a:pt x="8540" y="18159"/>
                </a:lnTo>
                <a:lnTo>
                  <a:pt x="8874" y="18064"/>
                </a:lnTo>
                <a:lnTo>
                  <a:pt x="10716" y="18733"/>
                </a:lnTo>
                <a:lnTo>
                  <a:pt x="11386" y="19115"/>
                </a:lnTo>
                <a:lnTo>
                  <a:pt x="11888" y="19975"/>
                </a:lnTo>
                <a:lnTo>
                  <a:pt x="11721" y="20453"/>
                </a:lnTo>
                <a:lnTo>
                  <a:pt x="11553" y="20740"/>
                </a:lnTo>
                <a:lnTo>
                  <a:pt x="12391" y="21218"/>
                </a:lnTo>
                <a:lnTo>
                  <a:pt x="12391" y="21600"/>
                </a:lnTo>
                <a:lnTo>
                  <a:pt x="12726" y="21218"/>
                </a:lnTo>
                <a:lnTo>
                  <a:pt x="13395" y="21218"/>
                </a:lnTo>
                <a:lnTo>
                  <a:pt x="13898" y="21122"/>
                </a:lnTo>
                <a:lnTo>
                  <a:pt x="14400" y="20835"/>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91" name="Shape 2791"/>
          <p:cNvSpPr/>
          <p:nvPr/>
        </p:nvSpPr>
        <p:spPr>
          <a:xfrm>
            <a:off x="12177838" y="3646960"/>
            <a:ext cx="1110437" cy="816043"/>
          </a:xfrm>
          <a:custGeom>
            <a:avLst/>
            <a:gdLst/>
            <a:ahLst/>
            <a:cxnLst>
              <a:cxn ang="0">
                <a:pos x="wd2" y="hd2"/>
              </a:cxn>
              <a:cxn ang="5400000">
                <a:pos x="wd2" y="hd2"/>
              </a:cxn>
              <a:cxn ang="10800000">
                <a:pos x="wd2" y="hd2"/>
              </a:cxn>
              <a:cxn ang="16200000">
                <a:pos x="wd2" y="hd2"/>
              </a:cxn>
            </a:cxnLst>
            <a:rect l="0" t="0" r="r" b="b"/>
            <a:pathLst>
              <a:path w="21600" h="21600" extrusionOk="0">
                <a:moveTo>
                  <a:pt x="17673" y="20456"/>
                </a:moveTo>
                <a:cubicBezTo>
                  <a:pt x="18327" y="19567"/>
                  <a:pt x="18327" y="19567"/>
                  <a:pt x="18327" y="19567"/>
                </a:cubicBezTo>
                <a:cubicBezTo>
                  <a:pt x="18608" y="19059"/>
                  <a:pt x="18608" y="19059"/>
                  <a:pt x="18608" y="19059"/>
                </a:cubicBezTo>
                <a:cubicBezTo>
                  <a:pt x="18795" y="19059"/>
                  <a:pt x="18795" y="19059"/>
                  <a:pt x="18795" y="19059"/>
                </a:cubicBezTo>
                <a:cubicBezTo>
                  <a:pt x="18888" y="18042"/>
                  <a:pt x="18888" y="18042"/>
                  <a:pt x="18888" y="18042"/>
                </a:cubicBezTo>
                <a:cubicBezTo>
                  <a:pt x="19262" y="17661"/>
                  <a:pt x="19262" y="17661"/>
                  <a:pt x="19262" y="17661"/>
                </a:cubicBezTo>
                <a:cubicBezTo>
                  <a:pt x="19075" y="17280"/>
                  <a:pt x="19075" y="17280"/>
                  <a:pt x="19075" y="17280"/>
                </a:cubicBezTo>
                <a:cubicBezTo>
                  <a:pt x="18701" y="16264"/>
                  <a:pt x="18701" y="16264"/>
                  <a:pt x="18701" y="16264"/>
                </a:cubicBezTo>
                <a:cubicBezTo>
                  <a:pt x="18701" y="15755"/>
                  <a:pt x="18701" y="15755"/>
                  <a:pt x="18701" y="15755"/>
                </a:cubicBezTo>
                <a:cubicBezTo>
                  <a:pt x="18701" y="15247"/>
                  <a:pt x="18701" y="15247"/>
                  <a:pt x="18701" y="15247"/>
                </a:cubicBezTo>
                <a:cubicBezTo>
                  <a:pt x="19075" y="14993"/>
                  <a:pt x="19075" y="14993"/>
                  <a:pt x="19075" y="14993"/>
                </a:cubicBezTo>
                <a:cubicBezTo>
                  <a:pt x="19730" y="14993"/>
                  <a:pt x="19730" y="14993"/>
                  <a:pt x="19730" y="14993"/>
                </a:cubicBezTo>
                <a:cubicBezTo>
                  <a:pt x="20384" y="14612"/>
                  <a:pt x="20384" y="14612"/>
                  <a:pt x="20384" y="14612"/>
                </a:cubicBezTo>
                <a:cubicBezTo>
                  <a:pt x="20571" y="14358"/>
                  <a:pt x="20571" y="14358"/>
                  <a:pt x="20571" y="14358"/>
                </a:cubicBezTo>
                <a:cubicBezTo>
                  <a:pt x="20852" y="13976"/>
                  <a:pt x="20852" y="13976"/>
                  <a:pt x="20852" y="13976"/>
                </a:cubicBezTo>
                <a:cubicBezTo>
                  <a:pt x="21132" y="12833"/>
                  <a:pt x="21132" y="12833"/>
                  <a:pt x="21132" y="12833"/>
                </a:cubicBezTo>
                <a:cubicBezTo>
                  <a:pt x="21413" y="12325"/>
                  <a:pt x="21413" y="12325"/>
                  <a:pt x="21413" y="12325"/>
                </a:cubicBezTo>
                <a:cubicBezTo>
                  <a:pt x="21600" y="11435"/>
                  <a:pt x="21600" y="11435"/>
                  <a:pt x="21600" y="11435"/>
                </a:cubicBezTo>
                <a:cubicBezTo>
                  <a:pt x="21600" y="11054"/>
                  <a:pt x="21600" y="11054"/>
                  <a:pt x="21600" y="11054"/>
                </a:cubicBezTo>
                <a:cubicBezTo>
                  <a:pt x="21039" y="10292"/>
                  <a:pt x="21039" y="10292"/>
                  <a:pt x="21039" y="10292"/>
                </a:cubicBezTo>
                <a:cubicBezTo>
                  <a:pt x="20478" y="9656"/>
                  <a:pt x="20478" y="9656"/>
                  <a:pt x="20478" y="9656"/>
                </a:cubicBezTo>
                <a:cubicBezTo>
                  <a:pt x="20104" y="9148"/>
                  <a:pt x="20104" y="9148"/>
                  <a:pt x="20104" y="9148"/>
                </a:cubicBezTo>
                <a:cubicBezTo>
                  <a:pt x="19730" y="8767"/>
                  <a:pt x="19730" y="8767"/>
                  <a:pt x="19730" y="8767"/>
                </a:cubicBezTo>
                <a:cubicBezTo>
                  <a:pt x="19730" y="8386"/>
                  <a:pt x="19730" y="8386"/>
                  <a:pt x="19730" y="8386"/>
                </a:cubicBezTo>
                <a:cubicBezTo>
                  <a:pt x="19823" y="8005"/>
                  <a:pt x="19823" y="8005"/>
                  <a:pt x="19823" y="8005"/>
                </a:cubicBezTo>
                <a:cubicBezTo>
                  <a:pt x="20010" y="8259"/>
                  <a:pt x="20010" y="8259"/>
                  <a:pt x="20010" y="8259"/>
                </a:cubicBezTo>
                <a:cubicBezTo>
                  <a:pt x="19730" y="7751"/>
                  <a:pt x="19730" y="7751"/>
                  <a:pt x="19730" y="7751"/>
                </a:cubicBezTo>
                <a:cubicBezTo>
                  <a:pt x="19730" y="7751"/>
                  <a:pt x="19356" y="7496"/>
                  <a:pt x="19262" y="7496"/>
                </a:cubicBezTo>
                <a:cubicBezTo>
                  <a:pt x="19169" y="7496"/>
                  <a:pt x="18795" y="6988"/>
                  <a:pt x="18795" y="6988"/>
                </a:cubicBezTo>
                <a:cubicBezTo>
                  <a:pt x="18327" y="6988"/>
                  <a:pt x="18327" y="6988"/>
                  <a:pt x="18327" y="6988"/>
                </a:cubicBezTo>
                <a:cubicBezTo>
                  <a:pt x="18327" y="6353"/>
                  <a:pt x="18327" y="6353"/>
                  <a:pt x="18327" y="6353"/>
                </a:cubicBezTo>
                <a:cubicBezTo>
                  <a:pt x="18140" y="5718"/>
                  <a:pt x="18140" y="5718"/>
                  <a:pt x="18140" y="5718"/>
                </a:cubicBezTo>
                <a:cubicBezTo>
                  <a:pt x="18140" y="4955"/>
                  <a:pt x="18140" y="4955"/>
                  <a:pt x="18140" y="4955"/>
                </a:cubicBezTo>
                <a:cubicBezTo>
                  <a:pt x="18140" y="4447"/>
                  <a:pt x="18140" y="4447"/>
                  <a:pt x="18140" y="4447"/>
                </a:cubicBezTo>
                <a:cubicBezTo>
                  <a:pt x="18140" y="3558"/>
                  <a:pt x="18140" y="3558"/>
                  <a:pt x="18140" y="3558"/>
                </a:cubicBezTo>
                <a:cubicBezTo>
                  <a:pt x="17953" y="3176"/>
                  <a:pt x="17953" y="3176"/>
                  <a:pt x="17953" y="3176"/>
                </a:cubicBezTo>
                <a:cubicBezTo>
                  <a:pt x="17673" y="2287"/>
                  <a:pt x="17673" y="2287"/>
                  <a:pt x="17673" y="2287"/>
                </a:cubicBezTo>
                <a:cubicBezTo>
                  <a:pt x="655" y="2795"/>
                  <a:pt x="655" y="2795"/>
                  <a:pt x="655" y="2795"/>
                </a:cubicBezTo>
                <a:cubicBezTo>
                  <a:pt x="748" y="0"/>
                  <a:pt x="748" y="0"/>
                  <a:pt x="748" y="0"/>
                </a:cubicBezTo>
                <a:cubicBezTo>
                  <a:pt x="748" y="0"/>
                  <a:pt x="748" y="0"/>
                  <a:pt x="748" y="0"/>
                </a:cubicBezTo>
                <a:cubicBezTo>
                  <a:pt x="655" y="2922"/>
                  <a:pt x="655" y="2922"/>
                  <a:pt x="655" y="2922"/>
                </a:cubicBezTo>
                <a:cubicBezTo>
                  <a:pt x="374" y="2922"/>
                  <a:pt x="374" y="2922"/>
                  <a:pt x="374" y="2922"/>
                </a:cubicBezTo>
                <a:cubicBezTo>
                  <a:pt x="374" y="3304"/>
                  <a:pt x="374" y="3304"/>
                  <a:pt x="374" y="3304"/>
                </a:cubicBezTo>
                <a:cubicBezTo>
                  <a:pt x="281" y="3939"/>
                  <a:pt x="281" y="3939"/>
                  <a:pt x="281" y="3939"/>
                </a:cubicBezTo>
                <a:cubicBezTo>
                  <a:pt x="468" y="4066"/>
                  <a:pt x="468" y="4066"/>
                  <a:pt x="468" y="4066"/>
                </a:cubicBezTo>
                <a:cubicBezTo>
                  <a:pt x="655" y="4701"/>
                  <a:pt x="655" y="4701"/>
                  <a:pt x="655" y="4701"/>
                </a:cubicBezTo>
                <a:cubicBezTo>
                  <a:pt x="655" y="5209"/>
                  <a:pt x="655" y="5209"/>
                  <a:pt x="655" y="5209"/>
                </a:cubicBezTo>
                <a:cubicBezTo>
                  <a:pt x="468" y="5336"/>
                  <a:pt x="468" y="5336"/>
                  <a:pt x="468" y="5336"/>
                </a:cubicBezTo>
                <a:cubicBezTo>
                  <a:pt x="374" y="5718"/>
                  <a:pt x="374" y="5718"/>
                  <a:pt x="374" y="5718"/>
                </a:cubicBezTo>
                <a:cubicBezTo>
                  <a:pt x="374" y="6607"/>
                  <a:pt x="374" y="6607"/>
                  <a:pt x="374" y="6607"/>
                </a:cubicBezTo>
                <a:cubicBezTo>
                  <a:pt x="94" y="6734"/>
                  <a:pt x="94" y="6734"/>
                  <a:pt x="94" y="6734"/>
                </a:cubicBezTo>
                <a:cubicBezTo>
                  <a:pt x="0" y="7115"/>
                  <a:pt x="0" y="7115"/>
                  <a:pt x="0" y="7115"/>
                </a:cubicBezTo>
                <a:cubicBezTo>
                  <a:pt x="0" y="7496"/>
                  <a:pt x="0" y="7496"/>
                  <a:pt x="0" y="7496"/>
                </a:cubicBezTo>
                <a:cubicBezTo>
                  <a:pt x="374" y="7878"/>
                  <a:pt x="374" y="7878"/>
                  <a:pt x="374" y="7878"/>
                </a:cubicBezTo>
                <a:cubicBezTo>
                  <a:pt x="374" y="8386"/>
                  <a:pt x="374" y="8386"/>
                  <a:pt x="374" y="8386"/>
                </a:cubicBezTo>
                <a:cubicBezTo>
                  <a:pt x="374" y="8767"/>
                  <a:pt x="374" y="8767"/>
                  <a:pt x="374" y="8767"/>
                </a:cubicBezTo>
                <a:cubicBezTo>
                  <a:pt x="281" y="8513"/>
                  <a:pt x="281" y="8513"/>
                  <a:pt x="281" y="8513"/>
                </a:cubicBezTo>
                <a:cubicBezTo>
                  <a:pt x="561" y="9021"/>
                  <a:pt x="561" y="9021"/>
                  <a:pt x="561" y="9021"/>
                </a:cubicBezTo>
                <a:cubicBezTo>
                  <a:pt x="842" y="10165"/>
                  <a:pt x="842" y="10165"/>
                  <a:pt x="842" y="10165"/>
                </a:cubicBezTo>
                <a:cubicBezTo>
                  <a:pt x="1122" y="10800"/>
                  <a:pt x="1122" y="10800"/>
                  <a:pt x="1122" y="10800"/>
                </a:cubicBezTo>
                <a:cubicBezTo>
                  <a:pt x="1309" y="11562"/>
                  <a:pt x="1309" y="11562"/>
                  <a:pt x="1309" y="11562"/>
                </a:cubicBezTo>
                <a:cubicBezTo>
                  <a:pt x="1496" y="12198"/>
                  <a:pt x="1496" y="12198"/>
                  <a:pt x="1496" y="12198"/>
                </a:cubicBezTo>
                <a:cubicBezTo>
                  <a:pt x="1683" y="12579"/>
                  <a:pt x="1683" y="12579"/>
                  <a:pt x="1683" y="12579"/>
                </a:cubicBezTo>
                <a:cubicBezTo>
                  <a:pt x="1777" y="12960"/>
                  <a:pt x="1777" y="12960"/>
                  <a:pt x="1777" y="12960"/>
                </a:cubicBezTo>
                <a:cubicBezTo>
                  <a:pt x="1870" y="13087"/>
                  <a:pt x="1870" y="13087"/>
                  <a:pt x="1870" y="13087"/>
                </a:cubicBezTo>
                <a:cubicBezTo>
                  <a:pt x="1870" y="13214"/>
                  <a:pt x="1870" y="13214"/>
                  <a:pt x="1870" y="13214"/>
                </a:cubicBezTo>
                <a:cubicBezTo>
                  <a:pt x="1590" y="13341"/>
                  <a:pt x="1590" y="13341"/>
                  <a:pt x="1590" y="13341"/>
                </a:cubicBezTo>
                <a:cubicBezTo>
                  <a:pt x="1683" y="13849"/>
                  <a:pt x="1683" y="13849"/>
                  <a:pt x="1683" y="13849"/>
                </a:cubicBezTo>
                <a:cubicBezTo>
                  <a:pt x="1777" y="14485"/>
                  <a:pt x="1777" y="14485"/>
                  <a:pt x="1777" y="14485"/>
                </a:cubicBezTo>
                <a:cubicBezTo>
                  <a:pt x="1870" y="14739"/>
                  <a:pt x="1870" y="14739"/>
                  <a:pt x="1870" y="14739"/>
                </a:cubicBezTo>
                <a:cubicBezTo>
                  <a:pt x="2057" y="14739"/>
                  <a:pt x="2057" y="14739"/>
                  <a:pt x="2057" y="14739"/>
                </a:cubicBezTo>
                <a:cubicBezTo>
                  <a:pt x="2244" y="14993"/>
                  <a:pt x="2244" y="14993"/>
                  <a:pt x="2244" y="14993"/>
                </a:cubicBezTo>
                <a:cubicBezTo>
                  <a:pt x="2431" y="15882"/>
                  <a:pt x="2431" y="15882"/>
                  <a:pt x="2431" y="15882"/>
                </a:cubicBezTo>
                <a:cubicBezTo>
                  <a:pt x="2431" y="17153"/>
                  <a:pt x="2431" y="17153"/>
                  <a:pt x="2431" y="17153"/>
                </a:cubicBezTo>
                <a:cubicBezTo>
                  <a:pt x="2338" y="17661"/>
                  <a:pt x="2338" y="17661"/>
                  <a:pt x="2338" y="17661"/>
                </a:cubicBezTo>
                <a:cubicBezTo>
                  <a:pt x="2525" y="18042"/>
                  <a:pt x="2525" y="18042"/>
                  <a:pt x="2525" y="18042"/>
                </a:cubicBezTo>
                <a:cubicBezTo>
                  <a:pt x="2618" y="18296"/>
                  <a:pt x="2618" y="18296"/>
                  <a:pt x="2618" y="18296"/>
                </a:cubicBezTo>
                <a:cubicBezTo>
                  <a:pt x="2618" y="19567"/>
                  <a:pt x="2618" y="19567"/>
                  <a:pt x="2618" y="19567"/>
                </a:cubicBezTo>
                <a:cubicBezTo>
                  <a:pt x="2805" y="20456"/>
                  <a:pt x="2805" y="20456"/>
                  <a:pt x="2805" y="20456"/>
                </a:cubicBezTo>
                <a:cubicBezTo>
                  <a:pt x="2805" y="20584"/>
                  <a:pt x="2805" y="20584"/>
                  <a:pt x="2805" y="20584"/>
                </a:cubicBezTo>
                <a:cubicBezTo>
                  <a:pt x="16457" y="20329"/>
                  <a:pt x="16457" y="20329"/>
                  <a:pt x="16457" y="20329"/>
                </a:cubicBezTo>
                <a:cubicBezTo>
                  <a:pt x="17579" y="21600"/>
                  <a:pt x="17579" y="21600"/>
                  <a:pt x="17579" y="21600"/>
                </a:cubicBezTo>
                <a:cubicBezTo>
                  <a:pt x="17766" y="21346"/>
                  <a:pt x="17766" y="21346"/>
                  <a:pt x="17766" y="21346"/>
                </a:cubicBezTo>
                <a:lnTo>
                  <a:pt x="17673" y="20456"/>
                </a:lnTo>
                <a:close/>
              </a:path>
            </a:pathLst>
          </a:custGeom>
          <a:solidFill>
            <a:srgbClr val="ECEAEE"/>
          </a:solidFill>
          <a:ln w="6350">
            <a:solidFill>
              <a:srgbClr val="FFFFFF"/>
            </a:solidFill>
            <a:miter/>
          </a:ln>
        </p:spPr>
        <p:txBody>
          <a:bodyPr lIns="45719" rIns="45719"/>
          <a:lstStyle/>
          <a:p>
            <a:pPr algn="l" defTabSz="1828433">
              <a:lnSpc>
                <a:spcPct val="100000"/>
              </a:lnSpc>
              <a:defRPr sz="3600">
                <a:solidFill>
                  <a:srgbClr val="7F7F7F"/>
                </a:solidFill>
              </a:defRPr>
            </a:pPr>
            <a:endParaRPr/>
          </a:p>
        </p:txBody>
      </p:sp>
      <p:sp>
        <p:nvSpPr>
          <p:cNvPr id="2792" name="Shape 2792"/>
          <p:cNvSpPr/>
          <p:nvPr/>
        </p:nvSpPr>
        <p:spPr>
          <a:xfrm>
            <a:off x="10054590" y="9282520"/>
            <a:ext cx="4274821" cy="1193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7000">
                <a:latin typeface="+mj-lt"/>
                <a:ea typeface="+mj-ea"/>
                <a:cs typeface="+mj-cs"/>
                <a:sym typeface="Montserrat-Regular"/>
              </a:defRPr>
            </a:lvl1pPr>
          </a:lstStyle>
          <a:p>
            <a:r>
              <a:t>USA map</a:t>
            </a:r>
          </a:p>
        </p:txBody>
      </p:sp>
      <p:sp>
        <p:nvSpPr>
          <p:cNvPr id="2793" name="Shape 2793"/>
          <p:cNvSpPr/>
          <p:nvPr/>
        </p:nvSpPr>
        <p:spPr>
          <a:xfrm>
            <a:off x="7207758" y="10849159"/>
            <a:ext cx="9968485" cy="1117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defRPr>
                <a:solidFill>
                  <a:srgbClr val="717172"/>
                </a:solidFill>
              </a:defRPr>
            </a:pPr>
            <a:r>
              <a:t>There are many variations of passages of Lorem available, but believable</a:t>
            </a:r>
          </a:p>
          <a:p>
            <a:pPr>
              <a:defRPr>
                <a:solidFill>
                  <a:srgbClr val="717172"/>
                </a:solidFill>
              </a:defRPr>
            </a:pPr>
            <a:r>
              <a:t>going to use a of Lorem Ipsum, you need to be sure there</a:t>
            </a:r>
          </a:p>
        </p:txBody>
      </p:sp>
      <p:sp>
        <p:nvSpPr>
          <p:cNvPr id="2794" name="Shape 2794"/>
          <p:cNvSpPr/>
          <p:nvPr/>
        </p:nvSpPr>
        <p:spPr>
          <a:xfrm>
            <a:off x="7224767" y="6096353"/>
            <a:ext cx="1751022" cy="1"/>
          </a:xfrm>
          <a:prstGeom prst="line">
            <a:avLst/>
          </a:prstGeom>
          <a:ln w="127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2795" name="Shape 2795"/>
          <p:cNvSpPr/>
          <p:nvPr/>
        </p:nvSpPr>
        <p:spPr>
          <a:xfrm rot="13500000">
            <a:off x="5286386" y="5207353"/>
            <a:ext cx="1778001" cy="1778001"/>
          </a:xfrm>
          <a:prstGeom prst="roundRect">
            <a:avLst>
              <a:gd name="adj" fmla="val 32703"/>
            </a:avLst>
          </a:prstGeom>
          <a:ln w="63500">
            <a:solidFill>
              <a:srgbClr val="75C1EA"/>
            </a:solidFill>
            <a:miter lim="400000"/>
          </a:ln>
        </p:spPr>
        <p:txBody>
          <a:bodyPr lIns="50800" tIns="50800" rIns="50800" bIns="50800" anchor="ctr"/>
          <a:lstStyle/>
          <a:p>
            <a:pPr>
              <a:lnSpc>
                <a:spcPct val="100000"/>
              </a:lnSpc>
              <a:defRPr sz="3200">
                <a:solidFill>
                  <a:srgbClr val="FFFFFF"/>
                </a:solidFill>
              </a:defRPr>
            </a:pPr>
            <a:endParaRPr/>
          </a:p>
        </p:txBody>
      </p:sp>
      <p:sp>
        <p:nvSpPr>
          <p:cNvPr id="2796" name="Shape 2796"/>
          <p:cNvSpPr/>
          <p:nvPr/>
        </p:nvSpPr>
        <p:spPr>
          <a:xfrm>
            <a:off x="5935470" y="6067097"/>
            <a:ext cx="479833" cy="406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1800">
                <a:solidFill>
                  <a:srgbClr val="ABAAAC"/>
                </a:solidFill>
              </a:defRPr>
            </a:lvl1pPr>
          </a:lstStyle>
          <a:p>
            <a:r>
              <a:t>456</a:t>
            </a:r>
          </a:p>
        </p:txBody>
      </p:sp>
      <p:sp>
        <p:nvSpPr>
          <p:cNvPr id="2797" name="Shape 2797"/>
          <p:cNvSpPr/>
          <p:nvPr/>
        </p:nvSpPr>
        <p:spPr>
          <a:xfrm>
            <a:off x="5583655" y="5757309"/>
            <a:ext cx="1183463" cy="38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1800">
                <a:latin typeface="+mj-lt"/>
                <a:ea typeface="+mj-ea"/>
                <a:cs typeface="+mj-cs"/>
                <a:sym typeface="Montserrat-Regular"/>
              </a:defRPr>
            </a:lvl1pPr>
          </a:lstStyle>
          <a:p>
            <a:r>
              <a:t>Branches</a:t>
            </a:r>
          </a:p>
        </p:txBody>
      </p:sp>
      <p:sp>
        <p:nvSpPr>
          <p:cNvPr id="2798" name="Shape 2798"/>
          <p:cNvSpPr/>
          <p:nvPr/>
        </p:nvSpPr>
        <p:spPr>
          <a:xfrm>
            <a:off x="6807265" y="3083727"/>
            <a:ext cx="797536" cy="1"/>
          </a:xfrm>
          <a:prstGeom prst="line">
            <a:avLst/>
          </a:prstGeom>
          <a:ln w="127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2799" name="Shape 2799"/>
          <p:cNvSpPr/>
          <p:nvPr/>
        </p:nvSpPr>
        <p:spPr>
          <a:xfrm rot="13500000">
            <a:off x="4867545" y="2194727"/>
            <a:ext cx="1778001" cy="1778001"/>
          </a:xfrm>
          <a:prstGeom prst="roundRect">
            <a:avLst>
              <a:gd name="adj" fmla="val 32703"/>
            </a:avLst>
          </a:prstGeom>
          <a:ln w="63500">
            <a:solidFill>
              <a:srgbClr val="CEE1AA"/>
            </a:solidFill>
            <a:miter lim="400000"/>
          </a:ln>
        </p:spPr>
        <p:txBody>
          <a:bodyPr lIns="50800" tIns="50800" rIns="50800" bIns="50800" anchor="ctr"/>
          <a:lstStyle/>
          <a:p>
            <a:pPr>
              <a:lnSpc>
                <a:spcPct val="100000"/>
              </a:lnSpc>
              <a:defRPr sz="3200">
                <a:solidFill>
                  <a:srgbClr val="FFFFFF"/>
                </a:solidFill>
              </a:defRPr>
            </a:pPr>
            <a:endParaRPr/>
          </a:p>
        </p:txBody>
      </p:sp>
      <p:sp>
        <p:nvSpPr>
          <p:cNvPr id="2800" name="Shape 2800"/>
          <p:cNvSpPr/>
          <p:nvPr/>
        </p:nvSpPr>
        <p:spPr>
          <a:xfrm>
            <a:off x="5516630" y="3054471"/>
            <a:ext cx="479832" cy="406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1800">
                <a:solidFill>
                  <a:srgbClr val="ABAAAC"/>
                </a:solidFill>
              </a:defRPr>
            </a:lvl1pPr>
          </a:lstStyle>
          <a:p>
            <a:r>
              <a:t>954</a:t>
            </a:r>
          </a:p>
        </p:txBody>
      </p:sp>
      <p:sp>
        <p:nvSpPr>
          <p:cNvPr id="2801" name="Shape 2801"/>
          <p:cNvSpPr/>
          <p:nvPr/>
        </p:nvSpPr>
        <p:spPr>
          <a:xfrm>
            <a:off x="5164814" y="2744683"/>
            <a:ext cx="1183463" cy="38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1800">
                <a:latin typeface="+mj-lt"/>
                <a:ea typeface="+mj-ea"/>
                <a:cs typeface="+mj-cs"/>
                <a:sym typeface="Montserrat-Regular"/>
              </a:defRPr>
            </a:lvl1pPr>
          </a:lstStyle>
          <a:p>
            <a:r>
              <a:t>Branches</a:t>
            </a:r>
          </a:p>
        </p:txBody>
      </p:sp>
      <p:sp>
        <p:nvSpPr>
          <p:cNvPr id="2802" name="Shape 2802"/>
          <p:cNvSpPr/>
          <p:nvPr/>
        </p:nvSpPr>
        <p:spPr>
          <a:xfrm>
            <a:off x="15829812" y="4851189"/>
            <a:ext cx="1374753" cy="1"/>
          </a:xfrm>
          <a:prstGeom prst="line">
            <a:avLst/>
          </a:prstGeom>
          <a:ln w="12700">
            <a:solidFill>
              <a:srgbClr val="E8E9EB"/>
            </a:solidFill>
            <a:miter lim="400000"/>
          </a:ln>
        </p:spPr>
        <p:txBody>
          <a:bodyPr lIns="50800" tIns="50800" rIns="50800" bIns="50800" anchor="ctr"/>
          <a:lstStyle/>
          <a:p>
            <a:pPr>
              <a:lnSpc>
                <a:spcPct val="100000"/>
              </a:lnSpc>
              <a:defRPr sz="3200">
                <a:solidFill>
                  <a:srgbClr val="000000"/>
                </a:solidFill>
                <a:latin typeface="Helvetica Light"/>
                <a:ea typeface="Helvetica Light"/>
                <a:cs typeface="Helvetica Light"/>
                <a:sym typeface="Helvetica Light"/>
              </a:defRPr>
            </a:pPr>
            <a:endParaRPr/>
          </a:p>
        </p:txBody>
      </p:sp>
      <p:sp>
        <p:nvSpPr>
          <p:cNvPr id="2803" name="Shape 2803"/>
          <p:cNvSpPr/>
          <p:nvPr/>
        </p:nvSpPr>
        <p:spPr>
          <a:xfrm rot="13500000">
            <a:off x="17357179" y="3962189"/>
            <a:ext cx="1778001" cy="1778001"/>
          </a:xfrm>
          <a:prstGeom prst="roundRect">
            <a:avLst>
              <a:gd name="adj" fmla="val 32703"/>
            </a:avLst>
          </a:prstGeom>
          <a:ln w="63500">
            <a:solidFill>
              <a:srgbClr val="527AD9"/>
            </a:solidFill>
            <a:miter lim="400000"/>
          </a:ln>
        </p:spPr>
        <p:txBody>
          <a:bodyPr lIns="50800" tIns="50800" rIns="50800" bIns="50800" anchor="ctr"/>
          <a:lstStyle/>
          <a:p>
            <a:pPr>
              <a:lnSpc>
                <a:spcPct val="100000"/>
              </a:lnSpc>
              <a:defRPr sz="3200">
                <a:solidFill>
                  <a:srgbClr val="FFFFFF"/>
                </a:solidFill>
              </a:defRPr>
            </a:pPr>
            <a:endParaRPr/>
          </a:p>
        </p:txBody>
      </p:sp>
      <p:sp>
        <p:nvSpPr>
          <p:cNvPr id="2804" name="Shape 2804"/>
          <p:cNvSpPr/>
          <p:nvPr/>
        </p:nvSpPr>
        <p:spPr>
          <a:xfrm>
            <a:off x="18006263" y="4821933"/>
            <a:ext cx="479833" cy="4064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1800">
                <a:solidFill>
                  <a:srgbClr val="ABAAAC"/>
                </a:solidFill>
              </a:defRPr>
            </a:lvl1pPr>
          </a:lstStyle>
          <a:p>
            <a:r>
              <a:t>123</a:t>
            </a:r>
          </a:p>
        </p:txBody>
      </p:sp>
      <p:sp>
        <p:nvSpPr>
          <p:cNvPr id="2805" name="Shape 2805"/>
          <p:cNvSpPr/>
          <p:nvPr/>
        </p:nvSpPr>
        <p:spPr>
          <a:xfrm>
            <a:off x="17667148" y="4509923"/>
            <a:ext cx="1183463" cy="3810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100000"/>
              </a:lnSpc>
              <a:defRPr sz="1800">
                <a:latin typeface="+mj-lt"/>
                <a:ea typeface="+mj-ea"/>
                <a:cs typeface="+mj-cs"/>
                <a:sym typeface="Montserrat-Regular"/>
              </a:defRPr>
            </a:lvl1pPr>
          </a:lstStyle>
          <a:p>
            <a:r>
              <a:t>Branches</a:t>
            </a:r>
          </a:p>
        </p:txBody>
      </p:sp>
    </p:spTree>
  </p:cSld>
  <p:clrMapOvr>
    <a:masterClrMapping/>
  </p:clrMapOvr>
  <mc:AlternateContent xmlns:mc="http://schemas.openxmlformats.org/markup-compatibility/2006" xmlns:p14="http://schemas.microsoft.com/office/powerpoint/2010/main">
    <mc:Choice Requires="p14">
      <p:transition spd="slow" p14:dur="1750">
        <p:push dir="r"/>
      </p:transition>
    </mc:Choice>
    <mc:Fallback xmlns="">
      <p:transition spd="slow">
        <p:fade/>
      </p:transition>
    </mc:Fallback>
  </mc:AlternateContent>
</p:sld>
</file>

<file path=ppt/slides/slide8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idx="13"/>
          </p:nvPr>
        </p:nvSpPr>
        <p:spPr/>
      </p:sp>
      <p:sp>
        <p:nvSpPr>
          <p:cNvPr id="2808" name="Shape 2808"/>
          <p:cNvSpPr/>
          <p:nvPr/>
        </p:nvSpPr>
        <p:spPr>
          <a:xfrm>
            <a:off x="1683121" y="2548578"/>
            <a:ext cx="9737091" cy="8763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5000">
                <a:latin typeface="+mj-lt"/>
                <a:ea typeface="+mj-ea"/>
                <a:cs typeface="+mj-cs"/>
                <a:sym typeface="Montserrat-Regular"/>
              </a:defRPr>
            </a:lvl1pPr>
          </a:lstStyle>
          <a:p>
            <a:r>
              <a:t>The end. Thanks for watching!</a:t>
            </a:r>
          </a:p>
        </p:txBody>
      </p:sp>
      <p:sp>
        <p:nvSpPr>
          <p:cNvPr id="2809" name="Shape 2809"/>
          <p:cNvSpPr/>
          <p:nvPr/>
        </p:nvSpPr>
        <p:spPr>
          <a:xfrm>
            <a:off x="1758395" y="3829467"/>
            <a:ext cx="9968485" cy="11176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p>
            <a:pPr algn="l">
              <a:defRPr>
                <a:solidFill>
                  <a:srgbClr val="717172"/>
                </a:solidFill>
              </a:defRPr>
            </a:pPr>
            <a:r>
              <a:t>There are many variations of passages of Lorem available, but believable</a:t>
            </a:r>
          </a:p>
          <a:p>
            <a:pPr algn="l">
              <a:defRPr>
                <a:solidFill>
                  <a:srgbClr val="717172"/>
                </a:solidFill>
              </a:defRPr>
            </a:pPr>
            <a:r>
              <a:t>going to use a of Lorem Ipsum, you need to be sure there</a:t>
            </a:r>
          </a:p>
        </p:txBody>
      </p:sp>
      <p:sp>
        <p:nvSpPr>
          <p:cNvPr id="2810" name="Shape 2810"/>
          <p:cNvSpPr/>
          <p:nvPr/>
        </p:nvSpPr>
        <p:spPr>
          <a:xfrm>
            <a:off x="1786165" y="9937075"/>
            <a:ext cx="3259329" cy="7239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lnSpc>
                <a:spcPct val="100000"/>
              </a:lnSpc>
              <a:defRPr sz="4000">
                <a:latin typeface="+mj-lt"/>
                <a:ea typeface="+mj-ea"/>
                <a:cs typeface="+mj-cs"/>
                <a:sym typeface="Montserrat-Regular"/>
              </a:defRPr>
            </a:lvl1pPr>
          </a:lstStyle>
          <a:p>
            <a:r>
              <a:t>Get in touch</a:t>
            </a:r>
          </a:p>
        </p:txBody>
      </p:sp>
      <p:grpSp>
        <p:nvGrpSpPr>
          <p:cNvPr id="2817" name="Group 2817"/>
          <p:cNvGrpSpPr/>
          <p:nvPr/>
        </p:nvGrpSpPr>
        <p:grpSpPr>
          <a:xfrm>
            <a:off x="19592318" y="10413333"/>
            <a:ext cx="174159" cy="357283"/>
            <a:chOff x="0" y="0"/>
            <a:chExt cx="174157" cy="357282"/>
          </a:xfrm>
        </p:grpSpPr>
        <p:sp>
          <p:nvSpPr>
            <p:cNvPr id="2811" name="Shape 2811"/>
            <p:cNvSpPr/>
            <p:nvPr/>
          </p:nvSpPr>
          <p:spPr>
            <a:xfrm>
              <a:off x="29654" y="163098"/>
              <a:ext cx="88543" cy="194185"/>
            </a:xfrm>
            <a:custGeom>
              <a:avLst/>
              <a:gdLst/>
              <a:ahLst/>
              <a:cxnLst>
                <a:cxn ang="0">
                  <a:pos x="wd2" y="hd2"/>
                </a:cxn>
                <a:cxn ang="5400000">
                  <a:pos x="wd2" y="hd2"/>
                </a:cxn>
                <a:cxn ang="10800000">
                  <a:pos x="wd2" y="hd2"/>
                </a:cxn>
                <a:cxn ang="16200000">
                  <a:pos x="wd2" y="hd2"/>
                </a:cxn>
              </a:cxnLst>
              <a:rect l="0" t="0" r="r" b="b"/>
              <a:pathLst>
                <a:path w="21600" h="21600" extrusionOk="0">
                  <a:moveTo>
                    <a:pt x="14434" y="21600"/>
                  </a:moveTo>
                  <a:lnTo>
                    <a:pt x="7268" y="21600"/>
                  </a:lnTo>
                  <a:cubicBezTo>
                    <a:pt x="3173" y="21600"/>
                    <a:pt x="0" y="20097"/>
                    <a:pt x="0" y="18313"/>
                  </a:cubicBezTo>
                  <a:lnTo>
                    <a:pt x="0" y="1690"/>
                  </a:lnTo>
                  <a:cubicBezTo>
                    <a:pt x="0" y="798"/>
                    <a:pt x="1638" y="0"/>
                    <a:pt x="3583" y="0"/>
                  </a:cubicBezTo>
                  <a:cubicBezTo>
                    <a:pt x="5630" y="0"/>
                    <a:pt x="7268" y="798"/>
                    <a:pt x="7268" y="1690"/>
                  </a:cubicBezTo>
                  <a:lnTo>
                    <a:pt x="7268" y="18313"/>
                  </a:lnTo>
                  <a:lnTo>
                    <a:pt x="14434" y="18313"/>
                  </a:lnTo>
                  <a:lnTo>
                    <a:pt x="14434" y="1690"/>
                  </a:lnTo>
                  <a:cubicBezTo>
                    <a:pt x="14434" y="798"/>
                    <a:pt x="15970" y="0"/>
                    <a:pt x="18119" y="0"/>
                  </a:cubicBezTo>
                  <a:cubicBezTo>
                    <a:pt x="20064" y="0"/>
                    <a:pt x="21600" y="798"/>
                    <a:pt x="21600" y="1690"/>
                  </a:cubicBezTo>
                  <a:lnTo>
                    <a:pt x="21600" y="18313"/>
                  </a:lnTo>
                  <a:cubicBezTo>
                    <a:pt x="21600" y="20097"/>
                    <a:pt x="18324" y="21600"/>
                    <a:pt x="14434" y="21600"/>
                  </a:cubicBezTo>
                </a:path>
              </a:pathLst>
            </a:custGeom>
            <a:solidFill>
              <a:srgbClr val="6E6F70"/>
            </a:solidFill>
            <a:ln w="12700" cap="flat">
              <a:noFill/>
              <a:miter lim="400000"/>
            </a:ln>
            <a:effectLst/>
          </p:spPr>
          <p:txBody>
            <a:bodyPr wrap="square" lIns="45719" tIns="45719" rIns="45719" bIns="45719" numCol="1" anchor="ctr">
              <a:noAutofit/>
            </a:bodyPr>
            <a:lstStyle/>
            <a:p>
              <a:pPr algn="l" defTabSz="457200">
                <a:lnSpc>
                  <a:spcPct val="93000"/>
                </a:lnSpc>
                <a:defRPr sz="1800">
                  <a:solidFill>
                    <a:srgbClr val="000000"/>
                  </a:solidFill>
                </a:defRPr>
              </a:pPr>
              <a:endParaRPr/>
            </a:p>
          </p:txBody>
        </p:sp>
        <p:sp>
          <p:nvSpPr>
            <p:cNvPr id="2812" name="Shape 2812"/>
            <p:cNvSpPr/>
            <p:nvPr/>
          </p:nvSpPr>
          <p:spPr>
            <a:xfrm>
              <a:off x="0" y="103789"/>
              <a:ext cx="58891" cy="88544"/>
            </a:xfrm>
            <a:custGeom>
              <a:avLst/>
              <a:gdLst/>
              <a:ahLst/>
              <a:cxnLst>
                <a:cxn ang="0">
                  <a:pos x="wd2" y="hd2"/>
                </a:cxn>
                <a:cxn ang="5400000">
                  <a:pos x="wd2" y="hd2"/>
                </a:cxn>
                <a:cxn ang="10800000">
                  <a:pos x="wd2" y="hd2"/>
                </a:cxn>
                <a:cxn ang="16200000">
                  <a:pos x="wd2" y="hd2"/>
                </a:cxn>
              </a:cxnLst>
              <a:rect l="0" t="0" r="r" b="b"/>
              <a:pathLst>
                <a:path w="21600" h="21600" extrusionOk="0">
                  <a:moveTo>
                    <a:pt x="16085" y="21600"/>
                  </a:moveTo>
                  <a:lnTo>
                    <a:pt x="10723" y="21600"/>
                  </a:lnTo>
                  <a:cubicBezTo>
                    <a:pt x="4749" y="21600"/>
                    <a:pt x="0" y="18427"/>
                    <a:pt x="0" y="14229"/>
                  </a:cubicBezTo>
                  <a:lnTo>
                    <a:pt x="0" y="7166"/>
                  </a:lnTo>
                  <a:cubicBezTo>
                    <a:pt x="0" y="3173"/>
                    <a:pt x="4749" y="0"/>
                    <a:pt x="10723" y="0"/>
                  </a:cubicBezTo>
                  <a:lnTo>
                    <a:pt x="16085" y="0"/>
                  </a:lnTo>
                  <a:cubicBezTo>
                    <a:pt x="19149" y="0"/>
                    <a:pt x="21600" y="1433"/>
                    <a:pt x="21600" y="3481"/>
                  </a:cubicBezTo>
                  <a:cubicBezTo>
                    <a:pt x="21600" y="5630"/>
                    <a:pt x="19149" y="7166"/>
                    <a:pt x="16085" y="7166"/>
                  </a:cubicBezTo>
                  <a:lnTo>
                    <a:pt x="10723" y="7166"/>
                  </a:lnTo>
                  <a:lnTo>
                    <a:pt x="10723" y="14229"/>
                  </a:lnTo>
                  <a:lnTo>
                    <a:pt x="16085" y="14229"/>
                  </a:lnTo>
                  <a:cubicBezTo>
                    <a:pt x="19149" y="14229"/>
                    <a:pt x="21600" y="15970"/>
                    <a:pt x="21600" y="17915"/>
                  </a:cubicBezTo>
                  <a:cubicBezTo>
                    <a:pt x="21600" y="19860"/>
                    <a:pt x="19149" y="21600"/>
                    <a:pt x="16085" y="21600"/>
                  </a:cubicBezTo>
                </a:path>
              </a:pathLst>
            </a:custGeom>
            <a:solidFill>
              <a:srgbClr val="6E6F70"/>
            </a:solidFill>
            <a:ln w="12700" cap="flat">
              <a:noFill/>
              <a:miter lim="400000"/>
            </a:ln>
            <a:effectLst/>
          </p:spPr>
          <p:txBody>
            <a:bodyPr wrap="square" lIns="45719" tIns="45719" rIns="45719" bIns="45719" numCol="1" anchor="ctr">
              <a:noAutofit/>
            </a:bodyPr>
            <a:lstStyle/>
            <a:p>
              <a:pPr algn="l" defTabSz="457200">
                <a:lnSpc>
                  <a:spcPct val="93000"/>
                </a:lnSpc>
                <a:defRPr sz="1800">
                  <a:solidFill>
                    <a:srgbClr val="000000"/>
                  </a:solidFill>
                </a:defRPr>
              </a:pPr>
              <a:endParaRPr/>
            </a:p>
          </p:txBody>
        </p:sp>
        <p:sp>
          <p:nvSpPr>
            <p:cNvPr id="2813" name="Shape 2813"/>
            <p:cNvSpPr/>
            <p:nvPr/>
          </p:nvSpPr>
          <p:spPr>
            <a:xfrm>
              <a:off x="88962" y="103789"/>
              <a:ext cx="85196" cy="88544"/>
            </a:xfrm>
            <a:custGeom>
              <a:avLst/>
              <a:gdLst/>
              <a:ahLst/>
              <a:cxnLst>
                <a:cxn ang="0">
                  <a:pos x="wd2" y="hd2"/>
                </a:cxn>
                <a:cxn ang="5400000">
                  <a:pos x="wd2" y="hd2"/>
                </a:cxn>
                <a:cxn ang="10800000">
                  <a:pos x="wd2" y="hd2"/>
                </a:cxn>
                <a:cxn ang="16200000">
                  <a:pos x="wd2" y="hd2"/>
                </a:cxn>
              </a:cxnLst>
              <a:rect l="0" t="0" r="r" b="b"/>
              <a:pathLst>
                <a:path w="21227" h="21600" extrusionOk="0">
                  <a:moveTo>
                    <a:pt x="11008" y="21600"/>
                  </a:moveTo>
                  <a:lnTo>
                    <a:pt x="3738" y="21600"/>
                  </a:lnTo>
                  <a:cubicBezTo>
                    <a:pt x="1558" y="21600"/>
                    <a:pt x="0" y="19860"/>
                    <a:pt x="0" y="17915"/>
                  </a:cubicBezTo>
                  <a:cubicBezTo>
                    <a:pt x="0" y="15970"/>
                    <a:pt x="1558" y="14229"/>
                    <a:pt x="3738" y="14229"/>
                  </a:cubicBezTo>
                  <a:lnTo>
                    <a:pt x="11008" y="14229"/>
                  </a:lnTo>
                  <a:cubicBezTo>
                    <a:pt x="11423" y="14229"/>
                    <a:pt x="11942" y="13820"/>
                    <a:pt x="12150" y="13615"/>
                  </a:cubicBezTo>
                  <a:lnTo>
                    <a:pt x="13708" y="7166"/>
                  </a:lnTo>
                  <a:lnTo>
                    <a:pt x="3738" y="7166"/>
                  </a:lnTo>
                  <a:cubicBezTo>
                    <a:pt x="1558" y="7166"/>
                    <a:pt x="0" y="5630"/>
                    <a:pt x="0" y="3481"/>
                  </a:cubicBezTo>
                  <a:cubicBezTo>
                    <a:pt x="0" y="1433"/>
                    <a:pt x="1558" y="0"/>
                    <a:pt x="3738" y="0"/>
                  </a:cubicBezTo>
                  <a:lnTo>
                    <a:pt x="14746" y="0"/>
                  </a:lnTo>
                  <a:cubicBezTo>
                    <a:pt x="16719" y="0"/>
                    <a:pt x="18692" y="819"/>
                    <a:pt x="19835" y="2355"/>
                  </a:cubicBezTo>
                  <a:cubicBezTo>
                    <a:pt x="21185" y="3890"/>
                    <a:pt x="21600" y="5835"/>
                    <a:pt x="20873" y="7985"/>
                  </a:cubicBezTo>
                  <a:lnTo>
                    <a:pt x="19108" y="15355"/>
                  </a:lnTo>
                  <a:cubicBezTo>
                    <a:pt x="18277" y="18836"/>
                    <a:pt x="14746" y="21600"/>
                    <a:pt x="11008" y="21600"/>
                  </a:cubicBezTo>
                </a:path>
              </a:pathLst>
            </a:custGeom>
            <a:solidFill>
              <a:srgbClr val="6E6F70"/>
            </a:solidFill>
            <a:ln w="12700" cap="flat">
              <a:noFill/>
              <a:miter lim="400000"/>
            </a:ln>
            <a:effectLst/>
          </p:spPr>
          <p:txBody>
            <a:bodyPr wrap="square" lIns="45719" tIns="45719" rIns="45719" bIns="45719" numCol="1" anchor="ctr">
              <a:noAutofit/>
            </a:bodyPr>
            <a:lstStyle/>
            <a:p>
              <a:pPr algn="l" defTabSz="457200">
                <a:lnSpc>
                  <a:spcPct val="93000"/>
                </a:lnSpc>
                <a:defRPr sz="1800">
                  <a:solidFill>
                    <a:srgbClr val="000000"/>
                  </a:solidFill>
                </a:defRPr>
              </a:pPr>
              <a:endParaRPr/>
            </a:p>
          </p:txBody>
        </p:sp>
        <p:sp>
          <p:nvSpPr>
            <p:cNvPr id="2814" name="Shape 2814"/>
            <p:cNvSpPr/>
            <p:nvPr/>
          </p:nvSpPr>
          <p:spPr>
            <a:xfrm>
              <a:off x="88962" y="0"/>
              <a:ext cx="73717" cy="133026"/>
            </a:xfrm>
            <a:custGeom>
              <a:avLst/>
              <a:gdLst/>
              <a:ahLst/>
              <a:cxnLst>
                <a:cxn ang="0">
                  <a:pos x="wd2" y="hd2"/>
                </a:cxn>
                <a:cxn ang="5400000">
                  <a:pos x="wd2" y="hd2"/>
                </a:cxn>
                <a:cxn ang="10800000">
                  <a:pos x="wd2" y="hd2"/>
                </a:cxn>
                <a:cxn ang="16200000">
                  <a:pos x="wd2" y="hd2"/>
                </a:cxn>
              </a:cxnLst>
              <a:rect l="0" t="0" r="r" b="b"/>
              <a:pathLst>
                <a:path w="21600" h="21600" extrusionOk="0">
                  <a:moveTo>
                    <a:pt x="4418" y="21600"/>
                  </a:moveTo>
                  <a:cubicBezTo>
                    <a:pt x="1841" y="21600"/>
                    <a:pt x="0" y="20581"/>
                    <a:pt x="0" y="19155"/>
                  </a:cubicBezTo>
                  <a:lnTo>
                    <a:pt x="0" y="11955"/>
                  </a:lnTo>
                  <a:cubicBezTo>
                    <a:pt x="0" y="10664"/>
                    <a:pt x="1841" y="9645"/>
                    <a:pt x="4418" y="9645"/>
                  </a:cubicBezTo>
                  <a:lnTo>
                    <a:pt x="13009" y="9645"/>
                  </a:lnTo>
                  <a:lnTo>
                    <a:pt x="13009" y="4755"/>
                  </a:lnTo>
                  <a:lnTo>
                    <a:pt x="4418" y="4755"/>
                  </a:lnTo>
                  <a:cubicBezTo>
                    <a:pt x="1841" y="4755"/>
                    <a:pt x="0" y="3736"/>
                    <a:pt x="0" y="2445"/>
                  </a:cubicBezTo>
                  <a:cubicBezTo>
                    <a:pt x="0" y="1155"/>
                    <a:pt x="1841" y="0"/>
                    <a:pt x="4418" y="0"/>
                  </a:cubicBezTo>
                  <a:lnTo>
                    <a:pt x="17427" y="0"/>
                  </a:lnTo>
                  <a:cubicBezTo>
                    <a:pt x="19759" y="0"/>
                    <a:pt x="21600" y="1155"/>
                    <a:pt x="21600" y="2445"/>
                  </a:cubicBezTo>
                  <a:lnTo>
                    <a:pt x="21600" y="11955"/>
                  </a:lnTo>
                  <a:cubicBezTo>
                    <a:pt x="21600" y="13381"/>
                    <a:pt x="19759" y="14400"/>
                    <a:pt x="17427" y="14400"/>
                  </a:cubicBezTo>
                  <a:lnTo>
                    <a:pt x="8591" y="14400"/>
                  </a:lnTo>
                  <a:lnTo>
                    <a:pt x="8591" y="19155"/>
                  </a:lnTo>
                  <a:cubicBezTo>
                    <a:pt x="8591" y="20581"/>
                    <a:pt x="6750" y="21600"/>
                    <a:pt x="4418" y="21600"/>
                  </a:cubicBezTo>
                </a:path>
              </a:pathLst>
            </a:custGeom>
            <a:solidFill>
              <a:srgbClr val="6E6F70"/>
            </a:solidFill>
            <a:ln w="12700" cap="flat">
              <a:noFill/>
              <a:miter lim="400000"/>
            </a:ln>
            <a:effectLst/>
          </p:spPr>
          <p:txBody>
            <a:bodyPr wrap="square" lIns="45719" tIns="45719" rIns="45719" bIns="45719" numCol="1" anchor="ctr">
              <a:noAutofit/>
            </a:bodyPr>
            <a:lstStyle/>
            <a:p>
              <a:pPr algn="l" defTabSz="457200">
                <a:lnSpc>
                  <a:spcPct val="93000"/>
                </a:lnSpc>
                <a:defRPr sz="1800">
                  <a:solidFill>
                    <a:srgbClr val="000000"/>
                  </a:solidFill>
                </a:defRPr>
              </a:pPr>
              <a:endParaRPr/>
            </a:p>
          </p:txBody>
        </p:sp>
        <p:sp>
          <p:nvSpPr>
            <p:cNvPr id="2815" name="Shape 2815"/>
            <p:cNvSpPr/>
            <p:nvPr/>
          </p:nvSpPr>
          <p:spPr>
            <a:xfrm>
              <a:off x="29654" y="59308"/>
              <a:ext cx="29243" cy="73718"/>
            </a:xfrm>
            <a:custGeom>
              <a:avLst/>
              <a:gdLst/>
              <a:ahLst/>
              <a:cxnLst>
                <a:cxn ang="0">
                  <a:pos x="wd2" y="hd2"/>
                </a:cxn>
                <a:cxn ang="5400000">
                  <a:pos x="wd2" y="hd2"/>
                </a:cxn>
                <a:cxn ang="10800000">
                  <a:pos x="wd2" y="hd2"/>
                </a:cxn>
                <a:cxn ang="16200000">
                  <a:pos x="wd2" y="hd2"/>
                </a:cxn>
              </a:cxnLst>
              <a:rect l="0" t="0" r="r" b="b"/>
              <a:pathLst>
                <a:path w="21600" h="21600" extrusionOk="0">
                  <a:moveTo>
                    <a:pt x="10648" y="21600"/>
                  </a:moveTo>
                  <a:cubicBezTo>
                    <a:pt x="4868" y="21600"/>
                    <a:pt x="0" y="19759"/>
                    <a:pt x="0" y="17182"/>
                  </a:cubicBezTo>
                  <a:lnTo>
                    <a:pt x="0" y="4173"/>
                  </a:lnTo>
                  <a:cubicBezTo>
                    <a:pt x="0" y="1841"/>
                    <a:pt x="4868" y="0"/>
                    <a:pt x="10648" y="0"/>
                  </a:cubicBezTo>
                  <a:cubicBezTo>
                    <a:pt x="16732" y="0"/>
                    <a:pt x="21600" y="1841"/>
                    <a:pt x="21600" y="4173"/>
                  </a:cubicBezTo>
                  <a:lnTo>
                    <a:pt x="21600" y="17182"/>
                  </a:lnTo>
                  <a:cubicBezTo>
                    <a:pt x="21600" y="19759"/>
                    <a:pt x="16732" y="21600"/>
                    <a:pt x="10648" y="21600"/>
                  </a:cubicBezTo>
                </a:path>
              </a:pathLst>
            </a:custGeom>
            <a:solidFill>
              <a:srgbClr val="6E6F70"/>
            </a:solidFill>
            <a:ln w="12700" cap="flat">
              <a:noFill/>
              <a:miter lim="400000"/>
            </a:ln>
            <a:effectLst/>
          </p:spPr>
          <p:txBody>
            <a:bodyPr wrap="square" lIns="45719" tIns="45719" rIns="45719" bIns="45719" numCol="1" anchor="ctr">
              <a:noAutofit/>
            </a:bodyPr>
            <a:lstStyle/>
            <a:p>
              <a:pPr algn="l" defTabSz="457200">
                <a:lnSpc>
                  <a:spcPct val="93000"/>
                </a:lnSpc>
                <a:defRPr sz="1800">
                  <a:solidFill>
                    <a:srgbClr val="000000"/>
                  </a:solidFill>
                </a:defRPr>
              </a:pPr>
              <a:endParaRPr/>
            </a:p>
          </p:txBody>
        </p:sp>
        <p:sp>
          <p:nvSpPr>
            <p:cNvPr id="2816" name="Shape 2816"/>
            <p:cNvSpPr/>
            <p:nvPr/>
          </p:nvSpPr>
          <p:spPr>
            <a:xfrm>
              <a:off x="29654" y="0"/>
              <a:ext cx="88543" cy="88545"/>
            </a:xfrm>
            <a:custGeom>
              <a:avLst/>
              <a:gdLst/>
              <a:ahLst/>
              <a:cxnLst>
                <a:cxn ang="0">
                  <a:pos x="wd2" y="hd2"/>
                </a:cxn>
                <a:cxn ang="5400000">
                  <a:pos x="wd2" y="hd2"/>
                </a:cxn>
                <a:cxn ang="10800000">
                  <a:pos x="wd2" y="hd2"/>
                </a:cxn>
                <a:cxn ang="16200000">
                  <a:pos x="wd2" y="hd2"/>
                </a:cxn>
              </a:cxnLst>
              <a:rect l="0" t="0" r="r" b="b"/>
              <a:pathLst>
                <a:path w="21600" h="21600" extrusionOk="0">
                  <a:moveTo>
                    <a:pt x="3583" y="21600"/>
                  </a:moveTo>
                  <a:cubicBezTo>
                    <a:pt x="1638" y="21600"/>
                    <a:pt x="0" y="20072"/>
                    <a:pt x="0" y="17932"/>
                  </a:cubicBezTo>
                  <a:cubicBezTo>
                    <a:pt x="0" y="9272"/>
                    <a:pt x="4709" y="0"/>
                    <a:pt x="18119" y="0"/>
                  </a:cubicBezTo>
                  <a:cubicBezTo>
                    <a:pt x="20064" y="0"/>
                    <a:pt x="21600" y="1732"/>
                    <a:pt x="21600" y="3668"/>
                  </a:cubicBezTo>
                  <a:cubicBezTo>
                    <a:pt x="21600" y="5604"/>
                    <a:pt x="20064" y="7132"/>
                    <a:pt x="18119" y="7132"/>
                  </a:cubicBezTo>
                  <a:cubicBezTo>
                    <a:pt x="10749" y="7132"/>
                    <a:pt x="7268" y="10800"/>
                    <a:pt x="7268" y="17932"/>
                  </a:cubicBezTo>
                  <a:cubicBezTo>
                    <a:pt x="7268" y="20072"/>
                    <a:pt x="5630" y="21600"/>
                    <a:pt x="3583" y="21600"/>
                  </a:cubicBezTo>
                </a:path>
              </a:pathLst>
            </a:custGeom>
            <a:solidFill>
              <a:srgbClr val="6E6F70"/>
            </a:solidFill>
            <a:ln w="12700" cap="flat">
              <a:noFill/>
              <a:miter lim="400000"/>
            </a:ln>
            <a:effectLst/>
          </p:spPr>
          <p:txBody>
            <a:bodyPr wrap="square" lIns="45719" tIns="45719" rIns="45719" bIns="45719" numCol="1" anchor="ctr">
              <a:noAutofit/>
            </a:bodyPr>
            <a:lstStyle/>
            <a:p>
              <a:pPr algn="l" defTabSz="457200">
                <a:lnSpc>
                  <a:spcPct val="93000"/>
                </a:lnSpc>
                <a:defRPr sz="1800">
                  <a:solidFill>
                    <a:srgbClr val="000000"/>
                  </a:solidFill>
                </a:defRPr>
              </a:pPr>
              <a:endParaRPr/>
            </a:p>
          </p:txBody>
        </p:sp>
      </p:grpSp>
      <p:sp>
        <p:nvSpPr>
          <p:cNvPr id="2818" name="Shape 2818"/>
          <p:cNvSpPr/>
          <p:nvPr/>
        </p:nvSpPr>
        <p:spPr>
          <a:xfrm>
            <a:off x="21310379" y="10457815"/>
            <a:ext cx="355431" cy="266469"/>
          </a:xfrm>
          <a:custGeom>
            <a:avLst/>
            <a:gdLst/>
            <a:ahLst/>
            <a:cxnLst>
              <a:cxn ang="0">
                <a:pos x="wd2" y="hd2"/>
              </a:cxn>
              <a:cxn ang="5400000">
                <a:pos x="wd2" y="hd2"/>
              </a:cxn>
              <a:cxn ang="10800000">
                <a:pos x="wd2" y="hd2"/>
              </a:cxn>
              <a:cxn ang="16200000">
                <a:pos x="wd2" y="hd2"/>
              </a:cxn>
            </a:cxnLst>
            <a:rect l="0" t="0" r="r" b="b"/>
            <a:pathLst>
              <a:path w="21600" h="21600" extrusionOk="0">
                <a:moveTo>
                  <a:pt x="10813" y="2381"/>
                </a:moveTo>
                <a:cubicBezTo>
                  <a:pt x="5956" y="2381"/>
                  <a:pt x="3732" y="2959"/>
                  <a:pt x="3681" y="2959"/>
                </a:cubicBezTo>
                <a:cubicBezTo>
                  <a:pt x="3246" y="3027"/>
                  <a:pt x="2710" y="3674"/>
                  <a:pt x="2480" y="4184"/>
                </a:cubicBezTo>
                <a:cubicBezTo>
                  <a:pt x="2480" y="4184"/>
                  <a:pt x="1789" y="6395"/>
                  <a:pt x="1789" y="10783"/>
                </a:cubicBezTo>
                <a:cubicBezTo>
                  <a:pt x="1789" y="15273"/>
                  <a:pt x="2480" y="17416"/>
                  <a:pt x="2480" y="17416"/>
                </a:cubicBezTo>
                <a:cubicBezTo>
                  <a:pt x="2710" y="17926"/>
                  <a:pt x="3246" y="18573"/>
                  <a:pt x="3681" y="18641"/>
                </a:cubicBezTo>
                <a:cubicBezTo>
                  <a:pt x="3732" y="18641"/>
                  <a:pt x="5956" y="19219"/>
                  <a:pt x="10813" y="19219"/>
                </a:cubicBezTo>
                <a:cubicBezTo>
                  <a:pt x="15593" y="19219"/>
                  <a:pt x="17868" y="18641"/>
                  <a:pt x="17919" y="18641"/>
                </a:cubicBezTo>
                <a:cubicBezTo>
                  <a:pt x="18302" y="18573"/>
                  <a:pt x="18890" y="17926"/>
                  <a:pt x="19069" y="17416"/>
                </a:cubicBezTo>
                <a:cubicBezTo>
                  <a:pt x="19069" y="17416"/>
                  <a:pt x="19760" y="15273"/>
                  <a:pt x="19760" y="10783"/>
                </a:cubicBezTo>
                <a:cubicBezTo>
                  <a:pt x="19760" y="6395"/>
                  <a:pt x="19069" y="4184"/>
                  <a:pt x="19069" y="4184"/>
                </a:cubicBezTo>
                <a:cubicBezTo>
                  <a:pt x="18890" y="3674"/>
                  <a:pt x="18302" y="3027"/>
                  <a:pt x="17868" y="2959"/>
                </a:cubicBezTo>
                <a:cubicBezTo>
                  <a:pt x="17868" y="2959"/>
                  <a:pt x="15593" y="2381"/>
                  <a:pt x="10813" y="2381"/>
                </a:cubicBezTo>
                <a:close/>
                <a:moveTo>
                  <a:pt x="10813" y="21600"/>
                </a:moveTo>
                <a:cubicBezTo>
                  <a:pt x="5777" y="21600"/>
                  <a:pt x="3451" y="21022"/>
                  <a:pt x="3349" y="21022"/>
                </a:cubicBezTo>
                <a:cubicBezTo>
                  <a:pt x="2326" y="20818"/>
                  <a:pt x="1278" y="19661"/>
                  <a:pt x="869" y="18437"/>
                </a:cubicBezTo>
                <a:cubicBezTo>
                  <a:pt x="792" y="18266"/>
                  <a:pt x="0" y="15749"/>
                  <a:pt x="0" y="10783"/>
                </a:cubicBezTo>
                <a:cubicBezTo>
                  <a:pt x="0" y="5817"/>
                  <a:pt x="792" y="3300"/>
                  <a:pt x="869" y="3163"/>
                </a:cubicBezTo>
                <a:cubicBezTo>
                  <a:pt x="1278" y="1939"/>
                  <a:pt x="2326" y="782"/>
                  <a:pt x="3349" y="578"/>
                </a:cubicBezTo>
                <a:cubicBezTo>
                  <a:pt x="3451" y="578"/>
                  <a:pt x="5777" y="0"/>
                  <a:pt x="10813" y="0"/>
                </a:cubicBezTo>
                <a:cubicBezTo>
                  <a:pt x="15823" y="0"/>
                  <a:pt x="18149" y="578"/>
                  <a:pt x="18251" y="578"/>
                </a:cubicBezTo>
                <a:cubicBezTo>
                  <a:pt x="19223" y="782"/>
                  <a:pt x="20322" y="1939"/>
                  <a:pt x="20731" y="3163"/>
                </a:cubicBezTo>
                <a:cubicBezTo>
                  <a:pt x="20731" y="3300"/>
                  <a:pt x="21600" y="5817"/>
                  <a:pt x="21600" y="10783"/>
                </a:cubicBezTo>
                <a:cubicBezTo>
                  <a:pt x="21600" y="15749"/>
                  <a:pt x="20731" y="18266"/>
                  <a:pt x="20731" y="18437"/>
                </a:cubicBezTo>
                <a:cubicBezTo>
                  <a:pt x="20322" y="19661"/>
                  <a:pt x="19223" y="20818"/>
                  <a:pt x="18251" y="21022"/>
                </a:cubicBezTo>
                <a:cubicBezTo>
                  <a:pt x="18149" y="21022"/>
                  <a:pt x="15823" y="21600"/>
                  <a:pt x="10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19" name="Shape 2819"/>
          <p:cNvSpPr/>
          <p:nvPr/>
        </p:nvSpPr>
        <p:spPr>
          <a:xfrm>
            <a:off x="21458651" y="10546777"/>
            <a:ext cx="73720" cy="88544"/>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49"/>
                </a:lnTo>
                <a:lnTo>
                  <a:pt x="0" y="2160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20" name="Shape 2820"/>
          <p:cNvSpPr/>
          <p:nvPr/>
        </p:nvSpPr>
        <p:spPr>
          <a:xfrm>
            <a:off x="21443822" y="10532577"/>
            <a:ext cx="103369" cy="117573"/>
          </a:xfrm>
          <a:custGeom>
            <a:avLst/>
            <a:gdLst/>
            <a:ahLst/>
            <a:cxnLst>
              <a:cxn ang="0">
                <a:pos x="wd2" y="hd2"/>
              </a:cxn>
              <a:cxn ang="5400000">
                <a:pos x="wd2" y="hd2"/>
              </a:cxn>
              <a:cxn ang="10800000">
                <a:pos x="wd2" y="hd2"/>
              </a:cxn>
              <a:cxn ang="16200000">
                <a:pos x="wd2" y="hd2"/>
              </a:cxn>
            </a:cxnLst>
            <a:rect l="0" t="0" r="r" b="b"/>
            <a:pathLst>
              <a:path w="21600" h="21486" extrusionOk="0">
                <a:moveTo>
                  <a:pt x="6171" y="7290"/>
                </a:moveTo>
                <a:lnTo>
                  <a:pt x="6171" y="14082"/>
                </a:lnTo>
                <a:lnTo>
                  <a:pt x="12431" y="10648"/>
                </a:lnTo>
                <a:lnTo>
                  <a:pt x="6171" y="7290"/>
                </a:lnTo>
                <a:close/>
                <a:moveTo>
                  <a:pt x="2998" y="21486"/>
                </a:moveTo>
                <a:cubicBezTo>
                  <a:pt x="2469" y="21486"/>
                  <a:pt x="2028" y="21333"/>
                  <a:pt x="1499" y="21181"/>
                </a:cubicBezTo>
                <a:cubicBezTo>
                  <a:pt x="617" y="20723"/>
                  <a:pt x="0" y="19731"/>
                  <a:pt x="0" y="18738"/>
                </a:cubicBezTo>
                <a:lnTo>
                  <a:pt x="0" y="2634"/>
                </a:lnTo>
                <a:cubicBezTo>
                  <a:pt x="0" y="1641"/>
                  <a:pt x="617" y="802"/>
                  <a:pt x="1499" y="344"/>
                </a:cubicBezTo>
                <a:cubicBezTo>
                  <a:pt x="2469" y="-114"/>
                  <a:pt x="3703" y="-114"/>
                  <a:pt x="4673" y="344"/>
                </a:cubicBezTo>
                <a:lnTo>
                  <a:pt x="20101" y="8434"/>
                </a:lnTo>
                <a:cubicBezTo>
                  <a:pt x="20983" y="8892"/>
                  <a:pt x="21600" y="9732"/>
                  <a:pt x="21600" y="10648"/>
                </a:cubicBezTo>
                <a:cubicBezTo>
                  <a:pt x="21600" y="11640"/>
                  <a:pt x="20983" y="12480"/>
                  <a:pt x="20101" y="12938"/>
                </a:cubicBezTo>
                <a:lnTo>
                  <a:pt x="4673" y="21028"/>
                </a:lnTo>
                <a:cubicBezTo>
                  <a:pt x="4144" y="21333"/>
                  <a:pt x="3527" y="21486"/>
                  <a:pt x="2998" y="2148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21" name="Shape 2821"/>
          <p:cNvSpPr/>
          <p:nvPr/>
        </p:nvSpPr>
        <p:spPr>
          <a:xfrm>
            <a:off x="22263349" y="10413333"/>
            <a:ext cx="251599" cy="355432"/>
          </a:xfrm>
          <a:custGeom>
            <a:avLst/>
            <a:gdLst/>
            <a:ahLst/>
            <a:cxnLst>
              <a:cxn ang="0">
                <a:pos x="wd2" y="hd2"/>
              </a:cxn>
              <a:cxn ang="5400000">
                <a:pos x="wd2" y="hd2"/>
              </a:cxn>
              <a:cxn ang="10800000">
                <a:pos x="wd2" y="hd2"/>
              </a:cxn>
              <a:cxn ang="16200000">
                <a:pos x="wd2" y="hd2"/>
              </a:cxn>
            </a:cxnLst>
            <a:rect l="0" t="0" r="r" b="b"/>
            <a:pathLst>
              <a:path w="21438" h="21600" extrusionOk="0">
                <a:moveTo>
                  <a:pt x="2503" y="9002"/>
                </a:moveTo>
                <a:lnTo>
                  <a:pt x="5007" y="9002"/>
                </a:lnTo>
                <a:cubicBezTo>
                  <a:pt x="5758" y="9002"/>
                  <a:pt x="6294" y="9385"/>
                  <a:pt x="6294" y="9869"/>
                </a:cubicBezTo>
                <a:lnTo>
                  <a:pt x="6294" y="16245"/>
                </a:lnTo>
                <a:cubicBezTo>
                  <a:pt x="6294" y="17112"/>
                  <a:pt x="6294" y="19815"/>
                  <a:pt x="12588" y="19815"/>
                </a:cubicBezTo>
                <a:cubicBezTo>
                  <a:pt x="14984" y="19815"/>
                  <a:pt x="17344" y="19050"/>
                  <a:pt x="18560" y="18565"/>
                </a:cubicBezTo>
                <a:lnTo>
                  <a:pt x="17058" y="16474"/>
                </a:lnTo>
                <a:cubicBezTo>
                  <a:pt x="16951" y="16525"/>
                  <a:pt x="16808" y="16576"/>
                  <a:pt x="16665" y="16627"/>
                </a:cubicBezTo>
                <a:cubicBezTo>
                  <a:pt x="15771" y="16831"/>
                  <a:pt x="15056" y="16959"/>
                  <a:pt x="14376" y="16959"/>
                </a:cubicBezTo>
                <a:cubicBezTo>
                  <a:pt x="13625" y="16959"/>
                  <a:pt x="11301" y="16780"/>
                  <a:pt x="11301" y="14357"/>
                </a:cubicBezTo>
                <a:lnTo>
                  <a:pt x="11301" y="9869"/>
                </a:lnTo>
                <a:cubicBezTo>
                  <a:pt x="11301" y="9385"/>
                  <a:pt x="11909" y="9002"/>
                  <a:pt x="12588" y="9002"/>
                </a:cubicBezTo>
                <a:lnTo>
                  <a:pt x="17630" y="9002"/>
                </a:lnTo>
                <a:lnTo>
                  <a:pt x="17630" y="6324"/>
                </a:lnTo>
                <a:lnTo>
                  <a:pt x="12588" y="6324"/>
                </a:lnTo>
                <a:cubicBezTo>
                  <a:pt x="11909" y="6324"/>
                  <a:pt x="11301" y="5891"/>
                  <a:pt x="11301" y="5406"/>
                </a:cubicBezTo>
                <a:lnTo>
                  <a:pt x="11301" y="1785"/>
                </a:lnTo>
                <a:lnTo>
                  <a:pt x="7510" y="1785"/>
                </a:lnTo>
                <a:cubicBezTo>
                  <a:pt x="7117" y="4743"/>
                  <a:pt x="4864" y="6044"/>
                  <a:pt x="2503" y="6273"/>
                </a:cubicBezTo>
                <a:lnTo>
                  <a:pt x="2503" y="9002"/>
                </a:lnTo>
                <a:close/>
                <a:moveTo>
                  <a:pt x="12588" y="21600"/>
                </a:moveTo>
                <a:cubicBezTo>
                  <a:pt x="6974" y="21600"/>
                  <a:pt x="3791" y="19636"/>
                  <a:pt x="3791" y="16245"/>
                </a:cubicBezTo>
                <a:lnTo>
                  <a:pt x="3791" y="10787"/>
                </a:lnTo>
                <a:lnTo>
                  <a:pt x="1216" y="10787"/>
                </a:lnTo>
                <a:cubicBezTo>
                  <a:pt x="536" y="10787"/>
                  <a:pt x="0" y="10430"/>
                  <a:pt x="0" y="9869"/>
                </a:cubicBezTo>
                <a:lnTo>
                  <a:pt x="0" y="5406"/>
                </a:lnTo>
                <a:cubicBezTo>
                  <a:pt x="0" y="5126"/>
                  <a:pt x="179" y="4922"/>
                  <a:pt x="393" y="4692"/>
                </a:cubicBezTo>
                <a:cubicBezTo>
                  <a:pt x="679" y="4539"/>
                  <a:pt x="1073" y="4488"/>
                  <a:pt x="1430" y="4539"/>
                </a:cubicBezTo>
                <a:cubicBezTo>
                  <a:pt x="1430" y="4539"/>
                  <a:pt x="1538" y="4539"/>
                  <a:pt x="1681" y="4539"/>
                </a:cubicBezTo>
                <a:cubicBezTo>
                  <a:pt x="2897" y="4539"/>
                  <a:pt x="5007" y="4055"/>
                  <a:pt x="5007" y="918"/>
                </a:cubicBezTo>
                <a:cubicBezTo>
                  <a:pt x="5007" y="434"/>
                  <a:pt x="5615" y="0"/>
                  <a:pt x="6294" y="0"/>
                </a:cubicBezTo>
                <a:lnTo>
                  <a:pt x="12588" y="0"/>
                </a:lnTo>
                <a:cubicBezTo>
                  <a:pt x="13268" y="0"/>
                  <a:pt x="13875" y="434"/>
                  <a:pt x="13875" y="918"/>
                </a:cubicBezTo>
                <a:lnTo>
                  <a:pt x="13875" y="4488"/>
                </a:lnTo>
                <a:lnTo>
                  <a:pt x="18846" y="4488"/>
                </a:lnTo>
                <a:cubicBezTo>
                  <a:pt x="19597" y="4488"/>
                  <a:pt x="20134" y="4922"/>
                  <a:pt x="20134" y="5406"/>
                </a:cubicBezTo>
                <a:lnTo>
                  <a:pt x="20134" y="9869"/>
                </a:lnTo>
                <a:cubicBezTo>
                  <a:pt x="20134" y="10430"/>
                  <a:pt x="19597" y="10787"/>
                  <a:pt x="18846" y="10787"/>
                </a:cubicBezTo>
                <a:lnTo>
                  <a:pt x="13875" y="10787"/>
                </a:lnTo>
                <a:lnTo>
                  <a:pt x="13875" y="14357"/>
                </a:lnTo>
                <a:cubicBezTo>
                  <a:pt x="13875" y="15174"/>
                  <a:pt x="14162" y="15174"/>
                  <a:pt x="14376" y="15174"/>
                </a:cubicBezTo>
                <a:cubicBezTo>
                  <a:pt x="14626" y="15174"/>
                  <a:pt x="14984" y="15123"/>
                  <a:pt x="15771" y="14944"/>
                </a:cubicBezTo>
                <a:cubicBezTo>
                  <a:pt x="16343" y="14740"/>
                  <a:pt x="17058" y="14511"/>
                  <a:pt x="17058" y="14511"/>
                </a:cubicBezTo>
                <a:cubicBezTo>
                  <a:pt x="17344" y="14409"/>
                  <a:pt x="17738" y="14357"/>
                  <a:pt x="18024" y="14460"/>
                </a:cubicBezTo>
                <a:cubicBezTo>
                  <a:pt x="18310" y="14511"/>
                  <a:pt x="18632" y="14689"/>
                  <a:pt x="18775" y="14893"/>
                </a:cubicBezTo>
                <a:lnTo>
                  <a:pt x="21278" y="18514"/>
                </a:lnTo>
                <a:cubicBezTo>
                  <a:pt x="21600" y="18897"/>
                  <a:pt x="21421" y="19381"/>
                  <a:pt x="20885" y="19636"/>
                </a:cubicBezTo>
                <a:cubicBezTo>
                  <a:pt x="20742" y="19713"/>
                  <a:pt x="16951" y="21600"/>
                  <a:pt x="1258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22" name="Shape 2822"/>
          <p:cNvSpPr/>
          <p:nvPr/>
        </p:nvSpPr>
        <p:spPr>
          <a:xfrm>
            <a:off x="20358535" y="10442987"/>
            <a:ext cx="354303" cy="297975"/>
          </a:xfrm>
          <a:custGeom>
            <a:avLst/>
            <a:gdLst/>
            <a:ahLst/>
            <a:cxnLst>
              <a:cxn ang="0">
                <a:pos x="wd2" y="hd2"/>
              </a:cxn>
              <a:cxn ang="5400000">
                <a:pos x="wd2" y="hd2"/>
              </a:cxn>
              <a:cxn ang="10800000">
                <a:pos x="wd2" y="hd2"/>
              </a:cxn>
              <a:cxn ang="16200000">
                <a:pos x="wd2" y="hd2"/>
              </a:cxn>
            </a:cxnLst>
            <a:rect l="0" t="0" r="r" b="b"/>
            <a:pathLst>
              <a:path w="21420" h="21600" extrusionOk="0">
                <a:moveTo>
                  <a:pt x="14186" y="0"/>
                </a:moveTo>
                <a:cubicBezTo>
                  <a:pt x="11597" y="0"/>
                  <a:pt x="9440" y="2139"/>
                  <a:pt x="8856" y="5041"/>
                </a:cubicBezTo>
                <a:cubicBezTo>
                  <a:pt x="7181" y="4461"/>
                  <a:pt x="5734" y="3300"/>
                  <a:pt x="4566" y="1619"/>
                </a:cubicBezTo>
                <a:cubicBezTo>
                  <a:pt x="4236" y="1100"/>
                  <a:pt x="3703" y="825"/>
                  <a:pt x="3221" y="825"/>
                </a:cubicBezTo>
                <a:lnTo>
                  <a:pt x="3044" y="825"/>
                </a:lnTo>
                <a:cubicBezTo>
                  <a:pt x="2460" y="886"/>
                  <a:pt x="1927" y="1283"/>
                  <a:pt x="1647" y="1864"/>
                </a:cubicBezTo>
                <a:cubicBezTo>
                  <a:pt x="1165" y="2902"/>
                  <a:pt x="911" y="4002"/>
                  <a:pt x="911" y="5163"/>
                </a:cubicBezTo>
                <a:cubicBezTo>
                  <a:pt x="911" y="5805"/>
                  <a:pt x="1013" y="6477"/>
                  <a:pt x="1165" y="7119"/>
                </a:cubicBezTo>
                <a:cubicBezTo>
                  <a:pt x="962" y="7424"/>
                  <a:pt x="861" y="7821"/>
                  <a:pt x="861" y="8279"/>
                </a:cubicBezTo>
                <a:cubicBezTo>
                  <a:pt x="861" y="9838"/>
                  <a:pt x="1292" y="11243"/>
                  <a:pt x="2028" y="12404"/>
                </a:cubicBezTo>
                <a:cubicBezTo>
                  <a:pt x="1977" y="12679"/>
                  <a:pt x="2028" y="12984"/>
                  <a:pt x="2079" y="13259"/>
                </a:cubicBezTo>
                <a:cubicBezTo>
                  <a:pt x="2307" y="14023"/>
                  <a:pt x="2612" y="14726"/>
                  <a:pt x="2993" y="15337"/>
                </a:cubicBezTo>
                <a:cubicBezTo>
                  <a:pt x="2891" y="15337"/>
                  <a:pt x="2790" y="15337"/>
                  <a:pt x="2688" y="15337"/>
                </a:cubicBezTo>
                <a:cubicBezTo>
                  <a:pt x="2460" y="15337"/>
                  <a:pt x="2206" y="15337"/>
                  <a:pt x="2028" y="15337"/>
                </a:cubicBezTo>
                <a:lnTo>
                  <a:pt x="1825" y="15245"/>
                </a:lnTo>
                <a:cubicBezTo>
                  <a:pt x="1064" y="15245"/>
                  <a:pt x="378" y="15826"/>
                  <a:pt x="99" y="16681"/>
                </a:cubicBezTo>
                <a:cubicBezTo>
                  <a:pt x="-180" y="17659"/>
                  <a:pt x="150" y="18759"/>
                  <a:pt x="861" y="19278"/>
                </a:cubicBezTo>
                <a:cubicBezTo>
                  <a:pt x="2891" y="20806"/>
                  <a:pt x="5252" y="21600"/>
                  <a:pt x="8044" y="21600"/>
                </a:cubicBezTo>
                <a:cubicBezTo>
                  <a:pt x="12663" y="21600"/>
                  <a:pt x="15404" y="18942"/>
                  <a:pt x="16851" y="16742"/>
                </a:cubicBezTo>
                <a:cubicBezTo>
                  <a:pt x="18526" y="14237"/>
                  <a:pt x="19542" y="10937"/>
                  <a:pt x="19593" y="7485"/>
                </a:cubicBezTo>
                <a:cubicBezTo>
                  <a:pt x="20202" y="6905"/>
                  <a:pt x="20684" y="6263"/>
                  <a:pt x="21115" y="5499"/>
                </a:cubicBezTo>
                <a:cubicBezTo>
                  <a:pt x="21318" y="5163"/>
                  <a:pt x="21420" y="4705"/>
                  <a:pt x="21420" y="4186"/>
                </a:cubicBezTo>
                <a:cubicBezTo>
                  <a:pt x="21420" y="3605"/>
                  <a:pt x="21268" y="3086"/>
                  <a:pt x="20938" y="2719"/>
                </a:cubicBezTo>
                <a:cubicBezTo>
                  <a:pt x="20989" y="1986"/>
                  <a:pt x="20785" y="1283"/>
                  <a:pt x="20303" y="825"/>
                </a:cubicBezTo>
                <a:cubicBezTo>
                  <a:pt x="19973" y="519"/>
                  <a:pt x="19542" y="306"/>
                  <a:pt x="19161" y="306"/>
                </a:cubicBezTo>
                <a:cubicBezTo>
                  <a:pt x="18856" y="306"/>
                  <a:pt x="18526" y="458"/>
                  <a:pt x="18247" y="642"/>
                </a:cubicBezTo>
                <a:cubicBezTo>
                  <a:pt x="17943" y="825"/>
                  <a:pt x="17613" y="1039"/>
                  <a:pt x="17283" y="1161"/>
                </a:cubicBezTo>
                <a:cubicBezTo>
                  <a:pt x="16369" y="458"/>
                  <a:pt x="15303" y="0"/>
                  <a:pt x="14186" y="0"/>
                </a:cubicBezTo>
                <a:close/>
                <a:moveTo>
                  <a:pt x="19643" y="4186"/>
                </a:moveTo>
                <a:lnTo>
                  <a:pt x="14186" y="2200"/>
                </a:lnTo>
                <a:cubicBezTo>
                  <a:pt x="15201" y="2200"/>
                  <a:pt x="16166" y="2719"/>
                  <a:pt x="16851" y="3544"/>
                </a:cubicBezTo>
                <a:cubicBezTo>
                  <a:pt x="17663" y="3361"/>
                  <a:pt x="18476" y="2964"/>
                  <a:pt x="19161" y="2505"/>
                </a:cubicBezTo>
                <a:cubicBezTo>
                  <a:pt x="18907" y="3483"/>
                  <a:pt x="18323" y="4338"/>
                  <a:pt x="17562" y="4919"/>
                </a:cubicBezTo>
                <a:cubicBezTo>
                  <a:pt x="18323" y="4766"/>
                  <a:pt x="19009" y="4583"/>
                  <a:pt x="19643" y="4186"/>
                </a:cubicBezTo>
                <a:cubicBezTo>
                  <a:pt x="19161" y="5102"/>
                  <a:pt x="18526" y="5866"/>
                  <a:pt x="17816" y="6477"/>
                </a:cubicBezTo>
                <a:cubicBezTo>
                  <a:pt x="17816" y="6660"/>
                  <a:pt x="17816" y="6844"/>
                  <a:pt x="17816" y="7057"/>
                </a:cubicBezTo>
                <a:cubicBezTo>
                  <a:pt x="17816" y="12740"/>
                  <a:pt x="14821" y="19400"/>
                  <a:pt x="8044" y="19400"/>
                </a:cubicBezTo>
                <a:cubicBezTo>
                  <a:pt x="5353" y="19400"/>
                  <a:pt x="3424" y="18698"/>
                  <a:pt x="1825" y="17445"/>
                </a:cubicBezTo>
                <a:cubicBezTo>
                  <a:pt x="2079" y="17445"/>
                  <a:pt x="2358" y="17506"/>
                  <a:pt x="2688" y="17506"/>
                </a:cubicBezTo>
                <a:cubicBezTo>
                  <a:pt x="4389" y="17506"/>
                  <a:pt x="5962" y="16803"/>
                  <a:pt x="7257" y="15642"/>
                </a:cubicBezTo>
                <a:cubicBezTo>
                  <a:pt x="5632" y="15581"/>
                  <a:pt x="4287" y="14359"/>
                  <a:pt x="3805" y="12618"/>
                </a:cubicBezTo>
                <a:cubicBezTo>
                  <a:pt x="4033" y="12679"/>
                  <a:pt x="4236" y="12679"/>
                  <a:pt x="4516" y="12679"/>
                </a:cubicBezTo>
                <a:cubicBezTo>
                  <a:pt x="4820" y="12679"/>
                  <a:pt x="5150" y="12679"/>
                  <a:pt x="5480" y="12526"/>
                </a:cubicBezTo>
                <a:cubicBezTo>
                  <a:pt x="3805" y="12160"/>
                  <a:pt x="2688" y="10418"/>
                  <a:pt x="2688" y="8279"/>
                </a:cubicBezTo>
                <a:cubicBezTo>
                  <a:pt x="3170" y="8585"/>
                  <a:pt x="3754" y="8799"/>
                  <a:pt x="4338" y="8799"/>
                </a:cubicBezTo>
                <a:cubicBezTo>
                  <a:pt x="3323" y="8005"/>
                  <a:pt x="2688" y="6660"/>
                  <a:pt x="2688" y="5163"/>
                </a:cubicBezTo>
                <a:cubicBezTo>
                  <a:pt x="2688" y="4399"/>
                  <a:pt x="2891" y="3605"/>
                  <a:pt x="3221" y="2964"/>
                </a:cubicBezTo>
                <a:cubicBezTo>
                  <a:pt x="4998" y="5621"/>
                  <a:pt x="7561" y="7302"/>
                  <a:pt x="10582" y="7485"/>
                </a:cubicBezTo>
                <a:cubicBezTo>
                  <a:pt x="10531" y="7180"/>
                  <a:pt x="10531" y="6844"/>
                  <a:pt x="10531" y="6538"/>
                </a:cubicBezTo>
                <a:cubicBezTo>
                  <a:pt x="10531" y="4124"/>
                  <a:pt x="12130" y="2200"/>
                  <a:pt x="14186" y="2200"/>
                </a:cubicBezTo>
                <a:lnTo>
                  <a:pt x="19643" y="4186"/>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23" name="Shape 2823"/>
          <p:cNvSpPr/>
          <p:nvPr/>
        </p:nvSpPr>
        <p:spPr>
          <a:xfrm>
            <a:off x="1777538" y="10731186"/>
            <a:ext cx="4701795"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gn="l">
              <a:defRPr sz="2000">
                <a:solidFill>
                  <a:srgbClr val="717172"/>
                </a:solidFill>
              </a:defRPr>
            </a:lvl1pPr>
          </a:lstStyle>
          <a:p>
            <a:r>
              <a:t>There are many variations of passages of</a:t>
            </a:r>
          </a:p>
        </p:txBody>
      </p:sp>
      <p:sp>
        <p:nvSpPr>
          <p:cNvPr id="2824" name="Shape 2824"/>
          <p:cNvSpPr/>
          <p:nvPr/>
        </p:nvSpPr>
        <p:spPr>
          <a:xfrm>
            <a:off x="11148220" y="10090324"/>
            <a:ext cx="2341373"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2000">
                <a:solidFill>
                  <a:srgbClr val="717172"/>
                </a:solidFill>
              </a:defRPr>
            </a:lvl1pPr>
          </a:lstStyle>
          <a:p>
            <a:r>
              <a:t>athena@gmail.com</a:t>
            </a:r>
          </a:p>
        </p:txBody>
      </p:sp>
      <p:sp>
        <p:nvSpPr>
          <p:cNvPr id="2825" name="Shape 2825"/>
          <p:cNvSpPr/>
          <p:nvPr/>
        </p:nvSpPr>
        <p:spPr>
          <a:xfrm>
            <a:off x="10778015" y="10636424"/>
            <a:ext cx="3081783" cy="4445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defRPr sz="2000">
                <a:solidFill>
                  <a:srgbClr val="717172"/>
                </a:solidFill>
              </a:defRPr>
            </a:lvl1pPr>
          </a:lstStyle>
          <a:p>
            <a:r>
              <a:t>www.athenacompany.com</a:t>
            </a:r>
          </a:p>
        </p:txBody>
      </p:sp>
      <p:sp>
        <p:nvSpPr>
          <p:cNvPr id="2826" name="Shape 2826"/>
          <p:cNvSpPr/>
          <p:nvPr/>
        </p:nvSpPr>
        <p:spPr>
          <a:xfrm rot="13500000">
            <a:off x="10425565" y="8698633"/>
            <a:ext cx="3786683" cy="3786683"/>
          </a:xfrm>
          <a:prstGeom prst="roundRect">
            <a:avLst>
              <a:gd name="adj" fmla="val 32703"/>
            </a:avLst>
          </a:prstGeom>
          <a:ln w="12700">
            <a:solidFill>
              <a:srgbClr val="E8E9EB"/>
            </a:solidFill>
            <a:miter lim="400000"/>
          </a:ln>
        </p:spPr>
        <p:txBody>
          <a:bodyPr lIns="50800" tIns="50800" rIns="50800" bIns="50800" anchor="ctr"/>
          <a:lstStyle/>
          <a:p>
            <a:pPr>
              <a:lnSpc>
                <a:spcPct val="100000"/>
              </a:lnSpc>
              <a:defRPr sz="3200">
                <a:solidFill>
                  <a:srgbClr val="FFFFFF"/>
                </a:solidFill>
              </a:defRPr>
            </a:pPr>
            <a:endParaRPr/>
          </a:p>
        </p:txBody>
      </p:sp>
    </p:spTree>
  </p:cSld>
  <p:clrMapOvr>
    <a:masterClrMapping/>
  </p:clrMapOvr>
  <mc:AlternateContent xmlns:mc="http://schemas.openxmlformats.org/markup-compatibility/2006" xmlns:p14="http://schemas.microsoft.com/office/powerpoint/2010/main">
    <mc:Choice Requires="p14">
      <p:transition spd="slow" p14:dur="1500">
        <p:push dir="d"/>
      </p:transition>
    </mc:Choice>
    <mc:Fallback xmlns="">
      <p:transition spd="slow">
        <p:fade/>
      </p:transition>
    </mc:Fallback>
  </mc:AlternateContent>
</p:sld>
</file>

<file path=ppt/slides/slide8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828" name="Shape 2828"/>
          <p:cNvSpPr/>
          <p:nvPr/>
        </p:nvSpPr>
        <p:spPr>
          <a:xfrm>
            <a:off x="5594817" y="2680440"/>
            <a:ext cx="282940" cy="297337"/>
          </a:xfrm>
          <a:custGeom>
            <a:avLst/>
            <a:gdLst/>
            <a:ahLst/>
            <a:cxnLst>
              <a:cxn ang="0">
                <a:pos x="wd2" y="hd2"/>
              </a:cxn>
              <a:cxn ang="5400000">
                <a:pos x="wd2" y="hd2"/>
              </a:cxn>
              <a:cxn ang="10800000">
                <a:pos x="wd2" y="hd2"/>
              </a:cxn>
              <a:cxn ang="16200000">
                <a:pos x="wd2" y="hd2"/>
              </a:cxn>
            </a:cxnLst>
            <a:rect l="0" t="0" r="r" b="b"/>
            <a:pathLst>
              <a:path w="21600" h="21485" extrusionOk="0">
                <a:moveTo>
                  <a:pt x="20910" y="81"/>
                </a:moveTo>
                <a:cubicBezTo>
                  <a:pt x="20496" y="-115"/>
                  <a:pt x="20013" y="81"/>
                  <a:pt x="19806" y="278"/>
                </a:cubicBezTo>
                <a:cubicBezTo>
                  <a:pt x="6901" y="9900"/>
                  <a:pt x="6901" y="9900"/>
                  <a:pt x="6901" y="9900"/>
                </a:cubicBezTo>
                <a:cubicBezTo>
                  <a:pt x="6694" y="10096"/>
                  <a:pt x="6418" y="10358"/>
                  <a:pt x="6418" y="10750"/>
                </a:cubicBezTo>
                <a:cubicBezTo>
                  <a:pt x="6418" y="11209"/>
                  <a:pt x="6694" y="11405"/>
                  <a:pt x="6901" y="11667"/>
                </a:cubicBezTo>
                <a:cubicBezTo>
                  <a:pt x="19806" y="21289"/>
                  <a:pt x="19806" y="21289"/>
                  <a:pt x="19806" y="21289"/>
                </a:cubicBezTo>
                <a:cubicBezTo>
                  <a:pt x="20013" y="21485"/>
                  <a:pt x="20220" y="21485"/>
                  <a:pt x="20496" y="21485"/>
                </a:cubicBezTo>
                <a:cubicBezTo>
                  <a:pt x="20703" y="21485"/>
                  <a:pt x="20910" y="21485"/>
                  <a:pt x="20910" y="21485"/>
                </a:cubicBezTo>
                <a:cubicBezTo>
                  <a:pt x="21393" y="21289"/>
                  <a:pt x="21600" y="20830"/>
                  <a:pt x="21600" y="20372"/>
                </a:cubicBezTo>
                <a:cubicBezTo>
                  <a:pt x="21600" y="1194"/>
                  <a:pt x="21600" y="1194"/>
                  <a:pt x="21600" y="1194"/>
                </a:cubicBezTo>
                <a:cubicBezTo>
                  <a:pt x="21600" y="736"/>
                  <a:pt x="21393" y="278"/>
                  <a:pt x="20910" y="81"/>
                </a:cubicBezTo>
                <a:close/>
                <a:moveTo>
                  <a:pt x="19323" y="17950"/>
                </a:moveTo>
                <a:cubicBezTo>
                  <a:pt x="9661" y="10750"/>
                  <a:pt x="9661" y="10750"/>
                  <a:pt x="9661" y="10750"/>
                </a:cubicBezTo>
                <a:cubicBezTo>
                  <a:pt x="19323" y="3550"/>
                  <a:pt x="19323" y="3550"/>
                  <a:pt x="19323" y="3550"/>
                </a:cubicBezTo>
                <a:lnTo>
                  <a:pt x="19323" y="17950"/>
                </a:lnTo>
                <a:close/>
                <a:moveTo>
                  <a:pt x="2760" y="1587"/>
                </a:moveTo>
                <a:cubicBezTo>
                  <a:pt x="2760" y="20176"/>
                  <a:pt x="2760" y="20176"/>
                  <a:pt x="2760" y="20176"/>
                </a:cubicBezTo>
                <a:cubicBezTo>
                  <a:pt x="2760" y="20830"/>
                  <a:pt x="2070" y="21485"/>
                  <a:pt x="1380" y="21485"/>
                </a:cubicBezTo>
                <a:cubicBezTo>
                  <a:pt x="483" y="21485"/>
                  <a:pt x="0" y="20830"/>
                  <a:pt x="0" y="20176"/>
                </a:cubicBezTo>
                <a:cubicBezTo>
                  <a:pt x="0" y="1587"/>
                  <a:pt x="0" y="1587"/>
                  <a:pt x="0" y="1587"/>
                </a:cubicBezTo>
                <a:cubicBezTo>
                  <a:pt x="0" y="932"/>
                  <a:pt x="483" y="278"/>
                  <a:pt x="1380" y="278"/>
                </a:cubicBezTo>
                <a:cubicBezTo>
                  <a:pt x="2070" y="278"/>
                  <a:pt x="2760" y="932"/>
                  <a:pt x="2760" y="158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29" name="Shape 2829"/>
          <p:cNvSpPr/>
          <p:nvPr/>
        </p:nvSpPr>
        <p:spPr>
          <a:xfrm>
            <a:off x="6494317" y="2680440"/>
            <a:ext cx="282934" cy="297337"/>
          </a:xfrm>
          <a:custGeom>
            <a:avLst/>
            <a:gdLst/>
            <a:ahLst/>
            <a:cxnLst>
              <a:cxn ang="0">
                <a:pos x="wd2" y="hd2"/>
              </a:cxn>
              <a:cxn ang="5400000">
                <a:pos x="wd2" y="hd2"/>
              </a:cxn>
              <a:cxn ang="10800000">
                <a:pos x="wd2" y="hd2"/>
              </a:cxn>
              <a:cxn ang="16200000">
                <a:pos x="wd2" y="hd2"/>
              </a:cxn>
            </a:cxnLst>
            <a:rect l="0" t="0" r="r" b="b"/>
            <a:pathLst>
              <a:path w="21600" h="21485" extrusionOk="0">
                <a:moveTo>
                  <a:pt x="15071" y="9900"/>
                </a:moveTo>
                <a:cubicBezTo>
                  <a:pt x="2084" y="278"/>
                  <a:pt x="2084" y="278"/>
                  <a:pt x="2084" y="278"/>
                </a:cubicBezTo>
                <a:cubicBezTo>
                  <a:pt x="1667" y="81"/>
                  <a:pt x="1181" y="-115"/>
                  <a:pt x="695" y="81"/>
                </a:cubicBezTo>
                <a:cubicBezTo>
                  <a:pt x="278" y="278"/>
                  <a:pt x="0" y="736"/>
                  <a:pt x="0" y="1194"/>
                </a:cubicBezTo>
                <a:cubicBezTo>
                  <a:pt x="0" y="20372"/>
                  <a:pt x="0" y="20372"/>
                  <a:pt x="0" y="20372"/>
                </a:cubicBezTo>
                <a:cubicBezTo>
                  <a:pt x="0" y="20830"/>
                  <a:pt x="278" y="21289"/>
                  <a:pt x="695" y="21485"/>
                </a:cubicBezTo>
                <a:cubicBezTo>
                  <a:pt x="972" y="21485"/>
                  <a:pt x="1181" y="21485"/>
                  <a:pt x="1181" y="21485"/>
                </a:cubicBezTo>
                <a:cubicBezTo>
                  <a:pt x="1667" y="21485"/>
                  <a:pt x="1875" y="21485"/>
                  <a:pt x="2084" y="21289"/>
                </a:cubicBezTo>
                <a:cubicBezTo>
                  <a:pt x="15071" y="11667"/>
                  <a:pt x="15071" y="11667"/>
                  <a:pt x="15071" y="11667"/>
                </a:cubicBezTo>
                <a:cubicBezTo>
                  <a:pt x="15349" y="11405"/>
                  <a:pt x="15558" y="11209"/>
                  <a:pt x="15558" y="10750"/>
                </a:cubicBezTo>
                <a:cubicBezTo>
                  <a:pt x="15558" y="10358"/>
                  <a:pt x="15349" y="10096"/>
                  <a:pt x="15071" y="9900"/>
                </a:cubicBezTo>
                <a:close/>
                <a:moveTo>
                  <a:pt x="2570" y="17950"/>
                </a:moveTo>
                <a:cubicBezTo>
                  <a:pt x="2570" y="3550"/>
                  <a:pt x="2570" y="3550"/>
                  <a:pt x="2570" y="3550"/>
                </a:cubicBezTo>
                <a:cubicBezTo>
                  <a:pt x="12293" y="10750"/>
                  <a:pt x="12293" y="10750"/>
                  <a:pt x="12293" y="10750"/>
                </a:cubicBezTo>
                <a:lnTo>
                  <a:pt x="2570" y="17950"/>
                </a:lnTo>
                <a:close/>
                <a:moveTo>
                  <a:pt x="21600" y="1587"/>
                </a:moveTo>
                <a:cubicBezTo>
                  <a:pt x="21600" y="20176"/>
                  <a:pt x="21600" y="20176"/>
                  <a:pt x="21600" y="20176"/>
                </a:cubicBezTo>
                <a:cubicBezTo>
                  <a:pt x="21600" y="20830"/>
                  <a:pt x="21114" y="21485"/>
                  <a:pt x="20211" y="21485"/>
                </a:cubicBezTo>
                <a:cubicBezTo>
                  <a:pt x="19516" y="21485"/>
                  <a:pt x="18822" y="20830"/>
                  <a:pt x="18822" y="20176"/>
                </a:cubicBezTo>
                <a:cubicBezTo>
                  <a:pt x="18822" y="1587"/>
                  <a:pt x="18822" y="1587"/>
                  <a:pt x="18822" y="1587"/>
                </a:cubicBezTo>
                <a:cubicBezTo>
                  <a:pt x="18822" y="932"/>
                  <a:pt x="19516" y="278"/>
                  <a:pt x="20211" y="278"/>
                </a:cubicBezTo>
                <a:cubicBezTo>
                  <a:pt x="21114" y="278"/>
                  <a:pt x="21600" y="932"/>
                  <a:pt x="21600" y="158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0" name="Shape 2830"/>
          <p:cNvSpPr/>
          <p:nvPr/>
        </p:nvSpPr>
        <p:spPr>
          <a:xfrm>
            <a:off x="7425800" y="2680440"/>
            <a:ext cx="202977" cy="297337"/>
          </a:xfrm>
          <a:custGeom>
            <a:avLst/>
            <a:gdLst/>
            <a:ahLst/>
            <a:cxnLst>
              <a:cxn ang="0">
                <a:pos x="wd2" y="hd2"/>
              </a:cxn>
              <a:cxn ang="5400000">
                <a:pos x="wd2" y="hd2"/>
              </a:cxn>
              <a:cxn ang="10800000">
                <a:pos x="wd2" y="hd2"/>
              </a:cxn>
              <a:cxn ang="16200000">
                <a:pos x="wd2" y="hd2"/>
              </a:cxn>
            </a:cxnLst>
            <a:rect l="0" t="0" r="r" b="b"/>
            <a:pathLst>
              <a:path w="21600" h="21485" extrusionOk="0">
                <a:moveTo>
                  <a:pt x="21019" y="9900"/>
                </a:moveTo>
                <a:cubicBezTo>
                  <a:pt x="2906" y="278"/>
                  <a:pt x="2906" y="278"/>
                  <a:pt x="2906" y="278"/>
                </a:cubicBezTo>
                <a:cubicBezTo>
                  <a:pt x="2228" y="81"/>
                  <a:pt x="1647" y="-115"/>
                  <a:pt x="969" y="81"/>
                </a:cubicBezTo>
                <a:cubicBezTo>
                  <a:pt x="291" y="278"/>
                  <a:pt x="0" y="736"/>
                  <a:pt x="0" y="1194"/>
                </a:cubicBezTo>
                <a:cubicBezTo>
                  <a:pt x="0" y="20372"/>
                  <a:pt x="0" y="20372"/>
                  <a:pt x="0" y="20372"/>
                </a:cubicBezTo>
                <a:cubicBezTo>
                  <a:pt x="0" y="20830"/>
                  <a:pt x="291" y="21289"/>
                  <a:pt x="969" y="21485"/>
                </a:cubicBezTo>
                <a:cubicBezTo>
                  <a:pt x="1259" y="21485"/>
                  <a:pt x="1647" y="21485"/>
                  <a:pt x="1937" y="21485"/>
                </a:cubicBezTo>
                <a:cubicBezTo>
                  <a:pt x="2228" y="21485"/>
                  <a:pt x="2615" y="21485"/>
                  <a:pt x="2906" y="21289"/>
                </a:cubicBezTo>
                <a:cubicBezTo>
                  <a:pt x="21019" y="11667"/>
                  <a:pt x="21019" y="11667"/>
                  <a:pt x="21019" y="11667"/>
                </a:cubicBezTo>
                <a:cubicBezTo>
                  <a:pt x="21309" y="11405"/>
                  <a:pt x="21600" y="11209"/>
                  <a:pt x="21600" y="10750"/>
                </a:cubicBezTo>
                <a:cubicBezTo>
                  <a:pt x="21600" y="10358"/>
                  <a:pt x="21309" y="10096"/>
                  <a:pt x="21019" y="9900"/>
                </a:cubicBezTo>
                <a:close/>
                <a:moveTo>
                  <a:pt x="3584" y="17950"/>
                </a:moveTo>
                <a:cubicBezTo>
                  <a:pt x="3584" y="3550"/>
                  <a:pt x="3584" y="3550"/>
                  <a:pt x="3584" y="3550"/>
                </a:cubicBezTo>
                <a:cubicBezTo>
                  <a:pt x="17144" y="10750"/>
                  <a:pt x="17144" y="10750"/>
                  <a:pt x="17144" y="10750"/>
                </a:cubicBezTo>
                <a:lnTo>
                  <a:pt x="3584" y="1795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1" name="Shape 2831"/>
          <p:cNvSpPr/>
          <p:nvPr/>
        </p:nvSpPr>
        <p:spPr>
          <a:xfrm>
            <a:off x="9224798" y="2678848"/>
            <a:ext cx="183002" cy="310916"/>
          </a:xfrm>
          <a:custGeom>
            <a:avLst/>
            <a:gdLst/>
            <a:ahLst/>
            <a:cxnLst>
              <a:cxn ang="0">
                <a:pos x="wd2" y="hd2"/>
              </a:cxn>
              <a:cxn ang="5400000">
                <a:pos x="wd2" y="hd2"/>
              </a:cxn>
              <a:cxn ang="10800000">
                <a:pos x="wd2" y="hd2"/>
              </a:cxn>
              <a:cxn ang="16200000">
                <a:pos x="wd2" y="hd2"/>
              </a:cxn>
            </a:cxnLst>
            <a:rect l="0" t="0" r="r" b="b"/>
            <a:pathLst>
              <a:path w="21600" h="21600" extrusionOk="0">
                <a:moveTo>
                  <a:pt x="4659" y="1520"/>
                </a:moveTo>
                <a:cubicBezTo>
                  <a:pt x="4659" y="20080"/>
                  <a:pt x="4659" y="20080"/>
                  <a:pt x="4659" y="20080"/>
                </a:cubicBezTo>
                <a:cubicBezTo>
                  <a:pt x="4659" y="20967"/>
                  <a:pt x="3600" y="21600"/>
                  <a:pt x="2541" y="21600"/>
                </a:cubicBezTo>
                <a:cubicBezTo>
                  <a:pt x="1059" y="21600"/>
                  <a:pt x="0" y="20967"/>
                  <a:pt x="0" y="20080"/>
                </a:cubicBezTo>
                <a:cubicBezTo>
                  <a:pt x="0" y="1520"/>
                  <a:pt x="0" y="1520"/>
                  <a:pt x="0" y="1520"/>
                </a:cubicBezTo>
                <a:cubicBezTo>
                  <a:pt x="0" y="633"/>
                  <a:pt x="1059" y="0"/>
                  <a:pt x="2541" y="0"/>
                </a:cubicBezTo>
                <a:cubicBezTo>
                  <a:pt x="3600" y="0"/>
                  <a:pt x="4659" y="633"/>
                  <a:pt x="4659" y="1520"/>
                </a:cubicBezTo>
                <a:close/>
                <a:moveTo>
                  <a:pt x="19482" y="0"/>
                </a:moveTo>
                <a:cubicBezTo>
                  <a:pt x="18000" y="0"/>
                  <a:pt x="16941" y="633"/>
                  <a:pt x="16941" y="1520"/>
                </a:cubicBezTo>
                <a:cubicBezTo>
                  <a:pt x="16941" y="20080"/>
                  <a:pt x="16941" y="20080"/>
                  <a:pt x="16941" y="20080"/>
                </a:cubicBezTo>
                <a:cubicBezTo>
                  <a:pt x="16941" y="20967"/>
                  <a:pt x="18000" y="21600"/>
                  <a:pt x="19482" y="21600"/>
                </a:cubicBezTo>
                <a:cubicBezTo>
                  <a:pt x="20541" y="21600"/>
                  <a:pt x="21600" y="20967"/>
                  <a:pt x="21600" y="20080"/>
                </a:cubicBezTo>
                <a:cubicBezTo>
                  <a:pt x="21600" y="1520"/>
                  <a:pt x="21600" y="1520"/>
                  <a:pt x="21600" y="1520"/>
                </a:cubicBezTo>
                <a:cubicBezTo>
                  <a:pt x="21600" y="633"/>
                  <a:pt x="20541" y="0"/>
                  <a:pt x="19482" y="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2" name="Shape 2832"/>
          <p:cNvSpPr/>
          <p:nvPr/>
        </p:nvSpPr>
        <p:spPr>
          <a:xfrm>
            <a:off x="10056337" y="2678848"/>
            <a:ext cx="310921" cy="310916"/>
          </a:xfrm>
          <a:custGeom>
            <a:avLst/>
            <a:gdLst/>
            <a:ahLst/>
            <a:cxnLst>
              <a:cxn ang="0">
                <a:pos x="wd2" y="hd2"/>
              </a:cxn>
              <a:cxn ang="5400000">
                <a:pos x="wd2" y="hd2"/>
              </a:cxn>
              <a:cxn ang="10800000">
                <a:pos x="wd2" y="hd2"/>
              </a:cxn>
              <a:cxn ang="16200000">
                <a:pos x="wd2" y="hd2"/>
              </a:cxn>
            </a:cxnLst>
            <a:rect l="0" t="0" r="r" b="b"/>
            <a:pathLst>
              <a:path w="21600" h="21600" extrusionOk="0">
                <a:moveTo>
                  <a:pt x="10894" y="21600"/>
                </a:moveTo>
                <a:cubicBezTo>
                  <a:pt x="4786" y="21600"/>
                  <a:pt x="0" y="16723"/>
                  <a:pt x="0" y="10768"/>
                </a:cubicBezTo>
                <a:cubicBezTo>
                  <a:pt x="0" y="4877"/>
                  <a:pt x="4786" y="0"/>
                  <a:pt x="10894" y="0"/>
                </a:cubicBezTo>
                <a:cubicBezTo>
                  <a:pt x="16751" y="0"/>
                  <a:pt x="21600" y="4877"/>
                  <a:pt x="21600" y="10768"/>
                </a:cubicBezTo>
                <a:cubicBezTo>
                  <a:pt x="21600" y="16723"/>
                  <a:pt x="16751" y="21600"/>
                  <a:pt x="10894" y="21600"/>
                </a:cubicBezTo>
                <a:close/>
                <a:moveTo>
                  <a:pt x="10894" y="2534"/>
                </a:moveTo>
                <a:cubicBezTo>
                  <a:pt x="6297" y="2534"/>
                  <a:pt x="2519" y="6144"/>
                  <a:pt x="2519" y="10768"/>
                </a:cubicBezTo>
                <a:cubicBezTo>
                  <a:pt x="2519" y="15456"/>
                  <a:pt x="6297" y="19066"/>
                  <a:pt x="10894" y="19066"/>
                </a:cubicBezTo>
                <a:cubicBezTo>
                  <a:pt x="15303" y="19066"/>
                  <a:pt x="19081" y="15456"/>
                  <a:pt x="19081" y="10768"/>
                </a:cubicBezTo>
                <a:cubicBezTo>
                  <a:pt x="19081" y="6144"/>
                  <a:pt x="15303" y="2534"/>
                  <a:pt x="10894" y="253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3" name="Shape 2833"/>
          <p:cNvSpPr/>
          <p:nvPr/>
        </p:nvSpPr>
        <p:spPr>
          <a:xfrm>
            <a:off x="11007807" y="2646866"/>
            <a:ext cx="202978" cy="370883"/>
          </a:xfrm>
          <a:custGeom>
            <a:avLst/>
            <a:gdLst/>
            <a:ahLst/>
            <a:cxnLst>
              <a:cxn ang="0">
                <a:pos x="wd2" y="hd2"/>
              </a:cxn>
              <a:cxn ang="5400000">
                <a:pos x="wd2" y="hd2"/>
              </a:cxn>
              <a:cxn ang="10800000">
                <a:pos x="wd2" y="hd2"/>
              </a:cxn>
              <a:cxn ang="16200000">
                <a:pos x="wd2" y="hd2"/>
              </a:cxn>
            </a:cxnLst>
            <a:rect l="0" t="0" r="r" b="b"/>
            <a:pathLst>
              <a:path w="21600" h="21600" extrusionOk="0">
                <a:moveTo>
                  <a:pt x="20341" y="20698"/>
                </a:moveTo>
                <a:cubicBezTo>
                  <a:pt x="20341" y="21229"/>
                  <a:pt x="19663" y="21600"/>
                  <a:pt x="18694" y="21600"/>
                </a:cubicBezTo>
                <a:cubicBezTo>
                  <a:pt x="2906" y="21600"/>
                  <a:pt x="2906" y="21600"/>
                  <a:pt x="2906" y="21600"/>
                </a:cubicBezTo>
                <a:cubicBezTo>
                  <a:pt x="1937" y="21600"/>
                  <a:pt x="1259" y="21229"/>
                  <a:pt x="1259" y="20698"/>
                </a:cubicBezTo>
                <a:cubicBezTo>
                  <a:pt x="1259" y="20167"/>
                  <a:pt x="1937" y="19849"/>
                  <a:pt x="2906" y="19849"/>
                </a:cubicBezTo>
                <a:cubicBezTo>
                  <a:pt x="9299" y="19849"/>
                  <a:pt x="9299" y="19849"/>
                  <a:pt x="9299" y="19849"/>
                </a:cubicBezTo>
                <a:cubicBezTo>
                  <a:pt x="9299" y="18257"/>
                  <a:pt x="9299" y="18257"/>
                  <a:pt x="9299" y="18257"/>
                </a:cubicBezTo>
                <a:cubicBezTo>
                  <a:pt x="9299" y="17726"/>
                  <a:pt x="9977" y="17354"/>
                  <a:pt x="10945" y="17354"/>
                </a:cubicBezTo>
                <a:cubicBezTo>
                  <a:pt x="11623" y="17354"/>
                  <a:pt x="12204" y="17726"/>
                  <a:pt x="12204" y="18257"/>
                </a:cubicBezTo>
                <a:cubicBezTo>
                  <a:pt x="12204" y="19849"/>
                  <a:pt x="12204" y="19849"/>
                  <a:pt x="12204" y="19849"/>
                </a:cubicBezTo>
                <a:cubicBezTo>
                  <a:pt x="18694" y="19849"/>
                  <a:pt x="18694" y="19849"/>
                  <a:pt x="18694" y="19849"/>
                </a:cubicBezTo>
                <a:cubicBezTo>
                  <a:pt x="19663" y="19849"/>
                  <a:pt x="20341" y="20167"/>
                  <a:pt x="20341" y="20698"/>
                </a:cubicBezTo>
                <a:close/>
                <a:moveTo>
                  <a:pt x="19953" y="6740"/>
                </a:moveTo>
                <a:cubicBezTo>
                  <a:pt x="19372" y="6740"/>
                  <a:pt x="18404" y="7058"/>
                  <a:pt x="18404" y="7589"/>
                </a:cubicBezTo>
                <a:cubicBezTo>
                  <a:pt x="18404" y="13799"/>
                  <a:pt x="18404" y="13799"/>
                  <a:pt x="18404" y="13799"/>
                </a:cubicBezTo>
                <a:cubicBezTo>
                  <a:pt x="18404" y="14170"/>
                  <a:pt x="18404" y="14329"/>
                  <a:pt x="17726" y="14701"/>
                </a:cubicBezTo>
                <a:cubicBezTo>
                  <a:pt x="17435" y="14860"/>
                  <a:pt x="16757" y="15019"/>
                  <a:pt x="16079" y="15019"/>
                </a:cubicBezTo>
                <a:cubicBezTo>
                  <a:pt x="5424" y="15019"/>
                  <a:pt x="5424" y="15019"/>
                  <a:pt x="5424" y="15019"/>
                </a:cubicBezTo>
                <a:cubicBezTo>
                  <a:pt x="4843" y="15019"/>
                  <a:pt x="4165" y="14860"/>
                  <a:pt x="3874" y="14701"/>
                </a:cubicBezTo>
                <a:cubicBezTo>
                  <a:pt x="3487" y="14329"/>
                  <a:pt x="3196" y="14170"/>
                  <a:pt x="3196" y="13799"/>
                </a:cubicBezTo>
                <a:cubicBezTo>
                  <a:pt x="3196" y="7589"/>
                  <a:pt x="3196" y="7589"/>
                  <a:pt x="3196" y="7589"/>
                </a:cubicBezTo>
                <a:cubicBezTo>
                  <a:pt x="3196" y="7058"/>
                  <a:pt x="2518" y="6740"/>
                  <a:pt x="1550" y="6740"/>
                </a:cubicBezTo>
                <a:cubicBezTo>
                  <a:pt x="581" y="6740"/>
                  <a:pt x="0" y="7058"/>
                  <a:pt x="0" y="7589"/>
                </a:cubicBezTo>
                <a:cubicBezTo>
                  <a:pt x="0" y="13799"/>
                  <a:pt x="0" y="13799"/>
                  <a:pt x="0" y="13799"/>
                </a:cubicBezTo>
                <a:cubicBezTo>
                  <a:pt x="0" y="14488"/>
                  <a:pt x="581" y="15231"/>
                  <a:pt x="1550" y="15762"/>
                </a:cubicBezTo>
                <a:cubicBezTo>
                  <a:pt x="2518" y="16452"/>
                  <a:pt x="3874" y="16611"/>
                  <a:pt x="5424" y="16611"/>
                </a:cubicBezTo>
                <a:cubicBezTo>
                  <a:pt x="16079" y="16611"/>
                  <a:pt x="16079" y="16611"/>
                  <a:pt x="16079" y="16611"/>
                </a:cubicBezTo>
                <a:cubicBezTo>
                  <a:pt x="17726" y="16611"/>
                  <a:pt x="18985" y="16452"/>
                  <a:pt x="19953" y="15762"/>
                </a:cubicBezTo>
                <a:cubicBezTo>
                  <a:pt x="21019" y="15231"/>
                  <a:pt x="21600" y="14488"/>
                  <a:pt x="21600" y="13799"/>
                </a:cubicBezTo>
                <a:cubicBezTo>
                  <a:pt x="21600" y="7589"/>
                  <a:pt x="21600" y="7589"/>
                  <a:pt x="21600" y="7589"/>
                </a:cubicBezTo>
                <a:cubicBezTo>
                  <a:pt x="21600" y="7058"/>
                  <a:pt x="21019" y="6740"/>
                  <a:pt x="19953" y="6740"/>
                </a:cubicBezTo>
                <a:close/>
                <a:moveTo>
                  <a:pt x="6102" y="13268"/>
                </a:moveTo>
                <a:cubicBezTo>
                  <a:pt x="5424" y="12737"/>
                  <a:pt x="5134" y="12366"/>
                  <a:pt x="5134" y="11888"/>
                </a:cubicBezTo>
                <a:cubicBezTo>
                  <a:pt x="5134" y="1964"/>
                  <a:pt x="5134" y="1964"/>
                  <a:pt x="5134" y="1964"/>
                </a:cubicBezTo>
                <a:cubicBezTo>
                  <a:pt x="5134" y="1592"/>
                  <a:pt x="5424" y="1061"/>
                  <a:pt x="6102" y="690"/>
                </a:cubicBezTo>
                <a:cubicBezTo>
                  <a:pt x="6780" y="159"/>
                  <a:pt x="7749" y="0"/>
                  <a:pt x="8717" y="0"/>
                </a:cubicBezTo>
                <a:cubicBezTo>
                  <a:pt x="12883" y="0"/>
                  <a:pt x="12883" y="0"/>
                  <a:pt x="12883" y="0"/>
                </a:cubicBezTo>
                <a:cubicBezTo>
                  <a:pt x="14820" y="0"/>
                  <a:pt x="16466" y="1061"/>
                  <a:pt x="16466" y="1964"/>
                </a:cubicBezTo>
                <a:cubicBezTo>
                  <a:pt x="16466" y="11888"/>
                  <a:pt x="16466" y="11888"/>
                  <a:pt x="16466" y="11888"/>
                </a:cubicBezTo>
                <a:cubicBezTo>
                  <a:pt x="16466" y="12737"/>
                  <a:pt x="14820" y="13799"/>
                  <a:pt x="12883" y="13799"/>
                </a:cubicBezTo>
                <a:cubicBezTo>
                  <a:pt x="8717" y="14011"/>
                  <a:pt x="8717" y="14011"/>
                  <a:pt x="8717" y="14011"/>
                </a:cubicBezTo>
                <a:cubicBezTo>
                  <a:pt x="7749" y="14011"/>
                  <a:pt x="6780" y="13639"/>
                  <a:pt x="6102" y="13268"/>
                </a:cubicBezTo>
                <a:close/>
                <a:moveTo>
                  <a:pt x="8717" y="11888"/>
                </a:moveTo>
                <a:lnTo>
                  <a:pt x="9008" y="12047"/>
                </a:lnTo>
                <a:cubicBezTo>
                  <a:pt x="12592" y="12047"/>
                  <a:pt x="12592" y="12047"/>
                  <a:pt x="12592" y="12047"/>
                </a:cubicBezTo>
                <a:cubicBezTo>
                  <a:pt x="12883" y="12047"/>
                  <a:pt x="12883" y="11888"/>
                  <a:pt x="12883" y="11888"/>
                </a:cubicBezTo>
                <a:cubicBezTo>
                  <a:pt x="12883" y="1964"/>
                  <a:pt x="12883" y="1964"/>
                  <a:pt x="12883" y="1964"/>
                </a:cubicBezTo>
                <a:cubicBezTo>
                  <a:pt x="12883" y="1964"/>
                  <a:pt x="12883" y="1964"/>
                  <a:pt x="12592" y="1751"/>
                </a:cubicBezTo>
                <a:cubicBezTo>
                  <a:pt x="9008" y="1751"/>
                  <a:pt x="9008" y="1751"/>
                  <a:pt x="9008" y="1751"/>
                </a:cubicBezTo>
                <a:cubicBezTo>
                  <a:pt x="9008" y="1964"/>
                  <a:pt x="8717" y="1964"/>
                  <a:pt x="8717" y="2123"/>
                </a:cubicBezTo>
                <a:lnTo>
                  <a:pt x="8717" y="11888"/>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4" name="Shape 2834"/>
          <p:cNvSpPr/>
          <p:nvPr/>
        </p:nvSpPr>
        <p:spPr>
          <a:xfrm>
            <a:off x="12710862" y="2662857"/>
            <a:ext cx="372731" cy="338904"/>
          </a:xfrm>
          <a:custGeom>
            <a:avLst/>
            <a:gdLst/>
            <a:ahLst/>
            <a:cxnLst>
              <a:cxn ang="0">
                <a:pos x="wd2" y="hd2"/>
              </a:cxn>
              <a:cxn ang="5400000">
                <a:pos x="wd2" y="hd2"/>
              </a:cxn>
              <a:cxn ang="10800000">
                <a:pos x="wd2" y="hd2"/>
              </a:cxn>
              <a:cxn ang="16200000">
                <a:pos x="wd2" y="hd2"/>
              </a:cxn>
            </a:cxnLst>
            <a:rect l="0" t="0" r="r" b="b"/>
            <a:pathLst>
              <a:path w="18180" h="21600" extrusionOk="0">
                <a:moveTo>
                  <a:pt x="7540" y="0"/>
                </a:moveTo>
                <a:cubicBezTo>
                  <a:pt x="7230" y="0"/>
                  <a:pt x="6786" y="0"/>
                  <a:pt x="6653" y="347"/>
                </a:cubicBezTo>
                <a:cubicBezTo>
                  <a:pt x="2794" y="5386"/>
                  <a:pt x="2794" y="5386"/>
                  <a:pt x="2794" y="5386"/>
                </a:cubicBezTo>
                <a:cubicBezTo>
                  <a:pt x="887" y="5386"/>
                  <a:pt x="887" y="5386"/>
                  <a:pt x="887" y="5386"/>
                </a:cubicBezTo>
                <a:cubicBezTo>
                  <a:pt x="444" y="5386"/>
                  <a:pt x="0" y="5791"/>
                  <a:pt x="0" y="6370"/>
                </a:cubicBezTo>
                <a:cubicBezTo>
                  <a:pt x="0" y="15230"/>
                  <a:pt x="0" y="15230"/>
                  <a:pt x="0" y="15230"/>
                </a:cubicBezTo>
                <a:cubicBezTo>
                  <a:pt x="0" y="15809"/>
                  <a:pt x="444" y="16214"/>
                  <a:pt x="887" y="16214"/>
                </a:cubicBezTo>
                <a:cubicBezTo>
                  <a:pt x="2794" y="16214"/>
                  <a:pt x="2794" y="16214"/>
                  <a:pt x="2794" y="16214"/>
                </a:cubicBezTo>
                <a:cubicBezTo>
                  <a:pt x="6653" y="21253"/>
                  <a:pt x="6653" y="21253"/>
                  <a:pt x="6653" y="21253"/>
                </a:cubicBezTo>
                <a:cubicBezTo>
                  <a:pt x="6786" y="21426"/>
                  <a:pt x="6919" y="21600"/>
                  <a:pt x="7230" y="21600"/>
                </a:cubicBezTo>
                <a:cubicBezTo>
                  <a:pt x="7230" y="21600"/>
                  <a:pt x="7363" y="21600"/>
                  <a:pt x="7540" y="21600"/>
                </a:cubicBezTo>
                <a:cubicBezTo>
                  <a:pt x="7806" y="21426"/>
                  <a:pt x="7984" y="21021"/>
                  <a:pt x="7984" y="20673"/>
                </a:cubicBezTo>
                <a:cubicBezTo>
                  <a:pt x="7984" y="927"/>
                  <a:pt x="7984" y="927"/>
                  <a:pt x="7984" y="927"/>
                </a:cubicBezTo>
                <a:cubicBezTo>
                  <a:pt x="7984" y="579"/>
                  <a:pt x="7806" y="174"/>
                  <a:pt x="7540" y="0"/>
                </a:cubicBezTo>
                <a:close/>
                <a:moveTo>
                  <a:pt x="6343" y="18125"/>
                </a:moveTo>
                <a:cubicBezTo>
                  <a:pt x="3548" y="14477"/>
                  <a:pt x="3548" y="14477"/>
                  <a:pt x="3548" y="14477"/>
                </a:cubicBezTo>
                <a:cubicBezTo>
                  <a:pt x="3371" y="14303"/>
                  <a:pt x="3238" y="14072"/>
                  <a:pt x="3105" y="14072"/>
                </a:cubicBezTo>
                <a:cubicBezTo>
                  <a:pt x="1597" y="14072"/>
                  <a:pt x="1597" y="14072"/>
                  <a:pt x="1597" y="14072"/>
                </a:cubicBezTo>
                <a:cubicBezTo>
                  <a:pt x="1597" y="7528"/>
                  <a:pt x="1597" y="7528"/>
                  <a:pt x="1597" y="7528"/>
                </a:cubicBezTo>
                <a:cubicBezTo>
                  <a:pt x="3105" y="7528"/>
                  <a:pt x="3105" y="7528"/>
                  <a:pt x="3105" y="7528"/>
                </a:cubicBezTo>
                <a:cubicBezTo>
                  <a:pt x="3238" y="7528"/>
                  <a:pt x="3371" y="7297"/>
                  <a:pt x="3548" y="7123"/>
                </a:cubicBezTo>
                <a:cubicBezTo>
                  <a:pt x="6343" y="3475"/>
                  <a:pt x="6343" y="3475"/>
                  <a:pt x="6343" y="3475"/>
                </a:cubicBezTo>
                <a:lnTo>
                  <a:pt x="6343" y="18125"/>
                </a:lnTo>
                <a:close/>
                <a:moveTo>
                  <a:pt x="10467" y="15230"/>
                </a:moveTo>
                <a:cubicBezTo>
                  <a:pt x="10334" y="15404"/>
                  <a:pt x="10201" y="15404"/>
                  <a:pt x="9891" y="15404"/>
                </a:cubicBezTo>
                <a:cubicBezTo>
                  <a:pt x="9758" y="15404"/>
                  <a:pt x="9580" y="15404"/>
                  <a:pt x="9447" y="15230"/>
                </a:cubicBezTo>
                <a:cubicBezTo>
                  <a:pt x="9137" y="14825"/>
                  <a:pt x="9004" y="14303"/>
                  <a:pt x="9314" y="13666"/>
                </a:cubicBezTo>
                <a:cubicBezTo>
                  <a:pt x="11354" y="11003"/>
                  <a:pt x="9580" y="8107"/>
                  <a:pt x="9314" y="7876"/>
                </a:cubicBezTo>
                <a:cubicBezTo>
                  <a:pt x="9004" y="7297"/>
                  <a:pt x="9137" y="6717"/>
                  <a:pt x="9447" y="6370"/>
                </a:cubicBezTo>
                <a:cubicBezTo>
                  <a:pt x="9758" y="5965"/>
                  <a:pt x="10201" y="5965"/>
                  <a:pt x="10467" y="6370"/>
                </a:cubicBezTo>
                <a:cubicBezTo>
                  <a:pt x="11532" y="7876"/>
                  <a:pt x="12862" y="11755"/>
                  <a:pt x="10467" y="15230"/>
                </a:cubicBezTo>
                <a:close/>
                <a:moveTo>
                  <a:pt x="12862" y="17952"/>
                </a:moveTo>
                <a:cubicBezTo>
                  <a:pt x="12729" y="18125"/>
                  <a:pt x="12552" y="18357"/>
                  <a:pt x="12241" y="18357"/>
                </a:cubicBezTo>
                <a:cubicBezTo>
                  <a:pt x="12108" y="18357"/>
                  <a:pt x="11975" y="18125"/>
                  <a:pt x="11798" y="17952"/>
                </a:cubicBezTo>
                <a:cubicBezTo>
                  <a:pt x="11532" y="17546"/>
                  <a:pt x="11354" y="16967"/>
                  <a:pt x="11665" y="16620"/>
                </a:cubicBezTo>
                <a:cubicBezTo>
                  <a:pt x="15657" y="10771"/>
                  <a:pt x="11798" y="5212"/>
                  <a:pt x="11665" y="4980"/>
                </a:cubicBezTo>
                <a:cubicBezTo>
                  <a:pt x="11354" y="4633"/>
                  <a:pt x="11532" y="4054"/>
                  <a:pt x="11798" y="3648"/>
                </a:cubicBezTo>
                <a:cubicBezTo>
                  <a:pt x="12108" y="3243"/>
                  <a:pt x="12552" y="3243"/>
                  <a:pt x="12862" y="3648"/>
                </a:cubicBezTo>
                <a:cubicBezTo>
                  <a:pt x="12995" y="3822"/>
                  <a:pt x="17741" y="10771"/>
                  <a:pt x="12862" y="17952"/>
                </a:cubicBezTo>
                <a:close/>
                <a:moveTo>
                  <a:pt x="15391" y="20094"/>
                </a:moveTo>
                <a:cubicBezTo>
                  <a:pt x="15213" y="20268"/>
                  <a:pt x="15080" y="20268"/>
                  <a:pt x="14770" y="20268"/>
                </a:cubicBezTo>
                <a:cubicBezTo>
                  <a:pt x="14637" y="20268"/>
                  <a:pt x="14503" y="20268"/>
                  <a:pt x="14326" y="20094"/>
                </a:cubicBezTo>
                <a:cubicBezTo>
                  <a:pt x="13883" y="19689"/>
                  <a:pt x="13883" y="19110"/>
                  <a:pt x="14193" y="18531"/>
                </a:cubicBezTo>
                <a:cubicBezTo>
                  <a:pt x="16411" y="15404"/>
                  <a:pt x="17165" y="11755"/>
                  <a:pt x="16278" y="7876"/>
                </a:cubicBezTo>
                <a:cubicBezTo>
                  <a:pt x="15524" y="4980"/>
                  <a:pt x="14193" y="3069"/>
                  <a:pt x="14193" y="3069"/>
                </a:cubicBezTo>
                <a:cubicBezTo>
                  <a:pt x="13883" y="2490"/>
                  <a:pt x="13883" y="1911"/>
                  <a:pt x="14326" y="1506"/>
                </a:cubicBezTo>
                <a:cubicBezTo>
                  <a:pt x="14637" y="1158"/>
                  <a:pt x="15080" y="1158"/>
                  <a:pt x="15391" y="1506"/>
                </a:cubicBezTo>
                <a:cubicBezTo>
                  <a:pt x="15524" y="1737"/>
                  <a:pt x="21600" y="11003"/>
                  <a:pt x="15391" y="2009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5" name="Shape 2835"/>
          <p:cNvSpPr/>
          <p:nvPr/>
        </p:nvSpPr>
        <p:spPr>
          <a:xfrm>
            <a:off x="4691320" y="3558359"/>
            <a:ext cx="305158" cy="338906"/>
          </a:xfrm>
          <a:custGeom>
            <a:avLst/>
            <a:gdLst/>
            <a:ahLst/>
            <a:cxnLst>
              <a:cxn ang="0">
                <a:pos x="wd2" y="hd2"/>
              </a:cxn>
              <a:cxn ang="5400000">
                <a:pos x="wd2" y="hd2"/>
              </a:cxn>
              <a:cxn ang="10800000">
                <a:pos x="wd2" y="hd2"/>
              </a:cxn>
              <a:cxn ang="16200000">
                <a:pos x="wd2" y="hd2"/>
              </a:cxn>
            </a:cxnLst>
            <a:rect l="0" t="0" r="r" b="b"/>
            <a:pathLst>
              <a:path w="18366" h="21600" extrusionOk="0">
                <a:moveTo>
                  <a:pt x="9086" y="0"/>
                </a:moveTo>
                <a:cubicBezTo>
                  <a:pt x="8705" y="0"/>
                  <a:pt x="8324" y="0"/>
                  <a:pt x="7944" y="404"/>
                </a:cubicBezTo>
                <a:cubicBezTo>
                  <a:pt x="3264" y="5371"/>
                  <a:pt x="3264" y="5371"/>
                  <a:pt x="3264" y="5371"/>
                </a:cubicBezTo>
                <a:cubicBezTo>
                  <a:pt x="871" y="5371"/>
                  <a:pt x="871" y="5371"/>
                  <a:pt x="871" y="5371"/>
                </a:cubicBezTo>
                <a:cubicBezTo>
                  <a:pt x="326" y="5371"/>
                  <a:pt x="0" y="5775"/>
                  <a:pt x="0" y="6353"/>
                </a:cubicBezTo>
                <a:cubicBezTo>
                  <a:pt x="0" y="15189"/>
                  <a:pt x="0" y="15189"/>
                  <a:pt x="0" y="15189"/>
                </a:cubicBezTo>
                <a:cubicBezTo>
                  <a:pt x="0" y="15767"/>
                  <a:pt x="326" y="16171"/>
                  <a:pt x="871" y="16171"/>
                </a:cubicBezTo>
                <a:cubicBezTo>
                  <a:pt x="3264" y="16171"/>
                  <a:pt x="3264" y="16171"/>
                  <a:pt x="3264" y="16171"/>
                </a:cubicBezTo>
                <a:cubicBezTo>
                  <a:pt x="7944" y="21196"/>
                  <a:pt x="7944" y="21196"/>
                  <a:pt x="7944" y="21196"/>
                </a:cubicBezTo>
                <a:cubicBezTo>
                  <a:pt x="8161" y="21369"/>
                  <a:pt x="8488" y="21600"/>
                  <a:pt x="8705" y="21600"/>
                </a:cubicBezTo>
                <a:cubicBezTo>
                  <a:pt x="8869" y="21600"/>
                  <a:pt x="9086" y="21600"/>
                  <a:pt x="9086" y="21600"/>
                </a:cubicBezTo>
                <a:cubicBezTo>
                  <a:pt x="9413" y="21369"/>
                  <a:pt x="9576" y="20965"/>
                  <a:pt x="9576" y="20618"/>
                </a:cubicBezTo>
                <a:cubicBezTo>
                  <a:pt x="9576" y="982"/>
                  <a:pt x="9576" y="982"/>
                  <a:pt x="9576" y="982"/>
                </a:cubicBezTo>
                <a:cubicBezTo>
                  <a:pt x="9576" y="578"/>
                  <a:pt x="9413" y="173"/>
                  <a:pt x="9086" y="0"/>
                </a:cubicBezTo>
                <a:close/>
                <a:moveTo>
                  <a:pt x="7780" y="18135"/>
                </a:moveTo>
                <a:cubicBezTo>
                  <a:pt x="4353" y="14439"/>
                  <a:pt x="4353" y="14439"/>
                  <a:pt x="4353" y="14439"/>
                </a:cubicBezTo>
                <a:cubicBezTo>
                  <a:pt x="4135" y="14265"/>
                  <a:pt x="3972" y="14034"/>
                  <a:pt x="3591" y="14034"/>
                </a:cubicBezTo>
                <a:cubicBezTo>
                  <a:pt x="1959" y="14034"/>
                  <a:pt x="1959" y="14034"/>
                  <a:pt x="1959" y="14034"/>
                </a:cubicBezTo>
                <a:cubicBezTo>
                  <a:pt x="1959" y="7508"/>
                  <a:pt x="1959" y="7508"/>
                  <a:pt x="1959" y="7508"/>
                </a:cubicBezTo>
                <a:cubicBezTo>
                  <a:pt x="3591" y="7508"/>
                  <a:pt x="3591" y="7508"/>
                  <a:pt x="3591" y="7508"/>
                </a:cubicBezTo>
                <a:cubicBezTo>
                  <a:pt x="3972" y="7508"/>
                  <a:pt x="4135" y="7335"/>
                  <a:pt x="4353" y="7104"/>
                </a:cubicBezTo>
                <a:cubicBezTo>
                  <a:pt x="7780" y="3465"/>
                  <a:pt x="7780" y="3465"/>
                  <a:pt x="7780" y="3465"/>
                </a:cubicBezTo>
                <a:lnTo>
                  <a:pt x="7780" y="18135"/>
                </a:lnTo>
                <a:close/>
                <a:moveTo>
                  <a:pt x="12895" y="15189"/>
                </a:moveTo>
                <a:cubicBezTo>
                  <a:pt x="12677" y="15420"/>
                  <a:pt x="12296" y="15420"/>
                  <a:pt x="12133" y="15420"/>
                </a:cubicBezTo>
                <a:cubicBezTo>
                  <a:pt x="11752" y="15420"/>
                  <a:pt x="11589" y="15420"/>
                  <a:pt x="11426" y="15189"/>
                </a:cubicBezTo>
                <a:cubicBezTo>
                  <a:pt x="11045" y="14843"/>
                  <a:pt x="11045" y="14265"/>
                  <a:pt x="11426" y="13688"/>
                </a:cubicBezTo>
                <a:cubicBezTo>
                  <a:pt x="13765" y="10973"/>
                  <a:pt x="11589" y="8086"/>
                  <a:pt x="11426" y="7912"/>
                </a:cubicBezTo>
                <a:cubicBezTo>
                  <a:pt x="11045" y="7335"/>
                  <a:pt x="11045" y="6757"/>
                  <a:pt x="11426" y="6353"/>
                </a:cubicBezTo>
                <a:cubicBezTo>
                  <a:pt x="11752" y="5949"/>
                  <a:pt x="12514" y="5949"/>
                  <a:pt x="12895" y="6353"/>
                </a:cubicBezTo>
                <a:cubicBezTo>
                  <a:pt x="14146" y="7912"/>
                  <a:pt x="15778" y="11724"/>
                  <a:pt x="12895" y="15189"/>
                </a:cubicBezTo>
                <a:close/>
                <a:moveTo>
                  <a:pt x="15778" y="17904"/>
                </a:moveTo>
                <a:cubicBezTo>
                  <a:pt x="15615" y="18135"/>
                  <a:pt x="15234" y="18308"/>
                  <a:pt x="15071" y="18308"/>
                </a:cubicBezTo>
                <a:cubicBezTo>
                  <a:pt x="14853" y="18308"/>
                  <a:pt x="14527" y="18135"/>
                  <a:pt x="14309" y="17904"/>
                </a:cubicBezTo>
                <a:cubicBezTo>
                  <a:pt x="13928" y="17499"/>
                  <a:pt x="13928" y="16922"/>
                  <a:pt x="14309" y="16575"/>
                </a:cubicBezTo>
                <a:cubicBezTo>
                  <a:pt x="19043" y="10800"/>
                  <a:pt x="14527" y="5198"/>
                  <a:pt x="14309" y="5025"/>
                </a:cubicBezTo>
                <a:cubicBezTo>
                  <a:pt x="13928" y="4620"/>
                  <a:pt x="13928" y="4043"/>
                  <a:pt x="14309" y="3639"/>
                </a:cubicBezTo>
                <a:cubicBezTo>
                  <a:pt x="14690" y="3292"/>
                  <a:pt x="15397" y="3292"/>
                  <a:pt x="15778" y="3639"/>
                </a:cubicBezTo>
                <a:cubicBezTo>
                  <a:pt x="15778" y="3870"/>
                  <a:pt x="21600" y="10800"/>
                  <a:pt x="15778" y="1790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6" name="Shape 2836"/>
          <p:cNvSpPr/>
          <p:nvPr/>
        </p:nvSpPr>
        <p:spPr>
          <a:xfrm>
            <a:off x="5618804" y="3558359"/>
            <a:ext cx="241425" cy="338906"/>
          </a:xfrm>
          <a:custGeom>
            <a:avLst/>
            <a:gdLst/>
            <a:ahLst/>
            <a:cxnLst>
              <a:cxn ang="0">
                <a:pos x="wd2" y="hd2"/>
              </a:cxn>
              <a:cxn ang="5400000">
                <a:pos x="wd2" y="hd2"/>
              </a:cxn>
              <a:cxn ang="10800000">
                <a:pos x="wd2" y="hd2"/>
              </a:cxn>
              <a:cxn ang="16200000">
                <a:pos x="wd2" y="hd2"/>
              </a:cxn>
            </a:cxnLst>
            <a:rect l="0" t="0" r="r" b="b"/>
            <a:pathLst>
              <a:path w="19832" h="21600" extrusionOk="0">
                <a:moveTo>
                  <a:pt x="12364" y="0"/>
                </a:moveTo>
                <a:cubicBezTo>
                  <a:pt x="11917" y="0"/>
                  <a:pt x="11396" y="0"/>
                  <a:pt x="10874" y="404"/>
                </a:cubicBezTo>
                <a:cubicBezTo>
                  <a:pt x="4469" y="5371"/>
                  <a:pt x="4469" y="5371"/>
                  <a:pt x="4469" y="5371"/>
                </a:cubicBezTo>
                <a:cubicBezTo>
                  <a:pt x="1192" y="5371"/>
                  <a:pt x="1192" y="5371"/>
                  <a:pt x="1192" y="5371"/>
                </a:cubicBezTo>
                <a:cubicBezTo>
                  <a:pt x="447" y="5371"/>
                  <a:pt x="0" y="5775"/>
                  <a:pt x="0" y="6353"/>
                </a:cubicBezTo>
                <a:cubicBezTo>
                  <a:pt x="0" y="15189"/>
                  <a:pt x="0" y="15189"/>
                  <a:pt x="0" y="15189"/>
                </a:cubicBezTo>
                <a:cubicBezTo>
                  <a:pt x="0" y="15767"/>
                  <a:pt x="447" y="16171"/>
                  <a:pt x="1192" y="16171"/>
                </a:cubicBezTo>
                <a:cubicBezTo>
                  <a:pt x="4469" y="16171"/>
                  <a:pt x="4469" y="16171"/>
                  <a:pt x="4469" y="16171"/>
                </a:cubicBezTo>
                <a:cubicBezTo>
                  <a:pt x="10874" y="21196"/>
                  <a:pt x="10874" y="21196"/>
                  <a:pt x="10874" y="21196"/>
                </a:cubicBezTo>
                <a:cubicBezTo>
                  <a:pt x="11172" y="21369"/>
                  <a:pt x="11619" y="21600"/>
                  <a:pt x="11917" y="21600"/>
                </a:cubicBezTo>
                <a:cubicBezTo>
                  <a:pt x="12141" y="21600"/>
                  <a:pt x="12141" y="21600"/>
                  <a:pt x="12364" y="21600"/>
                </a:cubicBezTo>
                <a:cubicBezTo>
                  <a:pt x="12886" y="21369"/>
                  <a:pt x="13109" y="20965"/>
                  <a:pt x="13109" y="20618"/>
                </a:cubicBezTo>
                <a:cubicBezTo>
                  <a:pt x="13109" y="982"/>
                  <a:pt x="13109" y="982"/>
                  <a:pt x="13109" y="982"/>
                </a:cubicBezTo>
                <a:cubicBezTo>
                  <a:pt x="13109" y="578"/>
                  <a:pt x="12886" y="173"/>
                  <a:pt x="12364" y="0"/>
                </a:cubicBezTo>
                <a:close/>
                <a:moveTo>
                  <a:pt x="10428" y="18135"/>
                </a:moveTo>
                <a:cubicBezTo>
                  <a:pt x="5959" y="14439"/>
                  <a:pt x="5959" y="14439"/>
                  <a:pt x="5959" y="14439"/>
                </a:cubicBezTo>
                <a:cubicBezTo>
                  <a:pt x="5661" y="14265"/>
                  <a:pt x="5437" y="14034"/>
                  <a:pt x="4916" y="14034"/>
                </a:cubicBezTo>
                <a:cubicBezTo>
                  <a:pt x="2458" y="14034"/>
                  <a:pt x="2458" y="14034"/>
                  <a:pt x="2458" y="14034"/>
                </a:cubicBezTo>
                <a:cubicBezTo>
                  <a:pt x="2458" y="7508"/>
                  <a:pt x="2458" y="7508"/>
                  <a:pt x="2458" y="7508"/>
                </a:cubicBezTo>
                <a:cubicBezTo>
                  <a:pt x="4916" y="7508"/>
                  <a:pt x="4916" y="7508"/>
                  <a:pt x="4916" y="7508"/>
                </a:cubicBezTo>
                <a:cubicBezTo>
                  <a:pt x="5437" y="7508"/>
                  <a:pt x="5661" y="7335"/>
                  <a:pt x="5959" y="7104"/>
                </a:cubicBezTo>
                <a:cubicBezTo>
                  <a:pt x="10428" y="3465"/>
                  <a:pt x="10428" y="3465"/>
                  <a:pt x="10428" y="3465"/>
                </a:cubicBezTo>
                <a:lnTo>
                  <a:pt x="10428" y="18135"/>
                </a:lnTo>
                <a:close/>
                <a:moveTo>
                  <a:pt x="17578" y="15189"/>
                </a:moveTo>
                <a:cubicBezTo>
                  <a:pt x="17354" y="15420"/>
                  <a:pt x="16833" y="15420"/>
                  <a:pt x="16610" y="15420"/>
                </a:cubicBezTo>
                <a:cubicBezTo>
                  <a:pt x="16088" y="15420"/>
                  <a:pt x="15865" y="15420"/>
                  <a:pt x="15641" y="15189"/>
                </a:cubicBezTo>
                <a:cubicBezTo>
                  <a:pt x="15120" y="14843"/>
                  <a:pt x="15120" y="14265"/>
                  <a:pt x="15641" y="13688"/>
                </a:cubicBezTo>
                <a:cubicBezTo>
                  <a:pt x="18844" y="10800"/>
                  <a:pt x="15641" y="7912"/>
                  <a:pt x="15641" y="7912"/>
                </a:cubicBezTo>
                <a:cubicBezTo>
                  <a:pt x="15120" y="7335"/>
                  <a:pt x="15120" y="6757"/>
                  <a:pt x="15641" y="6353"/>
                </a:cubicBezTo>
                <a:cubicBezTo>
                  <a:pt x="16088" y="5949"/>
                  <a:pt x="17131" y="5949"/>
                  <a:pt x="17578" y="6353"/>
                </a:cubicBezTo>
                <a:cubicBezTo>
                  <a:pt x="19366" y="7912"/>
                  <a:pt x="21600" y="11724"/>
                  <a:pt x="17578" y="1518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7" name="Shape 2837"/>
          <p:cNvSpPr/>
          <p:nvPr/>
        </p:nvSpPr>
        <p:spPr>
          <a:xfrm>
            <a:off x="6458337" y="3558359"/>
            <a:ext cx="347355" cy="338906"/>
          </a:xfrm>
          <a:custGeom>
            <a:avLst/>
            <a:gdLst/>
            <a:ahLst/>
            <a:cxnLst>
              <a:cxn ang="0">
                <a:pos x="wd2" y="hd2"/>
              </a:cxn>
              <a:cxn ang="5400000">
                <a:pos x="wd2" y="hd2"/>
              </a:cxn>
              <a:cxn ang="10800000">
                <a:pos x="wd2" y="hd2"/>
              </a:cxn>
              <a:cxn ang="16200000">
                <a:pos x="wd2" y="hd2"/>
              </a:cxn>
            </a:cxnLst>
            <a:rect l="0" t="0" r="r" b="b"/>
            <a:pathLst>
              <a:path w="21382" h="21600" extrusionOk="0">
                <a:moveTo>
                  <a:pt x="9321" y="0"/>
                </a:moveTo>
                <a:cubicBezTo>
                  <a:pt x="8930" y="0"/>
                  <a:pt x="8540" y="0"/>
                  <a:pt x="8149" y="404"/>
                </a:cubicBezTo>
                <a:cubicBezTo>
                  <a:pt x="3349" y="5371"/>
                  <a:pt x="3349" y="5371"/>
                  <a:pt x="3349" y="5371"/>
                </a:cubicBezTo>
                <a:cubicBezTo>
                  <a:pt x="1116" y="5371"/>
                  <a:pt x="1116" y="5371"/>
                  <a:pt x="1116" y="5371"/>
                </a:cubicBezTo>
                <a:cubicBezTo>
                  <a:pt x="558" y="5371"/>
                  <a:pt x="0" y="5775"/>
                  <a:pt x="0" y="6353"/>
                </a:cubicBezTo>
                <a:cubicBezTo>
                  <a:pt x="0" y="15189"/>
                  <a:pt x="0" y="15189"/>
                  <a:pt x="0" y="15189"/>
                </a:cubicBezTo>
                <a:cubicBezTo>
                  <a:pt x="0" y="15767"/>
                  <a:pt x="558" y="16171"/>
                  <a:pt x="1116" y="16171"/>
                </a:cubicBezTo>
                <a:cubicBezTo>
                  <a:pt x="3349" y="16171"/>
                  <a:pt x="3349" y="16171"/>
                  <a:pt x="3349" y="16171"/>
                </a:cubicBezTo>
                <a:cubicBezTo>
                  <a:pt x="8149" y="21196"/>
                  <a:pt x="8149" y="21196"/>
                  <a:pt x="8149" y="21196"/>
                </a:cubicBezTo>
                <a:cubicBezTo>
                  <a:pt x="8372" y="21369"/>
                  <a:pt x="8540" y="21600"/>
                  <a:pt x="8930" y="21600"/>
                </a:cubicBezTo>
                <a:cubicBezTo>
                  <a:pt x="8930" y="21600"/>
                  <a:pt x="9098" y="21600"/>
                  <a:pt x="9321" y="21600"/>
                </a:cubicBezTo>
                <a:cubicBezTo>
                  <a:pt x="9656" y="21369"/>
                  <a:pt x="10047" y="20965"/>
                  <a:pt x="10047" y="20618"/>
                </a:cubicBezTo>
                <a:cubicBezTo>
                  <a:pt x="10047" y="982"/>
                  <a:pt x="10047" y="982"/>
                  <a:pt x="10047" y="982"/>
                </a:cubicBezTo>
                <a:cubicBezTo>
                  <a:pt x="10047" y="578"/>
                  <a:pt x="9656" y="173"/>
                  <a:pt x="9321" y="0"/>
                </a:cubicBezTo>
                <a:close/>
                <a:moveTo>
                  <a:pt x="7981" y="18135"/>
                </a:moveTo>
                <a:cubicBezTo>
                  <a:pt x="4633" y="14439"/>
                  <a:pt x="4633" y="14439"/>
                  <a:pt x="4633" y="14439"/>
                </a:cubicBezTo>
                <a:cubicBezTo>
                  <a:pt x="4465" y="14265"/>
                  <a:pt x="4074" y="14034"/>
                  <a:pt x="3907" y="14034"/>
                </a:cubicBezTo>
                <a:cubicBezTo>
                  <a:pt x="2009" y="14034"/>
                  <a:pt x="2009" y="14034"/>
                  <a:pt x="2009" y="14034"/>
                </a:cubicBezTo>
                <a:cubicBezTo>
                  <a:pt x="2009" y="7508"/>
                  <a:pt x="2009" y="7508"/>
                  <a:pt x="2009" y="7508"/>
                </a:cubicBezTo>
                <a:cubicBezTo>
                  <a:pt x="3907" y="7508"/>
                  <a:pt x="3907" y="7508"/>
                  <a:pt x="3907" y="7508"/>
                </a:cubicBezTo>
                <a:cubicBezTo>
                  <a:pt x="4074" y="7508"/>
                  <a:pt x="4465" y="7335"/>
                  <a:pt x="4633" y="7104"/>
                </a:cubicBezTo>
                <a:cubicBezTo>
                  <a:pt x="7981" y="3465"/>
                  <a:pt x="7981" y="3465"/>
                  <a:pt x="7981" y="3465"/>
                </a:cubicBezTo>
                <a:lnTo>
                  <a:pt x="7981" y="18135"/>
                </a:lnTo>
                <a:close/>
                <a:moveTo>
                  <a:pt x="21042" y="13861"/>
                </a:moveTo>
                <a:cubicBezTo>
                  <a:pt x="21600" y="14265"/>
                  <a:pt x="21377" y="14843"/>
                  <a:pt x="21042" y="15420"/>
                </a:cubicBezTo>
                <a:cubicBezTo>
                  <a:pt x="20819" y="15594"/>
                  <a:pt x="20651" y="15594"/>
                  <a:pt x="20484" y="15594"/>
                </a:cubicBezTo>
                <a:cubicBezTo>
                  <a:pt x="20093" y="15594"/>
                  <a:pt x="19926" y="15420"/>
                  <a:pt x="19702" y="15189"/>
                </a:cubicBezTo>
                <a:cubicBezTo>
                  <a:pt x="16912" y="12302"/>
                  <a:pt x="16912" y="12302"/>
                  <a:pt x="16912" y="12302"/>
                </a:cubicBezTo>
                <a:cubicBezTo>
                  <a:pt x="13953" y="15189"/>
                  <a:pt x="13953" y="15189"/>
                  <a:pt x="13953" y="15189"/>
                </a:cubicBezTo>
                <a:cubicBezTo>
                  <a:pt x="13786" y="15420"/>
                  <a:pt x="13563" y="15594"/>
                  <a:pt x="13228" y="15594"/>
                </a:cubicBezTo>
                <a:cubicBezTo>
                  <a:pt x="13005" y="15594"/>
                  <a:pt x="12837" y="15594"/>
                  <a:pt x="12614" y="15420"/>
                </a:cubicBezTo>
                <a:cubicBezTo>
                  <a:pt x="12279" y="14843"/>
                  <a:pt x="12112" y="14265"/>
                  <a:pt x="12614" y="13861"/>
                </a:cubicBezTo>
                <a:cubicBezTo>
                  <a:pt x="15460" y="10800"/>
                  <a:pt x="15460" y="10800"/>
                  <a:pt x="15460" y="10800"/>
                </a:cubicBezTo>
                <a:cubicBezTo>
                  <a:pt x="12614" y="7681"/>
                  <a:pt x="12614" y="7681"/>
                  <a:pt x="12614" y="7681"/>
                </a:cubicBezTo>
                <a:cubicBezTo>
                  <a:pt x="12112" y="7335"/>
                  <a:pt x="12279" y="6757"/>
                  <a:pt x="12614" y="6180"/>
                </a:cubicBezTo>
                <a:cubicBezTo>
                  <a:pt x="13005" y="5775"/>
                  <a:pt x="13563" y="5775"/>
                  <a:pt x="13953" y="6353"/>
                </a:cubicBezTo>
                <a:cubicBezTo>
                  <a:pt x="16912" y="9241"/>
                  <a:pt x="16912" y="9241"/>
                  <a:pt x="16912" y="9241"/>
                </a:cubicBezTo>
                <a:cubicBezTo>
                  <a:pt x="19702" y="6353"/>
                  <a:pt x="19702" y="6353"/>
                  <a:pt x="19702" y="6353"/>
                </a:cubicBezTo>
                <a:cubicBezTo>
                  <a:pt x="20093" y="5775"/>
                  <a:pt x="20651" y="5775"/>
                  <a:pt x="21042" y="6180"/>
                </a:cubicBezTo>
                <a:cubicBezTo>
                  <a:pt x="21377" y="6757"/>
                  <a:pt x="21600" y="7335"/>
                  <a:pt x="21042" y="7681"/>
                </a:cubicBezTo>
                <a:cubicBezTo>
                  <a:pt x="18251" y="10800"/>
                  <a:pt x="18251" y="10800"/>
                  <a:pt x="18251" y="10800"/>
                </a:cubicBezTo>
                <a:lnTo>
                  <a:pt x="21042" y="13861"/>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8" name="Shape 2838"/>
          <p:cNvSpPr/>
          <p:nvPr/>
        </p:nvSpPr>
        <p:spPr>
          <a:xfrm>
            <a:off x="7365833" y="3583710"/>
            <a:ext cx="330905" cy="289566"/>
          </a:xfrm>
          <a:custGeom>
            <a:avLst/>
            <a:gdLst/>
            <a:ahLst/>
            <a:cxnLst>
              <a:cxn ang="0">
                <a:pos x="wd2" y="hd2"/>
              </a:cxn>
              <a:cxn ang="5400000">
                <a:pos x="wd2" y="hd2"/>
              </a:cxn>
              <a:cxn ang="10800000">
                <a:pos x="wd2" y="hd2"/>
              </a:cxn>
              <a:cxn ang="16200000">
                <a:pos x="wd2" y="hd2"/>
              </a:cxn>
            </a:cxnLst>
            <a:rect l="0" t="0" r="r" b="b"/>
            <a:pathLst>
              <a:path w="21600" h="21499" extrusionOk="0">
                <a:moveTo>
                  <a:pt x="16661" y="5974"/>
                </a:moveTo>
                <a:cubicBezTo>
                  <a:pt x="15650" y="5974"/>
                  <a:pt x="12912" y="9079"/>
                  <a:pt x="10711" y="11104"/>
                </a:cubicBezTo>
                <a:cubicBezTo>
                  <a:pt x="7736" y="14479"/>
                  <a:pt x="4760" y="17854"/>
                  <a:pt x="2559" y="17854"/>
                </a:cubicBezTo>
                <a:cubicBezTo>
                  <a:pt x="1012" y="17854"/>
                  <a:pt x="1012" y="17854"/>
                  <a:pt x="1012" y="17854"/>
                </a:cubicBezTo>
                <a:cubicBezTo>
                  <a:pt x="417" y="17854"/>
                  <a:pt x="0" y="17449"/>
                  <a:pt x="0" y="16774"/>
                </a:cubicBezTo>
                <a:cubicBezTo>
                  <a:pt x="0" y="16099"/>
                  <a:pt x="417" y="15424"/>
                  <a:pt x="1012" y="15424"/>
                </a:cubicBezTo>
                <a:cubicBezTo>
                  <a:pt x="2559" y="15424"/>
                  <a:pt x="2559" y="15424"/>
                  <a:pt x="2559" y="15424"/>
                </a:cubicBezTo>
                <a:cubicBezTo>
                  <a:pt x="3987" y="15424"/>
                  <a:pt x="6962" y="12049"/>
                  <a:pt x="9342" y="9552"/>
                </a:cubicBezTo>
                <a:cubicBezTo>
                  <a:pt x="12317" y="6379"/>
                  <a:pt x="14698" y="3477"/>
                  <a:pt x="16661" y="3477"/>
                </a:cubicBezTo>
                <a:cubicBezTo>
                  <a:pt x="18030" y="3477"/>
                  <a:pt x="18030" y="3477"/>
                  <a:pt x="18030" y="3477"/>
                </a:cubicBezTo>
                <a:cubicBezTo>
                  <a:pt x="16661" y="1924"/>
                  <a:pt x="16661" y="1924"/>
                  <a:pt x="16661" y="1924"/>
                </a:cubicBezTo>
                <a:cubicBezTo>
                  <a:pt x="16245" y="1451"/>
                  <a:pt x="16245" y="776"/>
                  <a:pt x="16661" y="304"/>
                </a:cubicBezTo>
                <a:cubicBezTo>
                  <a:pt x="17078" y="-101"/>
                  <a:pt x="17673" y="-101"/>
                  <a:pt x="18030" y="304"/>
                </a:cubicBezTo>
                <a:cubicBezTo>
                  <a:pt x="21421" y="3949"/>
                  <a:pt x="21421" y="3949"/>
                  <a:pt x="21421" y="3949"/>
                </a:cubicBezTo>
                <a:cubicBezTo>
                  <a:pt x="21600" y="4152"/>
                  <a:pt x="21600" y="4354"/>
                  <a:pt x="21600" y="4827"/>
                </a:cubicBezTo>
                <a:cubicBezTo>
                  <a:pt x="21600" y="5029"/>
                  <a:pt x="21600" y="5502"/>
                  <a:pt x="21421" y="5704"/>
                </a:cubicBezTo>
                <a:cubicBezTo>
                  <a:pt x="18030" y="9349"/>
                  <a:pt x="18030" y="9349"/>
                  <a:pt x="18030" y="9349"/>
                </a:cubicBezTo>
                <a:cubicBezTo>
                  <a:pt x="17851" y="9552"/>
                  <a:pt x="17673" y="9552"/>
                  <a:pt x="17435" y="9552"/>
                </a:cubicBezTo>
                <a:cubicBezTo>
                  <a:pt x="17078" y="9552"/>
                  <a:pt x="16840" y="9552"/>
                  <a:pt x="16661" y="9349"/>
                </a:cubicBezTo>
                <a:cubicBezTo>
                  <a:pt x="16245" y="8877"/>
                  <a:pt x="16245" y="7999"/>
                  <a:pt x="16661" y="7527"/>
                </a:cubicBezTo>
                <a:cubicBezTo>
                  <a:pt x="18030" y="5974"/>
                  <a:pt x="18030" y="5974"/>
                  <a:pt x="18030" y="5974"/>
                </a:cubicBezTo>
                <a:lnTo>
                  <a:pt x="16661" y="5974"/>
                </a:lnTo>
                <a:close/>
                <a:moveTo>
                  <a:pt x="18030" y="12049"/>
                </a:moveTo>
                <a:cubicBezTo>
                  <a:pt x="17673" y="11577"/>
                  <a:pt x="17078" y="11577"/>
                  <a:pt x="16661" y="12049"/>
                </a:cubicBezTo>
                <a:cubicBezTo>
                  <a:pt x="16245" y="12454"/>
                  <a:pt x="16245" y="13399"/>
                  <a:pt x="16661" y="13804"/>
                </a:cubicBezTo>
                <a:cubicBezTo>
                  <a:pt x="18030" y="15424"/>
                  <a:pt x="18030" y="15424"/>
                  <a:pt x="18030" y="15424"/>
                </a:cubicBezTo>
                <a:cubicBezTo>
                  <a:pt x="16661" y="15424"/>
                  <a:pt x="16661" y="15424"/>
                  <a:pt x="16661" y="15424"/>
                </a:cubicBezTo>
                <a:cubicBezTo>
                  <a:pt x="15888" y="15424"/>
                  <a:pt x="14460" y="14074"/>
                  <a:pt x="12912" y="12454"/>
                </a:cubicBezTo>
                <a:cubicBezTo>
                  <a:pt x="12496" y="12049"/>
                  <a:pt x="11901" y="12049"/>
                  <a:pt x="11484" y="12454"/>
                </a:cubicBezTo>
                <a:cubicBezTo>
                  <a:pt x="11127" y="12927"/>
                  <a:pt x="11127" y="13804"/>
                  <a:pt x="11484" y="14277"/>
                </a:cubicBezTo>
                <a:cubicBezTo>
                  <a:pt x="13686" y="16504"/>
                  <a:pt x="15055" y="17854"/>
                  <a:pt x="16661" y="17854"/>
                </a:cubicBezTo>
                <a:cubicBezTo>
                  <a:pt x="18030" y="17854"/>
                  <a:pt x="18030" y="17854"/>
                  <a:pt x="18030" y="17854"/>
                </a:cubicBezTo>
                <a:cubicBezTo>
                  <a:pt x="16661" y="19474"/>
                  <a:pt x="16661" y="19474"/>
                  <a:pt x="16661" y="19474"/>
                </a:cubicBezTo>
                <a:cubicBezTo>
                  <a:pt x="16245" y="19879"/>
                  <a:pt x="16245" y="20554"/>
                  <a:pt x="16661" y="21297"/>
                </a:cubicBezTo>
                <a:cubicBezTo>
                  <a:pt x="16840" y="21499"/>
                  <a:pt x="17078" y="21499"/>
                  <a:pt x="17435" y="21499"/>
                </a:cubicBezTo>
                <a:cubicBezTo>
                  <a:pt x="17673" y="21499"/>
                  <a:pt x="17851" y="21297"/>
                  <a:pt x="18030" y="21027"/>
                </a:cubicBezTo>
                <a:cubicBezTo>
                  <a:pt x="21421" y="17449"/>
                  <a:pt x="21421" y="17449"/>
                  <a:pt x="21421" y="17449"/>
                </a:cubicBezTo>
                <a:cubicBezTo>
                  <a:pt x="21600" y="17179"/>
                  <a:pt x="21600" y="16977"/>
                  <a:pt x="21600" y="16504"/>
                </a:cubicBezTo>
                <a:cubicBezTo>
                  <a:pt x="21600" y="16302"/>
                  <a:pt x="21600" y="15829"/>
                  <a:pt x="21421" y="15627"/>
                </a:cubicBezTo>
                <a:lnTo>
                  <a:pt x="18030" y="12049"/>
                </a:lnTo>
                <a:close/>
                <a:moveTo>
                  <a:pt x="1012" y="5974"/>
                </a:moveTo>
                <a:cubicBezTo>
                  <a:pt x="2559" y="5974"/>
                  <a:pt x="2559" y="5974"/>
                  <a:pt x="2559" y="5974"/>
                </a:cubicBezTo>
                <a:cubicBezTo>
                  <a:pt x="3570" y="5974"/>
                  <a:pt x="5355" y="7527"/>
                  <a:pt x="6545" y="8877"/>
                </a:cubicBezTo>
                <a:cubicBezTo>
                  <a:pt x="6724" y="9079"/>
                  <a:pt x="7140" y="9079"/>
                  <a:pt x="7319" y="9079"/>
                </a:cubicBezTo>
                <a:cubicBezTo>
                  <a:pt x="7557" y="9079"/>
                  <a:pt x="7914" y="9079"/>
                  <a:pt x="8152" y="8877"/>
                </a:cubicBezTo>
                <a:cubicBezTo>
                  <a:pt x="8509" y="8202"/>
                  <a:pt x="8509" y="7527"/>
                  <a:pt x="7914" y="7054"/>
                </a:cubicBezTo>
                <a:cubicBezTo>
                  <a:pt x="5950" y="4827"/>
                  <a:pt x="4165" y="3477"/>
                  <a:pt x="2559" y="3477"/>
                </a:cubicBezTo>
                <a:cubicBezTo>
                  <a:pt x="1012" y="3477"/>
                  <a:pt x="1012" y="3477"/>
                  <a:pt x="1012" y="3477"/>
                </a:cubicBezTo>
                <a:cubicBezTo>
                  <a:pt x="417" y="3477"/>
                  <a:pt x="0" y="3949"/>
                  <a:pt x="0" y="4624"/>
                </a:cubicBezTo>
                <a:cubicBezTo>
                  <a:pt x="0" y="5299"/>
                  <a:pt x="417" y="5974"/>
                  <a:pt x="1012" y="597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39" name="Shape 2839"/>
          <p:cNvSpPr/>
          <p:nvPr/>
        </p:nvSpPr>
        <p:spPr>
          <a:xfrm>
            <a:off x="8281323" y="3604585"/>
            <a:ext cx="290933" cy="240715"/>
          </a:xfrm>
          <a:custGeom>
            <a:avLst/>
            <a:gdLst/>
            <a:ahLst/>
            <a:cxnLst>
              <a:cxn ang="0">
                <a:pos x="wd2" y="hd2"/>
              </a:cxn>
              <a:cxn ang="5400000">
                <a:pos x="wd2" y="hd2"/>
              </a:cxn>
              <a:cxn ang="10800000">
                <a:pos x="wd2" y="hd2"/>
              </a:cxn>
              <a:cxn ang="16200000">
                <a:pos x="wd2" y="hd2"/>
              </a:cxn>
            </a:cxnLst>
            <a:rect l="0" t="0" r="r" b="b"/>
            <a:pathLst>
              <a:path w="21600" h="21400" extrusionOk="0">
                <a:moveTo>
                  <a:pt x="21600" y="5960"/>
                </a:moveTo>
                <a:cubicBezTo>
                  <a:pt x="21600" y="20040"/>
                  <a:pt x="21600" y="20040"/>
                  <a:pt x="21600" y="20040"/>
                </a:cubicBezTo>
                <a:cubicBezTo>
                  <a:pt x="21600" y="20920"/>
                  <a:pt x="20927" y="21400"/>
                  <a:pt x="20254" y="21400"/>
                </a:cubicBezTo>
                <a:cubicBezTo>
                  <a:pt x="2692" y="21400"/>
                  <a:pt x="2692" y="21400"/>
                  <a:pt x="2692" y="21400"/>
                </a:cubicBezTo>
                <a:cubicBezTo>
                  <a:pt x="2019" y="21400"/>
                  <a:pt x="1346" y="20920"/>
                  <a:pt x="1346" y="20040"/>
                </a:cubicBezTo>
                <a:cubicBezTo>
                  <a:pt x="1346" y="19240"/>
                  <a:pt x="2019" y="18440"/>
                  <a:pt x="2692" y="18440"/>
                </a:cubicBezTo>
                <a:cubicBezTo>
                  <a:pt x="19110" y="18440"/>
                  <a:pt x="19110" y="18440"/>
                  <a:pt x="19110" y="18440"/>
                </a:cubicBezTo>
                <a:cubicBezTo>
                  <a:pt x="19110" y="7240"/>
                  <a:pt x="19110" y="7240"/>
                  <a:pt x="19110" y="7240"/>
                </a:cubicBezTo>
                <a:cubicBezTo>
                  <a:pt x="4037" y="7240"/>
                  <a:pt x="4037" y="7240"/>
                  <a:pt x="4037" y="7240"/>
                </a:cubicBezTo>
                <a:cubicBezTo>
                  <a:pt x="5652" y="9160"/>
                  <a:pt x="5652" y="9160"/>
                  <a:pt x="5652" y="9160"/>
                </a:cubicBezTo>
                <a:cubicBezTo>
                  <a:pt x="6123" y="9640"/>
                  <a:pt x="6123" y="10760"/>
                  <a:pt x="5652" y="11240"/>
                </a:cubicBezTo>
                <a:cubicBezTo>
                  <a:pt x="5450" y="11560"/>
                  <a:pt x="5181" y="11560"/>
                  <a:pt x="4979" y="11560"/>
                </a:cubicBezTo>
                <a:cubicBezTo>
                  <a:pt x="4508" y="11560"/>
                  <a:pt x="4307" y="11560"/>
                  <a:pt x="4037" y="11240"/>
                </a:cubicBezTo>
                <a:cubicBezTo>
                  <a:pt x="269" y="7000"/>
                  <a:pt x="269" y="7000"/>
                  <a:pt x="269" y="7000"/>
                </a:cubicBezTo>
                <a:cubicBezTo>
                  <a:pt x="0" y="6760"/>
                  <a:pt x="0" y="6200"/>
                  <a:pt x="0" y="5960"/>
                </a:cubicBezTo>
                <a:cubicBezTo>
                  <a:pt x="0" y="5400"/>
                  <a:pt x="0" y="5160"/>
                  <a:pt x="269" y="4840"/>
                </a:cubicBezTo>
                <a:cubicBezTo>
                  <a:pt x="4037" y="600"/>
                  <a:pt x="4037" y="600"/>
                  <a:pt x="4037" y="600"/>
                </a:cubicBezTo>
                <a:cubicBezTo>
                  <a:pt x="4508" y="-200"/>
                  <a:pt x="5181" y="-200"/>
                  <a:pt x="5652" y="600"/>
                </a:cubicBezTo>
                <a:cubicBezTo>
                  <a:pt x="6123" y="1160"/>
                  <a:pt x="6123" y="1960"/>
                  <a:pt x="5652" y="2440"/>
                </a:cubicBezTo>
                <a:cubicBezTo>
                  <a:pt x="4037" y="4360"/>
                  <a:pt x="4037" y="4360"/>
                  <a:pt x="4037" y="4360"/>
                </a:cubicBezTo>
                <a:cubicBezTo>
                  <a:pt x="20254" y="4360"/>
                  <a:pt x="20254" y="4360"/>
                  <a:pt x="20254" y="4360"/>
                </a:cubicBezTo>
                <a:cubicBezTo>
                  <a:pt x="20927" y="4360"/>
                  <a:pt x="21600" y="5160"/>
                  <a:pt x="21600" y="59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0" name="Shape 2840"/>
          <p:cNvSpPr/>
          <p:nvPr/>
        </p:nvSpPr>
        <p:spPr>
          <a:xfrm>
            <a:off x="9184821" y="3604585"/>
            <a:ext cx="266941" cy="240715"/>
          </a:xfrm>
          <a:custGeom>
            <a:avLst/>
            <a:gdLst/>
            <a:ahLst/>
            <a:cxnLst>
              <a:cxn ang="0">
                <a:pos x="wd2" y="hd2"/>
              </a:cxn>
              <a:cxn ang="5400000">
                <a:pos x="wd2" y="hd2"/>
              </a:cxn>
              <a:cxn ang="10800000">
                <a:pos x="wd2" y="hd2"/>
              </a:cxn>
              <a:cxn ang="16200000">
                <a:pos x="wd2" y="hd2"/>
              </a:cxn>
            </a:cxnLst>
            <a:rect l="0" t="0" r="r" b="b"/>
            <a:pathLst>
              <a:path w="21600" h="21400" extrusionOk="0">
                <a:moveTo>
                  <a:pt x="21600" y="5960"/>
                </a:moveTo>
                <a:cubicBezTo>
                  <a:pt x="21600" y="20040"/>
                  <a:pt x="21600" y="20040"/>
                  <a:pt x="21600" y="20040"/>
                </a:cubicBezTo>
                <a:cubicBezTo>
                  <a:pt x="21600" y="20920"/>
                  <a:pt x="20863" y="21400"/>
                  <a:pt x="20126" y="21400"/>
                </a:cubicBezTo>
                <a:cubicBezTo>
                  <a:pt x="1253" y="21400"/>
                  <a:pt x="1253" y="21400"/>
                  <a:pt x="1253" y="21400"/>
                </a:cubicBezTo>
                <a:cubicBezTo>
                  <a:pt x="516" y="21400"/>
                  <a:pt x="0" y="20920"/>
                  <a:pt x="0" y="20040"/>
                </a:cubicBezTo>
                <a:cubicBezTo>
                  <a:pt x="0" y="5960"/>
                  <a:pt x="0" y="5960"/>
                  <a:pt x="0" y="5960"/>
                </a:cubicBezTo>
                <a:cubicBezTo>
                  <a:pt x="0" y="5160"/>
                  <a:pt x="516" y="4360"/>
                  <a:pt x="1253" y="4360"/>
                </a:cubicBezTo>
                <a:cubicBezTo>
                  <a:pt x="8625" y="4360"/>
                  <a:pt x="8625" y="4360"/>
                  <a:pt x="8625" y="4360"/>
                </a:cubicBezTo>
                <a:cubicBezTo>
                  <a:pt x="6635" y="2440"/>
                  <a:pt x="6635" y="2440"/>
                  <a:pt x="6635" y="2440"/>
                </a:cubicBezTo>
                <a:cubicBezTo>
                  <a:pt x="6119" y="1960"/>
                  <a:pt x="6119" y="1160"/>
                  <a:pt x="6635" y="600"/>
                </a:cubicBezTo>
                <a:cubicBezTo>
                  <a:pt x="7372" y="-200"/>
                  <a:pt x="8109" y="-200"/>
                  <a:pt x="8625" y="600"/>
                </a:cubicBezTo>
                <a:cubicBezTo>
                  <a:pt x="12532" y="4840"/>
                  <a:pt x="12532" y="4840"/>
                  <a:pt x="12532" y="4840"/>
                </a:cubicBezTo>
                <a:cubicBezTo>
                  <a:pt x="13048" y="5400"/>
                  <a:pt x="13048" y="6200"/>
                  <a:pt x="12532" y="6760"/>
                </a:cubicBezTo>
                <a:cubicBezTo>
                  <a:pt x="8625" y="11240"/>
                  <a:pt x="8625" y="11240"/>
                  <a:pt x="8625" y="11240"/>
                </a:cubicBezTo>
                <a:cubicBezTo>
                  <a:pt x="8330" y="11560"/>
                  <a:pt x="8109" y="11560"/>
                  <a:pt x="7593" y="11560"/>
                </a:cubicBezTo>
                <a:cubicBezTo>
                  <a:pt x="7372" y="11560"/>
                  <a:pt x="6856" y="11560"/>
                  <a:pt x="6635" y="11240"/>
                </a:cubicBezTo>
                <a:cubicBezTo>
                  <a:pt x="6119" y="10760"/>
                  <a:pt x="6119" y="9640"/>
                  <a:pt x="6635" y="9160"/>
                </a:cubicBezTo>
                <a:cubicBezTo>
                  <a:pt x="8625" y="7240"/>
                  <a:pt x="8625" y="7240"/>
                  <a:pt x="8625" y="7240"/>
                </a:cubicBezTo>
                <a:cubicBezTo>
                  <a:pt x="2433" y="7240"/>
                  <a:pt x="2433" y="7240"/>
                  <a:pt x="2433" y="7240"/>
                </a:cubicBezTo>
                <a:cubicBezTo>
                  <a:pt x="2433" y="18440"/>
                  <a:pt x="2433" y="18440"/>
                  <a:pt x="2433" y="18440"/>
                </a:cubicBezTo>
                <a:cubicBezTo>
                  <a:pt x="18946" y="18440"/>
                  <a:pt x="18946" y="18440"/>
                  <a:pt x="18946" y="18440"/>
                </a:cubicBezTo>
                <a:cubicBezTo>
                  <a:pt x="18946" y="7240"/>
                  <a:pt x="18946" y="7240"/>
                  <a:pt x="18946" y="7240"/>
                </a:cubicBezTo>
                <a:cubicBezTo>
                  <a:pt x="16218" y="7240"/>
                  <a:pt x="16218" y="7240"/>
                  <a:pt x="16218" y="7240"/>
                </a:cubicBezTo>
                <a:cubicBezTo>
                  <a:pt x="15481" y="7240"/>
                  <a:pt x="14744" y="6440"/>
                  <a:pt x="14744" y="5640"/>
                </a:cubicBezTo>
                <a:cubicBezTo>
                  <a:pt x="14744" y="4840"/>
                  <a:pt x="15481" y="4360"/>
                  <a:pt x="16218" y="4360"/>
                </a:cubicBezTo>
                <a:cubicBezTo>
                  <a:pt x="20126" y="4360"/>
                  <a:pt x="20126" y="4360"/>
                  <a:pt x="20126" y="4360"/>
                </a:cubicBezTo>
                <a:cubicBezTo>
                  <a:pt x="20863" y="4360"/>
                  <a:pt x="21600" y="5160"/>
                  <a:pt x="21600" y="59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1" name="Shape 2841"/>
          <p:cNvSpPr/>
          <p:nvPr/>
        </p:nvSpPr>
        <p:spPr>
          <a:xfrm>
            <a:off x="10029937" y="3639887"/>
            <a:ext cx="371038" cy="193421"/>
          </a:xfrm>
          <a:custGeom>
            <a:avLst/>
            <a:gdLst/>
            <a:ahLst/>
            <a:cxnLst>
              <a:cxn ang="0">
                <a:pos x="wd2" y="hd2"/>
              </a:cxn>
              <a:cxn ang="5400000">
                <a:pos x="wd2" y="hd2"/>
              </a:cxn>
              <a:cxn ang="10800000">
                <a:pos x="wd2" y="hd2"/>
              </a:cxn>
              <a:cxn ang="16200000">
                <a:pos x="wd2" y="hd2"/>
              </a:cxn>
            </a:cxnLst>
            <a:rect l="0" t="0" r="r" b="b"/>
            <a:pathLst>
              <a:path w="21378" h="21426" extrusionOk="0">
                <a:moveTo>
                  <a:pt x="20987" y="15454"/>
                </a:moveTo>
                <a:cubicBezTo>
                  <a:pt x="18170" y="20729"/>
                  <a:pt x="18170" y="20729"/>
                  <a:pt x="18170" y="20729"/>
                </a:cubicBezTo>
                <a:cubicBezTo>
                  <a:pt x="18013" y="21028"/>
                  <a:pt x="17648" y="21426"/>
                  <a:pt x="17492" y="21426"/>
                </a:cubicBezTo>
                <a:cubicBezTo>
                  <a:pt x="17335" y="21426"/>
                  <a:pt x="16970" y="21028"/>
                  <a:pt x="16813" y="20729"/>
                </a:cubicBezTo>
                <a:cubicBezTo>
                  <a:pt x="13839" y="15454"/>
                  <a:pt x="13839" y="15454"/>
                  <a:pt x="13839" y="15454"/>
                </a:cubicBezTo>
                <a:cubicBezTo>
                  <a:pt x="13474" y="14757"/>
                  <a:pt x="13474" y="13463"/>
                  <a:pt x="13839" y="12766"/>
                </a:cubicBezTo>
                <a:cubicBezTo>
                  <a:pt x="14205" y="12069"/>
                  <a:pt x="14883" y="12069"/>
                  <a:pt x="15248" y="12766"/>
                </a:cubicBezTo>
                <a:cubicBezTo>
                  <a:pt x="16448" y="15454"/>
                  <a:pt x="16448" y="15454"/>
                  <a:pt x="16448" y="15454"/>
                </a:cubicBezTo>
                <a:cubicBezTo>
                  <a:pt x="16448" y="3808"/>
                  <a:pt x="16448" y="3808"/>
                  <a:pt x="16448" y="3808"/>
                </a:cubicBezTo>
                <a:cubicBezTo>
                  <a:pt x="8257" y="3808"/>
                  <a:pt x="8257" y="3808"/>
                  <a:pt x="8257" y="3808"/>
                </a:cubicBezTo>
                <a:cubicBezTo>
                  <a:pt x="7735" y="3808"/>
                  <a:pt x="7422" y="2812"/>
                  <a:pt x="7422" y="1817"/>
                </a:cubicBezTo>
                <a:cubicBezTo>
                  <a:pt x="7422" y="821"/>
                  <a:pt x="7735" y="125"/>
                  <a:pt x="8257" y="125"/>
                </a:cubicBezTo>
                <a:cubicBezTo>
                  <a:pt x="17492" y="125"/>
                  <a:pt x="17492" y="125"/>
                  <a:pt x="17492" y="125"/>
                </a:cubicBezTo>
                <a:cubicBezTo>
                  <a:pt x="18013" y="125"/>
                  <a:pt x="18379" y="821"/>
                  <a:pt x="18379" y="1817"/>
                </a:cubicBezTo>
                <a:cubicBezTo>
                  <a:pt x="18379" y="15454"/>
                  <a:pt x="18379" y="15454"/>
                  <a:pt x="18379" y="15454"/>
                </a:cubicBezTo>
                <a:cubicBezTo>
                  <a:pt x="19735" y="12766"/>
                  <a:pt x="19735" y="12766"/>
                  <a:pt x="19735" y="12766"/>
                </a:cubicBezTo>
                <a:cubicBezTo>
                  <a:pt x="20100" y="12069"/>
                  <a:pt x="20622" y="12069"/>
                  <a:pt x="20987" y="12766"/>
                </a:cubicBezTo>
                <a:cubicBezTo>
                  <a:pt x="21509" y="13463"/>
                  <a:pt x="21509" y="14757"/>
                  <a:pt x="20987" y="15454"/>
                </a:cubicBezTo>
                <a:close/>
                <a:moveTo>
                  <a:pt x="12952" y="17743"/>
                </a:moveTo>
                <a:cubicBezTo>
                  <a:pt x="4761" y="17743"/>
                  <a:pt x="4761" y="17743"/>
                  <a:pt x="4761" y="17743"/>
                </a:cubicBezTo>
                <a:cubicBezTo>
                  <a:pt x="4761" y="6097"/>
                  <a:pt x="4761" y="6097"/>
                  <a:pt x="4761" y="6097"/>
                </a:cubicBezTo>
                <a:cubicBezTo>
                  <a:pt x="6170" y="8785"/>
                  <a:pt x="6170" y="8785"/>
                  <a:pt x="6170" y="8785"/>
                </a:cubicBezTo>
                <a:cubicBezTo>
                  <a:pt x="6379" y="9083"/>
                  <a:pt x="6535" y="9083"/>
                  <a:pt x="6692" y="9083"/>
                </a:cubicBezTo>
                <a:cubicBezTo>
                  <a:pt x="7057" y="9083"/>
                  <a:pt x="7213" y="9083"/>
                  <a:pt x="7422" y="8785"/>
                </a:cubicBezTo>
                <a:cubicBezTo>
                  <a:pt x="7735" y="7789"/>
                  <a:pt x="7735" y="6794"/>
                  <a:pt x="7422" y="6097"/>
                </a:cubicBezTo>
                <a:cubicBezTo>
                  <a:pt x="4448" y="523"/>
                  <a:pt x="4448" y="523"/>
                  <a:pt x="4448" y="523"/>
                </a:cubicBezTo>
                <a:cubicBezTo>
                  <a:pt x="4083" y="-174"/>
                  <a:pt x="3561" y="-174"/>
                  <a:pt x="3196" y="523"/>
                </a:cubicBezTo>
                <a:cubicBezTo>
                  <a:pt x="274" y="6097"/>
                  <a:pt x="274" y="6097"/>
                  <a:pt x="274" y="6097"/>
                </a:cubicBezTo>
                <a:cubicBezTo>
                  <a:pt x="-91" y="6794"/>
                  <a:pt x="-91" y="7789"/>
                  <a:pt x="274" y="8785"/>
                </a:cubicBezTo>
                <a:cubicBezTo>
                  <a:pt x="587" y="9481"/>
                  <a:pt x="1318" y="9481"/>
                  <a:pt x="1683" y="8785"/>
                </a:cubicBezTo>
                <a:cubicBezTo>
                  <a:pt x="3039" y="6097"/>
                  <a:pt x="3039" y="6097"/>
                  <a:pt x="3039" y="6097"/>
                </a:cubicBezTo>
                <a:cubicBezTo>
                  <a:pt x="3039" y="19734"/>
                  <a:pt x="3039" y="19734"/>
                  <a:pt x="3039" y="19734"/>
                </a:cubicBezTo>
                <a:cubicBezTo>
                  <a:pt x="3039" y="20431"/>
                  <a:pt x="3196" y="21426"/>
                  <a:pt x="3770" y="21426"/>
                </a:cubicBezTo>
                <a:cubicBezTo>
                  <a:pt x="12952" y="21426"/>
                  <a:pt x="12952" y="21426"/>
                  <a:pt x="12952" y="21426"/>
                </a:cubicBezTo>
                <a:cubicBezTo>
                  <a:pt x="13474" y="21426"/>
                  <a:pt x="13839" y="20729"/>
                  <a:pt x="13839" y="19734"/>
                </a:cubicBezTo>
                <a:cubicBezTo>
                  <a:pt x="13839" y="18738"/>
                  <a:pt x="13474" y="17743"/>
                  <a:pt x="12952" y="1774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2" name="Shape 2842"/>
          <p:cNvSpPr/>
          <p:nvPr/>
        </p:nvSpPr>
        <p:spPr>
          <a:xfrm>
            <a:off x="10939845" y="3582346"/>
            <a:ext cx="337320" cy="290929"/>
          </a:xfrm>
          <a:custGeom>
            <a:avLst/>
            <a:gdLst/>
            <a:ahLst/>
            <a:cxnLst>
              <a:cxn ang="0">
                <a:pos x="wd2" y="hd2"/>
              </a:cxn>
              <a:cxn ang="5400000">
                <a:pos x="wd2" y="hd2"/>
              </a:cxn>
              <a:cxn ang="10800000">
                <a:pos x="wd2" y="hd2"/>
              </a:cxn>
              <a:cxn ang="16200000">
                <a:pos x="wd2" y="hd2"/>
              </a:cxn>
            </a:cxnLst>
            <a:rect l="0" t="0" r="r" b="b"/>
            <a:pathLst>
              <a:path w="21499" h="21600" extrusionOk="0">
                <a:moveTo>
                  <a:pt x="21196" y="9450"/>
                </a:moveTo>
                <a:cubicBezTo>
                  <a:pt x="17730" y="13703"/>
                  <a:pt x="17730" y="13703"/>
                  <a:pt x="17730" y="13703"/>
                </a:cubicBezTo>
                <a:cubicBezTo>
                  <a:pt x="17557" y="13905"/>
                  <a:pt x="17153" y="14175"/>
                  <a:pt x="16980" y="14175"/>
                </a:cubicBezTo>
                <a:cubicBezTo>
                  <a:pt x="16575" y="14175"/>
                  <a:pt x="16402" y="13905"/>
                  <a:pt x="16171" y="13703"/>
                </a:cubicBezTo>
                <a:cubicBezTo>
                  <a:pt x="12706" y="9450"/>
                  <a:pt x="12706" y="9450"/>
                  <a:pt x="12706" y="9450"/>
                </a:cubicBezTo>
                <a:cubicBezTo>
                  <a:pt x="12359" y="8978"/>
                  <a:pt x="12359" y="8303"/>
                  <a:pt x="12706" y="7830"/>
                </a:cubicBezTo>
                <a:cubicBezTo>
                  <a:pt x="13110" y="7425"/>
                  <a:pt x="13688" y="7425"/>
                  <a:pt x="14092" y="7830"/>
                </a:cubicBezTo>
                <a:cubicBezTo>
                  <a:pt x="16171" y="10125"/>
                  <a:pt x="16171" y="10125"/>
                  <a:pt x="16171" y="10125"/>
                </a:cubicBezTo>
                <a:cubicBezTo>
                  <a:pt x="15825" y="5805"/>
                  <a:pt x="12706" y="2430"/>
                  <a:pt x="9067" y="2430"/>
                </a:cubicBezTo>
                <a:cubicBezTo>
                  <a:pt x="5198" y="2430"/>
                  <a:pt x="1964" y="6075"/>
                  <a:pt x="1964" y="10800"/>
                </a:cubicBezTo>
                <a:cubicBezTo>
                  <a:pt x="1964" y="15525"/>
                  <a:pt x="5198" y="19103"/>
                  <a:pt x="9067" y="19103"/>
                </a:cubicBezTo>
                <a:cubicBezTo>
                  <a:pt x="10396" y="19103"/>
                  <a:pt x="11955" y="18630"/>
                  <a:pt x="13110" y="17753"/>
                </a:cubicBezTo>
                <a:cubicBezTo>
                  <a:pt x="13514" y="17280"/>
                  <a:pt x="14092" y="17550"/>
                  <a:pt x="14496" y="17955"/>
                </a:cubicBezTo>
                <a:cubicBezTo>
                  <a:pt x="14843" y="18630"/>
                  <a:pt x="14670" y="19373"/>
                  <a:pt x="14265" y="19778"/>
                </a:cubicBezTo>
                <a:cubicBezTo>
                  <a:pt x="12706" y="20925"/>
                  <a:pt x="10973" y="21600"/>
                  <a:pt x="9067" y="21600"/>
                </a:cubicBezTo>
                <a:cubicBezTo>
                  <a:pt x="4043" y="21600"/>
                  <a:pt x="0" y="16605"/>
                  <a:pt x="0" y="10800"/>
                </a:cubicBezTo>
                <a:cubicBezTo>
                  <a:pt x="0" y="4927"/>
                  <a:pt x="4043" y="0"/>
                  <a:pt x="9067" y="0"/>
                </a:cubicBezTo>
                <a:cubicBezTo>
                  <a:pt x="13861" y="0"/>
                  <a:pt x="17730" y="4252"/>
                  <a:pt x="18135" y="9653"/>
                </a:cubicBezTo>
                <a:cubicBezTo>
                  <a:pt x="19867" y="7830"/>
                  <a:pt x="19867" y="7830"/>
                  <a:pt x="19867" y="7830"/>
                </a:cubicBezTo>
                <a:cubicBezTo>
                  <a:pt x="20272" y="7425"/>
                  <a:pt x="20849" y="7425"/>
                  <a:pt x="21196" y="7830"/>
                </a:cubicBezTo>
                <a:cubicBezTo>
                  <a:pt x="21600" y="8303"/>
                  <a:pt x="21600" y="8978"/>
                  <a:pt x="21196" y="945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3" name="Shape 2843"/>
          <p:cNvSpPr/>
          <p:nvPr/>
        </p:nvSpPr>
        <p:spPr>
          <a:xfrm>
            <a:off x="11839347" y="3588439"/>
            <a:ext cx="322916" cy="272848"/>
          </a:xfrm>
          <a:custGeom>
            <a:avLst/>
            <a:gdLst/>
            <a:ahLst/>
            <a:cxnLst>
              <a:cxn ang="0">
                <a:pos x="wd2" y="hd2"/>
              </a:cxn>
              <a:cxn ang="5400000">
                <a:pos x="wd2" y="hd2"/>
              </a:cxn>
              <a:cxn ang="10800000">
                <a:pos x="wd2" y="hd2"/>
              </a:cxn>
              <a:cxn ang="16200000">
                <a:pos x="wd2" y="hd2"/>
              </a:cxn>
            </a:cxnLst>
            <a:rect l="0" t="0" r="r" b="b"/>
            <a:pathLst>
              <a:path w="21600" h="21435" extrusionOk="0">
                <a:moveTo>
                  <a:pt x="20571" y="5306"/>
                </a:moveTo>
                <a:cubicBezTo>
                  <a:pt x="10528" y="5306"/>
                  <a:pt x="10528" y="5306"/>
                  <a:pt x="10528" y="5306"/>
                </a:cubicBezTo>
                <a:cubicBezTo>
                  <a:pt x="10528" y="1256"/>
                  <a:pt x="10528" y="1256"/>
                  <a:pt x="10528" y="1256"/>
                </a:cubicBezTo>
                <a:cubicBezTo>
                  <a:pt x="10528" y="830"/>
                  <a:pt x="10286" y="332"/>
                  <a:pt x="9923" y="119"/>
                </a:cubicBezTo>
                <a:cubicBezTo>
                  <a:pt x="9499" y="-165"/>
                  <a:pt x="8894" y="119"/>
                  <a:pt x="8713" y="332"/>
                </a:cubicBezTo>
                <a:cubicBezTo>
                  <a:pt x="424" y="9782"/>
                  <a:pt x="424" y="9782"/>
                  <a:pt x="424" y="9782"/>
                </a:cubicBezTo>
                <a:cubicBezTo>
                  <a:pt x="242" y="10067"/>
                  <a:pt x="0" y="10493"/>
                  <a:pt x="0" y="10777"/>
                </a:cubicBezTo>
                <a:cubicBezTo>
                  <a:pt x="0" y="10990"/>
                  <a:pt x="242" y="11488"/>
                  <a:pt x="424" y="11701"/>
                </a:cubicBezTo>
                <a:cubicBezTo>
                  <a:pt x="8713" y="21151"/>
                  <a:pt x="8713" y="21151"/>
                  <a:pt x="8713" y="21151"/>
                </a:cubicBezTo>
                <a:cubicBezTo>
                  <a:pt x="8894" y="21435"/>
                  <a:pt x="9076" y="21435"/>
                  <a:pt x="9318" y="21435"/>
                </a:cubicBezTo>
                <a:cubicBezTo>
                  <a:pt x="9499" y="21435"/>
                  <a:pt x="9681" y="21435"/>
                  <a:pt x="9923" y="21435"/>
                </a:cubicBezTo>
                <a:cubicBezTo>
                  <a:pt x="10286" y="21151"/>
                  <a:pt x="10528" y="20724"/>
                  <a:pt x="10528" y="20227"/>
                </a:cubicBezTo>
                <a:cubicBezTo>
                  <a:pt x="10528" y="16177"/>
                  <a:pt x="10528" y="16177"/>
                  <a:pt x="10528" y="16177"/>
                </a:cubicBezTo>
                <a:cubicBezTo>
                  <a:pt x="20571" y="16177"/>
                  <a:pt x="20571" y="16177"/>
                  <a:pt x="20571" y="16177"/>
                </a:cubicBezTo>
                <a:cubicBezTo>
                  <a:pt x="21176" y="16177"/>
                  <a:pt x="21600" y="15467"/>
                  <a:pt x="21600" y="14756"/>
                </a:cubicBezTo>
                <a:cubicBezTo>
                  <a:pt x="21600" y="6727"/>
                  <a:pt x="21600" y="6727"/>
                  <a:pt x="21600" y="6727"/>
                </a:cubicBezTo>
                <a:cubicBezTo>
                  <a:pt x="21600" y="6017"/>
                  <a:pt x="21176" y="5306"/>
                  <a:pt x="20571" y="5306"/>
                </a:cubicBezTo>
                <a:close/>
                <a:moveTo>
                  <a:pt x="19361" y="13619"/>
                </a:moveTo>
                <a:cubicBezTo>
                  <a:pt x="9318" y="13619"/>
                  <a:pt x="9318" y="13619"/>
                  <a:pt x="9318" y="13619"/>
                </a:cubicBezTo>
                <a:cubicBezTo>
                  <a:pt x="8894" y="13619"/>
                  <a:pt x="8471" y="14046"/>
                  <a:pt x="8471" y="14756"/>
                </a:cubicBezTo>
                <a:cubicBezTo>
                  <a:pt x="8471" y="17172"/>
                  <a:pt x="8471" y="17172"/>
                  <a:pt x="8471" y="17172"/>
                </a:cubicBezTo>
                <a:cubicBezTo>
                  <a:pt x="2844" y="10777"/>
                  <a:pt x="2844" y="10777"/>
                  <a:pt x="2844" y="10777"/>
                </a:cubicBezTo>
                <a:cubicBezTo>
                  <a:pt x="8471" y="4382"/>
                  <a:pt x="8471" y="4382"/>
                  <a:pt x="8471" y="4382"/>
                </a:cubicBezTo>
                <a:cubicBezTo>
                  <a:pt x="8471" y="6727"/>
                  <a:pt x="8471" y="6727"/>
                  <a:pt x="8471" y="6727"/>
                </a:cubicBezTo>
                <a:cubicBezTo>
                  <a:pt x="8471" y="7438"/>
                  <a:pt x="8894" y="7935"/>
                  <a:pt x="9318" y="7935"/>
                </a:cubicBezTo>
                <a:cubicBezTo>
                  <a:pt x="19361" y="7935"/>
                  <a:pt x="19361" y="7935"/>
                  <a:pt x="19361" y="7935"/>
                </a:cubicBezTo>
                <a:lnTo>
                  <a:pt x="19361" y="1361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4" name="Shape 2844"/>
          <p:cNvSpPr/>
          <p:nvPr/>
        </p:nvSpPr>
        <p:spPr>
          <a:xfrm>
            <a:off x="12734849" y="3588439"/>
            <a:ext cx="322916" cy="272848"/>
          </a:xfrm>
          <a:custGeom>
            <a:avLst/>
            <a:gdLst/>
            <a:ahLst/>
            <a:cxnLst>
              <a:cxn ang="0">
                <a:pos x="wd2" y="hd2"/>
              </a:cxn>
              <a:cxn ang="5400000">
                <a:pos x="wd2" y="hd2"/>
              </a:cxn>
              <a:cxn ang="10800000">
                <a:pos x="wd2" y="hd2"/>
              </a:cxn>
              <a:cxn ang="16200000">
                <a:pos x="wd2" y="hd2"/>
              </a:cxn>
            </a:cxnLst>
            <a:rect l="0" t="0" r="r" b="b"/>
            <a:pathLst>
              <a:path w="21600" h="21435" extrusionOk="0">
                <a:moveTo>
                  <a:pt x="21237" y="9782"/>
                </a:moveTo>
                <a:cubicBezTo>
                  <a:pt x="13129" y="332"/>
                  <a:pt x="13129" y="332"/>
                  <a:pt x="13129" y="332"/>
                </a:cubicBezTo>
                <a:cubicBezTo>
                  <a:pt x="12706" y="119"/>
                  <a:pt x="12343" y="-165"/>
                  <a:pt x="11919" y="119"/>
                </a:cubicBezTo>
                <a:cubicBezTo>
                  <a:pt x="11496" y="332"/>
                  <a:pt x="11133" y="830"/>
                  <a:pt x="11133" y="1256"/>
                </a:cubicBezTo>
                <a:cubicBezTo>
                  <a:pt x="11133" y="5306"/>
                  <a:pt x="11133" y="5306"/>
                  <a:pt x="11133" y="5306"/>
                </a:cubicBezTo>
                <a:cubicBezTo>
                  <a:pt x="1210" y="5306"/>
                  <a:pt x="1210" y="5306"/>
                  <a:pt x="1210" y="5306"/>
                </a:cubicBezTo>
                <a:cubicBezTo>
                  <a:pt x="605" y="5306"/>
                  <a:pt x="0" y="6017"/>
                  <a:pt x="0" y="6727"/>
                </a:cubicBezTo>
                <a:cubicBezTo>
                  <a:pt x="0" y="14756"/>
                  <a:pt x="0" y="14756"/>
                  <a:pt x="0" y="14756"/>
                </a:cubicBezTo>
                <a:cubicBezTo>
                  <a:pt x="0" y="15467"/>
                  <a:pt x="605" y="16177"/>
                  <a:pt x="1210" y="16177"/>
                </a:cubicBezTo>
                <a:cubicBezTo>
                  <a:pt x="11133" y="16177"/>
                  <a:pt x="11133" y="16177"/>
                  <a:pt x="11133" y="16177"/>
                </a:cubicBezTo>
                <a:cubicBezTo>
                  <a:pt x="11133" y="20227"/>
                  <a:pt x="11133" y="20227"/>
                  <a:pt x="11133" y="20227"/>
                </a:cubicBezTo>
                <a:cubicBezTo>
                  <a:pt x="11133" y="20724"/>
                  <a:pt x="11496" y="21151"/>
                  <a:pt x="11919" y="21435"/>
                </a:cubicBezTo>
                <a:cubicBezTo>
                  <a:pt x="11919" y="21435"/>
                  <a:pt x="12101" y="21435"/>
                  <a:pt x="12343" y="21435"/>
                </a:cubicBezTo>
                <a:cubicBezTo>
                  <a:pt x="12524" y="21435"/>
                  <a:pt x="12706" y="21435"/>
                  <a:pt x="13129" y="21151"/>
                </a:cubicBezTo>
                <a:cubicBezTo>
                  <a:pt x="21237" y="11701"/>
                  <a:pt x="21237" y="11701"/>
                  <a:pt x="21237" y="11701"/>
                </a:cubicBezTo>
                <a:cubicBezTo>
                  <a:pt x="21418" y="11488"/>
                  <a:pt x="21600" y="10990"/>
                  <a:pt x="21600" y="10777"/>
                </a:cubicBezTo>
                <a:cubicBezTo>
                  <a:pt x="21600" y="10493"/>
                  <a:pt x="21418" y="10067"/>
                  <a:pt x="21237" y="9782"/>
                </a:cubicBezTo>
                <a:close/>
                <a:moveTo>
                  <a:pt x="13371" y="17172"/>
                </a:moveTo>
                <a:cubicBezTo>
                  <a:pt x="13371" y="14756"/>
                  <a:pt x="13371" y="14756"/>
                  <a:pt x="13371" y="14756"/>
                </a:cubicBezTo>
                <a:cubicBezTo>
                  <a:pt x="13371" y="14046"/>
                  <a:pt x="12948" y="13619"/>
                  <a:pt x="12343" y="13619"/>
                </a:cubicBezTo>
                <a:cubicBezTo>
                  <a:pt x="2239" y="13619"/>
                  <a:pt x="2239" y="13619"/>
                  <a:pt x="2239" y="13619"/>
                </a:cubicBezTo>
                <a:cubicBezTo>
                  <a:pt x="2239" y="7935"/>
                  <a:pt x="2239" y="7935"/>
                  <a:pt x="2239" y="7935"/>
                </a:cubicBezTo>
                <a:cubicBezTo>
                  <a:pt x="12343" y="7935"/>
                  <a:pt x="12343" y="7935"/>
                  <a:pt x="12343" y="7935"/>
                </a:cubicBezTo>
                <a:cubicBezTo>
                  <a:pt x="12948" y="7935"/>
                  <a:pt x="13371" y="7438"/>
                  <a:pt x="13371" y="6727"/>
                </a:cubicBezTo>
                <a:cubicBezTo>
                  <a:pt x="13371" y="4382"/>
                  <a:pt x="13371" y="4382"/>
                  <a:pt x="13371" y="4382"/>
                </a:cubicBezTo>
                <a:cubicBezTo>
                  <a:pt x="18998" y="10777"/>
                  <a:pt x="18998" y="10777"/>
                  <a:pt x="18998" y="10777"/>
                </a:cubicBezTo>
                <a:lnTo>
                  <a:pt x="13371" y="1717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5" name="Shape 2845"/>
          <p:cNvSpPr/>
          <p:nvPr/>
        </p:nvSpPr>
        <p:spPr>
          <a:xfrm>
            <a:off x="4708484" y="4461857"/>
            <a:ext cx="273770" cy="322909"/>
          </a:xfrm>
          <a:custGeom>
            <a:avLst/>
            <a:gdLst/>
            <a:ahLst/>
            <a:cxnLst>
              <a:cxn ang="0">
                <a:pos x="wd2" y="hd2"/>
              </a:cxn>
              <a:cxn ang="5400000">
                <a:pos x="wd2" y="hd2"/>
              </a:cxn>
              <a:cxn ang="10800000">
                <a:pos x="wd2" y="hd2"/>
              </a:cxn>
              <a:cxn ang="16200000">
                <a:pos x="wd2" y="hd2"/>
              </a:cxn>
            </a:cxnLst>
            <a:rect l="0" t="0" r="r" b="b"/>
            <a:pathLst>
              <a:path w="21508" h="21600" extrusionOk="0">
                <a:moveTo>
                  <a:pt x="21011" y="8542"/>
                </a:moveTo>
                <a:cubicBezTo>
                  <a:pt x="11561" y="244"/>
                  <a:pt x="11561" y="244"/>
                  <a:pt x="11561" y="244"/>
                </a:cubicBezTo>
                <a:cubicBezTo>
                  <a:pt x="11276" y="0"/>
                  <a:pt x="11063" y="0"/>
                  <a:pt x="10850" y="0"/>
                </a:cubicBezTo>
                <a:cubicBezTo>
                  <a:pt x="10353" y="0"/>
                  <a:pt x="10140" y="0"/>
                  <a:pt x="9855" y="244"/>
                </a:cubicBezTo>
                <a:cubicBezTo>
                  <a:pt x="405" y="8542"/>
                  <a:pt x="405" y="8542"/>
                  <a:pt x="405" y="8542"/>
                </a:cubicBezTo>
                <a:cubicBezTo>
                  <a:pt x="-92" y="8969"/>
                  <a:pt x="-92" y="9397"/>
                  <a:pt x="192" y="9763"/>
                </a:cubicBezTo>
                <a:cubicBezTo>
                  <a:pt x="405" y="10190"/>
                  <a:pt x="903" y="10617"/>
                  <a:pt x="1329" y="10617"/>
                </a:cubicBezTo>
                <a:cubicBezTo>
                  <a:pt x="5379" y="10617"/>
                  <a:pt x="5379" y="10617"/>
                  <a:pt x="5379" y="10617"/>
                </a:cubicBezTo>
                <a:cubicBezTo>
                  <a:pt x="5379" y="20563"/>
                  <a:pt x="5379" y="20563"/>
                  <a:pt x="5379" y="20563"/>
                </a:cubicBezTo>
                <a:cubicBezTo>
                  <a:pt x="5379" y="21173"/>
                  <a:pt x="6090" y="21600"/>
                  <a:pt x="6800" y="21600"/>
                </a:cubicBezTo>
                <a:cubicBezTo>
                  <a:pt x="14616" y="21600"/>
                  <a:pt x="14616" y="21600"/>
                  <a:pt x="14616" y="21600"/>
                </a:cubicBezTo>
                <a:cubicBezTo>
                  <a:pt x="15326" y="21600"/>
                  <a:pt x="16037" y="21173"/>
                  <a:pt x="16037" y="20563"/>
                </a:cubicBezTo>
                <a:cubicBezTo>
                  <a:pt x="16037" y="10617"/>
                  <a:pt x="16037" y="10617"/>
                  <a:pt x="16037" y="10617"/>
                </a:cubicBezTo>
                <a:cubicBezTo>
                  <a:pt x="20300" y="10617"/>
                  <a:pt x="20300" y="10617"/>
                  <a:pt x="20300" y="10617"/>
                </a:cubicBezTo>
                <a:cubicBezTo>
                  <a:pt x="20797" y="10617"/>
                  <a:pt x="21295" y="10190"/>
                  <a:pt x="21508" y="9763"/>
                </a:cubicBezTo>
                <a:cubicBezTo>
                  <a:pt x="21508" y="9397"/>
                  <a:pt x="21508" y="8969"/>
                  <a:pt x="21011" y="8542"/>
                </a:cubicBezTo>
                <a:close/>
                <a:moveTo>
                  <a:pt x="14616" y="8359"/>
                </a:moveTo>
                <a:cubicBezTo>
                  <a:pt x="13905" y="8359"/>
                  <a:pt x="13692" y="8786"/>
                  <a:pt x="13692" y="9397"/>
                </a:cubicBezTo>
                <a:cubicBezTo>
                  <a:pt x="13692" y="19525"/>
                  <a:pt x="13692" y="19525"/>
                  <a:pt x="13692" y="19525"/>
                </a:cubicBezTo>
                <a:cubicBezTo>
                  <a:pt x="8008" y="19525"/>
                  <a:pt x="8008" y="19525"/>
                  <a:pt x="8008" y="19525"/>
                </a:cubicBezTo>
                <a:cubicBezTo>
                  <a:pt x="8008" y="9397"/>
                  <a:pt x="8008" y="9397"/>
                  <a:pt x="8008" y="9397"/>
                </a:cubicBezTo>
                <a:cubicBezTo>
                  <a:pt x="8008" y="8786"/>
                  <a:pt x="7511" y="8359"/>
                  <a:pt x="6800" y="8359"/>
                </a:cubicBezTo>
                <a:cubicBezTo>
                  <a:pt x="4171" y="8359"/>
                  <a:pt x="4171" y="8359"/>
                  <a:pt x="4171" y="8359"/>
                </a:cubicBezTo>
                <a:cubicBezTo>
                  <a:pt x="10850" y="2685"/>
                  <a:pt x="10850" y="2685"/>
                  <a:pt x="10850" y="2685"/>
                </a:cubicBezTo>
                <a:cubicBezTo>
                  <a:pt x="17245" y="8359"/>
                  <a:pt x="17245" y="8359"/>
                  <a:pt x="17245" y="8359"/>
                </a:cubicBezTo>
                <a:lnTo>
                  <a:pt x="14616" y="835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6" name="Shape 2846"/>
          <p:cNvSpPr/>
          <p:nvPr/>
        </p:nvSpPr>
        <p:spPr>
          <a:xfrm>
            <a:off x="5603748" y="4461857"/>
            <a:ext cx="274006" cy="322909"/>
          </a:xfrm>
          <a:custGeom>
            <a:avLst/>
            <a:gdLst/>
            <a:ahLst/>
            <a:cxnLst>
              <a:cxn ang="0">
                <a:pos x="wd2" y="hd2"/>
              </a:cxn>
              <a:cxn ang="5400000">
                <a:pos x="wd2" y="hd2"/>
              </a:cxn>
              <a:cxn ang="10800000">
                <a:pos x="wd2" y="hd2"/>
              </a:cxn>
              <a:cxn ang="16200000">
                <a:pos x="wd2" y="hd2"/>
              </a:cxn>
            </a:cxnLst>
            <a:rect l="0" t="0" r="r" b="b"/>
            <a:pathLst>
              <a:path w="21527" h="21600" extrusionOk="0">
                <a:moveTo>
                  <a:pt x="21527" y="11837"/>
                </a:moveTo>
                <a:cubicBezTo>
                  <a:pt x="21313" y="11410"/>
                  <a:pt x="20814" y="10983"/>
                  <a:pt x="20315" y="10983"/>
                </a:cubicBezTo>
                <a:cubicBezTo>
                  <a:pt x="16038" y="10983"/>
                  <a:pt x="16038" y="10983"/>
                  <a:pt x="16038" y="10983"/>
                </a:cubicBezTo>
                <a:cubicBezTo>
                  <a:pt x="16038" y="1037"/>
                  <a:pt x="16038" y="1037"/>
                  <a:pt x="16038" y="1037"/>
                </a:cubicBezTo>
                <a:cubicBezTo>
                  <a:pt x="16038" y="427"/>
                  <a:pt x="15325" y="0"/>
                  <a:pt x="14612" y="0"/>
                </a:cubicBezTo>
                <a:cubicBezTo>
                  <a:pt x="6771" y="0"/>
                  <a:pt x="6771" y="0"/>
                  <a:pt x="6771" y="0"/>
                </a:cubicBezTo>
                <a:cubicBezTo>
                  <a:pt x="6058" y="0"/>
                  <a:pt x="5345" y="427"/>
                  <a:pt x="5345" y="1037"/>
                </a:cubicBezTo>
                <a:cubicBezTo>
                  <a:pt x="5345" y="10983"/>
                  <a:pt x="5345" y="10983"/>
                  <a:pt x="5345" y="10983"/>
                </a:cubicBezTo>
                <a:cubicBezTo>
                  <a:pt x="1353" y="10983"/>
                  <a:pt x="1353" y="10983"/>
                  <a:pt x="1353" y="10983"/>
                </a:cubicBezTo>
                <a:cubicBezTo>
                  <a:pt x="854" y="10983"/>
                  <a:pt x="355" y="11410"/>
                  <a:pt x="141" y="11837"/>
                </a:cubicBezTo>
                <a:cubicBezTo>
                  <a:pt x="-73" y="12203"/>
                  <a:pt x="-73" y="12631"/>
                  <a:pt x="355" y="13058"/>
                </a:cubicBezTo>
                <a:cubicBezTo>
                  <a:pt x="9907" y="21356"/>
                  <a:pt x="9907" y="21356"/>
                  <a:pt x="9907" y="21356"/>
                </a:cubicBezTo>
                <a:cubicBezTo>
                  <a:pt x="10121" y="21600"/>
                  <a:pt x="10335" y="21600"/>
                  <a:pt x="10834" y="21600"/>
                </a:cubicBezTo>
                <a:cubicBezTo>
                  <a:pt x="11048" y="21600"/>
                  <a:pt x="11333" y="21600"/>
                  <a:pt x="11547" y="21356"/>
                </a:cubicBezTo>
                <a:cubicBezTo>
                  <a:pt x="21028" y="13058"/>
                  <a:pt x="21028" y="13058"/>
                  <a:pt x="21028" y="13058"/>
                </a:cubicBezTo>
                <a:cubicBezTo>
                  <a:pt x="21527" y="12631"/>
                  <a:pt x="21527" y="12203"/>
                  <a:pt x="21527" y="11837"/>
                </a:cubicBezTo>
                <a:close/>
                <a:moveTo>
                  <a:pt x="10834" y="18915"/>
                </a:moveTo>
                <a:cubicBezTo>
                  <a:pt x="4204" y="13241"/>
                  <a:pt x="4204" y="13241"/>
                  <a:pt x="4204" y="13241"/>
                </a:cubicBezTo>
                <a:cubicBezTo>
                  <a:pt x="6771" y="13241"/>
                  <a:pt x="6771" y="13241"/>
                  <a:pt x="6771" y="13241"/>
                </a:cubicBezTo>
                <a:cubicBezTo>
                  <a:pt x="7483" y="13241"/>
                  <a:pt x="7982" y="12814"/>
                  <a:pt x="7982" y="12203"/>
                </a:cubicBezTo>
                <a:cubicBezTo>
                  <a:pt x="7982" y="2075"/>
                  <a:pt x="7982" y="2075"/>
                  <a:pt x="7982" y="2075"/>
                </a:cubicBezTo>
                <a:cubicBezTo>
                  <a:pt x="13685" y="2075"/>
                  <a:pt x="13685" y="2075"/>
                  <a:pt x="13685" y="2075"/>
                </a:cubicBezTo>
                <a:cubicBezTo>
                  <a:pt x="13685" y="12203"/>
                  <a:pt x="13685" y="12203"/>
                  <a:pt x="13685" y="12203"/>
                </a:cubicBezTo>
                <a:cubicBezTo>
                  <a:pt x="13685" y="12814"/>
                  <a:pt x="13899" y="13241"/>
                  <a:pt x="14612" y="13241"/>
                </a:cubicBezTo>
                <a:cubicBezTo>
                  <a:pt x="17250" y="13241"/>
                  <a:pt x="17250" y="13241"/>
                  <a:pt x="17250" y="13241"/>
                </a:cubicBezTo>
                <a:lnTo>
                  <a:pt x="10834" y="18915"/>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7" name="Shape 2847"/>
          <p:cNvSpPr/>
          <p:nvPr/>
        </p:nvSpPr>
        <p:spPr>
          <a:xfrm>
            <a:off x="6480583" y="4503417"/>
            <a:ext cx="304670" cy="233384"/>
          </a:xfrm>
          <a:custGeom>
            <a:avLst/>
            <a:gdLst/>
            <a:ahLst/>
            <a:cxnLst>
              <a:cxn ang="0">
                <a:pos x="wd2" y="hd2"/>
              </a:cxn>
              <a:cxn ang="5400000">
                <a:pos x="wd2" y="hd2"/>
              </a:cxn>
              <a:cxn ang="10800000">
                <a:pos x="wd2" y="hd2"/>
              </a:cxn>
              <a:cxn ang="16200000">
                <a:pos x="wd2" y="hd2"/>
              </a:cxn>
            </a:cxnLst>
            <a:rect l="0" t="0" r="r" b="b"/>
            <a:pathLst>
              <a:path w="21441" h="21455" extrusionOk="0">
                <a:moveTo>
                  <a:pt x="21441" y="10655"/>
                </a:moveTo>
                <a:cubicBezTo>
                  <a:pt x="21441" y="11486"/>
                  <a:pt x="20996" y="12067"/>
                  <a:pt x="20361" y="12067"/>
                </a:cubicBezTo>
                <a:cubicBezTo>
                  <a:pt x="3843" y="12067"/>
                  <a:pt x="3843" y="12067"/>
                  <a:pt x="3843" y="12067"/>
                </a:cubicBezTo>
                <a:cubicBezTo>
                  <a:pt x="8926" y="18963"/>
                  <a:pt x="8926" y="18963"/>
                  <a:pt x="8926" y="18963"/>
                </a:cubicBezTo>
                <a:cubicBezTo>
                  <a:pt x="9370" y="19544"/>
                  <a:pt x="9370" y="20375"/>
                  <a:pt x="8926" y="20873"/>
                </a:cubicBezTo>
                <a:cubicBezTo>
                  <a:pt x="8735" y="21206"/>
                  <a:pt x="8481" y="21455"/>
                  <a:pt x="8290" y="21455"/>
                </a:cubicBezTo>
                <a:cubicBezTo>
                  <a:pt x="7846" y="21455"/>
                  <a:pt x="7655" y="21206"/>
                  <a:pt x="7465" y="20873"/>
                </a:cubicBezTo>
                <a:cubicBezTo>
                  <a:pt x="476" y="11735"/>
                  <a:pt x="476" y="11735"/>
                  <a:pt x="476" y="11735"/>
                </a:cubicBezTo>
                <a:cubicBezTo>
                  <a:pt x="-159" y="11237"/>
                  <a:pt x="-159" y="10073"/>
                  <a:pt x="476" y="9575"/>
                </a:cubicBezTo>
                <a:cubicBezTo>
                  <a:pt x="7465" y="437"/>
                  <a:pt x="7465" y="437"/>
                  <a:pt x="7465" y="437"/>
                </a:cubicBezTo>
                <a:cubicBezTo>
                  <a:pt x="7846" y="-145"/>
                  <a:pt x="8481" y="-145"/>
                  <a:pt x="8926" y="437"/>
                </a:cubicBezTo>
                <a:cubicBezTo>
                  <a:pt x="9370" y="935"/>
                  <a:pt x="9370" y="1766"/>
                  <a:pt x="8926" y="2347"/>
                </a:cubicBezTo>
                <a:cubicBezTo>
                  <a:pt x="3843" y="9243"/>
                  <a:pt x="3843" y="9243"/>
                  <a:pt x="3843" y="9243"/>
                </a:cubicBezTo>
                <a:cubicBezTo>
                  <a:pt x="20361" y="9243"/>
                  <a:pt x="20361" y="9243"/>
                  <a:pt x="20361" y="9243"/>
                </a:cubicBezTo>
                <a:cubicBezTo>
                  <a:pt x="20996" y="9243"/>
                  <a:pt x="21441" y="9824"/>
                  <a:pt x="21441" y="1065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8" name="Shape 2848"/>
          <p:cNvSpPr/>
          <p:nvPr/>
        </p:nvSpPr>
        <p:spPr>
          <a:xfrm>
            <a:off x="7373828" y="4503417"/>
            <a:ext cx="305573" cy="233384"/>
          </a:xfrm>
          <a:custGeom>
            <a:avLst/>
            <a:gdLst/>
            <a:ahLst/>
            <a:cxnLst>
              <a:cxn ang="0">
                <a:pos x="wd2" y="hd2"/>
              </a:cxn>
              <a:cxn ang="5400000">
                <a:pos x="wd2" y="hd2"/>
              </a:cxn>
              <a:cxn ang="10800000">
                <a:pos x="wd2" y="hd2"/>
              </a:cxn>
              <a:cxn ang="16200000">
                <a:pos x="wd2" y="hd2"/>
              </a:cxn>
            </a:cxnLst>
            <a:rect l="0" t="0" r="r" b="b"/>
            <a:pathLst>
              <a:path w="21505" h="21455" extrusionOk="0">
                <a:moveTo>
                  <a:pt x="21219" y="11735"/>
                </a:moveTo>
                <a:cubicBezTo>
                  <a:pt x="14231" y="20873"/>
                  <a:pt x="14231" y="20873"/>
                  <a:pt x="14231" y="20873"/>
                </a:cubicBezTo>
                <a:cubicBezTo>
                  <a:pt x="13786" y="21206"/>
                  <a:pt x="13595" y="21455"/>
                  <a:pt x="13341" y="21455"/>
                </a:cubicBezTo>
                <a:cubicBezTo>
                  <a:pt x="12960" y="21455"/>
                  <a:pt x="12706" y="21206"/>
                  <a:pt x="12515" y="20873"/>
                </a:cubicBezTo>
                <a:cubicBezTo>
                  <a:pt x="12071" y="20375"/>
                  <a:pt x="12071" y="19544"/>
                  <a:pt x="12515" y="18963"/>
                </a:cubicBezTo>
                <a:cubicBezTo>
                  <a:pt x="17598" y="12067"/>
                  <a:pt x="17598" y="12067"/>
                  <a:pt x="17598" y="12067"/>
                </a:cubicBezTo>
                <a:cubicBezTo>
                  <a:pt x="1080" y="12067"/>
                  <a:pt x="1080" y="12067"/>
                  <a:pt x="1080" y="12067"/>
                </a:cubicBezTo>
                <a:cubicBezTo>
                  <a:pt x="445" y="12067"/>
                  <a:pt x="0" y="11486"/>
                  <a:pt x="0" y="10655"/>
                </a:cubicBezTo>
                <a:cubicBezTo>
                  <a:pt x="0" y="9824"/>
                  <a:pt x="445" y="9243"/>
                  <a:pt x="1080" y="9243"/>
                </a:cubicBezTo>
                <a:cubicBezTo>
                  <a:pt x="17598" y="9243"/>
                  <a:pt x="17598" y="9243"/>
                  <a:pt x="17598" y="9243"/>
                </a:cubicBezTo>
                <a:cubicBezTo>
                  <a:pt x="12515" y="2347"/>
                  <a:pt x="12515" y="2347"/>
                  <a:pt x="12515" y="2347"/>
                </a:cubicBezTo>
                <a:cubicBezTo>
                  <a:pt x="12071" y="1766"/>
                  <a:pt x="12071" y="935"/>
                  <a:pt x="12515" y="437"/>
                </a:cubicBezTo>
                <a:cubicBezTo>
                  <a:pt x="12960" y="-145"/>
                  <a:pt x="13595" y="-145"/>
                  <a:pt x="14231" y="437"/>
                </a:cubicBezTo>
                <a:cubicBezTo>
                  <a:pt x="21219" y="9575"/>
                  <a:pt x="21219" y="9575"/>
                  <a:pt x="21219" y="9575"/>
                </a:cubicBezTo>
                <a:cubicBezTo>
                  <a:pt x="21600" y="10073"/>
                  <a:pt x="21600" y="11237"/>
                  <a:pt x="21219" y="1173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49" name="Shape 2849"/>
          <p:cNvSpPr/>
          <p:nvPr/>
        </p:nvSpPr>
        <p:spPr>
          <a:xfrm>
            <a:off x="8307572" y="4467435"/>
            <a:ext cx="235116" cy="305347"/>
          </a:xfrm>
          <a:custGeom>
            <a:avLst/>
            <a:gdLst/>
            <a:ahLst/>
            <a:cxnLst>
              <a:cxn ang="0">
                <a:pos x="wd2" y="hd2"/>
              </a:cxn>
              <a:cxn ang="5400000">
                <a:pos x="wd2" y="hd2"/>
              </a:cxn>
              <a:cxn ang="10800000">
                <a:pos x="wd2" y="hd2"/>
              </a:cxn>
              <a:cxn ang="16200000">
                <a:pos x="wd2" y="hd2"/>
              </a:cxn>
            </a:cxnLst>
            <a:rect l="0" t="0" r="r" b="b"/>
            <a:pathLst>
              <a:path w="21252" h="21489" extrusionOk="0">
                <a:moveTo>
                  <a:pt x="20822" y="8974"/>
                </a:moveTo>
                <a:cubicBezTo>
                  <a:pt x="20577" y="9228"/>
                  <a:pt x="20004" y="9228"/>
                  <a:pt x="19759" y="9228"/>
                </a:cubicBezTo>
                <a:cubicBezTo>
                  <a:pt x="19431" y="9228"/>
                  <a:pt x="18940" y="9228"/>
                  <a:pt x="18613" y="8974"/>
                </a:cubicBezTo>
                <a:cubicBezTo>
                  <a:pt x="12068" y="3891"/>
                  <a:pt x="12068" y="3891"/>
                  <a:pt x="12068" y="3891"/>
                </a:cubicBezTo>
                <a:cubicBezTo>
                  <a:pt x="12068" y="20218"/>
                  <a:pt x="12068" y="20218"/>
                  <a:pt x="12068" y="20218"/>
                </a:cubicBezTo>
                <a:cubicBezTo>
                  <a:pt x="12068" y="20854"/>
                  <a:pt x="11577" y="21489"/>
                  <a:pt x="10759" y="21489"/>
                </a:cubicBezTo>
                <a:cubicBezTo>
                  <a:pt x="9940" y="21489"/>
                  <a:pt x="9040" y="20854"/>
                  <a:pt x="9040" y="20218"/>
                </a:cubicBezTo>
                <a:cubicBezTo>
                  <a:pt x="9040" y="3891"/>
                  <a:pt x="9040" y="3891"/>
                  <a:pt x="9040" y="3891"/>
                </a:cubicBezTo>
                <a:cubicBezTo>
                  <a:pt x="2495" y="8974"/>
                  <a:pt x="2495" y="8974"/>
                  <a:pt x="2495" y="8974"/>
                </a:cubicBezTo>
                <a:cubicBezTo>
                  <a:pt x="2004" y="9418"/>
                  <a:pt x="1186" y="9418"/>
                  <a:pt x="613" y="8974"/>
                </a:cubicBezTo>
                <a:cubicBezTo>
                  <a:pt x="-205" y="8593"/>
                  <a:pt x="-205" y="7703"/>
                  <a:pt x="613" y="7322"/>
                </a:cubicBezTo>
                <a:cubicBezTo>
                  <a:pt x="9613" y="334"/>
                  <a:pt x="9613" y="334"/>
                  <a:pt x="9613" y="334"/>
                </a:cubicBezTo>
                <a:cubicBezTo>
                  <a:pt x="10186" y="-111"/>
                  <a:pt x="11004" y="-111"/>
                  <a:pt x="11577" y="334"/>
                </a:cubicBezTo>
                <a:cubicBezTo>
                  <a:pt x="20822" y="7322"/>
                  <a:pt x="20822" y="7322"/>
                  <a:pt x="20822" y="7322"/>
                </a:cubicBezTo>
                <a:cubicBezTo>
                  <a:pt x="21395" y="7703"/>
                  <a:pt x="21395" y="8593"/>
                  <a:pt x="20822" y="897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0" name="Shape 2850"/>
          <p:cNvSpPr/>
          <p:nvPr/>
        </p:nvSpPr>
        <p:spPr>
          <a:xfrm>
            <a:off x="9199077" y="4465855"/>
            <a:ext cx="235115" cy="306927"/>
          </a:xfrm>
          <a:custGeom>
            <a:avLst/>
            <a:gdLst/>
            <a:ahLst/>
            <a:cxnLst>
              <a:cxn ang="0">
                <a:pos x="wd2" y="hd2"/>
              </a:cxn>
              <a:cxn ang="5400000">
                <a:pos x="wd2" y="hd2"/>
              </a:cxn>
              <a:cxn ang="10800000">
                <a:pos x="wd2" y="hd2"/>
              </a:cxn>
              <a:cxn ang="16200000">
                <a:pos x="wd2" y="hd2"/>
              </a:cxn>
            </a:cxnLst>
            <a:rect l="0" t="0" r="r" b="b"/>
            <a:pathLst>
              <a:path w="21252" h="21600" extrusionOk="0">
                <a:moveTo>
                  <a:pt x="20822" y="14167"/>
                </a:moveTo>
                <a:cubicBezTo>
                  <a:pt x="11577" y="21155"/>
                  <a:pt x="11577" y="21155"/>
                  <a:pt x="11577" y="21155"/>
                </a:cubicBezTo>
                <a:cubicBezTo>
                  <a:pt x="11250" y="21409"/>
                  <a:pt x="11004" y="21600"/>
                  <a:pt x="10759" y="21600"/>
                </a:cubicBezTo>
                <a:cubicBezTo>
                  <a:pt x="10186" y="21600"/>
                  <a:pt x="9940" y="21409"/>
                  <a:pt x="9613" y="21155"/>
                </a:cubicBezTo>
                <a:cubicBezTo>
                  <a:pt x="613" y="14167"/>
                  <a:pt x="613" y="14167"/>
                  <a:pt x="613" y="14167"/>
                </a:cubicBezTo>
                <a:cubicBezTo>
                  <a:pt x="-205" y="13786"/>
                  <a:pt x="-205" y="12896"/>
                  <a:pt x="613" y="12515"/>
                </a:cubicBezTo>
                <a:cubicBezTo>
                  <a:pt x="1186" y="12071"/>
                  <a:pt x="2004" y="12071"/>
                  <a:pt x="2577" y="12515"/>
                </a:cubicBezTo>
                <a:cubicBezTo>
                  <a:pt x="9122" y="17598"/>
                  <a:pt x="9122" y="17598"/>
                  <a:pt x="9122" y="17598"/>
                </a:cubicBezTo>
                <a:cubicBezTo>
                  <a:pt x="9122" y="1271"/>
                  <a:pt x="9122" y="1271"/>
                  <a:pt x="9122" y="1271"/>
                </a:cubicBezTo>
                <a:cubicBezTo>
                  <a:pt x="9122" y="635"/>
                  <a:pt x="9940" y="0"/>
                  <a:pt x="10759" y="0"/>
                </a:cubicBezTo>
                <a:cubicBezTo>
                  <a:pt x="11577" y="0"/>
                  <a:pt x="12068" y="635"/>
                  <a:pt x="12068" y="1271"/>
                </a:cubicBezTo>
                <a:cubicBezTo>
                  <a:pt x="12068" y="17598"/>
                  <a:pt x="12068" y="17598"/>
                  <a:pt x="12068" y="17598"/>
                </a:cubicBezTo>
                <a:cubicBezTo>
                  <a:pt x="18613" y="12515"/>
                  <a:pt x="18613" y="12515"/>
                  <a:pt x="18613" y="12515"/>
                </a:cubicBezTo>
                <a:cubicBezTo>
                  <a:pt x="19186" y="12071"/>
                  <a:pt x="20331" y="12071"/>
                  <a:pt x="20822" y="12515"/>
                </a:cubicBezTo>
                <a:cubicBezTo>
                  <a:pt x="21395" y="12896"/>
                  <a:pt x="21395" y="13786"/>
                  <a:pt x="20822" y="1416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1" name="Shape 2851"/>
          <p:cNvSpPr/>
          <p:nvPr/>
        </p:nvSpPr>
        <p:spPr>
          <a:xfrm>
            <a:off x="10144288" y="4503417"/>
            <a:ext cx="137441" cy="233384"/>
          </a:xfrm>
          <a:custGeom>
            <a:avLst/>
            <a:gdLst/>
            <a:ahLst/>
            <a:cxnLst>
              <a:cxn ang="0">
                <a:pos x="wd2" y="hd2"/>
              </a:cxn>
              <a:cxn ang="5400000">
                <a:pos x="wd2" y="hd2"/>
              </a:cxn>
              <a:cxn ang="10800000">
                <a:pos x="wd2" y="hd2"/>
              </a:cxn>
              <a:cxn ang="16200000">
                <a:pos x="wd2" y="hd2"/>
              </a:cxn>
            </a:cxnLst>
            <a:rect l="0" t="0" r="r" b="b"/>
            <a:pathLst>
              <a:path w="21355" h="21455" extrusionOk="0">
                <a:moveTo>
                  <a:pt x="20618" y="18713"/>
                </a:moveTo>
                <a:cubicBezTo>
                  <a:pt x="21600" y="19544"/>
                  <a:pt x="21600" y="20375"/>
                  <a:pt x="20618" y="20873"/>
                </a:cubicBezTo>
                <a:cubicBezTo>
                  <a:pt x="20197" y="21206"/>
                  <a:pt x="19216" y="21455"/>
                  <a:pt x="18795" y="21455"/>
                </a:cubicBezTo>
                <a:cubicBezTo>
                  <a:pt x="18234" y="21455"/>
                  <a:pt x="17392" y="21206"/>
                  <a:pt x="16831" y="20873"/>
                </a:cubicBezTo>
                <a:cubicBezTo>
                  <a:pt x="982" y="11735"/>
                  <a:pt x="982" y="11735"/>
                  <a:pt x="982" y="11735"/>
                </a:cubicBezTo>
                <a:cubicBezTo>
                  <a:pt x="561" y="11486"/>
                  <a:pt x="0" y="10904"/>
                  <a:pt x="0" y="10655"/>
                </a:cubicBezTo>
                <a:cubicBezTo>
                  <a:pt x="0" y="10406"/>
                  <a:pt x="561" y="9824"/>
                  <a:pt x="982" y="9575"/>
                </a:cubicBezTo>
                <a:cubicBezTo>
                  <a:pt x="16831" y="437"/>
                  <a:pt x="16831" y="437"/>
                  <a:pt x="16831" y="437"/>
                </a:cubicBezTo>
                <a:cubicBezTo>
                  <a:pt x="17813" y="-145"/>
                  <a:pt x="19636" y="-145"/>
                  <a:pt x="20618" y="437"/>
                </a:cubicBezTo>
                <a:cubicBezTo>
                  <a:pt x="21600" y="935"/>
                  <a:pt x="21600" y="1766"/>
                  <a:pt x="20618" y="2597"/>
                </a:cubicBezTo>
                <a:cubicBezTo>
                  <a:pt x="6171" y="10655"/>
                  <a:pt x="6171" y="10655"/>
                  <a:pt x="6171" y="10655"/>
                </a:cubicBezTo>
                <a:lnTo>
                  <a:pt x="20618" y="18713"/>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2" name="Shape 2852"/>
          <p:cNvSpPr/>
          <p:nvPr/>
        </p:nvSpPr>
        <p:spPr>
          <a:xfrm>
            <a:off x="11038533" y="4503417"/>
            <a:ext cx="136274" cy="233384"/>
          </a:xfrm>
          <a:custGeom>
            <a:avLst/>
            <a:gdLst/>
            <a:ahLst/>
            <a:cxnLst>
              <a:cxn ang="0">
                <a:pos x="wd2" y="hd2"/>
              </a:cxn>
              <a:cxn ang="5400000">
                <a:pos x="wd2" y="hd2"/>
              </a:cxn>
              <a:cxn ang="10800000">
                <a:pos x="wd2" y="hd2"/>
              </a:cxn>
              <a:cxn ang="16200000">
                <a:pos x="wd2" y="hd2"/>
              </a:cxn>
            </a:cxnLst>
            <a:rect l="0" t="0" r="r" b="b"/>
            <a:pathLst>
              <a:path w="21174" h="21455" extrusionOk="0">
                <a:moveTo>
                  <a:pt x="21174" y="10655"/>
                </a:moveTo>
                <a:cubicBezTo>
                  <a:pt x="21174" y="10904"/>
                  <a:pt x="21174" y="11486"/>
                  <a:pt x="20750" y="11735"/>
                </a:cubicBezTo>
                <a:cubicBezTo>
                  <a:pt x="4233" y="20873"/>
                  <a:pt x="4233" y="20873"/>
                  <a:pt x="4233" y="20873"/>
                </a:cubicBezTo>
                <a:cubicBezTo>
                  <a:pt x="3809" y="21206"/>
                  <a:pt x="3386" y="21455"/>
                  <a:pt x="2398" y="21455"/>
                </a:cubicBezTo>
                <a:cubicBezTo>
                  <a:pt x="1974" y="21455"/>
                  <a:pt x="1409" y="21206"/>
                  <a:pt x="562" y="20873"/>
                </a:cubicBezTo>
                <a:cubicBezTo>
                  <a:pt x="-426" y="20375"/>
                  <a:pt x="-2" y="19544"/>
                  <a:pt x="986" y="18713"/>
                </a:cubicBezTo>
                <a:cubicBezTo>
                  <a:pt x="15103" y="10655"/>
                  <a:pt x="15103" y="10655"/>
                  <a:pt x="15103" y="10655"/>
                </a:cubicBezTo>
                <a:cubicBezTo>
                  <a:pt x="986" y="2597"/>
                  <a:pt x="986" y="2597"/>
                  <a:pt x="986" y="2597"/>
                </a:cubicBezTo>
                <a:cubicBezTo>
                  <a:pt x="-2" y="1766"/>
                  <a:pt x="-426" y="935"/>
                  <a:pt x="562" y="437"/>
                </a:cubicBezTo>
                <a:cubicBezTo>
                  <a:pt x="1974" y="-145"/>
                  <a:pt x="3386" y="-145"/>
                  <a:pt x="4233" y="437"/>
                </a:cubicBezTo>
                <a:cubicBezTo>
                  <a:pt x="20750" y="9575"/>
                  <a:pt x="20750" y="9575"/>
                  <a:pt x="20750" y="9575"/>
                </a:cubicBezTo>
                <a:cubicBezTo>
                  <a:pt x="21174" y="9824"/>
                  <a:pt x="21174" y="10406"/>
                  <a:pt x="21174" y="1065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3" name="Shape 2853"/>
          <p:cNvSpPr/>
          <p:nvPr/>
        </p:nvSpPr>
        <p:spPr>
          <a:xfrm>
            <a:off x="11886059" y="4549808"/>
            <a:ext cx="234856" cy="139021"/>
          </a:xfrm>
          <a:custGeom>
            <a:avLst/>
            <a:gdLst/>
            <a:ahLst/>
            <a:cxnLst>
              <a:cxn ang="0">
                <a:pos x="wd2" y="hd2"/>
              </a:cxn>
              <a:cxn ang="5400000">
                <a:pos x="wd2" y="hd2"/>
              </a:cxn>
              <a:cxn ang="10800000">
                <a:pos x="wd2" y="hd2"/>
              </a:cxn>
              <a:cxn ang="16200000">
                <a:pos x="wd2" y="hd2"/>
              </a:cxn>
            </a:cxnLst>
            <a:rect l="0" t="0" r="r" b="b"/>
            <a:pathLst>
              <a:path w="21229" h="21600" extrusionOk="0">
                <a:moveTo>
                  <a:pt x="19709" y="21600"/>
                </a:moveTo>
                <a:cubicBezTo>
                  <a:pt x="19463" y="21600"/>
                  <a:pt x="18888" y="21039"/>
                  <a:pt x="18642" y="20618"/>
                </a:cubicBezTo>
                <a:cubicBezTo>
                  <a:pt x="10675" y="6171"/>
                  <a:pt x="10675" y="6171"/>
                  <a:pt x="10675" y="6171"/>
                </a:cubicBezTo>
                <a:cubicBezTo>
                  <a:pt x="2462" y="20618"/>
                  <a:pt x="2462" y="20618"/>
                  <a:pt x="2462" y="20618"/>
                </a:cubicBezTo>
                <a:cubicBezTo>
                  <a:pt x="1969" y="21600"/>
                  <a:pt x="1148" y="21600"/>
                  <a:pt x="573" y="20618"/>
                </a:cubicBezTo>
                <a:cubicBezTo>
                  <a:pt x="-2" y="19636"/>
                  <a:pt x="-248" y="18234"/>
                  <a:pt x="327" y="17392"/>
                </a:cubicBezTo>
                <a:cubicBezTo>
                  <a:pt x="9608" y="982"/>
                  <a:pt x="9608" y="982"/>
                  <a:pt x="9608" y="982"/>
                </a:cubicBezTo>
                <a:cubicBezTo>
                  <a:pt x="9854" y="561"/>
                  <a:pt x="10182" y="0"/>
                  <a:pt x="10675" y="0"/>
                </a:cubicBezTo>
                <a:cubicBezTo>
                  <a:pt x="11004" y="0"/>
                  <a:pt x="11496" y="561"/>
                  <a:pt x="11825" y="982"/>
                </a:cubicBezTo>
                <a:cubicBezTo>
                  <a:pt x="20859" y="17392"/>
                  <a:pt x="20859" y="17392"/>
                  <a:pt x="20859" y="17392"/>
                </a:cubicBezTo>
                <a:cubicBezTo>
                  <a:pt x="21352" y="18234"/>
                  <a:pt x="21352" y="19636"/>
                  <a:pt x="20859" y="20618"/>
                </a:cubicBezTo>
                <a:cubicBezTo>
                  <a:pt x="20531" y="21039"/>
                  <a:pt x="20038" y="21600"/>
                  <a:pt x="197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4" name="Shape 2854"/>
          <p:cNvSpPr/>
          <p:nvPr/>
        </p:nvSpPr>
        <p:spPr>
          <a:xfrm>
            <a:off x="12781553" y="4551388"/>
            <a:ext cx="234649" cy="137441"/>
          </a:xfrm>
          <a:custGeom>
            <a:avLst/>
            <a:gdLst/>
            <a:ahLst/>
            <a:cxnLst>
              <a:cxn ang="0">
                <a:pos x="wd2" y="hd2"/>
              </a:cxn>
              <a:cxn ang="5400000">
                <a:pos x="wd2" y="hd2"/>
              </a:cxn>
              <a:cxn ang="10800000">
                <a:pos x="wd2" y="hd2"/>
              </a:cxn>
              <a:cxn ang="16200000">
                <a:pos x="wd2" y="hd2"/>
              </a:cxn>
            </a:cxnLst>
            <a:rect l="0" t="0" r="r" b="b"/>
            <a:pathLst>
              <a:path w="21210" h="21355" extrusionOk="0">
                <a:moveTo>
                  <a:pt x="10635" y="21355"/>
                </a:moveTo>
                <a:cubicBezTo>
                  <a:pt x="10144" y="21355"/>
                  <a:pt x="9817" y="20794"/>
                  <a:pt x="9571" y="20373"/>
                </a:cubicBezTo>
                <a:cubicBezTo>
                  <a:pt x="326" y="3963"/>
                  <a:pt x="326" y="3963"/>
                  <a:pt x="326" y="3963"/>
                </a:cubicBezTo>
                <a:cubicBezTo>
                  <a:pt x="-247" y="3121"/>
                  <a:pt x="-2" y="1719"/>
                  <a:pt x="571" y="737"/>
                </a:cubicBezTo>
                <a:cubicBezTo>
                  <a:pt x="1144" y="-245"/>
                  <a:pt x="1962" y="-245"/>
                  <a:pt x="2453" y="737"/>
                </a:cubicBezTo>
                <a:cubicBezTo>
                  <a:pt x="10635" y="15184"/>
                  <a:pt x="10635" y="15184"/>
                  <a:pt x="10635" y="15184"/>
                </a:cubicBezTo>
                <a:cubicBezTo>
                  <a:pt x="18571" y="737"/>
                  <a:pt x="18571" y="737"/>
                  <a:pt x="18571" y="737"/>
                </a:cubicBezTo>
                <a:cubicBezTo>
                  <a:pt x="19144" y="-245"/>
                  <a:pt x="20208" y="-245"/>
                  <a:pt x="20780" y="737"/>
                </a:cubicBezTo>
                <a:cubicBezTo>
                  <a:pt x="21353" y="1719"/>
                  <a:pt x="21353" y="3121"/>
                  <a:pt x="20780" y="3963"/>
                </a:cubicBezTo>
                <a:cubicBezTo>
                  <a:pt x="11780" y="20373"/>
                  <a:pt x="11780" y="20373"/>
                  <a:pt x="11780" y="20373"/>
                </a:cubicBezTo>
                <a:cubicBezTo>
                  <a:pt x="11453" y="20794"/>
                  <a:pt x="10962" y="21355"/>
                  <a:pt x="10635" y="2135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5" name="Shape 2855"/>
          <p:cNvSpPr/>
          <p:nvPr/>
        </p:nvSpPr>
        <p:spPr>
          <a:xfrm>
            <a:off x="4671331" y="5398919"/>
            <a:ext cx="346904" cy="233384"/>
          </a:xfrm>
          <a:custGeom>
            <a:avLst/>
            <a:gdLst/>
            <a:ahLst/>
            <a:cxnLst>
              <a:cxn ang="0">
                <a:pos x="wd2" y="hd2"/>
              </a:cxn>
              <a:cxn ang="5400000">
                <a:pos x="wd2" y="hd2"/>
              </a:cxn>
              <a:cxn ang="10800000">
                <a:pos x="wd2" y="hd2"/>
              </a:cxn>
              <a:cxn ang="16200000">
                <a:pos x="wd2" y="hd2"/>
              </a:cxn>
            </a:cxnLst>
            <a:rect l="0" t="0" r="r" b="b"/>
            <a:pathLst>
              <a:path w="21600" h="21455" extrusionOk="0">
                <a:moveTo>
                  <a:pt x="14063" y="21455"/>
                </a:moveTo>
                <a:cubicBezTo>
                  <a:pt x="13894" y="21455"/>
                  <a:pt x="13500" y="21206"/>
                  <a:pt x="13331" y="20957"/>
                </a:cubicBezTo>
                <a:cubicBezTo>
                  <a:pt x="12994" y="20375"/>
                  <a:pt x="12994" y="19544"/>
                  <a:pt x="13331" y="18713"/>
                </a:cubicBezTo>
                <a:cubicBezTo>
                  <a:pt x="19181" y="10655"/>
                  <a:pt x="19181" y="10655"/>
                  <a:pt x="19181" y="10655"/>
                </a:cubicBezTo>
                <a:cubicBezTo>
                  <a:pt x="13331" y="2680"/>
                  <a:pt x="13331" y="2680"/>
                  <a:pt x="13331" y="2680"/>
                </a:cubicBezTo>
                <a:cubicBezTo>
                  <a:pt x="12994" y="1849"/>
                  <a:pt x="12994" y="1018"/>
                  <a:pt x="13331" y="437"/>
                </a:cubicBezTo>
                <a:cubicBezTo>
                  <a:pt x="13725" y="-145"/>
                  <a:pt x="14456" y="-145"/>
                  <a:pt x="14850" y="437"/>
                </a:cubicBezTo>
                <a:cubicBezTo>
                  <a:pt x="21206" y="9575"/>
                  <a:pt x="21206" y="9575"/>
                  <a:pt x="21206" y="9575"/>
                </a:cubicBezTo>
                <a:cubicBezTo>
                  <a:pt x="21431" y="9824"/>
                  <a:pt x="21600" y="10406"/>
                  <a:pt x="21600" y="10655"/>
                </a:cubicBezTo>
                <a:cubicBezTo>
                  <a:pt x="21600" y="10987"/>
                  <a:pt x="21431" y="11486"/>
                  <a:pt x="21206" y="11818"/>
                </a:cubicBezTo>
                <a:cubicBezTo>
                  <a:pt x="14850" y="20957"/>
                  <a:pt x="14850" y="20957"/>
                  <a:pt x="14850" y="20957"/>
                </a:cubicBezTo>
                <a:cubicBezTo>
                  <a:pt x="14681" y="21206"/>
                  <a:pt x="14288" y="21455"/>
                  <a:pt x="14063" y="21455"/>
                </a:cubicBezTo>
                <a:close/>
                <a:moveTo>
                  <a:pt x="8269" y="20957"/>
                </a:moveTo>
                <a:cubicBezTo>
                  <a:pt x="8662" y="20375"/>
                  <a:pt x="8662" y="19544"/>
                  <a:pt x="8269" y="18713"/>
                </a:cubicBezTo>
                <a:cubicBezTo>
                  <a:pt x="2475" y="10655"/>
                  <a:pt x="2475" y="10655"/>
                  <a:pt x="2475" y="10655"/>
                </a:cubicBezTo>
                <a:cubicBezTo>
                  <a:pt x="8269" y="2680"/>
                  <a:pt x="8269" y="2680"/>
                  <a:pt x="8269" y="2680"/>
                </a:cubicBezTo>
                <a:cubicBezTo>
                  <a:pt x="8662" y="1849"/>
                  <a:pt x="8662" y="1018"/>
                  <a:pt x="8269" y="437"/>
                </a:cubicBezTo>
                <a:cubicBezTo>
                  <a:pt x="7875" y="-145"/>
                  <a:pt x="7312" y="-145"/>
                  <a:pt x="6975" y="437"/>
                </a:cubicBezTo>
                <a:cubicBezTo>
                  <a:pt x="394" y="9575"/>
                  <a:pt x="394" y="9575"/>
                  <a:pt x="394" y="9575"/>
                </a:cubicBezTo>
                <a:cubicBezTo>
                  <a:pt x="225" y="9824"/>
                  <a:pt x="0" y="10406"/>
                  <a:pt x="0" y="10655"/>
                </a:cubicBezTo>
                <a:cubicBezTo>
                  <a:pt x="0" y="10987"/>
                  <a:pt x="225" y="11486"/>
                  <a:pt x="394" y="11818"/>
                </a:cubicBezTo>
                <a:cubicBezTo>
                  <a:pt x="6975" y="20957"/>
                  <a:pt x="6975" y="20957"/>
                  <a:pt x="6975" y="20957"/>
                </a:cubicBezTo>
                <a:cubicBezTo>
                  <a:pt x="7144" y="21206"/>
                  <a:pt x="7312" y="21455"/>
                  <a:pt x="7538" y="21455"/>
                </a:cubicBezTo>
                <a:cubicBezTo>
                  <a:pt x="7875" y="21455"/>
                  <a:pt x="8100" y="21206"/>
                  <a:pt x="8269" y="2095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6" name="Shape 2856"/>
          <p:cNvSpPr/>
          <p:nvPr/>
        </p:nvSpPr>
        <p:spPr>
          <a:xfrm>
            <a:off x="5588407" y="5398510"/>
            <a:ext cx="297343" cy="233794"/>
          </a:xfrm>
          <a:custGeom>
            <a:avLst/>
            <a:gdLst/>
            <a:ahLst/>
            <a:cxnLst>
              <a:cxn ang="0">
                <a:pos x="wd2" y="hd2"/>
              </a:cxn>
              <a:cxn ang="5400000">
                <a:pos x="wd2" y="hd2"/>
              </a:cxn>
              <a:cxn ang="10800000">
                <a:pos x="wd2" y="hd2"/>
              </a:cxn>
              <a:cxn ang="16200000">
                <a:pos x="wd2" y="hd2"/>
              </a:cxn>
            </a:cxnLst>
            <a:rect l="0" t="0" r="r" b="b"/>
            <a:pathLst>
              <a:path w="21485" h="21492" extrusionOk="0">
                <a:moveTo>
                  <a:pt x="18212" y="9861"/>
                </a:moveTo>
                <a:cubicBezTo>
                  <a:pt x="16052" y="7120"/>
                  <a:pt x="12976" y="5707"/>
                  <a:pt x="9507" y="5458"/>
                </a:cubicBezTo>
                <a:cubicBezTo>
                  <a:pt x="9507" y="1554"/>
                  <a:pt x="9507" y="1554"/>
                  <a:pt x="9507" y="1554"/>
                </a:cubicBezTo>
                <a:cubicBezTo>
                  <a:pt x="9507" y="1055"/>
                  <a:pt x="9310" y="474"/>
                  <a:pt x="8852" y="224"/>
                </a:cubicBezTo>
                <a:cubicBezTo>
                  <a:pt x="8394" y="-108"/>
                  <a:pt x="7740" y="-108"/>
                  <a:pt x="7543" y="474"/>
                </a:cubicBezTo>
                <a:cubicBezTo>
                  <a:pt x="343" y="9612"/>
                  <a:pt x="343" y="9612"/>
                  <a:pt x="343" y="9612"/>
                </a:cubicBezTo>
                <a:cubicBezTo>
                  <a:pt x="-115" y="10194"/>
                  <a:pt x="-115" y="11274"/>
                  <a:pt x="343" y="11855"/>
                </a:cubicBezTo>
                <a:cubicBezTo>
                  <a:pt x="7543" y="20994"/>
                  <a:pt x="7543" y="20994"/>
                  <a:pt x="7543" y="20994"/>
                </a:cubicBezTo>
                <a:cubicBezTo>
                  <a:pt x="7740" y="21492"/>
                  <a:pt x="8394" y="21492"/>
                  <a:pt x="8852" y="21243"/>
                </a:cubicBezTo>
                <a:cubicBezTo>
                  <a:pt x="9310" y="20994"/>
                  <a:pt x="9507" y="20412"/>
                  <a:pt x="9507" y="19830"/>
                </a:cubicBezTo>
                <a:cubicBezTo>
                  <a:pt x="9507" y="16009"/>
                  <a:pt x="9507" y="16009"/>
                  <a:pt x="9507" y="16009"/>
                </a:cubicBezTo>
                <a:cubicBezTo>
                  <a:pt x="11929" y="16009"/>
                  <a:pt x="17361" y="16258"/>
                  <a:pt x="19325" y="20661"/>
                </a:cubicBezTo>
                <a:cubicBezTo>
                  <a:pt x="19521" y="21243"/>
                  <a:pt x="19980" y="21492"/>
                  <a:pt x="20438" y="21492"/>
                </a:cubicBezTo>
                <a:cubicBezTo>
                  <a:pt x="20438" y="21492"/>
                  <a:pt x="20634" y="21492"/>
                  <a:pt x="20634" y="21243"/>
                </a:cubicBezTo>
                <a:cubicBezTo>
                  <a:pt x="21092" y="21243"/>
                  <a:pt x="21485" y="20661"/>
                  <a:pt x="21485" y="19830"/>
                </a:cubicBezTo>
                <a:cubicBezTo>
                  <a:pt x="21485" y="19581"/>
                  <a:pt x="21485" y="14015"/>
                  <a:pt x="18212" y="9861"/>
                </a:cubicBezTo>
                <a:close/>
                <a:moveTo>
                  <a:pt x="8198" y="13184"/>
                </a:moveTo>
                <a:cubicBezTo>
                  <a:pt x="7543" y="13184"/>
                  <a:pt x="7347" y="13766"/>
                  <a:pt x="7347" y="14597"/>
                </a:cubicBezTo>
                <a:cubicBezTo>
                  <a:pt x="7347" y="16258"/>
                  <a:pt x="7347" y="16258"/>
                  <a:pt x="7347" y="16258"/>
                </a:cubicBezTo>
                <a:cubicBezTo>
                  <a:pt x="2961" y="10692"/>
                  <a:pt x="2961" y="10692"/>
                  <a:pt x="2961" y="10692"/>
                </a:cubicBezTo>
                <a:cubicBezTo>
                  <a:pt x="7347" y="5209"/>
                  <a:pt x="7347" y="5209"/>
                  <a:pt x="7347" y="5209"/>
                </a:cubicBezTo>
                <a:cubicBezTo>
                  <a:pt x="7347" y="6870"/>
                  <a:pt x="7347" y="6870"/>
                  <a:pt x="7347" y="6870"/>
                </a:cubicBezTo>
                <a:cubicBezTo>
                  <a:pt x="7347" y="7701"/>
                  <a:pt x="7740" y="8200"/>
                  <a:pt x="8394" y="8200"/>
                </a:cubicBezTo>
                <a:cubicBezTo>
                  <a:pt x="14547" y="8200"/>
                  <a:pt x="17361" y="12104"/>
                  <a:pt x="18474" y="15427"/>
                </a:cubicBezTo>
                <a:cubicBezTo>
                  <a:pt x="14285" y="12354"/>
                  <a:pt x="8656" y="12935"/>
                  <a:pt x="8198" y="1318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7" name="Shape 2857"/>
          <p:cNvSpPr/>
          <p:nvPr/>
        </p:nvSpPr>
        <p:spPr>
          <a:xfrm>
            <a:off x="6482324" y="5398510"/>
            <a:ext cx="300658" cy="233794"/>
          </a:xfrm>
          <a:custGeom>
            <a:avLst/>
            <a:gdLst/>
            <a:ahLst/>
            <a:cxnLst>
              <a:cxn ang="0">
                <a:pos x="wd2" y="hd2"/>
              </a:cxn>
              <a:cxn ang="5400000">
                <a:pos x="wd2" y="hd2"/>
              </a:cxn>
              <a:cxn ang="10800000">
                <a:pos x="wd2" y="hd2"/>
              </a:cxn>
              <a:cxn ang="16200000">
                <a:pos x="wd2" y="hd2"/>
              </a:cxn>
            </a:cxnLst>
            <a:rect l="0" t="0" r="r" b="b"/>
            <a:pathLst>
              <a:path w="21438" h="21492" extrusionOk="0">
                <a:moveTo>
                  <a:pt x="1293" y="21492"/>
                </a:moveTo>
                <a:cubicBezTo>
                  <a:pt x="1099" y="21492"/>
                  <a:pt x="1099" y="21492"/>
                  <a:pt x="905" y="21243"/>
                </a:cubicBezTo>
                <a:cubicBezTo>
                  <a:pt x="453" y="21243"/>
                  <a:pt x="0" y="20661"/>
                  <a:pt x="0" y="19830"/>
                </a:cubicBezTo>
                <a:cubicBezTo>
                  <a:pt x="0" y="19581"/>
                  <a:pt x="0" y="14015"/>
                  <a:pt x="3492" y="9861"/>
                </a:cubicBezTo>
                <a:cubicBezTo>
                  <a:pt x="5432" y="7120"/>
                  <a:pt x="8407" y="5707"/>
                  <a:pt x="11899" y="5458"/>
                </a:cubicBezTo>
                <a:cubicBezTo>
                  <a:pt x="11899" y="1554"/>
                  <a:pt x="11899" y="1554"/>
                  <a:pt x="11899" y="1554"/>
                </a:cubicBezTo>
                <a:cubicBezTo>
                  <a:pt x="11899" y="1055"/>
                  <a:pt x="12352" y="474"/>
                  <a:pt x="12740" y="224"/>
                </a:cubicBezTo>
                <a:cubicBezTo>
                  <a:pt x="13193" y="-108"/>
                  <a:pt x="13646" y="-108"/>
                  <a:pt x="14034" y="474"/>
                </a:cubicBezTo>
                <a:cubicBezTo>
                  <a:pt x="20953" y="9612"/>
                  <a:pt x="20953" y="9612"/>
                  <a:pt x="20953" y="9612"/>
                </a:cubicBezTo>
                <a:cubicBezTo>
                  <a:pt x="21600" y="10194"/>
                  <a:pt x="21600" y="11274"/>
                  <a:pt x="20953" y="11855"/>
                </a:cubicBezTo>
                <a:cubicBezTo>
                  <a:pt x="14034" y="20994"/>
                  <a:pt x="14034" y="20994"/>
                  <a:pt x="14034" y="20994"/>
                </a:cubicBezTo>
                <a:cubicBezTo>
                  <a:pt x="13646" y="21492"/>
                  <a:pt x="13193" y="21492"/>
                  <a:pt x="12740" y="21243"/>
                </a:cubicBezTo>
                <a:cubicBezTo>
                  <a:pt x="12352" y="20994"/>
                  <a:pt x="11899" y="20412"/>
                  <a:pt x="11899" y="19830"/>
                </a:cubicBezTo>
                <a:cubicBezTo>
                  <a:pt x="11899" y="16009"/>
                  <a:pt x="11899" y="16009"/>
                  <a:pt x="11899" y="16009"/>
                </a:cubicBezTo>
                <a:cubicBezTo>
                  <a:pt x="9765" y="16009"/>
                  <a:pt x="4139" y="16258"/>
                  <a:pt x="2199" y="20661"/>
                </a:cubicBezTo>
                <a:cubicBezTo>
                  <a:pt x="1940" y="21243"/>
                  <a:pt x="1746" y="21492"/>
                  <a:pt x="1293" y="21492"/>
                </a:cubicBezTo>
                <a:close/>
                <a:moveTo>
                  <a:pt x="11447" y="12935"/>
                </a:moveTo>
                <a:cubicBezTo>
                  <a:pt x="12546" y="12935"/>
                  <a:pt x="13193" y="13184"/>
                  <a:pt x="13193" y="13184"/>
                </a:cubicBezTo>
                <a:cubicBezTo>
                  <a:pt x="13840" y="13184"/>
                  <a:pt x="14292" y="13766"/>
                  <a:pt x="14292" y="14597"/>
                </a:cubicBezTo>
                <a:cubicBezTo>
                  <a:pt x="14292" y="16258"/>
                  <a:pt x="14292" y="16258"/>
                  <a:pt x="14292" y="16258"/>
                </a:cubicBezTo>
                <a:cubicBezTo>
                  <a:pt x="18560" y="10692"/>
                  <a:pt x="18560" y="10692"/>
                  <a:pt x="18560" y="10692"/>
                </a:cubicBezTo>
                <a:cubicBezTo>
                  <a:pt x="14292" y="5209"/>
                  <a:pt x="14292" y="5209"/>
                  <a:pt x="14292" y="5209"/>
                </a:cubicBezTo>
                <a:cubicBezTo>
                  <a:pt x="14292" y="6870"/>
                  <a:pt x="14292" y="6870"/>
                  <a:pt x="14292" y="6870"/>
                </a:cubicBezTo>
                <a:cubicBezTo>
                  <a:pt x="14292" y="7701"/>
                  <a:pt x="13840" y="8200"/>
                  <a:pt x="13193" y="8200"/>
                </a:cubicBezTo>
                <a:cubicBezTo>
                  <a:pt x="9507" y="8200"/>
                  <a:pt x="6920" y="9612"/>
                  <a:pt x="4980" y="11855"/>
                </a:cubicBezTo>
                <a:cubicBezTo>
                  <a:pt x="4139" y="12935"/>
                  <a:pt x="3686" y="14347"/>
                  <a:pt x="3234" y="15427"/>
                </a:cubicBezTo>
                <a:cubicBezTo>
                  <a:pt x="5820" y="13517"/>
                  <a:pt x="9313" y="12935"/>
                  <a:pt x="11447" y="1293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8" name="Shape 2858"/>
          <p:cNvSpPr/>
          <p:nvPr/>
        </p:nvSpPr>
        <p:spPr>
          <a:xfrm>
            <a:off x="7343202" y="5398510"/>
            <a:ext cx="369533" cy="233794"/>
          </a:xfrm>
          <a:custGeom>
            <a:avLst/>
            <a:gdLst/>
            <a:ahLst/>
            <a:cxnLst>
              <a:cxn ang="0">
                <a:pos x="wd2" y="hd2"/>
              </a:cxn>
              <a:cxn ang="5400000">
                <a:pos x="wd2" y="hd2"/>
              </a:cxn>
              <a:cxn ang="10800000">
                <a:pos x="wd2" y="hd2"/>
              </a:cxn>
              <a:cxn ang="16200000">
                <a:pos x="wd2" y="hd2"/>
              </a:cxn>
            </a:cxnLst>
            <a:rect l="0" t="0" r="r" b="b"/>
            <a:pathLst>
              <a:path w="21521" h="21492" extrusionOk="0">
                <a:moveTo>
                  <a:pt x="18887" y="9861"/>
                </a:moveTo>
                <a:cubicBezTo>
                  <a:pt x="17096" y="7120"/>
                  <a:pt x="14672" y="5707"/>
                  <a:pt x="11827" y="5458"/>
                </a:cubicBezTo>
                <a:cubicBezTo>
                  <a:pt x="11827" y="1554"/>
                  <a:pt x="11827" y="1554"/>
                  <a:pt x="11827" y="1554"/>
                </a:cubicBezTo>
                <a:cubicBezTo>
                  <a:pt x="11827" y="1055"/>
                  <a:pt x="11669" y="474"/>
                  <a:pt x="11301" y="224"/>
                </a:cubicBezTo>
                <a:cubicBezTo>
                  <a:pt x="10984" y="-108"/>
                  <a:pt x="10458" y="-108"/>
                  <a:pt x="10247" y="474"/>
                </a:cubicBezTo>
                <a:cubicBezTo>
                  <a:pt x="4452" y="9612"/>
                  <a:pt x="4452" y="9612"/>
                  <a:pt x="4452" y="9612"/>
                </a:cubicBezTo>
                <a:cubicBezTo>
                  <a:pt x="4136" y="10194"/>
                  <a:pt x="4136" y="11274"/>
                  <a:pt x="4452" y="11855"/>
                </a:cubicBezTo>
                <a:cubicBezTo>
                  <a:pt x="10247" y="20994"/>
                  <a:pt x="10247" y="20994"/>
                  <a:pt x="10247" y="20994"/>
                </a:cubicBezTo>
                <a:cubicBezTo>
                  <a:pt x="10458" y="21492"/>
                  <a:pt x="10984" y="21492"/>
                  <a:pt x="11301" y="21243"/>
                </a:cubicBezTo>
                <a:cubicBezTo>
                  <a:pt x="11669" y="20994"/>
                  <a:pt x="11827" y="20412"/>
                  <a:pt x="11827" y="19830"/>
                </a:cubicBezTo>
                <a:cubicBezTo>
                  <a:pt x="11827" y="16009"/>
                  <a:pt x="11827" y="16009"/>
                  <a:pt x="11827" y="16009"/>
                </a:cubicBezTo>
                <a:cubicBezTo>
                  <a:pt x="13777" y="16009"/>
                  <a:pt x="18149" y="16258"/>
                  <a:pt x="19730" y="20661"/>
                </a:cubicBezTo>
                <a:cubicBezTo>
                  <a:pt x="19941" y="21243"/>
                  <a:pt x="20257" y="21492"/>
                  <a:pt x="20625" y="21492"/>
                </a:cubicBezTo>
                <a:cubicBezTo>
                  <a:pt x="20625" y="21492"/>
                  <a:pt x="20783" y="21492"/>
                  <a:pt x="20783" y="21243"/>
                </a:cubicBezTo>
                <a:cubicBezTo>
                  <a:pt x="21152" y="21243"/>
                  <a:pt x="21521" y="20661"/>
                  <a:pt x="21521" y="19830"/>
                </a:cubicBezTo>
                <a:cubicBezTo>
                  <a:pt x="21521" y="19581"/>
                  <a:pt x="21521" y="14015"/>
                  <a:pt x="18887" y="9861"/>
                </a:cubicBezTo>
                <a:close/>
                <a:moveTo>
                  <a:pt x="10774" y="13184"/>
                </a:moveTo>
                <a:cubicBezTo>
                  <a:pt x="10247" y="13184"/>
                  <a:pt x="10089" y="13766"/>
                  <a:pt x="10089" y="14597"/>
                </a:cubicBezTo>
                <a:cubicBezTo>
                  <a:pt x="10089" y="16258"/>
                  <a:pt x="10089" y="16258"/>
                  <a:pt x="10089" y="16258"/>
                </a:cubicBezTo>
                <a:cubicBezTo>
                  <a:pt x="6559" y="10692"/>
                  <a:pt x="6559" y="10692"/>
                  <a:pt x="6559" y="10692"/>
                </a:cubicBezTo>
                <a:cubicBezTo>
                  <a:pt x="10089" y="5209"/>
                  <a:pt x="10089" y="5209"/>
                  <a:pt x="10089" y="5209"/>
                </a:cubicBezTo>
                <a:cubicBezTo>
                  <a:pt x="10089" y="6870"/>
                  <a:pt x="10089" y="6870"/>
                  <a:pt x="10089" y="6870"/>
                </a:cubicBezTo>
                <a:cubicBezTo>
                  <a:pt x="10089" y="7701"/>
                  <a:pt x="10458" y="8200"/>
                  <a:pt x="10984" y="8200"/>
                </a:cubicBezTo>
                <a:cubicBezTo>
                  <a:pt x="15884" y="8200"/>
                  <a:pt x="18149" y="12104"/>
                  <a:pt x="19045" y="15427"/>
                </a:cubicBezTo>
                <a:cubicBezTo>
                  <a:pt x="15726" y="12354"/>
                  <a:pt x="11142" y="12935"/>
                  <a:pt x="10774" y="13184"/>
                </a:cubicBezTo>
                <a:close/>
                <a:moveTo>
                  <a:pt x="7297" y="19000"/>
                </a:moveTo>
                <a:cubicBezTo>
                  <a:pt x="7613" y="19581"/>
                  <a:pt x="7613" y="20412"/>
                  <a:pt x="7297" y="20994"/>
                </a:cubicBezTo>
                <a:cubicBezTo>
                  <a:pt x="7086" y="21243"/>
                  <a:pt x="6928" y="21492"/>
                  <a:pt x="6770" y="21492"/>
                </a:cubicBezTo>
                <a:cubicBezTo>
                  <a:pt x="6401" y="21492"/>
                  <a:pt x="6243" y="21243"/>
                  <a:pt x="6032" y="20994"/>
                </a:cubicBezTo>
                <a:cubicBezTo>
                  <a:pt x="237" y="11855"/>
                  <a:pt x="237" y="11855"/>
                  <a:pt x="237" y="11855"/>
                </a:cubicBezTo>
                <a:cubicBezTo>
                  <a:pt x="-79" y="11274"/>
                  <a:pt x="-79" y="10194"/>
                  <a:pt x="237" y="9612"/>
                </a:cubicBezTo>
                <a:cubicBezTo>
                  <a:pt x="6032" y="474"/>
                  <a:pt x="6032" y="474"/>
                  <a:pt x="6032" y="474"/>
                </a:cubicBezTo>
                <a:cubicBezTo>
                  <a:pt x="6401" y="-108"/>
                  <a:pt x="6928" y="-108"/>
                  <a:pt x="7297" y="474"/>
                </a:cubicBezTo>
                <a:cubicBezTo>
                  <a:pt x="7613" y="1055"/>
                  <a:pt x="7613" y="1886"/>
                  <a:pt x="7297" y="2384"/>
                </a:cubicBezTo>
                <a:cubicBezTo>
                  <a:pt x="2186" y="10692"/>
                  <a:pt x="2186" y="10692"/>
                  <a:pt x="2186" y="10692"/>
                </a:cubicBezTo>
                <a:lnTo>
                  <a:pt x="7297" y="1900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59" name="Shape 2859"/>
          <p:cNvSpPr/>
          <p:nvPr/>
        </p:nvSpPr>
        <p:spPr>
          <a:xfrm>
            <a:off x="8237348" y="5361357"/>
            <a:ext cx="372615" cy="314918"/>
          </a:xfrm>
          <a:custGeom>
            <a:avLst/>
            <a:gdLst/>
            <a:ahLst/>
            <a:cxnLst>
              <a:cxn ang="0">
                <a:pos x="wd2" y="hd2"/>
              </a:cxn>
              <a:cxn ang="5400000">
                <a:pos x="wd2" y="hd2"/>
              </a:cxn>
              <a:cxn ang="10800000">
                <a:pos x="wd2" y="hd2"/>
              </a:cxn>
              <a:cxn ang="16200000">
                <a:pos x="wd2" y="hd2"/>
              </a:cxn>
            </a:cxnLst>
            <a:rect l="0" t="0" r="r" b="b"/>
            <a:pathLst>
              <a:path w="21469" h="21600" extrusionOk="0">
                <a:moveTo>
                  <a:pt x="17102" y="19297"/>
                </a:moveTo>
                <a:cubicBezTo>
                  <a:pt x="17102" y="20542"/>
                  <a:pt x="17102" y="20542"/>
                  <a:pt x="17102" y="20542"/>
                </a:cubicBezTo>
                <a:cubicBezTo>
                  <a:pt x="17102" y="21164"/>
                  <a:pt x="16579" y="21600"/>
                  <a:pt x="16056" y="21600"/>
                </a:cubicBezTo>
                <a:cubicBezTo>
                  <a:pt x="837" y="21600"/>
                  <a:pt x="837" y="21600"/>
                  <a:pt x="837" y="21600"/>
                </a:cubicBezTo>
                <a:cubicBezTo>
                  <a:pt x="314" y="21600"/>
                  <a:pt x="0" y="21164"/>
                  <a:pt x="0" y="20542"/>
                </a:cubicBezTo>
                <a:cubicBezTo>
                  <a:pt x="0" y="6847"/>
                  <a:pt x="0" y="6847"/>
                  <a:pt x="0" y="6847"/>
                </a:cubicBezTo>
                <a:cubicBezTo>
                  <a:pt x="0" y="6225"/>
                  <a:pt x="314" y="5789"/>
                  <a:pt x="837" y="5789"/>
                </a:cubicBezTo>
                <a:cubicBezTo>
                  <a:pt x="3661" y="5789"/>
                  <a:pt x="3661" y="5789"/>
                  <a:pt x="3661" y="5789"/>
                </a:cubicBezTo>
                <a:cubicBezTo>
                  <a:pt x="4184" y="5789"/>
                  <a:pt x="4498" y="6225"/>
                  <a:pt x="4498" y="6847"/>
                </a:cubicBezTo>
                <a:cubicBezTo>
                  <a:pt x="4498" y="7470"/>
                  <a:pt x="4184" y="8092"/>
                  <a:pt x="3661" y="8092"/>
                </a:cubicBezTo>
                <a:cubicBezTo>
                  <a:pt x="1883" y="8092"/>
                  <a:pt x="1883" y="8092"/>
                  <a:pt x="1883" y="8092"/>
                </a:cubicBezTo>
                <a:cubicBezTo>
                  <a:pt x="1883" y="19297"/>
                  <a:pt x="1883" y="19297"/>
                  <a:pt x="1883" y="19297"/>
                </a:cubicBezTo>
                <a:cubicBezTo>
                  <a:pt x="15167" y="19297"/>
                  <a:pt x="15167" y="19297"/>
                  <a:pt x="15167" y="19297"/>
                </a:cubicBezTo>
                <a:cubicBezTo>
                  <a:pt x="15167" y="18674"/>
                  <a:pt x="15533" y="18052"/>
                  <a:pt x="16056" y="18052"/>
                </a:cubicBezTo>
                <a:cubicBezTo>
                  <a:pt x="16579" y="18052"/>
                  <a:pt x="17102" y="18674"/>
                  <a:pt x="17102" y="19297"/>
                </a:cubicBezTo>
                <a:close/>
                <a:moveTo>
                  <a:pt x="21077" y="8901"/>
                </a:moveTo>
                <a:cubicBezTo>
                  <a:pt x="15324" y="15998"/>
                  <a:pt x="15324" y="15998"/>
                  <a:pt x="15324" y="15998"/>
                </a:cubicBezTo>
                <a:cubicBezTo>
                  <a:pt x="15167" y="16184"/>
                  <a:pt x="14644" y="16371"/>
                  <a:pt x="14278" y="16184"/>
                </a:cubicBezTo>
                <a:cubicBezTo>
                  <a:pt x="13964" y="15998"/>
                  <a:pt x="13755" y="15562"/>
                  <a:pt x="13755" y="15126"/>
                </a:cubicBezTo>
                <a:cubicBezTo>
                  <a:pt x="13755" y="12014"/>
                  <a:pt x="13755" y="12014"/>
                  <a:pt x="13755" y="12014"/>
                </a:cubicBezTo>
                <a:cubicBezTo>
                  <a:pt x="11872" y="12014"/>
                  <a:pt x="7479" y="12263"/>
                  <a:pt x="5753" y="15562"/>
                </a:cubicBezTo>
                <a:cubicBezTo>
                  <a:pt x="5544" y="15998"/>
                  <a:pt x="5387" y="16184"/>
                  <a:pt x="5021" y="16184"/>
                </a:cubicBezTo>
                <a:cubicBezTo>
                  <a:pt x="4864" y="16184"/>
                  <a:pt x="4864" y="16184"/>
                  <a:pt x="4707" y="16184"/>
                </a:cubicBezTo>
                <a:cubicBezTo>
                  <a:pt x="4341" y="15998"/>
                  <a:pt x="3975" y="15562"/>
                  <a:pt x="3975" y="15126"/>
                </a:cubicBezTo>
                <a:cubicBezTo>
                  <a:pt x="3975" y="14939"/>
                  <a:pt x="3975" y="10582"/>
                  <a:pt x="6799" y="7470"/>
                </a:cubicBezTo>
                <a:cubicBezTo>
                  <a:pt x="8525" y="5416"/>
                  <a:pt x="10826" y="4357"/>
                  <a:pt x="13755" y="4171"/>
                </a:cubicBezTo>
                <a:cubicBezTo>
                  <a:pt x="13755" y="1058"/>
                  <a:pt x="13755" y="1058"/>
                  <a:pt x="13755" y="1058"/>
                </a:cubicBezTo>
                <a:cubicBezTo>
                  <a:pt x="13755" y="622"/>
                  <a:pt x="13964" y="187"/>
                  <a:pt x="14278" y="0"/>
                </a:cubicBezTo>
                <a:cubicBezTo>
                  <a:pt x="14644" y="0"/>
                  <a:pt x="15167" y="0"/>
                  <a:pt x="15324" y="436"/>
                </a:cubicBezTo>
                <a:cubicBezTo>
                  <a:pt x="21077" y="7283"/>
                  <a:pt x="21077" y="7283"/>
                  <a:pt x="21077" y="7283"/>
                </a:cubicBezTo>
                <a:cubicBezTo>
                  <a:pt x="21600" y="7656"/>
                  <a:pt x="21600" y="8528"/>
                  <a:pt x="21077" y="8901"/>
                </a:cubicBezTo>
                <a:close/>
                <a:moveTo>
                  <a:pt x="19194" y="8092"/>
                </a:moveTo>
                <a:cubicBezTo>
                  <a:pt x="15690" y="3922"/>
                  <a:pt x="15690" y="3922"/>
                  <a:pt x="15690" y="3922"/>
                </a:cubicBezTo>
                <a:cubicBezTo>
                  <a:pt x="15690" y="5167"/>
                  <a:pt x="15690" y="5167"/>
                  <a:pt x="15690" y="5167"/>
                </a:cubicBezTo>
                <a:cubicBezTo>
                  <a:pt x="15690" y="5789"/>
                  <a:pt x="15167" y="6225"/>
                  <a:pt x="14644" y="6225"/>
                </a:cubicBezTo>
                <a:cubicBezTo>
                  <a:pt x="11872" y="6225"/>
                  <a:pt x="9571" y="7283"/>
                  <a:pt x="8002" y="9150"/>
                </a:cubicBezTo>
                <a:cubicBezTo>
                  <a:pt x="7479" y="9960"/>
                  <a:pt x="6956" y="10769"/>
                  <a:pt x="6642" y="11640"/>
                </a:cubicBezTo>
                <a:cubicBezTo>
                  <a:pt x="8891" y="10146"/>
                  <a:pt x="11506" y="9773"/>
                  <a:pt x="13232" y="9773"/>
                </a:cubicBezTo>
                <a:cubicBezTo>
                  <a:pt x="14121" y="9773"/>
                  <a:pt x="14644" y="9960"/>
                  <a:pt x="14801" y="9960"/>
                </a:cubicBezTo>
                <a:cubicBezTo>
                  <a:pt x="15324" y="9960"/>
                  <a:pt x="15690" y="10395"/>
                  <a:pt x="15690" y="11018"/>
                </a:cubicBezTo>
                <a:cubicBezTo>
                  <a:pt x="15690" y="12450"/>
                  <a:pt x="15690" y="12450"/>
                  <a:pt x="15690" y="12450"/>
                </a:cubicBezTo>
                <a:lnTo>
                  <a:pt x="19194" y="809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0" name="Shape 2860"/>
          <p:cNvSpPr/>
          <p:nvPr/>
        </p:nvSpPr>
        <p:spPr>
          <a:xfrm>
            <a:off x="9132850" y="5349363"/>
            <a:ext cx="370889" cy="330905"/>
          </a:xfrm>
          <a:custGeom>
            <a:avLst/>
            <a:gdLst/>
            <a:ahLst/>
            <a:cxnLst>
              <a:cxn ang="0">
                <a:pos x="wd2" y="hd2"/>
              </a:cxn>
              <a:cxn ang="5400000">
                <a:pos x="wd2" y="hd2"/>
              </a:cxn>
              <a:cxn ang="10800000">
                <a:pos x="wd2" y="hd2"/>
              </a:cxn>
              <a:cxn ang="16200000">
                <a:pos x="wd2" y="hd2"/>
              </a:cxn>
            </a:cxnLst>
            <a:rect l="0" t="0" r="r" b="b"/>
            <a:pathLst>
              <a:path w="21600" h="21600" extrusionOk="0">
                <a:moveTo>
                  <a:pt x="21284" y="2559"/>
                </a:moveTo>
                <a:cubicBezTo>
                  <a:pt x="16174" y="0"/>
                  <a:pt x="16174" y="0"/>
                  <a:pt x="16174" y="0"/>
                </a:cubicBezTo>
                <a:lnTo>
                  <a:pt x="15963" y="0"/>
                </a:lnTo>
                <a:cubicBezTo>
                  <a:pt x="15805" y="0"/>
                  <a:pt x="15805" y="0"/>
                  <a:pt x="15805" y="0"/>
                </a:cubicBezTo>
                <a:cubicBezTo>
                  <a:pt x="15805" y="0"/>
                  <a:pt x="15805" y="0"/>
                  <a:pt x="15647" y="0"/>
                </a:cubicBezTo>
                <a:cubicBezTo>
                  <a:pt x="10905" y="2380"/>
                  <a:pt x="10905" y="2380"/>
                  <a:pt x="10905" y="2380"/>
                </a:cubicBezTo>
                <a:cubicBezTo>
                  <a:pt x="6322" y="0"/>
                  <a:pt x="6322" y="0"/>
                  <a:pt x="6322" y="0"/>
                </a:cubicBezTo>
                <a:lnTo>
                  <a:pt x="6164" y="0"/>
                </a:lnTo>
                <a:cubicBezTo>
                  <a:pt x="5953" y="0"/>
                  <a:pt x="5953" y="0"/>
                  <a:pt x="5953" y="0"/>
                </a:cubicBezTo>
                <a:cubicBezTo>
                  <a:pt x="5953" y="0"/>
                  <a:pt x="5953" y="0"/>
                  <a:pt x="5795" y="0"/>
                </a:cubicBezTo>
                <a:cubicBezTo>
                  <a:pt x="5795" y="0"/>
                  <a:pt x="5795" y="0"/>
                  <a:pt x="5637" y="0"/>
                </a:cubicBezTo>
                <a:cubicBezTo>
                  <a:pt x="527" y="2559"/>
                  <a:pt x="527" y="2559"/>
                  <a:pt x="527" y="2559"/>
                </a:cubicBezTo>
                <a:cubicBezTo>
                  <a:pt x="369" y="2797"/>
                  <a:pt x="0" y="3154"/>
                  <a:pt x="0" y="3570"/>
                </a:cubicBezTo>
                <a:cubicBezTo>
                  <a:pt x="0" y="20648"/>
                  <a:pt x="0" y="20648"/>
                  <a:pt x="0" y="20648"/>
                </a:cubicBezTo>
                <a:cubicBezTo>
                  <a:pt x="0" y="21005"/>
                  <a:pt x="158" y="21243"/>
                  <a:pt x="527" y="21421"/>
                </a:cubicBezTo>
                <a:cubicBezTo>
                  <a:pt x="685" y="21600"/>
                  <a:pt x="896" y="21600"/>
                  <a:pt x="1054" y="21600"/>
                </a:cubicBezTo>
                <a:cubicBezTo>
                  <a:pt x="1054" y="21600"/>
                  <a:pt x="1212" y="21600"/>
                  <a:pt x="1422" y="21600"/>
                </a:cubicBezTo>
                <a:cubicBezTo>
                  <a:pt x="5953" y="19041"/>
                  <a:pt x="5953" y="19041"/>
                  <a:pt x="5953" y="19041"/>
                </a:cubicBezTo>
                <a:cubicBezTo>
                  <a:pt x="10537" y="21600"/>
                  <a:pt x="10537" y="21600"/>
                  <a:pt x="10537" y="21600"/>
                </a:cubicBezTo>
                <a:cubicBezTo>
                  <a:pt x="10695" y="21600"/>
                  <a:pt x="10695" y="21600"/>
                  <a:pt x="10695" y="21600"/>
                </a:cubicBezTo>
                <a:cubicBezTo>
                  <a:pt x="10905" y="21600"/>
                  <a:pt x="10905" y="21600"/>
                  <a:pt x="10905" y="21600"/>
                </a:cubicBezTo>
                <a:cubicBezTo>
                  <a:pt x="11063" y="21600"/>
                  <a:pt x="11063" y="21600"/>
                  <a:pt x="11063" y="21600"/>
                </a:cubicBezTo>
                <a:cubicBezTo>
                  <a:pt x="11221" y="21600"/>
                  <a:pt x="11221" y="21600"/>
                  <a:pt x="11221" y="21600"/>
                </a:cubicBezTo>
                <a:cubicBezTo>
                  <a:pt x="15963" y="19041"/>
                  <a:pt x="15963" y="19041"/>
                  <a:pt x="15963" y="19041"/>
                </a:cubicBezTo>
                <a:cubicBezTo>
                  <a:pt x="20546" y="21600"/>
                  <a:pt x="20546" y="21600"/>
                  <a:pt x="20546" y="21600"/>
                </a:cubicBezTo>
                <a:cubicBezTo>
                  <a:pt x="20757" y="21600"/>
                  <a:pt x="20757" y="21600"/>
                  <a:pt x="20915" y="21600"/>
                </a:cubicBezTo>
                <a:cubicBezTo>
                  <a:pt x="21073" y="21600"/>
                  <a:pt x="21073" y="21600"/>
                  <a:pt x="21284" y="21421"/>
                </a:cubicBezTo>
                <a:cubicBezTo>
                  <a:pt x="21600" y="21243"/>
                  <a:pt x="21600" y="21005"/>
                  <a:pt x="21600" y="20648"/>
                </a:cubicBezTo>
                <a:cubicBezTo>
                  <a:pt x="21600" y="3570"/>
                  <a:pt x="21600" y="3570"/>
                  <a:pt x="21600" y="3570"/>
                </a:cubicBezTo>
                <a:cubicBezTo>
                  <a:pt x="21600" y="3154"/>
                  <a:pt x="21442" y="2797"/>
                  <a:pt x="21284" y="2559"/>
                </a:cubicBezTo>
                <a:close/>
                <a:moveTo>
                  <a:pt x="9852" y="19220"/>
                </a:moveTo>
                <a:cubicBezTo>
                  <a:pt x="6849" y="17435"/>
                  <a:pt x="6849" y="17435"/>
                  <a:pt x="6849" y="17435"/>
                </a:cubicBezTo>
                <a:cubicBezTo>
                  <a:pt x="6849" y="2380"/>
                  <a:pt x="6849" y="2380"/>
                  <a:pt x="6849" y="2380"/>
                </a:cubicBezTo>
                <a:cubicBezTo>
                  <a:pt x="9852" y="4165"/>
                  <a:pt x="9852" y="4165"/>
                  <a:pt x="9852" y="4165"/>
                </a:cubicBezTo>
                <a:lnTo>
                  <a:pt x="9852" y="19220"/>
                </a:lnTo>
                <a:close/>
                <a:moveTo>
                  <a:pt x="1739" y="4165"/>
                </a:moveTo>
                <a:cubicBezTo>
                  <a:pt x="4900" y="2380"/>
                  <a:pt x="4900" y="2380"/>
                  <a:pt x="4900" y="2380"/>
                </a:cubicBezTo>
                <a:cubicBezTo>
                  <a:pt x="4900" y="17435"/>
                  <a:pt x="4900" y="17435"/>
                  <a:pt x="4900" y="17435"/>
                </a:cubicBezTo>
                <a:cubicBezTo>
                  <a:pt x="1739" y="19220"/>
                  <a:pt x="1739" y="19220"/>
                  <a:pt x="1739" y="19220"/>
                </a:cubicBezTo>
                <a:lnTo>
                  <a:pt x="1739" y="4165"/>
                </a:lnTo>
                <a:close/>
                <a:moveTo>
                  <a:pt x="11748" y="4165"/>
                </a:moveTo>
                <a:cubicBezTo>
                  <a:pt x="15120" y="2380"/>
                  <a:pt x="15120" y="2380"/>
                  <a:pt x="15120" y="2380"/>
                </a:cubicBezTo>
                <a:cubicBezTo>
                  <a:pt x="15120" y="17435"/>
                  <a:pt x="15120" y="17435"/>
                  <a:pt x="15120" y="17435"/>
                </a:cubicBezTo>
                <a:cubicBezTo>
                  <a:pt x="11748" y="19220"/>
                  <a:pt x="11748" y="19220"/>
                  <a:pt x="11748" y="19220"/>
                </a:cubicBezTo>
                <a:lnTo>
                  <a:pt x="11748" y="4165"/>
                </a:lnTo>
                <a:close/>
                <a:moveTo>
                  <a:pt x="20020" y="19220"/>
                </a:moveTo>
                <a:cubicBezTo>
                  <a:pt x="16700" y="17435"/>
                  <a:pt x="16700" y="17435"/>
                  <a:pt x="16700" y="17435"/>
                </a:cubicBezTo>
                <a:cubicBezTo>
                  <a:pt x="16700" y="2380"/>
                  <a:pt x="16700" y="2380"/>
                  <a:pt x="16700" y="2380"/>
                </a:cubicBezTo>
                <a:cubicBezTo>
                  <a:pt x="20020" y="4165"/>
                  <a:pt x="20020" y="4165"/>
                  <a:pt x="20020" y="4165"/>
                </a:cubicBezTo>
                <a:lnTo>
                  <a:pt x="20020" y="1922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1" name="Shape 2861"/>
          <p:cNvSpPr/>
          <p:nvPr/>
        </p:nvSpPr>
        <p:spPr>
          <a:xfrm>
            <a:off x="10042353" y="5349363"/>
            <a:ext cx="339712" cy="338904"/>
          </a:xfrm>
          <a:custGeom>
            <a:avLst/>
            <a:gdLst/>
            <a:ahLst/>
            <a:cxnLst>
              <a:cxn ang="0">
                <a:pos x="wd2" y="hd2"/>
              </a:cxn>
              <a:cxn ang="5400000">
                <a:pos x="wd2" y="hd2"/>
              </a:cxn>
              <a:cxn ang="10800000">
                <a:pos x="wd2" y="hd2"/>
              </a:cxn>
              <a:cxn ang="16200000">
                <a:pos x="wd2" y="hd2"/>
              </a:cxn>
            </a:cxnLst>
            <a:rect l="0" t="0" r="r" b="b"/>
            <a:pathLst>
              <a:path w="21399" h="21600" extrusionOk="0">
                <a:moveTo>
                  <a:pt x="11733" y="21600"/>
                </a:moveTo>
                <a:lnTo>
                  <a:pt x="11504" y="21600"/>
                </a:lnTo>
                <a:cubicBezTo>
                  <a:pt x="11160" y="21600"/>
                  <a:pt x="10759" y="21195"/>
                  <a:pt x="10759" y="20616"/>
                </a:cubicBezTo>
                <a:cubicBezTo>
                  <a:pt x="9785" y="11755"/>
                  <a:pt x="9785" y="11755"/>
                  <a:pt x="9785" y="11755"/>
                </a:cubicBezTo>
                <a:cubicBezTo>
                  <a:pt x="847" y="10771"/>
                  <a:pt x="847" y="10771"/>
                  <a:pt x="847" y="10771"/>
                </a:cubicBezTo>
                <a:cubicBezTo>
                  <a:pt x="446" y="10771"/>
                  <a:pt x="45" y="10424"/>
                  <a:pt x="45" y="10018"/>
                </a:cubicBezTo>
                <a:cubicBezTo>
                  <a:pt x="-127" y="9439"/>
                  <a:pt x="217" y="9034"/>
                  <a:pt x="618" y="8860"/>
                </a:cubicBezTo>
                <a:cubicBezTo>
                  <a:pt x="19926" y="0"/>
                  <a:pt x="19926" y="0"/>
                  <a:pt x="19926" y="0"/>
                </a:cubicBezTo>
                <a:cubicBezTo>
                  <a:pt x="20327" y="0"/>
                  <a:pt x="20900" y="0"/>
                  <a:pt x="21072" y="347"/>
                </a:cubicBezTo>
                <a:cubicBezTo>
                  <a:pt x="21473" y="579"/>
                  <a:pt x="21473" y="927"/>
                  <a:pt x="21244" y="1506"/>
                </a:cubicBezTo>
                <a:cubicBezTo>
                  <a:pt x="12650" y="21021"/>
                  <a:pt x="12650" y="21021"/>
                  <a:pt x="12650" y="21021"/>
                </a:cubicBezTo>
                <a:cubicBezTo>
                  <a:pt x="12478" y="21426"/>
                  <a:pt x="12077" y="21600"/>
                  <a:pt x="11733" y="21600"/>
                </a:cubicBezTo>
                <a:close/>
                <a:moveTo>
                  <a:pt x="4858" y="9265"/>
                </a:moveTo>
                <a:cubicBezTo>
                  <a:pt x="10759" y="9845"/>
                  <a:pt x="10759" y="9845"/>
                  <a:pt x="10759" y="9845"/>
                </a:cubicBezTo>
                <a:cubicBezTo>
                  <a:pt x="11332" y="9845"/>
                  <a:pt x="11733" y="10192"/>
                  <a:pt x="11733" y="10597"/>
                </a:cubicBezTo>
                <a:cubicBezTo>
                  <a:pt x="12306" y="16562"/>
                  <a:pt x="12306" y="16562"/>
                  <a:pt x="12306" y="16562"/>
                </a:cubicBezTo>
                <a:cubicBezTo>
                  <a:pt x="18379" y="3069"/>
                  <a:pt x="18379" y="3069"/>
                  <a:pt x="18379" y="3069"/>
                </a:cubicBezTo>
                <a:lnTo>
                  <a:pt x="4858" y="9265"/>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2" name="Shape 2862"/>
          <p:cNvSpPr/>
          <p:nvPr/>
        </p:nvSpPr>
        <p:spPr>
          <a:xfrm>
            <a:off x="10975825" y="5333372"/>
            <a:ext cx="266944" cy="370883"/>
          </a:xfrm>
          <a:custGeom>
            <a:avLst/>
            <a:gdLst/>
            <a:ahLst/>
            <a:cxnLst>
              <a:cxn ang="0">
                <a:pos x="wd2" y="hd2"/>
              </a:cxn>
              <a:cxn ang="5400000">
                <a:pos x="wd2" y="hd2"/>
              </a:cxn>
              <a:cxn ang="10800000">
                <a:pos x="wd2" y="hd2"/>
              </a:cxn>
              <a:cxn ang="16200000">
                <a:pos x="wd2" y="hd2"/>
              </a:cxn>
            </a:cxnLst>
            <a:rect l="0" t="0" r="r" b="b"/>
            <a:pathLst>
              <a:path w="21600" h="21600" extrusionOk="0">
                <a:moveTo>
                  <a:pt x="18147" y="1751"/>
                </a:moveTo>
                <a:cubicBezTo>
                  <a:pt x="16163" y="531"/>
                  <a:pt x="13518" y="0"/>
                  <a:pt x="10800" y="0"/>
                </a:cubicBezTo>
                <a:cubicBezTo>
                  <a:pt x="7861" y="0"/>
                  <a:pt x="5143" y="531"/>
                  <a:pt x="3453" y="1751"/>
                </a:cubicBezTo>
                <a:cubicBezTo>
                  <a:pt x="1249" y="3184"/>
                  <a:pt x="0" y="5466"/>
                  <a:pt x="0" y="8120"/>
                </a:cubicBezTo>
                <a:cubicBezTo>
                  <a:pt x="0" y="14170"/>
                  <a:pt x="9331" y="21069"/>
                  <a:pt x="9845" y="21388"/>
                </a:cubicBezTo>
                <a:cubicBezTo>
                  <a:pt x="10065" y="21600"/>
                  <a:pt x="10286" y="21600"/>
                  <a:pt x="10800" y="21600"/>
                </a:cubicBezTo>
                <a:cubicBezTo>
                  <a:pt x="11020" y="21600"/>
                  <a:pt x="11314" y="21600"/>
                  <a:pt x="11535" y="21388"/>
                </a:cubicBezTo>
                <a:cubicBezTo>
                  <a:pt x="12049" y="21069"/>
                  <a:pt x="21600" y="14170"/>
                  <a:pt x="21600" y="8120"/>
                </a:cubicBezTo>
                <a:cubicBezTo>
                  <a:pt x="21600" y="5466"/>
                  <a:pt x="20351" y="3184"/>
                  <a:pt x="18147" y="1751"/>
                </a:cubicBezTo>
                <a:close/>
                <a:moveTo>
                  <a:pt x="10800" y="19265"/>
                </a:moveTo>
                <a:cubicBezTo>
                  <a:pt x="9845" y="18575"/>
                  <a:pt x="8376" y="17514"/>
                  <a:pt x="7127" y="15921"/>
                </a:cubicBezTo>
                <a:cubicBezTo>
                  <a:pt x="4188" y="12896"/>
                  <a:pt x="2498" y="10243"/>
                  <a:pt x="2498" y="8120"/>
                </a:cubicBezTo>
                <a:cubicBezTo>
                  <a:pt x="2498" y="2282"/>
                  <a:pt x="8816" y="1751"/>
                  <a:pt x="10800" y="1751"/>
                </a:cubicBezTo>
                <a:cubicBezTo>
                  <a:pt x="18441" y="1751"/>
                  <a:pt x="18882" y="6740"/>
                  <a:pt x="18882" y="8120"/>
                </a:cubicBezTo>
                <a:cubicBezTo>
                  <a:pt x="18882" y="12366"/>
                  <a:pt x="13004" y="17514"/>
                  <a:pt x="10800" y="19265"/>
                </a:cubicBezTo>
                <a:close/>
                <a:moveTo>
                  <a:pt x="10800" y="4086"/>
                </a:moveTo>
                <a:cubicBezTo>
                  <a:pt x="7861" y="4086"/>
                  <a:pt x="5437" y="5679"/>
                  <a:pt x="5437" y="7801"/>
                </a:cubicBezTo>
                <a:cubicBezTo>
                  <a:pt x="5437" y="9924"/>
                  <a:pt x="7861" y="11676"/>
                  <a:pt x="10800" y="11676"/>
                </a:cubicBezTo>
                <a:cubicBezTo>
                  <a:pt x="13518" y="11676"/>
                  <a:pt x="15943" y="9924"/>
                  <a:pt x="15943" y="7801"/>
                </a:cubicBezTo>
                <a:cubicBezTo>
                  <a:pt x="15943" y="5679"/>
                  <a:pt x="13518" y="4086"/>
                  <a:pt x="10800" y="4086"/>
                </a:cubicBezTo>
                <a:close/>
                <a:moveTo>
                  <a:pt x="10800" y="9924"/>
                </a:moveTo>
                <a:cubicBezTo>
                  <a:pt x="9110" y="9924"/>
                  <a:pt x="7861" y="9022"/>
                  <a:pt x="7861" y="7801"/>
                </a:cubicBezTo>
                <a:cubicBezTo>
                  <a:pt x="7861" y="6528"/>
                  <a:pt x="9110" y="5679"/>
                  <a:pt x="10800" y="5679"/>
                </a:cubicBezTo>
                <a:cubicBezTo>
                  <a:pt x="12269" y="5679"/>
                  <a:pt x="13739" y="6528"/>
                  <a:pt x="13739" y="7801"/>
                </a:cubicBezTo>
                <a:cubicBezTo>
                  <a:pt x="13739" y="9022"/>
                  <a:pt x="12269" y="9924"/>
                  <a:pt x="10800" y="992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3" name="Shape 2863"/>
          <p:cNvSpPr/>
          <p:nvPr/>
        </p:nvSpPr>
        <p:spPr>
          <a:xfrm>
            <a:off x="11856911" y="5410689"/>
            <a:ext cx="288011" cy="209619"/>
          </a:xfrm>
          <a:custGeom>
            <a:avLst/>
            <a:gdLst/>
            <a:ahLst/>
            <a:cxnLst>
              <a:cxn ang="0">
                <a:pos x="wd2" y="hd2"/>
              </a:cxn>
              <a:cxn ang="5400000">
                <a:pos x="wd2" y="hd2"/>
              </a:cxn>
              <a:cxn ang="10800000">
                <a:pos x="wd2" y="hd2"/>
              </a:cxn>
              <a:cxn ang="16200000">
                <a:pos x="wd2" y="hd2"/>
              </a:cxn>
            </a:cxnLst>
            <a:rect l="0" t="0" r="r" b="b"/>
            <a:pathLst>
              <a:path w="21383" h="21461" extrusionOk="0">
                <a:moveTo>
                  <a:pt x="7239" y="21461"/>
                </a:moveTo>
                <a:cubicBezTo>
                  <a:pt x="7038" y="21461"/>
                  <a:pt x="6570" y="21183"/>
                  <a:pt x="6370" y="20812"/>
                </a:cubicBezTo>
                <a:cubicBezTo>
                  <a:pt x="351" y="12469"/>
                  <a:pt x="351" y="12469"/>
                  <a:pt x="351" y="12469"/>
                </a:cubicBezTo>
                <a:cubicBezTo>
                  <a:pt x="-117" y="11913"/>
                  <a:pt x="-117" y="10615"/>
                  <a:pt x="351" y="10058"/>
                </a:cubicBezTo>
                <a:cubicBezTo>
                  <a:pt x="1020" y="9409"/>
                  <a:pt x="1889" y="9409"/>
                  <a:pt x="2357" y="10058"/>
                </a:cubicBezTo>
                <a:cubicBezTo>
                  <a:pt x="7239" y="16826"/>
                  <a:pt x="7239" y="16826"/>
                  <a:pt x="7239" y="16826"/>
                </a:cubicBezTo>
                <a:cubicBezTo>
                  <a:pt x="19076" y="417"/>
                  <a:pt x="19076" y="417"/>
                  <a:pt x="19076" y="417"/>
                </a:cubicBezTo>
                <a:cubicBezTo>
                  <a:pt x="19744" y="-139"/>
                  <a:pt x="20614" y="-139"/>
                  <a:pt x="21082" y="417"/>
                </a:cubicBezTo>
                <a:cubicBezTo>
                  <a:pt x="21483" y="1066"/>
                  <a:pt x="21483" y="2271"/>
                  <a:pt x="21082" y="3198"/>
                </a:cubicBezTo>
                <a:cubicBezTo>
                  <a:pt x="8108" y="20812"/>
                  <a:pt x="8108" y="20812"/>
                  <a:pt x="8108" y="20812"/>
                </a:cubicBezTo>
                <a:cubicBezTo>
                  <a:pt x="7908" y="21183"/>
                  <a:pt x="7707" y="21461"/>
                  <a:pt x="7239" y="21461"/>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4" name="Shape 2864"/>
          <p:cNvSpPr/>
          <p:nvPr/>
        </p:nvSpPr>
        <p:spPr>
          <a:xfrm>
            <a:off x="12793082" y="5410689"/>
            <a:ext cx="211346" cy="209619"/>
          </a:xfrm>
          <a:custGeom>
            <a:avLst/>
            <a:gdLst/>
            <a:ahLst/>
            <a:cxnLst>
              <a:cxn ang="0">
                <a:pos x="wd2" y="hd2"/>
              </a:cxn>
              <a:cxn ang="5400000">
                <a:pos x="wd2" y="hd2"/>
              </a:cxn>
              <a:cxn ang="10800000">
                <a:pos x="wd2" y="hd2"/>
              </a:cxn>
              <a:cxn ang="16200000">
                <a:pos x="wd2" y="hd2"/>
              </a:cxn>
            </a:cxnLst>
            <a:rect l="0" t="0" r="r" b="b"/>
            <a:pathLst>
              <a:path w="21235" h="21461" extrusionOk="0">
                <a:moveTo>
                  <a:pt x="20825" y="18031"/>
                </a:moveTo>
                <a:cubicBezTo>
                  <a:pt x="21372" y="18958"/>
                  <a:pt x="21372" y="20256"/>
                  <a:pt x="20825" y="20812"/>
                </a:cubicBezTo>
                <a:cubicBezTo>
                  <a:pt x="20187" y="21183"/>
                  <a:pt x="19823" y="21461"/>
                  <a:pt x="19276" y="21461"/>
                </a:cubicBezTo>
                <a:cubicBezTo>
                  <a:pt x="19002" y="21461"/>
                  <a:pt x="18364" y="21183"/>
                  <a:pt x="18091" y="20812"/>
                </a:cubicBezTo>
                <a:cubicBezTo>
                  <a:pt x="10709" y="13118"/>
                  <a:pt x="10709" y="13118"/>
                  <a:pt x="10709" y="13118"/>
                </a:cubicBezTo>
                <a:cubicBezTo>
                  <a:pt x="3144" y="20812"/>
                  <a:pt x="3144" y="20812"/>
                  <a:pt x="3144" y="20812"/>
                </a:cubicBezTo>
                <a:cubicBezTo>
                  <a:pt x="2871" y="21183"/>
                  <a:pt x="2506" y="21461"/>
                  <a:pt x="1959" y="21461"/>
                </a:cubicBezTo>
                <a:cubicBezTo>
                  <a:pt x="1321" y="21461"/>
                  <a:pt x="1048" y="21183"/>
                  <a:pt x="683" y="20812"/>
                </a:cubicBezTo>
                <a:cubicBezTo>
                  <a:pt x="-228" y="20256"/>
                  <a:pt x="-228" y="18958"/>
                  <a:pt x="683" y="18031"/>
                </a:cubicBezTo>
                <a:cubicBezTo>
                  <a:pt x="7975" y="10615"/>
                  <a:pt x="7975" y="10615"/>
                  <a:pt x="7975" y="10615"/>
                </a:cubicBezTo>
                <a:cubicBezTo>
                  <a:pt x="683" y="3198"/>
                  <a:pt x="683" y="3198"/>
                  <a:pt x="683" y="3198"/>
                </a:cubicBezTo>
                <a:cubicBezTo>
                  <a:pt x="-228" y="2271"/>
                  <a:pt x="-228" y="1066"/>
                  <a:pt x="683" y="417"/>
                </a:cubicBezTo>
                <a:cubicBezTo>
                  <a:pt x="1321" y="-139"/>
                  <a:pt x="2506" y="-139"/>
                  <a:pt x="3144" y="417"/>
                </a:cubicBezTo>
                <a:cubicBezTo>
                  <a:pt x="10709" y="8204"/>
                  <a:pt x="10709" y="8204"/>
                  <a:pt x="10709" y="8204"/>
                </a:cubicBezTo>
                <a:cubicBezTo>
                  <a:pt x="18091" y="417"/>
                  <a:pt x="18091" y="417"/>
                  <a:pt x="18091" y="417"/>
                </a:cubicBezTo>
                <a:cubicBezTo>
                  <a:pt x="18638" y="-139"/>
                  <a:pt x="19823" y="-139"/>
                  <a:pt x="20825" y="417"/>
                </a:cubicBezTo>
                <a:cubicBezTo>
                  <a:pt x="21372" y="1066"/>
                  <a:pt x="21372" y="2271"/>
                  <a:pt x="20825" y="3198"/>
                </a:cubicBezTo>
                <a:cubicBezTo>
                  <a:pt x="13169" y="10615"/>
                  <a:pt x="13169" y="10615"/>
                  <a:pt x="13169" y="10615"/>
                </a:cubicBezTo>
                <a:lnTo>
                  <a:pt x="20825" y="18031"/>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5" name="Shape 2865"/>
          <p:cNvSpPr/>
          <p:nvPr/>
        </p:nvSpPr>
        <p:spPr>
          <a:xfrm>
            <a:off x="4735295" y="6304832"/>
            <a:ext cx="214974" cy="210977"/>
          </a:xfrm>
          <a:custGeom>
            <a:avLst/>
            <a:gdLst/>
            <a:ahLst/>
            <a:cxnLst>
              <a:cxn ang="0">
                <a:pos x="wd2" y="hd2"/>
              </a:cxn>
              <a:cxn ang="5400000">
                <a:pos x="wd2" y="hd2"/>
              </a:cxn>
              <a:cxn ang="10800000">
                <a:pos x="wd2" y="hd2"/>
              </a:cxn>
              <a:cxn ang="16200000">
                <a:pos x="wd2" y="hd2"/>
              </a:cxn>
            </a:cxnLst>
            <a:rect l="0" t="0" r="r" b="b"/>
            <a:pathLst>
              <a:path w="21600" h="21600" extrusionOk="0">
                <a:moveTo>
                  <a:pt x="21600" y="11124"/>
                </a:moveTo>
                <a:cubicBezTo>
                  <a:pt x="21600" y="12052"/>
                  <a:pt x="20689" y="12979"/>
                  <a:pt x="19777" y="12979"/>
                </a:cubicBezTo>
                <a:cubicBezTo>
                  <a:pt x="12395" y="12979"/>
                  <a:pt x="12395" y="12979"/>
                  <a:pt x="12395" y="12979"/>
                </a:cubicBezTo>
                <a:cubicBezTo>
                  <a:pt x="12395" y="19746"/>
                  <a:pt x="12395" y="19746"/>
                  <a:pt x="12395" y="19746"/>
                </a:cubicBezTo>
                <a:cubicBezTo>
                  <a:pt x="12395" y="21044"/>
                  <a:pt x="11484" y="21600"/>
                  <a:pt x="10663" y="21600"/>
                </a:cubicBezTo>
                <a:cubicBezTo>
                  <a:pt x="9661" y="21600"/>
                  <a:pt x="8749" y="21044"/>
                  <a:pt x="8749" y="19746"/>
                </a:cubicBezTo>
                <a:cubicBezTo>
                  <a:pt x="8749" y="12979"/>
                  <a:pt x="8749" y="12979"/>
                  <a:pt x="8749" y="12979"/>
                </a:cubicBezTo>
                <a:cubicBezTo>
                  <a:pt x="1823" y="12979"/>
                  <a:pt x="1823" y="12979"/>
                  <a:pt x="1823" y="12979"/>
                </a:cubicBezTo>
                <a:cubicBezTo>
                  <a:pt x="911" y="12979"/>
                  <a:pt x="0" y="12052"/>
                  <a:pt x="0" y="11124"/>
                </a:cubicBezTo>
                <a:cubicBezTo>
                  <a:pt x="0" y="9919"/>
                  <a:pt x="911" y="9270"/>
                  <a:pt x="1823" y="9270"/>
                </a:cubicBezTo>
                <a:cubicBezTo>
                  <a:pt x="8749" y="9270"/>
                  <a:pt x="8749" y="9270"/>
                  <a:pt x="8749" y="9270"/>
                </a:cubicBezTo>
                <a:cubicBezTo>
                  <a:pt x="8749" y="1854"/>
                  <a:pt x="8749" y="1854"/>
                  <a:pt x="8749" y="1854"/>
                </a:cubicBezTo>
                <a:cubicBezTo>
                  <a:pt x="8749" y="649"/>
                  <a:pt x="9661" y="0"/>
                  <a:pt x="10663" y="0"/>
                </a:cubicBezTo>
                <a:cubicBezTo>
                  <a:pt x="11484" y="0"/>
                  <a:pt x="12395" y="649"/>
                  <a:pt x="12395" y="1854"/>
                </a:cubicBezTo>
                <a:cubicBezTo>
                  <a:pt x="12395" y="9270"/>
                  <a:pt x="12395" y="9270"/>
                  <a:pt x="12395" y="9270"/>
                </a:cubicBezTo>
                <a:cubicBezTo>
                  <a:pt x="19777" y="9270"/>
                  <a:pt x="19777" y="9270"/>
                  <a:pt x="19777" y="9270"/>
                </a:cubicBezTo>
                <a:cubicBezTo>
                  <a:pt x="20689" y="9270"/>
                  <a:pt x="21600" y="9919"/>
                  <a:pt x="21600" y="1112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6" name="Shape 2866"/>
          <p:cNvSpPr/>
          <p:nvPr/>
        </p:nvSpPr>
        <p:spPr>
          <a:xfrm>
            <a:off x="5630797" y="6392783"/>
            <a:ext cx="214974" cy="35103"/>
          </a:xfrm>
          <a:custGeom>
            <a:avLst/>
            <a:gdLst/>
            <a:ahLst/>
            <a:cxnLst>
              <a:cxn ang="0">
                <a:pos x="wd2" y="hd2"/>
              </a:cxn>
              <a:cxn ang="5400000">
                <a:pos x="wd2" y="hd2"/>
              </a:cxn>
              <a:cxn ang="10800000">
                <a:pos x="wd2" y="hd2"/>
              </a:cxn>
              <a:cxn ang="16200000">
                <a:pos x="wd2" y="hd2"/>
              </a:cxn>
            </a:cxnLst>
            <a:rect l="0" t="0" r="r" b="b"/>
            <a:pathLst>
              <a:path w="21600" h="21600" extrusionOk="0">
                <a:moveTo>
                  <a:pt x="19777" y="21600"/>
                </a:moveTo>
                <a:cubicBezTo>
                  <a:pt x="1823" y="21600"/>
                  <a:pt x="1823" y="21600"/>
                  <a:pt x="1823" y="21600"/>
                </a:cubicBezTo>
                <a:cubicBezTo>
                  <a:pt x="911" y="21600"/>
                  <a:pt x="0" y="16200"/>
                  <a:pt x="0" y="10800"/>
                </a:cubicBezTo>
                <a:cubicBezTo>
                  <a:pt x="0" y="5400"/>
                  <a:pt x="911" y="0"/>
                  <a:pt x="1823" y="0"/>
                </a:cubicBezTo>
                <a:cubicBezTo>
                  <a:pt x="19777" y="0"/>
                  <a:pt x="19777" y="0"/>
                  <a:pt x="19777" y="0"/>
                </a:cubicBezTo>
                <a:cubicBezTo>
                  <a:pt x="20689" y="0"/>
                  <a:pt x="21600" y="5400"/>
                  <a:pt x="21600" y="10800"/>
                </a:cubicBezTo>
                <a:cubicBezTo>
                  <a:pt x="21600" y="16200"/>
                  <a:pt x="20689" y="21600"/>
                  <a:pt x="1977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7" name="Shape 2867"/>
          <p:cNvSpPr/>
          <p:nvPr/>
        </p:nvSpPr>
        <p:spPr>
          <a:xfrm>
            <a:off x="6460604" y="6236870"/>
            <a:ext cx="348631" cy="354893"/>
          </a:xfrm>
          <a:custGeom>
            <a:avLst/>
            <a:gdLst/>
            <a:ahLst/>
            <a:cxnLst>
              <a:cxn ang="0">
                <a:pos x="wd2" y="hd2"/>
              </a:cxn>
              <a:cxn ang="5400000">
                <a:pos x="wd2" y="hd2"/>
              </a:cxn>
              <a:cxn ang="10800000">
                <a:pos x="wd2" y="hd2"/>
              </a:cxn>
              <a:cxn ang="16200000">
                <a:pos x="wd2" y="hd2"/>
              </a:cxn>
            </a:cxnLst>
            <a:rect l="0" t="0" r="r" b="b"/>
            <a:pathLst>
              <a:path w="21460" h="21600" extrusionOk="0">
                <a:moveTo>
                  <a:pt x="13646" y="0"/>
                </a:moveTo>
                <a:cubicBezTo>
                  <a:pt x="9572" y="0"/>
                  <a:pt x="6000" y="3323"/>
                  <a:pt x="6000" y="7588"/>
                </a:cubicBezTo>
                <a:cubicBezTo>
                  <a:pt x="6000" y="9415"/>
                  <a:pt x="6558" y="11077"/>
                  <a:pt x="7730" y="12406"/>
                </a:cubicBezTo>
                <a:cubicBezTo>
                  <a:pt x="418" y="19772"/>
                  <a:pt x="418" y="19772"/>
                  <a:pt x="418" y="19772"/>
                </a:cubicBezTo>
                <a:cubicBezTo>
                  <a:pt x="-140" y="20160"/>
                  <a:pt x="-140" y="20880"/>
                  <a:pt x="418" y="21268"/>
                </a:cubicBezTo>
                <a:cubicBezTo>
                  <a:pt x="641" y="21434"/>
                  <a:pt x="809" y="21600"/>
                  <a:pt x="1200" y="21600"/>
                </a:cubicBezTo>
                <a:cubicBezTo>
                  <a:pt x="1534" y="21600"/>
                  <a:pt x="1758" y="21434"/>
                  <a:pt x="1925" y="21268"/>
                </a:cubicBezTo>
                <a:cubicBezTo>
                  <a:pt x="9181" y="13846"/>
                  <a:pt x="9181" y="13846"/>
                  <a:pt x="9181" y="13846"/>
                </a:cubicBezTo>
                <a:cubicBezTo>
                  <a:pt x="10465" y="14788"/>
                  <a:pt x="11972" y="15342"/>
                  <a:pt x="13646" y="15342"/>
                </a:cubicBezTo>
                <a:cubicBezTo>
                  <a:pt x="17944" y="15342"/>
                  <a:pt x="21460" y="11852"/>
                  <a:pt x="21460" y="7588"/>
                </a:cubicBezTo>
                <a:cubicBezTo>
                  <a:pt x="21460" y="3323"/>
                  <a:pt x="17944" y="0"/>
                  <a:pt x="13646" y="0"/>
                </a:cubicBezTo>
                <a:close/>
                <a:moveTo>
                  <a:pt x="13646" y="13514"/>
                </a:moveTo>
                <a:cubicBezTo>
                  <a:pt x="10465" y="13514"/>
                  <a:pt x="8065" y="10911"/>
                  <a:pt x="8065" y="7588"/>
                </a:cubicBezTo>
                <a:cubicBezTo>
                  <a:pt x="8065" y="4431"/>
                  <a:pt x="10465" y="1828"/>
                  <a:pt x="13646" y="1828"/>
                </a:cubicBezTo>
                <a:cubicBezTo>
                  <a:pt x="16827" y="1828"/>
                  <a:pt x="19451" y="4431"/>
                  <a:pt x="19451" y="7588"/>
                </a:cubicBezTo>
                <a:cubicBezTo>
                  <a:pt x="19451" y="10911"/>
                  <a:pt x="16827" y="13514"/>
                  <a:pt x="13646" y="13514"/>
                </a:cubicBezTo>
                <a:close/>
                <a:moveTo>
                  <a:pt x="17553" y="7754"/>
                </a:moveTo>
                <a:cubicBezTo>
                  <a:pt x="17553" y="8142"/>
                  <a:pt x="17218" y="8529"/>
                  <a:pt x="16660" y="8529"/>
                </a:cubicBezTo>
                <a:cubicBezTo>
                  <a:pt x="16102" y="8529"/>
                  <a:pt x="15879" y="7975"/>
                  <a:pt x="15879" y="7588"/>
                </a:cubicBezTo>
                <a:cubicBezTo>
                  <a:pt x="16102" y="6314"/>
                  <a:pt x="14595" y="5538"/>
                  <a:pt x="14595" y="5538"/>
                </a:cubicBezTo>
                <a:cubicBezTo>
                  <a:pt x="14037" y="5372"/>
                  <a:pt x="13869" y="4818"/>
                  <a:pt x="14037" y="4431"/>
                </a:cubicBezTo>
                <a:cubicBezTo>
                  <a:pt x="14204" y="4098"/>
                  <a:pt x="14762" y="3711"/>
                  <a:pt x="15320" y="4098"/>
                </a:cubicBezTo>
                <a:cubicBezTo>
                  <a:pt x="15320" y="4098"/>
                  <a:pt x="17944" y="5206"/>
                  <a:pt x="17553" y="7754"/>
                </a:cubicBezTo>
                <a:close/>
                <a:moveTo>
                  <a:pt x="15711" y="9637"/>
                </a:moveTo>
                <a:cubicBezTo>
                  <a:pt x="15879" y="9803"/>
                  <a:pt x="16102" y="9969"/>
                  <a:pt x="16102" y="10357"/>
                </a:cubicBezTo>
                <a:cubicBezTo>
                  <a:pt x="16102" y="10523"/>
                  <a:pt x="15879" y="10911"/>
                  <a:pt x="15711" y="11077"/>
                </a:cubicBezTo>
                <a:cubicBezTo>
                  <a:pt x="15544" y="11298"/>
                  <a:pt x="15320" y="11298"/>
                  <a:pt x="15153" y="11298"/>
                </a:cubicBezTo>
                <a:cubicBezTo>
                  <a:pt x="14762" y="11298"/>
                  <a:pt x="14595" y="11298"/>
                  <a:pt x="14427" y="11077"/>
                </a:cubicBezTo>
                <a:cubicBezTo>
                  <a:pt x="14204" y="10911"/>
                  <a:pt x="14037" y="10523"/>
                  <a:pt x="14037" y="10357"/>
                </a:cubicBezTo>
                <a:cubicBezTo>
                  <a:pt x="14037" y="9969"/>
                  <a:pt x="14204" y="9803"/>
                  <a:pt x="14427" y="9637"/>
                </a:cubicBezTo>
                <a:cubicBezTo>
                  <a:pt x="14595" y="9415"/>
                  <a:pt x="14762" y="9415"/>
                  <a:pt x="15153" y="9415"/>
                </a:cubicBezTo>
                <a:cubicBezTo>
                  <a:pt x="15320" y="9415"/>
                  <a:pt x="15544" y="9415"/>
                  <a:pt x="15711" y="963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8" name="Shape 2868"/>
          <p:cNvSpPr/>
          <p:nvPr/>
        </p:nvSpPr>
        <p:spPr>
          <a:xfrm>
            <a:off x="7341846" y="6226234"/>
            <a:ext cx="370890" cy="369533"/>
          </a:xfrm>
          <a:custGeom>
            <a:avLst/>
            <a:gdLst/>
            <a:ahLst/>
            <a:cxnLst>
              <a:cxn ang="0">
                <a:pos x="wd2" y="hd2"/>
              </a:cxn>
              <a:cxn ang="5400000">
                <a:pos x="wd2" y="hd2"/>
              </a:cxn>
              <a:cxn ang="10800000">
                <a:pos x="wd2" y="hd2"/>
              </a:cxn>
              <a:cxn ang="16200000">
                <a:pos x="wd2" y="hd2"/>
              </a:cxn>
            </a:cxnLst>
            <a:rect l="0" t="0" r="r" b="b"/>
            <a:pathLst>
              <a:path w="21600" h="21521" extrusionOk="0">
                <a:moveTo>
                  <a:pt x="21600" y="10826"/>
                </a:moveTo>
                <a:cubicBezTo>
                  <a:pt x="21600" y="11142"/>
                  <a:pt x="21389" y="11353"/>
                  <a:pt x="21231" y="11511"/>
                </a:cubicBezTo>
                <a:cubicBezTo>
                  <a:pt x="18070" y="14830"/>
                  <a:pt x="18070" y="14830"/>
                  <a:pt x="18070" y="14830"/>
                </a:cubicBezTo>
                <a:cubicBezTo>
                  <a:pt x="17912" y="15041"/>
                  <a:pt x="17543" y="15041"/>
                  <a:pt x="17385" y="15041"/>
                </a:cubicBezTo>
                <a:cubicBezTo>
                  <a:pt x="17017" y="15041"/>
                  <a:pt x="16859" y="15041"/>
                  <a:pt x="16648" y="14830"/>
                </a:cubicBezTo>
                <a:cubicBezTo>
                  <a:pt x="16332" y="14514"/>
                  <a:pt x="16332" y="13777"/>
                  <a:pt x="16648" y="13461"/>
                </a:cubicBezTo>
                <a:cubicBezTo>
                  <a:pt x="18439" y="11669"/>
                  <a:pt x="18439" y="11669"/>
                  <a:pt x="18439" y="11669"/>
                </a:cubicBezTo>
                <a:cubicBezTo>
                  <a:pt x="11748" y="11669"/>
                  <a:pt x="11748" y="11669"/>
                  <a:pt x="11748" y="11669"/>
                </a:cubicBezTo>
                <a:cubicBezTo>
                  <a:pt x="11748" y="18360"/>
                  <a:pt x="11748" y="18360"/>
                  <a:pt x="11748" y="18360"/>
                </a:cubicBezTo>
                <a:cubicBezTo>
                  <a:pt x="13487" y="16621"/>
                  <a:pt x="13487" y="16621"/>
                  <a:pt x="13487" y="16621"/>
                </a:cubicBezTo>
                <a:cubicBezTo>
                  <a:pt x="13856" y="16253"/>
                  <a:pt x="14382" y="16253"/>
                  <a:pt x="14751" y="16621"/>
                </a:cubicBezTo>
                <a:cubicBezTo>
                  <a:pt x="15067" y="17148"/>
                  <a:pt x="15067" y="17675"/>
                  <a:pt x="14751" y="17991"/>
                </a:cubicBezTo>
                <a:cubicBezTo>
                  <a:pt x="11380" y="21363"/>
                  <a:pt x="11380" y="21363"/>
                  <a:pt x="11380" y="21363"/>
                </a:cubicBezTo>
                <a:cubicBezTo>
                  <a:pt x="11221" y="21521"/>
                  <a:pt x="11063" y="21521"/>
                  <a:pt x="10853" y="21521"/>
                </a:cubicBezTo>
                <a:cubicBezTo>
                  <a:pt x="10537" y="21521"/>
                  <a:pt x="10326" y="21521"/>
                  <a:pt x="10168" y="21363"/>
                </a:cubicBezTo>
                <a:cubicBezTo>
                  <a:pt x="6849" y="17991"/>
                  <a:pt x="6849" y="17991"/>
                  <a:pt x="6849" y="17991"/>
                </a:cubicBezTo>
                <a:cubicBezTo>
                  <a:pt x="6480" y="17675"/>
                  <a:pt x="6480" y="17148"/>
                  <a:pt x="6849" y="16621"/>
                </a:cubicBezTo>
                <a:cubicBezTo>
                  <a:pt x="7165" y="16253"/>
                  <a:pt x="7902" y="16253"/>
                  <a:pt x="8219" y="16621"/>
                </a:cubicBezTo>
                <a:cubicBezTo>
                  <a:pt x="9799" y="18360"/>
                  <a:pt x="9799" y="18360"/>
                  <a:pt x="9799" y="18360"/>
                </a:cubicBezTo>
                <a:cubicBezTo>
                  <a:pt x="9799" y="11669"/>
                  <a:pt x="9799" y="11669"/>
                  <a:pt x="9799" y="11669"/>
                </a:cubicBezTo>
                <a:cubicBezTo>
                  <a:pt x="3319" y="11669"/>
                  <a:pt x="3319" y="11669"/>
                  <a:pt x="3319" y="11669"/>
                </a:cubicBezTo>
                <a:cubicBezTo>
                  <a:pt x="4900" y="13461"/>
                  <a:pt x="4900" y="13461"/>
                  <a:pt x="4900" y="13461"/>
                </a:cubicBezTo>
                <a:cubicBezTo>
                  <a:pt x="5268" y="13777"/>
                  <a:pt x="5268" y="14514"/>
                  <a:pt x="4900" y="14830"/>
                </a:cubicBezTo>
                <a:cubicBezTo>
                  <a:pt x="4741" y="15041"/>
                  <a:pt x="4531" y="15041"/>
                  <a:pt x="4373" y="15041"/>
                </a:cubicBezTo>
                <a:cubicBezTo>
                  <a:pt x="4004" y="15041"/>
                  <a:pt x="3846" y="15041"/>
                  <a:pt x="3688" y="14830"/>
                </a:cubicBezTo>
                <a:cubicBezTo>
                  <a:pt x="316" y="11511"/>
                  <a:pt x="316" y="11511"/>
                  <a:pt x="316" y="11511"/>
                </a:cubicBezTo>
                <a:cubicBezTo>
                  <a:pt x="158" y="11353"/>
                  <a:pt x="0" y="11142"/>
                  <a:pt x="0" y="10826"/>
                </a:cubicBezTo>
                <a:cubicBezTo>
                  <a:pt x="0" y="10616"/>
                  <a:pt x="158" y="10458"/>
                  <a:pt x="316" y="10300"/>
                </a:cubicBezTo>
                <a:cubicBezTo>
                  <a:pt x="3688" y="6928"/>
                  <a:pt x="3688" y="6928"/>
                  <a:pt x="3688" y="6928"/>
                </a:cubicBezTo>
                <a:cubicBezTo>
                  <a:pt x="4004" y="6612"/>
                  <a:pt x="4531" y="6612"/>
                  <a:pt x="4900" y="6928"/>
                </a:cubicBezTo>
                <a:cubicBezTo>
                  <a:pt x="5268" y="7297"/>
                  <a:pt x="5268" y="7823"/>
                  <a:pt x="4900" y="8192"/>
                </a:cubicBezTo>
                <a:cubicBezTo>
                  <a:pt x="3319" y="9931"/>
                  <a:pt x="3319" y="9931"/>
                  <a:pt x="3319" y="9931"/>
                </a:cubicBezTo>
                <a:cubicBezTo>
                  <a:pt x="9799" y="9931"/>
                  <a:pt x="9799" y="9931"/>
                  <a:pt x="9799" y="9931"/>
                </a:cubicBezTo>
                <a:cubicBezTo>
                  <a:pt x="9799" y="3240"/>
                  <a:pt x="9799" y="3240"/>
                  <a:pt x="9799" y="3240"/>
                </a:cubicBezTo>
                <a:cubicBezTo>
                  <a:pt x="8219" y="5031"/>
                  <a:pt x="8219" y="5031"/>
                  <a:pt x="8219" y="5031"/>
                </a:cubicBezTo>
                <a:cubicBezTo>
                  <a:pt x="7902" y="5347"/>
                  <a:pt x="7165" y="5347"/>
                  <a:pt x="6849" y="5031"/>
                </a:cubicBezTo>
                <a:cubicBezTo>
                  <a:pt x="6480" y="4504"/>
                  <a:pt x="6480" y="3925"/>
                  <a:pt x="6849" y="3609"/>
                </a:cubicBezTo>
                <a:cubicBezTo>
                  <a:pt x="10168" y="237"/>
                  <a:pt x="10168" y="237"/>
                  <a:pt x="10168" y="237"/>
                </a:cubicBezTo>
                <a:cubicBezTo>
                  <a:pt x="10537" y="-79"/>
                  <a:pt x="11063" y="-79"/>
                  <a:pt x="11380" y="237"/>
                </a:cubicBezTo>
                <a:cubicBezTo>
                  <a:pt x="14751" y="3609"/>
                  <a:pt x="14751" y="3609"/>
                  <a:pt x="14751" y="3609"/>
                </a:cubicBezTo>
                <a:cubicBezTo>
                  <a:pt x="15067" y="3925"/>
                  <a:pt x="15067" y="4504"/>
                  <a:pt x="14751" y="5031"/>
                </a:cubicBezTo>
                <a:cubicBezTo>
                  <a:pt x="14540" y="5189"/>
                  <a:pt x="14382" y="5189"/>
                  <a:pt x="14224" y="5189"/>
                </a:cubicBezTo>
                <a:cubicBezTo>
                  <a:pt x="13856" y="5189"/>
                  <a:pt x="13698" y="5189"/>
                  <a:pt x="13487" y="5031"/>
                </a:cubicBezTo>
                <a:cubicBezTo>
                  <a:pt x="11748" y="3240"/>
                  <a:pt x="11748" y="3240"/>
                  <a:pt x="11748" y="3240"/>
                </a:cubicBezTo>
                <a:cubicBezTo>
                  <a:pt x="11748" y="9931"/>
                  <a:pt x="11748" y="9931"/>
                  <a:pt x="11748" y="9931"/>
                </a:cubicBezTo>
                <a:cubicBezTo>
                  <a:pt x="18439" y="9931"/>
                  <a:pt x="18439" y="9931"/>
                  <a:pt x="18439" y="9931"/>
                </a:cubicBezTo>
                <a:cubicBezTo>
                  <a:pt x="16648" y="8192"/>
                  <a:pt x="16648" y="8192"/>
                  <a:pt x="16648" y="8192"/>
                </a:cubicBezTo>
                <a:cubicBezTo>
                  <a:pt x="16332" y="7823"/>
                  <a:pt x="16332" y="7297"/>
                  <a:pt x="16648" y="6928"/>
                </a:cubicBezTo>
                <a:cubicBezTo>
                  <a:pt x="17017" y="6612"/>
                  <a:pt x="17543" y="6612"/>
                  <a:pt x="18070" y="6928"/>
                </a:cubicBezTo>
                <a:cubicBezTo>
                  <a:pt x="21231" y="10300"/>
                  <a:pt x="21231" y="10300"/>
                  <a:pt x="21231" y="10300"/>
                </a:cubicBezTo>
                <a:cubicBezTo>
                  <a:pt x="21389" y="10458"/>
                  <a:pt x="21600" y="10616"/>
                  <a:pt x="21600" y="1082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69" name="Shape 2869"/>
          <p:cNvSpPr/>
          <p:nvPr/>
        </p:nvSpPr>
        <p:spPr>
          <a:xfrm>
            <a:off x="8245344" y="6232872"/>
            <a:ext cx="354893" cy="354900"/>
          </a:xfrm>
          <a:custGeom>
            <a:avLst/>
            <a:gdLst/>
            <a:ahLst/>
            <a:cxnLst>
              <a:cxn ang="0">
                <a:pos x="wd2" y="hd2"/>
              </a:cxn>
              <a:cxn ang="5400000">
                <a:pos x="wd2" y="hd2"/>
              </a:cxn>
              <a:cxn ang="10800000">
                <a:pos x="wd2" y="hd2"/>
              </a:cxn>
              <a:cxn ang="16200000">
                <a:pos x="wd2" y="hd2"/>
              </a:cxn>
            </a:cxnLst>
            <a:rect l="0" t="0" r="r" b="b"/>
            <a:pathLst>
              <a:path w="21600" h="21600" extrusionOk="0">
                <a:moveTo>
                  <a:pt x="21600" y="1099"/>
                </a:moveTo>
                <a:cubicBezTo>
                  <a:pt x="21600" y="5881"/>
                  <a:pt x="21600" y="5881"/>
                  <a:pt x="21600" y="5881"/>
                </a:cubicBezTo>
                <a:cubicBezTo>
                  <a:pt x="21600" y="6431"/>
                  <a:pt x="21212" y="6980"/>
                  <a:pt x="20658" y="6980"/>
                </a:cubicBezTo>
                <a:cubicBezTo>
                  <a:pt x="20105" y="6980"/>
                  <a:pt x="19772" y="6431"/>
                  <a:pt x="19772" y="5881"/>
                </a:cubicBezTo>
                <a:cubicBezTo>
                  <a:pt x="19772" y="3463"/>
                  <a:pt x="19772" y="3463"/>
                  <a:pt x="19772" y="3463"/>
                </a:cubicBezTo>
                <a:cubicBezTo>
                  <a:pt x="14012" y="9179"/>
                  <a:pt x="14012" y="9179"/>
                  <a:pt x="14012" y="9179"/>
                </a:cubicBezTo>
                <a:cubicBezTo>
                  <a:pt x="13846" y="9344"/>
                  <a:pt x="13458" y="9344"/>
                  <a:pt x="13292" y="9344"/>
                </a:cubicBezTo>
                <a:cubicBezTo>
                  <a:pt x="13126" y="9344"/>
                  <a:pt x="12738" y="9344"/>
                  <a:pt x="12572" y="9179"/>
                </a:cubicBezTo>
                <a:cubicBezTo>
                  <a:pt x="12185" y="8629"/>
                  <a:pt x="12185" y="8079"/>
                  <a:pt x="12572" y="7695"/>
                </a:cubicBezTo>
                <a:cubicBezTo>
                  <a:pt x="18277" y="1979"/>
                  <a:pt x="18277" y="1979"/>
                  <a:pt x="18277" y="1979"/>
                </a:cubicBezTo>
                <a:cubicBezTo>
                  <a:pt x="15674" y="1979"/>
                  <a:pt x="15674" y="1979"/>
                  <a:pt x="15674" y="1979"/>
                </a:cubicBezTo>
                <a:cubicBezTo>
                  <a:pt x="15120" y="1979"/>
                  <a:pt x="14788" y="1649"/>
                  <a:pt x="14788" y="1099"/>
                </a:cubicBezTo>
                <a:cubicBezTo>
                  <a:pt x="14788" y="550"/>
                  <a:pt x="15120" y="0"/>
                  <a:pt x="15674" y="0"/>
                </a:cubicBezTo>
                <a:cubicBezTo>
                  <a:pt x="20658" y="0"/>
                  <a:pt x="20658" y="0"/>
                  <a:pt x="20658" y="0"/>
                </a:cubicBezTo>
                <a:cubicBezTo>
                  <a:pt x="20880" y="0"/>
                  <a:pt x="21212" y="165"/>
                  <a:pt x="21434" y="330"/>
                </a:cubicBezTo>
                <a:cubicBezTo>
                  <a:pt x="21600" y="550"/>
                  <a:pt x="21600" y="715"/>
                  <a:pt x="21600" y="1099"/>
                </a:cubicBezTo>
                <a:close/>
                <a:moveTo>
                  <a:pt x="20658" y="14675"/>
                </a:moveTo>
                <a:cubicBezTo>
                  <a:pt x="20105" y="14675"/>
                  <a:pt x="19772" y="15224"/>
                  <a:pt x="19772" y="15774"/>
                </a:cubicBezTo>
                <a:cubicBezTo>
                  <a:pt x="19772" y="18137"/>
                  <a:pt x="19772" y="18137"/>
                  <a:pt x="19772" y="18137"/>
                </a:cubicBezTo>
                <a:cubicBezTo>
                  <a:pt x="14012" y="12641"/>
                  <a:pt x="14012" y="12641"/>
                  <a:pt x="14012" y="12641"/>
                </a:cubicBezTo>
                <a:cubicBezTo>
                  <a:pt x="13680" y="12256"/>
                  <a:pt x="13126" y="12256"/>
                  <a:pt x="12738" y="12641"/>
                </a:cubicBezTo>
                <a:cubicBezTo>
                  <a:pt x="12185" y="13026"/>
                  <a:pt x="12185" y="13740"/>
                  <a:pt x="12572" y="14125"/>
                </a:cubicBezTo>
                <a:cubicBezTo>
                  <a:pt x="18277" y="19621"/>
                  <a:pt x="18277" y="19621"/>
                  <a:pt x="18277" y="19621"/>
                </a:cubicBezTo>
                <a:cubicBezTo>
                  <a:pt x="15674" y="19621"/>
                  <a:pt x="15674" y="19621"/>
                  <a:pt x="15674" y="19621"/>
                </a:cubicBezTo>
                <a:cubicBezTo>
                  <a:pt x="15120" y="19621"/>
                  <a:pt x="14566" y="19951"/>
                  <a:pt x="14566" y="20501"/>
                </a:cubicBezTo>
                <a:cubicBezTo>
                  <a:pt x="14566" y="21050"/>
                  <a:pt x="15120" y="21600"/>
                  <a:pt x="15674" y="21600"/>
                </a:cubicBezTo>
                <a:cubicBezTo>
                  <a:pt x="20492" y="21600"/>
                  <a:pt x="20492" y="21600"/>
                  <a:pt x="20492" y="21600"/>
                </a:cubicBezTo>
                <a:cubicBezTo>
                  <a:pt x="20880" y="21600"/>
                  <a:pt x="21046" y="21435"/>
                  <a:pt x="21212" y="21270"/>
                </a:cubicBezTo>
                <a:cubicBezTo>
                  <a:pt x="21434" y="21050"/>
                  <a:pt x="21600" y="20885"/>
                  <a:pt x="21600" y="20501"/>
                </a:cubicBezTo>
                <a:cubicBezTo>
                  <a:pt x="21600" y="15774"/>
                  <a:pt x="21600" y="15774"/>
                  <a:pt x="21600" y="15774"/>
                </a:cubicBezTo>
                <a:cubicBezTo>
                  <a:pt x="21600" y="15224"/>
                  <a:pt x="21212" y="14675"/>
                  <a:pt x="20658" y="14675"/>
                </a:cubicBezTo>
                <a:close/>
                <a:moveTo>
                  <a:pt x="7532" y="12641"/>
                </a:moveTo>
                <a:cubicBezTo>
                  <a:pt x="1994" y="18137"/>
                  <a:pt x="1994" y="18137"/>
                  <a:pt x="1994" y="18137"/>
                </a:cubicBezTo>
                <a:cubicBezTo>
                  <a:pt x="1994" y="15774"/>
                  <a:pt x="1994" y="15774"/>
                  <a:pt x="1994" y="15774"/>
                </a:cubicBezTo>
                <a:cubicBezTo>
                  <a:pt x="1994" y="15224"/>
                  <a:pt x="1440" y="14675"/>
                  <a:pt x="886" y="14675"/>
                </a:cubicBezTo>
                <a:cubicBezTo>
                  <a:pt x="332" y="14675"/>
                  <a:pt x="0" y="15224"/>
                  <a:pt x="0" y="15774"/>
                </a:cubicBezTo>
                <a:cubicBezTo>
                  <a:pt x="0" y="20501"/>
                  <a:pt x="0" y="20501"/>
                  <a:pt x="0" y="20501"/>
                </a:cubicBezTo>
                <a:cubicBezTo>
                  <a:pt x="0" y="20885"/>
                  <a:pt x="166" y="21050"/>
                  <a:pt x="332" y="21270"/>
                </a:cubicBezTo>
                <a:cubicBezTo>
                  <a:pt x="554" y="21435"/>
                  <a:pt x="720" y="21600"/>
                  <a:pt x="886" y="21600"/>
                </a:cubicBezTo>
                <a:cubicBezTo>
                  <a:pt x="5871" y="21600"/>
                  <a:pt x="5871" y="21600"/>
                  <a:pt x="5871" y="21600"/>
                </a:cubicBezTo>
                <a:cubicBezTo>
                  <a:pt x="6480" y="21600"/>
                  <a:pt x="6812" y="21050"/>
                  <a:pt x="6812" y="20501"/>
                </a:cubicBezTo>
                <a:cubicBezTo>
                  <a:pt x="6812" y="19951"/>
                  <a:pt x="6480" y="19621"/>
                  <a:pt x="5871" y="19621"/>
                </a:cubicBezTo>
                <a:cubicBezTo>
                  <a:pt x="3323" y="19621"/>
                  <a:pt x="3323" y="19621"/>
                  <a:pt x="3323" y="19621"/>
                </a:cubicBezTo>
                <a:cubicBezTo>
                  <a:pt x="9028" y="14125"/>
                  <a:pt x="9028" y="14125"/>
                  <a:pt x="9028" y="14125"/>
                </a:cubicBezTo>
                <a:cubicBezTo>
                  <a:pt x="9415" y="13576"/>
                  <a:pt x="9415" y="13026"/>
                  <a:pt x="9028" y="12641"/>
                </a:cubicBezTo>
                <a:cubicBezTo>
                  <a:pt x="8695" y="12256"/>
                  <a:pt x="7920" y="12256"/>
                  <a:pt x="7532" y="12641"/>
                </a:cubicBezTo>
                <a:close/>
                <a:moveTo>
                  <a:pt x="3323" y="1979"/>
                </a:moveTo>
                <a:cubicBezTo>
                  <a:pt x="5871" y="1979"/>
                  <a:pt x="5871" y="1979"/>
                  <a:pt x="5871" y="1979"/>
                </a:cubicBezTo>
                <a:cubicBezTo>
                  <a:pt x="6480" y="1979"/>
                  <a:pt x="6812" y="1649"/>
                  <a:pt x="6812" y="1099"/>
                </a:cubicBezTo>
                <a:cubicBezTo>
                  <a:pt x="6812" y="550"/>
                  <a:pt x="6480" y="165"/>
                  <a:pt x="5871" y="165"/>
                </a:cubicBezTo>
                <a:cubicBezTo>
                  <a:pt x="886" y="165"/>
                  <a:pt x="886" y="165"/>
                  <a:pt x="886" y="165"/>
                </a:cubicBezTo>
                <a:cubicBezTo>
                  <a:pt x="720" y="165"/>
                  <a:pt x="554" y="165"/>
                  <a:pt x="332" y="330"/>
                </a:cubicBezTo>
                <a:cubicBezTo>
                  <a:pt x="166" y="550"/>
                  <a:pt x="0" y="934"/>
                  <a:pt x="0" y="1099"/>
                </a:cubicBezTo>
                <a:cubicBezTo>
                  <a:pt x="0" y="6046"/>
                  <a:pt x="0" y="6046"/>
                  <a:pt x="0" y="6046"/>
                </a:cubicBezTo>
                <a:cubicBezTo>
                  <a:pt x="0" y="6595"/>
                  <a:pt x="332" y="6980"/>
                  <a:pt x="886" y="6980"/>
                </a:cubicBezTo>
                <a:cubicBezTo>
                  <a:pt x="1440" y="6980"/>
                  <a:pt x="1994" y="6595"/>
                  <a:pt x="1994" y="6046"/>
                </a:cubicBezTo>
                <a:cubicBezTo>
                  <a:pt x="1994" y="3463"/>
                  <a:pt x="1994" y="3463"/>
                  <a:pt x="1994" y="3463"/>
                </a:cubicBezTo>
                <a:cubicBezTo>
                  <a:pt x="7532" y="9179"/>
                  <a:pt x="7532" y="9179"/>
                  <a:pt x="7532" y="9179"/>
                </a:cubicBezTo>
                <a:cubicBezTo>
                  <a:pt x="7754" y="9344"/>
                  <a:pt x="8142" y="9344"/>
                  <a:pt x="8308" y="9344"/>
                </a:cubicBezTo>
                <a:cubicBezTo>
                  <a:pt x="8695" y="9344"/>
                  <a:pt x="8862" y="9344"/>
                  <a:pt x="9028" y="9179"/>
                </a:cubicBezTo>
                <a:cubicBezTo>
                  <a:pt x="9415" y="8794"/>
                  <a:pt x="9415" y="8079"/>
                  <a:pt x="9028" y="7695"/>
                </a:cubicBezTo>
                <a:lnTo>
                  <a:pt x="3323" y="197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0" name="Shape 2870"/>
          <p:cNvSpPr/>
          <p:nvPr/>
        </p:nvSpPr>
        <p:spPr>
          <a:xfrm>
            <a:off x="9140080" y="6234227"/>
            <a:ext cx="354082" cy="353545"/>
          </a:xfrm>
          <a:custGeom>
            <a:avLst/>
            <a:gdLst/>
            <a:ahLst/>
            <a:cxnLst>
              <a:cxn ang="0">
                <a:pos x="wd2" y="hd2"/>
              </a:cxn>
              <a:cxn ang="5400000">
                <a:pos x="wd2" y="hd2"/>
              </a:cxn>
              <a:cxn ang="10800000">
                <a:pos x="wd2" y="hd2"/>
              </a:cxn>
              <a:cxn ang="16200000">
                <a:pos x="wd2" y="hd2"/>
              </a:cxn>
            </a:cxnLst>
            <a:rect l="0" t="0" r="r" b="b"/>
            <a:pathLst>
              <a:path w="21310" h="21518" extrusionOk="0">
                <a:moveTo>
                  <a:pt x="20861" y="19869"/>
                </a:moveTo>
                <a:cubicBezTo>
                  <a:pt x="21187" y="20254"/>
                  <a:pt x="21187" y="20803"/>
                  <a:pt x="20861" y="21188"/>
                </a:cubicBezTo>
                <a:cubicBezTo>
                  <a:pt x="20643" y="21353"/>
                  <a:pt x="20480" y="21518"/>
                  <a:pt x="20099" y="21518"/>
                </a:cubicBezTo>
                <a:cubicBezTo>
                  <a:pt x="19936" y="21518"/>
                  <a:pt x="19718" y="21353"/>
                  <a:pt x="19555" y="21188"/>
                </a:cubicBezTo>
                <a:cubicBezTo>
                  <a:pt x="14278" y="15857"/>
                  <a:pt x="14278" y="15857"/>
                  <a:pt x="14278" y="15857"/>
                </a:cubicBezTo>
                <a:cubicBezTo>
                  <a:pt x="14278" y="18440"/>
                  <a:pt x="14278" y="18440"/>
                  <a:pt x="14278" y="18440"/>
                </a:cubicBezTo>
                <a:cubicBezTo>
                  <a:pt x="14278" y="18990"/>
                  <a:pt x="13733" y="19320"/>
                  <a:pt x="13189" y="19320"/>
                </a:cubicBezTo>
                <a:cubicBezTo>
                  <a:pt x="12645" y="19320"/>
                  <a:pt x="12319" y="18990"/>
                  <a:pt x="12319" y="18440"/>
                </a:cubicBezTo>
                <a:cubicBezTo>
                  <a:pt x="12319" y="13494"/>
                  <a:pt x="12319" y="13494"/>
                  <a:pt x="12319" y="13494"/>
                </a:cubicBezTo>
                <a:cubicBezTo>
                  <a:pt x="12319" y="13274"/>
                  <a:pt x="12482" y="13109"/>
                  <a:pt x="12645" y="12944"/>
                </a:cubicBezTo>
                <a:cubicBezTo>
                  <a:pt x="12863" y="12724"/>
                  <a:pt x="13026" y="12559"/>
                  <a:pt x="13189" y="12559"/>
                </a:cubicBezTo>
                <a:cubicBezTo>
                  <a:pt x="18086" y="12559"/>
                  <a:pt x="18086" y="12559"/>
                  <a:pt x="18086" y="12559"/>
                </a:cubicBezTo>
                <a:cubicBezTo>
                  <a:pt x="18630" y="12559"/>
                  <a:pt x="19011" y="12944"/>
                  <a:pt x="19011" y="13494"/>
                </a:cubicBezTo>
                <a:cubicBezTo>
                  <a:pt x="19011" y="14043"/>
                  <a:pt x="18630" y="14593"/>
                  <a:pt x="18086" y="14593"/>
                </a:cubicBezTo>
                <a:cubicBezTo>
                  <a:pt x="15583" y="14593"/>
                  <a:pt x="15583" y="14593"/>
                  <a:pt x="15583" y="14593"/>
                </a:cubicBezTo>
                <a:lnTo>
                  <a:pt x="20861" y="19869"/>
                </a:lnTo>
                <a:close/>
                <a:moveTo>
                  <a:pt x="13189" y="9097"/>
                </a:moveTo>
                <a:cubicBezTo>
                  <a:pt x="18086" y="9097"/>
                  <a:pt x="18086" y="9097"/>
                  <a:pt x="18086" y="9097"/>
                </a:cubicBezTo>
                <a:cubicBezTo>
                  <a:pt x="18630" y="9097"/>
                  <a:pt x="19011" y="8547"/>
                  <a:pt x="19011" y="7997"/>
                </a:cubicBezTo>
                <a:cubicBezTo>
                  <a:pt x="19011" y="7448"/>
                  <a:pt x="18630" y="7063"/>
                  <a:pt x="18086" y="7063"/>
                </a:cubicBezTo>
                <a:cubicBezTo>
                  <a:pt x="15583" y="7063"/>
                  <a:pt x="15583" y="7063"/>
                  <a:pt x="15583" y="7063"/>
                </a:cubicBezTo>
                <a:cubicBezTo>
                  <a:pt x="21024" y="1567"/>
                  <a:pt x="21024" y="1567"/>
                  <a:pt x="21024" y="1567"/>
                </a:cubicBezTo>
                <a:cubicBezTo>
                  <a:pt x="21405" y="1182"/>
                  <a:pt x="21405" y="633"/>
                  <a:pt x="21024" y="248"/>
                </a:cubicBezTo>
                <a:cubicBezTo>
                  <a:pt x="20643" y="-82"/>
                  <a:pt x="19936" y="-82"/>
                  <a:pt x="19555" y="248"/>
                </a:cubicBezTo>
                <a:cubicBezTo>
                  <a:pt x="14278" y="5799"/>
                  <a:pt x="14278" y="5799"/>
                  <a:pt x="14278" y="5799"/>
                </a:cubicBezTo>
                <a:cubicBezTo>
                  <a:pt x="14278" y="3216"/>
                  <a:pt x="14278" y="3216"/>
                  <a:pt x="14278" y="3216"/>
                </a:cubicBezTo>
                <a:cubicBezTo>
                  <a:pt x="14278" y="2666"/>
                  <a:pt x="13733" y="2116"/>
                  <a:pt x="13189" y="2116"/>
                </a:cubicBezTo>
                <a:cubicBezTo>
                  <a:pt x="12645" y="2116"/>
                  <a:pt x="12319" y="2666"/>
                  <a:pt x="12319" y="3216"/>
                </a:cubicBezTo>
                <a:cubicBezTo>
                  <a:pt x="12319" y="7997"/>
                  <a:pt x="12319" y="7997"/>
                  <a:pt x="12319" y="7997"/>
                </a:cubicBezTo>
                <a:cubicBezTo>
                  <a:pt x="12319" y="8327"/>
                  <a:pt x="12319" y="8547"/>
                  <a:pt x="12482" y="8712"/>
                </a:cubicBezTo>
                <a:cubicBezTo>
                  <a:pt x="12645" y="8877"/>
                  <a:pt x="13026" y="9097"/>
                  <a:pt x="13189" y="9097"/>
                </a:cubicBezTo>
                <a:close/>
                <a:moveTo>
                  <a:pt x="7966" y="2281"/>
                </a:moveTo>
                <a:cubicBezTo>
                  <a:pt x="7422" y="2281"/>
                  <a:pt x="7041" y="2666"/>
                  <a:pt x="7041" y="3216"/>
                </a:cubicBezTo>
                <a:cubicBezTo>
                  <a:pt x="7041" y="5799"/>
                  <a:pt x="7041" y="5799"/>
                  <a:pt x="7041" y="5799"/>
                </a:cubicBezTo>
                <a:cubicBezTo>
                  <a:pt x="1600" y="248"/>
                  <a:pt x="1600" y="248"/>
                  <a:pt x="1600" y="248"/>
                </a:cubicBezTo>
                <a:cubicBezTo>
                  <a:pt x="1220" y="-82"/>
                  <a:pt x="676" y="-82"/>
                  <a:pt x="349" y="248"/>
                </a:cubicBezTo>
                <a:cubicBezTo>
                  <a:pt x="-32" y="633"/>
                  <a:pt x="-195" y="1347"/>
                  <a:pt x="349" y="1732"/>
                </a:cubicBezTo>
                <a:cubicBezTo>
                  <a:pt x="5572" y="7063"/>
                  <a:pt x="5572" y="7063"/>
                  <a:pt x="5572" y="7063"/>
                </a:cubicBezTo>
                <a:cubicBezTo>
                  <a:pt x="3069" y="7063"/>
                  <a:pt x="3069" y="7063"/>
                  <a:pt x="3069" y="7063"/>
                </a:cubicBezTo>
                <a:cubicBezTo>
                  <a:pt x="2689" y="7063"/>
                  <a:pt x="2145" y="7613"/>
                  <a:pt x="2145" y="8162"/>
                </a:cubicBezTo>
                <a:cubicBezTo>
                  <a:pt x="2145" y="8712"/>
                  <a:pt x="2525" y="9097"/>
                  <a:pt x="3069" y="9097"/>
                </a:cubicBezTo>
                <a:cubicBezTo>
                  <a:pt x="7966" y="9097"/>
                  <a:pt x="7966" y="9097"/>
                  <a:pt x="7966" y="9097"/>
                </a:cubicBezTo>
                <a:cubicBezTo>
                  <a:pt x="8129" y="9097"/>
                  <a:pt x="8510" y="8877"/>
                  <a:pt x="8674" y="8712"/>
                </a:cubicBezTo>
                <a:cubicBezTo>
                  <a:pt x="8837" y="8547"/>
                  <a:pt x="8837" y="8327"/>
                  <a:pt x="8837" y="8162"/>
                </a:cubicBezTo>
                <a:cubicBezTo>
                  <a:pt x="8837" y="3216"/>
                  <a:pt x="8837" y="3216"/>
                  <a:pt x="8837" y="3216"/>
                </a:cubicBezTo>
                <a:cubicBezTo>
                  <a:pt x="8837" y="2666"/>
                  <a:pt x="8510" y="2281"/>
                  <a:pt x="7966" y="2281"/>
                </a:cubicBezTo>
                <a:close/>
                <a:moveTo>
                  <a:pt x="7966" y="12394"/>
                </a:moveTo>
                <a:cubicBezTo>
                  <a:pt x="3069" y="12394"/>
                  <a:pt x="3069" y="12394"/>
                  <a:pt x="3069" y="12394"/>
                </a:cubicBezTo>
                <a:cubicBezTo>
                  <a:pt x="2525" y="12394"/>
                  <a:pt x="2145" y="12944"/>
                  <a:pt x="2145" y="13494"/>
                </a:cubicBezTo>
                <a:cubicBezTo>
                  <a:pt x="2145" y="14043"/>
                  <a:pt x="2525" y="14373"/>
                  <a:pt x="3069" y="14373"/>
                </a:cubicBezTo>
                <a:cubicBezTo>
                  <a:pt x="5572" y="14373"/>
                  <a:pt x="5572" y="14373"/>
                  <a:pt x="5572" y="14373"/>
                </a:cubicBezTo>
                <a:cubicBezTo>
                  <a:pt x="349" y="19704"/>
                  <a:pt x="349" y="19704"/>
                  <a:pt x="349" y="19704"/>
                </a:cubicBezTo>
                <a:cubicBezTo>
                  <a:pt x="-32" y="20089"/>
                  <a:pt x="-32" y="20803"/>
                  <a:pt x="349" y="21188"/>
                </a:cubicBezTo>
                <a:cubicBezTo>
                  <a:pt x="512" y="21353"/>
                  <a:pt x="676" y="21518"/>
                  <a:pt x="893" y="21518"/>
                </a:cubicBezTo>
                <a:cubicBezTo>
                  <a:pt x="1220" y="21518"/>
                  <a:pt x="1437" y="21353"/>
                  <a:pt x="1600" y="21188"/>
                </a:cubicBezTo>
                <a:cubicBezTo>
                  <a:pt x="7041" y="15857"/>
                  <a:pt x="7041" y="15857"/>
                  <a:pt x="7041" y="15857"/>
                </a:cubicBezTo>
                <a:cubicBezTo>
                  <a:pt x="7041" y="18440"/>
                  <a:pt x="7041" y="18440"/>
                  <a:pt x="7041" y="18440"/>
                </a:cubicBezTo>
                <a:cubicBezTo>
                  <a:pt x="7041" y="18990"/>
                  <a:pt x="7422" y="19320"/>
                  <a:pt x="7966" y="19320"/>
                </a:cubicBezTo>
                <a:cubicBezTo>
                  <a:pt x="8510" y="19320"/>
                  <a:pt x="8837" y="18990"/>
                  <a:pt x="8837" y="18440"/>
                </a:cubicBezTo>
                <a:cubicBezTo>
                  <a:pt x="8837" y="13494"/>
                  <a:pt x="8837" y="13494"/>
                  <a:pt x="8837" y="13494"/>
                </a:cubicBezTo>
                <a:cubicBezTo>
                  <a:pt x="8837" y="13274"/>
                  <a:pt x="8674" y="12944"/>
                  <a:pt x="8510" y="12724"/>
                </a:cubicBezTo>
                <a:cubicBezTo>
                  <a:pt x="8293" y="12559"/>
                  <a:pt x="8129" y="12394"/>
                  <a:pt x="7966" y="1239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1" name="Shape 2871"/>
          <p:cNvSpPr/>
          <p:nvPr/>
        </p:nvSpPr>
        <p:spPr>
          <a:xfrm>
            <a:off x="10036348" y="6232872"/>
            <a:ext cx="354893" cy="354900"/>
          </a:xfrm>
          <a:custGeom>
            <a:avLst/>
            <a:gdLst/>
            <a:ahLst/>
            <a:cxnLst>
              <a:cxn ang="0">
                <a:pos x="wd2" y="hd2"/>
              </a:cxn>
              <a:cxn ang="5400000">
                <a:pos x="wd2" y="hd2"/>
              </a:cxn>
              <a:cxn ang="10800000">
                <a:pos x="wd2" y="hd2"/>
              </a:cxn>
              <a:cxn ang="16200000">
                <a:pos x="wd2" y="hd2"/>
              </a:cxn>
            </a:cxnLst>
            <a:rect l="0" t="0" r="r" b="b"/>
            <a:pathLst>
              <a:path w="21600" h="21600" extrusionOk="0">
                <a:moveTo>
                  <a:pt x="21600" y="1099"/>
                </a:moveTo>
                <a:cubicBezTo>
                  <a:pt x="21600" y="6211"/>
                  <a:pt x="21600" y="6211"/>
                  <a:pt x="21600" y="6211"/>
                </a:cubicBezTo>
                <a:cubicBezTo>
                  <a:pt x="21600" y="6760"/>
                  <a:pt x="21268" y="7145"/>
                  <a:pt x="20714" y="7145"/>
                </a:cubicBezTo>
                <a:cubicBezTo>
                  <a:pt x="20160" y="7145"/>
                  <a:pt x="19772" y="6760"/>
                  <a:pt x="19772" y="6211"/>
                </a:cubicBezTo>
                <a:cubicBezTo>
                  <a:pt x="19772" y="3463"/>
                  <a:pt x="19772" y="3463"/>
                  <a:pt x="19772" y="3463"/>
                </a:cubicBezTo>
                <a:cubicBezTo>
                  <a:pt x="13514" y="9508"/>
                  <a:pt x="13514" y="9508"/>
                  <a:pt x="13514" y="9508"/>
                </a:cubicBezTo>
                <a:cubicBezTo>
                  <a:pt x="13292" y="9728"/>
                  <a:pt x="13126" y="9893"/>
                  <a:pt x="12738" y="9893"/>
                </a:cubicBezTo>
                <a:cubicBezTo>
                  <a:pt x="12572" y="9893"/>
                  <a:pt x="12185" y="9728"/>
                  <a:pt x="12018" y="9508"/>
                </a:cubicBezTo>
                <a:cubicBezTo>
                  <a:pt x="11631" y="9179"/>
                  <a:pt x="11631" y="8629"/>
                  <a:pt x="12018" y="8244"/>
                </a:cubicBezTo>
                <a:cubicBezTo>
                  <a:pt x="18277" y="1979"/>
                  <a:pt x="18277" y="1979"/>
                  <a:pt x="18277" y="1979"/>
                </a:cubicBezTo>
                <a:cubicBezTo>
                  <a:pt x="15508" y="1979"/>
                  <a:pt x="15508" y="1979"/>
                  <a:pt x="15508" y="1979"/>
                </a:cubicBezTo>
                <a:cubicBezTo>
                  <a:pt x="14954" y="1979"/>
                  <a:pt x="14622" y="1649"/>
                  <a:pt x="14622" y="1099"/>
                </a:cubicBezTo>
                <a:cubicBezTo>
                  <a:pt x="14622" y="550"/>
                  <a:pt x="14954" y="0"/>
                  <a:pt x="15508" y="0"/>
                </a:cubicBezTo>
                <a:cubicBezTo>
                  <a:pt x="20714" y="0"/>
                  <a:pt x="20714" y="0"/>
                  <a:pt x="20714" y="0"/>
                </a:cubicBezTo>
                <a:cubicBezTo>
                  <a:pt x="20880" y="0"/>
                  <a:pt x="21268" y="165"/>
                  <a:pt x="21434" y="330"/>
                </a:cubicBezTo>
                <a:cubicBezTo>
                  <a:pt x="21600" y="550"/>
                  <a:pt x="21600" y="715"/>
                  <a:pt x="21600" y="1099"/>
                </a:cubicBezTo>
                <a:close/>
                <a:moveTo>
                  <a:pt x="8142" y="12092"/>
                </a:moveTo>
                <a:cubicBezTo>
                  <a:pt x="2049" y="18137"/>
                  <a:pt x="2049" y="18137"/>
                  <a:pt x="2049" y="18137"/>
                </a:cubicBezTo>
                <a:cubicBezTo>
                  <a:pt x="2049" y="15389"/>
                  <a:pt x="2049" y="15389"/>
                  <a:pt x="2049" y="15389"/>
                </a:cubicBezTo>
                <a:cubicBezTo>
                  <a:pt x="2049" y="14840"/>
                  <a:pt x="1495" y="14455"/>
                  <a:pt x="942" y="14455"/>
                </a:cubicBezTo>
                <a:cubicBezTo>
                  <a:pt x="388" y="14455"/>
                  <a:pt x="0" y="14840"/>
                  <a:pt x="0" y="15389"/>
                </a:cubicBezTo>
                <a:cubicBezTo>
                  <a:pt x="0" y="20501"/>
                  <a:pt x="0" y="20501"/>
                  <a:pt x="0" y="20501"/>
                </a:cubicBezTo>
                <a:cubicBezTo>
                  <a:pt x="0" y="20885"/>
                  <a:pt x="166" y="21050"/>
                  <a:pt x="388" y="21270"/>
                </a:cubicBezTo>
                <a:cubicBezTo>
                  <a:pt x="554" y="21435"/>
                  <a:pt x="720" y="21600"/>
                  <a:pt x="942" y="21600"/>
                </a:cubicBezTo>
                <a:cubicBezTo>
                  <a:pt x="6092" y="21600"/>
                  <a:pt x="6092" y="21600"/>
                  <a:pt x="6092" y="21600"/>
                </a:cubicBezTo>
                <a:cubicBezTo>
                  <a:pt x="6646" y="21600"/>
                  <a:pt x="7200" y="21050"/>
                  <a:pt x="7200" y="20501"/>
                </a:cubicBezTo>
                <a:cubicBezTo>
                  <a:pt x="7200" y="19951"/>
                  <a:pt x="6646" y="19621"/>
                  <a:pt x="6092" y="19621"/>
                </a:cubicBezTo>
                <a:cubicBezTo>
                  <a:pt x="3323" y="19621"/>
                  <a:pt x="3323" y="19621"/>
                  <a:pt x="3323" y="19621"/>
                </a:cubicBezTo>
                <a:cubicBezTo>
                  <a:pt x="9415" y="13576"/>
                  <a:pt x="9415" y="13576"/>
                  <a:pt x="9415" y="13576"/>
                </a:cubicBezTo>
                <a:cubicBezTo>
                  <a:pt x="9803" y="13191"/>
                  <a:pt x="9803" y="12476"/>
                  <a:pt x="9415" y="12092"/>
                </a:cubicBezTo>
                <a:cubicBezTo>
                  <a:pt x="9083" y="11707"/>
                  <a:pt x="8529" y="11707"/>
                  <a:pt x="8142" y="1209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2" name="Shape 2872"/>
          <p:cNvSpPr/>
          <p:nvPr/>
        </p:nvSpPr>
        <p:spPr>
          <a:xfrm>
            <a:off x="10930113" y="6234227"/>
            <a:ext cx="355055" cy="353545"/>
          </a:xfrm>
          <a:custGeom>
            <a:avLst/>
            <a:gdLst/>
            <a:ahLst/>
            <a:cxnLst>
              <a:cxn ang="0">
                <a:pos x="wd2" y="hd2"/>
              </a:cxn>
              <a:cxn ang="5400000">
                <a:pos x="wd2" y="hd2"/>
              </a:cxn>
              <a:cxn ang="10800000">
                <a:pos x="wd2" y="hd2"/>
              </a:cxn>
              <a:cxn ang="16200000">
                <a:pos x="wd2" y="hd2"/>
              </a:cxn>
            </a:cxnLst>
            <a:rect l="0" t="0" r="r" b="b"/>
            <a:pathLst>
              <a:path w="21369" h="21518" extrusionOk="0">
                <a:moveTo>
                  <a:pt x="9277" y="12010"/>
                </a:moveTo>
                <a:cubicBezTo>
                  <a:pt x="9494" y="12174"/>
                  <a:pt x="9657" y="12559"/>
                  <a:pt x="9657" y="12724"/>
                </a:cubicBezTo>
                <a:cubicBezTo>
                  <a:pt x="9657" y="17891"/>
                  <a:pt x="9657" y="17891"/>
                  <a:pt x="9657" y="17891"/>
                </a:cubicBezTo>
                <a:cubicBezTo>
                  <a:pt x="9657" y="18440"/>
                  <a:pt x="9277" y="18770"/>
                  <a:pt x="8733" y="18770"/>
                </a:cubicBezTo>
                <a:cubicBezTo>
                  <a:pt x="8188" y="18770"/>
                  <a:pt x="7862" y="18440"/>
                  <a:pt x="7862" y="17891"/>
                </a:cubicBezTo>
                <a:cubicBezTo>
                  <a:pt x="7862" y="15142"/>
                  <a:pt x="7862" y="15142"/>
                  <a:pt x="7862" y="15142"/>
                </a:cubicBezTo>
                <a:cubicBezTo>
                  <a:pt x="1659" y="21188"/>
                  <a:pt x="1659" y="21188"/>
                  <a:pt x="1659" y="21188"/>
                </a:cubicBezTo>
                <a:cubicBezTo>
                  <a:pt x="1496" y="21353"/>
                  <a:pt x="1333" y="21518"/>
                  <a:pt x="952" y="21518"/>
                </a:cubicBezTo>
                <a:cubicBezTo>
                  <a:pt x="789" y="21518"/>
                  <a:pt x="571" y="21353"/>
                  <a:pt x="408" y="21188"/>
                </a:cubicBezTo>
                <a:cubicBezTo>
                  <a:pt x="-136" y="20803"/>
                  <a:pt x="-136" y="20089"/>
                  <a:pt x="408" y="19704"/>
                </a:cubicBezTo>
                <a:cubicBezTo>
                  <a:pt x="6393" y="13658"/>
                  <a:pt x="6393" y="13658"/>
                  <a:pt x="6393" y="13658"/>
                </a:cubicBezTo>
                <a:cubicBezTo>
                  <a:pt x="3673" y="13658"/>
                  <a:pt x="3673" y="13658"/>
                  <a:pt x="3673" y="13658"/>
                </a:cubicBezTo>
                <a:cubicBezTo>
                  <a:pt x="3128" y="13658"/>
                  <a:pt x="2584" y="13274"/>
                  <a:pt x="2584" y="12724"/>
                </a:cubicBezTo>
                <a:cubicBezTo>
                  <a:pt x="2584" y="12174"/>
                  <a:pt x="3128" y="11625"/>
                  <a:pt x="3673" y="11625"/>
                </a:cubicBezTo>
                <a:cubicBezTo>
                  <a:pt x="8733" y="11625"/>
                  <a:pt x="8733" y="11625"/>
                  <a:pt x="8733" y="11625"/>
                </a:cubicBezTo>
                <a:cubicBezTo>
                  <a:pt x="8950" y="11625"/>
                  <a:pt x="9113" y="11845"/>
                  <a:pt x="9277" y="12010"/>
                </a:cubicBezTo>
                <a:close/>
                <a:moveTo>
                  <a:pt x="21083" y="248"/>
                </a:moveTo>
                <a:cubicBezTo>
                  <a:pt x="20757" y="-82"/>
                  <a:pt x="19995" y="-82"/>
                  <a:pt x="19669" y="248"/>
                </a:cubicBezTo>
                <a:cubicBezTo>
                  <a:pt x="13629" y="6513"/>
                  <a:pt x="13629" y="6513"/>
                  <a:pt x="13629" y="6513"/>
                </a:cubicBezTo>
                <a:cubicBezTo>
                  <a:pt x="13629" y="3545"/>
                  <a:pt x="13629" y="3545"/>
                  <a:pt x="13629" y="3545"/>
                </a:cubicBezTo>
                <a:cubicBezTo>
                  <a:pt x="13629" y="3216"/>
                  <a:pt x="13085" y="2666"/>
                  <a:pt x="12541" y="2666"/>
                </a:cubicBezTo>
                <a:cubicBezTo>
                  <a:pt x="11997" y="2666"/>
                  <a:pt x="11671" y="3051"/>
                  <a:pt x="11671" y="3545"/>
                </a:cubicBezTo>
                <a:cubicBezTo>
                  <a:pt x="11671" y="8712"/>
                  <a:pt x="11671" y="8712"/>
                  <a:pt x="11671" y="8712"/>
                </a:cubicBezTo>
                <a:cubicBezTo>
                  <a:pt x="11671" y="9097"/>
                  <a:pt x="11671" y="9262"/>
                  <a:pt x="11834" y="9426"/>
                </a:cubicBezTo>
                <a:cubicBezTo>
                  <a:pt x="11997" y="9646"/>
                  <a:pt x="12378" y="9811"/>
                  <a:pt x="12541" y="9811"/>
                </a:cubicBezTo>
                <a:cubicBezTo>
                  <a:pt x="17655" y="9811"/>
                  <a:pt x="17655" y="9811"/>
                  <a:pt x="17655" y="9811"/>
                </a:cubicBezTo>
                <a:cubicBezTo>
                  <a:pt x="18200" y="9811"/>
                  <a:pt x="18744" y="9262"/>
                  <a:pt x="18744" y="8712"/>
                </a:cubicBezTo>
                <a:cubicBezTo>
                  <a:pt x="18744" y="8162"/>
                  <a:pt x="18200" y="7778"/>
                  <a:pt x="17655" y="7778"/>
                </a:cubicBezTo>
                <a:cubicBezTo>
                  <a:pt x="14935" y="7778"/>
                  <a:pt x="14935" y="7778"/>
                  <a:pt x="14935" y="7778"/>
                </a:cubicBezTo>
                <a:cubicBezTo>
                  <a:pt x="21083" y="1567"/>
                  <a:pt x="21083" y="1567"/>
                  <a:pt x="21083" y="1567"/>
                </a:cubicBezTo>
                <a:cubicBezTo>
                  <a:pt x="21464" y="1182"/>
                  <a:pt x="21464" y="633"/>
                  <a:pt x="21083" y="24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3" name="Shape 2873"/>
          <p:cNvSpPr/>
          <p:nvPr/>
        </p:nvSpPr>
        <p:spPr>
          <a:xfrm>
            <a:off x="11815360" y="6304832"/>
            <a:ext cx="370892" cy="210977"/>
          </a:xfrm>
          <a:custGeom>
            <a:avLst/>
            <a:gdLst/>
            <a:ahLst/>
            <a:cxnLst>
              <a:cxn ang="0">
                <a:pos x="wd2" y="hd2"/>
              </a:cxn>
              <a:cxn ang="5400000">
                <a:pos x="wd2" y="hd2"/>
              </a:cxn>
              <a:cxn ang="10800000">
                <a:pos x="wd2" y="hd2"/>
              </a:cxn>
              <a:cxn ang="16200000">
                <a:pos x="wd2" y="hd2"/>
              </a:cxn>
            </a:cxnLst>
            <a:rect l="0" t="0" r="r" b="b"/>
            <a:pathLst>
              <a:path w="21600" h="21600" extrusionOk="0">
                <a:moveTo>
                  <a:pt x="20707" y="0"/>
                </a:moveTo>
                <a:cubicBezTo>
                  <a:pt x="6885" y="0"/>
                  <a:pt x="6885" y="0"/>
                  <a:pt x="6885" y="0"/>
                </a:cubicBezTo>
                <a:cubicBezTo>
                  <a:pt x="6674" y="0"/>
                  <a:pt x="6517" y="278"/>
                  <a:pt x="6359" y="649"/>
                </a:cubicBezTo>
                <a:cubicBezTo>
                  <a:pt x="368" y="9548"/>
                  <a:pt x="368" y="9548"/>
                  <a:pt x="368" y="9548"/>
                </a:cubicBezTo>
                <a:cubicBezTo>
                  <a:pt x="210" y="9919"/>
                  <a:pt x="0" y="10197"/>
                  <a:pt x="0" y="10846"/>
                </a:cubicBezTo>
                <a:cubicBezTo>
                  <a:pt x="0" y="11403"/>
                  <a:pt x="210" y="11773"/>
                  <a:pt x="368" y="12052"/>
                </a:cubicBezTo>
                <a:cubicBezTo>
                  <a:pt x="6359" y="21044"/>
                  <a:pt x="6359" y="21044"/>
                  <a:pt x="6359" y="21044"/>
                </a:cubicBezTo>
                <a:cubicBezTo>
                  <a:pt x="6517" y="21322"/>
                  <a:pt x="6674" y="21600"/>
                  <a:pt x="6885" y="21600"/>
                </a:cubicBezTo>
                <a:cubicBezTo>
                  <a:pt x="20707" y="21600"/>
                  <a:pt x="20707" y="21600"/>
                  <a:pt x="20707" y="21600"/>
                </a:cubicBezTo>
                <a:cubicBezTo>
                  <a:pt x="21232" y="21600"/>
                  <a:pt x="21600" y="20673"/>
                  <a:pt x="21600" y="19746"/>
                </a:cubicBezTo>
                <a:cubicBezTo>
                  <a:pt x="21600" y="1854"/>
                  <a:pt x="21600" y="1854"/>
                  <a:pt x="21600" y="1854"/>
                </a:cubicBezTo>
                <a:cubicBezTo>
                  <a:pt x="21600" y="927"/>
                  <a:pt x="21232" y="0"/>
                  <a:pt x="20707" y="0"/>
                </a:cubicBezTo>
                <a:close/>
                <a:moveTo>
                  <a:pt x="19655" y="18263"/>
                </a:moveTo>
                <a:cubicBezTo>
                  <a:pt x="7200" y="18263"/>
                  <a:pt x="7200" y="18263"/>
                  <a:pt x="7200" y="18263"/>
                </a:cubicBezTo>
                <a:cubicBezTo>
                  <a:pt x="2470" y="10846"/>
                  <a:pt x="2470" y="10846"/>
                  <a:pt x="2470" y="10846"/>
                </a:cubicBezTo>
                <a:cubicBezTo>
                  <a:pt x="7200" y="3430"/>
                  <a:pt x="7200" y="3430"/>
                  <a:pt x="7200" y="3430"/>
                </a:cubicBezTo>
                <a:cubicBezTo>
                  <a:pt x="19655" y="3430"/>
                  <a:pt x="19655" y="3430"/>
                  <a:pt x="19655" y="3430"/>
                </a:cubicBezTo>
                <a:lnTo>
                  <a:pt x="19655" y="18263"/>
                </a:lnTo>
                <a:close/>
                <a:moveTo>
                  <a:pt x="6517" y="8992"/>
                </a:moveTo>
                <a:cubicBezTo>
                  <a:pt x="6674" y="8343"/>
                  <a:pt x="7042" y="8065"/>
                  <a:pt x="7568" y="8065"/>
                </a:cubicBezTo>
                <a:cubicBezTo>
                  <a:pt x="7936" y="8065"/>
                  <a:pt x="8251" y="8343"/>
                  <a:pt x="8619" y="8992"/>
                </a:cubicBezTo>
                <a:cubicBezTo>
                  <a:pt x="8777" y="9270"/>
                  <a:pt x="8987" y="10197"/>
                  <a:pt x="8987" y="10846"/>
                </a:cubicBezTo>
                <a:cubicBezTo>
                  <a:pt x="8987" y="11403"/>
                  <a:pt x="8777" y="12330"/>
                  <a:pt x="8619" y="12700"/>
                </a:cubicBezTo>
                <a:cubicBezTo>
                  <a:pt x="8251" y="13257"/>
                  <a:pt x="7936" y="13627"/>
                  <a:pt x="7568" y="13627"/>
                </a:cubicBezTo>
                <a:cubicBezTo>
                  <a:pt x="7042" y="13627"/>
                  <a:pt x="6674" y="13257"/>
                  <a:pt x="6517" y="12700"/>
                </a:cubicBezTo>
                <a:cubicBezTo>
                  <a:pt x="6149" y="12330"/>
                  <a:pt x="5991" y="11403"/>
                  <a:pt x="5991" y="10846"/>
                </a:cubicBezTo>
                <a:cubicBezTo>
                  <a:pt x="5991" y="10197"/>
                  <a:pt x="6149" y="9270"/>
                  <a:pt x="6517" y="899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4" name="Shape 2874"/>
          <p:cNvSpPr/>
          <p:nvPr/>
        </p:nvSpPr>
        <p:spPr>
          <a:xfrm>
            <a:off x="4659338" y="7156359"/>
            <a:ext cx="370889" cy="294934"/>
          </a:xfrm>
          <a:custGeom>
            <a:avLst/>
            <a:gdLst/>
            <a:ahLst/>
            <a:cxnLst>
              <a:cxn ang="0">
                <a:pos x="wd2" y="hd2"/>
              </a:cxn>
              <a:cxn ang="5400000">
                <a:pos x="wd2" y="hd2"/>
              </a:cxn>
              <a:cxn ang="10800000">
                <a:pos x="wd2" y="hd2"/>
              </a:cxn>
              <a:cxn ang="16200000">
                <a:pos x="wd2" y="hd2"/>
              </a:cxn>
            </a:cxnLst>
            <a:rect l="0" t="0" r="r" b="b"/>
            <a:pathLst>
              <a:path w="21600" h="21600" extrusionOk="0">
                <a:moveTo>
                  <a:pt x="17754" y="12352"/>
                </a:moveTo>
                <a:cubicBezTo>
                  <a:pt x="17754" y="12154"/>
                  <a:pt x="17596" y="11956"/>
                  <a:pt x="17385" y="11692"/>
                </a:cubicBezTo>
                <a:cubicBezTo>
                  <a:pt x="8587" y="925"/>
                  <a:pt x="8587" y="925"/>
                  <a:pt x="8587" y="925"/>
                </a:cubicBezTo>
                <a:cubicBezTo>
                  <a:pt x="8429" y="727"/>
                  <a:pt x="8271" y="462"/>
                  <a:pt x="8060" y="462"/>
                </a:cubicBezTo>
                <a:cubicBezTo>
                  <a:pt x="1054" y="0"/>
                  <a:pt x="1054" y="0"/>
                  <a:pt x="1054" y="0"/>
                </a:cubicBezTo>
                <a:cubicBezTo>
                  <a:pt x="896" y="0"/>
                  <a:pt x="527" y="0"/>
                  <a:pt x="369" y="264"/>
                </a:cubicBezTo>
                <a:cubicBezTo>
                  <a:pt x="158" y="462"/>
                  <a:pt x="0" y="925"/>
                  <a:pt x="0" y="1123"/>
                </a:cubicBezTo>
                <a:cubicBezTo>
                  <a:pt x="527" y="9710"/>
                  <a:pt x="527" y="9710"/>
                  <a:pt x="527" y="9710"/>
                </a:cubicBezTo>
                <a:cubicBezTo>
                  <a:pt x="527" y="10172"/>
                  <a:pt x="685" y="10371"/>
                  <a:pt x="685" y="10635"/>
                </a:cubicBezTo>
                <a:cubicBezTo>
                  <a:pt x="9483" y="21402"/>
                  <a:pt x="9483" y="21402"/>
                  <a:pt x="9483" y="21402"/>
                </a:cubicBezTo>
                <a:cubicBezTo>
                  <a:pt x="9641" y="21600"/>
                  <a:pt x="10010" y="21600"/>
                  <a:pt x="10168" y="21600"/>
                </a:cubicBezTo>
                <a:cubicBezTo>
                  <a:pt x="10379" y="21600"/>
                  <a:pt x="10747" y="21600"/>
                  <a:pt x="10905" y="21402"/>
                </a:cubicBezTo>
                <a:cubicBezTo>
                  <a:pt x="17385" y="13277"/>
                  <a:pt x="17385" y="13277"/>
                  <a:pt x="17385" y="13277"/>
                </a:cubicBezTo>
                <a:cubicBezTo>
                  <a:pt x="17596" y="13013"/>
                  <a:pt x="17754" y="12815"/>
                  <a:pt x="17754" y="12352"/>
                </a:cubicBezTo>
                <a:close/>
                <a:moveTo>
                  <a:pt x="10168" y="18958"/>
                </a:moveTo>
                <a:cubicBezTo>
                  <a:pt x="2265" y="9314"/>
                  <a:pt x="2265" y="9314"/>
                  <a:pt x="2265" y="9314"/>
                </a:cubicBezTo>
                <a:cubicBezTo>
                  <a:pt x="1949" y="2444"/>
                  <a:pt x="1949" y="2444"/>
                  <a:pt x="1949" y="2444"/>
                </a:cubicBezTo>
                <a:cubicBezTo>
                  <a:pt x="7534" y="2906"/>
                  <a:pt x="7534" y="2906"/>
                  <a:pt x="7534" y="2906"/>
                </a:cubicBezTo>
                <a:cubicBezTo>
                  <a:pt x="15436" y="12352"/>
                  <a:pt x="15436" y="12352"/>
                  <a:pt x="15436" y="12352"/>
                </a:cubicBezTo>
                <a:lnTo>
                  <a:pt x="10168" y="18958"/>
                </a:lnTo>
                <a:close/>
                <a:moveTo>
                  <a:pt x="6164" y="5086"/>
                </a:moveTo>
                <a:cubicBezTo>
                  <a:pt x="6322" y="5350"/>
                  <a:pt x="6480" y="5747"/>
                  <a:pt x="6480" y="6209"/>
                </a:cubicBezTo>
                <a:cubicBezTo>
                  <a:pt x="6480" y="6606"/>
                  <a:pt x="6322" y="7068"/>
                  <a:pt x="6164" y="7530"/>
                </a:cubicBezTo>
                <a:cubicBezTo>
                  <a:pt x="5795" y="7728"/>
                  <a:pt x="5426" y="7993"/>
                  <a:pt x="5110" y="7993"/>
                </a:cubicBezTo>
                <a:cubicBezTo>
                  <a:pt x="4741" y="7993"/>
                  <a:pt x="4373" y="7728"/>
                  <a:pt x="4215" y="7530"/>
                </a:cubicBezTo>
                <a:cubicBezTo>
                  <a:pt x="3846" y="7068"/>
                  <a:pt x="3688" y="6606"/>
                  <a:pt x="3688" y="6209"/>
                </a:cubicBezTo>
                <a:cubicBezTo>
                  <a:pt x="3688" y="5747"/>
                  <a:pt x="3846" y="5350"/>
                  <a:pt x="4215" y="5086"/>
                </a:cubicBezTo>
                <a:cubicBezTo>
                  <a:pt x="4373" y="4624"/>
                  <a:pt x="4741" y="4426"/>
                  <a:pt x="5110" y="4426"/>
                </a:cubicBezTo>
                <a:cubicBezTo>
                  <a:pt x="5426" y="4426"/>
                  <a:pt x="5795" y="4624"/>
                  <a:pt x="6164" y="5086"/>
                </a:cubicBezTo>
                <a:close/>
                <a:moveTo>
                  <a:pt x="21600" y="12352"/>
                </a:moveTo>
                <a:cubicBezTo>
                  <a:pt x="21600" y="12815"/>
                  <a:pt x="21442" y="13013"/>
                  <a:pt x="21442" y="13277"/>
                </a:cubicBezTo>
                <a:cubicBezTo>
                  <a:pt x="14751" y="21204"/>
                  <a:pt x="14751" y="21204"/>
                  <a:pt x="14751" y="21204"/>
                </a:cubicBezTo>
                <a:cubicBezTo>
                  <a:pt x="14593" y="21402"/>
                  <a:pt x="14435" y="21600"/>
                  <a:pt x="14224" y="21600"/>
                </a:cubicBezTo>
                <a:cubicBezTo>
                  <a:pt x="14066" y="21600"/>
                  <a:pt x="13856" y="21402"/>
                  <a:pt x="13698" y="21204"/>
                </a:cubicBezTo>
                <a:cubicBezTo>
                  <a:pt x="13329" y="20741"/>
                  <a:pt x="13329" y="20081"/>
                  <a:pt x="13698" y="19883"/>
                </a:cubicBezTo>
                <a:cubicBezTo>
                  <a:pt x="19703" y="12352"/>
                  <a:pt x="19703" y="12352"/>
                  <a:pt x="19703" y="12352"/>
                </a:cubicBezTo>
                <a:cubicBezTo>
                  <a:pt x="11432" y="2444"/>
                  <a:pt x="11432" y="2444"/>
                  <a:pt x="11432" y="2444"/>
                </a:cubicBezTo>
                <a:cubicBezTo>
                  <a:pt x="11063" y="1982"/>
                  <a:pt x="11063" y="1321"/>
                  <a:pt x="11432" y="925"/>
                </a:cubicBezTo>
                <a:cubicBezTo>
                  <a:pt x="11748" y="462"/>
                  <a:pt x="12328" y="462"/>
                  <a:pt x="12644" y="925"/>
                </a:cubicBezTo>
                <a:cubicBezTo>
                  <a:pt x="21442" y="11692"/>
                  <a:pt x="21442" y="11692"/>
                  <a:pt x="21442" y="11692"/>
                </a:cubicBezTo>
                <a:cubicBezTo>
                  <a:pt x="21442" y="11956"/>
                  <a:pt x="21600" y="12154"/>
                  <a:pt x="21600" y="1235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5" name="Shape 2875"/>
          <p:cNvSpPr/>
          <p:nvPr/>
        </p:nvSpPr>
        <p:spPr>
          <a:xfrm>
            <a:off x="5602813" y="7128374"/>
            <a:ext cx="274940" cy="358890"/>
          </a:xfrm>
          <a:custGeom>
            <a:avLst/>
            <a:gdLst/>
            <a:ahLst/>
            <a:cxnLst>
              <a:cxn ang="0">
                <a:pos x="wd2" y="hd2"/>
              </a:cxn>
              <a:cxn ang="5400000">
                <a:pos x="wd2" y="hd2"/>
              </a:cxn>
              <a:cxn ang="10800000">
                <a:pos x="wd2" y="hd2"/>
              </a:cxn>
              <a:cxn ang="16200000">
                <a:pos x="wd2" y="hd2"/>
              </a:cxn>
            </a:cxnLst>
            <a:rect l="0" t="0" r="r" b="b"/>
            <a:pathLst>
              <a:path w="21600" h="21600" extrusionOk="0">
                <a:moveTo>
                  <a:pt x="21600" y="1096"/>
                </a:moveTo>
                <a:cubicBezTo>
                  <a:pt x="21600" y="548"/>
                  <a:pt x="21101" y="0"/>
                  <a:pt x="20388" y="0"/>
                </a:cubicBezTo>
                <a:cubicBezTo>
                  <a:pt x="1426" y="0"/>
                  <a:pt x="1426" y="0"/>
                  <a:pt x="1426" y="0"/>
                </a:cubicBezTo>
                <a:cubicBezTo>
                  <a:pt x="713" y="0"/>
                  <a:pt x="0" y="548"/>
                  <a:pt x="0" y="1096"/>
                </a:cubicBezTo>
                <a:cubicBezTo>
                  <a:pt x="0" y="20504"/>
                  <a:pt x="0" y="20504"/>
                  <a:pt x="0" y="20504"/>
                </a:cubicBezTo>
                <a:cubicBezTo>
                  <a:pt x="0" y="21052"/>
                  <a:pt x="713" y="21600"/>
                  <a:pt x="1426" y="21600"/>
                </a:cubicBezTo>
                <a:cubicBezTo>
                  <a:pt x="20388" y="21600"/>
                  <a:pt x="20388" y="21600"/>
                  <a:pt x="20388" y="21600"/>
                </a:cubicBezTo>
                <a:cubicBezTo>
                  <a:pt x="21101" y="21600"/>
                  <a:pt x="21600" y="21052"/>
                  <a:pt x="21600" y="20504"/>
                </a:cubicBezTo>
                <a:lnTo>
                  <a:pt x="21600" y="1096"/>
                </a:lnTo>
                <a:close/>
                <a:moveTo>
                  <a:pt x="18962" y="19572"/>
                </a:moveTo>
                <a:cubicBezTo>
                  <a:pt x="2566" y="19572"/>
                  <a:pt x="2566" y="19572"/>
                  <a:pt x="2566" y="19572"/>
                </a:cubicBezTo>
                <a:cubicBezTo>
                  <a:pt x="2566" y="2028"/>
                  <a:pt x="2566" y="2028"/>
                  <a:pt x="2566" y="2028"/>
                </a:cubicBezTo>
                <a:cubicBezTo>
                  <a:pt x="18962" y="2028"/>
                  <a:pt x="18962" y="2028"/>
                  <a:pt x="18962" y="2028"/>
                </a:cubicBezTo>
                <a:lnTo>
                  <a:pt x="18962" y="19572"/>
                </a:lnTo>
                <a:close/>
                <a:moveTo>
                  <a:pt x="5703" y="13157"/>
                </a:moveTo>
                <a:cubicBezTo>
                  <a:pt x="5703" y="12609"/>
                  <a:pt x="6131" y="12280"/>
                  <a:pt x="6630" y="12280"/>
                </a:cubicBezTo>
                <a:cubicBezTo>
                  <a:pt x="10408" y="12280"/>
                  <a:pt x="10408" y="12280"/>
                  <a:pt x="10408" y="12280"/>
                </a:cubicBezTo>
                <a:cubicBezTo>
                  <a:pt x="11121" y="12280"/>
                  <a:pt x="11620" y="12609"/>
                  <a:pt x="11620" y="13157"/>
                </a:cubicBezTo>
                <a:cubicBezTo>
                  <a:pt x="11620" y="13541"/>
                  <a:pt x="11121" y="13925"/>
                  <a:pt x="10408" y="13925"/>
                </a:cubicBezTo>
                <a:cubicBezTo>
                  <a:pt x="6630" y="13925"/>
                  <a:pt x="6630" y="13925"/>
                  <a:pt x="6630" y="13925"/>
                </a:cubicBezTo>
                <a:cubicBezTo>
                  <a:pt x="6131" y="13925"/>
                  <a:pt x="5703" y="13541"/>
                  <a:pt x="5703" y="13157"/>
                </a:cubicBezTo>
                <a:close/>
                <a:moveTo>
                  <a:pt x="5703" y="9155"/>
                </a:moveTo>
                <a:cubicBezTo>
                  <a:pt x="5703" y="8772"/>
                  <a:pt x="6131" y="8443"/>
                  <a:pt x="6844" y="8443"/>
                </a:cubicBezTo>
                <a:cubicBezTo>
                  <a:pt x="14471" y="8443"/>
                  <a:pt x="14471" y="8443"/>
                  <a:pt x="14471" y="8443"/>
                </a:cubicBezTo>
                <a:cubicBezTo>
                  <a:pt x="14970" y="8443"/>
                  <a:pt x="15398" y="8772"/>
                  <a:pt x="15398" y="9155"/>
                </a:cubicBezTo>
                <a:cubicBezTo>
                  <a:pt x="15398" y="9704"/>
                  <a:pt x="14970" y="10087"/>
                  <a:pt x="14471" y="10087"/>
                </a:cubicBezTo>
                <a:cubicBezTo>
                  <a:pt x="6844" y="10087"/>
                  <a:pt x="6844" y="10087"/>
                  <a:pt x="6844" y="10087"/>
                </a:cubicBezTo>
                <a:cubicBezTo>
                  <a:pt x="6131" y="10087"/>
                  <a:pt x="5703" y="9704"/>
                  <a:pt x="5703" y="9155"/>
                </a:cubicBezTo>
                <a:close/>
                <a:moveTo>
                  <a:pt x="5703" y="5482"/>
                </a:moveTo>
                <a:cubicBezTo>
                  <a:pt x="5703" y="5098"/>
                  <a:pt x="6131" y="4770"/>
                  <a:pt x="6844" y="4770"/>
                </a:cubicBezTo>
                <a:cubicBezTo>
                  <a:pt x="14471" y="4770"/>
                  <a:pt x="14471" y="4770"/>
                  <a:pt x="14471" y="4770"/>
                </a:cubicBezTo>
                <a:cubicBezTo>
                  <a:pt x="14970" y="4770"/>
                  <a:pt x="15398" y="5098"/>
                  <a:pt x="15398" y="5482"/>
                </a:cubicBezTo>
                <a:cubicBezTo>
                  <a:pt x="15398" y="6030"/>
                  <a:pt x="14970" y="6414"/>
                  <a:pt x="14471" y="6414"/>
                </a:cubicBezTo>
                <a:cubicBezTo>
                  <a:pt x="6844" y="6414"/>
                  <a:pt x="6844" y="6414"/>
                  <a:pt x="6844" y="6414"/>
                </a:cubicBezTo>
                <a:cubicBezTo>
                  <a:pt x="6131" y="6414"/>
                  <a:pt x="5703" y="6030"/>
                  <a:pt x="5703" y="5482"/>
                </a:cubicBezTo>
                <a:close/>
                <a:moveTo>
                  <a:pt x="15184" y="12609"/>
                </a:moveTo>
                <a:cubicBezTo>
                  <a:pt x="15398" y="12828"/>
                  <a:pt x="15398" y="12993"/>
                  <a:pt x="15398" y="13157"/>
                </a:cubicBezTo>
                <a:cubicBezTo>
                  <a:pt x="15398" y="13377"/>
                  <a:pt x="15398" y="13541"/>
                  <a:pt x="15184" y="13706"/>
                </a:cubicBezTo>
                <a:cubicBezTo>
                  <a:pt x="14970" y="13925"/>
                  <a:pt x="14685" y="14089"/>
                  <a:pt x="14471" y="14089"/>
                </a:cubicBezTo>
                <a:cubicBezTo>
                  <a:pt x="13972" y="14089"/>
                  <a:pt x="13758" y="13925"/>
                  <a:pt x="13545" y="13706"/>
                </a:cubicBezTo>
                <a:cubicBezTo>
                  <a:pt x="13259" y="13541"/>
                  <a:pt x="13259" y="13377"/>
                  <a:pt x="13259" y="13157"/>
                </a:cubicBezTo>
                <a:cubicBezTo>
                  <a:pt x="13259" y="12993"/>
                  <a:pt x="13259" y="12828"/>
                  <a:pt x="13545" y="12609"/>
                </a:cubicBezTo>
                <a:cubicBezTo>
                  <a:pt x="13972" y="12280"/>
                  <a:pt x="14685" y="12280"/>
                  <a:pt x="15184" y="1260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6" name="Shape 2876"/>
          <p:cNvSpPr/>
          <p:nvPr/>
        </p:nvSpPr>
        <p:spPr>
          <a:xfrm>
            <a:off x="6494317" y="7128374"/>
            <a:ext cx="274941" cy="358890"/>
          </a:xfrm>
          <a:custGeom>
            <a:avLst/>
            <a:gdLst/>
            <a:ahLst/>
            <a:cxnLst>
              <a:cxn ang="0">
                <a:pos x="wd2" y="hd2"/>
              </a:cxn>
              <a:cxn ang="5400000">
                <a:pos x="wd2" y="hd2"/>
              </a:cxn>
              <a:cxn ang="10800000">
                <a:pos x="wd2" y="hd2"/>
              </a:cxn>
              <a:cxn ang="16200000">
                <a:pos x="wd2" y="hd2"/>
              </a:cxn>
            </a:cxnLst>
            <a:rect l="0" t="0" r="r" b="b"/>
            <a:pathLst>
              <a:path w="21600" h="21600" extrusionOk="0">
                <a:moveTo>
                  <a:pt x="21600" y="1096"/>
                </a:moveTo>
                <a:cubicBezTo>
                  <a:pt x="21600" y="548"/>
                  <a:pt x="21172" y="0"/>
                  <a:pt x="20459" y="0"/>
                </a:cubicBezTo>
                <a:cubicBezTo>
                  <a:pt x="1426" y="0"/>
                  <a:pt x="1426" y="0"/>
                  <a:pt x="1426" y="0"/>
                </a:cubicBezTo>
                <a:cubicBezTo>
                  <a:pt x="713" y="0"/>
                  <a:pt x="0" y="548"/>
                  <a:pt x="0" y="1096"/>
                </a:cubicBezTo>
                <a:cubicBezTo>
                  <a:pt x="0" y="20504"/>
                  <a:pt x="0" y="20504"/>
                  <a:pt x="0" y="20504"/>
                </a:cubicBezTo>
                <a:cubicBezTo>
                  <a:pt x="0" y="21052"/>
                  <a:pt x="713" y="21600"/>
                  <a:pt x="1426" y="21600"/>
                </a:cubicBezTo>
                <a:cubicBezTo>
                  <a:pt x="20459" y="21600"/>
                  <a:pt x="20459" y="21600"/>
                  <a:pt x="20459" y="21600"/>
                </a:cubicBezTo>
                <a:cubicBezTo>
                  <a:pt x="21172" y="21600"/>
                  <a:pt x="21600" y="21052"/>
                  <a:pt x="21600" y="20504"/>
                </a:cubicBezTo>
                <a:lnTo>
                  <a:pt x="21600" y="1096"/>
                </a:lnTo>
                <a:close/>
                <a:moveTo>
                  <a:pt x="19034" y="19572"/>
                </a:moveTo>
                <a:cubicBezTo>
                  <a:pt x="2566" y="19572"/>
                  <a:pt x="2566" y="19572"/>
                  <a:pt x="2566" y="19572"/>
                </a:cubicBezTo>
                <a:cubicBezTo>
                  <a:pt x="2566" y="2028"/>
                  <a:pt x="2566" y="2028"/>
                  <a:pt x="2566" y="2028"/>
                </a:cubicBezTo>
                <a:cubicBezTo>
                  <a:pt x="19034" y="2028"/>
                  <a:pt x="19034" y="2028"/>
                  <a:pt x="19034" y="2028"/>
                </a:cubicBezTo>
                <a:lnTo>
                  <a:pt x="19034" y="19572"/>
                </a:lnTo>
                <a:close/>
                <a:moveTo>
                  <a:pt x="5703" y="16118"/>
                </a:moveTo>
                <a:cubicBezTo>
                  <a:pt x="5703" y="15570"/>
                  <a:pt x="6131" y="15186"/>
                  <a:pt x="6915" y="15186"/>
                </a:cubicBezTo>
                <a:cubicBezTo>
                  <a:pt x="14471" y="15186"/>
                  <a:pt x="14471" y="15186"/>
                  <a:pt x="14471" y="15186"/>
                </a:cubicBezTo>
                <a:cubicBezTo>
                  <a:pt x="14970" y="15186"/>
                  <a:pt x="15469" y="15570"/>
                  <a:pt x="15469" y="16118"/>
                </a:cubicBezTo>
                <a:cubicBezTo>
                  <a:pt x="15469" y="16447"/>
                  <a:pt x="14970" y="16830"/>
                  <a:pt x="14471" y="16830"/>
                </a:cubicBezTo>
                <a:cubicBezTo>
                  <a:pt x="6915" y="16830"/>
                  <a:pt x="6915" y="16830"/>
                  <a:pt x="6915" y="16830"/>
                </a:cubicBezTo>
                <a:cubicBezTo>
                  <a:pt x="6131" y="16830"/>
                  <a:pt x="5703" y="16447"/>
                  <a:pt x="5703" y="16118"/>
                </a:cubicBezTo>
                <a:close/>
                <a:moveTo>
                  <a:pt x="5703" y="12609"/>
                </a:moveTo>
                <a:cubicBezTo>
                  <a:pt x="5703" y="12061"/>
                  <a:pt x="6131" y="11732"/>
                  <a:pt x="6915" y="11732"/>
                </a:cubicBezTo>
                <a:cubicBezTo>
                  <a:pt x="14471" y="11732"/>
                  <a:pt x="14471" y="11732"/>
                  <a:pt x="14471" y="11732"/>
                </a:cubicBezTo>
                <a:cubicBezTo>
                  <a:pt x="14970" y="11732"/>
                  <a:pt x="15469" y="12061"/>
                  <a:pt x="15469" y="12609"/>
                </a:cubicBezTo>
                <a:cubicBezTo>
                  <a:pt x="15469" y="13157"/>
                  <a:pt x="14970" y="13541"/>
                  <a:pt x="14471" y="13541"/>
                </a:cubicBezTo>
                <a:cubicBezTo>
                  <a:pt x="6915" y="13541"/>
                  <a:pt x="6915" y="13541"/>
                  <a:pt x="6915" y="13541"/>
                </a:cubicBezTo>
                <a:cubicBezTo>
                  <a:pt x="6131" y="13541"/>
                  <a:pt x="5703" y="13157"/>
                  <a:pt x="5703" y="12609"/>
                </a:cubicBezTo>
                <a:close/>
                <a:moveTo>
                  <a:pt x="15683" y="5482"/>
                </a:moveTo>
                <a:cubicBezTo>
                  <a:pt x="15683" y="5098"/>
                  <a:pt x="15184" y="4770"/>
                  <a:pt x="14471" y="4770"/>
                </a:cubicBezTo>
                <a:cubicBezTo>
                  <a:pt x="6915" y="4770"/>
                  <a:pt x="6915" y="4770"/>
                  <a:pt x="6915" y="4770"/>
                </a:cubicBezTo>
                <a:cubicBezTo>
                  <a:pt x="6131" y="4770"/>
                  <a:pt x="5703" y="5098"/>
                  <a:pt x="5703" y="5482"/>
                </a:cubicBezTo>
                <a:cubicBezTo>
                  <a:pt x="5703" y="8991"/>
                  <a:pt x="5703" y="8991"/>
                  <a:pt x="5703" y="8991"/>
                </a:cubicBezTo>
                <a:cubicBezTo>
                  <a:pt x="5703" y="9539"/>
                  <a:pt x="6131" y="9868"/>
                  <a:pt x="6915" y="9868"/>
                </a:cubicBezTo>
                <a:cubicBezTo>
                  <a:pt x="14471" y="9868"/>
                  <a:pt x="14471" y="9868"/>
                  <a:pt x="14471" y="9868"/>
                </a:cubicBezTo>
                <a:cubicBezTo>
                  <a:pt x="15184" y="9868"/>
                  <a:pt x="15683" y="9539"/>
                  <a:pt x="15683" y="8991"/>
                </a:cubicBezTo>
                <a:lnTo>
                  <a:pt x="15683" y="5482"/>
                </a:lnTo>
                <a:close/>
                <a:moveTo>
                  <a:pt x="8055" y="6414"/>
                </a:moveTo>
                <a:cubicBezTo>
                  <a:pt x="13259" y="6414"/>
                  <a:pt x="13259" y="6414"/>
                  <a:pt x="13259" y="6414"/>
                </a:cubicBezTo>
                <a:cubicBezTo>
                  <a:pt x="13259" y="8059"/>
                  <a:pt x="13259" y="8059"/>
                  <a:pt x="13259" y="8059"/>
                </a:cubicBezTo>
                <a:cubicBezTo>
                  <a:pt x="8055" y="8059"/>
                  <a:pt x="8055" y="8059"/>
                  <a:pt x="8055" y="8059"/>
                </a:cubicBezTo>
                <a:lnTo>
                  <a:pt x="8055" y="641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7" name="Shape 2877"/>
          <p:cNvSpPr/>
          <p:nvPr/>
        </p:nvSpPr>
        <p:spPr>
          <a:xfrm>
            <a:off x="7389819" y="7128374"/>
            <a:ext cx="274940" cy="358890"/>
          </a:xfrm>
          <a:custGeom>
            <a:avLst/>
            <a:gdLst/>
            <a:ahLst/>
            <a:cxnLst>
              <a:cxn ang="0">
                <a:pos x="wd2" y="hd2"/>
              </a:cxn>
              <a:cxn ang="5400000">
                <a:pos x="wd2" y="hd2"/>
              </a:cxn>
              <a:cxn ang="10800000">
                <a:pos x="wd2" y="hd2"/>
              </a:cxn>
              <a:cxn ang="16200000">
                <a:pos x="wd2" y="hd2"/>
              </a:cxn>
            </a:cxnLst>
            <a:rect l="0" t="0" r="r" b="b"/>
            <a:pathLst>
              <a:path w="21600" h="21600" extrusionOk="0">
                <a:moveTo>
                  <a:pt x="21172" y="5866"/>
                </a:moveTo>
                <a:cubicBezTo>
                  <a:pt x="14257" y="384"/>
                  <a:pt x="14257" y="384"/>
                  <a:pt x="14257" y="384"/>
                </a:cubicBezTo>
                <a:cubicBezTo>
                  <a:pt x="14044" y="164"/>
                  <a:pt x="13758" y="0"/>
                  <a:pt x="13331" y="0"/>
                </a:cubicBezTo>
                <a:cubicBezTo>
                  <a:pt x="1426" y="0"/>
                  <a:pt x="1426" y="0"/>
                  <a:pt x="1426" y="0"/>
                </a:cubicBezTo>
                <a:cubicBezTo>
                  <a:pt x="713" y="0"/>
                  <a:pt x="0" y="548"/>
                  <a:pt x="0" y="1096"/>
                </a:cubicBezTo>
                <a:cubicBezTo>
                  <a:pt x="0" y="20504"/>
                  <a:pt x="0" y="20504"/>
                  <a:pt x="0" y="20504"/>
                </a:cubicBezTo>
                <a:cubicBezTo>
                  <a:pt x="0" y="21052"/>
                  <a:pt x="713" y="21600"/>
                  <a:pt x="1426" y="21600"/>
                </a:cubicBezTo>
                <a:cubicBezTo>
                  <a:pt x="20459" y="21600"/>
                  <a:pt x="20459" y="21600"/>
                  <a:pt x="20459" y="21600"/>
                </a:cubicBezTo>
                <a:cubicBezTo>
                  <a:pt x="21172" y="21600"/>
                  <a:pt x="21600" y="21052"/>
                  <a:pt x="21600" y="20504"/>
                </a:cubicBezTo>
                <a:cubicBezTo>
                  <a:pt x="21600" y="6414"/>
                  <a:pt x="21600" y="6414"/>
                  <a:pt x="21600" y="6414"/>
                </a:cubicBezTo>
                <a:cubicBezTo>
                  <a:pt x="21600" y="6250"/>
                  <a:pt x="21386" y="6030"/>
                  <a:pt x="21172" y="5866"/>
                </a:cubicBezTo>
                <a:close/>
                <a:moveTo>
                  <a:pt x="19034" y="6962"/>
                </a:moveTo>
                <a:cubicBezTo>
                  <a:pt x="12832" y="6962"/>
                  <a:pt x="12832" y="6962"/>
                  <a:pt x="12832" y="6962"/>
                </a:cubicBezTo>
                <a:cubicBezTo>
                  <a:pt x="12832" y="2028"/>
                  <a:pt x="12832" y="2028"/>
                  <a:pt x="12832" y="2028"/>
                </a:cubicBezTo>
                <a:lnTo>
                  <a:pt x="19034" y="6962"/>
                </a:lnTo>
                <a:close/>
                <a:moveTo>
                  <a:pt x="2638" y="19572"/>
                </a:moveTo>
                <a:cubicBezTo>
                  <a:pt x="2638" y="2028"/>
                  <a:pt x="2638" y="2028"/>
                  <a:pt x="2638" y="2028"/>
                </a:cubicBezTo>
                <a:cubicBezTo>
                  <a:pt x="10194" y="2028"/>
                  <a:pt x="10194" y="2028"/>
                  <a:pt x="10194" y="2028"/>
                </a:cubicBezTo>
                <a:cubicBezTo>
                  <a:pt x="10194" y="7894"/>
                  <a:pt x="10194" y="7894"/>
                  <a:pt x="10194" y="7894"/>
                </a:cubicBezTo>
                <a:cubicBezTo>
                  <a:pt x="10194" y="8443"/>
                  <a:pt x="10693" y="8772"/>
                  <a:pt x="11406" y="8772"/>
                </a:cubicBezTo>
                <a:cubicBezTo>
                  <a:pt x="19034" y="8772"/>
                  <a:pt x="19034" y="8772"/>
                  <a:pt x="19034" y="8772"/>
                </a:cubicBezTo>
                <a:cubicBezTo>
                  <a:pt x="19034" y="19572"/>
                  <a:pt x="19034" y="19572"/>
                  <a:pt x="19034" y="19572"/>
                </a:cubicBezTo>
                <a:lnTo>
                  <a:pt x="2638" y="1957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8" name="Shape 2878"/>
          <p:cNvSpPr/>
          <p:nvPr/>
        </p:nvSpPr>
        <p:spPr>
          <a:xfrm>
            <a:off x="8285322" y="7128374"/>
            <a:ext cx="274943" cy="358890"/>
          </a:xfrm>
          <a:custGeom>
            <a:avLst/>
            <a:gdLst/>
            <a:ahLst/>
            <a:cxnLst>
              <a:cxn ang="0">
                <a:pos x="wd2" y="hd2"/>
              </a:cxn>
              <a:cxn ang="5400000">
                <a:pos x="wd2" y="hd2"/>
              </a:cxn>
              <a:cxn ang="10800000">
                <a:pos x="wd2" y="hd2"/>
              </a:cxn>
              <a:cxn ang="16200000">
                <a:pos x="wd2" y="hd2"/>
              </a:cxn>
            </a:cxnLst>
            <a:rect l="0" t="0" r="r" b="b"/>
            <a:pathLst>
              <a:path w="21600" h="21600" extrusionOk="0">
                <a:moveTo>
                  <a:pt x="21103" y="5866"/>
                </a:moveTo>
                <a:cubicBezTo>
                  <a:pt x="14211" y="384"/>
                  <a:pt x="14211" y="384"/>
                  <a:pt x="14211" y="384"/>
                </a:cubicBezTo>
                <a:cubicBezTo>
                  <a:pt x="13997" y="164"/>
                  <a:pt x="13784" y="0"/>
                  <a:pt x="13287" y="0"/>
                </a:cubicBezTo>
                <a:cubicBezTo>
                  <a:pt x="1421" y="0"/>
                  <a:pt x="1421" y="0"/>
                  <a:pt x="1421" y="0"/>
                </a:cubicBezTo>
                <a:cubicBezTo>
                  <a:pt x="711" y="0"/>
                  <a:pt x="0" y="548"/>
                  <a:pt x="0" y="1096"/>
                </a:cubicBezTo>
                <a:cubicBezTo>
                  <a:pt x="0" y="20504"/>
                  <a:pt x="0" y="20504"/>
                  <a:pt x="0" y="20504"/>
                </a:cubicBezTo>
                <a:cubicBezTo>
                  <a:pt x="0" y="21052"/>
                  <a:pt x="711" y="21600"/>
                  <a:pt x="1421" y="21600"/>
                </a:cubicBezTo>
                <a:cubicBezTo>
                  <a:pt x="20392" y="21600"/>
                  <a:pt x="20392" y="21600"/>
                  <a:pt x="20392" y="21600"/>
                </a:cubicBezTo>
                <a:cubicBezTo>
                  <a:pt x="21103" y="21600"/>
                  <a:pt x="21600" y="21052"/>
                  <a:pt x="21600" y="20504"/>
                </a:cubicBezTo>
                <a:cubicBezTo>
                  <a:pt x="21600" y="6414"/>
                  <a:pt x="21600" y="6414"/>
                  <a:pt x="21600" y="6414"/>
                </a:cubicBezTo>
                <a:cubicBezTo>
                  <a:pt x="21600" y="6250"/>
                  <a:pt x="21316" y="6030"/>
                  <a:pt x="21103" y="5866"/>
                </a:cubicBezTo>
                <a:close/>
                <a:moveTo>
                  <a:pt x="18971" y="6962"/>
                </a:moveTo>
                <a:cubicBezTo>
                  <a:pt x="12789" y="6962"/>
                  <a:pt x="12789" y="6962"/>
                  <a:pt x="12789" y="6962"/>
                </a:cubicBezTo>
                <a:cubicBezTo>
                  <a:pt x="12789" y="2028"/>
                  <a:pt x="12789" y="2028"/>
                  <a:pt x="12789" y="2028"/>
                </a:cubicBezTo>
                <a:lnTo>
                  <a:pt x="18971" y="6962"/>
                </a:lnTo>
                <a:close/>
                <a:moveTo>
                  <a:pt x="2629" y="19572"/>
                </a:moveTo>
                <a:cubicBezTo>
                  <a:pt x="2629" y="2028"/>
                  <a:pt x="2629" y="2028"/>
                  <a:pt x="2629" y="2028"/>
                </a:cubicBezTo>
                <a:cubicBezTo>
                  <a:pt x="10232" y="2028"/>
                  <a:pt x="10232" y="2028"/>
                  <a:pt x="10232" y="2028"/>
                </a:cubicBezTo>
                <a:cubicBezTo>
                  <a:pt x="10232" y="7894"/>
                  <a:pt x="10232" y="7894"/>
                  <a:pt x="10232" y="7894"/>
                </a:cubicBezTo>
                <a:cubicBezTo>
                  <a:pt x="10232" y="8443"/>
                  <a:pt x="10658" y="8772"/>
                  <a:pt x="11368" y="8772"/>
                </a:cubicBezTo>
                <a:cubicBezTo>
                  <a:pt x="18971" y="8772"/>
                  <a:pt x="18971" y="8772"/>
                  <a:pt x="18971" y="8772"/>
                </a:cubicBezTo>
                <a:cubicBezTo>
                  <a:pt x="18971" y="19572"/>
                  <a:pt x="18971" y="19572"/>
                  <a:pt x="18971" y="19572"/>
                </a:cubicBezTo>
                <a:lnTo>
                  <a:pt x="2629" y="19572"/>
                </a:lnTo>
                <a:close/>
                <a:moveTo>
                  <a:pt x="14495" y="12280"/>
                </a:moveTo>
                <a:cubicBezTo>
                  <a:pt x="12363" y="13925"/>
                  <a:pt x="12363" y="13925"/>
                  <a:pt x="12363" y="13925"/>
                </a:cubicBezTo>
                <a:cubicBezTo>
                  <a:pt x="14495" y="15570"/>
                  <a:pt x="14495" y="15570"/>
                  <a:pt x="14495" y="15570"/>
                </a:cubicBezTo>
                <a:cubicBezTo>
                  <a:pt x="14921" y="15898"/>
                  <a:pt x="14921" y="16447"/>
                  <a:pt x="14495" y="16666"/>
                </a:cubicBezTo>
                <a:cubicBezTo>
                  <a:pt x="14211" y="16830"/>
                  <a:pt x="13997" y="16995"/>
                  <a:pt x="13784" y="16995"/>
                </a:cubicBezTo>
                <a:cubicBezTo>
                  <a:pt x="13287" y="16995"/>
                  <a:pt x="13074" y="16830"/>
                  <a:pt x="12789" y="16666"/>
                </a:cubicBezTo>
                <a:cubicBezTo>
                  <a:pt x="10942" y="15186"/>
                  <a:pt x="10942" y="15186"/>
                  <a:pt x="10942" y="15186"/>
                </a:cubicBezTo>
                <a:cubicBezTo>
                  <a:pt x="8811" y="16666"/>
                  <a:pt x="8811" y="16666"/>
                  <a:pt x="8811" y="16666"/>
                </a:cubicBezTo>
                <a:cubicBezTo>
                  <a:pt x="8526" y="16830"/>
                  <a:pt x="8313" y="16995"/>
                  <a:pt x="8100" y="16995"/>
                </a:cubicBezTo>
                <a:cubicBezTo>
                  <a:pt x="7603" y="16995"/>
                  <a:pt x="7389" y="16830"/>
                  <a:pt x="7105" y="16666"/>
                </a:cubicBezTo>
                <a:cubicBezTo>
                  <a:pt x="6892" y="16447"/>
                  <a:pt x="6892" y="15898"/>
                  <a:pt x="7105" y="15570"/>
                </a:cubicBezTo>
                <a:cubicBezTo>
                  <a:pt x="9237" y="13925"/>
                  <a:pt x="9237" y="13925"/>
                  <a:pt x="9237" y="13925"/>
                </a:cubicBezTo>
                <a:cubicBezTo>
                  <a:pt x="7105" y="12280"/>
                  <a:pt x="7105" y="12280"/>
                  <a:pt x="7105" y="12280"/>
                </a:cubicBezTo>
                <a:cubicBezTo>
                  <a:pt x="6892" y="11896"/>
                  <a:pt x="6892" y="11348"/>
                  <a:pt x="7105" y="11184"/>
                </a:cubicBezTo>
                <a:cubicBezTo>
                  <a:pt x="7603" y="10800"/>
                  <a:pt x="8313" y="10800"/>
                  <a:pt x="8811" y="11184"/>
                </a:cubicBezTo>
                <a:cubicBezTo>
                  <a:pt x="10942" y="12609"/>
                  <a:pt x="10942" y="12609"/>
                  <a:pt x="10942" y="12609"/>
                </a:cubicBezTo>
                <a:cubicBezTo>
                  <a:pt x="12789" y="11184"/>
                  <a:pt x="12789" y="11184"/>
                  <a:pt x="12789" y="11184"/>
                </a:cubicBezTo>
                <a:cubicBezTo>
                  <a:pt x="13287" y="10800"/>
                  <a:pt x="13997" y="10800"/>
                  <a:pt x="14495" y="11184"/>
                </a:cubicBezTo>
                <a:cubicBezTo>
                  <a:pt x="14921" y="11348"/>
                  <a:pt x="14921" y="11896"/>
                  <a:pt x="14495" y="1228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79" name="Shape 2879"/>
          <p:cNvSpPr/>
          <p:nvPr/>
        </p:nvSpPr>
        <p:spPr>
          <a:xfrm>
            <a:off x="9180824" y="7128374"/>
            <a:ext cx="274943" cy="358890"/>
          </a:xfrm>
          <a:custGeom>
            <a:avLst/>
            <a:gdLst/>
            <a:ahLst/>
            <a:cxnLst>
              <a:cxn ang="0">
                <a:pos x="wd2" y="hd2"/>
              </a:cxn>
              <a:cxn ang="5400000">
                <a:pos x="wd2" y="hd2"/>
              </a:cxn>
              <a:cxn ang="10800000">
                <a:pos x="wd2" y="hd2"/>
              </a:cxn>
              <a:cxn ang="16200000">
                <a:pos x="wd2" y="hd2"/>
              </a:cxn>
            </a:cxnLst>
            <a:rect l="0" t="0" r="r" b="b"/>
            <a:pathLst>
              <a:path w="21600" h="21600" extrusionOk="0">
                <a:moveTo>
                  <a:pt x="21103" y="5866"/>
                </a:moveTo>
                <a:cubicBezTo>
                  <a:pt x="14211" y="384"/>
                  <a:pt x="14211" y="384"/>
                  <a:pt x="14211" y="384"/>
                </a:cubicBezTo>
                <a:cubicBezTo>
                  <a:pt x="13997" y="164"/>
                  <a:pt x="13784" y="0"/>
                  <a:pt x="13287" y="0"/>
                </a:cubicBezTo>
                <a:cubicBezTo>
                  <a:pt x="1421" y="0"/>
                  <a:pt x="1421" y="0"/>
                  <a:pt x="1421" y="0"/>
                </a:cubicBezTo>
                <a:cubicBezTo>
                  <a:pt x="711" y="0"/>
                  <a:pt x="0" y="548"/>
                  <a:pt x="0" y="1096"/>
                </a:cubicBezTo>
                <a:cubicBezTo>
                  <a:pt x="0" y="20504"/>
                  <a:pt x="0" y="20504"/>
                  <a:pt x="0" y="20504"/>
                </a:cubicBezTo>
                <a:cubicBezTo>
                  <a:pt x="0" y="21052"/>
                  <a:pt x="711" y="21600"/>
                  <a:pt x="1421" y="21600"/>
                </a:cubicBezTo>
                <a:cubicBezTo>
                  <a:pt x="20392" y="21600"/>
                  <a:pt x="20392" y="21600"/>
                  <a:pt x="20392" y="21600"/>
                </a:cubicBezTo>
                <a:cubicBezTo>
                  <a:pt x="21103" y="21600"/>
                  <a:pt x="21600" y="21052"/>
                  <a:pt x="21600" y="20504"/>
                </a:cubicBezTo>
                <a:cubicBezTo>
                  <a:pt x="21600" y="6414"/>
                  <a:pt x="21600" y="6414"/>
                  <a:pt x="21600" y="6414"/>
                </a:cubicBezTo>
                <a:cubicBezTo>
                  <a:pt x="21600" y="6250"/>
                  <a:pt x="21316" y="6030"/>
                  <a:pt x="21103" y="5866"/>
                </a:cubicBezTo>
                <a:close/>
                <a:moveTo>
                  <a:pt x="18971" y="6962"/>
                </a:moveTo>
                <a:cubicBezTo>
                  <a:pt x="12789" y="6962"/>
                  <a:pt x="12789" y="6962"/>
                  <a:pt x="12789" y="6962"/>
                </a:cubicBezTo>
                <a:cubicBezTo>
                  <a:pt x="12789" y="2028"/>
                  <a:pt x="12789" y="2028"/>
                  <a:pt x="12789" y="2028"/>
                </a:cubicBezTo>
                <a:lnTo>
                  <a:pt x="18971" y="6962"/>
                </a:lnTo>
                <a:close/>
                <a:moveTo>
                  <a:pt x="2629" y="19572"/>
                </a:moveTo>
                <a:cubicBezTo>
                  <a:pt x="2629" y="2028"/>
                  <a:pt x="2629" y="2028"/>
                  <a:pt x="2629" y="2028"/>
                </a:cubicBezTo>
                <a:cubicBezTo>
                  <a:pt x="10232" y="2028"/>
                  <a:pt x="10232" y="2028"/>
                  <a:pt x="10232" y="2028"/>
                </a:cubicBezTo>
                <a:cubicBezTo>
                  <a:pt x="10232" y="7894"/>
                  <a:pt x="10232" y="7894"/>
                  <a:pt x="10232" y="7894"/>
                </a:cubicBezTo>
                <a:cubicBezTo>
                  <a:pt x="10232" y="8443"/>
                  <a:pt x="10658" y="8772"/>
                  <a:pt x="11368" y="8772"/>
                </a:cubicBezTo>
                <a:cubicBezTo>
                  <a:pt x="18971" y="8772"/>
                  <a:pt x="18971" y="8772"/>
                  <a:pt x="18971" y="8772"/>
                </a:cubicBezTo>
                <a:cubicBezTo>
                  <a:pt x="18971" y="19572"/>
                  <a:pt x="18971" y="19572"/>
                  <a:pt x="18971" y="19572"/>
                </a:cubicBezTo>
                <a:lnTo>
                  <a:pt x="2629" y="19572"/>
                </a:lnTo>
                <a:close/>
                <a:moveTo>
                  <a:pt x="14708" y="13925"/>
                </a:moveTo>
                <a:cubicBezTo>
                  <a:pt x="14708" y="14254"/>
                  <a:pt x="14211" y="14638"/>
                  <a:pt x="13784" y="14638"/>
                </a:cubicBezTo>
                <a:cubicBezTo>
                  <a:pt x="8100" y="14638"/>
                  <a:pt x="8100" y="14638"/>
                  <a:pt x="8100" y="14638"/>
                </a:cubicBezTo>
                <a:cubicBezTo>
                  <a:pt x="7389" y="14638"/>
                  <a:pt x="6892" y="14254"/>
                  <a:pt x="6892" y="13925"/>
                </a:cubicBezTo>
                <a:cubicBezTo>
                  <a:pt x="6892" y="13377"/>
                  <a:pt x="7389" y="12993"/>
                  <a:pt x="8100" y="12993"/>
                </a:cubicBezTo>
                <a:cubicBezTo>
                  <a:pt x="13784" y="12993"/>
                  <a:pt x="13784" y="12993"/>
                  <a:pt x="13784" y="12993"/>
                </a:cubicBezTo>
                <a:cubicBezTo>
                  <a:pt x="14211" y="12993"/>
                  <a:pt x="14708" y="13377"/>
                  <a:pt x="14708" y="1392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0" name="Shape 2880"/>
          <p:cNvSpPr/>
          <p:nvPr/>
        </p:nvSpPr>
        <p:spPr>
          <a:xfrm>
            <a:off x="10052339" y="7124377"/>
            <a:ext cx="329537" cy="366886"/>
          </a:xfrm>
          <a:custGeom>
            <a:avLst/>
            <a:gdLst/>
            <a:ahLst/>
            <a:cxnLst>
              <a:cxn ang="0">
                <a:pos x="wd2" y="hd2"/>
              </a:cxn>
              <a:cxn ang="5400000">
                <a:pos x="wd2" y="hd2"/>
              </a:cxn>
              <a:cxn ang="10800000">
                <a:pos x="wd2" y="hd2"/>
              </a:cxn>
              <a:cxn ang="16200000">
                <a:pos x="wd2" y="hd2"/>
              </a:cxn>
            </a:cxnLst>
            <a:rect l="0" t="0" r="r" b="b"/>
            <a:pathLst>
              <a:path w="21511" h="21600" extrusionOk="0">
                <a:moveTo>
                  <a:pt x="21243" y="1930"/>
                </a:moveTo>
                <a:cubicBezTo>
                  <a:pt x="19458" y="161"/>
                  <a:pt x="19458" y="161"/>
                  <a:pt x="19458" y="161"/>
                </a:cubicBezTo>
                <a:cubicBezTo>
                  <a:pt x="19220" y="0"/>
                  <a:pt x="19041" y="0"/>
                  <a:pt x="18863" y="0"/>
                </a:cubicBezTo>
                <a:cubicBezTo>
                  <a:pt x="18625" y="0"/>
                  <a:pt x="18446" y="0"/>
                  <a:pt x="18268" y="161"/>
                </a:cubicBezTo>
                <a:cubicBezTo>
                  <a:pt x="7140" y="10344"/>
                  <a:pt x="7140" y="10344"/>
                  <a:pt x="7140" y="10344"/>
                </a:cubicBezTo>
                <a:lnTo>
                  <a:pt x="6962" y="10559"/>
                </a:lnTo>
                <a:cubicBezTo>
                  <a:pt x="5772" y="13400"/>
                  <a:pt x="5772" y="13400"/>
                  <a:pt x="5772" y="13400"/>
                </a:cubicBezTo>
                <a:cubicBezTo>
                  <a:pt x="5534" y="13775"/>
                  <a:pt x="5772" y="13935"/>
                  <a:pt x="5950" y="14096"/>
                </a:cubicBezTo>
                <a:cubicBezTo>
                  <a:pt x="6129" y="14311"/>
                  <a:pt x="6367" y="14471"/>
                  <a:pt x="6545" y="14471"/>
                </a:cubicBezTo>
                <a:lnTo>
                  <a:pt x="6724" y="14311"/>
                </a:lnTo>
                <a:cubicBezTo>
                  <a:pt x="9937" y="13239"/>
                  <a:pt x="9937" y="13239"/>
                  <a:pt x="9937" y="13239"/>
                </a:cubicBezTo>
                <a:cubicBezTo>
                  <a:pt x="9937" y="13239"/>
                  <a:pt x="10116" y="13239"/>
                  <a:pt x="10116" y="13024"/>
                </a:cubicBezTo>
                <a:cubicBezTo>
                  <a:pt x="21243" y="3001"/>
                  <a:pt x="21243" y="3001"/>
                  <a:pt x="21243" y="3001"/>
                </a:cubicBezTo>
                <a:cubicBezTo>
                  <a:pt x="21600" y="2680"/>
                  <a:pt x="21600" y="2144"/>
                  <a:pt x="21243" y="1930"/>
                </a:cubicBezTo>
                <a:close/>
                <a:moveTo>
                  <a:pt x="9104" y="11952"/>
                </a:moveTo>
                <a:cubicBezTo>
                  <a:pt x="7914" y="12328"/>
                  <a:pt x="7914" y="12328"/>
                  <a:pt x="7914" y="12328"/>
                </a:cubicBezTo>
                <a:cubicBezTo>
                  <a:pt x="8331" y="11256"/>
                  <a:pt x="8331" y="11256"/>
                  <a:pt x="8331" y="11256"/>
                </a:cubicBezTo>
                <a:cubicBezTo>
                  <a:pt x="18863" y="1769"/>
                  <a:pt x="18863" y="1769"/>
                  <a:pt x="18863" y="1769"/>
                </a:cubicBezTo>
                <a:cubicBezTo>
                  <a:pt x="19636" y="2519"/>
                  <a:pt x="19636" y="2519"/>
                  <a:pt x="19636" y="2519"/>
                </a:cubicBezTo>
                <a:lnTo>
                  <a:pt x="9104" y="11952"/>
                </a:lnTo>
                <a:close/>
                <a:moveTo>
                  <a:pt x="17256" y="11095"/>
                </a:moveTo>
                <a:cubicBezTo>
                  <a:pt x="17256" y="20742"/>
                  <a:pt x="17256" y="20742"/>
                  <a:pt x="17256" y="20742"/>
                </a:cubicBezTo>
                <a:cubicBezTo>
                  <a:pt x="17256" y="21278"/>
                  <a:pt x="16661" y="21600"/>
                  <a:pt x="16066" y="21600"/>
                </a:cubicBezTo>
                <a:cubicBezTo>
                  <a:pt x="1190" y="21600"/>
                  <a:pt x="1190" y="21600"/>
                  <a:pt x="1190" y="21600"/>
                </a:cubicBezTo>
                <a:cubicBezTo>
                  <a:pt x="595" y="21600"/>
                  <a:pt x="0" y="21278"/>
                  <a:pt x="0" y="20742"/>
                </a:cubicBezTo>
                <a:cubicBezTo>
                  <a:pt x="0" y="2519"/>
                  <a:pt x="0" y="2519"/>
                  <a:pt x="0" y="2519"/>
                </a:cubicBezTo>
                <a:cubicBezTo>
                  <a:pt x="0" y="1930"/>
                  <a:pt x="595" y="1608"/>
                  <a:pt x="1190" y="1608"/>
                </a:cubicBezTo>
                <a:cubicBezTo>
                  <a:pt x="12079" y="1608"/>
                  <a:pt x="12079" y="1608"/>
                  <a:pt x="12079" y="1608"/>
                </a:cubicBezTo>
                <a:cubicBezTo>
                  <a:pt x="12674" y="1608"/>
                  <a:pt x="13091" y="2144"/>
                  <a:pt x="13091" y="2680"/>
                </a:cubicBezTo>
                <a:cubicBezTo>
                  <a:pt x="13091" y="3216"/>
                  <a:pt x="12674" y="3537"/>
                  <a:pt x="12079" y="3537"/>
                </a:cubicBezTo>
                <a:cubicBezTo>
                  <a:pt x="2142" y="3537"/>
                  <a:pt x="2142" y="3537"/>
                  <a:pt x="2142" y="3537"/>
                </a:cubicBezTo>
                <a:cubicBezTo>
                  <a:pt x="2142" y="19831"/>
                  <a:pt x="2142" y="19831"/>
                  <a:pt x="2142" y="19831"/>
                </a:cubicBezTo>
                <a:cubicBezTo>
                  <a:pt x="15055" y="19831"/>
                  <a:pt x="15055" y="19831"/>
                  <a:pt x="15055" y="19831"/>
                </a:cubicBezTo>
                <a:cubicBezTo>
                  <a:pt x="15055" y="11095"/>
                  <a:pt x="15055" y="11095"/>
                  <a:pt x="15055" y="11095"/>
                </a:cubicBezTo>
                <a:cubicBezTo>
                  <a:pt x="15055" y="10559"/>
                  <a:pt x="15650" y="10184"/>
                  <a:pt x="16245" y="10184"/>
                </a:cubicBezTo>
                <a:cubicBezTo>
                  <a:pt x="16840" y="10184"/>
                  <a:pt x="17256" y="10559"/>
                  <a:pt x="17256" y="1109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1" name="Shape 2881"/>
          <p:cNvSpPr/>
          <p:nvPr/>
        </p:nvSpPr>
        <p:spPr>
          <a:xfrm>
            <a:off x="10919856" y="7164354"/>
            <a:ext cx="370892" cy="294927"/>
          </a:xfrm>
          <a:custGeom>
            <a:avLst/>
            <a:gdLst/>
            <a:ahLst/>
            <a:cxnLst>
              <a:cxn ang="0">
                <a:pos x="wd2" y="hd2"/>
              </a:cxn>
              <a:cxn ang="5400000">
                <a:pos x="wd2" y="hd2"/>
              </a:cxn>
              <a:cxn ang="10800000">
                <a:pos x="wd2" y="hd2"/>
              </a:cxn>
              <a:cxn ang="16200000">
                <a:pos x="wd2" y="hd2"/>
              </a:cxn>
            </a:cxnLst>
            <a:rect l="0" t="0" r="r" b="b"/>
            <a:pathLst>
              <a:path w="21600" h="21600" extrusionOk="0">
                <a:moveTo>
                  <a:pt x="20707" y="4000"/>
                </a:moveTo>
                <a:cubicBezTo>
                  <a:pt x="11562" y="4000"/>
                  <a:pt x="11562" y="4000"/>
                  <a:pt x="11562" y="4000"/>
                </a:cubicBezTo>
                <a:cubicBezTo>
                  <a:pt x="11562" y="1133"/>
                  <a:pt x="11562" y="1133"/>
                  <a:pt x="11562" y="1133"/>
                </a:cubicBezTo>
                <a:cubicBezTo>
                  <a:pt x="11562" y="667"/>
                  <a:pt x="11036" y="0"/>
                  <a:pt x="10721" y="0"/>
                </a:cubicBezTo>
                <a:cubicBezTo>
                  <a:pt x="736" y="0"/>
                  <a:pt x="736" y="0"/>
                  <a:pt x="736" y="0"/>
                </a:cubicBezTo>
                <a:cubicBezTo>
                  <a:pt x="368" y="0"/>
                  <a:pt x="0" y="667"/>
                  <a:pt x="0" y="1133"/>
                </a:cubicBezTo>
                <a:cubicBezTo>
                  <a:pt x="0" y="8667"/>
                  <a:pt x="0" y="8667"/>
                  <a:pt x="0" y="8667"/>
                </a:cubicBezTo>
                <a:cubicBezTo>
                  <a:pt x="0" y="9333"/>
                  <a:pt x="368" y="9800"/>
                  <a:pt x="736" y="9800"/>
                </a:cubicBezTo>
                <a:cubicBezTo>
                  <a:pt x="2102" y="9800"/>
                  <a:pt x="2102" y="9800"/>
                  <a:pt x="2102" y="9800"/>
                </a:cubicBezTo>
                <a:cubicBezTo>
                  <a:pt x="4047" y="12467"/>
                  <a:pt x="4047" y="12467"/>
                  <a:pt x="4047" y="12467"/>
                </a:cubicBezTo>
                <a:cubicBezTo>
                  <a:pt x="4204" y="12667"/>
                  <a:pt x="4415" y="12667"/>
                  <a:pt x="4572" y="12667"/>
                </a:cubicBezTo>
                <a:cubicBezTo>
                  <a:pt x="4730" y="12667"/>
                  <a:pt x="4730" y="12667"/>
                  <a:pt x="4730" y="12667"/>
                </a:cubicBezTo>
                <a:cubicBezTo>
                  <a:pt x="5098" y="12467"/>
                  <a:pt x="5255" y="12267"/>
                  <a:pt x="5255" y="11800"/>
                </a:cubicBezTo>
                <a:cubicBezTo>
                  <a:pt x="5255" y="9800"/>
                  <a:pt x="5255" y="9800"/>
                  <a:pt x="5255" y="9800"/>
                </a:cubicBezTo>
                <a:cubicBezTo>
                  <a:pt x="6674" y="9800"/>
                  <a:pt x="6674" y="9800"/>
                  <a:pt x="6674" y="9800"/>
                </a:cubicBezTo>
                <a:cubicBezTo>
                  <a:pt x="6674" y="15333"/>
                  <a:pt x="6674" y="15333"/>
                  <a:pt x="6674" y="15333"/>
                </a:cubicBezTo>
                <a:cubicBezTo>
                  <a:pt x="6674" y="16000"/>
                  <a:pt x="7200" y="16667"/>
                  <a:pt x="7726" y="16667"/>
                </a:cubicBezTo>
                <a:cubicBezTo>
                  <a:pt x="14032" y="16667"/>
                  <a:pt x="14032" y="16667"/>
                  <a:pt x="14032" y="16667"/>
                </a:cubicBezTo>
                <a:cubicBezTo>
                  <a:pt x="14032" y="20267"/>
                  <a:pt x="14032" y="20267"/>
                  <a:pt x="14032" y="20267"/>
                </a:cubicBezTo>
                <a:cubicBezTo>
                  <a:pt x="14032" y="20667"/>
                  <a:pt x="14242" y="21133"/>
                  <a:pt x="14558" y="21333"/>
                </a:cubicBezTo>
                <a:cubicBezTo>
                  <a:pt x="14715" y="21333"/>
                  <a:pt x="14926" y="21600"/>
                  <a:pt x="14926" y="21600"/>
                </a:cubicBezTo>
                <a:cubicBezTo>
                  <a:pt x="15241" y="21600"/>
                  <a:pt x="15451" y="21333"/>
                  <a:pt x="15609" y="21133"/>
                </a:cubicBezTo>
                <a:cubicBezTo>
                  <a:pt x="19130" y="16667"/>
                  <a:pt x="19130" y="16667"/>
                  <a:pt x="19130" y="16667"/>
                </a:cubicBezTo>
                <a:cubicBezTo>
                  <a:pt x="20707" y="16667"/>
                  <a:pt x="20707" y="16667"/>
                  <a:pt x="20707" y="16667"/>
                </a:cubicBezTo>
                <a:cubicBezTo>
                  <a:pt x="21232" y="16667"/>
                  <a:pt x="21600" y="16000"/>
                  <a:pt x="21600" y="15333"/>
                </a:cubicBezTo>
                <a:cubicBezTo>
                  <a:pt x="21600" y="5333"/>
                  <a:pt x="21600" y="5333"/>
                  <a:pt x="21600" y="5333"/>
                </a:cubicBezTo>
                <a:cubicBezTo>
                  <a:pt x="21600" y="4667"/>
                  <a:pt x="21232" y="4000"/>
                  <a:pt x="20707" y="4000"/>
                </a:cubicBezTo>
                <a:close/>
                <a:moveTo>
                  <a:pt x="4572" y="8000"/>
                </a:moveTo>
                <a:cubicBezTo>
                  <a:pt x="4204" y="8000"/>
                  <a:pt x="3889" y="8267"/>
                  <a:pt x="3889" y="8667"/>
                </a:cubicBezTo>
                <a:cubicBezTo>
                  <a:pt x="3889" y="9333"/>
                  <a:pt x="3889" y="9333"/>
                  <a:pt x="3889" y="9333"/>
                </a:cubicBezTo>
                <a:cubicBezTo>
                  <a:pt x="2996" y="8267"/>
                  <a:pt x="2996" y="8267"/>
                  <a:pt x="2996" y="8267"/>
                </a:cubicBezTo>
                <a:cubicBezTo>
                  <a:pt x="2838" y="8000"/>
                  <a:pt x="2628" y="8000"/>
                  <a:pt x="2470" y="8000"/>
                </a:cubicBezTo>
                <a:cubicBezTo>
                  <a:pt x="1419" y="8000"/>
                  <a:pt x="1419" y="8000"/>
                  <a:pt x="1419" y="8000"/>
                </a:cubicBezTo>
                <a:cubicBezTo>
                  <a:pt x="1419" y="1800"/>
                  <a:pt x="1419" y="1800"/>
                  <a:pt x="1419" y="1800"/>
                </a:cubicBezTo>
                <a:cubicBezTo>
                  <a:pt x="9828" y="1800"/>
                  <a:pt x="9828" y="1800"/>
                  <a:pt x="9828" y="1800"/>
                </a:cubicBezTo>
                <a:cubicBezTo>
                  <a:pt x="9828" y="4000"/>
                  <a:pt x="9828" y="4000"/>
                  <a:pt x="9828" y="4000"/>
                </a:cubicBezTo>
                <a:cubicBezTo>
                  <a:pt x="7726" y="4000"/>
                  <a:pt x="7726" y="4000"/>
                  <a:pt x="7726" y="4000"/>
                </a:cubicBezTo>
                <a:cubicBezTo>
                  <a:pt x="7200" y="4000"/>
                  <a:pt x="6674" y="4667"/>
                  <a:pt x="6674" y="5333"/>
                </a:cubicBezTo>
                <a:cubicBezTo>
                  <a:pt x="6674" y="8000"/>
                  <a:pt x="6674" y="8000"/>
                  <a:pt x="6674" y="8000"/>
                </a:cubicBezTo>
                <a:lnTo>
                  <a:pt x="4572" y="8000"/>
                </a:lnTo>
                <a:close/>
                <a:moveTo>
                  <a:pt x="19655" y="14267"/>
                </a:moveTo>
                <a:cubicBezTo>
                  <a:pt x="18762" y="14267"/>
                  <a:pt x="18762" y="14267"/>
                  <a:pt x="18762" y="14267"/>
                </a:cubicBezTo>
                <a:cubicBezTo>
                  <a:pt x="18394" y="14267"/>
                  <a:pt x="18236" y="14467"/>
                  <a:pt x="18079" y="14667"/>
                </a:cubicBezTo>
                <a:cubicBezTo>
                  <a:pt x="15977" y="17333"/>
                  <a:pt x="15977" y="17333"/>
                  <a:pt x="15977" y="17333"/>
                </a:cubicBezTo>
                <a:cubicBezTo>
                  <a:pt x="15977" y="15333"/>
                  <a:pt x="15977" y="15333"/>
                  <a:pt x="15977" y="15333"/>
                </a:cubicBezTo>
                <a:cubicBezTo>
                  <a:pt x="15977" y="14667"/>
                  <a:pt x="15451" y="14267"/>
                  <a:pt x="14926" y="14267"/>
                </a:cubicBezTo>
                <a:cubicBezTo>
                  <a:pt x="8409" y="14267"/>
                  <a:pt x="8409" y="14267"/>
                  <a:pt x="8409" y="14267"/>
                </a:cubicBezTo>
                <a:cubicBezTo>
                  <a:pt x="8409" y="6200"/>
                  <a:pt x="8409" y="6200"/>
                  <a:pt x="8409" y="6200"/>
                </a:cubicBezTo>
                <a:cubicBezTo>
                  <a:pt x="19655" y="6200"/>
                  <a:pt x="19655" y="6200"/>
                  <a:pt x="19655" y="6200"/>
                </a:cubicBezTo>
                <a:lnTo>
                  <a:pt x="19655" y="14267"/>
                </a:lnTo>
                <a:close/>
                <a:moveTo>
                  <a:pt x="9828" y="8933"/>
                </a:moveTo>
                <a:cubicBezTo>
                  <a:pt x="9828" y="8467"/>
                  <a:pt x="10196" y="8000"/>
                  <a:pt x="10511" y="8000"/>
                </a:cubicBezTo>
                <a:cubicBezTo>
                  <a:pt x="15083" y="8000"/>
                  <a:pt x="15083" y="8000"/>
                  <a:pt x="15083" y="8000"/>
                </a:cubicBezTo>
                <a:cubicBezTo>
                  <a:pt x="15451" y="8000"/>
                  <a:pt x="15766" y="8467"/>
                  <a:pt x="15766" y="8933"/>
                </a:cubicBezTo>
                <a:cubicBezTo>
                  <a:pt x="15766" y="9600"/>
                  <a:pt x="15451" y="9800"/>
                  <a:pt x="15083" y="9800"/>
                </a:cubicBezTo>
                <a:cubicBezTo>
                  <a:pt x="10511" y="9800"/>
                  <a:pt x="10511" y="9800"/>
                  <a:pt x="10511" y="9800"/>
                </a:cubicBezTo>
                <a:cubicBezTo>
                  <a:pt x="10196" y="9800"/>
                  <a:pt x="9828" y="9600"/>
                  <a:pt x="9828" y="8933"/>
                </a:cubicBezTo>
                <a:close/>
                <a:moveTo>
                  <a:pt x="16660" y="9600"/>
                </a:moveTo>
                <a:cubicBezTo>
                  <a:pt x="16502" y="9333"/>
                  <a:pt x="16502" y="9133"/>
                  <a:pt x="16502" y="8933"/>
                </a:cubicBezTo>
                <a:cubicBezTo>
                  <a:pt x="16502" y="8667"/>
                  <a:pt x="16502" y="8467"/>
                  <a:pt x="16660" y="8267"/>
                </a:cubicBezTo>
                <a:cubicBezTo>
                  <a:pt x="16818" y="8000"/>
                  <a:pt x="17343" y="8000"/>
                  <a:pt x="17711" y="8267"/>
                </a:cubicBezTo>
                <a:cubicBezTo>
                  <a:pt x="17711" y="8467"/>
                  <a:pt x="17921" y="8667"/>
                  <a:pt x="17921" y="8933"/>
                </a:cubicBezTo>
                <a:cubicBezTo>
                  <a:pt x="17921" y="9133"/>
                  <a:pt x="17711" y="9333"/>
                  <a:pt x="17711" y="9600"/>
                </a:cubicBezTo>
                <a:cubicBezTo>
                  <a:pt x="17553" y="9800"/>
                  <a:pt x="17343" y="9800"/>
                  <a:pt x="17185" y="9800"/>
                </a:cubicBezTo>
                <a:cubicBezTo>
                  <a:pt x="17028" y="9800"/>
                  <a:pt x="16818" y="9800"/>
                  <a:pt x="16660" y="9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2" name="Shape 2882"/>
          <p:cNvSpPr/>
          <p:nvPr/>
        </p:nvSpPr>
        <p:spPr>
          <a:xfrm>
            <a:off x="11815360" y="7144366"/>
            <a:ext cx="370892" cy="322908"/>
          </a:xfrm>
          <a:custGeom>
            <a:avLst/>
            <a:gdLst/>
            <a:ahLst/>
            <a:cxnLst>
              <a:cxn ang="0">
                <a:pos x="wd2" y="hd2"/>
              </a:cxn>
              <a:cxn ang="5400000">
                <a:pos x="wd2" y="hd2"/>
              </a:cxn>
              <a:cxn ang="10800000">
                <a:pos x="wd2" y="hd2"/>
              </a:cxn>
              <a:cxn ang="16200000">
                <a:pos x="wd2" y="hd2"/>
              </a:cxn>
            </a:cxnLst>
            <a:rect l="0" t="0" r="r" b="b"/>
            <a:pathLst>
              <a:path w="21600" h="21600" extrusionOk="0">
                <a:moveTo>
                  <a:pt x="20707" y="0"/>
                </a:moveTo>
                <a:cubicBezTo>
                  <a:pt x="1104" y="0"/>
                  <a:pt x="1104" y="0"/>
                  <a:pt x="1104" y="0"/>
                </a:cubicBezTo>
                <a:cubicBezTo>
                  <a:pt x="578" y="0"/>
                  <a:pt x="0" y="427"/>
                  <a:pt x="0" y="1037"/>
                </a:cubicBezTo>
                <a:cubicBezTo>
                  <a:pt x="0" y="14888"/>
                  <a:pt x="0" y="14888"/>
                  <a:pt x="0" y="14888"/>
                </a:cubicBezTo>
                <a:cubicBezTo>
                  <a:pt x="0" y="15498"/>
                  <a:pt x="578" y="15864"/>
                  <a:pt x="1104" y="15864"/>
                </a:cubicBezTo>
                <a:cubicBezTo>
                  <a:pt x="11930" y="15864"/>
                  <a:pt x="11930" y="15864"/>
                  <a:pt x="11930" y="15864"/>
                </a:cubicBezTo>
                <a:cubicBezTo>
                  <a:pt x="11930" y="20563"/>
                  <a:pt x="11930" y="20563"/>
                  <a:pt x="11930" y="20563"/>
                </a:cubicBezTo>
                <a:cubicBezTo>
                  <a:pt x="11930" y="20990"/>
                  <a:pt x="12298" y="21356"/>
                  <a:pt x="12666" y="21600"/>
                </a:cubicBezTo>
                <a:cubicBezTo>
                  <a:pt x="12823" y="21600"/>
                  <a:pt x="12823" y="21600"/>
                  <a:pt x="12981" y="21600"/>
                </a:cubicBezTo>
                <a:cubicBezTo>
                  <a:pt x="13349" y="21600"/>
                  <a:pt x="13507" y="21600"/>
                  <a:pt x="13717" y="21173"/>
                </a:cubicBezTo>
                <a:cubicBezTo>
                  <a:pt x="17553" y="15864"/>
                  <a:pt x="17553" y="15864"/>
                  <a:pt x="17553" y="15864"/>
                </a:cubicBezTo>
                <a:cubicBezTo>
                  <a:pt x="20707" y="15864"/>
                  <a:pt x="20707" y="15864"/>
                  <a:pt x="20707" y="15864"/>
                </a:cubicBezTo>
                <a:cubicBezTo>
                  <a:pt x="21232" y="15864"/>
                  <a:pt x="21600" y="15498"/>
                  <a:pt x="21600" y="14888"/>
                </a:cubicBezTo>
                <a:cubicBezTo>
                  <a:pt x="21600" y="1037"/>
                  <a:pt x="21600" y="1037"/>
                  <a:pt x="21600" y="1037"/>
                </a:cubicBezTo>
                <a:cubicBezTo>
                  <a:pt x="21600" y="427"/>
                  <a:pt x="21232" y="0"/>
                  <a:pt x="20707" y="0"/>
                </a:cubicBezTo>
                <a:close/>
                <a:moveTo>
                  <a:pt x="19655" y="13851"/>
                </a:moveTo>
                <a:cubicBezTo>
                  <a:pt x="17185" y="13851"/>
                  <a:pt x="17185" y="13851"/>
                  <a:pt x="17185" y="13851"/>
                </a:cubicBezTo>
                <a:cubicBezTo>
                  <a:pt x="16870" y="13851"/>
                  <a:pt x="16660" y="13851"/>
                  <a:pt x="16502" y="14278"/>
                </a:cubicBezTo>
                <a:cubicBezTo>
                  <a:pt x="13874" y="17512"/>
                  <a:pt x="13874" y="17512"/>
                  <a:pt x="13874" y="17512"/>
                </a:cubicBezTo>
                <a:cubicBezTo>
                  <a:pt x="13874" y="14888"/>
                  <a:pt x="13874" y="14888"/>
                  <a:pt x="13874" y="14888"/>
                </a:cubicBezTo>
                <a:cubicBezTo>
                  <a:pt x="13874" y="14278"/>
                  <a:pt x="13507" y="13851"/>
                  <a:pt x="12981" y="13851"/>
                </a:cubicBezTo>
                <a:cubicBezTo>
                  <a:pt x="1945" y="13851"/>
                  <a:pt x="1945" y="13851"/>
                  <a:pt x="1945" y="13851"/>
                </a:cubicBezTo>
                <a:cubicBezTo>
                  <a:pt x="1945" y="2014"/>
                  <a:pt x="1945" y="2014"/>
                  <a:pt x="1945" y="2014"/>
                </a:cubicBezTo>
                <a:cubicBezTo>
                  <a:pt x="19655" y="2014"/>
                  <a:pt x="19655" y="2014"/>
                  <a:pt x="19655" y="2014"/>
                </a:cubicBezTo>
                <a:lnTo>
                  <a:pt x="19655" y="13851"/>
                </a:lnTo>
                <a:close/>
                <a:moveTo>
                  <a:pt x="4415" y="5919"/>
                </a:moveTo>
                <a:cubicBezTo>
                  <a:pt x="4415" y="5308"/>
                  <a:pt x="4940" y="4881"/>
                  <a:pt x="5466" y="4881"/>
                </a:cubicBezTo>
                <a:cubicBezTo>
                  <a:pt x="12140" y="4881"/>
                  <a:pt x="12140" y="4881"/>
                  <a:pt x="12140" y="4881"/>
                </a:cubicBezTo>
                <a:cubicBezTo>
                  <a:pt x="12666" y="4881"/>
                  <a:pt x="12981" y="5308"/>
                  <a:pt x="12981" y="5919"/>
                </a:cubicBezTo>
                <a:cubicBezTo>
                  <a:pt x="12981" y="6529"/>
                  <a:pt x="12666" y="6895"/>
                  <a:pt x="12140" y="6895"/>
                </a:cubicBezTo>
                <a:cubicBezTo>
                  <a:pt x="5466" y="6895"/>
                  <a:pt x="5466" y="6895"/>
                  <a:pt x="5466" y="6895"/>
                </a:cubicBezTo>
                <a:cubicBezTo>
                  <a:pt x="4940" y="6895"/>
                  <a:pt x="4415" y="6529"/>
                  <a:pt x="4415" y="5919"/>
                </a:cubicBezTo>
                <a:close/>
                <a:moveTo>
                  <a:pt x="14768" y="6712"/>
                </a:moveTo>
                <a:cubicBezTo>
                  <a:pt x="14558" y="6529"/>
                  <a:pt x="14400" y="6346"/>
                  <a:pt x="14400" y="5919"/>
                </a:cubicBezTo>
                <a:cubicBezTo>
                  <a:pt x="14400" y="5736"/>
                  <a:pt x="14558" y="5492"/>
                  <a:pt x="14768" y="5308"/>
                </a:cubicBezTo>
                <a:cubicBezTo>
                  <a:pt x="14926" y="5064"/>
                  <a:pt x="15083" y="4881"/>
                  <a:pt x="15293" y="4881"/>
                </a:cubicBezTo>
                <a:cubicBezTo>
                  <a:pt x="15609" y="4881"/>
                  <a:pt x="15819" y="5064"/>
                  <a:pt x="15977" y="5308"/>
                </a:cubicBezTo>
                <a:cubicBezTo>
                  <a:pt x="16134" y="5492"/>
                  <a:pt x="16345" y="5736"/>
                  <a:pt x="16345" y="5919"/>
                </a:cubicBezTo>
                <a:cubicBezTo>
                  <a:pt x="16345" y="6346"/>
                  <a:pt x="16134" y="6529"/>
                  <a:pt x="15977" y="6712"/>
                </a:cubicBezTo>
                <a:cubicBezTo>
                  <a:pt x="15819" y="6895"/>
                  <a:pt x="15609" y="7139"/>
                  <a:pt x="15293" y="7139"/>
                </a:cubicBezTo>
                <a:cubicBezTo>
                  <a:pt x="15083" y="7139"/>
                  <a:pt x="14926" y="6895"/>
                  <a:pt x="14768" y="671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3" name="Shape 2883"/>
          <p:cNvSpPr/>
          <p:nvPr/>
        </p:nvSpPr>
        <p:spPr>
          <a:xfrm>
            <a:off x="12710862" y="7196336"/>
            <a:ext cx="370890" cy="218967"/>
          </a:xfrm>
          <a:custGeom>
            <a:avLst/>
            <a:gdLst/>
            <a:ahLst/>
            <a:cxnLst>
              <a:cxn ang="0">
                <a:pos x="wd2" y="hd2"/>
              </a:cxn>
              <a:cxn ang="5400000">
                <a:pos x="wd2" y="hd2"/>
              </a:cxn>
              <a:cxn ang="10800000">
                <a:pos x="wd2" y="hd2"/>
              </a:cxn>
              <a:cxn ang="16200000">
                <a:pos x="wd2" y="hd2"/>
              </a:cxn>
            </a:cxnLst>
            <a:rect l="0" t="0" r="r" b="b"/>
            <a:pathLst>
              <a:path w="21600" h="21600" extrusionOk="0">
                <a:moveTo>
                  <a:pt x="21600" y="1440"/>
                </a:moveTo>
                <a:cubicBezTo>
                  <a:pt x="21600" y="1170"/>
                  <a:pt x="21600" y="1170"/>
                  <a:pt x="21600" y="1170"/>
                </a:cubicBezTo>
                <a:lnTo>
                  <a:pt x="21600" y="900"/>
                </a:lnTo>
                <a:cubicBezTo>
                  <a:pt x="21442" y="900"/>
                  <a:pt x="21442" y="900"/>
                  <a:pt x="21442" y="900"/>
                </a:cubicBezTo>
                <a:lnTo>
                  <a:pt x="21442" y="630"/>
                </a:lnTo>
                <a:cubicBezTo>
                  <a:pt x="21442" y="630"/>
                  <a:pt x="21231" y="630"/>
                  <a:pt x="21231" y="270"/>
                </a:cubicBezTo>
                <a:cubicBezTo>
                  <a:pt x="21073" y="270"/>
                  <a:pt x="21073" y="270"/>
                  <a:pt x="21073" y="270"/>
                </a:cubicBezTo>
                <a:lnTo>
                  <a:pt x="21073" y="0"/>
                </a:lnTo>
                <a:cubicBezTo>
                  <a:pt x="20915" y="0"/>
                  <a:pt x="20915" y="0"/>
                  <a:pt x="20915" y="0"/>
                </a:cubicBezTo>
                <a:cubicBezTo>
                  <a:pt x="20704" y="0"/>
                  <a:pt x="20704" y="0"/>
                  <a:pt x="20704" y="0"/>
                </a:cubicBezTo>
                <a:cubicBezTo>
                  <a:pt x="1054" y="0"/>
                  <a:pt x="1054" y="0"/>
                  <a:pt x="1054" y="0"/>
                </a:cubicBezTo>
                <a:lnTo>
                  <a:pt x="685" y="0"/>
                </a:lnTo>
                <a:lnTo>
                  <a:pt x="527" y="270"/>
                </a:lnTo>
                <a:cubicBezTo>
                  <a:pt x="527" y="270"/>
                  <a:pt x="527" y="270"/>
                  <a:pt x="316" y="270"/>
                </a:cubicBezTo>
                <a:cubicBezTo>
                  <a:pt x="316" y="630"/>
                  <a:pt x="316" y="630"/>
                  <a:pt x="316" y="630"/>
                </a:cubicBezTo>
                <a:lnTo>
                  <a:pt x="158" y="630"/>
                </a:lnTo>
                <a:lnTo>
                  <a:pt x="158" y="900"/>
                </a:lnTo>
                <a:cubicBezTo>
                  <a:pt x="158" y="900"/>
                  <a:pt x="158" y="900"/>
                  <a:pt x="158" y="1170"/>
                </a:cubicBezTo>
                <a:cubicBezTo>
                  <a:pt x="158" y="1170"/>
                  <a:pt x="158" y="1170"/>
                  <a:pt x="0" y="1170"/>
                </a:cubicBezTo>
                <a:cubicBezTo>
                  <a:pt x="0" y="1170"/>
                  <a:pt x="0" y="1170"/>
                  <a:pt x="0" y="1440"/>
                </a:cubicBezTo>
                <a:cubicBezTo>
                  <a:pt x="0" y="20070"/>
                  <a:pt x="0" y="20070"/>
                  <a:pt x="0" y="20070"/>
                </a:cubicBezTo>
                <a:cubicBezTo>
                  <a:pt x="0" y="20970"/>
                  <a:pt x="527" y="21600"/>
                  <a:pt x="1054" y="21600"/>
                </a:cubicBezTo>
                <a:cubicBezTo>
                  <a:pt x="20704" y="21600"/>
                  <a:pt x="20704" y="21600"/>
                  <a:pt x="20704" y="21600"/>
                </a:cubicBezTo>
                <a:cubicBezTo>
                  <a:pt x="21231" y="21600"/>
                  <a:pt x="21600" y="20970"/>
                  <a:pt x="21600" y="20070"/>
                </a:cubicBezTo>
                <a:cubicBezTo>
                  <a:pt x="21600" y="1440"/>
                  <a:pt x="21600" y="1440"/>
                  <a:pt x="21600" y="1440"/>
                </a:cubicBezTo>
                <a:close/>
                <a:moveTo>
                  <a:pt x="17912" y="3330"/>
                </a:moveTo>
                <a:cubicBezTo>
                  <a:pt x="10853" y="11970"/>
                  <a:pt x="10853" y="11970"/>
                  <a:pt x="10853" y="11970"/>
                </a:cubicBezTo>
                <a:cubicBezTo>
                  <a:pt x="3846" y="3330"/>
                  <a:pt x="3846" y="3330"/>
                  <a:pt x="3846" y="3330"/>
                </a:cubicBezTo>
                <a:lnTo>
                  <a:pt x="17912" y="3330"/>
                </a:lnTo>
                <a:close/>
                <a:moveTo>
                  <a:pt x="1897" y="18270"/>
                </a:moveTo>
                <a:cubicBezTo>
                  <a:pt x="1897" y="4770"/>
                  <a:pt x="1897" y="4770"/>
                  <a:pt x="1897" y="4770"/>
                </a:cubicBezTo>
                <a:cubicBezTo>
                  <a:pt x="10168" y="15300"/>
                  <a:pt x="10168" y="15300"/>
                  <a:pt x="10168" y="15300"/>
                </a:cubicBezTo>
                <a:cubicBezTo>
                  <a:pt x="10326" y="15570"/>
                  <a:pt x="10695" y="15570"/>
                  <a:pt x="10853" y="15570"/>
                </a:cubicBezTo>
                <a:cubicBezTo>
                  <a:pt x="11063" y="15570"/>
                  <a:pt x="11221" y="15570"/>
                  <a:pt x="11380" y="15300"/>
                </a:cubicBezTo>
                <a:cubicBezTo>
                  <a:pt x="19651" y="4770"/>
                  <a:pt x="19651" y="4770"/>
                  <a:pt x="19651" y="4770"/>
                </a:cubicBezTo>
                <a:cubicBezTo>
                  <a:pt x="19651" y="18270"/>
                  <a:pt x="19651" y="18270"/>
                  <a:pt x="19651" y="18270"/>
                </a:cubicBezTo>
                <a:lnTo>
                  <a:pt x="1897" y="1827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4" name="Shape 2884"/>
          <p:cNvSpPr/>
          <p:nvPr/>
        </p:nvSpPr>
        <p:spPr>
          <a:xfrm>
            <a:off x="4659338" y="8023876"/>
            <a:ext cx="370889" cy="358897"/>
          </a:xfrm>
          <a:custGeom>
            <a:avLst/>
            <a:gdLst/>
            <a:ahLst/>
            <a:cxnLst>
              <a:cxn ang="0">
                <a:pos x="wd2" y="hd2"/>
              </a:cxn>
              <a:cxn ang="5400000">
                <a:pos x="wd2" y="hd2"/>
              </a:cxn>
              <a:cxn ang="10800000">
                <a:pos x="wd2" y="hd2"/>
              </a:cxn>
              <a:cxn ang="16200000">
                <a:pos x="wd2" y="hd2"/>
              </a:cxn>
            </a:cxnLst>
            <a:rect l="0" t="0" r="r" b="b"/>
            <a:pathLst>
              <a:path w="21600" h="21600" extrusionOk="0">
                <a:moveTo>
                  <a:pt x="20757" y="3645"/>
                </a:moveTo>
                <a:cubicBezTo>
                  <a:pt x="16016" y="3645"/>
                  <a:pt x="16016" y="3645"/>
                  <a:pt x="16016" y="3645"/>
                </a:cubicBezTo>
                <a:cubicBezTo>
                  <a:pt x="16016" y="762"/>
                  <a:pt x="16016" y="762"/>
                  <a:pt x="16016" y="762"/>
                </a:cubicBezTo>
                <a:cubicBezTo>
                  <a:pt x="16016" y="381"/>
                  <a:pt x="15805" y="0"/>
                  <a:pt x="15436" y="0"/>
                </a:cubicBezTo>
                <a:cubicBezTo>
                  <a:pt x="6322" y="0"/>
                  <a:pt x="6322" y="0"/>
                  <a:pt x="6322" y="0"/>
                </a:cubicBezTo>
                <a:cubicBezTo>
                  <a:pt x="5953" y="0"/>
                  <a:pt x="5637" y="381"/>
                  <a:pt x="5637" y="762"/>
                </a:cubicBezTo>
                <a:cubicBezTo>
                  <a:pt x="5637" y="3645"/>
                  <a:pt x="5637" y="3645"/>
                  <a:pt x="5637" y="3645"/>
                </a:cubicBezTo>
                <a:cubicBezTo>
                  <a:pt x="1054" y="3645"/>
                  <a:pt x="1054" y="3645"/>
                  <a:pt x="1054" y="3645"/>
                </a:cubicBezTo>
                <a:cubicBezTo>
                  <a:pt x="527" y="3645"/>
                  <a:pt x="0" y="4189"/>
                  <a:pt x="0" y="4734"/>
                </a:cubicBezTo>
                <a:cubicBezTo>
                  <a:pt x="0" y="15833"/>
                  <a:pt x="0" y="15833"/>
                  <a:pt x="0" y="15833"/>
                </a:cubicBezTo>
                <a:cubicBezTo>
                  <a:pt x="0" y="16377"/>
                  <a:pt x="527" y="16703"/>
                  <a:pt x="1054" y="16703"/>
                </a:cubicBezTo>
                <a:cubicBezTo>
                  <a:pt x="4373" y="16703"/>
                  <a:pt x="4373" y="16703"/>
                  <a:pt x="4373" y="16703"/>
                </a:cubicBezTo>
                <a:cubicBezTo>
                  <a:pt x="3846" y="20512"/>
                  <a:pt x="3846" y="20512"/>
                  <a:pt x="3846" y="20512"/>
                </a:cubicBezTo>
                <a:cubicBezTo>
                  <a:pt x="3846" y="20729"/>
                  <a:pt x="3846" y="21056"/>
                  <a:pt x="4057" y="21274"/>
                </a:cubicBezTo>
                <a:cubicBezTo>
                  <a:pt x="4215" y="21437"/>
                  <a:pt x="4373" y="21600"/>
                  <a:pt x="4741" y="21600"/>
                </a:cubicBezTo>
                <a:cubicBezTo>
                  <a:pt x="17069" y="21600"/>
                  <a:pt x="17069" y="21600"/>
                  <a:pt x="17069" y="21600"/>
                </a:cubicBezTo>
                <a:cubicBezTo>
                  <a:pt x="17227" y="21600"/>
                  <a:pt x="17385" y="21437"/>
                  <a:pt x="17596" y="21274"/>
                </a:cubicBezTo>
                <a:cubicBezTo>
                  <a:pt x="17754" y="21056"/>
                  <a:pt x="17912" y="20893"/>
                  <a:pt x="17754" y="20512"/>
                </a:cubicBezTo>
                <a:cubicBezTo>
                  <a:pt x="17227" y="16703"/>
                  <a:pt x="17227" y="16703"/>
                  <a:pt x="17227" y="16703"/>
                </a:cubicBezTo>
                <a:cubicBezTo>
                  <a:pt x="20757" y="16703"/>
                  <a:pt x="20757" y="16703"/>
                  <a:pt x="20757" y="16703"/>
                </a:cubicBezTo>
                <a:cubicBezTo>
                  <a:pt x="21284" y="16703"/>
                  <a:pt x="21600" y="16377"/>
                  <a:pt x="21600" y="15833"/>
                </a:cubicBezTo>
                <a:cubicBezTo>
                  <a:pt x="21600" y="4734"/>
                  <a:pt x="21600" y="4734"/>
                  <a:pt x="21600" y="4734"/>
                </a:cubicBezTo>
                <a:cubicBezTo>
                  <a:pt x="21600" y="4189"/>
                  <a:pt x="21284" y="3645"/>
                  <a:pt x="20757" y="3645"/>
                </a:cubicBezTo>
                <a:close/>
                <a:moveTo>
                  <a:pt x="7007" y="1469"/>
                </a:moveTo>
                <a:cubicBezTo>
                  <a:pt x="14593" y="1469"/>
                  <a:pt x="14593" y="1469"/>
                  <a:pt x="14593" y="1469"/>
                </a:cubicBezTo>
                <a:cubicBezTo>
                  <a:pt x="14593" y="3645"/>
                  <a:pt x="14593" y="3645"/>
                  <a:pt x="14593" y="3645"/>
                </a:cubicBezTo>
                <a:cubicBezTo>
                  <a:pt x="7007" y="3645"/>
                  <a:pt x="7007" y="3645"/>
                  <a:pt x="7007" y="3645"/>
                </a:cubicBezTo>
                <a:lnTo>
                  <a:pt x="7007" y="1469"/>
                </a:lnTo>
                <a:close/>
                <a:moveTo>
                  <a:pt x="5637" y="19968"/>
                </a:moveTo>
                <a:cubicBezTo>
                  <a:pt x="6480" y="13820"/>
                  <a:pt x="6480" y="13820"/>
                  <a:pt x="6480" y="13820"/>
                </a:cubicBezTo>
                <a:cubicBezTo>
                  <a:pt x="15120" y="13820"/>
                  <a:pt x="15120" y="13820"/>
                  <a:pt x="15120" y="13820"/>
                </a:cubicBezTo>
                <a:cubicBezTo>
                  <a:pt x="16016" y="19968"/>
                  <a:pt x="16016" y="19968"/>
                  <a:pt x="16016" y="19968"/>
                </a:cubicBezTo>
                <a:lnTo>
                  <a:pt x="5637" y="19968"/>
                </a:lnTo>
                <a:close/>
                <a:moveTo>
                  <a:pt x="19703" y="14908"/>
                </a:moveTo>
                <a:cubicBezTo>
                  <a:pt x="17069" y="14908"/>
                  <a:pt x="17069" y="14908"/>
                  <a:pt x="17069" y="14908"/>
                </a:cubicBezTo>
                <a:cubicBezTo>
                  <a:pt x="16700" y="12895"/>
                  <a:pt x="16700" y="12895"/>
                  <a:pt x="16700" y="12895"/>
                </a:cubicBezTo>
                <a:cubicBezTo>
                  <a:pt x="16542" y="12568"/>
                  <a:pt x="16332" y="12187"/>
                  <a:pt x="15805" y="12187"/>
                </a:cubicBezTo>
                <a:cubicBezTo>
                  <a:pt x="5795" y="12187"/>
                  <a:pt x="5795" y="12187"/>
                  <a:pt x="5795" y="12187"/>
                </a:cubicBezTo>
                <a:cubicBezTo>
                  <a:pt x="5426" y="12187"/>
                  <a:pt x="5110" y="12568"/>
                  <a:pt x="5110" y="12895"/>
                </a:cubicBezTo>
                <a:cubicBezTo>
                  <a:pt x="4741" y="14908"/>
                  <a:pt x="4741" y="14908"/>
                  <a:pt x="4741" y="14908"/>
                </a:cubicBezTo>
                <a:cubicBezTo>
                  <a:pt x="1949" y="14908"/>
                  <a:pt x="1949" y="14908"/>
                  <a:pt x="1949" y="14908"/>
                </a:cubicBezTo>
                <a:cubicBezTo>
                  <a:pt x="1949" y="5658"/>
                  <a:pt x="1949" y="5658"/>
                  <a:pt x="1949" y="5658"/>
                </a:cubicBezTo>
                <a:cubicBezTo>
                  <a:pt x="19703" y="5658"/>
                  <a:pt x="19703" y="5658"/>
                  <a:pt x="19703" y="5658"/>
                </a:cubicBezTo>
                <a:lnTo>
                  <a:pt x="19703" y="14908"/>
                </a:lnTo>
                <a:close/>
                <a:moveTo>
                  <a:pt x="4373" y="7998"/>
                </a:moveTo>
                <a:cubicBezTo>
                  <a:pt x="4373" y="7617"/>
                  <a:pt x="4741" y="7291"/>
                  <a:pt x="5110" y="7291"/>
                </a:cubicBezTo>
                <a:cubicBezTo>
                  <a:pt x="7218" y="7291"/>
                  <a:pt x="7218" y="7291"/>
                  <a:pt x="7218" y="7291"/>
                </a:cubicBezTo>
                <a:cubicBezTo>
                  <a:pt x="7744" y="7291"/>
                  <a:pt x="7902" y="7617"/>
                  <a:pt x="7902" y="7998"/>
                </a:cubicBezTo>
                <a:cubicBezTo>
                  <a:pt x="7902" y="8542"/>
                  <a:pt x="7744" y="8705"/>
                  <a:pt x="7218" y="8705"/>
                </a:cubicBezTo>
                <a:cubicBezTo>
                  <a:pt x="5110" y="8705"/>
                  <a:pt x="5110" y="8705"/>
                  <a:pt x="5110" y="8705"/>
                </a:cubicBezTo>
                <a:cubicBezTo>
                  <a:pt x="4741" y="8705"/>
                  <a:pt x="4373" y="8542"/>
                  <a:pt x="4373" y="799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5" name="Shape 2885"/>
          <p:cNvSpPr/>
          <p:nvPr/>
        </p:nvSpPr>
        <p:spPr>
          <a:xfrm>
            <a:off x="5566146" y="8043865"/>
            <a:ext cx="346761" cy="314918"/>
          </a:xfrm>
          <a:custGeom>
            <a:avLst/>
            <a:gdLst/>
            <a:ahLst/>
            <a:cxnLst>
              <a:cxn ang="0">
                <a:pos x="wd2" y="hd2"/>
              </a:cxn>
              <a:cxn ang="5400000">
                <a:pos x="wd2" y="hd2"/>
              </a:cxn>
              <a:cxn ang="10800000">
                <a:pos x="wd2" y="hd2"/>
              </a:cxn>
              <a:cxn ang="16200000">
                <a:pos x="wd2" y="hd2"/>
              </a:cxn>
            </a:cxnLst>
            <a:rect l="0" t="0" r="r" b="b"/>
            <a:pathLst>
              <a:path w="20640" h="21600" extrusionOk="0">
                <a:moveTo>
                  <a:pt x="20085" y="4108"/>
                </a:moveTo>
                <a:cubicBezTo>
                  <a:pt x="19167" y="1618"/>
                  <a:pt x="17007" y="0"/>
                  <a:pt x="14847" y="0"/>
                </a:cubicBezTo>
                <a:cubicBezTo>
                  <a:pt x="12525" y="0"/>
                  <a:pt x="11067" y="996"/>
                  <a:pt x="10365" y="2241"/>
                </a:cubicBezTo>
                <a:cubicBezTo>
                  <a:pt x="9447" y="996"/>
                  <a:pt x="8043" y="0"/>
                  <a:pt x="5883" y="0"/>
                </a:cubicBezTo>
                <a:cubicBezTo>
                  <a:pt x="3507" y="0"/>
                  <a:pt x="1563" y="1618"/>
                  <a:pt x="483" y="4108"/>
                </a:cubicBezTo>
                <a:cubicBezTo>
                  <a:pt x="-435" y="6847"/>
                  <a:pt x="-57" y="9773"/>
                  <a:pt x="1725" y="12014"/>
                </a:cubicBezTo>
                <a:cubicBezTo>
                  <a:pt x="5883" y="17429"/>
                  <a:pt x="9663" y="21164"/>
                  <a:pt x="9663" y="21351"/>
                </a:cubicBezTo>
                <a:cubicBezTo>
                  <a:pt x="9825" y="21600"/>
                  <a:pt x="9987" y="21600"/>
                  <a:pt x="10365" y="21600"/>
                </a:cubicBezTo>
                <a:cubicBezTo>
                  <a:pt x="10527" y="21600"/>
                  <a:pt x="10743" y="21600"/>
                  <a:pt x="10905" y="21351"/>
                </a:cubicBezTo>
                <a:cubicBezTo>
                  <a:pt x="10905" y="21164"/>
                  <a:pt x="14685" y="17429"/>
                  <a:pt x="18843" y="12014"/>
                </a:cubicBezTo>
                <a:cubicBezTo>
                  <a:pt x="20625" y="9773"/>
                  <a:pt x="21165" y="6847"/>
                  <a:pt x="20085" y="4108"/>
                </a:cubicBezTo>
                <a:close/>
                <a:moveTo>
                  <a:pt x="17385" y="10582"/>
                </a:moveTo>
                <a:cubicBezTo>
                  <a:pt x="14307" y="14504"/>
                  <a:pt x="11445" y="17616"/>
                  <a:pt x="10365" y="18861"/>
                </a:cubicBezTo>
                <a:cubicBezTo>
                  <a:pt x="9123" y="17616"/>
                  <a:pt x="6207" y="14504"/>
                  <a:pt x="3183" y="10582"/>
                </a:cubicBezTo>
                <a:cubicBezTo>
                  <a:pt x="1887" y="8901"/>
                  <a:pt x="1563" y="6847"/>
                  <a:pt x="2265" y="4980"/>
                </a:cubicBezTo>
                <a:cubicBezTo>
                  <a:pt x="2967" y="3299"/>
                  <a:pt x="4425" y="2241"/>
                  <a:pt x="5883" y="2241"/>
                </a:cubicBezTo>
                <a:cubicBezTo>
                  <a:pt x="8745" y="2241"/>
                  <a:pt x="9285" y="4731"/>
                  <a:pt x="9285" y="4980"/>
                </a:cubicBezTo>
                <a:cubicBezTo>
                  <a:pt x="9447" y="5353"/>
                  <a:pt x="9825" y="5789"/>
                  <a:pt x="10365" y="5789"/>
                </a:cubicBezTo>
                <a:cubicBezTo>
                  <a:pt x="10743" y="5789"/>
                  <a:pt x="11067" y="5353"/>
                  <a:pt x="11283" y="4980"/>
                </a:cubicBezTo>
                <a:cubicBezTo>
                  <a:pt x="11283" y="4731"/>
                  <a:pt x="11985" y="2241"/>
                  <a:pt x="14847" y="2241"/>
                </a:cubicBezTo>
                <a:cubicBezTo>
                  <a:pt x="16305" y="2241"/>
                  <a:pt x="17763" y="3299"/>
                  <a:pt x="18303" y="4980"/>
                </a:cubicBezTo>
                <a:cubicBezTo>
                  <a:pt x="19005" y="6847"/>
                  <a:pt x="18627" y="8901"/>
                  <a:pt x="17385" y="10582"/>
                </a:cubicBezTo>
                <a:close/>
                <a:moveTo>
                  <a:pt x="17223" y="7221"/>
                </a:moveTo>
                <a:cubicBezTo>
                  <a:pt x="17223" y="7905"/>
                  <a:pt x="16845" y="8279"/>
                  <a:pt x="16467" y="8279"/>
                </a:cubicBezTo>
                <a:cubicBezTo>
                  <a:pt x="15927" y="8279"/>
                  <a:pt x="15603" y="7905"/>
                  <a:pt x="15603" y="7470"/>
                </a:cubicBezTo>
                <a:cubicBezTo>
                  <a:pt x="15387" y="5789"/>
                  <a:pt x="14523" y="5602"/>
                  <a:pt x="14307" y="5602"/>
                </a:cubicBezTo>
                <a:cubicBezTo>
                  <a:pt x="13983" y="5353"/>
                  <a:pt x="13605" y="4980"/>
                  <a:pt x="13767" y="4357"/>
                </a:cubicBezTo>
                <a:cubicBezTo>
                  <a:pt x="13767" y="3922"/>
                  <a:pt x="14145" y="3486"/>
                  <a:pt x="14685" y="3735"/>
                </a:cubicBezTo>
                <a:cubicBezTo>
                  <a:pt x="15387" y="3735"/>
                  <a:pt x="17007" y="4731"/>
                  <a:pt x="17223" y="7221"/>
                </a:cubicBezTo>
                <a:close/>
                <a:moveTo>
                  <a:pt x="16143" y="8901"/>
                </a:moveTo>
                <a:cubicBezTo>
                  <a:pt x="16305" y="9088"/>
                  <a:pt x="16305" y="9337"/>
                  <a:pt x="16305" y="9773"/>
                </a:cubicBezTo>
                <a:cubicBezTo>
                  <a:pt x="16305" y="9960"/>
                  <a:pt x="16305" y="10146"/>
                  <a:pt x="16143" y="10395"/>
                </a:cubicBezTo>
                <a:cubicBezTo>
                  <a:pt x="15927" y="10582"/>
                  <a:pt x="15603" y="10769"/>
                  <a:pt x="15387" y="10769"/>
                </a:cubicBezTo>
                <a:cubicBezTo>
                  <a:pt x="15225" y="10769"/>
                  <a:pt x="14847" y="10582"/>
                  <a:pt x="14685" y="10395"/>
                </a:cubicBezTo>
                <a:cubicBezTo>
                  <a:pt x="14523" y="10146"/>
                  <a:pt x="14523" y="9960"/>
                  <a:pt x="14523" y="9773"/>
                </a:cubicBezTo>
                <a:cubicBezTo>
                  <a:pt x="14523" y="9337"/>
                  <a:pt x="14523" y="9088"/>
                  <a:pt x="14685" y="8901"/>
                </a:cubicBezTo>
                <a:cubicBezTo>
                  <a:pt x="14847" y="8715"/>
                  <a:pt x="15225" y="8466"/>
                  <a:pt x="15387" y="8466"/>
                </a:cubicBezTo>
                <a:cubicBezTo>
                  <a:pt x="15603" y="8466"/>
                  <a:pt x="15927" y="8715"/>
                  <a:pt x="16143" y="890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6" name="Shape 2886"/>
          <p:cNvSpPr/>
          <p:nvPr/>
        </p:nvSpPr>
        <p:spPr>
          <a:xfrm>
            <a:off x="6458337" y="8031872"/>
            <a:ext cx="357213" cy="338906"/>
          </a:xfrm>
          <a:custGeom>
            <a:avLst/>
            <a:gdLst/>
            <a:ahLst/>
            <a:cxnLst>
              <a:cxn ang="0">
                <a:pos x="wd2" y="hd2"/>
              </a:cxn>
              <a:cxn ang="5400000">
                <a:pos x="wd2" y="hd2"/>
              </a:cxn>
              <a:cxn ang="10800000">
                <a:pos x="wd2" y="hd2"/>
              </a:cxn>
              <a:cxn ang="16200000">
                <a:pos x="wd2" y="hd2"/>
              </a:cxn>
            </a:cxnLst>
            <a:rect l="0" t="0" r="r" b="b"/>
            <a:pathLst>
              <a:path w="21499" h="21600" extrusionOk="0">
                <a:moveTo>
                  <a:pt x="16830" y="21600"/>
                </a:moveTo>
                <a:cubicBezTo>
                  <a:pt x="16666" y="21600"/>
                  <a:pt x="16502" y="21600"/>
                  <a:pt x="16282" y="21427"/>
                </a:cubicBezTo>
                <a:cubicBezTo>
                  <a:pt x="10800" y="17730"/>
                  <a:pt x="10800" y="17730"/>
                  <a:pt x="10800" y="17730"/>
                </a:cubicBezTo>
                <a:cubicBezTo>
                  <a:pt x="5318" y="21427"/>
                  <a:pt x="5318" y="21427"/>
                  <a:pt x="5318" y="21427"/>
                </a:cubicBezTo>
                <a:cubicBezTo>
                  <a:pt x="4934" y="21600"/>
                  <a:pt x="4386" y="21600"/>
                  <a:pt x="4221" y="21427"/>
                </a:cubicBezTo>
                <a:cubicBezTo>
                  <a:pt x="3838" y="21196"/>
                  <a:pt x="3673" y="20618"/>
                  <a:pt x="3838" y="20272"/>
                </a:cubicBezTo>
                <a:cubicBezTo>
                  <a:pt x="5537" y="13919"/>
                  <a:pt x="5537" y="13919"/>
                  <a:pt x="5537" y="13919"/>
                </a:cubicBezTo>
                <a:cubicBezTo>
                  <a:pt x="384" y="9241"/>
                  <a:pt x="384" y="9241"/>
                  <a:pt x="384" y="9241"/>
                </a:cubicBezTo>
                <a:cubicBezTo>
                  <a:pt x="0" y="9067"/>
                  <a:pt x="0" y="8490"/>
                  <a:pt x="0" y="8143"/>
                </a:cubicBezTo>
                <a:cubicBezTo>
                  <a:pt x="219" y="7739"/>
                  <a:pt x="548" y="7508"/>
                  <a:pt x="932" y="7508"/>
                </a:cubicBezTo>
                <a:cubicBezTo>
                  <a:pt x="7127" y="6930"/>
                  <a:pt x="7127" y="6930"/>
                  <a:pt x="7127" y="6930"/>
                </a:cubicBezTo>
                <a:cubicBezTo>
                  <a:pt x="9923" y="578"/>
                  <a:pt x="9923" y="578"/>
                  <a:pt x="9923" y="578"/>
                </a:cubicBezTo>
                <a:cubicBezTo>
                  <a:pt x="10087" y="231"/>
                  <a:pt x="10416" y="0"/>
                  <a:pt x="10800" y="0"/>
                </a:cubicBezTo>
                <a:cubicBezTo>
                  <a:pt x="11184" y="0"/>
                  <a:pt x="11568" y="231"/>
                  <a:pt x="11732" y="578"/>
                </a:cubicBezTo>
                <a:cubicBezTo>
                  <a:pt x="14473" y="6930"/>
                  <a:pt x="14473" y="6930"/>
                  <a:pt x="14473" y="6930"/>
                </a:cubicBezTo>
                <a:cubicBezTo>
                  <a:pt x="20504" y="7508"/>
                  <a:pt x="20504" y="7508"/>
                  <a:pt x="20504" y="7508"/>
                </a:cubicBezTo>
                <a:cubicBezTo>
                  <a:pt x="21052" y="7508"/>
                  <a:pt x="21216" y="7739"/>
                  <a:pt x="21436" y="8143"/>
                </a:cubicBezTo>
                <a:cubicBezTo>
                  <a:pt x="21600" y="8490"/>
                  <a:pt x="21436" y="9067"/>
                  <a:pt x="21052" y="9241"/>
                </a:cubicBezTo>
                <a:cubicBezTo>
                  <a:pt x="15953" y="13919"/>
                  <a:pt x="15953" y="13919"/>
                  <a:pt x="15953" y="13919"/>
                </a:cubicBezTo>
                <a:cubicBezTo>
                  <a:pt x="17762" y="20272"/>
                  <a:pt x="17762" y="20272"/>
                  <a:pt x="17762" y="20272"/>
                </a:cubicBezTo>
                <a:cubicBezTo>
                  <a:pt x="17762" y="20618"/>
                  <a:pt x="17762" y="21196"/>
                  <a:pt x="17379" y="21427"/>
                </a:cubicBezTo>
                <a:cubicBezTo>
                  <a:pt x="17214" y="21600"/>
                  <a:pt x="17050" y="21600"/>
                  <a:pt x="16830" y="21600"/>
                </a:cubicBezTo>
                <a:close/>
                <a:moveTo>
                  <a:pt x="10800" y="15420"/>
                </a:moveTo>
                <a:cubicBezTo>
                  <a:pt x="11019" y="15420"/>
                  <a:pt x="11184" y="15420"/>
                  <a:pt x="11348" y="15651"/>
                </a:cubicBezTo>
                <a:cubicBezTo>
                  <a:pt x="15186" y="18135"/>
                  <a:pt x="15186" y="18135"/>
                  <a:pt x="15186" y="18135"/>
                </a:cubicBezTo>
                <a:cubicBezTo>
                  <a:pt x="13925" y="13688"/>
                  <a:pt x="13925" y="13688"/>
                  <a:pt x="13925" y="13688"/>
                </a:cubicBezTo>
                <a:cubicBezTo>
                  <a:pt x="13925" y="13283"/>
                  <a:pt x="13925" y="12937"/>
                  <a:pt x="14309" y="12764"/>
                </a:cubicBezTo>
                <a:cubicBezTo>
                  <a:pt x="18146" y="9241"/>
                  <a:pt x="18146" y="9241"/>
                  <a:pt x="18146" y="9241"/>
                </a:cubicBezTo>
                <a:cubicBezTo>
                  <a:pt x="13760" y="9067"/>
                  <a:pt x="13760" y="9067"/>
                  <a:pt x="13760" y="9067"/>
                </a:cubicBezTo>
                <a:cubicBezTo>
                  <a:pt x="13377" y="9067"/>
                  <a:pt x="12993" y="8663"/>
                  <a:pt x="12828" y="8490"/>
                </a:cubicBezTo>
                <a:cubicBezTo>
                  <a:pt x="10800" y="3465"/>
                  <a:pt x="10800" y="3465"/>
                  <a:pt x="10800" y="3465"/>
                </a:cubicBezTo>
                <a:cubicBezTo>
                  <a:pt x="8607" y="8490"/>
                  <a:pt x="8607" y="8490"/>
                  <a:pt x="8607" y="8490"/>
                </a:cubicBezTo>
                <a:cubicBezTo>
                  <a:pt x="8443" y="8663"/>
                  <a:pt x="8223" y="9067"/>
                  <a:pt x="7894" y="9067"/>
                </a:cubicBezTo>
                <a:cubicBezTo>
                  <a:pt x="3509" y="9241"/>
                  <a:pt x="3509" y="9241"/>
                  <a:pt x="3509" y="9241"/>
                </a:cubicBezTo>
                <a:cubicBezTo>
                  <a:pt x="7127" y="12764"/>
                  <a:pt x="7127" y="12764"/>
                  <a:pt x="7127" y="12764"/>
                </a:cubicBezTo>
                <a:cubicBezTo>
                  <a:pt x="7511" y="12937"/>
                  <a:pt x="7730" y="13283"/>
                  <a:pt x="7511" y="13688"/>
                </a:cubicBezTo>
                <a:cubicBezTo>
                  <a:pt x="6414" y="18135"/>
                  <a:pt x="6414" y="18135"/>
                  <a:pt x="6414" y="18135"/>
                </a:cubicBezTo>
                <a:cubicBezTo>
                  <a:pt x="10252" y="15651"/>
                  <a:pt x="10252" y="15651"/>
                  <a:pt x="10252" y="15651"/>
                </a:cubicBezTo>
                <a:cubicBezTo>
                  <a:pt x="10416" y="15420"/>
                  <a:pt x="10636" y="15420"/>
                  <a:pt x="10800" y="1542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7" name="Shape 2887"/>
          <p:cNvSpPr/>
          <p:nvPr/>
        </p:nvSpPr>
        <p:spPr>
          <a:xfrm>
            <a:off x="8241345" y="8015881"/>
            <a:ext cx="368623" cy="370883"/>
          </a:xfrm>
          <a:custGeom>
            <a:avLst/>
            <a:gdLst/>
            <a:ahLst/>
            <a:cxnLst>
              <a:cxn ang="0">
                <a:pos x="wd2" y="hd2"/>
              </a:cxn>
              <a:cxn ang="5400000">
                <a:pos x="wd2" y="hd2"/>
              </a:cxn>
              <a:cxn ang="10800000">
                <a:pos x="wd2" y="hd2"/>
              </a:cxn>
              <a:cxn ang="16200000">
                <a:pos x="wd2" y="hd2"/>
              </a:cxn>
            </a:cxnLst>
            <a:rect l="0" t="0" r="r" b="b"/>
            <a:pathLst>
              <a:path w="21468" h="21600" extrusionOk="0">
                <a:moveTo>
                  <a:pt x="14011" y="21600"/>
                </a:moveTo>
                <a:cubicBezTo>
                  <a:pt x="10986" y="21600"/>
                  <a:pt x="6369" y="20698"/>
                  <a:pt x="5307" y="19796"/>
                </a:cubicBezTo>
                <a:cubicBezTo>
                  <a:pt x="5148" y="19636"/>
                  <a:pt x="4936" y="19477"/>
                  <a:pt x="4936" y="19106"/>
                </a:cubicBezTo>
                <a:cubicBezTo>
                  <a:pt x="4936" y="9924"/>
                  <a:pt x="4936" y="9924"/>
                  <a:pt x="4936" y="9924"/>
                </a:cubicBezTo>
                <a:cubicBezTo>
                  <a:pt x="4936" y="9553"/>
                  <a:pt x="5148" y="9341"/>
                  <a:pt x="5307" y="9181"/>
                </a:cubicBezTo>
                <a:cubicBezTo>
                  <a:pt x="5307" y="9022"/>
                  <a:pt x="7112" y="7748"/>
                  <a:pt x="8704" y="6899"/>
                </a:cubicBezTo>
                <a:cubicBezTo>
                  <a:pt x="10827" y="5626"/>
                  <a:pt x="12419" y="4033"/>
                  <a:pt x="12737" y="2972"/>
                </a:cubicBezTo>
                <a:cubicBezTo>
                  <a:pt x="13109" y="1751"/>
                  <a:pt x="13799" y="0"/>
                  <a:pt x="15762" y="0"/>
                </a:cubicBezTo>
                <a:cubicBezTo>
                  <a:pt x="16664" y="0"/>
                  <a:pt x="17354" y="531"/>
                  <a:pt x="17726" y="1380"/>
                </a:cubicBezTo>
                <a:cubicBezTo>
                  <a:pt x="18575" y="3184"/>
                  <a:pt x="17726" y="5626"/>
                  <a:pt x="16293" y="7748"/>
                </a:cubicBezTo>
                <a:cubicBezTo>
                  <a:pt x="17195" y="7961"/>
                  <a:pt x="18416" y="8332"/>
                  <a:pt x="19106" y="8491"/>
                </a:cubicBezTo>
                <a:cubicBezTo>
                  <a:pt x="20379" y="8810"/>
                  <a:pt x="21229" y="9712"/>
                  <a:pt x="21441" y="10933"/>
                </a:cubicBezTo>
                <a:cubicBezTo>
                  <a:pt x="21600" y="12206"/>
                  <a:pt x="21069" y="13268"/>
                  <a:pt x="19849" y="14329"/>
                </a:cubicBezTo>
                <a:cubicBezTo>
                  <a:pt x="18946" y="16824"/>
                  <a:pt x="17354" y="20698"/>
                  <a:pt x="16134" y="21229"/>
                </a:cubicBezTo>
                <a:cubicBezTo>
                  <a:pt x="15762" y="21600"/>
                  <a:pt x="14860" y="21600"/>
                  <a:pt x="14011" y="21600"/>
                </a:cubicBezTo>
                <a:close/>
                <a:moveTo>
                  <a:pt x="6899" y="18575"/>
                </a:moveTo>
                <a:cubicBezTo>
                  <a:pt x="8704" y="19265"/>
                  <a:pt x="14170" y="20167"/>
                  <a:pt x="15231" y="19636"/>
                </a:cubicBezTo>
                <a:cubicBezTo>
                  <a:pt x="15762" y="19106"/>
                  <a:pt x="17195" y="16081"/>
                  <a:pt x="18044" y="13268"/>
                </a:cubicBezTo>
                <a:cubicBezTo>
                  <a:pt x="18257" y="13056"/>
                  <a:pt x="18257" y="12896"/>
                  <a:pt x="18416" y="12896"/>
                </a:cubicBezTo>
                <a:cubicBezTo>
                  <a:pt x="19318" y="12366"/>
                  <a:pt x="19636" y="11676"/>
                  <a:pt x="19636" y="11304"/>
                </a:cubicBezTo>
                <a:cubicBezTo>
                  <a:pt x="19477" y="10773"/>
                  <a:pt x="19106" y="10455"/>
                  <a:pt x="18575" y="10243"/>
                </a:cubicBezTo>
                <a:cubicBezTo>
                  <a:pt x="17354" y="9924"/>
                  <a:pt x="14542" y="9181"/>
                  <a:pt x="14329" y="9181"/>
                </a:cubicBezTo>
                <a:cubicBezTo>
                  <a:pt x="14170" y="9181"/>
                  <a:pt x="13799" y="9022"/>
                  <a:pt x="13639" y="8651"/>
                </a:cubicBezTo>
                <a:cubicBezTo>
                  <a:pt x="13639" y="8332"/>
                  <a:pt x="13639" y="7961"/>
                  <a:pt x="14011" y="7589"/>
                </a:cubicBezTo>
                <a:cubicBezTo>
                  <a:pt x="16134" y="5466"/>
                  <a:pt x="16452" y="2972"/>
                  <a:pt x="15921" y="2123"/>
                </a:cubicBezTo>
                <a:cubicBezTo>
                  <a:pt x="15921" y="1751"/>
                  <a:pt x="15762" y="1751"/>
                  <a:pt x="15762" y="1751"/>
                </a:cubicBezTo>
                <a:cubicBezTo>
                  <a:pt x="15231" y="1751"/>
                  <a:pt x="15072" y="2123"/>
                  <a:pt x="14542" y="3503"/>
                </a:cubicBezTo>
                <a:cubicBezTo>
                  <a:pt x="14011" y="5307"/>
                  <a:pt x="12047" y="7218"/>
                  <a:pt x="9712" y="8491"/>
                </a:cubicBezTo>
                <a:cubicBezTo>
                  <a:pt x="8491" y="9022"/>
                  <a:pt x="7430" y="9924"/>
                  <a:pt x="6899" y="10243"/>
                </a:cubicBezTo>
                <a:lnTo>
                  <a:pt x="6899" y="18575"/>
                </a:lnTo>
                <a:close/>
                <a:moveTo>
                  <a:pt x="3025" y="19106"/>
                </a:moveTo>
                <a:cubicBezTo>
                  <a:pt x="3025" y="9712"/>
                  <a:pt x="3025" y="9712"/>
                  <a:pt x="3025" y="9712"/>
                </a:cubicBezTo>
                <a:cubicBezTo>
                  <a:pt x="3025" y="8810"/>
                  <a:pt x="2494" y="8332"/>
                  <a:pt x="1592" y="8332"/>
                </a:cubicBezTo>
                <a:cubicBezTo>
                  <a:pt x="690" y="8332"/>
                  <a:pt x="0" y="8810"/>
                  <a:pt x="0" y="9712"/>
                </a:cubicBezTo>
                <a:cubicBezTo>
                  <a:pt x="0" y="19106"/>
                  <a:pt x="0" y="19106"/>
                  <a:pt x="0" y="19106"/>
                </a:cubicBezTo>
                <a:cubicBezTo>
                  <a:pt x="0" y="20008"/>
                  <a:pt x="690" y="20698"/>
                  <a:pt x="1592" y="20698"/>
                </a:cubicBezTo>
                <a:cubicBezTo>
                  <a:pt x="2494" y="20698"/>
                  <a:pt x="3025" y="20008"/>
                  <a:pt x="3025" y="1910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8" name="Shape 2888"/>
          <p:cNvSpPr/>
          <p:nvPr/>
        </p:nvSpPr>
        <p:spPr>
          <a:xfrm>
            <a:off x="9144843" y="8019879"/>
            <a:ext cx="346904" cy="366888"/>
          </a:xfrm>
          <a:custGeom>
            <a:avLst/>
            <a:gdLst/>
            <a:ahLst/>
            <a:cxnLst>
              <a:cxn ang="0">
                <a:pos x="wd2" y="hd2"/>
              </a:cxn>
              <a:cxn ang="5400000">
                <a:pos x="wd2" y="hd2"/>
              </a:cxn>
              <a:cxn ang="10800000">
                <a:pos x="wd2" y="hd2"/>
              </a:cxn>
              <a:cxn ang="16200000">
                <a:pos x="wd2" y="hd2"/>
              </a:cxn>
            </a:cxnLst>
            <a:rect l="0" t="0" r="r" b="b"/>
            <a:pathLst>
              <a:path w="21600" h="21600" extrusionOk="0">
                <a:moveTo>
                  <a:pt x="18956" y="6950"/>
                </a:moveTo>
                <a:cubicBezTo>
                  <a:pt x="18225" y="20691"/>
                  <a:pt x="18225" y="20691"/>
                  <a:pt x="18225" y="20691"/>
                </a:cubicBezTo>
                <a:cubicBezTo>
                  <a:pt x="18225" y="21226"/>
                  <a:pt x="17662" y="21600"/>
                  <a:pt x="17100" y="21600"/>
                </a:cubicBezTo>
                <a:cubicBezTo>
                  <a:pt x="4500" y="21600"/>
                  <a:pt x="4500" y="21600"/>
                  <a:pt x="4500" y="21600"/>
                </a:cubicBezTo>
                <a:cubicBezTo>
                  <a:pt x="3938" y="21600"/>
                  <a:pt x="3600" y="21226"/>
                  <a:pt x="3600" y="20691"/>
                </a:cubicBezTo>
                <a:cubicBezTo>
                  <a:pt x="2644" y="6950"/>
                  <a:pt x="2644" y="6950"/>
                  <a:pt x="2644" y="6950"/>
                </a:cubicBezTo>
                <a:cubicBezTo>
                  <a:pt x="2644" y="6416"/>
                  <a:pt x="3206" y="6042"/>
                  <a:pt x="3769" y="6042"/>
                </a:cubicBezTo>
                <a:cubicBezTo>
                  <a:pt x="4163" y="5881"/>
                  <a:pt x="4725" y="6416"/>
                  <a:pt x="4725" y="6950"/>
                </a:cubicBezTo>
                <a:cubicBezTo>
                  <a:pt x="5456" y="19782"/>
                  <a:pt x="5456" y="19782"/>
                  <a:pt x="5456" y="19782"/>
                </a:cubicBezTo>
                <a:cubicBezTo>
                  <a:pt x="16144" y="19782"/>
                  <a:pt x="16144" y="19782"/>
                  <a:pt x="16144" y="19782"/>
                </a:cubicBezTo>
                <a:cubicBezTo>
                  <a:pt x="16875" y="6950"/>
                  <a:pt x="16875" y="6950"/>
                  <a:pt x="16875" y="6950"/>
                </a:cubicBezTo>
                <a:cubicBezTo>
                  <a:pt x="16875" y="6416"/>
                  <a:pt x="17494" y="5881"/>
                  <a:pt x="18000" y="6042"/>
                </a:cubicBezTo>
                <a:cubicBezTo>
                  <a:pt x="18562" y="6042"/>
                  <a:pt x="18956" y="6416"/>
                  <a:pt x="18956" y="6950"/>
                </a:cubicBezTo>
                <a:close/>
                <a:moveTo>
                  <a:pt x="21600" y="3743"/>
                </a:moveTo>
                <a:cubicBezTo>
                  <a:pt x="21600" y="4277"/>
                  <a:pt x="21206" y="4812"/>
                  <a:pt x="20644" y="4812"/>
                </a:cubicBezTo>
                <a:cubicBezTo>
                  <a:pt x="1125" y="4812"/>
                  <a:pt x="1125" y="4812"/>
                  <a:pt x="1125" y="4812"/>
                </a:cubicBezTo>
                <a:cubicBezTo>
                  <a:pt x="562" y="4812"/>
                  <a:pt x="0" y="4277"/>
                  <a:pt x="0" y="3743"/>
                </a:cubicBezTo>
                <a:cubicBezTo>
                  <a:pt x="0" y="3208"/>
                  <a:pt x="562" y="2834"/>
                  <a:pt x="1125" y="2834"/>
                </a:cubicBezTo>
                <a:cubicBezTo>
                  <a:pt x="6581" y="2834"/>
                  <a:pt x="6581" y="2834"/>
                  <a:pt x="6581" y="2834"/>
                </a:cubicBezTo>
                <a:cubicBezTo>
                  <a:pt x="6581" y="695"/>
                  <a:pt x="6581" y="695"/>
                  <a:pt x="6581" y="695"/>
                </a:cubicBezTo>
                <a:cubicBezTo>
                  <a:pt x="6581" y="160"/>
                  <a:pt x="6975" y="0"/>
                  <a:pt x="7312" y="0"/>
                </a:cubicBezTo>
                <a:cubicBezTo>
                  <a:pt x="14288" y="0"/>
                  <a:pt x="14288" y="0"/>
                  <a:pt x="14288" y="0"/>
                </a:cubicBezTo>
                <a:cubicBezTo>
                  <a:pt x="14850" y="0"/>
                  <a:pt x="15019" y="160"/>
                  <a:pt x="15019" y="695"/>
                </a:cubicBezTo>
                <a:cubicBezTo>
                  <a:pt x="15019" y="2834"/>
                  <a:pt x="15019" y="2834"/>
                  <a:pt x="15019" y="2834"/>
                </a:cubicBezTo>
                <a:cubicBezTo>
                  <a:pt x="20644" y="2834"/>
                  <a:pt x="20644" y="2834"/>
                  <a:pt x="20644" y="2834"/>
                </a:cubicBezTo>
                <a:cubicBezTo>
                  <a:pt x="21206" y="2834"/>
                  <a:pt x="21600" y="3208"/>
                  <a:pt x="21600" y="3743"/>
                </a:cubicBezTo>
                <a:close/>
                <a:moveTo>
                  <a:pt x="8269" y="2834"/>
                </a:moveTo>
                <a:cubicBezTo>
                  <a:pt x="13331" y="2834"/>
                  <a:pt x="13331" y="2834"/>
                  <a:pt x="13331" y="2834"/>
                </a:cubicBezTo>
                <a:cubicBezTo>
                  <a:pt x="13331" y="1604"/>
                  <a:pt x="13331" y="1604"/>
                  <a:pt x="13331" y="1604"/>
                </a:cubicBezTo>
                <a:cubicBezTo>
                  <a:pt x="8269" y="1604"/>
                  <a:pt x="8269" y="1604"/>
                  <a:pt x="8269" y="1604"/>
                </a:cubicBezTo>
                <a:lnTo>
                  <a:pt x="8269" y="2834"/>
                </a:lnTo>
                <a:close/>
                <a:moveTo>
                  <a:pt x="8831" y="18392"/>
                </a:moveTo>
                <a:cubicBezTo>
                  <a:pt x="9225" y="18392"/>
                  <a:pt x="9563" y="17857"/>
                  <a:pt x="9563" y="17483"/>
                </a:cubicBezTo>
                <a:cubicBezTo>
                  <a:pt x="9394" y="7111"/>
                  <a:pt x="9394" y="7111"/>
                  <a:pt x="9394" y="7111"/>
                </a:cubicBezTo>
                <a:cubicBezTo>
                  <a:pt x="9394" y="6576"/>
                  <a:pt x="9000" y="6255"/>
                  <a:pt x="8437" y="6255"/>
                </a:cubicBezTo>
                <a:cubicBezTo>
                  <a:pt x="8100" y="6255"/>
                  <a:pt x="7538" y="6790"/>
                  <a:pt x="7706" y="7111"/>
                </a:cubicBezTo>
                <a:cubicBezTo>
                  <a:pt x="7875" y="17483"/>
                  <a:pt x="7875" y="17483"/>
                  <a:pt x="7875" y="17483"/>
                </a:cubicBezTo>
                <a:cubicBezTo>
                  <a:pt x="7875" y="17857"/>
                  <a:pt x="8269" y="18392"/>
                  <a:pt x="8831" y="18392"/>
                </a:cubicBezTo>
                <a:close/>
                <a:moveTo>
                  <a:pt x="12938" y="18392"/>
                </a:moveTo>
                <a:cubicBezTo>
                  <a:pt x="13331" y="18392"/>
                  <a:pt x="13725" y="18018"/>
                  <a:pt x="13725" y="17483"/>
                </a:cubicBezTo>
                <a:cubicBezTo>
                  <a:pt x="14063" y="7111"/>
                  <a:pt x="14063" y="7111"/>
                  <a:pt x="14063" y="7111"/>
                </a:cubicBezTo>
                <a:cubicBezTo>
                  <a:pt x="14063" y="6790"/>
                  <a:pt x="13725" y="6416"/>
                  <a:pt x="13163" y="6416"/>
                </a:cubicBezTo>
                <a:cubicBezTo>
                  <a:pt x="12600" y="6416"/>
                  <a:pt x="12206" y="6790"/>
                  <a:pt x="12206" y="7111"/>
                </a:cubicBezTo>
                <a:cubicBezTo>
                  <a:pt x="12037" y="17483"/>
                  <a:pt x="12037" y="17483"/>
                  <a:pt x="12037" y="17483"/>
                </a:cubicBezTo>
                <a:cubicBezTo>
                  <a:pt x="12037" y="17857"/>
                  <a:pt x="12375" y="18392"/>
                  <a:pt x="12769" y="18392"/>
                </a:cubicBezTo>
                <a:lnTo>
                  <a:pt x="12938" y="1839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89" name="Shape 2889"/>
          <p:cNvSpPr/>
          <p:nvPr/>
        </p:nvSpPr>
        <p:spPr>
          <a:xfrm>
            <a:off x="10028352" y="8015881"/>
            <a:ext cx="370889" cy="370883"/>
          </a:xfrm>
          <a:custGeom>
            <a:avLst/>
            <a:gdLst/>
            <a:ahLst/>
            <a:cxnLst>
              <a:cxn ang="0">
                <a:pos x="wd2" y="hd2"/>
              </a:cxn>
              <a:cxn ang="5400000">
                <a:pos x="wd2" y="hd2"/>
              </a:cxn>
              <a:cxn ang="10800000">
                <a:pos x="wd2" y="hd2"/>
              </a:cxn>
              <a:cxn ang="16200000">
                <a:pos x="wd2" y="hd2"/>
              </a:cxn>
            </a:cxnLst>
            <a:rect l="0" t="0" r="r" b="b"/>
            <a:pathLst>
              <a:path w="21600" h="21600" extrusionOk="0">
                <a:moveTo>
                  <a:pt x="7902" y="8651"/>
                </a:moveTo>
                <a:cubicBezTo>
                  <a:pt x="896" y="8651"/>
                  <a:pt x="896" y="8651"/>
                  <a:pt x="896" y="8651"/>
                </a:cubicBezTo>
                <a:cubicBezTo>
                  <a:pt x="369" y="8651"/>
                  <a:pt x="0" y="8332"/>
                  <a:pt x="0" y="7961"/>
                </a:cubicBezTo>
                <a:cubicBezTo>
                  <a:pt x="0" y="3503"/>
                  <a:pt x="3530" y="0"/>
                  <a:pt x="7902" y="0"/>
                </a:cubicBezTo>
                <a:cubicBezTo>
                  <a:pt x="8429" y="0"/>
                  <a:pt x="8798" y="318"/>
                  <a:pt x="8798" y="690"/>
                </a:cubicBezTo>
                <a:cubicBezTo>
                  <a:pt x="8798" y="7961"/>
                  <a:pt x="8798" y="7961"/>
                  <a:pt x="8798" y="7961"/>
                </a:cubicBezTo>
                <a:cubicBezTo>
                  <a:pt x="8798" y="8332"/>
                  <a:pt x="8429" y="8651"/>
                  <a:pt x="7902" y="8651"/>
                </a:cubicBezTo>
                <a:close/>
                <a:moveTo>
                  <a:pt x="1791" y="7058"/>
                </a:moveTo>
                <a:cubicBezTo>
                  <a:pt x="7218" y="7058"/>
                  <a:pt x="7218" y="7058"/>
                  <a:pt x="7218" y="7058"/>
                </a:cubicBezTo>
                <a:cubicBezTo>
                  <a:pt x="7218" y="1592"/>
                  <a:pt x="7218" y="1592"/>
                  <a:pt x="7218" y="1592"/>
                </a:cubicBezTo>
                <a:cubicBezTo>
                  <a:pt x="4425" y="1911"/>
                  <a:pt x="2107" y="4246"/>
                  <a:pt x="1791" y="7058"/>
                </a:cubicBezTo>
                <a:close/>
                <a:moveTo>
                  <a:pt x="11590" y="21600"/>
                </a:moveTo>
                <a:cubicBezTo>
                  <a:pt x="6006" y="21600"/>
                  <a:pt x="1580" y="17354"/>
                  <a:pt x="1580" y="12047"/>
                </a:cubicBezTo>
                <a:cubicBezTo>
                  <a:pt x="1580" y="11516"/>
                  <a:pt x="1949" y="10933"/>
                  <a:pt x="2476" y="10933"/>
                </a:cubicBezTo>
                <a:cubicBezTo>
                  <a:pt x="11063" y="10933"/>
                  <a:pt x="11063" y="10933"/>
                  <a:pt x="11063" y="10933"/>
                </a:cubicBezTo>
                <a:cubicBezTo>
                  <a:pt x="11063" y="2282"/>
                  <a:pt x="11063" y="2282"/>
                  <a:pt x="11063" y="2282"/>
                </a:cubicBezTo>
                <a:cubicBezTo>
                  <a:pt x="11063" y="1751"/>
                  <a:pt x="11432" y="1380"/>
                  <a:pt x="11959" y="1380"/>
                </a:cubicBezTo>
                <a:cubicBezTo>
                  <a:pt x="17227" y="1380"/>
                  <a:pt x="21600" y="5997"/>
                  <a:pt x="21600" y="11516"/>
                </a:cubicBezTo>
                <a:cubicBezTo>
                  <a:pt x="21600" y="17142"/>
                  <a:pt x="17069" y="21600"/>
                  <a:pt x="11590" y="21600"/>
                </a:cubicBezTo>
                <a:close/>
                <a:moveTo>
                  <a:pt x="3530" y="12896"/>
                </a:moveTo>
                <a:cubicBezTo>
                  <a:pt x="3899" y="16824"/>
                  <a:pt x="7376" y="19796"/>
                  <a:pt x="11590" y="19796"/>
                </a:cubicBezTo>
                <a:cubicBezTo>
                  <a:pt x="16016" y="19796"/>
                  <a:pt x="19703" y="16081"/>
                  <a:pt x="19703" y="11516"/>
                </a:cubicBezTo>
                <a:cubicBezTo>
                  <a:pt x="19703" y="7430"/>
                  <a:pt x="16700" y="3874"/>
                  <a:pt x="13013" y="3343"/>
                </a:cubicBezTo>
                <a:cubicBezTo>
                  <a:pt x="13013" y="12047"/>
                  <a:pt x="13013" y="12047"/>
                  <a:pt x="13013" y="12047"/>
                </a:cubicBezTo>
                <a:cubicBezTo>
                  <a:pt x="13013" y="12366"/>
                  <a:pt x="12486" y="12896"/>
                  <a:pt x="11959" y="12896"/>
                </a:cubicBezTo>
                <a:lnTo>
                  <a:pt x="3530" y="12896"/>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0" name="Shape 2890"/>
          <p:cNvSpPr/>
          <p:nvPr/>
        </p:nvSpPr>
        <p:spPr>
          <a:xfrm>
            <a:off x="10926517" y="8054492"/>
            <a:ext cx="364948" cy="288306"/>
          </a:xfrm>
          <a:custGeom>
            <a:avLst/>
            <a:gdLst/>
            <a:ahLst/>
            <a:cxnLst>
              <a:cxn ang="0">
                <a:pos x="wd2" y="hd2"/>
              </a:cxn>
              <a:cxn ang="5400000">
                <a:pos x="wd2" y="hd2"/>
              </a:cxn>
              <a:cxn ang="10800000">
                <a:pos x="wd2" y="hd2"/>
              </a:cxn>
              <a:cxn ang="16200000">
                <a:pos x="wd2" y="hd2"/>
              </a:cxn>
            </a:cxnLst>
            <a:rect l="0" t="0" r="r" b="b"/>
            <a:pathLst>
              <a:path w="21254" h="21405" extrusionOk="0">
                <a:moveTo>
                  <a:pt x="1066" y="21405"/>
                </a:moveTo>
                <a:cubicBezTo>
                  <a:pt x="906" y="21405"/>
                  <a:pt x="694" y="21405"/>
                  <a:pt x="535" y="21204"/>
                </a:cubicBezTo>
                <a:cubicBezTo>
                  <a:pt x="4" y="20736"/>
                  <a:pt x="-155" y="19867"/>
                  <a:pt x="163" y="19198"/>
                </a:cubicBezTo>
                <a:cubicBezTo>
                  <a:pt x="3029" y="13180"/>
                  <a:pt x="3029" y="13180"/>
                  <a:pt x="3029" y="13180"/>
                </a:cubicBezTo>
                <a:cubicBezTo>
                  <a:pt x="3188" y="12712"/>
                  <a:pt x="3560" y="12511"/>
                  <a:pt x="3878" y="12310"/>
                </a:cubicBezTo>
                <a:cubicBezTo>
                  <a:pt x="4409" y="12310"/>
                  <a:pt x="4781" y="12511"/>
                  <a:pt x="4940" y="12979"/>
                </a:cubicBezTo>
                <a:cubicBezTo>
                  <a:pt x="6214" y="15186"/>
                  <a:pt x="6214" y="15186"/>
                  <a:pt x="6214" y="15186"/>
                </a:cubicBezTo>
                <a:cubicBezTo>
                  <a:pt x="8867" y="9635"/>
                  <a:pt x="8867" y="9635"/>
                  <a:pt x="8867" y="9635"/>
                </a:cubicBezTo>
                <a:cubicBezTo>
                  <a:pt x="9026" y="9167"/>
                  <a:pt x="9398" y="8900"/>
                  <a:pt x="9716" y="8699"/>
                </a:cubicBezTo>
                <a:cubicBezTo>
                  <a:pt x="10088" y="8699"/>
                  <a:pt x="10459" y="8900"/>
                  <a:pt x="10778" y="9368"/>
                </a:cubicBezTo>
                <a:cubicBezTo>
                  <a:pt x="13113" y="13180"/>
                  <a:pt x="13113" y="13180"/>
                  <a:pt x="13113" y="13180"/>
                </a:cubicBezTo>
                <a:cubicBezTo>
                  <a:pt x="18951" y="674"/>
                  <a:pt x="18951" y="674"/>
                  <a:pt x="18951" y="674"/>
                </a:cubicBezTo>
                <a:cubicBezTo>
                  <a:pt x="19322" y="6"/>
                  <a:pt x="20012" y="-195"/>
                  <a:pt x="20543" y="206"/>
                </a:cubicBezTo>
                <a:cubicBezTo>
                  <a:pt x="21233" y="674"/>
                  <a:pt x="21445" y="1544"/>
                  <a:pt x="21074" y="2212"/>
                </a:cubicBezTo>
                <a:cubicBezTo>
                  <a:pt x="14174" y="16724"/>
                  <a:pt x="14174" y="16724"/>
                  <a:pt x="14174" y="16724"/>
                </a:cubicBezTo>
                <a:cubicBezTo>
                  <a:pt x="14015" y="17192"/>
                  <a:pt x="13644" y="17393"/>
                  <a:pt x="13272" y="17393"/>
                </a:cubicBezTo>
                <a:cubicBezTo>
                  <a:pt x="12741" y="17393"/>
                  <a:pt x="12370" y="17192"/>
                  <a:pt x="12211" y="16724"/>
                </a:cubicBezTo>
                <a:cubicBezTo>
                  <a:pt x="9929" y="12979"/>
                  <a:pt x="9929" y="12979"/>
                  <a:pt x="9929" y="12979"/>
                </a:cubicBezTo>
                <a:cubicBezTo>
                  <a:pt x="7275" y="18529"/>
                  <a:pt x="7275" y="18529"/>
                  <a:pt x="7275" y="18529"/>
                </a:cubicBezTo>
                <a:cubicBezTo>
                  <a:pt x="7063" y="18998"/>
                  <a:pt x="6744" y="19198"/>
                  <a:pt x="6373" y="19399"/>
                </a:cubicBezTo>
                <a:cubicBezTo>
                  <a:pt x="6001" y="19399"/>
                  <a:pt x="5471" y="19198"/>
                  <a:pt x="5311" y="18730"/>
                </a:cubicBezTo>
                <a:cubicBezTo>
                  <a:pt x="4091" y="16523"/>
                  <a:pt x="4091" y="16523"/>
                  <a:pt x="4091" y="16523"/>
                </a:cubicBezTo>
                <a:cubicBezTo>
                  <a:pt x="2127" y="20736"/>
                  <a:pt x="2127" y="20736"/>
                  <a:pt x="2127" y="20736"/>
                </a:cubicBezTo>
                <a:cubicBezTo>
                  <a:pt x="1968" y="21204"/>
                  <a:pt x="1596" y="21405"/>
                  <a:pt x="1066" y="2140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1" name="Shape 2891"/>
          <p:cNvSpPr/>
          <p:nvPr/>
        </p:nvSpPr>
        <p:spPr>
          <a:xfrm>
            <a:off x="11871329" y="8027874"/>
            <a:ext cx="266941" cy="342907"/>
          </a:xfrm>
          <a:custGeom>
            <a:avLst/>
            <a:gdLst/>
            <a:ahLst/>
            <a:cxnLst>
              <a:cxn ang="0">
                <a:pos x="wd2" y="hd2"/>
              </a:cxn>
              <a:cxn ang="5400000">
                <a:pos x="wd2" y="hd2"/>
              </a:cxn>
              <a:cxn ang="10800000">
                <a:pos x="wd2" y="hd2"/>
              </a:cxn>
              <a:cxn ang="16200000">
                <a:pos x="wd2" y="hd2"/>
              </a:cxn>
            </a:cxnLst>
            <a:rect l="0" t="0" r="r" b="b"/>
            <a:pathLst>
              <a:path w="21600" h="21600" extrusionOk="0">
                <a:moveTo>
                  <a:pt x="19610" y="21600"/>
                </a:moveTo>
                <a:cubicBezTo>
                  <a:pt x="18430" y="21600"/>
                  <a:pt x="17693" y="21032"/>
                  <a:pt x="17693" y="20122"/>
                </a:cubicBezTo>
                <a:cubicBezTo>
                  <a:pt x="17693" y="1535"/>
                  <a:pt x="17693" y="1535"/>
                  <a:pt x="17693" y="1535"/>
                </a:cubicBezTo>
                <a:cubicBezTo>
                  <a:pt x="17693" y="568"/>
                  <a:pt x="18430" y="0"/>
                  <a:pt x="19610" y="0"/>
                </a:cubicBezTo>
                <a:cubicBezTo>
                  <a:pt x="20642" y="0"/>
                  <a:pt x="21600" y="568"/>
                  <a:pt x="21600" y="1535"/>
                </a:cubicBezTo>
                <a:cubicBezTo>
                  <a:pt x="21600" y="20122"/>
                  <a:pt x="21600" y="20122"/>
                  <a:pt x="21600" y="20122"/>
                </a:cubicBezTo>
                <a:cubicBezTo>
                  <a:pt x="21600" y="21032"/>
                  <a:pt x="20642" y="21600"/>
                  <a:pt x="19610" y="21600"/>
                </a:cubicBezTo>
                <a:close/>
                <a:moveTo>
                  <a:pt x="12754" y="20122"/>
                </a:moveTo>
                <a:cubicBezTo>
                  <a:pt x="12754" y="7560"/>
                  <a:pt x="12754" y="7560"/>
                  <a:pt x="12754" y="7560"/>
                </a:cubicBezTo>
                <a:cubicBezTo>
                  <a:pt x="12754" y="6821"/>
                  <a:pt x="11795" y="6082"/>
                  <a:pt x="10763" y="6082"/>
                </a:cubicBezTo>
                <a:cubicBezTo>
                  <a:pt x="9584" y="6082"/>
                  <a:pt x="8846" y="6821"/>
                  <a:pt x="8846" y="7560"/>
                </a:cubicBezTo>
                <a:cubicBezTo>
                  <a:pt x="8846" y="20122"/>
                  <a:pt x="8846" y="20122"/>
                  <a:pt x="8846" y="20122"/>
                </a:cubicBezTo>
                <a:cubicBezTo>
                  <a:pt x="8846" y="21032"/>
                  <a:pt x="9584" y="21600"/>
                  <a:pt x="10763" y="21600"/>
                </a:cubicBezTo>
                <a:cubicBezTo>
                  <a:pt x="11795" y="21600"/>
                  <a:pt x="12754" y="21032"/>
                  <a:pt x="12754" y="20122"/>
                </a:cubicBezTo>
                <a:close/>
                <a:moveTo>
                  <a:pt x="3907" y="20122"/>
                </a:moveTo>
                <a:cubicBezTo>
                  <a:pt x="3907" y="13869"/>
                  <a:pt x="3907" y="13869"/>
                  <a:pt x="3907" y="13869"/>
                </a:cubicBezTo>
                <a:cubicBezTo>
                  <a:pt x="3907" y="12903"/>
                  <a:pt x="2949" y="12335"/>
                  <a:pt x="1917" y="12335"/>
                </a:cubicBezTo>
                <a:cubicBezTo>
                  <a:pt x="737" y="12335"/>
                  <a:pt x="0" y="12903"/>
                  <a:pt x="0" y="13869"/>
                </a:cubicBezTo>
                <a:cubicBezTo>
                  <a:pt x="0" y="20122"/>
                  <a:pt x="0" y="20122"/>
                  <a:pt x="0" y="20122"/>
                </a:cubicBezTo>
                <a:cubicBezTo>
                  <a:pt x="0" y="21032"/>
                  <a:pt x="737" y="21600"/>
                  <a:pt x="1917" y="21600"/>
                </a:cubicBezTo>
                <a:cubicBezTo>
                  <a:pt x="2949" y="21600"/>
                  <a:pt x="3907" y="21032"/>
                  <a:pt x="3907" y="2012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2" name="Shape 2892"/>
          <p:cNvSpPr/>
          <p:nvPr/>
        </p:nvSpPr>
        <p:spPr>
          <a:xfrm>
            <a:off x="4667333" y="8943365"/>
            <a:ext cx="354893" cy="310916"/>
          </a:xfrm>
          <a:custGeom>
            <a:avLst/>
            <a:gdLst/>
            <a:ahLst/>
            <a:cxnLst>
              <a:cxn ang="0">
                <a:pos x="wd2" y="hd2"/>
              </a:cxn>
              <a:cxn ang="5400000">
                <a:pos x="wd2" y="hd2"/>
              </a:cxn>
              <a:cxn ang="10800000">
                <a:pos x="wd2" y="hd2"/>
              </a:cxn>
              <a:cxn ang="16200000">
                <a:pos x="wd2" y="hd2"/>
              </a:cxn>
            </a:cxnLst>
            <a:rect l="0" t="0" r="r" b="b"/>
            <a:pathLst>
              <a:path w="21600" h="21600" extrusionOk="0">
                <a:moveTo>
                  <a:pt x="8142" y="9311"/>
                </a:moveTo>
                <a:cubicBezTo>
                  <a:pt x="1495" y="9311"/>
                  <a:pt x="1495" y="9311"/>
                  <a:pt x="1495" y="9311"/>
                </a:cubicBezTo>
                <a:cubicBezTo>
                  <a:pt x="554" y="9311"/>
                  <a:pt x="0" y="8678"/>
                  <a:pt x="0" y="7855"/>
                </a:cubicBezTo>
                <a:cubicBezTo>
                  <a:pt x="0" y="1710"/>
                  <a:pt x="0" y="1710"/>
                  <a:pt x="0" y="1710"/>
                </a:cubicBezTo>
                <a:cubicBezTo>
                  <a:pt x="0" y="887"/>
                  <a:pt x="554" y="0"/>
                  <a:pt x="1495" y="0"/>
                </a:cubicBezTo>
                <a:cubicBezTo>
                  <a:pt x="8142" y="0"/>
                  <a:pt x="8142" y="0"/>
                  <a:pt x="8142" y="0"/>
                </a:cubicBezTo>
                <a:cubicBezTo>
                  <a:pt x="8862" y="0"/>
                  <a:pt x="9415" y="887"/>
                  <a:pt x="9415" y="1710"/>
                </a:cubicBezTo>
                <a:cubicBezTo>
                  <a:pt x="9415" y="7855"/>
                  <a:pt x="9415" y="7855"/>
                  <a:pt x="9415" y="7855"/>
                </a:cubicBezTo>
                <a:cubicBezTo>
                  <a:pt x="9415" y="8678"/>
                  <a:pt x="8862" y="9311"/>
                  <a:pt x="8142" y="9311"/>
                </a:cubicBezTo>
                <a:close/>
                <a:moveTo>
                  <a:pt x="2049" y="6968"/>
                </a:moveTo>
                <a:cubicBezTo>
                  <a:pt x="7588" y="6968"/>
                  <a:pt x="7588" y="6968"/>
                  <a:pt x="7588" y="6968"/>
                </a:cubicBezTo>
                <a:cubicBezTo>
                  <a:pt x="7588" y="2344"/>
                  <a:pt x="7588" y="2344"/>
                  <a:pt x="7588" y="2344"/>
                </a:cubicBezTo>
                <a:cubicBezTo>
                  <a:pt x="2049" y="2344"/>
                  <a:pt x="2049" y="2344"/>
                  <a:pt x="2049" y="2344"/>
                </a:cubicBezTo>
                <a:lnTo>
                  <a:pt x="2049" y="6968"/>
                </a:lnTo>
                <a:close/>
                <a:moveTo>
                  <a:pt x="20326" y="9311"/>
                </a:moveTo>
                <a:cubicBezTo>
                  <a:pt x="13458" y="9311"/>
                  <a:pt x="13458" y="9311"/>
                  <a:pt x="13458" y="9311"/>
                </a:cubicBezTo>
                <a:cubicBezTo>
                  <a:pt x="12738" y="9311"/>
                  <a:pt x="12185" y="8678"/>
                  <a:pt x="12185" y="7855"/>
                </a:cubicBezTo>
                <a:cubicBezTo>
                  <a:pt x="12185" y="1710"/>
                  <a:pt x="12185" y="1710"/>
                  <a:pt x="12185" y="1710"/>
                </a:cubicBezTo>
                <a:cubicBezTo>
                  <a:pt x="12185" y="887"/>
                  <a:pt x="12738" y="0"/>
                  <a:pt x="13458" y="0"/>
                </a:cubicBezTo>
                <a:cubicBezTo>
                  <a:pt x="20326" y="0"/>
                  <a:pt x="20326" y="0"/>
                  <a:pt x="20326" y="0"/>
                </a:cubicBezTo>
                <a:cubicBezTo>
                  <a:pt x="21046" y="0"/>
                  <a:pt x="21600" y="887"/>
                  <a:pt x="21600" y="1710"/>
                </a:cubicBezTo>
                <a:cubicBezTo>
                  <a:pt x="21600" y="7855"/>
                  <a:pt x="21600" y="7855"/>
                  <a:pt x="21600" y="7855"/>
                </a:cubicBezTo>
                <a:cubicBezTo>
                  <a:pt x="21600" y="8678"/>
                  <a:pt x="21046" y="9311"/>
                  <a:pt x="20326" y="9311"/>
                </a:cubicBezTo>
                <a:close/>
                <a:moveTo>
                  <a:pt x="14234" y="6968"/>
                </a:moveTo>
                <a:cubicBezTo>
                  <a:pt x="19772" y="6968"/>
                  <a:pt x="19772" y="6968"/>
                  <a:pt x="19772" y="6968"/>
                </a:cubicBezTo>
                <a:cubicBezTo>
                  <a:pt x="19772" y="2344"/>
                  <a:pt x="19772" y="2344"/>
                  <a:pt x="19772" y="2344"/>
                </a:cubicBezTo>
                <a:cubicBezTo>
                  <a:pt x="14234" y="2344"/>
                  <a:pt x="14234" y="2344"/>
                  <a:pt x="14234" y="2344"/>
                </a:cubicBezTo>
                <a:lnTo>
                  <a:pt x="14234" y="6968"/>
                </a:lnTo>
                <a:close/>
                <a:moveTo>
                  <a:pt x="8142" y="21600"/>
                </a:moveTo>
                <a:cubicBezTo>
                  <a:pt x="1495" y="21600"/>
                  <a:pt x="1495" y="21600"/>
                  <a:pt x="1495" y="21600"/>
                </a:cubicBezTo>
                <a:cubicBezTo>
                  <a:pt x="554" y="21600"/>
                  <a:pt x="0" y="20713"/>
                  <a:pt x="0" y="19890"/>
                </a:cubicBezTo>
                <a:cubicBezTo>
                  <a:pt x="0" y="13745"/>
                  <a:pt x="0" y="13745"/>
                  <a:pt x="0" y="13745"/>
                </a:cubicBezTo>
                <a:cubicBezTo>
                  <a:pt x="0" y="12922"/>
                  <a:pt x="554" y="12289"/>
                  <a:pt x="1495" y="12289"/>
                </a:cubicBezTo>
                <a:cubicBezTo>
                  <a:pt x="8142" y="12289"/>
                  <a:pt x="8142" y="12289"/>
                  <a:pt x="8142" y="12289"/>
                </a:cubicBezTo>
                <a:cubicBezTo>
                  <a:pt x="8862" y="12289"/>
                  <a:pt x="9415" y="12922"/>
                  <a:pt x="9415" y="13745"/>
                </a:cubicBezTo>
                <a:cubicBezTo>
                  <a:pt x="9415" y="19890"/>
                  <a:pt x="9415" y="19890"/>
                  <a:pt x="9415" y="19890"/>
                </a:cubicBezTo>
                <a:cubicBezTo>
                  <a:pt x="9415" y="20713"/>
                  <a:pt x="8862" y="21600"/>
                  <a:pt x="8142" y="21600"/>
                </a:cubicBezTo>
                <a:close/>
                <a:moveTo>
                  <a:pt x="2049" y="19256"/>
                </a:moveTo>
                <a:cubicBezTo>
                  <a:pt x="7588" y="19256"/>
                  <a:pt x="7588" y="19256"/>
                  <a:pt x="7588" y="19256"/>
                </a:cubicBezTo>
                <a:cubicBezTo>
                  <a:pt x="7588" y="14632"/>
                  <a:pt x="7588" y="14632"/>
                  <a:pt x="7588" y="14632"/>
                </a:cubicBezTo>
                <a:cubicBezTo>
                  <a:pt x="2049" y="14632"/>
                  <a:pt x="2049" y="14632"/>
                  <a:pt x="2049" y="14632"/>
                </a:cubicBezTo>
                <a:lnTo>
                  <a:pt x="2049" y="19256"/>
                </a:lnTo>
                <a:close/>
                <a:moveTo>
                  <a:pt x="20326" y="21600"/>
                </a:moveTo>
                <a:cubicBezTo>
                  <a:pt x="13458" y="21600"/>
                  <a:pt x="13458" y="21600"/>
                  <a:pt x="13458" y="21600"/>
                </a:cubicBezTo>
                <a:cubicBezTo>
                  <a:pt x="12738" y="21600"/>
                  <a:pt x="12185" y="20713"/>
                  <a:pt x="12185" y="19890"/>
                </a:cubicBezTo>
                <a:cubicBezTo>
                  <a:pt x="12185" y="13745"/>
                  <a:pt x="12185" y="13745"/>
                  <a:pt x="12185" y="13745"/>
                </a:cubicBezTo>
                <a:cubicBezTo>
                  <a:pt x="12185" y="12922"/>
                  <a:pt x="12738" y="12289"/>
                  <a:pt x="13458" y="12289"/>
                </a:cubicBezTo>
                <a:cubicBezTo>
                  <a:pt x="20326" y="12289"/>
                  <a:pt x="20326" y="12289"/>
                  <a:pt x="20326" y="12289"/>
                </a:cubicBezTo>
                <a:cubicBezTo>
                  <a:pt x="21046" y="12289"/>
                  <a:pt x="21600" y="12922"/>
                  <a:pt x="21600" y="13745"/>
                </a:cubicBezTo>
                <a:cubicBezTo>
                  <a:pt x="21600" y="19890"/>
                  <a:pt x="21600" y="19890"/>
                  <a:pt x="21600" y="19890"/>
                </a:cubicBezTo>
                <a:cubicBezTo>
                  <a:pt x="21600" y="20713"/>
                  <a:pt x="21046" y="21600"/>
                  <a:pt x="20326" y="21600"/>
                </a:cubicBezTo>
                <a:close/>
                <a:moveTo>
                  <a:pt x="14234" y="19256"/>
                </a:moveTo>
                <a:cubicBezTo>
                  <a:pt x="19772" y="19256"/>
                  <a:pt x="19772" y="19256"/>
                  <a:pt x="19772" y="19256"/>
                </a:cubicBezTo>
                <a:cubicBezTo>
                  <a:pt x="19772" y="14632"/>
                  <a:pt x="19772" y="14632"/>
                  <a:pt x="19772" y="14632"/>
                </a:cubicBezTo>
                <a:cubicBezTo>
                  <a:pt x="14234" y="14632"/>
                  <a:pt x="14234" y="14632"/>
                  <a:pt x="14234" y="14632"/>
                </a:cubicBezTo>
                <a:lnTo>
                  <a:pt x="14234" y="19256"/>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3" name="Shape 2893"/>
          <p:cNvSpPr/>
          <p:nvPr/>
        </p:nvSpPr>
        <p:spPr>
          <a:xfrm>
            <a:off x="5550842" y="8979345"/>
            <a:ext cx="370889" cy="234970"/>
          </a:xfrm>
          <a:custGeom>
            <a:avLst/>
            <a:gdLst/>
            <a:ahLst/>
            <a:cxnLst>
              <a:cxn ang="0">
                <a:pos x="wd2" y="hd2"/>
              </a:cxn>
              <a:cxn ang="5400000">
                <a:pos x="wd2" y="hd2"/>
              </a:cxn>
              <a:cxn ang="10800000">
                <a:pos x="wd2" y="hd2"/>
              </a:cxn>
              <a:cxn ang="16200000">
                <a:pos x="wd2" y="hd2"/>
              </a:cxn>
            </a:cxnLst>
            <a:rect l="0" t="0" r="r" b="b"/>
            <a:pathLst>
              <a:path w="21600" h="21600" extrusionOk="0">
                <a:moveTo>
                  <a:pt x="20388" y="9103"/>
                </a:moveTo>
                <a:cubicBezTo>
                  <a:pt x="9852" y="9103"/>
                  <a:pt x="9852" y="9103"/>
                  <a:pt x="9852" y="9103"/>
                </a:cubicBezTo>
                <a:cubicBezTo>
                  <a:pt x="9167" y="9103"/>
                  <a:pt x="8640" y="8276"/>
                  <a:pt x="8640" y="7200"/>
                </a:cubicBezTo>
                <a:cubicBezTo>
                  <a:pt x="8640" y="2234"/>
                  <a:pt x="8640" y="2234"/>
                  <a:pt x="8640" y="2234"/>
                </a:cubicBezTo>
                <a:cubicBezTo>
                  <a:pt x="8640" y="1159"/>
                  <a:pt x="9167" y="0"/>
                  <a:pt x="9852" y="0"/>
                </a:cubicBezTo>
                <a:cubicBezTo>
                  <a:pt x="20388" y="0"/>
                  <a:pt x="20388" y="0"/>
                  <a:pt x="20388" y="0"/>
                </a:cubicBezTo>
                <a:cubicBezTo>
                  <a:pt x="21073" y="0"/>
                  <a:pt x="21600" y="1159"/>
                  <a:pt x="21600" y="2234"/>
                </a:cubicBezTo>
                <a:cubicBezTo>
                  <a:pt x="21600" y="7200"/>
                  <a:pt x="21600" y="7200"/>
                  <a:pt x="21600" y="7200"/>
                </a:cubicBezTo>
                <a:cubicBezTo>
                  <a:pt x="21600" y="8276"/>
                  <a:pt x="21073" y="9103"/>
                  <a:pt x="20388" y="9103"/>
                </a:cubicBezTo>
                <a:close/>
                <a:moveTo>
                  <a:pt x="10537" y="6124"/>
                </a:moveTo>
                <a:cubicBezTo>
                  <a:pt x="19703" y="6124"/>
                  <a:pt x="19703" y="6124"/>
                  <a:pt x="19703" y="6124"/>
                </a:cubicBezTo>
                <a:cubicBezTo>
                  <a:pt x="19703" y="3062"/>
                  <a:pt x="19703" y="3062"/>
                  <a:pt x="19703" y="3062"/>
                </a:cubicBezTo>
                <a:cubicBezTo>
                  <a:pt x="10537" y="3062"/>
                  <a:pt x="10537" y="3062"/>
                  <a:pt x="10537" y="3062"/>
                </a:cubicBezTo>
                <a:lnTo>
                  <a:pt x="10537" y="6124"/>
                </a:lnTo>
                <a:close/>
                <a:moveTo>
                  <a:pt x="20388" y="21600"/>
                </a:moveTo>
                <a:cubicBezTo>
                  <a:pt x="9852" y="21600"/>
                  <a:pt x="9852" y="21600"/>
                  <a:pt x="9852" y="21600"/>
                </a:cubicBezTo>
                <a:cubicBezTo>
                  <a:pt x="9167" y="21600"/>
                  <a:pt x="8640" y="20441"/>
                  <a:pt x="8640" y="19366"/>
                </a:cubicBezTo>
                <a:cubicBezTo>
                  <a:pt x="8640" y="14400"/>
                  <a:pt x="8640" y="14400"/>
                  <a:pt x="8640" y="14400"/>
                </a:cubicBezTo>
                <a:cubicBezTo>
                  <a:pt x="8640" y="13241"/>
                  <a:pt x="9167" y="12497"/>
                  <a:pt x="9852" y="12497"/>
                </a:cubicBezTo>
                <a:cubicBezTo>
                  <a:pt x="20388" y="12497"/>
                  <a:pt x="20388" y="12497"/>
                  <a:pt x="20388" y="12497"/>
                </a:cubicBezTo>
                <a:cubicBezTo>
                  <a:pt x="21073" y="12497"/>
                  <a:pt x="21600" y="13241"/>
                  <a:pt x="21600" y="14400"/>
                </a:cubicBezTo>
                <a:cubicBezTo>
                  <a:pt x="21600" y="19366"/>
                  <a:pt x="21600" y="19366"/>
                  <a:pt x="21600" y="19366"/>
                </a:cubicBezTo>
                <a:cubicBezTo>
                  <a:pt x="21600" y="20441"/>
                  <a:pt x="21073" y="21600"/>
                  <a:pt x="20388" y="21600"/>
                </a:cubicBezTo>
                <a:close/>
                <a:moveTo>
                  <a:pt x="10537" y="18538"/>
                </a:moveTo>
                <a:cubicBezTo>
                  <a:pt x="19703" y="18538"/>
                  <a:pt x="19703" y="18538"/>
                  <a:pt x="19703" y="18538"/>
                </a:cubicBezTo>
                <a:cubicBezTo>
                  <a:pt x="19703" y="15476"/>
                  <a:pt x="19703" y="15476"/>
                  <a:pt x="19703" y="15476"/>
                </a:cubicBezTo>
                <a:cubicBezTo>
                  <a:pt x="10537" y="15476"/>
                  <a:pt x="10537" y="15476"/>
                  <a:pt x="10537" y="15476"/>
                </a:cubicBezTo>
                <a:lnTo>
                  <a:pt x="10537" y="18538"/>
                </a:lnTo>
                <a:close/>
                <a:moveTo>
                  <a:pt x="5637" y="9103"/>
                </a:moveTo>
                <a:cubicBezTo>
                  <a:pt x="1422" y="9103"/>
                  <a:pt x="1422" y="9103"/>
                  <a:pt x="1422" y="9103"/>
                </a:cubicBezTo>
                <a:cubicBezTo>
                  <a:pt x="738" y="9103"/>
                  <a:pt x="0" y="8028"/>
                  <a:pt x="0" y="6952"/>
                </a:cubicBezTo>
                <a:cubicBezTo>
                  <a:pt x="0" y="2234"/>
                  <a:pt x="0" y="2234"/>
                  <a:pt x="0" y="2234"/>
                </a:cubicBezTo>
                <a:cubicBezTo>
                  <a:pt x="0" y="1159"/>
                  <a:pt x="738" y="0"/>
                  <a:pt x="1422" y="0"/>
                </a:cubicBezTo>
                <a:cubicBezTo>
                  <a:pt x="5637" y="0"/>
                  <a:pt x="5637" y="0"/>
                  <a:pt x="5637" y="0"/>
                </a:cubicBezTo>
                <a:cubicBezTo>
                  <a:pt x="6322" y="0"/>
                  <a:pt x="6849" y="1159"/>
                  <a:pt x="6849" y="2234"/>
                </a:cubicBezTo>
                <a:cubicBezTo>
                  <a:pt x="6849" y="6952"/>
                  <a:pt x="6849" y="6952"/>
                  <a:pt x="6849" y="6952"/>
                </a:cubicBezTo>
                <a:cubicBezTo>
                  <a:pt x="6849" y="8028"/>
                  <a:pt x="6322" y="9103"/>
                  <a:pt x="5637" y="9103"/>
                </a:cubicBezTo>
                <a:close/>
                <a:moveTo>
                  <a:pt x="1949" y="6124"/>
                </a:moveTo>
                <a:cubicBezTo>
                  <a:pt x="5110" y="6124"/>
                  <a:pt x="5110" y="6124"/>
                  <a:pt x="5110" y="6124"/>
                </a:cubicBezTo>
                <a:cubicBezTo>
                  <a:pt x="5110" y="3062"/>
                  <a:pt x="5110" y="3062"/>
                  <a:pt x="5110" y="3062"/>
                </a:cubicBezTo>
                <a:cubicBezTo>
                  <a:pt x="1949" y="3062"/>
                  <a:pt x="1949" y="3062"/>
                  <a:pt x="1949" y="3062"/>
                </a:cubicBezTo>
                <a:lnTo>
                  <a:pt x="1949" y="6124"/>
                </a:lnTo>
                <a:close/>
                <a:moveTo>
                  <a:pt x="5637" y="21600"/>
                </a:moveTo>
                <a:cubicBezTo>
                  <a:pt x="1422" y="21600"/>
                  <a:pt x="1422" y="21600"/>
                  <a:pt x="1422" y="21600"/>
                </a:cubicBezTo>
                <a:cubicBezTo>
                  <a:pt x="738" y="21600"/>
                  <a:pt x="0" y="20441"/>
                  <a:pt x="0" y="19366"/>
                </a:cubicBezTo>
                <a:cubicBezTo>
                  <a:pt x="0" y="14648"/>
                  <a:pt x="0" y="14648"/>
                  <a:pt x="0" y="14648"/>
                </a:cubicBezTo>
                <a:cubicBezTo>
                  <a:pt x="0" y="13572"/>
                  <a:pt x="738" y="12497"/>
                  <a:pt x="1422" y="12497"/>
                </a:cubicBezTo>
                <a:cubicBezTo>
                  <a:pt x="5637" y="12497"/>
                  <a:pt x="5637" y="12497"/>
                  <a:pt x="5637" y="12497"/>
                </a:cubicBezTo>
                <a:cubicBezTo>
                  <a:pt x="6322" y="12497"/>
                  <a:pt x="6849" y="13572"/>
                  <a:pt x="6849" y="14648"/>
                </a:cubicBezTo>
                <a:cubicBezTo>
                  <a:pt x="6849" y="19366"/>
                  <a:pt x="6849" y="19366"/>
                  <a:pt x="6849" y="19366"/>
                </a:cubicBezTo>
                <a:cubicBezTo>
                  <a:pt x="6849" y="20441"/>
                  <a:pt x="6322" y="21600"/>
                  <a:pt x="5637" y="21600"/>
                </a:cubicBezTo>
                <a:close/>
                <a:moveTo>
                  <a:pt x="1949" y="18538"/>
                </a:moveTo>
                <a:cubicBezTo>
                  <a:pt x="5110" y="18538"/>
                  <a:pt x="5110" y="18538"/>
                  <a:pt x="5110" y="18538"/>
                </a:cubicBezTo>
                <a:cubicBezTo>
                  <a:pt x="5110" y="15476"/>
                  <a:pt x="5110" y="15476"/>
                  <a:pt x="5110" y="15476"/>
                </a:cubicBezTo>
                <a:cubicBezTo>
                  <a:pt x="1949" y="15476"/>
                  <a:pt x="1949" y="15476"/>
                  <a:pt x="1949" y="15476"/>
                </a:cubicBezTo>
                <a:lnTo>
                  <a:pt x="1949" y="18538"/>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4" name="Shape 2894"/>
          <p:cNvSpPr/>
          <p:nvPr/>
        </p:nvSpPr>
        <p:spPr>
          <a:xfrm>
            <a:off x="6470331" y="8951361"/>
            <a:ext cx="322916" cy="290932"/>
          </a:xfrm>
          <a:custGeom>
            <a:avLst/>
            <a:gdLst/>
            <a:ahLst/>
            <a:cxnLst>
              <a:cxn ang="0">
                <a:pos x="wd2" y="hd2"/>
              </a:cxn>
              <a:cxn ang="5400000">
                <a:pos x="wd2" y="hd2"/>
              </a:cxn>
              <a:cxn ang="10800000">
                <a:pos x="wd2" y="hd2"/>
              </a:cxn>
              <a:cxn ang="16200000">
                <a:pos x="wd2" y="hd2"/>
              </a:cxn>
            </a:cxnLst>
            <a:rect l="0" t="0" r="r" b="b"/>
            <a:pathLst>
              <a:path w="21600" h="21600" extrusionOk="0">
                <a:moveTo>
                  <a:pt x="20571" y="2490"/>
                </a:moveTo>
                <a:cubicBezTo>
                  <a:pt x="1210" y="2490"/>
                  <a:pt x="1210" y="2490"/>
                  <a:pt x="1210" y="2490"/>
                </a:cubicBezTo>
                <a:cubicBezTo>
                  <a:pt x="605" y="2490"/>
                  <a:pt x="0" y="1817"/>
                  <a:pt x="0" y="1144"/>
                </a:cubicBezTo>
                <a:cubicBezTo>
                  <a:pt x="0" y="471"/>
                  <a:pt x="605" y="0"/>
                  <a:pt x="1210" y="0"/>
                </a:cubicBezTo>
                <a:cubicBezTo>
                  <a:pt x="20571" y="0"/>
                  <a:pt x="20571" y="0"/>
                  <a:pt x="20571" y="0"/>
                </a:cubicBezTo>
                <a:cubicBezTo>
                  <a:pt x="21176" y="0"/>
                  <a:pt x="21600" y="471"/>
                  <a:pt x="21600" y="1144"/>
                </a:cubicBezTo>
                <a:cubicBezTo>
                  <a:pt x="21600" y="1817"/>
                  <a:pt x="21176" y="2490"/>
                  <a:pt x="20571" y="2490"/>
                </a:cubicBezTo>
                <a:close/>
                <a:moveTo>
                  <a:pt x="13311" y="7671"/>
                </a:moveTo>
                <a:cubicBezTo>
                  <a:pt x="13311" y="6998"/>
                  <a:pt x="12887" y="6527"/>
                  <a:pt x="12343" y="6527"/>
                </a:cubicBezTo>
                <a:cubicBezTo>
                  <a:pt x="1210" y="6527"/>
                  <a:pt x="1210" y="6527"/>
                  <a:pt x="1210" y="6527"/>
                </a:cubicBezTo>
                <a:cubicBezTo>
                  <a:pt x="605" y="6527"/>
                  <a:pt x="0" y="6998"/>
                  <a:pt x="0" y="7671"/>
                </a:cubicBezTo>
                <a:cubicBezTo>
                  <a:pt x="0" y="8344"/>
                  <a:pt x="605" y="8748"/>
                  <a:pt x="1210" y="8748"/>
                </a:cubicBezTo>
                <a:cubicBezTo>
                  <a:pt x="12343" y="8748"/>
                  <a:pt x="12343" y="8748"/>
                  <a:pt x="12343" y="8748"/>
                </a:cubicBezTo>
                <a:cubicBezTo>
                  <a:pt x="12887" y="8748"/>
                  <a:pt x="13311" y="8344"/>
                  <a:pt x="13311" y="7671"/>
                </a:cubicBezTo>
                <a:close/>
                <a:moveTo>
                  <a:pt x="16578" y="13929"/>
                </a:moveTo>
                <a:cubicBezTo>
                  <a:pt x="16578" y="13256"/>
                  <a:pt x="16155" y="12785"/>
                  <a:pt x="15550" y="12785"/>
                </a:cubicBezTo>
                <a:cubicBezTo>
                  <a:pt x="1210" y="12785"/>
                  <a:pt x="1210" y="12785"/>
                  <a:pt x="1210" y="12785"/>
                </a:cubicBezTo>
                <a:cubicBezTo>
                  <a:pt x="605" y="12785"/>
                  <a:pt x="0" y="13256"/>
                  <a:pt x="0" y="13929"/>
                </a:cubicBezTo>
                <a:cubicBezTo>
                  <a:pt x="0" y="14602"/>
                  <a:pt x="605" y="15275"/>
                  <a:pt x="1210" y="15275"/>
                </a:cubicBezTo>
                <a:cubicBezTo>
                  <a:pt x="15550" y="15275"/>
                  <a:pt x="15550" y="15275"/>
                  <a:pt x="15550" y="15275"/>
                </a:cubicBezTo>
                <a:cubicBezTo>
                  <a:pt x="16155" y="15275"/>
                  <a:pt x="16578" y="14602"/>
                  <a:pt x="16578" y="13929"/>
                </a:cubicBezTo>
                <a:close/>
                <a:moveTo>
                  <a:pt x="20571" y="20456"/>
                </a:moveTo>
                <a:cubicBezTo>
                  <a:pt x="20571" y="19783"/>
                  <a:pt x="20208" y="19110"/>
                  <a:pt x="19603" y="19110"/>
                </a:cubicBezTo>
                <a:cubicBezTo>
                  <a:pt x="1210" y="19110"/>
                  <a:pt x="1210" y="19110"/>
                  <a:pt x="1210" y="19110"/>
                </a:cubicBezTo>
                <a:cubicBezTo>
                  <a:pt x="605" y="19110"/>
                  <a:pt x="182" y="19783"/>
                  <a:pt x="182" y="20456"/>
                </a:cubicBezTo>
                <a:cubicBezTo>
                  <a:pt x="182" y="21129"/>
                  <a:pt x="605" y="21600"/>
                  <a:pt x="1210" y="21600"/>
                </a:cubicBezTo>
                <a:cubicBezTo>
                  <a:pt x="19603" y="21600"/>
                  <a:pt x="19603" y="21600"/>
                  <a:pt x="19603" y="21600"/>
                </a:cubicBezTo>
                <a:cubicBezTo>
                  <a:pt x="20208" y="21600"/>
                  <a:pt x="20571" y="21129"/>
                  <a:pt x="20571" y="2045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5" name="Shape 2895"/>
          <p:cNvSpPr/>
          <p:nvPr/>
        </p:nvSpPr>
        <p:spPr>
          <a:xfrm>
            <a:off x="7365833" y="8951361"/>
            <a:ext cx="322916" cy="290932"/>
          </a:xfrm>
          <a:custGeom>
            <a:avLst/>
            <a:gdLst/>
            <a:ahLst/>
            <a:cxnLst>
              <a:cxn ang="0">
                <a:pos x="wd2" y="hd2"/>
              </a:cxn>
              <a:cxn ang="5400000">
                <a:pos x="wd2" y="hd2"/>
              </a:cxn>
              <a:cxn ang="10800000">
                <a:pos x="wd2" y="hd2"/>
              </a:cxn>
              <a:cxn ang="16200000">
                <a:pos x="wd2" y="hd2"/>
              </a:cxn>
            </a:cxnLst>
            <a:rect l="0" t="0" r="r" b="b"/>
            <a:pathLst>
              <a:path w="21600" h="21600" extrusionOk="0">
                <a:moveTo>
                  <a:pt x="20571" y="2490"/>
                </a:moveTo>
                <a:cubicBezTo>
                  <a:pt x="1210" y="2490"/>
                  <a:pt x="1210" y="2490"/>
                  <a:pt x="1210" y="2490"/>
                </a:cubicBezTo>
                <a:cubicBezTo>
                  <a:pt x="605" y="2490"/>
                  <a:pt x="0" y="1817"/>
                  <a:pt x="0" y="1144"/>
                </a:cubicBezTo>
                <a:cubicBezTo>
                  <a:pt x="0" y="471"/>
                  <a:pt x="605" y="0"/>
                  <a:pt x="1210" y="0"/>
                </a:cubicBezTo>
                <a:cubicBezTo>
                  <a:pt x="20571" y="0"/>
                  <a:pt x="20571" y="0"/>
                  <a:pt x="20571" y="0"/>
                </a:cubicBezTo>
                <a:cubicBezTo>
                  <a:pt x="21176" y="0"/>
                  <a:pt x="21600" y="471"/>
                  <a:pt x="21600" y="1144"/>
                </a:cubicBezTo>
                <a:cubicBezTo>
                  <a:pt x="21600" y="1817"/>
                  <a:pt x="21176" y="2490"/>
                  <a:pt x="20571" y="2490"/>
                </a:cubicBezTo>
                <a:close/>
                <a:moveTo>
                  <a:pt x="17546" y="7671"/>
                </a:moveTo>
                <a:cubicBezTo>
                  <a:pt x="17546" y="6998"/>
                  <a:pt x="16941" y="6527"/>
                  <a:pt x="16336" y="6527"/>
                </a:cubicBezTo>
                <a:cubicBezTo>
                  <a:pt x="5264" y="6527"/>
                  <a:pt x="5264" y="6527"/>
                  <a:pt x="5264" y="6527"/>
                </a:cubicBezTo>
                <a:cubicBezTo>
                  <a:pt x="4659" y="6527"/>
                  <a:pt x="4235" y="6998"/>
                  <a:pt x="4235" y="7671"/>
                </a:cubicBezTo>
                <a:cubicBezTo>
                  <a:pt x="4235" y="8344"/>
                  <a:pt x="4659" y="8748"/>
                  <a:pt x="5264" y="8748"/>
                </a:cubicBezTo>
                <a:cubicBezTo>
                  <a:pt x="16336" y="8748"/>
                  <a:pt x="16336" y="8748"/>
                  <a:pt x="16336" y="8748"/>
                </a:cubicBezTo>
                <a:cubicBezTo>
                  <a:pt x="16941" y="8748"/>
                  <a:pt x="17546" y="8344"/>
                  <a:pt x="17546" y="7671"/>
                </a:cubicBezTo>
                <a:close/>
                <a:moveTo>
                  <a:pt x="19180" y="13929"/>
                </a:moveTo>
                <a:cubicBezTo>
                  <a:pt x="19180" y="13256"/>
                  <a:pt x="18575" y="12785"/>
                  <a:pt x="17970" y="12785"/>
                </a:cubicBezTo>
                <a:cubicBezTo>
                  <a:pt x="3630" y="12785"/>
                  <a:pt x="3630" y="12785"/>
                  <a:pt x="3630" y="12785"/>
                </a:cubicBezTo>
                <a:cubicBezTo>
                  <a:pt x="3025" y="12785"/>
                  <a:pt x="2662" y="13256"/>
                  <a:pt x="2662" y="13929"/>
                </a:cubicBezTo>
                <a:cubicBezTo>
                  <a:pt x="2662" y="14602"/>
                  <a:pt x="3025" y="15275"/>
                  <a:pt x="3630" y="15275"/>
                </a:cubicBezTo>
                <a:cubicBezTo>
                  <a:pt x="17970" y="15275"/>
                  <a:pt x="17970" y="15275"/>
                  <a:pt x="17970" y="15275"/>
                </a:cubicBezTo>
                <a:cubicBezTo>
                  <a:pt x="18575" y="15275"/>
                  <a:pt x="19180" y="14602"/>
                  <a:pt x="19180" y="13929"/>
                </a:cubicBezTo>
                <a:close/>
                <a:moveTo>
                  <a:pt x="20995" y="20456"/>
                </a:moveTo>
                <a:cubicBezTo>
                  <a:pt x="20995" y="19783"/>
                  <a:pt x="20571" y="19110"/>
                  <a:pt x="19966" y="19110"/>
                </a:cubicBezTo>
                <a:cubicBezTo>
                  <a:pt x="1634" y="19110"/>
                  <a:pt x="1634" y="19110"/>
                  <a:pt x="1634" y="19110"/>
                </a:cubicBezTo>
                <a:cubicBezTo>
                  <a:pt x="1029" y="19110"/>
                  <a:pt x="605" y="19783"/>
                  <a:pt x="605" y="20456"/>
                </a:cubicBezTo>
                <a:cubicBezTo>
                  <a:pt x="605" y="21129"/>
                  <a:pt x="1029" y="21600"/>
                  <a:pt x="1634" y="21600"/>
                </a:cubicBezTo>
                <a:cubicBezTo>
                  <a:pt x="19966" y="21600"/>
                  <a:pt x="19966" y="21600"/>
                  <a:pt x="19966" y="21600"/>
                </a:cubicBezTo>
                <a:cubicBezTo>
                  <a:pt x="20571" y="21600"/>
                  <a:pt x="20995" y="21129"/>
                  <a:pt x="20995" y="2045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6" name="Shape 2896"/>
          <p:cNvSpPr/>
          <p:nvPr/>
        </p:nvSpPr>
        <p:spPr>
          <a:xfrm>
            <a:off x="8261334" y="8951361"/>
            <a:ext cx="322916" cy="290932"/>
          </a:xfrm>
          <a:custGeom>
            <a:avLst/>
            <a:gdLst/>
            <a:ahLst/>
            <a:cxnLst>
              <a:cxn ang="0">
                <a:pos x="wd2" y="hd2"/>
              </a:cxn>
              <a:cxn ang="5400000">
                <a:pos x="wd2" y="hd2"/>
              </a:cxn>
              <a:cxn ang="10800000">
                <a:pos x="wd2" y="hd2"/>
              </a:cxn>
              <a:cxn ang="16200000">
                <a:pos x="wd2" y="hd2"/>
              </a:cxn>
            </a:cxnLst>
            <a:rect l="0" t="0" r="r" b="b"/>
            <a:pathLst>
              <a:path w="21600" h="21600" extrusionOk="0">
                <a:moveTo>
                  <a:pt x="20632" y="2490"/>
                </a:moveTo>
                <a:cubicBezTo>
                  <a:pt x="1210" y="2490"/>
                  <a:pt x="1210" y="2490"/>
                  <a:pt x="1210" y="2490"/>
                </a:cubicBezTo>
                <a:cubicBezTo>
                  <a:pt x="605" y="2490"/>
                  <a:pt x="0" y="1817"/>
                  <a:pt x="0" y="1144"/>
                </a:cubicBezTo>
                <a:cubicBezTo>
                  <a:pt x="0" y="471"/>
                  <a:pt x="605" y="0"/>
                  <a:pt x="1210" y="0"/>
                </a:cubicBezTo>
                <a:cubicBezTo>
                  <a:pt x="20632" y="0"/>
                  <a:pt x="20632" y="0"/>
                  <a:pt x="20632" y="0"/>
                </a:cubicBezTo>
                <a:cubicBezTo>
                  <a:pt x="21237" y="0"/>
                  <a:pt x="21600" y="471"/>
                  <a:pt x="21600" y="1144"/>
                </a:cubicBezTo>
                <a:cubicBezTo>
                  <a:pt x="21600" y="1817"/>
                  <a:pt x="21237" y="2490"/>
                  <a:pt x="20632" y="2490"/>
                </a:cubicBezTo>
                <a:close/>
                <a:moveTo>
                  <a:pt x="21600" y="7671"/>
                </a:moveTo>
                <a:cubicBezTo>
                  <a:pt x="21600" y="6998"/>
                  <a:pt x="21237" y="6527"/>
                  <a:pt x="20632" y="6527"/>
                </a:cubicBezTo>
                <a:cubicBezTo>
                  <a:pt x="9318" y="6527"/>
                  <a:pt x="9318" y="6527"/>
                  <a:pt x="9318" y="6527"/>
                </a:cubicBezTo>
                <a:cubicBezTo>
                  <a:pt x="8894" y="6527"/>
                  <a:pt x="8289" y="6998"/>
                  <a:pt x="8289" y="7671"/>
                </a:cubicBezTo>
                <a:cubicBezTo>
                  <a:pt x="8289" y="8344"/>
                  <a:pt x="8894" y="8748"/>
                  <a:pt x="9318" y="8748"/>
                </a:cubicBezTo>
                <a:cubicBezTo>
                  <a:pt x="20632" y="8748"/>
                  <a:pt x="20632" y="8748"/>
                  <a:pt x="20632" y="8748"/>
                </a:cubicBezTo>
                <a:cubicBezTo>
                  <a:pt x="21237" y="8748"/>
                  <a:pt x="21600" y="8344"/>
                  <a:pt x="21600" y="7671"/>
                </a:cubicBezTo>
                <a:close/>
                <a:moveTo>
                  <a:pt x="21600" y="13929"/>
                </a:moveTo>
                <a:cubicBezTo>
                  <a:pt x="21600" y="13256"/>
                  <a:pt x="21237" y="12785"/>
                  <a:pt x="20632" y="12785"/>
                </a:cubicBezTo>
                <a:cubicBezTo>
                  <a:pt x="6111" y="12785"/>
                  <a:pt x="6111" y="12785"/>
                  <a:pt x="6111" y="12785"/>
                </a:cubicBezTo>
                <a:cubicBezTo>
                  <a:pt x="5445" y="12785"/>
                  <a:pt x="5082" y="13256"/>
                  <a:pt x="5082" y="13929"/>
                </a:cubicBezTo>
                <a:cubicBezTo>
                  <a:pt x="5082" y="14602"/>
                  <a:pt x="5445" y="15275"/>
                  <a:pt x="6111" y="15275"/>
                </a:cubicBezTo>
                <a:cubicBezTo>
                  <a:pt x="20632" y="15275"/>
                  <a:pt x="20632" y="15275"/>
                  <a:pt x="20632" y="15275"/>
                </a:cubicBezTo>
                <a:cubicBezTo>
                  <a:pt x="21237" y="15275"/>
                  <a:pt x="21600" y="14602"/>
                  <a:pt x="21600" y="13929"/>
                </a:cubicBezTo>
                <a:close/>
                <a:moveTo>
                  <a:pt x="21600" y="20456"/>
                </a:moveTo>
                <a:cubicBezTo>
                  <a:pt x="21600" y="19783"/>
                  <a:pt x="20995" y="19110"/>
                  <a:pt x="20390" y="19110"/>
                </a:cubicBezTo>
                <a:cubicBezTo>
                  <a:pt x="2057" y="19110"/>
                  <a:pt x="2057" y="19110"/>
                  <a:pt x="2057" y="19110"/>
                </a:cubicBezTo>
                <a:cubicBezTo>
                  <a:pt x="1634" y="19110"/>
                  <a:pt x="1029" y="19783"/>
                  <a:pt x="1029" y="20456"/>
                </a:cubicBezTo>
                <a:cubicBezTo>
                  <a:pt x="1029" y="21129"/>
                  <a:pt x="1634" y="21600"/>
                  <a:pt x="2057" y="21600"/>
                </a:cubicBezTo>
                <a:cubicBezTo>
                  <a:pt x="20390" y="21600"/>
                  <a:pt x="20390" y="21600"/>
                  <a:pt x="20390" y="21600"/>
                </a:cubicBezTo>
                <a:cubicBezTo>
                  <a:pt x="20995" y="21600"/>
                  <a:pt x="21600" y="21129"/>
                  <a:pt x="21600" y="2045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7" name="Shape 2897"/>
          <p:cNvSpPr/>
          <p:nvPr/>
        </p:nvSpPr>
        <p:spPr>
          <a:xfrm>
            <a:off x="9156837" y="8951361"/>
            <a:ext cx="322914" cy="290932"/>
          </a:xfrm>
          <a:custGeom>
            <a:avLst/>
            <a:gdLst/>
            <a:ahLst/>
            <a:cxnLst>
              <a:cxn ang="0">
                <a:pos x="wd2" y="hd2"/>
              </a:cxn>
              <a:cxn ang="5400000">
                <a:pos x="wd2" y="hd2"/>
              </a:cxn>
              <a:cxn ang="10800000">
                <a:pos x="wd2" y="hd2"/>
              </a:cxn>
              <a:cxn ang="16200000">
                <a:pos x="wd2" y="hd2"/>
              </a:cxn>
            </a:cxnLst>
            <a:rect l="0" t="0" r="r" b="b"/>
            <a:pathLst>
              <a:path w="21600" h="21600" extrusionOk="0">
                <a:moveTo>
                  <a:pt x="20629" y="2490"/>
                </a:moveTo>
                <a:cubicBezTo>
                  <a:pt x="1213" y="2490"/>
                  <a:pt x="1213" y="2490"/>
                  <a:pt x="1213" y="2490"/>
                </a:cubicBezTo>
                <a:cubicBezTo>
                  <a:pt x="607" y="2490"/>
                  <a:pt x="0" y="1817"/>
                  <a:pt x="0" y="1144"/>
                </a:cubicBezTo>
                <a:cubicBezTo>
                  <a:pt x="0" y="471"/>
                  <a:pt x="607" y="0"/>
                  <a:pt x="1213" y="0"/>
                </a:cubicBezTo>
                <a:cubicBezTo>
                  <a:pt x="20629" y="0"/>
                  <a:pt x="20629" y="0"/>
                  <a:pt x="20629" y="0"/>
                </a:cubicBezTo>
                <a:cubicBezTo>
                  <a:pt x="21236" y="0"/>
                  <a:pt x="21600" y="471"/>
                  <a:pt x="21600" y="1144"/>
                </a:cubicBezTo>
                <a:cubicBezTo>
                  <a:pt x="21600" y="1817"/>
                  <a:pt x="21236" y="2490"/>
                  <a:pt x="20629" y="2490"/>
                </a:cubicBezTo>
                <a:close/>
                <a:moveTo>
                  <a:pt x="21600" y="7671"/>
                </a:moveTo>
                <a:cubicBezTo>
                  <a:pt x="21600" y="6998"/>
                  <a:pt x="21236" y="6527"/>
                  <a:pt x="20629" y="6527"/>
                </a:cubicBezTo>
                <a:cubicBezTo>
                  <a:pt x="1213" y="6527"/>
                  <a:pt x="1213" y="6527"/>
                  <a:pt x="1213" y="6527"/>
                </a:cubicBezTo>
                <a:cubicBezTo>
                  <a:pt x="607" y="6527"/>
                  <a:pt x="0" y="6998"/>
                  <a:pt x="0" y="7671"/>
                </a:cubicBezTo>
                <a:cubicBezTo>
                  <a:pt x="0" y="8344"/>
                  <a:pt x="607" y="8748"/>
                  <a:pt x="1213" y="8748"/>
                </a:cubicBezTo>
                <a:cubicBezTo>
                  <a:pt x="20629" y="8748"/>
                  <a:pt x="20629" y="8748"/>
                  <a:pt x="20629" y="8748"/>
                </a:cubicBezTo>
                <a:cubicBezTo>
                  <a:pt x="21236" y="8748"/>
                  <a:pt x="21600" y="8344"/>
                  <a:pt x="21600" y="7671"/>
                </a:cubicBezTo>
                <a:close/>
                <a:moveTo>
                  <a:pt x="21600" y="13929"/>
                </a:moveTo>
                <a:cubicBezTo>
                  <a:pt x="21600" y="13256"/>
                  <a:pt x="21236" y="12785"/>
                  <a:pt x="20629" y="12785"/>
                </a:cubicBezTo>
                <a:cubicBezTo>
                  <a:pt x="1213" y="12785"/>
                  <a:pt x="1213" y="12785"/>
                  <a:pt x="1213" y="12785"/>
                </a:cubicBezTo>
                <a:cubicBezTo>
                  <a:pt x="607" y="12785"/>
                  <a:pt x="0" y="13256"/>
                  <a:pt x="0" y="13929"/>
                </a:cubicBezTo>
                <a:cubicBezTo>
                  <a:pt x="0" y="14602"/>
                  <a:pt x="607" y="15275"/>
                  <a:pt x="1213" y="15275"/>
                </a:cubicBezTo>
                <a:cubicBezTo>
                  <a:pt x="20629" y="15275"/>
                  <a:pt x="20629" y="15275"/>
                  <a:pt x="20629" y="15275"/>
                </a:cubicBezTo>
                <a:cubicBezTo>
                  <a:pt x="21236" y="15275"/>
                  <a:pt x="21600" y="14602"/>
                  <a:pt x="21600" y="13929"/>
                </a:cubicBezTo>
                <a:close/>
                <a:moveTo>
                  <a:pt x="11892" y="20456"/>
                </a:moveTo>
                <a:cubicBezTo>
                  <a:pt x="11892" y="19783"/>
                  <a:pt x="11528" y="19110"/>
                  <a:pt x="10921" y="19110"/>
                </a:cubicBezTo>
                <a:cubicBezTo>
                  <a:pt x="1213" y="19110"/>
                  <a:pt x="1213" y="19110"/>
                  <a:pt x="1213" y="19110"/>
                </a:cubicBezTo>
                <a:cubicBezTo>
                  <a:pt x="607" y="19110"/>
                  <a:pt x="182" y="19783"/>
                  <a:pt x="182" y="20456"/>
                </a:cubicBezTo>
                <a:cubicBezTo>
                  <a:pt x="182" y="21129"/>
                  <a:pt x="607" y="21600"/>
                  <a:pt x="1213" y="21600"/>
                </a:cubicBezTo>
                <a:cubicBezTo>
                  <a:pt x="10921" y="21600"/>
                  <a:pt x="10921" y="21600"/>
                  <a:pt x="10921" y="21600"/>
                </a:cubicBezTo>
                <a:cubicBezTo>
                  <a:pt x="11528" y="21600"/>
                  <a:pt x="11892" y="21129"/>
                  <a:pt x="11892" y="2045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8" name="Shape 2898"/>
          <p:cNvSpPr/>
          <p:nvPr/>
        </p:nvSpPr>
        <p:spPr>
          <a:xfrm>
            <a:off x="10036348" y="8923376"/>
            <a:ext cx="350899" cy="346897"/>
          </a:xfrm>
          <a:custGeom>
            <a:avLst/>
            <a:gdLst/>
            <a:ahLst/>
            <a:cxnLst>
              <a:cxn ang="0">
                <a:pos x="wd2" y="hd2"/>
              </a:cxn>
              <a:cxn ang="5400000">
                <a:pos x="wd2" y="hd2"/>
              </a:cxn>
              <a:cxn ang="10800000">
                <a:pos x="wd2" y="hd2"/>
              </a:cxn>
              <a:cxn ang="16200000">
                <a:pos x="wd2" y="hd2"/>
              </a:cxn>
            </a:cxnLst>
            <a:rect l="0" t="0" r="r" b="b"/>
            <a:pathLst>
              <a:path w="21600" h="21600" extrusionOk="0">
                <a:moveTo>
                  <a:pt x="8428" y="2665"/>
                </a:moveTo>
                <a:cubicBezTo>
                  <a:pt x="8428" y="2098"/>
                  <a:pt x="8986" y="1531"/>
                  <a:pt x="9544" y="1531"/>
                </a:cubicBezTo>
                <a:cubicBezTo>
                  <a:pt x="20484" y="1531"/>
                  <a:pt x="20484" y="1531"/>
                  <a:pt x="20484" y="1531"/>
                </a:cubicBezTo>
                <a:cubicBezTo>
                  <a:pt x="21042" y="1531"/>
                  <a:pt x="21600" y="2098"/>
                  <a:pt x="21600" y="2665"/>
                </a:cubicBezTo>
                <a:cubicBezTo>
                  <a:pt x="21600" y="3402"/>
                  <a:pt x="21042" y="3969"/>
                  <a:pt x="20484" y="3969"/>
                </a:cubicBezTo>
                <a:cubicBezTo>
                  <a:pt x="9544" y="3969"/>
                  <a:pt x="9544" y="3969"/>
                  <a:pt x="9544" y="3969"/>
                </a:cubicBezTo>
                <a:cubicBezTo>
                  <a:pt x="8986" y="3969"/>
                  <a:pt x="8428" y="3402"/>
                  <a:pt x="8428" y="2665"/>
                </a:cubicBezTo>
                <a:close/>
                <a:moveTo>
                  <a:pt x="20484" y="9468"/>
                </a:moveTo>
                <a:cubicBezTo>
                  <a:pt x="9544" y="9468"/>
                  <a:pt x="9544" y="9468"/>
                  <a:pt x="9544" y="9468"/>
                </a:cubicBezTo>
                <a:cubicBezTo>
                  <a:pt x="8986" y="9468"/>
                  <a:pt x="8428" y="10035"/>
                  <a:pt x="8428" y="10772"/>
                </a:cubicBezTo>
                <a:cubicBezTo>
                  <a:pt x="8428" y="11565"/>
                  <a:pt x="8986" y="12132"/>
                  <a:pt x="9544" y="12132"/>
                </a:cubicBezTo>
                <a:cubicBezTo>
                  <a:pt x="20484" y="12132"/>
                  <a:pt x="20484" y="12132"/>
                  <a:pt x="20484" y="12132"/>
                </a:cubicBezTo>
                <a:cubicBezTo>
                  <a:pt x="21042" y="12132"/>
                  <a:pt x="21600" y="11565"/>
                  <a:pt x="21600" y="10772"/>
                </a:cubicBezTo>
                <a:cubicBezTo>
                  <a:pt x="21600" y="10035"/>
                  <a:pt x="21042" y="9468"/>
                  <a:pt x="20484" y="9468"/>
                </a:cubicBezTo>
                <a:close/>
                <a:moveTo>
                  <a:pt x="20484" y="17631"/>
                </a:moveTo>
                <a:cubicBezTo>
                  <a:pt x="9544" y="17631"/>
                  <a:pt x="9544" y="17631"/>
                  <a:pt x="9544" y="17631"/>
                </a:cubicBezTo>
                <a:cubicBezTo>
                  <a:pt x="8986" y="17631"/>
                  <a:pt x="8428" y="18198"/>
                  <a:pt x="8428" y="18935"/>
                </a:cubicBezTo>
                <a:cubicBezTo>
                  <a:pt x="8428" y="19502"/>
                  <a:pt x="8986" y="20069"/>
                  <a:pt x="9544" y="20069"/>
                </a:cubicBezTo>
                <a:cubicBezTo>
                  <a:pt x="20484" y="20069"/>
                  <a:pt x="20484" y="20069"/>
                  <a:pt x="20484" y="20069"/>
                </a:cubicBezTo>
                <a:cubicBezTo>
                  <a:pt x="21042" y="20069"/>
                  <a:pt x="21600" y="19502"/>
                  <a:pt x="21600" y="18935"/>
                </a:cubicBezTo>
                <a:cubicBezTo>
                  <a:pt x="21600" y="18198"/>
                  <a:pt x="21042" y="17631"/>
                  <a:pt x="20484" y="17631"/>
                </a:cubicBezTo>
                <a:close/>
                <a:moveTo>
                  <a:pt x="5637" y="794"/>
                </a:moveTo>
                <a:cubicBezTo>
                  <a:pt x="5637" y="397"/>
                  <a:pt x="5247" y="0"/>
                  <a:pt x="4688" y="0"/>
                </a:cubicBezTo>
                <a:cubicBezTo>
                  <a:pt x="949" y="0"/>
                  <a:pt x="949" y="0"/>
                  <a:pt x="949" y="0"/>
                </a:cubicBezTo>
                <a:cubicBezTo>
                  <a:pt x="391" y="0"/>
                  <a:pt x="0" y="397"/>
                  <a:pt x="0" y="794"/>
                </a:cubicBezTo>
                <a:cubicBezTo>
                  <a:pt x="0" y="4535"/>
                  <a:pt x="0" y="4535"/>
                  <a:pt x="0" y="4535"/>
                </a:cubicBezTo>
                <a:cubicBezTo>
                  <a:pt x="0" y="5102"/>
                  <a:pt x="391" y="5499"/>
                  <a:pt x="949" y="5499"/>
                </a:cubicBezTo>
                <a:cubicBezTo>
                  <a:pt x="4688" y="5499"/>
                  <a:pt x="4688" y="5499"/>
                  <a:pt x="4688" y="5499"/>
                </a:cubicBezTo>
                <a:cubicBezTo>
                  <a:pt x="5247" y="5499"/>
                  <a:pt x="5637" y="5102"/>
                  <a:pt x="5637" y="4535"/>
                </a:cubicBezTo>
                <a:lnTo>
                  <a:pt x="5637" y="794"/>
                </a:lnTo>
                <a:close/>
                <a:moveTo>
                  <a:pt x="5637" y="12699"/>
                </a:moveTo>
                <a:cubicBezTo>
                  <a:pt x="5637" y="13266"/>
                  <a:pt x="5247" y="13663"/>
                  <a:pt x="4688" y="13663"/>
                </a:cubicBezTo>
                <a:cubicBezTo>
                  <a:pt x="949" y="13663"/>
                  <a:pt x="949" y="13663"/>
                  <a:pt x="949" y="13663"/>
                </a:cubicBezTo>
                <a:cubicBezTo>
                  <a:pt x="391" y="13663"/>
                  <a:pt x="0" y="13266"/>
                  <a:pt x="0" y="12699"/>
                </a:cubicBezTo>
                <a:cubicBezTo>
                  <a:pt x="0" y="8901"/>
                  <a:pt x="0" y="8901"/>
                  <a:pt x="0" y="8901"/>
                </a:cubicBezTo>
                <a:cubicBezTo>
                  <a:pt x="0" y="8334"/>
                  <a:pt x="391" y="7937"/>
                  <a:pt x="949" y="7937"/>
                </a:cubicBezTo>
                <a:cubicBezTo>
                  <a:pt x="4688" y="7937"/>
                  <a:pt x="4688" y="7937"/>
                  <a:pt x="4688" y="7937"/>
                </a:cubicBezTo>
                <a:cubicBezTo>
                  <a:pt x="5247" y="7937"/>
                  <a:pt x="5637" y="8334"/>
                  <a:pt x="5637" y="8901"/>
                </a:cubicBezTo>
                <a:lnTo>
                  <a:pt x="5637" y="12699"/>
                </a:lnTo>
                <a:close/>
                <a:moveTo>
                  <a:pt x="4130" y="9865"/>
                </a:moveTo>
                <a:cubicBezTo>
                  <a:pt x="1898" y="9865"/>
                  <a:pt x="1898" y="9865"/>
                  <a:pt x="1898" y="9865"/>
                </a:cubicBezTo>
                <a:cubicBezTo>
                  <a:pt x="1898" y="11735"/>
                  <a:pt x="1898" y="11735"/>
                  <a:pt x="1898" y="11735"/>
                </a:cubicBezTo>
                <a:cubicBezTo>
                  <a:pt x="4130" y="11735"/>
                  <a:pt x="4130" y="11735"/>
                  <a:pt x="4130" y="11735"/>
                </a:cubicBezTo>
                <a:lnTo>
                  <a:pt x="4130" y="9865"/>
                </a:lnTo>
                <a:close/>
                <a:moveTo>
                  <a:pt x="5637" y="20806"/>
                </a:moveTo>
                <a:cubicBezTo>
                  <a:pt x="5637" y="21203"/>
                  <a:pt x="5247" y="21600"/>
                  <a:pt x="4688" y="21600"/>
                </a:cubicBezTo>
                <a:cubicBezTo>
                  <a:pt x="949" y="21600"/>
                  <a:pt x="949" y="21600"/>
                  <a:pt x="949" y="21600"/>
                </a:cubicBezTo>
                <a:cubicBezTo>
                  <a:pt x="391" y="21600"/>
                  <a:pt x="0" y="21203"/>
                  <a:pt x="0" y="20806"/>
                </a:cubicBezTo>
                <a:cubicBezTo>
                  <a:pt x="0" y="17008"/>
                  <a:pt x="0" y="17008"/>
                  <a:pt x="0" y="17008"/>
                </a:cubicBezTo>
                <a:cubicBezTo>
                  <a:pt x="0" y="16498"/>
                  <a:pt x="391" y="16101"/>
                  <a:pt x="949" y="16101"/>
                </a:cubicBezTo>
                <a:cubicBezTo>
                  <a:pt x="4688" y="16101"/>
                  <a:pt x="4688" y="16101"/>
                  <a:pt x="4688" y="16101"/>
                </a:cubicBezTo>
                <a:cubicBezTo>
                  <a:pt x="5247" y="16101"/>
                  <a:pt x="5637" y="16498"/>
                  <a:pt x="5637" y="17008"/>
                </a:cubicBezTo>
                <a:lnTo>
                  <a:pt x="5637" y="20806"/>
                </a:lnTo>
                <a:close/>
                <a:moveTo>
                  <a:pt x="4130" y="17802"/>
                </a:moveTo>
                <a:cubicBezTo>
                  <a:pt x="1898" y="17802"/>
                  <a:pt x="1898" y="17802"/>
                  <a:pt x="1898" y="17802"/>
                </a:cubicBezTo>
                <a:cubicBezTo>
                  <a:pt x="1898" y="20069"/>
                  <a:pt x="1898" y="20069"/>
                  <a:pt x="1898" y="20069"/>
                </a:cubicBezTo>
                <a:cubicBezTo>
                  <a:pt x="4130" y="20069"/>
                  <a:pt x="4130" y="20069"/>
                  <a:pt x="4130" y="20069"/>
                </a:cubicBezTo>
                <a:lnTo>
                  <a:pt x="4130" y="1780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899" name="Shape 2899"/>
          <p:cNvSpPr/>
          <p:nvPr/>
        </p:nvSpPr>
        <p:spPr>
          <a:xfrm>
            <a:off x="10920760" y="8931371"/>
            <a:ext cx="369087" cy="330915"/>
          </a:xfrm>
          <a:custGeom>
            <a:avLst/>
            <a:gdLst/>
            <a:ahLst/>
            <a:cxnLst>
              <a:cxn ang="0">
                <a:pos x="wd2" y="hd2"/>
              </a:cxn>
              <a:cxn ang="5400000">
                <a:pos x="wd2" y="hd2"/>
              </a:cxn>
              <a:cxn ang="10800000">
                <a:pos x="wd2" y="hd2"/>
              </a:cxn>
              <a:cxn ang="16200000">
                <a:pos x="wd2" y="hd2"/>
              </a:cxn>
            </a:cxnLst>
            <a:rect l="0" t="0" r="r" b="b"/>
            <a:pathLst>
              <a:path w="21495" h="21600" extrusionOk="0">
                <a:moveTo>
                  <a:pt x="20654" y="21600"/>
                </a:moveTo>
                <a:cubicBezTo>
                  <a:pt x="998" y="21600"/>
                  <a:pt x="998" y="21600"/>
                  <a:pt x="998" y="21600"/>
                </a:cubicBezTo>
                <a:cubicBezTo>
                  <a:pt x="683" y="21600"/>
                  <a:pt x="315" y="21423"/>
                  <a:pt x="157" y="21011"/>
                </a:cubicBezTo>
                <a:cubicBezTo>
                  <a:pt x="-53" y="20599"/>
                  <a:pt x="-53" y="20246"/>
                  <a:pt x="157" y="20011"/>
                </a:cubicBezTo>
                <a:cubicBezTo>
                  <a:pt x="9932" y="589"/>
                  <a:pt x="9932" y="589"/>
                  <a:pt x="9932" y="589"/>
                </a:cubicBezTo>
                <a:cubicBezTo>
                  <a:pt x="10143" y="177"/>
                  <a:pt x="10458" y="0"/>
                  <a:pt x="10826" y="0"/>
                </a:cubicBezTo>
                <a:cubicBezTo>
                  <a:pt x="11194" y="0"/>
                  <a:pt x="11351" y="177"/>
                  <a:pt x="11509" y="589"/>
                </a:cubicBezTo>
                <a:cubicBezTo>
                  <a:pt x="21337" y="20011"/>
                  <a:pt x="21337" y="20011"/>
                  <a:pt x="21337" y="20011"/>
                </a:cubicBezTo>
                <a:cubicBezTo>
                  <a:pt x="21547" y="20246"/>
                  <a:pt x="21547" y="20599"/>
                  <a:pt x="21337" y="21011"/>
                </a:cubicBezTo>
                <a:cubicBezTo>
                  <a:pt x="21179" y="21423"/>
                  <a:pt x="20969" y="21600"/>
                  <a:pt x="20654" y="21600"/>
                </a:cubicBezTo>
                <a:close/>
                <a:moveTo>
                  <a:pt x="2575" y="19422"/>
                </a:moveTo>
                <a:cubicBezTo>
                  <a:pt x="19077" y="19422"/>
                  <a:pt x="19077" y="19422"/>
                  <a:pt x="19077" y="19422"/>
                </a:cubicBezTo>
                <a:cubicBezTo>
                  <a:pt x="10826" y="3119"/>
                  <a:pt x="10826" y="3119"/>
                  <a:pt x="10826" y="3119"/>
                </a:cubicBezTo>
                <a:lnTo>
                  <a:pt x="2575" y="19422"/>
                </a:lnTo>
                <a:close/>
                <a:moveTo>
                  <a:pt x="11719" y="13125"/>
                </a:moveTo>
                <a:cubicBezTo>
                  <a:pt x="11719" y="8240"/>
                  <a:pt x="11719" y="8240"/>
                  <a:pt x="11719" y="8240"/>
                </a:cubicBezTo>
                <a:cubicBezTo>
                  <a:pt x="11719" y="7651"/>
                  <a:pt x="11351" y="7239"/>
                  <a:pt x="10826" y="7239"/>
                </a:cubicBezTo>
                <a:cubicBezTo>
                  <a:pt x="10300" y="7239"/>
                  <a:pt x="9775" y="7651"/>
                  <a:pt x="9775" y="8240"/>
                </a:cubicBezTo>
                <a:cubicBezTo>
                  <a:pt x="9775" y="13125"/>
                  <a:pt x="9775" y="13125"/>
                  <a:pt x="9775" y="13125"/>
                </a:cubicBezTo>
                <a:cubicBezTo>
                  <a:pt x="9775" y="13772"/>
                  <a:pt x="10300" y="14125"/>
                  <a:pt x="10826" y="14125"/>
                </a:cubicBezTo>
                <a:cubicBezTo>
                  <a:pt x="11351" y="14125"/>
                  <a:pt x="11719" y="13772"/>
                  <a:pt x="11719" y="13125"/>
                </a:cubicBezTo>
                <a:close/>
                <a:moveTo>
                  <a:pt x="11509" y="17480"/>
                </a:moveTo>
                <a:cubicBezTo>
                  <a:pt x="11877" y="17245"/>
                  <a:pt x="11877" y="16892"/>
                  <a:pt x="11877" y="16715"/>
                </a:cubicBezTo>
                <a:cubicBezTo>
                  <a:pt x="11877" y="16303"/>
                  <a:pt x="11877" y="15891"/>
                  <a:pt x="11509" y="15714"/>
                </a:cubicBezTo>
                <a:cubicBezTo>
                  <a:pt x="11351" y="15538"/>
                  <a:pt x="10983" y="15302"/>
                  <a:pt x="10826" y="15302"/>
                </a:cubicBezTo>
                <a:cubicBezTo>
                  <a:pt x="10458" y="15302"/>
                  <a:pt x="10143" y="15538"/>
                  <a:pt x="9932" y="15714"/>
                </a:cubicBezTo>
                <a:cubicBezTo>
                  <a:pt x="9775" y="15891"/>
                  <a:pt x="9617" y="16303"/>
                  <a:pt x="9617" y="16715"/>
                </a:cubicBezTo>
                <a:cubicBezTo>
                  <a:pt x="9617" y="16892"/>
                  <a:pt x="9775" y="17245"/>
                  <a:pt x="9932" y="17480"/>
                </a:cubicBezTo>
                <a:cubicBezTo>
                  <a:pt x="10143" y="17892"/>
                  <a:pt x="10458" y="17892"/>
                  <a:pt x="10826" y="17892"/>
                </a:cubicBezTo>
                <a:cubicBezTo>
                  <a:pt x="10983" y="17892"/>
                  <a:pt x="11351" y="17892"/>
                  <a:pt x="11509" y="1748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0" name="Shape 2900"/>
          <p:cNvSpPr/>
          <p:nvPr/>
        </p:nvSpPr>
        <p:spPr>
          <a:xfrm>
            <a:off x="11815360" y="8911383"/>
            <a:ext cx="370892" cy="370883"/>
          </a:xfrm>
          <a:custGeom>
            <a:avLst/>
            <a:gdLst/>
            <a:ahLst/>
            <a:cxnLst>
              <a:cxn ang="0">
                <a:pos x="wd2" y="hd2"/>
              </a:cxn>
              <a:cxn ang="5400000">
                <a:pos x="wd2" y="hd2"/>
              </a:cxn>
              <a:cxn ang="10800000">
                <a:pos x="wd2" y="hd2"/>
              </a:cxn>
              <a:cxn ang="16200000">
                <a:pos x="wd2" y="hd2"/>
              </a:cxn>
            </a:cxnLst>
            <a:rect l="0" t="0" r="r" b="b"/>
            <a:pathLst>
              <a:path w="21600" h="21600" extrusionOk="0">
                <a:moveTo>
                  <a:pt x="14400" y="5997"/>
                </a:moveTo>
                <a:cubicBezTo>
                  <a:pt x="15083" y="6740"/>
                  <a:pt x="15451" y="7961"/>
                  <a:pt x="15293" y="9181"/>
                </a:cubicBezTo>
                <a:cubicBezTo>
                  <a:pt x="14926" y="11516"/>
                  <a:pt x="13349" y="12206"/>
                  <a:pt x="11930" y="12206"/>
                </a:cubicBezTo>
                <a:cubicBezTo>
                  <a:pt x="11772" y="12206"/>
                  <a:pt x="11772" y="12206"/>
                  <a:pt x="11772" y="12206"/>
                </a:cubicBezTo>
                <a:cubicBezTo>
                  <a:pt x="11772" y="12737"/>
                  <a:pt x="11772" y="12737"/>
                  <a:pt x="11772" y="12737"/>
                </a:cubicBezTo>
                <a:cubicBezTo>
                  <a:pt x="11772" y="13268"/>
                  <a:pt x="11404" y="13799"/>
                  <a:pt x="10879" y="13799"/>
                </a:cubicBezTo>
                <a:cubicBezTo>
                  <a:pt x="10353" y="13799"/>
                  <a:pt x="9828" y="13268"/>
                  <a:pt x="9828" y="12737"/>
                </a:cubicBezTo>
                <a:cubicBezTo>
                  <a:pt x="9828" y="12047"/>
                  <a:pt x="9828" y="12047"/>
                  <a:pt x="9828" y="12047"/>
                </a:cubicBezTo>
                <a:cubicBezTo>
                  <a:pt x="9828" y="11304"/>
                  <a:pt x="10196" y="10455"/>
                  <a:pt x="11930" y="10455"/>
                </a:cubicBezTo>
                <a:cubicBezTo>
                  <a:pt x="12823" y="10455"/>
                  <a:pt x="13349" y="9924"/>
                  <a:pt x="13349" y="9022"/>
                </a:cubicBezTo>
                <a:cubicBezTo>
                  <a:pt x="13349" y="8651"/>
                  <a:pt x="13507" y="7801"/>
                  <a:pt x="12981" y="7271"/>
                </a:cubicBezTo>
                <a:cubicBezTo>
                  <a:pt x="12455" y="6740"/>
                  <a:pt x="11772" y="6369"/>
                  <a:pt x="10721" y="6369"/>
                </a:cubicBezTo>
                <a:cubicBezTo>
                  <a:pt x="8619" y="6369"/>
                  <a:pt x="8619" y="7801"/>
                  <a:pt x="8619" y="7961"/>
                </a:cubicBezTo>
                <a:cubicBezTo>
                  <a:pt x="8619" y="8491"/>
                  <a:pt x="8251" y="8863"/>
                  <a:pt x="7726" y="8863"/>
                </a:cubicBezTo>
                <a:cubicBezTo>
                  <a:pt x="7200" y="8863"/>
                  <a:pt x="6674" y="8491"/>
                  <a:pt x="6674" y="7961"/>
                </a:cubicBezTo>
                <a:cubicBezTo>
                  <a:pt x="6674" y="7058"/>
                  <a:pt x="7410" y="4617"/>
                  <a:pt x="10721" y="4617"/>
                </a:cubicBezTo>
                <a:cubicBezTo>
                  <a:pt x="12666" y="4617"/>
                  <a:pt x="13717" y="5307"/>
                  <a:pt x="14400" y="5997"/>
                </a:cubicBezTo>
                <a:close/>
                <a:moveTo>
                  <a:pt x="10721" y="14488"/>
                </a:moveTo>
                <a:cubicBezTo>
                  <a:pt x="10564" y="14488"/>
                  <a:pt x="10196" y="14701"/>
                  <a:pt x="10038" y="14860"/>
                </a:cubicBezTo>
                <a:cubicBezTo>
                  <a:pt x="9670" y="15231"/>
                  <a:pt x="9670" y="15391"/>
                  <a:pt x="9670" y="15762"/>
                </a:cubicBezTo>
                <a:cubicBezTo>
                  <a:pt x="9670" y="16134"/>
                  <a:pt x="9670" y="16452"/>
                  <a:pt x="10038" y="16611"/>
                </a:cubicBezTo>
                <a:cubicBezTo>
                  <a:pt x="10196" y="16824"/>
                  <a:pt x="10564" y="16983"/>
                  <a:pt x="10721" y="16983"/>
                </a:cubicBezTo>
                <a:cubicBezTo>
                  <a:pt x="11089" y="16983"/>
                  <a:pt x="11404" y="16824"/>
                  <a:pt x="11615" y="16611"/>
                </a:cubicBezTo>
                <a:cubicBezTo>
                  <a:pt x="11772" y="16452"/>
                  <a:pt x="11930" y="16134"/>
                  <a:pt x="11930" y="15762"/>
                </a:cubicBezTo>
                <a:cubicBezTo>
                  <a:pt x="11930" y="15391"/>
                  <a:pt x="11772" y="15231"/>
                  <a:pt x="11615" y="14860"/>
                </a:cubicBezTo>
                <a:cubicBezTo>
                  <a:pt x="11404" y="14701"/>
                  <a:pt x="11089" y="14488"/>
                  <a:pt x="10721" y="14488"/>
                </a:cubicBezTo>
                <a:close/>
                <a:moveTo>
                  <a:pt x="21600" y="10773"/>
                </a:moveTo>
                <a:cubicBezTo>
                  <a:pt x="21600" y="16824"/>
                  <a:pt x="16660" y="21600"/>
                  <a:pt x="10879" y="21600"/>
                </a:cubicBezTo>
                <a:cubicBezTo>
                  <a:pt x="4940" y="21600"/>
                  <a:pt x="0" y="16824"/>
                  <a:pt x="0" y="10773"/>
                </a:cubicBezTo>
                <a:cubicBezTo>
                  <a:pt x="0" y="4776"/>
                  <a:pt x="4940" y="0"/>
                  <a:pt x="10879" y="0"/>
                </a:cubicBezTo>
                <a:cubicBezTo>
                  <a:pt x="16660" y="0"/>
                  <a:pt x="21600" y="4776"/>
                  <a:pt x="21600" y="10773"/>
                </a:cubicBezTo>
                <a:close/>
                <a:moveTo>
                  <a:pt x="19655" y="10773"/>
                </a:moveTo>
                <a:cubicBezTo>
                  <a:pt x="19655" y="5838"/>
                  <a:pt x="15819" y="1751"/>
                  <a:pt x="10879" y="1751"/>
                </a:cubicBezTo>
                <a:cubicBezTo>
                  <a:pt x="5991" y="1751"/>
                  <a:pt x="1945" y="5838"/>
                  <a:pt x="1945" y="10773"/>
                </a:cubicBezTo>
                <a:cubicBezTo>
                  <a:pt x="1945" y="15762"/>
                  <a:pt x="5991" y="19849"/>
                  <a:pt x="10879" y="19849"/>
                </a:cubicBezTo>
                <a:cubicBezTo>
                  <a:pt x="15819" y="19849"/>
                  <a:pt x="19655" y="15762"/>
                  <a:pt x="19655" y="1077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1" name="Shape 2901"/>
          <p:cNvSpPr/>
          <p:nvPr/>
        </p:nvSpPr>
        <p:spPr>
          <a:xfrm>
            <a:off x="12710862" y="8911383"/>
            <a:ext cx="370890" cy="370883"/>
          </a:xfrm>
          <a:custGeom>
            <a:avLst/>
            <a:gdLst/>
            <a:ahLst/>
            <a:cxnLst>
              <a:cxn ang="0">
                <a:pos x="wd2" y="hd2"/>
              </a:cxn>
              <a:cxn ang="5400000">
                <a:pos x="wd2" y="hd2"/>
              </a:cxn>
              <a:cxn ang="10800000">
                <a:pos x="wd2" y="hd2"/>
              </a:cxn>
              <a:cxn ang="16200000">
                <a:pos x="wd2" y="hd2"/>
              </a:cxn>
            </a:cxnLst>
            <a:rect l="0" t="0" r="r" b="b"/>
            <a:pathLst>
              <a:path w="21600" h="21600" extrusionOk="0">
                <a:moveTo>
                  <a:pt x="10168" y="17354"/>
                </a:moveTo>
                <a:cubicBezTo>
                  <a:pt x="10010" y="17354"/>
                  <a:pt x="9799" y="17354"/>
                  <a:pt x="9641" y="17195"/>
                </a:cubicBezTo>
                <a:cubicBezTo>
                  <a:pt x="9483" y="16983"/>
                  <a:pt x="9272" y="16611"/>
                  <a:pt x="9272" y="16452"/>
                </a:cubicBezTo>
                <a:cubicBezTo>
                  <a:pt x="10537" y="10455"/>
                  <a:pt x="10537" y="10455"/>
                  <a:pt x="10537" y="10455"/>
                </a:cubicBezTo>
                <a:cubicBezTo>
                  <a:pt x="9799" y="10773"/>
                  <a:pt x="9799" y="10773"/>
                  <a:pt x="9799" y="10773"/>
                </a:cubicBezTo>
                <a:cubicBezTo>
                  <a:pt x="9483" y="10986"/>
                  <a:pt x="8956" y="10986"/>
                  <a:pt x="8745" y="10455"/>
                </a:cubicBezTo>
                <a:cubicBezTo>
                  <a:pt x="8587" y="10084"/>
                  <a:pt x="8745" y="9553"/>
                  <a:pt x="9114" y="9394"/>
                </a:cubicBezTo>
                <a:cubicBezTo>
                  <a:pt x="11221" y="8120"/>
                  <a:pt x="11221" y="8120"/>
                  <a:pt x="11221" y="8120"/>
                </a:cubicBezTo>
                <a:cubicBezTo>
                  <a:pt x="11590" y="7961"/>
                  <a:pt x="11906" y="7961"/>
                  <a:pt x="12117" y="8120"/>
                </a:cubicBezTo>
                <a:cubicBezTo>
                  <a:pt x="12433" y="8332"/>
                  <a:pt x="12644" y="8651"/>
                  <a:pt x="12433" y="9022"/>
                </a:cubicBezTo>
                <a:cubicBezTo>
                  <a:pt x="11221" y="15231"/>
                  <a:pt x="11221" y="15231"/>
                  <a:pt x="11221" y="15231"/>
                </a:cubicBezTo>
                <a:cubicBezTo>
                  <a:pt x="12275" y="14701"/>
                  <a:pt x="12275" y="14701"/>
                  <a:pt x="12275" y="14701"/>
                </a:cubicBezTo>
                <a:cubicBezTo>
                  <a:pt x="12644" y="14488"/>
                  <a:pt x="13171" y="14701"/>
                  <a:pt x="13329" y="15231"/>
                </a:cubicBezTo>
                <a:cubicBezTo>
                  <a:pt x="13487" y="15603"/>
                  <a:pt x="13329" y="16134"/>
                  <a:pt x="13013" y="16293"/>
                </a:cubicBezTo>
                <a:cubicBezTo>
                  <a:pt x="10537" y="17354"/>
                  <a:pt x="10537" y="17354"/>
                  <a:pt x="10537" y="17354"/>
                </a:cubicBezTo>
                <a:cubicBezTo>
                  <a:pt x="10326" y="17354"/>
                  <a:pt x="10326" y="17354"/>
                  <a:pt x="10168" y="17354"/>
                </a:cubicBezTo>
                <a:close/>
                <a:moveTo>
                  <a:pt x="12433" y="5997"/>
                </a:moveTo>
                <a:cubicBezTo>
                  <a:pt x="12802" y="5838"/>
                  <a:pt x="12802" y="5466"/>
                  <a:pt x="12802" y="5307"/>
                </a:cubicBezTo>
                <a:cubicBezTo>
                  <a:pt x="12802" y="4936"/>
                  <a:pt x="12802" y="4617"/>
                  <a:pt x="12433" y="4405"/>
                </a:cubicBezTo>
                <a:cubicBezTo>
                  <a:pt x="12275" y="4246"/>
                  <a:pt x="11906" y="4086"/>
                  <a:pt x="11748" y="4086"/>
                </a:cubicBezTo>
                <a:cubicBezTo>
                  <a:pt x="11380" y="4086"/>
                  <a:pt x="11063" y="4246"/>
                  <a:pt x="10853" y="4405"/>
                </a:cubicBezTo>
                <a:cubicBezTo>
                  <a:pt x="10695" y="4617"/>
                  <a:pt x="10537" y="4936"/>
                  <a:pt x="10537" y="5307"/>
                </a:cubicBezTo>
                <a:cubicBezTo>
                  <a:pt x="10537" y="5466"/>
                  <a:pt x="10695" y="5838"/>
                  <a:pt x="10853" y="5997"/>
                </a:cubicBezTo>
                <a:cubicBezTo>
                  <a:pt x="11063" y="6369"/>
                  <a:pt x="11380" y="6369"/>
                  <a:pt x="11748" y="6369"/>
                </a:cubicBezTo>
                <a:cubicBezTo>
                  <a:pt x="11906" y="6369"/>
                  <a:pt x="12275" y="6369"/>
                  <a:pt x="12433" y="5997"/>
                </a:cubicBezTo>
                <a:close/>
                <a:moveTo>
                  <a:pt x="21600" y="10773"/>
                </a:moveTo>
                <a:cubicBezTo>
                  <a:pt x="21600" y="4776"/>
                  <a:pt x="16700" y="0"/>
                  <a:pt x="10853" y="0"/>
                </a:cubicBezTo>
                <a:cubicBezTo>
                  <a:pt x="4900" y="0"/>
                  <a:pt x="0" y="4776"/>
                  <a:pt x="0" y="10773"/>
                </a:cubicBezTo>
                <a:cubicBezTo>
                  <a:pt x="0" y="16824"/>
                  <a:pt x="4900" y="21600"/>
                  <a:pt x="10853" y="21600"/>
                </a:cubicBezTo>
                <a:cubicBezTo>
                  <a:pt x="16700" y="21600"/>
                  <a:pt x="21600" y="16824"/>
                  <a:pt x="21600" y="10773"/>
                </a:cubicBezTo>
                <a:close/>
                <a:moveTo>
                  <a:pt x="19651" y="10773"/>
                </a:moveTo>
                <a:cubicBezTo>
                  <a:pt x="19651" y="15762"/>
                  <a:pt x="15805" y="19849"/>
                  <a:pt x="10853" y="19849"/>
                </a:cubicBezTo>
                <a:cubicBezTo>
                  <a:pt x="5953" y="19849"/>
                  <a:pt x="1897" y="15762"/>
                  <a:pt x="1897" y="10773"/>
                </a:cubicBezTo>
                <a:cubicBezTo>
                  <a:pt x="1897" y="5838"/>
                  <a:pt x="5953" y="1751"/>
                  <a:pt x="10853" y="1751"/>
                </a:cubicBezTo>
                <a:cubicBezTo>
                  <a:pt x="15805" y="1751"/>
                  <a:pt x="19651" y="5838"/>
                  <a:pt x="19651" y="1077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2" name="Shape 2902"/>
          <p:cNvSpPr/>
          <p:nvPr/>
        </p:nvSpPr>
        <p:spPr>
          <a:xfrm>
            <a:off x="4657433" y="9809015"/>
            <a:ext cx="370704" cy="368759"/>
          </a:xfrm>
          <a:custGeom>
            <a:avLst/>
            <a:gdLst/>
            <a:ahLst/>
            <a:cxnLst>
              <a:cxn ang="0">
                <a:pos x="wd2" y="hd2"/>
              </a:cxn>
              <a:cxn ang="5400000">
                <a:pos x="wd2" y="hd2"/>
              </a:cxn>
              <a:cxn ang="10800000">
                <a:pos x="wd2" y="hd2"/>
              </a:cxn>
              <a:cxn ang="16200000">
                <a:pos x="wd2" y="hd2"/>
              </a:cxn>
            </a:cxnLst>
            <a:rect l="0" t="0" r="r" b="b"/>
            <a:pathLst>
              <a:path w="19680" h="20588" extrusionOk="0">
                <a:moveTo>
                  <a:pt x="16800" y="3035"/>
                </a:moveTo>
                <a:cubicBezTo>
                  <a:pt x="12960" y="-1012"/>
                  <a:pt x="6720" y="-1012"/>
                  <a:pt x="2880" y="3035"/>
                </a:cubicBezTo>
                <a:cubicBezTo>
                  <a:pt x="-960" y="7082"/>
                  <a:pt x="-960" y="13506"/>
                  <a:pt x="2880" y="17553"/>
                </a:cubicBezTo>
                <a:cubicBezTo>
                  <a:pt x="4800" y="19576"/>
                  <a:pt x="7344" y="20588"/>
                  <a:pt x="9936" y="20588"/>
                </a:cubicBezTo>
                <a:cubicBezTo>
                  <a:pt x="12336" y="20588"/>
                  <a:pt x="14880" y="19576"/>
                  <a:pt x="16800" y="17553"/>
                </a:cubicBezTo>
                <a:cubicBezTo>
                  <a:pt x="20640" y="13506"/>
                  <a:pt x="20640" y="7082"/>
                  <a:pt x="16800" y="3035"/>
                </a:cubicBezTo>
                <a:close/>
                <a:moveTo>
                  <a:pt x="4176" y="16389"/>
                </a:moveTo>
                <a:cubicBezTo>
                  <a:pt x="1104" y="13152"/>
                  <a:pt x="960" y="8296"/>
                  <a:pt x="3504" y="4907"/>
                </a:cubicBezTo>
                <a:cubicBezTo>
                  <a:pt x="15072" y="16895"/>
                  <a:pt x="15072" y="16895"/>
                  <a:pt x="15072" y="16895"/>
                </a:cubicBezTo>
                <a:cubicBezTo>
                  <a:pt x="11856" y="19779"/>
                  <a:pt x="7056" y="19425"/>
                  <a:pt x="4176" y="16389"/>
                </a:cubicBezTo>
                <a:close/>
                <a:moveTo>
                  <a:pt x="16176" y="15681"/>
                </a:moveTo>
                <a:cubicBezTo>
                  <a:pt x="4800" y="3743"/>
                  <a:pt x="4800" y="3743"/>
                  <a:pt x="4800" y="3743"/>
                </a:cubicBezTo>
                <a:cubicBezTo>
                  <a:pt x="6240" y="2377"/>
                  <a:pt x="8016" y="1720"/>
                  <a:pt x="9936" y="1720"/>
                </a:cubicBezTo>
                <a:cubicBezTo>
                  <a:pt x="12000" y="1720"/>
                  <a:pt x="14064" y="2529"/>
                  <a:pt x="15696" y="4249"/>
                </a:cubicBezTo>
                <a:cubicBezTo>
                  <a:pt x="18576" y="7436"/>
                  <a:pt x="18720" y="12343"/>
                  <a:pt x="16176" y="1568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3" name="Shape 2903"/>
          <p:cNvSpPr/>
          <p:nvPr/>
        </p:nvSpPr>
        <p:spPr>
          <a:xfrm>
            <a:off x="5586822" y="9806886"/>
            <a:ext cx="298928" cy="370883"/>
          </a:xfrm>
          <a:custGeom>
            <a:avLst/>
            <a:gdLst/>
            <a:ahLst/>
            <a:cxnLst>
              <a:cxn ang="0">
                <a:pos x="wd2" y="hd2"/>
              </a:cxn>
              <a:cxn ang="5400000">
                <a:pos x="wd2" y="hd2"/>
              </a:cxn>
              <a:cxn ang="10800000">
                <a:pos x="wd2" y="hd2"/>
              </a:cxn>
              <a:cxn ang="16200000">
                <a:pos x="wd2" y="hd2"/>
              </a:cxn>
            </a:cxnLst>
            <a:rect l="0" t="0" r="r" b="b"/>
            <a:pathLst>
              <a:path w="21600" h="21600" extrusionOk="0">
                <a:moveTo>
                  <a:pt x="10931" y="5148"/>
                </a:moveTo>
                <a:cubicBezTo>
                  <a:pt x="10735" y="4989"/>
                  <a:pt x="10473" y="4989"/>
                  <a:pt x="10080" y="4989"/>
                </a:cubicBezTo>
                <a:cubicBezTo>
                  <a:pt x="1309" y="4989"/>
                  <a:pt x="1309" y="4989"/>
                  <a:pt x="1309" y="4989"/>
                </a:cubicBezTo>
                <a:cubicBezTo>
                  <a:pt x="916" y="4989"/>
                  <a:pt x="0" y="5148"/>
                  <a:pt x="0" y="5679"/>
                </a:cubicBezTo>
                <a:cubicBezTo>
                  <a:pt x="0" y="20539"/>
                  <a:pt x="0" y="20539"/>
                  <a:pt x="0" y="20539"/>
                </a:cubicBezTo>
                <a:cubicBezTo>
                  <a:pt x="0" y="21069"/>
                  <a:pt x="916" y="21600"/>
                  <a:pt x="1309" y="21600"/>
                </a:cubicBezTo>
                <a:cubicBezTo>
                  <a:pt x="15316" y="21600"/>
                  <a:pt x="15316" y="21600"/>
                  <a:pt x="15316" y="21600"/>
                </a:cubicBezTo>
                <a:cubicBezTo>
                  <a:pt x="15709" y="21600"/>
                  <a:pt x="16167" y="21069"/>
                  <a:pt x="16167" y="20539"/>
                </a:cubicBezTo>
                <a:cubicBezTo>
                  <a:pt x="16167" y="9765"/>
                  <a:pt x="16167" y="9765"/>
                  <a:pt x="16167" y="9765"/>
                </a:cubicBezTo>
                <a:cubicBezTo>
                  <a:pt x="16167" y="9553"/>
                  <a:pt x="16167" y="9394"/>
                  <a:pt x="15971" y="9234"/>
                </a:cubicBezTo>
                <a:lnTo>
                  <a:pt x="10931" y="5148"/>
                </a:lnTo>
                <a:close/>
                <a:moveTo>
                  <a:pt x="13745" y="9924"/>
                </a:moveTo>
                <a:cubicBezTo>
                  <a:pt x="10080" y="9924"/>
                  <a:pt x="10080" y="9924"/>
                  <a:pt x="10080" y="9924"/>
                </a:cubicBezTo>
                <a:cubicBezTo>
                  <a:pt x="10080" y="6740"/>
                  <a:pt x="10080" y="6740"/>
                  <a:pt x="10080" y="6740"/>
                </a:cubicBezTo>
                <a:lnTo>
                  <a:pt x="13745" y="9924"/>
                </a:lnTo>
                <a:close/>
                <a:moveTo>
                  <a:pt x="2422" y="19849"/>
                </a:moveTo>
                <a:cubicBezTo>
                  <a:pt x="2422" y="6581"/>
                  <a:pt x="2422" y="6581"/>
                  <a:pt x="2422" y="6581"/>
                </a:cubicBezTo>
                <a:cubicBezTo>
                  <a:pt x="7855" y="6581"/>
                  <a:pt x="7855" y="6581"/>
                  <a:pt x="7855" y="6581"/>
                </a:cubicBezTo>
                <a:cubicBezTo>
                  <a:pt x="7855" y="10614"/>
                  <a:pt x="7855" y="10614"/>
                  <a:pt x="7855" y="10614"/>
                </a:cubicBezTo>
                <a:cubicBezTo>
                  <a:pt x="7855" y="11145"/>
                  <a:pt x="8509" y="11516"/>
                  <a:pt x="8967" y="11516"/>
                </a:cubicBezTo>
                <a:cubicBezTo>
                  <a:pt x="14007" y="11516"/>
                  <a:pt x="14007" y="11516"/>
                  <a:pt x="14007" y="11516"/>
                </a:cubicBezTo>
                <a:cubicBezTo>
                  <a:pt x="14007" y="19849"/>
                  <a:pt x="14007" y="19849"/>
                  <a:pt x="14007" y="19849"/>
                </a:cubicBezTo>
                <a:lnTo>
                  <a:pt x="2422" y="19849"/>
                </a:lnTo>
                <a:close/>
                <a:moveTo>
                  <a:pt x="21404" y="4246"/>
                </a:moveTo>
                <a:cubicBezTo>
                  <a:pt x="16364" y="212"/>
                  <a:pt x="16364" y="212"/>
                  <a:pt x="16364" y="212"/>
                </a:cubicBezTo>
                <a:cubicBezTo>
                  <a:pt x="16167" y="0"/>
                  <a:pt x="15971" y="0"/>
                  <a:pt x="15709" y="0"/>
                </a:cubicBezTo>
                <a:cubicBezTo>
                  <a:pt x="7004" y="0"/>
                  <a:pt x="7004" y="0"/>
                  <a:pt x="7004" y="0"/>
                </a:cubicBezTo>
                <a:cubicBezTo>
                  <a:pt x="6545" y="0"/>
                  <a:pt x="6153" y="212"/>
                  <a:pt x="6153" y="531"/>
                </a:cubicBezTo>
                <a:cubicBezTo>
                  <a:pt x="6153" y="2866"/>
                  <a:pt x="6153" y="2866"/>
                  <a:pt x="6153" y="2866"/>
                </a:cubicBezTo>
                <a:cubicBezTo>
                  <a:pt x="6153" y="3184"/>
                  <a:pt x="6545" y="3556"/>
                  <a:pt x="7004" y="3556"/>
                </a:cubicBezTo>
                <a:cubicBezTo>
                  <a:pt x="7658" y="3556"/>
                  <a:pt x="7855" y="3184"/>
                  <a:pt x="7855" y="2866"/>
                </a:cubicBezTo>
                <a:cubicBezTo>
                  <a:pt x="7855" y="1433"/>
                  <a:pt x="7855" y="1433"/>
                  <a:pt x="7855" y="1433"/>
                </a:cubicBezTo>
                <a:cubicBezTo>
                  <a:pt x="14007" y="1433"/>
                  <a:pt x="14007" y="1433"/>
                  <a:pt x="14007" y="1433"/>
                </a:cubicBezTo>
                <a:cubicBezTo>
                  <a:pt x="14007" y="5307"/>
                  <a:pt x="14007" y="5307"/>
                  <a:pt x="14007" y="5307"/>
                </a:cubicBezTo>
                <a:cubicBezTo>
                  <a:pt x="14007" y="5679"/>
                  <a:pt x="14400" y="6050"/>
                  <a:pt x="14858" y="6050"/>
                </a:cubicBezTo>
                <a:cubicBezTo>
                  <a:pt x="19898" y="6050"/>
                  <a:pt x="19898" y="6050"/>
                  <a:pt x="19898" y="6050"/>
                </a:cubicBezTo>
                <a:cubicBezTo>
                  <a:pt x="19898" y="14860"/>
                  <a:pt x="19898" y="14860"/>
                  <a:pt x="19898" y="14860"/>
                </a:cubicBezTo>
                <a:cubicBezTo>
                  <a:pt x="18589" y="14860"/>
                  <a:pt x="18589" y="14860"/>
                  <a:pt x="18589" y="14860"/>
                </a:cubicBezTo>
                <a:cubicBezTo>
                  <a:pt x="18131" y="14860"/>
                  <a:pt x="17673" y="15072"/>
                  <a:pt x="17673" y="15603"/>
                </a:cubicBezTo>
                <a:cubicBezTo>
                  <a:pt x="17673" y="15921"/>
                  <a:pt x="18131" y="16293"/>
                  <a:pt x="18589" y="16293"/>
                </a:cubicBezTo>
                <a:cubicBezTo>
                  <a:pt x="20945" y="16293"/>
                  <a:pt x="20945" y="16293"/>
                  <a:pt x="20945" y="16293"/>
                </a:cubicBezTo>
                <a:cubicBezTo>
                  <a:pt x="21404" y="16293"/>
                  <a:pt x="21600" y="15921"/>
                  <a:pt x="21600" y="15444"/>
                </a:cubicBezTo>
                <a:cubicBezTo>
                  <a:pt x="21600" y="4776"/>
                  <a:pt x="21600" y="4776"/>
                  <a:pt x="21600" y="4776"/>
                </a:cubicBezTo>
                <a:cubicBezTo>
                  <a:pt x="21600" y="4458"/>
                  <a:pt x="21600" y="4246"/>
                  <a:pt x="21404" y="4246"/>
                </a:cubicBezTo>
                <a:close/>
                <a:moveTo>
                  <a:pt x="15709" y="1592"/>
                </a:moveTo>
                <a:cubicBezTo>
                  <a:pt x="19636" y="4617"/>
                  <a:pt x="19636" y="4617"/>
                  <a:pt x="19636" y="4617"/>
                </a:cubicBezTo>
                <a:cubicBezTo>
                  <a:pt x="15709" y="4617"/>
                  <a:pt x="15709" y="4617"/>
                  <a:pt x="15709" y="4617"/>
                </a:cubicBezTo>
                <a:lnTo>
                  <a:pt x="15709" y="159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4" name="Shape 2904"/>
          <p:cNvSpPr/>
          <p:nvPr/>
        </p:nvSpPr>
        <p:spPr>
          <a:xfrm>
            <a:off x="6460908" y="9806886"/>
            <a:ext cx="350086" cy="370883"/>
          </a:xfrm>
          <a:custGeom>
            <a:avLst/>
            <a:gdLst/>
            <a:ahLst/>
            <a:cxnLst>
              <a:cxn ang="0">
                <a:pos x="wd2" y="hd2"/>
              </a:cxn>
              <a:cxn ang="5400000">
                <a:pos x="wd2" y="hd2"/>
              </a:cxn>
              <a:cxn ang="10800000">
                <a:pos x="wd2" y="hd2"/>
              </a:cxn>
              <a:cxn ang="16200000">
                <a:pos x="wd2" y="hd2"/>
              </a:cxn>
            </a:cxnLst>
            <a:rect l="0" t="0" r="r" b="b"/>
            <a:pathLst>
              <a:path w="21307" h="21600" extrusionOk="0">
                <a:moveTo>
                  <a:pt x="10727" y="6050"/>
                </a:moveTo>
                <a:cubicBezTo>
                  <a:pt x="10174" y="6050"/>
                  <a:pt x="9622" y="5679"/>
                  <a:pt x="9622" y="5148"/>
                </a:cubicBezTo>
                <a:cubicBezTo>
                  <a:pt x="9622" y="1061"/>
                  <a:pt x="9622" y="1061"/>
                  <a:pt x="9622" y="1061"/>
                </a:cubicBezTo>
                <a:cubicBezTo>
                  <a:pt x="9622" y="531"/>
                  <a:pt x="10174" y="0"/>
                  <a:pt x="10727" y="0"/>
                </a:cubicBezTo>
                <a:cubicBezTo>
                  <a:pt x="11279" y="0"/>
                  <a:pt x="11666" y="531"/>
                  <a:pt x="11666" y="1061"/>
                </a:cubicBezTo>
                <a:cubicBezTo>
                  <a:pt x="11666" y="5148"/>
                  <a:pt x="11666" y="5148"/>
                  <a:pt x="11666" y="5148"/>
                </a:cubicBezTo>
                <a:cubicBezTo>
                  <a:pt x="11666" y="5679"/>
                  <a:pt x="11279" y="6050"/>
                  <a:pt x="10727" y="6050"/>
                </a:cubicBezTo>
                <a:close/>
                <a:moveTo>
                  <a:pt x="7799" y="6899"/>
                </a:moveTo>
                <a:cubicBezTo>
                  <a:pt x="8130" y="6581"/>
                  <a:pt x="8351" y="6050"/>
                  <a:pt x="7965" y="5679"/>
                </a:cubicBezTo>
                <a:cubicBezTo>
                  <a:pt x="5424" y="2335"/>
                  <a:pt x="5424" y="2335"/>
                  <a:pt x="5424" y="2335"/>
                </a:cubicBezTo>
                <a:cubicBezTo>
                  <a:pt x="5203" y="1964"/>
                  <a:pt x="4484" y="1804"/>
                  <a:pt x="4098" y="2123"/>
                </a:cubicBezTo>
                <a:cubicBezTo>
                  <a:pt x="3711" y="2494"/>
                  <a:pt x="3545" y="3025"/>
                  <a:pt x="3932" y="3397"/>
                </a:cubicBezTo>
                <a:cubicBezTo>
                  <a:pt x="6307" y="6740"/>
                  <a:pt x="6307" y="6740"/>
                  <a:pt x="6307" y="6740"/>
                </a:cubicBezTo>
                <a:cubicBezTo>
                  <a:pt x="6473" y="6899"/>
                  <a:pt x="6860" y="7112"/>
                  <a:pt x="7247" y="7112"/>
                </a:cubicBezTo>
                <a:cubicBezTo>
                  <a:pt x="7412" y="7112"/>
                  <a:pt x="7633" y="7112"/>
                  <a:pt x="7799" y="6899"/>
                </a:cubicBezTo>
                <a:close/>
                <a:moveTo>
                  <a:pt x="5921" y="9394"/>
                </a:moveTo>
                <a:cubicBezTo>
                  <a:pt x="6142" y="8863"/>
                  <a:pt x="5755" y="8332"/>
                  <a:pt x="5424" y="8173"/>
                </a:cubicBezTo>
                <a:cubicBezTo>
                  <a:pt x="1336" y="6899"/>
                  <a:pt x="1336" y="6899"/>
                  <a:pt x="1336" y="6899"/>
                </a:cubicBezTo>
                <a:cubicBezTo>
                  <a:pt x="783" y="6740"/>
                  <a:pt x="231" y="6899"/>
                  <a:pt x="65" y="7430"/>
                </a:cubicBezTo>
                <a:cubicBezTo>
                  <a:pt x="-156" y="7961"/>
                  <a:pt x="231" y="8491"/>
                  <a:pt x="617" y="8704"/>
                </a:cubicBezTo>
                <a:cubicBezTo>
                  <a:pt x="4650" y="9924"/>
                  <a:pt x="4650" y="9924"/>
                  <a:pt x="4650" y="9924"/>
                </a:cubicBezTo>
                <a:cubicBezTo>
                  <a:pt x="4816" y="9924"/>
                  <a:pt x="4816" y="9924"/>
                  <a:pt x="5037" y="9924"/>
                </a:cubicBezTo>
                <a:cubicBezTo>
                  <a:pt x="5424" y="9924"/>
                  <a:pt x="5755" y="9765"/>
                  <a:pt x="5921" y="9394"/>
                </a:cubicBezTo>
                <a:close/>
                <a:moveTo>
                  <a:pt x="1336" y="14701"/>
                </a:moveTo>
                <a:cubicBezTo>
                  <a:pt x="5424" y="13480"/>
                  <a:pt x="5424" y="13480"/>
                  <a:pt x="5424" y="13480"/>
                </a:cubicBezTo>
                <a:cubicBezTo>
                  <a:pt x="5755" y="13268"/>
                  <a:pt x="6142" y="12737"/>
                  <a:pt x="5921" y="12206"/>
                </a:cubicBezTo>
                <a:cubicBezTo>
                  <a:pt x="5755" y="11888"/>
                  <a:pt x="5203" y="11516"/>
                  <a:pt x="4650" y="11676"/>
                </a:cubicBezTo>
                <a:cubicBezTo>
                  <a:pt x="617" y="12949"/>
                  <a:pt x="617" y="12949"/>
                  <a:pt x="617" y="12949"/>
                </a:cubicBezTo>
                <a:cubicBezTo>
                  <a:pt x="231" y="13109"/>
                  <a:pt x="-156" y="13639"/>
                  <a:pt x="65" y="14170"/>
                </a:cubicBezTo>
                <a:cubicBezTo>
                  <a:pt x="231" y="14542"/>
                  <a:pt x="617" y="14701"/>
                  <a:pt x="949" y="14701"/>
                </a:cubicBezTo>
                <a:cubicBezTo>
                  <a:pt x="1170" y="14701"/>
                  <a:pt x="1170" y="14701"/>
                  <a:pt x="1336" y="14701"/>
                </a:cubicBezTo>
                <a:close/>
                <a:moveTo>
                  <a:pt x="5424" y="19318"/>
                </a:moveTo>
                <a:cubicBezTo>
                  <a:pt x="7965" y="15921"/>
                  <a:pt x="7965" y="15921"/>
                  <a:pt x="7965" y="15921"/>
                </a:cubicBezTo>
                <a:cubicBezTo>
                  <a:pt x="8351" y="15603"/>
                  <a:pt x="8130" y="15072"/>
                  <a:pt x="7799" y="14701"/>
                </a:cubicBezTo>
                <a:cubicBezTo>
                  <a:pt x="7247" y="14329"/>
                  <a:pt x="6694" y="14542"/>
                  <a:pt x="6307" y="14860"/>
                </a:cubicBezTo>
                <a:cubicBezTo>
                  <a:pt x="3932" y="18257"/>
                  <a:pt x="3932" y="18257"/>
                  <a:pt x="3932" y="18257"/>
                </a:cubicBezTo>
                <a:cubicBezTo>
                  <a:pt x="3545" y="18628"/>
                  <a:pt x="3711" y="19159"/>
                  <a:pt x="4098" y="19477"/>
                </a:cubicBezTo>
                <a:cubicBezTo>
                  <a:pt x="4263" y="19689"/>
                  <a:pt x="4484" y="19689"/>
                  <a:pt x="4650" y="19689"/>
                </a:cubicBezTo>
                <a:cubicBezTo>
                  <a:pt x="5037" y="19689"/>
                  <a:pt x="5203" y="19477"/>
                  <a:pt x="5424" y="19318"/>
                </a:cubicBezTo>
                <a:close/>
                <a:moveTo>
                  <a:pt x="11666" y="20539"/>
                </a:moveTo>
                <a:cubicBezTo>
                  <a:pt x="11666" y="16452"/>
                  <a:pt x="11666" y="16452"/>
                  <a:pt x="11666" y="16452"/>
                </a:cubicBezTo>
                <a:cubicBezTo>
                  <a:pt x="11666" y="15921"/>
                  <a:pt x="11279" y="15603"/>
                  <a:pt x="10727" y="15603"/>
                </a:cubicBezTo>
                <a:cubicBezTo>
                  <a:pt x="10174" y="15603"/>
                  <a:pt x="9622" y="15921"/>
                  <a:pt x="9622" y="16452"/>
                </a:cubicBezTo>
                <a:cubicBezTo>
                  <a:pt x="9622" y="20539"/>
                  <a:pt x="9622" y="20539"/>
                  <a:pt x="9622" y="20539"/>
                </a:cubicBezTo>
                <a:cubicBezTo>
                  <a:pt x="9622" y="21069"/>
                  <a:pt x="10174" y="21600"/>
                  <a:pt x="10727" y="21600"/>
                </a:cubicBezTo>
                <a:cubicBezTo>
                  <a:pt x="11279" y="21600"/>
                  <a:pt x="11666" y="21069"/>
                  <a:pt x="11666" y="20539"/>
                </a:cubicBezTo>
                <a:close/>
                <a:moveTo>
                  <a:pt x="17190" y="19477"/>
                </a:moveTo>
                <a:cubicBezTo>
                  <a:pt x="17743" y="19159"/>
                  <a:pt x="17743" y="18628"/>
                  <a:pt x="17577" y="18257"/>
                </a:cubicBezTo>
                <a:cubicBezTo>
                  <a:pt x="14981" y="14860"/>
                  <a:pt x="14981" y="14860"/>
                  <a:pt x="14981" y="14860"/>
                </a:cubicBezTo>
                <a:cubicBezTo>
                  <a:pt x="14594" y="14542"/>
                  <a:pt x="14041" y="14329"/>
                  <a:pt x="13710" y="14701"/>
                </a:cubicBezTo>
                <a:cubicBezTo>
                  <a:pt x="13158" y="15072"/>
                  <a:pt x="13158" y="15603"/>
                  <a:pt x="13323" y="15921"/>
                </a:cubicBezTo>
                <a:cubicBezTo>
                  <a:pt x="15920" y="19318"/>
                  <a:pt x="15920" y="19318"/>
                  <a:pt x="15920" y="19318"/>
                </a:cubicBezTo>
                <a:cubicBezTo>
                  <a:pt x="16085" y="19477"/>
                  <a:pt x="16472" y="19689"/>
                  <a:pt x="16638" y="19689"/>
                </a:cubicBezTo>
                <a:cubicBezTo>
                  <a:pt x="16804" y="19689"/>
                  <a:pt x="17025" y="19689"/>
                  <a:pt x="17190" y="19477"/>
                </a:cubicBezTo>
                <a:close/>
                <a:moveTo>
                  <a:pt x="21223" y="14170"/>
                </a:moveTo>
                <a:cubicBezTo>
                  <a:pt x="21444" y="13639"/>
                  <a:pt x="21223" y="13109"/>
                  <a:pt x="20671" y="12949"/>
                </a:cubicBezTo>
                <a:cubicBezTo>
                  <a:pt x="16638" y="11676"/>
                  <a:pt x="16638" y="11676"/>
                  <a:pt x="16638" y="11676"/>
                </a:cubicBezTo>
                <a:cubicBezTo>
                  <a:pt x="16085" y="11516"/>
                  <a:pt x="15533" y="11888"/>
                  <a:pt x="15367" y="12206"/>
                </a:cubicBezTo>
                <a:cubicBezTo>
                  <a:pt x="15146" y="12737"/>
                  <a:pt x="15533" y="13268"/>
                  <a:pt x="16085" y="13480"/>
                </a:cubicBezTo>
                <a:cubicBezTo>
                  <a:pt x="20118" y="14701"/>
                  <a:pt x="20118" y="14701"/>
                  <a:pt x="20118" y="14701"/>
                </a:cubicBezTo>
                <a:lnTo>
                  <a:pt x="20339" y="14701"/>
                </a:lnTo>
                <a:cubicBezTo>
                  <a:pt x="20892" y="14701"/>
                  <a:pt x="21223" y="14542"/>
                  <a:pt x="21223" y="14170"/>
                </a:cubicBezTo>
                <a:close/>
                <a:moveTo>
                  <a:pt x="16638" y="9924"/>
                </a:moveTo>
                <a:cubicBezTo>
                  <a:pt x="20671" y="8704"/>
                  <a:pt x="20671" y="8704"/>
                  <a:pt x="20671" y="8704"/>
                </a:cubicBezTo>
                <a:cubicBezTo>
                  <a:pt x="21223" y="8491"/>
                  <a:pt x="21444" y="7961"/>
                  <a:pt x="21223" y="7430"/>
                </a:cubicBezTo>
                <a:cubicBezTo>
                  <a:pt x="21057" y="6899"/>
                  <a:pt x="20505" y="6740"/>
                  <a:pt x="20118" y="6899"/>
                </a:cubicBezTo>
                <a:cubicBezTo>
                  <a:pt x="16085" y="8173"/>
                  <a:pt x="16085" y="8173"/>
                  <a:pt x="16085" y="8173"/>
                </a:cubicBezTo>
                <a:cubicBezTo>
                  <a:pt x="15533" y="8332"/>
                  <a:pt x="15146" y="8863"/>
                  <a:pt x="15367" y="9394"/>
                </a:cubicBezTo>
                <a:cubicBezTo>
                  <a:pt x="15533" y="9765"/>
                  <a:pt x="15920" y="9924"/>
                  <a:pt x="16251" y="9924"/>
                </a:cubicBezTo>
                <a:cubicBezTo>
                  <a:pt x="16472" y="9924"/>
                  <a:pt x="16638" y="9924"/>
                  <a:pt x="16638" y="9924"/>
                </a:cubicBezTo>
                <a:close/>
                <a:moveTo>
                  <a:pt x="14981" y="6740"/>
                </a:moveTo>
                <a:cubicBezTo>
                  <a:pt x="17577" y="3397"/>
                  <a:pt x="17577" y="3397"/>
                  <a:pt x="17577" y="3397"/>
                </a:cubicBezTo>
                <a:cubicBezTo>
                  <a:pt x="17743" y="3025"/>
                  <a:pt x="17743" y="2494"/>
                  <a:pt x="17190" y="2123"/>
                </a:cubicBezTo>
                <a:cubicBezTo>
                  <a:pt x="16804" y="1804"/>
                  <a:pt x="16251" y="1964"/>
                  <a:pt x="15920" y="2335"/>
                </a:cubicBezTo>
                <a:cubicBezTo>
                  <a:pt x="13323" y="5679"/>
                  <a:pt x="13323" y="5679"/>
                  <a:pt x="13323" y="5679"/>
                </a:cubicBezTo>
                <a:cubicBezTo>
                  <a:pt x="13158" y="6050"/>
                  <a:pt x="13158" y="6581"/>
                  <a:pt x="13710" y="6899"/>
                </a:cubicBezTo>
                <a:cubicBezTo>
                  <a:pt x="13876" y="7112"/>
                  <a:pt x="14041" y="7112"/>
                  <a:pt x="14262" y="7112"/>
                </a:cubicBezTo>
                <a:cubicBezTo>
                  <a:pt x="14428" y="7112"/>
                  <a:pt x="14815" y="6899"/>
                  <a:pt x="14981" y="674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5" name="Shape 2905"/>
          <p:cNvSpPr/>
          <p:nvPr/>
        </p:nvSpPr>
        <p:spPr>
          <a:xfrm>
            <a:off x="7343209" y="9804471"/>
            <a:ext cx="371253" cy="369306"/>
          </a:xfrm>
          <a:custGeom>
            <a:avLst/>
            <a:gdLst/>
            <a:ahLst/>
            <a:cxnLst>
              <a:cxn ang="0">
                <a:pos x="wd2" y="hd2"/>
              </a:cxn>
              <a:cxn ang="5400000">
                <a:pos x="wd2" y="hd2"/>
              </a:cxn>
              <a:cxn ang="10800000">
                <a:pos x="wd2" y="hd2"/>
              </a:cxn>
              <a:cxn ang="16200000">
                <a:pos x="wd2" y="hd2"/>
              </a:cxn>
            </a:cxnLst>
            <a:rect l="0" t="0" r="r" b="b"/>
            <a:pathLst>
              <a:path w="21391" h="21508" extrusionOk="0">
                <a:moveTo>
                  <a:pt x="20476" y="11498"/>
                </a:moveTo>
                <a:cubicBezTo>
                  <a:pt x="20110" y="11498"/>
                  <a:pt x="19953" y="11498"/>
                  <a:pt x="19796" y="11129"/>
                </a:cubicBezTo>
                <a:cubicBezTo>
                  <a:pt x="10696" y="2173"/>
                  <a:pt x="10696" y="2173"/>
                  <a:pt x="10696" y="2173"/>
                </a:cubicBezTo>
                <a:cubicBezTo>
                  <a:pt x="1491" y="11129"/>
                  <a:pt x="1491" y="11129"/>
                  <a:pt x="1491" y="11129"/>
                </a:cubicBezTo>
                <a:cubicBezTo>
                  <a:pt x="1125" y="11656"/>
                  <a:pt x="602" y="11656"/>
                  <a:pt x="236" y="11129"/>
                </a:cubicBezTo>
                <a:cubicBezTo>
                  <a:pt x="-78" y="10813"/>
                  <a:pt x="-78" y="10287"/>
                  <a:pt x="236" y="9918"/>
                </a:cubicBezTo>
                <a:cubicBezTo>
                  <a:pt x="10016" y="277"/>
                  <a:pt x="10016" y="277"/>
                  <a:pt x="10016" y="277"/>
                </a:cubicBezTo>
                <a:cubicBezTo>
                  <a:pt x="10382" y="-92"/>
                  <a:pt x="10905" y="-92"/>
                  <a:pt x="11219" y="277"/>
                </a:cubicBezTo>
                <a:cubicBezTo>
                  <a:pt x="20999" y="9918"/>
                  <a:pt x="20999" y="9918"/>
                  <a:pt x="20999" y="9918"/>
                </a:cubicBezTo>
                <a:cubicBezTo>
                  <a:pt x="21522" y="10287"/>
                  <a:pt x="21522" y="10813"/>
                  <a:pt x="20999" y="11129"/>
                </a:cubicBezTo>
                <a:cubicBezTo>
                  <a:pt x="20842" y="11340"/>
                  <a:pt x="20633" y="11498"/>
                  <a:pt x="20476" y="11498"/>
                </a:cubicBezTo>
                <a:close/>
                <a:moveTo>
                  <a:pt x="18384" y="20665"/>
                </a:moveTo>
                <a:cubicBezTo>
                  <a:pt x="18384" y="11498"/>
                  <a:pt x="18384" y="11498"/>
                  <a:pt x="18384" y="11498"/>
                </a:cubicBezTo>
                <a:cubicBezTo>
                  <a:pt x="18384" y="10971"/>
                  <a:pt x="18018" y="10603"/>
                  <a:pt x="17495" y="10603"/>
                </a:cubicBezTo>
                <a:cubicBezTo>
                  <a:pt x="16972" y="10603"/>
                  <a:pt x="16449" y="10971"/>
                  <a:pt x="16449" y="11498"/>
                </a:cubicBezTo>
                <a:cubicBezTo>
                  <a:pt x="16449" y="19769"/>
                  <a:pt x="16449" y="19769"/>
                  <a:pt x="16449" y="19769"/>
                </a:cubicBezTo>
                <a:cubicBezTo>
                  <a:pt x="13677" y="19769"/>
                  <a:pt x="13677" y="19769"/>
                  <a:pt x="13677" y="19769"/>
                </a:cubicBezTo>
                <a:cubicBezTo>
                  <a:pt x="13677" y="14659"/>
                  <a:pt x="13677" y="14659"/>
                  <a:pt x="13677" y="14659"/>
                </a:cubicBezTo>
                <a:cubicBezTo>
                  <a:pt x="13677" y="13974"/>
                  <a:pt x="12997" y="13448"/>
                  <a:pt x="12474" y="13448"/>
                </a:cubicBezTo>
                <a:cubicBezTo>
                  <a:pt x="8970" y="13448"/>
                  <a:pt x="8970" y="13448"/>
                  <a:pt x="8970" y="13448"/>
                </a:cubicBezTo>
                <a:cubicBezTo>
                  <a:pt x="8290" y="13448"/>
                  <a:pt x="7767" y="13974"/>
                  <a:pt x="7767" y="14659"/>
                </a:cubicBezTo>
                <a:cubicBezTo>
                  <a:pt x="7767" y="19769"/>
                  <a:pt x="7767" y="19769"/>
                  <a:pt x="7767" y="19769"/>
                </a:cubicBezTo>
                <a:cubicBezTo>
                  <a:pt x="4786" y="19769"/>
                  <a:pt x="4786" y="19769"/>
                  <a:pt x="4786" y="19769"/>
                </a:cubicBezTo>
                <a:cubicBezTo>
                  <a:pt x="4786" y="11498"/>
                  <a:pt x="4786" y="11498"/>
                  <a:pt x="4786" y="11498"/>
                </a:cubicBezTo>
                <a:cubicBezTo>
                  <a:pt x="4786" y="10971"/>
                  <a:pt x="4420" y="10603"/>
                  <a:pt x="3897" y="10603"/>
                </a:cubicBezTo>
                <a:cubicBezTo>
                  <a:pt x="3374" y="10603"/>
                  <a:pt x="2851" y="10971"/>
                  <a:pt x="2851" y="11498"/>
                </a:cubicBezTo>
                <a:cubicBezTo>
                  <a:pt x="2851" y="20665"/>
                  <a:pt x="2851" y="20665"/>
                  <a:pt x="2851" y="20665"/>
                </a:cubicBezTo>
                <a:cubicBezTo>
                  <a:pt x="2851" y="21192"/>
                  <a:pt x="3374" y="21508"/>
                  <a:pt x="3897" y="21508"/>
                </a:cubicBezTo>
                <a:cubicBezTo>
                  <a:pt x="8604" y="21508"/>
                  <a:pt x="8604" y="21508"/>
                  <a:pt x="8604" y="21508"/>
                </a:cubicBezTo>
                <a:cubicBezTo>
                  <a:pt x="9127" y="21508"/>
                  <a:pt x="9493" y="21192"/>
                  <a:pt x="9493" y="20665"/>
                </a:cubicBezTo>
                <a:cubicBezTo>
                  <a:pt x="9493" y="15397"/>
                  <a:pt x="9493" y="15397"/>
                  <a:pt x="9493" y="15397"/>
                </a:cubicBezTo>
                <a:cubicBezTo>
                  <a:pt x="11742" y="15397"/>
                  <a:pt x="11742" y="15397"/>
                  <a:pt x="11742" y="15397"/>
                </a:cubicBezTo>
                <a:cubicBezTo>
                  <a:pt x="11742" y="20665"/>
                  <a:pt x="11742" y="20665"/>
                  <a:pt x="11742" y="20665"/>
                </a:cubicBezTo>
                <a:cubicBezTo>
                  <a:pt x="11742" y="21192"/>
                  <a:pt x="12108" y="21508"/>
                  <a:pt x="12631" y="21508"/>
                </a:cubicBezTo>
                <a:cubicBezTo>
                  <a:pt x="17495" y="21508"/>
                  <a:pt x="17495" y="21508"/>
                  <a:pt x="17495" y="21508"/>
                </a:cubicBezTo>
                <a:cubicBezTo>
                  <a:pt x="18018" y="21508"/>
                  <a:pt x="18384" y="21192"/>
                  <a:pt x="18384" y="2066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6" name="Shape 2906"/>
          <p:cNvSpPr/>
          <p:nvPr/>
        </p:nvSpPr>
        <p:spPr>
          <a:xfrm>
            <a:off x="8269330" y="9850861"/>
            <a:ext cx="310923" cy="282942"/>
          </a:xfrm>
          <a:custGeom>
            <a:avLst/>
            <a:gdLst/>
            <a:ahLst/>
            <a:cxnLst>
              <a:cxn ang="0">
                <a:pos x="wd2" y="hd2"/>
              </a:cxn>
              <a:cxn ang="5400000">
                <a:pos x="wd2" y="hd2"/>
              </a:cxn>
              <a:cxn ang="10800000">
                <a:pos x="wd2" y="hd2"/>
              </a:cxn>
              <a:cxn ang="16200000">
                <a:pos x="wd2" y="hd2"/>
              </a:cxn>
            </a:cxnLst>
            <a:rect l="0" t="0" r="r" b="b"/>
            <a:pathLst>
              <a:path w="21600" h="21600" extrusionOk="0">
                <a:moveTo>
                  <a:pt x="19716" y="3921"/>
                </a:moveTo>
                <a:cubicBezTo>
                  <a:pt x="1884" y="3921"/>
                  <a:pt x="1884" y="3921"/>
                  <a:pt x="1884" y="3921"/>
                </a:cubicBezTo>
                <a:cubicBezTo>
                  <a:pt x="816" y="3921"/>
                  <a:pt x="0" y="2958"/>
                  <a:pt x="0" y="1857"/>
                </a:cubicBezTo>
                <a:cubicBezTo>
                  <a:pt x="0" y="894"/>
                  <a:pt x="816" y="0"/>
                  <a:pt x="1884" y="0"/>
                </a:cubicBezTo>
                <a:cubicBezTo>
                  <a:pt x="19716" y="0"/>
                  <a:pt x="19716" y="0"/>
                  <a:pt x="19716" y="0"/>
                </a:cubicBezTo>
                <a:cubicBezTo>
                  <a:pt x="20721" y="0"/>
                  <a:pt x="21600" y="894"/>
                  <a:pt x="21600" y="1857"/>
                </a:cubicBezTo>
                <a:cubicBezTo>
                  <a:pt x="21600" y="2958"/>
                  <a:pt x="20721" y="3921"/>
                  <a:pt x="19716" y="3921"/>
                </a:cubicBezTo>
                <a:close/>
                <a:moveTo>
                  <a:pt x="21600" y="10800"/>
                </a:moveTo>
                <a:cubicBezTo>
                  <a:pt x="21600" y="9631"/>
                  <a:pt x="20721" y="8736"/>
                  <a:pt x="19716" y="8736"/>
                </a:cubicBezTo>
                <a:cubicBezTo>
                  <a:pt x="1884" y="8736"/>
                  <a:pt x="1884" y="8736"/>
                  <a:pt x="1884" y="8736"/>
                </a:cubicBezTo>
                <a:cubicBezTo>
                  <a:pt x="816" y="8736"/>
                  <a:pt x="0" y="9631"/>
                  <a:pt x="0" y="10800"/>
                </a:cubicBezTo>
                <a:cubicBezTo>
                  <a:pt x="0" y="11901"/>
                  <a:pt x="816" y="12864"/>
                  <a:pt x="1884" y="12864"/>
                </a:cubicBezTo>
                <a:cubicBezTo>
                  <a:pt x="19716" y="12864"/>
                  <a:pt x="19716" y="12864"/>
                  <a:pt x="19716" y="12864"/>
                </a:cubicBezTo>
                <a:cubicBezTo>
                  <a:pt x="20721" y="12864"/>
                  <a:pt x="21600" y="11901"/>
                  <a:pt x="21600" y="10800"/>
                </a:cubicBezTo>
                <a:close/>
                <a:moveTo>
                  <a:pt x="21600" y="19743"/>
                </a:moveTo>
                <a:cubicBezTo>
                  <a:pt x="21600" y="18573"/>
                  <a:pt x="20721" y="17679"/>
                  <a:pt x="19716" y="17679"/>
                </a:cubicBezTo>
                <a:cubicBezTo>
                  <a:pt x="1884" y="17679"/>
                  <a:pt x="1884" y="17679"/>
                  <a:pt x="1884" y="17679"/>
                </a:cubicBezTo>
                <a:cubicBezTo>
                  <a:pt x="816" y="17679"/>
                  <a:pt x="0" y="18573"/>
                  <a:pt x="0" y="19743"/>
                </a:cubicBezTo>
                <a:cubicBezTo>
                  <a:pt x="0" y="20637"/>
                  <a:pt x="816" y="21600"/>
                  <a:pt x="1884" y="21600"/>
                </a:cubicBezTo>
                <a:cubicBezTo>
                  <a:pt x="19716" y="21600"/>
                  <a:pt x="19716" y="21600"/>
                  <a:pt x="19716" y="21600"/>
                </a:cubicBezTo>
                <a:cubicBezTo>
                  <a:pt x="20721" y="21600"/>
                  <a:pt x="21600" y="20637"/>
                  <a:pt x="21600" y="1974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7" name="Shape 2907"/>
          <p:cNvSpPr/>
          <p:nvPr/>
        </p:nvSpPr>
        <p:spPr>
          <a:xfrm>
            <a:off x="12722855" y="8043865"/>
            <a:ext cx="358897" cy="314918"/>
          </a:xfrm>
          <a:custGeom>
            <a:avLst/>
            <a:gdLst/>
            <a:ahLst/>
            <a:cxnLst>
              <a:cxn ang="0">
                <a:pos x="wd2" y="hd2"/>
              </a:cxn>
              <a:cxn ang="5400000">
                <a:pos x="wd2" y="hd2"/>
              </a:cxn>
              <a:cxn ang="10800000">
                <a:pos x="wd2" y="hd2"/>
              </a:cxn>
              <a:cxn ang="16200000">
                <a:pos x="wd2" y="hd2"/>
              </a:cxn>
            </a:cxnLst>
            <a:rect l="0" t="0" r="r" b="b"/>
            <a:pathLst>
              <a:path w="21600" h="21600" extrusionOk="0">
                <a:moveTo>
                  <a:pt x="5604" y="1867"/>
                </a:moveTo>
                <a:cubicBezTo>
                  <a:pt x="5604" y="1245"/>
                  <a:pt x="6148" y="622"/>
                  <a:pt x="6855" y="622"/>
                </a:cubicBezTo>
                <a:cubicBezTo>
                  <a:pt x="20294" y="622"/>
                  <a:pt x="20294" y="622"/>
                  <a:pt x="20294" y="622"/>
                </a:cubicBezTo>
                <a:cubicBezTo>
                  <a:pt x="21056" y="622"/>
                  <a:pt x="21600" y="1245"/>
                  <a:pt x="21600" y="1867"/>
                </a:cubicBezTo>
                <a:cubicBezTo>
                  <a:pt x="21600" y="2677"/>
                  <a:pt x="21056" y="3299"/>
                  <a:pt x="20294" y="3299"/>
                </a:cubicBezTo>
                <a:cubicBezTo>
                  <a:pt x="6855" y="3299"/>
                  <a:pt x="6855" y="3299"/>
                  <a:pt x="6855" y="3299"/>
                </a:cubicBezTo>
                <a:cubicBezTo>
                  <a:pt x="6148" y="3299"/>
                  <a:pt x="5604" y="2677"/>
                  <a:pt x="5604" y="1867"/>
                </a:cubicBezTo>
                <a:close/>
                <a:moveTo>
                  <a:pt x="20294" y="9337"/>
                </a:moveTo>
                <a:cubicBezTo>
                  <a:pt x="6855" y="9337"/>
                  <a:pt x="6855" y="9337"/>
                  <a:pt x="6855" y="9337"/>
                </a:cubicBezTo>
                <a:cubicBezTo>
                  <a:pt x="6148" y="9337"/>
                  <a:pt x="5604" y="9960"/>
                  <a:pt x="5604" y="10769"/>
                </a:cubicBezTo>
                <a:cubicBezTo>
                  <a:pt x="5604" y="11640"/>
                  <a:pt x="6148" y="12263"/>
                  <a:pt x="6855" y="12263"/>
                </a:cubicBezTo>
                <a:cubicBezTo>
                  <a:pt x="20294" y="12263"/>
                  <a:pt x="20294" y="12263"/>
                  <a:pt x="20294" y="12263"/>
                </a:cubicBezTo>
                <a:cubicBezTo>
                  <a:pt x="21056" y="12263"/>
                  <a:pt x="21600" y="11640"/>
                  <a:pt x="21600" y="10769"/>
                </a:cubicBezTo>
                <a:cubicBezTo>
                  <a:pt x="21600" y="9960"/>
                  <a:pt x="21056" y="9337"/>
                  <a:pt x="20294" y="9337"/>
                </a:cubicBezTo>
                <a:close/>
                <a:moveTo>
                  <a:pt x="20294" y="18239"/>
                </a:moveTo>
                <a:cubicBezTo>
                  <a:pt x="6855" y="18239"/>
                  <a:pt x="6855" y="18239"/>
                  <a:pt x="6855" y="18239"/>
                </a:cubicBezTo>
                <a:cubicBezTo>
                  <a:pt x="6148" y="18239"/>
                  <a:pt x="5604" y="18861"/>
                  <a:pt x="5604" y="19733"/>
                </a:cubicBezTo>
                <a:cubicBezTo>
                  <a:pt x="5604" y="20355"/>
                  <a:pt x="6148" y="20978"/>
                  <a:pt x="6855" y="20978"/>
                </a:cubicBezTo>
                <a:cubicBezTo>
                  <a:pt x="20294" y="20978"/>
                  <a:pt x="20294" y="20978"/>
                  <a:pt x="20294" y="20978"/>
                </a:cubicBezTo>
                <a:cubicBezTo>
                  <a:pt x="21056" y="20978"/>
                  <a:pt x="21600" y="20355"/>
                  <a:pt x="21600" y="19733"/>
                </a:cubicBezTo>
                <a:cubicBezTo>
                  <a:pt x="21600" y="18861"/>
                  <a:pt x="21056" y="18239"/>
                  <a:pt x="20294" y="18239"/>
                </a:cubicBezTo>
                <a:close/>
                <a:moveTo>
                  <a:pt x="1632" y="8901"/>
                </a:moveTo>
                <a:cubicBezTo>
                  <a:pt x="707" y="8901"/>
                  <a:pt x="0" y="9773"/>
                  <a:pt x="0" y="10956"/>
                </a:cubicBezTo>
                <a:cubicBezTo>
                  <a:pt x="0" y="12014"/>
                  <a:pt x="707" y="12885"/>
                  <a:pt x="1632" y="12885"/>
                </a:cubicBezTo>
                <a:cubicBezTo>
                  <a:pt x="2503" y="12885"/>
                  <a:pt x="3428" y="12014"/>
                  <a:pt x="3428" y="10956"/>
                </a:cubicBezTo>
                <a:cubicBezTo>
                  <a:pt x="3428" y="9773"/>
                  <a:pt x="2503" y="8901"/>
                  <a:pt x="1632" y="8901"/>
                </a:cubicBezTo>
                <a:close/>
                <a:moveTo>
                  <a:pt x="1632" y="0"/>
                </a:moveTo>
                <a:cubicBezTo>
                  <a:pt x="707" y="0"/>
                  <a:pt x="0" y="809"/>
                  <a:pt x="0" y="1867"/>
                </a:cubicBezTo>
                <a:cubicBezTo>
                  <a:pt x="0" y="3112"/>
                  <a:pt x="707" y="3922"/>
                  <a:pt x="1632" y="3922"/>
                </a:cubicBezTo>
                <a:cubicBezTo>
                  <a:pt x="2503" y="3922"/>
                  <a:pt x="3428" y="3112"/>
                  <a:pt x="3428" y="1867"/>
                </a:cubicBezTo>
                <a:cubicBezTo>
                  <a:pt x="3428" y="809"/>
                  <a:pt x="2503" y="0"/>
                  <a:pt x="1632" y="0"/>
                </a:cubicBezTo>
                <a:close/>
                <a:moveTo>
                  <a:pt x="1632" y="17616"/>
                </a:moveTo>
                <a:cubicBezTo>
                  <a:pt x="707" y="17616"/>
                  <a:pt x="0" y="18488"/>
                  <a:pt x="0" y="19733"/>
                </a:cubicBezTo>
                <a:cubicBezTo>
                  <a:pt x="0" y="20729"/>
                  <a:pt x="707" y="21600"/>
                  <a:pt x="1632" y="21600"/>
                </a:cubicBezTo>
                <a:cubicBezTo>
                  <a:pt x="2503" y="21600"/>
                  <a:pt x="3428" y="20729"/>
                  <a:pt x="3428" y="19733"/>
                </a:cubicBezTo>
                <a:cubicBezTo>
                  <a:pt x="3428" y="18488"/>
                  <a:pt x="2503" y="17616"/>
                  <a:pt x="1632" y="1761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8" name="Shape 2908"/>
          <p:cNvSpPr/>
          <p:nvPr/>
        </p:nvSpPr>
        <p:spPr>
          <a:xfrm>
            <a:off x="9141528" y="9814882"/>
            <a:ext cx="356097" cy="358890"/>
          </a:xfrm>
          <a:custGeom>
            <a:avLst/>
            <a:gdLst/>
            <a:ahLst/>
            <a:cxnLst>
              <a:cxn ang="0">
                <a:pos x="wd2" y="hd2"/>
              </a:cxn>
              <a:cxn ang="5400000">
                <a:pos x="wd2" y="hd2"/>
              </a:cxn>
              <a:cxn ang="10800000">
                <a:pos x="wd2" y="hd2"/>
              </a:cxn>
              <a:cxn ang="16200000">
                <a:pos x="wd2" y="hd2"/>
              </a:cxn>
            </a:cxnLst>
            <a:rect l="0" t="0" r="r" b="b"/>
            <a:pathLst>
              <a:path w="21432" h="21600" extrusionOk="0">
                <a:moveTo>
                  <a:pt x="21340" y="548"/>
                </a:moveTo>
                <a:cubicBezTo>
                  <a:pt x="21175" y="164"/>
                  <a:pt x="20791" y="0"/>
                  <a:pt x="20408" y="0"/>
                </a:cubicBezTo>
                <a:cubicBezTo>
                  <a:pt x="891" y="0"/>
                  <a:pt x="891" y="0"/>
                  <a:pt x="891" y="0"/>
                </a:cubicBezTo>
                <a:cubicBezTo>
                  <a:pt x="507" y="0"/>
                  <a:pt x="123" y="164"/>
                  <a:pt x="123" y="548"/>
                </a:cubicBezTo>
                <a:cubicBezTo>
                  <a:pt x="-41" y="932"/>
                  <a:pt x="-41" y="1261"/>
                  <a:pt x="123" y="1645"/>
                </a:cubicBezTo>
                <a:cubicBezTo>
                  <a:pt x="7799" y="12774"/>
                  <a:pt x="7799" y="12774"/>
                  <a:pt x="7799" y="12774"/>
                </a:cubicBezTo>
                <a:cubicBezTo>
                  <a:pt x="7799" y="20120"/>
                  <a:pt x="7799" y="20120"/>
                  <a:pt x="7799" y="20120"/>
                </a:cubicBezTo>
                <a:cubicBezTo>
                  <a:pt x="7799" y="20832"/>
                  <a:pt x="8347" y="21600"/>
                  <a:pt x="9114" y="21600"/>
                </a:cubicBezTo>
                <a:cubicBezTo>
                  <a:pt x="12404" y="21600"/>
                  <a:pt x="12404" y="21600"/>
                  <a:pt x="12404" y="21600"/>
                </a:cubicBezTo>
                <a:cubicBezTo>
                  <a:pt x="13116" y="21600"/>
                  <a:pt x="13665" y="20832"/>
                  <a:pt x="13665" y="20120"/>
                </a:cubicBezTo>
                <a:cubicBezTo>
                  <a:pt x="13665" y="12774"/>
                  <a:pt x="13665" y="12774"/>
                  <a:pt x="13665" y="12774"/>
                </a:cubicBezTo>
                <a:cubicBezTo>
                  <a:pt x="21175" y="1645"/>
                  <a:pt x="21175" y="1645"/>
                  <a:pt x="21175" y="1645"/>
                </a:cubicBezTo>
                <a:cubicBezTo>
                  <a:pt x="21340" y="1261"/>
                  <a:pt x="21559" y="932"/>
                  <a:pt x="21340" y="548"/>
                </a:cubicBezTo>
                <a:close/>
                <a:moveTo>
                  <a:pt x="11855" y="11896"/>
                </a:moveTo>
                <a:cubicBezTo>
                  <a:pt x="11855" y="12061"/>
                  <a:pt x="11636" y="12225"/>
                  <a:pt x="11636" y="12445"/>
                </a:cubicBezTo>
                <a:cubicBezTo>
                  <a:pt x="11636" y="19572"/>
                  <a:pt x="11636" y="19572"/>
                  <a:pt x="11636" y="19572"/>
                </a:cubicBezTo>
                <a:cubicBezTo>
                  <a:pt x="9663" y="19572"/>
                  <a:pt x="9663" y="19572"/>
                  <a:pt x="9663" y="19572"/>
                </a:cubicBezTo>
                <a:cubicBezTo>
                  <a:pt x="9663" y="12445"/>
                  <a:pt x="9663" y="12445"/>
                  <a:pt x="9663" y="12445"/>
                </a:cubicBezTo>
                <a:cubicBezTo>
                  <a:pt x="9663" y="12225"/>
                  <a:pt x="9663" y="12061"/>
                  <a:pt x="9443" y="11896"/>
                </a:cubicBezTo>
                <a:cubicBezTo>
                  <a:pt x="7086" y="8607"/>
                  <a:pt x="7086" y="8607"/>
                  <a:pt x="7086" y="8607"/>
                </a:cubicBezTo>
                <a:cubicBezTo>
                  <a:pt x="7634" y="8388"/>
                  <a:pt x="8182" y="8223"/>
                  <a:pt x="8895" y="8223"/>
                </a:cubicBezTo>
                <a:cubicBezTo>
                  <a:pt x="9663" y="8223"/>
                  <a:pt x="10211" y="8388"/>
                  <a:pt x="10759" y="8607"/>
                </a:cubicBezTo>
                <a:cubicBezTo>
                  <a:pt x="11307" y="8607"/>
                  <a:pt x="11855" y="8772"/>
                  <a:pt x="12733" y="8772"/>
                </a:cubicBezTo>
                <a:cubicBezTo>
                  <a:pt x="13116" y="8772"/>
                  <a:pt x="13665" y="8772"/>
                  <a:pt x="14048" y="8772"/>
                </a:cubicBezTo>
                <a:lnTo>
                  <a:pt x="11855" y="11896"/>
                </a:lnTo>
                <a:close/>
                <a:moveTo>
                  <a:pt x="15474" y="6743"/>
                </a:moveTo>
                <a:cubicBezTo>
                  <a:pt x="15474" y="6743"/>
                  <a:pt x="14377" y="7127"/>
                  <a:pt x="12733" y="7127"/>
                </a:cubicBezTo>
                <a:cubicBezTo>
                  <a:pt x="12020" y="7127"/>
                  <a:pt x="11636" y="6962"/>
                  <a:pt x="11088" y="6962"/>
                </a:cubicBezTo>
                <a:cubicBezTo>
                  <a:pt x="10540" y="6743"/>
                  <a:pt x="9827" y="6579"/>
                  <a:pt x="8895" y="6579"/>
                </a:cubicBezTo>
                <a:cubicBezTo>
                  <a:pt x="7799" y="6579"/>
                  <a:pt x="6921" y="6743"/>
                  <a:pt x="6154" y="7127"/>
                </a:cubicBezTo>
                <a:cubicBezTo>
                  <a:pt x="2700" y="2028"/>
                  <a:pt x="2700" y="2028"/>
                  <a:pt x="2700" y="2028"/>
                </a:cubicBezTo>
                <a:cubicBezTo>
                  <a:pt x="18599" y="2028"/>
                  <a:pt x="18599" y="2028"/>
                  <a:pt x="18599" y="2028"/>
                </a:cubicBezTo>
                <a:lnTo>
                  <a:pt x="15474" y="6743"/>
                </a:lnTo>
                <a:close/>
                <a:moveTo>
                  <a:pt x="13500" y="5098"/>
                </a:moveTo>
                <a:cubicBezTo>
                  <a:pt x="13281" y="4934"/>
                  <a:pt x="13116" y="4550"/>
                  <a:pt x="13116" y="4386"/>
                </a:cubicBezTo>
                <a:cubicBezTo>
                  <a:pt x="13116" y="4221"/>
                  <a:pt x="13281" y="3838"/>
                  <a:pt x="13500" y="3673"/>
                </a:cubicBezTo>
                <a:cubicBezTo>
                  <a:pt x="13665" y="3454"/>
                  <a:pt x="13829" y="3454"/>
                  <a:pt x="14048" y="3454"/>
                </a:cubicBezTo>
                <a:cubicBezTo>
                  <a:pt x="14377" y="3454"/>
                  <a:pt x="14597" y="3454"/>
                  <a:pt x="14761" y="3673"/>
                </a:cubicBezTo>
                <a:cubicBezTo>
                  <a:pt x="14925" y="3838"/>
                  <a:pt x="15145" y="4221"/>
                  <a:pt x="15145" y="4386"/>
                </a:cubicBezTo>
                <a:cubicBezTo>
                  <a:pt x="15145" y="4550"/>
                  <a:pt x="14925" y="4934"/>
                  <a:pt x="14761" y="5098"/>
                </a:cubicBezTo>
                <a:cubicBezTo>
                  <a:pt x="14597" y="5318"/>
                  <a:pt x="14377" y="5318"/>
                  <a:pt x="14048" y="5318"/>
                </a:cubicBezTo>
                <a:cubicBezTo>
                  <a:pt x="13829" y="5318"/>
                  <a:pt x="13665" y="5318"/>
                  <a:pt x="13500" y="509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09" name="Shape 2909"/>
          <p:cNvSpPr/>
          <p:nvPr/>
        </p:nvSpPr>
        <p:spPr>
          <a:xfrm>
            <a:off x="10028352" y="9806886"/>
            <a:ext cx="370889" cy="370883"/>
          </a:xfrm>
          <a:custGeom>
            <a:avLst/>
            <a:gdLst/>
            <a:ahLst/>
            <a:cxnLst>
              <a:cxn ang="0">
                <a:pos x="wd2" y="hd2"/>
              </a:cxn>
              <a:cxn ang="5400000">
                <a:pos x="wd2" y="hd2"/>
              </a:cxn>
              <a:cxn ang="10800000">
                <a:pos x="wd2" y="hd2"/>
              </a:cxn>
              <a:cxn ang="16200000">
                <a:pos x="wd2" y="hd2"/>
              </a:cxn>
            </a:cxnLst>
            <a:rect l="0" t="0" r="r" b="b"/>
            <a:pathLst>
              <a:path w="21600" h="21600" extrusionOk="0">
                <a:moveTo>
                  <a:pt x="10905" y="0"/>
                </a:moveTo>
                <a:cubicBezTo>
                  <a:pt x="4900" y="0"/>
                  <a:pt x="0" y="4776"/>
                  <a:pt x="0" y="10827"/>
                </a:cubicBezTo>
                <a:cubicBezTo>
                  <a:pt x="0" y="16824"/>
                  <a:pt x="4900" y="21600"/>
                  <a:pt x="10905" y="21600"/>
                </a:cubicBezTo>
                <a:cubicBezTo>
                  <a:pt x="16700" y="21600"/>
                  <a:pt x="21600" y="16824"/>
                  <a:pt x="21600" y="10827"/>
                </a:cubicBezTo>
                <a:cubicBezTo>
                  <a:pt x="21600" y="4776"/>
                  <a:pt x="16859" y="0"/>
                  <a:pt x="10905" y="0"/>
                </a:cubicBezTo>
                <a:close/>
                <a:moveTo>
                  <a:pt x="11801" y="19689"/>
                </a:moveTo>
                <a:cubicBezTo>
                  <a:pt x="11801" y="17354"/>
                  <a:pt x="11801" y="17354"/>
                  <a:pt x="11801" y="17354"/>
                </a:cubicBezTo>
                <a:cubicBezTo>
                  <a:pt x="11801" y="16824"/>
                  <a:pt x="11432" y="16293"/>
                  <a:pt x="10905" y="16293"/>
                </a:cubicBezTo>
                <a:cubicBezTo>
                  <a:pt x="10379" y="16293"/>
                  <a:pt x="9852" y="16824"/>
                  <a:pt x="9852" y="17354"/>
                </a:cubicBezTo>
                <a:cubicBezTo>
                  <a:pt x="9852" y="19689"/>
                  <a:pt x="9852" y="19689"/>
                  <a:pt x="9852" y="19689"/>
                </a:cubicBezTo>
                <a:cubicBezTo>
                  <a:pt x="5637" y="19318"/>
                  <a:pt x="2476" y="15921"/>
                  <a:pt x="1949" y="11676"/>
                </a:cubicBezTo>
                <a:cubicBezTo>
                  <a:pt x="4425" y="11676"/>
                  <a:pt x="4425" y="11676"/>
                  <a:pt x="4425" y="11676"/>
                </a:cubicBezTo>
                <a:cubicBezTo>
                  <a:pt x="4900" y="11676"/>
                  <a:pt x="5268" y="11357"/>
                  <a:pt x="5268" y="10827"/>
                </a:cubicBezTo>
                <a:cubicBezTo>
                  <a:pt x="5268" y="10296"/>
                  <a:pt x="4900" y="9924"/>
                  <a:pt x="4425" y="9924"/>
                </a:cubicBezTo>
                <a:cubicBezTo>
                  <a:pt x="1949" y="9924"/>
                  <a:pt x="1949" y="9924"/>
                  <a:pt x="1949" y="9924"/>
                </a:cubicBezTo>
                <a:cubicBezTo>
                  <a:pt x="2476" y="5679"/>
                  <a:pt x="5637" y="2335"/>
                  <a:pt x="9852" y="1964"/>
                </a:cubicBezTo>
                <a:cubicBezTo>
                  <a:pt x="9852" y="4246"/>
                  <a:pt x="9852" y="4246"/>
                  <a:pt x="9852" y="4246"/>
                </a:cubicBezTo>
                <a:cubicBezTo>
                  <a:pt x="9852" y="4776"/>
                  <a:pt x="10379" y="5307"/>
                  <a:pt x="10905" y="5307"/>
                </a:cubicBezTo>
                <a:cubicBezTo>
                  <a:pt x="11432" y="5307"/>
                  <a:pt x="11801" y="4776"/>
                  <a:pt x="11801" y="4246"/>
                </a:cubicBezTo>
                <a:cubicBezTo>
                  <a:pt x="11801" y="1964"/>
                  <a:pt x="11801" y="1964"/>
                  <a:pt x="11801" y="1964"/>
                </a:cubicBezTo>
                <a:cubicBezTo>
                  <a:pt x="16016" y="2335"/>
                  <a:pt x="19335" y="5679"/>
                  <a:pt x="19703" y="9924"/>
                </a:cubicBezTo>
                <a:cubicBezTo>
                  <a:pt x="17227" y="9924"/>
                  <a:pt x="17227" y="9924"/>
                  <a:pt x="17227" y="9924"/>
                </a:cubicBezTo>
                <a:cubicBezTo>
                  <a:pt x="16700" y="9924"/>
                  <a:pt x="16332" y="10296"/>
                  <a:pt x="16332" y="10827"/>
                </a:cubicBezTo>
                <a:cubicBezTo>
                  <a:pt x="16332" y="11357"/>
                  <a:pt x="16700" y="11676"/>
                  <a:pt x="17227" y="11676"/>
                </a:cubicBezTo>
                <a:cubicBezTo>
                  <a:pt x="19703" y="11676"/>
                  <a:pt x="19703" y="11676"/>
                  <a:pt x="19703" y="11676"/>
                </a:cubicBezTo>
                <a:cubicBezTo>
                  <a:pt x="19335" y="15921"/>
                  <a:pt x="16016" y="19318"/>
                  <a:pt x="11801" y="1968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0" name="Shape 2910"/>
          <p:cNvSpPr/>
          <p:nvPr/>
        </p:nvSpPr>
        <p:spPr>
          <a:xfrm>
            <a:off x="10919856" y="9806886"/>
            <a:ext cx="370892" cy="370883"/>
          </a:xfrm>
          <a:custGeom>
            <a:avLst/>
            <a:gdLst/>
            <a:ahLst/>
            <a:cxnLst>
              <a:cxn ang="0">
                <a:pos x="wd2" y="hd2"/>
              </a:cxn>
              <a:cxn ang="5400000">
                <a:pos x="wd2" y="hd2"/>
              </a:cxn>
              <a:cxn ang="10800000">
                <a:pos x="wd2" y="hd2"/>
              </a:cxn>
              <a:cxn ang="16200000">
                <a:pos x="wd2" y="hd2"/>
              </a:cxn>
            </a:cxnLst>
            <a:rect l="0" t="0" r="r" b="b"/>
            <a:pathLst>
              <a:path w="21600" h="21600" extrusionOk="0">
                <a:moveTo>
                  <a:pt x="10879" y="0"/>
                </a:moveTo>
                <a:cubicBezTo>
                  <a:pt x="4940" y="0"/>
                  <a:pt x="0" y="4776"/>
                  <a:pt x="0" y="10827"/>
                </a:cubicBezTo>
                <a:cubicBezTo>
                  <a:pt x="0" y="16824"/>
                  <a:pt x="4940" y="21600"/>
                  <a:pt x="10879" y="21600"/>
                </a:cubicBezTo>
                <a:cubicBezTo>
                  <a:pt x="16660" y="21600"/>
                  <a:pt x="21600" y="16824"/>
                  <a:pt x="21600" y="10827"/>
                </a:cubicBezTo>
                <a:cubicBezTo>
                  <a:pt x="21600" y="4776"/>
                  <a:pt x="16660" y="0"/>
                  <a:pt x="10879" y="0"/>
                </a:cubicBezTo>
                <a:close/>
                <a:moveTo>
                  <a:pt x="10879" y="1804"/>
                </a:moveTo>
                <a:cubicBezTo>
                  <a:pt x="15766" y="1804"/>
                  <a:pt x="19655" y="5838"/>
                  <a:pt x="19655" y="10827"/>
                </a:cubicBezTo>
                <a:cubicBezTo>
                  <a:pt x="19655" y="12047"/>
                  <a:pt x="19498" y="13268"/>
                  <a:pt x="18920" y="14329"/>
                </a:cubicBezTo>
                <a:cubicBezTo>
                  <a:pt x="13664" y="11676"/>
                  <a:pt x="13664" y="11676"/>
                  <a:pt x="13664" y="11676"/>
                </a:cubicBezTo>
                <a:cubicBezTo>
                  <a:pt x="14032" y="10614"/>
                  <a:pt x="13874" y="9394"/>
                  <a:pt x="12981" y="8704"/>
                </a:cubicBezTo>
                <a:cubicBezTo>
                  <a:pt x="12088" y="7801"/>
                  <a:pt x="10879" y="7642"/>
                  <a:pt x="9828" y="7801"/>
                </a:cubicBezTo>
                <a:cubicBezTo>
                  <a:pt x="8093" y="4086"/>
                  <a:pt x="8093" y="4086"/>
                  <a:pt x="8093" y="4086"/>
                </a:cubicBezTo>
                <a:cubicBezTo>
                  <a:pt x="7883" y="3715"/>
                  <a:pt x="7358" y="3556"/>
                  <a:pt x="7042" y="3715"/>
                </a:cubicBezTo>
                <a:cubicBezTo>
                  <a:pt x="6674" y="3927"/>
                  <a:pt x="6517" y="4246"/>
                  <a:pt x="6674" y="4617"/>
                </a:cubicBezTo>
                <a:cubicBezTo>
                  <a:pt x="8619" y="8704"/>
                  <a:pt x="8619" y="8704"/>
                  <a:pt x="8619" y="8704"/>
                </a:cubicBezTo>
                <a:cubicBezTo>
                  <a:pt x="3364" y="6050"/>
                  <a:pt x="3364" y="6050"/>
                  <a:pt x="3364" y="6050"/>
                </a:cubicBezTo>
                <a:cubicBezTo>
                  <a:pt x="4940" y="3556"/>
                  <a:pt x="7726" y="1804"/>
                  <a:pt x="10879" y="1804"/>
                </a:cubicBezTo>
                <a:close/>
                <a:moveTo>
                  <a:pt x="9828" y="9765"/>
                </a:moveTo>
                <a:cubicBezTo>
                  <a:pt x="10196" y="9553"/>
                  <a:pt x="10511" y="9394"/>
                  <a:pt x="10879" y="9394"/>
                </a:cubicBezTo>
                <a:cubicBezTo>
                  <a:pt x="11247" y="9394"/>
                  <a:pt x="11562" y="9553"/>
                  <a:pt x="11772" y="9765"/>
                </a:cubicBezTo>
                <a:cubicBezTo>
                  <a:pt x="12455" y="10296"/>
                  <a:pt x="12455" y="11357"/>
                  <a:pt x="11772" y="11888"/>
                </a:cubicBezTo>
                <a:cubicBezTo>
                  <a:pt x="11247" y="12419"/>
                  <a:pt x="10353" y="12419"/>
                  <a:pt x="9828" y="11888"/>
                </a:cubicBezTo>
                <a:cubicBezTo>
                  <a:pt x="9302" y="11357"/>
                  <a:pt x="9302" y="10296"/>
                  <a:pt x="9828" y="9765"/>
                </a:cubicBezTo>
                <a:close/>
                <a:moveTo>
                  <a:pt x="15609" y="18416"/>
                </a:moveTo>
                <a:cubicBezTo>
                  <a:pt x="14400" y="15921"/>
                  <a:pt x="14400" y="15921"/>
                  <a:pt x="14400" y="15921"/>
                </a:cubicBezTo>
                <a:cubicBezTo>
                  <a:pt x="14242" y="15603"/>
                  <a:pt x="13874" y="15444"/>
                  <a:pt x="13507" y="15603"/>
                </a:cubicBezTo>
                <a:cubicBezTo>
                  <a:pt x="13139" y="15762"/>
                  <a:pt x="12981" y="16134"/>
                  <a:pt x="13139" y="16452"/>
                </a:cubicBezTo>
                <a:cubicBezTo>
                  <a:pt x="14400" y="18946"/>
                  <a:pt x="14400" y="18946"/>
                  <a:pt x="14400" y="18946"/>
                </a:cubicBezTo>
                <a:cubicBezTo>
                  <a:pt x="13349" y="19477"/>
                  <a:pt x="12088" y="19849"/>
                  <a:pt x="10879" y="19849"/>
                </a:cubicBezTo>
                <a:cubicBezTo>
                  <a:pt x="5991" y="19849"/>
                  <a:pt x="1945" y="15762"/>
                  <a:pt x="1945" y="10827"/>
                </a:cubicBezTo>
                <a:cubicBezTo>
                  <a:pt x="1945" y="9553"/>
                  <a:pt x="2102" y="8332"/>
                  <a:pt x="2628" y="7271"/>
                </a:cubicBezTo>
                <a:cubicBezTo>
                  <a:pt x="7883" y="9924"/>
                  <a:pt x="7883" y="9924"/>
                  <a:pt x="7883" y="9924"/>
                </a:cubicBezTo>
                <a:cubicBezTo>
                  <a:pt x="7568" y="10986"/>
                  <a:pt x="7883" y="12206"/>
                  <a:pt x="8619" y="12949"/>
                </a:cubicBezTo>
                <a:cubicBezTo>
                  <a:pt x="9302" y="13639"/>
                  <a:pt x="9985" y="13799"/>
                  <a:pt x="10879" y="13799"/>
                </a:cubicBezTo>
                <a:cubicBezTo>
                  <a:pt x="11562" y="13799"/>
                  <a:pt x="12455" y="13639"/>
                  <a:pt x="12981" y="12949"/>
                </a:cubicBezTo>
                <a:cubicBezTo>
                  <a:pt x="18236" y="15603"/>
                  <a:pt x="18236" y="15603"/>
                  <a:pt x="18236" y="15603"/>
                </a:cubicBezTo>
                <a:cubicBezTo>
                  <a:pt x="17553" y="16664"/>
                  <a:pt x="16660" y="17726"/>
                  <a:pt x="15609" y="18416"/>
                </a:cubicBezTo>
                <a:close/>
                <a:moveTo>
                  <a:pt x="13507" y="14011"/>
                </a:moveTo>
                <a:cubicBezTo>
                  <a:pt x="13664" y="14170"/>
                  <a:pt x="13664" y="14329"/>
                  <a:pt x="13664" y="14542"/>
                </a:cubicBezTo>
                <a:cubicBezTo>
                  <a:pt x="13664" y="14860"/>
                  <a:pt x="13664" y="15072"/>
                  <a:pt x="13507" y="15231"/>
                </a:cubicBezTo>
                <a:cubicBezTo>
                  <a:pt x="13349" y="15231"/>
                  <a:pt x="13139" y="15444"/>
                  <a:pt x="12981" y="15444"/>
                </a:cubicBezTo>
                <a:cubicBezTo>
                  <a:pt x="12613" y="15444"/>
                  <a:pt x="12455" y="15231"/>
                  <a:pt x="12298" y="15231"/>
                </a:cubicBezTo>
                <a:cubicBezTo>
                  <a:pt x="12088" y="15072"/>
                  <a:pt x="12088" y="14860"/>
                  <a:pt x="12088" y="14542"/>
                </a:cubicBezTo>
                <a:cubicBezTo>
                  <a:pt x="12088" y="14329"/>
                  <a:pt x="12088" y="14170"/>
                  <a:pt x="12298" y="14011"/>
                </a:cubicBezTo>
                <a:cubicBezTo>
                  <a:pt x="12613" y="13639"/>
                  <a:pt x="13139" y="13639"/>
                  <a:pt x="13507" y="1401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1" name="Shape 2911"/>
          <p:cNvSpPr/>
          <p:nvPr/>
        </p:nvSpPr>
        <p:spPr>
          <a:xfrm>
            <a:off x="11815360" y="9806886"/>
            <a:ext cx="370892" cy="370883"/>
          </a:xfrm>
          <a:custGeom>
            <a:avLst/>
            <a:gdLst/>
            <a:ahLst/>
            <a:cxnLst>
              <a:cxn ang="0">
                <a:pos x="wd2" y="hd2"/>
              </a:cxn>
              <a:cxn ang="5400000">
                <a:pos x="wd2" y="hd2"/>
              </a:cxn>
              <a:cxn ang="10800000">
                <a:pos x="wd2" y="hd2"/>
              </a:cxn>
              <a:cxn ang="16200000">
                <a:pos x="wd2" y="hd2"/>
              </a:cxn>
            </a:cxnLst>
            <a:rect l="0" t="0" r="r" b="b"/>
            <a:pathLst>
              <a:path w="21600" h="21600" extrusionOk="0">
                <a:moveTo>
                  <a:pt x="20707" y="16134"/>
                </a:moveTo>
                <a:cubicBezTo>
                  <a:pt x="6517" y="16134"/>
                  <a:pt x="6517" y="16134"/>
                  <a:pt x="6517" y="16134"/>
                </a:cubicBezTo>
                <a:cubicBezTo>
                  <a:pt x="5991" y="16134"/>
                  <a:pt x="5623" y="15603"/>
                  <a:pt x="5623" y="15231"/>
                </a:cubicBezTo>
                <a:cubicBezTo>
                  <a:pt x="5623" y="902"/>
                  <a:pt x="5623" y="902"/>
                  <a:pt x="5623" y="902"/>
                </a:cubicBezTo>
                <a:cubicBezTo>
                  <a:pt x="5623" y="371"/>
                  <a:pt x="5991" y="0"/>
                  <a:pt x="6517" y="0"/>
                </a:cubicBezTo>
                <a:cubicBezTo>
                  <a:pt x="20707" y="0"/>
                  <a:pt x="20707" y="0"/>
                  <a:pt x="20707" y="0"/>
                </a:cubicBezTo>
                <a:cubicBezTo>
                  <a:pt x="21232" y="0"/>
                  <a:pt x="21600" y="371"/>
                  <a:pt x="21600" y="902"/>
                </a:cubicBezTo>
                <a:cubicBezTo>
                  <a:pt x="21600" y="15231"/>
                  <a:pt x="21600" y="15231"/>
                  <a:pt x="21600" y="15231"/>
                </a:cubicBezTo>
                <a:cubicBezTo>
                  <a:pt x="21600" y="15603"/>
                  <a:pt x="21232" y="16134"/>
                  <a:pt x="20707" y="16134"/>
                </a:cubicBezTo>
                <a:close/>
                <a:moveTo>
                  <a:pt x="7568" y="14170"/>
                </a:moveTo>
                <a:cubicBezTo>
                  <a:pt x="19655" y="14170"/>
                  <a:pt x="19655" y="14170"/>
                  <a:pt x="19655" y="14170"/>
                </a:cubicBezTo>
                <a:cubicBezTo>
                  <a:pt x="19655" y="1804"/>
                  <a:pt x="19655" y="1804"/>
                  <a:pt x="19655" y="1804"/>
                </a:cubicBezTo>
                <a:cubicBezTo>
                  <a:pt x="7568" y="1804"/>
                  <a:pt x="7568" y="1804"/>
                  <a:pt x="7568" y="1804"/>
                </a:cubicBezTo>
                <a:lnTo>
                  <a:pt x="7568" y="14170"/>
                </a:lnTo>
                <a:close/>
                <a:moveTo>
                  <a:pt x="15609" y="20539"/>
                </a:moveTo>
                <a:cubicBezTo>
                  <a:pt x="15609" y="18044"/>
                  <a:pt x="15609" y="18044"/>
                  <a:pt x="15609" y="18044"/>
                </a:cubicBezTo>
                <a:cubicBezTo>
                  <a:pt x="15609" y="17726"/>
                  <a:pt x="15293" y="17354"/>
                  <a:pt x="14926" y="17354"/>
                </a:cubicBezTo>
                <a:cubicBezTo>
                  <a:pt x="14558" y="17354"/>
                  <a:pt x="14242" y="17726"/>
                  <a:pt x="14242" y="18044"/>
                </a:cubicBezTo>
                <a:cubicBezTo>
                  <a:pt x="14242" y="20167"/>
                  <a:pt x="14242" y="20167"/>
                  <a:pt x="14242" y="20167"/>
                </a:cubicBezTo>
                <a:cubicBezTo>
                  <a:pt x="1419" y="20167"/>
                  <a:pt x="1419" y="20167"/>
                  <a:pt x="1419" y="20167"/>
                </a:cubicBezTo>
                <a:cubicBezTo>
                  <a:pt x="1419" y="7430"/>
                  <a:pt x="1419" y="7430"/>
                  <a:pt x="1419" y="7430"/>
                </a:cubicBezTo>
                <a:cubicBezTo>
                  <a:pt x="3731" y="7430"/>
                  <a:pt x="3731" y="7430"/>
                  <a:pt x="3731" y="7430"/>
                </a:cubicBezTo>
                <a:cubicBezTo>
                  <a:pt x="4047" y="7430"/>
                  <a:pt x="4415" y="7112"/>
                  <a:pt x="4415" y="6740"/>
                </a:cubicBezTo>
                <a:cubicBezTo>
                  <a:pt x="4415" y="6369"/>
                  <a:pt x="4047" y="6050"/>
                  <a:pt x="3731" y="6050"/>
                </a:cubicBezTo>
                <a:cubicBezTo>
                  <a:pt x="1261" y="6050"/>
                  <a:pt x="1261" y="6050"/>
                  <a:pt x="1261" y="6050"/>
                </a:cubicBezTo>
                <a:cubicBezTo>
                  <a:pt x="578" y="6050"/>
                  <a:pt x="0" y="6581"/>
                  <a:pt x="0" y="7112"/>
                </a:cubicBezTo>
                <a:cubicBezTo>
                  <a:pt x="0" y="20539"/>
                  <a:pt x="0" y="20539"/>
                  <a:pt x="0" y="20539"/>
                </a:cubicBezTo>
                <a:cubicBezTo>
                  <a:pt x="0" y="21069"/>
                  <a:pt x="578" y="21600"/>
                  <a:pt x="1261" y="21600"/>
                </a:cubicBezTo>
                <a:cubicBezTo>
                  <a:pt x="14558" y="21600"/>
                  <a:pt x="14558" y="21600"/>
                  <a:pt x="14558" y="21600"/>
                </a:cubicBezTo>
                <a:cubicBezTo>
                  <a:pt x="15083" y="21600"/>
                  <a:pt x="15609" y="21069"/>
                  <a:pt x="15609" y="2053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2" name="Shape 2912"/>
          <p:cNvSpPr/>
          <p:nvPr/>
        </p:nvSpPr>
        <p:spPr>
          <a:xfrm>
            <a:off x="12742844" y="9826875"/>
            <a:ext cx="306919" cy="330915"/>
          </a:xfrm>
          <a:custGeom>
            <a:avLst/>
            <a:gdLst/>
            <a:ahLst/>
            <a:cxnLst>
              <a:cxn ang="0">
                <a:pos x="wd2" y="hd2"/>
              </a:cxn>
              <a:cxn ang="5400000">
                <a:pos x="wd2" y="hd2"/>
              </a:cxn>
              <a:cxn ang="10800000">
                <a:pos x="wd2" y="hd2"/>
              </a:cxn>
              <a:cxn ang="16200000">
                <a:pos x="wd2" y="hd2"/>
              </a:cxn>
            </a:cxnLst>
            <a:rect l="0" t="0" r="r" b="b"/>
            <a:pathLst>
              <a:path w="21600" h="21600" extrusionOk="0">
                <a:moveTo>
                  <a:pt x="10896" y="11183"/>
                </a:moveTo>
                <a:cubicBezTo>
                  <a:pt x="10255" y="11183"/>
                  <a:pt x="9614" y="10829"/>
                  <a:pt x="9614" y="10241"/>
                </a:cubicBezTo>
                <a:cubicBezTo>
                  <a:pt x="9614" y="1177"/>
                  <a:pt x="9614" y="1177"/>
                  <a:pt x="9614" y="1177"/>
                </a:cubicBezTo>
                <a:cubicBezTo>
                  <a:pt x="9614" y="589"/>
                  <a:pt x="10255" y="0"/>
                  <a:pt x="10896" y="0"/>
                </a:cubicBezTo>
                <a:cubicBezTo>
                  <a:pt x="11537" y="0"/>
                  <a:pt x="11986" y="589"/>
                  <a:pt x="11986" y="1177"/>
                </a:cubicBezTo>
                <a:cubicBezTo>
                  <a:pt x="11986" y="10241"/>
                  <a:pt x="11986" y="10241"/>
                  <a:pt x="11986" y="10241"/>
                </a:cubicBezTo>
                <a:cubicBezTo>
                  <a:pt x="11986" y="10829"/>
                  <a:pt x="11537" y="11183"/>
                  <a:pt x="10896" y="11183"/>
                </a:cubicBezTo>
                <a:close/>
                <a:moveTo>
                  <a:pt x="21600" y="11595"/>
                </a:moveTo>
                <a:cubicBezTo>
                  <a:pt x="21600" y="7651"/>
                  <a:pt x="19485" y="4355"/>
                  <a:pt x="15639" y="2590"/>
                </a:cubicBezTo>
                <a:cubicBezTo>
                  <a:pt x="15191" y="2354"/>
                  <a:pt x="14357" y="2590"/>
                  <a:pt x="14101" y="3178"/>
                </a:cubicBezTo>
                <a:cubicBezTo>
                  <a:pt x="13909" y="3531"/>
                  <a:pt x="14101" y="4120"/>
                  <a:pt x="14550" y="4532"/>
                </a:cubicBezTo>
                <a:cubicBezTo>
                  <a:pt x="17562" y="5886"/>
                  <a:pt x="19485" y="8475"/>
                  <a:pt x="19485" y="11595"/>
                </a:cubicBezTo>
                <a:cubicBezTo>
                  <a:pt x="19485" y="15950"/>
                  <a:pt x="15639" y="19481"/>
                  <a:pt x="10896" y="19481"/>
                </a:cubicBezTo>
                <a:cubicBezTo>
                  <a:pt x="6217" y="19481"/>
                  <a:pt x="2372" y="15950"/>
                  <a:pt x="2372" y="11595"/>
                </a:cubicBezTo>
                <a:cubicBezTo>
                  <a:pt x="2372" y="8475"/>
                  <a:pt x="4102" y="5886"/>
                  <a:pt x="7050" y="4532"/>
                </a:cubicBezTo>
                <a:cubicBezTo>
                  <a:pt x="7691" y="4120"/>
                  <a:pt x="7948" y="3531"/>
                  <a:pt x="7499" y="3178"/>
                </a:cubicBezTo>
                <a:cubicBezTo>
                  <a:pt x="7307" y="2590"/>
                  <a:pt x="6666" y="2354"/>
                  <a:pt x="6025" y="2590"/>
                </a:cubicBezTo>
                <a:cubicBezTo>
                  <a:pt x="2372" y="4355"/>
                  <a:pt x="0" y="7651"/>
                  <a:pt x="0" y="11595"/>
                </a:cubicBezTo>
                <a:cubicBezTo>
                  <a:pt x="0" y="17068"/>
                  <a:pt x="4935" y="21600"/>
                  <a:pt x="10896" y="21600"/>
                </a:cubicBezTo>
                <a:cubicBezTo>
                  <a:pt x="16921" y="21600"/>
                  <a:pt x="21600" y="17068"/>
                  <a:pt x="21600" y="1159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3" name="Shape 2913"/>
          <p:cNvSpPr/>
          <p:nvPr/>
        </p:nvSpPr>
        <p:spPr>
          <a:xfrm>
            <a:off x="4672930" y="10702388"/>
            <a:ext cx="341302" cy="366893"/>
          </a:xfrm>
          <a:custGeom>
            <a:avLst/>
            <a:gdLst/>
            <a:ahLst/>
            <a:cxnLst>
              <a:cxn ang="0">
                <a:pos x="wd2" y="hd2"/>
              </a:cxn>
              <a:cxn ang="5400000">
                <a:pos x="wd2" y="hd2"/>
              </a:cxn>
              <a:cxn ang="10800000">
                <a:pos x="wd2" y="hd2"/>
              </a:cxn>
              <a:cxn ang="16200000">
                <a:pos x="wd2" y="hd2"/>
              </a:cxn>
            </a:cxnLst>
            <a:rect l="0" t="0" r="r" b="b"/>
            <a:pathLst>
              <a:path w="21499" h="21600" extrusionOk="0">
                <a:moveTo>
                  <a:pt x="21098" y="12556"/>
                </a:moveTo>
                <a:cubicBezTo>
                  <a:pt x="20926" y="12396"/>
                  <a:pt x="20697" y="12236"/>
                  <a:pt x="20353" y="12236"/>
                </a:cubicBezTo>
                <a:cubicBezTo>
                  <a:pt x="17087" y="12236"/>
                  <a:pt x="17087" y="12236"/>
                  <a:pt x="17087" y="12236"/>
                </a:cubicBezTo>
                <a:cubicBezTo>
                  <a:pt x="16514" y="12236"/>
                  <a:pt x="16113" y="12556"/>
                  <a:pt x="16113" y="13088"/>
                </a:cubicBezTo>
                <a:cubicBezTo>
                  <a:pt x="16113" y="13620"/>
                  <a:pt x="16514" y="14152"/>
                  <a:pt x="17087" y="14152"/>
                </a:cubicBezTo>
                <a:cubicBezTo>
                  <a:pt x="19207" y="14152"/>
                  <a:pt x="19207" y="14152"/>
                  <a:pt x="19207" y="14152"/>
                </a:cubicBezTo>
                <a:cubicBezTo>
                  <a:pt x="18061" y="17184"/>
                  <a:pt x="15139" y="19312"/>
                  <a:pt x="11702" y="19685"/>
                </a:cubicBezTo>
                <a:cubicBezTo>
                  <a:pt x="11702" y="7235"/>
                  <a:pt x="11702" y="7235"/>
                  <a:pt x="11702" y="7235"/>
                </a:cubicBezTo>
                <a:cubicBezTo>
                  <a:pt x="13420" y="6703"/>
                  <a:pt x="14624" y="5320"/>
                  <a:pt x="14624" y="3724"/>
                </a:cubicBezTo>
                <a:cubicBezTo>
                  <a:pt x="14624" y="1596"/>
                  <a:pt x="12905" y="0"/>
                  <a:pt x="10785" y="0"/>
                </a:cubicBezTo>
                <a:cubicBezTo>
                  <a:pt x="8493" y="0"/>
                  <a:pt x="6774" y="1596"/>
                  <a:pt x="6774" y="3724"/>
                </a:cubicBezTo>
                <a:cubicBezTo>
                  <a:pt x="6774" y="5320"/>
                  <a:pt x="7920" y="6703"/>
                  <a:pt x="9639" y="7235"/>
                </a:cubicBezTo>
                <a:cubicBezTo>
                  <a:pt x="9639" y="19685"/>
                  <a:pt x="9639" y="19685"/>
                  <a:pt x="9639" y="19685"/>
                </a:cubicBezTo>
                <a:cubicBezTo>
                  <a:pt x="6201" y="19312"/>
                  <a:pt x="3337" y="17184"/>
                  <a:pt x="2363" y="14152"/>
                </a:cubicBezTo>
                <a:cubicBezTo>
                  <a:pt x="4253" y="14152"/>
                  <a:pt x="4253" y="14152"/>
                  <a:pt x="4253" y="14152"/>
                </a:cubicBezTo>
                <a:cubicBezTo>
                  <a:pt x="4826" y="14152"/>
                  <a:pt x="5399" y="13620"/>
                  <a:pt x="5399" y="13088"/>
                </a:cubicBezTo>
                <a:cubicBezTo>
                  <a:pt x="5399" y="12556"/>
                  <a:pt x="4826" y="12236"/>
                  <a:pt x="4253" y="12236"/>
                </a:cubicBezTo>
                <a:cubicBezTo>
                  <a:pt x="1045" y="12236"/>
                  <a:pt x="1045" y="12236"/>
                  <a:pt x="1045" y="12236"/>
                </a:cubicBezTo>
                <a:cubicBezTo>
                  <a:pt x="644" y="12236"/>
                  <a:pt x="472" y="12396"/>
                  <a:pt x="243" y="12556"/>
                </a:cubicBezTo>
                <a:cubicBezTo>
                  <a:pt x="71" y="12768"/>
                  <a:pt x="-101" y="12928"/>
                  <a:pt x="71" y="13300"/>
                </a:cubicBezTo>
                <a:cubicBezTo>
                  <a:pt x="816" y="18089"/>
                  <a:pt x="5399" y="21600"/>
                  <a:pt x="10785" y="21600"/>
                </a:cubicBezTo>
                <a:cubicBezTo>
                  <a:pt x="15941" y="21600"/>
                  <a:pt x="20525" y="18089"/>
                  <a:pt x="21499" y="13300"/>
                </a:cubicBezTo>
                <a:cubicBezTo>
                  <a:pt x="21499" y="12928"/>
                  <a:pt x="21270" y="12768"/>
                  <a:pt x="21098" y="12556"/>
                </a:cubicBezTo>
                <a:close/>
                <a:moveTo>
                  <a:pt x="8837" y="3724"/>
                </a:moveTo>
                <a:cubicBezTo>
                  <a:pt x="8837" y="2660"/>
                  <a:pt x="9639" y="1756"/>
                  <a:pt x="10785" y="1756"/>
                </a:cubicBezTo>
                <a:cubicBezTo>
                  <a:pt x="11702" y="1756"/>
                  <a:pt x="12676" y="2660"/>
                  <a:pt x="12676" y="3724"/>
                </a:cubicBezTo>
                <a:cubicBezTo>
                  <a:pt x="12676" y="4575"/>
                  <a:pt x="11702" y="5480"/>
                  <a:pt x="10785" y="5480"/>
                </a:cubicBezTo>
                <a:cubicBezTo>
                  <a:pt x="9639" y="5480"/>
                  <a:pt x="8837" y="4575"/>
                  <a:pt x="8837" y="372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4" name="Shape 2914"/>
          <p:cNvSpPr/>
          <p:nvPr/>
        </p:nvSpPr>
        <p:spPr>
          <a:xfrm>
            <a:off x="5550842" y="10750361"/>
            <a:ext cx="370889" cy="270938"/>
          </a:xfrm>
          <a:custGeom>
            <a:avLst/>
            <a:gdLst/>
            <a:ahLst/>
            <a:cxnLst>
              <a:cxn ang="0">
                <a:pos x="wd2" y="hd2"/>
              </a:cxn>
              <a:cxn ang="5400000">
                <a:pos x="wd2" y="hd2"/>
              </a:cxn>
              <a:cxn ang="10800000">
                <a:pos x="wd2" y="hd2"/>
              </a:cxn>
              <a:cxn ang="16200000">
                <a:pos x="wd2" y="hd2"/>
              </a:cxn>
            </a:cxnLst>
            <a:rect l="0" t="0" r="r" b="b"/>
            <a:pathLst>
              <a:path w="21600" h="21600" extrusionOk="0">
                <a:moveTo>
                  <a:pt x="21073" y="6327"/>
                </a:moveTo>
                <a:cubicBezTo>
                  <a:pt x="11274" y="0"/>
                  <a:pt x="11274" y="0"/>
                  <a:pt x="11274" y="0"/>
                </a:cubicBezTo>
                <a:cubicBezTo>
                  <a:pt x="10905" y="0"/>
                  <a:pt x="10747" y="0"/>
                  <a:pt x="10379" y="0"/>
                </a:cubicBezTo>
                <a:cubicBezTo>
                  <a:pt x="527" y="6327"/>
                  <a:pt x="527" y="6327"/>
                  <a:pt x="527" y="6327"/>
                </a:cubicBezTo>
                <a:cubicBezTo>
                  <a:pt x="369" y="6545"/>
                  <a:pt x="0" y="6764"/>
                  <a:pt x="0" y="7273"/>
                </a:cubicBezTo>
                <a:cubicBezTo>
                  <a:pt x="0" y="7782"/>
                  <a:pt x="369" y="8218"/>
                  <a:pt x="527" y="8509"/>
                </a:cubicBezTo>
                <a:cubicBezTo>
                  <a:pt x="1422" y="9236"/>
                  <a:pt x="1422" y="9236"/>
                  <a:pt x="1422" y="9236"/>
                </a:cubicBezTo>
                <a:cubicBezTo>
                  <a:pt x="1422" y="13600"/>
                  <a:pt x="1422" y="13600"/>
                  <a:pt x="1422" y="13600"/>
                </a:cubicBezTo>
                <a:cubicBezTo>
                  <a:pt x="1422" y="14036"/>
                  <a:pt x="1791" y="14545"/>
                  <a:pt x="2107" y="14545"/>
                </a:cubicBezTo>
                <a:cubicBezTo>
                  <a:pt x="2476" y="14545"/>
                  <a:pt x="2634" y="14036"/>
                  <a:pt x="2634" y="13600"/>
                </a:cubicBezTo>
                <a:cubicBezTo>
                  <a:pt x="2634" y="9964"/>
                  <a:pt x="2634" y="9964"/>
                  <a:pt x="2634" y="9964"/>
                </a:cubicBezTo>
                <a:cubicBezTo>
                  <a:pt x="4057" y="10909"/>
                  <a:pt x="4057" y="10909"/>
                  <a:pt x="4057" y="10909"/>
                </a:cubicBezTo>
                <a:cubicBezTo>
                  <a:pt x="4057" y="16509"/>
                  <a:pt x="4057" y="16509"/>
                  <a:pt x="4057" y="16509"/>
                </a:cubicBezTo>
                <a:cubicBezTo>
                  <a:pt x="4057" y="16727"/>
                  <a:pt x="4057" y="16945"/>
                  <a:pt x="4215" y="16945"/>
                </a:cubicBezTo>
                <a:cubicBezTo>
                  <a:pt x="4215" y="17236"/>
                  <a:pt x="6322" y="21600"/>
                  <a:pt x="10747" y="21600"/>
                </a:cubicBezTo>
                <a:cubicBezTo>
                  <a:pt x="15120" y="21600"/>
                  <a:pt x="17227" y="17236"/>
                  <a:pt x="17227" y="16945"/>
                </a:cubicBezTo>
                <a:cubicBezTo>
                  <a:pt x="17385" y="16945"/>
                  <a:pt x="17385" y="16727"/>
                  <a:pt x="17385" y="16509"/>
                </a:cubicBezTo>
                <a:cubicBezTo>
                  <a:pt x="17385" y="11127"/>
                  <a:pt x="17385" y="11127"/>
                  <a:pt x="17385" y="11127"/>
                </a:cubicBezTo>
                <a:cubicBezTo>
                  <a:pt x="21073" y="8509"/>
                  <a:pt x="21073" y="8509"/>
                  <a:pt x="21073" y="8509"/>
                </a:cubicBezTo>
                <a:cubicBezTo>
                  <a:pt x="21442" y="8218"/>
                  <a:pt x="21600" y="7782"/>
                  <a:pt x="21600" y="7273"/>
                </a:cubicBezTo>
                <a:cubicBezTo>
                  <a:pt x="21600" y="6764"/>
                  <a:pt x="21442" y="6545"/>
                  <a:pt x="21073" y="6327"/>
                </a:cubicBezTo>
                <a:close/>
                <a:moveTo>
                  <a:pt x="15805" y="16000"/>
                </a:moveTo>
                <a:cubicBezTo>
                  <a:pt x="15278" y="16945"/>
                  <a:pt x="13698" y="19418"/>
                  <a:pt x="10747" y="19418"/>
                </a:cubicBezTo>
                <a:cubicBezTo>
                  <a:pt x="7744" y="19418"/>
                  <a:pt x="6164" y="16945"/>
                  <a:pt x="5637" y="16000"/>
                </a:cubicBezTo>
                <a:cubicBezTo>
                  <a:pt x="5637" y="12145"/>
                  <a:pt x="5637" y="12145"/>
                  <a:pt x="5637" y="12145"/>
                </a:cubicBezTo>
                <a:cubicBezTo>
                  <a:pt x="10379" y="15491"/>
                  <a:pt x="10379" y="15491"/>
                  <a:pt x="10379" y="15491"/>
                </a:cubicBezTo>
                <a:cubicBezTo>
                  <a:pt x="10537" y="15491"/>
                  <a:pt x="10747" y="15491"/>
                  <a:pt x="10905" y="15491"/>
                </a:cubicBezTo>
                <a:cubicBezTo>
                  <a:pt x="11063" y="15491"/>
                  <a:pt x="11063" y="15491"/>
                  <a:pt x="11274" y="15491"/>
                </a:cubicBezTo>
                <a:cubicBezTo>
                  <a:pt x="15805" y="12364"/>
                  <a:pt x="15805" y="12364"/>
                  <a:pt x="15805" y="12364"/>
                </a:cubicBezTo>
                <a:lnTo>
                  <a:pt x="15805" y="16000"/>
                </a:lnTo>
                <a:close/>
                <a:moveTo>
                  <a:pt x="10905" y="12873"/>
                </a:moveTo>
                <a:cubicBezTo>
                  <a:pt x="3161" y="7491"/>
                  <a:pt x="3161" y="7491"/>
                  <a:pt x="3161" y="7491"/>
                </a:cubicBezTo>
                <a:cubicBezTo>
                  <a:pt x="10905" y="2691"/>
                  <a:pt x="10905" y="2691"/>
                  <a:pt x="10905" y="2691"/>
                </a:cubicBezTo>
                <a:cubicBezTo>
                  <a:pt x="18439" y="7491"/>
                  <a:pt x="18439" y="7491"/>
                  <a:pt x="18439" y="7491"/>
                </a:cubicBezTo>
                <a:lnTo>
                  <a:pt x="10905" y="12873"/>
                </a:lnTo>
                <a:close/>
                <a:moveTo>
                  <a:pt x="2634" y="15491"/>
                </a:moveTo>
                <a:cubicBezTo>
                  <a:pt x="2845" y="15782"/>
                  <a:pt x="3003" y="16000"/>
                  <a:pt x="3003" y="16509"/>
                </a:cubicBezTo>
                <a:cubicBezTo>
                  <a:pt x="3003" y="16727"/>
                  <a:pt x="2845" y="17236"/>
                  <a:pt x="2634" y="17455"/>
                </a:cubicBezTo>
                <a:cubicBezTo>
                  <a:pt x="2476" y="17455"/>
                  <a:pt x="2318" y="17673"/>
                  <a:pt x="1949" y="17673"/>
                </a:cubicBezTo>
                <a:cubicBezTo>
                  <a:pt x="1791" y="17673"/>
                  <a:pt x="1422" y="17455"/>
                  <a:pt x="1264" y="17455"/>
                </a:cubicBezTo>
                <a:cubicBezTo>
                  <a:pt x="1054" y="17236"/>
                  <a:pt x="1054" y="16727"/>
                  <a:pt x="1054" y="16509"/>
                </a:cubicBezTo>
                <a:cubicBezTo>
                  <a:pt x="1054" y="16000"/>
                  <a:pt x="1054" y="15782"/>
                  <a:pt x="1264" y="15491"/>
                </a:cubicBezTo>
                <a:cubicBezTo>
                  <a:pt x="1422" y="15273"/>
                  <a:pt x="1791" y="15055"/>
                  <a:pt x="1949" y="15055"/>
                </a:cubicBezTo>
                <a:cubicBezTo>
                  <a:pt x="2318" y="15055"/>
                  <a:pt x="2476" y="15273"/>
                  <a:pt x="2634" y="1549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5" name="Shape 2915"/>
          <p:cNvSpPr/>
          <p:nvPr/>
        </p:nvSpPr>
        <p:spPr>
          <a:xfrm>
            <a:off x="6494317" y="10702388"/>
            <a:ext cx="282934" cy="366893"/>
          </a:xfrm>
          <a:custGeom>
            <a:avLst/>
            <a:gdLst/>
            <a:ahLst/>
            <a:cxnLst>
              <a:cxn ang="0">
                <a:pos x="wd2" y="hd2"/>
              </a:cxn>
              <a:cxn ang="5400000">
                <a:pos x="wd2" y="hd2"/>
              </a:cxn>
              <a:cxn ang="10800000">
                <a:pos x="wd2" y="hd2"/>
              </a:cxn>
              <a:cxn ang="16200000">
                <a:pos x="wd2" y="hd2"/>
              </a:cxn>
            </a:cxnLst>
            <a:rect l="0" t="0" r="r" b="b"/>
            <a:pathLst>
              <a:path w="21600" h="21600" extrusionOk="0">
                <a:moveTo>
                  <a:pt x="21600" y="3724"/>
                </a:moveTo>
                <a:cubicBezTo>
                  <a:pt x="21600" y="1224"/>
                  <a:pt x="16252" y="0"/>
                  <a:pt x="10904" y="0"/>
                </a:cubicBezTo>
                <a:cubicBezTo>
                  <a:pt x="5348" y="0"/>
                  <a:pt x="0" y="1224"/>
                  <a:pt x="0" y="3724"/>
                </a:cubicBezTo>
                <a:cubicBezTo>
                  <a:pt x="0" y="3884"/>
                  <a:pt x="0" y="3884"/>
                  <a:pt x="0" y="3884"/>
                </a:cubicBezTo>
                <a:cubicBezTo>
                  <a:pt x="0" y="17876"/>
                  <a:pt x="0" y="17876"/>
                  <a:pt x="0" y="17876"/>
                </a:cubicBezTo>
                <a:cubicBezTo>
                  <a:pt x="0" y="20376"/>
                  <a:pt x="5348" y="21600"/>
                  <a:pt x="10904" y="21600"/>
                </a:cubicBezTo>
                <a:cubicBezTo>
                  <a:pt x="16252" y="21600"/>
                  <a:pt x="21600" y="20376"/>
                  <a:pt x="21600" y="17876"/>
                </a:cubicBezTo>
                <a:cubicBezTo>
                  <a:pt x="21600" y="3884"/>
                  <a:pt x="21600" y="3884"/>
                  <a:pt x="21600" y="3884"/>
                </a:cubicBezTo>
                <a:cubicBezTo>
                  <a:pt x="21600" y="3884"/>
                  <a:pt x="21600" y="3884"/>
                  <a:pt x="21600" y="3724"/>
                </a:cubicBezTo>
                <a:close/>
                <a:moveTo>
                  <a:pt x="19239" y="10960"/>
                </a:moveTo>
                <a:cubicBezTo>
                  <a:pt x="19239" y="11492"/>
                  <a:pt x="16252" y="12768"/>
                  <a:pt x="10904" y="12768"/>
                </a:cubicBezTo>
                <a:cubicBezTo>
                  <a:pt x="5348" y="12768"/>
                  <a:pt x="2570" y="11492"/>
                  <a:pt x="2570" y="10960"/>
                </a:cubicBezTo>
                <a:cubicBezTo>
                  <a:pt x="2570" y="6171"/>
                  <a:pt x="2570" y="6171"/>
                  <a:pt x="2570" y="6171"/>
                </a:cubicBezTo>
                <a:cubicBezTo>
                  <a:pt x="4653" y="7076"/>
                  <a:pt x="7640" y="7608"/>
                  <a:pt x="10904" y="7608"/>
                </a:cubicBezTo>
                <a:cubicBezTo>
                  <a:pt x="13960" y="7608"/>
                  <a:pt x="16947" y="7076"/>
                  <a:pt x="19239" y="6171"/>
                </a:cubicBezTo>
                <a:lnTo>
                  <a:pt x="19239" y="10960"/>
                </a:lnTo>
                <a:close/>
                <a:moveTo>
                  <a:pt x="10904" y="1756"/>
                </a:moveTo>
                <a:cubicBezTo>
                  <a:pt x="16252" y="1756"/>
                  <a:pt x="19239" y="3192"/>
                  <a:pt x="19239" y="3724"/>
                </a:cubicBezTo>
                <a:cubicBezTo>
                  <a:pt x="19239" y="4256"/>
                  <a:pt x="16252" y="5639"/>
                  <a:pt x="10904" y="5639"/>
                </a:cubicBezTo>
                <a:cubicBezTo>
                  <a:pt x="5348" y="5639"/>
                  <a:pt x="2570" y="4256"/>
                  <a:pt x="2570" y="3724"/>
                </a:cubicBezTo>
                <a:cubicBezTo>
                  <a:pt x="2570" y="3192"/>
                  <a:pt x="5348" y="1756"/>
                  <a:pt x="10904" y="1756"/>
                </a:cubicBezTo>
                <a:close/>
                <a:moveTo>
                  <a:pt x="10904" y="19844"/>
                </a:moveTo>
                <a:cubicBezTo>
                  <a:pt x="5348" y="19844"/>
                  <a:pt x="2570" y="18408"/>
                  <a:pt x="2570" y="17876"/>
                </a:cubicBezTo>
                <a:cubicBezTo>
                  <a:pt x="2570" y="13300"/>
                  <a:pt x="2570" y="13300"/>
                  <a:pt x="2570" y="13300"/>
                </a:cubicBezTo>
                <a:cubicBezTo>
                  <a:pt x="4653" y="14152"/>
                  <a:pt x="7640" y="14524"/>
                  <a:pt x="10904" y="14524"/>
                </a:cubicBezTo>
                <a:cubicBezTo>
                  <a:pt x="13960" y="14524"/>
                  <a:pt x="16947" y="14152"/>
                  <a:pt x="19239" y="13300"/>
                </a:cubicBezTo>
                <a:cubicBezTo>
                  <a:pt x="19239" y="17876"/>
                  <a:pt x="19239" y="17876"/>
                  <a:pt x="19239" y="17876"/>
                </a:cubicBezTo>
                <a:cubicBezTo>
                  <a:pt x="19239" y="18408"/>
                  <a:pt x="16252" y="19844"/>
                  <a:pt x="10904" y="19844"/>
                </a:cubicBezTo>
                <a:close/>
                <a:moveTo>
                  <a:pt x="16044" y="10108"/>
                </a:moveTo>
                <a:cubicBezTo>
                  <a:pt x="16044" y="8832"/>
                  <a:pt x="16044" y="8832"/>
                  <a:pt x="16044" y="8832"/>
                </a:cubicBezTo>
                <a:cubicBezTo>
                  <a:pt x="16044" y="8512"/>
                  <a:pt x="16460" y="8140"/>
                  <a:pt x="17155" y="8140"/>
                </a:cubicBezTo>
                <a:cubicBezTo>
                  <a:pt x="17850" y="8140"/>
                  <a:pt x="18336" y="8512"/>
                  <a:pt x="18336" y="8832"/>
                </a:cubicBezTo>
                <a:cubicBezTo>
                  <a:pt x="18336" y="10108"/>
                  <a:pt x="18336" y="10108"/>
                  <a:pt x="18336" y="10108"/>
                </a:cubicBezTo>
                <a:cubicBezTo>
                  <a:pt x="18336" y="10428"/>
                  <a:pt x="17850" y="10960"/>
                  <a:pt x="17155" y="10960"/>
                </a:cubicBezTo>
                <a:cubicBezTo>
                  <a:pt x="16460" y="10960"/>
                  <a:pt x="16044" y="10428"/>
                  <a:pt x="16044" y="1010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6" name="Shape 2916"/>
          <p:cNvSpPr/>
          <p:nvPr/>
        </p:nvSpPr>
        <p:spPr>
          <a:xfrm>
            <a:off x="7343209" y="10750361"/>
            <a:ext cx="370785" cy="270947"/>
          </a:xfrm>
          <a:custGeom>
            <a:avLst/>
            <a:gdLst/>
            <a:ahLst/>
            <a:cxnLst>
              <a:cxn ang="0">
                <a:pos x="wd2" y="hd2"/>
              </a:cxn>
              <a:cxn ang="5400000">
                <a:pos x="wd2" y="hd2"/>
              </a:cxn>
              <a:cxn ang="10800000">
                <a:pos x="wd2" y="hd2"/>
              </a:cxn>
              <a:cxn ang="16200000">
                <a:pos x="wd2" y="hd2"/>
              </a:cxn>
            </a:cxnLst>
            <a:rect l="0" t="0" r="r" b="b"/>
            <a:pathLst>
              <a:path w="21364" h="21600" extrusionOk="0">
                <a:moveTo>
                  <a:pt x="21156" y="5976"/>
                </a:moveTo>
                <a:cubicBezTo>
                  <a:pt x="17181" y="216"/>
                  <a:pt x="17181" y="216"/>
                  <a:pt x="17181" y="216"/>
                </a:cubicBezTo>
                <a:cubicBezTo>
                  <a:pt x="16972" y="0"/>
                  <a:pt x="16815" y="0"/>
                  <a:pt x="16449" y="0"/>
                </a:cubicBezTo>
                <a:cubicBezTo>
                  <a:pt x="4786" y="0"/>
                  <a:pt x="4786" y="0"/>
                  <a:pt x="4786" y="0"/>
                </a:cubicBezTo>
                <a:cubicBezTo>
                  <a:pt x="4629" y="0"/>
                  <a:pt x="4263" y="0"/>
                  <a:pt x="4106" y="216"/>
                </a:cubicBezTo>
                <a:cubicBezTo>
                  <a:pt x="236" y="5976"/>
                  <a:pt x="236" y="5976"/>
                  <a:pt x="236" y="5976"/>
                </a:cubicBezTo>
                <a:cubicBezTo>
                  <a:pt x="-78" y="6480"/>
                  <a:pt x="-78" y="7416"/>
                  <a:pt x="236" y="7920"/>
                </a:cubicBezTo>
                <a:cubicBezTo>
                  <a:pt x="10016" y="21384"/>
                  <a:pt x="10016" y="21384"/>
                  <a:pt x="10016" y="21384"/>
                </a:cubicBezTo>
                <a:cubicBezTo>
                  <a:pt x="10173" y="21600"/>
                  <a:pt x="10382" y="21600"/>
                  <a:pt x="10696" y="21600"/>
                </a:cubicBezTo>
                <a:cubicBezTo>
                  <a:pt x="10905" y="21600"/>
                  <a:pt x="11062" y="21600"/>
                  <a:pt x="11219" y="21384"/>
                </a:cubicBezTo>
                <a:cubicBezTo>
                  <a:pt x="20999" y="7920"/>
                  <a:pt x="20999" y="7920"/>
                  <a:pt x="20999" y="7920"/>
                </a:cubicBezTo>
                <a:cubicBezTo>
                  <a:pt x="21365" y="7416"/>
                  <a:pt x="21522" y="6480"/>
                  <a:pt x="21156" y="5976"/>
                </a:cubicBezTo>
                <a:close/>
                <a:moveTo>
                  <a:pt x="6355" y="7920"/>
                </a:moveTo>
                <a:cubicBezTo>
                  <a:pt x="8081" y="14904"/>
                  <a:pt x="8081" y="14904"/>
                  <a:pt x="8081" y="14904"/>
                </a:cubicBezTo>
                <a:cubicBezTo>
                  <a:pt x="3060" y="7920"/>
                  <a:pt x="3060" y="7920"/>
                  <a:pt x="3060" y="7920"/>
                </a:cubicBezTo>
                <a:lnTo>
                  <a:pt x="6355" y="7920"/>
                </a:lnTo>
                <a:close/>
                <a:moveTo>
                  <a:pt x="11428" y="2376"/>
                </a:moveTo>
                <a:cubicBezTo>
                  <a:pt x="12997" y="5760"/>
                  <a:pt x="12997" y="5760"/>
                  <a:pt x="12997" y="5760"/>
                </a:cubicBezTo>
                <a:cubicBezTo>
                  <a:pt x="8447" y="5760"/>
                  <a:pt x="8447" y="5760"/>
                  <a:pt x="8447" y="5760"/>
                </a:cubicBezTo>
                <a:cubicBezTo>
                  <a:pt x="9859" y="2376"/>
                  <a:pt x="9859" y="2376"/>
                  <a:pt x="9859" y="2376"/>
                </a:cubicBezTo>
                <a:lnTo>
                  <a:pt x="11428" y="2376"/>
                </a:lnTo>
                <a:close/>
                <a:moveTo>
                  <a:pt x="10696" y="18504"/>
                </a:moveTo>
                <a:cubicBezTo>
                  <a:pt x="8081" y="7920"/>
                  <a:pt x="8081" y="7920"/>
                  <a:pt x="8081" y="7920"/>
                </a:cubicBezTo>
                <a:cubicBezTo>
                  <a:pt x="13311" y="7920"/>
                  <a:pt x="13311" y="7920"/>
                  <a:pt x="13311" y="7920"/>
                </a:cubicBezTo>
                <a:cubicBezTo>
                  <a:pt x="10696" y="18504"/>
                  <a:pt x="10696" y="18504"/>
                  <a:pt x="10696" y="18504"/>
                </a:cubicBezTo>
                <a:close/>
                <a:moveTo>
                  <a:pt x="14880" y="7920"/>
                </a:moveTo>
                <a:cubicBezTo>
                  <a:pt x="18227" y="7920"/>
                  <a:pt x="18227" y="7920"/>
                  <a:pt x="18227" y="7920"/>
                </a:cubicBezTo>
                <a:cubicBezTo>
                  <a:pt x="13311" y="14904"/>
                  <a:pt x="13311" y="14904"/>
                  <a:pt x="13311" y="14904"/>
                </a:cubicBezTo>
                <a:lnTo>
                  <a:pt x="14880" y="7920"/>
                </a:lnTo>
                <a:close/>
                <a:moveTo>
                  <a:pt x="18384" y="5760"/>
                </a:moveTo>
                <a:cubicBezTo>
                  <a:pt x="14880" y="5760"/>
                  <a:pt x="14880" y="5760"/>
                  <a:pt x="14880" y="5760"/>
                </a:cubicBezTo>
                <a:cubicBezTo>
                  <a:pt x="13311" y="2376"/>
                  <a:pt x="13311" y="2376"/>
                  <a:pt x="13311" y="2376"/>
                </a:cubicBezTo>
                <a:cubicBezTo>
                  <a:pt x="16135" y="2376"/>
                  <a:pt x="16135" y="2376"/>
                  <a:pt x="16135" y="2376"/>
                </a:cubicBezTo>
                <a:lnTo>
                  <a:pt x="18384" y="5760"/>
                </a:lnTo>
                <a:close/>
                <a:moveTo>
                  <a:pt x="5309" y="2376"/>
                </a:moveTo>
                <a:cubicBezTo>
                  <a:pt x="7924" y="2376"/>
                  <a:pt x="7924" y="2376"/>
                  <a:pt x="7924" y="2376"/>
                </a:cubicBezTo>
                <a:cubicBezTo>
                  <a:pt x="6512" y="5760"/>
                  <a:pt x="6512" y="5760"/>
                  <a:pt x="6512" y="5760"/>
                </a:cubicBezTo>
                <a:cubicBezTo>
                  <a:pt x="2851" y="5760"/>
                  <a:pt x="2851" y="5760"/>
                  <a:pt x="2851" y="5760"/>
                </a:cubicBezTo>
                <a:lnTo>
                  <a:pt x="5309" y="2376"/>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7" name="Shape 2917"/>
          <p:cNvSpPr/>
          <p:nvPr/>
        </p:nvSpPr>
        <p:spPr>
          <a:xfrm>
            <a:off x="8237348" y="10702388"/>
            <a:ext cx="370890" cy="366893"/>
          </a:xfrm>
          <a:custGeom>
            <a:avLst/>
            <a:gdLst/>
            <a:ahLst/>
            <a:cxnLst>
              <a:cxn ang="0">
                <a:pos x="wd2" y="hd2"/>
              </a:cxn>
              <a:cxn ang="5400000">
                <a:pos x="wd2" y="hd2"/>
              </a:cxn>
              <a:cxn ang="10800000">
                <a:pos x="wd2" y="hd2"/>
              </a:cxn>
              <a:cxn ang="16200000">
                <a:pos x="wd2" y="hd2"/>
              </a:cxn>
            </a:cxnLst>
            <a:rect l="0" t="0" r="r" b="b"/>
            <a:pathLst>
              <a:path w="21600" h="21600" extrusionOk="0">
                <a:moveTo>
                  <a:pt x="10905" y="0"/>
                </a:moveTo>
                <a:cubicBezTo>
                  <a:pt x="4900" y="0"/>
                  <a:pt x="0" y="4788"/>
                  <a:pt x="0" y="10800"/>
                </a:cubicBezTo>
                <a:cubicBezTo>
                  <a:pt x="0" y="16812"/>
                  <a:pt x="4900" y="21600"/>
                  <a:pt x="10905" y="21600"/>
                </a:cubicBezTo>
                <a:cubicBezTo>
                  <a:pt x="16700" y="21600"/>
                  <a:pt x="21600" y="16812"/>
                  <a:pt x="21600" y="10800"/>
                </a:cubicBezTo>
                <a:cubicBezTo>
                  <a:pt x="21600" y="4788"/>
                  <a:pt x="16700" y="0"/>
                  <a:pt x="10905" y="0"/>
                </a:cubicBezTo>
                <a:close/>
                <a:moveTo>
                  <a:pt x="11748" y="19685"/>
                </a:moveTo>
                <a:cubicBezTo>
                  <a:pt x="11590" y="19685"/>
                  <a:pt x="11590" y="19685"/>
                  <a:pt x="11590" y="19685"/>
                </a:cubicBezTo>
                <a:cubicBezTo>
                  <a:pt x="11590" y="14684"/>
                  <a:pt x="11590" y="14684"/>
                  <a:pt x="11590" y="14684"/>
                </a:cubicBezTo>
                <a:cubicBezTo>
                  <a:pt x="12644" y="14684"/>
                  <a:pt x="13856" y="14524"/>
                  <a:pt x="14909" y="14524"/>
                </a:cubicBezTo>
                <a:cubicBezTo>
                  <a:pt x="13856" y="17184"/>
                  <a:pt x="12275" y="19153"/>
                  <a:pt x="11748" y="19685"/>
                </a:cubicBezTo>
                <a:close/>
                <a:moveTo>
                  <a:pt x="10010" y="19685"/>
                </a:moveTo>
                <a:cubicBezTo>
                  <a:pt x="9325" y="19153"/>
                  <a:pt x="7692" y="17184"/>
                  <a:pt x="6849" y="14524"/>
                </a:cubicBezTo>
                <a:cubicBezTo>
                  <a:pt x="7692" y="14524"/>
                  <a:pt x="8956" y="14684"/>
                  <a:pt x="10168" y="14684"/>
                </a:cubicBezTo>
                <a:cubicBezTo>
                  <a:pt x="10168" y="19685"/>
                  <a:pt x="10168" y="19685"/>
                  <a:pt x="10168" y="19685"/>
                </a:cubicBezTo>
                <a:lnTo>
                  <a:pt x="10010" y="19685"/>
                </a:lnTo>
                <a:close/>
                <a:moveTo>
                  <a:pt x="1897" y="10800"/>
                </a:moveTo>
                <a:cubicBezTo>
                  <a:pt x="1897" y="10268"/>
                  <a:pt x="1897" y="9576"/>
                  <a:pt x="2107" y="9044"/>
                </a:cubicBezTo>
                <a:cubicBezTo>
                  <a:pt x="2634" y="9044"/>
                  <a:pt x="3688" y="8832"/>
                  <a:pt x="4900" y="8672"/>
                </a:cubicBezTo>
                <a:cubicBezTo>
                  <a:pt x="4900" y="9364"/>
                  <a:pt x="4741" y="10108"/>
                  <a:pt x="4741" y="10800"/>
                </a:cubicBezTo>
                <a:cubicBezTo>
                  <a:pt x="4741" y="11492"/>
                  <a:pt x="4900" y="12236"/>
                  <a:pt x="4900" y="12928"/>
                </a:cubicBezTo>
                <a:cubicBezTo>
                  <a:pt x="3688" y="12768"/>
                  <a:pt x="2634" y="12556"/>
                  <a:pt x="2107" y="12556"/>
                </a:cubicBezTo>
                <a:cubicBezTo>
                  <a:pt x="1897" y="12024"/>
                  <a:pt x="1897" y="11332"/>
                  <a:pt x="1897" y="10800"/>
                </a:cubicBezTo>
                <a:close/>
                <a:moveTo>
                  <a:pt x="6111" y="10800"/>
                </a:moveTo>
                <a:cubicBezTo>
                  <a:pt x="6111" y="10108"/>
                  <a:pt x="6322" y="9204"/>
                  <a:pt x="6480" y="8512"/>
                </a:cubicBezTo>
                <a:cubicBezTo>
                  <a:pt x="7534" y="8512"/>
                  <a:pt x="8798" y="8300"/>
                  <a:pt x="10168" y="8300"/>
                </a:cubicBezTo>
                <a:cubicBezTo>
                  <a:pt x="10168" y="13300"/>
                  <a:pt x="10168" y="13300"/>
                  <a:pt x="10168" y="13300"/>
                </a:cubicBezTo>
                <a:cubicBezTo>
                  <a:pt x="8798" y="13300"/>
                  <a:pt x="7534" y="13088"/>
                  <a:pt x="6480" y="13088"/>
                </a:cubicBezTo>
                <a:cubicBezTo>
                  <a:pt x="6322" y="12396"/>
                  <a:pt x="6111" y="11492"/>
                  <a:pt x="6111" y="10800"/>
                </a:cubicBezTo>
                <a:close/>
                <a:moveTo>
                  <a:pt x="11748" y="1915"/>
                </a:moveTo>
                <a:cubicBezTo>
                  <a:pt x="12275" y="2447"/>
                  <a:pt x="13856" y="4416"/>
                  <a:pt x="14751" y="7076"/>
                </a:cubicBezTo>
                <a:cubicBezTo>
                  <a:pt x="13856" y="7076"/>
                  <a:pt x="12644" y="6916"/>
                  <a:pt x="11590" y="6916"/>
                </a:cubicBezTo>
                <a:cubicBezTo>
                  <a:pt x="11590" y="1915"/>
                  <a:pt x="11590" y="1915"/>
                  <a:pt x="11590" y="1915"/>
                </a:cubicBezTo>
                <a:cubicBezTo>
                  <a:pt x="11590" y="1915"/>
                  <a:pt x="11590" y="1915"/>
                  <a:pt x="11748" y="1915"/>
                </a:cubicBezTo>
                <a:close/>
                <a:moveTo>
                  <a:pt x="10168" y="1915"/>
                </a:moveTo>
                <a:cubicBezTo>
                  <a:pt x="10168" y="6916"/>
                  <a:pt x="10168" y="6916"/>
                  <a:pt x="10168" y="6916"/>
                </a:cubicBezTo>
                <a:cubicBezTo>
                  <a:pt x="8956" y="6916"/>
                  <a:pt x="7692" y="7076"/>
                  <a:pt x="6849" y="7076"/>
                </a:cubicBezTo>
                <a:cubicBezTo>
                  <a:pt x="7692" y="4416"/>
                  <a:pt x="9325" y="2447"/>
                  <a:pt x="10010" y="1915"/>
                </a:cubicBezTo>
                <a:lnTo>
                  <a:pt x="10168" y="1915"/>
                </a:lnTo>
                <a:close/>
                <a:moveTo>
                  <a:pt x="11590" y="13300"/>
                </a:moveTo>
                <a:cubicBezTo>
                  <a:pt x="11590" y="8300"/>
                  <a:pt x="11590" y="8300"/>
                  <a:pt x="11590" y="8300"/>
                </a:cubicBezTo>
                <a:cubicBezTo>
                  <a:pt x="13013" y="8300"/>
                  <a:pt x="14066" y="8512"/>
                  <a:pt x="15278" y="8512"/>
                </a:cubicBezTo>
                <a:cubicBezTo>
                  <a:pt x="15278" y="9204"/>
                  <a:pt x="15436" y="10108"/>
                  <a:pt x="15436" y="10800"/>
                </a:cubicBezTo>
                <a:cubicBezTo>
                  <a:pt x="15436" y="11704"/>
                  <a:pt x="15278" y="12396"/>
                  <a:pt x="15278" y="13088"/>
                </a:cubicBezTo>
                <a:cubicBezTo>
                  <a:pt x="14224" y="13088"/>
                  <a:pt x="13013" y="13300"/>
                  <a:pt x="11590" y="13300"/>
                </a:cubicBezTo>
                <a:close/>
                <a:moveTo>
                  <a:pt x="16700" y="8672"/>
                </a:moveTo>
                <a:cubicBezTo>
                  <a:pt x="18070" y="8832"/>
                  <a:pt x="18966" y="9044"/>
                  <a:pt x="19493" y="9044"/>
                </a:cubicBezTo>
                <a:cubicBezTo>
                  <a:pt x="19651" y="9576"/>
                  <a:pt x="19651" y="10268"/>
                  <a:pt x="19651" y="10800"/>
                </a:cubicBezTo>
                <a:cubicBezTo>
                  <a:pt x="19651" y="11332"/>
                  <a:pt x="19651" y="12024"/>
                  <a:pt x="19493" y="12556"/>
                </a:cubicBezTo>
                <a:cubicBezTo>
                  <a:pt x="18966" y="12556"/>
                  <a:pt x="18070" y="12768"/>
                  <a:pt x="16700" y="12928"/>
                </a:cubicBezTo>
                <a:cubicBezTo>
                  <a:pt x="16859" y="12236"/>
                  <a:pt x="16859" y="11492"/>
                  <a:pt x="16859" y="10800"/>
                </a:cubicBezTo>
                <a:cubicBezTo>
                  <a:pt x="16859" y="10108"/>
                  <a:pt x="16859" y="9364"/>
                  <a:pt x="16700" y="8672"/>
                </a:cubicBezTo>
                <a:close/>
                <a:moveTo>
                  <a:pt x="19124" y="7608"/>
                </a:moveTo>
                <a:cubicBezTo>
                  <a:pt x="18439" y="7448"/>
                  <a:pt x="17543" y="7235"/>
                  <a:pt x="16332" y="7235"/>
                </a:cubicBezTo>
                <a:cubicBezTo>
                  <a:pt x="15805" y="5107"/>
                  <a:pt x="14751" y="3511"/>
                  <a:pt x="14066" y="2447"/>
                </a:cubicBezTo>
                <a:cubicBezTo>
                  <a:pt x="16332" y="3352"/>
                  <a:pt x="18281" y="5107"/>
                  <a:pt x="19124" y="7608"/>
                </a:cubicBezTo>
                <a:close/>
                <a:moveTo>
                  <a:pt x="7692" y="2447"/>
                </a:moveTo>
                <a:cubicBezTo>
                  <a:pt x="6849" y="3511"/>
                  <a:pt x="5953" y="5107"/>
                  <a:pt x="5268" y="7235"/>
                </a:cubicBezTo>
                <a:cubicBezTo>
                  <a:pt x="4215" y="7235"/>
                  <a:pt x="3161" y="7448"/>
                  <a:pt x="2423" y="7608"/>
                </a:cubicBezTo>
                <a:cubicBezTo>
                  <a:pt x="3477" y="5107"/>
                  <a:pt x="5268" y="3352"/>
                  <a:pt x="7692" y="2447"/>
                </a:cubicBezTo>
                <a:close/>
                <a:moveTo>
                  <a:pt x="2423" y="13992"/>
                </a:moveTo>
                <a:cubicBezTo>
                  <a:pt x="3161" y="14152"/>
                  <a:pt x="4215" y="14365"/>
                  <a:pt x="5268" y="14365"/>
                </a:cubicBezTo>
                <a:cubicBezTo>
                  <a:pt x="5795" y="16493"/>
                  <a:pt x="6849" y="18089"/>
                  <a:pt x="7534" y="19153"/>
                </a:cubicBezTo>
                <a:cubicBezTo>
                  <a:pt x="5268" y="18248"/>
                  <a:pt x="3477" y="16493"/>
                  <a:pt x="2423" y="13992"/>
                </a:cubicBezTo>
                <a:close/>
                <a:moveTo>
                  <a:pt x="14066" y="19153"/>
                </a:moveTo>
                <a:cubicBezTo>
                  <a:pt x="14909" y="18089"/>
                  <a:pt x="15805" y="16493"/>
                  <a:pt x="16332" y="14365"/>
                </a:cubicBezTo>
                <a:cubicBezTo>
                  <a:pt x="17543" y="14365"/>
                  <a:pt x="18439" y="14152"/>
                  <a:pt x="19124" y="13992"/>
                </a:cubicBezTo>
                <a:cubicBezTo>
                  <a:pt x="18281" y="16493"/>
                  <a:pt x="16332" y="18248"/>
                  <a:pt x="14066" y="1915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8" name="Shape 2918"/>
          <p:cNvSpPr/>
          <p:nvPr/>
        </p:nvSpPr>
        <p:spPr>
          <a:xfrm>
            <a:off x="9140845" y="10711742"/>
            <a:ext cx="357296" cy="345543"/>
          </a:xfrm>
          <a:custGeom>
            <a:avLst/>
            <a:gdLst/>
            <a:ahLst/>
            <a:cxnLst>
              <a:cxn ang="0">
                <a:pos x="wd2" y="hd2"/>
              </a:cxn>
              <a:cxn ang="5400000">
                <a:pos x="wd2" y="hd2"/>
              </a:cxn>
              <a:cxn ang="10800000">
                <a:pos x="wd2" y="hd2"/>
              </a:cxn>
              <a:cxn ang="16200000">
                <a:pos x="wd2" y="hd2"/>
              </a:cxn>
            </a:cxnLst>
            <a:rect l="0" t="0" r="r" b="b"/>
            <a:pathLst>
              <a:path w="21504" h="21515" extrusionOk="0">
                <a:moveTo>
                  <a:pt x="21216" y="1776"/>
                </a:moveTo>
                <a:cubicBezTo>
                  <a:pt x="21600" y="1381"/>
                  <a:pt x="21600" y="648"/>
                  <a:pt x="21216" y="253"/>
                </a:cubicBezTo>
                <a:cubicBezTo>
                  <a:pt x="20832" y="-85"/>
                  <a:pt x="20120" y="-85"/>
                  <a:pt x="19736" y="253"/>
                </a:cubicBezTo>
                <a:cubicBezTo>
                  <a:pt x="16830" y="3299"/>
                  <a:pt x="16830" y="3299"/>
                  <a:pt x="16830" y="3299"/>
                </a:cubicBezTo>
                <a:cubicBezTo>
                  <a:pt x="4550" y="3299"/>
                  <a:pt x="4550" y="3299"/>
                  <a:pt x="4550" y="3299"/>
                </a:cubicBezTo>
                <a:cubicBezTo>
                  <a:pt x="4550" y="1381"/>
                  <a:pt x="4550" y="1381"/>
                  <a:pt x="4550" y="1381"/>
                </a:cubicBezTo>
                <a:cubicBezTo>
                  <a:pt x="4550" y="817"/>
                  <a:pt x="4221" y="479"/>
                  <a:pt x="3673" y="479"/>
                </a:cubicBezTo>
                <a:cubicBezTo>
                  <a:pt x="3125" y="479"/>
                  <a:pt x="2741" y="817"/>
                  <a:pt x="2741" y="1381"/>
                </a:cubicBezTo>
                <a:cubicBezTo>
                  <a:pt x="2741" y="3299"/>
                  <a:pt x="2741" y="3299"/>
                  <a:pt x="2741" y="3299"/>
                </a:cubicBezTo>
                <a:cubicBezTo>
                  <a:pt x="932" y="3299"/>
                  <a:pt x="932" y="3299"/>
                  <a:pt x="932" y="3299"/>
                </a:cubicBezTo>
                <a:cubicBezTo>
                  <a:pt x="384" y="3299"/>
                  <a:pt x="0" y="3637"/>
                  <a:pt x="0" y="4201"/>
                </a:cubicBezTo>
                <a:cubicBezTo>
                  <a:pt x="0" y="4765"/>
                  <a:pt x="384" y="5329"/>
                  <a:pt x="932" y="5329"/>
                </a:cubicBezTo>
                <a:cubicBezTo>
                  <a:pt x="2741" y="5329"/>
                  <a:pt x="2741" y="5329"/>
                  <a:pt x="2741" y="5329"/>
                </a:cubicBezTo>
                <a:cubicBezTo>
                  <a:pt x="2741" y="17736"/>
                  <a:pt x="2741" y="17736"/>
                  <a:pt x="2741" y="17736"/>
                </a:cubicBezTo>
                <a:cubicBezTo>
                  <a:pt x="2741" y="17736"/>
                  <a:pt x="2741" y="17736"/>
                  <a:pt x="2741" y="17962"/>
                </a:cubicBezTo>
                <a:lnTo>
                  <a:pt x="2741" y="18300"/>
                </a:lnTo>
                <a:cubicBezTo>
                  <a:pt x="2906" y="18300"/>
                  <a:pt x="2906" y="18300"/>
                  <a:pt x="2906" y="18300"/>
                </a:cubicBezTo>
                <a:lnTo>
                  <a:pt x="2906" y="18526"/>
                </a:lnTo>
                <a:cubicBezTo>
                  <a:pt x="3125" y="18526"/>
                  <a:pt x="3125" y="18526"/>
                  <a:pt x="3125" y="18695"/>
                </a:cubicBezTo>
                <a:cubicBezTo>
                  <a:pt x="3289" y="18695"/>
                  <a:pt x="3289" y="18695"/>
                  <a:pt x="3289" y="18695"/>
                </a:cubicBezTo>
                <a:cubicBezTo>
                  <a:pt x="3289" y="18695"/>
                  <a:pt x="3289" y="18695"/>
                  <a:pt x="3454" y="18695"/>
                </a:cubicBezTo>
                <a:cubicBezTo>
                  <a:pt x="3454" y="18864"/>
                  <a:pt x="3673" y="18864"/>
                  <a:pt x="3673" y="18864"/>
                </a:cubicBezTo>
                <a:cubicBezTo>
                  <a:pt x="16282" y="18864"/>
                  <a:pt x="16282" y="18864"/>
                  <a:pt x="16282" y="18864"/>
                </a:cubicBezTo>
                <a:cubicBezTo>
                  <a:pt x="16282" y="20556"/>
                  <a:pt x="16282" y="20556"/>
                  <a:pt x="16282" y="20556"/>
                </a:cubicBezTo>
                <a:cubicBezTo>
                  <a:pt x="16282" y="21177"/>
                  <a:pt x="16830" y="21515"/>
                  <a:pt x="17379" y="21515"/>
                </a:cubicBezTo>
                <a:cubicBezTo>
                  <a:pt x="17927" y="21515"/>
                  <a:pt x="18256" y="21177"/>
                  <a:pt x="18256" y="20556"/>
                </a:cubicBezTo>
                <a:cubicBezTo>
                  <a:pt x="18256" y="18864"/>
                  <a:pt x="18256" y="18864"/>
                  <a:pt x="18256" y="18864"/>
                </a:cubicBezTo>
                <a:cubicBezTo>
                  <a:pt x="19901" y="18864"/>
                  <a:pt x="19901" y="18864"/>
                  <a:pt x="19901" y="18864"/>
                </a:cubicBezTo>
                <a:cubicBezTo>
                  <a:pt x="20449" y="18864"/>
                  <a:pt x="21052" y="18300"/>
                  <a:pt x="21052" y="17736"/>
                </a:cubicBezTo>
                <a:cubicBezTo>
                  <a:pt x="21052" y="17172"/>
                  <a:pt x="20449" y="16834"/>
                  <a:pt x="19901" y="16834"/>
                </a:cubicBezTo>
                <a:cubicBezTo>
                  <a:pt x="18256" y="16834"/>
                  <a:pt x="18256" y="16834"/>
                  <a:pt x="18256" y="16834"/>
                </a:cubicBezTo>
                <a:cubicBezTo>
                  <a:pt x="18256" y="4596"/>
                  <a:pt x="18256" y="4596"/>
                  <a:pt x="18256" y="4596"/>
                </a:cubicBezTo>
                <a:lnTo>
                  <a:pt x="21216" y="1776"/>
                </a:lnTo>
                <a:close/>
                <a:moveTo>
                  <a:pt x="14802" y="5329"/>
                </a:moveTo>
                <a:cubicBezTo>
                  <a:pt x="4550" y="15481"/>
                  <a:pt x="4550" y="15481"/>
                  <a:pt x="4550" y="15481"/>
                </a:cubicBezTo>
                <a:cubicBezTo>
                  <a:pt x="4550" y="5329"/>
                  <a:pt x="4550" y="5329"/>
                  <a:pt x="4550" y="5329"/>
                </a:cubicBezTo>
                <a:lnTo>
                  <a:pt x="14802" y="5329"/>
                </a:lnTo>
                <a:close/>
                <a:moveTo>
                  <a:pt x="16282" y="16834"/>
                </a:moveTo>
                <a:cubicBezTo>
                  <a:pt x="6030" y="16834"/>
                  <a:pt x="6030" y="16834"/>
                  <a:pt x="6030" y="16834"/>
                </a:cubicBezTo>
                <a:cubicBezTo>
                  <a:pt x="16282" y="6683"/>
                  <a:pt x="16282" y="6683"/>
                  <a:pt x="16282" y="6683"/>
                </a:cubicBezTo>
                <a:lnTo>
                  <a:pt x="16282" y="1683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19" name="Shape 2919"/>
          <p:cNvSpPr/>
          <p:nvPr/>
        </p:nvSpPr>
        <p:spPr>
          <a:xfrm>
            <a:off x="10029937" y="10699974"/>
            <a:ext cx="371038" cy="369306"/>
          </a:xfrm>
          <a:custGeom>
            <a:avLst/>
            <a:gdLst/>
            <a:ahLst/>
            <a:cxnLst>
              <a:cxn ang="0">
                <a:pos x="wd2" y="hd2"/>
              </a:cxn>
              <a:cxn ang="5400000">
                <a:pos x="wd2" y="hd2"/>
              </a:cxn>
              <a:cxn ang="10800000">
                <a:pos x="wd2" y="hd2"/>
              </a:cxn>
              <a:cxn ang="16200000">
                <a:pos x="wd2" y="hd2"/>
              </a:cxn>
            </a:cxnLst>
            <a:rect l="0" t="0" r="r" b="b"/>
            <a:pathLst>
              <a:path w="21378" h="21508" extrusionOk="0">
                <a:moveTo>
                  <a:pt x="20987" y="6230"/>
                </a:moveTo>
                <a:cubicBezTo>
                  <a:pt x="15248" y="277"/>
                  <a:pt x="15248" y="277"/>
                  <a:pt x="15248" y="277"/>
                </a:cubicBezTo>
                <a:cubicBezTo>
                  <a:pt x="14883" y="-92"/>
                  <a:pt x="14205" y="-92"/>
                  <a:pt x="13839" y="277"/>
                </a:cubicBezTo>
                <a:cubicBezTo>
                  <a:pt x="13839" y="435"/>
                  <a:pt x="12118" y="2226"/>
                  <a:pt x="12796" y="4491"/>
                </a:cubicBezTo>
                <a:cubicBezTo>
                  <a:pt x="10187" y="7126"/>
                  <a:pt x="10187" y="7126"/>
                  <a:pt x="10187" y="7126"/>
                </a:cubicBezTo>
                <a:cubicBezTo>
                  <a:pt x="8622" y="6599"/>
                  <a:pt x="4970" y="5914"/>
                  <a:pt x="2205" y="8706"/>
                </a:cubicBezTo>
                <a:cubicBezTo>
                  <a:pt x="1839" y="9075"/>
                  <a:pt x="1839" y="9602"/>
                  <a:pt x="2205" y="9918"/>
                </a:cubicBezTo>
                <a:cubicBezTo>
                  <a:pt x="6170" y="13974"/>
                  <a:pt x="6170" y="13974"/>
                  <a:pt x="6170" y="13974"/>
                </a:cubicBezTo>
                <a:cubicBezTo>
                  <a:pt x="274" y="19928"/>
                  <a:pt x="274" y="19928"/>
                  <a:pt x="274" y="19928"/>
                </a:cubicBezTo>
                <a:cubicBezTo>
                  <a:pt x="-91" y="20296"/>
                  <a:pt x="-91" y="21034"/>
                  <a:pt x="274" y="21350"/>
                </a:cubicBezTo>
                <a:cubicBezTo>
                  <a:pt x="431" y="21508"/>
                  <a:pt x="587" y="21508"/>
                  <a:pt x="952" y="21508"/>
                </a:cubicBezTo>
                <a:cubicBezTo>
                  <a:pt x="1109" y="21508"/>
                  <a:pt x="1318" y="21508"/>
                  <a:pt x="1474" y="21350"/>
                </a:cubicBezTo>
                <a:cubicBezTo>
                  <a:pt x="7422" y="15397"/>
                  <a:pt x="7422" y="15397"/>
                  <a:pt x="7422" y="15397"/>
                </a:cubicBezTo>
                <a:cubicBezTo>
                  <a:pt x="11387" y="19401"/>
                  <a:pt x="11387" y="19401"/>
                  <a:pt x="11387" y="19401"/>
                </a:cubicBezTo>
                <a:cubicBezTo>
                  <a:pt x="11596" y="19611"/>
                  <a:pt x="11909" y="19611"/>
                  <a:pt x="12118" y="19611"/>
                </a:cubicBezTo>
                <a:cubicBezTo>
                  <a:pt x="12274" y="19611"/>
                  <a:pt x="12639" y="19611"/>
                  <a:pt x="12796" y="19401"/>
                </a:cubicBezTo>
                <a:cubicBezTo>
                  <a:pt x="15561" y="16608"/>
                  <a:pt x="14726" y="12763"/>
                  <a:pt x="14361" y="11340"/>
                </a:cubicBezTo>
                <a:cubicBezTo>
                  <a:pt x="16970" y="8706"/>
                  <a:pt x="16970" y="8706"/>
                  <a:pt x="16970" y="8706"/>
                </a:cubicBezTo>
                <a:cubicBezTo>
                  <a:pt x="19213" y="9391"/>
                  <a:pt x="20987" y="7652"/>
                  <a:pt x="20987" y="7494"/>
                </a:cubicBezTo>
                <a:cubicBezTo>
                  <a:pt x="21509" y="7126"/>
                  <a:pt x="21509" y="6599"/>
                  <a:pt x="20987" y="6230"/>
                </a:cubicBezTo>
                <a:close/>
                <a:moveTo>
                  <a:pt x="17126" y="6757"/>
                </a:moveTo>
                <a:cubicBezTo>
                  <a:pt x="16813" y="6599"/>
                  <a:pt x="16292" y="6599"/>
                  <a:pt x="16083" y="6968"/>
                </a:cubicBezTo>
                <a:cubicBezTo>
                  <a:pt x="12639" y="10445"/>
                  <a:pt x="12639" y="10445"/>
                  <a:pt x="12639" y="10445"/>
                </a:cubicBezTo>
                <a:cubicBezTo>
                  <a:pt x="12274" y="10655"/>
                  <a:pt x="12274" y="11182"/>
                  <a:pt x="12431" y="11498"/>
                </a:cubicBezTo>
                <a:cubicBezTo>
                  <a:pt x="12431" y="11498"/>
                  <a:pt x="12796" y="12552"/>
                  <a:pt x="12952" y="13974"/>
                </a:cubicBezTo>
                <a:cubicBezTo>
                  <a:pt x="12952" y="15186"/>
                  <a:pt x="12639" y="16450"/>
                  <a:pt x="12118" y="17293"/>
                </a:cubicBezTo>
                <a:cubicBezTo>
                  <a:pt x="8100" y="13448"/>
                  <a:pt x="8100" y="13448"/>
                  <a:pt x="8100" y="13448"/>
                </a:cubicBezTo>
                <a:cubicBezTo>
                  <a:pt x="4083" y="9391"/>
                  <a:pt x="4083" y="9391"/>
                  <a:pt x="4083" y="9391"/>
                </a:cubicBezTo>
                <a:cubicBezTo>
                  <a:pt x="6692" y="7652"/>
                  <a:pt x="9822" y="9075"/>
                  <a:pt x="10031" y="9075"/>
                </a:cubicBezTo>
                <a:cubicBezTo>
                  <a:pt x="10344" y="9233"/>
                  <a:pt x="10709" y="9075"/>
                  <a:pt x="11074" y="8864"/>
                </a:cubicBezTo>
                <a:cubicBezTo>
                  <a:pt x="14518" y="5387"/>
                  <a:pt x="14518" y="5387"/>
                  <a:pt x="14518" y="5387"/>
                </a:cubicBezTo>
                <a:cubicBezTo>
                  <a:pt x="14726" y="5018"/>
                  <a:pt x="14883" y="4649"/>
                  <a:pt x="14726" y="4333"/>
                </a:cubicBezTo>
                <a:cubicBezTo>
                  <a:pt x="14361" y="3596"/>
                  <a:pt x="14518" y="2911"/>
                  <a:pt x="14726" y="2384"/>
                </a:cubicBezTo>
                <a:cubicBezTo>
                  <a:pt x="18900" y="6757"/>
                  <a:pt x="18900" y="6757"/>
                  <a:pt x="18900" y="6757"/>
                </a:cubicBezTo>
                <a:cubicBezTo>
                  <a:pt x="18535" y="6968"/>
                  <a:pt x="17857" y="7126"/>
                  <a:pt x="17126" y="6757"/>
                </a:cubicBezTo>
                <a:close/>
                <a:moveTo>
                  <a:pt x="11596" y="11867"/>
                </a:moveTo>
                <a:cubicBezTo>
                  <a:pt x="11752" y="11867"/>
                  <a:pt x="11909" y="12552"/>
                  <a:pt x="11909" y="13289"/>
                </a:cubicBezTo>
                <a:cubicBezTo>
                  <a:pt x="11909" y="13816"/>
                  <a:pt x="11596" y="14132"/>
                  <a:pt x="11074" y="14132"/>
                </a:cubicBezTo>
                <a:cubicBezTo>
                  <a:pt x="10709" y="14132"/>
                  <a:pt x="10344" y="13606"/>
                  <a:pt x="10344" y="13289"/>
                </a:cubicBezTo>
                <a:cubicBezTo>
                  <a:pt x="10344" y="12921"/>
                  <a:pt x="10187" y="12552"/>
                  <a:pt x="10187" y="12552"/>
                </a:cubicBezTo>
                <a:cubicBezTo>
                  <a:pt x="10031" y="12025"/>
                  <a:pt x="10187" y="11498"/>
                  <a:pt x="10552" y="11340"/>
                </a:cubicBezTo>
                <a:cubicBezTo>
                  <a:pt x="11074" y="11182"/>
                  <a:pt x="11387" y="11340"/>
                  <a:pt x="11596" y="1186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0" name="Shape 2920"/>
          <p:cNvSpPr/>
          <p:nvPr/>
        </p:nvSpPr>
        <p:spPr>
          <a:xfrm>
            <a:off x="10919856" y="10702388"/>
            <a:ext cx="370892" cy="366893"/>
          </a:xfrm>
          <a:custGeom>
            <a:avLst/>
            <a:gdLst/>
            <a:ahLst/>
            <a:cxnLst>
              <a:cxn ang="0">
                <a:pos x="wd2" y="hd2"/>
              </a:cxn>
              <a:cxn ang="5400000">
                <a:pos x="wd2" y="hd2"/>
              </a:cxn>
              <a:cxn ang="10800000">
                <a:pos x="wd2" y="hd2"/>
              </a:cxn>
              <a:cxn ang="16200000">
                <a:pos x="wd2" y="hd2"/>
              </a:cxn>
            </a:cxnLst>
            <a:rect l="0" t="0" r="r" b="b"/>
            <a:pathLst>
              <a:path w="21600" h="21600" extrusionOk="0">
                <a:moveTo>
                  <a:pt x="10879" y="15429"/>
                </a:moveTo>
                <a:cubicBezTo>
                  <a:pt x="8251" y="15429"/>
                  <a:pt x="6307" y="13300"/>
                  <a:pt x="6307" y="10800"/>
                </a:cubicBezTo>
                <a:cubicBezTo>
                  <a:pt x="6307" y="8300"/>
                  <a:pt x="8251" y="6171"/>
                  <a:pt x="10879" y="6171"/>
                </a:cubicBezTo>
                <a:cubicBezTo>
                  <a:pt x="13349" y="6171"/>
                  <a:pt x="15241" y="8300"/>
                  <a:pt x="15241" y="10800"/>
                </a:cubicBezTo>
                <a:cubicBezTo>
                  <a:pt x="15241" y="13300"/>
                  <a:pt x="13349" y="15429"/>
                  <a:pt x="10879" y="15429"/>
                </a:cubicBezTo>
                <a:close/>
                <a:moveTo>
                  <a:pt x="10879" y="7980"/>
                </a:moveTo>
                <a:cubicBezTo>
                  <a:pt x="9302" y="7980"/>
                  <a:pt x="7883" y="9204"/>
                  <a:pt x="7883" y="10800"/>
                </a:cubicBezTo>
                <a:cubicBezTo>
                  <a:pt x="7883" y="12396"/>
                  <a:pt x="9302" y="13620"/>
                  <a:pt x="10879" y="13620"/>
                </a:cubicBezTo>
                <a:cubicBezTo>
                  <a:pt x="12455" y="13620"/>
                  <a:pt x="13664" y="12396"/>
                  <a:pt x="13664" y="10800"/>
                </a:cubicBezTo>
                <a:cubicBezTo>
                  <a:pt x="13664" y="9204"/>
                  <a:pt x="12455" y="7980"/>
                  <a:pt x="10879" y="7980"/>
                </a:cubicBezTo>
                <a:close/>
                <a:moveTo>
                  <a:pt x="10879" y="21600"/>
                </a:moveTo>
                <a:cubicBezTo>
                  <a:pt x="10721" y="21600"/>
                  <a:pt x="10721" y="21600"/>
                  <a:pt x="10721" y="21600"/>
                </a:cubicBezTo>
                <a:cubicBezTo>
                  <a:pt x="9828" y="21600"/>
                  <a:pt x="9145" y="21600"/>
                  <a:pt x="9145" y="21600"/>
                </a:cubicBezTo>
                <a:cubicBezTo>
                  <a:pt x="8777" y="21600"/>
                  <a:pt x="8409" y="21281"/>
                  <a:pt x="8409" y="20908"/>
                </a:cubicBezTo>
                <a:cubicBezTo>
                  <a:pt x="8251" y="19153"/>
                  <a:pt x="8251" y="19153"/>
                  <a:pt x="8251" y="19153"/>
                </a:cubicBezTo>
                <a:cubicBezTo>
                  <a:pt x="7726" y="18993"/>
                  <a:pt x="7200" y="18780"/>
                  <a:pt x="6674" y="18621"/>
                </a:cubicBezTo>
                <a:cubicBezTo>
                  <a:pt x="5466" y="19472"/>
                  <a:pt x="5466" y="19472"/>
                  <a:pt x="5466" y="19472"/>
                </a:cubicBezTo>
                <a:cubicBezTo>
                  <a:pt x="5098" y="19844"/>
                  <a:pt x="4730" y="19844"/>
                  <a:pt x="4415" y="19472"/>
                </a:cubicBezTo>
                <a:cubicBezTo>
                  <a:pt x="4415" y="19472"/>
                  <a:pt x="3889" y="19153"/>
                  <a:pt x="3153" y="18408"/>
                </a:cubicBezTo>
                <a:cubicBezTo>
                  <a:pt x="2628" y="17876"/>
                  <a:pt x="2102" y="17184"/>
                  <a:pt x="2102" y="17184"/>
                </a:cubicBezTo>
                <a:cubicBezTo>
                  <a:pt x="1945" y="17025"/>
                  <a:pt x="1945" y="16493"/>
                  <a:pt x="2102" y="16120"/>
                </a:cubicBezTo>
                <a:cubicBezTo>
                  <a:pt x="3153" y="14897"/>
                  <a:pt x="3153" y="14897"/>
                  <a:pt x="3153" y="14897"/>
                </a:cubicBezTo>
                <a:cubicBezTo>
                  <a:pt x="2838" y="14365"/>
                  <a:pt x="2628" y="13833"/>
                  <a:pt x="2470" y="13300"/>
                </a:cubicBezTo>
                <a:cubicBezTo>
                  <a:pt x="893" y="13088"/>
                  <a:pt x="893" y="13088"/>
                  <a:pt x="893" y="13088"/>
                </a:cubicBezTo>
                <a:cubicBezTo>
                  <a:pt x="526" y="13088"/>
                  <a:pt x="210" y="12768"/>
                  <a:pt x="210" y="12396"/>
                </a:cubicBezTo>
                <a:cubicBezTo>
                  <a:pt x="210" y="12396"/>
                  <a:pt x="0" y="11704"/>
                  <a:pt x="0" y="10800"/>
                </a:cubicBezTo>
                <a:cubicBezTo>
                  <a:pt x="0" y="10640"/>
                  <a:pt x="0" y="10640"/>
                  <a:pt x="0" y="10640"/>
                </a:cubicBezTo>
                <a:cubicBezTo>
                  <a:pt x="0" y="9896"/>
                  <a:pt x="210" y="9204"/>
                  <a:pt x="210" y="9044"/>
                </a:cubicBezTo>
                <a:cubicBezTo>
                  <a:pt x="210" y="8672"/>
                  <a:pt x="526" y="8512"/>
                  <a:pt x="893" y="8300"/>
                </a:cubicBezTo>
                <a:cubicBezTo>
                  <a:pt x="2470" y="8140"/>
                  <a:pt x="2470" y="8140"/>
                  <a:pt x="2470" y="8140"/>
                </a:cubicBezTo>
                <a:cubicBezTo>
                  <a:pt x="2628" y="7608"/>
                  <a:pt x="2996" y="7076"/>
                  <a:pt x="3153" y="6703"/>
                </a:cubicBezTo>
                <a:cubicBezTo>
                  <a:pt x="2102" y="5320"/>
                  <a:pt x="2102" y="5320"/>
                  <a:pt x="2102" y="5320"/>
                </a:cubicBezTo>
                <a:cubicBezTo>
                  <a:pt x="1945" y="4948"/>
                  <a:pt x="1945" y="4575"/>
                  <a:pt x="2102" y="4256"/>
                </a:cubicBezTo>
                <a:cubicBezTo>
                  <a:pt x="2312" y="4256"/>
                  <a:pt x="2628" y="3724"/>
                  <a:pt x="3153" y="3192"/>
                </a:cubicBezTo>
                <a:cubicBezTo>
                  <a:pt x="3364" y="2979"/>
                  <a:pt x="3364" y="2979"/>
                  <a:pt x="3364" y="2979"/>
                </a:cubicBezTo>
                <a:cubicBezTo>
                  <a:pt x="3889" y="2447"/>
                  <a:pt x="4415" y="1915"/>
                  <a:pt x="4415" y="1915"/>
                </a:cubicBezTo>
                <a:cubicBezTo>
                  <a:pt x="4730" y="1756"/>
                  <a:pt x="5255" y="1756"/>
                  <a:pt x="5466" y="1915"/>
                </a:cubicBezTo>
                <a:cubicBezTo>
                  <a:pt x="6832" y="2979"/>
                  <a:pt x="6832" y="2979"/>
                  <a:pt x="6832" y="2979"/>
                </a:cubicBezTo>
                <a:cubicBezTo>
                  <a:pt x="7358" y="2820"/>
                  <a:pt x="7726" y="2447"/>
                  <a:pt x="8251" y="2447"/>
                </a:cubicBezTo>
                <a:cubicBezTo>
                  <a:pt x="8619" y="692"/>
                  <a:pt x="8619" y="692"/>
                  <a:pt x="8619" y="692"/>
                </a:cubicBezTo>
                <a:cubicBezTo>
                  <a:pt x="8619" y="319"/>
                  <a:pt x="8934" y="0"/>
                  <a:pt x="9302" y="0"/>
                </a:cubicBezTo>
                <a:cubicBezTo>
                  <a:pt x="9302" y="0"/>
                  <a:pt x="9985" y="0"/>
                  <a:pt x="10879" y="0"/>
                </a:cubicBezTo>
                <a:cubicBezTo>
                  <a:pt x="11772" y="0"/>
                  <a:pt x="12455" y="0"/>
                  <a:pt x="12455" y="0"/>
                </a:cubicBezTo>
                <a:cubicBezTo>
                  <a:pt x="12823" y="0"/>
                  <a:pt x="13139" y="319"/>
                  <a:pt x="13139" y="692"/>
                </a:cubicBezTo>
                <a:cubicBezTo>
                  <a:pt x="13507" y="2447"/>
                  <a:pt x="13507" y="2447"/>
                  <a:pt x="13507" y="2447"/>
                </a:cubicBezTo>
                <a:cubicBezTo>
                  <a:pt x="14032" y="2660"/>
                  <a:pt x="14400" y="2820"/>
                  <a:pt x="14926" y="2979"/>
                </a:cubicBezTo>
                <a:cubicBezTo>
                  <a:pt x="16345" y="2128"/>
                  <a:pt x="16345" y="2128"/>
                  <a:pt x="16345" y="2128"/>
                </a:cubicBezTo>
                <a:cubicBezTo>
                  <a:pt x="16502" y="1756"/>
                  <a:pt x="17028" y="1756"/>
                  <a:pt x="17185" y="2128"/>
                </a:cubicBezTo>
                <a:cubicBezTo>
                  <a:pt x="17343" y="2128"/>
                  <a:pt x="17921" y="2447"/>
                  <a:pt x="18394" y="3192"/>
                </a:cubicBezTo>
                <a:cubicBezTo>
                  <a:pt x="18604" y="3192"/>
                  <a:pt x="18604" y="3192"/>
                  <a:pt x="18604" y="3192"/>
                </a:cubicBezTo>
                <a:cubicBezTo>
                  <a:pt x="19130" y="3724"/>
                  <a:pt x="19498" y="4416"/>
                  <a:pt x="19498" y="4416"/>
                </a:cubicBezTo>
                <a:cubicBezTo>
                  <a:pt x="19813" y="4575"/>
                  <a:pt x="19813" y="5107"/>
                  <a:pt x="19498" y="5480"/>
                </a:cubicBezTo>
                <a:cubicBezTo>
                  <a:pt x="18604" y="6703"/>
                  <a:pt x="18604" y="6703"/>
                  <a:pt x="18604" y="6703"/>
                </a:cubicBezTo>
                <a:cubicBezTo>
                  <a:pt x="18762" y="7235"/>
                  <a:pt x="18920" y="7767"/>
                  <a:pt x="19130" y="8300"/>
                </a:cubicBezTo>
                <a:cubicBezTo>
                  <a:pt x="20707" y="8512"/>
                  <a:pt x="20707" y="8512"/>
                  <a:pt x="20707" y="8512"/>
                </a:cubicBezTo>
                <a:cubicBezTo>
                  <a:pt x="21232" y="8512"/>
                  <a:pt x="21390" y="8832"/>
                  <a:pt x="21390" y="9204"/>
                </a:cubicBezTo>
                <a:cubicBezTo>
                  <a:pt x="21390" y="9204"/>
                  <a:pt x="21600" y="9896"/>
                  <a:pt x="21600" y="10800"/>
                </a:cubicBezTo>
                <a:cubicBezTo>
                  <a:pt x="21600" y="10960"/>
                  <a:pt x="21600" y="10960"/>
                  <a:pt x="21600" y="10960"/>
                </a:cubicBezTo>
                <a:cubicBezTo>
                  <a:pt x="21600" y="11704"/>
                  <a:pt x="21390" y="12396"/>
                  <a:pt x="21390" y="12556"/>
                </a:cubicBezTo>
                <a:cubicBezTo>
                  <a:pt x="21390" y="12928"/>
                  <a:pt x="21232" y="13088"/>
                  <a:pt x="20707" y="13300"/>
                </a:cubicBezTo>
                <a:cubicBezTo>
                  <a:pt x="19130" y="13460"/>
                  <a:pt x="19130" y="13460"/>
                  <a:pt x="19130" y="13460"/>
                </a:cubicBezTo>
                <a:cubicBezTo>
                  <a:pt x="18920" y="13992"/>
                  <a:pt x="18762" y="14524"/>
                  <a:pt x="18394" y="14897"/>
                </a:cubicBezTo>
                <a:cubicBezTo>
                  <a:pt x="19498" y="16280"/>
                  <a:pt x="19498" y="16280"/>
                  <a:pt x="19498" y="16280"/>
                </a:cubicBezTo>
                <a:cubicBezTo>
                  <a:pt x="19655" y="16652"/>
                  <a:pt x="19655" y="17025"/>
                  <a:pt x="19498" y="17344"/>
                </a:cubicBezTo>
                <a:cubicBezTo>
                  <a:pt x="19498" y="17344"/>
                  <a:pt x="18920" y="17876"/>
                  <a:pt x="18394" y="18408"/>
                </a:cubicBezTo>
                <a:cubicBezTo>
                  <a:pt x="18394" y="18621"/>
                  <a:pt x="18394" y="18621"/>
                  <a:pt x="18394" y="18621"/>
                </a:cubicBezTo>
                <a:cubicBezTo>
                  <a:pt x="17711" y="19153"/>
                  <a:pt x="17185" y="19685"/>
                  <a:pt x="17185" y="19685"/>
                </a:cubicBezTo>
                <a:cubicBezTo>
                  <a:pt x="16818" y="19844"/>
                  <a:pt x="16502" y="19844"/>
                  <a:pt x="16134" y="19685"/>
                </a:cubicBezTo>
                <a:cubicBezTo>
                  <a:pt x="14715" y="18621"/>
                  <a:pt x="14715" y="18621"/>
                  <a:pt x="14715" y="18621"/>
                </a:cubicBezTo>
                <a:cubicBezTo>
                  <a:pt x="14400" y="18780"/>
                  <a:pt x="13874" y="19153"/>
                  <a:pt x="13349" y="19153"/>
                </a:cubicBezTo>
                <a:cubicBezTo>
                  <a:pt x="13139" y="20908"/>
                  <a:pt x="13139" y="20908"/>
                  <a:pt x="13139" y="20908"/>
                </a:cubicBezTo>
                <a:cubicBezTo>
                  <a:pt x="12981" y="21281"/>
                  <a:pt x="12823" y="21600"/>
                  <a:pt x="12455" y="21600"/>
                </a:cubicBezTo>
                <a:cubicBezTo>
                  <a:pt x="12298" y="21600"/>
                  <a:pt x="11562" y="21600"/>
                  <a:pt x="10879" y="21600"/>
                </a:cubicBezTo>
                <a:close/>
                <a:moveTo>
                  <a:pt x="9985" y="20004"/>
                </a:moveTo>
                <a:cubicBezTo>
                  <a:pt x="10196" y="20004"/>
                  <a:pt x="10353" y="20004"/>
                  <a:pt x="10721" y="20004"/>
                </a:cubicBezTo>
                <a:cubicBezTo>
                  <a:pt x="10879" y="20004"/>
                  <a:pt x="10879" y="20004"/>
                  <a:pt x="10879" y="20004"/>
                </a:cubicBezTo>
                <a:cubicBezTo>
                  <a:pt x="11036" y="20004"/>
                  <a:pt x="11404" y="20004"/>
                  <a:pt x="11562" y="20004"/>
                </a:cubicBezTo>
                <a:cubicBezTo>
                  <a:pt x="11772" y="18408"/>
                  <a:pt x="11772" y="18408"/>
                  <a:pt x="11772" y="18408"/>
                </a:cubicBezTo>
                <a:cubicBezTo>
                  <a:pt x="11772" y="18089"/>
                  <a:pt x="12088" y="17716"/>
                  <a:pt x="12455" y="17716"/>
                </a:cubicBezTo>
                <a:cubicBezTo>
                  <a:pt x="13139" y="17557"/>
                  <a:pt x="13874" y="17184"/>
                  <a:pt x="14400" y="16812"/>
                </a:cubicBezTo>
                <a:cubicBezTo>
                  <a:pt x="14558" y="16812"/>
                  <a:pt x="14926" y="16652"/>
                  <a:pt x="15083" y="16812"/>
                </a:cubicBezTo>
                <a:cubicBezTo>
                  <a:pt x="15241" y="16812"/>
                  <a:pt x="15241" y="16812"/>
                  <a:pt x="15451" y="17025"/>
                </a:cubicBezTo>
                <a:cubicBezTo>
                  <a:pt x="16660" y="17876"/>
                  <a:pt x="16660" y="17876"/>
                  <a:pt x="16660" y="17876"/>
                </a:cubicBezTo>
                <a:cubicBezTo>
                  <a:pt x="16818" y="17716"/>
                  <a:pt x="17028" y="17557"/>
                  <a:pt x="17185" y="17344"/>
                </a:cubicBezTo>
                <a:cubicBezTo>
                  <a:pt x="17343" y="17184"/>
                  <a:pt x="17553" y="17025"/>
                  <a:pt x="17711" y="16812"/>
                </a:cubicBezTo>
                <a:cubicBezTo>
                  <a:pt x="16818" y="15588"/>
                  <a:pt x="16818" y="15588"/>
                  <a:pt x="16818" y="15588"/>
                </a:cubicBezTo>
                <a:cubicBezTo>
                  <a:pt x="16660" y="15216"/>
                  <a:pt x="16660" y="14897"/>
                  <a:pt x="16818" y="14524"/>
                </a:cubicBezTo>
                <a:cubicBezTo>
                  <a:pt x="17185" y="13992"/>
                  <a:pt x="17343" y="13300"/>
                  <a:pt x="17711" y="12556"/>
                </a:cubicBezTo>
                <a:cubicBezTo>
                  <a:pt x="17711" y="12236"/>
                  <a:pt x="17921" y="11864"/>
                  <a:pt x="18394" y="11864"/>
                </a:cubicBezTo>
                <a:cubicBezTo>
                  <a:pt x="19813" y="11704"/>
                  <a:pt x="19813" y="11704"/>
                  <a:pt x="19813" y="11704"/>
                </a:cubicBezTo>
                <a:cubicBezTo>
                  <a:pt x="20023" y="11492"/>
                  <a:pt x="20023" y="11172"/>
                  <a:pt x="20023" y="10960"/>
                </a:cubicBezTo>
                <a:cubicBezTo>
                  <a:pt x="20023" y="10800"/>
                  <a:pt x="20023" y="10800"/>
                  <a:pt x="20023" y="10800"/>
                </a:cubicBezTo>
                <a:cubicBezTo>
                  <a:pt x="20023" y="10640"/>
                  <a:pt x="20023" y="10268"/>
                  <a:pt x="19813" y="10108"/>
                </a:cubicBezTo>
                <a:cubicBezTo>
                  <a:pt x="18394" y="9896"/>
                  <a:pt x="18394" y="9896"/>
                  <a:pt x="18394" y="9896"/>
                </a:cubicBezTo>
                <a:cubicBezTo>
                  <a:pt x="18079" y="9736"/>
                  <a:pt x="17711" y="9576"/>
                  <a:pt x="17711" y="9204"/>
                </a:cubicBezTo>
                <a:cubicBezTo>
                  <a:pt x="17553" y="8512"/>
                  <a:pt x="17185" y="7767"/>
                  <a:pt x="16818" y="7076"/>
                </a:cubicBezTo>
                <a:cubicBezTo>
                  <a:pt x="16818" y="7076"/>
                  <a:pt x="16818" y="7076"/>
                  <a:pt x="16818" y="6916"/>
                </a:cubicBezTo>
                <a:cubicBezTo>
                  <a:pt x="16660" y="6703"/>
                  <a:pt x="16660" y="6384"/>
                  <a:pt x="16818" y="6171"/>
                </a:cubicBezTo>
                <a:cubicBezTo>
                  <a:pt x="17921" y="4948"/>
                  <a:pt x="17921" y="4948"/>
                  <a:pt x="17921" y="4948"/>
                </a:cubicBezTo>
                <a:cubicBezTo>
                  <a:pt x="17711" y="4788"/>
                  <a:pt x="17553" y="4575"/>
                  <a:pt x="17343" y="4416"/>
                </a:cubicBezTo>
                <a:cubicBezTo>
                  <a:pt x="17185" y="4256"/>
                  <a:pt x="17185" y="4256"/>
                  <a:pt x="17185" y="4256"/>
                </a:cubicBezTo>
                <a:cubicBezTo>
                  <a:pt x="17028" y="4043"/>
                  <a:pt x="16818" y="3884"/>
                  <a:pt x="16660" y="3724"/>
                </a:cubicBezTo>
                <a:cubicBezTo>
                  <a:pt x="15451" y="4788"/>
                  <a:pt x="15451" y="4788"/>
                  <a:pt x="15451" y="4788"/>
                </a:cubicBezTo>
                <a:cubicBezTo>
                  <a:pt x="15241" y="4948"/>
                  <a:pt x="14715" y="4948"/>
                  <a:pt x="14558" y="4788"/>
                </a:cubicBezTo>
                <a:cubicBezTo>
                  <a:pt x="13874" y="4416"/>
                  <a:pt x="13139" y="4043"/>
                  <a:pt x="12455" y="3884"/>
                </a:cubicBezTo>
                <a:cubicBezTo>
                  <a:pt x="12088" y="3884"/>
                  <a:pt x="11930" y="3511"/>
                  <a:pt x="11930" y="3192"/>
                </a:cubicBezTo>
                <a:cubicBezTo>
                  <a:pt x="11772" y="1596"/>
                  <a:pt x="11772" y="1596"/>
                  <a:pt x="11772" y="1596"/>
                </a:cubicBezTo>
                <a:cubicBezTo>
                  <a:pt x="11404" y="1596"/>
                  <a:pt x="11247" y="1596"/>
                  <a:pt x="10879" y="1596"/>
                </a:cubicBezTo>
                <a:cubicBezTo>
                  <a:pt x="10511" y="1596"/>
                  <a:pt x="10353" y="1596"/>
                  <a:pt x="10196" y="1596"/>
                </a:cubicBezTo>
                <a:cubicBezTo>
                  <a:pt x="9828" y="3192"/>
                  <a:pt x="9828" y="3192"/>
                  <a:pt x="9828" y="3192"/>
                </a:cubicBezTo>
                <a:cubicBezTo>
                  <a:pt x="9828" y="3511"/>
                  <a:pt x="9460" y="3884"/>
                  <a:pt x="9145" y="3884"/>
                </a:cubicBezTo>
                <a:cubicBezTo>
                  <a:pt x="8409" y="4043"/>
                  <a:pt x="7726" y="4416"/>
                  <a:pt x="7200" y="4788"/>
                </a:cubicBezTo>
                <a:cubicBezTo>
                  <a:pt x="7042" y="4788"/>
                  <a:pt x="6832" y="4948"/>
                  <a:pt x="6517" y="4788"/>
                </a:cubicBezTo>
                <a:cubicBezTo>
                  <a:pt x="6517" y="4788"/>
                  <a:pt x="6307" y="4788"/>
                  <a:pt x="6149" y="4575"/>
                </a:cubicBezTo>
                <a:cubicBezTo>
                  <a:pt x="4940" y="3724"/>
                  <a:pt x="4940" y="3724"/>
                  <a:pt x="4940" y="3724"/>
                </a:cubicBezTo>
                <a:cubicBezTo>
                  <a:pt x="4940" y="3884"/>
                  <a:pt x="4730" y="4043"/>
                  <a:pt x="4415" y="4256"/>
                </a:cubicBezTo>
                <a:cubicBezTo>
                  <a:pt x="4204" y="4416"/>
                  <a:pt x="4047" y="4575"/>
                  <a:pt x="3889" y="4788"/>
                </a:cubicBezTo>
                <a:cubicBezTo>
                  <a:pt x="4730" y="6012"/>
                  <a:pt x="4730" y="6012"/>
                  <a:pt x="4730" y="6012"/>
                </a:cubicBezTo>
                <a:cubicBezTo>
                  <a:pt x="5098" y="6384"/>
                  <a:pt x="5098" y="6703"/>
                  <a:pt x="4940" y="7076"/>
                </a:cubicBezTo>
                <a:cubicBezTo>
                  <a:pt x="4940" y="7076"/>
                  <a:pt x="4940" y="7076"/>
                  <a:pt x="4730" y="7076"/>
                </a:cubicBezTo>
                <a:cubicBezTo>
                  <a:pt x="4415" y="7767"/>
                  <a:pt x="4204" y="8300"/>
                  <a:pt x="4047" y="9044"/>
                </a:cubicBezTo>
                <a:cubicBezTo>
                  <a:pt x="3889" y="9364"/>
                  <a:pt x="3679" y="9736"/>
                  <a:pt x="3364" y="9736"/>
                </a:cubicBezTo>
                <a:cubicBezTo>
                  <a:pt x="1787" y="9896"/>
                  <a:pt x="1787" y="9896"/>
                  <a:pt x="1787" y="9896"/>
                </a:cubicBezTo>
                <a:cubicBezTo>
                  <a:pt x="1787" y="10108"/>
                  <a:pt x="1787" y="10428"/>
                  <a:pt x="1787" y="10640"/>
                </a:cubicBezTo>
                <a:cubicBezTo>
                  <a:pt x="1787" y="10800"/>
                  <a:pt x="1787" y="10800"/>
                  <a:pt x="1787" y="10800"/>
                </a:cubicBezTo>
                <a:cubicBezTo>
                  <a:pt x="1787" y="10960"/>
                  <a:pt x="1787" y="11332"/>
                  <a:pt x="1787" y="11492"/>
                </a:cubicBezTo>
                <a:cubicBezTo>
                  <a:pt x="3364" y="11704"/>
                  <a:pt x="3364" y="11704"/>
                  <a:pt x="3364" y="11704"/>
                </a:cubicBezTo>
                <a:cubicBezTo>
                  <a:pt x="3679" y="11864"/>
                  <a:pt x="3889" y="12024"/>
                  <a:pt x="4047" y="12396"/>
                </a:cubicBezTo>
                <a:lnTo>
                  <a:pt x="4047" y="12556"/>
                </a:lnTo>
                <a:cubicBezTo>
                  <a:pt x="4204" y="13088"/>
                  <a:pt x="4415" y="13833"/>
                  <a:pt x="4730" y="14524"/>
                </a:cubicBezTo>
                <a:cubicBezTo>
                  <a:pt x="4940" y="14684"/>
                  <a:pt x="4940" y="14897"/>
                  <a:pt x="4940" y="15216"/>
                </a:cubicBezTo>
                <a:lnTo>
                  <a:pt x="4730" y="15429"/>
                </a:lnTo>
                <a:cubicBezTo>
                  <a:pt x="3889" y="16652"/>
                  <a:pt x="3889" y="16652"/>
                  <a:pt x="3889" y="16652"/>
                </a:cubicBezTo>
                <a:cubicBezTo>
                  <a:pt x="3889" y="16812"/>
                  <a:pt x="4047" y="17025"/>
                  <a:pt x="4204" y="17184"/>
                </a:cubicBezTo>
                <a:cubicBezTo>
                  <a:pt x="4415" y="17344"/>
                  <a:pt x="4415" y="17344"/>
                  <a:pt x="4415" y="17344"/>
                </a:cubicBezTo>
                <a:cubicBezTo>
                  <a:pt x="4572" y="17557"/>
                  <a:pt x="4730" y="17716"/>
                  <a:pt x="4940" y="17876"/>
                </a:cubicBezTo>
                <a:cubicBezTo>
                  <a:pt x="6149" y="16812"/>
                  <a:pt x="6149" y="16812"/>
                  <a:pt x="6149" y="16812"/>
                </a:cubicBezTo>
                <a:cubicBezTo>
                  <a:pt x="6517" y="16652"/>
                  <a:pt x="6832" y="16652"/>
                  <a:pt x="7200" y="16812"/>
                </a:cubicBezTo>
                <a:cubicBezTo>
                  <a:pt x="7726" y="17184"/>
                  <a:pt x="8409" y="17557"/>
                  <a:pt x="9145" y="17716"/>
                </a:cubicBezTo>
                <a:cubicBezTo>
                  <a:pt x="9460" y="17716"/>
                  <a:pt x="9670" y="18089"/>
                  <a:pt x="9828" y="18408"/>
                </a:cubicBezTo>
                <a:lnTo>
                  <a:pt x="9985" y="2000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1" name="Shape 2921"/>
          <p:cNvSpPr/>
          <p:nvPr/>
        </p:nvSpPr>
        <p:spPr>
          <a:xfrm>
            <a:off x="11820186" y="10758173"/>
            <a:ext cx="371593" cy="259133"/>
          </a:xfrm>
          <a:custGeom>
            <a:avLst/>
            <a:gdLst/>
            <a:ahLst/>
            <a:cxnLst>
              <a:cxn ang="0">
                <a:pos x="wd2" y="hd2"/>
              </a:cxn>
              <a:cxn ang="5400000">
                <a:pos x="wd2" y="hd2"/>
              </a:cxn>
              <a:cxn ang="10800000">
                <a:pos x="wd2" y="hd2"/>
              </a:cxn>
              <a:cxn ang="16200000">
                <a:pos x="wd2" y="hd2"/>
              </a:cxn>
            </a:cxnLst>
            <a:rect l="0" t="0" r="r" b="b"/>
            <a:pathLst>
              <a:path w="21184" h="21287" extrusionOk="0">
                <a:moveTo>
                  <a:pt x="16301" y="21287"/>
                </a:moveTo>
                <a:cubicBezTo>
                  <a:pt x="11846" y="21287"/>
                  <a:pt x="4231" y="21287"/>
                  <a:pt x="4076" y="21287"/>
                </a:cubicBezTo>
                <a:cubicBezTo>
                  <a:pt x="1952" y="21287"/>
                  <a:pt x="243" y="19053"/>
                  <a:pt x="88" y="16073"/>
                </a:cubicBezTo>
                <a:cubicBezTo>
                  <a:pt x="-275" y="13615"/>
                  <a:pt x="450" y="10413"/>
                  <a:pt x="3040" y="8923"/>
                </a:cubicBezTo>
                <a:cubicBezTo>
                  <a:pt x="2522" y="5199"/>
                  <a:pt x="3869" y="1921"/>
                  <a:pt x="5785" y="730"/>
                </a:cubicBezTo>
                <a:cubicBezTo>
                  <a:pt x="6977" y="-15"/>
                  <a:pt x="8375" y="-313"/>
                  <a:pt x="9567" y="432"/>
                </a:cubicBezTo>
                <a:cubicBezTo>
                  <a:pt x="10603" y="953"/>
                  <a:pt x="11639" y="1921"/>
                  <a:pt x="12364" y="3411"/>
                </a:cubicBezTo>
                <a:cubicBezTo>
                  <a:pt x="13555" y="2666"/>
                  <a:pt x="14954" y="2443"/>
                  <a:pt x="15990" y="3411"/>
                </a:cubicBezTo>
                <a:cubicBezTo>
                  <a:pt x="17026" y="4156"/>
                  <a:pt x="17854" y="5944"/>
                  <a:pt x="17854" y="8401"/>
                </a:cubicBezTo>
                <a:cubicBezTo>
                  <a:pt x="20289" y="9370"/>
                  <a:pt x="21325" y="12647"/>
                  <a:pt x="21170" y="15105"/>
                </a:cubicBezTo>
                <a:cubicBezTo>
                  <a:pt x="20962" y="18084"/>
                  <a:pt x="19408" y="21287"/>
                  <a:pt x="16301" y="21287"/>
                </a:cubicBezTo>
                <a:close/>
                <a:moveTo>
                  <a:pt x="8013" y="2666"/>
                </a:moveTo>
                <a:cubicBezTo>
                  <a:pt x="7495" y="2666"/>
                  <a:pt x="6977" y="2964"/>
                  <a:pt x="6666" y="3188"/>
                </a:cubicBezTo>
                <a:cubicBezTo>
                  <a:pt x="5267" y="3933"/>
                  <a:pt x="4231" y="6390"/>
                  <a:pt x="5112" y="9146"/>
                </a:cubicBezTo>
                <a:cubicBezTo>
                  <a:pt x="5112" y="9370"/>
                  <a:pt x="5112" y="9891"/>
                  <a:pt x="5112" y="10115"/>
                </a:cubicBezTo>
                <a:cubicBezTo>
                  <a:pt x="4905" y="10636"/>
                  <a:pt x="4749" y="10859"/>
                  <a:pt x="4387" y="10859"/>
                </a:cubicBezTo>
                <a:cubicBezTo>
                  <a:pt x="1642" y="12126"/>
                  <a:pt x="1797" y="14881"/>
                  <a:pt x="1797" y="15626"/>
                </a:cubicBezTo>
                <a:cubicBezTo>
                  <a:pt x="1952" y="17116"/>
                  <a:pt x="2833" y="18606"/>
                  <a:pt x="4076" y="18606"/>
                </a:cubicBezTo>
                <a:cubicBezTo>
                  <a:pt x="4076" y="18606"/>
                  <a:pt x="11846" y="18606"/>
                  <a:pt x="16301" y="18606"/>
                </a:cubicBezTo>
                <a:cubicBezTo>
                  <a:pt x="18217" y="18606"/>
                  <a:pt x="19253" y="16818"/>
                  <a:pt x="19253" y="15105"/>
                </a:cubicBezTo>
                <a:cubicBezTo>
                  <a:pt x="19408" y="13094"/>
                  <a:pt x="18580" y="11157"/>
                  <a:pt x="16663" y="10636"/>
                </a:cubicBezTo>
                <a:cubicBezTo>
                  <a:pt x="16301" y="10636"/>
                  <a:pt x="16145" y="10413"/>
                  <a:pt x="15990" y="10115"/>
                </a:cubicBezTo>
                <a:cubicBezTo>
                  <a:pt x="15783" y="9891"/>
                  <a:pt x="15783" y="9370"/>
                  <a:pt x="15783" y="9146"/>
                </a:cubicBezTo>
                <a:cubicBezTo>
                  <a:pt x="16145" y="7657"/>
                  <a:pt x="15783" y="6390"/>
                  <a:pt x="15109" y="5646"/>
                </a:cubicBezTo>
                <a:cubicBezTo>
                  <a:pt x="14591" y="5199"/>
                  <a:pt x="13555" y="5199"/>
                  <a:pt x="12882" y="6390"/>
                </a:cubicBezTo>
                <a:cubicBezTo>
                  <a:pt x="12519" y="6688"/>
                  <a:pt x="12364" y="6912"/>
                  <a:pt x="12001" y="6688"/>
                </a:cubicBezTo>
                <a:cubicBezTo>
                  <a:pt x="11639" y="6688"/>
                  <a:pt x="11483" y="6390"/>
                  <a:pt x="11328" y="6167"/>
                </a:cubicBezTo>
                <a:cubicBezTo>
                  <a:pt x="10447" y="3411"/>
                  <a:pt x="9256" y="2666"/>
                  <a:pt x="8013" y="266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2" name="Shape 2922"/>
          <p:cNvSpPr/>
          <p:nvPr/>
        </p:nvSpPr>
        <p:spPr>
          <a:xfrm>
            <a:off x="12717144" y="10701697"/>
            <a:ext cx="364603" cy="371573"/>
          </a:xfrm>
          <a:custGeom>
            <a:avLst/>
            <a:gdLst/>
            <a:ahLst/>
            <a:cxnLst>
              <a:cxn ang="0">
                <a:pos x="wd2" y="hd2"/>
              </a:cxn>
              <a:cxn ang="5400000">
                <a:pos x="wd2" y="hd2"/>
              </a:cxn>
              <a:cxn ang="10800000">
                <a:pos x="wd2" y="hd2"/>
              </a:cxn>
              <a:cxn ang="16200000">
                <a:pos x="wd2" y="hd2"/>
              </a:cxn>
            </a:cxnLst>
            <a:rect l="0" t="0" r="r" b="b"/>
            <a:pathLst>
              <a:path w="21465" h="21184" extrusionOk="0">
                <a:moveTo>
                  <a:pt x="21465" y="10280"/>
                </a:moveTo>
                <a:cubicBezTo>
                  <a:pt x="21251" y="12201"/>
                  <a:pt x="19647" y="14434"/>
                  <a:pt x="16439" y="14434"/>
                </a:cubicBezTo>
                <a:cubicBezTo>
                  <a:pt x="15210" y="14434"/>
                  <a:pt x="14301" y="14434"/>
                  <a:pt x="14301" y="14434"/>
                </a:cubicBezTo>
                <a:cubicBezTo>
                  <a:pt x="13766" y="14278"/>
                  <a:pt x="13392" y="13915"/>
                  <a:pt x="13392" y="13396"/>
                </a:cubicBezTo>
                <a:cubicBezTo>
                  <a:pt x="13392" y="12876"/>
                  <a:pt x="13766" y="12565"/>
                  <a:pt x="14301" y="12565"/>
                </a:cubicBezTo>
                <a:cubicBezTo>
                  <a:pt x="14301" y="12565"/>
                  <a:pt x="15210" y="12565"/>
                  <a:pt x="16439" y="12565"/>
                </a:cubicBezTo>
                <a:cubicBezTo>
                  <a:pt x="18417" y="12565"/>
                  <a:pt x="19326" y="11319"/>
                  <a:pt x="19487" y="10124"/>
                </a:cubicBezTo>
                <a:cubicBezTo>
                  <a:pt x="19487" y="8930"/>
                  <a:pt x="18792" y="7528"/>
                  <a:pt x="16814" y="7372"/>
                </a:cubicBezTo>
                <a:cubicBezTo>
                  <a:pt x="16439" y="7165"/>
                  <a:pt x="16279" y="7165"/>
                  <a:pt x="16065" y="6853"/>
                </a:cubicBezTo>
                <a:cubicBezTo>
                  <a:pt x="15905" y="6646"/>
                  <a:pt x="15905" y="6490"/>
                  <a:pt x="16065" y="6126"/>
                </a:cubicBezTo>
                <a:cubicBezTo>
                  <a:pt x="16279" y="5088"/>
                  <a:pt x="15905" y="4257"/>
                  <a:pt x="15210" y="3894"/>
                </a:cubicBezTo>
                <a:cubicBezTo>
                  <a:pt x="14675" y="3530"/>
                  <a:pt x="13766" y="3530"/>
                  <a:pt x="12911" y="4413"/>
                </a:cubicBezTo>
                <a:cubicBezTo>
                  <a:pt x="12697" y="4569"/>
                  <a:pt x="12322" y="4569"/>
                  <a:pt x="12162" y="4569"/>
                </a:cubicBezTo>
                <a:cubicBezTo>
                  <a:pt x="11788" y="4569"/>
                  <a:pt x="11627" y="4413"/>
                  <a:pt x="11467" y="4049"/>
                </a:cubicBezTo>
                <a:cubicBezTo>
                  <a:pt x="10023" y="1661"/>
                  <a:pt x="8045" y="1661"/>
                  <a:pt x="6655" y="2180"/>
                </a:cubicBezTo>
                <a:cubicBezTo>
                  <a:pt x="5372" y="2855"/>
                  <a:pt x="4303" y="4257"/>
                  <a:pt x="5051" y="6126"/>
                </a:cubicBezTo>
                <a:cubicBezTo>
                  <a:pt x="5212" y="6490"/>
                  <a:pt x="5212" y="6646"/>
                  <a:pt x="5051" y="6853"/>
                </a:cubicBezTo>
                <a:cubicBezTo>
                  <a:pt x="5051" y="7165"/>
                  <a:pt x="4837" y="7372"/>
                  <a:pt x="4516" y="7372"/>
                </a:cubicBezTo>
                <a:cubicBezTo>
                  <a:pt x="1843" y="8203"/>
                  <a:pt x="1843" y="9969"/>
                  <a:pt x="1843" y="10488"/>
                </a:cubicBezTo>
                <a:cubicBezTo>
                  <a:pt x="2004" y="11526"/>
                  <a:pt x="2913" y="12565"/>
                  <a:pt x="4142" y="12565"/>
                </a:cubicBezTo>
                <a:cubicBezTo>
                  <a:pt x="6976" y="12565"/>
                  <a:pt x="6976" y="12565"/>
                  <a:pt x="6976" y="12565"/>
                </a:cubicBezTo>
                <a:cubicBezTo>
                  <a:pt x="7511" y="12565"/>
                  <a:pt x="7885" y="12876"/>
                  <a:pt x="7885" y="13396"/>
                </a:cubicBezTo>
                <a:cubicBezTo>
                  <a:pt x="7885" y="13915"/>
                  <a:pt x="7511" y="14278"/>
                  <a:pt x="6976" y="14278"/>
                </a:cubicBezTo>
                <a:cubicBezTo>
                  <a:pt x="4142" y="14278"/>
                  <a:pt x="4142" y="14278"/>
                  <a:pt x="4142" y="14278"/>
                </a:cubicBezTo>
                <a:cubicBezTo>
                  <a:pt x="2004" y="14278"/>
                  <a:pt x="400" y="12876"/>
                  <a:pt x="25" y="10799"/>
                </a:cubicBezTo>
                <a:cubicBezTo>
                  <a:pt x="-135" y="9242"/>
                  <a:pt x="400" y="7165"/>
                  <a:pt x="3073" y="5971"/>
                </a:cubicBezTo>
                <a:cubicBezTo>
                  <a:pt x="2538" y="3530"/>
                  <a:pt x="3982" y="1453"/>
                  <a:pt x="5907" y="415"/>
                </a:cubicBezTo>
                <a:cubicBezTo>
                  <a:pt x="7885" y="-416"/>
                  <a:pt x="10718" y="-104"/>
                  <a:pt x="12536" y="2336"/>
                </a:cubicBezTo>
                <a:cubicBezTo>
                  <a:pt x="13766" y="1661"/>
                  <a:pt x="15049" y="1661"/>
                  <a:pt x="16279" y="2336"/>
                </a:cubicBezTo>
                <a:cubicBezTo>
                  <a:pt x="17188" y="2855"/>
                  <a:pt x="18043" y="3894"/>
                  <a:pt x="18043" y="5607"/>
                </a:cubicBezTo>
                <a:cubicBezTo>
                  <a:pt x="20556" y="6334"/>
                  <a:pt x="21465" y="8411"/>
                  <a:pt x="21465" y="10280"/>
                </a:cubicBezTo>
                <a:close/>
                <a:moveTo>
                  <a:pt x="13926" y="15836"/>
                </a:moveTo>
                <a:cubicBezTo>
                  <a:pt x="11627" y="18069"/>
                  <a:pt x="11627" y="18069"/>
                  <a:pt x="11627" y="18069"/>
                </a:cubicBezTo>
                <a:cubicBezTo>
                  <a:pt x="11627" y="9761"/>
                  <a:pt x="11627" y="9761"/>
                  <a:pt x="11627" y="9761"/>
                </a:cubicBezTo>
                <a:cubicBezTo>
                  <a:pt x="11627" y="9242"/>
                  <a:pt x="11093" y="8722"/>
                  <a:pt x="10558" y="8722"/>
                </a:cubicBezTo>
                <a:cubicBezTo>
                  <a:pt x="10184" y="8722"/>
                  <a:pt x="9649" y="9242"/>
                  <a:pt x="9649" y="9761"/>
                </a:cubicBezTo>
                <a:cubicBezTo>
                  <a:pt x="9649" y="18069"/>
                  <a:pt x="9649" y="18069"/>
                  <a:pt x="9649" y="18069"/>
                </a:cubicBezTo>
                <a:cubicBezTo>
                  <a:pt x="7350" y="15836"/>
                  <a:pt x="7350" y="15836"/>
                  <a:pt x="7350" y="15836"/>
                </a:cubicBezTo>
                <a:cubicBezTo>
                  <a:pt x="6976" y="15472"/>
                  <a:pt x="6441" y="15472"/>
                  <a:pt x="6120" y="15836"/>
                </a:cubicBezTo>
                <a:cubicBezTo>
                  <a:pt x="5746" y="16199"/>
                  <a:pt x="5746" y="16874"/>
                  <a:pt x="6120" y="17238"/>
                </a:cubicBezTo>
                <a:cubicBezTo>
                  <a:pt x="10023" y="21028"/>
                  <a:pt x="10023" y="21028"/>
                  <a:pt x="10023" y="21028"/>
                </a:cubicBezTo>
                <a:cubicBezTo>
                  <a:pt x="10184" y="21184"/>
                  <a:pt x="10398" y="21184"/>
                  <a:pt x="10718" y="21184"/>
                </a:cubicBezTo>
                <a:cubicBezTo>
                  <a:pt x="10932" y="21184"/>
                  <a:pt x="11093" y="21184"/>
                  <a:pt x="11253" y="21028"/>
                </a:cubicBezTo>
                <a:cubicBezTo>
                  <a:pt x="15210" y="17238"/>
                  <a:pt x="15210" y="17238"/>
                  <a:pt x="15210" y="17238"/>
                </a:cubicBezTo>
                <a:cubicBezTo>
                  <a:pt x="15744" y="16874"/>
                  <a:pt x="15744" y="16199"/>
                  <a:pt x="15210" y="15836"/>
                </a:cubicBezTo>
                <a:cubicBezTo>
                  <a:pt x="14835" y="15472"/>
                  <a:pt x="14301" y="15472"/>
                  <a:pt x="13926" y="1583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3" name="Shape 2923"/>
          <p:cNvSpPr/>
          <p:nvPr/>
        </p:nvSpPr>
        <p:spPr>
          <a:xfrm>
            <a:off x="8269330" y="2678848"/>
            <a:ext cx="306927" cy="310924"/>
          </a:xfrm>
          <a:custGeom>
            <a:avLst/>
            <a:gdLst/>
            <a:ahLst/>
            <a:cxnLst>
              <a:cxn ang="0">
                <a:pos x="wd2" y="hd2"/>
              </a:cxn>
              <a:cxn ang="5400000">
                <a:pos x="wd2" y="hd2"/>
              </a:cxn>
              <a:cxn ang="10800000">
                <a:pos x="wd2" y="hd2"/>
              </a:cxn>
              <a:cxn ang="16200000">
                <a:pos x="wd2" y="hd2"/>
              </a:cxn>
            </a:cxnLst>
            <a:rect l="0" t="0" r="r" b="b"/>
            <a:pathLst>
              <a:path w="21600" h="21600" extrusionOk="0">
                <a:moveTo>
                  <a:pt x="21600" y="1256"/>
                </a:moveTo>
                <a:cubicBezTo>
                  <a:pt x="21600" y="628"/>
                  <a:pt x="21219" y="0"/>
                  <a:pt x="20329" y="0"/>
                </a:cubicBezTo>
                <a:cubicBezTo>
                  <a:pt x="1271" y="0"/>
                  <a:pt x="1271" y="0"/>
                  <a:pt x="1271" y="0"/>
                </a:cubicBezTo>
                <a:cubicBezTo>
                  <a:pt x="445" y="0"/>
                  <a:pt x="0" y="628"/>
                  <a:pt x="0" y="1256"/>
                </a:cubicBezTo>
                <a:cubicBezTo>
                  <a:pt x="0" y="20344"/>
                  <a:pt x="0" y="20344"/>
                  <a:pt x="0" y="20344"/>
                </a:cubicBezTo>
                <a:cubicBezTo>
                  <a:pt x="0" y="20972"/>
                  <a:pt x="445" y="21600"/>
                  <a:pt x="1271" y="21600"/>
                </a:cubicBezTo>
                <a:cubicBezTo>
                  <a:pt x="20329" y="21600"/>
                  <a:pt x="20329" y="21600"/>
                  <a:pt x="20329" y="21600"/>
                </a:cubicBezTo>
                <a:cubicBezTo>
                  <a:pt x="21219" y="21600"/>
                  <a:pt x="21600" y="20972"/>
                  <a:pt x="21600" y="20344"/>
                </a:cubicBezTo>
                <a:lnTo>
                  <a:pt x="21600" y="1256"/>
                </a:lnTo>
                <a:close/>
                <a:moveTo>
                  <a:pt x="19059" y="19088"/>
                </a:moveTo>
                <a:cubicBezTo>
                  <a:pt x="2541" y="19088"/>
                  <a:pt x="2541" y="19088"/>
                  <a:pt x="2541" y="19088"/>
                </a:cubicBezTo>
                <a:cubicBezTo>
                  <a:pt x="2541" y="2512"/>
                  <a:pt x="2541" y="2512"/>
                  <a:pt x="2541" y="2512"/>
                </a:cubicBezTo>
                <a:cubicBezTo>
                  <a:pt x="19059" y="2512"/>
                  <a:pt x="19059" y="2512"/>
                  <a:pt x="19059" y="2512"/>
                </a:cubicBezTo>
                <a:lnTo>
                  <a:pt x="19059" y="19088"/>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4" name="Shape 2924"/>
          <p:cNvSpPr/>
          <p:nvPr/>
        </p:nvSpPr>
        <p:spPr>
          <a:xfrm>
            <a:off x="7344171" y="8015881"/>
            <a:ext cx="364567" cy="370883"/>
          </a:xfrm>
          <a:custGeom>
            <a:avLst/>
            <a:gdLst/>
            <a:ahLst/>
            <a:cxnLst>
              <a:cxn ang="0">
                <a:pos x="wd2" y="hd2"/>
              </a:cxn>
              <a:cxn ang="5400000">
                <a:pos x="wd2" y="hd2"/>
              </a:cxn>
              <a:cxn ang="10800000">
                <a:pos x="wd2" y="hd2"/>
              </a:cxn>
              <a:cxn ang="16200000">
                <a:pos x="wd2" y="hd2"/>
              </a:cxn>
            </a:cxnLst>
            <a:rect l="0" t="0" r="r" b="b"/>
            <a:pathLst>
              <a:path w="21463" h="21600" extrusionOk="0">
                <a:moveTo>
                  <a:pt x="7471" y="0"/>
                </a:moveTo>
                <a:cubicBezTo>
                  <a:pt x="10503" y="0"/>
                  <a:pt x="15079" y="849"/>
                  <a:pt x="16143" y="1751"/>
                </a:cubicBezTo>
                <a:cubicBezTo>
                  <a:pt x="16515" y="1911"/>
                  <a:pt x="16675" y="2123"/>
                  <a:pt x="16675" y="2441"/>
                </a:cubicBezTo>
                <a:cubicBezTo>
                  <a:pt x="16675" y="11676"/>
                  <a:pt x="16675" y="11676"/>
                  <a:pt x="16675" y="11676"/>
                </a:cubicBezTo>
                <a:cubicBezTo>
                  <a:pt x="16675" y="12047"/>
                  <a:pt x="16515" y="12206"/>
                  <a:pt x="16356" y="12366"/>
                </a:cubicBezTo>
                <a:cubicBezTo>
                  <a:pt x="16143" y="12578"/>
                  <a:pt x="14547" y="13799"/>
                  <a:pt x="12791" y="14701"/>
                </a:cubicBezTo>
                <a:cubicBezTo>
                  <a:pt x="10663" y="15921"/>
                  <a:pt x="9067" y="17514"/>
                  <a:pt x="8695" y="18575"/>
                </a:cubicBezTo>
                <a:cubicBezTo>
                  <a:pt x="8375" y="19796"/>
                  <a:pt x="7843" y="21600"/>
                  <a:pt x="5875" y="21600"/>
                </a:cubicBezTo>
                <a:cubicBezTo>
                  <a:pt x="4970" y="21600"/>
                  <a:pt x="4119" y="21069"/>
                  <a:pt x="3747" y="20167"/>
                </a:cubicBezTo>
                <a:cubicBezTo>
                  <a:pt x="2842" y="18416"/>
                  <a:pt x="3747" y="15921"/>
                  <a:pt x="5183" y="13799"/>
                </a:cubicBezTo>
                <a:cubicBezTo>
                  <a:pt x="4279" y="13639"/>
                  <a:pt x="3055" y="13268"/>
                  <a:pt x="2310" y="13056"/>
                </a:cubicBezTo>
                <a:cubicBezTo>
                  <a:pt x="1087" y="12737"/>
                  <a:pt x="182" y="11835"/>
                  <a:pt x="23" y="10614"/>
                </a:cubicBezTo>
                <a:cubicBezTo>
                  <a:pt x="-137" y="9341"/>
                  <a:pt x="555" y="8332"/>
                  <a:pt x="1778" y="7218"/>
                </a:cubicBezTo>
                <a:cubicBezTo>
                  <a:pt x="2683" y="4776"/>
                  <a:pt x="4279" y="849"/>
                  <a:pt x="5343" y="318"/>
                </a:cubicBezTo>
                <a:cubicBezTo>
                  <a:pt x="5875" y="0"/>
                  <a:pt x="6566" y="0"/>
                  <a:pt x="7471" y="0"/>
                </a:cubicBezTo>
                <a:close/>
                <a:moveTo>
                  <a:pt x="14760" y="2972"/>
                </a:moveTo>
                <a:cubicBezTo>
                  <a:pt x="12951" y="2282"/>
                  <a:pt x="7311" y="1380"/>
                  <a:pt x="6407" y="1911"/>
                </a:cubicBezTo>
                <a:cubicBezTo>
                  <a:pt x="5715" y="2441"/>
                  <a:pt x="4438" y="5466"/>
                  <a:pt x="3374" y="8332"/>
                </a:cubicBezTo>
                <a:cubicBezTo>
                  <a:pt x="3374" y="8491"/>
                  <a:pt x="3215" y="8651"/>
                  <a:pt x="3055" y="8651"/>
                </a:cubicBezTo>
                <a:cubicBezTo>
                  <a:pt x="2310" y="9181"/>
                  <a:pt x="1778" y="9924"/>
                  <a:pt x="1991" y="10243"/>
                </a:cubicBezTo>
                <a:cubicBezTo>
                  <a:pt x="1991" y="10773"/>
                  <a:pt x="2310" y="11145"/>
                  <a:pt x="3055" y="11304"/>
                </a:cubicBezTo>
                <a:cubicBezTo>
                  <a:pt x="4119" y="11676"/>
                  <a:pt x="7098" y="12366"/>
                  <a:pt x="7098" y="12366"/>
                </a:cubicBezTo>
                <a:cubicBezTo>
                  <a:pt x="7471" y="12366"/>
                  <a:pt x="7630" y="12578"/>
                  <a:pt x="7843" y="12896"/>
                </a:cubicBezTo>
                <a:cubicBezTo>
                  <a:pt x="7843" y="13268"/>
                  <a:pt x="7843" y="13639"/>
                  <a:pt x="7630" y="13958"/>
                </a:cubicBezTo>
                <a:cubicBezTo>
                  <a:pt x="5502" y="16081"/>
                  <a:pt x="5183" y="18575"/>
                  <a:pt x="5502" y="19477"/>
                </a:cubicBezTo>
                <a:cubicBezTo>
                  <a:pt x="5715" y="19796"/>
                  <a:pt x="5715" y="19796"/>
                  <a:pt x="5875" y="19796"/>
                </a:cubicBezTo>
                <a:cubicBezTo>
                  <a:pt x="6247" y="19796"/>
                  <a:pt x="6566" y="19477"/>
                  <a:pt x="6939" y="18044"/>
                </a:cubicBezTo>
                <a:cubicBezTo>
                  <a:pt x="7630" y="16293"/>
                  <a:pt x="9599" y="14329"/>
                  <a:pt x="11887" y="13056"/>
                </a:cubicBezTo>
                <a:cubicBezTo>
                  <a:pt x="12951" y="12578"/>
                  <a:pt x="14228" y="11676"/>
                  <a:pt x="14760" y="11304"/>
                </a:cubicBezTo>
                <a:lnTo>
                  <a:pt x="14760" y="2972"/>
                </a:lnTo>
                <a:close/>
                <a:moveTo>
                  <a:pt x="18484" y="2441"/>
                </a:moveTo>
                <a:cubicBezTo>
                  <a:pt x="18484" y="11835"/>
                  <a:pt x="18484" y="11835"/>
                  <a:pt x="18484" y="11835"/>
                </a:cubicBezTo>
                <a:cubicBezTo>
                  <a:pt x="18484" y="12737"/>
                  <a:pt x="19175" y="13268"/>
                  <a:pt x="20080" y="13268"/>
                </a:cubicBezTo>
                <a:cubicBezTo>
                  <a:pt x="20771" y="13268"/>
                  <a:pt x="21463" y="12737"/>
                  <a:pt x="21463" y="11835"/>
                </a:cubicBezTo>
                <a:cubicBezTo>
                  <a:pt x="21463" y="2441"/>
                  <a:pt x="21463" y="2441"/>
                  <a:pt x="21463" y="2441"/>
                </a:cubicBezTo>
                <a:cubicBezTo>
                  <a:pt x="21463" y="1592"/>
                  <a:pt x="20771" y="849"/>
                  <a:pt x="20080" y="849"/>
                </a:cubicBezTo>
                <a:cubicBezTo>
                  <a:pt x="19175" y="849"/>
                  <a:pt x="18484" y="1592"/>
                  <a:pt x="18484" y="244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5" name="Shape 2925"/>
          <p:cNvSpPr/>
          <p:nvPr/>
        </p:nvSpPr>
        <p:spPr>
          <a:xfrm>
            <a:off x="11827354" y="2646866"/>
            <a:ext cx="346901" cy="366888"/>
          </a:xfrm>
          <a:custGeom>
            <a:avLst/>
            <a:gdLst/>
            <a:ahLst/>
            <a:cxnLst>
              <a:cxn ang="0">
                <a:pos x="wd2" y="hd2"/>
              </a:cxn>
              <a:cxn ang="5400000">
                <a:pos x="wd2" y="hd2"/>
              </a:cxn>
              <a:cxn ang="10800000">
                <a:pos x="wd2" y="hd2"/>
              </a:cxn>
              <a:cxn ang="16200000">
                <a:pos x="wd2" y="hd2"/>
              </a:cxn>
            </a:cxnLst>
            <a:rect l="0" t="0" r="r" b="b"/>
            <a:pathLst>
              <a:path w="21600" h="21600" extrusionOk="0">
                <a:moveTo>
                  <a:pt x="21600" y="10158"/>
                </a:moveTo>
                <a:cubicBezTo>
                  <a:pt x="21600" y="16253"/>
                  <a:pt x="21600" y="16253"/>
                  <a:pt x="21600" y="16253"/>
                </a:cubicBezTo>
                <a:cubicBezTo>
                  <a:pt x="21600" y="16574"/>
                  <a:pt x="21262" y="17109"/>
                  <a:pt x="20698" y="17109"/>
                </a:cubicBezTo>
                <a:cubicBezTo>
                  <a:pt x="20134" y="17109"/>
                  <a:pt x="19570" y="16574"/>
                  <a:pt x="19570" y="16040"/>
                </a:cubicBezTo>
                <a:cubicBezTo>
                  <a:pt x="19570" y="10158"/>
                  <a:pt x="19570" y="10158"/>
                  <a:pt x="19570" y="10158"/>
                </a:cubicBezTo>
                <a:cubicBezTo>
                  <a:pt x="19570" y="7859"/>
                  <a:pt x="18780" y="5881"/>
                  <a:pt x="17088" y="4277"/>
                </a:cubicBezTo>
                <a:cubicBezTo>
                  <a:pt x="15396" y="2673"/>
                  <a:pt x="13140" y="1764"/>
                  <a:pt x="10885" y="1764"/>
                </a:cubicBezTo>
                <a:cubicBezTo>
                  <a:pt x="6034" y="1764"/>
                  <a:pt x="2087" y="5507"/>
                  <a:pt x="2087" y="10158"/>
                </a:cubicBezTo>
                <a:cubicBezTo>
                  <a:pt x="2087" y="16040"/>
                  <a:pt x="2087" y="16040"/>
                  <a:pt x="2087" y="16040"/>
                </a:cubicBezTo>
                <a:cubicBezTo>
                  <a:pt x="2087" y="16574"/>
                  <a:pt x="1692" y="17109"/>
                  <a:pt x="1128" y="17109"/>
                </a:cubicBezTo>
                <a:cubicBezTo>
                  <a:pt x="564" y="17109"/>
                  <a:pt x="0" y="16574"/>
                  <a:pt x="0" y="16040"/>
                </a:cubicBezTo>
                <a:cubicBezTo>
                  <a:pt x="0" y="10158"/>
                  <a:pt x="0" y="10158"/>
                  <a:pt x="0" y="10158"/>
                </a:cubicBezTo>
                <a:cubicBezTo>
                  <a:pt x="0" y="4438"/>
                  <a:pt x="4907" y="0"/>
                  <a:pt x="10885" y="0"/>
                </a:cubicBezTo>
                <a:cubicBezTo>
                  <a:pt x="13704" y="0"/>
                  <a:pt x="16524" y="1069"/>
                  <a:pt x="18442" y="2834"/>
                </a:cubicBezTo>
                <a:cubicBezTo>
                  <a:pt x="20472" y="4812"/>
                  <a:pt x="21600" y="7325"/>
                  <a:pt x="21600" y="10158"/>
                </a:cubicBezTo>
                <a:close/>
                <a:moveTo>
                  <a:pt x="8460" y="10693"/>
                </a:moveTo>
                <a:cubicBezTo>
                  <a:pt x="8629" y="10693"/>
                  <a:pt x="8629" y="10853"/>
                  <a:pt x="8629" y="11228"/>
                </a:cubicBezTo>
                <a:cubicBezTo>
                  <a:pt x="8629" y="20851"/>
                  <a:pt x="8629" y="20851"/>
                  <a:pt x="8629" y="20851"/>
                </a:cubicBezTo>
                <a:cubicBezTo>
                  <a:pt x="8629" y="21226"/>
                  <a:pt x="8290" y="21600"/>
                  <a:pt x="7896" y="21600"/>
                </a:cubicBezTo>
                <a:cubicBezTo>
                  <a:pt x="4512" y="21600"/>
                  <a:pt x="3384" y="19782"/>
                  <a:pt x="3384" y="18713"/>
                </a:cubicBezTo>
                <a:cubicBezTo>
                  <a:pt x="3384" y="13366"/>
                  <a:pt x="3384" y="13366"/>
                  <a:pt x="3384" y="13366"/>
                </a:cubicBezTo>
                <a:cubicBezTo>
                  <a:pt x="3384" y="13206"/>
                  <a:pt x="3384" y="13206"/>
                  <a:pt x="3384" y="13206"/>
                </a:cubicBezTo>
                <a:cubicBezTo>
                  <a:pt x="3384" y="12297"/>
                  <a:pt x="4512" y="10319"/>
                  <a:pt x="7896" y="10319"/>
                </a:cubicBezTo>
                <a:cubicBezTo>
                  <a:pt x="8065" y="10319"/>
                  <a:pt x="8290" y="10533"/>
                  <a:pt x="8460" y="10693"/>
                </a:cubicBezTo>
                <a:close/>
                <a:moveTo>
                  <a:pt x="6937" y="12137"/>
                </a:moveTo>
                <a:cubicBezTo>
                  <a:pt x="5470" y="12297"/>
                  <a:pt x="5076" y="13206"/>
                  <a:pt x="5076" y="13366"/>
                </a:cubicBezTo>
                <a:cubicBezTo>
                  <a:pt x="5076" y="18713"/>
                  <a:pt x="5076" y="18713"/>
                  <a:pt x="5076" y="18713"/>
                </a:cubicBezTo>
                <a:cubicBezTo>
                  <a:pt x="5076" y="18927"/>
                  <a:pt x="5470" y="19782"/>
                  <a:pt x="6937" y="19996"/>
                </a:cubicBezTo>
                <a:lnTo>
                  <a:pt x="6937" y="12137"/>
                </a:lnTo>
                <a:close/>
                <a:moveTo>
                  <a:pt x="18442" y="13366"/>
                </a:moveTo>
                <a:cubicBezTo>
                  <a:pt x="18442" y="18713"/>
                  <a:pt x="18442" y="18713"/>
                  <a:pt x="18442" y="18713"/>
                </a:cubicBezTo>
                <a:cubicBezTo>
                  <a:pt x="18216" y="19782"/>
                  <a:pt x="17088" y="21600"/>
                  <a:pt x="13930" y="21600"/>
                </a:cubicBezTo>
                <a:cubicBezTo>
                  <a:pt x="13366" y="21600"/>
                  <a:pt x="12971" y="21226"/>
                  <a:pt x="12971" y="20851"/>
                </a:cubicBezTo>
                <a:cubicBezTo>
                  <a:pt x="12971" y="11228"/>
                  <a:pt x="12971" y="11228"/>
                  <a:pt x="12971" y="11228"/>
                </a:cubicBezTo>
                <a:cubicBezTo>
                  <a:pt x="12971" y="11067"/>
                  <a:pt x="13140" y="10693"/>
                  <a:pt x="13140" y="10693"/>
                </a:cubicBezTo>
                <a:cubicBezTo>
                  <a:pt x="13366" y="10533"/>
                  <a:pt x="13535" y="10319"/>
                  <a:pt x="13930" y="10319"/>
                </a:cubicBezTo>
                <a:cubicBezTo>
                  <a:pt x="17088" y="10319"/>
                  <a:pt x="18216" y="12297"/>
                  <a:pt x="18442" y="13206"/>
                </a:cubicBezTo>
                <a:cubicBezTo>
                  <a:pt x="18442" y="13206"/>
                  <a:pt x="18442" y="13206"/>
                  <a:pt x="18442" y="13366"/>
                </a:cubicBezTo>
                <a:close/>
                <a:moveTo>
                  <a:pt x="16750" y="18713"/>
                </a:moveTo>
                <a:cubicBezTo>
                  <a:pt x="16750" y="13366"/>
                  <a:pt x="16750" y="13366"/>
                  <a:pt x="16750" y="13366"/>
                </a:cubicBezTo>
                <a:cubicBezTo>
                  <a:pt x="16524" y="13206"/>
                  <a:pt x="16355" y="12297"/>
                  <a:pt x="14663" y="12137"/>
                </a:cubicBezTo>
                <a:cubicBezTo>
                  <a:pt x="14832" y="19996"/>
                  <a:pt x="14832" y="19996"/>
                  <a:pt x="14832" y="19996"/>
                </a:cubicBezTo>
                <a:cubicBezTo>
                  <a:pt x="16355" y="19782"/>
                  <a:pt x="16524" y="18927"/>
                  <a:pt x="16750" y="1871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6" name="Shape 2926"/>
          <p:cNvSpPr/>
          <p:nvPr/>
        </p:nvSpPr>
        <p:spPr>
          <a:xfrm>
            <a:off x="4671331" y="2656449"/>
            <a:ext cx="346904" cy="353313"/>
          </a:xfrm>
          <a:custGeom>
            <a:avLst/>
            <a:gdLst/>
            <a:ahLst/>
            <a:cxnLst>
              <a:cxn ang="0">
                <a:pos x="wd2" y="hd2"/>
              </a:cxn>
              <a:cxn ang="5400000">
                <a:pos x="wd2" y="hd2"/>
              </a:cxn>
              <a:cxn ang="10800000">
                <a:pos x="wd2" y="hd2"/>
              </a:cxn>
              <a:cxn ang="16200000">
                <a:pos x="wd2" y="hd2"/>
              </a:cxn>
            </a:cxnLst>
            <a:rect l="0" t="0" r="r" b="b"/>
            <a:pathLst>
              <a:path w="21600" h="21503" extrusionOk="0">
                <a:moveTo>
                  <a:pt x="21600" y="1002"/>
                </a:moveTo>
                <a:cubicBezTo>
                  <a:pt x="21600" y="618"/>
                  <a:pt x="21431" y="453"/>
                  <a:pt x="21206" y="233"/>
                </a:cubicBezTo>
                <a:cubicBezTo>
                  <a:pt x="21037" y="68"/>
                  <a:pt x="20644" y="-97"/>
                  <a:pt x="20475" y="68"/>
                </a:cubicBezTo>
                <a:cubicBezTo>
                  <a:pt x="7706" y="2431"/>
                  <a:pt x="7706" y="2431"/>
                  <a:pt x="7706" y="2431"/>
                </a:cubicBezTo>
                <a:cubicBezTo>
                  <a:pt x="7312" y="2651"/>
                  <a:pt x="6975" y="2981"/>
                  <a:pt x="6975" y="3530"/>
                </a:cubicBezTo>
                <a:cubicBezTo>
                  <a:pt x="6975" y="14743"/>
                  <a:pt x="6975" y="14743"/>
                  <a:pt x="6975" y="14743"/>
                </a:cubicBezTo>
                <a:cubicBezTo>
                  <a:pt x="6188" y="14358"/>
                  <a:pt x="5456" y="14193"/>
                  <a:pt x="4500" y="14193"/>
                </a:cubicBezTo>
                <a:cubicBezTo>
                  <a:pt x="3375" y="14193"/>
                  <a:pt x="2250" y="14523"/>
                  <a:pt x="1519" y="15072"/>
                </a:cubicBezTo>
                <a:cubicBezTo>
                  <a:pt x="562" y="15842"/>
                  <a:pt x="0" y="16721"/>
                  <a:pt x="0" y="17876"/>
                </a:cubicBezTo>
                <a:cubicBezTo>
                  <a:pt x="0" y="19854"/>
                  <a:pt x="2081" y="21503"/>
                  <a:pt x="4500" y="21503"/>
                </a:cubicBezTo>
                <a:cubicBezTo>
                  <a:pt x="5625" y="21503"/>
                  <a:pt x="6750" y="21173"/>
                  <a:pt x="7538" y="20404"/>
                </a:cubicBezTo>
                <a:cubicBezTo>
                  <a:pt x="8437" y="19854"/>
                  <a:pt x="8831" y="18975"/>
                  <a:pt x="8831" y="17876"/>
                </a:cubicBezTo>
                <a:cubicBezTo>
                  <a:pt x="8831" y="8312"/>
                  <a:pt x="8831" y="8312"/>
                  <a:pt x="8831" y="8312"/>
                </a:cubicBezTo>
                <a:cubicBezTo>
                  <a:pt x="19519" y="6114"/>
                  <a:pt x="19519" y="6114"/>
                  <a:pt x="19519" y="6114"/>
                </a:cubicBezTo>
                <a:cubicBezTo>
                  <a:pt x="19519" y="11995"/>
                  <a:pt x="19519" y="11995"/>
                  <a:pt x="19519" y="11995"/>
                </a:cubicBezTo>
                <a:cubicBezTo>
                  <a:pt x="18788" y="11610"/>
                  <a:pt x="18056" y="11445"/>
                  <a:pt x="17100" y="11445"/>
                </a:cubicBezTo>
                <a:cubicBezTo>
                  <a:pt x="15975" y="11445"/>
                  <a:pt x="14850" y="11830"/>
                  <a:pt x="14063" y="12324"/>
                </a:cubicBezTo>
                <a:cubicBezTo>
                  <a:pt x="13163" y="13094"/>
                  <a:pt x="12769" y="14028"/>
                  <a:pt x="12769" y="15072"/>
                </a:cubicBezTo>
                <a:cubicBezTo>
                  <a:pt x="12769" y="17106"/>
                  <a:pt x="14681" y="18755"/>
                  <a:pt x="17100" y="18755"/>
                </a:cubicBezTo>
                <a:cubicBezTo>
                  <a:pt x="19519" y="18755"/>
                  <a:pt x="21431" y="17326"/>
                  <a:pt x="21600" y="15292"/>
                </a:cubicBezTo>
                <a:cubicBezTo>
                  <a:pt x="21600" y="15292"/>
                  <a:pt x="21600" y="15292"/>
                  <a:pt x="21600" y="14908"/>
                </a:cubicBezTo>
                <a:lnTo>
                  <a:pt x="21600" y="1002"/>
                </a:lnTo>
                <a:close/>
                <a:moveTo>
                  <a:pt x="6412" y="18975"/>
                </a:moveTo>
                <a:cubicBezTo>
                  <a:pt x="5850" y="19305"/>
                  <a:pt x="5287" y="19524"/>
                  <a:pt x="4500" y="19524"/>
                </a:cubicBezTo>
                <a:cubicBezTo>
                  <a:pt x="3206" y="19524"/>
                  <a:pt x="2081" y="18755"/>
                  <a:pt x="2081" y="17876"/>
                </a:cubicBezTo>
                <a:cubicBezTo>
                  <a:pt x="2081" y="17326"/>
                  <a:pt x="2250" y="16941"/>
                  <a:pt x="2644" y="16556"/>
                </a:cubicBezTo>
                <a:cubicBezTo>
                  <a:pt x="3206" y="16227"/>
                  <a:pt x="3769" y="16007"/>
                  <a:pt x="4500" y="16007"/>
                </a:cubicBezTo>
                <a:cubicBezTo>
                  <a:pt x="5850" y="16007"/>
                  <a:pt x="6975" y="16941"/>
                  <a:pt x="6975" y="17876"/>
                </a:cubicBezTo>
                <a:cubicBezTo>
                  <a:pt x="6975" y="18205"/>
                  <a:pt x="6750" y="18590"/>
                  <a:pt x="6412" y="18975"/>
                </a:cubicBezTo>
                <a:close/>
                <a:moveTo>
                  <a:pt x="9000" y="6498"/>
                </a:moveTo>
                <a:cubicBezTo>
                  <a:pt x="9000" y="4300"/>
                  <a:pt x="9000" y="4300"/>
                  <a:pt x="9000" y="4300"/>
                </a:cubicBezTo>
                <a:cubicBezTo>
                  <a:pt x="19519" y="2266"/>
                  <a:pt x="19519" y="2266"/>
                  <a:pt x="19519" y="2266"/>
                </a:cubicBezTo>
                <a:cubicBezTo>
                  <a:pt x="19519" y="4465"/>
                  <a:pt x="19519" y="4465"/>
                  <a:pt x="19519" y="4465"/>
                </a:cubicBezTo>
                <a:lnTo>
                  <a:pt x="9000" y="6498"/>
                </a:lnTo>
                <a:close/>
                <a:moveTo>
                  <a:pt x="17100" y="16721"/>
                </a:moveTo>
                <a:cubicBezTo>
                  <a:pt x="15750" y="16721"/>
                  <a:pt x="14681" y="16007"/>
                  <a:pt x="14681" y="15072"/>
                </a:cubicBezTo>
                <a:cubicBezTo>
                  <a:pt x="14681" y="14523"/>
                  <a:pt x="14850" y="14193"/>
                  <a:pt x="15412" y="13808"/>
                </a:cubicBezTo>
                <a:cubicBezTo>
                  <a:pt x="15750" y="13424"/>
                  <a:pt x="16538" y="13424"/>
                  <a:pt x="17100" y="13424"/>
                </a:cubicBezTo>
                <a:cubicBezTo>
                  <a:pt x="18394" y="13424"/>
                  <a:pt x="19519" y="14028"/>
                  <a:pt x="19519" y="14908"/>
                </a:cubicBezTo>
                <a:cubicBezTo>
                  <a:pt x="19519" y="15292"/>
                  <a:pt x="19519" y="15292"/>
                  <a:pt x="19519" y="15292"/>
                </a:cubicBezTo>
                <a:cubicBezTo>
                  <a:pt x="19350" y="16227"/>
                  <a:pt x="18394" y="16721"/>
                  <a:pt x="17100" y="1672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7" name="Shape 2927"/>
          <p:cNvSpPr/>
          <p:nvPr/>
        </p:nvSpPr>
        <p:spPr>
          <a:xfrm>
            <a:off x="12710862" y="6304832"/>
            <a:ext cx="370890" cy="210977"/>
          </a:xfrm>
          <a:custGeom>
            <a:avLst/>
            <a:gdLst/>
            <a:ahLst/>
            <a:cxnLst>
              <a:cxn ang="0">
                <a:pos x="wd2" y="hd2"/>
              </a:cxn>
              <a:cxn ang="5400000">
                <a:pos x="wd2" y="hd2"/>
              </a:cxn>
              <a:cxn ang="10800000">
                <a:pos x="wd2" y="hd2"/>
              </a:cxn>
              <a:cxn ang="16200000">
                <a:pos x="wd2" y="hd2"/>
              </a:cxn>
            </a:cxnLst>
            <a:rect l="0" t="0" r="r" b="b"/>
            <a:pathLst>
              <a:path w="21600" h="21600" extrusionOk="0">
                <a:moveTo>
                  <a:pt x="20704" y="0"/>
                </a:moveTo>
                <a:cubicBezTo>
                  <a:pt x="6849" y="0"/>
                  <a:pt x="6849" y="0"/>
                  <a:pt x="6849" y="0"/>
                </a:cubicBezTo>
                <a:cubicBezTo>
                  <a:pt x="6638" y="0"/>
                  <a:pt x="6480" y="278"/>
                  <a:pt x="6322" y="649"/>
                </a:cubicBezTo>
                <a:cubicBezTo>
                  <a:pt x="316" y="9548"/>
                  <a:pt x="316" y="9548"/>
                  <a:pt x="316" y="9548"/>
                </a:cubicBezTo>
                <a:cubicBezTo>
                  <a:pt x="158" y="9919"/>
                  <a:pt x="0" y="10197"/>
                  <a:pt x="0" y="10846"/>
                </a:cubicBezTo>
                <a:cubicBezTo>
                  <a:pt x="0" y="11403"/>
                  <a:pt x="158" y="11773"/>
                  <a:pt x="316" y="12052"/>
                </a:cubicBezTo>
                <a:cubicBezTo>
                  <a:pt x="6322" y="21044"/>
                  <a:pt x="6322" y="21044"/>
                  <a:pt x="6322" y="21044"/>
                </a:cubicBezTo>
                <a:cubicBezTo>
                  <a:pt x="6480" y="21322"/>
                  <a:pt x="6638" y="21600"/>
                  <a:pt x="6849" y="21600"/>
                </a:cubicBezTo>
                <a:cubicBezTo>
                  <a:pt x="20704" y="21600"/>
                  <a:pt x="20704" y="21600"/>
                  <a:pt x="20704" y="21600"/>
                </a:cubicBezTo>
                <a:cubicBezTo>
                  <a:pt x="21231" y="21600"/>
                  <a:pt x="21600" y="20673"/>
                  <a:pt x="21600" y="19746"/>
                </a:cubicBezTo>
                <a:cubicBezTo>
                  <a:pt x="21600" y="1854"/>
                  <a:pt x="21600" y="1854"/>
                  <a:pt x="21600" y="1854"/>
                </a:cubicBezTo>
                <a:cubicBezTo>
                  <a:pt x="21600" y="927"/>
                  <a:pt x="21231" y="0"/>
                  <a:pt x="20704" y="0"/>
                </a:cubicBezTo>
                <a:close/>
                <a:moveTo>
                  <a:pt x="19651" y="18263"/>
                </a:moveTo>
                <a:cubicBezTo>
                  <a:pt x="7165" y="18263"/>
                  <a:pt x="7165" y="18263"/>
                  <a:pt x="7165" y="18263"/>
                </a:cubicBezTo>
                <a:cubicBezTo>
                  <a:pt x="2423" y="10846"/>
                  <a:pt x="2423" y="10846"/>
                  <a:pt x="2423" y="10846"/>
                </a:cubicBezTo>
                <a:cubicBezTo>
                  <a:pt x="7165" y="3430"/>
                  <a:pt x="7165" y="3430"/>
                  <a:pt x="7165" y="3430"/>
                </a:cubicBezTo>
                <a:cubicBezTo>
                  <a:pt x="19651" y="3430"/>
                  <a:pt x="19651" y="3430"/>
                  <a:pt x="19651" y="3430"/>
                </a:cubicBezTo>
                <a:lnTo>
                  <a:pt x="19651" y="18263"/>
                </a:lnTo>
                <a:close/>
                <a:moveTo>
                  <a:pt x="10326" y="12979"/>
                </a:moveTo>
                <a:cubicBezTo>
                  <a:pt x="11590" y="10846"/>
                  <a:pt x="11590" y="10846"/>
                  <a:pt x="11590" y="10846"/>
                </a:cubicBezTo>
                <a:cubicBezTo>
                  <a:pt x="10326" y="8621"/>
                  <a:pt x="10326" y="8621"/>
                  <a:pt x="10326" y="8621"/>
                </a:cubicBezTo>
                <a:cubicBezTo>
                  <a:pt x="10010" y="8065"/>
                  <a:pt x="10010" y="7138"/>
                  <a:pt x="10326" y="6489"/>
                </a:cubicBezTo>
                <a:cubicBezTo>
                  <a:pt x="10695" y="5840"/>
                  <a:pt x="11221" y="5840"/>
                  <a:pt x="11590" y="6489"/>
                </a:cubicBezTo>
                <a:cubicBezTo>
                  <a:pt x="12802" y="8621"/>
                  <a:pt x="12802" y="8621"/>
                  <a:pt x="12802" y="8621"/>
                </a:cubicBezTo>
                <a:cubicBezTo>
                  <a:pt x="14014" y="6489"/>
                  <a:pt x="14014" y="6489"/>
                  <a:pt x="14014" y="6489"/>
                </a:cubicBezTo>
                <a:cubicBezTo>
                  <a:pt x="14382" y="5840"/>
                  <a:pt x="14909" y="5840"/>
                  <a:pt x="15278" y="6489"/>
                </a:cubicBezTo>
                <a:cubicBezTo>
                  <a:pt x="15647" y="7138"/>
                  <a:pt x="15647" y="8065"/>
                  <a:pt x="15278" y="8621"/>
                </a:cubicBezTo>
                <a:cubicBezTo>
                  <a:pt x="14014" y="10846"/>
                  <a:pt x="14014" y="10846"/>
                  <a:pt x="14014" y="10846"/>
                </a:cubicBezTo>
                <a:cubicBezTo>
                  <a:pt x="15278" y="12979"/>
                  <a:pt x="15278" y="12979"/>
                  <a:pt x="15278" y="12979"/>
                </a:cubicBezTo>
                <a:cubicBezTo>
                  <a:pt x="15647" y="13627"/>
                  <a:pt x="15647" y="14555"/>
                  <a:pt x="15278" y="15111"/>
                </a:cubicBezTo>
                <a:cubicBezTo>
                  <a:pt x="15120" y="15482"/>
                  <a:pt x="14909" y="15482"/>
                  <a:pt x="14540" y="15482"/>
                </a:cubicBezTo>
                <a:cubicBezTo>
                  <a:pt x="14382" y="15482"/>
                  <a:pt x="14224" y="15482"/>
                  <a:pt x="14014" y="15111"/>
                </a:cubicBezTo>
                <a:cubicBezTo>
                  <a:pt x="12802" y="12979"/>
                  <a:pt x="12802" y="12979"/>
                  <a:pt x="12802" y="12979"/>
                </a:cubicBezTo>
                <a:cubicBezTo>
                  <a:pt x="11590" y="15111"/>
                  <a:pt x="11590" y="15111"/>
                  <a:pt x="11590" y="15111"/>
                </a:cubicBezTo>
                <a:cubicBezTo>
                  <a:pt x="11380" y="15482"/>
                  <a:pt x="11221" y="15482"/>
                  <a:pt x="10853" y="15482"/>
                </a:cubicBezTo>
                <a:cubicBezTo>
                  <a:pt x="10695" y="15482"/>
                  <a:pt x="10537" y="15482"/>
                  <a:pt x="10326" y="15111"/>
                </a:cubicBezTo>
                <a:cubicBezTo>
                  <a:pt x="10010" y="14555"/>
                  <a:pt x="10010" y="13627"/>
                  <a:pt x="10326" y="1297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8" name="Shape 2928"/>
          <p:cNvSpPr/>
          <p:nvPr/>
        </p:nvSpPr>
        <p:spPr>
          <a:xfrm>
            <a:off x="13620314" y="2666956"/>
            <a:ext cx="371481" cy="322668"/>
          </a:xfrm>
          <a:custGeom>
            <a:avLst/>
            <a:gdLst/>
            <a:ahLst/>
            <a:cxnLst>
              <a:cxn ang="0">
                <a:pos x="wd2" y="hd2"/>
              </a:cxn>
              <a:cxn ang="5400000">
                <a:pos x="wd2" y="hd2"/>
              </a:cxn>
              <a:cxn ang="10800000">
                <a:pos x="wd2" y="hd2"/>
              </a:cxn>
              <a:cxn ang="16200000">
                <a:pos x="wd2" y="hd2"/>
              </a:cxn>
            </a:cxnLst>
            <a:rect l="0" t="0" r="r" b="b"/>
            <a:pathLst>
              <a:path w="21178" h="21062" extrusionOk="0">
                <a:moveTo>
                  <a:pt x="21153" y="11958"/>
                </a:moveTo>
                <a:cubicBezTo>
                  <a:pt x="20997" y="14338"/>
                  <a:pt x="19443" y="16897"/>
                  <a:pt x="16336" y="16897"/>
                </a:cubicBezTo>
                <a:cubicBezTo>
                  <a:pt x="14937" y="16897"/>
                  <a:pt x="14264" y="16897"/>
                  <a:pt x="14264" y="16897"/>
                </a:cubicBezTo>
                <a:cubicBezTo>
                  <a:pt x="13746" y="16897"/>
                  <a:pt x="13383" y="16302"/>
                  <a:pt x="13383" y="15707"/>
                </a:cubicBezTo>
                <a:cubicBezTo>
                  <a:pt x="13383" y="15112"/>
                  <a:pt x="13746" y="14695"/>
                  <a:pt x="14264" y="14695"/>
                </a:cubicBezTo>
                <a:cubicBezTo>
                  <a:pt x="14264" y="14695"/>
                  <a:pt x="14937" y="14695"/>
                  <a:pt x="16336" y="14695"/>
                </a:cubicBezTo>
                <a:cubicBezTo>
                  <a:pt x="18252" y="14695"/>
                  <a:pt x="19288" y="13326"/>
                  <a:pt x="19288" y="11958"/>
                </a:cubicBezTo>
                <a:cubicBezTo>
                  <a:pt x="19443" y="10351"/>
                  <a:pt x="18563" y="8745"/>
                  <a:pt x="16698" y="8388"/>
                </a:cubicBezTo>
                <a:cubicBezTo>
                  <a:pt x="16336" y="8388"/>
                  <a:pt x="16180" y="8150"/>
                  <a:pt x="15973" y="7971"/>
                </a:cubicBezTo>
                <a:cubicBezTo>
                  <a:pt x="15818" y="7793"/>
                  <a:pt x="15818" y="7376"/>
                  <a:pt x="15818" y="7198"/>
                </a:cubicBezTo>
                <a:cubicBezTo>
                  <a:pt x="16180" y="6007"/>
                  <a:pt x="15818" y="4996"/>
                  <a:pt x="15092" y="4401"/>
                </a:cubicBezTo>
                <a:cubicBezTo>
                  <a:pt x="14574" y="4222"/>
                  <a:pt x="13538" y="4222"/>
                  <a:pt x="12865" y="4996"/>
                </a:cubicBezTo>
                <a:cubicBezTo>
                  <a:pt x="12554" y="5174"/>
                  <a:pt x="12347" y="5412"/>
                  <a:pt x="12036" y="5412"/>
                </a:cubicBezTo>
                <a:cubicBezTo>
                  <a:pt x="11674" y="5174"/>
                  <a:pt x="11466" y="4996"/>
                  <a:pt x="11311" y="4817"/>
                </a:cubicBezTo>
                <a:cubicBezTo>
                  <a:pt x="9913" y="1842"/>
                  <a:pt x="7841" y="1604"/>
                  <a:pt x="6649" y="2437"/>
                </a:cubicBezTo>
                <a:cubicBezTo>
                  <a:pt x="5251" y="3211"/>
                  <a:pt x="4215" y="4996"/>
                  <a:pt x="5095" y="7198"/>
                </a:cubicBezTo>
                <a:cubicBezTo>
                  <a:pt x="5095" y="7376"/>
                  <a:pt x="5095" y="7793"/>
                  <a:pt x="4940" y="7971"/>
                </a:cubicBezTo>
                <a:cubicBezTo>
                  <a:pt x="4940" y="8388"/>
                  <a:pt x="4733" y="8566"/>
                  <a:pt x="4422" y="8566"/>
                </a:cubicBezTo>
                <a:cubicBezTo>
                  <a:pt x="1625" y="9578"/>
                  <a:pt x="1832" y="11720"/>
                  <a:pt x="1832" y="12315"/>
                </a:cubicBezTo>
                <a:cubicBezTo>
                  <a:pt x="1987" y="13505"/>
                  <a:pt x="2868" y="14695"/>
                  <a:pt x="4059" y="14695"/>
                </a:cubicBezTo>
                <a:cubicBezTo>
                  <a:pt x="7012" y="14695"/>
                  <a:pt x="7012" y="14695"/>
                  <a:pt x="7012" y="14695"/>
                </a:cubicBezTo>
                <a:cubicBezTo>
                  <a:pt x="7530" y="14695"/>
                  <a:pt x="7841" y="15112"/>
                  <a:pt x="7841" y="15707"/>
                </a:cubicBezTo>
                <a:cubicBezTo>
                  <a:pt x="7841" y="16302"/>
                  <a:pt x="7323" y="16897"/>
                  <a:pt x="7012" y="16897"/>
                </a:cubicBezTo>
                <a:cubicBezTo>
                  <a:pt x="4059" y="16897"/>
                  <a:pt x="4059" y="16897"/>
                  <a:pt x="4059" y="16897"/>
                </a:cubicBezTo>
                <a:cubicBezTo>
                  <a:pt x="1987" y="16897"/>
                  <a:pt x="278" y="15112"/>
                  <a:pt x="71" y="12553"/>
                </a:cubicBezTo>
                <a:cubicBezTo>
                  <a:pt x="-240" y="10768"/>
                  <a:pt x="433" y="8388"/>
                  <a:pt x="3023" y="6960"/>
                </a:cubicBezTo>
                <a:cubicBezTo>
                  <a:pt x="2505" y="3984"/>
                  <a:pt x="3904" y="1604"/>
                  <a:pt x="5769" y="593"/>
                </a:cubicBezTo>
                <a:cubicBezTo>
                  <a:pt x="7685" y="-538"/>
                  <a:pt x="10638" y="-181"/>
                  <a:pt x="12347" y="2794"/>
                </a:cubicBezTo>
                <a:cubicBezTo>
                  <a:pt x="13538" y="2021"/>
                  <a:pt x="14937" y="2021"/>
                  <a:pt x="15973" y="2616"/>
                </a:cubicBezTo>
                <a:cubicBezTo>
                  <a:pt x="17009" y="3211"/>
                  <a:pt x="17889" y="4579"/>
                  <a:pt x="17889" y="6602"/>
                </a:cubicBezTo>
                <a:cubicBezTo>
                  <a:pt x="20324" y="7376"/>
                  <a:pt x="21360" y="9935"/>
                  <a:pt x="21153" y="11958"/>
                </a:cubicBezTo>
                <a:close/>
                <a:moveTo>
                  <a:pt x="13746" y="12910"/>
                </a:moveTo>
                <a:cubicBezTo>
                  <a:pt x="14108" y="13148"/>
                  <a:pt x="14264" y="13148"/>
                  <a:pt x="14419" y="13148"/>
                </a:cubicBezTo>
                <a:cubicBezTo>
                  <a:pt x="14782" y="13148"/>
                  <a:pt x="14937" y="13148"/>
                  <a:pt x="15092" y="12910"/>
                </a:cubicBezTo>
                <a:cubicBezTo>
                  <a:pt x="15455" y="12553"/>
                  <a:pt x="15455" y="11720"/>
                  <a:pt x="15092" y="11363"/>
                </a:cubicBezTo>
                <a:cubicBezTo>
                  <a:pt x="11156" y="6960"/>
                  <a:pt x="11156" y="6960"/>
                  <a:pt x="11156" y="6960"/>
                </a:cubicBezTo>
                <a:cubicBezTo>
                  <a:pt x="10948" y="6781"/>
                  <a:pt x="10793" y="6602"/>
                  <a:pt x="10638" y="6602"/>
                </a:cubicBezTo>
                <a:cubicBezTo>
                  <a:pt x="10275" y="6602"/>
                  <a:pt x="10120" y="6781"/>
                  <a:pt x="9913" y="6960"/>
                </a:cubicBezTo>
                <a:cubicBezTo>
                  <a:pt x="5976" y="11363"/>
                  <a:pt x="5976" y="11363"/>
                  <a:pt x="5976" y="11363"/>
                </a:cubicBezTo>
                <a:cubicBezTo>
                  <a:pt x="5613" y="11720"/>
                  <a:pt x="5613" y="12553"/>
                  <a:pt x="5976" y="12910"/>
                </a:cubicBezTo>
                <a:cubicBezTo>
                  <a:pt x="6287" y="13326"/>
                  <a:pt x="7012" y="13326"/>
                  <a:pt x="7323" y="12910"/>
                </a:cubicBezTo>
                <a:cubicBezTo>
                  <a:pt x="9602" y="10173"/>
                  <a:pt x="9602" y="10173"/>
                  <a:pt x="9602" y="10173"/>
                </a:cubicBezTo>
                <a:cubicBezTo>
                  <a:pt x="9757" y="20050"/>
                  <a:pt x="9757" y="20050"/>
                  <a:pt x="9757" y="20050"/>
                </a:cubicBezTo>
                <a:cubicBezTo>
                  <a:pt x="9757" y="20645"/>
                  <a:pt x="10120" y="21062"/>
                  <a:pt x="10638" y="21062"/>
                </a:cubicBezTo>
                <a:cubicBezTo>
                  <a:pt x="11156" y="21062"/>
                  <a:pt x="11466" y="20645"/>
                  <a:pt x="11466" y="20050"/>
                </a:cubicBezTo>
                <a:cubicBezTo>
                  <a:pt x="11466" y="10173"/>
                  <a:pt x="11466" y="10173"/>
                  <a:pt x="11466" y="10173"/>
                </a:cubicBezTo>
                <a:lnTo>
                  <a:pt x="13746" y="1291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29" name="Shape 2929"/>
          <p:cNvSpPr/>
          <p:nvPr/>
        </p:nvSpPr>
        <p:spPr>
          <a:xfrm>
            <a:off x="14555572" y="2650725"/>
            <a:ext cx="290929" cy="354900"/>
          </a:xfrm>
          <a:custGeom>
            <a:avLst/>
            <a:gdLst/>
            <a:ahLst/>
            <a:cxnLst>
              <a:cxn ang="0">
                <a:pos x="wd2" y="hd2"/>
              </a:cxn>
              <a:cxn ang="5400000">
                <a:pos x="wd2" y="hd2"/>
              </a:cxn>
              <a:cxn ang="10800000">
                <a:pos x="wd2" y="hd2"/>
              </a:cxn>
              <a:cxn ang="16200000">
                <a:pos x="wd2" y="hd2"/>
              </a:cxn>
            </a:cxnLst>
            <a:rect l="0" t="0" r="r" b="b"/>
            <a:pathLst>
              <a:path w="21600" h="21600" extrusionOk="0">
                <a:moveTo>
                  <a:pt x="20250" y="19566"/>
                </a:moveTo>
                <a:cubicBezTo>
                  <a:pt x="19103" y="19566"/>
                  <a:pt x="19103" y="19566"/>
                  <a:pt x="19103" y="19566"/>
                </a:cubicBezTo>
                <a:cubicBezTo>
                  <a:pt x="19103" y="17038"/>
                  <a:pt x="19103" y="17038"/>
                  <a:pt x="19103" y="17038"/>
                </a:cubicBezTo>
                <a:cubicBezTo>
                  <a:pt x="19103" y="15554"/>
                  <a:pt x="17348" y="14455"/>
                  <a:pt x="15728" y="13191"/>
                </a:cubicBezTo>
                <a:cubicBezTo>
                  <a:pt x="15053" y="12806"/>
                  <a:pt x="14378" y="12256"/>
                  <a:pt x="13973" y="11872"/>
                </a:cubicBezTo>
                <a:cubicBezTo>
                  <a:pt x="13973" y="9673"/>
                  <a:pt x="13973" y="9673"/>
                  <a:pt x="13973" y="9673"/>
                </a:cubicBezTo>
                <a:cubicBezTo>
                  <a:pt x="14378" y="9344"/>
                  <a:pt x="15053" y="8794"/>
                  <a:pt x="15728" y="8409"/>
                </a:cubicBezTo>
                <a:cubicBezTo>
                  <a:pt x="17348" y="7145"/>
                  <a:pt x="19103" y="6046"/>
                  <a:pt x="19103" y="4562"/>
                </a:cubicBezTo>
                <a:cubicBezTo>
                  <a:pt x="19103" y="1979"/>
                  <a:pt x="19103" y="1979"/>
                  <a:pt x="19103" y="1979"/>
                </a:cubicBezTo>
                <a:cubicBezTo>
                  <a:pt x="20250" y="1979"/>
                  <a:pt x="20250" y="1979"/>
                  <a:pt x="20250" y="1979"/>
                </a:cubicBezTo>
                <a:cubicBezTo>
                  <a:pt x="20925" y="1979"/>
                  <a:pt x="21600" y="1594"/>
                  <a:pt x="21600" y="1099"/>
                </a:cubicBezTo>
                <a:cubicBezTo>
                  <a:pt x="21600" y="550"/>
                  <a:pt x="20925" y="0"/>
                  <a:pt x="20250" y="0"/>
                </a:cubicBezTo>
                <a:cubicBezTo>
                  <a:pt x="1147" y="0"/>
                  <a:pt x="1147" y="0"/>
                  <a:pt x="1147" y="0"/>
                </a:cubicBezTo>
                <a:cubicBezTo>
                  <a:pt x="472" y="0"/>
                  <a:pt x="0" y="550"/>
                  <a:pt x="0" y="1099"/>
                </a:cubicBezTo>
                <a:cubicBezTo>
                  <a:pt x="0" y="1594"/>
                  <a:pt x="472" y="1979"/>
                  <a:pt x="1147" y="1979"/>
                </a:cubicBezTo>
                <a:cubicBezTo>
                  <a:pt x="2227" y="1979"/>
                  <a:pt x="2227" y="1979"/>
                  <a:pt x="2227" y="1979"/>
                </a:cubicBezTo>
                <a:cubicBezTo>
                  <a:pt x="2227" y="4562"/>
                  <a:pt x="2227" y="4562"/>
                  <a:pt x="2227" y="4562"/>
                </a:cubicBezTo>
                <a:cubicBezTo>
                  <a:pt x="2227" y="6046"/>
                  <a:pt x="4050" y="7145"/>
                  <a:pt x="5872" y="8409"/>
                </a:cubicBezTo>
                <a:cubicBezTo>
                  <a:pt x="6277" y="8794"/>
                  <a:pt x="7222" y="9344"/>
                  <a:pt x="7425" y="9673"/>
                </a:cubicBezTo>
                <a:cubicBezTo>
                  <a:pt x="7425" y="11872"/>
                  <a:pt x="7425" y="11872"/>
                  <a:pt x="7425" y="11872"/>
                </a:cubicBezTo>
                <a:cubicBezTo>
                  <a:pt x="7222" y="12256"/>
                  <a:pt x="6277" y="12806"/>
                  <a:pt x="5872" y="13191"/>
                </a:cubicBezTo>
                <a:cubicBezTo>
                  <a:pt x="4050" y="14455"/>
                  <a:pt x="2227" y="15554"/>
                  <a:pt x="2227" y="17038"/>
                </a:cubicBezTo>
                <a:cubicBezTo>
                  <a:pt x="2227" y="19566"/>
                  <a:pt x="2227" y="19566"/>
                  <a:pt x="2227" y="19566"/>
                </a:cubicBezTo>
                <a:cubicBezTo>
                  <a:pt x="1147" y="19566"/>
                  <a:pt x="1147" y="19566"/>
                  <a:pt x="1147" y="19566"/>
                </a:cubicBezTo>
                <a:cubicBezTo>
                  <a:pt x="472" y="19566"/>
                  <a:pt x="0" y="19951"/>
                  <a:pt x="0" y="20501"/>
                </a:cubicBezTo>
                <a:cubicBezTo>
                  <a:pt x="0" y="21050"/>
                  <a:pt x="472" y="21600"/>
                  <a:pt x="1147" y="21600"/>
                </a:cubicBezTo>
                <a:cubicBezTo>
                  <a:pt x="20250" y="21600"/>
                  <a:pt x="20250" y="21600"/>
                  <a:pt x="20250" y="21600"/>
                </a:cubicBezTo>
                <a:cubicBezTo>
                  <a:pt x="20925" y="21600"/>
                  <a:pt x="21600" y="21050"/>
                  <a:pt x="21600" y="20501"/>
                </a:cubicBezTo>
                <a:cubicBezTo>
                  <a:pt x="21600" y="19951"/>
                  <a:pt x="20925" y="19566"/>
                  <a:pt x="20250" y="19566"/>
                </a:cubicBezTo>
                <a:close/>
                <a:moveTo>
                  <a:pt x="4725" y="17038"/>
                </a:moveTo>
                <a:cubicBezTo>
                  <a:pt x="4725" y="16489"/>
                  <a:pt x="6277" y="15389"/>
                  <a:pt x="7222" y="14840"/>
                </a:cubicBezTo>
                <a:cubicBezTo>
                  <a:pt x="8775" y="13740"/>
                  <a:pt x="9922" y="12971"/>
                  <a:pt x="9922" y="12092"/>
                </a:cubicBezTo>
                <a:cubicBezTo>
                  <a:pt x="9922" y="9508"/>
                  <a:pt x="9922" y="9508"/>
                  <a:pt x="9922" y="9508"/>
                </a:cubicBezTo>
                <a:cubicBezTo>
                  <a:pt x="9922" y="8574"/>
                  <a:pt x="8775" y="7860"/>
                  <a:pt x="7222" y="6760"/>
                </a:cubicBezTo>
                <a:cubicBezTo>
                  <a:pt x="6277" y="6211"/>
                  <a:pt x="4725" y="5111"/>
                  <a:pt x="4725" y="4562"/>
                </a:cubicBezTo>
                <a:cubicBezTo>
                  <a:pt x="4725" y="1979"/>
                  <a:pt x="4725" y="1979"/>
                  <a:pt x="4725" y="1979"/>
                </a:cubicBezTo>
                <a:cubicBezTo>
                  <a:pt x="16673" y="1979"/>
                  <a:pt x="16673" y="1979"/>
                  <a:pt x="16673" y="1979"/>
                </a:cubicBezTo>
                <a:cubicBezTo>
                  <a:pt x="16673" y="4562"/>
                  <a:pt x="16673" y="4562"/>
                  <a:pt x="16673" y="4562"/>
                </a:cubicBezTo>
                <a:cubicBezTo>
                  <a:pt x="16673" y="5111"/>
                  <a:pt x="15053" y="6211"/>
                  <a:pt x="14175" y="6760"/>
                </a:cubicBezTo>
                <a:cubicBezTo>
                  <a:pt x="12622" y="7860"/>
                  <a:pt x="11678" y="8574"/>
                  <a:pt x="11678" y="9508"/>
                </a:cubicBezTo>
                <a:cubicBezTo>
                  <a:pt x="11678" y="12092"/>
                  <a:pt x="11678" y="12092"/>
                  <a:pt x="11678" y="12092"/>
                </a:cubicBezTo>
                <a:cubicBezTo>
                  <a:pt x="11678" y="12971"/>
                  <a:pt x="12622" y="13740"/>
                  <a:pt x="14175" y="14840"/>
                </a:cubicBezTo>
                <a:cubicBezTo>
                  <a:pt x="15053" y="15389"/>
                  <a:pt x="16673" y="16489"/>
                  <a:pt x="16673" y="17038"/>
                </a:cubicBezTo>
                <a:cubicBezTo>
                  <a:pt x="16673" y="19566"/>
                  <a:pt x="16673" y="19566"/>
                  <a:pt x="16673" y="19566"/>
                </a:cubicBezTo>
                <a:cubicBezTo>
                  <a:pt x="4725" y="19566"/>
                  <a:pt x="4725" y="19566"/>
                  <a:pt x="4725" y="19566"/>
                </a:cubicBezTo>
                <a:lnTo>
                  <a:pt x="4725" y="17038"/>
                </a:lnTo>
                <a:close/>
                <a:moveTo>
                  <a:pt x="13500" y="4177"/>
                </a:moveTo>
                <a:cubicBezTo>
                  <a:pt x="13500" y="3627"/>
                  <a:pt x="13500" y="3627"/>
                  <a:pt x="13500" y="3627"/>
                </a:cubicBezTo>
                <a:cubicBezTo>
                  <a:pt x="13500" y="3298"/>
                  <a:pt x="13973" y="2913"/>
                  <a:pt x="14378" y="2913"/>
                </a:cubicBezTo>
                <a:cubicBezTo>
                  <a:pt x="15053" y="2913"/>
                  <a:pt x="15525" y="3298"/>
                  <a:pt x="15525" y="3627"/>
                </a:cubicBezTo>
                <a:cubicBezTo>
                  <a:pt x="15525" y="4177"/>
                  <a:pt x="15525" y="4177"/>
                  <a:pt x="15525" y="4177"/>
                </a:cubicBezTo>
                <a:cubicBezTo>
                  <a:pt x="15525" y="4727"/>
                  <a:pt x="15053" y="5111"/>
                  <a:pt x="14378" y="5111"/>
                </a:cubicBezTo>
                <a:cubicBezTo>
                  <a:pt x="13973" y="5111"/>
                  <a:pt x="13500" y="4727"/>
                  <a:pt x="13500" y="417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0" name="Shape 2930"/>
          <p:cNvSpPr/>
          <p:nvPr/>
        </p:nvSpPr>
        <p:spPr>
          <a:xfrm>
            <a:off x="15443077" y="2650725"/>
            <a:ext cx="302925" cy="350899"/>
          </a:xfrm>
          <a:custGeom>
            <a:avLst/>
            <a:gdLst/>
            <a:ahLst/>
            <a:cxnLst>
              <a:cxn ang="0">
                <a:pos x="wd2" y="hd2"/>
              </a:cxn>
              <a:cxn ang="5400000">
                <a:pos x="wd2" y="hd2"/>
              </a:cxn>
              <a:cxn ang="10800000">
                <a:pos x="wd2" y="hd2"/>
              </a:cxn>
              <a:cxn ang="16200000">
                <a:pos x="wd2" y="hd2"/>
              </a:cxn>
            </a:cxnLst>
            <a:rect l="0" t="0" r="r" b="b"/>
            <a:pathLst>
              <a:path w="21600" h="21600" extrusionOk="0">
                <a:moveTo>
                  <a:pt x="21147" y="167"/>
                </a:moveTo>
                <a:cubicBezTo>
                  <a:pt x="20953" y="0"/>
                  <a:pt x="20501" y="0"/>
                  <a:pt x="20307" y="0"/>
                </a:cubicBezTo>
                <a:cubicBezTo>
                  <a:pt x="14228" y="2623"/>
                  <a:pt x="14228" y="2623"/>
                  <a:pt x="14228" y="2623"/>
                </a:cubicBezTo>
                <a:cubicBezTo>
                  <a:pt x="7954" y="0"/>
                  <a:pt x="7954" y="0"/>
                  <a:pt x="7954" y="0"/>
                </a:cubicBezTo>
                <a:cubicBezTo>
                  <a:pt x="7760" y="0"/>
                  <a:pt x="7760" y="0"/>
                  <a:pt x="7760" y="0"/>
                </a:cubicBezTo>
                <a:cubicBezTo>
                  <a:pt x="7566" y="0"/>
                  <a:pt x="7566" y="0"/>
                  <a:pt x="7566" y="0"/>
                </a:cubicBezTo>
                <a:cubicBezTo>
                  <a:pt x="7566" y="0"/>
                  <a:pt x="7566" y="0"/>
                  <a:pt x="7372" y="0"/>
                </a:cubicBezTo>
                <a:cubicBezTo>
                  <a:pt x="647" y="2791"/>
                  <a:pt x="647" y="2791"/>
                  <a:pt x="647" y="2791"/>
                </a:cubicBezTo>
                <a:cubicBezTo>
                  <a:pt x="194" y="2791"/>
                  <a:pt x="0" y="3181"/>
                  <a:pt x="0" y="3516"/>
                </a:cubicBezTo>
                <a:cubicBezTo>
                  <a:pt x="0" y="20651"/>
                  <a:pt x="0" y="20651"/>
                  <a:pt x="0" y="20651"/>
                </a:cubicBezTo>
                <a:cubicBezTo>
                  <a:pt x="0" y="21042"/>
                  <a:pt x="194" y="21209"/>
                  <a:pt x="453" y="21377"/>
                </a:cubicBezTo>
                <a:cubicBezTo>
                  <a:pt x="647" y="21600"/>
                  <a:pt x="841" y="21600"/>
                  <a:pt x="1099" y="21600"/>
                </a:cubicBezTo>
                <a:cubicBezTo>
                  <a:pt x="1293" y="21600"/>
                  <a:pt x="1487" y="21600"/>
                  <a:pt x="1487" y="21600"/>
                </a:cubicBezTo>
                <a:cubicBezTo>
                  <a:pt x="7760" y="18977"/>
                  <a:pt x="7760" y="18977"/>
                  <a:pt x="7760" y="18977"/>
                </a:cubicBezTo>
                <a:cubicBezTo>
                  <a:pt x="13840" y="21600"/>
                  <a:pt x="13840" y="21600"/>
                  <a:pt x="13840" y="21600"/>
                </a:cubicBezTo>
                <a:cubicBezTo>
                  <a:pt x="13840" y="21600"/>
                  <a:pt x="13840" y="21600"/>
                  <a:pt x="14034" y="21600"/>
                </a:cubicBezTo>
                <a:cubicBezTo>
                  <a:pt x="14034" y="21600"/>
                  <a:pt x="14034" y="21600"/>
                  <a:pt x="14228" y="21600"/>
                </a:cubicBezTo>
                <a:cubicBezTo>
                  <a:pt x="14228" y="21600"/>
                  <a:pt x="14228" y="21600"/>
                  <a:pt x="14486" y="21600"/>
                </a:cubicBezTo>
                <a:cubicBezTo>
                  <a:pt x="14486" y="21600"/>
                  <a:pt x="14486" y="21600"/>
                  <a:pt x="14680" y="21600"/>
                </a:cubicBezTo>
                <a:cubicBezTo>
                  <a:pt x="21147" y="18809"/>
                  <a:pt x="21147" y="18809"/>
                  <a:pt x="21147" y="18809"/>
                </a:cubicBezTo>
                <a:cubicBezTo>
                  <a:pt x="21341" y="18809"/>
                  <a:pt x="21600" y="18419"/>
                  <a:pt x="21600" y="18028"/>
                </a:cubicBezTo>
                <a:cubicBezTo>
                  <a:pt x="21600" y="949"/>
                  <a:pt x="21600" y="949"/>
                  <a:pt x="21600" y="949"/>
                </a:cubicBezTo>
                <a:cubicBezTo>
                  <a:pt x="21600" y="558"/>
                  <a:pt x="21600" y="391"/>
                  <a:pt x="21147" y="167"/>
                </a:cubicBezTo>
                <a:close/>
                <a:moveTo>
                  <a:pt x="13128" y="19367"/>
                </a:moveTo>
                <a:cubicBezTo>
                  <a:pt x="8601" y="17470"/>
                  <a:pt x="8601" y="17470"/>
                  <a:pt x="8601" y="17470"/>
                </a:cubicBezTo>
                <a:cubicBezTo>
                  <a:pt x="8601" y="2233"/>
                  <a:pt x="8601" y="2233"/>
                  <a:pt x="8601" y="2233"/>
                </a:cubicBezTo>
                <a:cubicBezTo>
                  <a:pt x="13128" y="4074"/>
                  <a:pt x="13128" y="4074"/>
                  <a:pt x="13128" y="4074"/>
                </a:cubicBezTo>
                <a:lnTo>
                  <a:pt x="13128" y="19367"/>
                </a:lnTo>
                <a:close/>
                <a:moveTo>
                  <a:pt x="1940" y="4074"/>
                </a:moveTo>
                <a:cubicBezTo>
                  <a:pt x="6661" y="2233"/>
                  <a:pt x="6661" y="2233"/>
                  <a:pt x="6661" y="2233"/>
                </a:cubicBezTo>
                <a:cubicBezTo>
                  <a:pt x="6661" y="17470"/>
                  <a:pt x="6661" y="17470"/>
                  <a:pt x="6661" y="17470"/>
                </a:cubicBezTo>
                <a:cubicBezTo>
                  <a:pt x="1940" y="19367"/>
                  <a:pt x="1940" y="19367"/>
                  <a:pt x="1940" y="19367"/>
                </a:cubicBezTo>
                <a:lnTo>
                  <a:pt x="1940" y="4074"/>
                </a:lnTo>
                <a:close/>
                <a:moveTo>
                  <a:pt x="19660" y="17470"/>
                </a:moveTo>
                <a:cubicBezTo>
                  <a:pt x="15327" y="19367"/>
                  <a:pt x="15327" y="19367"/>
                  <a:pt x="15327" y="19367"/>
                </a:cubicBezTo>
                <a:cubicBezTo>
                  <a:pt x="15327" y="4074"/>
                  <a:pt x="15327" y="4074"/>
                  <a:pt x="15327" y="4074"/>
                </a:cubicBezTo>
                <a:cubicBezTo>
                  <a:pt x="19660" y="2233"/>
                  <a:pt x="19660" y="2233"/>
                  <a:pt x="19660" y="2233"/>
                </a:cubicBezTo>
                <a:lnTo>
                  <a:pt x="19660" y="1747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1" name="Shape 2931"/>
          <p:cNvSpPr/>
          <p:nvPr/>
        </p:nvSpPr>
        <p:spPr>
          <a:xfrm>
            <a:off x="16302600" y="2666716"/>
            <a:ext cx="370889" cy="318920"/>
          </a:xfrm>
          <a:custGeom>
            <a:avLst/>
            <a:gdLst/>
            <a:ahLst/>
            <a:cxnLst>
              <a:cxn ang="0">
                <a:pos x="wd2" y="hd2"/>
              </a:cxn>
              <a:cxn ang="5400000">
                <a:pos x="wd2" y="hd2"/>
              </a:cxn>
              <a:cxn ang="10800000">
                <a:pos x="wd2" y="hd2"/>
              </a:cxn>
              <a:cxn ang="16200000">
                <a:pos x="wd2" y="hd2"/>
              </a:cxn>
            </a:cxnLst>
            <a:rect l="0" t="0" r="r" b="b"/>
            <a:pathLst>
              <a:path w="21600" h="21600" extrusionOk="0">
                <a:moveTo>
                  <a:pt x="21231" y="4467"/>
                </a:moveTo>
                <a:cubicBezTo>
                  <a:pt x="21073" y="4283"/>
                  <a:pt x="20862" y="4283"/>
                  <a:pt x="20704" y="4283"/>
                </a:cubicBezTo>
                <a:cubicBezTo>
                  <a:pt x="15805" y="4283"/>
                  <a:pt x="15805" y="4283"/>
                  <a:pt x="15805" y="4283"/>
                </a:cubicBezTo>
                <a:cubicBezTo>
                  <a:pt x="15805" y="979"/>
                  <a:pt x="15805" y="979"/>
                  <a:pt x="15805" y="979"/>
                </a:cubicBezTo>
                <a:cubicBezTo>
                  <a:pt x="15805" y="367"/>
                  <a:pt x="15278" y="0"/>
                  <a:pt x="14751" y="0"/>
                </a:cubicBezTo>
                <a:cubicBezTo>
                  <a:pt x="6849" y="0"/>
                  <a:pt x="6849" y="0"/>
                  <a:pt x="6849" y="0"/>
                </a:cubicBezTo>
                <a:cubicBezTo>
                  <a:pt x="6322" y="0"/>
                  <a:pt x="5953" y="367"/>
                  <a:pt x="5953" y="979"/>
                </a:cubicBezTo>
                <a:cubicBezTo>
                  <a:pt x="5953" y="4283"/>
                  <a:pt x="5953" y="4283"/>
                  <a:pt x="5953" y="4283"/>
                </a:cubicBezTo>
                <a:cubicBezTo>
                  <a:pt x="1054" y="4283"/>
                  <a:pt x="1054" y="4283"/>
                  <a:pt x="1054" y="4283"/>
                </a:cubicBezTo>
                <a:cubicBezTo>
                  <a:pt x="527" y="4283"/>
                  <a:pt x="0" y="4650"/>
                  <a:pt x="0" y="5262"/>
                </a:cubicBezTo>
                <a:cubicBezTo>
                  <a:pt x="0" y="20560"/>
                  <a:pt x="0" y="20560"/>
                  <a:pt x="0" y="20560"/>
                </a:cubicBezTo>
                <a:cubicBezTo>
                  <a:pt x="0" y="21172"/>
                  <a:pt x="527" y="21600"/>
                  <a:pt x="1054" y="21600"/>
                </a:cubicBezTo>
                <a:cubicBezTo>
                  <a:pt x="20704" y="21600"/>
                  <a:pt x="20704" y="21600"/>
                  <a:pt x="20704" y="21600"/>
                </a:cubicBezTo>
                <a:cubicBezTo>
                  <a:pt x="21231" y="21600"/>
                  <a:pt x="21600" y="21172"/>
                  <a:pt x="21600" y="20560"/>
                </a:cubicBezTo>
                <a:cubicBezTo>
                  <a:pt x="21600" y="5262"/>
                  <a:pt x="21600" y="5262"/>
                  <a:pt x="21600" y="5262"/>
                </a:cubicBezTo>
                <a:cubicBezTo>
                  <a:pt x="21600" y="4895"/>
                  <a:pt x="21389" y="4650"/>
                  <a:pt x="21231" y="4467"/>
                </a:cubicBezTo>
                <a:close/>
                <a:moveTo>
                  <a:pt x="7692" y="2019"/>
                </a:moveTo>
                <a:cubicBezTo>
                  <a:pt x="13856" y="2019"/>
                  <a:pt x="13856" y="2019"/>
                  <a:pt x="13856" y="2019"/>
                </a:cubicBezTo>
                <a:cubicBezTo>
                  <a:pt x="13856" y="4283"/>
                  <a:pt x="13856" y="4283"/>
                  <a:pt x="13856" y="4283"/>
                </a:cubicBezTo>
                <a:cubicBezTo>
                  <a:pt x="7692" y="4283"/>
                  <a:pt x="7692" y="4283"/>
                  <a:pt x="7692" y="4283"/>
                </a:cubicBezTo>
                <a:lnTo>
                  <a:pt x="7692" y="2019"/>
                </a:lnTo>
                <a:close/>
                <a:moveTo>
                  <a:pt x="19651" y="19581"/>
                </a:moveTo>
                <a:cubicBezTo>
                  <a:pt x="1897" y="19581"/>
                  <a:pt x="1897" y="19581"/>
                  <a:pt x="1897" y="19581"/>
                </a:cubicBezTo>
                <a:cubicBezTo>
                  <a:pt x="1897" y="6486"/>
                  <a:pt x="1897" y="6486"/>
                  <a:pt x="1897" y="6486"/>
                </a:cubicBezTo>
                <a:cubicBezTo>
                  <a:pt x="19651" y="6486"/>
                  <a:pt x="19651" y="6486"/>
                  <a:pt x="19651" y="6486"/>
                </a:cubicBezTo>
                <a:lnTo>
                  <a:pt x="19651" y="19581"/>
                </a:lnTo>
                <a:close/>
                <a:moveTo>
                  <a:pt x="7007" y="12850"/>
                </a:moveTo>
                <a:cubicBezTo>
                  <a:pt x="7007" y="12238"/>
                  <a:pt x="7376" y="11810"/>
                  <a:pt x="7902" y="11810"/>
                </a:cubicBezTo>
                <a:cubicBezTo>
                  <a:pt x="9799" y="11810"/>
                  <a:pt x="9799" y="11810"/>
                  <a:pt x="9799" y="11810"/>
                </a:cubicBezTo>
                <a:cubicBezTo>
                  <a:pt x="9799" y="9362"/>
                  <a:pt x="9799" y="9362"/>
                  <a:pt x="9799" y="9362"/>
                </a:cubicBezTo>
                <a:cubicBezTo>
                  <a:pt x="9799" y="8934"/>
                  <a:pt x="10168" y="8567"/>
                  <a:pt x="10695" y="8567"/>
                </a:cubicBezTo>
                <a:cubicBezTo>
                  <a:pt x="11221" y="8567"/>
                  <a:pt x="11590" y="8934"/>
                  <a:pt x="11590" y="9362"/>
                </a:cubicBezTo>
                <a:cubicBezTo>
                  <a:pt x="11590" y="11810"/>
                  <a:pt x="11590" y="11810"/>
                  <a:pt x="11590" y="11810"/>
                </a:cubicBezTo>
                <a:cubicBezTo>
                  <a:pt x="13856" y="11810"/>
                  <a:pt x="13856" y="11810"/>
                  <a:pt x="13856" y="11810"/>
                </a:cubicBezTo>
                <a:cubicBezTo>
                  <a:pt x="14224" y="11810"/>
                  <a:pt x="14540" y="12238"/>
                  <a:pt x="14540" y="12850"/>
                </a:cubicBezTo>
                <a:cubicBezTo>
                  <a:pt x="14540" y="13462"/>
                  <a:pt x="14224" y="13829"/>
                  <a:pt x="13856" y="13829"/>
                </a:cubicBezTo>
                <a:cubicBezTo>
                  <a:pt x="11590" y="13829"/>
                  <a:pt x="11590" y="13829"/>
                  <a:pt x="11590" y="13829"/>
                </a:cubicBezTo>
                <a:cubicBezTo>
                  <a:pt x="11590" y="16276"/>
                  <a:pt x="11590" y="16276"/>
                  <a:pt x="11590" y="16276"/>
                </a:cubicBezTo>
                <a:cubicBezTo>
                  <a:pt x="11590" y="16888"/>
                  <a:pt x="11221" y="17317"/>
                  <a:pt x="10695" y="17317"/>
                </a:cubicBezTo>
                <a:cubicBezTo>
                  <a:pt x="10168" y="17317"/>
                  <a:pt x="9799" y="16888"/>
                  <a:pt x="9799" y="16276"/>
                </a:cubicBezTo>
                <a:cubicBezTo>
                  <a:pt x="9799" y="13829"/>
                  <a:pt x="9799" y="13829"/>
                  <a:pt x="9799" y="13829"/>
                </a:cubicBezTo>
                <a:cubicBezTo>
                  <a:pt x="7902" y="13829"/>
                  <a:pt x="7902" y="13829"/>
                  <a:pt x="7902" y="13829"/>
                </a:cubicBezTo>
                <a:cubicBezTo>
                  <a:pt x="7376" y="13829"/>
                  <a:pt x="7007" y="13462"/>
                  <a:pt x="7007" y="1285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2" name="Shape 2932"/>
          <p:cNvSpPr/>
          <p:nvPr/>
        </p:nvSpPr>
        <p:spPr>
          <a:xfrm>
            <a:off x="17202100" y="2674712"/>
            <a:ext cx="366888" cy="302925"/>
          </a:xfrm>
          <a:custGeom>
            <a:avLst/>
            <a:gdLst/>
            <a:ahLst/>
            <a:cxnLst>
              <a:cxn ang="0">
                <a:pos x="wd2" y="hd2"/>
              </a:cxn>
              <a:cxn ang="5400000">
                <a:pos x="wd2" y="hd2"/>
              </a:cxn>
              <a:cxn ang="10800000">
                <a:pos x="wd2" y="hd2"/>
              </a:cxn>
              <a:cxn ang="16200000">
                <a:pos x="wd2" y="hd2"/>
              </a:cxn>
            </a:cxnLst>
            <a:rect l="0" t="0" r="r" b="b"/>
            <a:pathLst>
              <a:path w="21600" h="21600" extrusionOk="0">
                <a:moveTo>
                  <a:pt x="21600" y="2005"/>
                </a:moveTo>
                <a:cubicBezTo>
                  <a:pt x="21600" y="2846"/>
                  <a:pt x="20851" y="3686"/>
                  <a:pt x="20156" y="3686"/>
                </a:cubicBezTo>
                <a:cubicBezTo>
                  <a:pt x="7164" y="3686"/>
                  <a:pt x="7164" y="3686"/>
                  <a:pt x="7164" y="3686"/>
                </a:cubicBezTo>
                <a:cubicBezTo>
                  <a:pt x="6255" y="3686"/>
                  <a:pt x="5507" y="2846"/>
                  <a:pt x="5507" y="2005"/>
                </a:cubicBezTo>
                <a:cubicBezTo>
                  <a:pt x="5507" y="905"/>
                  <a:pt x="6255" y="259"/>
                  <a:pt x="7164" y="259"/>
                </a:cubicBezTo>
                <a:cubicBezTo>
                  <a:pt x="20156" y="259"/>
                  <a:pt x="20156" y="259"/>
                  <a:pt x="20156" y="259"/>
                </a:cubicBezTo>
                <a:cubicBezTo>
                  <a:pt x="20851" y="259"/>
                  <a:pt x="21600" y="905"/>
                  <a:pt x="21600" y="2005"/>
                </a:cubicBezTo>
                <a:close/>
                <a:moveTo>
                  <a:pt x="7164" y="12546"/>
                </a:moveTo>
                <a:cubicBezTo>
                  <a:pt x="14436" y="12546"/>
                  <a:pt x="14436" y="12546"/>
                  <a:pt x="14436" y="12546"/>
                </a:cubicBezTo>
                <a:cubicBezTo>
                  <a:pt x="15345" y="12546"/>
                  <a:pt x="15879" y="11705"/>
                  <a:pt x="15879" y="10800"/>
                </a:cubicBezTo>
                <a:cubicBezTo>
                  <a:pt x="15879" y="9959"/>
                  <a:pt x="15345" y="9119"/>
                  <a:pt x="14436" y="9119"/>
                </a:cubicBezTo>
                <a:cubicBezTo>
                  <a:pt x="7164" y="9119"/>
                  <a:pt x="7164" y="9119"/>
                  <a:pt x="7164" y="9119"/>
                </a:cubicBezTo>
                <a:cubicBezTo>
                  <a:pt x="6255" y="9119"/>
                  <a:pt x="5507" y="9959"/>
                  <a:pt x="5507" y="10800"/>
                </a:cubicBezTo>
                <a:cubicBezTo>
                  <a:pt x="5507" y="11705"/>
                  <a:pt x="6255" y="12546"/>
                  <a:pt x="7164" y="12546"/>
                </a:cubicBezTo>
                <a:close/>
                <a:moveTo>
                  <a:pt x="17483" y="17914"/>
                </a:moveTo>
                <a:cubicBezTo>
                  <a:pt x="7164" y="17914"/>
                  <a:pt x="7164" y="17914"/>
                  <a:pt x="7164" y="17914"/>
                </a:cubicBezTo>
                <a:cubicBezTo>
                  <a:pt x="6255" y="17914"/>
                  <a:pt x="5507" y="18819"/>
                  <a:pt x="5507" y="19660"/>
                </a:cubicBezTo>
                <a:cubicBezTo>
                  <a:pt x="5507" y="20759"/>
                  <a:pt x="6255" y="21406"/>
                  <a:pt x="7164" y="21406"/>
                </a:cubicBezTo>
                <a:cubicBezTo>
                  <a:pt x="17483" y="21406"/>
                  <a:pt x="17483" y="21406"/>
                  <a:pt x="17483" y="21406"/>
                </a:cubicBezTo>
                <a:cubicBezTo>
                  <a:pt x="18392" y="21406"/>
                  <a:pt x="18927" y="20759"/>
                  <a:pt x="18927" y="19660"/>
                </a:cubicBezTo>
                <a:cubicBezTo>
                  <a:pt x="18927" y="18819"/>
                  <a:pt x="18392" y="17914"/>
                  <a:pt x="17483" y="17914"/>
                </a:cubicBezTo>
                <a:close/>
                <a:moveTo>
                  <a:pt x="1444" y="0"/>
                </a:moveTo>
                <a:cubicBezTo>
                  <a:pt x="1069" y="0"/>
                  <a:pt x="695" y="259"/>
                  <a:pt x="374" y="711"/>
                </a:cubicBezTo>
                <a:cubicBezTo>
                  <a:pt x="160" y="905"/>
                  <a:pt x="0" y="1358"/>
                  <a:pt x="0" y="2005"/>
                </a:cubicBezTo>
                <a:cubicBezTo>
                  <a:pt x="0" y="2393"/>
                  <a:pt x="160" y="2846"/>
                  <a:pt x="374" y="3298"/>
                </a:cubicBezTo>
                <a:cubicBezTo>
                  <a:pt x="695" y="3492"/>
                  <a:pt x="1069" y="3686"/>
                  <a:pt x="1444" y="3686"/>
                </a:cubicBezTo>
                <a:cubicBezTo>
                  <a:pt x="1978" y="3686"/>
                  <a:pt x="2299" y="3492"/>
                  <a:pt x="2673" y="3298"/>
                </a:cubicBezTo>
                <a:cubicBezTo>
                  <a:pt x="2887" y="2846"/>
                  <a:pt x="3048" y="2393"/>
                  <a:pt x="3048" y="2005"/>
                </a:cubicBezTo>
                <a:cubicBezTo>
                  <a:pt x="3048" y="1358"/>
                  <a:pt x="2887" y="905"/>
                  <a:pt x="2673" y="711"/>
                </a:cubicBezTo>
                <a:cubicBezTo>
                  <a:pt x="2299" y="259"/>
                  <a:pt x="1978" y="0"/>
                  <a:pt x="1444" y="0"/>
                </a:cubicBezTo>
                <a:close/>
                <a:moveTo>
                  <a:pt x="1444" y="8860"/>
                </a:moveTo>
                <a:cubicBezTo>
                  <a:pt x="1069" y="8860"/>
                  <a:pt x="695" y="9119"/>
                  <a:pt x="374" y="9507"/>
                </a:cubicBezTo>
                <a:cubicBezTo>
                  <a:pt x="160" y="9765"/>
                  <a:pt x="0" y="10412"/>
                  <a:pt x="0" y="10800"/>
                </a:cubicBezTo>
                <a:cubicBezTo>
                  <a:pt x="0" y="11253"/>
                  <a:pt x="160" y="11899"/>
                  <a:pt x="374" y="12093"/>
                </a:cubicBezTo>
                <a:cubicBezTo>
                  <a:pt x="695" y="12546"/>
                  <a:pt x="1069" y="12740"/>
                  <a:pt x="1444" y="12740"/>
                </a:cubicBezTo>
                <a:cubicBezTo>
                  <a:pt x="1978" y="12740"/>
                  <a:pt x="2299" y="12546"/>
                  <a:pt x="2673" y="12093"/>
                </a:cubicBezTo>
                <a:cubicBezTo>
                  <a:pt x="2887" y="11899"/>
                  <a:pt x="3048" y="11253"/>
                  <a:pt x="3048" y="10800"/>
                </a:cubicBezTo>
                <a:cubicBezTo>
                  <a:pt x="3048" y="10412"/>
                  <a:pt x="2887" y="9765"/>
                  <a:pt x="2673" y="9507"/>
                </a:cubicBezTo>
                <a:cubicBezTo>
                  <a:pt x="2299" y="9119"/>
                  <a:pt x="1978" y="8860"/>
                  <a:pt x="1444" y="8860"/>
                </a:cubicBezTo>
                <a:close/>
                <a:moveTo>
                  <a:pt x="1444" y="17914"/>
                </a:moveTo>
                <a:cubicBezTo>
                  <a:pt x="1069" y="17914"/>
                  <a:pt x="695" y="18172"/>
                  <a:pt x="374" y="18366"/>
                </a:cubicBezTo>
                <a:cubicBezTo>
                  <a:pt x="160" y="18819"/>
                  <a:pt x="0" y="19207"/>
                  <a:pt x="0" y="19660"/>
                </a:cubicBezTo>
                <a:cubicBezTo>
                  <a:pt x="0" y="20307"/>
                  <a:pt x="160" y="20759"/>
                  <a:pt x="374" y="20953"/>
                </a:cubicBezTo>
                <a:cubicBezTo>
                  <a:pt x="695" y="21406"/>
                  <a:pt x="1069" y="21600"/>
                  <a:pt x="1444" y="21600"/>
                </a:cubicBezTo>
                <a:cubicBezTo>
                  <a:pt x="1978" y="21600"/>
                  <a:pt x="2299" y="21406"/>
                  <a:pt x="2673" y="20953"/>
                </a:cubicBezTo>
                <a:cubicBezTo>
                  <a:pt x="2887" y="20759"/>
                  <a:pt x="3048" y="20307"/>
                  <a:pt x="3048" y="19660"/>
                </a:cubicBezTo>
                <a:cubicBezTo>
                  <a:pt x="3048" y="19207"/>
                  <a:pt x="2887" y="18819"/>
                  <a:pt x="2673" y="18366"/>
                </a:cubicBezTo>
                <a:cubicBezTo>
                  <a:pt x="2299" y="18172"/>
                  <a:pt x="1978" y="17914"/>
                  <a:pt x="1444" y="1791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3" name="Shape 2933"/>
          <p:cNvSpPr/>
          <p:nvPr/>
        </p:nvSpPr>
        <p:spPr>
          <a:xfrm>
            <a:off x="18093605" y="2705410"/>
            <a:ext cx="370890" cy="241531"/>
          </a:xfrm>
          <a:custGeom>
            <a:avLst/>
            <a:gdLst/>
            <a:ahLst/>
            <a:cxnLst>
              <a:cxn ang="0">
                <a:pos x="wd2" y="hd2"/>
              </a:cxn>
              <a:cxn ang="5400000">
                <a:pos x="wd2" y="hd2"/>
              </a:cxn>
              <a:cxn ang="10800000">
                <a:pos x="wd2" y="hd2"/>
              </a:cxn>
              <a:cxn ang="16200000">
                <a:pos x="wd2" y="hd2"/>
              </a:cxn>
            </a:cxnLst>
            <a:rect l="0" t="0" r="r" b="b"/>
            <a:pathLst>
              <a:path w="21600" h="21125" extrusionOk="0">
                <a:moveTo>
                  <a:pt x="14224" y="5301"/>
                </a:moveTo>
                <a:cubicBezTo>
                  <a:pt x="14593" y="5539"/>
                  <a:pt x="14593" y="6093"/>
                  <a:pt x="14593" y="6330"/>
                </a:cubicBezTo>
                <a:cubicBezTo>
                  <a:pt x="14593" y="6884"/>
                  <a:pt x="14593" y="7121"/>
                  <a:pt x="14224" y="7359"/>
                </a:cubicBezTo>
                <a:cubicBezTo>
                  <a:pt x="14066" y="7912"/>
                  <a:pt x="13856" y="7912"/>
                  <a:pt x="13540" y="7912"/>
                </a:cubicBezTo>
                <a:cubicBezTo>
                  <a:pt x="13329" y="7912"/>
                  <a:pt x="13013" y="7912"/>
                  <a:pt x="12802" y="7359"/>
                </a:cubicBezTo>
                <a:cubicBezTo>
                  <a:pt x="12644" y="7121"/>
                  <a:pt x="12486" y="6884"/>
                  <a:pt x="12486" y="6330"/>
                </a:cubicBezTo>
                <a:cubicBezTo>
                  <a:pt x="12486" y="6093"/>
                  <a:pt x="12644" y="5539"/>
                  <a:pt x="12802" y="5301"/>
                </a:cubicBezTo>
                <a:cubicBezTo>
                  <a:pt x="13013" y="4985"/>
                  <a:pt x="13329" y="4748"/>
                  <a:pt x="13540" y="4748"/>
                </a:cubicBezTo>
                <a:cubicBezTo>
                  <a:pt x="13856" y="4748"/>
                  <a:pt x="14066" y="4985"/>
                  <a:pt x="14224" y="5301"/>
                </a:cubicBezTo>
                <a:close/>
                <a:moveTo>
                  <a:pt x="15963" y="7359"/>
                </a:moveTo>
                <a:cubicBezTo>
                  <a:pt x="15647" y="7359"/>
                  <a:pt x="15436" y="7675"/>
                  <a:pt x="15278" y="7912"/>
                </a:cubicBezTo>
                <a:cubicBezTo>
                  <a:pt x="14909" y="8150"/>
                  <a:pt x="14909" y="8704"/>
                  <a:pt x="14909" y="8941"/>
                </a:cubicBezTo>
                <a:cubicBezTo>
                  <a:pt x="14909" y="9495"/>
                  <a:pt x="14909" y="9732"/>
                  <a:pt x="15278" y="10286"/>
                </a:cubicBezTo>
                <a:cubicBezTo>
                  <a:pt x="15436" y="10523"/>
                  <a:pt x="15647" y="10523"/>
                  <a:pt x="15963" y="10523"/>
                </a:cubicBezTo>
                <a:cubicBezTo>
                  <a:pt x="16174" y="10523"/>
                  <a:pt x="16490" y="10523"/>
                  <a:pt x="16700" y="10286"/>
                </a:cubicBezTo>
                <a:cubicBezTo>
                  <a:pt x="16859" y="9732"/>
                  <a:pt x="17069" y="9495"/>
                  <a:pt x="17069" y="8941"/>
                </a:cubicBezTo>
                <a:cubicBezTo>
                  <a:pt x="17069" y="8704"/>
                  <a:pt x="16859" y="8150"/>
                  <a:pt x="16700" y="7912"/>
                </a:cubicBezTo>
                <a:cubicBezTo>
                  <a:pt x="16490" y="7675"/>
                  <a:pt x="16174" y="7359"/>
                  <a:pt x="15963" y="7359"/>
                </a:cubicBezTo>
                <a:close/>
                <a:moveTo>
                  <a:pt x="7902" y="6567"/>
                </a:moveTo>
                <a:cubicBezTo>
                  <a:pt x="7376" y="6567"/>
                  <a:pt x="7376" y="6567"/>
                  <a:pt x="7376" y="6567"/>
                </a:cubicBezTo>
                <a:cubicBezTo>
                  <a:pt x="7376" y="5776"/>
                  <a:pt x="7376" y="5776"/>
                  <a:pt x="7376" y="5776"/>
                </a:cubicBezTo>
                <a:cubicBezTo>
                  <a:pt x="7376" y="5301"/>
                  <a:pt x="7007" y="4985"/>
                  <a:pt x="6691" y="4985"/>
                </a:cubicBezTo>
                <a:cubicBezTo>
                  <a:pt x="6322" y="4985"/>
                  <a:pt x="6164" y="5301"/>
                  <a:pt x="6164" y="5776"/>
                </a:cubicBezTo>
                <a:cubicBezTo>
                  <a:pt x="6164" y="6567"/>
                  <a:pt x="6164" y="6567"/>
                  <a:pt x="6164" y="6567"/>
                </a:cubicBezTo>
                <a:cubicBezTo>
                  <a:pt x="5637" y="6567"/>
                  <a:pt x="5637" y="6567"/>
                  <a:pt x="5637" y="6567"/>
                </a:cubicBezTo>
                <a:cubicBezTo>
                  <a:pt x="5268" y="6567"/>
                  <a:pt x="4900" y="7121"/>
                  <a:pt x="4900" y="7675"/>
                </a:cubicBezTo>
                <a:cubicBezTo>
                  <a:pt x="4900" y="8150"/>
                  <a:pt x="5268" y="8466"/>
                  <a:pt x="5637" y="8466"/>
                </a:cubicBezTo>
                <a:cubicBezTo>
                  <a:pt x="6164" y="8466"/>
                  <a:pt x="6164" y="8466"/>
                  <a:pt x="6164" y="8466"/>
                </a:cubicBezTo>
                <a:cubicBezTo>
                  <a:pt x="6164" y="9258"/>
                  <a:pt x="6164" y="9258"/>
                  <a:pt x="6164" y="9258"/>
                </a:cubicBezTo>
                <a:cubicBezTo>
                  <a:pt x="6164" y="9732"/>
                  <a:pt x="6322" y="10286"/>
                  <a:pt x="6691" y="10286"/>
                </a:cubicBezTo>
                <a:cubicBezTo>
                  <a:pt x="7007" y="10286"/>
                  <a:pt x="7376" y="9732"/>
                  <a:pt x="7376" y="9258"/>
                </a:cubicBezTo>
                <a:cubicBezTo>
                  <a:pt x="7376" y="8466"/>
                  <a:pt x="7376" y="8466"/>
                  <a:pt x="7376" y="8466"/>
                </a:cubicBezTo>
                <a:cubicBezTo>
                  <a:pt x="7902" y="8466"/>
                  <a:pt x="7902" y="8466"/>
                  <a:pt x="7902" y="8466"/>
                </a:cubicBezTo>
                <a:cubicBezTo>
                  <a:pt x="8271" y="8466"/>
                  <a:pt x="8587" y="8150"/>
                  <a:pt x="8587" y="7675"/>
                </a:cubicBezTo>
                <a:cubicBezTo>
                  <a:pt x="8587" y="7121"/>
                  <a:pt x="8271" y="6567"/>
                  <a:pt x="7902" y="6567"/>
                </a:cubicBezTo>
                <a:close/>
                <a:moveTo>
                  <a:pt x="21600" y="17644"/>
                </a:moveTo>
                <a:cubicBezTo>
                  <a:pt x="21600" y="18989"/>
                  <a:pt x="21073" y="20334"/>
                  <a:pt x="20178" y="20809"/>
                </a:cubicBezTo>
                <a:cubicBezTo>
                  <a:pt x="19335" y="21363"/>
                  <a:pt x="17912" y="21126"/>
                  <a:pt x="16490" y="18989"/>
                </a:cubicBezTo>
                <a:cubicBezTo>
                  <a:pt x="15963" y="17961"/>
                  <a:pt x="14909" y="16062"/>
                  <a:pt x="14382" y="15033"/>
                </a:cubicBezTo>
                <a:cubicBezTo>
                  <a:pt x="11432" y="16062"/>
                  <a:pt x="8429" y="15271"/>
                  <a:pt x="7376" y="15033"/>
                </a:cubicBezTo>
                <a:cubicBezTo>
                  <a:pt x="6691" y="16062"/>
                  <a:pt x="5637" y="17961"/>
                  <a:pt x="5110" y="18989"/>
                </a:cubicBezTo>
                <a:cubicBezTo>
                  <a:pt x="4215" y="20572"/>
                  <a:pt x="3161" y="21126"/>
                  <a:pt x="2476" y="21126"/>
                </a:cubicBezTo>
                <a:cubicBezTo>
                  <a:pt x="2107" y="21126"/>
                  <a:pt x="1739" y="21126"/>
                  <a:pt x="1580" y="20809"/>
                </a:cubicBezTo>
                <a:cubicBezTo>
                  <a:pt x="685" y="20334"/>
                  <a:pt x="0" y="18989"/>
                  <a:pt x="0" y="17644"/>
                </a:cubicBezTo>
                <a:cubicBezTo>
                  <a:pt x="0" y="13451"/>
                  <a:pt x="1739" y="6884"/>
                  <a:pt x="2476" y="4985"/>
                </a:cubicBezTo>
                <a:cubicBezTo>
                  <a:pt x="2265" y="3956"/>
                  <a:pt x="2265" y="2928"/>
                  <a:pt x="2634" y="2137"/>
                </a:cubicBezTo>
                <a:cubicBezTo>
                  <a:pt x="3161" y="1029"/>
                  <a:pt x="3846" y="0"/>
                  <a:pt x="4583" y="0"/>
                </a:cubicBezTo>
                <a:cubicBezTo>
                  <a:pt x="5110" y="0"/>
                  <a:pt x="5953" y="554"/>
                  <a:pt x="6480" y="792"/>
                </a:cubicBezTo>
                <a:cubicBezTo>
                  <a:pt x="7534" y="554"/>
                  <a:pt x="10905" y="-237"/>
                  <a:pt x="15120" y="792"/>
                </a:cubicBezTo>
                <a:cubicBezTo>
                  <a:pt x="15647" y="554"/>
                  <a:pt x="16490" y="0"/>
                  <a:pt x="17069" y="0"/>
                </a:cubicBezTo>
                <a:cubicBezTo>
                  <a:pt x="17754" y="0"/>
                  <a:pt x="18597" y="1029"/>
                  <a:pt x="18966" y="2137"/>
                </a:cubicBezTo>
                <a:cubicBezTo>
                  <a:pt x="19335" y="2928"/>
                  <a:pt x="19493" y="3956"/>
                  <a:pt x="19335" y="4985"/>
                </a:cubicBezTo>
                <a:cubicBezTo>
                  <a:pt x="19861" y="6884"/>
                  <a:pt x="21600" y="13451"/>
                  <a:pt x="21600" y="17644"/>
                </a:cubicBezTo>
                <a:close/>
                <a:moveTo>
                  <a:pt x="19651" y="17644"/>
                </a:moveTo>
                <a:cubicBezTo>
                  <a:pt x="19651" y="13451"/>
                  <a:pt x="17385" y="5776"/>
                  <a:pt x="17385" y="5539"/>
                </a:cubicBezTo>
                <a:cubicBezTo>
                  <a:pt x="17227" y="5301"/>
                  <a:pt x="17227" y="4748"/>
                  <a:pt x="17385" y="4510"/>
                </a:cubicBezTo>
                <a:cubicBezTo>
                  <a:pt x="17543" y="4194"/>
                  <a:pt x="17543" y="3956"/>
                  <a:pt x="17385" y="3719"/>
                </a:cubicBezTo>
                <a:cubicBezTo>
                  <a:pt x="17385" y="3165"/>
                  <a:pt x="17069" y="2928"/>
                  <a:pt x="16859" y="2928"/>
                </a:cubicBezTo>
                <a:cubicBezTo>
                  <a:pt x="16700" y="2928"/>
                  <a:pt x="16174" y="3165"/>
                  <a:pt x="15647" y="3719"/>
                </a:cubicBezTo>
                <a:cubicBezTo>
                  <a:pt x="15436" y="3719"/>
                  <a:pt x="15278" y="3719"/>
                  <a:pt x="15120" y="3719"/>
                </a:cubicBezTo>
                <a:cubicBezTo>
                  <a:pt x="10379" y="2374"/>
                  <a:pt x="6691" y="3719"/>
                  <a:pt x="6691" y="3719"/>
                </a:cubicBezTo>
                <a:cubicBezTo>
                  <a:pt x="6322" y="3719"/>
                  <a:pt x="6164" y="3719"/>
                  <a:pt x="5953" y="3719"/>
                </a:cubicBezTo>
                <a:cubicBezTo>
                  <a:pt x="5426" y="3165"/>
                  <a:pt x="4900" y="2928"/>
                  <a:pt x="4741" y="2928"/>
                </a:cubicBezTo>
                <a:cubicBezTo>
                  <a:pt x="4583" y="2928"/>
                  <a:pt x="4373" y="3165"/>
                  <a:pt x="4215" y="3719"/>
                </a:cubicBezTo>
                <a:cubicBezTo>
                  <a:pt x="4215" y="3956"/>
                  <a:pt x="4215" y="4194"/>
                  <a:pt x="4215" y="4510"/>
                </a:cubicBezTo>
                <a:cubicBezTo>
                  <a:pt x="4373" y="4748"/>
                  <a:pt x="4373" y="5301"/>
                  <a:pt x="4215" y="5539"/>
                </a:cubicBezTo>
                <a:cubicBezTo>
                  <a:pt x="4215" y="5776"/>
                  <a:pt x="1949" y="13451"/>
                  <a:pt x="1949" y="17644"/>
                </a:cubicBezTo>
                <a:cubicBezTo>
                  <a:pt x="1949" y="17961"/>
                  <a:pt x="1949" y="18198"/>
                  <a:pt x="2107" y="18198"/>
                </a:cubicBezTo>
                <a:cubicBezTo>
                  <a:pt x="2476" y="18436"/>
                  <a:pt x="3161" y="18198"/>
                  <a:pt x="3688" y="17170"/>
                </a:cubicBezTo>
                <a:cubicBezTo>
                  <a:pt x="4583" y="15825"/>
                  <a:pt x="6164" y="12660"/>
                  <a:pt x="6164" y="12422"/>
                </a:cubicBezTo>
                <a:cubicBezTo>
                  <a:pt x="6480" y="12106"/>
                  <a:pt x="6849" y="11868"/>
                  <a:pt x="7218" y="12106"/>
                </a:cubicBezTo>
                <a:cubicBezTo>
                  <a:pt x="7218" y="12106"/>
                  <a:pt x="10905" y="13688"/>
                  <a:pt x="14382" y="12106"/>
                </a:cubicBezTo>
                <a:cubicBezTo>
                  <a:pt x="14593" y="12106"/>
                  <a:pt x="14593" y="11868"/>
                  <a:pt x="14751" y="11868"/>
                </a:cubicBezTo>
                <a:cubicBezTo>
                  <a:pt x="14909" y="11868"/>
                  <a:pt x="15278" y="12106"/>
                  <a:pt x="15436" y="12422"/>
                </a:cubicBezTo>
                <a:cubicBezTo>
                  <a:pt x="15436" y="12660"/>
                  <a:pt x="17227" y="15825"/>
                  <a:pt x="17912" y="17170"/>
                </a:cubicBezTo>
                <a:cubicBezTo>
                  <a:pt x="18597" y="18198"/>
                  <a:pt x="19177" y="18436"/>
                  <a:pt x="19493" y="18198"/>
                </a:cubicBezTo>
                <a:cubicBezTo>
                  <a:pt x="19651" y="18198"/>
                  <a:pt x="19651" y="17961"/>
                  <a:pt x="19651" y="1764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4" name="Shape 2934"/>
          <p:cNvSpPr/>
          <p:nvPr/>
        </p:nvSpPr>
        <p:spPr>
          <a:xfrm>
            <a:off x="18989106" y="2670714"/>
            <a:ext cx="370889" cy="314918"/>
          </a:xfrm>
          <a:custGeom>
            <a:avLst/>
            <a:gdLst/>
            <a:ahLst/>
            <a:cxnLst>
              <a:cxn ang="0">
                <a:pos x="wd2" y="hd2"/>
              </a:cxn>
              <a:cxn ang="5400000">
                <a:pos x="wd2" y="hd2"/>
              </a:cxn>
              <a:cxn ang="10800000">
                <a:pos x="wd2" y="hd2"/>
              </a:cxn>
              <a:cxn ang="16200000">
                <a:pos x="wd2" y="hd2"/>
              </a:cxn>
            </a:cxnLst>
            <a:rect l="0" t="0" r="r" b="b"/>
            <a:pathLst>
              <a:path w="21600" h="21600" extrusionOk="0">
                <a:moveTo>
                  <a:pt x="10905" y="5602"/>
                </a:moveTo>
                <a:cubicBezTo>
                  <a:pt x="7902" y="5602"/>
                  <a:pt x="5479" y="8528"/>
                  <a:pt x="5479" y="12014"/>
                </a:cubicBezTo>
                <a:cubicBezTo>
                  <a:pt x="5479" y="15562"/>
                  <a:pt x="7902" y="18488"/>
                  <a:pt x="10905" y="18488"/>
                </a:cubicBezTo>
                <a:cubicBezTo>
                  <a:pt x="13908" y="18488"/>
                  <a:pt x="16174" y="15562"/>
                  <a:pt x="16174" y="12014"/>
                </a:cubicBezTo>
                <a:cubicBezTo>
                  <a:pt x="16174" y="8528"/>
                  <a:pt x="13908" y="5602"/>
                  <a:pt x="10905" y="5602"/>
                </a:cubicBezTo>
                <a:close/>
                <a:moveTo>
                  <a:pt x="10905" y="16184"/>
                </a:moveTo>
                <a:cubicBezTo>
                  <a:pt x="8956" y="16184"/>
                  <a:pt x="7376" y="14317"/>
                  <a:pt x="7376" y="12014"/>
                </a:cubicBezTo>
                <a:cubicBezTo>
                  <a:pt x="7376" y="9524"/>
                  <a:pt x="8956" y="7656"/>
                  <a:pt x="10905" y="7656"/>
                </a:cubicBezTo>
                <a:cubicBezTo>
                  <a:pt x="12855" y="7656"/>
                  <a:pt x="14435" y="9524"/>
                  <a:pt x="14435" y="12014"/>
                </a:cubicBezTo>
                <a:cubicBezTo>
                  <a:pt x="14435" y="14317"/>
                  <a:pt x="12855" y="16184"/>
                  <a:pt x="10905" y="16184"/>
                </a:cubicBezTo>
                <a:close/>
                <a:moveTo>
                  <a:pt x="13540" y="12263"/>
                </a:moveTo>
                <a:cubicBezTo>
                  <a:pt x="13381" y="12636"/>
                  <a:pt x="13013" y="13072"/>
                  <a:pt x="12644" y="13072"/>
                </a:cubicBezTo>
                <a:lnTo>
                  <a:pt x="12486" y="13072"/>
                </a:lnTo>
                <a:cubicBezTo>
                  <a:pt x="12117" y="13072"/>
                  <a:pt x="11801" y="12450"/>
                  <a:pt x="11801" y="12014"/>
                </a:cubicBezTo>
                <a:cubicBezTo>
                  <a:pt x="11959" y="11205"/>
                  <a:pt x="11063" y="10769"/>
                  <a:pt x="11063" y="10769"/>
                </a:cubicBezTo>
                <a:cubicBezTo>
                  <a:pt x="10747" y="10582"/>
                  <a:pt x="10537" y="9960"/>
                  <a:pt x="10747" y="9337"/>
                </a:cubicBezTo>
                <a:cubicBezTo>
                  <a:pt x="10905" y="8901"/>
                  <a:pt x="11432" y="8715"/>
                  <a:pt x="11801" y="8901"/>
                </a:cubicBezTo>
                <a:cubicBezTo>
                  <a:pt x="12486" y="9337"/>
                  <a:pt x="13698" y="10395"/>
                  <a:pt x="13540" y="12263"/>
                </a:cubicBezTo>
                <a:close/>
                <a:moveTo>
                  <a:pt x="11590" y="13508"/>
                </a:moveTo>
                <a:cubicBezTo>
                  <a:pt x="11801" y="13695"/>
                  <a:pt x="11959" y="13881"/>
                  <a:pt x="11959" y="14317"/>
                </a:cubicBezTo>
                <a:cubicBezTo>
                  <a:pt x="11959" y="14504"/>
                  <a:pt x="11801" y="14753"/>
                  <a:pt x="11590" y="14939"/>
                </a:cubicBezTo>
                <a:cubicBezTo>
                  <a:pt x="11432" y="15126"/>
                  <a:pt x="11274" y="15375"/>
                  <a:pt x="10905" y="15375"/>
                </a:cubicBezTo>
                <a:cubicBezTo>
                  <a:pt x="10747" y="15375"/>
                  <a:pt x="10537" y="15126"/>
                  <a:pt x="10379" y="14939"/>
                </a:cubicBezTo>
                <a:cubicBezTo>
                  <a:pt x="10220" y="14753"/>
                  <a:pt x="10010" y="14504"/>
                  <a:pt x="10010" y="14317"/>
                </a:cubicBezTo>
                <a:cubicBezTo>
                  <a:pt x="10010" y="13881"/>
                  <a:pt x="10220" y="13695"/>
                  <a:pt x="10379" y="13508"/>
                </a:cubicBezTo>
                <a:cubicBezTo>
                  <a:pt x="10537" y="13259"/>
                  <a:pt x="10747" y="13072"/>
                  <a:pt x="10905" y="13072"/>
                </a:cubicBezTo>
                <a:cubicBezTo>
                  <a:pt x="11274" y="13072"/>
                  <a:pt x="11432" y="13259"/>
                  <a:pt x="11590" y="13508"/>
                </a:cubicBezTo>
                <a:close/>
                <a:moveTo>
                  <a:pt x="20757" y="5167"/>
                </a:moveTo>
                <a:cubicBezTo>
                  <a:pt x="17069" y="5167"/>
                  <a:pt x="17069" y="5167"/>
                  <a:pt x="17069" y="5167"/>
                </a:cubicBezTo>
                <a:cubicBezTo>
                  <a:pt x="16016" y="809"/>
                  <a:pt x="16016" y="809"/>
                  <a:pt x="16016" y="809"/>
                </a:cubicBezTo>
                <a:cubicBezTo>
                  <a:pt x="16016" y="373"/>
                  <a:pt x="15647" y="0"/>
                  <a:pt x="15120" y="0"/>
                </a:cubicBezTo>
                <a:cubicBezTo>
                  <a:pt x="6533" y="0"/>
                  <a:pt x="6533" y="0"/>
                  <a:pt x="6533" y="0"/>
                </a:cubicBezTo>
                <a:cubicBezTo>
                  <a:pt x="6164" y="0"/>
                  <a:pt x="5795" y="373"/>
                  <a:pt x="5637" y="809"/>
                </a:cubicBezTo>
                <a:cubicBezTo>
                  <a:pt x="4583" y="5167"/>
                  <a:pt x="4583" y="5167"/>
                  <a:pt x="4583" y="5167"/>
                </a:cubicBezTo>
                <a:cubicBezTo>
                  <a:pt x="1054" y="5167"/>
                  <a:pt x="1054" y="5167"/>
                  <a:pt x="1054" y="5167"/>
                </a:cubicBezTo>
                <a:cubicBezTo>
                  <a:pt x="527" y="5167"/>
                  <a:pt x="0" y="5789"/>
                  <a:pt x="0" y="6225"/>
                </a:cubicBezTo>
                <a:cubicBezTo>
                  <a:pt x="0" y="20542"/>
                  <a:pt x="0" y="20542"/>
                  <a:pt x="0" y="20542"/>
                </a:cubicBezTo>
                <a:cubicBezTo>
                  <a:pt x="0" y="21164"/>
                  <a:pt x="527" y="21600"/>
                  <a:pt x="1054" y="21600"/>
                </a:cubicBezTo>
                <a:cubicBezTo>
                  <a:pt x="20757" y="21600"/>
                  <a:pt x="20757" y="21600"/>
                  <a:pt x="20757" y="21600"/>
                </a:cubicBezTo>
                <a:cubicBezTo>
                  <a:pt x="21284" y="21600"/>
                  <a:pt x="21600" y="21164"/>
                  <a:pt x="21600" y="20542"/>
                </a:cubicBezTo>
                <a:cubicBezTo>
                  <a:pt x="21600" y="6225"/>
                  <a:pt x="21600" y="6225"/>
                  <a:pt x="21600" y="6225"/>
                </a:cubicBezTo>
                <a:cubicBezTo>
                  <a:pt x="21600" y="5789"/>
                  <a:pt x="21284" y="5167"/>
                  <a:pt x="20757" y="5167"/>
                </a:cubicBezTo>
                <a:close/>
                <a:moveTo>
                  <a:pt x="19703" y="19297"/>
                </a:moveTo>
                <a:cubicBezTo>
                  <a:pt x="1949" y="19297"/>
                  <a:pt x="1949" y="19297"/>
                  <a:pt x="1949" y="19297"/>
                </a:cubicBezTo>
                <a:cubicBezTo>
                  <a:pt x="1949" y="7470"/>
                  <a:pt x="1949" y="7470"/>
                  <a:pt x="1949" y="7470"/>
                </a:cubicBezTo>
                <a:cubicBezTo>
                  <a:pt x="5268" y="7470"/>
                  <a:pt x="5268" y="7470"/>
                  <a:pt x="5268" y="7470"/>
                </a:cubicBezTo>
                <a:cubicBezTo>
                  <a:pt x="5795" y="7470"/>
                  <a:pt x="6164" y="7034"/>
                  <a:pt x="6164" y="6661"/>
                </a:cubicBezTo>
                <a:cubicBezTo>
                  <a:pt x="7218" y="2303"/>
                  <a:pt x="7218" y="2303"/>
                  <a:pt x="7218" y="2303"/>
                </a:cubicBezTo>
                <a:cubicBezTo>
                  <a:pt x="14435" y="2303"/>
                  <a:pt x="14435" y="2303"/>
                  <a:pt x="14435" y="2303"/>
                </a:cubicBezTo>
                <a:cubicBezTo>
                  <a:pt x="15489" y="6661"/>
                  <a:pt x="15489" y="6661"/>
                  <a:pt x="15489" y="6661"/>
                </a:cubicBezTo>
                <a:cubicBezTo>
                  <a:pt x="15647" y="7034"/>
                  <a:pt x="16016" y="7470"/>
                  <a:pt x="16332" y="7470"/>
                </a:cubicBezTo>
                <a:cubicBezTo>
                  <a:pt x="19703" y="7470"/>
                  <a:pt x="19703" y="7470"/>
                  <a:pt x="19703" y="7470"/>
                </a:cubicBezTo>
                <a:lnTo>
                  <a:pt x="19703" y="19297"/>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5" name="Shape 2935"/>
          <p:cNvSpPr/>
          <p:nvPr/>
        </p:nvSpPr>
        <p:spPr>
          <a:xfrm>
            <a:off x="19880609" y="2658721"/>
            <a:ext cx="370892" cy="334909"/>
          </a:xfrm>
          <a:custGeom>
            <a:avLst/>
            <a:gdLst/>
            <a:ahLst/>
            <a:cxnLst>
              <a:cxn ang="0">
                <a:pos x="wd2" y="hd2"/>
              </a:cxn>
              <a:cxn ang="5400000">
                <a:pos x="wd2" y="hd2"/>
              </a:cxn>
              <a:cxn ang="10800000">
                <a:pos x="wd2" y="hd2"/>
              </a:cxn>
              <a:cxn ang="16200000">
                <a:pos x="wd2" y="hd2"/>
              </a:cxn>
            </a:cxnLst>
            <a:rect l="0" t="0" r="r" b="b"/>
            <a:pathLst>
              <a:path w="21600" h="21600" extrusionOk="0">
                <a:moveTo>
                  <a:pt x="5255" y="4670"/>
                </a:moveTo>
                <a:cubicBezTo>
                  <a:pt x="5255" y="1343"/>
                  <a:pt x="5255" y="1343"/>
                  <a:pt x="5255" y="1343"/>
                </a:cubicBezTo>
                <a:cubicBezTo>
                  <a:pt x="5255" y="584"/>
                  <a:pt x="5781" y="0"/>
                  <a:pt x="6307" y="0"/>
                </a:cubicBezTo>
                <a:cubicBezTo>
                  <a:pt x="7042" y="0"/>
                  <a:pt x="7568" y="584"/>
                  <a:pt x="7568" y="1343"/>
                </a:cubicBezTo>
                <a:cubicBezTo>
                  <a:pt x="7568" y="4670"/>
                  <a:pt x="7568" y="4670"/>
                  <a:pt x="7568" y="4670"/>
                </a:cubicBezTo>
                <a:cubicBezTo>
                  <a:pt x="7568" y="5254"/>
                  <a:pt x="7042" y="5838"/>
                  <a:pt x="6307" y="5838"/>
                </a:cubicBezTo>
                <a:cubicBezTo>
                  <a:pt x="5781" y="5838"/>
                  <a:pt x="5255" y="5254"/>
                  <a:pt x="5255" y="4670"/>
                </a:cubicBezTo>
                <a:close/>
                <a:moveTo>
                  <a:pt x="15241" y="5838"/>
                </a:moveTo>
                <a:cubicBezTo>
                  <a:pt x="15977" y="5838"/>
                  <a:pt x="16502" y="5254"/>
                  <a:pt x="16502" y="4670"/>
                </a:cubicBezTo>
                <a:cubicBezTo>
                  <a:pt x="16502" y="1343"/>
                  <a:pt x="16502" y="1343"/>
                  <a:pt x="16502" y="1343"/>
                </a:cubicBezTo>
                <a:cubicBezTo>
                  <a:pt x="16502" y="584"/>
                  <a:pt x="15977" y="0"/>
                  <a:pt x="15241" y="0"/>
                </a:cubicBezTo>
                <a:cubicBezTo>
                  <a:pt x="14558" y="0"/>
                  <a:pt x="14032" y="584"/>
                  <a:pt x="14032" y="1343"/>
                </a:cubicBezTo>
                <a:cubicBezTo>
                  <a:pt x="14032" y="4670"/>
                  <a:pt x="14032" y="4670"/>
                  <a:pt x="14032" y="4670"/>
                </a:cubicBezTo>
                <a:cubicBezTo>
                  <a:pt x="14032" y="5254"/>
                  <a:pt x="14558" y="5838"/>
                  <a:pt x="15241" y="5838"/>
                </a:cubicBezTo>
                <a:close/>
                <a:moveTo>
                  <a:pt x="21600" y="2919"/>
                </a:moveTo>
                <a:cubicBezTo>
                  <a:pt x="21600" y="20432"/>
                  <a:pt x="21600" y="20432"/>
                  <a:pt x="21600" y="20432"/>
                </a:cubicBezTo>
                <a:cubicBezTo>
                  <a:pt x="21600" y="21016"/>
                  <a:pt x="21232" y="21600"/>
                  <a:pt x="20707" y="21600"/>
                </a:cubicBezTo>
                <a:cubicBezTo>
                  <a:pt x="1051" y="21600"/>
                  <a:pt x="1051" y="21600"/>
                  <a:pt x="1051" y="21600"/>
                </a:cubicBezTo>
                <a:cubicBezTo>
                  <a:pt x="526" y="21600"/>
                  <a:pt x="0" y="21016"/>
                  <a:pt x="0" y="20432"/>
                </a:cubicBezTo>
                <a:cubicBezTo>
                  <a:pt x="0" y="2919"/>
                  <a:pt x="0" y="2919"/>
                  <a:pt x="0" y="2919"/>
                </a:cubicBezTo>
                <a:cubicBezTo>
                  <a:pt x="0" y="2335"/>
                  <a:pt x="526" y="1751"/>
                  <a:pt x="1051" y="1751"/>
                </a:cubicBezTo>
                <a:cubicBezTo>
                  <a:pt x="3153" y="1751"/>
                  <a:pt x="3153" y="1751"/>
                  <a:pt x="3153" y="1751"/>
                </a:cubicBezTo>
                <a:cubicBezTo>
                  <a:pt x="3679" y="1751"/>
                  <a:pt x="4047" y="2335"/>
                  <a:pt x="4047" y="2919"/>
                </a:cubicBezTo>
                <a:cubicBezTo>
                  <a:pt x="4047" y="3503"/>
                  <a:pt x="3679" y="3853"/>
                  <a:pt x="3153" y="3853"/>
                </a:cubicBezTo>
                <a:cubicBezTo>
                  <a:pt x="1945" y="3853"/>
                  <a:pt x="1945" y="3853"/>
                  <a:pt x="1945" y="3853"/>
                </a:cubicBezTo>
                <a:cubicBezTo>
                  <a:pt x="1945" y="8348"/>
                  <a:pt x="1945" y="8348"/>
                  <a:pt x="1945" y="8348"/>
                </a:cubicBezTo>
                <a:cubicBezTo>
                  <a:pt x="19655" y="8348"/>
                  <a:pt x="19655" y="8348"/>
                  <a:pt x="19655" y="8348"/>
                </a:cubicBezTo>
                <a:cubicBezTo>
                  <a:pt x="19655" y="3853"/>
                  <a:pt x="19655" y="3853"/>
                  <a:pt x="19655" y="3853"/>
                </a:cubicBezTo>
                <a:cubicBezTo>
                  <a:pt x="18394" y="3853"/>
                  <a:pt x="18394" y="3853"/>
                  <a:pt x="18394" y="3853"/>
                </a:cubicBezTo>
                <a:cubicBezTo>
                  <a:pt x="17921" y="3853"/>
                  <a:pt x="17553" y="3503"/>
                  <a:pt x="17553" y="2919"/>
                </a:cubicBezTo>
                <a:cubicBezTo>
                  <a:pt x="17553" y="2335"/>
                  <a:pt x="17921" y="1751"/>
                  <a:pt x="18394" y="1751"/>
                </a:cubicBezTo>
                <a:cubicBezTo>
                  <a:pt x="20707" y="1751"/>
                  <a:pt x="20707" y="1751"/>
                  <a:pt x="20707" y="1751"/>
                </a:cubicBezTo>
                <a:cubicBezTo>
                  <a:pt x="21232" y="1751"/>
                  <a:pt x="21600" y="2335"/>
                  <a:pt x="21600" y="2919"/>
                </a:cubicBezTo>
                <a:close/>
                <a:moveTo>
                  <a:pt x="19655" y="19440"/>
                </a:moveTo>
                <a:cubicBezTo>
                  <a:pt x="19655" y="10099"/>
                  <a:pt x="19655" y="10099"/>
                  <a:pt x="19655" y="10099"/>
                </a:cubicBezTo>
                <a:cubicBezTo>
                  <a:pt x="1945" y="10099"/>
                  <a:pt x="1945" y="10099"/>
                  <a:pt x="1945" y="10099"/>
                </a:cubicBezTo>
                <a:cubicBezTo>
                  <a:pt x="1945" y="19440"/>
                  <a:pt x="1945" y="19440"/>
                  <a:pt x="1945" y="19440"/>
                </a:cubicBezTo>
                <a:lnTo>
                  <a:pt x="19655" y="19440"/>
                </a:lnTo>
                <a:close/>
                <a:moveTo>
                  <a:pt x="9302" y="3853"/>
                </a:moveTo>
                <a:cubicBezTo>
                  <a:pt x="12298" y="3853"/>
                  <a:pt x="12298" y="3853"/>
                  <a:pt x="12298" y="3853"/>
                </a:cubicBezTo>
                <a:cubicBezTo>
                  <a:pt x="12823" y="3853"/>
                  <a:pt x="13139" y="3503"/>
                  <a:pt x="13139" y="2919"/>
                </a:cubicBezTo>
                <a:cubicBezTo>
                  <a:pt x="13139" y="2335"/>
                  <a:pt x="12823" y="1751"/>
                  <a:pt x="12298" y="1751"/>
                </a:cubicBezTo>
                <a:cubicBezTo>
                  <a:pt x="9302" y="1751"/>
                  <a:pt x="9302" y="1751"/>
                  <a:pt x="9302" y="1751"/>
                </a:cubicBezTo>
                <a:cubicBezTo>
                  <a:pt x="8777" y="1751"/>
                  <a:pt x="8409" y="2335"/>
                  <a:pt x="8409" y="2919"/>
                </a:cubicBezTo>
                <a:cubicBezTo>
                  <a:pt x="8409" y="3503"/>
                  <a:pt x="8777" y="3853"/>
                  <a:pt x="9302" y="385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6" name="Shape 2936"/>
          <p:cNvSpPr/>
          <p:nvPr/>
        </p:nvSpPr>
        <p:spPr>
          <a:xfrm>
            <a:off x="20796105" y="2661001"/>
            <a:ext cx="336364" cy="332630"/>
          </a:xfrm>
          <a:custGeom>
            <a:avLst/>
            <a:gdLst/>
            <a:ahLst/>
            <a:cxnLst>
              <a:cxn ang="0">
                <a:pos x="wd2" y="hd2"/>
              </a:cxn>
              <a:cxn ang="5400000">
                <a:pos x="wd2" y="hd2"/>
              </a:cxn>
              <a:cxn ang="10800000">
                <a:pos x="wd2" y="hd2"/>
              </a:cxn>
              <a:cxn ang="16200000">
                <a:pos x="wd2" y="hd2"/>
              </a:cxn>
            </a:cxnLst>
            <a:rect l="0" t="0" r="r" b="b"/>
            <a:pathLst>
              <a:path w="21438" h="20711" extrusionOk="0">
                <a:moveTo>
                  <a:pt x="14825" y="19361"/>
                </a:moveTo>
                <a:cubicBezTo>
                  <a:pt x="14651" y="20148"/>
                  <a:pt x="14072" y="20711"/>
                  <a:pt x="13319" y="20711"/>
                </a:cubicBezTo>
                <a:cubicBezTo>
                  <a:pt x="12508" y="20711"/>
                  <a:pt x="11929" y="20148"/>
                  <a:pt x="11929" y="19361"/>
                </a:cubicBezTo>
                <a:cubicBezTo>
                  <a:pt x="12161" y="15817"/>
                  <a:pt x="11176" y="13174"/>
                  <a:pt x="9265" y="11317"/>
                </a:cubicBezTo>
                <a:cubicBezTo>
                  <a:pt x="6370" y="8674"/>
                  <a:pt x="1737" y="9067"/>
                  <a:pt x="1506" y="9067"/>
                </a:cubicBezTo>
                <a:cubicBezTo>
                  <a:pt x="753" y="9236"/>
                  <a:pt x="174" y="8674"/>
                  <a:pt x="0" y="7942"/>
                </a:cubicBezTo>
                <a:cubicBezTo>
                  <a:pt x="0" y="7211"/>
                  <a:pt x="579" y="6423"/>
                  <a:pt x="1332" y="6423"/>
                </a:cubicBezTo>
                <a:cubicBezTo>
                  <a:pt x="1506" y="6423"/>
                  <a:pt x="7297" y="5861"/>
                  <a:pt x="11176" y="9461"/>
                </a:cubicBezTo>
                <a:cubicBezTo>
                  <a:pt x="13666" y="11711"/>
                  <a:pt x="15056" y="15086"/>
                  <a:pt x="14825" y="19361"/>
                </a:cubicBezTo>
                <a:close/>
                <a:moveTo>
                  <a:pt x="3648" y="14130"/>
                </a:moveTo>
                <a:cubicBezTo>
                  <a:pt x="2664" y="14130"/>
                  <a:pt x="1911" y="14523"/>
                  <a:pt x="1332" y="15086"/>
                </a:cubicBezTo>
                <a:cubicBezTo>
                  <a:pt x="579" y="15649"/>
                  <a:pt x="347" y="16549"/>
                  <a:pt x="347" y="17336"/>
                </a:cubicBezTo>
                <a:cubicBezTo>
                  <a:pt x="347" y="18236"/>
                  <a:pt x="579" y="19024"/>
                  <a:pt x="1332" y="19586"/>
                </a:cubicBezTo>
                <a:cubicBezTo>
                  <a:pt x="1911" y="20317"/>
                  <a:pt x="2664" y="20711"/>
                  <a:pt x="3648" y="20711"/>
                </a:cubicBezTo>
                <a:cubicBezTo>
                  <a:pt x="4633" y="20711"/>
                  <a:pt x="5386" y="20317"/>
                  <a:pt x="5965" y="19586"/>
                </a:cubicBezTo>
                <a:cubicBezTo>
                  <a:pt x="6544" y="19024"/>
                  <a:pt x="6949" y="18236"/>
                  <a:pt x="6949" y="17336"/>
                </a:cubicBezTo>
                <a:cubicBezTo>
                  <a:pt x="6949" y="16549"/>
                  <a:pt x="6544" y="15649"/>
                  <a:pt x="5965" y="15086"/>
                </a:cubicBezTo>
                <a:cubicBezTo>
                  <a:pt x="5386" y="14523"/>
                  <a:pt x="4633" y="14130"/>
                  <a:pt x="3648" y="14130"/>
                </a:cubicBezTo>
                <a:close/>
                <a:moveTo>
                  <a:pt x="16214" y="4398"/>
                </a:moveTo>
                <a:cubicBezTo>
                  <a:pt x="10192" y="-889"/>
                  <a:pt x="1737" y="67"/>
                  <a:pt x="1332" y="67"/>
                </a:cubicBezTo>
                <a:cubicBezTo>
                  <a:pt x="579" y="236"/>
                  <a:pt x="0" y="798"/>
                  <a:pt x="0" y="1586"/>
                </a:cubicBezTo>
                <a:cubicBezTo>
                  <a:pt x="174" y="2317"/>
                  <a:pt x="927" y="2880"/>
                  <a:pt x="1737" y="2880"/>
                </a:cubicBezTo>
                <a:cubicBezTo>
                  <a:pt x="1737" y="2880"/>
                  <a:pt x="9265" y="1923"/>
                  <a:pt x="14246" y="6423"/>
                </a:cubicBezTo>
                <a:cubicBezTo>
                  <a:pt x="17373" y="9236"/>
                  <a:pt x="18705" y="13567"/>
                  <a:pt x="18531" y="19361"/>
                </a:cubicBezTo>
                <a:cubicBezTo>
                  <a:pt x="18531" y="20148"/>
                  <a:pt x="19110" y="20711"/>
                  <a:pt x="19863" y="20711"/>
                </a:cubicBezTo>
                <a:cubicBezTo>
                  <a:pt x="19863" y="20711"/>
                  <a:pt x="19863" y="20711"/>
                  <a:pt x="20036" y="20711"/>
                </a:cubicBezTo>
                <a:cubicBezTo>
                  <a:pt x="20616" y="20711"/>
                  <a:pt x="21426" y="20148"/>
                  <a:pt x="21426" y="19361"/>
                </a:cubicBezTo>
                <a:cubicBezTo>
                  <a:pt x="21600" y="12836"/>
                  <a:pt x="19863" y="7773"/>
                  <a:pt x="16214" y="439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7" name="Shape 2937"/>
          <p:cNvSpPr/>
          <p:nvPr/>
        </p:nvSpPr>
        <p:spPr>
          <a:xfrm>
            <a:off x="21671618" y="2642730"/>
            <a:ext cx="370889" cy="370883"/>
          </a:xfrm>
          <a:custGeom>
            <a:avLst/>
            <a:gdLst/>
            <a:ahLst/>
            <a:cxnLst>
              <a:cxn ang="0">
                <a:pos x="wd2" y="hd2"/>
              </a:cxn>
              <a:cxn ang="5400000">
                <a:pos x="wd2" y="hd2"/>
              </a:cxn>
              <a:cxn ang="10800000">
                <a:pos x="wd2" y="hd2"/>
              </a:cxn>
              <a:cxn ang="16200000">
                <a:pos x="wd2" y="hd2"/>
              </a:cxn>
            </a:cxnLst>
            <a:rect l="0" t="0" r="r" b="b"/>
            <a:pathLst>
              <a:path w="21600" h="21600" extrusionOk="0">
                <a:moveTo>
                  <a:pt x="18439" y="3184"/>
                </a:moveTo>
                <a:cubicBezTo>
                  <a:pt x="16332" y="1061"/>
                  <a:pt x="13698" y="0"/>
                  <a:pt x="10853" y="0"/>
                </a:cubicBezTo>
                <a:cubicBezTo>
                  <a:pt x="7902" y="0"/>
                  <a:pt x="5268" y="1061"/>
                  <a:pt x="3161" y="3184"/>
                </a:cubicBezTo>
                <a:cubicBezTo>
                  <a:pt x="1212" y="5148"/>
                  <a:pt x="0" y="7961"/>
                  <a:pt x="0" y="10773"/>
                </a:cubicBezTo>
                <a:cubicBezTo>
                  <a:pt x="0" y="13639"/>
                  <a:pt x="1212" y="16452"/>
                  <a:pt x="3161" y="18416"/>
                </a:cubicBezTo>
                <a:cubicBezTo>
                  <a:pt x="5268" y="20539"/>
                  <a:pt x="7902" y="21600"/>
                  <a:pt x="10853" y="21600"/>
                </a:cubicBezTo>
                <a:cubicBezTo>
                  <a:pt x="13698" y="21600"/>
                  <a:pt x="16332" y="20539"/>
                  <a:pt x="18439" y="18416"/>
                </a:cubicBezTo>
                <a:cubicBezTo>
                  <a:pt x="20546" y="16452"/>
                  <a:pt x="21600" y="13639"/>
                  <a:pt x="21600" y="10773"/>
                </a:cubicBezTo>
                <a:cubicBezTo>
                  <a:pt x="21600" y="7961"/>
                  <a:pt x="20546" y="5148"/>
                  <a:pt x="18439" y="3184"/>
                </a:cubicBezTo>
                <a:close/>
                <a:moveTo>
                  <a:pt x="16332" y="9553"/>
                </a:moveTo>
                <a:cubicBezTo>
                  <a:pt x="19493" y="9022"/>
                  <a:pt x="19493" y="9022"/>
                  <a:pt x="19493" y="9022"/>
                </a:cubicBezTo>
                <a:cubicBezTo>
                  <a:pt x="19651" y="9553"/>
                  <a:pt x="19651" y="10084"/>
                  <a:pt x="19651" y="10773"/>
                </a:cubicBezTo>
                <a:cubicBezTo>
                  <a:pt x="19651" y="11516"/>
                  <a:pt x="19651" y="12047"/>
                  <a:pt x="19493" y="12578"/>
                </a:cubicBezTo>
                <a:cubicBezTo>
                  <a:pt x="16332" y="12047"/>
                  <a:pt x="16332" y="12047"/>
                  <a:pt x="16332" y="12047"/>
                </a:cubicBezTo>
                <a:cubicBezTo>
                  <a:pt x="16490" y="11304"/>
                  <a:pt x="16490" y="10243"/>
                  <a:pt x="16332" y="9553"/>
                </a:cubicBezTo>
                <a:close/>
                <a:moveTo>
                  <a:pt x="19124" y="7589"/>
                </a:moveTo>
                <a:cubicBezTo>
                  <a:pt x="15805" y="8120"/>
                  <a:pt x="15805" y="8120"/>
                  <a:pt x="15805" y="8120"/>
                </a:cubicBezTo>
                <a:cubicBezTo>
                  <a:pt x="15647" y="7589"/>
                  <a:pt x="15278" y="7271"/>
                  <a:pt x="14751" y="6740"/>
                </a:cubicBezTo>
                <a:cubicBezTo>
                  <a:pt x="14382" y="6369"/>
                  <a:pt x="14014" y="5997"/>
                  <a:pt x="13487" y="5838"/>
                </a:cubicBezTo>
                <a:cubicBezTo>
                  <a:pt x="14014" y="2494"/>
                  <a:pt x="14014" y="2494"/>
                  <a:pt x="14014" y="2494"/>
                </a:cubicBezTo>
                <a:cubicBezTo>
                  <a:pt x="15120" y="2813"/>
                  <a:pt x="16121" y="3556"/>
                  <a:pt x="17017" y="4405"/>
                </a:cubicBezTo>
                <a:cubicBezTo>
                  <a:pt x="18070" y="5307"/>
                  <a:pt x="18808" y="6369"/>
                  <a:pt x="19124" y="7589"/>
                </a:cubicBezTo>
                <a:close/>
                <a:moveTo>
                  <a:pt x="10853" y="14701"/>
                </a:moveTo>
                <a:cubicBezTo>
                  <a:pt x="9799" y="14701"/>
                  <a:pt x="8745" y="14170"/>
                  <a:pt x="8060" y="13427"/>
                </a:cubicBezTo>
                <a:cubicBezTo>
                  <a:pt x="7376" y="12737"/>
                  <a:pt x="7007" y="11835"/>
                  <a:pt x="7007" y="10773"/>
                </a:cubicBezTo>
                <a:cubicBezTo>
                  <a:pt x="7007" y="9712"/>
                  <a:pt x="7376" y="8863"/>
                  <a:pt x="8060" y="8120"/>
                </a:cubicBezTo>
                <a:cubicBezTo>
                  <a:pt x="8956" y="7430"/>
                  <a:pt x="9799" y="6899"/>
                  <a:pt x="10853" y="6899"/>
                </a:cubicBezTo>
                <a:cubicBezTo>
                  <a:pt x="11748" y="6899"/>
                  <a:pt x="12802" y="7430"/>
                  <a:pt x="13487" y="8120"/>
                </a:cubicBezTo>
                <a:cubicBezTo>
                  <a:pt x="14224" y="8863"/>
                  <a:pt x="14540" y="9712"/>
                  <a:pt x="14540" y="10773"/>
                </a:cubicBezTo>
                <a:cubicBezTo>
                  <a:pt x="14540" y="11835"/>
                  <a:pt x="14224" y="12737"/>
                  <a:pt x="13487" y="13427"/>
                </a:cubicBezTo>
                <a:cubicBezTo>
                  <a:pt x="12802" y="14170"/>
                  <a:pt x="11748" y="14701"/>
                  <a:pt x="10853" y="14701"/>
                </a:cubicBezTo>
                <a:close/>
                <a:moveTo>
                  <a:pt x="10853" y="1751"/>
                </a:moveTo>
                <a:cubicBezTo>
                  <a:pt x="11380" y="1751"/>
                  <a:pt x="12117" y="1911"/>
                  <a:pt x="12644" y="1911"/>
                </a:cubicBezTo>
                <a:cubicBezTo>
                  <a:pt x="12117" y="5307"/>
                  <a:pt x="12117" y="5307"/>
                  <a:pt x="12117" y="5307"/>
                </a:cubicBezTo>
                <a:cubicBezTo>
                  <a:pt x="11221" y="5148"/>
                  <a:pt x="10326" y="5148"/>
                  <a:pt x="9483" y="5307"/>
                </a:cubicBezTo>
                <a:cubicBezTo>
                  <a:pt x="8956" y="1911"/>
                  <a:pt x="8956" y="1911"/>
                  <a:pt x="8956" y="1911"/>
                </a:cubicBezTo>
                <a:cubicBezTo>
                  <a:pt x="9641" y="1911"/>
                  <a:pt x="10168" y="1751"/>
                  <a:pt x="10853" y="1751"/>
                </a:cubicBezTo>
                <a:close/>
                <a:moveTo>
                  <a:pt x="4531" y="4405"/>
                </a:moveTo>
                <a:cubicBezTo>
                  <a:pt x="5426" y="3556"/>
                  <a:pt x="6480" y="2813"/>
                  <a:pt x="7692" y="2494"/>
                </a:cubicBezTo>
                <a:cubicBezTo>
                  <a:pt x="8219" y="5838"/>
                  <a:pt x="8219" y="5838"/>
                  <a:pt x="8219" y="5838"/>
                </a:cubicBezTo>
                <a:cubicBezTo>
                  <a:pt x="7692" y="5997"/>
                  <a:pt x="7165" y="6369"/>
                  <a:pt x="6849" y="6740"/>
                </a:cubicBezTo>
                <a:cubicBezTo>
                  <a:pt x="6480" y="7271"/>
                  <a:pt x="6111" y="7589"/>
                  <a:pt x="5795" y="8120"/>
                </a:cubicBezTo>
                <a:cubicBezTo>
                  <a:pt x="2423" y="7589"/>
                  <a:pt x="2423" y="7589"/>
                  <a:pt x="2423" y="7589"/>
                </a:cubicBezTo>
                <a:cubicBezTo>
                  <a:pt x="2950" y="6369"/>
                  <a:pt x="3688" y="5307"/>
                  <a:pt x="4531" y="4405"/>
                </a:cubicBezTo>
                <a:close/>
                <a:moveTo>
                  <a:pt x="1897" y="10773"/>
                </a:moveTo>
                <a:cubicBezTo>
                  <a:pt x="1897" y="10084"/>
                  <a:pt x="1897" y="9553"/>
                  <a:pt x="2107" y="9022"/>
                </a:cubicBezTo>
                <a:cubicBezTo>
                  <a:pt x="5268" y="9553"/>
                  <a:pt x="5268" y="9553"/>
                  <a:pt x="5268" y="9553"/>
                </a:cubicBezTo>
                <a:cubicBezTo>
                  <a:pt x="5268" y="9924"/>
                  <a:pt x="5058" y="10243"/>
                  <a:pt x="5058" y="10773"/>
                </a:cubicBezTo>
                <a:cubicBezTo>
                  <a:pt x="5058" y="11304"/>
                  <a:pt x="5268" y="11676"/>
                  <a:pt x="5268" y="12047"/>
                </a:cubicBezTo>
                <a:cubicBezTo>
                  <a:pt x="2107" y="12578"/>
                  <a:pt x="2107" y="12578"/>
                  <a:pt x="2107" y="12578"/>
                </a:cubicBezTo>
                <a:cubicBezTo>
                  <a:pt x="1897" y="12047"/>
                  <a:pt x="1897" y="11516"/>
                  <a:pt x="1897" y="10773"/>
                </a:cubicBezTo>
                <a:close/>
                <a:moveTo>
                  <a:pt x="2423" y="13958"/>
                </a:moveTo>
                <a:cubicBezTo>
                  <a:pt x="5795" y="13427"/>
                  <a:pt x="5795" y="13427"/>
                  <a:pt x="5795" y="13427"/>
                </a:cubicBezTo>
                <a:cubicBezTo>
                  <a:pt x="6111" y="13958"/>
                  <a:pt x="6480" y="14329"/>
                  <a:pt x="6849" y="14860"/>
                </a:cubicBezTo>
                <a:cubicBezTo>
                  <a:pt x="7165" y="15231"/>
                  <a:pt x="7692" y="15550"/>
                  <a:pt x="8219" y="15762"/>
                </a:cubicBezTo>
                <a:cubicBezTo>
                  <a:pt x="7692" y="19106"/>
                  <a:pt x="7692" y="19106"/>
                  <a:pt x="7692" y="19106"/>
                </a:cubicBezTo>
                <a:cubicBezTo>
                  <a:pt x="6480" y="18734"/>
                  <a:pt x="5426" y="18044"/>
                  <a:pt x="4531" y="17142"/>
                </a:cubicBezTo>
                <a:cubicBezTo>
                  <a:pt x="3688" y="16293"/>
                  <a:pt x="2950" y="15231"/>
                  <a:pt x="2423" y="13958"/>
                </a:cubicBezTo>
                <a:close/>
                <a:moveTo>
                  <a:pt x="10853" y="19796"/>
                </a:moveTo>
                <a:cubicBezTo>
                  <a:pt x="10168" y="19796"/>
                  <a:pt x="9641" y="19636"/>
                  <a:pt x="8956" y="19636"/>
                </a:cubicBezTo>
                <a:cubicBezTo>
                  <a:pt x="9483" y="16293"/>
                  <a:pt x="9483" y="16293"/>
                  <a:pt x="9483" y="16293"/>
                </a:cubicBezTo>
                <a:cubicBezTo>
                  <a:pt x="10010" y="16452"/>
                  <a:pt x="10326" y="16452"/>
                  <a:pt x="10853" y="16452"/>
                </a:cubicBezTo>
                <a:cubicBezTo>
                  <a:pt x="11221" y="16452"/>
                  <a:pt x="11748" y="16452"/>
                  <a:pt x="12117" y="16293"/>
                </a:cubicBezTo>
                <a:cubicBezTo>
                  <a:pt x="12644" y="19636"/>
                  <a:pt x="12644" y="19636"/>
                  <a:pt x="12644" y="19636"/>
                </a:cubicBezTo>
                <a:cubicBezTo>
                  <a:pt x="12117" y="19636"/>
                  <a:pt x="11380" y="19796"/>
                  <a:pt x="10853" y="19796"/>
                </a:cubicBezTo>
                <a:close/>
                <a:moveTo>
                  <a:pt x="17017" y="17142"/>
                </a:moveTo>
                <a:cubicBezTo>
                  <a:pt x="16121" y="18044"/>
                  <a:pt x="15120" y="18734"/>
                  <a:pt x="14014" y="19106"/>
                </a:cubicBezTo>
                <a:cubicBezTo>
                  <a:pt x="13487" y="15762"/>
                  <a:pt x="13487" y="15762"/>
                  <a:pt x="13487" y="15762"/>
                </a:cubicBezTo>
                <a:cubicBezTo>
                  <a:pt x="14014" y="15550"/>
                  <a:pt x="14382" y="15231"/>
                  <a:pt x="14751" y="14860"/>
                </a:cubicBezTo>
                <a:cubicBezTo>
                  <a:pt x="15278" y="14329"/>
                  <a:pt x="15647" y="13958"/>
                  <a:pt x="15805" y="13427"/>
                </a:cubicBezTo>
                <a:cubicBezTo>
                  <a:pt x="19124" y="13958"/>
                  <a:pt x="19124" y="13958"/>
                  <a:pt x="19124" y="13958"/>
                </a:cubicBezTo>
                <a:cubicBezTo>
                  <a:pt x="18808" y="15231"/>
                  <a:pt x="18070" y="16293"/>
                  <a:pt x="17017" y="1714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8" name="Shape 2938"/>
          <p:cNvSpPr/>
          <p:nvPr/>
        </p:nvSpPr>
        <p:spPr>
          <a:xfrm>
            <a:off x="13620771" y="3614189"/>
            <a:ext cx="369533" cy="218967"/>
          </a:xfrm>
          <a:custGeom>
            <a:avLst/>
            <a:gdLst/>
            <a:ahLst/>
            <a:cxnLst>
              <a:cxn ang="0">
                <a:pos x="wd2" y="hd2"/>
              </a:cxn>
              <a:cxn ang="5400000">
                <a:pos x="wd2" y="hd2"/>
              </a:cxn>
              <a:cxn ang="10800000">
                <a:pos x="wd2" y="hd2"/>
              </a:cxn>
              <a:cxn ang="16200000">
                <a:pos x="wd2" y="hd2"/>
              </a:cxn>
            </a:cxnLst>
            <a:rect l="0" t="0" r="r" b="b"/>
            <a:pathLst>
              <a:path w="21521" h="21600" extrusionOk="0">
                <a:moveTo>
                  <a:pt x="21402" y="9900"/>
                </a:moveTo>
                <a:cubicBezTo>
                  <a:pt x="21244" y="9540"/>
                  <a:pt x="17556" y="0"/>
                  <a:pt x="10865" y="0"/>
                </a:cubicBezTo>
                <a:cubicBezTo>
                  <a:pt x="4175" y="0"/>
                  <a:pt x="329" y="9540"/>
                  <a:pt x="118" y="9900"/>
                </a:cubicBezTo>
                <a:cubicBezTo>
                  <a:pt x="-40" y="10440"/>
                  <a:pt x="-40" y="11070"/>
                  <a:pt x="118" y="11700"/>
                </a:cubicBezTo>
                <a:cubicBezTo>
                  <a:pt x="329" y="11970"/>
                  <a:pt x="4175" y="21600"/>
                  <a:pt x="10865" y="21600"/>
                </a:cubicBezTo>
                <a:cubicBezTo>
                  <a:pt x="17556" y="21600"/>
                  <a:pt x="21244" y="11970"/>
                  <a:pt x="21402" y="11700"/>
                </a:cubicBezTo>
                <a:cubicBezTo>
                  <a:pt x="21560" y="11070"/>
                  <a:pt x="21560" y="10440"/>
                  <a:pt x="21402" y="9900"/>
                </a:cubicBezTo>
                <a:close/>
                <a:moveTo>
                  <a:pt x="10865" y="18270"/>
                </a:moveTo>
                <a:cubicBezTo>
                  <a:pt x="6282" y="18270"/>
                  <a:pt x="3121" y="12870"/>
                  <a:pt x="2067" y="10800"/>
                </a:cubicBezTo>
                <a:cubicBezTo>
                  <a:pt x="3121" y="8640"/>
                  <a:pt x="6282" y="3240"/>
                  <a:pt x="10865" y="3240"/>
                </a:cubicBezTo>
                <a:cubicBezTo>
                  <a:pt x="15238" y="3240"/>
                  <a:pt x="18399" y="8640"/>
                  <a:pt x="19453" y="10800"/>
                </a:cubicBezTo>
                <a:cubicBezTo>
                  <a:pt x="18399" y="12870"/>
                  <a:pt x="15238" y="18270"/>
                  <a:pt x="10865" y="18270"/>
                </a:cubicBezTo>
                <a:close/>
                <a:moveTo>
                  <a:pt x="11392" y="4140"/>
                </a:moveTo>
                <a:cubicBezTo>
                  <a:pt x="10339" y="3870"/>
                  <a:pt x="9285" y="4500"/>
                  <a:pt x="8389" y="5400"/>
                </a:cubicBezTo>
                <a:cubicBezTo>
                  <a:pt x="6809" y="7740"/>
                  <a:pt x="6440" y="11970"/>
                  <a:pt x="7704" y="14670"/>
                </a:cubicBezTo>
                <a:cubicBezTo>
                  <a:pt x="8389" y="16200"/>
                  <a:pt x="9285" y="17100"/>
                  <a:pt x="10339" y="17370"/>
                </a:cubicBezTo>
                <a:cubicBezTo>
                  <a:pt x="10497" y="17370"/>
                  <a:pt x="10707" y="17370"/>
                  <a:pt x="10865" y="17370"/>
                </a:cubicBezTo>
                <a:cubicBezTo>
                  <a:pt x="11550" y="17370"/>
                  <a:pt x="12446" y="17100"/>
                  <a:pt x="13131" y="16200"/>
                </a:cubicBezTo>
                <a:cubicBezTo>
                  <a:pt x="14869" y="13770"/>
                  <a:pt x="15238" y="9540"/>
                  <a:pt x="13816" y="6840"/>
                </a:cubicBezTo>
                <a:cubicBezTo>
                  <a:pt x="13289" y="5400"/>
                  <a:pt x="12446" y="4500"/>
                  <a:pt x="11392" y="4140"/>
                </a:cubicBezTo>
                <a:close/>
                <a:moveTo>
                  <a:pt x="12288" y="14040"/>
                </a:moveTo>
                <a:cubicBezTo>
                  <a:pt x="11708" y="14940"/>
                  <a:pt x="11023" y="15300"/>
                  <a:pt x="10497" y="14940"/>
                </a:cubicBezTo>
                <a:cubicBezTo>
                  <a:pt x="9812" y="14670"/>
                  <a:pt x="9285" y="14400"/>
                  <a:pt x="8758" y="13500"/>
                </a:cubicBezTo>
                <a:cubicBezTo>
                  <a:pt x="8020" y="11340"/>
                  <a:pt x="8231" y="8640"/>
                  <a:pt x="9285" y="7470"/>
                </a:cubicBezTo>
                <a:cubicBezTo>
                  <a:pt x="9812" y="6570"/>
                  <a:pt x="10497" y="6300"/>
                  <a:pt x="11181" y="6570"/>
                </a:cubicBezTo>
                <a:cubicBezTo>
                  <a:pt x="11708" y="6840"/>
                  <a:pt x="12446" y="7200"/>
                  <a:pt x="12815" y="8100"/>
                </a:cubicBezTo>
                <a:cubicBezTo>
                  <a:pt x="13658" y="10170"/>
                  <a:pt x="13289" y="12870"/>
                  <a:pt x="12288" y="14040"/>
                </a:cubicBezTo>
                <a:close/>
                <a:moveTo>
                  <a:pt x="12288" y="8370"/>
                </a:moveTo>
                <a:cubicBezTo>
                  <a:pt x="12446" y="8640"/>
                  <a:pt x="12446" y="9000"/>
                  <a:pt x="12446" y="9540"/>
                </a:cubicBezTo>
                <a:cubicBezTo>
                  <a:pt x="12446" y="9900"/>
                  <a:pt x="12446" y="10440"/>
                  <a:pt x="12288" y="10800"/>
                </a:cubicBezTo>
                <a:cubicBezTo>
                  <a:pt x="12077" y="11070"/>
                  <a:pt x="11708" y="11070"/>
                  <a:pt x="11550" y="11070"/>
                </a:cubicBezTo>
                <a:cubicBezTo>
                  <a:pt x="11181" y="11070"/>
                  <a:pt x="11023" y="11070"/>
                  <a:pt x="10865" y="10800"/>
                </a:cubicBezTo>
                <a:cubicBezTo>
                  <a:pt x="10707" y="10440"/>
                  <a:pt x="10497" y="9900"/>
                  <a:pt x="10497" y="9540"/>
                </a:cubicBezTo>
                <a:cubicBezTo>
                  <a:pt x="10497" y="9000"/>
                  <a:pt x="10707" y="8640"/>
                  <a:pt x="10865" y="8370"/>
                </a:cubicBezTo>
                <a:cubicBezTo>
                  <a:pt x="11023" y="8100"/>
                  <a:pt x="11181" y="8100"/>
                  <a:pt x="11550" y="8100"/>
                </a:cubicBezTo>
                <a:cubicBezTo>
                  <a:pt x="11708" y="8100"/>
                  <a:pt x="12077" y="8100"/>
                  <a:pt x="12288" y="837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39" name="Shape 2939"/>
          <p:cNvSpPr/>
          <p:nvPr/>
        </p:nvSpPr>
        <p:spPr>
          <a:xfrm>
            <a:off x="14511596" y="3550225"/>
            <a:ext cx="370890" cy="342907"/>
          </a:xfrm>
          <a:custGeom>
            <a:avLst/>
            <a:gdLst/>
            <a:ahLst/>
            <a:cxnLst>
              <a:cxn ang="0">
                <a:pos x="wd2" y="hd2"/>
              </a:cxn>
              <a:cxn ang="5400000">
                <a:pos x="wd2" y="hd2"/>
              </a:cxn>
              <a:cxn ang="10800000">
                <a:pos x="wd2" y="hd2"/>
              </a:cxn>
              <a:cxn ang="16200000">
                <a:pos x="wd2" y="hd2"/>
              </a:cxn>
            </a:cxnLst>
            <a:rect l="0" t="0" r="r" b="b"/>
            <a:pathLst>
              <a:path w="21600" h="21600" extrusionOk="0">
                <a:moveTo>
                  <a:pt x="10905" y="13642"/>
                </a:moveTo>
                <a:cubicBezTo>
                  <a:pt x="14224" y="13642"/>
                  <a:pt x="17227" y="10573"/>
                  <a:pt x="17227" y="6821"/>
                </a:cubicBezTo>
                <a:cubicBezTo>
                  <a:pt x="17227" y="3013"/>
                  <a:pt x="14224" y="0"/>
                  <a:pt x="10905" y="0"/>
                </a:cubicBezTo>
                <a:cubicBezTo>
                  <a:pt x="7376" y="0"/>
                  <a:pt x="4583" y="3013"/>
                  <a:pt x="4583" y="6821"/>
                </a:cubicBezTo>
                <a:cubicBezTo>
                  <a:pt x="4583" y="10573"/>
                  <a:pt x="7376" y="13642"/>
                  <a:pt x="10905" y="13642"/>
                </a:cubicBezTo>
                <a:close/>
                <a:moveTo>
                  <a:pt x="10905" y="1876"/>
                </a:moveTo>
                <a:cubicBezTo>
                  <a:pt x="13381" y="1876"/>
                  <a:pt x="15278" y="4149"/>
                  <a:pt x="15278" y="6821"/>
                </a:cubicBezTo>
                <a:cubicBezTo>
                  <a:pt x="15278" y="9436"/>
                  <a:pt x="13381" y="11539"/>
                  <a:pt x="10905" y="11539"/>
                </a:cubicBezTo>
                <a:cubicBezTo>
                  <a:pt x="8429" y="11539"/>
                  <a:pt x="6322" y="9436"/>
                  <a:pt x="6322" y="6821"/>
                </a:cubicBezTo>
                <a:cubicBezTo>
                  <a:pt x="6322" y="4149"/>
                  <a:pt x="8429" y="1876"/>
                  <a:pt x="10905" y="1876"/>
                </a:cubicBezTo>
                <a:close/>
                <a:moveTo>
                  <a:pt x="13698" y="14211"/>
                </a:moveTo>
                <a:cubicBezTo>
                  <a:pt x="13540" y="14211"/>
                  <a:pt x="13171" y="14211"/>
                  <a:pt x="12855" y="14381"/>
                </a:cubicBezTo>
                <a:cubicBezTo>
                  <a:pt x="10905" y="16257"/>
                  <a:pt x="10905" y="16257"/>
                  <a:pt x="10905" y="16257"/>
                </a:cubicBezTo>
                <a:cubicBezTo>
                  <a:pt x="8798" y="14381"/>
                  <a:pt x="8798" y="14381"/>
                  <a:pt x="8798" y="14381"/>
                </a:cubicBezTo>
                <a:cubicBezTo>
                  <a:pt x="8640" y="14211"/>
                  <a:pt x="8271" y="14211"/>
                  <a:pt x="7902" y="14211"/>
                </a:cubicBezTo>
                <a:cubicBezTo>
                  <a:pt x="6691" y="14779"/>
                  <a:pt x="0" y="17223"/>
                  <a:pt x="0" y="20634"/>
                </a:cubicBezTo>
                <a:cubicBezTo>
                  <a:pt x="0" y="21202"/>
                  <a:pt x="527" y="21600"/>
                  <a:pt x="1054" y="21600"/>
                </a:cubicBezTo>
                <a:cubicBezTo>
                  <a:pt x="20757" y="21600"/>
                  <a:pt x="20757" y="21600"/>
                  <a:pt x="20757" y="21600"/>
                </a:cubicBezTo>
                <a:cubicBezTo>
                  <a:pt x="21284" y="21600"/>
                  <a:pt x="21600" y="21202"/>
                  <a:pt x="21600" y="20634"/>
                </a:cubicBezTo>
                <a:cubicBezTo>
                  <a:pt x="21600" y="17223"/>
                  <a:pt x="15120" y="14779"/>
                  <a:pt x="13698" y="14211"/>
                </a:cubicBezTo>
                <a:close/>
                <a:moveTo>
                  <a:pt x="2476" y="19667"/>
                </a:moveTo>
                <a:cubicBezTo>
                  <a:pt x="3530" y="18360"/>
                  <a:pt x="6006" y="17223"/>
                  <a:pt x="8113" y="16257"/>
                </a:cubicBezTo>
                <a:cubicBezTo>
                  <a:pt x="10220" y="18360"/>
                  <a:pt x="10220" y="18360"/>
                  <a:pt x="10220" y="18360"/>
                </a:cubicBezTo>
                <a:cubicBezTo>
                  <a:pt x="10537" y="18758"/>
                  <a:pt x="11063" y="18758"/>
                  <a:pt x="11432" y="18360"/>
                </a:cubicBezTo>
                <a:cubicBezTo>
                  <a:pt x="13698" y="16257"/>
                  <a:pt x="13698" y="16257"/>
                  <a:pt x="13698" y="16257"/>
                </a:cubicBezTo>
                <a:cubicBezTo>
                  <a:pt x="15805" y="17223"/>
                  <a:pt x="18281" y="18360"/>
                  <a:pt x="19335" y="19667"/>
                </a:cubicBezTo>
                <a:lnTo>
                  <a:pt x="2476" y="19667"/>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0" name="Shape 2940"/>
          <p:cNvSpPr/>
          <p:nvPr/>
        </p:nvSpPr>
        <p:spPr>
          <a:xfrm>
            <a:off x="15407098" y="3586205"/>
            <a:ext cx="370883" cy="270947"/>
          </a:xfrm>
          <a:custGeom>
            <a:avLst/>
            <a:gdLst/>
            <a:ahLst/>
            <a:cxnLst>
              <a:cxn ang="0">
                <a:pos x="wd2" y="hd2"/>
              </a:cxn>
              <a:cxn ang="5400000">
                <a:pos x="wd2" y="hd2"/>
              </a:cxn>
              <a:cxn ang="10800000">
                <a:pos x="wd2" y="hd2"/>
              </a:cxn>
              <a:cxn ang="16200000">
                <a:pos x="wd2" y="hd2"/>
              </a:cxn>
            </a:cxnLst>
            <a:rect l="0" t="0" r="r" b="b"/>
            <a:pathLst>
              <a:path w="21600" h="21600" extrusionOk="0">
                <a:moveTo>
                  <a:pt x="8491" y="13392"/>
                </a:moveTo>
                <a:cubicBezTo>
                  <a:pt x="11198" y="13392"/>
                  <a:pt x="13480" y="10296"/>
                  <a:pt x="13480" y="6696"/>
                </a:cubicBezTo>
                <a:cubicBezTo>
                  <a:pt x="13480" y="2880"/>
                  <a:pt x="11198" y="0"/>
                  <a:pt x="8491" y="0"/>
                </a:cubicBezTo>
                <a:cubicBezTo>
                  <a:pt x="5679" y="0"/>
                  <a:pt x="3397" y="2880"/>
                  <a:pt x="3397" y="6696"/>
                </a:cubicBezTo>
                <a:cubicBezTo>
                  <a:pt x="3397" y="10296"/>
                  <a:pt x="5679" y="13392"/>
                  <a:pt x="8491" y="13392"/>
                </a:cubicBezTo>
                <a:close/>
                <a:moveTo>
                  <a:pt x="8491" y="2376"/>
                </a:moveTo>
                <a:cubicBezTo>
                  <a:pt x="10137" y="2376"/>
                  <a:pt x="11516" y="4320"/>
                  <a:pt x="11516" y="6696"/>
                </a:cubicBezTo>
                <a:cubicBezTo>
                  <a:pt x="11516" y="9072"/>
                  <a:pt x="10137" y="10800"/>
                  <a:pt x="8491" y="10800"/>
                </a:cubicBezTo>
                <a:cubicBezTo>
                  <a:pt x="6740" y="10800"/>
                  <a:pt x="5307" y="9072"/>
                  <a:pt x="5307" y="6696"/>
                </a:cubicBezTo>
                <a:cubicBezTo>
                  <a:pt x="5307" y="4320"/>
                  <a:pt x="6740" y="2376"/>
                  <a:pt x="8491" y="2376"/>
                </a:cubicBezTo>
                <a:close/>
                <a:moveTo>
                  <a:pt x="10614" y="14112"/>
                </a:moveTo>
                <a:cubicBezTo>
                  <a:pt x="10455" y="13896"/>
                  <a:pt x="10137" y="13896"/>
                  <a:pt x="9924" y="14112"/>
                </a:cubicBezTo>
                <a:cubicBezTo>
                  <a:pt x="8491" y="15336"/>
                  <a:pt x="8491" y="15336"/>
                  <a:pt x="8491" y="15336"/>
                </a:cubicBezTo>
                <a:cubicBezTo>
                  <a:pt x="6899" y="14112"/>
                  <a:pt x="6899" y="14112"/>
                  <a:pt x="6899" y="14112"/>
                </a:cubicBezTo>
                <a:cubicBezTo>
                  <a:pt x="6740" y="13896"/>
                  <a:pt x="6369" y="13896"/>
                  <a:pt x="6209" y="14112"/>
                </a:cubicBezTo>
                <a:cubicBezTo>
                  <a:pt x="4776" y="14616"/>
                  <a:pt x="0" y="16992"/>
                  <a:pt x="0" y="20376"/>
                </a:cubicBezTo>
                <a:cubicBezTo>
                  <a:pt x="0" y="21096"/>
                  <a:pt x="531" y="21600"/>
                  <a:pt x="1061" y="21600"/>
                </a:cubicBezTo>
                <a:cubicBezTo>
                  <a:pt x="15762" y="21600"/>
                  <a:pt x="15762" y="21600"/>
                  <a:pt x="15762" y="21600"/>
                </a:cubicBezTo>
                <a:cubicBezTo>
                  <a:pt x="16293" y="21600"/>
                  <a:pt x="16824" y="21096"/>
                  <a:pt x="16824" y="20376"/>
                </a:cubicBezTo>
                <a:cubicBezTo>
                  <a:pt x="16824" y="16992"/>
                  <a:pt x="12047" y="14616"/>
                  <a:pt x="10614" y="14112"/>
                </a:cubicBezTo>
                <a:close/>
                <a:moveTo>
                  <a:pt x="2654" y="19152"/>
                </a:moveTo>
                <a:cubicBezTo>
                  <a:pt x="3556" y="18216"/>
                  <a:pt x="4776" y="17280"/>
                  <a:pt x="6369" y="16776"/>
                </a:cubicBezTo>
                <a:cubicBezTo>
                  <a:pt x="8014" y="18000"/>
                  <a:pt x="8014" y="18000"/>
                  <a:pt x="8014" y="18000"/>
                </a:cubicBezTo>
                <a:cubicBezTo>
                  <a:pt x="8173" y="18216"/>
                  <a:pt x="8704" y="18216"/>
                  <a:pt x="8863" y="18000"/>
                </a:cubicBezTo>
                <a:cubicBezTo>
                  <a:pt x="10455" y="16776"/>
                  <a:pt x="10455" y="16776"/>
                  <a:pt x="10455" y="16776"/>
                </a:cubicBezTo>
                <a:cubicBezTo>
                  <a:pt x="12047" y="17280"/>
                  <a:pt x="13321" y="18216"/>
                  <a:pt x="14170" y="19152"/>
                </a:cubicBezTo>
                <a:lnTo>
                  <a:pt x="2654" y="19152"/>
                </a:lnTo>
                <a:close/>
                <a:moveTo>
                  <a:pt x="21600" y="18216"/>
                </a:moveTo>
                <a:cubicBezTo>
                  <a:pt x="21600" y="18720"/>
                  <a:pt x="21282" y="19152"/>
                  <a:pt x="20910" y="19152"/>
                </a:cubicBezTo>
                <a:cubicBezTo>
                  <a:pt x="17726" y="19152"/>
                  <a:pt x="17726" y="19152"/>
                  <a:pt x="17726" y="19152"/>
                </a:cubicBezTo>
                <a:cubicBezTo>
                  <a:pt x="17354" y="19152"/>
                  <a:pt x="17036" y="18720"/>
                  <a:pt x="17036" y="18216"/>
                </a:cubicBezTo>
                <a:cubicBezTo>
                  <a:pt x="17036" y="17496"/>
                  <a:pt x="17354" y="17280"/>
                  <a:pt x="17726" y="17280"/>
                </a:cubicBezTo>
                <a:cubicBezTo>
                  <a:pt x="19849" y="17280"/>
                  <a:pt x="19849" y="17280"/>
                  <a:pt x="19849" y="17280"/>
                </a:cubicBezTo>
                <a:cubicBezTo>
                  <a:pt x="19477" y="16560"/>
                  <a:pt x="18946" y="16056"/>
                  <a:pt x="18257" y="15552"/>
                </a:cubicBezTo>
                <a:cubicBezTo>
                  <a:pt x="17885" y="15336"/>
                  <a:pt x="17726" y="14616"/>
                  <a:pt x="17885" y="14112"/>
                </a:cubicBezTo>
                <a:cubicBezTo>
                  <a:pt x="18097" y="13680"/>
                  <a:pt x="18416" y="13680"/>
                  <a:pt x="18787" y="13896"/>
                </a:cubicBezTo>
                <a:cubicBezTo>
                  <a:pt x="19849" y="14616"/>
                  <a:pt x="21600" y="16056"/>
                  <a:pt x="21600" y="18216"/>
                </a:cubicBezTo>
                <a:close/>
                <a:moveTo>
                  <a:pt x="17567" y="9576"/>
                </a:moveTo>
                <a:cubicBezTo>
                  <a:pt x="17567" y="8352"/>
                  <a:pt x="16664" y="7200"/>
                  <a:pt x="15762" y="7200"/>
                </a:cubicBezTo>
                <a:cubicBezTo>
                  <a:pt x="15444" y="7200"/>
                  <a:pt x="15231" y="7200"/>
                  <a:pt x="15072" y="7416"/>
                </a:cubicBezTo>
                <a:cubicBezTo>
                  <a:pt x="14542" y="7632"/>
                  <a:pt x="14170" y="7416"/>
                  <a:pt x="14011" y="6912"/>
                </a:cubicBezTo>
                <a:cubicBezTo>
                  <a:pt x="13852" y="6480"/>
                  <a:pt x="14011" y="5760"/>
                  <a:pt x="14382" y="5472"/>
                </a:cubicBezTo>
                <a:cubicBezTo>
                  <a:pt x="14913" y="5256"/>
                  <a:pt x="15231" y="5256"/>
                  <a:pt x="15762" y="5256"/>
                </a:cubicBezTo>
                <a:cubicBezTo>
                  <a:pt x="17567" y="5256"/>
                  <a:pt x="18946" y="7200"/>
                  <a:pt x="18946" y="9576"/>
                </a:cubicBezTo>
                <a:cubicBezTo>
                  <a:pt x="18946" y="12240"/>
                  <a:pt x="17567" y="14112"/>
                  <a:pt x="15762" y="14112"/>
                </a:cubicBezTo>
                <a:cubicBezTo>
                  <a:pt x="14701" y="14112"/>
                  <a:pt x="13852" y="13680"/>
                  <a:pt x="13321" y="12672"/>
                </a:cubicBezTo>
                <a:cubicBezTo>
                  <a:pt x="12949" y="12240"/>
                  <a:pt x="12949" y="11736"/>
                  <a:pt x="13321" y="11232"/>
                </a:cubicBezTo>
                <a:cubicBezTo>
                  <a:pt x="13639" y="11016"/>
                  <a:pt x="14011" y="11016"/>
                  <a:pt x="14382" y="11232"/>
                </a:cubicBezTo>
                <a:cubicBezTo>
                  <a:pt x="14701" y="11952"/>
                  <a:pt x="15231" y="12240"/>
                  <a:pt x="15762" y="12240"/>
                </a:cubicBezTo>
                <a:cubicBezTo>
                  <a:pt x="16664" y="12240"/>
                  <a:pt x="17567" y="11016"/>
                  <a:pt x="17567" y="957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1" name="Shape 2941"/>
          <p:cNvSpPr/>
          <p:nvPr/>
        </p:nvSpPr>
        <p:spPr>
          <a:xfrm>
            <a:off x="16302600" y="3598198"/>
            <a:ext cx="370889" cy="242956"/>
          </a:xfrm>
          <a:custGeom>
            <a:avLst/>
            <a:gdLst/>
            <a:ahLst/>
            <a:cxnLst>
              <a:cxn ang="0">
                <a:pos x="wd2" y="hd2"/>
              </a:cxn>
              <a:cxn ang="5400000">
                <a:pos x="wd2" y="hd2"/>
              </a:cxn>
              <a:cxn ang="10800000">
                <a:pos x="wd2" y="hd2"/>
              </a:cxn>
              <a:cxn ang="16200000">
                <a:pos x="wd2" y="hd2"/>
              </a:cxn>
            </a:cxnLst>
            <a:rect l="0" t="0" r="r" b="b"/>
            <a:pathLst>
              <a:path w="21600" h="21600" extrusionOk="0">
                <a:moveTo>
                  <a:pt x="14540" y="14319"/>
                </a:moveTo>
                <a:cubicBezTo>
                  <a:pt x="16490" y="14319"/>
                  <a:pt x="17912" y="11892"/>
                  <a:pt x="17912" y="9222"/>
                </a:cubicBezTo>
                <a:cubicBezTo>
                  <a:pt x="17912" y="6472"/>
                  <a:pt x="16490" y="4045"/>
                  <a:pt x="14540" y="4045"/>
                </a:cubicBezTo>
                <a:cubicBezTo>
                  <a:pt x="12802" y="4045"/>
                  <a:pt x="11380" y="6472"/>
                  <a:pt x="11380" y="9222"/>
                </a:cubicBezTo>
                <a:cubicBezTo>
                  <a:pt x="11380" y="11892"/>
                  <a:pt x="12802" y="14319"/>
                  <a:pt x="14540" y="14319"/>
                </a:cubicBezTo>
                <a:close/>
                <a:moveTo>
                  <a:pt x="14540" y="6229"/>
                </a:moveTo>
                <a:cubicBezTo>
                  <a:pt x="15594" y="6229"/>
                  <a:pt x="16490" y="7604"/>
                  <a:pt x="16490" y="9222"/>
                </a:cubicBezTo>
                <a:cubicBezTo>
                  <a:pt x="16490" y="10840"/>
                  <a:pt x="15594" y="12135"/>
                  <a:pt x="14540" y="12135"/>
                </a:cubicBezTo>
                <a:cubicBezTo>
                  <a:pt x="13698" y="12135"/>
                  <a:pt x="12802" y="10840"/>
                  <a:pt x="12802" y="9222"/>
                </a:cubicBezTo>
                <a:cubicBezTo>
                  <a:pt x="12802" y="7604"/>
                  <a:pt x="13698" y="6229"/>
                  <a:pt x="14540" y="6229"/>
                </a:cubicBezTo>
                <a:close/>
                <a:moveTo>
                  <a:pt x="3688" y="6796"/>
                </a:moveTo>
                <a:cubicBezTo>
                  <a:pt x="3688" y="6229"/>
                  <a:pt x="4004" y="5663"/>
                  <a:pt x="4373" y="5663"/>
                </a:cubicBezTo>
                <a:cubicBezTo>
                  <a:pt x="8429" y="5663"/>
                  <a:pt x="8429" y="5663"/>
                  <a:pt x="8429" y="5663"/>
                </a:cubicBezTo>
                <a:cubicBezTo>
                  <a:pt x="8956" y="5663"/>
                  <a:pt x="9114" y="6229"/>
                  <a:pt x="9114" y="6796"/>
                </a:cubicBezTo>
                <a:cubicBezTo>
                  <a:pt x="9114" y="7604"/>
                  <a:pt x="8956" y="7847"/>
                  <a:pt x="8429" y="7847"/>
                </a:cubicBezTo>
                <a:cubicBezTo>
                  <a:pt x="4373" y="7847"/>
                  <a:pt x="4373" y="7847"/>
                  <a:pt x="4373" y="7847"/>
                </a:cubicBezTo>
                <a:cubicBezTo>
                  <a:pt x="4004" y="7847"/>
                  <a:pt x="3688" y="7604"/>
                  <a:pt x="3688" y="6796"/>
                </a:cubicBezTo>
                <a:close/>
                <a:moveTo>
                  <a:pt x="8429" y="11892"/>
                </a:moveTo>
                <a:cubicBezTo>
                  <a:pt x="4373" y="11892"/>
                  <a:pt x="4373" y="11892"/>
                  <a:pt x="4373" y="11892"/>
                </a:cubicBezTo>
                <a:cubicBezTo>
                  <a:pt x="4004" y="11892"/>
                  <a:pt x="3688" y="11326"/>
                  <a:pt x="3688" y="10840"/>
                </a:cubicBezTo>
                <a:cubicBezTo>
                  <a:pt x="3688" y="10274"/>
                  <a:pt x="4004" y="9708"/>
                  <a:pt x="4373" y="9708"/>
                </a:cubicBezTo>
                <a:cubicBezTo>
                  <a:pt x="8429" y="9708"/>
                  <a:pt x="8429" y="9708"/>
                  <a:pt x="8429" y="9708"/>
                </a:cubicBezTo>
                <a:cubicBezTo>
                  <a:pt x="8956" y="9708"/>
                  <a:pt x="9114" y="10274"/>
                  <a:pt x="9114" y="10840"/>
                </a:cubicBezTo>
                <a:cubicBezTo>
                  <a:pt x="9114" y="11326"/>
                  <a:pt x="8956" y="11892"/>
                  <a:pt x="8429" y="11892"/>
                </a:cubicBezTo>
                <a:close/>
                <a:moveTo>
                  <a:pt x="7534" y="14885"/>
                </a:moveTo>
                <a:cubicBezTo>
                  <a:pt x="7534" y="15371"/>
                  <a:pt x="7165" y="15937"/>
                  <a:pt x="6849" y="15937"/>
                </a:cubicBezTo>
                <a:cubicBezTo>
                  <a:pt x="4373" y="15937"/>
                  <a:pt x="4373" y="15937"/>
                  <a:pt x="4373" y="15937"/>
                </a:cubicBezTo>
                <a:cubicBezTo>
                  <a:pt x="4004" y="15937"/>
                  <a:pt x="3688" y="15371"/>
                  <a:pt x="3688" y="14885"/>
                </a:cubicBezTo>
                <a:cubicBezTo>
                  <a:pt x="3688" y="14076"/>
                  <a:pt x="4004" y="13753"/>
                  <a:pt x="4373" y="13753"/>
                </a:cubicBezTo>
                <a:cubicBezTo>
                  <a:pt x="6849" y="13753"/>
                  <a:pt x="6849" y="13753"/>
                  <a:pt x="6849" y="13753"/>
                </a:cubicBezTo>
                <a:cubicBezTo>
                  <a:pt x="7165" y="13753"/>
                  <a:pt x="7534" y="14076"/>
                  <a:pt x="7534" y="14885"/>
                </a:cubicBezTo>
                <a:close/>
                <a:moveTo>
                  <a:pt x="21600" y="2427"/>
                </a:moveTo>
                <a:cubicBezTo>
                  <a:pt x="21600" y="1133"/>
                  <a:pt x="20862" y="0"/>
                  <a:pt x="20020" y="0"/>
                </a:cubicBezTo>
                <a:cubicBezTo>
                  <a:pt x="1580" y="0"/>
                  <a:pt x="1580" y="0"/>
                  <a:pt x="1580" y="0"/>
                </a:cubicBezTo>
                <a:cubicBezTo>
                  <a:pt x="685" y="0"/>
                  <a:pt x="0" y="1133"/>
                  <a:pt x="0" y="2427"/>
                </a:cubicBezTo>
                <a:cubicBezTo>
                  <a:pt x="0" y="19173"/>
                  <a:pt x="0" y="19173"/>
                  <a:pt x="0" y="19173"/>
                </a:cubicBezTo>
                <a:cubicBezTo>
                  <a:pt x="0" y="20548"/>
                  <a:pt x="685" y="21600"/>
                  <a:pt x="1580" y="21600"/>
                </a:cubicBezTo>
                <a:cubicBezTo>
                  <a:pt x="20020" y="21600"/>
                  <a:pt x="20020" y="21600"/>
                  <a:pt x="20020" y="21600"/>
                </a:cubicBezTo>
                <a:cubicBezTo>
                  <a:pt x="20862" y="21600"/>
                  <a:pt x="21600" y="20548"/>
                  <a:pt x="21600" y="19173"/>
                </a:cubicBezTo>
                <a:lnTo>
                  <a:pt x="21600" y="2427"/>
                </a:lnTo>
                <a:close/>
                <a:moveTo>
                  <a:pt x="1897" y="2993"/>
                </a:moveTo>
                <a:cubicBezTo>
                  <a:pt x="19651" y="2993"/>
                  <a:pt x="19651" y="2993"/>
                  <a:pt x="19651" y="2993"/>
                </a:cubicBezTo>
                <a:cubicBezTo>
                  <a:pt x="19651" y="17798"/>
                  <a:pt x="19651" y="17798"/>
                  <a:pt x="19651" y="17798"/>
                </a:cubicBezTo>
                <a:cubicBezTo>
                  <a:pt x="18755" y="16503"/>
                  <a:pt x="17017" y="15371"/>
                  <a:pt x="16332" y="15128"/>
                </a:cubicBezTo>
                <a:cubicBezTo>
                  <a:pt x="16121" y="14885"/>
                  <a:pt x="15963" y="14885"/>
                  <a:pt x="15805" y="15128"/>
                </a:cubicBezTo>
                <a:cubicBezTo>
                  <a:pt x="14540" y="15694"/>
                  <a:pt x="14540" y="15694"/>
                  <a:pt x="14540" y="15694"/>
                </a:cubicBezTo>
                <a:cubicBezTo>
                  <a:pt x="13487" y="15128"/>
                  <a:pt x="13487" y="15128"/>
                  <a:pt x="13487" y="15128"/>
                </a:cubicBezTo>
                <a:cubicBezTo>
                  <a:pt x="13329" y="14885"/>
                  <a:pt x="13171" y="14885"/>
                  <a:pt x="12960" y="15128"/>
                </a:cubicBezTo>
                <a:cubicBezTo>
                  <a:pt x="12275" y="15371"/>
                  <a:pt x="10010" y="16503"/>
                  <a:pt x="9114" y="18607"/>
                </a:cubicBezTo>
                <a:cubicBezTo>
                  <a:pt x="1897" y="18607"/>
                  <a:pt x="1897" y="18607"/>
                  <a:pt x="1897" y="18607"/>
                </a:cubicBezTo>
                <a:lnTo>
                  <a:pt x="1897" y="2993"/>
                </a:lnTo>
                <a:close/>
                <a:moveTo>
                  <a:pt x="11221" y="18607"/>
                </a:moveTo>
                <a:cubicBezTo>
                  <a:pt x="11748" y="18121"/>
                  <a:pt x="12433" y="17555"/>
                  <a:pt x="13171" y="17312"/>
                </a:cubicBezTo>
                <a:cubicBezTo>
                  <a:pt x="14382" y="17798"/>
                  <a:pt x="14382" y="17798"/>
                  <a:pt x="14382" y="17798"/>
                </a:cubicBezTo>
                <a:cubicBezTo>
                  <a:pt x="14540" y="17798"/>
                  <a:pt x="14751" y="17798"/>
                  <a:pt x="14909" y="17798"/>
                </a:cubicBezTo>
                <a:cubicBezTo>
                  <a:pt x="16121" y="17312"/>
                  <a:pt x="16121" y="17312"/>
                  <a:pt x="16121" y="17312"/>
                </a:cubicBezTo>
                <a:cubicBezTo>
                  <a:pt x="16859" y="17555"/>
                  <a:pt x="17543" y="18121"/>
                  <a:pt x="18070" y="18607"/>
                </a:cubicBezTo>
                <a:lnTo>
                  <a:pt x="11221" y="18607"/>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2" name="Shape 2942"/>
          <p:cNvSpPr/>
          <p:nvPr/>
        </p:nvSpPr>
        <p:spPr>
          <a:xfrm>
            <a:off x="17204672" y="3538232"/>
            <a:ext cx="361662" cy="362893"/>
          </a:xfrm>
          <a:custGeom>
            <a:avLst/>
            <a:gdLst/>
            <a:ahLst/>
            <a:cxnLst>
              <a:cxn ang="0">
                <a:pos x="wd2" y="hd2"/>
              </a:cxn>
              <a:cxn ang="5400000">
                <a:pos x="wd2" y="hd2"/>
              </a:cxn>
              <a:cxn ang="10800000">
                <a:pos x="wd2" y="hd2"/>
              </a:cxn>
              <a:cxn ang="16200000">
                <a:pos x="wd2" y="hd2"/>
              </a:cxn>
            </a:cxnLst>
            <a:rect l="0" t="0" r="r" b="b"/>
            <a:pathLst>
              <a:path w="20838" h="21600" extrusionOk="0">
                <a:moveTo>
                  <a:pt x="20200" y="2747"/>
                </a:moveTo>
                <a:cubicBezTo>
                  <a:pt x="17800" y="593"/>
                  <a:pt x="17800" y="593"/>
                  <a:pt x="17800" y="593"/>
                </a:cubicBezTo>
                <a:cubicBezTo>
                  <a:pt x="17435" y="215"/>
                  <a:pt x="16913" y="0"/>
                  <a:pt x="16391" y="0"/>
                </a:cubicBezTo>
                <a:cubicBezTo>
                  <a:pt x="15869" y="0"/>
                  <a:pt x="15504" y="215"/>
                  <a:pt x="15191" y="593"/>
                </a:cubicBezTo>
                <a:lnTo>
                  <a:pt x="15191" y="754"/>
                </a:lnTo>
                <a:cubicBezTo>
                  <a:pt x="12739" y="3771"/>
                  <a:pt x="12739" y="3771"/>
                  <a:pt x="12739" y="3771"/>
                </a:cubicBezTo>
                <a:cubicBezTo>
                  <a:pt x="12061" y="4525"/>
                  <a:pt x="12061" y="5764"/>
                  <a:pt x="12739" y="6302"/>
                </a:cubicBezTo>
                <a:cubicBezTo>
                  <a:pt x="12739" y="6518"/>
                  <a:pt x="12739" y="6518"/>
                  <a:pt x="12895" y="6518"/>
                </a:cubicBezTo>
                <a:cubicBezTo>
                  <a:pt x="14148" y="7380"/>
                  <a:pt x="14148" y="7380"/>
                  <a:pt x="14148" y="7380"/>
                </a:cubicBezTo>
                <a:cubicBezTo>
                  <a:pt x="13939" y="7757"/>
                  <a:pt x="13417" y="9211"/>
                  <a:pt x="11017" y="11527"/>
                </a:cubicBezTo>
                <a:cubicBezTo>
                  <a:pt x="8722" y="13843"/>
                  <a:pt x="7522" y="14598"/>
                  <a:pt x="7156" y="14598"/>
                </a:cubicBezTo>
                <a:cubicBezTo>
                  <a:pt x="6322" y="13305"/>
                  <a:pt x="6322" y="13305"/>
                  <a:pt x="6322" y="13305"/>
                </a:cubicBezTo>
                <a:lnTo>
                  <a:pt x="6113" y="13143"/>
                </a:lnTo>
                <a:cubicBezTo>
                  <a:pt x="5435" y="12443"/>
                  <a:pt x="4391" y="12443"/>
                  <a:pt x="3661" y="13143"/>
                </a:cubicBezTo>
                <a:cubicBezTo>
                  <a:pt x="530" y="15675"/>
                  <a:pt x="530" y="15675"/>
                  <a:pt x="530" y="15675"/>
                </a:cubicBezTo>
                <a:cubicBezTo>
                  <a:pt x="-148" y="16537"/>
                  <a:pt x="-148" y="17614"/>
                  <a:pt x="374" y="18368"/>
                </a:cubicBezTo>
                <a:cubicBezTo>
                  <a:pt x="2669" y="20846"/>
                  <a:pt x="2669" y="20846"/>
                  <a:pt x="2669" y="20846"/>
                </a:cubicBezTo>
                <a:lnTo>
                  <a:pt x="2669" y="21061"/>
                </a:lnTo>
                <a:cubicBezTo>
                  <a:pt x="2982" y="21385"/>
                  <a:pt x="3661" y="21600"/>
                  <a:pt x="4391" y="21600"/>
                </a:cubicBezTo>
                <a:cubicBezTo>
                  <a:pt x="5748" y="21600"/>
                  <a:pt x="7156" y="21061"/>
                  <a:pt x="7887" y="20684"/>
                </a:cubicBezTo>
                <a:cubicBezTo>
                  <a:pt x="9400" y="20146"/>
                  <a:pt x="12374" y="18691"/>
                  <a:pt x="15191" y="15675"/>
                </a:cubicBezTo>
                <a:cubicBezTo>
                  <a:pt x="17278" y="13520"/>
                  <a:pt x="19000" y="10827"/>
                  <a:pt x="20043" y="8295"/>
                </a:cubicBezTo>
                <a:cubicBezTo>
                  <a:pt x="20565" y="7056"/>
                  <a:pt x="21452" y="3986"/>
                  <a:pt x="20200" y="2747"/>
                </a:cubicBezTo>
                <a:close/>
                <a:moveTo>
                  <a:pt x="13939" y="14382"/>
                </a:moveTo>
                <a:cubicBezTo>
                  <a:pt x="9609" y="18907"/>
                  <a:pt x="4704" y="19984"/>
                  <a:pt x="3869" y="19607"/>
                </a:cubicBezTo>
                <a:cubicBezTo>
                  <a:pt x="1782" y="17075"/>
                  <a:pt x="1782" y="17075"/>
                  <a:pt x="1782" y="17075"/>
                </a:cubicBezTo>
                <a:cubicBezTo>
                  <a:pt x="4913" y="14598"/>
                  <a:pt x="4913" y="14598"/>
                  <a:pt x="4913" y="14598"/>
                </a:cubicBezTo>
                <a:cubicBezTo>
                  <a:pt x="5591" y="15836"/>
                  <a:pt x="5591" y="15836"/>
                  <a:pt x="5591" y="15836"/>
                </a:cubicBezTo>
                <a:cubicBezTo>
                  <a:pt x="5748" y="15836"/>
                  <a:pt x="5748" y="15998"/>
                  <a:pt x="5748" y="15998"/>
                </a:cubicBezTo>
                <a:cubicBezTo>
                  <a:pt x="5956" y="16375"/>
                  <a:pt x="6478" y="16537"/>
                  <a:pt x="6843" y="16537"/>
                </a:cubicBezTo>
                <a:cubicBezTo>
                  <a:pt x="7313" y="16537"/>
                  <a:pt x="8722" y="16752"/>
                  <a:pt x="12374" y="12766"/>
                </a:cubicBezTo>
                <a:cubicBezTo>
                  <a:pt x="13261" y="11904"/>
                  <a:pt x="16026" y="8996"/>
                  <a:pt x="16026" y="7218"/>
                </a:cubicBezTo>
                <a:cubicBezTo>
                  <a:pt x="16026" y="6679"/>
                  <a:pt x="15713" y="6302"/>
                  <a:pt x="15348" y="5979"/>
                </a:cubicBezTo>
                <a:cubicBezTo>
                  <a:pt x="14148" y="5063"/>
                  <a:pt x="14148" y="5063"/>
                  <a:pt x="14148" y="5063"/>
                </a:cubicBezTo>
                <a:cubicBezTo>
                  <a:pt x="16548" y="1993"/>
                  <a:pt x="16548" y="1993"/>
                  <a:pt x="16548" y="1993"/>
                </a:cubicBezTo>
                <a:cubicBezTo>
                  <a:pt x="19000" y="4148"/>
                  <a:pt x="19000" y="4148"/>
                  <a:pt x="19000" y="4148"/>
                </a:cubicBezTo>
                <a:cubicBezTo>
                  <a:pt x="19365" y="5063"/>
                  <a:pt x="18113" y="9911"/>
                  <a:pt x="13939" y="1438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3" name="Shape 2943"/>
          <p:cNvSpPr/>
          <p:nvPr/>
        </p:nvSpPr>
        <p:spPr>
          <a:xfrm>
            <a:off x="18107697" y="3536612"/>
            <a:ext cx="330192" cy="368508"/>
          </a:xfrm>
          <a:custGeom>
            <a:avLst/>
            <a:gdLst/>
            <a:ahLst/>
            <a:cxnLst>
              <a:cxn ang="0">
                <a:pos x="wd2" y="hd2"/>
              </a:cxn>
              <a:cxn ang="5400000">
                <a:pos x="wd2" y="hd2"/>
              </a:cxn>
              <a:cxn ang="10800000">
                <a:pos x="wd2" y="hd2"/>
              </a:cxn>
              <a:cxn ang="16200000">
                <a:pos x="wd2" y="hd2"/>
              </a:cxn>
            </a:cxnLst>
            <a:rect l="0" t="0" r="r" b="b"/>
            <a:pathLst>
              <a:path w="20559" h="21009" extrusionOk="0">
                <a:moveTo>
                  <a:pt x="20432" y="8215"/>
                </a:moveTo>
                <a:cubicBezTo>
                  <a:pt x="20601" y="8577"/>
                  <a:pt x="20601" y="9095"/>
                  <a:pt x="20432" y="9458"/>
                </a:cubicBezTo>
                <a:cubicBezTo>
                  <a:pt x="10476" y="18574"/>
                  <a:pt x="10476" y="18574"/>
                  <a:pt x="10476" y="18574"/>
                </a:cubicBezTo>
                <a:cubicBezTo>
                  <a:pt x="8789" y="20128"/>
                  <a:pt x="6933" y="21009"/>
                  <a:pt x="5076" y="21009"/>
                </a:cubicBezTo>
                <a:cubicBezTo>
                  <a:pt x="4683" y="21009"/>
                  <a:pt x="4120" y="20854"/>
                  <a:pt x="3726" y="20854"/>
                </a:cubicBezTo>
                <a:cubicBezTo>
                  <a:pt x="2039" y="20336"/>
                  <a:pt x="745" y="19092"/>
                  <a:pt x="183" y="17383"/>
                </a:cubicBezTo>
                <a:cubicBezTo>
                  <a:pt x="-380" y="15311"/>
                  <a:pt x="351" y="13084"/>
                  <a:pt x="2433" y="11167"/>
                </a:cubicBezTo>
                <a:cubicBezTo>
                  <a:pt x="13514" y="963"/>
                  <a:pt x="13514" y="963"/>
                  <a:pt x="13514" y="963"/>
                </a:cubicBezTo>
                <a:cubicBezTo>
                  <a:pt x="15370" y="-591"/>
                  <a:pt x="17789" y="-73"/>
                  <a:pt x="19308" y="1170"/>
                </a:cubicBezTo>
                <a:cubicBezTo>
                  <a:pt x="21220" y="3035"/>
                  <a:pt x="20601" y="5107"/>
                  <a:pt x="19308" y="6350"/>
                </a:cubicBezTo>
                <a:cubicBezTo>
                  <a:pt x="8226" y="16710"/>
                  <a:pt x="8226" y="16710"/>
                  <a:pt x="8226" y="16710"/>
                </a:cubicBezTo>
                <a:cubicBezTo>
                  <a:pt x="6764" y="18056"/>
                  <a:pt x="5076" y="17901"/>
                  <a:pt x="4120" y="17228"/>
                </a:cubicBezTo>
                <a:cubicBezTo>
                  <a:pt x="3389" y="16347"/>
                  <a:pt x="3164" y="14793"/>
                  <a:pt x="4683" y="13395"/>
                </a:cubicBezTo>
                <a:cubicBezTo>
                  <a:pt x="12164" y="6505"/>
                  <a:pt x="12164" y="6505"/>
                  <a:pt x="12164" y="6505"/>
                </a:cubicBezTo>
                <a:cubicBezTo>
                  <a:pt x="12558" y="6143"/>
                  <a:pt x="13120" y="6143"/>
                  <a:pt x="13514" y="6505"/>
                </a:cubicBezTo>
                <a:cubicBezTo>
                  <a:pt x="13851" y="6868"/>
                  <a:pt x="13851" y="7386"/>
                  <a:pt x="13514" y="7697"/>
                </a:cubicBezTo>
                <a:cubicBezTo>
                  <a:pt x="5976" y="14638"/>
                  <a:pt x="5976" y="14638"/>
                  <a:pt x="5976" y="14638"/>
                </a:cubicBezTo>
                <a:cubicBezTo>
                  <a:pt x="5245" y="15311"/>
                  <a:pt x="5076" y="15829"/>
                  <a:pt x="5414" y="15985"/>
                </a:cubicBezTo>
                <a:cubicBezTo>
                  <a:pt x="5639" y="16192"/>
                  <a:pt x="6201" y="16192"/>
                  <a:pt x="6933" y="15467"/>
                </a:cubicBezTo>
                <a:cubicBezTo>
                  <a:pt x="18183" y="5314"/>
                  <a:pt x="18183" y="5314"/>
                  <a:pt x="18183" y="5314"/>
                </a:cubicBezTo>
                <a:cubicBezTo>
                  <a:pt x="19308" y="4278"/>
                  <a:pt x="18745" y="3035"/>
                  <a:pt x="18014" y="2362"/>
                </a:cubicBezTo>
                <a:cubicBezTo>
                  <a:pt x="17283" y="1636"/>
                  <a:pt x="15764" y="1170"/>
                  <a:pt x="14808" y="2206"/>
                </a:cubicBezTo>
                <a:cubicBezTo>
                  <a:pt x="3726" y="12359"/>
                  <a:pt x="3726" y="12359"/>
                  <a:pt x="3726" y="12359"/>
                </a:cubicBezTo>
                <a:cubicBezTo>
                  <a:pt x="2039" y="13757"/>
                  <a:pt x="1476" y="15467"/>
                  <a:pt x="1870" y="17021"/>
                </a:cubicBezTo>
                <a:cubicBezTo>
                  <a:pt x="2264" y="18056"/>
                  <a:pt x="2995" y="18937"/>
                  <a:pt x="4289" y="19300"/>
                </a:cubicBezTo>
                <a:cubicBezTo>
                  <a:pt x="5808" y="19610"/>
                  <a:pt x="7495" y="18937"/>
                  <a:pt x="9183" y="17538"/>
                </a:cubicBezTo>
                <a:cubicBezTo>
                  <a:pt x="19139" y="8215"/>
                  <a:pt x="19139" y="8215"/>
                  <a:pt x="19139" y="8215"/>
                </a:cubicBezTo>
                <a:cubicBezTo>
                  <a:pt x="19532" y="8059"/>
                  <a:pt x="20039" y="8059"/>
                  <a:pt x="20432" y="821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4" name="Shape 2944"/>
          <p:cNvSpPr/>
          <p:nvPr/>
        </p:nvSpPr>
        <p:spPr>
          <a:xfrm>
            <a:off x="18989106" y="3574212"/>
            <a:ext cx="370889" cy="294934"/>
          </a:xfrm>
          <a:custGeom>
            <a:avLst/>
            <a:gdLst/>
            <a:ahLst/>
            <a:cxnLst>
              <a:cxn ang="0">
                <a:pos x="wd2" y="hd2"/>
              </a:cxn>
              <a:cxn ang="5400000">
                <a:pos x="wd2" y="hd2"/>
              </a:cxn>
              <a:cxn ang="10800000">
                <a:pos x="wd2" y="hd2"/>
              </a:cxn>
              <a:cxn ang="16200000">
                <a:pos x="wd2" y="hd2"/>
              </a:cxn>
            </a:cxnLst>
            <a:rect l="0" t="0" r="r" b="b"/>
            <a:pathLst>
              <a:path w="21600" h="21600" extrusionOk="0">
                <a:moveTo>
                  <a:pt x="21600" y="1123"/>
                </a:moveTo>
                <a:cubicBezTo>
                  <a:pt x="21600" y="462"/>
                  <a:pt x="21284" y="0"/>
                  <a:pt x="20757" y="0"/>
                </a:cubicBezTo>
                <a:cubicBezTo>
                  <a:pt x="1054" y="0"/>
                  <a:pt x="1054" y="0"/>
                  <a:pt x="1054" y="0"/>
                </a:cubicBezTo>
                <a:cubicBezTo>
                  <a:pt x="527" y="0"/>
                  <a:pt x="0" y="462"/>
                  <a:pt x="0" y="1123"/>
                </a:cubicBezTo>
                <a:cubicBezTo>
                  <a:pt x="0" y="20477"/>
                  <a:pt x="0" y="20477"/>
                  <a:pt x="0" y="20477"/>
                </a:cubicBezTo>
                <a:cubicBezTo>
                  <a:pt x="0" y="21138"/>
                  <a:pt x="527" y="21600"/>
                  <a:pt x="1054" y="21600"/>
                </a:cubicBezTo>
                <a:cubicBezTo>
                  <a:pt x="20757" y="21600"/>
                  <a:pt x="20757" y="21600"/>
                  <a:pt x="20757" y="21600"/>
                </a:cubicBezTo>
                <a:cubicBezTo>
                  <a:pt x="21284" y="21600"/>
                  <a:pt x="21600" y="21138"/>
                  <a:pt x="21600" y="20477"/>
                </a:cubicBezTo>
                <a:lnTo>
                  <a:pt x="21600" y="1123"/>
                </a:lnTo>
                <a:close/>
                <a:moveTo>
                  <a:pt x="19703" y="4888"/>
                </a:moveTo>
                <a:cubicBezTo>
                  <a:pt x="13171" y="4888"/>
                  <a:pt x="13171" y="4888"/>
                  <a:pt x="13171" y="4888"/>
                </a:cubicBezTo>
                <a:cubicBezTo>
                  <a:pt x="13171" y="2180"/>
                  <a:pt x="13171" y="2180"/>
                  <a:pt x="13171" y="2180"/>
                </a:cubicBezTo>
                <a:cubicBezTo>
                  <a:pt x="19703" y="2180"/>
                  <a:pt x="19703" y="2180"/>
                  <a:pt x="19703" y="2180"/>
                </a:cubicBezTo>
                <a:lnTo>
                  <a:pt x="19703" y="4888"/>
                </a:lnTo>
                <a:close/>
                <a:moveTo>
                  <a:pt x="5637" y="4888"/>
                </a:moveTo>
                <a:cubicBezTo>
                  <a:pt x="5637" y="2180"/>
                  <a:pt x="5637" y="2180"/>
                  <a:pt x="5637" y="2180"/>
                </a:cubicBezTo>
                <a:cubicBezTo>
                  <a:pt x="8113" y="2180"/>
                  <a:pt x="8113" y="2180"/>
                  <a:pt x="8113" y="2180"/>
                </a:cubicBezTo>
                <a:cubicBezTo>
                  <a:pt x="8113" y="4888"/>
                  <a:pt x="8113" y="4888"/>
                  <a:pt x="8113" y="4888"/>
                </a:cubicBezTo>
                <a:lnTo>
                  <a:pt x="5637" y="4888"/>
                </a:lnTo>
                <a:close/>
                <a:moveTo>
                  <a:pt x="9483" y="2180"/>
                </a:moveTo>
                <a:cubicBezTo>
                  <a:pt x="11801" y="2180"/>
                  <a:pt x="11801" y="2180"/>
                  <a:pt x="11801" y="2180"/>
                </a:cubicBezTo>
                <a:cubicBezTo>
                  <a:pt x="11801" y="4888"/>
                  <a:pt x="11801" y="4888"/>
                  <a:pt x="11801" y="4888"/>
                </a:cubicBezTo>
                <a:cubicBezTo>
                  <a:pt x="9483" y="4888"/>
                  <a:pt x="9483" y="4888"/>
                  <a:pt x="9483" y="4888"/>
                </a:cubicBezTo>
                <a:lnTo>
                  <a:pt x="9483" y="2180"/>
                </a:lnTo>
                <a:close/>
                <a:moveTo>
                  <a:pt x="4215" y="2180"/>
                </a:moveTo>
                <a:cubicBezTo>
                  <a:pt x="4215" y="4888"/>
                  <a:pt x="4215" y="4888"/>
                  <a:pt x="4215" y="4888"/>
                </a:cubicBezTo>
                <a:cubicBezTo>
                  <a:pt x="1949" y="4888"/>
                  <a:pt x="1949" y="4888"/>
                  <a:pt x="1949" y="4888"/>
                </a:cubicBezTo>
                <a:cubicBezTo>
                  <a:pt x="1949" y="2180"/>
                  <a:pt x="1949" y="2180"/>
                  <a:pt x="1949" y="2180"/>
                </a:cubicBezTo>
                <a:lnTo>
                  <a:pt x="4215" y="2180"/>
                </a:lnTo>
                <a:close/>
                <a:moveTo>
                  <a:pt x="1949" y="19420"/>
                </a:moveTo>
                <a:cubicBezTo>
                  <a:pt x="1949" y="7068"/>
                  <a:pt x="1949" y="7068"/>
                  <a:pt x="1949" y="7068"/>
                </a:cubicBezTo>
                <a:cubicBezTo>
                  <a:pt x="19703" y="7068"/>
                  <a:pt x="19703" y="7068"/>
                  <a:pt x="19703" y="7068"/>
                </a:cubicBezTo>
                <a:cubicBezTo>
                  <a:pt x="19703" y="19420"/>
                  <a:pt x="19703" y="19420"/>
                  <a:pt x="19703" y="19420"/>
                </a:cubicBezTo>
                <a:lnTo>
                  <a:pt x="1949" y="1942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5" name="Shape 2945"/>
          <p:cNvSpPr/>
          <p:nvPr/>
        </p:nvSpPr>
        <p:spPr>
          <a:xfrm>
            <a:off x="20788109" y="3538232"/>
            <a:ext cx="346902" cy="362893"/>
          </a:xfrm>
          <a:custGeom>
            <a:avLst/>
            <a:gdLst/>
            <a:ahLst/>
            <a:cxnLst>
              <a:cxn ang="0">
                <a:pos x="wd2" y="hd2"/>
              </a:cxn>
              <a:cxn ang="5400000">
                <a:pos x="wd2" y="hd2"/>
              </a:cxn>
              <a:cxn ang="10800000">
                <a:pos x="wd2" y="hd2"/>
              </a:cxn>
              <a:cxn ang="16200000">
                <a:pos x="wd2" y="hd2"/>
              </a:cxn>
            </a:cxnLst>
            <a:rect l="0" t="0" r="r" b="b"/>
            <a:pathLst>
              <a:path w="21600" h="21600" extrusionOk="0">
                <a:moveTo>
                  <a:pt x="21600" y="13843"/>
                </a:moveTo>
                <a:cubicBezTo>
                  <a:pt x="21600" y="20307"/>
                  <a:pt x="21600" y="20307"/>
                  <a:pt x="21600" y="20307"/>
                </a:cubicBezTo>
                <a:cubicBezTo>
                  <a:pt x="21600" y="21061"/>
                  <a:pt x="21036" y="21600"/>
                  <a:pt x="20303" y="21600"/>
                </a:cubicBezTo>
                <a:cubicBezTo>
                  <a:pt x="1297" y="21600"/>
                  <a:pt x="1297" y="21600"/>
                  <a:pt x="1297" y="21600"/>
                </a:cubicBezTo>
                <a:cubicBezTo>
                  <a:pt x="564" y="21600"/>
                  <a:pt x="0" y="21061"/>
                  <a:pt x="0" y="20307"/>
                </a:cubicBezTo>
                <a:cubicBezTo>
                  <a:pt x="0" y="13843"/>
                  <a:pt x="0" y="13843"/>
                  <a:pt x="0" y="13843"/>
                </a:cubicBezTo>
                <a:cubicBezTo>
                  <a:pt x="0" y="13143"/>
                  <a:pt x="564" y="12604"/>
                  <a:pt x="1297" y="12604"/>
                </a:cubicBezTo>
                <a:cubicBezTo>
                  <a:pt x="2087" y="12604"/>
                  <a:pt x="2651" y="13143"/>
                  <a:pt x="2651" y="13843"/>
                </a:cubicBezTo>
                <a:cubicBezTo>
                  <a:pt x="2651" y="19230"/>
                  <a:pt x="2651" y="19230"/>
                  <a:pt x="2651" y="19230"/>
                </a:cubicBezTo>
                <a:cubicBezTo>
                  <a:pt x="19175" y="19230"/>
                  <a:pt x="19175" y="19230"/>
                  <a:pt x="19175" y="19230"/>
                </a:cubicBezTo>
                <a:cubicBezTo>
                  <a:pt x="19175" y="13843"/>
                  <a:pt x="19175" y="13843"/>
                  <a:pt x="19175" y="13843"/>
                </a:cubicBezTo>
                <a:cubicBezTo>
                  <a:pt x="19175" y="13143"/>
                  <a:pt x="19739" y="12604"/>
                  <a:pt x="20303" y="12604"/>
                </a:cubicBezTo>
                <a:cubicBezTo>
                  <a:pt x="21036" y="12604"/>
                  <a:pt x="21600" y="13143"/>
                  <a:pt x="21600" y="13843"/>
                </a:cubicBezTo>
                <a:close/>
                <a:moveTo>
                  <a:pt x="9982" y="15298"/>
                </a:moveTo>
                <a:cubicBezTo>
                  <a:pt x="10151" y="15675"/>
                  <a:pt x="10546" y="15675"/>
                  <a:pt x="10885" y="15675"/>
                </a:cubicBezTo>
                <a:cubicBezTo>
                  <a:pt x="11110" y="15675"/>
                  <a:pt x="11449" y="15675"/>
                  <a:pt x="11674" y="15298"/>
                </a:cubicBezTo>
                <a:cubicBezTo>
                  <a:pt x="16750" y="10450"/>
                  <a:pt x="16750" y="10450"/>
                  <a:pt x="16750" y="10450"/>
                </a:cubicBezTo>
                <a:cubicBezTo>
                  <a:pt x="17314" y="10073"/>
                  <a:pt x="17314" y="9211"/>
                  <a:pt x="16750" y="8834"/>
                </a:cubicBezTo>
                <a:cubicBezTo>
                  <a:pt x="16186" y="8295"/>
                  <a:pt x="15396" y="8295"/>
                  <a:pt x="15058" y="8834"/>
                </a:cubicBezTo>
                <a:cubicBezTo>
                  <a:pt x="12013" y="11527"/>
                  <a:pt x="12013" y="11527"/>
                  <a:pt x="12013" y="11527"/>
                </a:cubicBezTo>
                <a:cubicBezTo>
                  <a:pt x="12013" y="1293"/>
                  <a:pt x="12013" y="1293"/>
                  <a:pt x="12013" y="1293"/>
                </a:cubicBezTo>
                <a:cubicBezTo>
                  <a:pt x="12013" y="593"/>
                  <a:pt x="11449" y="0"/>
                  <a:pt x="10885" y="0"/>
                </a:cubicBezTo>
                <a:cubicBezTo>
                  <a:pt x="10151" y="0"/>
                  <a:pt x="9587" y="593"/>
                  <a:pt x="9587" y="1293"/>
                </a:cubicBezTo>
                <a:cubicBezTo>
                  <a:pt x="9587" y="11527"/>
                  <a:pt x="9587" y="11527"/>
                  <a:pt x="9587" y="11527"/>
                </a:cubicBezTo>
                <a:cubicBezTo>
                  <a:pt x="6768" y="8834"/>
                  <a:pt x="6768" y="8834"/>
                  <a:pt x="6768" y="8834"/>
                </a:cubicBezTo>
                <a:cubicBezTo>
                  <a:pt x="6204" y="8295"/>
                  <a:pt x="5470" y="8295"/>
                  <a:pt x="4907" y="8834"/>
                </a:cubicBezTo>
                <a:cubicBezTo>
                  <a:pt x="4512" y="9211"/>
                  <a:pt x="4512" y="10073"/>
                  <a:pt x="4907" y="10450"/>
                </a:cubicBezTo>
                <a:lnTo>
                  <a:pt x="9982" y="15298"/>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6" name="Shape 2946"/>
          <p:cNvSpPr/>
          <p:nvPr/>
        </p:nvSpPr>
        <p:spPr>
          <a:xfrm>
            <a:off x="19880609" y="3538232"/>
            <a:ext cx="370892" cy="370883"/>
          </a:xfrm>
          <a:custGeom>
            <a:avLst/>
            <a:gdLst/>
            <a:ahLst/>
            <a:cxnLst>
              <a:cxn ang="0">
                <a:pos x="wd2" y="hd2"/>
              </a:cxn>
              <a:cxn ang="5400000">
                <a:pos x="wd2" y="hd2"/>
              </a:cxn>
              <a:cxn ang="10800000">
                <a:pos x="wd2" y="hd2"/>
              </a:cxn>
              <a:cxn ang="16200000">
                <a:pos x="wd2" y="hd2"/>
              </a:cxn>
            </a:cxnLst>
            <a:rect l="0" t="0" r="r" b="b"/>
            <a:pathLst>
              <a:path w="21600" h="21600" extrusionOk="0">
                <a:moveTo>
                  <a:pt x="11772" y="10986"/>
                </a:moveTo>
                <a:cubicBezTo>
                  <a:pt x="11772" y="20698"/>
                  <a:pt x="11772" y="20698"/>
                  <a:pt x="11772" y="20698"/>
                </a:cubicBezTo>
                <a:cubicBezTo>
                  <a:pt x="11772" y="21229"/>
                  <a:pt x="11404" y="21600"/>
                  <a:pt x="10879" y="21600"/>
                </a:cubicBezTo>
                <a:cubicBezTo>
                  <a:pt x="10353" y="21600"/>
                  <a:pt x="9985" y="21229"/>
                  <a:pt x="9985" y="20698"/>
                </a:cubicBezTo>
                <a:cubicBezTo>
                  <a:pt x="9828" y="10986"/>
                  <a:pt x="9828" y="10986"/>
                  <a:pt x="9828" y="10986"/>
                </a:cubicBezTo>
                <a:cubicBezTo>
                  <a:pt x="7200" y="13799"/>
                  <a:pt x="7200" y="13799"/>
                  <a:pt x="7200" y="13799"/>
                </a:cubicBezTo>
                <a:cubicBezTo>
                  <a:pt x="6832" y="14170"/>
                  <a:pt x="6149" y="14170"/>
                  <a:pt x="5781" y="13799"/>
                </a:cubicBezTo>
                <a:cubicBezTo>
                  <a:pt x="5466" y="13480"/>
                  <a:pt x="5466" y="12737"/>
                  <a:pt x="5781" y="12419"/>
                </a:cubicBezTo>
                <a:cubicBezTo>
                  <a:pt x="10196" y="8173"/>
                  <a:pt x="10196" y="8173"/>
                  <a:pt x="10196" y="8173"/>
                </a:cubicBezTo>
                <a:cubicBezTo>
                  <a:pt x="10511" y="7801"/>
                  <a:pt x="11036" y="7801"/>
                  <a:pt x="11404" y="8173"/>
                </a:cubicBezTo>
                <a:cubicBezTo>
                  <a:pt x="15766" y="12419"/>
                  <a:pt x="15766" y="12419"/>
                  <a:pt x="15766" y="12419"/>
                </a:cubicBezTo>
                <a:cubicBezTo>
                  <a:pt x="16134" y="12737"/>
                  <a:pt x="16134" y="13480"/>
                  <a:pt x="15766" y="13799"/>
                </a:cubicBezTo>
                <a:cubicBezTo>
                  <a:pt x="15609" y="14011"/>
                  <a:pt x="15451" y="14011"/>
                  <a:pt x="15083" y="14011"/>
                </a:cubicBezTo>
                <a:cubicBezTo>
                  <a:pt x="14926" y="14011"/>
                  <a:pt x="14558" y="14011"/>
                  <a:pt x="14400" y="13799"/>
                </a:cubicBezTo>
                <a:lnTo>
                  <a:pt x="11772" y="10986"/>
                </a:lnTo>
                <a:close/>
                <a:moveTo>
                  <a:pt x="21600" y="902"/>
                </a:moveTo>
                <a:cubicBezTo>
                  <a:pt x="21600" y="16664"/>
                  <a:pt x="21600" y="16664"/>
                  <a:pt x="21600" y="16664"/>
                </a:cubicBezTo>
                <a:cubicBezTo>
                  <a:pt x="21600" y="17195"/>
                  <a:pt x="21232" y="17726"/>
                  <a:pt x="20707" y="17726"/>
                </a:cubicBezTo>
                <a:cubicBezTo>
                  <a:pt x="14926" y="17726"/>
                  <a:pt x="14926" y="17726"/>
                  <a:pt x="14926" y="17726"/>
                </a:cubicBezTo>
                <a:cubicBezTo>
                  <a:pt x="14400" y="17726"/>
                  <a:pt x="14032" y="17195"/>
                  <a:pt x="14032" y="16664"/>
                </a:cubicBezTo>
                <a:cubicBezTo>
                  <a:pt x="14032" y="16134"/>
                  <a:pt x="14400" y="15762"/>
                  <a:pt x="14926" y="15762"/>
                </a:cubicBezTo>
                <a:cubicBezTo>
                  <a:pt x="19655" y="15762"/>
                  <a:pt x="19655" y="15762"/>
                  <a:pt x="19655" y="15762"/>
                </a:cubicBezTo>
                <a:cubicBezTo>
                  <a:pt x="19655" y="5679"/>
                  <a:pt x="19655" y="5679"/>
                  <a:pt x="19655" y="5679"/>
                </a:cubicBezTo>
                <a:cubicBezTo>
                  <a:pt x="1945" y="5679"/>
                  <a:pt x="1945" y="5679"/>
                  <a:pt x="1945" y="5679"/>
                </a:cubicBezTo>
                <a:cubicBezTo>
                  <a:pt x="1945" y="15762"/>
                  <a:pt x="1945" y="15762"/>
                  <a:pt x="1945" y="15762"/>
                </a:cubicBezTo>
                <a:cubicBezTo>
                  <a:pt x="6832" y="15762"/>
                  <a:pt x="6832" y="15762"/>
                  <a:pt x="6832" y="15762"/>
                </a:cubicBezTo>
                <a:cubicBezTo>
                  <a:pt x="7358" y="15762"/>
                  <a:pt x="7726" y="16134"/>
                  <a:pt x="7726" y="16664"/>
                </a:cubicBezTo>
                <a:cubicBezTo>
                  <a:pt x="7726" y="17195"/>
                  <a:pt x="7358" y="17726"/>
                  <a:pt x="6832" y="17726"/>
                </a:cubicBezTo>
                <a:cubicBezTo>
                  <a:pt x="1051" y="17726"/>
                  <a:pt x="1051" y="17726"/>
                  <a:pt x="1051" y="17726"/>
                </a:cubicBezTo>
                <a:cubicBezTo>
                  <a:pt x="526" y="17726"/>
                  <a:pt x="0" y="17195"/>
                  <a:pt x="0" y="16664"/>
                </a:cubicBezTo>
                <a:cubicBezTo>
                  <a:pt x="0" y="902"/>
                  <a:pt x="0" y="902"/>
                  <a:pt x="0" y="902"/>
                </a:cubicBezTo>
                <a:cubicBezTo>
                  <a:pt x="0" y="371"/>
                  <a:pt x="526" y="0"/>
                  <a:pt x="1051" y="0"/>
                </a:cubicBezTo>
                <a:cubicBezTo>
                  <a:pt x="20707" y="0"/>
                  <a:pt x="20707" y="0"/>
                  <a:pt x="20707" y="0"/>
                </a:cubicBezTo>
                <a:cubicBezTo>
                  <a:pt x="21232" y="0"/>
                  <a:pt x="21600" y="371"/>
                  <a:pt x="21600" y="902"/>
                </a:cubicBezTo>
                <a:close/>
                <a:moveTo>
                  <a:pt x="9460" y="3874"/>
                </a:moveTo>
                <a:cubicBezTo>
                  <a:pt x="11772" y="3874"/>
                  <a:pt x="11772" y="3874"/>
                  <a:pt x="11772" y="3874"/>
                </a:cubicBezTo>
                <a:cubicBezTo>
                  <a:pt x="11772" y="1751"/>
                  <a:pt x="11772" y="1751"/>
                  <a:pt x="11772" y="1751"/>
                </a:cubicBezTo>
                <a:cubicBezTo>
                  <a:pt x="9460" y="1751"/>
                  <a:pt x="9460" y="1751"/>
                  <a:pt x="9460" y="1751"/>
                </a:cubicBezTo>
                <a:lnTo>
                  <a:pt x="9460" y="3874"/>
                </a:lnTo>
                <a:close/>
                <a:moveTo>
                  <a:pt x="8093" y="1751"/>
                </a:moveTo>
                <a:cubicBezTo>
                  <a:pt x="5623" y="1751"/>
                  <a:pt x="5623" y="1751"/>
                  <a:pt x="5623" y="1751"/>
                </a:cubicBezTo>
                <a:cubicBezTo>
                  <a:pt x="5623" y="3874"/>
                  <a:pt x="5623" y="3874"/>
                  <a:pt x="5623" y="3874"/>
                </a:cubicBezTo>
                <a:cubicBezTo>
                  <a:pt x="8093" y="3874"/>
                  <a:pt x="8093" y="3874"/>
                  <a:pt x="8093" y="3874"/>
                </a:cubicBezTo>
                <a:lnTo>
                  <a:pt x="8093" y="1751"/>
                </a:lnTo>
                <a:close/>
                <a:moveTo>
                  <a:pt x="1945" y="3874"/>
                </a:moveTo>
                <a:cubicBezTo>
                  <a:pt x="4204" y="3874"/>
                  <a:pt x="4204" y="3874"/>
                  <a:pt x="4204" y="3874"/>
                </a:cubicBezTo>
                <a:cubicBezTo>
                  <a:pt x="4204" y="1751"/>
                  <a:pt x="4204" y="1751"/>
                  <a:pt x="4204" y="1751"/>
                </a:cubicBezTo>
                <a:cubicBezTo>
                  <a:pt x="1945" y="1751"/>
                  <a:pt x="1945" y="1751"/>
                  <a:pt x="1945" y="1751"/>
                </a:cubicBezTo>
                <a:lnTo>
                  <a:pt x="1945" y="3874"/>
                </a:lnTo>
                <a:close/>
                <a:moveTo>
                  <a:pt x="19655" y="3874"/>
                </a:moveTo>
                <a:cubicBezTo>
                  <a:pt x="19655" y="1751"/>
                  <a:pt x="19655" y="1751"/>
                  <a:pt x="19655" y="1751"/>
                </a:cubicBezTo>
                <a:cubicBezTo>
                  <a:pt x="13139" y="1751"/>
                  <a:pt x="13139" y="1751"/>
                  <a:pt x="13139" y="1751"/>
                </a:cubicBezTo>
                <a:cubicBezTo>
                  <a:pt x="13139" y="3874"/>
                  <a:pt x="13139" y="3874"/>
                  <a:pt x="13139" y="3874"/>
                </a:cubicBezTo>
                <a:lnTo>
                  <a:pt x="19655" y="387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7" name="Shape 2947"/>
          <p:cNvSpPr/>
          <p:nvPr/>
        </p:nvSpPr>
        <p:spPr>
          <a:xfrm>
            <a:off x="21683612" y="3538232"/>
            <a:ext cx="346905" cy="362893"/>
          </a:xfrm>
          <a:custGeom>
            <a:avLst/>
            <a:gdLst/>
            <a:ahLst/>
            <a:cxnLst>
              <a:cxn ang="0">
                <a:pos x="wd2" y="hd2"/>
              </a:cxn>
              <a:cxn ang="5400000">
                <a:pos x="wd2" y="hd2"/>
              </a:cxn>
              <a:cxn ang="10800000">
                <a:pos x="wd2" y="hd2"/>
              </a:cxn>
              <a:cxn ang="16200000">
                <a:pos x="wd2" y="hd2"/>
              </a:cxn>
            </a:cxnLst>
            <a:rect l="0" t="0" r="r" b="b"/>
            <a:pathLst>
              <a:path w="21600" h="21600" extrusionOk="0">
                <a:moveTo>
                  <a:pt x="21600" y="13843"/>
                </a:moveTo>
                <a:cubicBezTo>
                  <a:pt x="21600" y="20307"/>
                  <a:pt x="21600" y="20307"/>
                  <a:pt x="21600" y="20307"/>
                </a:cubicBezTo>
                <a:cubicBezTo>
                  <a:pt x="21600" y="21061"/>
                  <a:pt x="21037" y="21600"/>
                  <a:pt x="20250" y="21600"/>
                </a:cubicBezTo>
                <a:cubicBezTo>
                  <a:pt x="1294" y="21600"/>
                  <a:pt x="1294" y="21600"/>
                  <a:pt x="1294" y="21600"/>
                </a:cubicBezTo>
                <a:cubicBezTo>
                  <a:pt x="562" y="21600"/>
                  <a:pt x="0" y="21061"/>
                  <a:pt x="0" y="20307"/>
                </a:cubicBezTo>
                <a:cubicBezTo>
                  <a:pt x="0" y="13843"/>
                  <a:pt x="0" y="13843"/>
                  <a:pt x="0" y="13843"/>
                </a:cubicBezTo>
                <a:cubicBezTo>
                  <a:pt x="0" y="13143"/>
                  <a:pt x="562" y="12604"/>
                  <a:pt x="1294" y="12604"/>
                </a:cubicBezTo>
                <a:cubicBezTo>
                  <a:pt x="2081" y="12604"/>
                  <a:pt x="2644" y="13143"/>
                  <a:pt x="2644" y="13843"/>
                </a:cubicBezTo>
                <a:cubicBezTo>
                  <a:pt x="2644" y="19230"/>
                  <a:pt x="2644" y="19230"/>
                  <a:pt x="2644" y="19230"/>
                </a:cubicBezTo>
                <a:cubicBezTo>
                  <a:pt x="19125" y="19230"/>
                  <a:pt x="19125" y="19230"/>
                  <a:pt x="19125" y="19230"/>
                </a:cubicBezTo>
                <a:cubicBezTo>
                  <a:pt x="19125" y="13843"/>
                  <a:pt x="19125" y="13843"/>
                  <a:pt x="19125" y="13843"/>
                </a:cubicBezTo>
                <a:cubicBezTo>
                  <a:pt x="19125" y="13143"/>
                  <a:pt x="19688" y="12604"/>
                  <a:pt x="20250" y="12604"/>
                </a:cubicBezTo>
                <a:cubicBezTo>
                  <a:pt x="21037" y="12604"/>
                  <a:pt x="21600" y="13143"/>
                  <a:pt x="21600" y="13843"/>
                </a:cubicBezTo>
                <a:close/>
                <a:moveTo>
                  <a:pt x="6750" y="6841"/>
                </a:moveTo>
                <a:cubicBezTo>
                  <a:pt x="9563" y="4148"/>
                  <a:pt x="9563" y="4148"/>
                  <a:pt x="9563" y="4148"/>
                </a:cubicBezTo>
                <a:cubicBezTo>
                  <a:pt x="9563" y="14598"/>
                  <a:pt x="9563" y="14598"/>
                  <a:pt x="9563" y="14598"/>
                </a:cubicBezTo>
                <a:cubicBezTo>
                  <a:pt x="9563" y="15136"/>
                  <a:pt x="10125" y="15675"/>
                  <a:pt x="10856" y="15675"/>
                </a:cubicBezTo>
                <a:cubicBezTo>
                  <a:pt x="11419" y="15675"/>
                  <a:pt x="11981" y="15136"/>
                  <a:pt x="11981" y="14598"/>
                </a:cubicBezTo>
                <a:cubicBezTo>
                  <a:pt x="11981" y="4148"/>
                  <a:pt x="11981" y="4148"/>
                  <a:pt x="11981" y="4148"/>
                </a:cubicBezTo>
                <a:cubicBezTo>
                  <a:pt x="14794" y="6841"/>
                  <a:pt x="14794" y="6841"/>
                  <a:pt x="14794" y="6841"/>
                </a:cubicBezTo>
                <a:cubicBezTo>
                  <a:pt x="15187" y="7218"/>
                  <a:pt x="15581" y="7218"/>
                  <a:pt x="15750" y="7218"/>
                </a:cubicBezTo>
                <a:cubicBezTo>
                  <a:pt x="16144" y="7218"/>
                  <a:pt x="16481" y="7218"/>
                  <a:pt x="16706" y="7056"/>
                </a:cubicBezTo>
                <a:cubicBezTo>
                  <a:pt x="17269" y="6518"/>
                  <a:pt x="17269" y="5764"/>
                  <a:pt x="16706" y="5225"/>
                </a:cubicBezTo>
                <a:cubicBezTo>
                  <a:pt x="11644" y="377"/>
                  <a:pt x="11644" y="377"/>
                  <a:pt x="11644" y="377"/>
                </a:cubicBezTo>
                <a:cubicBezTo>
                  <a:pt x="11419" y="215"/>
                  <a:pt x="11081" y="0"/>
                  <a:pt x="10856" y="0"/>
                </a:cubicBezTo>
                <a:cubicBezTo>
                  <a:pt x="10519" y="0"/>
                  <a:pt x="10125" y="215"/>
                  <a:pt x="9956" y="377"/>
                </a:cubicBezTo>
                <a:cubicBezTo>
                  <a:pt x="4894" y="5225"/>
                  <a:pt x="4894" y="5225"/>
                  <a:pt x="4894" y="5225"/>
                </a:cubicBezTo>
                <a:cubicBezTo>
                  <a:pt x="4500" y="5764"/>
                  <a:pt x="4500" y="6518"/>
                  <a:pt x="4894" y="7056"/>
                </a:cubicBezTo>
                <a:cubicBezTo>
                  <a:pt x="5456" y="7380"/>
                  <a:pt x="6188" y="7380"/>
                  <a:pt x="6750" y="684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8" name="Shape 2948"/>
          <p:cNvSpPr/>
          <p:nvPr/>
        </p:nvSpPr>
        <p:spPr>
          <a:xfrm>
            <a:off x="13652073" y="4485705"/>
            <a:ext cx="306919" cy="258954"/>
          </a:xfrm>
          <a:custGeom>
            <a:avLst/>
            <a:gdLst/>
            <a:ahLst/>
            <a:cxnLst>
              <a:cxn ang="0">
                <a:pos x="wd2" y="hd2"/>
              </a:cxn>
              <a:cxn ang="5400000">
                <a:pos x="wd2" y="hd2"/>
              </a:cxn>
              <a:cxn ang="10800000">
                <a:pos x="wd2" y="hd2"/>
              </a:cxn>
              <a:cxn ang="16200000">
                <a:pos x="wd2" y="hd2"/>
              </a:cxn>
            </a:cxnLst>
            <a:rect l="0" t="0" r="r" b="b"/>
            <a:pathLst>
              <a:path w="21600" h="21600" extrusionOk="0">
                <a:moveTo>
                  <a:pt x="20510" y="3010"/>
                </a:moveTo>
                <a:cubicBezTo>
                  <a:pt x="10704" y="3010"/>
                  <a:pt x="10704" y="3010"/>
                  <a:pt x="10704" y="3010"/>
                </a:cubicBezTo>
                <a:cubicBezTo>
                  <a:pt x="9358" y="753"/>
                  <a:pt x="9358" y="753"/>
                  <a:pt x="9358" y="753"/>
                </a:cubicBezTo>
                <a:cubicBezTo>
                  <a:pt x="9166" y="301"/>
                  <a:pt x="8717" y="0"/>
                  <a:pt x="8525" y="0"/>
                </a:cubicBezTo>
                <a:cubicBezTo>
                  <a:pt x="1026" y="0"/>
                  <a:pt x="1026" y="0"/>
                  <a:pt x="1026" y="0"/>
                </a:cubicBezTo>
                <a:cubicBezTo>
                  <a:pt x="385" y="0"/>
                  <a:pt x="0" y="753"/>
                  <a:pt x="0" y="1580"/>
                </a:cubicBezTo>
                <a:cubicBezTo>
                  <a:pt x="0" y="20095"/>
                  <a:pt x="0" y="20095"/>
                  <a:pt x="0" y="20095"/>
                </a:cubicBezTo>
                <a:cubicBezTo>
                  <a:pt x="0" y="20847"/>
                  <a:pt x="385" y="21600"/>
                  <a:pt x="1026" y="21600"/>
                </a:cubicBezTo>
                <a:cubicBezTo>
                  <a:pt x="20510" y="21600"/>
                  <a:pt x="20510" y="21600"/>
                  <a:pt x="20510" y="21600"/>
                </a:cubicBezTo>
                <a:cubicBezTo>
                  <a:pt x="21151" y="21600"/>
                  <a:pt x="21600" y="20847"/>
                  <a:pt x="21600" y="20095"/>
                </a:cubicBezTo>
                <a:cubicBezTo>
                  <a:pt x="21600" y="4591"/>
                  <a:pt x="21600" y="4591"/>
                  <a:pt x="21600" y="4591"/>
                </a:cubicBezTo>
                <a:cubicBezTo>
                  <a:pt x="21600" y="3838"/>
                  <a:pt x="21151" y="3010"/>
                  <a:pt x="20510" y="3010"/>
                </a:cubicBezTo>
                <a:close/>
                <a:moveTo>
                  <a:pt x="19421" y="18891"/>
                </a:moveTo>
                <a:cubicBezTo>
                  <a:pt x="2307" y="18891"/>
                  <a:pt x="2307" y="18891"/>
                  <a:pt x="2307" y="18891"/>
                </a:cubicBezTo>
                <a:cubicBezTo>
                  <a:pt x="2307" y="2785"/>
                  <a:pt x="2307" y="2785"/>
                  <a:pt x="2307" y="2785"/>
                </a:cubicBezTo>
                <a:cubicBezTo>
                  <a:pt x="7884" y="2785"/>
                  <a:pt x="7884" y="2785"/>
                  <a:pt x="7884" y="2785"/>
                </a:cubicBezTo>
                <a:cubicBezTo>
                  <a:pt x="8973" y="5344"/>
                  <a:pt x="8973" y="5344"/>
                  <a:pt x="8973" y="5344"/>
                </a:cubicBezTo>
                <a:cubicBezTo>
                  <a:pt x="9166" y="5569"/>
                  <a:pt x="9614" y="5795"/>
                  <a:pt x="9999" y="5795"/>
                </a:cubicBezTo>
                <a:cubicBezTo>
                  <a:pt x="19421" y="5795"/>
                  <a:pt x="19421" y="5795"/>
                  <a:pt x="19421" y="5795"/>
                </a:cubicBezTo>
                <a:lnTo>
                  <a:pt x="19421" y="18891"/>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49" name="Shape 2949"/>
          <p:cNvSpPr/>
          <p:nvPr/>
        </p:nvSpPr>
        <p:spPr>
          <a:xfrm>
            <a:off x="14511596" y="4485705"/>
            <a:ext cx="370890" cy="262951"/>
          </a:xfrm>
          <a:custGeom>
            <a:avLst/>
            <a:gdLst/>
            <a:ahLst/>
            <a:cxnLst>
              <a:cxn ang="0">
                <a:pos x="wd2" y="hd2"/>
              </a:cxn>
              <a:cxn ang="5400000">
                <a:pos x="wd2" y="hd2"/>
              </a:cxn>
              <a:cxn ang="10800000">
                <a:pos x="wd2" y="hd2"/>
              </a:cxn>
              <a:cxn ang="16200000">
                <a:pos x="wd2" y="hd2"/>
              </a:cxn>
            </a:cxnLst>
            <a:rect l="0" t="0" r="r" b="b"/>
            <a:pathLst>
              <a:path w="21600" h="21600" extrusionOk="0">
                <a:moveTo>
                  <a:pt x="21442" y="8239"/>
                </a:moveTo>
                <a:cubicBezTo>
                  <a:pt x="21284" y="7942"/>
                  <a:pt x="20915" y="7720"/>
                  <a:pt x="20757" y="7720"/>
                </a:cubicBezTo>
                <a:cubicBezTo>
                  <a:pt x="19493" y="7720"/>
                  <a:pt x="19493" y="7720"/>
                  <a:pt x="19493" y="7720"/>
                </a:cubicBezTo>
                <a:cubicBezTo>
                  <a:pt x="19493" y="4231"/>
                  <a:pt x="19493" y="4231"/>
                  <a:pt x="19493" y="4231"/>
                </a:cubicBezTo>
                <a:cubicBezTo>
                  <a:pt x="19493" y="3489"/>
                  <a:pt x="19177" y="2969"/>
                  <a:pt x="18808" y="2969"/>
                </a:cubicBezTo>
                <a:cubicBezTo>
                  <a:pt x="10537" y="2969"/>
                  <a:pt x="10537" y="2969"/>
                  <a:pt x="10537" y="2969"/>
                </a:cubicBezTo>
                <a:cubicBezTo>
                  <a:pt x="9483" y="520"/>
                  <a:pt x="9483" y="520"/>
                  <a:pt x="9483" y="520"/>
                </a:cubicBezTo>
                <a:cubicBezTo>
                  <a:pt x="9325" y="297"/>
                  <a:pt x="9167" y="0"/>
                  <a:pt x="8798" y="0"/>
                </a:cubicBezTo>
                <a:cubicBezTo>
                  <a:pt x="2845" y="0"/>
                  <a:pt x="2845" y="0"/>
                  <a:pt x="2845" y="0"/>
                </a:cubicBezTo>
                <a:cubicBezTo>
                  <a:pt x="2318" y="0"/>
                  <a:pt x="1949" y="520"/>
                  <a:pt x="1949" y="1039"/>
                </a:cubicBezTo>
                <a:cubicBezTo>
                  <a:pt x="1949" y="7720"/>
                  <a:pt x="1949" y="7720"/>
                  <a:pt x="1949" y="7720"/>
                </a:cubicBezTo>
                <a:cubicBezTo>
                  <a:pt x="1054" y="7720"/>
                  <a:pt x="1054" y="7720"/>
                  <a:pt x="1054" y="7720"/>
                </a:cubicBezTo>
                <a:cubicBezTo>
                  <a:pt x="738" y="7720"/>
                  <a:pt x="527" y="7942"/>
                  <a:pt x="369" y="8239"/>
                </a:cubicBezTo>
                <a:cubicBezTo>
                  <a:pt x="211" y="8462"/>
                  <a:pt x="0" y="8981"/>
                  <a:pt x="0" y="9427"/>
                </a:cubicBezTo>
                <a:cubicBezTo>
                  <a:pt x="1791" y="20561"/>
                  <a:pt x="1791" y="20561"/>
                  <a:pt x="1791" y="20561"/>
                </a:cubicBezTo>
                <a:cubicBezTo>
                  <a:pt x="1949" y="21080"/>
                  <a:pt x="2318" y="21600"/>
                  <a:pt x="2845" y="21600"/>
                </a:cubicBezTo>
                <a:cubicBezTo>
                  <a:pt x="18808" y="21600"/>
                  <a:pt x="18808" y="21600"/>
                  <a:pt x="18808" y="21600"/>
                </a:cubicBezTo>
                <a:cubicBezTo>
                  <a:pt x="19177" y="21600"/>
                  <a:pt x="19493" y="21080"/>
                  <a:pt x="19703" y="20561"/>
                </a:cubicBezTo>
                <a:cubicBezTo>
                  <a:pt x="21600" y="9427"/>
                  <a:pt x="21600" y="9427"/>
                  <a:pt x="21600" y="9427"/>
                </a:cubicBezTo>
                <a:cubicBezTo>
                  <a:pt x="21600" y="8981"/>
                  <a:pt x="21600" y="8462"/>
                  <a:pt x="21442" y="8239"/>
                </a:cubicBezTo>
                <a:close/>
                <a:moveTo>
                  <a:pt x="3530" y="2524"/>
                </a:moveTo>
                <a:cubicBezTo>
                  <a:pt x="8271" y="2524"/>
                  <a:pt x="8271" y="2524"/>
                  <a:pt x="8271" y="2524"/>
                </a:cubicBezTo>
                <a:cubicBezTo>
                  <a:pt x="9325" y="4973"/>
                  <a:pt x="9325" y="4973"/>
                  <a:pt x="9325" y="4973"/>
                </a:cubicBezTo>
                <a:cubicBezTo>
                  <a:pt x="9483" y="5270"/>
                  <a:pt x="9852" y="5493"/>
                  <a:pt x="10010" y="5493"/>
                </a:cubicBezTo>
                <a:cubicBezTo>
                  <a:pt x="17912" y="5493"/>
                  <a:pt x="17912" y="5493"/>
                  <a:pt x="17912" y="5493"/>
                </a:cubicBezTo>
                <a:cubicBezTo>
                  <a:pt x="17912" y="7720"/>
                  <a:pt x="17912" y="7720"/>
                  <a:pt x="17912" y="7720"/>
                </a:cubicBezTo>
                <a:cubicBezTo>
                  <a:pt x="3530" y="7720"/>
                  <a:pt x="3530" y="7720"/>
                  <a:pt x="3530" y="7720"/>
                </a:cubicBezTo>
                <a:lnTo>
                  <a:pt x="3530" y="2524"/>
                </a:lnTo>
                <a:close/>
                <a:moveTo>
                  <a:pt x="17912" y="18854"/>
                </a:moveTo>
                <a:cubicBezTo>
                  <a:pt x="3530" y="18854"/>
                  <a:pt x="3530" y="18854"/>
                  <a:pt x="3530" y="18854"/>
                </a:cubicBezTo>
                <a:cubicBezTo>
                  <a:pt x="2107" y="10466"/>
                  <a:pt x="2107" y="10466"/>
                  <a:pt x="2107" y="10466"/>
                </a:cubicBezTo>
                <a:cubicBezTo>
                  <a:pt x="19493" y="10466"/>
                  <a:pt x="19493" y="10466"/>
                  <a:pt x="19493" y="10466"/>
                </a:cubicBezTo>
                <a:lnTo>
                  <a:pt x="17912" y="1885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0" name="Shape 2950"/>
          <p:cNvSpPr/>
          <p:nvPr/>
        </p:nvSpPr>
        <p:spPr>
          <a:xfrm>
            <a:off x="15467063" y="4433734"/>
            <a:ext cx="250955" cy="362891"/>
          </a:xfrm>
          <a:custGeom>
            <a:avLst/>
            <a:gdLst/>
            <a:ahLst/>
            <a:cxnLst>
              <a:cxn ang="0">
                <a:pos x="wd2" y="hd2"/>
              </a:cxn>
              <a:cxn ang="5400000">
                <a:pos x="wd2" y="hd2"/>
              </a:cxn>
              <a:cxn ang="10800000">
                <a:pos x="wd2" y="hd2"/>
              </a:cxn>
              <a:cxn ang="16200000">
                <a:pos x="wd2" y="hd2"/>
              </a:cxn>
            </a:cxnLst>
            <a:rect l="0" t="0" r="r" b="b"/>
            <a:pathLst>
              <a:path w="21600" h="21600" extrusionOk="0">
                <a:moveTo>
                  <a:pt x="20274" y="7722"/>
                </a:moveTo>
                <a:cubicBezTo>
                  <a:pt x="19261" y="7722"/>
                  <a:pt x="19261" y="7722"/>
                  <a:pt x="19261" y="7722"/>
                </a:cubicBezTo>
                <a:cubicBezTo>
                  <a:pt x="19261" y="5940"/>
                  <a:pt x="19261" y="5940"/>
                  <a:pt x="19261" y="5940"/>
                </a:cubicBezTo>
                <a:cubicBezTo>
                  <a:pt x="19261" y="2538"/>
                  <a:pt x="15596" y="0"/>
                  <a:pt x="10917" y="0"/>
                </a:cubicBezTo>
                <a:cubicBezTo>
                  <a:pt x="6004" y="0"/>
                  <a:pt x="2573" y="2538"/>
                  <a:pt x="2573" y="5940"/>
                </a:cubicBezTo>
                <a:cubicBezTo>
                  <a:pt x="2573" y="7722"/>
                  <a:pt x="2573" y="7722"/>
                  <a:pt x="2573" y="7722"/>
                </a:cubicBezTo>
                <a:cubicBezTo>
                  <a:pt x="1560" y="7722"/>
                  <a:pt x="1560" y="7722"/>
                  <a:pt x="1560" y="7722"/>
                </a:cubicBezTo>
                <a:cubicBezTo>
                  <a:pt x="780" y="7722"/>
                  <a:pt x="0" y="8100"/>
                  <a:pt x="0" y="8640"/>
                </a:cubicBezTo>
                <a:cubicBezTo>
                  <a:pt x="0" y="20682"/>
                  <a:pt x="0" y="20682"/>
                  <a:pt x="0" y="20682"/>
                </a:cubicBezTo>
                <a:cubicBezTo>
                  <a:pt x="0" y="21222"/>
                  <a:pt x="780" y="21600"/>
                  <a:pt x="1560" y="21600"/>
                </a:cubicBezTo>
                <a:cubicBezTo>
                  <a:pt x="20274" y="21600"/>
                  <a:pt x="20274" y="21600"/>
                  <a:pt x="20274" y="21600"/>
                </a:cubicBezTo>
                <a:cubicBezTo>
                  <a:pt x="21054" y="21600"/>
                  <a:pt x="21600" y="21222"/>
                  <a:pt x="21600" y="20682"/>
                </a:cubicBezTo>
                <a:cubicBezTo>
                  <a:pt x="21600" y="8640"/>
                  <a:pt x="21600" y="8640"/>
                  <a:pt x="21600" y="8640"/>
                </a:cubicBezTo>
                <a:cubicBezTo>
                  <a:pt x="21600" y="8100"/>
                  <a:pt x="21054" y="7722"/>
                  <a:pt x="20274" y="7722"/>
                </a:cubicBezTo>
                <a:close/>
                <a:moveTo>
                  <a:pt x="5225" y="5940"/>
                </a:moveTo>
                <a:cubicBezTo>
                  <a:pt x="5225" y="3564"/>
                  <a:pt x="7564" y="1944"/>
                  <a:pt x="10917" y="1944"/>
                </a:cubicBezTo>
                <a:cubicBezTo>
                  <a:pt x="14036" y="1944"/>
                  <a:pt x="16375" y="3564"/>
                  <a:pt x="16375" y="5940"/>
                </a:cubicBezTo>
                <a:cubicBezTo>
                  <a:pt x="16375" y="7722"/>
                  <a:pt x="16375" y="7722"/>
                  <a:pt x="16375" y="7722"/>
                </a:cubicBezTo>
                <a:cubicBezTo>
                  <a:pt x="5225" y="7722"/>
                  <a:pt x="5225" y="7722"/>
                  <a:pt x="5225" y="7722"/>
                </a:cubicBezTo>
                <a:lnTo>
                  <a:pt x="5225" y="5940"/>
                </a:lnTo>
                <a:close/>
                <a:moveTo>
                  <a:pt x="18715" y="19602"/>
                </a:moveTo>
                <a:cubicBezTo>
                  <a:pt x="2885" y="19602"/>
                  <a:pt x="2885" y="19602"/>
                  <a:pt x="2885" y="19602"/>
                </a:cubicBezTo>
                <a:cubicBezTo>
                  <a:pt x="2885" y="9558"/>
                  <a:pt x="2885" y="9558"/>
                  <a:pt x="2885" y="9558"/>
                </a:cubicBezTo>
                <a:cubicBezTo>
                  <a:pt x="18715" y="9558"/>
                  <a:pt x="18715" y="9558"/>
                  <a:pt x="18715" y="9558"/>
                </a:cubicBezTo>
                <a:lnTo>
                  <a:pt x="18715" y="1960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1" name="Shape 2951"/>
          <p:cNvSpPr/>
          <p:nvPr/>
        </p:nvSpPr>
        <p:spPr>
          <a:xfrm>
            <a:off x="16362567" y="4433734"/>
            <a:ext cx="250955" cy="362891"/>
          </a:xfrm>
          <a:custGeom>
            <a:avLst/>
            <a:gdLst/>
            <a:ahLst/>
            <a:cxnLst>
              <a:cxn ang="0">
                <a:pos x="wd2" y="hd2"/>
              </a:cxn>
              <a:cxn ang="5400000">
                <a:pos x="wd2" y="hd2"/>
              </a:cxn>
              <a:cxn ang="10800000">
                <a:pos x="wd2" y="hd2"/>
              </a:cxn>
              <a:cxn ang="16200000">
                <a:pos x="wd2" y="hd2"/>
              </a:cxn>
            </a:cxnLst>
            <a:rect l="0" t="0" r="r" b="b"/>
            <a:pathLst>
              <a:path w="21600" h="21600" extrusionOk="0">
                <a:moveTo>
                  <a:pt x="20274" y="7722"/>
                </a:moveTo>
                <a:cubicBezTo>
                  <a:pt x="5225" y="7722"/>
                  <a:pt x="5225" y="7722"/>
                  <a:pt x="5225" y="7722"/>
                </a:cubicBezTo>
                <a:cubicBezTo>
                  <a:pt x="5225" y="5940"/>
                  <a:pt x="5225" y="5940"/>
                  <a:pt x="5225" y="5940"/>
                </a:cubicBezTo>
                <a:cubicBezTo>
                  <a:pt x="5225" y="3564"/>
                  <a:pt x="7564" y="1944"/>
                  <a:pt x="10683" y="1944"/>
                </a:cubicBezTo>
                <a:cubicBezTo>
                  <a:pt x="13256" y="1944"/>
                  <a:pt x="15128" y="2700"/>
                  <a:pt x="15908" y="4320"/>
                </a:cubicBezTo>
                <a:cubicBezTo>
                  <a:pt x="16142" y="4698"/>
                  <a:pt x="16921" y="5022"/>
                  <a:pt x="17701" y="4860"/>
                </a:cubicBezTo>
                <a:cubicBezTo>
                  <a:pt x="18247" y="4698"/>
                  <a:pt x="18715" y="4158"/>
                  <a:pt x="18481" y="3564"/>
                </a:cubicBezTo>
                <a:cubicBezTo>
                  <a:pt x="17155" y="1242"/>
                  <a:pt x="14348" y="0"/>
                  <a:pt x="10683" y="0"/>
                </a:cubicBezTo>
                <a:cubicBezTo>
                  <a:pt x="6004" y="0"/>
                  <a:pt x="2651" y="2538"/>
                  <a:pt x="2651" y="5940"/>
                </a:cubicBezTo>
                <a:cubicBezTo>
                  <a:pt x="2651" y="7722"/>
                  <a:pt x="2651" y="7722"/>
                  <a:pt x="2651" y="7722"/>
                </a:cubicBezTo>
                <a:cubicBezTo>
                  <a:pt x="1560" y="7722"/>
                  <a:pt x="1560" y="7722"/>
                  <a:pt x="1560" y="7722"/>
                </a:cubicBezTo>
                <a:cubicBezTo>
                  <a:pt x="780" y="7722"/>
                  <a:pt x="0" y="8100"/>
                  <a:pt x="0" y="8640"/>
                </a:cubicBezTo>
                <a:cubicBezTo>
                  <a:pt x="0" y="20682"/>
                  <a:pt x="0" y="20682"/>
                  <a:pt x="0" y="20682"/>
                </a:cubicBezTo>
                <a:cubicBezTo>
                  <a:pt x="0" y="21222"/>
                  <a:pt x="780" y="21600"/>
                  <a:pt x="1560" y="21600"/>
                </a:cubicBezTo>
                <a:cubicBezTo>
                  <a:pt x="20274" y="21600"/>
                  <a:pt x="20274" y="21600"/>
                  <a:pt x="20274" y="21600"/>
                </a:cubicBezTo>
                <a:cubicBezTo>
                  <a:pt x="21054" y="21600"/>
                  <a:pt x="21600" y="21222"/>
                  <a:pt x="21600" y="20682"/>
                </a:cubicBezTo>
                <a:cubicBezTo>
                  <a:pt x="21600" y="8640"/>
                  <a:pt x="21600" y="8640"/>
                  <a:pt x="21600" y="8640"/>
                </a:cubicBezTo>
                <a:cubicBezTo>
                  <a:pt x="21600" y="8100"/>
                  <a:pt x="21054" y="7722"/>
                  <a:pt x="20274" y="7722"/>
                </a:cubicBezTo>
                <a:close/>
                <a:moveTo>
                  <a:pt x="18715" y="19602"/>
                </a:moveTo>
                <a:cubicBezTo>
                  <a:pt x="2885" y="19602"/>
                  <a:pt x="2885" y="19602"/>
                  <a:pt x="2885" y="19602"/>
                </a:cubicBezTo>
                <a:cubicBezTo>
                  <a:pt x="2885" y="9558"/>
                  <a:pt x="2885" y="9558"/>
                  <a:pt x="2885" y="9558"/>
                </a:cubicBezTo>
                <a:cubicBezTo>
                  <a:pt x="18715" y="9558"/>
                  <a:pt x="18715" y="9558"/>
                  <a:pt x="18715" y="9558"/>
                </a:cubicBezTo>
                <a:lnTo>
                  <a:pt x="18715" y="1960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2" name="Shape 2952"/>
          <p:cNvSpPr/>
          <p:nvPr/>
        </p:nvSpPr>
        <p:spPr>
          <a:xfrm>
            <a:off x="17218091" y="4429736"/>
            <a:ext cx="338904" cy="370883"/>
          </a:xfrm>
          <a:custGeom>
            <a:avLst/>
            <a:gdLst/>
            <a:ahLst/>
            <a:cxnLst>
              <a:cxn ang="0">
                <a:pos x="wd2" y="hd2"/>
              </a:cxn>
              <a:cxn ang="5400000">
                <a:pos x="wd2" y="hd2"/>
              </a:cxn>
              <a:cxn ang="10800000">
                <a:pos x="wd2" y="hd2"/>
              </a:cxn>
              <a:cxn ang="16200000">
                <a:pos x="wd2" y="hd2"/>
              </a:cxn>
            </a:cxnLst>
            <a:rect l="0" t="0" r="r" b="b"/>
            <a:pathLst>
              <a:path w="21600" h="21600" extrusionOk="0">
                <a:moveTo>
                  <a:pt x="20442" y="16824"/>
                </a:moveTo>
                <a:cubicBezTo>
                  <a:pt x="18705" y="16824"/>
                  <a:pt x="18125" y="15974"/>
                  <a:pt x="18125" y="10137"/>
                </a:cubicBezTo>
                <a:cubicBezTo>
                  <a:pt x="18125" y="5679"/>
                  <a:pt x="15809" y="2707"/>
                  <a:pt x="11987" y="2335"/>
                </a:cubicBezTo>
                <a:cubicBezTo>
                  <a:pt x="11987" y="902"/>
                  <a:pt x="11987" y="902"/>
                  <a:pt x="11987" y="902"/>
                </a:cubicBezTo>
                <a:cubicBezTo>
                  <a:pt x="11987" y="371"/>
                  <a:pt x="11582" y="0"/>
                  <a:pt x="11003" y="0"/>
                </a:cubicBezTo>
                <a:cubicBezTo>
                  <a:pt x="10424" y="0"/>
                  <a:pt x="10018" y="371"/>
                  <a:pt x="10018" y="902"/>
                </a:cubicBezTo>
                <a:cubicBezTo>
                  <a:pt x="10018" y="2335"/>
                  <a:pt x="10018" y="2335"/>
                  <a:pt x="10018" y="2335"/>
                </a:cubicBezTo>
                <a:cubicBezTo>
                  <a:pt x="5791" y="2707"/>
                  <a:pt x="3475" y="5519"/>
                  <a:pt x="3475" y="10137"/>
                </a:cubicBezTo>
                <a:cubicBezTo>
                  <a:pt x="3475" y="15974"/>
                  <a:pt x="2664" y="16824"/>
                  <a:pt x="927" y="16824"/>
                </a:cubicBezTo>
                <a:cubicBezTo>
                  <a:pt x="347" y="16824"/>
                  <a:pt x="0" y="17195"/>
                  <a:pt x="0" y="17726"/>
                </a:cubicBezTo>
                <a:cubicBezTo>
                  <a:pt x="0" y="18257"/>
                  <a:pt x="347" y="18628"/>
                  <a:pt x="927" y="18628"/>
                </a:cubicBezTo>
                <a:cubicBezTo>
                  <a:pt x="7702" y="18628"/>
                  <a:pt x="7702" y="18628"/>
                  <a:pt x="7702" y="18628"/>
                </a:cubicBezTo>
                <a:cubicBezTo>
                  <a:pt x="7702" y="19318"/>
                  <a:pt x="7934" y="20220"/>
                  <a:pt x="8686" y="20751"/>
                </a:cubicBezTo>
                <a:cubicBezTo>
                  <a:pt x="9092" y="21282"/>
                  <a:pt x="9845" y="21600"/>
                  <a:pt x="10597" y="21600"/>
                </a:cubicBezTo>
                <a:cubicBezTo>
                  <a:pt x="11582" y="21600"/>
                  <a:pt x="12335" y="21282"/>
                  <a:pt x="12740" y="20751"/>
                </a:cubicBezTo>
                <a:cubicBezTo>
                  <a:pt x="13493" y="20220"/>
                  <a:pt x="13724" y="19318"/>
                  <a:pt x="13898" y="18628"/>
                </a:cubicBezTo>
                <a:cubicBezTo>
                  <a:pt x="20442" y="18628"/>
                  <a:pt x="20442" y="18628"/>
                  <a:pt x="20442" y="18628"/>
                </a:cubicBezTo>
                <a:cubicBezTo>
                  <a:pt x="21021" y="18628"/>
                  <a:pt x="21600" y="18257"/>
                  <a:pt x="21600" y="17726"/>
                </a:cubicBezTo>
                <a:cubicBezTo>
                  <a:pt x="21600" y="17195"/>
                  <a:pt x="21021" y="16824"/>
                  <a:pt x="20442" y="16824"/>
                </a:cubicBezTo>
                <a:close/>
                <a:moveTo>
                  <a:pt x="11408" y="19477"/>
                </a:moveTo>
                <a:cubicBezTo>
                  <a:pt x="11176" y="19689"/>
                  <a:pt x="11003" y="19849"/>
                  <a:pt x="10597" y="19849"/>
                </a:cubicBezTo>
                <a:cubicBezTo>
                  <a:pt x="10424" y="19849"/>
                  <a:pt x="10250" y="19689"/>
                  <a:pt x="10018" y="19477"/>
                </a:cubicBezTo>
                <a:cubicBezTo>
                  <a:pt x="9845" y="19318"/>
                  <a:pt x="9845" y="19159"/>
                  <a:pt x="9613" y="18628"/>
                </a:cubicBezTo>
                <a:cubicBezTo>
                  <a:pt x="10597" y="18628"/>
                  <a:pt x="10597" y="18628"/>
                  <a:pt x="10597" y="18628"/>
                </a:cubicBezTo>
                <a:cubicBezTo>
                  <a:pt x="10597" y="18628"/>
                  <a:pt x="10597" y="18628"/>
                  <a:pt x="10829" y="18628"/>
                </a:cubicBezTo>
                <a:cubicBezTo>
                  <a:pt x="11755" y="18628"/>
                  <a:pt x="11755" y="18628"/>
                  <a:pt x="11755" y="18628"/>
                </a:cubicBezTo>
                <a:cubicBezTo>
                  <a:pt x="11582" y="19159"/>
                  <a:pt x="11582" y="19318"/>
                  <a:pt x="11408" y="19477"/>
                </a:cubicBezTo>
                <a:close/>
                <a:moveTo>
                  <a:pt x="10829" y="16664"/>
                </a:moveTo>
                <a:cubicBezTo>
                  <a:pt x="10597" y="16664"/>
                  <a:pt x="10597" y="16664"/>
                  <a:pt x="10597" y="16664"/>
                </a:cubicBezTo>
                <a:cubicBezTo>
                  <a:pt x="4401" y="16664"/>
                  <a:pt x="4401" y="16664"/>
                  <a:pt x="4401" y="16664"/>
                </a:cubicBezTo>
                <a:cubicBezTo>
                  <a:pt x="5386" y="15072"/>
                  <a:pt x="5386" y="12419"/>
                  <a:pt x="5386" y="10137"/>
                </a:cubicBezTo>
                <a:cubicBezTo>
                  <a:pt x="5386" y="6209"/>
                  <a:pt x="7297" y="4299"/>
                  <a:pt x="10597" y="4299"/>
                </a:cubicBezTo>
                <a:cubicBezTo>
                  <a:pt x="10829" y="4299"/>
                  <a:pt x="10829" y="4299"/>
                  <a:pt x="10829" y="4299"/>
                </a:cubicBezTo>
                <a:cubicBezTo>
                  <a:pt x="14303" y="4299"/>
                  <a:pt x="16041" y="6209"/>
                  <a:pt x="16041" y="10137"/>
                </a:cubicBezTo>
                <a:cubicBezTo>
                  <a:pt x="16041" y="12419"/>
                  <a:pt x="16041" y="15072"/>
                  <a:pt x="16967" y="16664"/>
                </a:cubicBezTo>
                <a:lnTo>
                  <a:pt x="10829" y="16664"/>
                </a:lnTo>
                <a:close/>
                <a:moveTo>
                  <a:pt x="14477" y="8332"/>
                </a:moveTo>
                <a:cubicBezTo>
                  <a:pt x="14651" y="8863"/>
                  <a:pt x="14303" y="9234"/>
                  <a:pt x="13724" y="9234"/>
                </a:cubicBezTo>
                <a:cubicBezTo>
                  <a:pt x="13145" y="9234"/>
                  <a:pt x="12740" y="8863"/>
                  <a:pt x="12740" y="8544"/>
                </a:cubicBezTo>
                <a:cubicBezTo>
                  <a:pt x="12740" y="7430"/>
                  <a:pt x="11755" y="6952"/>
                  <a:pt x="11755" y="6952"/>
                </a:cubicBezTo>
                <a:cubicBezTo>
                  <a:pt x="11176" y="6740"/>
                  <a:pt x="11003" y="6209"/>
                  <a:pt x="11176" y="5891"/>
                </a:cubicBezTo>
                <a:cubicBezTo>
                  <a:pt x="11408" y="5519"/>
                  <a:pt x="11987" y="5307"/>
                  <a:pt x="12335" y="5519"/>
                </a:cubicBezTo>
                <a:cubicBezTo>
                  <a:pt x="12566" y="5519"/>
                  <a:pt x="14477" y="6209"/>
                  <a:pt x="14477" y="833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3" name="Shape 2953"/>
          <p:cNvSpPr/>
          <p:nvPr/>
        </p:nvSpPr>
        <p:spPr>
          <a:xfrm>
            <a:off x="18173560" y="4429736"/>
            <a:ext cx="206985" cy="370883"/>
          </a:xfrm>
          <a:custGeom>
            <a:avLst/>
            <a:gdLst/>
            <a:ahLst/>
            <a:cxnLst>
              <a:cxn ang="0">
                <a:pos x="wd2" y="hd2"/>
              </a:cxn>
              <a:cxn ang="5400000">
                <a:pos x="wd2" y="hd2"/>
              </a:cxn>
              <a:cxn ang="10800000">
                <a:pos x="wd2" y="hd2"/>
              </a:cxn>
              <a:cxn ang="16200000">
                <a:pos x="wd2" y="hd2"/>
              </a:cxn>
            </a:cxnLst>
            <a:rect l="0" t="0" r="r" b="b"/>
            <a:pathLst>
              <a:path w="21600" h="21600" extrusionOk="0">
                <a:moveTo>
                  <a:pt x="13805" y="17885"/>
                </a:moveTo>
                <a:cubicBezTo>
                  <a:pt x="13805" y="18257"/>
                  <a:pt x="13148" y="18628"/>
                  <a:pt x="12490" y="18628"/>
                </a:cubicBezTo>
                <a:cubicBezTo>
                  <a:pt x="9391" y="18628"/>
                  <a:pt x="9391" y="18628"/>
                  <a:pt x="9391" y="18628"/>
                </a:cubicBezTo>
                <a:cubicBezTo>
                  <a:pt x="8452" y="18628"/>
                  <a:pt x="8170" y="18257"/>
                  <a:pt x="8170" y="17885"/>
                </a:cubicBezTo>
                <a:cubicBezTo>
                  <a:pt x="8170" y="17567"/>
                  <a:pt x="8452" y="17195"/>
                  <a:pt x="9391" y="17195"/>
                </a:cubicBezTo>
                <a:cubicBezTo>
                  <a:pt x="12490" y="17195"/>
                  <a:pt x="12490" y="17195"/>
                  <a:pt x="12490" y="17195"/>
                </a:cubicBezTo>
                <a:cubicBezTo>
                  <a:pt x="13148" y="17195"/>
                  <a:pt x="13805" y="17567"/>
                  <a:pt x="13805" y="17885"/>
                </a:cubicBezTo>
                <a:close/>
                <a:moveTo>
                  <a:pt x="21600" y="19849"/>
                </a:moveTo>
                <a:cubicBezTo>
                  <a:pt x="21600" y="20910"/>
                  <a:pt x="20379" y="21600"/>
                  <a:pt x="18501" y="21600"/>
                </a:cubicBezTo>
                <a:cubicBezTo>
                  <a:pt x="3099" y="21600"/>
                  <a:pt x="3099" y="21600"/>
                  <a:pt x="3099" y="21600"/>
                </a:cubicBezTo>
                <a:cubicBezTo>
                  <a:pt x="1597" y="21600"/>
                  <a:pt x="0" y="20910"/>
                  <a:pt x="0" y="19849"/>
                </a:cubicBezTo>
                <a:cubicBezTo>
                  <a:pt x="0" y="1804"/>
                  <a:pt x="0" y="1804"/>
                  <a:pt x="0" y="1804"/>
                </a:cubicBezTo>
                <a:cubicBezTo>
                  <a:pt x="0" y="743"/>
                  <a:pt x="1597" y="0"/>
                  <a:pt x="3099" y="0"/>
                </a:cubicBezTo>
                <a:cubicBezTo>
                  <a:pt x="18501" y="0"/>
                  <a:pt x="18501" y="0"/>
                  <a:pt x="18501" y="0"/>
                </a:cubicBezTo>
                <a:cubicBezTo>
                  <a:pt x="20379" y="0"/>
                  <a:pt x="21600" y="743"/>
                  <a:pt x="21600" y="1804"/>
                </a:cubicBezTo>
                <a:lnTo>
                  <a:pt x="21600" y="19849"/>
                </a:lnTo>
                <a:close/>
                <a:moveTo>
                  <a:pt x="3475" y="1804"/>
                </a:moveTo>
                <a:cubicBezTo>
                  <a:pt x="3475" y="14382"/>
                  <a:pt x="3475" y="14382"/>
                  <a:pt x="3475" y="14382"/>
                </a:cubicBezTo>
                <a:cubicBezTo>
                  <a:pt x="18501" y="14382"/>
                  <a:pt x="18501" y="14382"/>
                  <a:pt x="18501" y="14382"/>
                </a:cubicBezTo>
                <a:cubicBezTo>
                  <a:pt x="18501" y="1804"/>
                  <a:pt x="18501" y="1804"/>
                  <a:pt x="18501" y="1804"/>
                </a:cubicBezTo>
                <a:lnTo>
                  <a:pt x="3475" y="1804"/>
                </a:lnTo>
                <a:close/>
                <a:moveTo>
                  <a:pt x="18501" y="19849"/>
                </a:moveTo>
                <a:cubicBezTo>
                  <a:pt x="18501" y="15762"/>
                  <a:pt x="18501" y="15762"/>
                  <a:pt x="18501" y="15762"/>
                </a:cubicBezTo>
                <a:cubicBezTo>
                  <a:pt x="3475" y="15762"/>
                  <a:pt x="3475" y="15762"/>
                  <a:pt x="3475" y="15762"/>
                </a:cubicBezTo>
                <a:cubicBezTo>
                  <a:pt x="3475" y="19849"/>
                  <a:pt x="3475" y="19849"/>
                  <a:pt x="3475" y="19849"/>
                </a:cubicBezTo>
                <a:lnTo>
                  <a:pt x="18501" y="1984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4" name="Shape 2954"/>
          <p:cNvSpPr/>
          <p:nvPr/>
        </p:nvSpPr>
        <p:spPr>
          <a:xfrm>
            <a:off x="19025086" y="4429736"/>
            <a:ext cx="298929" cy="370883"/>
          </a:xfrm>
          <a:custGeom>
            <a:avLst/>
            <a:gdLst/>
            <a:ahLst/>
            <a:cxnLst>
              <a:cxn ang="0">
                <a:pos x="wd2" y="hd2"/>
              </a:cxn>
              <a:cxn ang="5400000">
                <a:pos x="wd2" y="hd2"/>
              </a:cxn>
              <a:cxn ang="10800000">
                <a:pos x="wd2" y="hd2"/>
              </a:cxn>
              <a:cxn ang="16200000">
                <a:pos x="wd2" y="hd2"/>
              </a:cxn>
            </a:cxnLst>
            <a:rect l="0" t="0" r="r" b="b"/>
            <a:pathLst>
              <a:path w="21600" h="21600" extrusionOk="0">
                <a:moveTo>
                  <a:pt x="12436" y="18097"/>
                </a:moveTo>
                <a:cubicBezTo>
                  <a:pt x="12436" y="18628"/>
                  <a:pt x="12044" y="18787"/>
                  <a:pt x="11585" y="18787"/>
                </a:cubicBezTo>
                <a:cubicBezTo>
                  <a:pt x="10080" y="18787"/>
                  <a:pt x="10080" y="18787"/>
                  <a:pt x="10080" y="18787"/>
                </a:cubicBezTo>
                <a:cubicBezTo>
                  <a:pt x="9622" y="18787"/>
                  <a:pt x="9164" y="18628"/>
                  <a:pt x="9164" y="18097"/>
                </a:cubicBezTo>
                <a:cubicBezTo>
                  <a:pt x="9164" y="17726"/>
                  <a:pt x="9622" y="17354"/>
                  <a:pt x="10080" y="17354"/>
                </a:cubicBezTo>
                <a:cubicBezTo>
                  <a:pt x="11585" y="17354"/>
                  <a:pt x="11585" y="17354"/>
                  <a:pt x="11585" y="17354"/>
                </a:cubicBezTo>
                <a:cubicBezTo>
                  <a:pt x="12044" y="17354"/>
                  <a:pt x="12436" y="17726"/>
                  <a:pt x="12436" y="18097"/>
                </a:cubicBezTo>
                <a:close/>
                <a:moveTo>
                  <a:pt x="21600" y="19849"/>
                </a:moveTo>
                <a:cubicBezTo>
                  <a:pt x="21600" y="20910"/>
                  <a:pt x="20553" y="21600"/>
                  <a:pt x="19440" y="21600"/>
                </a:cubicBezTo>
                <a:cubicBezTo>
                  <a:pt x="2225" y="21600"/>
                  <a:pt x="2225" y="21600"/>
                  <a:pt x="2225" y="21600"/>
                </a:cubicBezTo>
                <a:cubicBezTo>
                  <a:pt x="1113" y="21600"/>
                  <a:pt x="0" y="20910"/>
                  <a:pt x="0" y="19849"/>
                </a:cubicBezTo>
                <a:cubicBezTo>
                  <a:pt x="0" y="1804"/>
                  <a:pt x="0" y="1804"/>
                  <a:pt x="0" y="1804"/>
                </a:cubicBezTo>
                <a:cubicBezTo>
                  <a:pt x="0" y="743"/>
                  <a:pt x="1113" y="0"/>
                  <a:pt x="2225" y="0"/>
                </a:cubicBezTo>
                <a:cubicBezTo>
                  <a:pt x="19440" y="0"/>
                  <a:pt x="19440" y="0"/>
                  <a:pt x="19440" y="0"/>
                </a:cubicBezTo>
                <a:cubicBezTo>
                  <a:pt x="20553" y="0"/>
                  <a:pt x="21600" y="743"/>
                  <a:pt x="21600" y="1804"/>
                </a:cubicBezTo>
                <a:lnTo>
                  <a:pt x="21600" y="19849"/>
                </a:lnTo>
                <a:close/>
                <a:moveTo>
                  <a:pt x="2422" y="1804"/>
                </a:moveTo>
                <a:cubicBezTo>
                  <a:pt x="2422" y="14913"/>
                  <a:pt x="2422" y="14913"/>
                  <a:pt x="2422" y="14913"/>
                </a:cubicBezTo>
                <a:cubicBezTo>
                  <a:pt x="19244" y="14913"/>
                  <a:pt x="19244" y="14913"/>
                  <a:pt x="19244" y="14913"/>
                </a:cubicBezTo>
                <a:cubicBezTo>
                  <a:pt x="19244" y="1804"/>
                  <a:pt x="19244" y="1804"/>
                  <a:pt x="19244" y="1804"/>
                </a:cubicBezTo>
                <a:lnTo>
                  <a:pt x="2422" y="1804"/>
                </a:lnTo>
                <a:close/>
                <a:moveTo>
                  <a:pt x="19244" y="19849"/>
                </a:moveTo>
                <a:cubicBezTo>
                  <a:pt x="19244" y="16293"/>
                  <a:pt x="19244" y="16293"/>
                  <a:pt x="19244" y="16293"/>
                </a:cubicBezTo>
                <a:cubicBezTo>
                  <a:pt x="2422" y="16293"/>
                  <a:pt x="2422" y="16293"/>
                  <a:pt x="2422" y="16293"/>
                </a:cubicBezTo>
                <a:cubicBezTo>
                  <a:pt x="2422" y="19849"/>
                  <a:pt x="2422" y="19849"/>
                  <a:pt x="2422" y="19849"/>
                </a:cubicBezTo>
                <a:lnTo>
                  <a:pt x="19244" y="1984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5" name="Shape 2955"/>
          <p:cNvSpPr/>
          <p:nvPr/>
        </p:nvSpPr>
        <p:spPr>
          <a:xfrm>
            <a:off x="19880609" y="4457720"/>
            <a:ext cx="370892" cy="314918"/>
          </a:xfrm>
          <a:custGeom>
            <a:avLst/>
            <a:gdLst/>
            <a:ahLst/>
            <a:cxnLst>
              <a:cxn ang="0">
                <a:pos x="wd2" y="hd2"/>
              </a:cxn>
              <a:cxn ang="5400000">
                <a:pos x="wd2" y="hd2"/>
              </a:cxn>
              <a:cxn ang="10800000">
                <a:pos x="wd2" y="hd2"/>
              </a:cxn>
              <a:cxn ang="16200000">
                <a:pos x="wd2" y="hd2"/>
              </a:cxn>
            </a:cxnLst>
            <a:rect l="0" t="0" r="r" b="b"/>
            <a:pathLst>
              <a:path w="21600" h="21600" extrusionOk="0">
                <a:moveTo>
                  <a:pt x="19813" y="0"/>
                </a:moveTo>
                <a:cubicBezTo>
                  <a:pt x="1787" y="0"/>
                  <a:pt x="1787" y="0"/>
                  <a:pt x="1787" y="0"/>
                </a:cubicBezTo>
                <a:cubicBezTo>
                  <a:pt x="893" y="0"/>
                  <a:pt x="0" y="1058"/>
                  <a:pt x="0" y="2116"/>
                </a:cubicBezTo>
                <a:cubicBezTo>
                  <a:pt x="0" y="14379"/>
                  <a:pt x="0" y="14379"/>
                  <a:pt x="0" y="14379"/>
                </a:cubicBezTo>
                <a:cubicBezTo>
                  <a:pt x="0" y="15624"/>
                  <a:pt x="893" y="16620"/>
                  <a:pt x="1787" y="16620"/>
                </a:cubicBezTo>
                <a:cubicBezTo>
                  <a:pt x="7726" y="16620"/>
                  <a:pt x="7726" y="16620"/>
                  <a:pt x="7726" y="16620"/>
                </a:cubicBezTo>
                <a:cubicBezTo>
                  <a:pt x="7726" y="17678"/>
                  <a:pt x="7726" y="17678"/>
                  <a:pt x="7726" y="17678"/>
                </a:cubicBezTo>
                <a:cubicBezTo>
                  <a:pt x="5991" y="19546"/>
                  <a:pt x="5991" y="19546"/>
                  <a:pt x="5991" y="19546"/>
                </a:cubicBezTo>
                <a:cubicBezTo>
                  <a:pt x="5623" y="19733"/>
                  <a:pt x="5623" y="20355"/>
                  <a:pt x="5623" y="20791"/>
                </a:cubicBezTo>
                <a:cubicBezTo>
                  <a:pt x="5781" y="21227"/>
                  <a:pt x="6149" y="21600"/>
                  <a:pt x="6517" y="21600"/>
                </a:cubicBezTo>
                <a:cubicBezTo>
                  <a:pt x="15083" y="21600"/>
                  <a:pt x="15083" y="21600"/>
                  <a:pt x="15083" y="21600"/>
                </a:cubicBezTo>
                <a:cubicBezTo>
                  <a:pt x="15451" y="21600"/>
                  <a:pt x="15766" y="21227"/>
                  <a:pt x="15977" y="20791"/>
                </a:cubicBezTo>
                <a:cubicBezTo>
                  <a:pt x="15977" y="20355"/>
                  <a:pt x="15977" y="19733"/>
                  <a:pt x="15609" y="19546"/>
                </a:cubicBezTo>
                <a:cubicBezTo>
                  <a:pt x="13874" y="17678"/>
                  <a:pt x="13874" y="17678"/>
                  <a:pt x="13874" y="17678"/>
                </a:cubicBezTo>
                <a:cubicBezTo>
                  <a:pt x="13874" y="16620"/>
                  <a:pt x="13874" y="16620"/>
                  <a:pt x="13874" y="16620"/>
                </a:cubicBezTo>
                <a:cubicBezTo>
                  <a:pt x="19813" y="16620"/>
                  <a:pt x="19813" y="16620"/>
                  <a:pt x="19813" y="16620"/>
                </a:cubicBezTo>
                <a:cubicBezTo>
                  <a:pt x="20707" y="16620"/>
                  <a:pt x="21600" y="15624"/>
                  <a:pt x="21600" y="14379"/>
                </a:cubicBezTo>
                <a:cubicBezTo>
                  <a:pt x="21600" y="2116"/>
                  <a:pt x="21600" y="2116"/>
                  <a:pt x="21600" y="2116"/>
                </a:cubicBezTo>
                <a:cubicBezTo>
                  <a:pt x="21600" y="1058"/>
                  <a:pt x="20707" y="0"/>
                  <a:pt x="19813" y="0"/>
                </a:cubicBezTo>
                <a:close/>
                <a:moveTo>
                  <a:pt x="12455" y="19110"/>
                </a:moveTo>
                <a:cubicBezTo>
                  <a:pt x="13139" y="19733"/>
                  <a:pt x="13139" y="19733"/>
                  <a:pt x="13139" y="19733"/>
                </a:cubicBezTo>
                <a:cubicBezTo>
                  <a:pt x="8409" y="19733"/>
                  <a:pt x="8409" y="19733"/>
                  <a:pt x="8409" y="19733"/>
                </a:cubicBezTo>
                <a:cubicBezTo>
                  <a:pt x="9145" y="19110"/>
                  <a:pt x="9145" y="19110"/>
                  <a:pt x="9145" y="19110"/>
                </a:cubicBezTo>
                <a:cubicBezTo>
                  <a:pt x="9302" y="18923"/>
                  <a:pt x="9460" y="18488"/>
                  <a:pt x="9460" y="18301"/>
                </a:cubicBezTo>
                <a:cubicBezTo>
                  <a:pt x="9460" y="16620"/>
                  <a:pt x="9460" y="16620"/>
                  <a:pt x="9460" y="16620"/>
                </a:cubicBezTo>
                <a:cubicBezTo>
                  <a:pt x="12298" y="16620"/>
                  <a:pt x="12298" y="16620"/>
                  <a:pt x="12298" y="16620"/>
                </a:cubicBezTo>
                <a:cubicBezTo>
                  <a:pt x="12298" y="18301"/>
                  <a:pt x="12298" y="18301"/>
                  <a:pt x="12298" y="18301"/>
                </a:cubicBezTo>
                <a:cubicBezTo>
                  <a:pt x="12298" y="18488"/>
                  <a:pt x="12298" y="18923"/>
                  <a:pt x="12455" y="19110"/>
                </a:cubicBezTo>
                <a:close/>
                <a:moveTo>
                  <a:pt x="19655" y="14379"/>
                </a:moveTo>
                <a:cubicBezTo>
                  <a:pt x="1945" y="14379"/>
                  <a:pt x="1945" y="14379"/>
                  <a:pt x="1945" y="14379"/>
                </a:cubicBezTo>
                <a:cubicBezTo>
                  <a:pt x="1945" y="2303"/>
                  <a:pt x="1945" y="2303"/>
                  <a:pt x="1945" y="2303"/>
                </a:cubicBezTo>
                <a:cubicBezTo>
                  <a:pt x="19655" y="2303"/>
                  <a:pt x="19655" y="2303"/>
                  <a:pt x="19655" y="2303"/>
                </a:cubicBezTo>
                <a:lnTo>
                  <a:pt x="19655" y="1437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6" name="Shape 2956"/>
          <p:cNvSpPr/>
          <p:nvPr/>
        </p:nvSpPr>
        <p:spPr>
          <a:xfrm>
            <a:off x="21671618" y="4465716"/>
            <a:ext cx="372615" cy="294935"/>
          </a:xfrm>
          <a:custGeom>
            <a:avLst/>
            <a:gdLst/>
            <a:ahLst/>
            <a:cxnLst>
              <a:cxn ang="0">
                <a:pos x="wd2" y="hd2"/>
              </a:cxn>
              <a:cxn ang="5400000">
                <a:pos x="wd2" y="hd2"/>
              </a:cxn>
              <a:cxn ang="10800000">
                <a:pos x="wd2" y="hd2"/>
              </a:cxn>
              <a:cxn ang="16200000">
                <a:pos x="wd2" y="hd2"/>
              </a:cxn>
            </a:cxnLst>
            <a:rect l="0" t="0" r="r" b="b"/>
            <a:pathLst>
              <a:path w="21469" h="21600" extrusionOk="0">
                <a:moveTo>
                  <a:pt x="13912" y="15259"/>
                </a:moveTo>
                <a:cubicBezTo>
                  <a:pt x="13912" y="20543"/>
                  <a:pt x="13912" y="20543"/>
                  <a:pt x="13912" y="20543"/>
                </a:cubicBezTo>
                <a:cubicBezTo>
                  <a:pt x="13912" y="21204"/>
                  <a:pt x="13598" y="21600"/>
                  <a:pt x="13075" y="21600"/>
                </a:cubicBezTo>
                <a:cubicBezTo>
                  <a:pt x="1046" y="21600"/>
                  <a:pt x="1046" y="21600"/>
                  <a:pt x="1046" y="21600"/>
                </a:cubicBezTo>
                <a:cubicBezTo>
                  <a:pt x="523" y="21600"/>
                  <a:pt x="0" y="21204"/>
                  <a:pt x="0" y="20543"/>
                </a:cubicBezTo>
                <a:cubicBezTo>
                  <a:pt x="0" y="1123"/>
                  <a:pt x="0" y="1123"/>
                  <a:pt x="0" y="1123"/>
                </a:cubicBezTo>
                <a:cubicBezTo>
                  <a:pt x="0" y="462"/>
                  <a:pt x="523" y="0"/>
                  <a:pt x="1046" y="0"/>
                </a:cubicBezTo>
                <a:cubicBezTo>
                  <a:pt x="13075" y="0"/>
                  <a:pt x="13075" y="0"/>
                  <a:pt x="13075" y="0"/>
                </a:cubicBezTo>
                <a:cubicBezTo>
                  <a:pt x="13598" y="0"/>
                  <a:pt x="13912" y="462"/>
                  <a:pt x="13912" y="1123"/>
                </a:cubicBezTo>
                <a:cubicBezTo>
                  <a:pt x="13912" y="6407"/>
                  <a:pt x="13912" y="6407"/>
                  <a:pt x="13912" y="6407"/>
                </a:cubicBezTo>
                <a:cubicBezTo>
                  <a:pt x="13912" y="7068"/>
                  <a:pt x="13598" y="7728"/>
                  <a:pt x="13075" y="7728"/>
                </a:cubicBezTo>
                <a:cubicBezTo>
                  <a:pt x="12552" y="7728"/>
                  <a:pt x="12186" y="7068"/>
                  <a:pt x="12186" y="6407"/>
                </a:cubicBezTo>
                <a:cubicBezTo>
                  <a:pt x="12186" y="2246"/>
                  <a:pt x="12186" y="2246"/>
                  <a:pt x="12186" y="2246"/>
                </a:cubicBezTo>
                <a:cubicBezTo>
                  <a:pt x="1883" y="2246"/>
                  <a:pt x="1883" y="2246"/>
                  <a:pt x="1883" y="2246"/>
                </a:cubicBezTo>
                <a:cubicBezTo>
                  <a:pt x="1883" y="19420"/>
                  <a:pt x="1883" y="19420"/>
                  <a:pt x="1883" y="19420"/>
                </a:cubicBezTo>
                <a:cubicBezTo>
                  <a:pt x="12186" y="19420"/>
                  <a:pt x="12186" y="19420"/>
                  <a:pt x="12186" y="19420"/>
                </a:cubicBezTo>
                <a:cubicBezTo>
                  <a:pt x="12186" y="15259"/>
                  <a:pt x="12186" y="15259"/>
                  <a:pt x="12186" y="15259"/>
                </a:cubicBezTo>
                <a:cubicBezTo>
                  <a:pt x="12186" y="14598"/>
                  <a:pt x="12552" y="13938"/>
                  <a:pt x="13075" y="13938"/>
                </a:cubicBezTo>
                <a:cubicBezTo>
                  <a:pt x="13598" y="13938"/>
                  <a:pt x="13912" y="14598"/>
                  <a:pt x="13912" y="15259"/>
                </a:cubicBezTo>
                <a:close/>
                <a:moveTo>
                  <a:pt x="21077" y="9974"/>
                </a:moveTo>
                <a:cubicBezTo>
                  <a:pt x="17625" y="5350"/>
                  <a:pt x="17625" y="5350"/>
                  <a:pt x="17625" y="5350"/>
                </a:cubicBezTo>
                <a:cubicBezTo>
                  <a:pt x="17102" y="4888"/>
                  <a:pt x="16579" y="4888"/>
                  <a:pt x="16213" y="5350"/>
                </a:cubicBezTo>
                <a:cubicBezTo>
                  <a:pt x="15847" y="5747"/>
                  <a:pt x="15847" y="6407"/>
                  <a:pt x="16213" y="6870"/>
                </a:cubicBezTo>
                <a:cubicBezTo>
                  <a:pt x="18305" y="9710"/>
                  <a:pt x="18305" y="9710"/>
                  <a:pt x="18305" y="9710"/>
                </a:cubicBezTo>
                <a:cubicBezTo>
                  <a:pt x="6956" y="9710"/>
                  <a:pt x="6956" y="9710"/>
                  <a:pt x="6956" y="9710"/>
                </a:cubicBezTo>
                <a:cubicBezTo>
                  <a:pt x="6433" y="9710"/>
                  <a:pt x="6067" y="10172"/>
                  <a:pt x="6067" y="10833"/>
                </a:cubicBezTo>
                <a:cubicBezTo>
                  <a:pt x="6067" y="11494"/>
                  <a:pt x="6433" y="11956"/>
                  <a:pt x="6956" y="11956"/>
                </a:cubicBezTo>
                <a:cubicBezTo>
                  <a:pt x="18305" y="11956"/>
                  <a:pt x="18305" y="11956"/>
                  <a:pt x="18305" y="11956"/>
                </a:cubicBezTo>
                <a:cubicBezTo>
                  <a:pt x="16213" y="14598"/>
                  <a:pt x="16213" y="14598"/>
                  <a:pt x="16213" y="14598"/>
                </a:cubicBezTo>
                <a:cubicBezTo>
                  <a:pt x="15847" y="14994"/>
                  <a:pt x="15847" y="15919"/>
                  <a:pt x="16213" y="16316"/>
                </a:cubicBezTo>
                <a:cubicBezTo>
                  <a:pt x="16370" y="16580"/>
                  <a:pt x="16579" y="16580"/>
                  <a:pt x="16893" y="16580"/>
                </a:cubicBezTo>
                <a:cubicBezTo>
                  <a:pt x="17102" y="16580"/>
                  <a:pt x="17416" y="16580"/>
                  <a:pt x="17625" y="16316"/>
                </a:cubicBezTo>
                <a:cubicBezTo>
                  <a:pt x="21077" y="11692"/>
                  <a:pt x="21077" y="11692"/>
                  <a:pt x="21077" y="11692"/>
                </a:cubicBezTo>
                <a:cubicBezTo>
                  <a:pt x="21600" y="11031"/>
                  <a:pt x="21600" y="10371"/>
                  <a:pt x="21077" y="997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7" name="Shape 2957"/>
          <p:cNvSpPr/>
          <p:nvPr/>
        </p:nvSpPr>
        <p:spPr>
          <a:xfrm>
            <a:off x="13632084" y="5361218"/>
            <a:ext cx="346904" cy="294935"/>
          </a:xfrm>
          <a:custGeom>
            <a:avLst/>
            <a:gdLst/>
            <a:ahLst/>
            <a:cxnLst>
              <a:cxn ang="0">
                <a:pos x="wd2" y="hd2"/>
              </a:cxn>
              <a:cxn ang="5400000">
                <a:pos x="wd2" y="hd2"/>
              </a:cxn>
              <a:cxn ang="10800000">
                <a:pos x="wd2" y="hd2"/>
              </a:cxn>
              <a:cxn ang="16200000">
                <a:pos x="wd2" y="hd2"/>
              </a:cxn>
            </a:cxnLst>
            <a:rect l="0" t="0" r="r" b="b"/>
            <a:pathLst>
              <a:path w="21600" h="21600" extrusionOk="0">
                <a:moveTo>
                  <a:pt x="21600" y="1057"/>
                </a:moveTo>
                <a:cubicBezTo>
                  <a:pt x="21600" y="20477"/>
                  <a:pt x="21600" y="20477"/>
                  <a:pt x="21600" y="20477"/>
                </a:cubicBezTo>
                <a:cubicBezTo>
                  <a:pt x="21600" y="21138"/>
                  <a:pt x="21206" y="21600"/>
                  <a:pt x="20644" y="21600"/>
                </a:cubicBezTo>
                <a:cubicBezTo>
                  <a:pt x="7538" y="21600"/>
                  <a:pt x="7538" y="21600"/>
                  <a:pt x="7538" y="21600"/>
                </a:cubicBezTo>
                <a:cubicBezTo>
                  <a:pt x="6975" y="21600"/>
                  <a:pt x="6581" y="21138"/>
                  <a:pt x="6581" y="20477"/>
                </a:cubicBezTo>
                <a:cubicBezTo>
                  <a:pt x="6581" y="15193"/>
                  <a:pt x="6581" y="15193"/>
                  <a:pt x="6581" y="15193"/>
                </a:cubicBezTo>
                <a:cubicBezTo>
                  <a:pt x="6581" y="14532"/>
                  <a:pt x="6975" y="13872"/>
                  <a:pt x="7538" y="13872"/>
                </a:cubicBezTo>
                <a:cubicBezTo>
                  <a:pt x="8100" y="13872"/>
                  <a:pt x="8662" y="14532"/>
                  <a:pt x="8662" y="15193"/>
                </a:cubicBezTo>
                <a:cubicBezTo>
                  <a:pt x="8662" y="19354"/>
                  <a:pt x="8662" y="19354"/>
                  <a:pt x="8662" y="19354"/>
                </a:cubicBezTo>
                <a:cubicBezTo>
                  <a:pt x="19519" y="19354"/>
                  <a:pt x="19519" y="19354"/>
                  <a:pt x="19519" y="19354"/>
                </a:cubicBezTo>
                <a:cubicBezTo>
                  <a:pt x="19519" y="2180"/>
                  <a:pt x="19519" y="2180"/>
                  <a:pt x="19519" y="2180"/>
                </a:cubicBezTo>
                <a:cubicBezTo>
                  <a:pt x="8662" y="2180"/>
                  <a:pt x="8662" y="2180"/>
                  <a:pt x="8662" y="2180"/>
                </a:cubicBezTo>
                <a:cubicBezTo>
                  <a:pt x="8662" y="6341"/>
                  <a:pt x="8662" y="6341"/>
                  <a:pt x="8662" y="6341"/>
                </a:cubicBezTo>
                <a:cubicBezTo>
                  <a:pt x="8662" y="7068"/>
                  <a:pt x="8100" y="7728"/>
                  <a:pt x="7538" y="7728"/>
                </a:cubicBezTo>
                <a:cubicBezTo>
                  <a:pt x="6975" y="7728"/>
                  <a:pt x="6581" y="7068"/>
                  <a:pt x="6581" y="6341"/>
                </a:cubicBezTo>
                <a:cubicBezTo>
                  <a:pt x="6581" y="1057"/>
                  <a:pt x="6581" y="1057"/>
                  <a:pt x="6581" y="1057"/>
                </a:cubicBezTo>
                <a:cubicBezTo>
                  <a:pt x="6581" y="396"/>
                  <a:pt x="6975" y="0"/>
                  <a:pt x="7538" y="0"/>
                </a:cubicBezTo>
                <a:cubicBezTo>
                  <a:pt x="20644" y="0"/>
                  <a:pt x="20644" y="0"/>
                  <a:pt x="20644" y="0"/>
                </a:cubicBezTo>
                <a:cubicBezTo>
                  <a:pt x="21206" y="0"/>
                  <a:pt x="21600" y="396"/>
                  <a:pt x="21600" y="1057"/>
                </a:cubicBezTo>
                <a:close/>
                <a:moveTo>
                  <a:pt x="10912" y="14532"/>
                </a:moveTo>
                <a:cubicBezTo>
                  <a:pt x="10519" y="14994"/>
                  <a:pt x="10519" y="15853"/>
                  <a:pt x="10912" y="16316"/>
                </a:cubicBezTo>
                <a:cubicBezTo>
                  <a:pt x="11081" y="16514"/>
                  <a:pt x="11475" y="16514"/>
                  <a:pt x="11644" y="16514"/>
                </a:cubicBezTo>
                <a:cubicBezTo>
                  <a:pt x="12037" y="16514"/>
                  <a:pt x="12206" y="16514"/>
                  <a:pt x="12431" y="16316"/>
                </a:cubicBezTo>
                <a:cubicBezTo>
                  <a:pt x="16369" y="11692"/>
                  <a:pt x="16369" y="11692"/>
                  <a:pt x="16369" y="11692"/>
                </a:cubicBezTo>
                <a:cubicBezTo>
                  <a:pt x="16706" y="10965"/>
                  <a:pt x="16706" y="10371"/>
                  <a:pt x="16369" y="9908"/>
                </a:cubicBezTo>
                <a:cubicBezTo>
                  <a:pt x="12431" y="5284"/>
                  <a:pt x="12431" y="5284"/>
                  <a:pt x="12431" y="5284"/>
                </a:cubicBezTo>
                <a:cubicBezTo>
                  <a:pt x="12037" y="4822"/>
                  <a:pt x="11475" y="4822"/>
                  <a:pt x="10912" y="5284"/>
                </a:cubicBezTo>
                <a:cubicBezTo>
                  <a:pt x="10519" y="5681"/>
                  <a:pt x="10519" y="6341"/>
                  <a:pt x="10912" y="6804"/>
                </a:cubicBezTo>
                <a:cubicBezTo>
                  <a:pt x="13163" y="9710"/>
                  <a:pt x="13163" y="9710"/>
                  <a:pt x="13163" y="9710"/>
                </a:cubicBezTo>
                <a:cubicBezTo>
                  <a:pt x="1125" y="9710"/>
                  <a:pt x="1125" y="9710"/>
                  <a:pt x="1125" y="9710"/>
                </a:cubicBezTo>
                <a:cubicBezTo>
                  <a:pt x="562" y="9710"/>
                  <a:pt x="0" y="10106"/>
                  <a:pt x="0" y="10767"/>
                </a:cubicBezTo>
                <a:cubicBezTo>
                  <a:pt x="0" y="11428"/>
                  <a:pt x="562" y="11890"/>
                  <a:pt x="1125" y="11890"/>
                </a:cubicBezTo>
                <a:cubicBezTo>
                  <a:pt x="13163" y="11890"/>
                  <a:pt x="13163" y="11890"/>
                  <a:pt x="13163" y="11890"/>
                </a:cubicBezTo>
                <a:lnTo>
                  <a:pt x="10912" y="1453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8" name="Shape 2958"/>
          <p:cNvSpPr/>
          <p:nvPr/>
        </p:nvSpPr>
        <p:spPr>
          <a:xfrm>
            <a:off x="14511596" y="5382560"/>
            <a:ext cx="370890" cy="257601"/>
          </a:xfrm>
          <a:custGeom>
            <a:avLst/>
            <a:gdLst/>
            <a:ahLst/>
            <a:cxnLst>
              <a:cxn ang="0">
                <a:pos x="wd2" y="hd2"/>
              </a:cxn>
              <a:cxn ang="5400000">
                <a:pos x="wd2" y="hd2"/>
              </a:cxn>
              <a:cxn ang="10800000">
                <a:pos x="wd2" y="hd2"/>
              </a:cxn>
              <a:cxn ang="16200000">
                <a:pos x="wd2" y="hd2"/>
              </a:cxn>
            </a:cxnLst>
            <a:rect l="0" t="0" r="r" b="b"/>
            <a:pathLst>
              <a:path w="21600" h="21487" extrusionOk="0">
                <a:moveTo>
                  <a:pt x="21600" y="13961"/>
                </a:moveTo>
                <a:cubicBezTo>
                  <a:pt x="21600" y="14187"/>
                  <a:pt x="21442" y="14412"/>
                  <a:pt x="21284" y="14713"/>
                </a:cubicBezTo>
                <a:cubicBezTo>
                  <a:pt x="17069" y="20960"/>
                  <a:pt x="17069" y="20960"/>
                  <a:pt x="17069" y="20960"/>
                </a:cubicBezTo>
                <a:cubicBezTo>
                  <a:pt x="16859" y="21186"/>
                  <a:pt x="16542" y="21487"/>
                  <a:pt x="16332" y="21487"/>
                </a:cubicBezTo>
                <a:cubicBezTo>
                  <a:pt x="16016" y="21487"/>
                  <a:pt x="15805" y="21186"/>
                  <a:pt x="15647" y="20960"/>
                </a:cubicBezTo>
                <a:cubicBezTo>
                  <a:pt x="15278" y="20433"/>
                  <a:pt x="15278" y="19455"/>
                  <a:pt x="15647" y="18928"/>
                </a:cubicBezTo>
                <a:cubicBezTo>
                  <a:pt x="18439" y="14939"/>
                  <a:pt x="18439" y="14939"/>
                  <a:pt x="18439" y="14939"/>
                </a:cubicBezTo>
                <a:cubicBezTo>
                  <a:pt x="9325" y="14939"/>
                  <a:pt x="9325" y="14939"/>
                  <a:pt x="9325" y="14939"/>
                </a:cubicBezTo>
                <a:cubicBezTo>
                  <a:pt x="8798" y="14939"/>
                  <a:pt x="8271" y="14412"/>
                  <a:pt x="8271" y="13660"/>
                </a:cubicBezTo>
                <a:cubicBezTo>
                  <a:pt x="8271" y="12907"/>
                  <a:pt x="8798" y="12456"/>
                  <a:pt x="9325" y="12456"/>
                </a:cubicBezTo>
                <a:cubicBezTo>
                  <a:pt x="18439" y="12456"/>
                  <a:pt x="18439" y="12456"/>
                  <a:pt x="18439" y="12456"/>
                </a:cubicBezTo>
                <a:cubicBezTo>
                  <a:pt x="15647" y="8392"/>
                  <a:pt x="15647" y="8392"/>
                  <a:pt x="15647" y="8392"/>
                </a:cubicBezTo>
                <a:cubicBezTo>
                  <a:pt x="15278" y="7865"/>
                  <a:pt x="15278" y="7187"/>
                  <a:pt x="15647" y="6661"/>
                </a:cubicBezTo>
                <a:cubicBezTo>
                  <a:pt x="16016" y="6134"/>
                  <a:pt x="16700" y="6134"/>
                  <a:pt x="17069" y="6661"/>
                </a:cubicBezTo>
                <a:cubicBezTo>
                  <a:pt x="21284" y="12907"/>
                  <a:pt x="21284" y="12907"/>
                  <a:pt x="21284" y="12907"/>
                </a:cubicBezTo>
                <a:cubicBezTo>
                  <a:pt x="21442" y="13208"/>
                  <a:pt x="21600" y="13434"/>
                  <a:pt x="21600" y="13961"/>
                </a:cubicBezTo>
                <a:close/>
                <a:moveTo>
                  <a:pt x="3372" y="8918"/>
                </a:moveTo>
                <a:cubicBezTo>
                  <a:pt x="12486" y="8918"/>
                  <a:pt x="12486" y="8918"/>
                  <a:pt x="12486" y="8918"/>
                </a:cubicBezTo>
                <a:cubicBezTo>
                  <a:pt x="13013" y="8918"/>
                  <a:pt x="13381" y="8392"/>
                  <a:pt x="13381" y="7639"/>
                </a:cubicBezTo>
                <a:cubicBezTo>
                  <a:pt x="13381" y="6886"/>
                  <a:pt x="13013" y="6435"/>
                  <a:pt x="12486" y="6435"/>
                </a:cubicBezTo>
                <a:cubicBezTo>
                  <a:pt x="3372" y="6435"/>
                  <a:pt x="3372" y="6435"/>
                  <a:pt x="3372" y="6435"/>
                </a:cubicBezTo>
                <a:cubicBezTo>
                  <a:pt x="6006" y="2371"/>
                  <a:pt x="6006" y="2371"/>
                  <a:pt x="6006" y="2371"/>
                </a:cubicBezTo>
                <a:cubicBezTo>
                  <a:pt x="6322" y="1844"/>
                  <a:pt x="6322" y="865"/>
                  <a:pt x="6006" y="339"/>
                </a:cubicBezTo>
                <a:cubicBezTo>
                  <a:pt x="5637" y="-113"/>
                  <a:pt x="5110" y="-113"/>
                  <a:pt x="4741" y="339"/>
                </a:cubicBezTo>
                <a:cubicBezTo>
                  <a:pt x="369" y="6661"/>
                  <a:pt x="369" y="6661"/>
                  <a:pt x="369" y="6661"/>
                </a:cubicBezTo>
                <a:cubicBezTo>
                  <a:pt x="211" y="6886"/>
                  <a:pt x="0" y="7187"/>
                  <a:pt x="0" y="7413"/>
                </a:cubicBezTo>
                <a:cubicBezTo>
                  <a:pt x="0" y="7865"/>
                  <a:pt x="211" y="8166"/>
                  <a:pt x="369" y="8392"/>
                </a:cubicBezTo>
                <a:cubicBezTo>
                  <a:pt x="4741" y="14713"/>
                  <a:pt x="4741" y="14713"/>
                  <a:pt x="4741" y="14713"/>
                </a:cubicBezTo>
                <a:cubicBezTo>
                  <a:pt x="4952" y="14939"/>
                  <a:pt x="5110" y="14939"/>
                  <a:pt x="5268" y="14939"/>
                </a:cubicBezTo>
                <a:cubicBezTo>
                  <a:pt x="5637" y="14939"/>
                  <a:pt x="5795" y="14939"/>
                  <a:pt x="6006" y="14713"/>
                </a:cubicBezTo>
                <a:cubicBezTo>
                  <a:pt x="6322" y="14187"/>
                  <a:pt x="6322" y="13434"/>
                  <a:pt x="6006" y="12907"/>
                </a:cubicBezTo>
                <a:lnTo>
                  <a:pt x="3372" y="8918"/>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59" name="Shape 2959"/>
          <p:cNvSpPr/>
          <p:nvPr/>
        </p:nvSpPr>
        <p:spPr>
          <a:xfrm>
            <a:off x="15463067" y="5381207"/>
            <a:ext cx="266944" cy="258954"/>
          </a:xfrm>
          <a:custGeom>
            <a:avLst/>
            <a:gdLst/>
            <a:ahLst/>
            <a:cxnLst>
              <a:cxn ang="0">
                <a:pos x="wd2" y="hd2"/>
              </a:cxn>
              <a:cxn ang="5400000">
                <a:pos x="wd2" y="hd2"/>
              </a:cxn>
              <a:cxn ang="10800000">
                <a:pos x="wd2" y="hd2"/>
              </a:cxn>
              <a:cxn ang="16200000">
                <a:pos x="wd2" y="hd2"/>
              </a:cxn>
            </a:cxnLst>
            <a:rect l="0" t="0" r="r" b="b"/>
            <a:pathLst>
              <a:path w="21600" h="21600" extrusionOk="0">
                <a:moveTo>
                  <a:pt x="2204" y="4741"/>
                </a:moveTo>
                <a:cubicBezTo>
                  <a:pt x="1763" y="4741"/>
                  <a:pt x="1029" y="4516"/>
                  <a:pt x="514" y="3989"/>
                </a:cubicBezTo>
                <a:cubicBezTo>
                  <a:pt x="294" y="3763"/>
                  <a:pt x="0" y="3010"/>
                  <a:pt x="0" y="2484"/>
                </a:cubicBezTo>
                <a:cubicBezTo>
                  <a:pt x="0" y="1731"/>
                  <a:pt x="294" y="1204"/>
                  <a:pt x="514" y="753"/>
                </a:cubicBezTo>
                <a:cubicBezTo>
                  <a:pt x="1029" y="226"/>
                  <a:pt x="1763" y="0"/>
                  <a:pt x="2204" y="0"/>
                </a:cubicBezTo>
                <a:cubicBezTo>
                  <a:pt x="2718" y="0"/>
                  <a:pt x="3453" y="226"/>
                  <a:pt x="3967" y="753"/>
                </a:cubicBezTo>
                <a:cubicBezTo>
                  <a:pt x="4188" y="1204"/>
                  <a:pt x="4408" y="1731"/>
                  <a:pt x="4408" y="2484"/>
                </a:cubicBezTo>
                <a:cubicBezTo>
                  <a:pt x="4408" y="3010"/>
                  <a:pt x="4188" y="3763"/>
                  <a:pt x="3967" y="3989"/>
                </a:cubicBezTo>
                <a:cubicBezTo>
                  <a:pt x="3453" y="4516"/>
                  <a:pt x="2718" y="4741"/>
                  <a:pt x="2204" y="4741"/>
                </a:cubicBezTo>
                <a:close/>
                <a:moveTo>
                  <a:pt x="12269" y="3989"/>
                </a:moveTo>
                <a:cubicBezTo>
                  <a:pt x="12784" y="3763"/>
                  <a:pt x="13004" y="3010"/>
                  <a:pt x="13004" y="2484"/>
                </a:cubicBezTo>
                <a:cubicBezTo>
                  <a:pt x="13004" y="1731"/>
                  <a:pt x="12784" y="1204"/>
                  <a:pt x="12269" y="753"/>
                </a:cubicBezTo>
                <a:cubicBezTo>
                  <a:pt x="12049" y="226"/>
                  <a:pt x="11314" y="0"/>
                  <a:pt x="10800" y="0"/>
                </a:cubicBezTo>
                <a:cubicBezTo>
                  <a:pt x="10065" y="0"/>
                  <a:pt x="9624" y="226"/>
                  <a:pt x="9110" y="753"/>
                </a:cubicBezTo>
                <a:cubicBezTo>
                  <a:pt x="8596" y="1204"/>
                  <a:pt x="8376" y="1731"/>
                  <a:pt x="8376" y="2484"/>
                </a:cubicBezTo>
                <a:cubicBezTo>
                  <a:pt x="8376" y="3010"/>
                  <a:pt x="8596" y="3763"/>
                  <a:pt x="9110" y="3989"/>
                </a:cubicBezTo>
                <a:cubicBezTo>
                  <a:pt x="9624" y="4516"/>
                  <a:pt x="10065" y="4741"/>
                  <a:pt x="10800" y="4741"/>
                </a:cubicBezTo>
                <a:cubicBezTo>
                  <a:pt x="11314" y="4741"/>
                  <a:pt x="12049" y="4516"/>
                  <a:pt x="12269" y="3989"/>
                </a:cubicBezTo>
                <a:close/>
                <a:moveTo>
                  <a:pt x="20865" y="3989"/>
                </a:moveTo>
                <a:cubicBezTo>
                  <a:pt x="21380" y="3763"/>
                  <a:pt x="21600" y="3010"/>
                  <a:pt x="21600" y="2484"/>
                </a:cubicBezTo>
                <a:cubicBezTo>
                  <a:pt x="21600" y="1731"/>
                  <a:pt x="21380" y="1204"/>
                  <a:pt x="20865" y="753"/>
                </a:cubicBezTo>
                <a:cubicBezTo>
                  <a:pt x="20351" y="226"/>
                  <a:pt x="19910" y="0"/>
                  <a:pt x="19176" y="0"/>
                </a:cubicBezTo>
                <a:cubicBezTo>
                  <a:pt x="18661" y="0"/>
                  <a:pt x="17927" y="226"/>
                  <a:pt x="17706" y="753"/>
                </a:cubicBezTo>
                <a:cubicBezTo>
                  <a:pt x="17192" y="1204"/>
                  <a:pt x="16971" y="1731"/>
                  <a:pt x="16971" y="2484"/>
                </a:cubicBezTo>
                <a:cubicBezTo>
                  <a:pt x="16971" y="3010"/>
                  <a:pt x="17192" y="3763"/>
                  <a:pt x="17706" y="3989"/>
                </a:cubicBezTo>
                <a:cubicBezTo>
                  <a:pt x="17927" y="4516"/>
                  <a:pt x="18661" y="4741"/>
                  <a:pt x="19176" y="4741"/>
                </a:cubicBezTo>
                <a:cubicBezTo>
                  <a:pt x="19910" y="4741"/>
                  <a:pt x="20351" y="4516"/>
                  <a:pt x="20865" y="3989"/>
                </a:cubicBezTo>
                <a:close/>
                <a:moveTo>
                  <a:pt x="3967" y="12569"/>
                </a:moveTo>
                <a:cubicBezTo>
                  <a:pt x="4188" y="12042"/>
                  <a:pt x="4408" y="11289"/>
                  <a:pt x="4408" y="10762"/>
                </a:cubicBezTo>
                <a:cubicBezTo>
                  <a:pt x="4408" y="10311"/>
                  <a:pt x="4188" y="9558"/>
                  <a:pt x="3967" y="9031"/>
                </a:cubicBezTo>
                <a:cubicBezTo>
                  <a:pt x="3453" y="8806"/>
                  <a:pt x="2718" y="8505"/>
                  <a:pt x="2204" y="8505"/>
                </a:cubicBezTo>
                <a:cubicBezTo>
                  <a:pt x="1763" y="8505"/>
                  <a:pt x="1029" y="8806"/>
                  <a:pt x="514" y="9031"/>
                </a:cubicBezTo>
                <a:cubicBezTo>
                  <a:pt x="294" y="9558"/>
                  <a:pt x="0" y="10311"/>
                  <a:pt x="0" y="10762"/>
                </a:cubicBezTo>
                <a:cubicBezTo>
                  <a:pt x="0" y="11289"/>
                  <a:pt x="294" y="12042"/>
                  <a:pt x="514" y="12569"/>
                </a:cubicBezTo>
                <a:cubicBezTo>
                  <a:pt x="1029" y="12794"/>
                  <a:pt x="1763" y="13020"/>
                  <a:pt x="2204" y="13020"/>
                </a:cubicBezTo>
                <a:cubicBezTo>
                  <a:pt x="2718" y="13020"/>
                  <a:pt x="3453" y="12794"/>
                  <a:pt x="3967" y="12569"/>
                </a:cubicBezTo>
                <a:close/>
                <a:moveTo>
                  <a:pt x="12269" y="12569"/>
                </a:moveTo>
                <a:cubicBezTo>
                  <a:pt x="12784" y="12042"/>
                  <a:pt x="13004" y="11289"/>
                  <a:pt x="13004" y="10762"/>
                </a:cubicBezTo>
                <a:cubicBezTo>
                  <a:pt x="13004" y="10311"/>
                  <a:pt x="12784" y="9558"/>
                  <a:pt x="12269" y="9031"/>
                </a:cubicBezTo>
                <a:cubicBezTo>
                  <a:pt x="12049" y="8806"/>
                  <a:pt x="11314" y="8505"/>
                  <a:pt x="10800" y="8505"/>
                </a:cubicBezTo>
                <a:cubicBezTo>
                  <a:pt x="10065" y="8505"/>
                  <a:pt x="9624" y="8806"/>
                  <a:pt x="9110" y="9031"/>
                </a:cubicBezTo>
                <a:cubicBezTo>
                  <a:pt x="8596" y="9558"/>
                  <a:pt x="8376" y="10311"/>
                  <a:pt x="8376" y="10762"/>
                </a:cubicBezTo>
                <a:cubicBezTo>
                  <a:pt x="8376" y="11289"/>
                  <a:pt x="8596" y="12042"/>
                  <a:pt x="9110" y="12569"/>
                </a:cubicBezTo>
                <a:cubicBezTo>
                  <a:pt x="9624" y="12794"/>
                  <a:pt x="10065" y="13020"/>
                  <a:pt x="10800" y="13020"/>
                </a:cubicBezTo>
                <a:cubicBezTo>
                  <a:pt x="11314" y="13020"/>
                  <a:pt x="12049" y="12794"/>
                  <a:pt x="12269" y="12569"/>
                </a:cubicBezTo>
                <a:close/>
                <a:moveTo>
                  <a:pt x="20865" y="12569"/>
                </a:moveTo>
                <a:cubicBezTo>
                  <a:pt x="21380" y="12042"/>
                  <a:pt x="21600" y="11289"/>
                  <a:pt x="21600" y="10762"/>
                </a:cubicBezTo>
                <a:cubicBezTo>
                  <a:pt x="21600" y="10311"/>
                  <a:pt x="21380" y="9558"/>
                  <a:pt x="20865" y="9031"/>
                </a:cubicBezTo>
                <a:cubicBezTo>
                  <a:pt x="20351" y="8806"/>
                  <a:pt x="19910" y="8505"/>
                  <a:pt x="19176" y="8505"/>
                </a:cubicBezTo>
                <a:cubicBezTo>
                  <a:pt x="18661" y="8505"/>
                  <a:pt x="17927" y="8806"/>
                  <a:pt x="17706" y="9031"/>
                </a:cubicBezTo>
                <a:cubicBezTo>
                  <a:pt x="17192" y="9558"/>
                  <a:pt x="16971" y="10311"/>
                  <a:pt x="16971" y="10762"/>
                </a:cubicBezTo>
                <a:cubicBezTo>
                  <a:pt x="16971" y="11289"/>
                  <a:pt x="17192" y="12042"/>
                  <a:pt x="17706" y="12569"/>
                </a:cubicBezTo>
                <a:cubicBezTo>
                  <a:pt x="17927" y="12794"/>
                  <a:pt x="18661" y="13020"/>
                  <a:pt x="19176" y="13020"/>
                </a:cubicBezTo>
                <a:cubicBezTo>
                  <a:pt x="19910" y="13020"/>
                  <a:pt x="20351" y="12794"/>
                  <a:pt x="20865" y="12569"/>
                </a:cubicBezTo>
                <a:close/>
                <a:moveTo>
                  <a:pt x="3967" y="20847"/>
                </a:moveTo>
                <a:cubicBezTo>
                  <a:pt x="4188" y="20321"/>
                  <a:pt x="4408" y="19794"/>
                  <a:pt x="4408" y="19041"/>
                </a:cubicBezTo>
                <a:cubicBezTo>
                  <a:pt x="4408" y="18590"/>
                  <a:pt x="4188" y="17837"/>
                  <a:pt x="3967" y="17536"/>
                </a:cubicBezTo>
                <a:cubicBezTo>
                  <a:pt x="3453" y="17084"/>
                  <a:pt x="2718" y="16783"/>
                  <a:pt x="2204" y="16783"/>
                </a:cubicBezTo>
                <a:cubicBezTo>
                  <a:pt x="1763" y="16783"/>
                  <a:pt x="1029" y="17084"/>
                  <a:pt x="514" y="17536"/>
                </a:cubicBezTo>
                <a:cubicBezTo>
                  <a:pt x="294" y="17837"/>
                  <a:pt x="0" y="18590"/>
                  <a:pt x="0" y="19041"/>
                </a:cubicBezTo>
                <a:cubicBezTo>
                  <a:pt x="0" y="19794"/>
                  <a:pt x="294" y="20321"/>
                  <a:pt x="514" y="20847"/>
                </a:cubicBezTo>
                <a:cubicBezTo>
                  <a:pt x="1029" y="21299"/>
                  <a:pt x="1763" y="21600"/>
                  <a:pt x="2204" y="21600"/>
                </a:cubicBezTo>
                <a:cubicBezTo>
                  <a:pt x="2718" y="21600"/>
                  <a:pt x="3453" y="21299"/>
                  <a:pt x="3967" y="20847"/>
                </a:cubicBezTo>
                <a:close/>
                <a:moveTo>
                  <a:pt x="12269" y="20847"/>
                </a:moveTo>
                <a:cubicBezTo>
                  <a:pt x="12784" y="20321"/>
                  <a:pt x="13004" y="19794"/>
                  <a:pt x="13004" y="19041"/>
                </a:cubicBezTo>
                <a:cubicBezTo>
                  <a:pt x="13004" y="18590"/>
                  <a:pt x="12784" y="17837"/>
                  <a:pt x="12269" y="17536"/>
                </a:cubicBezTo>
                <a:cubicBezTo>
                  <a:pt x="12049" y="17084"/>
                  <a:pt x="11314" y="16783"/>
                  <a:pt x="10800" y="16783"/>
                </a:cubicBezTo>
                <a:cubicBezTo>
                  <a:pt x="10065" y="16783"/>
                  <a:pt x="9624" y="17084"/>
                  <a:pt x="9110" y="17536"/>
                </a:cubicBezTo>
                <a:cubicBezTo>
                  <a:pt x="8596" y="17837"/>
                  <a:pt x="8376" y="18590"/>
                  <a:pt x="8376" y="19041"/>
                </a:cubicBezTo>
                <a:cubicBezTo>
                  <a:pt x="8376" y="19794"/>
                  <a:pt x="8596" y="20321"/>
                  <a:pt x="9110" y="20847"/>
                </a:cubicBezTo>
                <a:cubicBezTo>
                  <a:pt x="9624" y="21299"/>
                  <a:pt x="10065" y="21600"/>
                  <a:pt x="10800" y="21600"/>
                </a:cubicBezTo>
                <a:cubicBezTo>
                  <a:pt x="11314" y="21600"/>
                  <a:pt x="12049" y="21299"/>
                  <a:pt x="12269" y="20847"/>
                </a:cubicBezTo>
                <a:close/>
                <a:moveTo>
                  <a:pt x="20865" y="20847"/>
                </a:moveTo>
                <a:cubicBezTo>
                  <a:pt x="21380" y="20321"/>
                  <a:pt x="21600" y="19794"/>
                  <a:pt x="21600" y="19041"/>
                </a:cubicBezTo>
                <a:cubicBezTo>
                  <a:pt x="21600" y="18590"/>
                  <a:pt x="21380" y="17837"/>
                  <a:pt x="20865" y="17536"/>
                </a:cubicBezTo>
                <a:cubicBezTo>
                  <a:pt x="20351" y="17084"/>
                  <a:pt x="19910" y="16783"/>
                  <a:pt x="19176" y="16783"/>
                </a:cubicBezTo>
                <a:cubicBezTo>
                  <a:pt x="18661" y="16783"/>
                  <a:pt x="17927" y="17084"/>
                  <a:pt x="17706" y="17536"/>
                </a:cubicBezTo>
                <a:cubicBezTo>
                  <a:pt x="17192" y="17837"/>
                  <a:pt x="16971" y="18590"/>
                  <a:pt x="16971" y="19041"/>
                </a:cubicBezTo>
                <a:cubicBezTo>
                  <a:pt x="16971" y="19794"/>
                  <a:pt x="17192" y="20321"/>
                  <a:pt x="17706" y="20847"/>
                </a:cubicBezTo>
                <a:cubicBezTo>
                  <a:pt x="17927" y="21299"/>
                  <a:pt x="18661" y="21600"/>
                  <a:pt x="19176" y="21600"/>
                </a:cubicBezTo>
                <a:cubicBezTo>
                  <a:pt x="19910" y="21600"/>
                  <a:pt x="20351" y="21299"/>
                  <a:pt x="20865" y="2084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0" name="Shape 2960"/>
          <p:cNvSpPr/>
          <p:nvPr/>
        </p:nvSpPr>
        <p:spPr>
          <a:xfrm>
            <a:off x="16362567" y="5485149"/>
            <a:ext cx="254957" cy="55053"/>
          </a:xfrm>
          <a:custGeom>
            <a:avLst/>
            <a:gdLst/>
            <a:ahLst/>
            <a:cxnLst>
              <a:cxn ang="0">
                <a:pos x="wd2" y="hd2"/>
              </a:cxn>
              <a:cxn ang="5400000">
                <a:pos x="wd2" y="hd2"/>
              </a:cxn>
              <a:cxn ang="10800000">
                <a:pos x="wd2" y="hd2"/>
              </a:cxn>
              <a:cxn ang="16200000">
                <a:pos x="wd2" y="hd2"/>
              </a:cxn>
            </a:cxnLst>
            <a:rect l="0" t="0" r="r" b="b"/>
            <a:pathLst>
              <a:path w="21600" h="21600" extrusionOk="0">
                <a:moveTo>
                  <a:pt x="2290" y="21600"/>
                </a:moveTo>
                <a:cubicBezTo>
                  <a:pt x="1755" y="21600"/>
                  <a:pt x="992" y="20520"/>
                  <a:pt x="763" y="19440"/>
                </a:cubicBezTo>
                <a:cubicBezTo>
                  <a:pt x="229" y="16920"/>
                  <a:pt x="0" y="13320"/>
                  <a:pt x="0" y="10800"/>
                </a:cubicBezTo>
                <a:cubicBezTo>
                  <a:pt x="0" y="8640"/>
                  <a:pt x="229" y="5040"/>
                  <a:pt x="763" y="2520"/>
                </a:cubicBezTo>
                <a:cubicBezTo>
                  <a:pt x="992" y="1440"/>
                  <a:pt x="1755" y="0"/>
                  <a:pt x="2290" y="0"/>
                </a:cubicBezTo>
                <a:cubicBezTo>
                  <a:pt x="3053" y="0"/>
                  <a:pt x="3587" y="1440"/>
                  <a:pt x="4045" y="2520"/>
                </a:cubicBezTo>
                <a:cubicBezTo>
                  <a:pt x="4580" y="5040"/>
                  <a:pt x="4808" y="8640"/>
                  <a:pt x="4808" y="10800"/>
                </a:cubicBezTo>
                <a:cubicBezTo>
                  <a:pt x="4808" y="13320"/>
                  <a:pt x="4580" y="16920"/>
                  <a:pt x="4045" y="19440"/>
                </a:cubicBezTo>
                <a:cubicBezTo>
                  <a:pt x="3587" y="20520"/>
                  <a:pt x="3053" y="21600"/>
                  <a:pt x="2290" y="21600"/>
                </a:cubicBezTo>
                <a:close/>
                <a:moveTo>
                  <a:pt x="12441" y="19440"/>
                </a:moveTo>
                <a:cubicBezTo>
                  <a:pt x="12975" y="16920"/>
                  <a:pt x="13204" y="13320"/>
                  <a:pt x="13204" y="10800"/>
                </a:cubicBezTo>
                <a:cubicBezTo>
                  <a:pt x="13204" y="8640"/>
                  <a:pt x="12975" y="5040"/>
                  <a:pt x="12441" y="2520"/>
                </a:cubicBezTo>
                <a:cubicBezTo>
                  <a:pt x="12212" y="1440"/>
                  <a:pt x="11449" y="0"/>
                  <a:pt x="10914" y="0"/>
                </a:cubicBezTo>
                <a:cubicBezTo>
                  <a:pt x="10151" y="0"/>
                  <a:pt x="9693" y="1440"/>
                  <a:pt x="9159" y="2520"/>
                </a:cubicBezTo>
                <a:cubicBezTo>
                  <a:pt x="8625" y="5040"/>
                  <a:pt x="8396" y="8640"/>
                  <a:pt x="8396" y="10800"/>
                </a:cubicBezTo>
                <a:cubicBezTo>
                  <a:pt x="8396" y="13320"/>
                  <a:pt x="8625" y="16920"/>
                  <a:pt x="9159" y="19440"/>
                </a:cubicBezTo>
                <a:cubicBezTo>
                  <a:pt x="9693" y="20520"/>
                  <a:pt x="10151" y="21600"/>
                  <a:pt x="10914" y="21600"/>
                </a:cubicBezTo>
                <a:cubicBezTo>
                  <a:pt x="11449" y="21600"/>
                  <a:pt x="12212" y="20520"/>
                  <a:pt x="12441" y="19440"/>
                </a:cubicBezTo>
                <a:close/>
                <a:moveTo>
                  <a:pt x="21142" y="19440"/>
                </a:moveTo>
                <a:cubicBezTo>
                  <a:pt x="21371" y="16920"/>
                  <a:pt x="21600" y="13320"/>
                  <a:pt x="21600" y="10800"/>
                </a:cubicBezTo>
                <a:cubicBezTo>
                  <a:pt x="21600" y="8640"/>
                  <a:pt x="21371" y="5040"/>
                  <a:pt x="21142" y="2520"/>
                </a:cubicBezTo>
                <a:cubicBezTo>
                  <a:pt x="20608" y="1440"/>
                  <a:pt x="19845" y="0"/>
                  <a:pt x="19310" y="0"/>
                </a:cubicBezTo>
                <a:cubicBezTo>
                  <a:pt x="18852" y="0"/>
                  <a:pt x="18089" y="1440"/>
                  <a:pt x="17555" y="2520"/>
                </a:cubicBezTo>
                <a:cubicBezTo>
                  <a:pt x="17326" y="5040"/>
                  <a:pt x="17020" y="8640"/>
                  <a:pt x="17020" y="10800"/>
                </a:cubicBezTo>
                <a:cubicBezTo>
                  <a:pt x="17020" y="13320"/>
                  <a:pt x="17326" y="16920"/>
                  <a:pt x="17555" y="19440"/>
                </a:cubicBezTo>
                <a:cubicBezTo>
                  <a:pt x="18089" y="20520"/>
                  <a:pt x="18852" y="21600"/>
                  <a:pt x="19310" y="21600"/>
                </a:cubicBezTo>
                <a:cubicBezTo>
                  <a:pt x="19845" y="21600"/>
                  <a:pt x="20608" y="20520"/>
                  <a:pt x="21142" y="1944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1" name="Shape 2961"/>
          <p:cNvSpPr/>
          <p:nvPr/>
        </p:nvSpPr>
        <p:spPr>
          <a:xfrm>
            <a:off x="17306041" y="5485149"/>
            <a:ext cx="155002" cy="55053"/>
          </a:xfrm>
          <a:custGeom>
            <a:avLst/>
            <a:gdLst/>
            <a:ahLst/>
            <a:cxnLst>
              <a:cxn ang="0">
                <a:pos x="wd2" y="hd2"/>
              </a:cxn>
              <a:cxn ang="5400000">
                <a:pos x="wd2" y="hd2"/>
              </a:cxn>
              <a:cxn ang="10800000">
                <a:pos x="wd2" y="hd2"/>
              </a:cxn>
              <a:cxn ang="16200000">
                <a:pos x="wd2" y="hd2"/>
              </a:cxn>
            </a:cxnLst>
            <a:rect l="0" t="0" r="r" b="b"/>
            <a:pathLst>
              <a:path w="21600" h="21600" extrusionOk="0">
                <a:moveTo>
                  <a:pt x="4193" y="21600"/>
                </a:moveTo>
                <a:cubicBezTo>
                  <a:pt x="2922" y="21600"/>
                  <a:pt x="2160" y="20520"/>
                  <a:pt x="1271" y="19440"/>
                </a:cubicBezTo>
                <a:cubicBezTo>
                  <a:pt x="381" y="16920"/>
                  <a:pt x="0" y="13320"/>
                  <a:pt x="0" y="10800"/>
                </a:cubicBezTo>
                <a:cubicBezTo>
                  <a:pt x="0" y="8640"/>
                  <a:pt x="381" y="5040"/>
                  <a:pt x="1271" y="2520"/>
                </a:cubicBezTo>
                <a:cubicBezTo>
                  <a:pt x="2160" y="1440"/>
                  <a:pt x="2922" y="0"/>
                  <a:pt x="4193" y="0"/>
                </a:cubicBezTo>
                <a:cubicBezTo>
                  <a:pt x="5082" y="0"/>
                  <a:pt x="6353" y="1440"/>
                  <a:pt x="6734" y="2520"/>
                </a:cubicBezTo>
                <a:cubicBezTo>
                  <a:pt x="7624" y="5040"/>
                  <a:pt x="8005" y="8640"/>
                  <a:pt x="8005" y="10800"/>
                </a:cubicBezTo>
                <a:cubicBezTo>
                  <a:pt x="8005" y="13320"/>
                  <a:pt x="7624" y="16920"/>
                  <a:pt x="6734" y="19440"/>
                </a:cubicBezTo>
                <a:cubicBezTo>
                  <a:pt x="6353" y="20520"/>
                  <a:pt x="5082" y="21600"/>
                  <a:pt x="4193" y="21600"/>
                </a:cubicBezTo>
                <a:close/>
                <a:moveTo>
                  <a:pt x="20329" y="19440"/>
                </a:moveTo>
                <a:cubicBezTo>
                  <a:pt x="21219" y="16920"/>
                  <a:pt x="21600" y="13320"/>
                  <a:pt x="21600" y="10800"/>
                </a:cubicBezTo>
                <a:cubicBezTo>
                  <a:pt x="21600" y="8640"/>
                  <a:pt x="21219" y="5040"/>
                  <a:pt x="20329" y="2520"/>
                </a:cubicBezTo>
                <a:cubicBezTo>
                  <a:pt x="19948" y="1440"/>
                  <a:pt x="18678" y="0"/>
                  <a:pt x="17788" y="0"/>
                </a:cubicBezTo>
                <a:cubicBezTo>
                  <a:pt x="16518" y="0"/>
                  <a:pt x="15628" y="1440"/>
                  <a:pt x="14866" y="2520"/>
                </a:cubicBezTo>
                <a:cubicBezTo>
                  <a:pt x="13976" y="5040"/>
                  <a:pt x="13595" y="8640"/>
                  <a:pt x="13595" y="10800"/>
                </a:cubicBezTo>
                <a:cubicBezTo>
                  <a:pt x="13595" y="13320"/>
                  <a:pt x="13976" y="16920"/>
                  <a:pt x="14866" y="19440"/>
                </a:cubicBezTo>
                <a:cubicBezTo>
                  <a:pt x="15628" y="20520"/>
                  <a:pt x="16518" y="21600"/>
                  <a:pt x="17788" y="21600"/>
                </a:cubicBezTo>
                <a:cubicBezTo>
                  <a:pt x="18678" y="21600"/>
                  <a:pt x="19948" y="20520"/>
                  <a:pt x="20329" y="1944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2" name="Shape 2962"/>
          <p:cNvSpPr/>
          <p:nvPr/>
        </p:nvSpPr>
        <p:spPr>
          <a:xfrm>
            <a:off x="18249518" y="5485149"/>
            <a:ext cx="59045" cy="55053"/>
          </a:xfrm>
          <a:custGeom>
            <a:avLst/>
            <a:gdLst/>
            <a:ahLst/>
            <a:cxnLst>
              <a:cxn ang="0">
                <a:pos x="wd2" y="hd2"/>
              </a:cxn>
              <a:cxn ang="5400000">
                <a:pos x="wd2" y="hd2"/>
              </a:cxn>
              <a:cxn ang="10800000">
                <a:pos x="wd2" y="hd2"/>
              </a:cxn>
              <a:cxn ang="16200000">
                <a:pos x="wd2" y="hd2"/>
              </a:cxn>
            </a:cxnLst>
            <a:rect l="0" t="0" r="r" b="b"/>
            <a:pathLst>
              <a:path w="21600" h="21600" extrusionOk="0">
                <a:moveTo>
                  <a:pt x="11475" y="21600"/>
                </a:moveTo>
                <a:cubicBezTo>
                  <a:pt x="8100" y="21600"/>
                  <a:pt x="5738" y="20520"/>
                  <a:pt x="3375" y="19440"/>
                </a:cubicBezTo>
                <a:cubicBezTo>
                  <a:pt x="1350" y="16920"/>
                  <a:pt x="0" y="13320"/>
                  <a:pt x="0" y="10800"/>
                </a:cubicBezTo>
                <a:cubicBezTo>
                  <a:pt x="0" y="8640"/>
                  <a:pt x="1350" y="5040"/>
                  <a:pt x="3375" y="2520"/>
                </a:cubicBezTo>
                <a:cubicBezTo>
                  <a:pt x="5738" y="1440"/>
                  <a:pt x="8100" y="0"/>
                  <a:pt x="11475" y="0"/>
                </a:cubicBezTo>
                <a:cubicBezTo>
                  <a:pt x="13500" y="0"/>
                  <a:pt x="16875" y="1440"/>
                  <a:pt x="18225" y="2520"/>
                </a:cubicBezTo>
                <a:cubicBezTo>
                  <a:pt x="20250" y="5040"/>
                  <a:pt x="21600" y="8640"/>
                  <a:pt x="21600" y="10800"/>
                </a:cubicBezTo>
                <a:cubicBezTo>
                  <a:pt x="21600" y="13320"/>
                  <a:pt x="20250" y="16920"/>
                  <a:pt x="18225" y="19440"/>
                </a:cubicBezTo>
                <a:cubicBezTo>
                  <a:pt x="16875" y="20520"/>
                  <a:pt x="13500" y="21600"/>
                  <a:pt x="1147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3" name="Shape 2963"/>
          <p:cNvSpPr/>
          <p:nvPr/>
        </p:nvSpPr>
        <p:spPr>
          <a:xfrm>
            <a:off x="18989106" y="5326817"/>
            <a:ext cx="372622" cy="369313"/>
          </a:xfrm>
          <a:custGeom>
            <a:avLst/>
            <a:gdLst/>
            <a:ahLst/>
            <a:cxnLst>
              <a:cxn ang="0">
                <a:pos x="wd2" y="hd2"/>
              </a:cxn>
              <a:cxn ang="5400000">
                <a:pos x="wd2" y="hd2"/>
              </a:cxn>
              <a:cxn ang="10800000">
                <a:pos x="wd2" y="hd2"/>
              </a:cxn>
              <a:cxn ang="16200000">
                <a:pos x="wd2" y="hd2"/>
              </a:cxn>
            </a:cxnLst>
            <a:rect l="0" t="0" r="r" b="b"/>
            <a:pathLst>
              <a:path w="21470" h="21508" extrusionOk="0">
                <a:moveTo>
                  <a:pt x="21078" y="14991"/>
                </a:moveTo>
                <a:cubicBezTo>
                  <a:pt x="15652" y="9420"/>
                  <a:pt x="15652" y="9420"/>
                  <a:pt x="15652" y="9420"/>
                </a:cubicBezTo>
                <a:cubicBezTo>
                  <a:pt x="15339" y="9053"/>
                  <a:pt x="14609" y="9053"/>
                  <a:pt x="14296" y="9420"/>
                </a:cubicBezTo>
                <a:cubicBezTo>
                  <a:pt x="12522" y="11312"/>
                  <a:pt x="12522" y="11312"/>
                  <a:pt x="12522" y="11312"/>
                </a:cubicBezTo>
                <a:cubicBezTo>
                  <a:pt x="10278" y="9053"/>
                  <a:pt x="10278" y="9053"/>
                  <a:pt x="10278" y="9053"/>
                </a:cubicBezTo>
                <a:cubicBezTo>
                  <a:pt x="12209" y="7266"/>
                  <a:pt x="12209" y="7266"/>
                  <a:pt x="12209" y="7266"/>
                </a:cubicBezTo>
                <a:cubicBezTo>
                  <a:pt x="12522" y="6740"/>
                  <a:pt x="12522" y="6267"/>
                  <a:pt x="12209" y="5899"/>
                </a:cubicBezTo>
                <a:cubicBezTo>
                  <a:pt x="6626" y="276"/>
                  <a:pt x="6626" y="276"/>
                  <a:pt x="6626" y="276"/>
                </a:cubicBezTo>
                <a:cubicBezTo>
                  <a:pt x="6261" y="-92"/>
                  <a:pt x="5583" y="-92"/>
                  <a:pt x="5217" y="276"/>
                </a:cubicBezTo>
                <a:cubicBezTo>
                  <a:pt x="365" y="5374"/>
                  <a:pt x="365" y="5374"/>
                  <a:pt x="365" y="5374"/>
                </a:cubicBezTo>
                <a:cubicBezTo>
                  <a:pt x="209" y="5531"/>
                  <a:pt x="0" y="5689"/>
                  <a:pt x="0" y="5899"/>
                </a:cubicBezTo>
                <a:cubicBezTo>
                  <a:pt x="0" y="6267"/>
                  <a:pt x="209" y="6425"/>
                  <a:pt x="365" y="6582"/>
                </a:cubicBezTo>
                <a:cubicBezTo>
                  <a:pt x="5948" y="12206"/>
                  <a:pt x="5948" y="12206"/>
                  <a:pt x="5948" y="12206"/>
                </a:cubicBezTo>
                <a:cubicBezTo>
                  <a:pt x="6104" y="12363"/>
                  <a:pt x="6261" y="12363"/>
                  <a:pt x="6470" y="12363"/>
                </a:cubicBezTo>
                <a:cubicBezTo>
                  <a:pt x="6783" y="12363"/>
                  <a:pt x="6991" y="12363"/>
                  <a:pt x="7148" y="12206"/>
                </a:cubicBezTo>
                <a:cubicBezTo>
                  <a:pt x="9078" y="10261"/>
                  <a:pt x="9078" y="10261"/>
                  <a:pt x="9078" y="10261"/>
                </a:cubicBezTo>
                <a:cubicBezTo>
                  <a:pt x="11165" y="12574"/>
                  <a:pt x="11165" y="12574"/>
                  <a:pt x="11165" y="12574"/>
                </a:cubicBezTo>
                <a:cubicBezTo>
                  <a:pt x="9391" y="14308"/>
                  <a:pt x="9391" y="14308"/>
                  <a:pt x="9391" y="14308"/>
                </a:cubicBezTo>
                <a:cubicBezTo>
                  <a:pt x="9078" y="14834"/>
                  <a:pt x="9078" y="15359"/>
                  <a:pt x="9391" y="15727"/>
                </a:cubicBezTo>
                <a:cubicBezTo>
                  <a:pt x="14974" y="21298"/>
                  <a:pt x="14974" y="21298"/>
                  <a:pt x="14974" y="21298"/>
                </a:cubicBezTo>
                <a:cubicBezTo>
                  <a:pt x="15130" y="21508"/>
                  <a:pt x="15339" y="21508"/>
                  <a:pt x="15496" y="21508"/>
                </a:cubicBezTo>
                <a:cubicBezTo>
                  <a:pt x="15861" y="21508"/>
                  <a:pt x="16017" y="21508"/>
                  <a:pt x="16174" y="21298"/>
                </a:cubicBezTo>
                <a:cubicBezTo>
                  <a:pt x="21078" y="16253"/>
                  <a:pt x="21078" y="16253"/>
                  <a:pt x="21078" y="16253"/>
                </a:cubicBezTo>
                <a:cubicBezTo>
                  <a:pt x="21600" y="15885"/>
                  <a:pt x="21600" y="15359"/>
                  <a:pt x="21078" y="14991"/>
                </a:cubicBezTo>
                <a:close/>
                <a:moveTo>
                  <a:pt x="6470" y="10261"/>
                </a:moveTo>
                <a:cubicBezTo>
                  <a:pt x="2296" y="5899"/>
                  <a:pt x="2296" y="5899"/>
                  <a:pt x="2296" y="5899"/>
                </a:cubicBezTo>
                <a:cubicBezTo>
                  <a:pt x="5948" y="2378"/>
                  <a:pt x="5948" y="2378"/>
                  <a:pt x="5948" y="2378"/>
                </a:cubicBezTo>
                <a:cubicBezTo>
                  <a:pt x="10122" y="6582"/>
                  <a:pt x="10122" y="6582"/>
                  <a:pt x="10122" y="6582"/>
                </a:cubicBezTo>
                <a:cubicBezTo>
                  <a:pt x="9078" y="7634"/>
                  <a:pt x="9078" y="7634"/>
                  <a:pt x="9078" y="7634"/>
                </a:cubicBezTo>
                <a:cubicBezTo>
                  <a:pt x="8348" y="6950"/>
                  <a:pt x="8348" y="6950"/>
                  <a:pt x="8348" y="6950"/>
                </a:cubicBezTo>
                <a:cubicBezTo>
                  <a:pt x="7826" y="6582"/>
                  <a:pt x="7304" y="6582"/>
                  <a:pt x="6991" y="6950"/>
                </a:cubicBezTo>
                <a:cubicBezTo>
                  <a:pt x="6626" y="7266"/>
                  <a:pt x="6626" y="8001"/>
                  <a:pt x="6991" y="8369"/>
                </a:cubicBezTo>
                <a:cubicBezTo>
                  <a:pt x="7670" y="9053"/>
                  <a:pt x="7670" y="9053"/>
                  <a:pt x="7670" y="9053"/>
                </a:cubicBezTo>
                <a:lnTo>
                  <a:pt x="6470" y="10261"/>
                </a:lnTo>
                <a:close/>
                <a:moveTo>
                  <a:pt x="15496" y="19196"/>
                </a:moveTo>
                <a:cubicBezTo>
                  <a:pt x="11322" y="14991"/>
                  <a:pt x="11322" y="14991"/>
                  <a:pt x="11322" y="14991"/>
                </a:cubicBezTo>
                <a:cubicBezTo>
                  <a:pt x="12522" y="13940"/>
                  <a:pt x="12522" y="13940"/>
                  <a:pt x="12522" y="13940"/>
                </a:cubicBezTo>
                <a:cubicBezTo>
                  <a:pt x="13252" y="14676"/>
                  <a:pt x="13252" y="14676"/>
                  <a:pt x="13252" y="14676"/>
                </a:cubicBezTo>
                <a:cubicBezTo>
                  <a:pt x="13409" y="14834"/>
                  <a:pt x="13565" y="14834"/>
                  <a:pt x="13930" y="14834"/>
                </a:cubicBezTo>
                <a:cubicBezTo>
                  <a:pt x="14087" y="14834"/>
                  <a:pt x="14296" y="14834"/>
                  <a:pt x="14452" y="14676"/>
                </a:cubicBezTo>
                <a:cubicBezTo>
                  <a:pt x="14817" y="14308"/>
                  <a:pt x="14817" y="13625"/>
                  <a:pt x="14452" y="13257"/>
                </a:cubicBezTo>
                <a:cubicBezTo>
                  <a:pt x="13774" y="12574"/>
                  <a:pt x="13774" y="12574"/>
                  <a:pt x="13774" y="12574"/>
                </a:cubicBezTo>
                <a:cubicBezTo>
                  <a:pt x="14974" y="11312"/>
                  <a:pt x="14974" y="11312"/>
                  <a:pt x="14974" y="11312"/>
                </a:cubicBezTo>
                <a:cubicBezTo>
                  <a:pt x="19148" y="15727"/>
                  <a:pt x="19148" y="15727"/>
                  <a:pt x="19148" y="15727"/>
                </a:cubicBezTo>
                <a:lnTo>
                  <a:pt x="15496" y="19196"/>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4" name="Shape 2964"/>
          <p:cNvSpPr/>
          <p:nvPr/>
        </p:nvSpPr>
        <p:spPr>
          <a:xfrm>
            <a:off x="19880609" y="5326817"/>
            <a:ext cx="370892" cy="369313"/>
          </a:xfrm>
          <a:custGeom>
            <a:avLst/>
            <a:gdLst/>
            <a:ahLst/>
            <a:cxnLst>
              <a:cxn ang="0">
                <a:pos x="wd2" y="hd2"/>
              </a:cxn>
              <a:cxn ang="5400000">
                <a:pos x="wd2" y="hd2"/>
              </a:cxn>
              <a:cxn ang="10800000">
                <a:pos x="wd2" y="hd2"/>
              </a:cxn>
              <a:cxn ang="16200000">
                <a:pos x="wd2" y="hd2"/>
              </a:cxn>
            </a:cxnLst>
            <a:rect l="0" t="0" r="r" b="b"/>
            <a:pathLst>
              <a:path w="21600" h="21508" extrusionOk="0">
                <a:moveTo>
                  <a:pt x="8777" y="11312"/>
                </a:moveTo>
                <a:cubicBezTo>
                  <a:pt x="8777" y="11838"/>
                  <a:pt x="8409" y="12206"/>
                  <a:pt x="7883" y="12206"/>
                </a:cubicBezTo>
                <a:cubicBezTo>
                  <a:pt x="6307" y="12206"/>
                  <a:pt x="6307" y="12206"/>
                  <a:pt x="6307" y="12206"/>
                </a:cubicBezTo>
                <a:cubicBezTo>
                  <a:pt x="6149" y="12206"/>
                  <a:pt x="5991" y="12206"/>
                  <a:pt x="5781" y="12048"/>
                </a:cubicBezTo>
                <a:cubicBezTo>
                  <a:pt x="368" y="6582"/>
                  <a:pt x="368" y="6582"/>
                  <a:pt x="368" y="6582"/>
                </a:cubicBezTo>
                <a:cubicBezTo>
                  <a:pt x="210" y="6425"/>
                  <a:pt x="0" y="6057"/>
                  <a:pt x="0" y="5899"/>
                </a:cubicBezTo>
                <a:cubicBezTo>
                  <a:pt x="0" y="5531"/>
                  <a:pt x="210" y="5374"/>
                  <a:pt x="368" y="5163"/>
                </a:cubicBezTo>
                <a:cubicBezTo>
                  <a:pt x="5255" y="276"/>
                  <a:pt x="5255" y="276"/>
                  <a:pt x="5255" y="276"/>
                </a:cubicBezTo>
                <a:cubicBezTo>
                  <a:pt x="5623" y="-92"/>
                  <a:pt x="6149" y="-92"/>
                  <a:pt x="6517" y="276"/>
                </a:cubicBezTo>
                <a:cubicBezTo>
                  <a:pt x="12088" y="5689"/>
                  <a:pt x="12088" y="5689"/>
                  <a:pt x="12088" y="5689"/>
                </a:cubicBezTo>
                <a:cubicBezTo>
                  <a:pt x="12455" y="6057"/>
                  <a:pt x="12455" y="6740"/>
                  <a:pt x="12088" y="7108"/>
                </a:cubicBezTo>
                <a:cubicBezTo>
                  <a:pt x="11562" y="7476"/>
                  <a:pt x="11036" y="7476"/>
                  <a:pt x="10721" y="7108"/>
                </a:cubicBezTo>
                <a:cubicBezTo>
                  <a:pt x="5991" y="2220"/>
                  <a:pt x="5991" y="2220"/>
                  <a:pt x="5991" y="2220"/>
                </a:cubicBezTo>
                <a:cubicBezTo>
                  <a:pt x="2312" y="5899"/>
                  <a:pt x="2312" y="5899"/>
                  <a:pt x="2312" y="5899"/>
                </a:cubicBezTo>
                <a:cubicBezTo>
                  <a:pt x="6832" y="10261"/>
                  <a:pt x="6832" y="10261"/>
                  <a:pt x="6832" y="10261"/>
                </a:cubicBezTo>
                <a:cubicBezTo>
                  <a:pt x="7883" y="10261"/>
                  <a:pt x="7883" y="10261"/>
                  <a:pt x="7883" y="10261"/>
                </a:cubicBezTo>
                <a:cubicBezTo>
                  <a:pt x="8409" y="10261"/>
                  <a:pt x="8777" y="10787"/>
                  <a:pt x="8777" y="11312"/>
                </a:cubicBezTo>
                <a:close/>
                <a:moveTo>
                  <a:pt x="21232" y="14991"/>
                </a:moveTo>
                <a:cubicBezTo>
                  <a:pt x="15977" y="9578"/>
                  <a:pt x="15977" y="9578"/>
                  <a:pt x="15977" y="9578"/>
                </a:cubicBezTo>
                <a:cubicBezTo>
                  <a:pt x="15766" y="9420"/>
                  <a:pt x="15451" y="9420"/>
                  <a:pt x="15241" y="9420"/>
                </a:cubicBezTo>
                <a:cubicBezTo>
                  <a:pt x="13874" y="9420"/>
                  <a:pt x="13874" y="9420"/>
                  <a:pt x="13874" y="9420"/>
                </a:cubicBezTo>
                <a:cubicBezTo>
                  <a:pt x="13349" y="9420"/>
                  <a:pt x="12823" y="9736"/>
                  <a:pt x="12823" y="10261"/>
                </a:cubicBezTo>
                <a:cubicBezTo>
                  <a:pt x="12823" y="10787"/>
                  <a:pt x="13349" y="11312"/>
                  <a:pt x="13874" y="11312"/>
                </a:cubicBezTo>
                <a:cubicBezTo>
                  <a:pt x="14715" y="11312"/>
                  <a:pt x="14715" y="11312"/>
                  <a:pt x="14715" y="11312"/>
                </a:cubicBezTo>
                <a:cubicBezTo>
                  <a:pt x="19288" y="15727"/>
                  <a:pt x="19288" y="15727"/>
                  <a:pt x="19288" y="15727"/>
                </a:cubicBezTo>
                <a:cubicBezTo>
                  <a:pt x="15766" y="19406"/>
                  <a:pt x="15766" y="19406"/>
                  <a:pt x="15766" y="19406"/>
                </a:cubicBezTo>
                <a:cubicBezTo>
                  <a:pt x="10879" y="14466"/>
                  <a:pt x="10879" y="14466"/>
                  <a:pt x="10879" y="14466"/>
                </a:cubicBezTo>
                <a:cubicBezTo>
                  <a:pt x="10511" y="14150"/>
                  <a:pt x="9985" y="14150"/>
                  <a:pt x="9670" y="14466"/>
                </a:cubicBezTo>
                <a:cubicBezTo>
                  <a:pt x="9302" y="14834"/>
                  <a:pt x="9302" y="15517"/>
                  <a:pt x="9670" y="15885"/>
                </a:cubicBezTo>
                <a:cubicBezTo>
                  <a:pt x="15083" y="21298"/>
                  <a:pt x="15083" y="21298"/>
                  <a:pt x="15083" y="21298"/>
                </a:cubicBezTo>
                <a:cubicBezTo>
                  <a:pt x="15241" y="21508"/>
                  <a:pt x="15451" y="21508"/>
                  <a:pt x="15766" y="21508"/>
                </a:cubicBezTo>
                <a:cubicBezTo>
                  <a:pt x="15977" y="21508"/>
                  <a:pt x="16134" y="21508"/>
                  <a:pt x="16502" y="21298"/>
                </a:cubicBezTo>
                <a:cubicBezTo>
                  <a:pt x="21232" y="16410"/>
                  <a:pt x="21232" y="16410"/>
                  <a:pt x="21232" y="16410"/>
                </a:cubicBezTo>
                <a:cubicBezTo>
                  <a:pt x="21390" y="16253"/>
                  <a:pt x="21600" y="16042"/>
                  <a:pt x="21600" y="15727"/>
                </a:cubicBezTo>
                <a:cubicBezTo>
                  <a:pt x="21600" y="15517"/>
                  <a:pt x="21390" y="15201"/>
                  <a:pt x="21232" y="14991"/>
                </a:cubicBezTo>
                <a:close/>
                <a:moveTo>
                  <a:pt x="14400" y="5374"/>
                </a:moveTo>
                <a:cubicBezTo>
                  <a:pt x="14926" y="5374"/>
                  <a:pt x="15241" y="5006"/>
                  <a:pt x="15241" y="4480"/>
                </a:cubicBezTo>
                <a:cubicBezTo>
                  <a:pt x="15241" y="2010"/>
                  <a:pt x="15241" y="2010"/>
                  <a:pt x="15241" y="2010"/>
                </a:cubicBezTo>
                <a:cubicBezTo>
                  <a:pt x="15241" y="1485"/>
                  <a:pt x="14926" y="1169"/>
                  <a:pt x="14400" y="1169"/>
                </a:cubicBezTo>
                <a:cubicBezTo>
                  <a:pt x="13874" y="1169"/>
                  <a:pt x="13349" y="1485"/>
                  <a:pt x="13349" y="2010"/>
                </a:cubicBezTo>
                <a:cubicBezTo>
                  <a:pt x="13349" y="4480"/>
                  <a:pt x="13349" y="4480"/>
                  <a:pt x="13349" y="4480"/>
                </a:cubicBezTo>
                <a:cubicBezTo>
                  <a:pt x="13349" y="5006"/>
                  <a:pt x="13874" y="5374"/>
                  <a:pt x="14400" y="5374"/>
                </a:cubicBezTo>
                <a:close/>
                <a:moveTo>
                  <a:pt x="17028" y="8159"/>
                </a:moveTo>
                <a:cubicBezTo>
                  <a:pt x="19498" y="8159"/>
                  <a:pt x="19498" y="8159"/>
                  <a:pt x="19498" y="8159"/>
                </a:cubicBezTo>
                <a:cubicBezTo>
                  <a:pt x="20023" y="8159"/>
                  <a:pt x="20339" y="7844"/>
                  <a:pt x="20339" y="7266"/>
                </a:cubicBezTo>
                <a:cubicBezTo>
                  <a:pt x="20339" y="6740"/>
                  <a:pt x="20023" y="6425"/>
                  <a:pt x="19498" y="6425"/>
                </a:cubicBezTo>
                <a:cubicBezTo>
                  <a:pt x="17028" y="6425"/>
                  <a:pt x="17028" y="6425"/>
                  <a:pt x="17028" y="6425"/>
                </a:cubicBezTo>
                <a:cubicBezTo>
                  <a:pt x="16502" y="6425"/>
                  <a:pt x="16134" y="6740"/>
                  <a:pt x="16134" y="7266"/>
                </a:cubicBezTo>
                <a:cubicBezTo>
                  <a:pt x="16134" y="7844"/>
                  <a:pt x="16502" y="8159"/>
                  <a:pt x="17028" y="8159"/>
                </a:cubicBezTo>
                <a:close/>
                <a:moveTo>
                  <a:pt x="7358" y="16042"/>
                </a:moveTo>
                <a:cubicBezTo>
                  <a:pt x="6832" y="16042"/>
                  <a:pt x="6307" y="16568"/>
                  <a:pt x="6307" y="17093"/>
                </a:cubicBezTo>
                <a:cubicBezTo>
                  <a:pt x="6307" y="19406"/>
                  <a:pt x="6307" y="19406"/>
                  <a:pt x="6307" y="19406"/>
                </a:cubicBezTo>
                <a:cubicBezTo>
                  <a:pt x="6307" y="19931"/>
                  <a:pt x="6832" y="20247"/>
                  <a:pt x="7358" y="20247"/>
                </a:cubicBezTo>
                <a:cubicBezTo>
                  <a:pt x="7883" y="20247"/>
                  <a:pt x="8251" y="19931"/>
                  <a:pt x="8251" y="19406"/>
                </a:cubicBezTo>
                <a:cubicBezTo>
                  <a:pt x="8251" y="17093"/>
                  <a:pt x="8251" y="17093"/>
                  <a:pt x="8251" y="17093"/>
                </a:cubicBezTo>
                <a:cubicBezTo>
                  <a:pt x="8251" y="16568"/>
                  <a:pt x="7883" y="16042"/>
                  <a:pt x="7358" y="16042"/>
                </a:cubicBezTo>
                <a:close/>
                <a:moveTo>
                  <a:pt x="4415" y="13415"/>
                </a:moveTo>
                <a:cubicBezTo>
                  <a:pt x="2102" y="13415"/>
                  <a:pt x="2102" y="13415"/>
                  <a:pt x="2102" y="13415"/>
                </a:cubicBezTo>
                <a:cubicBezTo>
                  <a:pt x="1577" y="13415"/>
                  <a:pt x="1261" y="13782"/>
                  <a:pt x="1261" y="14308"/>
                </a:cubicBezTo>
                <a:cubicBezTo>
                  <a:pt x="1261" y="14834"/>
                  <a:pt x="1577" y="15201"/>
                  <a:pt x="2102" y="15201"/>
                </a:cubicBezTo>
                <a:cubicBezTo>
                  <a:pt x="4415" y="15201"/>
                  <a:pt x="4415" y="15201"/>
                  <a:pt x="4415" y="15201"/>
                </a:cubicBezTo>
                <a:cubicBezTo>
                  <a:pt x="4940" y="15201"/>
                  <a:pt x="5466" y="14834"/>
                  <a:pt x="5466" y="14308"/>
                </a:cubicBezTo>
                <a:cubicBezTo>
                  <a:pt x="5466" y="13782"/>
                  <a:pt x="4940" y="13415"/>
                  <a:pt x="4415" y="1341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5" name="Shape 2965"/>
          <p:cNvSpPr/>
          <p:nvPr/>
        </p:nvSpPr>
        <p:spPr>
          <a:xfrm>
            <a:off x="20776117" y="5345227"/>
            <a:ext cx="370892" cy="334909"/>
          </a:xfrm>
          <a:custGeom>
            <a:avLst/>
            <a:gdLst/>
            <a:ahLst/>
            <a:cxnLst>
              <a:cxn ang="0">
                <a:pos x="wd2" y="hd2"/>
              </a:cxn>
              <a:cxn ang="5400000">
                <a:pos x="wd2" y="hd2"/>
              </a:cxn>
              <a:cxn ang="10800000">
                <a:pos x="wd2" y="hd2"/>
              </a:cxn>
              <a:cxn ang="16200000">
                <a:pos x="wd2" y="hd2"/>
              </a:cxn>
            </a:cxnLst>
            <a:rect l="0" t="0" r="r" b="b"/>
            <a:pathLst>
              <a:path w="21600" h="21600" extrusionOk="0">
                <a:moveTo>
                  <a:pt x="3731" y="4437"/>
                </a:moveTo>
                <a:cubicBezTo>
                  <a:pt x="3731" y="3853"/>
                  <a:pt x="4257" y="3503"/>
                  <a:pt x="4782" y="3503"/>
                </a:cubicBezTo>
                <a:cubicBezTo>
                  <a:pt x="17028" y="3503"/>
                  <a:pt x="17028" y="3503"/>
                  <a:pt x="17028" y="3503"/>
                </a:cubicBezTo>
                <a:cubicBezTo>
                  <a:pt x="17553" y="3503"/>
                  <a:pt x="17921" y="3853"/>
                  <a:pt x="17921" y="4437"/>
                </a:cubicBezTo>
                <a:cubicBezTo>
                  <a:pt x="17921" y="5021"/>
                  <a:pt x="17553" y="5429"/>
                  <a:pt x="17028" y="5429"/>
                </a:cubicBezTo>
                <a:cubicBezTo>
                  <a:pt x="4782" y="5429"/>
                  <a:pt x="4782" y="5429"/>
                  <a:pt x="4782" y="5429"/>
                </a:cubicBezTo>
                <a:cubicBezTo>
                  <a:pt x="4257" y="5429"/>
                  <a:pt x="3731" y="5021"/>
                  <a:pt x="3731" y="4437"/>
                </a:cubicBezTo>
                <a:close/>
                <a:moveTo>
                  <a:pt x="6149" y="1926"/>
                </a:moveTo>
                <a:cubicBezTo>
                  <a:pt x="15451" y="1926"/>
                  <a:pt x="15451" y="1926"/>
                  <a:pt x="15451" y="1926"/>
                </a:cubicBezTo>
                <a:cubicBezTo>
                  <a:pt x="15977" y="1926"/>
                  <a:pt x="16345" y="1518"/>
                  <a:pt x="16345" y="934"/>
                </a:cubicBezTo>
                <a:cubicBezTo>
                  <a:pt x="16345" y="350"/>
                  <a:pt x="15977" y="0"/>
                  <a:pt x="15451" y="0"/>
                </a:cubicBezTo>
                <a:cubicBezTo>
                  <a:pt x="6149" y="0"/>
                  <a:pt x="6149" y="0"/>
                  <a:pt x="6149" y="0"/>
                </a:cubicBezTo>
                <a:cubicBezTo>
                  <a:pt x="5834" y="0"/>
                  <a:pt x="5466" y="350"/>
                  <a:pt x="5466" y="934"/>
                </a:cubicBezTo>
                <a:cubicBezTo>
                  <a:pt x="5466" y="1518"/>
                  <a:pt x="5834" y="1926"/>
                  <a:pt x="6149" y="1926"/>
                </a:cubicBezTo>
                <a:close/>
                <a:moveTo>
                  <a:pt x="21600" y="5663"/>
                </a:moveTo>
                <a:cubicBezTo>
                  <a:pt x="21600" y="8523"/>
                  <a:pt x="21600" y="8523"/>
                  <a:pt x="21600" y="8523"/>
                </a:cubicBezTo>
                <a:lnTo>
                  <a:pt x="21600" y="8757"/>
                </a:lnTo>
                <a:cubicBezTo>
                  <a:pt x="18604" y="20841"/>
                  <a:pt x="18604" y="20841"/>
                  <a:pt x="18604" y="20841"/>
                </a:cubicBezTo>
                <a:cubicBezTo>
                  <a:pt x="18447" y="21191"/>
                  <a:pt x="18079" y="21600"/>
                  <a:pt x="17711" y="21600"/>
                </a:cubicBezTo>
                <a:cubicBezTo>
                  <a:pt x="3889" y="21600"/>
                  <a:pt x="3889" y="21600"/>
                  <a:pt x="3889" y="21600"/>
                </a:cubicBezTo>
                <a:cubicBezTo>
                  <a:pt x="3521" y="21600"/>
                  <a:pt x="3206" y="21191"/>
                  <a:pt x="2996" y="20841"/>
                </a:cubicBezTo>
                <a:cubicBezTo>
                  <a:pt x="210" y="8757"/>
                  <a:pt x="210" y="8757"/>
                  <a:pt x="210" y="8757"/>
                </a:cubicBezTo>
                <a:cubicBezTo>
                  <a:pt x="0" y="8757"/>
                  <a:pt x="0" y="8757"/>
                  <a:pt x="0" y="8523"/>
                </a:cubicBezTo>
                <a:cubicBezTo>
                  <a:pt x="0" y="5663"/>
                  <a:pt x="0" y="5663"/>
                  <a:pt x="0" y="5663"/>
                </a:cubicBezTo>
                <a:cubicBezTo>
                  <a:pt x="0" y="5021"/>
                  <a:pt x="578" y="4670"/>
                  <a:pt x="1104" y="4670"/>
                </a:cubicBezTo>
                <a:cubicBezTo>
                  <a:pt x="1629" y="4670"/>
                  <a:pt x="1945" y="5021"/>
                  <a:pt x="1945" y="5663"/>
                </a:cubicBezTo>
                <a:cubicBezTo>
                  <a:pt x="1945" y="7589"/>
                  <a:pt x="1945" y="7589"/>
                  <a:pt x="1945" y="7589"/>
                </a:cubicBezTo>
                <a:cubicBezTo>
                  <a:pt x="19655" y="7589"/>
                  <a:pt x="19655" y="7589"/>
                  <a:pt x="19655" y="7589"/>
                </a:cubicBezTo>
                <a:cubicBezTo>
                  <a:pt x="19655" y="5663"/>
                  <a:pt x="19655" y="5663"/>
                  <a:pt x="19655" y="5663"/>
                </a:cubicBezTo>
                <a:cubicBezTo>
                  <a:pt x="19655" y="5021"/>
                  <a:pt x="20181" y="4670"/>
                  <a:pt x="20707" y="4670"/>
                </a:cubicBezTo>
                <a:cubicBezTo>
                  <a:pt x="21232" y="4670"/>
                  <a:pt x="21600" y="5021"/>
                  <a:pt x="21600" y="5663"/>
                </a:cubicBezTo>
                <a:close/>
                <a:moveTo>
                  <a:pt x="19498" y="9749"/>
                </a:moveTo>
                <a:cubicBezTo>
                  <a:pt x="2312" y="9749"/>
                  <a:pt x="2312" y="9749"/>
                  <a:pt x="2312" y="9749"/>
                </a:cubicBezTo>
                <a:cubicBezTo>
                  <a:pt x="4782" y="19440"/>
                  <a:pt x="4782" y="19440"/>
                  <a:pt x="4782" y="19440"/>
                </a:cubicBezTo>
                <a:cubicBezTo>
                  <a:pt x="10879" y="19440"/>
                  <a:pt x="10879" y="19440"/>
                  <a:pt x="10879" y="19440"/>
                </a:cubicBezTo>
                <a:cubicBezTo>
                  <a:pt x="17028" y="19440"/>
                  <a:pt x="17028" y="19440"/>
                  <a:pt x="17028" y="19440"/>
                </a:cubicBezTo>
                <a:lnTo>
                  <a:pt x="19498" y="9749"/>
                </a:lnTo>
                <a:close/>
                <a:moveTo>
                  <a:pt x="8093" y="14770"/>
                </a:moveTo>
                <a:cubicBezTo>
                  <a:pt x="13507" y="14770"/>
                  <a:pt x="13507" y="14770"/>
                  <a:pt x="13507" y="14770"/>
                </a:cubicBezTo>
                <a:cubicBezTo>
                  <a:pt x="14032" y="14770"/>
                  <a:pt x="14558" y="14419"/>
                  <a:pt x="14558" y="13836"/>
                </a:cubicBezTo>
                <a:cubicBezTo>
                  <a:pt x="14558" y="13252"/>
                  <a:pt x="14032" y="12843"/>
                  <a:pt x="13507" y="12843"/>
                </a:cubicBezTo>
                <a:cubicBezTo>
                  <a:pt x="8093" y="12843"/>
                  <a:pt x="8093" y="12843"/>
                  <a:pt x="8093" y="12843"/>
                </a:cubicBezTo>
                <a:cubicBezTo>
                  <a:pt x="7568" y="12843"/>
                  <a:pt x="7200" y="13252"/>
                  <a:pt x="7200" y="13836"/>
                </a:cubicBezTo>
                <a:cubicBezTo>
                  <a:pt x="7200" y="14419"/>
                  <a:pt x="7568" y="14770"/>
                  <a:pt x="8093" y="1477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6" name="Shape 2966"/>
          <p:cNvSpPr/>
          <p:nvPr/>
        </p:nvSpPr>
        <p:spPr>
          <a:xfrm>
            <a:off x="21671618" y="5419473"/>
            <a:ext cx="370889" cy="180696"/>
          </a:xfrm>
          <a:custGeom>
            <a:avLst/>
            <a:gdLst/>
            <a:ahLst/>
            <a:cxnLst>
              <a:cxn ang="0">
                <a:pos x="wd2" y="hd2"/>
              </a:cxn>
              <a:cxn ang="5400000">
                <a:pos x="wd2" y="hd2"/>
              </a:cxn>
              <a:cxn ang="10800000">
                <a:pos x="wd2" y="hd2"/>
              </a:cxn>
              <a:cxn ang="16200000">
                <a:pos x="wd2" y="hd2"/>
              </a:cxn>
            </a:cxnLst>
            <a:rect l="0" t="0" r="r" b="b"/>
            <a:pathLst>
              <a:path w="21600" h="21330" extrusionOk="0">
                <a:moveTo>
                  <a:pt x="21600" y="10854"/>
                </a:moveTo>
                <a:cubicBezTo>
                  <a:pt x="21600" y="19170"/>
                  <a:pt x="21600" y="19170"/>
                  <a:pt x="21600" y="19170"/>
                </a:cubicBezTo>
                <a:cubicBezTo>
                  <a:pt x="21600" y="20250"/>
                  <a:pt x="21231" y="21330"/>
                  <a:pt x="20704" y="21330"/>
                </a:cubicBezTo>
                <a:cubicBezTo>
                  <a:pt x="20020" y="21330"/>
                  <a:pt x="19651" y="20250"/>
                  <a:pt x="19651" y="19170"/>
                </a:cubicBezTo>
                <a:cubicBezTo>
                  <a:pt x="19651" y="12690"/>
                  <a:pt x="19651" y="12690"/>
                  <a:pt x="19651" y="12690"/>
                </a:cubicBezTo>
                <a:cubicBezTo>
                  <a:pt x="3688" y="12690"/>
                  <a:pt x="3688" y="12690"/>
                  <a:pt x="3688" y="12690"/>
                </a:cubicBezTo>
                <a:cubicBezTo>
                  <a:pt x="6111" y="17766"/>
                  <a:pt x="6111" y="17766"/>
                  <a:pt x="6111" y="17766"/>
                </a:cubicBezTo>
                <a:cubicBezTo>
                  <a:pt x="6480" y="18414"/>
                  <a:pt x="6480" y="19926"/>
                  <a:pt x="6111" y="20574"/>
                </a:cubicBezTo>
                <a:cubicBezTo>
                  <a:pt x="5953" y="21006"/>
                  <a:pt x="5584" y="21330"/>
                  <a:pt x="5268" y="21330"/>
                </a:cubicBezTo>
                <a:cubicBezTo>
                  <a:pt x="5058" y="21330"/>
                  <a:pt x="4741" y="21006"/>
                  <a:pt x="4531" y="20574"/>
                </a:cubicBezTo>
                <a:cubicBezTo>
                  <a:pt x="316" y="12366"/>
                  <a:pt x="316" y="12366"/>
                  <a:pt x="316" y="12366"/>
                </a:cubicBezTo>
                <a:cubicBezTo>
                  <a:pt x="158" y="11934"/>
                  <a:pt x="0" y="11178"/>
                  <a:pt x="0" y="10854"/>
                </a:cubicBezTo>
                <a:cubicBezTo>
                  <a:pt x="0" y="10206"/>
                  <a:pt x="158" y="9450"/>
                  <a:pt x="316" y="9126"/>
                </a:cubicBezTo>
                <a:cubicBezTo>
                  <a:pt x="4531" y="810"/>
                  <a:pt x="4531" y="810"/>
                  <a:pt x="4531" y="810"/>
                </a:cubicBezTo>
                <a:cubicBezTo>
                  <a:pt x="4900" y="-270"/>
                  <a:pt x="5584" y="-270"/>
                  <a:pt x="5953" y="810"/>
                </a:cubicBezTo>
                <a:cubicBezTo>
                  <a:pt x="6480" y="1566"/>
                  <a:pt x="6480" y="2970"/>
                  <a:pt x="5953" y="3618"/>
                </a:cubicBezTo>
                <a:cubicBezTo>
                  <a:pt x="3688" y="8694"/>
                  <a:pt x="3688" y="8694"/>
                  <a:pt x="3688" y="8694"/>
                </a:cubicBezTo>
                <a:cubicBezTo>
                  <a:pt x="20546" y="8694"/>
                  <a:pt x="20546" y="8694"/>
                  <a:pt x="20546" y="8694"/>
                </a:cubicBezTo>
                <a:cubicBezTo>
                  <a:pt x="20704" y="8694"/>
                  <a:pt x="21073" y="8694"/>
                  <a:pt x="21231" y="9126"/>
                </a:cubicBezTo>
                <a:cubicBezTo>
                  <a:pt x="21442" y="9450"/>
                  <a:pt x="21600" y="10206"/>
                  <a:pt x="21600" y="1085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7" name="Shape 2967"/>
          <p:cNvSpPr/>
          <p:nvPr/>
        </p:nvSpPr>
        <p:spPr>
          <a:xfrm>
            <a:off x="13648077" y="6280706"/>
            <a:ext cx="309342" cy="254952"/>
          </a:xfrm>
          <a:custGeom>
            <a:avLst/>
            <a:gdLst/>
            <a:ahLst/>
            <a:cxnLst>
              <a:cxn ang="0">
                <a:pos x="wd2" y="hd2"/>
              </a:cxn>
              <a:cxn ang="5400000">
                <a:pos x="wd2" y="hd2"/>
              </a:cxn>
              <a:cxn ang="10800000">
                <a:pos x="wd2" y="hd2"/>
              </a:cxn>
              <a:cxn ang="16200000">
                <a:pos x="wd2" y="hd2"/>
              </a:cxn>
            </a:cxnLst>
            <a:rect l="0" t="0" r="r" b="b"/>
            <a:pathLst>
              <a:path w="21490" h="21600" extrusionOk="0">
                <a:moveTo>
                  <a:pt x="21160" y="14912"/>
                </a:moveTo>
                <a:cubicBezTo>
                  <a:pt x="16137" y="21062"/>
                  <a:pt x="16137" y="21062"/>
                  <a:pt x="16137" y="21062"/>
                </a:cubicBezTo>
                <a:cubicBezTo>
                  <a:pt x="15949" y="21293"/>
                  <a:pt x="15509" y="21600"/>
                  <a:pt x="15321" y="21600"/>
                </a:cubicBezTo>
                <a:cubicBezTo>
                  <a:pt x="14881" y="21600"/>
                  <a:pt x="14693" y="21293"/>
                  <a:pt x="14442" y="21062"/>
                </a:cubicBezTo>
                <a:cubicBezTo>
                  <a:pt x="13814" y="20524"/>
                  <a:pt x="13814" y="19525"/>
                  <a:pt x="14442" y="18986"/>
                </a:cubicBezTo>
                <a:cubicBezTo>
                  <a:pt x="17205" y="15451"/>
                  <a:pt x="17205" y="15451"/>
                  <a:pt x="17205" y="15451"/>
                </a:cubicBezTo>
                <a:cubicBezTo>
                  <a:pt x="1256" y="15451"/>
                  <a:pt x="1256" y="15451"/>
                  <a:pt x="1256" y="15451"/>
                </a:cubicBezTo>
                <a:cubicBezTo>
                  <a:pt x="1067" y="15451"/>
                  <a:pt x="628" y="15143"/>
                  <a:pt x="440" y="14912"/>
                </a:cubicBezTo>
                <a:cubicBezTo>
                  <a:pt x="251" y="14682"/>
                  <a:pt x="0" y="14374"/>
                  <a:pt x="0" y="13836"/>
                </a:cubicBezTo>
                <a:cubicBezTo>
                  <a:pt x="0" y="6149"/>
                  <a:pt x="0" y="6149"/>
                  <a:pt x="0" y="6149"/>
                </a:cubicBezTo>
                <a:cubicBezTo>
                  <a:pt x="0" y="5150"/>
                  <a:pt x="440" y="4612"/>
                  <a:pt x="1256" y="4612"/>
                </a:cubicBezTo>
                <a:cubicBezTo>
                  <a:pt x="1884" y="4612"/>
                  <a:pt x="2512" y="5150"/>
                  <a:pt x="2512" y="6149"/>
                </a:cubicBezTo>
                <a:cubicBezTo>
                  <a:pt x="2512" y="12376"/>
                  <a:pt x="2512" y="12376"/>
                  <a:pt x="2512" y="12376"/>
                </a:cubicBezTo>
                <a:cubicBezTo>
                  <a:pt x="17205" y="12376"/>
                  <a:pt x="17205" y="12376"/>
                  <a:pt x="17205" y="12376"/>
                </a:cubicBezTo>
                <a:cubicBezTo>
                  <a:pt x="14442" y="8763"/>
                  <a:pt x="14442" y="8763"/>
                  <a:pt x="14442" y="8763"/>
                </a:cubicBezTo>
                <a:cubicBezTo>
                  <a:pt x="13814" y="8225"/>
                  <a:pt x="13814" y="7226"/>
                  <a:pt x="14442" y="6688"/>
                </a:cubicBezTo>
                <a:cubicBezTo>
                  <a:pt x="14881" y="6149"/>
                  <a:pt x="15698" y="6149"/>
                  <a:pt x="16137" y="6688"/>
                </a:cubicBezTo>
                <a:cubicBezTo>
                  <a:pt x="21160" y="12837"/>
                  <a:pt x="21160" y="12837"/>
                  <a:pt x="21160" y="12837"/>
                </a:cubicBezTo>
                <a:cubicBezTo>
                  <a:pt x="21600" y="13375"/>
                  <a:pt x="21600" y="14374"/>
                  <a:pt x="21160" y="14912"/>
                </a:cubicBezTo>
                <a:close/>
                <a:moveTo>
                  <a:pt x="1507" y="3382"/>
                </a:moveTo>
                <a:cubicBezTo>
                  <a:pt x="1695" y="3382"/>
                  <a:pt x="2135" y="3075"/>
                  <a:pt x="2323" y="2844"/>
                </a:cubicBezTo>
                <a:cubicBezTo>
                  <a:pt x="2763" y="2614"/>
                  <a:pt x="2763" y="2075"/>
                  <a:pt x="2763" y="1537"/>
                </a:cubicBezTo>
                <a:cubicBezTo>
                  <a:pt x="2763" y="1307"/>
                  <a:pt x="2763" y="769"/>
                  <a:pt x="2323" y="538"/>
                </a:cubicBezTo>
                <a:cubicBezTo>
                  <a:pt x="2135" y="0"/>
                  <a:pt x="1695" y="0"/>
                  <a:pt x="1507" y="0"/>
                </a:cubicBezTo>
                <a:cubicBezTo>
                  <a:pt x="1067" y="0"/>
                  <a:pt x="628" y="0"/>
                  <a:pt x="440" y="538"/>
                </a:cubicBezTo>
                <a:cubicBezTo>
                  <a:pt x="251" y="769"/>
                  <a:pt x="0" y="1307"/>
                  <a:pt x="0" y="1537"/>
                </a:cubicBezTo>
                <a:cubicBezTo>
                  <a:pt x="0" y="2075"/>
                  <a:pt x="251" y="2614"/>
                  <a:pt x="440" y="2844"/>
                </a:cubicBezTo>
                <a:cubicBezTo>
                  <a:pt x="628" y="3075"/>
                  <a:pt x="1067" y="3382"/>
                  <a:pt x="1507" y="338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8" name="Shape 2968"/>
          <p:cNvSpPr/>
          <p:nvPr/>
        </p:nvSpPr>
        <p:spPr>
          <a:xfrm>
            <a:off x="14611540" y="6220740"/>
            <a:ext cx="178993" cy="369300"/>
          </a:xfrm>
          <a:custGeom>
            <a:avLst/>
            <a:gdLst/>
            <a:ahLst/>
            <a:cxnLst>
              <a:cxn ang="0">
                <a:pos x="wd2" y="hd2"/>
              </a:cxn>
              <a:cxn ang="5400000">
                <a:pos x="wd2" y="hd2"/>
              </a:cxn>
              <a:cxn ang="10800000">
                <a:pos x="wd2" y="hd2"/>
              </a:cxn>
              <a:cxn ang="16200000">
                <a:pos x="wd2" y="hd2"/>
              </a:cxn>
            </a:cxnLst>
            <a:rect l="0" t="0" r="r" b="b"/>
            <a:pathLst>
              <a:path w="21600" h="21507" extrusionOk="0">
                <a:moveTo>
                  <a:pt x="19736" y="0"/>
                </a:moveTo>
                <a:cubicBezTo>
                  <a:pt x="2193" y="0"/>
                  <a:pt x="2193" y="0"/>
                  <a:pt x="2193" y="0"/>
                </a:cubicBezTo>
                <a:cubicBezTo>
                  <a:pt x="1096" y="0"/>
                  <a:pt x="0" y="369"/>
                  <a:pt x="0" y="896"/>
                </a:cubicBezTo>
                <a:cubicBezTo>
                  <a:pt x="0" y="20546"/>
                  <a:pt x="0" y="20546"/>
                  <a:pt x="0" y="20546"/>
                </a:cubicBezTo>
                <a:cubicBezTo>
                  <a:pt x="0" y="20915"/>
                  <a:pt x="768" y="21284"/>
                  <a:pt x="1425" y="21442"/>
                </a:cubicBezTo>
                <a:cubicBezTo>
                  <a:pt x="1425" y="21442"/>
                  <a:pt x="1864" y="21442"/>
                  <a:pt x="2193" y="21442"/>
                </a:cubicBezTo>
                <a:cubicBezTo>
                  <a:pt x="2522" y="21442"/>
                  <a:pt x="3289" y="21442"/>
                  <a:pt x="3618" y="21284"/>
                </a:cubicBezTo>
                <a:cubicBezTo>
                  <a:pt x="10636" y="17596"/>
                  <a:pt x="10636" y="17596"/>
                  <a:pt x="10636" y="17596"/>
                </a:cubicBezTo>
                <a:cubicBezTo>
                  <a:pt x="18311" y="21284"/>
                  <a:pt x="18311" y="21284"/>
                  <a:pt x="18311" y="21284"/>
                </a:cubicBezTo>
                <a:cubicBezTo>
                  <a:pt x="18640" y="21442"/>
                  <a:pt x="19736" y="21600"/>
                  <a:pt x="20504" y="21442"/>
                </a:cubicBezTo>
                <a:cubicBezTo>
                  <a:pt x="21161" y="21284"/>
                  <a:pt x="21600" y="20915"/>
                  <a:pt x="21600" y="20546"/>
                </a:cubicBezTo>
                <a:cubicBezTo>
                  <a:pt x="21600" y="896"/>
                  <a:pt x="21600" y="896"/>
                  <a:pt x="21600" y="896"/>
                </a:cubicBezTo>
                <a:cubicBezTo>
                  <a:pt x="21600" y="369"/>
                  <a:pt x="20832" y="0"/>
                  <a:pt x="19736" y="0"/>
                </a:cubicBezTo>
                <a:close/>
                <a:moveTo>
                  <a:pt x="17543" y="18281"/>
                </a:moveTo>
                <a:cubicBezTo>
                  <a:pt x="12061" y="15489"/>
                  <a:pt x="12061" y="15489"/>
                  <a:pt x="12061" y="15489"/>
                </a:cubicBezTo>
                <a:cubicBezTo>
                  <a:pt x="11732" y="15278"/>
                  <a:pt x="10964" y="15120"/>
                  <a:pt x="10636" y="15120"/>
                </a:cubicBezTo>
                <a:cubicBezTo>
                  <a:pt x="10197" y="15120"/>
                  <a:pt x="9539" y="15278"/>
                  <a:pt x="9101" y="15489"/>
                </a:cubicBezTo>
                <a:cubicBezTo>
                  <a:pt x="4057" y="18281"/>
                  <a:pt x="4057" y="18281"/>
                  <a:pt x="4057" y="18281"/>
                </a:cubicBezTo>
                <a:cubicBezTo>
                  <a:pt x="4057" y="1739"/>
                  <a:pt x="4057" y="1739"/>
                  <a:pt x="4057" y="1739"/>
                </a:cubicBezTo>
                <a:cubicBezTo>
                  <a:pt x="17543" y="1739"/>
                  <a:pt x="17543" y="1739"/>
                  <a:pt x="17543" y="1739"/>
                </a:cubicBezTo>
                <a:lnTo>
                  <a:pt x="17543" y="18281"/>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69" name="Shape 2969"/>
          <p:cNvSpPr/>
          <p:nvPr/>
        </p:nvSpPr>
        <p:spPr>
          <a:xfrm>
            <a:off x="15491051" y="6220740"/>
            <a:ext cx="206973" cy="369300"/>
          </a:xfrm>
          <a:custGeom>
            <a:avLst/>
            <a:gdLst/>
            <a:ahLst/>
            <a:cxnLst>
              <a:cxn ang="0">
                <a:pos x="wd2" y="hd2"/>
              </a:cxn>
              <a:cxn ang="5400000">
                <a:pos x="wd2" y="hd2"/>
              </a:cxn>
              <a:cxn ang="10800000">
                <a:pos x="wd2" y="hd2"/>
              </a:cxn>
              <a:cxn ang="16200000">
                <a:pos x="wd2" y="hd2"/>
              </a:cxn>
            </a:cxnLst>
            <a:rect l="0" t="0" r="r" b="b"/>
            <a:pathLst>
              <a:path w="21600" h="21507" extrusionOk="0">
                <a:moveTo>
                  <a:pt x="13988" y="3846"/>
                </a:moveTo>
                <a:cubicBezTo>
                  <a:pt x="1618" y="3846"/>
                  <a:pt x="1618" y="3846"/>
                  <a:pt x="1618" y="3846"/>
                </a:cubicBezTo>
                <a:cubicBezTo>
                  <a:pt x="666" y="3846"/>
                  <a:pt x="0" y="4215"/>
                  <a:pt x="0" y="4741"/>
                </a:cubicBezTo>
                <a:cubicBezTo>
                  <a:pt x="0" y="20546"/>
                  <a:pt x="0" y="20546"/>
                  <a:pt x="0" y="20546"/>
                </a:cubicBezTo>
                <a:cubicBezTo>
                  <a:pt x="0" y="20915"/>
                  <a:pt x="381" y="21284"/>
                  <a:pt x="952" y="21442"/>
                </a:cubicBezTo>
                <a:cubicBezTo>
                  <a:pt x="1332" y="21442"/>
                  <a:pt x="1618" y="21442"/>
                  <a:pt x="1618" y="21442"/>
                </a:cubicBezTo>
                <a:cubicBezTo>
                  <a:pt x="2284" y="21442"/>
                  <a:pt x="2569" y="21442"/>
                  <a:pt x="2855" y="21284"/>
                </a:cubicBezTo>
                <a:cubicBezTo>
                  <a:pt x="7612" y="18439"/>
                  <a:pt x="7612" y="18439"/>
                  <a:pt x="7612" y="18439"/>
                </a:cubicBezTo>
                <a:cubicBezTo>
                  <a:pt x="12751" y="21284"/>
                  <a:pt x="12751" y="21284"/>
                  <a:pt x="12751" y="21284"/>
                </a:cubicBezTo>
                <a:cubicBezTo>
                  <a:pt x="13417" y="21442"/>
                  <a:pt x="13988" y="21600"/>
                  <a:pt x="14654" y="21442"/>
                </a:cubicBezTo>
                <a:cubicBezTo>
                  <a:pt x="15320" y="21284"/>
                  <a:pt x="15605" y="20915"/>
                  <a:pt x="15605" y="20546"/>
                </a:cubicBezTo>
                <a:cubicBezTo>
                  <a:pt x="15605" y="4741"/>
                  <a:pt x="15605" y="4741"/>
                  <a:pt x="15605" y="4741"/>
                </a:cubicBezTo>
                <a:cubicBezTo>
                  <a:pt x="15605" y="4215"/>
                  <a:pt x="14939" y="3846"/>
                  <a:pt x="13988" y="3846"/>
                </a:cubicBezTo>
                <a:close/>
                <a:moveTo>
                  <a:pt x="12465" y="18281"/>
                </a:moveTo>
                <a:cubicBezTo>
                  <a:pt x="8944" y="16332"/>
                  <a:pt x="8944" y="16332"/>
                  <a:pt x="8944" y="16332"/>
                </a:cubicBezTo>
                <a:cubicBezTo>
                  <a:pt x="8659" y="16174"/>
                  <a:pt x="8278" y="16174"/>
                  <a:pt x="7612" y="16174"/>
                </a:cubicBezTo>
                <a:cubicBezTo>
                  <a:pt x="7327" y="16174"/>
                  <a:pt x="6661" y="16174"/>
                  <a:pt x="6375" y="16332"/>
                </a:cubicBezTo>
                <a:cubicBezTo>
                  <a:pt x="3521" y="18281"/>
                  <a:pt x="3521" y="18281"/>
                  <a:pt x="3521" y="18281"/>
                </a:cubicBezTo>
                <a:cubicBezTo>
                  <a:pt x="3521" y="5795"/>
                  <a:pt x="3521" y="5795"/>
                  <a:pt x="3521" y="5795"/>
                </a:cubicBezTo>
                <a:cubicBezTo>
                  <a:pt x="12465" y="5795"/>
                  <a:pt x="12465" y="5795"/>
                  <a:pt x="12465" y="5795"/>
                </a:cubicBezTo>
                <a:lnTo>
                  <a:pt x="12465" y="18281"/>
                </a:lnTo>
                <a:close/>
                <a:moveTo>
                  <a:pt x="21600" y="685"/>
                </a:moveTo>
                <a:cubicBezTo>
                  <a:pt x="21600" y="16332"/>
                  <a:pt x="21600" y="16332"/>
                  <a:pt x="21600" y="16332"/>
                </a:cubicBezTo>
                <a:cubicBezTo>
                  <a:pt x="21600" y="16859"/>
                  <a:pt x="21029" y="17227"/>
                  <a:pt x="20078" y="17227"/>
                </a:cubicBezTo>
                <a:cubicBezTo>
                  <a:pt x="19411" y="17227"/>
                  <a:pt x="18745" y="16859"/>
                  <a:pt x="18745" y="16332"/>
                </a:cubicBezTo>
                <a:cubicBezTo>
                  <a:pt x="18745" y="1580"/>
                  <a:pt x="18745" y="1580"/>
                  <a:pt x="18745" y="1580"/>
                </a:cubicBezTo>
                <a:cubicBezTo>
                  <a:pt x="9896" y="1580"/>
                  <a:pt x="9896" y="1580"/>
                  <a:pt x="9896" y="1580"/>
                </a:cubicBezTo>
                <a:cubicBezTo>
                  <a:pt x="9896" y="1949"/>
                  <a:pt x="9896" y="1949"/>
                  <a:pt x="9896" y="1949"/>
                </a:cubicBezTo>
                <a:cubicBezTo>
                  <a:pt x="9896" y="2265"/>
                  <a:pt x="9230" y="2634"/>
                  <a:pt x="8278" y="2634"/>
                </a:cubicBezTo>
                <a:cubicBezTo>
                  <a:pt x="7327" y="2634"/>
                  <a:pt x="6661" y="2265"/>
                  <a:pt x="6661" y="1949"/>
                </a:cubicBezTo>
                <a:cubicBezTo>
                  <a:pt x="6661" y="685"/>
                  <a:pt x="6661" y="685"/>
                  <a:pt x="6661" y="685"/>
                </a:cubicBezTo>
                <a:cubicBezTo>
                  <a:pt x="6661" y="158"/>
                  <a:pt x="7327" y="0"/>
                  <a:pt x="7993" y="0"/>
                </a:cubicBezTo>
                <a:cubicBezTo>
                  <a:pt x="20363" y="0"/>
                  <a:pt x="20363" y="0"/>
                  <a:pt x="20363" y="0"/>
                </a:cubicBezTo>
                <a:cubicBezTo>
                  <a:pt x="21315" y="0"/>
                  <a:pt x="21600" y="158"/>
                  <a:pt x="21600" y="68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0" name="Shape 2970"/>
          <p:cNvSpPr/>
          <p:nvPr/>
        </p:nvSpPr>
        <p:spPr>
          <a:xfrm>
            <a:off x="16303961" y="6259907"/>
            <a:ext cx="370785" cy="283746"/>
          </a:xfrm>
          <a:custGeom>
            <a:avLst/>
            <a:gdLst/>
            <a:ahLst/>
            <a:cxnLst>
              <a:cxn ang="0">
                <a:pos x="wd2" y="hd2"/>
              </a:cxn>
              <a:cxn ang="5400000">
                <a:pos x="wd2" y="hd2"/>
              </a:cxn>
              <a:cxn ang="10800000">
                <a:pos x="wd2" y="hd2"/>
              </a:cxn>
              <a:cxn ang="16200000">
                <a:pos x="wd2" y="hd2"/>
              </a:cxn>
            </a:cxnLst>
            <a:rect l="0" t="0" r="r" b="b"/>
            <a:pathLst>
              <a:path w="21364" h="20232" extrusionOk="0">
                <a:moveTo>
                  <a:pt x="236" y="4452"/>
                </a:moveTo>
                <a:cubicBezTo>
                  <a:pt x="-78" y="3806"/>
                  <a:pt x="-78" y="2965"/>
                  <a:pt x="236" y="2512"/>
                </a:cubicBezTo>
                <a:cubicBezTo>
                  <a:pt x="4106" y="-1368"/>
                  <a:pt x="7924" y="-75"/>
                  <a:pt x="11219" y="1866"/>
                </a:cubicBezTo>
                <a:cubicBezTo>
                  <a:pt x="14566" y="3806"/>
                  <a:pt x="17338" y="3612"/>
                  <a:pt x="19587" y="1219"/>
                </a:cubicBezTo>
                <a:cubicBezTo>
                  <a:pt x="20110" y="831"/>
                  <a:pt x="20842" y="1025"/>
                  <a:pt x="21156" y="1478"/>
                </a:cubicBezTo>
                <a:cubicBezTo>
                  <a:pt x="21522" y="2124"/>
                  <a:pt x="21365" y="2771"/>
                  <a:pt x="20999" y="3418"/>
                </a:cubicBezTo>
                <a:cubicBezTo>
                  <a:pt x="19430" y="4905"/>
                  <a:pt x="17495" y="5746"/>
                  <a:pt x="15403" y="5746"/>
                </a:cubicBezTo>
                <a:cubicBezTo>
                  <a:pt x="13834" y="5746"/>
                  <a:pt x="12108" y="5358"/>
                  <a:pt x="10382" y="4258"/>
                </a:cubicBezTo>
                <a:cubicBezTo>
                  <a:pt x="7035" y="2318"/>
                  <a:pt x="4420" y="1672"/>
                  <a:pt x="1648" y="4452"/>
                </a:cubicBezTo>
                <a:cubicBezTo>
                  <a:pt x="1282" y="4905"/>
                  <a:pt x="602" y="4905"/>
                  <a:pt x="236" y="4452"/>
                </a:cubicBezTo>
                <a:close/>
                <a:moveTo>
                  <a:pt x="19587" y="8591"/>
                </a:moveTo>
                <a:cubicBezTo>
                  <a:pt x="17338" y="10984"/>
                  <a:pt x="14566" y="11178"/>
                  <a:pt x="11219" y="9044"/>
                </a:cubicBezTo>
                <a:cubicBezTo>
                  <a:pt x="7924" y="7298"/>
                  <a:pt x="4106" y="6004"/>
                  <a:pt x="236" y="9885"/>
                </a:cubicBezTo>
                <a:cubicBezTo>
                  <a:pt x="-78" y="10273"/>
                  <a:pt x="-78" y="10984"/>
                  <a:pt x="236" y="11631"/>
                </a:cubicBezTo>
                <a:cubicBezTo>
                  <a:pt x="602" y="12019"/>
                  <a:pt x="1282" y="12213"/>
                  <a:pt x="1648" y="11825"/>
                </a:cubicBezTo>
                <a:cubicBezTo>
                  <a:pt x="4420" y="9044"/>
                  <a:pt x="7035" y="9626"/>
                  <a:pt x="10382" y="11372"/>
                </a:cubicBezTo>
                <a:cubicBezTo>
                  <a:pt x="12108" y="12472"/>
                  <a:pt x="13834" y="12860"/>
                  <a:pt x="15403" y="12860"/>
                </a:cubicBezTo>
                <a:cubicBezTo>
                  <a:pt x="17495" y="12860"/>
                  <a:pt x="19430" y="12213"/>
                  <a:pt x="20999" y="10531"/>
                </a:cubicBezTo>
                <a:cubicBezTo>
                  <a:pt x="21365" y="10079"/>
                  <a:pt x="21522" y="9238"/>
                  <a:pt x="21156" y="8785"/>
                </a:cubicBezTo>
                <a:cubicBezTo>
                  <a:pt x="20842" y="8139"/>
                  <a:pt x="20110" y="8139"/>
                  <a:pt x="19587" y="8591"/>
                </a:cubicBezTo>
                <a:close/>
                <a:moveTo>
                  <a:pt x="19587" y="15705"/>
                </a:moveTo>
                <a:cubicBezTo>
                  <a:pt x="17338" y="18098"/>
                  <a:pt x="14566" y="18292"/>
                  <a:pt x="11219" y="16352"/>
                </a:cubicBezTo>
                <a:cubicBezTo>
                  <a:pt x="7924" y="14412"/>
                  <a:pt x="4106" y="13118"/>
                  <a:pt x="236" y="16998"/>
                </a:cubicBezTo>
                <a:cubicBezTo>
                  <a:pt x="-78" y="17451"/>
                  <a:pt x="-78" y="18292"/>
                  <a:pt x="236" y="18745"/>
                </a:cubicBezTo>
                <a:cubicBezTo>
                  <a:pt x="602" y="19391"/>
                  <a:pt x="1282" y="19391"/>
                  <a:pt x="1648" y="18939"/>
                </a:cubicBezTo>
                <a:cubicBezTo>
                  <a:pt x="4420" y="16158"/>
                  <a:pt x="7035" y="16804"/>
                  <a:pt x="10382" y="18745"/>
                </a:cubicBezTo>
                <a:cubicBezTo>
                  <a:pt x="12108" y="19779"/>
                  <a:pt x="13834" y="20232"/>
                  <a:pt x="15403" y="20232"/>
                </a:cubicBezTo>
                <a:cubicBezTo>
                  <a:pt x="17495" y="20232"/>
                  <a:pt x="19430" y="19391"/>
                  <a:pt x="20999" y="17645"/>
                </a:cubicBezTo>
                <a:cubicBezTo>
                  <a:pt x="21365" y="17192"/>
                  <a:pt x="21522" y="16546"/>
                  <a:pt x="21156" y="15899"/>
                </a:cubicBezTo>
                <a:cubicBezTo>
                  <a:pt x="20842" y="15511"/>
                  <a:pt x="20110" y="15252"/>
                  <a:pt x="19587" y="1570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1" name="Shape 2971"/>
          <p:cNvSpPr/>
          <p:nvPr/>
        </p:nvSpPr>
        <p:spPr>
          <a:xfrm>
            <a:off x="17198102" y="6293830"/>
            <a:ext cx="370889" cy="221843"/>
          </a:xfrm>
          <a:custGeom>
            <a:avLst/>
            <a:gdLst/>
            <a:ahLst/>
            <a:cxnLst>
              <a:cxn ang="0">
                <a:pos x="wd2" y="hd2"/>
              </a:cxn>
              <a:cxn ang="5400000">
                <a:pos x="wd2" y="hd2"/>
              </a:cxn>
              <a:cxn ang="10800000">
                <a:pos x="wd2" y="hd2"/>
              </a:cxn>
              <a:cxn ang="16200000">
                <a:pos x="wd2" y="hd2"/>
              </a:cxn>
            </a:cxnLst>
            <a:rect l="0" t="0" r="r" b="b"/>
            <a:pathLst>
              <a:path w="21600" h="21490" extrusionOk="0">
                <a:moveTo>
                  <a:pt x="17017" y="2513"/>
                </a:moveTo>
                <a:cubicBezTo>
                  <a:pt x="12644" y="18867"/>
                  <a:pt x="12644" y="18867"/>
                  <a:pt x="12644" y="18867"/>
                </a:cubicBezTo>
                <a:cubicBezTo>
                  <a:pt x="12117" y="20353"/>
                  <a:pt x="11432" y="21490"/>
                  <a:pt x="10695" y="21490"/>
                </a:cubicBezTo>
                <a:cubicBezTo>
                  <a:pt x="10010" y="21490"/>
                  <a:pt x="9483" y="20878"/>
                  <a:pt x="9325" y="20003"/>
                </a:cubicBezTo>
                <a:cubicBezTo>
                  <a:pt x="8956" y="18867"/>
                  <a:pt x="8956" y="17730"/>
                  <a:pt x="9325" y="16505"/>
                </a:cubicBezTo>
                <a:cubicBezTo>
                  <a:pt x="15278" y="764"/>
                  <a:pt x="15278" y="764"/>
                  <a:pt x="15278" y="764"/>
                </a:cubicBezTo>
                <a:cubicBezTo>
                  <a:pt x="15647" y="-110"/>
                  <a:pt x="16174" y="-110"/>
                  <a:pt x="16700" y="152"/>
                </a:cubicBezTo>
                <a:cubicBezTo>
                  <a:pt x="17227" y="764"/>
                  <a:pt x="17385" y="1639"/>
                  <a:pt x="17017" y="2513"/>
                </a:cubicBezTo>
                <a:close/>
                <a:moveTo>
                  <a:pt x="18597" y="7148"/>
                </a:moveTo>
                <a:cubicBezTo>
                  <a:pt x="18281" y="6624"/>
                  <a:pt x="17754" y="6624"/>
                  <a:pt x="17385" y="7148"/>
                </a:cubicBezTo>
                <a:cubicBezTo>
                  <a:pt x="17017" y="7760"/>
                  <a:pt x="17017" y="8635"/>
                  <a:pt x="17385" y="9247"/>
                </a:cubicBezTo>
                <a:cubicBezTo>
                  <a:pt x="18808" y="12133"/>
                  <a:pt x="19651" y="15631"/>
                  <a:pt x="19651" y="19741"/>
                </a:cubicBezTo>
                <a:cubicBezTo>
                  <a:pt x="19651" y="20616"/>
                  <a:pt x="20178" y="21228"/>
                  <a:pt x="20704" y="21228"/>
                </a:cubicBezTo>
                <a:cubicBezTo>
                  <a:pt x="21231" y="21228"/>
                  <a:pt x="21600" y="20616"/>
                  <a:pt x="21600" y="19741"/>
                </a:cubicBezTo>
                <a:cubicBezTo>
                  <a:pt x="21600" y="15106"/>
                  <a:pt x="20546" y="10646"/>
                  <a:pt x="18597" y="7148"/>
                </a:cubicBezTo>
                <a:close/>
                <a:moveTo>
                  <a:pt x="11590" y="4525"/>
                </a:moveTo>
                <a:cubicBezTo>
                  <a:pt x="12117" y="4525"/>
                  <a:pt x="12486" y="4000"/>
                  <a:pt x="12644" y="3126"/>
                </a:cubicBezTo>
                <a:cubicBezTo>
                  <a:pt x="12644" y="2251"/>
                  <a:pt x="12275" y="1639"/>
                  <a:pt x="11748" y="1639"/>
                </a:cubicBezTo>
                <a:cubicBezTo>
                  <a:pt x="11432" y="1377"/>
                  <a:pt x="11063" y="1377"/>
                  <a:pt x="10905" y="1377"/>
                </a:cubicBezTo>
                <a:cubicBezTo>
                  <a:pt x="4900" y="1377"/>
                  <a:pt x="0" y="9509"/>
                  <a:pt x="0" y="19741"/>
                </a:cubicBezTo>
                <a:cubicBezTo>
                  <a:pt x="0" y="20616"/>
                  <a:pt x="527" y="21228"/>
                  <a:pt x="1054" y="21228"/>
                </a:cubicBezTo>
                <a:cubicBezTo>
                  <a:pt x="1580" y="21228"/>
                  <a:pt x="1897" y="20616"/>
                  <a:pt x="1897" y="19741"/>
                </a:cubicBezTo>
                <a:cubicBezTo>
                  <a:pt x="1897" y="11258"/>
                  <a:pt x="5953" y="4525"/>
                  <a:pt x="10905" y="4525"/>
                </a:cubicBezTo>
                <a:cubicBezTo>
                  <a:pt x="11063" y="4525"/>
                  <a:pt x="11432" y="4525"/>
                  <a:pt x="11590" y="452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2" name="Shape 2972"/>
          <p:cNvSpPr/>
          <p:nvPr/>
        </p:nvSpPr>
        <p:spPr>
          <a:xfrm>
            <a:off x="18093605" y="6220740"/>
            <a:ext cx="370890" cy="370883"/>
          </a:xfrm>
          <a:custGeom>
            <a:avLst/>
            <a:gdLst/>
            <a:ahLst/>
            <a:cxnLst>
              <a:cxn ang="0">
                <a:pos x="wd2" y="hd2"/>
              </a:cxn>
              <a:cxn ang="5400000">
                <a:pos x="wd2" y="hd2"/>
              </a:cxn>
              <a:cxn ang="10800000">
                <a:pos x="wd2" y="hd2"/>
              </a:cxn>
              <a:cxn ang="16200000">
                <a:pos x="wd2" y="hd2"/>
              </a:cxn>
            </a:cxnLst>
            <a:rect l="0" t="0" r="r" b="b"/>
            <a:pathLst>
              <a:path w="21600" h="21600" extrusionOk="0">
                <a:moveTo>
                  <a:pt x="19651" y="11516"/>
                </a:moveTo>
                <a:cubicBezTo>
                  <a:pt x="19651" y="20698"/>
                  <a:pt x="19651" y="20698"/>
                  <a:pt x="19651" y="20698"/>
                </a:cubicBezTo>
                <a:cubicBezTo>
                  <a:pt x="19651" y="21229"/>
                  <a:pt x="19335" y="21600"/>
                  <a:pt x="18808" y="21600"/>
                </a:cubicBezTo>
                <a:cubicBezTo>
                  <a:pt x="18281" y="21600"/>
                  <a:pt x="17912" y="21229"/>
                  <a:pt x="17912" y="20698"/>
                </a:cubicBezTo>
                <a:cubicBezTo>
                  <a:pt x="17912" y="11516"/>
                  <a:pt x="17912" y="11516"/>
                  <a:pt x="17912" y="11516"/>
                </a:cubicBezTo>
                <a:cubicBezTo>
                  <a:pt x="17912" y="10986"/>
                  <a:pt x="18281" y="10455"/>
                  <a:pt x="18808" y="10455"/>
                </a:cubicBezTo>
                <a:cubicBezTo>
                  <a:pt x="19335" y="10455"/>
                  <a:pt x="19651" y="10986"/>
                  <a:pt x="19651" y="11516"/>
                </a:cubicBezTo>
                <a:close/>
                <a:moveTo>
                  <a:pt x="18808" y="2654"/>
                </a:moveTo>
                <a:cubicBezTo>
                  <a:pt x="19335" y="2654"/>
                  <a:pt x="19651" y="2282"/>
                  <a:pt x="19651" y="1751"/>
                </a:cubicBezTo>
                <a:cubicBezTo>
                  <a:pt x="19651" y="902"/>
                  <a:pt x="19651" y="902"/>
                  <a:pt x="19651" y="902"/>
                </a:cubicBezTo>
                <a:cubicBezTo>
                  <a:pt x="19651" y="371"/>
                  <a:pt x="19335" y="0"/>
                  <a:pt x="18808" y="0"/>
                </a:cubicBezTo>
                <a:cubicBezTo>
                  <a:pt x="18281" y="0"/>
                  <a:pt x="17912" y="371"/>
                  <a:pt x="17912" y="902"/>
                </a:cubicBezTo>
                <a:cubicBezTo>
                  <a:pt x="17912" y="1751"/>
                  <a:pt x="17912" y="1751"/>
                  <a:pt x="17912" y="1751"/>
                </a:cubicBezTo>
                <a:cubicBezTo>
                  <a:pt x="17912" y="2282"/>
                  <a:pt x="18281" y="2654"/>
                  <a:pt x="18808" y="2654"/>
                </a:cubicBezTo>
                <a:close/>
                <a:moveTo>
                  <a:pt x="5637" y="10773"/>
                </a:moveTo>
                <a:cubicBezTo>
                  <a:pt x="5637" y="12366"/>
                  <a:pt x="4373" y="13639"/>
                  <a:pt x="2792" y="13639"/>
                </a:cubicBezTo>
                <a:cubicBezTo>
                  <a:pt x="1212" y="13639"/>
                  <a:pt x="0" y="12366"/>
                  <a:pt x="0" y="10773"/>
                </a:cubicBezTo>
                <a:cubicBezTo>
                  <a:pt x="0" y="9181"/>
                  <a:pt x="1212" y="7961"/>
                  <a:pt x="2792" y="7961"/>
                </a:cubicBezTo>
                <a:cubicBezTo>
                  <a:pt x="4373" y="7961"/>
                  <a:pt x="5637" y="9181"/>
                  <a:pt x="5637" y="10773"/>
                </a:cubicBezTo>
                <a:close/>
                <a:moveTo>
                  <a:pt x="3688" y="10773"/>
                </a:moveTo>
                <a:cubicBezTo>
                  <a:pt x="3688" y="10243"/>
                  <a:pt x="3319" y="9924"/>
                  <a:pt x="2792" y="9924"/>
                </a:cubicBezTo>
                <a:cubicBezTo>
                  <a:pt x="2265" y="9924"/>
                  <a:pt x="1949" y="10243"/>
                  <a:pt x="1949" y="10773"/>
                </a:cubicBezTo>
                <a:cubicBezTo>
                  <a:pt x="1949" y="11357"/>
                  <a:pt x="2265" y="11676"/>
                  <a:pt x="2792" y="11676"/>
                </a:cubicBezTo>
                <a:cubicBezTo>
                  <a:pt x="3319" y="11676"/>
                  <a:pt x="3688" y="11357"/>
                  <a:pt x="3688" y="10773"/>
                </a:cubicBezTo>
                <a:close/>
                <a:moveTo>
                  <a:pt x="13698" y="15391"/>
                </a:moveTo>
                <a:cubicBezTo>
                  <a:pt x="13698" y="16983"/>
                  <a:pt x="12275" y="18257"/>
                  <a:pt x="10905" y="18257"/>
                </a:cubicBezTo>
                <a:cubicBezTo>
                  <a:pt x="9325" y="18257"/>
                  <a:pt x="8060" y="16983"/>
                  <a:pt x="8060" y="15391"/>
                </a:cubicBezTo>
                <a:cubicBezTo>
                  <a:pt x="8060" y="13799"/>
                  <a:pt x="9325" y="12578"/>
                  <a:pt x="10905" y="12578"/>
                </a:cubicBezTo>
                <a:cubicBezTo>
                  <a:pt x="12275" y="12578"/>
                  <a:pt x="13698" y="13799"/>
                  <a:pt x="13698" y="15391"/>
                </a:cubicBezTo>
                <a:close/>
                <a:moveTo>
                  <a:pt x="11748" y="15391"/>
                </a:moveTo>
                <a:cubicBezTo>
                  <a:pt x="11748" y="14860"/>
                  <a:pt x="11432" y="14488"/>
                  <a:pt x="10905" y="14488"/>
                </a:cubicBezTo>
                <a:cubicBezTo>
                  <a:pt x="10379" y="14488"/>
                  <a:pt x="9852" y="14860"/>
                  <a:pt x="9852" y="15391"/>
                </a:cubicBezTo>
                <a:cubicBezTo>
                  <a:pt x="9852" y="15921"/>
                  <a:pt x="10379" y="16452"/>
                  <a:pt x="10905" y="16452"/>
                </a:cubicBezTo>
                <a:cubicBezTo>
                  <a:pt x="11432" y="16452"/>
                  <a:pt x="11748" y="15921"/>
                  <a:pt x="11748" y="15391"/>
                </a:cubicBezTo>
                <a:close/>
                <a:moveTo>
                  <a:pt x="21600" y="6740"/>
                </a:moveTo>
                <a:cubicBezTo>
                  <a:pt x="21600" y="8332"/>
                  <a:pt x="20388" y="9553"/>
                  <a:pt x="18808" y="9553"/>
                </a:cubicBezTo>
                <a:cubicBezTo>
                  <a:pt x="17227" y="9553"/>
                  <a:pt x="15963" y="8332"/>
                  <a:pt x="15963" y="6740"/>
                </a:cubicBezTo>
                <a:cubicBezTo>
                  <a:pt x="15963" y="5148"/>
                  <a:pt x="17227" y="3874"/>
                  <a:pt x="18808" y="3874"/>
                </a:cubicBezTo>
                <a:cubicBezTo>
                  <a:pt x="20388" y="3874"/>
                  <a:pt x="21600" y="5148"/>
                  <a:pt x="21600" y="6740"/>
                </a:cubicBezTo>
                <a:close/>
                <a:moveTo>
                  <a:pt x="19651" y="6740"/>
                </a:moveTo>
                <a:cubicBezTo>
                  <a:pt x="19651" y="6209"/>
                  <a:pt x="19335" y="5679"/>
                  <a:pt x="18808" y="5679"/>
                </a:cubicBezTo>
                <a:cubicBezTo>
                  <a:pt x="18281" y="5679"/>
                  <a:pt x="17912" y="6209"/>
                  <a:pt x="17912" y="6740"/>
                </a:cubicBezTo>
                <a:cubicBezTo>
                  <a:pt x="17912" y="7271"/>
                  <a:pt x="18281" y="7589"/>
                  <a:pt x="18808" y="7589"/>
                </a:cubicBezTo>
                <a:cubicBezTo>
                  <a:pt x="19335" y="7589"/>
                  <a:pt x="19651" y="7271"/>
                  <a:pt x="19651" y="6740"/>
                </a:cubicBezTo>
                <a:close/>
                <a:moveTo>
                  <a:pt x="10905" y="19318"/>
                </a:moveTo>
                <a:cubicBezTo>
                  <a:pt x="10379" y="19318"/>
                  <a:pt x="9852" y="19636"/>
                  <a:pt x="9852" y="20167"/>
                </a:cubicBezTo>
                <a:cubicBezTo>
                  <a:pt x="9852" y="20698"/>
                  <a:pt x="9852" y="20698"/>
                  <a:pt x="9852" y="20698"/>
                </a:cubicBezTo>
                <a:cubicBezTo>
                  <a:pt x="9852" y="21229"/>
                  <a:pt x="10379" y="21600"/>
                  <a:pt x="10905" y="21600"/>
                </a:cubicBezTo>
                <a:cubicBezTo>
                  <a:pt x="11432" y="21600"/>
                  <a:pt x="11748" y="21229"/>
                  <a:pt x="11748" y="20698"/>
                </a:cubicBezTo>
                <a:cubicBezTo>
                  <a:pt x="11748" y="20167"/>
                  <a:pt x="11748" y="20167"/>
                  <a:pt x="11748" y="20167"/>
                </a:cubicBezTo>
                <a:cubicBezTo>
                  <a:pt x="11748" y="19636"/>
                  <a:pt x="11432" y="19318"/>
                  <a:pt x="10905" y="19318"/>
                </a:cubicBezTo>
                <a:close/>
                <a:moveTo>
                  <a:pt x="10905" y="11516"/>
                </a:moveTo>
                <a:cubicBezTo>
                  <a:pt x="11432" y="11516"/>
                  <a:pt x="11748" y="10986"/>
                  <a:pt x="11748" y="10455"/>
                </a:cubicBezTo>
                <a:cubicBezTo>
                  <a:pt x="11748" y="902"/>
                  <a:pt x="11748" y="902"/>
                  <a:pt x="11748" y="902"/>
                </a:cubicBezTo>
                <a:cubicBezTo>
                  <a:pt x="11748" y="371"/>
                  <a:pt x="11432" y="0"/>
                  <a:pt x="10905" y="0"/>
                </a:cubicBezTo>
                <a:cubicBezTo>
                  <a:pt x="10379" y="0"/>
                  <a:pt x="9852" y="371"/>
                  <a:pt x="9852" y="902"/>
                </a:cubicBezTo>
                <a:cubicBezTo>
                  <a:pt x="9852" y="10455"/>
                  <a:pt x="9852" y="10455"/>
                  <a:pt x="9852" y="10455"/>
                </a:cubicBezTo>
                <a:cubicBezTo>
                  <a:pt x="9852" y="10986"/>
                  <a:pt x="10379" y="11516"/>
                  <a:pt x="10905" y="11516"/>
                </a:cubicBezTo>
                <a:close/>
                <a:moveTo>
                  <a:pt x="2792" y="14860"/>
                </a:moveTo>
                <a:cubicBezTo>
                  <a:pt x="2265" y="14860"/>
                  <a:pt x="1949" y="15231"/>
                  <a:pt x="1949" y="15762"/>
                </a:cubicBezTo>
                <a:cubicBezTo>
                  <a:pt x="1949" y="20698"/>
                  <a:pt x="1949" y="20698"/>
                  <a:pt x="1949" y="20698"/>
                </a:cubicBezTo>
                <a:cubicBezTo>
                  <a:pt x="1949" y="21229"/>
                  <a:pt x="2265" y="21600"/>
                  <a:pt x="2792" y="21600"/>
                </a:cubicBezTo>
                <a:cubicBezTo>
                  <a:pt x="3319" y="21600"/>
                  <a:pt x="3846" y="21229"/>
                  <a:pt x="3846" y="20698"/>
                </a:cubicBezTo>
                <a:cubicBezTo>
                  <a:pt x="3846" y="15762"/>
                  <a:pt x="3846" y="15762"/>
                  <a:pt x="3846" y="15762"/>
                </a:cubicBezTo>
                <a:cubicBezTo>
                  <a:pt x="3846" y="15231"/>
                  <a:pt x="3319" y="14860"/>
                  <a:pt x="2792" y="14860"/>
                </a:cubicBezTo>
                <a:close/>
                <a:moveTo>
                  <a:pt x="2792" y="6740"/>
                </a:moveTo>
                <a:cubicBezTo>
                  <a:pt x="3319" y="6740"/>
                  <a:pt x="3846" y="6369"/>
                  <a:pt x="3846" y="5838"/>
                </a:cubicBezTo>
                <a:cubicBezTo>
                  <a:pt x="3846" y="902"/>
                  <a:pt x="3846" y="902"/>
                  <a:pt x="3846" y="902"/>
                </a:cubicBezTo>
                <a:cubicBezTo>
                  <a:pt x="3846" y="371"/>
                  <a:pt x="3319" y="0"/>
                  <a:pt x="2792" y="0"/>
                </a:cubicBezTo>
                <a:cubicBezTo>
                  <a:pt x="2265" y="0"/>
                  <a:pt x="1949" y="371"/>
                  <a:pt x="1949" y="902"/>
                </a:cubicBezTo>
                <a:cubicBezTo>
                  <a:pt x="1949" y="5838"/>
                  <a:pt x="1949" y="5838"/>
                  <a:pt x="1949" y="5838"/>
                </a:cubicBezTo>
                <a:cubicBezTo>
                  <a:pt x="1949" y="6369"/>
                  <a:pt x="2265" y="6740"/>
                  <a:pt x="2792" y="674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3" name="Shape 2973"/>
          <p:cNvSpPr/>
          <p:nvPr/>
        </p:nvSpPr>
        <p:spPr>
          <a:xfrm>
            <a:off x="18989106" y="6288702"/>
            <a:ext cx="370889" cy="234970"/>
          </a:xfrm>
          <a:custGeom>
            <a:avLst/>
            <a:gdLst/>
            <a:ahLst/>
            <a:cxnLst>
              <a:cxn ang="0">
                <a:pos x="wd2" y="hd2"/>
              </a:cxn>
              <a:cxn ang="5400000">
                <a:pos x="wd2" y="hd2"/>
              </a:cxn>
              <a:cxn ang="10800000">
                <a:pos x="wd2" y="hd2"/>
              </a:cxn>
              <a:cxn ang="16200000">
                <a:pos x="wd2" y="hd2"/>
              </a:cxn>
            </a:cxnLst>
            <a:rect l="0" t="0" r="r" b="b"/>
            <a:pathLst>
              <a:path w="21600" h="21600" extrusionOk="0">
                <a:moveTo>
                  <a:pt x="11063" y="17131"/>
                </a:moveTo>
                <a:cubicBezTo>
                  <a:pt x="11063" y="17959"/>
                  <a:pt x="10747" y="18538"/>
                  <a:pt x="10220" y="18538"/>
                </a:cubicBezTo>
                <a:cubicBezTo>
                  <a:pt x="1054" y="18538"/>
                  <a:pt x="1054" y="18538"/>
                  <a:pt x="1054" y="18538"/>
                </a:cubicBezTo>
                <a:cubicBezTo>
                  <a:pt x="527" y="18538"/>
                  <a:pt x="0" y="17959"/>
                  <a:pt x="0" y="17131"/>
                </a:cubicBezTo>
                <a:cubicBezTo>
                  <a:pt x="0" y="16303"/>
                  <a:pt x="527" y="15476"/>
                  <a:pt x="1054" y="15476"/>
                </a:cubicBezTo>
                <a:cubicBezTo>
                  <a:pt x="10220" y="15476"/>
                  <a:pt x="10220" y="15476"/>
                  <a:pt x="10220" y="15476"/>
                </a:cubicBezTo>
                <a:cubicBezTo>
                  <a:pt x="10747" y="15476"/>
                  <a:pt x="11063" y="16303"/>
                  <a:pt x="11063" y="17131"/>
                </a:cubicBezTo>
                <a:close/>
                <a:moveTo>
                  <a:pt x="20757" y="15476"/>
                </a:moveTo>
                <a:cubicBezTo>
                  <a:pt x="19861" y="15476"/>
                  <a:pt x="19861" y="15476"/>
                  <a:pt x="19861" y="15476"/>
                </a:cubicBezTo>
                <a:cubicBezTo>
                  <a:pt x="19335" y="15476"/>
                  <a:pt x="18966" y="16303"/>
                  <a:pt x="18966" y="17131"/>
                </a:cubicBezTo>
                <a:cubicBezTo>
                  <a:pt x="18966" y="17959"/>
                  <a:pt x="19335" y="18538"/>
                  <a:pt x="19861" y="18538"/>
                </a:cubicBezTo>
                <a:cubicBezTo>
                  <a:pt x="20757" y="18538"/>
                  <a:pt x="20757" y="18538"/>
                  <a:pt x="20757" y="18538"/>
                </a:cubicBezTo>
                <a:cubicBezTo>
                  <a:pt x="21284" y="18538"/>
                  <a:pt x="21600" y="17959"/>
                  <a:pt x="21600" y="17131"/>
                </a:cubicBezTo>
                <a:cubicBezTo>
                  <a:pt x="21600" y="16303"/>
                  <a:pt x="21284" y="15476"/>
                  <a:pt x="20757" y="15476"/>
                </a:cubicBezTo>
                <a:close/>
                <a:moveTo>
                  <a:pt x="3319" y="4469"/>
                </a:moveTo>
                <a:cubicBezTo>
                  <a:pt x="3319" y="1986"/>
                  <a:pt x="4741" y="0"/>
                  <a:pt x="6164" y="0"/>
                </a:cubicBezTo>
                <a:cubicBezTo>
                  <a:pt x="7744" y="0"/>
                  <a:pt x="8956" y="1986"/>
                  <a:pt x="8956" y="4469"/>
                </a:cubicBezTo>
                <a:cubicBezTo>
                  <a:pt x="8956" y="6952"/>
                  <a:pt x="7744" y="8855"/>
                  <a:pt x="6164" y="8855"/>
                </a:cubicBezTo>
                <a:cubicBezTo>
                  <a:pt x="4741" y="8855"/>
                  <a:pt x="3319" y="6952"/>
                  <a:pt x="3319" y="4469"/>
                </a:cubicBezTo>
                <a:close/>
                <a:moveTo>
                  <a:pt x="5268" y="4469"/>
                </a:moveTo>
                <a:cubicBezTo>
                  <a:pt x="5268" y="5297"/>
                  <a:pt x="5637" y="6124"/>
                  <a:pt x="6164" y="6124"/>
                </a:cubicBezTo>
                <a:cubicBezTo>
                  <a:pt x="6691" y="6124"/>
                  <a:pt x="7218" y="5297"/>
                  <a:pt x="7218" y="4469"/>
                </a:cubicBezTo>
                <a:cubicBezTo>
                  <a:pt x="7218" y="3641"/>
                  <a:pt x="6691" y="3062"/>
                  <a:pt x="6164" y="3062"/>
                </a:cubicBezTo>
                <a:cubicBezTo>
                  <a:pt x="5637" y="3062"/>
                  <a:pt x="5268" y="3641"/>
                  <a:pt x="5268" y="4469"/>
                </a:cubicBezTo>
                <a:close/>
                <a:moveTo>
                  <a:pt x="17754" y="17131"/>
                </a:moveTo>
                <a:cubicBezTo>
                  <a:pt x="17754" y="19614"/>
                  <a:pt x="16542" y="21600"/>
                  <a:pt x="14962" y="21600"/>
                </a:cubicBezTo>
                <a:cubicBezTo>
                  <a:pt x="13381" y="21600"/>
                  <a:pt x="12117" y="19614"/>
                  <a:pt x="12117" y="17131"/>
                </a:cubicBezTo>
                <a:cubicBezTo>
                  <a:pt x="12117" y="14648"/>
                  <a:pt x="13381" y="12745"/>
                  <a:pt x="14962" y="12745"/>
                </a:cubicBezTo>
                <a:cubicBezTo>
                  <a:pt x="16542" y="12745"/>
                  <a:pt x="17754" y="14648"/>
                  <a:pt x="17754" y="17131"/>
                </a:cubicBezTo>
                <a:close/>
                <a:moveTo>
                  <a:pt x="15805" y="17131"/>
                </a:moveTo>
                <a:cubicBezTo>
                  <a:pt x="15805" y="16303"/>
                  <a:pt x="15489" y="15476"/>
                  <a:pt x="14962" y="15476"/>
                </a:cubicBezTo>
                <a:cubicBezTo>
                  <a:pt x="14435" y="15476"/>
                  <a:pt x="13908" y="16303"/>
                  <a:pt x="13908" y="17131"/>
                </a:cubicBezTo>
                <a:cubicBezTo>
                  <a:pt x="13908" y="17959"/>
                  <a:pt x="14435" y="18538"/>
                  <a:pt x="14962" y="18538"/>
                </a:cubicBezTo>
                <a:cubicBezTo>
                  <a:pt x="15489" y="18538"/>
                  <a:pt x="15805" y="17959"/>
                  <a:pt x="15805" y="17131"/>
                </a:cubicBezTo>
                <a:close/>
                <a:moveTo>
                  <a:pt x="1054" y="6124"/>
                </a:moveTo>
                <a:cubicBezTo>
                  <a:pt x="1580" y="6124"/>
                  <a:pt x="1580" y="6124"/>
                  <a:pt x="1580" y="6124"/>
                </a:cubicBezTo>
                <a:cubicBezTo>
                  <a:pt x="2107" y="6124"/>
                  <a:pt x="2476" y="5297"/>
                  <a:pt x="2476" y="4469"/>
                </a:cubicBezTo>
                <a:cubicBezTo>
                  <a:pt x="2476" y="3641"/>
                  <a:pt x="2107" y="3062"/>
                  <a:pt x="1580" y="3062"/>
                </a:cubicBezTo>
                <a:cubicBezTo>
                  <a:pt x="1054" y="3062"/>
                  <a:pt x="1054" y="3062"/>
                  <a:pt x="1054" y="3062"/>
                </a:cubicBezTo>
                <a:cubicBezTo>
                  <a:pt x="527" y="3062"/>
                  <a:pt x="0" y="3641"/>
                  <a:pt x="0" y="4469"/>
                </a:cubicBezTo>
                <a:cubicBezTo>
                  <a:pt x="0" y="5297"/>
                  <a:pt x="527" y="6124"/>
                  <a:pt x="1054" y="6124"/>
                </a:cubicBezTo>
                <a:close/>
                <a:moveTo>
                  <a:pt x="21600" y="4469"/>
                </a:moveTo>
                <a:cubicBezTo>
                  <a:pt x="21600" y="3641"/>
                  <a:pt x="21284" y="3062"/>
                  <a:pt x="20757" y="3062"/>
                </a:cubicBezTo>
                <a:cubicBezTo>
                  <a:pt x="11063" y="3062"/>
                  <a:pt x="11063" y="3062"/>
                  <a:pt x="11063" y="3062"/>
                </a:cubicBezTo>
                <a:cubicBezTo>
                  <a:pt x="10537" y="3062"/>
                  <a:pt x="10220" y="3641"/>
                  <a:pt x="10220" y="4469"/>
                </a:cubicBezTo>
                <a:cubicBezTo>
                  <a:pt x="10220" y="5297"/>
                  <a:pt x="10537" y="6124"/>
                  <a:pt x="11063" y="6124"/>
                </a:cubicBezTo>
                <a:cubicBezTo>
                  <a:pt x="20757" y="6124"/>
                  <a:pt x="20757" y="6124"/>
                  <a:pt x="20757" y="6124"/>
                </a:cubicBezTo>
                <a:cubicBezTo>
                  <a:pt x="21284" y="6124"/>
                  <a:pt x="21600" y="5297"/>
                  <a:pt x="21600" y="446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4" name="Shape 2974"/>
          <p:cNvSpPr/>
          <p:nvPr/>
        </p:nvSpPr>
        <p:spPr>
          <a:xfrm>
            <a:off x="19880609" y="6300696"/>
            <a:ext cx="370892" cy="210977"/>
          </a:xfrm>
          <a:custGeom>
            <a:avLst/>
            <a:gdLst/>
            <a:ahLst/>
            <a:cxnLst>
              <a:cxn ang="0">
                <a:pos x="wd2" y="hd2"/>
              </a:cxn>
              <a:cxn ang="5400000">
                <a:pos x="wd2" y="hd2"/>
              </a:cxn>
              <a:cxn ang="10800000">
                <a:pos x="wd2" y="hd2"/>
              </a:cxn>
              <a:cxn ang="16200000">
                <a:pos x="wd2" y="hd2"/>
              </a:cxn>
            </a:cxnLst>
            <a:rect l="0" t="0" r="r" b="b"/>
            <a:pathLst>
              <a:path w="21600" h="21600" extrusionOk="0">
                <a:moveTo>
                  <a:pt x="11772" y="14184"/>
                </a:moveTo>
                <a:cubicBezTo>
                  <a:pt x="11772" y="15111"/>
                  <a:pt x="11404" y="15760"/>
                  <a:pt x="10879" y="15760"/>
                </a:cubicBezTo>
                <a:cubicBezTo>
                  <a:pt x="9145" y="15760"/>
                  <a:pt x="9145" y="15760"/>
                  <a:pt x="9145" y="15760"/>
                </a:cubicBezTo>
                <a:cubicBezTo>
                  <a:pt x="8619" y="15760"/>
                  <a:pt x="8251" y="15111"/>
                  <a:pt x="8251" y="14184"/>
                </a:cubicBezTo>
                <a:cubicBezTo>
                  <a:pt x="8251" y="7416"/>
                  <a:pt x="8251" y="7416"/>
                  <a:pt x="8251" y="7416"/>
                </a:cubicBezTo>
                <a:cubicBezTo>
                  <a:pt x="8251" y="6489"/>
                  <a:pt x="8619" y="5840"/>
                  <a:pt x="9145" y="5840"/>
                </a:cubicBezTo>
                <a:cubicBezTo>
                  <a:pt x="10879" y="5840"/>
                  <a:pt x="10879" y="5840"/>
                  <a:pt x="10879" y="5840"/>
                </a:cubicBezTo>
                <a:cubicBezTo>
                  <a:pt x="11404" y="5840"/>
                  <a:pt x="11772" y="6489"/>
                  <a:pt x="11772" y="7416"/>
                </a:cubicBezTo>
                <a:lnTo>
                  <a:pt x="11772" y="14184"/>
                </a:lnTo>
                <a:close/>
                <a:moveTo>
                  <a:pt x="14032" y="15760"/>
                </a:moveTo>
                <a:cubicBezTo>
                  <a:pt x="15766" y="15760"/>
                  <a:pt x="15766" y="15760"/>
                  <a:pt x="15766" y="15760"/>
                </a:cubicBezTo>
                <a:cubicBezTo>
                  <a:pt x="16345" y="15760"/>
                  <a:pt x="16660" y="15111"/>
                  <a:pt x="16660" y="14184"/>
                </a:cubicBezTo>
                <a:cubicBezTo>
                  <a:pt x="16660" y="9827"/>
                  <a:pt x="16660" y="9827"/>
                  <a:pt x="16660" y="9827"/>
                </a:cubicBezTo>
                <a:cubicBezTo>
                  <a:pt x="16660" y="9548"/>
                  <a:pt x="16660" y="9270"/>
                  <a:pt x="16502" y="8992"/>
                </a:cubicBezTo>
                <a:cubicBezTo>
                  <a:pt x="15241" y="6489"/>
                  <a:pt x="15241" y="6489"/>
                  <a:pt x="15241" y="6489"/>
                </a:cubicBezTo>
                <a:cubicBezTo>
                  <a:pt x="15083" y="5840"/>
                  <a:pt x="14715" y="5840"/>
                  <a:pt x="14558" y="5840"/>
                </a:cubicBezTo>
                <a:cubicBezTo>
                  <a:pt x="14032" y="5840"/>
                  <a:pt x="14032" y="5840"/>
                  <a:pt x="14032" y="5840"/>
                </a:cubicBezTo>
                <a:cubicBezTo>
                  <a:pt x="13507" y="5840"/>
                  <a:pt x="13139" y="6489"/>
                  <a:pt x="13139" y="7416"/>
                </a:cubicBezTo>
                <a:cubicBezTo>
                  <a:pt x="13139" y="14184"/>
                  <a:pt x="13139" y="14184"/>
                  <a:pt x="13139" y="14184"/>
                </a:cubicBezTo>
                <a:cubicBezTo>
                  <a:pt x="13139" y="15111"/>
                  <a:pt x="13507" y="15760"/>
                  <a:pt x="14032" y="15760"/>
                </a:cubicBezTo>
                <a:close/>
                <a:moveTo>
                  <a:pt x="6832" y="7416"/>
                </a:moveTo>
                <a:cubicBezTo>
                  <a:pt x="6832" y="6489"/>
                  <a:pt x="6517" y="5840"/>
                  <a:pt x="5991" y="5840"/>
                </a:cubicBezTo>
                <a:cubicBezTo>
                  <a:pt x="4204" y="5840"/>
                  <a:pt x="4204" y="5840"/>
                  <a:pt x="4204" y="5840"/>
                </a:cubicBezTo>
                <a:cubicBezTo>
                  <a:pt x="3679" y="5840"/>
                  <a:pt x="3364" y="6489"/>
                  <a:pt x="3364" y="7416"/>
                </a:cubicBezTo>
                <a:cubicBezTo>
                  <a:pt x="3364" y="14184"/>
                  <a:pt x="3364" y="14184"/>
                  <a:pt x="3364" y="14184"/>
                </a:cubicBezTo>
                <a:cubicBezTo>
                  <a:pt x="3364" y="15111"/>
                  <a:pt x="3679" y="15760"/>
                  <a:pt x="4204" y="15760"/>
                </a:cubicBezTo>
                <a:cubicBezTo>
                  <a:pt x="5991" y="15760"/>
                  <a:pt x="5991" y="15760"/>
                  <a:pt x="5991" y="15760"/>
                </a:cubicBezTo>
                <a:cubicBezTo>
                  <a:pt x="6517" y="15760"/>
                  <a:pt x="6832" y="15111"/>
                  <a:pt x="6832" y="14184"/>
                </a:cubicBezTo>
                <a:lnTo>
                  <a:pt x="6832" y="7416"/>
                </a:lnTo>
                <a:close/>
                <a:moveTo>
                  <a:pt x="21600" y="7694"/>
                </a:moveTo>
                <a:cubicBezTo>
                  <a:pt x="21600" y="13906"/>
                  <a:pt x="21600" y="13906"/>
                  <a:pt x="21600" y="13906"/>
                </a:cubicBezTo>
                <a:cubicBezTo>
                  <a:pt x="21600" y="14833"/>
                  <a:pt x="21232" y="15482"/>
                  <a:pt x="20707" y="15482"/>
                </a:cubicBezTo>
                <a:cubicBezTo>
                  <a:pt x="20023" y="15482"/>
                  <a:pt x="20023" y="15482"/>
                  <a:pt x="20023" y="15482"/>
                </a:cubicBezTo>
                <a:cubicBezTo>
                  <a:pt x="20023" y="19746"/>
                  <a:pt x="20023" y="19746"/>
                  <a:pt x="20023" y="19746"/>
                </a:cubicBezTo>
                <a:cubicBezTo>
                  <a:pt x="20023" y="20673"/>
                  <a:pt x="19498" y="21600"/>
                  <a:pt x="18920" y="21600"/>
                </a:cubicBezTo>
                <a:cubicBezTo>
                  <a:pt x="1051" y="21600"/>
                  <a:pt x="1051" y="21600"/>
                  <a:pt x="1051" y="21600"/>
                </a:cubicBezTo>
                <a:cubicBezTo>
                  <a:pt x="526" y="21600"/>
                  <a:pt x="0" y="20673"/>
                  <a:pt x="0" y="19746"/>
                </a:cubicBezTo>
                <a:cubicBezTo>
                  <a:pt x="0" y="1854"/>
                  <a:pt x="0" y="1854"/>
                  <a:pt x="0" y="1854"/>
                </a:cubicBezTo>
                <a:cubicBezTo>
                  <a:pt x="0" y="927"/>
                  <a:pt x="526" y="0"/>
                  <a:pt x="1051" y="0"/>
                </a:cubicBezTo>
                <a:cubicBezTo>
                  <a:pt x="18920" y="0"/>
                  <a:pt x="18920" y="0"/>
                  <a:pt x="18920" y="0"/>
                </a:cubicBezTo>
                <a:cubicBezTo>
                  <a:pt x="19498" y="0"/>
                  <a:pt x="20023" y="927"/>
                  <a:pt x="20023" y="1854"/>
                </a:cubicBezTo>
                <a:cubicBezTo>
                  <a:pt x="20023" y="6118"/>
                  <a:pt x="20023" y="6118"/>
                  <a:pt x="20023" y="6118"/>
                </a:cubicBezTo>
                <a:cubicBezTo>
                  <a:pt x="20707" y="6118"/>
                  <a:pt x="20707" y="6118"/>
                  <a:pt x="20707" y="6118"/>
                </a:cubicBezTo>
                <a:cubicBezTo>
                  <a:pt x="21232" y="6118"/>
                  <a:pt x="21600" y="6767"/>
                  <a:pt x="21600" y="7694"/>
                </a:cubicBezTo>
                <a:close/>
                <a:moveTo>
                  <a:pt x="18079" y="3337"/>
                </a:moveTo>
                <a:cubicBezTo>
                  <a:pt x="1945" y="3337"/>
                  <a:pt x="1945" y="3337"/>
                  <a:pt x="1945" y="3337"/>
                </a:cubicBezTo>
                <a:cubicBezTo>
                  <a:pt x="1945" y="18263"/>
                  <a:pt x="1945" y="18263"/>
                  <a:pt x="1945" y="18263"/>
                </a:cubicBezTo>
                <a:cubicBezTo>
                  <a:pt x="18079" y="18263"/>
                  <a:pt x="18079" y="18263"/>
                  <a:pt x="18079" y="18263"/>
                </a:cubicBezTo>
                <a:cubicBezTo>
                  <a:pt x="18079" y="13906"/>
                  <a:pt x="18079" y="13906"/>
                  <a:pt x="18079" y="13906"/>
                </a:cubicBezTo>
                <a:cubicBezTo>
                  <a:pt x="18079" y="7694"/>
                  <a:pt x="18079" y="7694"/>
                  <a:pt x="18079" y="7694"/>
                </a:cubicBezTo>
                <a:lnTo>
                  <a:pt x="18079" y="3337"/>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5" name="Shape 2975"/>
          <p:cNvSpPr/>
          <p:nvPr/>
        </p:nvSpPr>
        <p:spPr>
          <a:xfrm>
            <a:off x="20776117" y="6300696"/>
            <a:ext cx="370892" cy="210977"/>
          </a:xfrm>
          <a:custGeom>
            <a:avLst/>
            <a:gdLst/>
            <a:ahLst/>
            <a:cxnLst>
              <a:cxn ang="0">
                <a:pos x="wd2" y="hd2"/>
              </a:cxn>
              <a:cxn ang="5400000">
                <a:pos x="wd2" y="hd2"/>
              </a:cxn>
              <a:cxn ang="10800000">
                <a:pos x="wd2" y="hd2"/>
              </a:cxn>
              <a:cxn ang="16200000">
                <a:pos x="wd2" y="hd2"/>
              </a:cxn>
            </a:cxnLst>
            <a:rect l="0" t="0" r="r" b="b"/>
            <a:pathLst>
              <a:path w="21600" h="21600" extrusionOk="0">
                <a:moveTo>
                  <a:pt x="20707" y="6118"/>
                </a:moveTo>
                <a:cubicBezTo>
                  <a:pt x="20023" y="6118"/>
                  <a:pt x="20023" y="6118"/>
                  <a:pt x="20023" y="6118"/>
                </a:cubicBezTo>
                <a:cubicBezTo>
                  <a:pt x="20023" y="1854"/>
                  <a:pt x="20023" y="1854"/>
                  <a:pt x="20023" y="1854"/>
                </a:cubicBezTo>
                <a:cubicBezTo>
                  <a:pt x="20023" y="927"/>
                  <a:pt x="19498" y="0"/>
                  <a:pt x="18972" y="0"/>
                </a:cubicBezTo>
                <a:cubicBezTo>
                  <a:pt x="1104" y="0"/>
                  <a:pt x="1104" y="0"/>
                  <a:pt x="1104" y="0"/>
                </a:cubicBezTo>
                <a:cubicBezTo>
                  <a:pt x="578" y="0"/>
                  <a:pt x="0" y="927"/>
                  <a:pt x="0" y="1854"/>
                </a:cubicBezTo>
                <a:cubicBezTo>
                  <a:pt x="0" y="19746"/>
                  <a:pt x="0" y="19746"/>
                  <a:pt x="0" y="19746"/>
                </a:cubicBezTo>
                <a:cubicBezTo>
                  <a:pt x="0" y="20673"/>
                  <a:pt x="578" y="21600"/>
                  <a:pt x="1104" y="21600"/>
                </a:cubicBezTo>
                <a:cubicBezTo>
                  <a:pt x="18972" y="21600"/>
                  <a:pt x="18972" y="21600"/>
                  <a:pt x="18972" y="21600"/>
                </a:cubicBezTo>
                <a:cubicBezTo>
                  <a:pt x="19498" y="21600"/>
                  <a:pt x="20023" y="20673"/>
                  <a:pt x="20023" y="19746"/>
                </a:cubicBezTo>
                <a:cubicBezTo>
                  <a:pt x="20023" y="15482"/>
                  <a:pt x="20023" y="15482"/>
                  <a:pt x="20023" y="15482"/>
                </a:cubicBezTo>
                <a:cubicBezTo>
                  <a:pt x="20707" y="15482"/>
                  <a:pt x="20707" y="15482"/>
                  <a:pt x="20707" y="15482"/>
                </a:cubicBezTo>
                <a:cubicBezTo>
                  <a:pt x="21232" y="15482"/>
                  <a:pt x="21600" y="14833"/>
                  <a:pt x="21600" y="13906"/>
                </a:cubicBezTo>
                <a:cubicBezTo>
                  <a:pt x="21600" y="7694"/>
                  <a:pt x="21600" y="7694"/>
                  <a:pt x="21600" y="7694"/>
                </a:cubicBezTo>
                <a:cubicBezTo>
                  <a:pt x="21600" y="6767"/>
                  <a:pt x="21232" y="6118"/>
                  <a:pt x="20707" y="6118"/>
                </a:cubicBezTo>
                <a:close/>
                <a:moveTo>
                  <a:pt x="18079" y="18263"/>
                </a:moveTo>
                <a:cubicBezTo>
                  <a:pt x="1945" y="18263"/>
                  <a:pt x="1945" y="18263"/>
                  <a:pt x="1945" y="18263"/>
                </a:cubicBezTo>
                <a:cubicBezTo>
                  <a:pt x="1945" y="3337"/>
                  <a:pt x="1945" y="3337"/>
                  <a:pt x="1945" y="3337"/>
                </a:cubicBezTo>
                <a:cubicBezTo>
                  <a:pt x="18079" y="3337"/>
                  <a:pt x="18079" y="3337"/>
                  <a:pt x="18079" y="3337"/>
                </a:cubicBezTo>
                <a:cubicBezTo>
                  <a:pt x="18079" y="7694"/>
                  <a:pt x="18079" y="7694"/>
                  <a:pt x="18079" y="7694"/>
                </a:cubicBezTo>
                <a:cubicBezTo>
                  <a:pt x="18079" y="13906"/>
                  <a:pt x="18079" y="13906"/>
                  <a:pt x="18079" y="13906"/>
                </a:cubicBezTo>
                <a:lnTo>
                  <a:pt x="18079" y="18263"/>
                </a:lnTo>
                <a:close/>
                <a:moveTo>
                  <a:pt x="6885" y="14184"/>
                </a:moveTo>
                <a:cubicBezTo>
                  <a:pt x="6885" y="15111"/>
                  <a:pt x="6517" y="15760"/>
                  <a:pt x="5991" y="15760"/>
                </a:cubicBezTo>
                <a:cubicBezTo>
                  <a:pt x="4257" y="15760"/>
                  <a:pt x="4257" y="15760"/>
                  <a:pt x="4257" y="15760"/>
                </a:cubicBezTo>
                <a:cubicBezTo>
                  <a:pt x="3731" y="15760"/>
                  <a:pt x="3364" y="15111"/>
                  <a:pt x="3364" y="14184"/>
                </a:cubicBezTo>
                <a:cubicBezTo>
                  <a:pt x="3364" y="7416"/>
                  <a:pt x="3364" y="7416"/>
                  <a:pt x="3364" y="7416"/>
                </a:cubicBezTo>
                <a:cubicBezTo>
                  <a:pt x="3364" y="6489"/>
                  <a:pt x="3731" y="5840"/>
                  <a:pt x="4257" y="5840"/>
                </a:cubicBezTo>
                <a:cubicBezTo>
                  <a:pt x="5991" y="5840"/>
                  <a:pt x="5991" y="5840"/>
                  <a:pt x="5991" y="5840"/>
                </a:cubicBezTo>
                <a:cubicBezTo>
                  <a:pt x="6517" y="5840"/>
                  <a:pt x="6885" y="6489"/>
                  <a:pt x="6885" y="7416"/>
                </a:cubicBezTo>
                <a:lnTo>
                  <a:pt x="6885" y="14184"/>
                </a:lnTo>
                <a:close/>
                <a:moveTo>
                  <a:pt x="11772" y="14184"/>
                </a:moveTo>
                <a:cubicBezTo>
                  <a:pt x="11772" y="15111"/>
                  <a:pt x="11404" y="15760"/>
                  <a:pt x="10879" y="15760"/>
                </a:cubicBezTo>
                <a:cubicBezTo>
                  <a:pt x="9145" y="15760"/>
                  <a:pt x="9145" y="15760"/>
                  <a:pt x="9145" y="15760"/>
                </a:cubicBezTo>
                <a:cubicBezTo>
                  <a:pt x="8619" y="15760"/>
                  <a:pt x="8251" y="15111"/>
                  <a:pt x="8251" y="14184"/>
                </a:cubicBezTo>
                <a:cubicBezTo>
                  <a:pt x="8251" y="7416"/>
                  <a:pt x="8251" y="7416"/>
                  <a:pt x="8251" y="7416"/>
                </a:cubicBezTo>
                <a:cubicBezTo>
                  <a:pt x="8251" y="6489"/>
                  <a:pt x="8619" y="5840"/>
                  <a:pt x="9145" y="5840"/>
                </a:cubicBezTo>
                <a:cubicBezTo>
                  <a:pt x="10879" y="5840"/>
                  <a:pt x="10879" y="5840"/>
                  <a:pt x="10879" y="5840"/>
                </a:cubicBezTo>
                <a:cubicBezTo>
                  <a:pt x="11404" y="5840"/>
                  <a:pt x="11772" y="6489"/>
                  <a:pt x="11772" y="7416"/>
                </a:cubicBezTo>
                <a:lnTo>
                  <a:pt x="11772" y="1418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6" name="Shape 2976"/>
          <p:cNvSpPr/>
          <p:nvPr/>
        </p:nvSpPr>
        <p:spPr>
          <a:xfrm>
            <a:off x="21671618" y="6300696"/>
            <a:ext cx="370889" cy="210977"/>
          </a:xfrm>
          <a:custGeom>
            <a:avLst/>
            <a:gdLst/>
            <a:ahLst/>
            <a:cxnLst>
              <a:cxn ang="0">
                <a:pos x="wd2" y="hd2"/>
              </a:cxn>
              <a:cxn ang="5400000">
                <a:pos x="wd2" y="hd2"/>
              </a:cxn>
              <a:cxn ang="10800000">
                <a:pos x="wd2" y="hd2"/>
              </a:cxn>
              <a:cxn ang="16200000">
                <a:pos x="wd2" y="hd2"/>
              </a:cxn>
            </a:cxnLst>
            <a:rect l="0" t="0" r="r" b="b"/>
            <a:pathLst>
              <a:path w="21600" h="21600" extrusionOk="0">
                <a:moveTo>
                  <a:pt x="20704" y="6118"/>
                </a:moveTo>
                <a:cubicBezTo>
                  <a:pt x="20020" y="6118"/>
                  <a:pt x="20020" y="6118"/>
                  <a:pt x="20020" y="6118"/>
                </a:cubicBezTo>
                <a:cubicBezTo>
                  <a:pt x="20020" y="1854"/>
                  <a:pt x="20020" y="1854"/>
                  <a:pt x="20020" y="1854"/>
                </a:cubicBezTo>
                <a:cubicBezTo>
                  <a:pt x="20020" y="927"/>
                  <a:pt x="19493" y="0"/>
                  <a:pt x="18966" y="0"/>
                </a:cubicBezTo>
                <a:cubicBezTo>
                  <a:pt x="1054" y="0"/>
                  <a:pt x="1054" y="0"/>
                  <a:pt x="1054" y="0"/>
                </a:cubicBezTo>
                <a:cubicBezTo>
                  <a:pt x="527" y="0"/>
                  <a:pt x="0" y="927"/>
                  <a:pt x="0" y="1854"/>
                </a:cubicBezTo>
                <a:cubicBezTo>
                  <a:pt x="0" y="19746"/>
                  <a:pt x="0" y="19746"/>
                  <a:pt x="0" y="19746"/>
                </a:cubicBezTo>
                <a:cubicBezTo>
                  <a:pt x="0" y="20673"/>
                  <a:pt x="527" y="21600"/>
                  <a:pt x="1054" y="21600"/>
                </a:cubicBezTo>
                <a:cubicBezTo>
                  <a:pt x="18966" y="21600"/>
                  <a:pt x="18966" y="21600"/>
                  <a:pt x="18966" y="21600"/>
                </a:cubicBezTo>
                <a:cubicBezTo>
                  <a:pt x="19493" y="21600"/>
                  <a:pt x="20020" y="20673"/>
                  <a:pt x="20020" y="19746"/>
                </a:cubicBezTo>
                <a:cubicBezTo>
                  <a:pt x="20020" y="15482"/>
                  <a:pt x="20020" y="15482"/>
                  <a:pt x="20020" y="15482"/>
                </a:cubicBezTo>
                <a:cubicBezTo>
                  <a:pt x="20704" y="15482"/>
                  <a:pt x="20704" y="15482"/>
                  <a:pt x="20704" y="15482"/>
                </a:cubicBezTo>
                <a:cubicBezTo>
                  <a:pt x="21231" y="15482"/>
                  <a:pt x="21600" y="14833"/>
                  <a:pt x="21600" y="13906"/>
                </a:cubicBezTo>
                <a:cubicBezTo>
                  <a:pt x="21600" y="7694"/>
                  <a:pt x="21600" y="7694"/>
                  <a:pt x="21600" y="7694"/>
                </a:cubicBezTo>
                <a:cubicBezTo>
                  <a:pt x="21600" y="6767"/>
                  <a:pt x="21231" y="6118"/>
                  <a:pt x="20704" y="6118"/>
                </a:cubicBezTo>
                <a:close/>
                <a:moveTo>
                  <a:pt x="18070" y="18263"/>
                </a:moveTo>
                <a:cubicBezTo>
                  <a:pt x="1897" y="18263"/>
                  <a:pt x="1897" y="18263"/>
                  <a:pt x="1897" y="18263"/>
                </a:cubicBezTo>
                <a:cubicBezTo>
                  <a:pt x="1897" y="3337"/>
                  <a:pt x="1897" y="3337"/>
                  <a:pt x="1897" y="3337"/>
                </a:cubicBezTo>
                <a:cubicBezTo>
                  <a:pt x="18070" y="3337"/>
                  <a:pt x="18070" y="3337"/>
                  <a:pt x="18070" y="3337"/>
                </a:cubicBezTo>
                <a:cubicBezTo>
                  <a:pt x="18070" y="7694"/>
                  <a:pt x="18070" y="7694"/>
                  <a:pt x="18070" y="7694"/>
                </a:cubicBezTo>
                <a:cubicBezTo>
                  <a:pt x="18070" y="13906"/>
                  <a:pt x="18070" y="13906"/>
                  <a:pt x="18070" y="13906"/>
                </a:cubicBezTo>
                <a:lnTo>
                  <a:pt x="18070" y="18263"/>
                </a:lnTo>
                <a:close/>
                <a:moveTo>
                  <a:pt x="6849" y="14184"/>
                </a:moveTo>
                <a:cubicBezTo>
                  <a:pt x="6849" y="15111"/>
                  <a:pt x="6480" y="15760"/>
                  <a:pt x="5953" y="15760"/>
                </a:cubicBezTo>
                <a:cubicBezTo>
                  <a:pt x="4215" y="15760"/>
                  <a:pt x="4215" y="15760"/>
                  <a:pt x="4215" y="15760"/>
                </a:cubicBezTo>
                <a:cubicBezTo>
                  <a:pt x="3688" y="15760"/>
                  <a:pt x="3319" y="15111"/>
                  <a:pt x="3319" y="14184"/>
                </a:cubicBezTo>
                <a:cubicBezTo>
                  <a:pt x="3319" y="7416"/>
                  <a:pt x="3319" y="7416"/>
                  <a:pt x="3319" y="7416"/>
                </a:cubicBezTo>
                <a:cubicBezTo>
                  <a:pt x="3319" y="6489"/>
                  <a:pt x="3688" y="5840"/>
                  <a:pt x="4215" y="5840"/>
                </a:cubicBezTo>
                <a:cubicBezTo>
                  <a:pt x="5953" y="5840"/>
                  <a:pt x="5953" y="5840"/>
                  <a:pt x="5953" y="5840"/>
                </a:cubicBezTo>
                <a:cubicBezTo>
                  <a:pt x="6480" y="5840"/>
                  <a:pt x="6849" y="6489"/>
                  <a:pt x="6849" y="7416"/>
                </a:cubicBezTo>
                <a:lnTo>
                  <a:pt x="6849" y="1418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7" name="Shape 2977"/>
          <p:cNvSpPr/>
          <p:nvPr/>
        </p:nvSpPr>
        <p:spPr>
          <a:xfrm>
            <a:off x="13620091" y="7196197"/>
            <a:ext cx="370889" cy="210982"/>
          </a:xfrm>
          <a:custGeom>
            <a:avLst/>
            <a:gdLst/>
            <a:ahLst/>
            <a:cxnLst>
              <a:cxn ang="0">
                <a:pos x="wd2" y="hd2"/>
              </a:cxn>
              <a:cxn ang="5400000">
                <a:pos x="wd2" y="hd2"/>
              </a:cxn>
              <a:cxn ang="10800000">
                <a:pos x="wd2" y="hd2"/>
              </a:cxn>
              <a:cxn ang="16200000">
                <a:pos x="wd2" y="hd2"/>
              </a:cxn>
            </a:cxnLst>
            <a:rect l="0" t="0" r="r" b="b"/>
            <a:pathLst>
              <a:path w="21600" h="21600" extrusionOk="0">
                <a:moveTo>
                  <a:pt x="20757" y="6185"/>
                </a:moveTo>
                <a:cubicBezTo>
                  <a:pt x="20020" y="6185"/>
                  <a:pt x="20020" y="6185"/>
                  <a:pt x="20020" y="6185"/>
                </a:cubicBezTo>
                <a:cubicBezTo>
                  <a:pt x="20020" y="1846"/>
                  <a:pt x="20020" y="1846"/>
                  <a:pt x="20020" y="1846"/>
                </a:cubicBezTo>
                <a:cubicBezTo>
                  <a:pt x="20020" y="923"/>
                  <a:pt x="19493" y="0"/>
                  <a:pt x="18966" y="0"/>
                </a:cubicBezTo>
                <a:cubicBezTo>
                  <a:pt x="1054" y="0"/>
                  <a:pt x="1054" y="0"/>
                  <a:pt x="1054" y="0"/>
                </a:cubicBezTo>
                <a:cubicBezTo>
                  <a:pt x="527" y="0"/>
                  <a:pt x="0" y="923"/>
                  <a:pt x="0" y="1846"/>
                </a:cubicBezTo>
                <a:cubicBezTo>
                  <a:pt x="0" y="19662"/>
                  <a:pt x="0" y="19662"/>
                  <a:pt x="0" y="19662"/>
                </a:cubicBezTo>
                <a:cubicBezTo>
                  <a:pt x="0" y="20585"/>
                  <a:pt x="527" y="21600"/>
                  <a:pt x="1054" y="21600"/>
                </a:cubicBezTo>
                <a:cubicBezTo>
                  <a:pt x="18966" y="21600"/>
                  <a:pt x="18966" y="21600"/>
                  <a:pt x="18966" y="21600"/>
                </a:cubicBezTo>
                <a:cubicBezTo>
                  <a:pt x="19493" y="21600"/>
                  <a:pt x="20020" y="20585"/>
                  <a:pt x="20020" y="19662"/>
                </a:cubicBezTo>
                <a:cubicBezTo>
                  <a:pt x="20020" y="15415"/>
                  <a:pt x="20020" y="15415"/>
                  <a:pt x="20020" y="15415"/>
                </a:cubicBezTo>
                <a:cubicBezTo>
                  <a:pt x="20757" y="15415"/>
                  <a:pt x="20757" y="15415"/>
                  <a:pt x="20757" y="15415"/>
                </a:cubicBezTo>
                <a:cubicBezTo>
                  <a:pt x="21284" y="15415"/>
                  <a:pt x="21600" y="14769"/>
                  <a:pt x="21600" y="13846"/>
                </a:cubicBezTo>
                <a:cubicBezTo>
                  <a:pt x="21600" y="7662"/>
                  <a:pt x="21600" y="7662"/>
                  <a:pt x="21600" y="7662"/>
                </a:cubicBezTo>
                <a:cubicBezTo>
                  <a:pt x="21600" y="6738"/>
                  <a:pt x="21284" y="6185"/>
                  <a:pt x="20757" y="6185"/>
                </a:cubicBezTo>
                <a:close/>
                <a:moveTo>
                  <a:pt x="18123" y="18185"/>
                </a:moveTo>
                <a:cubicBezTo>
                  <a:pt x="1949" y="18185"/>
                  <a:pt x="1949" y="18185"/>
                  <a:pt x="1949" y="18185"/>
                </a:cubicBezTo>
                <a:cubicBezTo>
                  <a:pt x="1949" y="3415"/>
                  <a:pt x="1949" y="3415"/>
                  <a:pt x="1949" y="3415"/>
                </a:cubicBezTo>
                <a:cubicBezTo>
                  <a:pt x="18123" y="3415"/>
                  <a:pt x="18123" y="3415"/>
                  <a:pt x="18123" y="3415"/>
                </a:cubicBezTo>
                <a:cubicBezTo>
                  <a:pt x="18123" y="7662"/>
                  <a:pt x="18123" y="7662"/>
                  <a:pt x="18123" y="7662"/>
                </a:cubicBezTo>
                <a:cubicBezTo>
                  <a:pt x="18123" y="13846"/>
                  <a:pt x="18123" y="13846"/>
                  <a:pt x="18123" y="13846"/>
                </a:cubicBezTo>
                <a:lnTo>
                  <a:pt x="18123" y="18185"/>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8" name="Shape 2978"/>
          <p:cNvSpPr/>
          <p:nvPr/>
        </p:nvSpPr>
        <p:spPr>
          <a:xfrm>
            <a:off x="14511596" y="7152223"/>
            <a:ext cx="370890" cy="294934"/>
          </a:xfrm>
          <a:custGeom>
            <a:avLst/>
            <a:gdLst/>
            <a:ahLst/>
            <a:cxnLst>
              <a:cxn ang="0">
                <a:pos x="wd2" y="hd2"/>
              </a:cxn>
              <a:cxn ang="5400000">
                <a:pos x="wd2" y="hd2"/>
              </a:cxn>
              <a:cxn ang="10800000">
                <a:pos x="wd2" y="hd2"/>
              </a:cxn>
              <a:cxn ang="16200000">
                <a:pos x="wd2" y="hd2"/>
              </a:cxn>
            </a:cxnLst>
            <a:rect l="0" t="0" r="r" b="b"/>
            <a:pathLst>
              <a:path w="21600" h="21600" extrusionOk="0">
                <a:moveTo>
                  <a:pt x="21600" y="1123"/>
                </a:moveTo>
                <a:cubicBezTo>
                  <a:pt x="21600" y="462"/>
                  <a:pt x="21284" y="0"/>
                  <a:pt x="20757" y="0"/>
                </a:cubicBezTo>
                <a:cubicBezTo>
                  <a:pt x="1054" y="0"/>
                  <a:pt x="1054" y="0"/>
                  <a:pt x="1054" y="0"/>
                </a:cubicBezTo>
                <a:cubicBezTo>
                  <a:pt x="527" y="0"/>
                  <a:pt x="0" y="462"/>
                  <a:pt x="0" y="1123"/>
                </a:cubicBezTo>
                <a:cubicBezTo>
                  <a:pt x="0" y="16316"/>
                  <a:pt x="0" y="16316"/>
                  <a:pt x="0" y="16316"/>
                </a:cubicBezTo>
                <a:cubicBezTo>
                  <a:pt x="0" y="16976"/>
                  <a:pt x="527" y="17637"/>
                  <a:pt x="1054" y="17637"/>
                </a:cubicBezTo>
                <a:cubicBezTo>
                  <a:pt x="20757" y="17637"/>
                  <a:pt x="20757" y="17637"/>
                  <a:pt x="20757" y="17637"/>
                </a:cubicBezTo>
                <a:cubicBezTo>
                  <a:pt x="21284" y="17637"/>
                  <a:pt x="21600" y="16976"/>
                  <a:pt x="21600" y="16316"/>
                </a:cubicBezTo>
                <a:lnTo>
                  <a:pt x="21600" y="1123"/>
                </a:lnTo>
                <a:close/>
                <a:moveTo>
                  <a:pt x="19703" y="15193"/>
                </a:moveTo>
                <a:cubicBezTo>
                  <a:pt x="1949" y="15193"/>
                  <a:pt x="1949" y="15193"/>
                  <a:pt x="1949" y="15193"/>
                </a:cubicBezTo>
                <a:cubicBezTo>
                  <a:pt x="1949" y="2246"/>
                  <a:pt x="1949" y="2246"/>
                  <a:pt x="1949" y="2246"/>
                </a:cubicBezTo>
                <a:cubicBezTo>
                  <a:pt x="19703" y="2246"/>
                  <a:pt x="19703" y="2246"/>
                  <a:pt x="19703" y="2246"/>
                </a:cubicBezTo>
                <a:lnTo>
                  <a:pt x="19703" y="15193"/>
                </a:lnTo>
                <a:close/>
                <a:moveTo>
                  <a:pt x="16332" y="20543"/>
                </a:moveTo>
                <a:cubicBezTo>
                  <a:pt x="16332" y="21204"/>
                  <a:pt x="16016" y="21600"/>
                  <a:pt x="15489" y="21600"/>
                </a:cubicBezTo>
                <a:cubicBezTo>
                  <a:pt x="6322" y="21600"/>
                  <a:pt x="6322" y="21600"/>
                  <a:pt x="6322" y="21600"/>
                </a:cubicBezTo>
                <a:cubicBezTo>
                  <a:pt x="5795" y="21600"/>
                  <a:pt x="5268" y="21204"/>
                  <a:pt x="5268" y="20543"/>
                </a:cubicBezTo>
                <a:cubicBezTo>
                  <a:pt x="5268" y="19817"/>
                  <a:pt x="5795" y="19420"/>
                  <a:pt x="6322" y="19420"/>
                </a:cubicBezTo>
                <a:cubicBezTo>
                  <a:pt x="15489" y="19420"/>
                  <a:pt x="15489" y="19420"/>
                  <a:pt x="15489" y="19420"/>
                </a:cubicBezTo>
                <a:cubicBezTo>
                  <a:pt x="16016" y="19420"/>
                  <a:pt x="16332" y="19817"/>
                  <a:pt x="16332" y="2054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79" name="Shape 2979"/>
          <p:cNvSpPr/>
          <p:nvPr/>
        </p:nvSpPr>
        <p:spPr>
          <a:xfrm>
            <a:off x="15407098" y="7160218"/>
            <a:ext cx="370892" cy="294926"/>
          </a:xfrm>
          <a:custGeom>
            <a:avLst/>
            <a:gdLst/>
            <a:ahLst/>
            <a:cxnLst>
              <a:cxn ang="0">
                <a:pos x="wd2" y="hd2"/>
              </a:cxn>
              <a:cxn ang="5400000">
                <a:pos x="wd2" y="hd2"/>
              </a:cxn>
              <a:cxn ang="10800000">
                <a:pos x="wd2" y="hd2"/>
              </a:cxn>
              <a:cxn ang="16200000">
                <a:pos x="wd2" y="hd2"/>
              </a:cxn>
            </a:cxnLst>
            <a:rect l="0" t="0" r="r" b="b"/>
            <a:pathLst>
              <a:path w="21600" h="21600" extrusionOk="0">
                <a:moveTo>
                  <a:pt x="21600" y="4867"/>
                </a:moveTo>
                <a:cubicBezTo>
                  <a:pt x="19130" y="14867"/>
                  <a:pt x="19130" y="14867"/>
                  <a:pt x="19130" y="14867"/>
                </a:cubicBezTo>
                <a:cubicBezTo>
                  <a:pt x="18972" y="15600"/>
                  <a:pt x="18447" y="16000"/>
                  <a:pt x="17711" y="16000"/>
                </a:cubicBezTo>
                <a:cubicBezTo>
                  <a:pt x="8093" y="16000"/>
                  <a:pt x="8093" y="16000"/>
                  <a:pt x="8093" y="16000"/>
                </a:cubicBezTo>
                <a:cubicBezTo>
                  <a:pt x="7568" y="16000"/>
                  <a:pt x="7042" y="15600"/>
                  <a:pt x="6832" y="14867"/>
                </a:cubicBezTo>
                <a:cubicBezTo>
                  <a:pt x="3153" y="2467"/>
                  <a:pt x="3153" y="2467"/>
                  <a:pt x="3153" y="2467"/>
                </a:cubicBezTo>
                <a:cubicBezTo>
                  <a:pt x="1051" y="2467"/>
                  <a:pt x="1051" y="2467"/>
                  <a:pt x="1051" y="2467"/>
                </a:cubicBezTo>
                <a:cubicBezTo>
                  <a:pt x="526" y="2467"/>
                  <a:pt x="0" y="2000"/>
                  <a:pt x="0" y="1333"/>
                </a:cubicBezTo>
                <a:cubicBezTo>
                  <a:pt x="0" y="667"/>
                  <a:pt x="526" y="0"/>
                  <a:pt x="1051" y="0"/>
                </a:cubicBezTo>
                <a:cubicBezTo>
                  <a:pt x="3889" y="0"/>
                  <a:pt x="3889" y="0"/>
                  <a:pt x="3889" y="0"/>
                </a:cubicBezTo>
                <a:cubicBezTo>
                  <a:pt x="4204" y="0"/>
                  <a:pt x="4572" y="467"/>
                  <a:pt x="4730" y="867"/>
                </a:cubicBezTo>
                <a:cubicBezTo>
                  <a:pt x="8409" y="13800"/>
                  <a:pt x="8409" y="13800"/>
                  <a:pt x="8409" y="13800"/>
                </a:cubicBezTo>
                <a:cubicBezTo>
                  <a:pt x="17396" y="13800"/>
                  <a:pt x="17396" y="13800"/>
                  <a:pt x="17396" y="13800"/>
                </a:cubicBezTo>
                <a:cubicBezTo>
                  <a:pt x="19288" y="5800"/>
                  <a:pt x="19288" y="5800"/>
                  <a:pt x="19288" y="5800"/>
                </a:cubicBezTo>
                <a:cubicBezTo>
                  <a:pt x="8409" y="5800"/>
                  <a:pt x="8409" y="5800"/>
                  <a:pt x="8409" y="5800"/>
                </a:cubicBezTo>
                <a:cubicBezTo>
                  <a:pt x="7936" y="5800"/>
                  <a:pt x="7358" y="5133"/>
                  <a:pt x="7358" y="4467"/>
                </a:cubicBezTo>
                <a:cubicBezTo>
                  <a:pt x="7358" y="3800"/>
                  <a:pt x="7936" y="3333"/>
                  <a:pt x="8409" y="3333"/>
                </a:cubicBezTo>
                <a:cubicBezTo>
                  <a:pt x="20707" y="3333"/>
                  <a:pt x="20707" y="3333"/>
                  <a:pt x="20707" y="3333"/>
                </a:cubicBezTo>
                <a:cubicBezTo>
                  <a:pt x="20864" y="3333"/>
                  <a:pt x="21232" y="3533"/>
                  <a:pt x="21390" y="3800"/>
                </a:cubicBezTo>
                <a:cubicBezTo>
                  <a:pt x="21600" y="4200"/>
                  <a:pt x="21600" y="4467"/>
                  <a:pt x="21600" y="4867"/>
                </a:cubicBezTo>
                <a:close/>
                <a:moveTo>
                  <a:pt x="8619" y="17533"/>
                </a:moveTo>
                <a:cubicBezTo>
                  <a:pt x="8251" y="17533"/>
                  <a:pt x="7726" y="17800"/>
                  <a:pt x="7568" y="18267"/>
                </a:cubicBezTo>
                <a:cubicBezTo>
                  <a:pt x="7200" y="18667"/>
                  <a:pt x="7042" y="19133"/>
                  <a:pt x="7042" y="19533"/>
                </a:cubicBezTo>
                <a:cubicBezTo>
                  <a:pt x="7042" y="20000"/>
                  <a:pt x="7200" y="20667"/>
                  <a:pt x="7568" y="20933"/>
                </a:cubicBezTo>
                <a:cubicBezTo>
                  <a:pt x="7726" y="21333"/>
                  <a:pt x="8251" y="21600"/>
                  <a:pt x="8619" y="21600"/>
                </a:cubicBezTo>
                <a:cubicBezTo>
                  <a:pt x="8934" y="21600"/>
                  <a:pt x="9302" y="21333"/>
                  <a:pt x="9670" y="20933"/>
                </a:cubicBezTo>
                <a:cubicBezTo>
                  <a:pt x="10038" y="20667"/>
                  <a:pt x="10196" y="20000"/>
                  <a:pt x="10196" y="19533"/>
                </a:cubicBezTo>
                <a:cubicBezTo>
                  <a:pt x="10196" y="19133"/>
                  <a:pt x="10038" y="18667"/>
                  <a:pt x="9670" y="18267"/>
                </a:cubicBezTo>
                <a:cubicBezTo>
                  <a:pt x="9302" y="17800"/>
                  <a:pt x="8934" y="17533"/>
                  <a:pt x="8619" y="17533"/>
                </a:cubicBezTo>
                <a:close/>
                <a:moveTo>
                  <a:pt x="17028" y="17533"/>
                </a:moveTo>
                <a:cubicBezTo>
                  <a:pt x="16502" y="17533"/>
                  <a:pt x="16134" y="17800"/>
                  <a:pt x="15977" y="18267"/>
                </a:cubicBezTo>
                <a:cubicBezTo>
                  <a:pt x="15609" y="18667"/>
                  <a:pt x="15451" y="19133"/>
                  <a:pt x="15451" y="19533"/>
                </a:cubicBezTo>
                <a:cubicBezTo>
                  <a:pt x="15451" y="20000"/>
                  <a:pt x="15609" y="20667"/>
                  <a:pt x="15977" y="20933"/>
                </a:cubicBezTo>
                <a:cubicBezTo>
                  <a:pt x="16134" y="21333"/>
                  <a:pt x="16502" y="21600"/>
                  <a:pt x="17028" y="21600"/>
                </a:cubicBezTo>
                <a:cubicBezTo>
                  <a:pt x="17396" y="21600"/>
                  <a:pt x="17711" y="21333"/>
                  <a:pt x="18079" y="20933"/>
                </a:cubicBezTo>
                <a:cubicBezTo>
                  <a:pt x="18236" y="20667"/>
                  <a:pt x="18447" y="20000"/>
                  <a:pt x="18447" y="19533"/>
                </a:cubicBezTo>
                <a:cubicBezTo>
                  <a:pt x="18447" y="19133"/>
                  <a:pt x="18236" y="18667"/>
                  <a:pt x="18079" y="18267"/>
                </a:cubicBezTo>
                <a:cubicBezTo>
                  <a:pt x="17711" y="17800"/>
                  <a:pt x="17396" y="17533"/>
                  <a:pt x="17028" y="1753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0" name="Shape 2980"/>
          <p:cNvSpPr/>
          <p:nvPr/>
        </p:nvSpPr>
        <p:spPr>
          <a:xfrm>
            <a:off x="16350572" y="7120240"/>
            <a:ext cx="282931" cy="362892"/>
          </a:xfrm>
          <a:custGeom>
            <a:avLst/>
            <a:gdLst/>
            <a:ahLst/>
            <a:cxnLst>
              <a:cxn ang="0">
                <a:pos x="wd2" y="hd2"/>
              </a:cxn>
              <a:cxn ang="5400000">
                <a:pos x="wd2" y="hd2"/>
              </a:cxn>
              <a:cxn ang="10800000">
                <a:pos x="wd2" y="hd2"/>
              </a:cxn>
              <a:cxn ang="16200000">
                <a:pos x="wd2" y="hd2"/>
              </a:cxn>
            </a:cxnLst>
            <a:rect l="0" t="0" r="r" b="b"/>
            <a:pathLst>
              <a:path w="21600" h="21600" extrusionOk="0">
                <a:moveTo>
                  <a:pt x="21321" y="5724"/>
                </a:moveTo>
                <a:cubicBezTo>
                  <a:pt x="21112" y="5562"/>
                  <a:pt x="20625" y="5562"/>
                  <a:pt x="20415" y="5562"/>
                </a:cubicBezTo>
                <a:cubicBezTo>
                  <a:pt x="17419" y="5562"/>
                  <a:pt x="17419" y="5562"/>
                  <a:pt x="17419" y="5562"/>
                </a:cubicBezTo>
                <a:cubicBezTo>
                  <a:pt x="17419" y="5022"/>
                  <a:pt x="17419" y="5022"/>
                  <a:pt x="17419" y="5022"/>
                </a:cubicBezTo>
                <a:cubicBezTo>
                  <a:pt x="17419" y="2322"/>
                  <a:pt x="14354" y="0"/>
                  <a:pt x="10870" y="0"/>
                </a:cubicBezTo>
                <a:cubicBezTo>
                  <a:pt x="10661" y="0"/>
                  <a:pt x="10661" y="0"/>
                  <a:pt x="10661" y="0"/>
                </a:cubicBezTo>
                <a:cubicBezTo>
                  <a:pt x="7177" y="0"/>
                  <a:pt x="4390" y="2322"/>
                  <a:pt x="4390" y="5022"/>
                </a:cubicBezTo>
                <a:cubicBezTo>
                  <a:pt x="4390" y="5562"/>
                  <a:pt x="4390" y="5562"/>
                  <a:pt x="4390" y="5562"/>
                </a:cubicBezTo>
                <a:cubicBezTo>
                  <a:pt x="1115" y="5562"/>
                  <a:pt x="1115" y="5562"/>
                  <a:pt x="1115" y="5562"/>
                </a:cubicBezTo>
                <a:cubicBezTo>
                  <a:pt x="418" y="5562"/>
                  <a:pt x="0" y="5940"/>
                  <a:pt x="0" y="6480"/>
                </a:cubicBezTo>
                <a:cubicBezTo>
                  <a:pt x="0" y="20682"/>
                  <a:pt x="0" y="20682"/>
                  <a:pt x="0" y="20682"/>
                </a:cubicBezTo>
                <a:cubicBezTo>
                  <a:pt x="0" y="21222"/>
                  <a:pt x="418" y="21600"/>
                  <a:pt x="1115" y="21600"/>
                </a:cubicBezTo>
                <a:cubicBezTo>
                  <a:pt x="20415" y="21600"/>
                  <a:pt x="20415" y="21600"/>
                  <a:pt x="20415" y="21600"/>
                </a:cubicBezTo>
                <a:cubicBezTo>
                  <a:pt x="21112" y="21600"/>
                  <a:pt x="21600" y="21222"/>
                  <a:pt x="21600" y="20682"/>
                </a:cubicBezTo>
                <a:cubicBezTo>
                  <a:pt x="21600" y="6480"/>
                  <a:pt x="21600" y="6480"/>
                  <a:pt x="21600" y="6480"/>
                </a:cubicBezTo>
                <a:cubicBezTo>
                  <a:pt x="21600" y="6264"/>
                  <a:pt x="21600" y="5940"/>
                  <a:pt x="21321" y="5724"/>
                </a:cubicBezTo>
                <a:close/>
                <a:moveTo>
                  <a:pt x="6689" y="5022"/>
                </a:moveTo>
                <a:cubicBezTo>
                  <a:pt x="6689" y="3402"/>
                  <a:pt x="8570" y="1944"/>
                  <a:pt x="10661" y="1944"/>
                </a:cubicBezTo>
                <a:cubicBezTo>
                  <a:pt x="10870" y="1944"/>
                  <a:pt x="10870" y="1944"/>
                  <a:pt x="10870" y="1944"/>
                </a:cubicBezTo>
                <a:cubicBezTo>
                  <a:pt x="12960" y="1944"/>
                  <a:pt x="14841" y="3402"/>
                  <a:pt x="14841" y="5022"/>
                </a:cubicBezTo>
                <a:cubicBezTo>
                  <a:pt x="14841" y="5562"/>
                  <a:pt x="14841" y="5562"/>
                  <a:pt x="14841" y="5562"/>
                </a:cubicBezTo>
                <a:cubicBezTo>
                  <a:pt x="6689" y="5562"/>
                  <a:pt x="6689" y="5562"/>
                  <a:pt x="6689" y="5562"/>
                </a:cubicBezTo>
                <a:lnTo>
                  <a:pt x="6689" y="5022"/>
                </a:lnTo>
                <a:close/>
                <a:moveTo>
                  <a:pt x="19231" y="19602"/>
                </a:moveTo>
                <a:cubicBezTo>
                  <a:pt x="2508" y="19602"/>
                  <a:pt x="2508" y="19602"/>
                  <a:pt x="2508" y="19602"/>
                </a:cubicBezTo>
                <a:cubicBezTo>
                  <a:pt x="2508" y="7344"/>
                  <a:pt x="2508" y="7344"/>
                  <a:pt x="2508" y="7344"/>
                </a:cubicBezTo>
                <a:cubicBezTo>
                  <a:pt x="4390" y="7344"/>
                  <a:pt x="4390" y="7344"/>
                  <a:pt x="4390" y="7344"/>
                </a:cubicBezTo>
                <a:cubicBezTo>
                  <a:pt x="4390" y="9180"/>
                  <a:pt x="4390" y="9180"/>
                  <a:pt x="4390" y="9180"/>
                </a:cubicBezTo>
                <a:cubicBezTo>
                  <a:pt x="4390" y="9720"/>
                  <a:pt x="4877" y="10044"/>
                  <a:pt x="5574" y="10044"/>
                </a:cubicBezTo>
                <a:cubicBezTo>
                  <a:pt x="6271" y="10044"/>
                  <a:pt x="6689" y="9720"/>
                  <a:pt x="6689" y="9180"/>
                </a:cubicBezTo>
                <a:cubicBezTo>
                  <a:pt x="6689" y="7344"/>
                  <a:pt x="6689" y="7344"/>
                  <a:pt x="6689" y="7344"/>
                </a:cubicBezTo>
                <a:cubicBezTo>
                  <a:pt x="14841" y="7344"/>
                  <a:pt x="14841" y="7344"/>
                  <a:pt x="14841" y="7344"/>
                </a:cubicBezTo>
                <a:cubicBezTo>
                  <a:pt x="14841" y="9180"/>
                  <a:pt x="14841" y="9180"/>
                  <a:pt x="14841" y="9180"/>
                </a:cubicBezTo>
                <a:cubicBezTo>
                  <a:pt x="14841" y="9720"/>
                  <a:pt x="15329" y="10044"/>
                  <a:pt x="16026" y="10044"/>
                </a:cubicBezTo>
                <a:cubicBezTo>
                  <a:pt x="16723" y="10044"/>
                  <a:pt x="17419" y="9720"/>
                  <a:pt x="17419" y="9180"/>
                </a:cubicBezTo>
                <a:cubicBezTo>
                  <a:pt x="17419" y="7344"/>
                  <a:pt x="17419" y="7344"/>
                  <a:pt x="17419" y="7344"/>
                </a:cubicBezTo>
                <a:cubicBezTo>
                  <a:pt x="19231" y="7344"/>
                  <a:pt x="19231" y="7344"/>
                  <a:pt x="19231" y="7344"/>
                </a:cubicBezTo>
                <a:lnTo>
                  <a:pt x="19231" y="1960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1" name="Shape 2981"/>
          <p:cNvSpPr/>
          <p:nvPr/>
        </p:nvSpPr>
        <p:spPr>
          <a:xfrm>
            <a:off x="19928585" y="7160218"/>
            <a:ext cx="282930" cy="282942"/>
          </a:xfrm>
          <a:custGeom>
            <a:avLst/>
            <a:gdLst/>
            <a:ahLst/>
            <a:cxnLst>
              <a:cxn ang="0">
                <a:pos x="wd2" y="hd2"/>
              </a:cxn>
              <a:cxn ang="5400000">
                <a:pos x="wd2" y="hd2"/>
              </a:cxn>
              <a:cxn ang="10800000">
                <a:pos x="wd2" y="hd2"/>
              </a:cxn>
              <a:cxn ang="16200000">
                <a:pos x="wd2" y="hd2"/>
              </a:cxn>
            </a:cxnLst>
            <a:rect l="0" t="0" r="r" b="b"/>
            <a:pathLst>
              <a:path w="21600" h="21600" extrusionOk="0">
                <a:moveTo>
                  <a:pt x="10939" y="5503"/>
                </a:moveTo>
                <a:cubicBezTo>
                  <a:pt x="7943" y="5503"/>
                  <a:pt x="5574" y="7773"/>
                  <a:pt x="5574" y="10800"/>
                </a:cubicBezTo>
                <a:cubicBezTo>
                  <a:pt x="5574" y="13758"/>
                  <a:pt x="7943" y="16097"/>
                  <a:pt x="10939" y="16097"/>
                </a:cubicBezTo>
                <a:cubicBezTo>
                  <a:pt x="13726" y="16097"/>
                  <a:pt x="16305" y="13758"/>
                  <a:pt x="16305" y="10800"/>
                </a:cubicBezTo>
                <a:cubicBezTo>
                  <a:pt x="16305" y="7773"/>
                  <a:pt x="13726" y="5503"/>
                  <a:pt x="10939" y="5503"/>
                </a:cubicBezTo>
                <a:close/>
                <a:moveTo>
                  <a:pt x="10939" y="13552"/>
                </a:moveTo>
                <a:cubicBezTo>
                  <a:pt x="9337" y="13552"/>
                  <a:pt x="7943" y="12382"/>
                  <a:pt x="7943" y="10800"/>
                </a:cubicBezTo>
                <a:cubicBezTo>
                  <a:pt x="7943" y="9149"/>
                  <a:pt x="9337" y="8048"/>
                  <a:pt x="10939" y="8048"/>
                </a:cubicBezTo>
                <a:cubicBezTo>
                  <a:pt x="12542" y="8048"/>
                  <a:pt x="13726" y="9149"/>
                  <a:pt x="13726" y="10800"/>
                </a:cubicBezTo>
                <a:cubicBezTo>
                  <a:pt x="13726" y="12382"/>
                  <a:pt x="12542" y="13552"/>
                  <a:pt x="10939" y="13552"/>
                </a:cubicBezTo>
                <a:close/>
                <a:moveTo>
                  <a:pt x="9546" y="2270"/>
                </a:moveTo>
                <a:cubicBezTo>
                  <a:pt x="9546" y="1376"/>
                  <a:pt x="9546" y="1376"/>
                  <a:pt x="9546" y="1376"/>
                </a:cubicBezTo>
                <a:cubicBezTo>
                  <a:pt x="9546" y="688"/>
                  <a:pt x="10243" y="0"/>
                  <a:pt x="10939" y="0"/>
                </a:cubicBezTo>
                <a:cubicBezTo>
                  <a:pt x="11636" y="0"/>
                  <a:pt x="12124" y="688"/>
                  <a:pt x="12124" y="1376"/>
                </a:cubicBezTo>
                <a:cubicBezTo>
                  <a:pt x="12124" y="2270"/>
                  <a:pt x="12124" y="2270"/>
                  <a:pt x="12124" y="2270"/>
                </a:cubicBezTo>
                <a:cubicBezTo>
                  <a:pt x="12124" y="2958"/>
                  <a:pt x="11636" y="3646"/>
                  <a:pt x="10939" y="3646"/>
                </a:cubicBezTo>
                <a:cubicBezTo>
                  <a:pt x="10243" y="3646"/>
                  <a:pt x="9546" y="2958"/>
                  <a:pt x="9546" y="2270"/>
                </a:cubicBezTo>
                <a:close/>
                <a:moveTo>
                  <a:pt x="21600" y="10800"/>
                </a:moveTo>
                <a:cubicBezTo>
                  <a:pt x="21600" y="11488"/>
                  <a:pt x="21182" y="11901"/>
                  <a:pt x="20485" y="11901"/>
                </a:cubicBezTo>
                <a:cubicBezTo>
                  <a:pt x="19301" y="11901"/>
                  <a:pt x="19301" y="11901"/>
                  <a:pt x="19301" y="11901"/>
                </a:cubicBezTo>
                <a:cubicBezTo>
                  <a:pt x="18604" y="11901"/>
                  <a:pt x="18186" y="11488"/>
                  <a:pt x="18186" y="10800"/>
                </a:cubicBezTo>
                <a:cubicBezTo>
                  <a:pt x="18186" y="10112"/>
                  <a:pt x="18604" y="9631"/>
                  <a:pt x="19301" y="9631"/>
                </a:cubicBezTo>
                <a:cubicBezTo>
                  <a:pt x="20485" y="9631"/>
                  <a:pt x="20485" y="9631"/>
                  <a:pt x="20485" y="9631"/>
                </a:cubicBezTo>
                <a:cubicBezTo>
                  <a:pt x="21182" y="9631"/>
                  <a:pt x="21600" y="10112"/>
                  <a:pt x="21600" y="10800"/>
                </a:cubicBezTo>
                <a:close/>
                <a:moveTo>
                  <a:pt x="12124" y="19261"/>
                </a:moveTo>
                <a:cubicBezTo>
                  <a:pt x="12124" y="20155"/>
                  <a:pt x="12124" y="20155"/>
                  <a:pt x="12124" y="20155"/>
                </a:cubicBezTo>
                <a:cubicBezTo>
                  <a:pt x="12124" y="20912"/>
                  <a:pt x="11636" y="21600"/>
                  <a:pt x="10939" y="21600"/>
                </a:cubicBezTo>
                <a:cubicBezTo>
                  <a:pt x="10243" y="21600"/>
                  <a:pt x="9546" y="20912"/>
                  <a:pt x="9546" y="20155"/>
                </a:cubicBezTo>
                <a:cubicBezTo>
                  <a:pt x="9546" y="19261"/>
                  <a:pt x="9546" y="19261"/>
                  <a:pt x="9546" y="19261"/>
                </a:cubicBezTo>
                <a:cubicBezTo>
                  <a:pt x="9546" y="18573"/>
                  <a:pt x="10243" y="17885"/>
                  <a:pt x="10939" y="17885"/>
                </a:cubicBezTo>
                <a:cubicBezTo>
                  <a:pt x="11636" y="17885"/>
                  <a:pt x="12124" y="18573"/>
                  <a:pt x="12124" y="19261"/>
                </a:cubicBezTo>
                <a:close/>
                <a:moveTo>
                  <a:pt x="2369" y="11901"/>
                </a:moveTo>
                <a:cubicBezTo>
                  <a:pt x="1185" y="11901"/>
                  <a:pt x="1185" y="11901"/>
                  <a:pt x="1185" y="11901"/>
                </a:cubicBezTo>
                <a:cubicBezTo>
                  <a:pt x="488" y="11901"/>
                  <a:pt x="0" y="11488"/>
                  <a:pt x="0" y="10800"/>
                </a:cubicBezTo>
                <a:cubicBezTo>
                  <a:pt x="0" y="10112"/>
                  <a:pt x="488" y="9631"/>
                  <a:pt x="1185" y="9631"/>
                </a:cubicBezTo>
                <a:cubicBezTo>
                  <a:pt x="2369" y="9631"/>
                  <a:pt x="2369" y="9631"/>
                  <a:pt x="2369" y="9631"/>
                </a:cubicBezTo>
                <a:cubicBezTo>
                  <a:pt x="3066" y="9631"/>
                  <a:pt x="3484" y="10112"/>
                  <a:pt x="3484" y="10800"/>
                </a:cubicBezTo>
                <a:cubicBezTo>
                  <a:pt x="3484" y="11488"/>
                  <a:pt x="3066" y="11901"/>
                  <a:pt x="2369" y="11901"/>
                </a:cubicBezTo>
                <a:close/>
                <a:moveTo>
                  <a:pt x="16026" y="5710"/>
                </a:moveTo>
                <a:cubicBezTo>
                  <a:pt x="15608" y="5297"/>
                  <a:pt x="15608" y="4334"/>
                  <a:pt x="16026" y="3921"/>
                </a:cubicBezTo>
                <a:cubicBezTo>
                  <a:pt x="16723" y="3233"/>
                  <a:pt x="16723" y="3233"/>
                  <a:pt x="16723" y="3233"/>
                </a:cubicBezTo>
                <a:cubicBezTo>
                  <a:pt x="17210" y="2752"/>
                  <a:pt x="18186" y="2752"/>
                  <a:pt x="18604" y="3233"/>
                </a:cubicBezTo>
                <a:cubicBezTo>
                  <a:pt x="19092" y="3646"/>
                  <a:pt x="19092" y="4334"/>
                  <a:pt x="18604" y="5022"/>
                </a:cubicBezTo>
                <a:cubicBezTo>
                  <a:pt x="17698" y="5710"/>
                  <a:pt x="17698" y="5710"/>
                  <a:pt x="17698" y="5710"/>
                </a:cubicBezTo>
                <a:cubicBezTo>
                  <a:pt x="17419" y="5985"/>
                  <a:pt x="17210" y="5985"/>
                  <a:pt x="17001" y="5985"/>
                </a:cubicBezTo>
                <a:cubicBezTo>
                  <a:pt x="16514" y="5985"/>
                  <a:pt x="16305" y="5985"/>
                  <a:pt x="16026" y="5710"/>
                </a:cubicBezTo>
                <a:close/>
                <a:moveTo>
                  <a:pt x="18604" y="16510"/>
                </a:moveTo>
                <a:cubicBezTo>
                  <a:pt x="19092" y="17197"/>
                  <a:pt x="19092" y="17885"/>
                  <a:pt x="18604" y="18367"/>
                </a:cubicBezTo>
                <a:cubicBezTo>
                  <a:pt x="18395" y="18573"/>
                  <a:pt x="17907" y="18848"/>
                  <a:pt x="17698" y="18848"/>
                </a:cubicBezTo>
                <a:cubicBezTo>
                  <a:pt x="17419" y="18848"/>
                  <a:pt x="17001" y="18573"/>
                  <a:pt x="16723" y="18367"/>
                </a:cubicBezTo>
                <a:cubicBezTo>
                  <a:pt x="16026" y="17679"/>
                  <a:pt x="16026" y="17679"/>
                  <a:pt x="16026" y="17679"/>
                </a:cubicBezTo>
                <a:cubicBezTo>
                  <a:pt x="15608" y="17197"/>
                  <a:pt x="15608" y="16303"/>
                  <a:pt x="16026" y="15822"/>
                </a:cubicBezTo>
                <a:cubicBezTo>
                  <a:pt x="16514" y="15340"/>
                  <a:pt x="17210" y="15340"/>
                  <a:pt x="17698" y="15822"/>
                </a:cubicBezTo>
                <a:lnTo>
                  <a:pt x="18604" y="16510"/>
                </a:lnTo>
                <a:close/>
                <a:moveTo>
                  <a:pt x="5853" y="15822"/>
                </a:moveTo>
                <a:cubicBezTo>
                  <a:pt x="6271" y="16303"/>
                  <a:pt x="6271" y="17197"/>
                  <a:pt x="5853" y="17679"/>
                </a:cubicBezTo>
                <a:cubicBezTo>
                  <a:pt x="4877" y="18367"/>
                  <a:pt x="4877" y="18367"/>
                  <a:pt x="4877" y="18367"/>
                </a:cubicBezTo>
                <a:cubicBezTo>
                  <a:pt x="4668" y="18573"/>
                  <a:pt x="4459" y="18848"/>
                  <a:pt x="3972" y="18848"/>
                </a:cubicBezTo>
                <a:cubicBezTo>
                  <a:pt x="3763" y="18848"/>
                  <a:pt x="3484" y="18573"/>
                  <a:pt x="3275" y="18367"/>
                </a:cubicBezTo>
                <a:cubicBezTo>
                  <a:pt x="2787" y="17885"/>
                  <a:pt x="2787" y="17197"/>
                  <a:pt x="3275" y="16510"/>
                </a:cubicBezTo>
                <a:cubicBezTo>
                  <a:pt x="3972" y="15822"/>
                  <a:pt x="3972" y="15822"/>
                  <a:pt x="3972" y="15822"/>
                </a:cubicBezTo>
                <a:cubicBezTo>
                  <a:pt x="4459" y="15340"/>
                  <a:pt x="5365" y="15340"/>
                  <a:pt x="5853" y="15822"/>
                </a:cubicBezTo>
                <a:close/>
                <a:moveTo>
                  <a:pt x="3275" y="5022"/>
                </a:moveTo>
                <a:cubicBezTo>
                  <a:pt x="2787" y="4334"/>
                  <a:pt x="2787" y="3646"/>
                  <a:pt x="3275" y="3233"/>
                </a:cubicBezTo>
                <a:cubicBezTo>
                  <a:pt x="3763" y="2752"/>
                  <a:pt x="4459" y="2752"/>
                  <a:pt x="4877" y="3233"/>
                </a:cubicBezTo>
                <a:cubicBezTo>
                  <a:pt x="5853" y="3921"/>
                  <a:pt x="5853" y="3921"/>
                  <a:pt x="5853" y="3921"/>
                </a:cubicBezTo>
                <a:cubicBezTo>
                  <a:pt x="6271" y="4334"/>
                  <a:pt x="6271" y="5297"/>
                  <a:pt x="5853" y="5710"/>
                </a:cubicBezTo>
                <a:cubicBezTo>
                  <a:pt x="5574" y="5985"/>
                  <a:pt x="5156" y="5985"/>
                  <a:pt x="4877" y="5985"/>
                </a:cubicBezTo>
                <a:cubicBezTo>
                  <a:pt x="4459" y="5985"/>
                  <a:pt x="4181" y="5985"/>
                  <a:pt x="3972" y="5710"/>
                </a:cubicBezTo>
                <a:lnTo>
                  <a:pt x="3275" y="502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2" name="Shape 2982"/>
          <p:cNvSpPr/>
          <p:nvPr/>
        </p:nvSpPr>
        <p:spPr>
          <a:xfrm>
            <a:off x="20776117" y="7116242"/>
            <a:ext cx="370892" cy="370883"/>
          </a:xfrm>
          <a:custGeom>
            <a:avLst/>
            <a:gdLst/>
            <a:ahLst/>
            <a:cxnLst>
              <a:cxn ang="0">
                <a:pos x="wd2" y="hd2"/>
              </a:cxn>
              <a:cxn ang="5400000">
                <a:pos x="wd2" y="hd2"/>
              </a:cxn>
              <a:cxn ang="10800000">
                <a:pos x="wd2" y="hd2"/>
              </a:cxn>
              <a:cxn ang="16200000">
                <a:pos x="wd2" y="hd2"/>
              </a:cxn>
            </a:cxnLst>
            <a:rect l="0" t="0" r="r" b="b"/>
            <a:pathLst>
              <a:path w="21600" h="21600" extrusionOk="0">
                <a:moveTo>
                  <a:pt x="10879" y="5519"/>
                </a:moveTo>
                <a:cubicBezTo>
                  <a:pt x="7936" y="5519"/>
                  <a:pt x="5623" y="7961"/>
                  <a:pt x="5623" y="10827"/>
                </a:cubicBezTo>
                <a:cubicBezTo>
                  <a:pt x="5623" y="13639"/>
                  <a:pt x="7936" y="16134"/>
                  <a:pt x="10879" y="16134"/>
                </a:cubicBezTo>
                <a:cubicBezTo>
                  <a:pt x="13717" y="16134"/>
                  <a:pt x="15977" y="13639"/>
                  <a:pt x="15977" y="10827"/>
                </a:cubicBezTo>
                <a:cubicBezTo>
                  <a:pt x="15977" y="7961"/>
                  <a:pt x="13717" y="5519"/>
                  <a:pt x="10879" y="5519"/>
                </a:cubicBezTo>
                <a:close/>
                <a:moveTo>
                  <a:pt x="10879" y="14170"/>
                </a:moveTo>
                <a:cubicBezTo>
                  <a:pt x="8987" y="14170"/>
                  <a:pt x="7568" y="12578"/>
                  <a:pt x="7568" y="10827"/>
                </a:cubicBezTo>
                <a:cubicBezTo>
                  <a:pt x="7568" y="9022"/>
                  <a:pt x="8987" y="7430"/>
                  <a:pt x="10879" y="7430"/>
                </a:cubicBezTo>
                <a:cubicBezTo>
                  <a:pt x="12666" y="7430"/>
                  <a:pt x="14242" y="9022"/>
                  <a:pt x="14242" y="10827"/>
                </a:cubicBezTo>
                <a:cubicBezTo>
                  <a:pt x="14242" y="12578"/>
                  <a:pt x="12666" y="14170"/>
                  <a:pt x="10879" y="14170"/>
                </a:cubicBezTo>
                <a:close/>
                <a:moveTo>
                  <a:pt x="9828" y="2866"/>
                </a:moveTo>
                <a:cubicBezTo>
                  <a:pt x="9828" y="902"/>
                  <a:pt x="9828" y="902"/>
                  <a:pt x="9828" y="902"/>
                </a:cubicBezTo>
                <a:cubicBezTo>
                  <a:pt x="9828" y="371"/>
                  <a:pt x="10353" y="0"/>
                  <a:pt x="10879" y="0"/>
                </a:cubicBezTo>
                <a:cubicBezTo>
                  <a:pt x="11404" y="0"/>
                  <a:pt x="11772" y="371"/>
                  <a:pt x="11772" y="902"/>
                </a:cubicBezTo>
                <a:cubicBezTo>
                  <a:pt x="11772" y="2866"/>
                  <a:pt x="11772" y="2866"/>
                  <a:pt x="11772" y="2866"/>
                </a:cubicBezTo>
                <a:cubicBezTo>
                  <a:pt x="11772" y="3397"/>
                  <a:pt x="11404" y="3715"/>
                  <a:pt x="10879" y="3715"/>
                </a:cubicBezTo>
                <a:cubicBezTo>
                  <a:pt x="10353" y="3715"/>
                  <a:pt x="9828" y="3397"/>
                  <a:pt x="9828" y="2866"/>
                </a:cubicBezTo>
                <a:close/>
                <a:moveTo>
                  <a:pt x="21600" y="10827"/>
                </a:moveTo>
                <a:cubicBezTo>
                  <a:pt x="21600" y="11357"/>
                  <a:pt x="21232" y="11676"/>
                  <a:pt x="20707" y="11676"/>
                </a:cubicBezTo>
                <a:cubicBezTo>
                  <a:pt x="18762" y="11676"/>
                  <a:pt x="18762" y="11676"/>
                  <a:pt x="18762" y="11676"/>
                </a:cubicBezTo>
                <a:cubicBezTo>
                  <a:pt x="18236" y="11676"/>
                  <a:pt x="17711" y="11357"/>
                  <a:pt x="17711" y="10827"/>
                </a:cubicBezTo>
                <a:cubicBezTo>
                  <a:pt x="17711" y="10296"/>
                  <a:pt x="18236" y="9924"/>
                  <a:pt x="18762" y="9924"/>
                </a:cubicBezTo>
                <a:cubicBezTo>
                  <a:pt x="20707" y="9924"/>
                  <a:pt x="20707" y="9924"/>
                  <a:pt x="20707" y="9924"/>
                </a:cubicBezTo>
                <a:cubicBezTo>
                  <a:pt x="21232" y="9924"/>
                  <a:pt x="21600" y="10296"/>
                  <a:pt x="21600" y="10827"/>
                </a:cubicBezTo>
                <a:close/>
                <a:moveTo>
                  <a:pt x="11772" y="18787"/>
                </a:moveTo>
                <a:cubicBezTo>
                  <a:pt x="11772" y="20751"/>
                  <a:pt x="11772" y="20751"/>
                  <a:pt x="11772" y="20751"/>
                </a:cubicBezTo>
                <a:cubicBezTo>
                  <a:pt x="11772" y="21282"/>
                  <a:pt x="11404" y="21600"/>
                  <a:pt x="10879" y="21600"/>
                </a:cubicBezTo>
                <a:cubicBezTo>
                  <a:pt x="10353" y="21600"/>
                  <a:pt x="9828" y="21282"/>
                  <a:pt x="9828" y="20751"/>
                </a:cubicBezTo>
                <a:cubicBezTo>
                  <a:pt x="9828" y="18787"/>
                  <a:pt x="9828" y="18787"/>
                  <a:pt x="9828" y="18787"/>
                </a:cubicBezTo>
                <a:cubicBezTo>
                  <a:pt x="9828" y="18257"/>
                  <a:pt x="10353" y="17885"/>
                  <a:pt x="10879" y="17885"/>
                </a:cubicBezTo>
                <a:cubicBezTo>
                  <a:pt x="11404" y="17885"/>
                  <a:pt x="11772" y="18257"/>
                  <a:pt x="11772" y="18787"/>
                </a:cubicBezTo>
                <a:close/>
                <a:moveTo>
                  <a:pt x="2996" y="11676"/>
                </a:moveTo>
                <a:cubicBezTo>
                  <a:pt x="1104" y="11676"/>
                  <a:pt x="1104" y="11676"/>
                  <a:pt x="1104" y="11676"/>
                </a:cubicBezTo>
                <a:cubicBezTo>
                  <a:pt x="578" y="11676"/>
                  <a:pt x="0" y="11357"/>
                  <a:pt x="0" y="10827"/>
                </a:cubicBezTo>
                <a:cubicBezTo>
                  <a:pt x="0" y="10296"/>
                  <a:pt x="578" y="9924"/>
                  <a:pt x="1104" y="9924"/>
                </a:cubicBezTo>
                <a:cubicBezTo>
                  <a:pt x="2996" y="9924"/>
                  <a:pt x="2996" y="9924"/>
                  <a:pt x="2996" y="9924"/>
                </a:cubicBezTo>
                <a:cubicBezTo>
                  <a:pt x="3521" y="9924"/>
                  <a:pt x="3889" y="10296"/>
                  <a:pt x="3889" y="10827"/>
                </a:cubicBezTo>
                <a:cubicBezTo>
                  <a:pt x="3889" y="11357"/>
                  <a:pt x="3521" y="11676"/>
                  <a:pt x="2996" y="11676"/>
                </a:cubicBezTo>
                <a:close/>
                <a:moveTo>
                  <a:pt x="15819" y="5838"/>
                </a:moveTo>
                <a:cubicBezTo>
                  <a:pt x="15451" y="5519"/>
                  <a:pt x="15451" y="4989"/>
                  <a:pt x="15819" y="4458"/>
                </a:cubicBezTo>
                <a:cubicBezTo>
                  <a:pt x="17028" y="3184"/>
                  <a:pt x="17028" y="3184"/>
                  <a:pt x="17028" y="3184"/>
                </a:cubicBezTo>
                <a:cubicBezTo>
                  <a:pt x="17553" y="2866"/>
                  <a:pt x="18079" y="2866"/>
                  <a:pt x="18447" y="3184"/>
                </a:cubicBezTo>
                <a:cubicBezTo>
                  <a:pt x="18762" y="3556"/>
                  <a:pt x="18762" y="4086"/>
                  <a:pt x="18447" y="4458"/>
                </a:cubicBezTo>
                <a:cubicBezTo>
                  <a:pt x="17028" y="5838"/>
                  <a:pt x="17028" y="5838"/>
                  <a:pt x="17028" y="5838"/>
                </a:cubicBezTo>
                <a:cubicBezTo>
                  <a:pt x="16870" y="6050"/>
                  <a:pt x="16660" y="6209"/>
                  <a:pt x="16345" y="6209"/>
                </a:cubicBezTo>
                <a:cubicBezTo>
                  <a:pt x="16134" y="6209"/>
                  <a:pt x="15977" y="6050"/>
                  <a:pt x="15819" y="5838"/>
                </a:cubicBezTo>
                <a:close/>
                <a:moveTo>
                  <a:pt x="18447" y="17195"/>
                </a:moveTo>
                <a:cubicBezTo>
                  <a:pt x="18762" y="17567"/>
                  <a:pt x="18762" y="18044"/>
                  <a:pt x="18447" y="18416"/>
                </a:cubicBezTo>
                <a:cubicBezTo>
                  <a:pt x="18236" y="18628"/>
                  <a:pt x="18079" y="18787"/>
                  <a:pt x="17711" y="18787"/>
                </a:cubicBezTo>
                <a:cubicBezTo>
                  <a:pt x="17553" y="18787"/>
                  <a:pt x="17396" y="18628"/>
                  <a:pt x="17028" y="18416"/>
                </a:cubicBezTo>
                <a:cubicBezTo>
                  <a:pt x="15819" y="17195"/>
                  <a:pt x="15819" y="17195"/>
                  <a:pt x="15819" y="17195"/>
                </a:cubicBezTo>
                <a:cubicBezTo>
                  <a:pt x="15451" y="16664"/>
                  <a:pt x="15451" y="16134"/>
                  <a:pt x="15819" y="15762"/>
                </a:cubicBezTo>
                <a:cubicBezTo>
                  <a:pt x="16134" y="15444"/>
                  <a:pt x="16660" y="15444"/>
                  <a:pt x="17028" y="15762"/>
                </a:cubicBezTo>
                <a:lnTo>
                  <a:pt x="18447" y="17195"/>
                </a:lnTo>
                <a:close/>
                <a:moveTo>
                  <a:pt x="5991" y="15762"/>
                </a:moveTo>
                <a:cubicBezTo>
                  <a:pt x="6359" y="16134"/>
                  <a:pt x="6359" y="16664"/>
                  <a:pt x="5991" y="17195"/>
                </a:cubicBezTo>
                <a:cubicBezTo>
                  <a:pt x="4572" y="18416"/>
                  <a:pt x="4572" y="18416"/>
                  <a:pt x="4572" y="18416"/>
                </a:cubicBezTo>
                <a:cubicBezTo>
                  <a:pt x="4415" y="18628"/>
                  <a:pt x="4047" y="18787"/>
                  <a:pt x="3889" y="18787"/>
                </a:cubicBezTo>
                <a:cubicBezTo>
                  <a:pt x="3731" y="18787"/>
                  <a:pt x="3364" y="18628"/>
                  <a:pt x="3206" y="18416"/>
                </a:cubicBezTo>
                <a:cubicBezTo>
                  <a:pt x="2838" y="18044"/>
                  <a:pt x="2838" y="17567"/>
                  <a:pt x="3206" y="17195"/>
                </a:cubicBezTo>
                <a:cubicBezTo>
                  <a:pt x="4572" y="15762"/>
                  <a:pt x="4572" y="15762"/>
                  <a:pt x="4572" y="15762"/>
                </a:cubicBezTo>
                <a:cubicBezTo>
                  <a:pt x="4940" y="15444"/>
                  <a:pt x="5623" y="15444"/>
                  <a:pt x="5991" y="15762"/>
                </a:cubicBezTo>
                <a:close/>
                <a:moveTo>
                  <a:pt x="3206" y="4458"/>
                </a:moveTo>
                <a:cubicBezTo>
                  <a:pt x="2838" y="4086"/>
                  <a:pt x="2838" y="3556"/>
                  <a:pt x="3206" y="3184"/>
                </a:cubicBezTo>
                <a:cubicBezTo>
                  <a:pt x="3521" y="2866"/>
                  <a:pt x="4257" y="2866"/>
                  <a:pt x="4572" y="3184"/>
                </a:cubicBezTo>
                <a:cubicBezTo>
                  <a:pt x="5991" y="4458"/>
                  <a:pt x="5991" y="4458"/>
                  <a:pt x="5991" y="4458"/>
                </a:cubicBezTo>
                <a:cubicBezTo>
                  <a:pt x="6359" y="4989"/>
                  <a:pt x="6359" y="5519"/>
                  <a:pt x="5991" y="5838"/>
                </a:cubicBezTo>
                <a:cubicBezTo>
                  <a:pt x="5834" y="6050"/>
                  <a:pt x="5466" y="6209"/>
                  <a:pt x="5308" y="6209"/>
                </a:cubicBezTo>
                <a:cubicBezTo>
                  <a:pt x="4940" y="6209"/>
                  <a:pt x="4782" y="6050"/>
                  <a:pt x="4572" y="5838"/>
                </a:cubicBezTo>
                <a:lnTo>
                  <a:pt x="3206" y="4458"/>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3" name="Shape 2983"/>
          <p:cNvSpPr/>
          <p:nvPr/>
        </p:nvSpPr>
        <p:spPr>
          <a:xfrm>
            <a:off x="21671618" y="7116242"/>
            <a:ext cx="370889" cy="370883"/>
          </a:xfrm>
          <a:custGeom>
            <a:avLst/>
            <a:gdLst/>
            <a:ahLst/>
            <a:cxnLst>
              <a:cxn ang="0">
                <a:pos x="wd2" y="hd2"/>
              </a:cxn>
              <a:cxn ang="5400000">
                <a:pos x="wd2" y="hd2"/>
              </a:cxn>
              <a:cxn ang="10800000">
                <a:pos x="wd2" y="hd2"/>
              </a:cxn>
              <a:cxn ang="16200000">
                <a:pos x="wd2" y="hd2"/>
              </a:cxn>
            </a:cxnLst>
            <a:rect l="0" t="0" r="r" b="b"/>
            <a:pathLst>
              <a:path w="21600" h="21600" extrusionOk="0">
                <a:moveTo>
                  <a:pt x="10853" y="5519"/>
                </a:moveTo>
                <a:cubicBezTo>
                  <a:pt x="7902" y="5519"/>
                  <a:pt x="5584" y="7961"/>
                  <a:pt x="5584" y="10827"/>
                </a:cubicBezTo>
                <a:cubicBezTo>
                  <a:pt x="5584" y="13639"/>
                  <a:pt x="7902" y="16134"/>
                  <a:pt x="10853" y="16134"/>
                </a:cubicBezTo>
                <a:cubicBezTo>
                  <a:pt x="13698" y="16134"/>
                  <a:pt x="15963" y="13639"/>
                  <a:pt x="15963" y="10827"/>
                </a:cubicBezTo>
                <a:cubicBezTo>
                  <a:pt x="15963" y="7961"/>
                  <a:pt x="13698" y="5519"/>
                  <a:pt x="10853" y="5519"/>
                </a:cubicBezTo>
                <a:close/>
                <a:moveTo>
                  <a:pt x="7534" y="10827"/>
                </a:moveTo>
                <a:cubicBezTo>
                  <a:pt x="7534" y="9022"/>
                  <a:pt x="8956" y="7430"/>
                  <a:pt x="10853" y="7430"/>
                </a:cubicBezTo>
                <a:cubicBezTo>
                  <a:pt x="10853" y="14170"/>
                  <a:pt x="10853" y="14170"/>
                  <a:pt x="10853" y="14170"/>
                </a:cubicBezTo>
                <a:cubicBezTo>
                  <a:pt x="8956" y="14170"/>
                  <a:pt x="7534" y="12578"/>
                  <a:pt x="7534" y="10827"/>
                </a:cubicBezTo>
                <a:close/>
                <a:moveTo>
                  <a:pt x="9799" y="2866"/>
                </a:moveTo>
                <a:cubicBezTo>
                  <a:pt x="9799" y="902"/>
                  <a:pt x="9799" y="902"/>
                  <a:pt x="9799" y="902"/>
                </a:cubicBezTo>
                <a:cubicBezTo>
                  <a:pt x="9799" y="371"/>
                  <a:pt x="10326" y="0"/>
                  <a:pt x="10853" y="0"/>
                </a:cubicBezTo>
                <a:cubicBezTo>
                  <a:pt x="11380" y="0"/>
                  <a:pt x="11748" y="371"/>
                  <a:pt x="11748" y="902"/>
                </a:cubicBezTo>
                <a:cubicBezTo>
                  <a:pt x="11748" y="2866"/>
                  <a:pt x="11748" y="2866"/>
                  <a:pt x="11748" y="2866"/>
                </a:cubicBezTo>
                <a:cubicBezTo>
                  <a:pt x="11748" y="3397"/>
                  <a:pt x="11380" y="3715"/>
                  <a:pt x="10853" y="3715"/>
                </a:cubicBezTo>
                <a:cubicBezTo>
                  <a:pt x="10326" y="3715"/>
                  <a:pt x="9799" y="3397"/>
                  <a:pt x="9799" y="2866"/>
                </a:cubicBezTo>
                <a:close/>
                <a:moveTo>
                  <a:pt x="21600" y="10827"/>
                </a:moveTo>
                <a:cubicBezTo>
                  <a:pt x="21600" y="11357"/>
                  <a:pt x="21231" y="11676"/>
                  <a:pt x="20704" y="11676"/>
                </a:cubicBezTo>
                <a:cubicBezTo>
                  <a:pt x="18808" y="11676"/>
                  <a:pt x="18808" y="11676"/>
                  <a:pt x="18808" y="11676"/>
                </a:cubicBezTo>
                <a:cubicBezTo>
                  <a:pt x="18281" y="11676"/>
                  <a:pt x="17754" y="11357"/>
                  <a:pt x="17754" y="10827"/>
                </a:cubicBezTo>
                <a:cubicBezTo>
                  <a:pt x="17754" y="10296"/>
                  <a:pt x="18281" y="9924"/>
                  <a:pt x="18808" y="9924"/>
                </a:cubicBezTo>
                <a:cubicBezTo>
                  <a:pt x="20704" y="9924"/>
                  <a:pt x="20704" y="9924"/>
                  <a:pt x="20704" y="9924"/>
                </a:cubicBezTo>
                <a:cubicBezTo>
                  <a:pt x="21231" y="9924"/>
                  <a:pt x="21600" y="10296"/>
                  <a:pt x="21600" y="10827"/>
                </a:cubicBezTo>
                <a:close/>
                <a:moveTo>
                  <a:pt x="11748" y="18787"/>
                </a:moveTo>
                <a:cubicBezTo>
                  <a:pt x="11748" y="20751"/>
                  <a:pt x="11748" y="20751"/>
                  <a:pt x="11748" y="20751"/>
                </a:cubicBezTo>
                <a:cubicBezTo>
                  <a:pt x="11748" y="21282"/>
                  <a:pt x="11380" y="21600"/>
                  <a:pt x="10853" y="21600"/>
                </a:cubicBezTo>
                <a:cubicBezTo>
                  <a:pt x="10326" y="21600"/>
                  <a:pt x="9799" y="21282"/>
                  <a:pt x="9799" y="20751"/>
                </a:cubicBezTo>
                <a:cubicBezTo>
                  <a:pt x="9799" y="18787"/>
                  <a:pt x="9799" y="18787"/>
                  <a:pt x="9799" y="18787"/>
                </a:cubicBezTo>
                <a:cubicBezTo>
                  <a:pt x="9799" y="18257"/>
                  <a:pt x="10326" y="17885"/>
                  <a:pt x="10853" y="17885"/>
                </a:cubicBezTo>
                <a:cubicBezTo>
                  <a:pt x="11380" y="17885"/>
                  <a:pt x="11748" y="18257"/>
                  <a:pt x="11748" y="18787"/>
                </a:cubicBezTo>
                <a:close/>
                <a:moveTo>
                  <a:pt x="2950" y="11676"/>
                </a:moveTo>
                <a:cubicBezTo>
                  <a:pt x="1054" y="11676"/>
                  <a:pt x="1054" y="11676"/>
                  <a:pt x="1054" y="11676"/>
                </a:cubicBezTo>
                <a:cubicBezTo>
                  <a:pt x="527" y="11676"/>
                  <a:pt x="0" y="11357"/>
                  <a:pt x="0" y="10827"/>
                </a:cubicBezTo>
                <a:cubicBezTo>
                  <a:pt x="0" y="10296"/>
                  <a:pt x="527" y="9924"/>
                  <a:pt x="1054" y="9924"/>
                </a:cubicBezTo>
                <a:cubicBezTo>
                  <a:pt x="2950" y="9924"/>
                  <a:pt x="2950" y="9924"/>
                  <a:pt x="2950" y="9924"/>
                </a:cubicBezTo>
                <a:cubicBezTo>
                  <a:pt x="3477" y="9924"/>
                  <a:pt x="3846" y="10296"/>
                  <a:pt x="3846" y="10827"/>
                </a:cubicBezTo>
                <a:cubicBezTo>
                  <a:pt x="3846" y="11357"/>
                  <a:pt x="3477" y="11676"/>
                  <a:pt x="2950" y="11676"/>
                </a:cubicBezTo>
                <a:close/>
                <a:moveTo>
                  <a:pt x="15805" y="5838"/>
                </a:moveTo>
                <a:cubicBezTo>
                  <a:pt x="15436" y="5519"/>
                  <a:pt x="15436" y="4989"/>
                  <a:pt x="15805" y="4458"/>
                </a:cubicBezTo>
                <a:cubicBezTo>
                  <a:pt x="17017" y="3184"/>
                  <a:pt x="17017" y="3184"/>
                  <a:pt x="17017" y="3184"/>
                </a:cubicBezTo>
                <a:cubicBezTo>
                  <a:pt x="17543" y="2866"/>
                  <a:pt x="18070" y="2866"/>
                  <a:pt x="18439" y="3184"/>
                </a:cubicBezTo>
                <a:cubicBezTo>
                  <a:pt x="18808" y="3556"/>
                  <a:pt x="18808" y="4086"/>
                  <a:pt x="18439" y="4458"/>
                </a:cubicBezTo>
                <a:cubicBezTo>
                  <a:pt x="17017" y="5838"/>
                  <a:pt x="17017" y="5838"/>
                  <a:pt x="17017" y="5838"/>
                </a:cubicBezTo>
                <a:cubicBezTo>
                  <a:pt x="16859" y="6050"/>
                  <a:pt x="16700" y="6209"/>
                  <a:pt x="16332" y="6209"/>
                </a:cubicBezTo>
                <a:cubicBezTo>
                  <a:pt x="16121" y="6209"/>
                  <a:pt x="15963" y="6050"/>
                  <a:pt x="15805" y="5838"/>
                </a:cubicBezTo>
                <a:close/>
                <a:moveTo>
                  <a:pt x="18439" y="17195"/>
                </a:moveTo>
                <a:cubicBezTo>
                  <a:pt x="18808" y="17567"/>
                  <a:pt x="18808" y="18044"/>
                  <a:pt x="18439" y="18416"/>
                </a:cubicBezTo>
                <a:cubicBezTo>
                  <a:pt x="18281" y="18628"/>
                  <a:pt x="18070" y="18787"/>
                  <a:pt x="17754" y="18787"/>
                </a:cubicBezTo>
                <a:cubicBezTo>
                  <a:pt x="17543" y="18787"/>
                  <a:pt x="17385" y="18628"/>
                  <a:pt x="17017" y="18416"/>
                </a:cubicBezTo>
                <a:cubicBezTo>
                  <a:pt x="15805" y="17195"/>
                  <a:pt x="15805" y="17195"/>
                  <a:pt x="15805" y="17195"/>
                </a:cubicBezTo>
                <a:cubicBezTo>
                  <a:pt x="15436" y="16664"/>
                  <a:pt x="15436" y="16134"/>
                  <a:pt x="15805" y="15762"/>
                </a:cubicBezTo>
                <a:cubicBezTo>
                  <a:pt x="16121" y="15444"/>
                  <a:pt x="16700" y="15444"/>
                  <a:pt x="17017" y="15762"/>
                </a:cubicBezTo>
                <a:lnTo>
                  <a:pt x="18439" y="17195"/>
                </a:lnTo>
                <a:close/>
                <a:moveTo>
                  <a:pt x="5953" y="15762"/>
                </a:moveTo>
                <a:cubicBezTo>
                  <a:pt x="6322" y="16134"/>
                  <a:pt x="6322" y="16664"/>
                  <a:pt x="5953" y="17195"/>
                </a:cubicBezTo>
                <a:cubicBezTo>
                  <a:pt x="4531" y="18416"/>
                  <a:pt x="4531" y="18416"/>
                  <a:pt x="4531" y="18416"/>
                </a:cubicBezTo>
                <a:cubicBezTo>
                  <a:pt x="4373" y="18628"/>
                  <a:pt x="4004" y="18787"/>
                  <a:pt x="3846" y="18787"/>
                </a:cubicBezTo>
                <a:cubicBezTo>
                  <a:pt x="3688" y="18787"/>
                  <a:pt x="3319" y="18628"/>
                  <a:pt x="3161" y="18416"/>
                </a:cubicBezTo>
                <a:cubicBezTo>
                  <a:pt x="2792" y="18044"/>
                  <a:pt x="2792" y="17567"/>
                  <a:pt x="3161" y="17195"/>
                </a:cubicBezTo>
                <a:cubicBezTo>
                  <a:pt x="4531" y="15762"/>
                  <a:pt x="4531" y="15762"/>
                  <a:pt x="4531" y="15762"/>
                </a:cubicBezTo>
                <a:cubicBezTo>
                  <a:pt x="4900" y="15444"/>
                  <a:pt x="5584" y="15444"/>
                  <a:pt x="5953" y="15762"/>
                </a:cubicBezTo>
                <a:close/>
                <a:moveTo>
                  <a:pt x="3161" y="4458"/>
                </a:moveTo>
                <a:cubicBezTo>
                  <a:pt x="2792" y="4086"/>
                  <a:pt x="2792" y="3556"/>
                  <a:pt x="3161" y="3184"/>
                </a:cubicBezTo>
                <a:cubicBezTo>
                  <a:pt x="3477" y="2866"/>
                  <a:pt x="4215" y="2866"/>
                  <a:pt x="4531" y="3184"/>
                </a:cubicBezTo>
                <a:cubicBezTo>
                  <a:pt x="5953" y="4458"/>
                  <a:pt x="5953" y="4458"/>
                  <a:pt x="5953" y="4458"/>
                </a:cubicBezTo>
                <a:cubicBezTo>
                  <a:pt x="6322" y="4989"/>
                  <a:pt x="6322" y="5519"/>
                  <a:pt x="5953" y="5838"/>
                </a:cubicBezTo>
                <a:cubicBezTo>
                  <a:pt x="5795" y="6050"/>
                  <a:pt x="5426" y="6209"/>
                  <a:pt x="5268" y="6209"/>
                </a:cubicBezTo>
                <a:cubicBezTo>
                  <a:pt x="4900" y="6209"/>
                  <a:pt x="4741" y="6050"/>
                  <a:pt x="4531" y="5838"/>
                </a:cubicBezTo>
                <a:lnTo>
                  <a:pt x="3161" y="4458"/>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4" name="Shape 2984"/>
          <p:cNvSpPr/>
          <p:nvPr/>
        </p:nvSpPr>
        <p:spPr>
          <a:xfrm>
            <a:off x="13684056" y="8015743"/>
            <a:ext cx="242955" cy="362891"/>
          </a:xfrm>
          <a:custGeom>
            <a:avLst/>
            <a:gdLst/>
            <a:ahLst/>
            <a:cxnLst>
              <a:cxn ang="0">
                <a:pos x="wd2" y="hd2"/>
              </a:cxn>
              <a:cxn ang="5400000">
                <a:pos x="wd2" y="hd2"/>
              </a:cxn>
              <a:cxn ang="10800000">
                <a:pos x="wd2" y="hd2"/>
              </a:cxn>
              <a:cxn ang="16200000">
                <a:pos x="wd2" y="hd2"/>
              </a:cxn>
            </a:cxnLst>
            <a:rect l="0" t="0" r="r" b="b"/>
            <a:pathLst>
              <a:path w="21600" h="21600" extrusionOk="0">
                <a:moveTo>
                  <a:pt x="17555" y="16578"/>
                </a:moveTo>
                <a:cubicBezTo>
                  <a:pt x="16261" y="16578"/>
                  <a:pt x="14562" y="17280"/>
                  <a:pt x="14076" y="17982"/>
                </a:cubicBezTo>
                <a:cubicBezTo>
                  <a:pt x="6229" y="17982"/>
                  <a:pt x="6229" y="17982"/>
                  <a:pt x="6229" y="17982"/>
                </a:cubicBezTo>
                <a:cubicBezTo>
                  <a:pt x="5663" y="17982"/>
                  <a:pt x="5420" y="17820"/>
                  <a:pt x="5420" y="17442"/>
                </a:cubicBezTo>
                <a:cubicBezTo>
                  <a:pt x="5420" y="12042"/>
                  <a:pt x="5420" y="12042"/>
                  <a:pt x="5420" y="12042"/>
                </a:cubicBezTo>
                <a:cubicBezTo>
                  <a:pt x="14076" y="12042"/>
                  <a:pt x="14076" y="12042"/>
                  <a:pt x="14076" y="12042"/>
                </a:cubicBezTo>
                <a:cubicBezTo>
                  <a:pt x="14562" y="12960"/>
                  <a:pt x="16261" y="13500"/>
                  <a:pt x="17555" y="13500"/>
                </a:cubicBezTo>
                <a:cubicBezTo>
                  <a:pt x="19739" y="13500"/>
                  <a:pt x="21600" y="12420"/>
                  <a:pt x="21600" y="10962"/>
                </a:cubicBezTo>
                <a:cubicBezTo>
                  <a:pt x="21600" y="9558"/>
                  <a:pt x="19739" y="8478"/>
                  <a:pt x="17555" y="8478"/>
                </a:cubicBezTo>
                <a:cubicBezTo>
                  <a:pt x="16261" y="8478"/>
                  <a:pt x="14562" y="9180"/>
                  <a:pt x="14076" y="10098"/>
                </a:cubicBezTo>
                <a:cubicBezTo>
                  <a:pt x="5420" y="10098"/>
                  <a:pt x="5420" y="10098"/>
                  <a:pt x="5420" y="10098"/>
                </a:cubicBezTo>
                <a:cubicBezTo>
                  <a:pt x="5420" y="4860"/>
                  <a:pt x="5420" y="4860"/>
                  <a:pt x="5420" y="4860"/>
                </a:cubicBezTo>
                <a:lnTo>
                  <a:pt x="5178" y="4860"/>
                </a:lnTo>
                <a:cubicBezTo>
                  <a:pt x="6796" y="4482"/>
                  <a:pt x="7604" y="3618"/>
                  <a:pt x="7604" y="2538"/>
                </a:cubicBezTo>
                <a:cubicBezTo>
                  <a:pt x="7604" y="1080"/>
                  <a:pt x="5987" y="0"/>
                  <a:pt x="3802" y="0"/>
                </a:cubicBezTo>
                <a:cubicBezTo>
                  <a:pt x="1618" y="0"/>
                  <a:pt x="0" y="1080"/>
                  <a:pt x="0" y="2538"/>
                </a:cubicBezTo>
                <a:cubicBezTo>
                  <a:pt x="0" y="3618"/>
                  <a:pt x="1133" y="4482"/>
                  <a:pt x="2427" y="4860"/>
                </a:cubicBezTo>
                <a:cubicBezTo>
                  <a:pt x="2427" y="17442"/>
                  <a:pt x="2427" y="17442"/>
                  <a:pt x="2427" y="17442"/>
                </a:cubicBezTo>
                <a:cubicBezTo>
                  <a:pt x="2427" y="18900"/>
                  <a:pt x="4045" y="19980"/>
                  <a:pt x="6229" y="19980"/>
                </a:cubicBezTo>
                <a:cubicBezTo>
                  <a:pt x="14076" y="19980"/>
                  <a:pt x="14076" y="19980"/>
                  <a:pt x="14076" y="19980"/>
                </a:cubicBezTo>
                <a:cubicBezTo>
                  <a:pt x="14562" y="20898"/>
                  <a:pt x="16261" y="21600"/>
                  <a:pt x="17555" y="21600"/>
                </a:cubicBezTo>
                <a:cubicBezTo>
                  <a:pt x="19739" y="21600"/>
                  <a:pt x="21600" y="20358"/>
                  <a:pt x="21600" y="19116"/>
                </a:cubicBezTo>
                <a:cubicBezTo>
                  <a:pt x="21600" y="17658"/>
                  <a:pt x="19739" y="16578"/>
                  <a:pt x="17555" y="16578"/>
                </a:cubicBezTo>
                <a:close/>
                <a:moveTo>
                  <a:pt x="17555" y="9882"/>
                </a:moveTo>
                <a:cubicBezTo>
                  <a:pt x="18688" y="9882"/>
                  <a:pt x="19497" y="10422"/>
                  <a:pt x="19497" y="10962"/>
                </a:cubicBezTo>
                <a:cubicBezTo>
                  <a:pt x="19497" y="11718"/>
                  <a:pt x="18688" y="12042"/>
                  <a:pt x="17555" y="12042"/>
                </a:cubicBezTo>
                <a:cubicBezTo>
                  <a:pt x="16746" y="12042"/>
                  <a:pt x="15937" y="11718"/>
                  <a:pt x="15937" y="10962"/>
                </a:cubicBezTo>
                <a:cubicBezTo>
                  <a:pt x="15937" y="10422"/>
                  <a:pt x="16746" y="9882"/>
                  <a:pt x="17555" y="9882"/>
                </a:cubicBezTo>
                <a:close/>
                <a:moveTo>
                  <a:pt x="3802" y="1458"/>
                </a:moveTo>
                <a:cubicBezTo>
                  <a:pt x="4611" y="1458"/>
                  <a:pt x="5420" y="1998"/>
                  <a:pt x="5420" y="2538"/>
                </a:cubicBezTo>
                <a:cubicBezTo>
                  <a:pt x="5420" y="3078"/>
                  <a:pt x="4611" y="3618"/>
                  <a:pt x="3802" y="3618"/>
                </a:cubicBezTo>
                <a:cubicBezTo>
                  <a:pt x="2751" y="3618"/>
                  <a:pt x="2184" y="3078"/>
                  <a:pt x="2184" y="2538"/>
                </a:cubicBezTo>
                <a:cubicBezTo>
                  <a:pt x="2184" y="1998"/>
                  <a:pt x="2751" y="1458"/>
                  <a:pt x="3802" y="1458"/>
                </a:cubicBezTo>
                <a:close/>
                <a:moveTo>
                  <a:pt x="17555" y="20142"/>
                </a:moveTo>
                <a:cubicBezTo>
                  <a:pt x="16746" y="20142"/>
                  <a:pt x="15937" y="19602"/>
                  <a:pt x="15937" y="19116"/>
                </a:cubicBezTo>
                <a:cubicBezTo>
                  <a:pt x="15937" y="18576"/>
                  <a:pt x="16746" y="17982"/>
                  <a:pt x="17555" y="17982"/>
                </a:cubicBezTo>
                <a:cubicBezTo>
                  <a:pt x="18688" y="17982"/>
                  <a:pt x="19497" y="18576"/>
                  <a:pt x="19497" y="19116"/>
                </a:cubicBezTo>
                <a:cubicBezTo>
                  <a:pt x="19497" y="19602"/>
                  <a:pt x="18688" y="20142"/>
                  <a:pt x="17555" y="2014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5" name="Shape 2985"/>
          <p:cNvSpPr/>
          <p:nvPr/>
        </p:nvSpPr>
        <p:spPr>
          <a:xfrm>
            <a:off x="15419091" y="8015743"/>
            <a:ext cx="354895" cy="362891"/>
          </a:xfrm>
          <a:custGeom>
            <a:avLst/>
            <a:gdLst/>
            <a:ahLst/>
            <a:cxnLst>
              <a:cxn ang="0">
                <a:pos x="wd2" y="hd2"/>
              </a:cxn>
              <a:cxn ang="5400000">
                <a:pos x="wd2" y="hd2"/>
              </a:cxn>
              <a:cxn ang="10800000">
                <a:pos x="wd2" y="hd2"/>
              </a:cxn>
              <a:cxn ang="16200000">
                <a:pos x="wd2" y="hd2"/>
              </a:cxn>
            </a:cxnLst>
            <a:rect l="0" t="0" r="r" b="b"/>
            <a:pathLst>
              <a:path w="21600" h="21600" extrusionOk="0">
                <a:moveTo>
                  <a:pt x="19943" y="16740"/>
                </a:moveTo>
                <a:cubicBezTo>
                  <a:pt x="19943" y="11502"/>
                  <a:pt x="19943" y="11502"/>
                  <a:pt x="19943" y="11502"/>
                </a:cubicBezTo>
                <a:cubicBezTo>
                  <a:pt x="19943" y="10098"/>
                  <a:pt x="18838" y="8802"/>
                  <a:pt x="17346" y="8802"/>
                </a:cubicBezTo>
                <a:cubicBezTo>
                  <a:pt x="11822" y="8802"/>
                  <a:pt x="11822" y="8802"/>
                  <a:pt x="11822" y="8802"/>
                </a:cubicBezTo>
                <a:cubicBezTo>
                  <a:pt x="11822" y="4860"/>
                  <a:pt x="11822" y="4860"/>
                  <a:pt x="11822" y="4860"/>
                </a:cubicBezTo>
                <a:cubicBezTo>
                  <a:pt x="12706" y="4482"/>
                  <a:pt x="13479" y="3618"/>
                  <a:pt x="13479" y="2538"/>
                </a:cubicBezTo>
                <a:cubicBezTo>
                  <a:pt x="13479" y="1080"/>
                  <a:pt x="12209" y="0"/>
                  <a:pt x="10883" y="0"/>
                </a:cubicBezTo>
                <a:cubicBezTo>
                  <a:pt x="9447" y="0"/>
                  <a:pt x="8121" y="1080"/>
                  <a:pt x="8121" y="2538"/>
                </a:cubicBezTo>
                <a:cubicBezTo>
                  <a:pt x="8121" y="3618"/>
                  <a:pt x="8839" y="4482"/>
                  <a:pt x="9778" y="4860"/>
                </a:cubicBezTo>
                <a:cubicBezTo>
                  <a:pt x="9778" y="8802"/>
                  <a:pt x="9778" y="8802"/>
                  <a:pt x="9778" y="8802"/>
                </a:cubicBezTo>
                <a:cubicBezTo>
                  <a:pt x="4254" y="8802"/>
                  <a:pt x="4254" y="8802"/>
                  <a:pt x="4254" y="8802"/>
                </a:cubicBezTo>
                <a:cubicBezTo>
                  <a:pt x="2762" y="8802"/>
                  <a:pt x="1657" y="10098"/>
                  <a:pt x="1657" y="11502"/>
                </a:cubicBezTo>
                <a:cubicBezTo>
                  <a:pt x="1657" y="16740"/>
                  <a:pt x="1657" y="16740"/>
                  <a:pt x="1657" y="16740"/>
                </a:cubicBezTo>
                <a:cubicBezTo>
                  <a:pt x="773" y="17118"/>
                  <a:pt x="0" y="17982"/>
                  <a:pt x="0" y="19116"/>
                </a:cubicBezTo>
                <a:cubicBezTo>
                  <a:pt x="0" y="20520"/>
                  <a:pt x="1105" y="21600"/>
                  <a:pt x="2596" y="21600"/>
                </a:cubicBezTo>
                <a:cubicBezTo>
                  <a:pt x="4088" y="21600"/>
                  <a:pt x="5359" y="20520"/>
                  <a:pt x="5359" y="19116"/>
                </a:cubicBezTo>
                <a:cubicBezTo>
                  <a:pt x="5359" y="17982"/>
                  <a:pt x="4419" y="17118"/>
                  <a:pt x="3701" y="16740"/>
                </a:cubicBezTo>
                <a:cubicBezTo>
                  <a:pt x="3701" y="11502"/>
                  <a:pt x="3701" y="11502"/>
                  <a:pt x="3701" y="11502"/>
                </a:cubicBezTo>
                <a:cubicBezTo>
                  <a:pt x="3701" y="11178"/>
                  <a:pt x="3867" y="10800"/>
                  <a:pt x="4254" y="10800"/>
                </a:cubicBezTo>
                <a:cubicBezTo>
                  <a:pt x="9778" y="10800"/>
                  <a:pt x="9778" y="10800"/>
                  <a:pt x="9778" y="10800"/>
                </a:cubicBezTo>
                <a:cubicBezTo>
                  <a:pt x="9778" y="16740"/>
                  <a:pt x="9778" y="16740"/>
                  <a:pt x="9778" y="16740"/>
                </a:cubicBezTo>
                <a:cubicBezTo>
                  <a:pt x="8839" y="17118"/>
                  <a:pt x="8286" y="17982"/>
                  <a:pt x="8286" y="19116"/>
                </a:cubicBezTo>
                <a:cubicBezTo>
                  <a:pt x="8286" y="20520"/>
                  <a:pt x="9447" y="21600"/>
                  <a:pt x="10883" y="21600"/>
                </a:cubicBezTo>
                <a:cubicBezTo>
                  <a:pt x="12209" y="21600"/>
                  <a:pt x="13479" y="20520"/>
                  <a:pt x="13479" y="19116"/>
                </a:cubicBezTo>
                <a:cubicBezTo>
                  <a:pt x="13479" y="17982"/>
                  <a:pt x="12706" y="17118"/>
                  <a:pt x="11822" y="16740"/>
                </a:cubicBezTo>
                <a:cubicBezTo>
                  <a:pt x="11822" y="10800"/>
                  <a:pt x="11822" y="10800"/>
                  <a:pt x="11822" y="10800"/>
                </a:cubicBezTo>
                <a:cubicBezTo>
                  <a:pt x="17346" y="10800"/>
                  <a:pt x="17346" y="10800"/>
                  <a:pt x="17346" y="10800"/>
                </a:cubicBezTo>
                <a:cubicBezTo>
                  <a:pt x="17733" y="10800"/>
                  <a:pt x="17899" y="11178"/>
                  <a:pt x="17899" y="11502"/>
                </a:cubicBezTo>
                <a:cubicBezTo>
                  <a:pt x="17899" y="16740"/>
                  <a:pt x="17899" y="16740"/>
                  <a:pt x="17899" y="16740"/>
                </a:cubicBezTo>
                <a:cubicBezTo>
                  <a:pt x="17181" y="17118"/>
                  <a:pt x="16407" y="17982"/>
                  <a:pt x="16407" y="19116"/>
                </a:cubicBezTo>
                <a:cubicBezTo>
                  <a:pt x="16407" y="20520"/>
                  <a:pt x="17512" y="21600"/>
                  <a:pt x="19004" y="21600"/>
                </a:cubicBezTo>
                <a:cubicBezTo>
                  <a:pt x="20495" y="21600"/>
                  <a:pt x="21600" y="20520"/>
                  <a:pt x="21600" y="19116"/>
                </a:cubicBezTo>
                <a:cubicBezTo>
                  <a:pt x="21600" y="17982"/>
                  <a:pt x="20827" y="17118"/>
                  <a:pt x="19943" y="16740"/>
                </a:cubicBezTo>
                <a:close/>
                <a:moveTo>
                  <a:pt x="10883" y="1458"/>
                </a:moveTo>
                <a:cubicBezTo>
                  <a:pt x="11435" y="1458"/>
                  <a:pt x="11988" y="1998"/>
                  <a:pt x="11988" y="2538"/>
                </a:cubicBezTo>
                <a:cubicBezTo>
                  <a:pt x="11988" y="3078"/>
                  <a:pt x="11435" y="3618"/>
                  <a:pt x="10883" y="3618"/>
                </a:cubicBezTo>
                <a:cubicBezTo>
                  <a:pt x="10165" y="3618"/>
                  <a:pt x="9778" y="3078"/>
                  <a:pt x="9778" y="2538"/>
                </a:cubicBezTo>
                <a:cubicBezTo>
                  <a:pt x="9778" y="1998"/>
                  <a:pt x="10165" y="1458"/>
                  <a:pt x="10883" y="1458"/>
                </a:cubicBezTo>
                <a:close/>
                <a:moveTo>
                  <a:pt x="2596" y="20142"/>
                </a:moveTo>
                <a:cubicBezTo>
                  <a:pt x="1878" y="20142"/>
                  <a:pt x="1492" y="19602"/>
                  <a:pt x="1492" y="19116"/>
                </a:cubicBezTo>
                <a:cubicBezTo>
                  <a:pt x="1492" y="18576"/>
                  <a:pt x="1878" y="17982"/>
                  <a:pt x="2596" y="17982"/>
                </a:cubicBezTo>
                <a:cubicBezTo>
                  <a:pt x="3149" y="17982"/>
                  <a:pt x="3701" y="18576"/>
                  <a:pt x="3701" y="19116"/>
                </a:cubicBezTo>
                <a:cubicBezTo>
                  <a:pt x="3701" y="19602"/>
                  <a:pt x="3149" y="20142"/>
                  <a:pt x="2596" y="20142"/>
                </a:cubicBezTo>
                <a:close/>
                <a:moveTo>
                  <a:pt x="10883" y="20142"/>
                </a:moveTo>
                <a:cubicBezTo>
                  <a:pt x="10165" y="20142"/>
                  <a:pt x="9778" y="19602"/>
                  <a:pt x="9778" y="19116"/>
                </a:cubicBezTo>
                <a:cubicBezTo>
                  <a:pt x="9778" y="18576"/>
                  <a:pt x="10165" y="17982"/>
                  <a:pt x="10883" y="17982"/>
                </a:cubicBezTo>
                <a:cubicBezTo>
                  <a:pt x="11435" y="17982"/>
                  <a:pt x="11988" y="18576"/>
                  <a:pt x="11988" y="19116"/>
                </a:cubicBezTo>
                <a:cubicBezTo>
                  <a:pt x="11988" y="19602"/>
                  <a:pt x="11435" y="20142"/>
                  <a:pt x="10883" y="20142"/>
                </a:cubicBezTo>
                <a:close/>
                <a:moveTo>
                  <a:pt x="19004" y="20142"/>
                </a:moveTo>
                <a:cubicBezTo>
                  <a:pt x="18451" y="20142"/>
                  <a:pt x="17899" y="19602"/>
                  <a:pt x="17899" y="19116"/>
                </a:cubicBezTo>
                <a:cubicBezTo>
                  <a:pt x="17899" y="18576"/>
                  <a:pt x="18451" y="17982"/>
                  <a:pt x="19004" y="17982"/>
                </a:cubicBezTo>
                <a:cubicBezTo>
                  <a:pt x="19722" y="17982"/>
                  <a:pt x="20274" y="18576"/>
                  <a:pt x="20274" y="19116"/>
                </a:cubicBezTo>
                <a:cubicBezTo>
                  <a:pt x="20274" y="19602"/>
                  <a:pt x="19722" y="20142"/>
                  <a:pt x="19004" y="2014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6" name="Shape 2986"/>
          <p:cNvSpPr/>
          <p:nvPr/>
        </p:nvSpPr>
        <p:spPr>
          <a:xfrm>
            <a:off x="17342022" y="8015743"/>
            <a:ext cx="83061" cy="362891"/>
          </a:xfrm>
          <a:custGeom>
            <a:avLst/>
            <a:gdLst/>
            <a:ahLst/>
            <a:cxnLst>
              <a:cxn ang="0">
                <a:pos x="wd2" y="hd2"/>
              </a:cxn>
              <a:cxn ang="5400000">
                <a:pos x="wd2" y="hd2"/>
              </a:cxn>
              <a:cxn ang="10800000">
                <a:pos x="wd2" y="hd2"/>
              </a:cxn>
              <a:cxn ang="16200000">
                <a:pos x="wd2" y="hd2"/>
              </a:cxn>
            </a:cxnLst>
            <a:rect l="0" t="0" r="r" b="b"/>
            <a:pathLst>
              <a:path w="21600" h="21600" extrusionOk="0">
                <a:moveTo>
                  <a:pt x="14632" y="16740"/>
                </a:moveTo>
                <a:cubicBezTo>
                  <a:pt x="14632" y="4860"/>
                  <a:pt x="14632" y="4860"/>
                  <a:pt x="14632" y="4860"/>
                </a:cubicBezTo>
                <a:cubicBezTo>
                  <a:pt x="18581" y="4482"/>
                  <a:pt x="21600" y="3618"/>
                  <a:pt x="21600" y="2538"/>
                </a:cubicBezTo>
                <a:cubicBezTo>
                  <a:pt x="21600" y="1080"/>
                  <a:pt x="16258" y="0"/>
                  <a:pt x="10916" y="0"/>
                </a:cubicBezTo>
                <a:cubicBezTo>
                  <a:pt x="4645" y="0"/>
                  <a:pt x="0" y="1080"/>
                  <a:pt x="0" y="2538"/>
                </a:cubicBezTo>
                <a:cubicBezTo>
                  <a:pt x="0" y="3618"/>
                  <a:pt x="2323" y="4482"/>
                  <a:pt x="6039" y="4860"/>
                </a:cubicBezTo>
                <a:cubicBezTo>
                  <a:pt x="6039" y="16740"/>
                  <a:pt x="6039" y="16740"/>
                  <a:pt x="6039" y="16740"/>
                </a:cubicBezTo>
                <a:cubicBezTo>
                  <a:pt x="2323" y="17118"/>
                  <a:pt x="0" y="17982"/>
                  <a:pt x="0" y="19116"/>
                </a:cubicBezTo>
                <a:cubicBezTo>
                  <a:pt x="0" y="20520"/>
                  <a:pt x="4645" y="21600"/>
                  <a:pt x="10916" y="21600"/>
                </a:cubicBezTo>
                <a:cubicBezTo>
                  <a:pt x="16258" y="21600"/>
                  <a:pt x="21600" y="20520"/>
                  <a:pt x="21600" y="19116"/>
                </a:cubicBezTo>
                <a:cubicBezTo>
                  <a:pt x="21600" y="17982"/>
                  <a:pt x="18581" y="17118"/>
                  <a:pt x="14632" y="16740"/>
                </a:cubicBezTo>
                <a:close/>
                <a:moveTo>
                  <a:pt x="10916" y="1458"/>
                </a:moveTo>
                <a:cubicBezTo>
                  <a:pt x="13239" y="1458"/>
                  <a:pt x="15561" y="1998"/>
                  <a:pt x="15561" y="2538"/>
                </a:cubicBezTo>
                <a:cubicBezTo>
                  <a:pt x="15561" y="3078"/>
                  <a:pt x="13239" y="3618"/>
                  <a:pt x="10916" y="3618"/>
                </a:cubicBezTo>
                <a:cubicBezTo>
                  <a:pt x="7665" y="3618"/>
                  <a:pt x="6039" y="3078"/>
                  <a:pt x="6039" y="2538"/>
                </a:cubicBezTo>
                <a:cubicBezTo>
                  <a:pt x="6039" y="1998"/>
                  <a:pt x="7665" y="1458"/>
                  <a:pt x="10916" y="1458"/>
                </a:cubicBezTo>
                <a:close/>
                <a:moveTo>
                  <a:pt x="10916" y="20142"/>
                </a:moveTo>
                <a:cubicBezTo>
                  <a:pt x="7665" y="20142"/>
                  <a:pt x="6039" y="19602"/>
                  <a:pt x="6039" y="19116"/>
                </a:cubicBezTo>
                <a:cubicBezTo>
                  <a:pt x="6039" y="18576"/>
                  <a:pt x="7665" y="17982"/>
                  <a:pt x="10916" y="17982"/>
                </a:cubicBezTo>
                <a:cubicBezTo>
                  <a:pt x="13239" y="17982"/>
                  <a:pt x="15561" y="18576"/>
                  <a:pt x="15561" y="19116"/>
                </a:cubicBezTo>
                <a:cubicBezTo>
                  <a:pt x="15561" y="19602"/>
                  <a:pt x="13239" y="20142"/>
                  <a:pt x="10916" y="2014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7" name="Shape 2987"/>
          <p:cNvSpPr/>
          <p:nvPr/>
        </p:nvSpPr>
        <p:spPr>
          <a:xfrm>
            <a:off x="18093605" y="8011745"/>
            <a:ext cx="372842" cy="366892"/>
          </a:xfrm>
          <a:custGeom>
            <a:avLst/>
            <a:gdLst/>
            <a:ahLst/>
            <a:cxnLst>
              <a:cxn ang="0">
                <a:pos x="wd2" y="hd2"/>
              </a:cxn>
              <a:cxn ang="5400000">
                <a:pos x="wd2" y="hd2"/>
              </a:cxn>
              <a:cxn ang="10800000">
                <a:pos x="wd2" y="hd2"/>
              </a:cxn>
              <a:cxn ang="16200000">
                <a:pos x="wd2" y="hd2"/>
              </a:cxn>
            </a:cxnLst>
            <a:rect l="0" t="0" r="r" b="b"/>
            <a:pathLst>
              <a:path w="21482" h="21600" extrusionOk="0">
                <a:moveTo>
                  <a:pt x="21129" y="19844"/>
                </a:moveTo>
                <a:cubicBezTo>
                  <a:pt x="13075" y="11704"/>
                  <a:pt x="13075" y="11704"/>
                  <a:pt x="13075" y="11704"/>
                </a:cubicBezTo>
                <a:cubicBezTo>
                  <a:pt x="13964" y="10428"/>
                  <a:pt x="14644" y="9044"/>
                  <a:pt x="14644" y="7235"/>
                </a:cubicBezTo>
                <a:cubicBezTo>
                  <a:pt x="14644" y="3192"/>
                  <a:pt x="11349" y="0"/>
                  <a:pt x="7322" y="0"/>
                </a:cubicBezTo>
                <a:cubicBezTo>
                  <a:pt x="3295" y="0"/>
                  <a:pt x="0" y="3192"/>
                  <a:pt x="0" y="7235"/>
                </a:cubicBezTo>
                <a:cubicBezTo>
                  <a:pt x="0" y="11332"/>
                  <a:pt x="3295" y="14524"/>
                  <a:pt x="7322" y="14524"/>
                </a:cubicBezTo>
                <a:cubicBezTo>
                  <a:pt x="8891" y="14524"/>
                  <a:pt x="10303" y="13992"/>
                  <a:pt x="11506" y="13300"/>
                </a:cubicBezTo>
                <a:cubicBezTo>
                  <a:pt x="19717" y="21440"/>
                  <a:pt x="19717" y="21440"/>
                  <a:pt x="19717" y="21440"/>
                </a:cubicBezTo>
                <a:cubicBezTo>
                  <a:pt x="19874" y="21600"/>
                  <a:pt x="20240" y="21600"/>
                  <a:pt x="20397" y="21600"/>
                </a:cubicBezTo>
                <a:cubicBezTo>
                  <a:pt x="20763" y="21600"/>
                  <a:pt x="20920" y="21600"/>
                  <a:pt x="21129" y="21440"/>
                </a:cubicBezTo>
                <a:cubicBezTo>
                  <a:pt x="21600" y="20908"/>
                  <a:pt x="21600" y="20217"/>
                  <a:pt x="21129" y="19844"/>
                </a:cubicBezTo>
                <a:close/>
                <a:moveTo>
                  <a:pt x="1935" y="7235"/>
                </a:moveTo>
                <a:cubicBezTo>
                  <a:pt x="1935" y="4256"/>
                  <a:pt x="4341" y="1756"/>
                  <a:pt x="7322" y="1756"/>
                </a:cubicBezTo>
                <a:cubicBezTo>
                  <a:pt x="10303" y="1756"/>
                  <a:pt x="12709" y="4256"/>
                  <a:pt x="12709" y="7235"/>
                </a:cubicBezTo>
                <a:cubicBezTo>
                  <a:pt x="12709" y="10268"/>
                  <a:pt x="10303" y="12768"/>
                  <a:pt x="7322" y="12768"/>
                </a:cubicBezTo>
                <a:cubicBezTo>
                  <a:pt x="4341" y="12768"/>
                  <a:pt x="1935" y="10268"/>
                  <a:pt x="1935" y="7235"/>
                </a:cubicBezTo>
                <a:close/>
                <a:moveTo>
                  <a:pt x="10983" y="7448"/>
                </a:moveTo>
                <a:cubicBezTo>
                  <a:pt x="10983" y="7767"/>
                  <a:pt x="10617" y="8140"/>
                  <a:pt x="10094" y="8140"/>
                </a:cubicBezTo>
                <a:cubicBezTo>
                  <a:pt x="8211" y="8140"/>
                  <a:pt x="8211" y="8140"/>
                  <a:pt x="8211" y="8140"/>
                </a:cubicBezTo>
                <a:cubicBezTo>
                  <a:pt x="8211" y="10108"/>
                  <a:pt x="8211" y="10108"/>
                  <a:pt x="8211" y="10108"/>
                </a:cubicBezTo>
                <a:cubicBezTo>
                  <a:pt x="8211" y="10640"/>
                  <a:pt x="7845" y="10960"/>
                  <a:pt x="7322" y="10960"/>
                </a:cubicBezTo>
                <a:cubicBezTo>
                  <a:pt x="6956" y="10960"/>
                  <a:pt x="6642" y="10640"/>
                  <a:pt x="6642" y="10108"/>
                </a:cubicBezTo>
                <a:cubicBezTo>
                  <a:pt x="6642" y="8140"/>
                  <a:pt x="6642" y="8140"/>
                  <a:pt x="6642" y="8140"/>
                </a:cubicBezTo>
                <a:cubicBezTo>
                  <a:pt x="4550" y="8140"/>
                  <a:pt x="4550" y="8140"/>
                  <a:pt x="4550" y="8140"/>
                </a:cubicBezTo>
                <a:cubicBezTo>
                  <a:pt x="4027" y="8140"/>
                  <a:pt x="3661" y="7767"/>
                  <a:pt x="3661" y="7448"/>
                </a:cubicBezTo>
                <a:cubicBezTo>
                  <a:pt x="3661" y="6916"/>
                  <a:pt x="4027" y="6544"/>
                  <a:pt x="4550" y="6544"/>
                </a:cubicBezTo>
                <a:cubicBezTo>
                  <a:pt x="6642" y="6544"/>
                  <a:pt x="6642" y="6544"/>
                  <a:pt x="6642" y="6544"/>
                </a:cubicBezTo>
                <a:cubicBezTo>
                  <a:pt x="6642" y="4416"/>
                  <a:pt x="6642" y="4416"/>
                  <a:pt x="6642" y="4416"/>
                </a:cubicBezTo>
                <a:cubicBezTo>
                  <a:pt x="6642" y="3884"/>
                  <a:pt x="6956" y="3511"/>
                  <a:pt x="7322" y="3511"/>
                </a:cubicBezTo>
                <a:cubicBezTo>
                  <a:pt x="7845" y="3511"/>
                  <a:pt x="8211" y="3884"/>
                  <a:pt x="8211" y="4416"/>
                </a:cubicBezTo>
                <a:cubicBezTo>
                  <a:pt x="8211" y="6544"/>
                  <a:pt x="8211" y="6544"/>
                  <a:pt x="8211" y="6544"/>
                </a:cubicBezTo>
                <a:cubicBezTo>
                  <a:pt x="10094" y="6544"/>
                  <a:pt x="10094" y="6544"/>
                  <a:pt x="10094" y="6544"/>
                </a:cubicBezTo>
                <a:cubicBezTo>
                  <a:pt x="10617" y="6544"/>
                  <a:pt x="10983" y="6916"/>
                  <a:pt x="10983" y="744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8" name="Shape 2988"/>
          <p:cNvSpPr/>
          <p:nvPr/>
        </p:nvSpPr>
        <p:spPr>
          <a:xfrm>
            <a:off x="18989106" y="8011745"/>
            <a:ext cx="372622" cy="366892"/>
          </a:xfrm>
          <a:custGeom>
            <a:avLst/>
            <a:gdLst/>
            <a:ahLst/>
            <a:cxnLst>
              <a:cxn ang="0">
                <a:pos x="wd2" y="hd2"/>
              </a:cxn>
              <a:cxn ang="5400000">
                <a:pos x="wd2" y="hd2"/>
              </a:cxn>
              <a:cxn ang="10800000">
                <a:pos x="wd2" y="hd2"/>
              </a:cxn>
              <a:cxn ang="16200000">
                <a:pos x="wd2" y="hd2"/>
              </a:cxn>
            </a:cxnLst>
            <a:rect l="0" t="0" r="r" b="b"/>
            <a:pathLst>
              <a:path w="21470" h="21600" extrusionOk="0">
                <a:moveTo>
                  <a:pt x="21078" y="19844"/>
                </a:moveTo>
                <a:cubicBezTo>
                  <a:pt x="13043" y="11704"/>
                  <a:pt x="13043" y="11704"/>
                  <a:pt x="13043" y="11704"/>
                </a:cubicBezTo>
                <a:cubicBezTo>
                  <a:pt x="13930" y="10428"/>
                  <a:pt x="14609" y="9044"/>
                  <a:pt x="14609" y="7235"/>
                </a:cubicBezTo>
                <a:cubicBezTo>
                  <a:pt x="14609" y="3192"/>
                  <a:pt x="11322" y="0"/>
                  <a:pt x="7304" y="0"/>
                </a:cubicBezTo>
                <a:cubicBezTo>
                  <a:pt x="3287" y="0"/>
                  <a:pt x="0" y="3192"/>
                  <a:pt x="0" y="7235"/>
                </a:cubicBezTo>
                <a:cubicBezTo>
                  <a:pt x="0" y="11332"/>
                  <a:pt x="3287" y="14524"/>
                  <a:pt x="7304" y="14524"/>
                </a:cubicBezTo>
                <a:cubicBezTo>
                  <a:pt x="8870" y="14524"/>
                  <a:pt x="10278" y="13992"/>
                  <a:pt x="11478" y="13300"/>
                </a:cubicBezTo>
                <a:cubicBezTo>
                  <a:pt x="19670" y="21440"/>
                  <a:pt x="19670" y="21440"/>
                  <a:pt x="19670" y="21440"/>
                </a:cubicBezTo>
                <a:cubicBezTo>
                  <a:pt x="19826" y="21600"/>
                  <a:pt x="20191" y="21600"/>
                  <a:pt x="20348" y="21600"/>
                </a:cubicBezTo>
                <a:cubicBezTo>
                  <a:pt x="20713" y="21600"/>
                  <a:pt x="20870" y="21600"/>
                  <a:pt x="21078" y="21440"/>
                </a:cubicBezTo>
                <a:cubicBezTo>
                  <a:pt x="21600" y="20908"/>
                  <a:pt x="21600" y="20217"/>
                  <a:pt x="21078" y="19844"/>
                </a:cubicBezTo>
                <a:close/>
                <a:moveTo>
                  <a:pt x="1930" y="7235"/>
                </a:moveTo>
                <a:cubicBezTo>
                  <a:pt x="1930" y="4256"/>
                  <a:pt x="4383" y="1756"/>
                  <a:pt x="7304" y="1756"/>
                </a:cubicBezTo>
                <a:cubicBezTo>
                  <a:pt x="10278" y="1756"/>
                  <a:pt x="12730" y="4256"/>
                  <a:pt x="12730" y="7235"/>
                </a:cubicBezTo>
                <a:cubicBezTo>
                  <a:pt x="12730" y="10268"/>
                  <a:pt x="10278" y="12768"/>
                  <a:pt x="7304" y="12768"/>
                </a:cubicBezTo>
                <a:cubicBezTo>
                  <a:pt x="4383" y="12768"/>
                  <a:pt x="1930" y="10268"/>
                  <a:pt x="1930" y="7235"/>
                </a:cubicBezTo>
                <a:close/>
                <a:moveTo>
                  <a:pt x="10957" y="7448"/>
                </a:moveTo>
                <a:cubicBezTo>
                  <a:pt x="10957" y="7767"/>
                  <a:pt x="10643" y="8140"/>
                  <a:pt x="10122" y="8140"/>
                </a:cubicBezTo>
                <a:cubicBezTo>
                  <a:pt x="4539" y="8140"/>
                  <a:pt x="4539" y="8140"/>
                  <a:pt x="4539" y="8140"/>
                </a:cubicBezTo>
                <a:cubicBezTo>
                  <a:pt x="4017" y="8140"/>
                  <a:pt x="3652" y="7767"/>
                  <a:pt x="3652" y="7448"/>
                </a:cubicBezTo>
                <a:cubicBezTo>
                  <a:pt x="3652" y="6916"/>
                  <a:pt x="4017" y="6544"/>
                  <a:pt x="4539" y="6544"/>
                </a:cubicBezTo>
                <a:cubicBezTo>
                  <a:pt x="10122" y="6544"/>
                  <a:pt x="10122" y="6544"/>
                  <a:pt x="10122" y="6544"/>
                </a:cubicBezTo>
                <a:cubicBezTo>
                  <a:pt x="10643" y="6544"/>
                  <a:pt x="10957" y="6916"/>
                  <a:pt x="10957" y="744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89" name="Shape 2989"/>
          <p:cNvSpPr/>
          <p:nvPr/>
        </p:nvSpPr>
        <p:spPr>
          <a:xfrm>
            <a:off x="19928585" y="8011745"/>
            <a:ext cx="282930" cy="366892"/>
          </a:xfrm>
          <a:custGeom>
            <a:avLst/>
            <a:gdLst/>
            <a:ahLst/>
            <a:cxnLst>
              <a:cxn ang="0">
                <a:pos x="wd2" y="hd2"/>
              </a:cxn>
              <a:cxn ang="5400000">
                <a:pos x="wd2" y="hd2"/>
              </a:cxn>
              <a:cxn ang="10800000">
                <a:pos x="wd2" y="hd2"/>
              </a:cxn>
              <a:cxn ang="16200000">
                <a:pos x="wd2" y="hd2"/>
              </a:cxn>
            </a:cxnLst>
            <a:rect l="0" t="0" r="r" b="b"/>
            <a:pathLst>
              <a:path w="21600" h="21600" extrusionOk="0">
                <a:moveTo>
                  <a:pt x="20485" y="2128"/>
                </a:moveTo>
                <a:cubicBezTo>
                  <a:pt x="17907" y="2128"/>
                  <a:pt x="17907" y="2128"/>
                  <a:pt x="17907" y="2128"/>
                </a:cubicBezTo>
                <a:cubicBezTo>
                  <a:pt x="17698" y="2128"/>
                  <a:pt x="17698" y="2128"/>
                  <a:pt x="17698" y="2128"/>
                </a:cubicBezTo>
                <a:cubicBezTo>
                  <a:pt x="15817" y="2128"/>
                  <a:pt x="15817" y="2128"/>
                  <a:pt x="15817" y="2128"/>
                </a:cubicBezTo>
                <a:cubicBezTo>
                  <a:pt x="15399" y="1064"/>
                  <a:pt x="15399" y="1064"/>
                  <a:pt x="15399" y="1064"/>
                </a:cubicBezTo>
                <a:cubicBezTo>
                  <a:pt x="15120" y="319"/>
                  <a:pt x="14214" y="0"/>
                  <a:pt x="13239" y="0"/>
                </a:cubicBezTo>
                <a:cubicBezTo>
                  <a:pt x="8849" y="0"/>
                  <a:pt x="8849" y="0"/>
                  <a:pt x="8849" y="0"/>
                </a:cubicBezTo>
                <a:cubicBezTo>
                  <a:pt x="7943" y="0"/>
                  <a:pt x="6968" y="319"/>
                  <a:pt x="6759" y="1064"/>
                </a:cubicBezTo>
                <a:cubicBezTo>
                  <a:pt x="6062" y="2128"/>
                  <a:pt x="6062" y="2128"/>
                  <a:pt x="6062" y="2128"/>
                </a:cubicBezTo>
                <a:cubicBezTo>
                  <a:pt x="3972" y="2128"/>
                  <a:pt x="3972" y="2128"/>
                  <a:pt x="3972" y="2128"/>
                </a:cubicBezTo>
                <a:cubicBezTo>
                  <a:pt x="3763" y="2128"/>
                  <a:pt x="3763" y="2128"/>
                  <a:pt x="3763" y="2128"/>
                </a:cubicBezTo>
                <a:cubicBezTo>
                  <a:pt x="1185" y="2128"/>
                  <a:pt x="1185" y="2128"/>
                  <a:pt x="1185" y="2128"/>
                </a:cubicBezTo>
                <a:cubicBezTo>
                  <a:pt x="488" y="2128"/>
                  <a:pt x="0" y="2447"/>
                  <a:pt x="0" y="2979"/>
                </a:cubicBezTo>
                <a:cubicBezTo>
                  <a:pt x="0" y="20749"/>
                  <a:pt x="0" y="20749"/>
                  <a:pt x="0" y="20749"/>
                </a:cubicBezTo>
                <a:cubicBezTo>
                  <a:pt x="0" y="21281"/>
                  <a:pt x="488" y="21600"/>
                  <a:pt x="1185" y="21600"/>
                </a:cubicBezTo>
                <a:cubicBezTo>
                  <a:pt x="20485" y="21600"/>
                  <a:pt x="20485" y="21600"/>
                  <a:pt x="20485" y="21600"/>
                </a:cubicBezTo>
                <a:cubicBezTo>
                  <a:pt x="21182" y="21600"/>
                  <a:pt x="21600" y="21281"/>
                  <a:pt x="21600" y="20749"/>
                </a:cubicBezTo>
                <a:cubicBezTo>
                  <a:pt x="21600" y="2979"/>
                  <a:pt x="21600" y="2979"/>
                  <a:pt x="21600" y="2979"/>
                </a:cubicBezTo>
                <a:cubicBezTo>
                  <a:pt x="21600" y="2447"/>
                  <a:pt x="21182" y="2128"/>
                  <a:pt x="20485" y="2128"/>
                </a:cubicBezTo>
                <a:close/>
                <a:moveTo>
                  <a:pt x="6968" y="3884"/>
                </a:moveTo>
                <a:cubicBezTo>
                  <a:pt x="7455" y="3884"/>
                  <a:pt x="7943" y="3724"/>
                  <a:pt x="8152" y="3352"/>
                </a:cubicBezTo>
                <a:cubicBezTo>
                  <a:pt x="8849" y="1756"/>
                  <a:pt x="8849" y="1756"/>
                  <a:pt x="8849" y="1756"/>
                </a:cubicBezTo>
                <a:cubicBezTo>
                  <a:pt x="13030" y="1756"/>
                  <a:pt x="13030" y="1756"/>
                  <a:pt x="13030" y="1756"/>
                </a:cubicBezTo>
                <a:cubicBezTo>
                  <a:pt x="13726" y="3352"/>
                  <a:pt x="13726" y="3352"/>
                  <a:pt x="13726" y="3352"/>
                </a:cubicBezTo>
                <a:cubicBezTo>
                  <a:pt x="13935" y="3724"/>
                  <a:pt x="14423" y="3884"/>
                  <a:pt x="14911" y="3884"/>
                </a:cubicBezTo>
                <a:cubicBezTo>
                  <a:pt x="16026" y="3884"/>
                  <a:pt x="16026" y="3884"/>
                  <a:pt x="16026" y="3884"/>
                </a:cubicBezTo>
                <a:cubicBezTo>
                  <a:pt x="15120" y="5320"/>
                  <a:pt x="15120" y="5320"/>
                  <a:pt x="15120" y="5320"/>
                </a:cubicBezTo>
                <a:cubicBezTo>
                  <a:pt x="14911" y="5480"/>
                  <a:pt x="14632" y="5639"/>
                  <a:pt x="14423" y="5639"/>
                </a:cubicBezTo>
                <a:cubicBezTo>
                  <a:pt x="7665" y="5639"/>
                  <a:pt x="7665" y="5639"/>
                  <a:pt x="7665" y="5639"/>
                </a:cubicBezTo>
                <a:cubicBezTo>
                  <a:pt x="7246" y="5639"/>
                  <a:pt x="6968" y="5480"/>
                  <a:pt x="6968" y="5320"/>
                </a:cubicBezTo>
                <a:cubicBezTo>
                  <a:pt x="5853" y="3884"/>
                  <a:pt x="5853" y="3884"/>
                  <a:pt x="5853" y="3884"/>
                </a:cubicBezTo>
                <a:lnTo>
                  <a:pt x="6968" y="3884"/>
                </a:lnTo>
                <a:close/>
                <a:moveTo>
                  <a:pt x="19301" y="19844"/>
                </a:moveTo>
                <a:cubicBezTo>
                  <a:pt x="2578" y="19844"/>
                  <a:pt x="2578" y="19844"/>
                  <a:pt x="2578" y="19844"/>
                </a:cubicBezTo>
                <a:cubicBezTo>
                  <a:pt x="2578" y="3884"/>
                  <a:pt x="2578" y="3884"/>
                  <a:pt x="2578" y="3884"/>
                </a:cubicBezTo>
                <a:cubicBezTo>
                  <a:pt x="3066" y="3884"/>
                  <a:pt x="3066" y="3884"/>
                  <a:pt x="3066" y="3884"/>
                </a:cubicBezTo>
                <a:cubicBezTo>
                  <a:pt x="4668" y="6384"/>
                  <a:pt x="4668" y="6384"/>
                  <a:pt x="4668" y="6384"/>
                </a:cubicBezTo>
                <a:lnTo>
                  <a:pt x="4877" y="6384"/>
                </a:lnTo>
                <a:cubicBezTo>
                  <a:pt x="5365" y="7076"/>
                  <a:pt x="6550" y="7448"/>
                  <a:pt x="7665" y="7448"/>
                </a:cubicBezTo>
                <a:cubicBezTo>
                  <a:pt x="14423" y="7448"/>
                  <a:pt x="14423" y="7448"/>
                  <a:pt x="14423" y="7448"/>
                </a:cubicBezTo>
                <a:cubicBezTo>
                  <a:pt x="15608" y="7448"/>
                  <a:pt x="16514" y="7076"/>
                  <a:pt x="17210" y="6171"/>
                </a:cubicBezTo>
                <a:cubicBezTo>
                  <a:pt x="18813" y="3884"/>
                  <a:pt x="18813" y="3884"/>
                  <a:pt x="18813" y="3884"/>
                </a:cubicBezTo>
                <a:cubicBezTo>
                  <a:pt x="19301" y="3884"/>
                  <a:pt x="19301" y="3884"/>
                  <a:pt x="19301" y="3884"/>
                </a:cubicBezTo>
                <a:lnTo>
                  <a:pt x="19301" y="1984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0" name="Shape 2990"/>
          <p:cNvSpPr/>
          <p:nvPr/>
        </p:nvSpPr>
        <p:spPr>
          <a:xfrm>
            <a:off x="20776117" y="8097296"/>
            <a:ext cx="370892" cy="201378"/>
          </a:xfrm>
          <a:custGeom>
            <a:avLst/>
            <a:gdLst/>
            <a:ahLst/>
            <a:cxnLst>
              <a:cxn ang="0">
                <a:pos x="wd2" y="hd2"/>
              </a:cxn>
              <a:cxn ang="5400000">
                <a:pos x="wd2" y="hd2"/>
              </a:cxn>
              <a:cxn ang="10800000">
                <a:pos x="wd2" y="hd2"/>
              </a:cxn>
              <a:cxn ang="16200000">
                <a:pos x="wd2" y="hd2"/>
              </a:cxn>
            </a:cxnLst>
            <a:rect l="0" t="0" r="r" b="b"/>
            <a:pathLst>
              <a:path w="21600" h="21430" extrusionOk="0">
                <a:moveTo>
                  <a:pt x="21074" y="121"/>
                </a:moveTo>
                <a:cubicBezTo>
                  <a:pt x="20707" y="-170"/>
                  <a:pt x="20339" y="121"/>
                  <a:pt x="20023" y="411"/>
                </a:cubicBezTo>
                <a:cubicBezTo>
                  <a:pt x="16134" y="5642"/>
                  <a:pt x="16134" y="5642"/>
                  <a:pt x="16134" y="5642"/>
                </a:cubicBezTo>
                <a:cubicBezTo>
                  <a:pt x="16134" y="1767"/>
                  <a:pt x="16134" y="1767"/>
                  <a:pt x="16134" y="1767"/>
                </a:cubicBezTo>
                <a:cubicBezTo>
                  <a:pt x="16134" y="799"/>
                  <a:pt x="15977" y="121"/>
                  <a:pt x="15451" y="121"/>
                </a:cubicBezTo>
                <a:cubicBezTo>
                  <a:pt x="1104" y="121"/>
                  <a:pt x="1104" y="121"/>
                  <a:pt x="1104" y="121"/>
                </a:cubicBezTo>
                <a:cubicBezTo>
                  <a:pt x="578" y="121"/>
                  <a:pt x="0" y="799"/>
                  <a:pt x="0" y="1767"/>
                </a:cubicBezTo>
                <a:cubicBezTo>
                  <a:pt x="0" y="19783"/>
                  <a:pt x="0" y="19783"/>
                  <a:pt x="0" y="19783"/>
                </a:cubicBezTo>
                <a:cubicBezTo>
                  <a:pt x="0" y="20752"/>
                  <a:pt x="578" y="21430"/>
                  <a:pt x="1104" y="21430"/>
                </a:cubicBezTo>
                <a:cubicBezTo>
                  <a:pt x="15451" y="21430"/>
                  <a:pt x="15451" y="21430"/>
                  <a:pt x="15451" y="21430"/>
                </a:cubicBezTo>
                <a:cubicBezTo>
                  <a:pt x="15977" y="21430"/>
                  <a:pt x="16134" y="20752"/>
                  <a:pt x="16134" y="19783"/>
                </a:cubicBezTo>
                <a:cubicBezTo>
                  <a:pt x="16134" y="15909"/>
                  <a:pt x="16134" y="15909"/>
                  <a:pt x="16134" y="15909"/>
                </a:cubicBezTo>
                <a:cubicBezTo>
                  <a:pt x="20023" y="21139"/>
                  <a:pt x="20023" y="21139"/>
                  <a:pt x="20023" y="21139"/>
                </a:cubicBezTo>
                <a:cubicBezTo>
                  <a:pt x="20181" y="21430"/>
                  <a:pt x="20339" y="21430"/>
                  <a:pt x="20707" y="21430"/>
                </a:cubicBezTo>
                <a:cubicBezTo>
                  <a:pt x="20707" y="21430"/>
                  <a:pt x="20864" y="21430"/>
                  <a:pt x="21074" y="21430"/>
                </a:cubicBezTo>
                <a:cubicBezTo>
                  <a:pt x="21390" y="21139"/>
                  <a:pt x="21600" y="20461"/>
                  <a:pt x="21600" y="19783"/>
                </a:cubicBezTo>
                <a:cubicBezTo>
                  <a:pt x="21600" y="1767"/>
                  <a:pt x="21600" y="1767"/>
                  <a:pt x="21600" y="1767"/>
                </a:cubicBezTo>
                <a:cubicBezTo>
                  <a:pt x="21600" y="1089"/>
                  <a:pt x="21390" y="411"/>
                  <a:pt x="21074" y="121"/>
                </a:cubicBezTo>
                <a:close/>
                <a:moveTo>
                  <a:pt x="14400" y="18234"/>
                </a:moveTo>
                <a:cubicBezTo>
                  <a:pt x="1945" y="18234"/>
                  <a:pt x="1945" y="18234"/>
                  <a:pt x="1945" y="18234"/>
                </a:cubicBezTo>
                <a:cubicBezTo>
                  <a:pt x="1945" y="3317"/>
                  <a:pt x="1945" y="3317"/>
                  <a:pt x="1945" y="3317"/>
                </a:cubicBezTo>
                <a:cubicBezTo>
                  <a:pt x="14400" y="3317"/>
                  <a:pt x="14400" y="3317"/>
                  <a:pt x="14400" y="3317"/>
                </a:cubicBezTo>
                <a:lnTo>
                  <a:pt x="14400" y="18234"/>
                </a:lnTo>
                <a:close/>
                <a:moveTo>
                  <a:pt x="19655" y="16296"/>
                </a:moveTo>
                <a:cubicBezTo>
                  <a:pt x="16502" y="11744"/>
                  <a:pt x="16502" y="11744"/>
                  <a:pt x="16502" y="11744"/>
                </a:cubicBezTo>
                <a:cubicBezTo>
                  <a:pt x="16502" y="9807"/>
                  <a:pt x="16502" y="9807"/>
                  <a:pt x="16502" y="9807"/>
                </a:cubicBezTo>
                <a:cubicBezTo>
                  <a:pt x="19655" y="5254"/>
                  <a:pt x="19655" y="5254"/>
                  <a:pt x="19655" y="5254"/>
                </a:cubicBezTo>
                <a:lnTo>
                  <a:pt x="19655" y="16296"/>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1" name="Shape 2991"/>
          <p:cNvSpPr/>
          <p:nvPr/>
        </p:nvSpPr>
        <p:spPr>
          <a:xfrm>
            <a:off x="21671618" y="8055720"/>
            <a:ext cx="370889" cy="282942"/>
          </a:xfrm>
          <a:custGeom>
            <a:avLst/>
            <a:gdLst/>
            <a:ahLst/>
            <a:cxnLst>
              <a:cxn ang="0">
                <a:pos x="wd2" y="hd2"/>
              </a:cxn>
              <a:cxn ang="5400000">
                <a:pos x="wd2" y="hd2"/>
              </a:cxn>
              <a:cxn ang="10800000">
                <a:pos x="wd2" y="hd2"/>
              </a:cxn>
              <a:cxn ang="16200000">
                <a:pos x="wd2" y="hd2"/>
              </a:cxn>
            </a:cxnLst>
            <a:rect l="0" t="0" r="r" b="b"/>
            <a:pathLst>
              <a:path w="21600" h="21600" extrusionOk="0">
                <a:moveTo>
                  <a:pt x="21600" y="1376"/>
                </a:moveTo>
                <a:cubicBezTo>
                  <a:pt x="21600" y="688"/>
                  <a:pt x="21231" y="0"/>
                  <a:pt x="20704" y="0"/>
                </a:cubicBezTo>
                <a:cubicBezTo>
                  <a:pt x="1054" y="0"/>
                  <a:pt x="1054" y="0"/>
                  <a:pt x="1054" y="0"/>
                </a:cubicBezTo>
                <a:cubicBezTo>
                  <a:pt x="527" y="0"/>
                  <a:pt x="0" y="688"/>
                  <a:pt x="0" y="1376"/>
                </a:cubicBezTo>
                <a:cubicBezTo>
                  <a:pt x="0" y="20224"/>
                  <a:pt x="0" y="20224"/>
                  <a:pt x="0" y="20224"/>
                </a:cubicBezTo>
                <a:cubicBezTo>
                  <a:pt x="0" y="20912"/>
                  <a:pt x="527" y="21600"/>
                  <a:pt x="1054" y="21600"/>
                </a:cubicBezTo>
                <a:cubicBezTo>
                  <a:pt x="20704" y="21600"/>
                  <a:pt x="20704" y="21600"/>
                  <a:pt x="20704" y="21600"/>
                </a:cubicBezTo>
                <a:cubicBezTo>
                  <a:pt x="21231" y="21600"/>
                  <a:pt x="21600" y="20912"/>
                  <a:pt x="21600" y="20224"/>
                </a:cubicBezTo>
                <a:lnTo>
                  <a:pt x="21600" y="1376"/>
                </a:lnTo>
                <a:close/>
                <a:moveTo>
                  <a:pt x="19651" y="2545"/>
                </a:moveTo>
                <a:cubicBezTo>
                  <a:pt x="19651" y="12864"/>
                  <a:pt x="19651" y="12864"/>
                  <a:pt x="19651" y="12864"/>
                </a:cubicBezTo>
                <a:cubicBezTo>
                  <a:pt x="18070" y="11006"/>
                  <a:pt x="18070" y="11006"/>
                  <a:pt x="18070" y="11006"/>
                </a:cubicBezTo>
                <a:cubicBezTo>
                  <a:pt x="17754" y="10800"/>
                  <a:pt x="17385" y="10800"/>
                  <a:pt x="17017" y="11006"/>
                </a:cubicBezTo>
                <a:cubicBezTo>
                  <a:pt x="14382" y="13758"/>
                  <a:pt x="14382" y="13758"/>
                  <a:pt x="14382" y="13758"/>
                </a:cubicBezTo>
                <a:cubicBezTo>
                  <a:pt x="8587" y="7154"/>
                  <a:pt x="8587" y="7154"/>
                  <a:pt x="8587" y="7154"/>
                </a:cubicBezTo>
                <a:cubicBezTo>
                  <a:pt x="8219" y="6673"/>
                  <a:pt x="7692" y="6673"/>
                  <a:pt x="7376" y="7154"/>
                </a:cubicBezTo>
                <a:cubicBezTo>
                  <a:pt x="1897" y="12864"/>
                  <a:pt x="1897" y="12864"/>
                  <a:pt x="1897" y="12864"/>
                </a:cubicBezTo>
                <a:cubicBezTo>
                  <a:pt x="1897" y="2545"/>
                  <a:pt x="1897" y="2545"/>
                  <a:pt x="1897" y="2545"/>
                </a:cubicBezTo>
                <a:lnTo>
                  <a:pt x="19651" y="2545"/>
                </a:lnTo>
                <a:close/>
                <a:moveTo>
                  <a:pt x="1897" y="19055"/>
                </a:moveTo>
                <a:cubicBezTo>
                  <a:pt x="1897" y="16097"/>
                  <a:pt x="1897" y="16097"/>
                  <a:pt x="1897" y="16097"/>
                </a:cubicBezTo>
                <a:cubicBezTo>
                  <a:pt x="7902" y="9631"/>
                  <a:pt x="7902" y="9631"/>
                  <a:pt x="7902" y="9631"/>
                </a:cubicBezTo>
                <a:cubicBezTo>
                  <a:pt x="13856" y="16303"/>
                  <a:pt x="13856" y="16303"/>
                  <a:pt x="13856" y="16303"/>
                </a:cubicBezTo>
                <a:cubicBezTo>
                  <a:pt x="14224" y="16785"/>
                  <a:pt x="14540" y="16785"/>
                  <a:pt x="15120" y="16303"/>
                </a:cubicBezTo>
                <a:cubicBezTo>
                  <a:pt x="17543" y="13552"/>
                  <a:pt x="17543" y="13552"/>
                  <a:pt x="17543" y="13552"/>
                </a:cubicBezTo>
                <a:cubicBezTo>
                  <a:pt x="19651" y="16097"/>
                  <a:pt x="19651" y="16097"/>
                  <a:pt x="19651" y="16097"/>
                </a:cubicBezTo>
                <a:cubicBezTo>
                  <a:pt x="19651" y="19055"/>
                  <a:pt x="19651" y="19055"/>
                  <a:pt x="19651" y="19055"/>
                </a:cubicBezTo>
                <a:lnTo>
                  <a:pt x="1897" y="19055"/>
                </a:lnTo>
                <a:close/>
                <a:moveTo>
                  <a:pt x="12275" y="6673"/>
                </a:moveTo>
                <a:cubicBezTo>
                  <a:pt x="12275" y="5503"/>
                  <a:pt x="13013" y="4403"/>
                  <a:pt x="14014" y="4403"/>
                </a:cubicBezTo>
                <a:cubicBezTo>
                  <a:pt x="14909" y="4403"/>
                  <a:pt x="15805" y="5503"/>
                  <a:pt x="15805" y="6673"/>
                </a:cubicBezTo>
                <a:cubicBezTo>
                  <a:pt x="15805" y="8048"/>
                  <a:pt x="14909" y="8943"/>
                  <a:pt x="14014" y="8943"/>
                </a:cubicBezTo>
                <a:cubicBezTo>
                  <a:pt x="13013" y="8943"/>
                  <a:pt x="12275" y="8048"/>
                  <a:pt x="12275" y="667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2" name="Shape 2992"/>
          <p:cNvSpPr/>
          <p:nvPr/>
        </p:nvSpPr>
        <p:spPr>
          <a:xfrm>
            <a:off x="13620091" y="8941220"/>
            <a:ext cx="370889" cy="300939"/>
          </a:xfrm>
          <a:custGeom>
            <a:avLst/>
            <a:gdLst/>
            <a:ahLst/>
            <a:cxnLst>
              <a:cxn ang="0">
                <a:pos x="wd2" y="hd2"/>
              </a:cxn>
              <a:cxn ang="5400000">
                <a:pos x="wd2" y="hd2"/>
              </a:cxn>
              <a:cxn ang="10800000">
                <a:pos x="wd2" y="hd2"/>
              </a:cxn>
              <a:cxn ang="16200000">
                <a:pos x="wd2" y="hd2"/>
              </a:cxn>
            </a:cxnLst>
            <a:rect l="0" t="0" r="r" b="b"/>
            <a:pathLst>
              <a:path w="21600" h="21458" extrusionOk="0">
                <a:moveTo>
                  <a:pt x="21600" y="4551"/>
                </a:moveTo>
                <a:cubicBezTo>
                  <a:pt x="19335" y="17858"/>
                  <a:pt x="19335" y="17858"/>
                  <a:pt x="19335" y="17858"/>
                </a:cubicBezTo>
                <a:cubicBezTo>
                  <a:pt x="19335" y="18051"/>
                  <a:pt x="18966" y="18501"/>
                  <a:pt x="18650" y="18501"/>
                </a:cubicBezTo>
                <a:lnTo>
                  <a:pt x="18439" y="18501"/>
                </a:lnTo>
                <a:cubicBezTo>
                  <a:pt x="18123" y="18244"/>
                  <a:pt x="17912" y="17858"/>
                  <a:pt x="17912" y="17408"/>
                </a:cubicBezTo>
                <a:cubicBezTo>
                  <a:pt x="20020" y="5194"/>
                  <a:pt x="20020" y="5194"/>
                  <a:pt x="20020" y="5194"/>
                </a:cubicBezTo>
                <a:cubicBezTo>
                  <a:pt x="6480" y="1787"/>
                  <a:pt x="6480" y="1787"/>
                  <a:pt x="6480" y="1787"/>
                </a:cubicBezTo>
                <a:cubicBezTo>
                  <a:pt x="6322" y="3715"/>
                  <a:pt x="6322" y="3715"/>
                  <a:pt x="6322" y="3715"/>
                </a:cubicBezTo>
                <a:cubicBezTo>
                  <a:pt x="6164" y="4101"/>
                  <a:pt x="5795" y="4358"/>
                  <a:pt x="5426" y="4358"/>
                </a:cubicBezTo>
                <a:cubicBezTo>
                  <a:pt x="5110" y="4101"/>
                  <a:pt x="4741" y="3715"/>
                  <a:pt x="4900" y="3265"/>
                </a:cubicBezTo>
                <a:cubicBezTo>
                  <a:pt x="5426" y="694"/>
                  <a:pt x="5426" y="694"/>
                  <a:pt x="5426" y="694"/>
                </a:cubicBezTo>
                <a:cubicBezTo>
                  <a:pt x="5426" y="244"/>
                  <a:pt x="5795" y="-142"/>
                  <a:pt x="6164" y="51"/>
                </a:cubicBezTo>
                <a:cubicBezTo>
                  <a:pt x="20915" y="3715"/>
                  <a:pt x="20915" y="3715"/>
                  <a:pt x="20915" y="3715"/>
                </a:cubicBezTo>
                <a:cubicBezTo>
                  <a:pt x="21284" y="3715"/>
                  <a:pt x="21284" y="3908"/>
                  <a:pt x="21442" y="3908"/>
                </a:cubicBezTo>
                <a:cubicBezTo>
                  <a:pt x="21600" y="4101"/>
                  <a:pt x="21600" y="4358"/>
                  <a:pt x="21600" y="4551"/>
                </a:cubicBezTo>
                <a:close/>
                <a:moveTo>
                  <a:pt x="17227" y="20172"/>
                </a:moveTo>
                <a:cubicBezTo>
                  <a:pt x="17227" y="20815"/>
                  <a:pt x="16700" y="21458"/>
                  <a:pt x="16174" y="21458"/>
                </a:cubicBezTo>
                <a:cubicBezTo>
                  <a:pt x="1054" y="21458"/>
                  <a:pt x="1054" y="21458"/>
                  <a:pt x="1054" y="21458"/>
                </a:cubicBezTo>
                <a:cubicBezTo>
                  <a:pt x="527" y="21458"/>
                  <a:pt x="0" y="20815"/>
                  <a:pt x="0" y="20172"/>
                </a:cubicBezTo>
                <a:cubicBezTo>
                  <a:pt x="0" y="6287"/>
                  <a:pt x="0" y="6287"/>
                  <a:pt x="0" y="6287"/>
                </a:cubicBezTo>
                <a:cubicBezTo>
                  <a:pt x="0" y="5644"/>
                  <a:pt x="527" y="5194"/>
                  <a:pt x="1054" y="5194"/>
                </a:cubicBezTo>
                <a:cubicBezTo>
                  <a:pt x="16174" y="5194"/>
                  <a:pt x="16174" y="5194"/>
                  <a:pt x="16174" y="5194"/>
                </a:cubicBezTo>
                <a:cubicBezTo>
                  <a:pt x="16700" y="5194"/>
                  <a:pt x="17227" y="5644"/>
                  <a:pt x="17227" y="6287"/>
                </a:cubicBezTo>
                <a:lnTo>
                  <a:pt x="17227" y="20172"/>
                </a:lnTo>
                <a:close/>
                <a:moveTo>
                  <a:pt x="1949" y="7315"/>
                </a:moveTo>
                <a:cubicBezTo>
                  <a:pt x="1949" y="14387"/>
                  <a:pt x="1949" y="14387"/>
                  <a:pt x="1949" y="14387"/>
                </a:cubicBezTo>
                <a:cubicBezTo>
                  <a:pt x="5953" y="10529"/>
                  <a:pt x="5953" y="10529"/>
                  <a:pt x="5953" y="10529"/>
                </a:cubicBezTo>
                <a:cubicBezTo>
                  <a:pt x="6164" y="10337"/>
                  <a:pt x="6691" y="10337"/>
                  <a:pt x="7007" y="10529"/>
                </a:cubicBezTo>
                <a:cubicBezTo>
                  <a:pt x="11432" y="15479"/>
                  <a:pt x="11432" y="15479"/>
                  <a:pt x="11432" y="15479"/>
                </a:cubicBezTo>
                <a:cubicBezTo>
                  <a:pt x="13329" y="13551"/>
                  <a:pt x="13329" y="13551"/>
                  <a:pt x="13329" y="13551"/>
                </a:cubicBezTo>
                <a:cubicBezTo>
                  <a:pt x="13698" y="13101"/>
                  <a:pt x="13856" y="13101"/>
                  <a:pt x="14224" y="13551"/>
                </a:cubicBezTo>
                <a:cubicBezTo>
                  <a:pt x="15120" y="14387"/>
                  <a:pt x="15120" y="14387"/>
                  <a:pt x="15120" y="14387"/>
                </a:cubicBezTo>
                <a:cubicBezTo>
                  <a:pt x="15120" y="7315"/>
                  <a:pt x="15120" y="7315"/>
                  <a:pt x="15120" y="7315"/>
                </a:cubicBezTo>
                <a:lnTo>
                  <a:pt x="1949" y="7315"/>
                </a:lnTo>
                <a:close/>
                <a:moveTo>
                  <a:pt x="15120" y="19144"/>
                </a:moveTo>
                <a:cubicBezTo>
                  <a:pt x="15120" y="16958"/>
                  <a:pt x="15120" y="16958"/>
                  <a:pt x="15120" y="16958"/>
                </a:cubicBezTo>
                <a:cubicBezTo>
                  <a:pt x="13698" y="15479"/>
                  <a:pt x="13698" y="15479"/>
                  <a:pt x="13698" y="15479"/>
                </a:cubicBezTo>
                <a:cubicBezTo>
                  <a:pt x="11959" y="17408"/>
                  <a:pt x="11959" y="17408"/>
                  <a:pt x="11959" y="17408"/>
                </a:cubicBezTo>
                <a:cubicBezTo>
                  <a:pt x="11590" y="17858"/>
                  <a:pt x="11221" y="17858"/>
                  <a:pt x="10905" y="17408"/>
                </a:cubicBezTo>
                <a:cubicBezTo>
                  <a:pt x="6322" y="12715"/>
                  <a:pt x="6322" y="12715"/>
                  <a:pt x="6322" y="12715"/>
                </a:cubicBezTo>
                <a:cubicBezTo>
                  <a:pt x="1949" y="16958"/>
                  <a:pt x="1949" y="16958"/>
                  <a:pt x="1949" y="16958"/>
                </a:cubicBezTo>
                <a:cubicBezTo>
                  <a:pt x="1949" y="19144"/>
                  <a:pt x="1949" y="19144"/>
                  <a:pt x="1949" y="19144"/>
                </a:cubicBezTo>
                <a:lnTo>
                  <a:pt x="15120" y="19144"/>
                </a:lnTo>
                <a:close/>
                <a:moveTo>
                  <a:pt x="11221" y="12072"/>
                </a:moveTo>
                <a:cubicBezTo>
                  <a:pt x="11959" y="12072"/>
                  <a:pt x="12644" y="11172"/>
                  <a:pt x="12644" y="10337"/>
                </a:cubicBezTo>
                <a:cubicBezTo>
                  <a:pt x="12644" y="9244"/>
                  <a:pt x="11959" y="8601"/>
                  <a:pt x="11221" y="8601"/>
                </a:cubicBezTo>
                <a:cubicBezTo>
                  <a:pt x="10379" y="8601"/>
                  <a:pt x="9641" y="9244"/>
                  <a:pt x="9641" y="10337"/>
                </a:cubicBezTo>
                <a:cubicBezTo>
                  <a:pt x="9641" y="11172"/>
                  <a:pt x="10379" y="12072"/>
                  <a:pt x="11221" y="1207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3" name="Shape 2993"/>
          <p:cNvSpPr/>
          <p:nvPr/>
        </p:nvSpPr>
        <p:spPr>
          <a:xfrm>
            <a:off x="14563566" y="8915242"/>
            <a:ext cx="274941" cy="354900"/>
          </a:xfrm>
          <a:custGeom>
            <a:avLst/>
            <a:gdLst/>
            <a:ahLst/>
            <a:cxnLst>
              <a:cxn ang="0">
                <a:pos x="wd2" y="hd2"/>
              </a:cxn>
              <a:cxn ang="5400000">
                <a:pos x="wd2" y="hd2"/>
              </a:cxn>
              <a:cxn ang="10800000">
                <a:pos x="wd2" y="hd2"/>
              </a:cxn>
              <a:cxn ang="16200000">
                <a:pos x="wd2" y="hd2"/>
              </a:cxn>
            </a:cxnLst>
            <a:rect l="0" t="0" r="r" b="b"/>
            <a:pathLst>
              <a:path w="21600" h="21600" extrusionOk="0">
                <a:moveTo>
                  <a:pt x="21600" y="1099"/>
                </a:moveTo>
                <a:cubicBezTo>
                  <a:pt x="21600" y="550"/>
                  <a:pt x="21101" y="0"/>
                  <a:pt x="20388" y="0"/>
                </a:cubicBezTo>
                <a:cubicBezTo>
                  <a:pt x="1426" y="0"/>
                  <a:pt x="1426" y="0"/>
                  <a:pt x="1426" y="0"/>
                </a:cubicBezTo>
                <a:cubicBezTo>
                  <a:pt x="713" y="0"/>
                  <a:pt x="0" y="550"/>
                  <a:pt x="0" y="1099"/>
                </a:cubicBezTo>
                <a:cubicBezTo>
                  <a:pt x="0" y="20501"/>
                  <a:pt x="0" y="20501"/>
                  <a:pt x="0" y="20501"/>
                </a:cubicBezTo>
                <a:cubicBezTo>
                  <a:pt x="0" y="21050"/>
                  <a:pt x="713" y="21600"/>
                  <a:pt x="1426" y="21600"/>
                </a:cubicBezTo>
                <a:cubicBezTo>
                  <a:pt x="20388" y="21600"/>
                  <a:pt x="20388" y="21600"/>
                  <a:pt x="20388" y="21600"/>
                </a:cubicBezTo>
                <a:cubicBezTo>
                  <a:pt x="21101" y="21600"/>
                  <a:pt x="21600" y="21050"/>
                  <a:pt x="21600" y="20501"/>
                </a:cubicBezTo>
                <a:lnTo>
                  <a:pt x="21600" y="1099"/>
                </a:lnTo>
                <a:close/>
                <a:moveTo>
                  <a:pt x="18962" y="19566"/>
                </a:moveTo>
                <a:cubicBezTo>
                  <a:pt x="2566" y="19566"/>
                  <a:pt x="2566" y="19566"/>
                  <a:pt x="2566" y="19566"/>
                </a:cubicBezTo>
                <a:cubicBezTo>
                  <a:pt x="2566" y="1979"/>
                  <a:pt x="2566" y="1979"/>
                  <a:pt x="2566" y="1979"/>
                </a:cubicBezTo>
                <a:cubicBezTo>
                  <a:pt x="18962" y="1979"/>
                  <a:pt x="18962" y="1979"/>
                  <a:pt x="18962" y="1979"/>
                </a:cubicBezTo>
                <a:lnTo>
                  <a:pt x="18962" y="19566"/>
                </a:lnTo>
                <a:close/>
                <a:moveTo>
                  <a:pt x="5204" y="15389"/>
                </a:moveTo>
                <a:cubicBezTo>
                  <a:pt x="5204" y="14840"/>
                  <a:pt x="5917" y="14455"/>
                  <a:pt x="6630" y="14455"/>
                </a:cubicBezTo>
                <a:cubicBezTo>
                  <a:pt x="15184" y="14455"/>
                  <a:pt x="15184" y="14455"/>
                  <a:pt x="15184" y="14455"/>
                </a:cubicBezTo>
                <a:cubicBezTo>
                  <a:pt x="15897" y="14455"/>
                  <a:pt x="16396" y="14840"/>
                  <a:pt x="16396" y="15389"/>
                </a:cubicBezTo>
                <a:cubicBezTo>
                  <a:pt x="16396" y="15939"/>
                  <a:pt x="15897" y="16489"/>
                  <a:pt x="15184" y="16489"/>
                </a:cubicBezTo>
                <a:cubicBezTo>
                  <a:pt x="6630" y="16489"/>
                  <a:pt x="6630" y="16489"/>
                  <a:pt x="6630" y="16489"/>
                </a:cubicBezTo>
                <a:cubicBezTo>
                  <a:pt x="5917" y="16489"/>
                  <a:pt x="5204" y="15939"/>
                  <a:pt x="5204" y="15389"/>
                </a:cubicBezTo>
                <a:close/>
                <a:moveTo>
                  <a:pt x="5418" y="10773"/>
                </a:moveTo>
                <a:cubicBezTo>
                  <a:pt x="5418" y="10223"/>
                  <a:pt x="6131" y="9893"/>
                  <a:pt x="6844" y="9893"/>
                </a:cubicBezTo>
                <a:cubicBezTo>
                  <a:pt x="15184" y="9893"/>
                  <a:pt x="15184" y="9893"/>
                  <a:pt x="15184" y="9893"/>
                </a:cubicBezTo>
                <a:cubicBezTo>
                  <a:pt x="15897" y="9893"/>
                  <a:pt x="16396" y="10223"/>
                  <a:pt x="16396" y="10773"/>
                </a:cubicBezTo>
                <a:cubicBezTo>
                  <a:pt x="16396" y="11322"/>
                  <a:pt x="15897" y="11707"/>
                  <a:pt x="15184" y="11707"/>
                </a:cubicBezTo>
                <a:cubicBezTo>
                  <a:pt x="6844" y="11707"/>
                  <a:pt x="6844" y="11707"/>
                  <a:pt x="6844" y="11707"/>
                </a:cubicBezTo>
                <a:cubicBezTo>
                  <a:pt x="6131" y="11707"/>
                  <a:pt x="5418" y="11322"/>
                  <a:pt x="5418" y="10773"/>
                </a:cubicBezTo>
                <a:close/>
                <a:moveTo>
                  <a:pt x="5418" y="6211"/>
                </a:moveTo>
                <a:cubicBezTo>
                  <a:pt x="5418" y="5661"/>
                  <a:pt x="6131" y="5111"/>
                  <a:pt x="6844" y="5111"/>
                </a:cubicBezTo>
                <a:cubicBezTo>
                  <a:pt x="15184" y="5111"/>
                  <a:pt x="15184" y="5111"/>
                  <a:pt x="15184" y="5111"/>
                </a:cubicBezTo>
                <a:cubicBezTo>
                  <a:pt x="15897" y="5111"/>
                  <a:pt x="16396" y="5661"/>
                  <a:pt x="16396" y="6211"/>
                </a:cubicBezTo>
                <a:cubicBezTo>
                  <a:pt x="16396" y="6760"/>
                  <a:pt x="15897" y="7145"/>
                  <a:pt x="15184" y="7145"/>
                </a:cubicBezTo>
                <a:cubicBezTo>
                  <a:pt x="6844" y="7145"/>
                  <a:pt x="6844" y="7145"/>
                  <a:pt x="6844" y="7145"/>
                </a:cubicBezTo>
                <a:cubicBezTo>
                  <a:pt x="6131" y="7145"/>
                  <a:pt x="5418" y="6760"/>
                  <a:pt x="5418" y="621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4" name="Shape 2994"/>
          <p:cNvSpPr/>
          <p:nvPr/>
        </p:nvSpPr>
        <p:spPr>
          <a:xfrm>
            <a:off x="15427086" y="8907247"/>
            <a:ext cx="338906" cy="366886"/>
          </a:xfrm>
          <a:custGeom>
            <a:avLst/>
            <a:gdLst/>
            <a:ahLst/>
            <a:cxnLst>
              <a:cxn ang="0">
                <a:pos x="wd2" y="hd2"/>
              </a:cxn>
              <a:cxn ang="5400000">
                <a:pos x="wd2" y="hd2"/>
              </a:cxn>
              <a:cxn ang="10800000">
                <a:pos x="wd2" y="hd2"/>
              </a:cxn>
              <a:cxn ang="16200000">
                <a:pos x="wd2" y="hd2"/>
              </a:cxn>
            </a:cxnLst>
            <a:rect l="0" t="0" r="r" b="b"/>
            <a:pathLst>
              <a:path w="21600" h="21600" extrusionOk="0">
                <a:moveTo>
                  <a:pt x="5429" y="4127"/>
                </a:moveTo>
                <a:cubicBezTo>
                  <a:pt x="5429" y="1072"/>
                  <a:pt x="5429" y="1072"/>
                  <a:pt x="5429" y="1072"/>
                </a:cubicBezTo>
                <a:cubicBezTo>
                  <a:pt x="5429" y="536"/>
                  <a:pt x="6006" y="0"/>
                  <a:pt x="6584" y="0"/>
                </a:cubicBezTo>
                <a:cubicBezTo>
                  <a:pt x="7335" y="0"/>
                  <a:pt x="7912" y="536"/>
                  <a:pt x="7912" y="1072"/>
                </a:cubicBezTo>
                <a:cubicBezTo>
                  <a:pt x="7912" y="4127"/>
                  <a:pt x="7912" y="4127"/>
                  <a:pt x="7912" y="4127"/>
                </a:cubicBezTo>
                <a:cubicBezTo>
                  <a:pt x="7912" y="4824"/>
                  <a:pt x="7335" y="5360"/>
                  <a:pt x="6584" y="5360"/>
                </a:cubicBezTo>
                <a:cubicBezTo>
                  <a:pt x="6006" y="5360"/>
                  <a:pt x="5429" y="4824"/>
                  <a:pt x="5429" y="4127"/>
                </a:cubicBezTo>
                <a:close/>
                <a:moveTo>
                  <a:pt x="14843" y="5360"/>
                </a:moveTo>
                <a:cubicBezTo>
                  <a:pt x="15651" y="5360"/>
                  <a:pt x="16229" y="4824"/>
                  <a:pt x="16229" y="4127"/>
                </a:cubicBezTo>
                <a:cubicBezTo>
                  <a:pt x="16229" y="1072"/>
                  <a:pt x="16229" y="1072"/>
                  <a:pt x="16229" y="1072"/>
                </a:cubicBezTo>
                <a:cubicBezTo>
                  <a:pt x="16229" y="536"/>
                  <a:pt x="15651" y="0"/>
                  <a:pt x="14843" y="0"/>
                </a:cubicBezTo>
                <a:cubicBezTo>
                  <a:pt x="14092" y="0"/>
                  <a:pt x="13514" y="536"/>
                  <a:pt x="13514" y="1072"/>
                </a:cubicBezTo>
                <a:cubicBezTo>
                  <a:pt x="13514" y="4127"/>
                  <a:pt x="13514" y="4127"/>
                  <a:pt x="13514" y="4127"/>
                </a:cubicBezTo>
                <a:cubicBezTo>
                  <a:pt x="13514" y="4824"/>
                  <a:pt x="14092" y="5360"/>
                  <a:pt x="14843" y="5360"/>
                </a:cubicBezTo>
                <a:close/>
                <a:moveTo>
                  <a:pt x="6180" y="9487"/>
                </a:moveTo>
                <a:cubicBezTo>
                  <a:pt x="15247" y="9487"/>
                  <a:pt x="15247" y="9487"/>
                  <a:pt x="15247" y="9487"/>
                </a:cubicBezTo>
                <a:cubicBezTo>
                  <a:pt x="15825" y="9487"/>
                  <a:pt x="16402" y="9112"/>
                  <a:pt x="16402" y="8576"/>
                </a:cubicBezTo>
                <a:cubicBezTo>
                  <a:pt x="16402" y="8040"/>
                  <a:pt x="15825" y="7504"/>
                  <a:pt x="15247" y="7504"/>
                </a:cubicBezTo>
                <a:cubicBezTo>
                  <a:pt x="6180" y="7504"/>
                  <a:pt x="6180" y="7504"/>
                  <a:pt x="6180" y="7504"/>
                </a:cubicBezTo>
                <a:cubicBezTo>
                  <a:pt x="5602" y="7504"/>
                  <a:pt x="5256" y="8040"/>
                  <a:pt x="5256" y="8576"/>
                </a:cubicBezTo>
                <a:cubicBezTo>
                  <a:pt x="5256" y="9112"/>
                  <a:pt x="5602" y="9487"/>
                  <a:pt x="6180" y="9487"/>
                </a:cubicBezTo>
                <a:close/>
                <a:moveTo>
                  <a:pt x="20445" y="1608"/>
                </a:moveTo>
                <a:cubicBezTo>
                  <a:pt x="18308" y="1608"/>
                  <a:pt x="18308" y="1608"/>
                  <a:pt x="18308" y="1608"/>
                </a:cubicBezTo>
                <a:cubicBezTo>
                  <a:pt x="17730" y="1608"/>
                  <a:pt x="17384" y="1983"/>
                  <a:pt x="17384" y="2519"/>
                </a:cubicBezTo>
                <a:cubicBezTo>
                  <a:pt x="17384" y="3055"/>
                  <a:pt x="17730" y="3591"/>
                  <a:pt x="18308" y="3591"/>
                </a:cubicBezTo>
                <a:cubicBezTo>
                  <a:pt x="19463" y="3591"/>
                  <a:pt x="19463" y="3591"/>
                  <a:pt x="19463" y="3591"/>
                </a:cubicBezTo>
                <a:cubicBezTo>
                  <a:pt x="19463" y="19670"/>
                  <a:pt x="19463" y="19670"/>
                  <a:pt x="19463" y="19670"/>
                </a:cubicBezTo>
                <a:cubicBezTo>
                  <a:pt x="1964" y="19670"/>
                  <a:pt x="1964" y="19670"/>
                  <a:pt x="1964" y="19670"/>
                </a:cubicBezTo>
                <a:cubicBezTo>
                  <a:pt x="1964" y="3591"/>
                  <a:pt x="1964" y="3591"/>
                  <a:pt x="1964" y="3591"/>
                </a:cubicBezTo>
                <a:cubicBezTo>
                  <a:pt x="3119" y="3591"/>
                  <a:pt x="3119" y="3591"/>
                  <a:pt x="3119" y="3591"/>
                </a:cubicBezTo>
                <a:cubicBezTo>
                  <a:pt x="3696" y="3591"/>
                  <a:pt x="4043" y="3055"/>
                  <a:pt x="4043" y="2519"/>
                </a:cubicBezTo>
                <a:cubicBezTo>
                  <a:pt x="4043" y="1983"/>
                  <a:pt x="3696" y="1608"/>
                  <a:pt x="3119" y="1608"/>
                </a:cubicBezTo>
                <a:cubicBezTo>
                  <a:pt x="982" y="1608"/>
                  <a:pt x="982" y="1608"/>
                  <a:pt x="982" y="1608"/>
                </a:cubicBezTo>
                <a:cubicBezTo>
                  <a:pt x="404" y="1608"/>
                  <a:pt x="0" y="2144"/>
                  <a:pt x="0" y="2680"/>
                </a:cubicBezTo>
                <a:cubicBezTo>
                  <a:pt x="0" y="20742"/>
                  <a:pt x="0" y="20742"/>
                  <a:pt x="0" y="20742"/>
                </a:cubicBezTo>
                <a:cubicBezTo>
                  <a:pt x="0" y="21278"/>
                  <a:pt x="404" y="21600"/>
                  <a:pt x="982" y="21600"/>
                </a:cubicBezTo>
                <a:cubicBezTo>
                  <a:pt x="20445" y="21600"/>
                  <a:pt x="20445" y="21600"/>
                  <a:pt x="20445" y="21600"/>
                </a:cubicBezTo>
                <a:cubicBezTo>
                  <a:pt x="21022" y="21600"/>
                  <a:pt x="21600" y="21278"/>
                  <a:pt x="21600" y="20742"/>
                </a:cubicBezTo>
                <a:cubicBezTo>
                  <a:pt x="21600" y="2680"/>
                  <a:pt x="21600" y="2680"/>
                  <a:pt x="21600" y="2680"/>
                </a:cubicBezTo>
                <a:cubicBezTo>
                  <a:pt x="21600" y="2144"/>
                  <a:pt x="21022" y="1608"/>
                  <a:pt x="20445" y="1608"/>
                </a:cubicBezTo>
                <a:close/>
                <a:moveTo>
                  <a:pt x="9876" y="3591"/>
                </a:moveTo>
                <a:cubicBezTo>
                  <a:pt x="11609" y="3591"/>
                  <a:pt x="11609" y="3591"/>
                  <a:pt x="11609" y="3591"/>
                </a:cubicBezTo>
                <a:cubicBezTo>
                  <a:pt x="12186" y="3591"/>
                  <a:pt x="12533" y="3055"/>
                  <a:pt x="12533" y="2519"/>
                </a:cubicBezTo>
                <a:cubicBezTo>
                  <a:pt x="12533" y="1983"/>
                  <a:pt x="12186" y="1608"/>
                  <a:pt x="11609" y="1608"/>
                </a:cubicBezTo>
                <a:cubicBezTo>
                  <a:pt x="9876" y="1608"/>
                  <a:pt x="9876" y="1608"/>
                  <a:pt x="9876" y="1608"/>
                </a:cubicBezTo>
                <a:cubicBezTo>
                  <a:pt x="9298" y="1608"/>
                  <a:pt x="8894" y="1983"/>
                  <a:pt x="8894" y="2519"/>
                </a:cubicBezTo>
                <a:cubicBezTo>
                  <a:pt x="8894" y="3055"/>
                  <a:pt x="9298" y="3591"/>
                  <a:pt x="9876" y="3591"/>
                </a:cubicBezTo>
                <a:close/>
                <a:moveTo>
                  <a:pt x="6180" y="13775"/>
                </a:moveTo>
                <a:cubicBezTo>
                  <a:pt x="15247" y="13775"/>
                  <a:pt x="15247" y="13775"/>
                  <a:pt x="15247" y="13775"/>
                </a:cubicBezTo>
                <a:cubicBezTo>
                  <a:pt x="15825" y="13775"/>
                  <a:pt x="16402" y="13400"/>
                  <a:pt x="16402" y="12864"/>
                </a:cubicBezTo>
                <a:cubicBezTo>
                  <a:pt x="16402" y="12328"/>
                  <a:pt x="15825" y="11792"/>
                  <a:pt x="15247" y="11792"/>
                </a:cubicBezTo>
                <a:cubicBezTo>
                  <a:pt x="6180" y="11792"/>
                  <a:pt x="6180" y="11792"/>
                  <a:pt x="6180" y="11792"/>
                </a:cubicBezTo>
                <a:cubicBezTo>
                  <a:pt x="5602" y="11792"/>
                  <a:pt x="5256" y="12328"/>
                  <a:pt x="5256" y="12864"/>
                </a:cubicBezTo>
                <a:cubicBezTo>
                  <a:pt x="5256" y="13400"/>
                  <a:pt x="5602" y="13775"/>
                  <a:pt x="6180" y="1377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5" name="Shape 2995"/>
          <p:cNvSpPr/>
          <p:nvPr/>
        </p:nvSpPr>
        <p:spPr>
          <a:xfrm>
            <a:off x="16302600" y="8922232"/>
            <a:ext cx="370889" cy="339907"/>
          </a:xfrm>
          <a:custGeom>
            <a:avLst/>
            <a:gdLst/>
            <a:ahLst/>
            <a:cxnLst>
              <a:cxn ang="0">
                <a:pos x="wd2" y="hd2"/>
              </a:cxn>
              <a:cxn ang="5400000">
                <a:pos x="wd2" y="hd2"/>
              </a:cxn>
              <a:cxn ang="10800000">
                <a:pos x="wd2" y="hd2"/>
              </a:cxn>
              <a:cxn ang="16200000">
                <a:pos x="wd2" y="hd2"/>
              </a:cxn>
            </a:cxnLst>
            <a:rect l="0" t="0" r="r" b="b"/>
            <a:pathLst>
              <a:path w="21600" h="21411" extrusionOk="0">
                <a:moveTo>
                  <a:pt x="20704" y="6343"/>
                </a:moveTo>
                <a:cubicBezTo>
                  <a:pt x="18070" y="6343"/>
                  <a:pt x="18070" y="6343"/>
                  <a:pt x="18070" y="6343"/>
                </a:cubicBezTo>
                <a:cubicBezTo>
                  <a:pt x="13698" y="384"/>
                  <a:pt x="13698" y="384"/>
                  <a:pt x="13698" y="384"/>
                </a:cubicBezTo>
                <a:cubicBezTo>
                  <a:pt x="13329" y="40"/>
                  <a:pt x="12644" y="-189"/>
                  <a:pt x="12275" y="212"/>
                </a:cubicBezTo>
                <a:cubicBezTo>
                  <a:pt x="11906" y="613"/>
                  <a:pt x="11906" y="1358"/>
                  <a:pt x="12117" y="1759"/>
                </a:cubicBezTo>
                <a:cubicBezTo>
                  <a:pt x="15594" y="6343"/>
                  <a:pt x="15594" y="6343"/>
                  <a:pt x="15594" y="6343"/>
                </a:cubicBezTo>
                <a:cubicBezTo>
                  <a:pt x="5953" y="6343"/>
                  <a:pt x="5953" y="6343"/>
                  <a:pt x="5953" y="6343"/>
                </a:cubicBezTo>
                <a:cubicBezTo>
                  <a:pt x="9483" y="1759"/>
                  <a:pt x="9483" y="1759"/>
                  <a:pt x="9483" y="1759"/>
                </a:cubicBezTo>
                <a:cubicBezTo>
                  <a:pt x="9799" y="1358"/>
                  <a:pt x="9641" y="613"/>
                  <a:pt x="9272" y="212"/>
                </a:cubicBezTo>
                <a:cubicBezTo>
                  <a:pt x="8956" y="-189"/>
                  <a:pt x="8429" y="40"/>
                  <a:pt x="8060" y="384"/>
                </a:cubicBezTo>
                <a:cubicBezTo>
                  <a:pt x="3477" y="6343"/>
                  <a:pt x="3477" y="6343"/>
                  <a:pt x="3477" y="6343"/>
                </a:cubicBezTo>
                <a:cubicBezTo>
                  <a:pt x="1054" y="6343"/>
                  <a:pt x="1054" y="6343"/>
                  <a:pt x="1054" y="6343"/>
                </a:cubicBezTo>
                <a:cubicBezTo>
                  <a:pt x="527" y="6343"/>
                  <a:pt x="0" y="6686"/>
                  <a:pt x="0" y="7259"/>
                </a:cubicBezTo>
                <a:cubicBezTo>
                  <a:pt x="0" y="11098"/>
                  <a:pt x="0" y="11098"/>
                  <a:pt x="0" y="11098"/>
                </a:cubicBezTo>
                <a:cubicBezTo>
                  <a:pt x="0" y="11671"/>
                  <a:pt x="527" y="12244"/>
                  <a:pt x="1054" y="12244"/>
                </a:cubicBezTo>
                <a:cubicBezTo>
                  <a:pt x="1212" y="12244"/>
                  <a:pt x="1212" y="12244"/>
                  <a:pt x="1212" y="12244"/>
                </a:cubicBezTo>
                <a:cubicBezTo>
                  <a:pt x="2950" y="19864"/>
                  <a:pt x="2950" y="19864"/>
                  <a:pt x="2950" y="19864"/>
                </a:cubicBezTo>
                <a:cubicBezTo>
                  <a:pt x="3319" y="20838"/>
                  <a:pt x="4004" y="21411"/>
                  <a:pt x="4741" y="21411"/>
                </a:cubicBezTo>
                <a:cubicBezTo>
                  <a:pt x="16859" y="21411"/>
                  <a:pt x="16859" y="21411"/>
                  <a:pt x="16859" y="21411"/>
                </a:cubicBezTo>
                <a:cubicBezTo>
                  <a:pt x="17701" y="21411"/>
                  <a:pt x="18439" y="20838"/>
                  <a:pt x="18597" y="19864"/>
                </a:cubicBezTo>
                <a:cubicBezTo>
                  <a:pt x="20336" y="12244"/>
                  <a:pt x="20336" y="12244"/>
                  <a:pt x="20336" y="12244"/>
                </a:cubicBezTo>
                <a:cubicBezTo>
                  <a:pt x="20704" y="12244"/>
                  <a:pt x="20704" y="12244"/>
                  <a:pt x="20704" y="12244"/>
                </a:cubicBezTo>
                <a:cubicBezTo>
                  <a:pt x="21231" y="12244"/>
                  <a:pt x="21600" y="11671"/>
                  <a:pt x="21600" y="11098"/>
                </a:cubicBezTo>
                <a:cubicBezTo>
                  <a:pt x="21600" y="7259"/>
                  <a:pt x="21600" y="7259"/>
                  <a:pt x="21600" y="7259"/>
                </a:cubicBezTo>
                <a:cubicBezTo>
                  <a:pt x="21600" y="6686"/>
                  <a:pt x="21231" y="6343"/>
                  <a:pt x="20704" y="6343"/>
                </a:cubicBezTo>
                <a:close/>
                <a:moveTo>
                  <a:pt x="1897" y="8405"/>
                </a:moveTo>
                <a:cubicBezTo>
                  <a:pt x="19651" y="8405"/>
                  <a:pt x="19651" y="8405"/>
                  <a:pt x="19651" y="8405"/>
                </a:cubicBezTo>
                <a:cubicBezTo>
                  <a:pt x="19651" y="10124"/>
                  <a:pt x="19651" y="10124"/>
                  <a:pt x="19651" y="10124"/>
                </a:cubicBezTo>
                <a:cubicBezTo>
                  <a:pt x="2107" y="10124"/>
                  <a:pt x="2107" y="10124"/>
                  <a:pt x="2107" y="10124"/>
                </a:cubicBezTo>
                <a:cubicBezTo>
                  <a:pt x="1897" y="10124"/>
                  <a:pt x="1897" y="10124"/>
                  <a:pt x="1897" y="10124"/>
                </a:cubicBezTo>
                <a:lnTo>
                  <a:pt x="1897" y="8405"/>
                </a:lnTo>
                <a:close/>
                <a:moveTo>
                  <a:pt x="16859" y="19291"/>
                </a:moveTo>
                <a:cubicBezTo>
                  <a:pt x="4900" y="19291"/>
                  <a:pt x="4900" y="19291"/>
                  <a:pt x="4900" y="19291"/>
                </a:cubicBezTo>
                <a:cubicBezTo>
                  <a:pt x="3161" y="12244"/>
                  <a:pt x="3161" y="12244"/>
                  <a:pt x="3161" y="12244"/>
                </a:cubicBezTo>
                <a:cubicBezTo>
                  <a:pt x="18439" y="12244"/>
                  <a:pt x="18439" y="12244"/>
                  <a:pt x="18439" y="12244"/>
                </a:cubicBezTo>
                <a:lnTo>
                  <a:pt x="16859" y="19291"/>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6" name="Shape 2996"/>
          <p:cNvSpPr/>
          <p:nvPr/>
        </p:nvSpPr>
        <p:spPr>
          <a:xfrm>
            <a:off x="17198102" y="8943226"/>
            <a:ext cx="370889" cy="294935"/>
          </a:xfrm>
          <a:custGeom>
            <a:avLst/>
            <a:gdLst/>
            <a:ahLst/>
            <a:cxnLst>
              <a:cxn ang="0">
                <a:pos x="wd2" y="hd2"/>
              </a:cxn>
              <a:cxn ang="5400000">
                <a:pos x="wd2" y="hd2"/>
              </a:cxn>
              <a:cxn ang="10800000">
                <a:pos x="wd2" y="hd2"/>
              </a:cxn>
              <a:cxn ang="16200000">
                <a:pos x="wd2" y="hd2"/>
              </a:cxn>
            </a:cxnLst>
            <a:rect l="0" t="0" r="r" b="b"/>
            <a:pathLst>
              <a:path w="21600" h="21600" extrusionOk="0">
                <a:moveTo>
                  <a:pt x="21600" y="8785"/>
                </a:moveTo>
                <a:lnTo>
                  <a:pt x="21600" y="8389"/>
                </a:lnTo>
                <a:cubicBezTo>
                  <a:pt x="21600" y="8389"/>
                  <a:pt x="21600" y="8389"/>
                  <a:pt x="21442" y="8389"/>
                </a:cubicBezTo>
                <a:cubicBezTo>
                  <a:pt x="21442" y="8389"/>
                  <a:pt x="21442" y="8389"/>
                  <a:pt x="21442" y="8125"/>
                </a:cubicBezTo>
                <a:cubicBezTo>
                  <a:pt x="16332" y="462"/>
                  <a:pt x="16332" y="462"/>
                  <a:pt x="16332" y="462"/>
                </a:cubicBezTo>
                <a:cubicBezTo>
                  <a:pt x="16174" y="0"/>
                  <a:pt x="15963" y="0"/>
                  <a:pt x="15647" y="0"/>
                </a:cubicBezTo>
                <a:cubicBezTo>
                  <a:pt x="5953" y="0"/>
                  <a:pt x="5953" y="0"/>
                  <a:pt x="5953" y="0"/>
                </a:cubicBezTo>
                <a:cubicBezTo>
                  <a:pt x="5795" y="0"/>
                  <a:pt x="5426" y="0"/>
                  <a:pt x="5268" y="462"/>
                </a:cubicBezTo>
                <a:cubicBezTo>
                  <a:pt x="316" y="8125"/>
                  <a:pt x="316" y="8125"/>
                  <a:pt x="316" y="8125"/>
                </a:cubicBezTo>
                <a:cubicBezTo>
                  <a:pt x="158" y="8125"/>
                  <a:pt x="158" y="8125"/>
                  <a:pt x="158" y="8125"/>
                </a:cubicBezTo>
                <a:cubicBezTo>
                  <a:pt x="158" y="8389"/>
                  <a:pt x="158" y="8389"/>
                  <a:pt x="158" y="8389"/>
                </a:cubicBezTo>
                <a:lnTo>
                  <a:pt x="158" y="8587"/>
                </a:lnTo>
                <a:cubicBezTo>
                  <a:pt x="0" y="8587"/>
                  <a:pt x="0" y="8587"/>
                  <a:pt x="0" y="8587"/>
                </a:cubicBezTo>
                <a:lnTo>
                  <a:pt x="0" y="8785"/>
                </a:lnTo>
                <a:cubicBezTo>
                  <a:pt x="0" y="19354"/>
                  <a:pt x="0" y="19354"/>
                  <a:pt x="0" y="19354"/>
                </a:cubicBezTo>
                <a:cubicBezTo>
                  <a:pt x="0" y="20675"/>
                  <a:pt x="843" y="21600"/>
                  <a:pt x="1897" y="21600"/>
                </a:cubicBezTo>
                <a:cubicBezTo>
                  <a:pt x="19651" y="21600"/>
                  <a:pt x="19651" y="21600"/>
                  <a:pt x="19651" y="21600"/>
                </a:cubicBezTo>
                <a:cubicBezTo>
                  <a:pt x="20704" y="21600"/>
                  <a:pt x="21600" y="20675"/>
                  <a:pt x="21600" y="19354"/>
                </a:cubicBezTo>
                <a:cubicBezTo>
                  <a:pt x="21600" y="8785"/>
                  <a:pt x="21600" y="8785"/>
                  <a:pt x="21600" y="8785"/>
                </a:cubicBezTo>
                <a:close/>
                <a:moveTo>
                  <a:pt x="6480" y="2180"/>
                </a:moveTo>
                <a:cubicBezTo>
                  <a:pt x="15120" y="2180"/>
                  <a:pt x="15120" y="2180"/>
                  <a:pt x="15120" y="2180"/>
                </a:cubicBezTo>
                <a:cubicBezTo>
                  <a:pt x="18597" y="7464"/>
                  <a:pt x="18597" y="7464"/>
                  <a:pt x="18597" y="7464"/>
                </a:cubicBezTo>
                <a:cubicBezTo>
                  <a:pt x="15647" y="7464"/>
                  <a:pt x="15647" y="7464"/>
                  <a:pt x="15647" y="7464"/>
                </a:cubicBezTo>
                <a:cubicBezTo>
                  <a:pt x="15278" y="7464"/>
                  <a:pt x="15120" y="7728"/>
                  <a:pt x="14909" y="7927"/>
                </a:cubicBezTo>
                <a:cubicBezTo>
                  <a:pt x="12802" y="11031"/>
                  <a:pt x="12802" y="11031"/>
                  <a:pt x="12802" y="11031"/>
                </a:cubicBezTo>
                <a:cubicBezTo>
                  <a:pt x="8956" y="11031"/>
                  <a:pt x="8956" y="11031"/>
                  <a:pt x="8956" y="11031"/>
                </a:cubicBezTo>
                <a:cubicBezTo>
                  <a:pt x="6849" y="7927"/>
                  <a:pt x="6849" y="7927"/>
                  <a:pt x="6849" y="7927"/>
                </a:cubicBezTo>
                <a:cubicBezTo>
                  <a:pt x="6691" y="7728"/>
                  <a:pt x="6322" y="7464"/>
                  <a:pt x="6111" y="7464"/>
                </a:cubicBezTo>
                <a:cubicBezTo>
                  <a:pt x="3003" y="7464"/>
                  <a:pt x="3003" y="7464"/>
                  <a:pt x="3003" y="7464"/>
                </a:cubicBezTo>
                <a:lnTo>
                  <a:pt x="6480" y="2180"/>
                </a:lnTo>
                <a:close/>
                <a:moveTo>
                  <a:pt x="19651" y="19354"/>
                </a:moveTo>
                <a:cubicBezTo>
                  <a:pt x="1897" y="19354"/>
                  <a:pt x="1897" y="19354"/>
                  <a:pt x="1897" y="19354"/>
                </a:cubicBezTo>
                <a:cubicBezTo>
                  <a:pt x="1897" y="9908"/>
                  <a:pt x="1897" y="9908"/>
                  <a:pt x="1897" y="9908"/>
                </a:cubicBezTo>
                <a:cubicBezTo>
                  <a:pt x="5584" y="9908"/>
                  <a:pt x="5584" y="9908"/>
                  <a:pt x="5584" y="9908"/>
                </a:cubicBezTo>
                <a:cubicBezTo>
                  <a:pt x="7692" y="12749"/>
                  <a:pt x="7692" y="12749"/>
                  <a:pt x="7692" y="12749"/>
                </a:cubicBezTo>
                <a:cubicBezTo>
                  <a:pt x="7902" y="13211"/>
                  <a:pt x="8271" y="13409"/>
                  <a:pt x="8587" y="13409"/>
                </a:cubicBezTo>
                <a:cubicBezTo>
                  <a:pt x="13013" y="13409"/>
                  <a:pt x="13013" y="13409"/>
                  <a:pt x="13013" y="13409"/>
                </a:cubicBezTo>
                <a:cubicBezTo>
                  <a:pt x="13329" y="13409"/>
                  <a:pt x="13698" y="13211"/>
                  <a:pt x="14066" y="12749"/>
                </a:cubicBezTo>
                <a:cubicBezTo>
                  <a:pt x="15963" y="9908"/>
                  <a:pt x="15963" y="9908"/>
                  <a:pt x="15963" y="9908"/>
                </a:cubicBezTo>
                <a:cubicBezTo>
                  <a:pt x="19651" y="9908"/>
                  <a:pt x="19651" y="9908"/>
                  <a:pt x="19651" y="9908"/>
                </a:cubicBezTo>
                <a:lnTo>
                  <a:pt x="19651" y="1935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7" name="Shape 2997"/>
          <p:cNvSpPr/>
          <p:nvPr/>
        </p:nvSpPr>
        <p:spPr>
          <a:xfrm>
            <a:off x="19880609" y="8904605"/>
            <a:ext cx="372623" cy="369533"/>
          </a:xfrm>
          <a:custGeom>
            <a:avLst/>
            <a:gdLst/>
            <a:ahLst/>
            <a:cxnLst>
              <a:cxn ang="0">
                <a:pos x="wd2" y="hd2"/>
              </a:cxn>
              <a:cxn ang="5400000">
                <a:pos x="wd2" y="hd2"/>
              </a:cxn>
              <a:cxn ang="10800000">
                <a:pos x="wd2" y="hd2"/>
              </a:cxn>
              <a:cxn ang="16200000">
                <a:pos x="wd2" y="hd2"/>
              </a:cxn>
            </a:cxnLst>
            <a:rect l="0" t="0" r="r" b="b"/>
            <a:pathLst>
              <a:path w="21470" h="21521" extrusionOk="0">
                <a:moveTo>
                  <a:pt x="6470" y="9931"/>
                </a:moveTo>
                <a:cubicBezTo>
                  <a:pt x="11687" y="15199"/>
                  <a:pt x="11687" y="15199"/>
                  <a:pt x="11687" y="15199"/>
                </a:cubicBezTo>
                <a:cubicBezTo>
                  <a:pt x="11843" y="15357"/>
                  <a:pt x="12209" y="15515"/>
                  <a:pt x="12365" y="15515"/>
                </a:cubicBezTo>
                <a:cubicBezTo>
                  <a:pt x="12730" y="15515"/>
                  <a:pt x="12887" y="15357"/>
                  <a:pt x="13252" y="15199"/>
                </a:cubicBezTo>
                <a:cubicBezTo>
                  <a:pt x="15130" y="13250"/>
                  <a:pt x="15130" y="13250"/>
                  <a:pt x="15130" y="13250"/>
                </a:cubicBezTo>
                <a:cubicBezTo>
                  <a:pt x="15339" y="13092"/>
                  <a:pt x="15496" y="12723"/>
                  <a:pt x="15496" y="12354"/>
                </a:cubicBezTo>
                <a:cubicBezTo>
                  <a:pt x="15496" y="12196"/>
                  <a:pt x="15339" y="11827"/>
                  <a:pt x="15130" y="11669"/>
                </a:cubicBezTo>
                <a:cubicBezTo>
                  <a:pt x="9913" y="6401"/>
                  <a:pt x="9913" y="6401"/>
                  <a:pt x="9913" y="6401"/>
                </a:cubicBezTo>
                <a:cubicBezTo>
                  <a:pt x="9600" y="6243"/>
                  <a:pt x="9391" y="6032"/>
                  <a:pt x="9078" y="6032"/>
                </a:cubicBezTo>
                <a:cubicBezTo>
                  <a:pt x="8870" y="6032"/>
                  <a:pt x="8557" y="6243"/>
                  <a:pt x="8348" y="6401"/>
                </a:cubicBezTo>
                <a:cubicBezTo>
                  <a:pt x="6470" y="8350"/>
                  <a:pt x="6470" y="8350"/>
                  <a:pt x="6470" y="8350"/>
                </a:cubicBezTo>
                <a:cubicBezTo>
                  <a:pt x="5948" y="8877"/>
                  <a:pt x="5948" y="9562"/>
                  <a:pt x="6470" y="9931"/>
                </a:cubicBezTo>
                <a:close/>
                <a:moveTo>
                  <a:pt x="9078" y="7613"/>
                </a:moveTo>
                <a:cubicBezTo>
                  <a:pt x="13930" y="12354"/>
                  <a:pt x="13930" y="12354"/>
                  <a:pt x="13930" y="12354"/>
                </a:cubicBezTo>
                <a:cubicBezTo>
                  <a:pt x="12365" y="13935"/>
                  <a:pt x="12365" y="13935"/>
                  <a:pt x="12365" y="13935"/>
                </a:cubicBezTo>
                <a:cubicBezTo>
                  <a:pt x="7513" y="9193"/>
                  <a:pt x="7513" y="9193"/>
                  <a:pt x="7513" y="9193"/>
                </a:cubicBezTo>
                <a:lnTo>
                  <a:pt x="9078" y="7613"/>
                </a:lnTo>
                <a:close/>
                <a:moveTo>
                  <a:pt x="21078" y="13092"/>
                </a:moveTo>
                <a:cubicBezTo>
                  <a:pt x="8557" y="237"/>
                  <a:pt x="8557" y="237"/>
                  <a:pt x="8557" y="237"/>
                </a:cubicBezTo>
                <a:cubicBezTo>
                  <a:pt x="8191" y="-79"/>
                  <a:pt x="7670" y="-79"/>
                  <a:pt x="7304" y="237"/>
                </a:cubicBezTo>
                <a:cubicBezTo>
                  <a:pt x="5426" y="2028"/>
                  <a:pt x="5426" y="2028"/>
                  <a:pt x="5426" y="2028"/>
                </a:cubicBezTo>
                <a:cubicBezTo>
                  <a:pt x="5217" y="2344"/>
                  <a:pt x="5061" y="2713"/>
                  <a:pt x="5217" y="3082"/>
                </a:cubicBezTo>
                <a:cubicBezTo>
                  <a:pt x="5583" y="3767"/>
                  <a:pt x="5426" y="4452"/>
                  <a:pt x="4904" y="4821"/>
                </a:cubicBezTo>
                <a:cubicBezTo>
                  <a:pt x="4383" y="5347"/>
                  <a:pt x="3652" y="5505"/>
                  <a:pt x="3130" y="5347"/>
                </a:cubicBezTo>
                <a:cubicBezTo>
                  <a:pt x="2817" y="5189"/>
                  <a:pt x="2452" y="5189"/>
                  <a:pt x="2087" y="5505"/>
                </a:cubicBezTo>
                <a:cubicBezTo>
                  <a:pt x="365" y="7297"/>
                  <a:pt x="365" y="7297"/>
                  <a:pt x="365" y="7297"/>
                </a:cubicBezTo>
                <a:cubicBezTo>
                  <a:pt x="209" y="7455"/>
                  <a:pt x="0" y="7613"/>
                  <a:pt x="0" y="7981"/>
                </a:cubicBezTo>
                <a:cubicBezTo>
                  <a:pt x="0" y="8140"/>
                  <a:pt x="209" y="8350"/>
                  <a:pt x="365" y="8508"/>
                </a:cubicBezTo>
                <a:cubicBezTo>
                  <a:pt x="12887" y="21310"/>
                  <a:pt x="12887" y="21310"/>
                  <a:pt x="12887" y="21310"/>
                </a:cubicBezTo>
                <a:cubicBezTo>
                  <a:pt x="13043" y="21521"/>
                  <a:pt x="13409" y="21521"/>
                  <a:pt x="13565" y="21521"/>
                </a:cubicBezTo>
                <a:cubicBezTo>
                  <a:pt x="13774" y="21521"/>
                  <a:pt x="14139" y="21521"/>
                  <a:pt x="14296" y="21310"/>
                </a:cubicBezTo>
                <a:cubicBezTo>
                  <a:pt x="16017" y="19572"/>
                  <a:pt x="16017" y="19572"/>
                  <a:pt x="16017" y="19572"/>
                </a:cubicBezTo>
                <a:cubicBezTo>
                  <a:pt x="16226" y="19203"/>
                  <a:pt x="16383" y="18887"/>
                  <a:pt x="16226" y="18518"/>
                </a:cubicBezTo>
                <a:cubicBezTo>
                  <a:pt x="16017" y="17833"/>
                  <a:pt x="16226" y="17096"/>
                  <a:pt x="16539" y="16780"/>
                </a:cubicBezTo>
                <a:cubicBezTo>
                  <a:pt x="17061" y="16253"/>
                  <a:pt x="17791" y="16042"/>
                  <a:pt x="18470" y="16253"/>
                </a:cubicBezTo>
                <a:cubicBezTo>
                  <a:pt x="18783" y="16411"/>
                  <a:pt x="19148" y="16411"/>
                  <a:pt x="19357" y="16042"/>
                </a:cubicBezTo>
                <a:cubicBezTo>
                  <a:pt x="21078" y="14303"/>
                  <a:pt x="21078" y="14303"/>
                  <a:pt x="21078" y="14303"/>
                </a:cubicBezTo>
                <a:cubicBezTo>
                  <a:pt x="21600" y="13935"/>
                  <a:pt x="21600" y="13408"/>
                  <a:pt x="21078" y="13092"/>
                </a:cubicBezTo>
                <a:close/>
                <a:moveTo>
                  <a:pt x="18470" y="14461"/>
                </a:moveTo>
                <a:cubicBezTo>
                  <a:pt x="17217" y="14145"/>
                  <a:pt x="16226" y="14461"/>
                  <a:pt x="15339" y="15357"/>
                </a:cubicBezTo>
                <a:cubicBezTo>
                  <a:pt x="14452" y="16253"/>
                  <a:pt x="14139" y="17464"/>
                  <a:pt x="14296" y="18518"/>
                </a:cubicBezTo>
                <a:cubicBezTo>
                  <a:pt x="13565" y="19203"/>
                  <a:pt x="13565" y="19203"/>
                  <a:pt x="13565" y="19203"/>
                </a:cubicBezTo>
                <a:cubicBezTo>
                  <a:pt x="2296" y="7981"/>
                  <a:pt x="2296" y="7981"/>
                  <a:pt x="2296" y="7981"/>
                </a:cubicBezTo>
                <a:cubicBezTo>
                  <a:pt x="2974" y="7086"/>
                  <a:pt x="2974" y="7086"/>
                  <a:pt x="2974" y="7086"/>
                </a:cubicBezTo>
                <a:cubicBezTo>
                  <a:pt x="4174" y="7455"/>
                  <a:pt x="5426" y="7086"/>
                  <a:pt x="6261" y="6243"/>
                </a:cubicBezTo>
                <a:cubicBezTo>
                  <a:pt x="6991" y="5347"/>
                  <a:pt x="7304" y="4136"/>
                  <a:pt x="7148" y="3082"/>
                </a:cubicBezTo>
                <a:cubicBezTo>
                  <a:pt x="7826" y="2344"/>
                  <a:pt x="7826" y="2344"/>
                  <a:pt x="7826" y="2344"/>
                </a:cubicBezTo>
                <a:cubicBezTo>
                  <a:pt x="19148" y="13619"/>
                  <a:pt x="19148" y="13619"/>
                  <a:pt x="19148" y="13619"/>
                </a:cubicBezTo>
                <a:lnTo>
                  <a:pt x="18470" y="14461"/>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8" name="Shape 2998"/>
          <p:cNvSpPr/>
          <p:nvPr/>
        </p:nvSpPr>
        <p:spPr>
          <a:xfrm>
            <a:off x="21683612" y="8904873"/>
            <a:ext cx="354894" cy="369265"/>
          </a:xfrm>
          <a:custGeom>
            <a:avLst/>
            <a:gdLst/>
            <a:ahLst/>
            <a:cxnLst>
              <a:cxn ang="0">
                <a:pos x="wd2" y="hd2"/>
              </a:cxn>
              <a:cxn ang="5400000">
                <a:pos x="wd2" y="hd2"/>
              </a:cxn>
              <a:cxn ang="10800000">
                <a:pos x="wd2" y="hd2"/>
              </a:cxn>
              <a:cxn ang="16200000">
                <a:pos x="wd2" y="hd2"/>
              </a:cxn>
            </a:cxnLst>
            <a:rect l="0" t="0" r="r" b="b"/>
            <a:pathLst>
              <a:path w="21600" h="21276" extrusionOk="0">
                <a:moveTo>
                  <a:pt x="20880" y="41"/>
                </a:moveTo>
                <a:cubicBezTo>
                  <a:pt x="20492" y="-115"/>
                  <a:pt x="19938" y="198"/>
                  <a:pt x="19772" y="563"/>
                </a:cubicBezTo>
                <a:cubicBezTo>
                  <a:pt x="19551" y="1085"/>
                  <a:pt x="17003" y="3693"/>
                  <a:pt x="14566" y="3850"/>
                </a:cubicBezTo>
                <a:cubicBezTo>
                  <a:pt x="13292" y="3850"/>
                  <a:pt x="12185" y="3015"/>
                  <a:pt x="10855" y="2128"/>
                </a:cubicBezTo>
                <a:cubicBezTo>
                  <a:pt x="9194" y="1085"/>
                  <a:pt x="7532" y="-324"/>
                  <a:pt x="5151" y="198"/>
                </a:cubicBezTo>
                <a:cubicBezTo>
                  <a:pt x="1828" y="719"/>
                  <a:pt x="166" y="3693"/>
                  <a:pt x="166" y="3850"/>
                </a:cubicBezTo>
                <a:cubicBezTo>
                  <a:pt x="0" y="4059"/>
                  <a:pt x="0" y="4215"/>
                  <a:pt x="0" y="4372"/>
                </a:cubicBezTo>
                <a:cubicBezTo>
                  <a:pt x="886" y="8546"/>
                  <a:pt x="886" y="8546"/>
                  <a:pt x="886" y="8546"/>
                </a:cubicBezTo>
                <a:cubicBezTo>
                  <a:pt x="3877" y="20546"/>
                  <a:pt x="3877" y="20546"/>
                  <a:pt x="3877" y="20546"/>
                </a:cubicBezTo>
                <a:cubicBezTo>
                  <a:pt x="4043" y="21067"/>
                  <a:pt x="4431" y="21276"/>
                  <a:pt x="4763" y="21276"/>
                </a:cubicBezTo>
                <a:cubicBezTo>
                  <a:pt x="4985" y="21276"/>
                  <a:pt x="4985" y="21276"/>
                  <a:pt x="4985" y="21276"/>
                </a:cubicBezTo>
                <a:cubicBezTo>
                  <a:pt x="5538" y="21276"/>
                  <a:pt x="5871" y="20754"/>
                  <a:pt x="5705" y="20233"/>
                </a:cubicBezTo>
                <a:cubicBezTo>
                  <a:pt x="4043" y="13085"/>
                  <a:pt x="4043" y="13085"/>
                  <a:pt x="4043" y="13085"/>
                </a:cubicBezTo>
                <a:cubicBezTo>
                  <a:pt x="4597" y="12563"/>
                  <a:pt x="5871" y="10998"/>
                  <a:pt x="7754" y="10476"/>
                </a:cubicBezTo>
                <a:cubicBezTo>
                  <a:pt x="9028" y="10319"/>
                  <a:pt x="9969" y="10476"/>
                  <a:pt x="11077" y="10841"/>
                </a:cubicBezTo>
                <a:cubicBezTo>
                  <a:pt x="12185" y="11363"/>
                  <a:pt x="13625" y="11676"/>
                  <a:pt x="15342" y="11363"/>
                </a:cubicBezTo>
                <a:cubicBezTo>
                  <a:pt x="18997" y="10476"/>
                  <a:pt x="21600" y="6302"/>
                  <a:pt x="21600" y="928"/>
                </a:cubicBezTo>
                <a:cubicBezTo>
                  <a:pt x="21600" y="563"/>
                  <a:pt x="21434" y="41"/>
                  <a:pt x="20880" y="41"/>
                </a:cubicBezTo>
                <a:close/>
                <a:moveTo>
                  <a:pt x="14954" y="9433"/>
                </a:moveTo>
                <a:cubicBezTo>
                  <a:pt x="13625" y="9798"/>
                  <a:pt x="12738" y="9433"/>
                  <a:pt x="11631" y="9067"/>
                </a:cubicBezTo>
                <a:cubicBezTo>
                  <a:pt x="10523" y="8754"/>
                  <a:pt x="9028" y="8389"/>
                  <a:pt x="7366" y="8754"/>
                </a:cubicBezTo>
                <a:cubicBezTo>
                  <a:pt x="5705" y="9067"/>
                  <a:pt x="4431" y="9954"/>
                  <a:pt x="3489" y="10841"/>
                </a:cubicBezTo>
                <a:cubicBezTo>
                  <a:pt x="3489" y="10476"/>
                  <a:pt x="3489" y="10476"/>
                  <a:pt x="3489" y="10476"/>
                </a:cubicBezTo>
                <a:cubicBezTo>
                  <a:pt x="1994" y="4372"/>
                  <a:pt x="1994" y="4372"/>
                  <a:pt x="1994" y="4372"/>
                </a:cubicBezTo>
                <a:cubicBezTo>
                  <a:pt x="2382" y="3693"/>
                  <a:pt x="3655" y="2285"/>
                  <a:pt x="5538" y="1972"/>
                </a:cubicBezTo>
                <a:cubicBezTo>
                  <a:pt x="6978" y="1763"/>
                  <a:pt x="8308" y="2650"/>
                  <a:pt x="9748" y="3693"/>
                </a:cubicBezTo>
                <a:cubicBezTo>
                  <a:pt x="11077" y="4580"/>
                  <a:pt x="12738" y="5780"/>
                  <a:pt x="14732" y="5624"/>
                </a:cubicBezTo>
                <a:cubicBezTo>
                  <a:pt x="16394" y="5624"/>
                  <a:pt x="18111" y="4737"/>
                  <a:pt x="19385" y="3693"/>
                </a:cubicBezTo>
                <a:cubicBezTo>
                  <a:pt x="18831" y="6459"/>
                  <a:pt x="17335" y="8911"/>
                  <a:pt x="14954" y="943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2999" name="Shape 2999"/>
          <p:cNvSpPr/>
          <p:nvPr/>
        </p:nvSpPr>
        <p:spPr>
          <a:xfrm>
            <a:off x="13621087" y="9802748"/>
            <a:ext cx="370046" cy="370883"/>
          </a:xfrm>
          <a:custGeom>
            <a:avLst/>
            <a:gdLst/>
            <a:ahLst/>
            <a:cxnLst>
              <a:cxn ang="0">
                <a:pos x="wd2" y="hd2"/>
              </a:cxn>
              <a:cxn ang="5400000">
                <a:pos x="wd2" y="hd2"/>
              </a:cxn>
              <a:cxn ang="10800000">
                <a:pos x="wd2" y="hd2"/>
              </a:cxn>
              <a:cxn ang="16200000">
                <a:pos x="wd2" y="hd2"/>
              </a:cxn>
            </a:cxnLst>
            <a:rect l="0" t="0" r="r" b="b"/>
            <a:pathLst>
              <a:path w="21321" h="21600" extrusionOk="0">
                <a:moveTo>
                  <a:pt x="20656" y="1433"/>
                </a:moveTo>
                <a:cubicBezTo>
                  <a:pt x="19978" y="743"/>
                  <a:pt x="19978" y="743"/>
                  <a:pt x="19978" y="743"/>
                </a:cubicBezTo>
                <a:cubicBezTo>
                  <a:pt x="19456" y="212"/>
                  <a:pt x="18934" y="0"/>
                  <a:pt x="18413" y="0"/>
                </a:cubicBezTo>
                <a:cubicBezTo>
                  <a:pt x="17682" y="0"/>
                  <a:pt x="17160" y="212"/>
                  <a:pt x="16639" y="743"/>
                </a:cubicBezTo>
                <a:cubicBezTo>
                  <a:pt x="2030" y="15603"/>
                  <a:pt x="2030" y="15603"/>
                  <a:pt x="2030" y="15603"/>
                </a:cubicBezTo>
                <a:cubicBezTo>
                  <a:pt x="1873" y="15603"/>
                  <a:pt x="1873" y="15762"/>
                  <a:pt x="1873" y="15921"/>
                </a:cubicBezTo>
                <a:cubicBezTo>
                  <a:pt x="100" y="20379"/>
                  <a:pt x="100" y="20379"/>
                  <a:pt x="100" y="20379"/>
                </a:cubicBezTo>
                <a:cubicBezTo>
                  <a:pt x="-57" y="20698"/>
                  <a:pt x="-57" y="21069"/>
                  <a:pt x="308" y="21441"/>
                </a:cubicBezTo>
                <a:cubicBezTo>
                  <a:pt x="465" y="21600"/>
                  <a:pt x="621" y="21600"/>
                  <a:pt x="986" y="21600"/>
                </a:cubicBezTo>
                <a:cubicBezTo>
                  <a:pt x="986" y="21600"/>
                  <a:pt x="1143" y="21600"/>
                  <a:pt x="1352" y="21600"/>
                </a:cubicBezTo>
                <a:cubicBezTo>
                  <a:pt x="5682" y="19849"/>
                  <a:pt x="5682" y="19849"/>
                  <a:pt x="5682" y="19849"/>
                </a:cubicBezTo>
                <a:cubicBezTo>
                  <a:pt x="5839" y="19849"/>
                  <a:pt x="5839" y="19636"/>
                  <a:pt x="6047" y="19636"/>
                </a:cubicBezTo>
                <a:cubicBezTo>
                  <a:pt x="20656" y="4617"/>
                  <a:pt x="20656" y="4617"/>
                  <a:pt x="20656" y="4617"/>
                </a:cubicBezTo>
                <a:cubicBezTo>
                  <a:pt x="21543" y="3715"/>
                  <a:pt x="21543" y="2335"/>
                  <a:pt x="20656" y="1433"/>
                </a:cubicBezTo>
                <a:close/>
                <a:moveTo>
                  <a:pt x="3439" y="16824"/>
                </a:moveTo>
                <a:cubicBezTo>
                  <a:pt x="4795" y="18257"/>
                  <a:pt x="4795" y="18257"/>
                  <a:pt x="4795" y="18257"/>
                </a:cubicBezTo>
                <a:cubicBezTo>
                  <a:pt x="2552" y="19106"/>
                  <a:pt x="2552" y="19106"/>
                  <a:pt x="2552" y="19106"/>
                </a:cubicBezTo>
                <a:lnTo>
                  <a:pt x="3439" y="16824"/>
                </a:lnTo>
                <a:close/>
                <a:moveTo>
                  <a:pt x="19456" y="3397"/>
                </a:moveTo>
                <a:cubicBezTo>
                  <a:pt x="6569" y="16452"/>
                  <a:pt x="6569" y="16452"/>
                  <a:pt x="6569" y="16452"/>
                </a:cubicBezTo>
                <a:cubicBezTo>
                  <a:pt x="5160" y="15072"/>
                  <a:pt x="5160" y="15072"/>
                  <a:pt x="5160" y="15072"/>
                </a:cubicBezTo>
                <a:cubicBezTo>
                  <a:pt x="18047" y="1964"/>
                  <a:pt x="18047" y="1964"/>
                  <a:pt x="18047" y="1964"/>
                </a:cubicBezTo>
                <a:cubicBezTo>
                  <a:pt x="18047" y="1751"/>
                  <a:pt x="18204" y="1751"/>
                  <a:pt x="18413" y="1751"/>
                </a:cubicBezTo>
                <a:cubicBezTo>
                  <a:pt x="18413" y="1751"/>
                  <a:pt x="18569" y="1751"/>
                  <a:pt x="18569" y="1964"/>
                </a:cubicBezTo>
                <a:cubicBezTo>
                  <a:pt x="19456" y="2654"/>
                  <a:pt x="19456" y="2654"/>
                  <a:pt x="19456" y="2654"/>
                </a:cubicBezTo>
                <a:cubicBezTo>
                  <a:pt x="19613" y="2866"/>
                  <a:pt x="19613" y="3184"/>
                  <a:pt x="19456" y="339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0" name="Shape 3000"/>
          <p:cNvSpPr/>
          <p:nvPr/>
        </p:nvSpPr>
        <p:spPr>
          <a:xfrm>
            <a:off x="14512500" y="9801690"/>
            <a:ext cx="369985" cy="367949"/>
          </a:xfrm>
          <a:custGeom>
            <a:avLst/>
            <a:gdLst/>
            <a:ahLst/>
            <a:cxnLst>
              <a:cxn ang="0">
                <a:pos x="wd2" y="hd2"/>
              </a:cxn>
              <a:cxn ang="5400000">
                <a:pos x="wd2" y="hd2"/>
              </a:cxn>
              <a:cxn ang="10800000">
                <a:pos x="wd2" y="hd2"/>
              </a:cxn>
              <a:cxn ang="16200000">
                <a:pos x="wd2" y="hd2"/>
              </a:cxn>
            </a:cxnLst>
            <a:rect l="0" t="0" r="r" b="b"/>
            <a:pathLst>
              <a:path w="21547" h="21429" extrusionOk="0">
                <a:moveTo>
                  <a:pt x="21547" y="1936"/>
                </a:moveTo>
                <a:cubicBezTo>
                  <a:pt x="21547" y="1409"/>
                  <a:pt x="21389" y="883"/>
                  <a:pt x="21020" y="514"/>
                </a:cubicBezTo>
                <a:cubicBezTo>
                  <a:pt x="20862" y="514"/>
                  <a:pt x="20862" y="514"/>
                  <a:pt x="20862" y="514"/>
                </a:cubicBezTo>
                <a:cubicBezTo>
                  <a:pt x="20177" y="-171"/>
                  <a:pt x="18913" y="-171"/>
                  <a:pt x="18228" y="514"/>
                </a:cubicBezTo>
                <a:cubicBezTo>
                  <a:pt x="6638" y="11050"/>
                  <a:pt x="6638" y="11050"/>
                  <a:pt x="6638" y="11050"/>
                </a:cubicBezTo>
                <a:cubicBezTo>
                  <a:pt x="5215" y="10734"/>
                  <a:pt x="3477" y="11261"/>
                  <a:pt x="2265" y="12473"/>
                </a:cubicBezTo>
                <a:cubicBezTo>
                  <a:pt x="685" y="14053"/>
                  <a:pt x="843" y="15792"/>
                  <a:pt x="843" y="16846"/>
                </a:cubicBezTo>
                <a:cubicBezTo>
                  <a:pt x="843" y="17056"/>
                  <a:pt x="843" y="17056"/>
                  <a:pt x="843" y="17214"/>
                </a:cubicBezTo>
                <a:cubicBezTo>
                  <a:pt x="843" y="18110"/>
                  <a:pt x="316" y="19164"/>
                  <a:pt x="158" y="19480"/>
                </a:cubicBezTo>
                <a:cubicBezTo>
                  <a:pt x="-53" y="19690"/>
                  <a:pt x="-53" y="20007"/>
                  <a:pt x="158" y="20217"/>
                </a:cubicBezTo>
                <a:cubicBezTo>
                  <a:pt x="158" y="20533"/>
                  <a:pt x="316" y="20744"/>
                  <a:pt x="685" y="20744"/>
                </a:cubicBezTo>
                <a:cubicBezTo>
                  <a:pt x="1738" y="21271"/>
                  <a:pt x="2792" y="21429"/>
                  <a:pt x="3846" y="21429"/>
                </a:cubicBezTo>
                <a:cubicBezTo>
                  <a:pt x="5742" y="21429"/>
                  <a:pt x="7533" y="20744"/>
                  <a:pt x="8745" y="19480"/>
                </a:cubicBezTo>
                <a:cubicBezTo>
                  <a:pt x="9957" y="18268"/>
                  <a:pt x="10484" y="17056"/>
                  <a:pt x="10484" y="15634"/>
                </a:cubicBezTo>
                <a:cubicBezTo>
                  <a:pt x="10484" y="15265"/>
                  <a:pt x="10484" y="15107"/>
                  <a:pt x="10326" y="14738"/>
                </a:cubicBezTo>
                <a:cubicBezTo>
                  <a:pt x="21020" y="3359"/>
                  <a:pt x="21020" y="3359"/>
                  <a:pt x="21020" y="3359"/>
                </a:cubicBezTo>
                <a:cubicBezTo>
                  <a:pt x="21389" y="2990"/>
                  <a:pt x="21547" y="2463"/>
                  <a:pt x="21547" y="1936"/>
                </a:cubicBezTo>
                <a:close/>
                <a:moveTo>
                  <a:pt x="7533" y="18110"/>
                </a:moveTo>
                <a:cubicBezTo>
                  <a:pt x="6111" y="19480"/>
                  <a:pt x="4162" y="20007"/>
                  <a:pt x="2265" y="19322"/>
                </a:cubicBezTo>
                <a:cubicBezTo>
                  <a:pt x="2423" y="18795"/>
                  <a:pt x="2581" y="18110"/>
                  <a:pt x="2581" y="17214"/>
                </a:cubicBezTo>
                <a:cubicBezTo>
                  <a:pt x="2581" y="17214"/>
                  <a:pt x="2581" y="17056"/>
                  <a:pt x="2581" y="16846"/>
                </a:cubicBezTo>
                <a:cubicBezTo>
                  <a:pt x="2581" y="15792"/>
                  <a:pt x="2581" y="14738"/>
                  <a:pt x="3635" y="13685"/>
                </a:cubicBezTo>
                <a:cubicBezTo>
                  <a:pt x="4688" y="12631"/>
                  <a:pt x="6638" y="12631"/>
                  <a:pt x="7691" y="13685"/>
                </a:cubicBezTo>
                <a:cubicBezTo>
                  <a:pt x="8376" y="14211"/>
                  <a:pt x="8587" y="14949"/>
                  <a:pt x="8587" y="15634"/>
                </a:cubicBezTo>
                <a:cubicBezTo>
                  <a:pt x="8587" y="16529"/>
                  <a:pt x="8218" y="17372"/>
                  <a:pt x="7533" y="18110"/>
                </a:cubicBezTo>
                <a:close/>
                <a:moveTo>
                  <a:pt x="19650" y="2094"/>
                </a:moveTo>
                <a:cubicBezTo>
                  <a:pt x="9641" y="13000"/>
                  <a:pt x="9641" y="13000"/>
                  <a:pt x="9641" y="13000"/>
                </a:cubicBezTo>
                <a:cubicBezTo>
                  <a:pt x="9430" y="12842"/>
                  <a:pt x="9272" y="12631"/>
                  <a:pt x="9114" y="12473"/>
                </a:cubicBezTo>
                <a:cubicBezTo>
                  <a:pt x="8903" y="12315"/>
                  <a:pt x="8745" y="12104"/>
                  <a:pt x="8587" y="11946"/>
                </a:cubicBezTo>
                <a:cubicBezTo>
                  <a:pt x="19440" y="1936"/>
                  <a:pt x="19440" y="1936"/>
                  <a:pt x="19440" y="1936"/>
                </a:cubicBezTo>
                <a:cubicBezTo>
                  <a:pt x="19440" y="1726"/>
                  <a:pt x="19650" y="1726"/>
                  <a:pt x="19650" y="1936"/>
                </a:cubicBezTo>
                <a:lnTo>
                  <a:pt x="19650" y="209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1" name="Shape 3001"/>
          <p:cNvSpPr/>
          <p:nvPr/>
        </p:nvSpPr>
        <p:spPr>
          <a:xfrm>
            <a:off x="16303961" y="9839504"/>
            <a:ext cx="371253" cy="314140"/>
          </a:xfrm>
          <a:custGeom>
            <a:avLst/>
            <a:gdLst/>
            <a:ahLst/>
            <a:cxnLst>
              <a:cxn ang="0">
                <a:pos x="wd2" y="hd2"/>
              </a:cxn>
              <a:cxn ang="5400000">
                <a:pos x="wd2" y="hd2"/>
              </a:cxn>
              <a:cxn ang="10800000">
                <a:pos x="wd2" y="hd2"/>
              </a:cxn>
              <a:cxn ang="16200000">
                <a:pos x="wd2" y="hd2"/>
              </a:cxn>
            </a:cxnLst>
            <a:rect l="0" t="0" r="r" b="b"/>
            <a:pathLst>
              <a:path w="21391" h="20756" extrusionOk="0">
                <a:moveTo>
                  <a:pt x="17704" y="8336"/>
                </a:moveTo>
                <a:cubicBezTo>
                  <a:pt x="18227" y="8756"/>
                  <a:pt x="18227" y="9536"/>
                  <a:pt x="17704" y="10136"/>
                </a:cubicBezTo>
                <a:cubicBezTo>
                  <a:pt x="17495" y="10556"/>
                  <a:pt x="17181" y="10556"/>
                  <a:pt x="16815" y="10556"/>
                </a:cubicBezTo>
                <a:cubicBezTo>
                  <a:pt x="16658" y="10556"/>
                  <a:pt x="16292" y="10556"/>
                  <a:pt x="16135" y="10376"/>
                </a:cubicBezTo>
                <a:cubicBezTo>
                  <a:pt x="10905" y="4736"/>
                  <a:pt x="5309" y="9956"/>
                  <a:pt x="5152" y="10136"/>
                </a:cubicBezTo>
                <a:cubicBezTo>
                  <a:pt x="4629" y="10736"/>
                  <a:pt x="3897" y="10556"/>
                  <a:pt x="3583" y="9956"/>
                </a:cubicBezTo>
                <a:cubicBezTo>
                  <a:pt x="3060" y="9536"/>
                  <a:pt x="3217" y="8576"/>
                  <a:pt x="3583" y="8156"/>
                </a:cubicBezTo>
                <a:cubicBezTo>
                  <a:pt x="6198" y="5756"/>
                  <a:pt x="12265" y="2756"/>
                  <a:pt x="17704" y="8336"/>
                </a:cubicBezTo>
                <a:close/>
                <a:moveTo>
                  <a:pt x="10696" y="15776"/>
                </a:moveTo>
                <a:cubicBezTo>
                  <a:pt x="10173" y="15776"/>
                  <a:pt x="9493" y="15956"/>
                  <a:pt x="9127" y="16556"/>
                </a:cubicBezTo>
                <a:cubicBezTo>
                  <a:pt x="8813" y="16976"/>
                  <a:pt x="8447" y="17576"/>
                  <a:pt x="8447" y="18176"/>
                </a:cubicBezTo>
                <a:cubicBezTo>
                  <a:pt x="8447" y="18956"/>
                  <a:pt x="8813" y="19556"/>
                  <a:pt x="9127" y="19976"/>
                </a:cubicBezTo>
                <a:cubicBezTo>
                  <a:pt x="9493" y="20576"/>
                  <a:pt x="10173" y="20756"/>
                  <a:pt x="10696" y="20756"/>
                </a:cubicBezTo>
                <a:cubicBezTo>
                  <a:pt x="11219" y="20756"/>
                  <a:pt x="11951" y="20576"/>
                  <a:pt x="12265" y="19976"/>
                </a:cubicBezTo>
                <a:cubicBezTo>
                  <a:pt x="12631" y="19556"/>
                  <a:pt x="12997" y="18956"/>
                  <a:pt x="12997" y="18176"/>
                </a:cubicBezTo>
                <a:cubicBezTo>
                  <a:pt x="12997" y="17576"/>
                  <a:pt x="12631" y="16976"/>
                  <a:pt x="12265" y="16556"/>
                </a:cubicBezTo>
                <a:cubicBezTo>
                  <a:pt x="11951" y="15956"/>
                  <a:pt x="11219" y="15776"/>
                  <a:pt x="10696" y="15776"/>
                </a:cubicBezTo>
                <a:close/>
                <a:moveTo>
                  <a:pt x="20999" y="4736"/>
                </a:moveTo>
                <a:cubicBezTo>
                  <a:pt x="15403" y="-844"/>
                  <a:pt x="10173" y="-484"/>
                  <a:pt x="6512" y="776"/>
                </a:cubicBezTo>
                <a:cubicBezTo>
                  <a:pt x="2851" y="1976"/>
                  <a:pt x="445" y="4556"/>
                  <a:pt x="236" y="4736"/>
                </a:cubicBezTo>
                <a:cubicBezTo>
                  <a:pt x="-78" y="5156"/>
                  <a:pt x="-78" y="5936"/>
                  <a:pt x="236" y="6536"/>
                </a:cubicBezTo>
                <a:cubicBezTo>
                  <a:pt x="759" y="7136"/>
                  <a:pt x="1491" y="7136"/>
                  <a:pt x="2014" y="6536"/>
                </a:cubicBezTo>
                <a:cubicBezTo>
                  <a:pt x="2014" y="6536"/>
                  <a:pt x="4106" y="4376"/>
                  <a:pt x="7244" y="3176"/>
                </a:cubicBezTo>
                <a:cubicBezTo>
                  <a:pt x="11585" y="1736"/>
                  <a:pt x="15612" y="2936"/>
                  <a:pt x="19430" y="6776"/>
                </a:cubicBezTo>
                <a:cubicBezTo>
                  <a:pt x="19587" y="6956"/>
                  <a:pt x="19953" y="6956"/>
                  <a:pt x="20110" y="6956"/>
                </a:cubicBezTo>
                <a:cubicBezTo>
                  <a:pt x="20476" y="6956"/>
                  <a:pt x="20842" y="6956"/>
                  <a:pt x="20999" y="6536"/>
                </a:cubicBezTo>
                <a:cubicBezTo>
                  <a:pt x="21522" y="5936"/>
                  <a:pt x="21522" y="5156"/>
                  <a:pt x="20999" y="4736"/>
                </a:cubicBezTo>
                <a:close/>
                <a:moveTo>
                  <a:pt x="6878" y="11936"/>
                </a:moveTo>
                <a:cubicBezTo>
                  <a:pt x="6355" y="12356"/>
                  <a:pt x="6198" y="13376"/>
                  <a:pt x="6721" y="13736"/>
                </a:cubicBezTo>
                <a:cubicBezTo>
                  <a:pt x="7035" y="14336"/>
                  <a:pt x="7767" y="14576"/>
                  <a:pt x="8290" y="14156"/>
                </a:cubicBezTo>
                <a:cubicBezTo>
                  <a:pt x="8447" y="13976"/>
                  <a:pt x="10905" y="11756"/>
                  <a:pt x="12997" y="13976"/>
                </a:cubicBezTo>
                <a:cubicBezTo>
                  <a:pt x="13154" y="14336"/>
                  <a:pt x="13520" y="14336"/>
                  <a:pt x="13677" y="14336"/>
                </a:cubicBezTo>
                <a:cubicBezTo>
                  <a:pt x="14043" y="14336"/>
                  <a:pt x="14357" y="14156"/>
                  <a:pt x="14566" y="13976"/>
                </a:cubicBezTo>
                <a:cubicBezTo>
                  <a:pt x="15089" y="13376"/>
                  <a:pt x="14880" y="12536"/>
                  <a:pt x="14566" y="12176"/>
                </a:cubicBezTo>
                <a:cubicBezTo>
                  <a:pt x="11742" y="9176"/>
                  <a:pt x="8290" y="10736"/>
                  <a:pt x="6878" y="1193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2" name="Shape 3002"/>
          <p:cNvSpPr/>
          <p:nvPr/>
        </p:nvSpPr>
        <p:spPr>
          <a:xfrm>
            <a:off x="17198102" y="9826734"/>
            <a:ext cx="370889" cy="318919"/>
          </a:xfrm>
          <a:custGeom>
            <a:avLst/>
            <a:gdLst/>
            <a:ahLst/>
            <a:cxnLst>
              <a:cxn ang="0">
                <a:pos x="wd2" y="hd2"/>
              </a:cxn>
              <a:cxn ang="5400000">
                <a:pos x="wd2" y="hd2"/>
              </a:cxn>
              <a:cxn ang="10800000">
                <a:pos x="wd2" y="hd2"/>
              </a:cxn>
              <a:cxn ang="16200000">
                <a:pos x="wd2" y="hd2"/>
              </a:cxn>
            </a:cxnLst>
            <a:rect l="0" t="0" r="r" b="b"/>
            <a:pathLst>
              <a:path w="21600" h="21600" extrusionOk="0">
                <a:moveTo>
                  <a:pt x="21600" y="13890"/>
                </a:moveTo>
                <a:cubicBezTo>
                  <a:pt x="21600" y="14502"/>
                  <a:pt x="21231" y="14869"/>
                  <a:pt x="20704" y="14869"/>
                </a:cubicBezTo>
                <a:cubicBezTo>
                  <a:pt x="16332" y="14869"/>
                  <a:pt x="16332" y="14869"/>
                  <a:pt x="16332" y="14869"/>
                </a:cubicBezTo>
                <a:cubicBezTo>
                  <a:pt x="15805" y="14869"/>
                  <a:pt x="15436" y="14686"/>
                  <a:pt x="15436" y="14257"/>
                </a:cubicBezTo>
                <a:cubicBezTo>
                  <a:pt x="14751" y="11810"/>
                  <a:pt x="14751" y="11810"/>
                  <a:pt x="14751" y="11810"/>
                </a:cubicBezTo>
                <a:cubicBezTo>
                  <a:pt x="12486" y="20988"/>
                  <a:pt x="12486" y="20988"/>
                  <a:pt x="12486" y="20988"/>
                </a:cubicBezTo>
                <a:cubicBezTo>
                  <a:pt x="12275" y="21416"/>
                  <a:pt x="11959" y="21600"/>
                  <a:pt x="11432" y="21600"/>
                </a:cubicBezTo>
                <a:cubicBezTo>
                  <a:pt x="11063" y="21600"/>
                  <a:pt x="10695" y="21416"/>
                  <a:pt x="10537" y="20805"/>
                </a:cubicBezTo>
                <a:cubicBezTo>
                  <a:pt x="7534" y="5691"/>
                  <a:pt x="7534" y="5691"/>
                  <a:pt x="7534" y="5691"/>
                </a:cubicBezTo>
                <a:cubicBezTo>
                  <a:pt x="5795" y="14074"/>
                  <a:pt x="5795" y="14074"/>
                  <a:pt x="5795" y="14074"/>
                </a:cubicBezTo>
                <a:cubicBezTo>
                  <a:pt x="5584" y="14686"/>
                  <a:pt x="5268" y="14869"/>
                  <a:pt x="4741" y="14869"/>
                </a:cubicBezTo>
                <a:cubicBezTo>
                  <a:pt x="1054" y="14869"/>
                  <a:pt x="1054" y="14869"/>
                  <a:pt x="1054" y="14869"/>
                </a:cubicBezTo>
                <a:cubicBezTo>
                  <a:pt x="527" y="14869"/>
                  <a:pt x="0" y="14502"/>
                  <a:pt x="0" y="13890"/>
                </a:cubicBezTo>
                <a:cubicBezTo>
                  <a:pt x="0" y="13278"/>
                  <a:pt x="527" y="12666"/>
                  <a:pt x="1054" y="12666"/>
                </a:cubicBezTo>
                <a:cubicBezTo>
                  <a:pt x="4004" y="12666"/>
                  <a:pt x="4004" y="12666"/>
                  <a:pt x="4004" y="12666"/>
                </a:cubicBezTo>
                <a:cubicBezTo>
                  <a:pt x="6691" y="795"/>
                  <a:pt x="6691" y="795"/>
                  <a:pt x="6691" y="795"/>
                </a:cubicBezTo>
                <a:cubicBezTo>
                  <a:pt x="6849" y="184"/>
                  <a:pt x="7218" y="0"/>
                  <a:pt x="7534" y="0"/>
                </a:cubicBezTo>
                <a:cubicBezTo>
                  <a:pt x="8060" y="0"/>
                  <a:pt x="8429" y="184"/>
                  <a:pt x="8429" y="795"/>
                </a:cubicBezTo>
                <a:cubicBezTo>
                  <a:pt x="11590" y="16338"/>
                  <a:pt x="11590" y="16338"/>
                  <a:pt x="11590" y="16338"/>
                </a:cubicBezTo>
                <a:cubicBezTo>
                  <a:pt x="13698" y="7955"/>
                  <a:pt x="13698" y="7955"/>
                  <a:pt x="13698" y="7955"/>
                </a:cubicBezTo>
                <a:cubicBezTo>
                  <a:pt x="13856" y="7526"/>
                  <a:pt x="14224" y="7343"/>
                  <a:pt x="14593" y="7343"/>
                </a:cubicBezTo>
                <a:cubicBezTo>
                  <a:pt x="14909" y="7343"/>
                  <a:pt x="15278" y="7526"/>
                  <a:pt x="15436" y="7955"/>
                </a:cubicBezTo>
                <a:cubicBezTo>
                  <a:pt x="16859" y="12666"/>
                  <a:pt x="16859" y="12666"/>
                  <a:pt x="16859" y="12666"/>
                </a:cubicBezTo>
                <a:cubicBezTo>
                  <a:pt x="20704" y="12666"/>
                  <a:pt x="20704" y="12666"/>
                  <a:pt x="20704" y="12666"/>
                </a:cubicBezTo>
                <a:cubicBezTo>
                  <a:pt x="21231" y="12666"/>
                  <a:pt x="21600" y="13278"/>
                  <a:pt x="21600" y="1389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3" name="Shape 3003"/>
          <p:cNvSpPr/>
          <p:nvPr/>
        </p:nvSpPr>
        <p:spPr>
          <a:xfrm>
            <a:off x="18113593" y="9806745"/>
            <a:ext cx="330908" cy="362892"/>
          </a:xfrm>
          <a:custGeom>
            <a:avLst/>
            <a:gdLst/>
            <a:ahLst/>
            <a:cxnLst>
              <a:cxn ang="0">
                <a:pos x="wd2" y="hd2"/>
              </a:cxn>
              <a:cxn ang="5400000">
                <a:pos x="wd2" y="hd2"/>
              </a:cxn>
              <a:cxn ang="10800000">
                <a:pos x="wd2" y="hd2"/>
              </a:cxn>
              <a:cxn ang="16200000">
                <a:pos x="wd2" y="hd2"/>
              </a:cxn>
            </a:cxnLst>
            <a:rect l="0" t="0" r="r" b="b"/>
            <a:pathLst>
              <a:path w="21600" h="21600" extrusionOk="0">
                <a:moveTo>
                  <a:pt x="20235" y="7182"/>
                </a:moveTo>
                <a:cubicBezTo>
                  <a:pt x="19998" y="6264"/>
                  <a:pt x="18989" y="5562"/>
                  <a:pt x="18040" y="5562"/>
                </a:cubicBezTo>
                <a:cubicBezTo>
                  <a:pt x="16022" y="5562"/>
                  <a:pt x="16022" y="5562"/>
                  <a:pt x="16022" y="5562"/>
                </a:cubicBezTo>
                <a:cubicBezTo>
                  <a:pt x="16022" y="5022"/>
                  <a:pt x="16022" y="5022"/>
                  <a:pt x="16022" y="5022"/>
                </a:cubicBezTo>
                <a:cubicBezTo>
                  <a:pt x="16022" y="2322"/>
                  <a:pt x="13886" y="0"/>
                  <a:pt x="10919" y="0"/>
                </a:cubicBezTo>
                <a:cubicBezTo>
                  <a:pt x="10681" y="0"/>
                  <a:pt x="10681" y="0"/>
                  <a:pt x="10681" y="0"/>
                </a:cubicBezTo>
                <a:cubicBezTo>
                  <a:pt x="7952" y="0"/>
                  <a:pt x="5578" y="2322"/>
                  <a:pt x="5578" y="5022"/>
                </a:cubicBezTo>
                <a:cubicBezTo>
                  <a:pt x="5578" y="5562"/>
                  <a:pt x="5578" y="5562"/>
                  <a:pt x="5578" y="5562"/>
                </a:cubicBezTo>
                <a:cubicBezTo>
                  <a:pt x="3560" y="5562"/>
                  <a:pt x="3560" y="5562"/>
                  <a:pt x="3560" y="5562"/>
                </a:cubicBezTo>
                <a:cubicBezTo>
                  <a:pt x="2611" y="5562"/>
                  <a:pt x="1602" y="6264"/>
                  <a:pt x="1602" y="7182"/>
                </a:cubicBezTo>
                <a:cubicBezTo>
                  <a:pt x="0" y="20520"/>
                  <a:pt x="0" y="20520"/>
                  <a:pt x="0" y="20520"/>
                </a:cubicBezTo>
                <a:cubicBezTo>
                  <a:pt x="0" y="20844"/>
                  <a:pt x="0" y="21060"/>
                  <a:pt x="237" y="21222"/>
                </a:cubicBezTo>
                <a:cubicBezTo>
                  <a:pt x="415" y="21384"/>
                  <a:pt x="831" y="21600"/>
                  <a:pt x="1009" y="21600"/>
                </a:cubicBezTo>
                <a:cubicBezTo>
                  <a:pt x="20591" y="21600"/>
                  <a:pt x="20591" y="21600"/>
                  <a:pt x="20591" y="21600"/>
                </a:cubicBezTo>
                <a:cubicBezTo>
                  <a:pt x="21007" y="21600"/>
                  <a:pt x="21185" y="21384"/>
                  <a:pt x="21363" y="21222"/>
                </a:cubicBezTo>
                <a:cubicBezTo>
                  <a:pt x="21600" y="21060"/>
                  <a:pt x="21600" y="20844"/>
                  <a:pt x="21600" y="20520"/>
                </a:cubicBezTo>
                <a:lnTo>
                  <a:pt x="20235" y="7182"/>
                </a:lnTo>
                <a:close/>
                <a:moveTo>
                  <a:pt x="7714" y="5022"/>
                </a:moveTo>
                <a:cubicBezTo>
                  <a:pt x="7714" y="3402"/>
                  <a:pt x="8901" y="1944"/>
                  <a:pt x="10681" y="1944"/>
                </a:cubicBezTo>
                <a:cubicBezTo>
                  <a:pt x="10919" y="1944"/>
                  <a:pt x="10919" y="1944"/>
                  <a:pt x="10919" y="1944"/>
                </a:cubicBezTo>
                <a:cubicBezTo>
                  <a:pt x="12699" y="1944"/>
                  <a:pt x="14064" y="3402"/>
                  <a:pt x="14064" y="5022"/>
                </a:cubicBezTo>
                <a:cubicBezTo>
                  <a:pt x="14064" y="5562"/>
                  <a:pt x="14064" y="5562"/>
                  <a:pt x="14064" y="5562"/>
                </a:cubicBezTo>
                <a:cubicBezTo>
                  <a:pt x="7714" y="5562"/>
                  <a:pt x="7714" y="5562"/>
                  <a:pt x="7714" y="5562"/>
                </a:cubicBezTo>
                <a:lnTo>
                  <a:pt x="7714" y="5022"/>
                </a:lnTo>
                <a:close/>
                <a:moveTo>
                  <a:pt x="2196" y="19602"/>
                </a:moveTo>
                <a:cubicBezTo>
                  <a:pt x="3560" y="7344"/>
                  <a:pt x="3560" y="7344"/>
                  <a:pt x="3560" y="7344"/>
                </a:cubicBezTo>
                <a:cubicBezTo>
                  <a:pt x="18040" y="7344"/>
                  <a:pt x="18040" y="7344"/>
                  <a:pt x="18040" y="7344"/>
                </a:cubicBezTo>
                <a:cubicBezTo>
                  <a:pt x="19404" y="19602"/>
                  <a:pt x="19404" y="19602"/>
                  <a:pt x="19404" y="19602"/>
                </a:cubicBezTo>
                <a:lnTo>
                  <a:pt x="2196" y="19602"/>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4" name="Shape 3004"/>
          <p:cNvSpPr/>
          <p:nvPr/>
        </p:nvSpPr>
        <p:spPr>
          <a:xfrm>
            <a:off x="18989106" y="9826734"/>
            <a:ext cx="370889" cy="318919"/>
          </a:xfrm>
          <a:custGeom>
            <a:avLst/>
            <a:gdLst/>
            <a:ahLst/>
            <a:cxnLst>
              <a:cxn ang="0">
                <a:pos x="wd2" y="hd2"/>
              </a:cxn>
              <a:cxn ang="5400000">
                <a:pos x="wd2" y="hd2"/>
              </a:cxn>
              <a:cxn ang="10800000">
                <a:pos x="wd2" y="hd2"/>
              </a:cxn>
              <a:cxn ang="16200000">
                <a:pos x="wd2" y="hd2"/>
              </a:cxn>
            </a:cxnLst>
            <a:rect l="0" t="0" r="r" b="b"/>
            <a:pathLst>
              <a:path w="21600" h="21600" extrusionOk="0">
                <a:moveTo>
                  <a:pt x="21284" y="4467"/>
                </a:moveTo>
                <a:cubicBezTo>
                  <a:pt x="21073" y="4283"/>
                  <a:pt x="20915" y="4283"/>
                  <a:pt x="20757" y="4283"/>
                </a:cubicBezTo>
                <a:cubicBezTo>
                  <a:pt x="15805" y="4283"/>
                  <a:pt x="15805" y="4283"/>
                  <a:pt x="15805" y="4283"/>
                </a:cubicBezTo>
                <a:cubicBezTo>
                  <a:pt x="15805" y="1040"/>
                  <a:pt x="15805" y="1040"/>
                  <a:pt x="15805" y="1040"/>
                </a:cubicBezTo>
                <a:cubicBezTo>
                  <a:pt x="15805" y="367"/>
                  <a:pt x="15278" y="0"/>
                  <a:pt x="14751" y="0"/>
                </a:cubicBezTo>
                <a:cubicBezTo>
                  <a:pt x="6849" y="0"/>
                  <a:pt x="6849" y="0"/>
                  <a:pt x="6849" y="0"/>
                </a:cubicBezTo>
                <a:cubicBezTo>
                  <a:pt x="6322" y="0"/>
                  <a:pt x="6006" y="367"/>
                  <a:pt x="6006" y="1040"/>
                </a:cubicBezTo>
                <a:cubicBezTo>
                  <a:pt x="6006" y="4283"/>
                  <a:pt x="6006" y="4283"/>
                  <a:pt x="6006" y="4283"/>
                </a:cubicBezTo>
                <a:cubicBezTo>
                  <a:pt x="1054" y="4283"/>
                  <a:pt x="1054" y="4283"/>
                  <a:pt x="1054" y="4283"/>
                </a:cubicBezTo>
                <a:cubicBezTo>
                  <a:pt x="527" y="4283"/>
                  <a:pt x="0" y="4712"/>
                  <a:pt x="0" y="5324"/>
                </a:cubicBezTo>
                <a:cubicBezTo>
                  <a:pt x="0" y="20621"/>
                  <a:pt x="0" y="20621"/>
                  <a:pt x="0" y="20621"/>
                </a:cubicBezTo>
                <a:cubicBezTo>
                  <a:pt x="0" y="21233"/>
                  <a:pt x="527" y="21600"/>
                  <a:pt x="1054" y="21600"/>
                </a:cubicBezTo>
                <a:cubicBezTo>
                  <a:pt x="20757" y="21600"/>
                  <a:pt x="20757" y="21600"/>
                  <a:pt x="20757" y="21600"/>
                </a:cubicBezTo>
                <a:cubicBezTo>
                  <a:pt x="21284" y="21600"/>
                  <a:pt x="21600" y="21233"/>
                  <a:pt x="21600" y="20621"/>
                </a:cubicBezTo>
                <a:cubicBezTo>
                  <a:pt x="21600" y="5324"/>
                  <a:pt x="21600" y="5324"/>
                  <a:pt x="21600" y="5324"/>
                </a:cubicBezTo>
                <a:cubicBezTo>
                  <a:pt x="21600" y="4895"/>
                  <a:pt x="21442" y="4712"/>
                  <a:pt x="21284" y="4467"/>
                </a:cubicBezTo>
                <a:close/>
                <a:moveTo>
                  <a:pt x="7744" y="2019"/>
                </a:moveTo>
                <a:cubicBezTo>
                  <a:pt x="13908" y="2019"/>
                  <a:pt x="13908" y="2019"/>
                  <a:pt x="13908" y="2019"/>
                </a:cubicBezTo>
                <a:cubicBezTo>
                  <a:pt x="13908" y="4283"/>
                  <a:pt x="13908" y="4283"/>
                  <a:pt x="13908" y="4283"/>
                </a:cubicBezTo>
                <a:cubicBezTo>
                  <a:pt x="7744" y="4283"/>
                  <a:pt x="7744" y="4283"/>
                  <a:pt x="7744" y="4283"/>
                </a:cubicBezTo>
                <a:lnTo>
                  <a:pt x="7744" y="2019"/>
                </a:lnTo>
                <a:close/>
                <a:moveTo>
                  <a:pt x="19703" y="6547"/>
                </a:moveTo>
                <a:cubicBezTo>
                  <a:pt x="19703" y="12238"/>
                  <a:pt x="19703" y="12238"/>
                  <a:pt x="19703" y="12238"/>
                </a:cubicBezTo>
                <a:cubicBezTo>
                  <a:pt x="13171" y="12238"/>
                  <a:pt x="13171" y="12238"/>
                  <a:pt x="13171" y="12238"/>
                </a:cubicBezTo>
                <a:cubicBezTo>
                  <a:pt x="13171" y="11810"/>
                  <a:pt x="13171" y="11810"/>
                  <a:pt x="13171" y="11810"/>
                </a:cubicBezTo>
                <a:cubicBezTo>
                  <a:pt x="13171" y="11442"/>
                  <a:pt x="12855" y="11014"/>
                  <a:pt x="12486" y="11014"/>
                </a:cubicBezTo>
                <a:cubicBezTo>
                  <a:pt x="9325" y="11014"/>
                  <a:pt x="9325" y="11014"/>
                  <a:pt x="9325" y="11014"/>
                </a:cubicBezTo>
                <a:cubicBezTo>
                  <a:pt x="8798" y="11014"/>
                  <a:pt x="8429" y="11442"/>
                  <a:pt x="8429" y="11810"/>
                </a:cubicBezTo>
                <a:cubicBezTo>
                  <a:pt x="8429" y="12238"/>
                  <a:pt x="8429" y="12238"/>
                  <a:pt x="8429" y="12238"/>
                </a:cubicBezTo>
                <a:cubicBezTo>
                  <a:pt x="1949" y="12238"/>
                  <a:pt x="1949" y="12238"/>
                  <a:pt x="1949" y="12238"/>
                </a:cubicBezTo>
                <a:cubicBezTo>
                  <a:pt x="1949" y="6547"/>
                  <a:pt x="1949" y="6547"/>
                  <a:pt x="1949" y="6547"/>
                </a:cubicBezTo>
                <a:lnTo>
                  <a:pt x="19703" y="6547"/>
                </a:lnTo>
                <a:close/>
                <a:moveTo>
                  <a:pt x="11801" y="12666"/>
                </a:moveTo>
                <a:cubicBezTo>
                  <a:pt x="11801" y="13278"/>
                  <a:pt x="11801" y="13278"/>
                  <a:pt x="11801" y="13278"/>
                </a:cubicBezTo>
                <a:cubicBezTo>
                  <a:pt x="9852" y="13278"/>
                  <a:pt x="9852" y="13278"/>
                  <a:pt x="9852" y="13278"/>
                </a:cubicBezTo>
                <a:cubicBezTo>
                  <a:pt x="9852" y="12666"/>
                  <a:pt x="9852" y="12666"/>
                  <a:pt x="9852" y="12666"/>
                </a:cubicBezTo>
                <a:lnTo>
                  <a:pt x="11801" y="12666"/>
                </a:lnTo>
                <a:close/>
                <a:moveTo>
                  <a:pt x="1949" y="19581"/>
                </a:moveTo>
                <a:cubicBezTo>
                  <a:pt x="1949" y="13890"/>
                  <a:pt x="1949" y="13890"/>
                  <a:pt x="1949" y="13890"/>
                </a:cubicBezTo>
                <a:cubicBezTo>
                  <a:pt x="8429" y="13890"/>
                  <a:pt x="8429" y="13890"/>
                  <a:pt x="8429" y="13890"/>
                </a:cubicBezTo>
                <a:cubicBezTo>
                  <a:pt x="8429" y="14074"/>
                  <a:pt x="8429" y="14074"/>
                  <a:pt x="8429" y="14074"/>
                </a:cubicBezTo>
                <a:cubicBezTo>
                  <a:pt x="8429" y="14502"/>
                  <a:pt x="8798" y="14869"/>
                  <a:pt x="9325" y="14869"/>
                </a:cubicBezTo>
                <a:cubicBezTo>
                  <a:pt x="12486" y="14869"/>
                  <a:pt x="12486" y="14869"/>
                  <a:pt x="12486" y="14869"/>
                </a:cubicBezTo>
                <a:cubicBezTo>
                  <a:pt x="12855" y="14869"/>
                  <a:pt x="13171" y="14502"/>
                  <a:pt x="13171" y="14074"/>
                </a:cubicBezTo>
                <a:cubicBezTo>
                  <a:pt x="13171" y="13890"/>
                  <a:pt x="13171" y="13890"/>
                  <a:pt x="13171" y="13890"/>
                </a:cubicBezTo>
                <a:cubicBezTo>
                  <a:pt x="19703" y="13890"/>
                  <a:pt x="19703" y="13890"/>
                  <a:pt x="19703" y="13890"/>
                </a:cubicBezTo>
                <a:cubicBezTo>
                  <a:pt x="19703" y="19581"/>
                  <a:pt x="19703" y="19581"/>
                  <a:pt x="19703" y="19581"/>
                </a:cubicBezTo>
                <a:lnTo>
                  <a:pt x="1949" y="19581"/>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5" name="Shape 3005"/>
          <p:cNvSpPr/>
          <p:nvPr/>
        </p:nvSpPr>
        <p:spPr>
          <a:xfrm>
            <a:off x="19880609" y="9826734"/>
            <a:ext cx="370892" cy="318919"/>
          </a:xfrm>
          <a:custGeom>
            <a:avLst/>
            <a:gdLst/>
            <a:ahLst/>
            <a:cxnLst>
              <a:cxn ang="0">
                <a:pos x="wd2" y="hd2"/>
              </a:cxn>
              <a:cxn ang="5400000">
                <a:pos x="wd2" y="hd2"/>
              </a:cxn>
              <a:cxn ang="10800000">
                <a:pos x="wd2" y="hd2"/>
              </a:cxn>
              <a:cxn ang="16200000">
                <a:pos x="wd2" y="hd2"/>
              </a:cxn>
            </a:cxnLst>
            <a:rect l="0" t="0" r="r" b="b"/>
            <a:pathLst>
              <a:path w="21600" h="21600" extrusionOk="0">
                <a:moveTo>
                  <a:pt x="21022" y="4895"/>
                </a:moveTo>
                <a:cubicBezTo>
                  <a:pt x="20707" y="4467"/>
                  <a:pt x="20339" y="4283"/>
                  <a:pt x="19813" y="4283"/>
                </a:cubicBezTo>
                <a:cubicBezTo>
                  <a:pt x="14715" y="4283"/>
                  <a:pt x="14715" y="4283"/>
                  <a:pt x="14715" y="4283"/>
                </a:cubicBezTo>
                <a:cubicBezTo>
                  <a:pt x="14715" y="1040"/>
                  <a:pt x="14715" y="1040"/>
                  <a:pt x="14715" y="1040"/>
                </a:cubicBezTo>
                <a:cubicBezTo>
                  <a:pt x="14715" y="367"/>
                  <a:pt x="14242" y="0"/>
                  <a:pt x="13664" y="0"/>
                </a:cubicBezTo>
                <a:cubicBezTo>
                  <a:pt x="7883" y="0"/>
                  <a:pt x="7883" y="0"/>
                  <a:pt x="7883" y="0"/>
                </a:cubicBezTo>
                <a:cubicBezTo>
                  <a:pt x="7358" y="0"/>
                  <a:pt x="6832" y="367"/>
                  <a:pt x="6832" y="1040"/>
                </a:cubicBezTo>
                <a:cubicBezTo>
                  <a:pt x="6832" y="4283"/>
                  <a:pt x="6832" y="4283"/>
                  <a:pt x="6832" y="4283"/>
                </a:cubicBezTo>
                <a:cubicBezTo>
                  <a:pt x="1787" y="4283"/>
                  <a:pt x="1787" y="4283"/>
                  <a:pt x="1787" y="4283"/>
                </a:cubicBezTo>
                <a:cubicBezTo>
                  <a:pt x="893" y="4283"/>
                  <a:pt x="0" y="5079"/>
                  <a:pt x="0" y="6119"/>
                </a:cubicBezTo>
                <a:cubicBezTo>
                  <a:pt x="0" y="19581"/>
                  <a:pt x="0" y="19581"/>
                  <a:pt x="0" y="19581"/>
                </a:cubicBezTo>
                <a:cubicBezTo>
                  <a:pt x="0" y="20805"/>
                  <a:pt x="893" y="21600"/>
                  <a:pt x="1787" y="21600"/>
                </a:cubicBezTo>
                <a:cubicBezTo>
                  <a:pt x="19813" y="21600"/>
                  <a:pt x="19813" y="21600"/>
                  <a:pt x="19813" y="21600"/>
                </a:cubicBezTo>
                <a:cubicBezTo>
                  <a:pt x="20864" y="21600"/>
                  <a:pt x="21600" y="20805"/>
                  <a:pt x="21600" y="19581"/>
                </a:cubicBezTo>
                <a:cubicBezTo>
                  <a:pt x="21600" y="6119"/>
                  <a:pt x="21600" y="6119"/>
                  <a:pt x="21600" y="6119"/>
                </a:cubicBezTo>
                <a:cubicBezTo>
                  <a:pt x="21600" y="5691"/>
                  <a:pt x="21390" y="5079"/>
                  <a:pt x="21022" y="4895"/>
                </a:cubicBezTo>
                <a:close/>
                <a:moveTo>
                  <a:pt x="15451" y="6547"/>
                </a:moveTo>
                <a:cubicBezTo>
                  <a:pt x="15451" y="19581"/>
                  <a:pt x="15451" y="19581"/>
                  <a:pt x="15451" y="19581"/>
                </a:cubicBezTo>
                <a:cubicBezTo>
                  <a:pt x="6149" y="19581"/>
                  <a:pt x="6149" y="19581"/>
                  <a:pt x="6149" y="19581"/>
                </a:cubicBezTo>
                <a:cubicBezTo>
                  <a:pt x="6149" y="6547"/>
                  <a:pt x="6149" y="6547"/>
                  <a:pt x="6149" y="6547"/>
                </a:cubicBezTo>
                <a:lnTo>
                  <a:pt x="15451" y="6547"/>
                </a:lnTo>
                <a:close/>
                <a:moveTo>
                  <a:pt x="8777" y="2019"/>
                </a:moveTo>
                <a:cubicBezTo>
                  <a:pt x="12981" y="2019"/>
                  <a:pt x="12981" y="2019"/>
                  <a:pt x="12981" y="2019"/>
                </a:cubicBezTo>
                <a:cubicBezTo>
                  <a:pt x="12981" y="4283"/>
                  <a:pt x="12981" y="4283"/>
                  <a:pt x="12981" y="4283"/>
                </a:cubicBezTo>
                <a:cubicBezTo>
                  <a:pt x="8777" y="4283"/>
                  <a:pt x="8777" y="4283"/>
                  <a:pt x="8777" y="4283"/>
                </a:cubicBezTo>
                <a:lnTo>
                  <a:pt x="8777" y="2019"/>
                </a:lnTo>
                <a:close/>
                <a:moveTo>
                  <a:pt x="1945" y="6547"/>
                </a:moveTo>
                <a:cubicBezTo>
                  <a:pt x="4730" y="6547"/>
                  <a:pt x="4730" y="6547"/>
                  <a:pt x="4730" y="6547"/>
                </a:cubicBezTo>
                <a:cubicBezTo>
                  <a:pt x="4730" y="19581"/>
                  <a:pt x="4730" y="19581"/>
                  <a:pt x="4730" y="19581"/>
                </a:cubicBezTo>
                <a:cubicBezTo>
                  <a:pt x="1945" y="19581"/>
                  <a:pt x="1945" y="19581"/>
                  <a:pt x="1945" y="19581"/>
                </a:cubicBezTo>
                <a:lnTo>
                  <a:pt x="1945" y="6547"/>
                </a:lnTo>
                <a:close/>
                <a:moveTo>
                  <a:pt x="19655" y="19581"/>
                </a:moveTo>
                <a:cubicBezTo>
                  <a:pt x="16818" y="19581"/>
                  <a:pt x="16818" y="19581"/>
                  <a:pt x="16818" y="19581"/>
                </a:cubicBezTo>
                <a:cubicBezTo>
                  <a:pt x="16818" y="6547"/>
                  <a:pt x="16818" y="6547"/>
                  <a:pt x="16818" y="6547"/>
                </a:cubicBezTo>
                <a:cubicBezTo>
                  <a:pt x="19655" y="6547"/>
                  <a:pt x="19655" y="6547"/>
                  <a:pt x="19655" y="6547"/>
                </a:cubicBezTo>
                <a:lnTo>
                  <a:pt x="19655" y="19581"/>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6" name="Shape 3006"/>
          <p:cNvSpPr/>
          <p:nvPr/>
        </p:nvSpPr>
        <p:spPr>
          <a:xfrm>
            <a:off x="20776117" y="9802748"/>
            <a:ext cx="370892" cy="370883"/>
          </a:xfrm>
          <a:custGeom>
            <a:avLst/>
            <a:gdLst/>
            <a:ahLst/>
            <a:cxnLst>
              <a:cxn ang="0">
                <a:pos x="wd2" y="hd2"/>
              </a:cxn>
              <a:cxn ang="5400000">
                <a:pos x="wd2" y="hd2"/>
              </a:cxn>
              <a:cxn ang="10800000">
                <a:pos x="wd2" y="hd2"/>
              </a:cxn>
              <a:cxn ang="16200000">
                <a:pos x="wd2" y="hd2"/>
              </a:cxn>
            </a:cxnLst>
            <a:rect l="0" t="0" r="r" b="b"/>
            <a:pathLst>
              <a:path w="21600" h="21600" extrusionOk="0">
                <a:moveTo>
                  <a:pt x="10879" y="0"/>
                </a:moveTo>
                <a:cubicBezTo>
                  <a:pt x="4940" y="0"/>
                  <a:pt x="0" y="4776"/>
                  <a:pt x="0" y="10827"/>
                </a:cubicBezTo>
                <a:cubicBezTo>
                  <a:pt x="0" y="16824"/>
                  <a:pt x="4940" y="21600"/>
                  <a:pt x="10879" y="21600"/>
                </a:cubicBezTo>
                <a:cubicBezTo>
                  <a:pt x="16660" y="21600"/>
                  <a:pt x="21600" y="16824"/>
                  <a:pt x="21600" y="10827"/>
                </a:cubicBezTo>
                <a:cubicBezTo>
                  <a:pt x="21600" y="4776"/>
                  <a:pt x="16660" y="0"/>
                  <a:pt x="10879" y="0"/>
                </a:cubicBezTo>
                <a:close/>
                <a:moveTo>
                  <a:pt x="17553" y="16664"/>
                </a:moveTo>
                <a:cubicBezTo>
                  <a:pt x="17028" y="15921"/>
                  <a:pt x="15977" y="14860"/>
                  <a:pt x="15609" y="12949"/>
                </a:cubicBezTo>
                <a:cubicBezTo>
                  <a:pt x="17396" y="12737"/>
                  <a:pt x="18762" y="12419"/>
                  <a:pt x="19655" y="12047"/>
                </a:cubicBezTo>
                <a:cubicBezTo>
                  <a:pt x="19288" y="13799"/>
                  <a:pt x="18604" y="15391"/>
                  <a:pt x="17553" y="16664"/>
                </a:cubicBezTo>
                <a:close/>
                <a:moveTo>
                  <a:pt x="2102" y="12047"/>
                </a:moveTo>
                <a:cubicBezTo>
                  <a:pt x="2838" y="12419"/>
                  <a:pt x="4257" y="12737"/>
                  <a:pt x="5991" y="12949"/>
                </a:cubicBezTo>
                <a:cubicBezTo>
                  <a:pt x="5623" y="14860"/>
                  <a:pt x="4572" y="15921"/>
                  <a:pt x="4047" y="16664"/>
                </a:cubicBezTo>
                <a:cubicBezTo>
                  <a:pt x="2996" y="15391"/>
                  <a:pt x="2312" y="13799"/>
                  <a:pt x="2102" y="12047"/>
                </a:cubicBezTo>
                <a:close/>
                <a:moveTo>
                  <a:pt x="3521" y="5679"/>
                </a:moveTo>
                <a:cubicBezTo>
                  <a:pt x="4257" y="6581"/>
                  <a:pt x="5834" y="8491"/>
                  <a:pt x="6149" y="11145"/>
                </a:cubicBezTo>
                <a:cubicBezTo>
                  <a:pt x="3889" y="10827"/>
                  <a:pt x="2470" y="10296"/>
                  <a:pt x="1945" y="9924"/>
                </a:cubicBezTo>
                <a:cubicBezTo>
                  <a:pt x="2102" y="8491"/>
                  <a:pt x="2680" y="6899"/>
                  <a:pt x="3521" y="5679"/>
                </a:cubicBezTo>
                <a:close/>
                <a:moveTo>
                  <a:pt x="19655" y="9924"/>
                </a:moveTo>
                <a:cubicBezTo>
                  <a:pt x="19130" y="10296"/>
                  <a:pt x="17921" y="10827"/>
                  <a:pt x="15609" y="11145"/>
                </a:cubicBezTo>
                <a:cubicBezTo>
                  <a:pt x="15819" y="8491"/>
                  <a:pt x="17396" y="6581"/>
                  <a:pt x="18079" y="5679"/>
                </a:cubicBezTo>
                <a:cubicBezTo>
                  <a:pt x="18972" y="6899"/>
                  <a:pt x="19498" y="8491"/>
                  <a:pt x="19655" y="9924"/>
                </a:cubicBezTo>
                <a:close/>
                <a:moveTo>
                  <a:pt x="13717" y="11357"/>
                </a:moveTo>
                <a:cubicBezTo>
                  <a:pt x="12981" y="11357"/>
                  <a:pt x="12455" y="11357"/>
                  <a:pt x="11772" y="11516"/>
                </a:cubicBezTo>
                <a:cubicBezTo>
                  <a:pt x="11772" y="1964"/>
                  <a:pt x="11772" y="1964"/>
                  <a:pt x="11772" y="1964"/>
                </a:cubicBezTo>
                <a:cubicBezTo>
                  <a:pt x="13717" y="2123"/>
                  <a:pt x="15609" y="3025"/>
                  <a:pt x="16870" y="4246"/>
                </a:cubicBezTo>
                <a:cubicBezTo>
                  <a:pt x="15977" y="5148"/>
                  <a:pt x="13874" y="7801"/>
                  <a:pt x="13717" y="11357"/>
                </a:cubicBezTo>
                <a:close/>
                <a:moveTo>
                  <a:pt x="9828" y="11516"/>
                </a:moveTo>
                <a:cubicBezTo>
                  <a:pt x="9145" y="11357"/>
                  <a:pt x="8619" y="11357"/>
                  <a:pt x="8093" y="11357"/>
                </a:cubicBezTo>
                <a:cubicBezTo>
                  <a:pt x="7936" y="7801"/>
                  <a:pt x="5623" y="5148"/>
                  <a:pt x="4782" y="4246"/>
                </a:cubicBezTo>
                <a:cubicBezTo>
                  <a:pt x="6149" y="3025"/>
                  <a:pt x="8093" y="2123"/>
                  <a:pt x="9828" y="1964"/>
                </a:cubicBezTo>
                <a:lnTo>
                  <a:pt x="9828" y="11516"/>
                </a:lnTo>
                <a:close/>
                <a:moveTo>
                  <a:pt x="7936" y="13268"/>
                </a:moveTo>
                <a:cubicBezTo>
                  <a:pt x="8461" y="13268"/>
                  <a:pt x="9145" y="13268"/>
                  <a:pt x="9828" y="13268"/>
                </a:cubicBezTo>
                <a:cubicBezTo>
                  <a:pt x="9828" y="19636"/>
                  <a:pt x="9828" y="19636"/>
                  <a:pt x="9828" y="19636"/>
                </a:cubicBezTo>
                <a:cubicBezTo>
                  <a:pt x="8251" y="19477"/>
                  <a:pt x="6674" y="18946"/>
                  <a:pt x="5466" y="17885"/>
                </a:cubicBezTo>
                <a:cubicBezTo>
                  <a:pt x="6149" y="16983"/>
                  <a:pt x="7568" y="15603"/>
                  <a:pt x="7936" y="13268"/>
                </a:cubicBezTo>
                <a:close/>
                <a:moveTo>
                  <a:pt x="11772" y="13268"/>
                </a:moveTo>
                <a:cubicBezTo>
                  <a:pt x="12455" y="13268"/>
                  <a:pt x="13191" y="13268"/>
                  <a:pt x="13717" y="13268"/>
                </a:cubicBezTo>
                <a:cubicBezTo>
                  <a:pt x="14242" y="15603"/>
                  <a:pt x="15451" y="16983"/>
                  <a:pt x="16345" y="17885"/>
                </a:cubicBezTo>
                <a:cubicBezTo>
                  <a:pt x="14926" y="18946"/>
                  <a:pt x="13349" y="19477"/>
                  <a:pt x="11772" y="19636"/>
                </a:cubicBezTo>
                <a:lnTo>
                  <a:pt x="11772" y="13268"/>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7" name="Shape 3007"/>
          <p:cNvSpPr/>
          <p:nvPr/>
        </p:nvSpPr>
        <p:spPr>
          <a:xfrm>
            <a:off x="21674277" y="9818739"/>
            <a:ext cx="365570" cy="338903"/>
          </a:xfrm>
          <a:custGeom>
            <a:avLst/>
            <a:gdLst/>
            <a:ahLst/>
            <a:cxnLst>
              <a:cxn ang="0">
                <a:pos x="wd2" y="hd2"/>
              </a:cxn>
              <a:cxn ang="5400000">
                <a:pos x="wd2" y="hd2"/>
              </a:cxn>
              <a:cxn ang="10800000">
                <a:pos x="wd2" y="hd2"/>
              </a:cxn>
              <a:cxn ang="16200000">
                <a:pos x="wd2" y="hd2"/>
              </a:cxn>
            </a:cxnLst>
            <a:rect l="0" t="0" r="r" b="b"/>
            <a:pathLst>
              <a:path w="21290" h="21600" extrusionOk="0">
                <a:moveTo>
                  <a:pt x="12489" y="6196"/>
                </a:moveTo>
                <a:cubicBezTo>
                  <a:pt x="12489" y="3880"/>
                  <a:pt x="12489" y="3880"/>
                  <a:pt x="12489" y="3880"/>
                </a:cubicBezTo>
                <a:cubicBezTo>
                  <a:pt x="12489" y="3475"/>
                  <a:pt x="12858" y="3069"/>
                  <a:pt x="13332" y="3069"/>
                </a:cubicBezTo>
                <a:cubicBezTo>
                  <a:pt x="13859" y="3069"/>
                  <a:pt x="14227" y="3475"/>
                  <a:pt x="14227" y="3880"/>
                </a:cubicBezTo>
                <a:cubicBezTo>
                  <a:pt x="14227" y="6196"/>
                  <a:pt x="14227" y="6196"/>
                  <a:pt x="14227" y="6196"/>
                </a:cubicBezTo>
                <a:cubicBezTo>
                  <a:pt x="14227" y="6775"/>
                  <a:pt x="13859" y="7123"/>
                  <a:pt x="13332" y="7123"/>
                </a:cubicBezTo>
                <a:cubicBezTo>
                  <a:pt x="12858" y="7123"/>
                  <a:pt x="12489" y="6775"/>
                  <a:pt x="12489" y="6196"/>
                </a:cubicBezTo>
                <a:close/>
                <a:moveTo>
                  <a:pt x="13332" y="9671"/>
                </a:moveTo>
                <a:cubicBezTo>
                  <a:pt x="13543" y="9671"/>
                  <a:pt x="13859" y="9671"/>
                  <a:pt x="14069" y="9439"/>
                </a:cubicBezTo>
                <a:cubicBezTo>
                  <a:pt x="14227" y="9265"/>
                  <a:pt x="14227" y="8860"/>
                  <a:pt x="14227" y="8686"/>
                </a:cubicBezTo>
                <a:cubicBezTo>
                  <a:pt x="14227" y="8513"/>
                  <a:pt x="14227" y="8107"/>
                  <a:pt x="14069" y="7934"/>
                </a:cubicBezTo>
                <a:cubicBezTo>
                  <a:pt x="13859" y="7702"/>
                  <a:pt x="13543" y="7702"/>
                  <a:pt x="13332" y="7702"/>
                </a:cubicBezTo>
                <a:cubicBezTo>
                  <a:pt x="13016" y="7702"/>
                  <a:pt x="12858" y="7702"/>
                  <a:pt x="12647" y="7934"/>
                </a:cubicBezTo>
                <a:cubicBezTo>
                  <a:pt x="12489" y="8107"/>
                  <a:pt x="12278" y="8513"/>
                  <a:pt x="12278" y="8686"/>
                </a:cubicBezTo>
                <a:cubicBezTo>
                  <a:pt x="12278" y="8860"/>
                  <a:pt x="12489" y="9265"/>
                  <a:pt x="12647" y="9439"/>
                </a:cubicBezTo>
                <a:cubicBezTo>
                  <a:pt x="12858" y="9671"/>
                  <a:pt x="13016" y="9671"/>
                  <a:pt x="13332" y="9671"/>
                </a:cubicBezTo>
                <a:close/>
                <a:moveTo>
                  <a:pt x="19496" y="8686"/>
                </a:moveTo>
                <a:cubicBezTo>
                  <a:pt x="18811" y="9671"/>
                  <a:pt x="17915" y="10018"/>
                  <a:pt x="16862" y="10250"/>
                </a:cubicBezTo>
                <a:cubicBezTo>
                  <a:pt x="16335" y="13724"/>
                  <a:pt x="14227" y="15462"/>
                  <a:pt x="11593" y="15809"/>
                </a:cubicBezTo>
                <a:cubicBezTo>
                  <a:pt x="11593" y="19515"/>
                  <a:pt x="11593" y="19515"/>
                  <a:pt x="11593" y="19515"/>
                </a:cubicBezTo>
                <a:cubicBezTo>
                  <a:pt x="13543" y="19515"/>
                  <a:pt x="13543" y="19515"/>
                  <a:pt x="13543" y="19515"/>
                </a:cubicBezTo>
                <a:cubicBezTo>
                  <a:pt x="14069" y="19515"/>
                  <a:pt x="14596" y="20094"/>
                  <a:pt x="14596" y="20673"/>
                </a:cubicBezTo>
                <a:cubicBezTo>
                  <a:pt x="14596" y="21253"/>
                  <a:pt x="14069" y="21600"/>
                  <a:pt x="13543" y="21600"/>
                </a:cubicBezTo>
                <a:cubicBezTo>
                  <a:pt x="7747" y="21600"/>
                  <a:pt x="7747" y="21600"/>
                  <a:pt x="7747" y="21600"/>
                </a:cubicBezTo>
                <a:cubicBezTo>
                  <a:pt x="7221" y="21600"/>
                  <a:pt x="6852" y="21253"/>
                  <a:pt x="6852" y="20673"/>
                </a:cubicBezTo>
                <a:cubicBezTo>
                  <a:pt x="6852" y="20094"/>
                  <a:pt x="7221" y="19515"/>
                  <a:pt x="7747" y="19515"/>
                </a:cubicBezTo>
                <a:cubicBezTo>
                  <a:pt x="9644" y="19515"/>
                  <a:pt x="9644" y="19515"/>
                  <a:pt x="9644" y="19515"/>
                </a:cubicBezTo>
                <a:cubicBezTo>
                  <a:pt x="9644" y="15809"/>
                  <a:pt x="9644" y="15809"/>
                  <a:pt x="9644" y="15809"/>
                </a:cubicBezTo>
                <a:cubicBezTo>
                  <a:pt x="7221" y="15462"/>
                  <a:pt x="4903" y="13724"/>
                  <a:pt x="4376" y="10250"/>
                </a:cubicBezTo>
                <a:cubicBezTo>
                  <a:pt x="3322" y="10018"/>
                  <a:pt x="2479" y="9671"/>
                  <a:pt x="1742" y="8686"/>
                </a:cubicBezTo>
                <a:cubicBezTo>
                  <a:pt x="-155" y="6544"/>
                  <a:pt x="3" y="2895"/>
                  <a:pt x="3" y="2722"/>
                </a:cubicBezTo>
                <a:cubicBezTo>
                  <a:pt x="3" y="2143"/>
                  <a:pt x="372" y="1737"/>
                  <a:pt x="899" y="1737"/>
                </a:cubicBezTo>
                <a:cubicBezTo>
                  <a:pt x="4376" y="1737"/>
                  <a:pt x="4376" y="1737"/>
                  <a:pt x="4376" y="1737"/>
                </a:cubicBezTo>
                <a:cubicBezTo>
                  <a:pt x="4376" y="927"/>
                  <a:pt x="4376" y="927"/>
                  <a:pt x="4376" y="927"/>
                </a:cubicBezTo>
                <a:cubicBezTo>
                  <a:pt x="4376" y="405"/>
                  <a:pt x="4745" y="0"/>
                  <a:pt x="5271" y="0"/>
                </a:cubicBezTo>
                <a:cubicBezTo>
                  <a:pt x="15966" y="0"/>
                  <a:pt x="15966" y="0"/>
                  <a:pt x="15966" y="0"/>
                </a:cubicBezTo>
                <a:cubicBezTo>
                  <a:pt x="16545" y="0"/>
                  <a:pt x="17072" y="405"/>
                  <a:pt x="17072" y="927"/>
                </a:cubicBezTo>
                <a:cubicBezTo>
                  <a:pt x="17072" y="1737"/>
                  <a:pt x="17072" y="1737"/>
                  <a:pt x="17072" y="1737"/>
                </a:cubicBezTo>
                <a:cubicBezTo>
                  <a:pt x="20549" y="1737"/>
                  <a:pt x="20549" y="1737"/>
                  <a:pt x="20549" y="1737"/>
                </a:cubicBezTo>
                <a:cubicBezTo>
                  <a:pt x="20918" y="1737"/>
                  <a:pt x="21287" y="2143"/>
                  <a:pt x="21287" y="2722"/>
                </a:cubicBezTo>
                <a:cubicBezTo>
                  <a:pt x="21287" y="2895"/>
                  <a:pt x="21445" y="6544"/>
                  <a:pt x="19496" y="8686"/>
                </a:cubicBezTo>
                <a:close/>
                <a:moveTo>
                  <a:pt x="3006" y="7528"/>
                </a:moveTo>
                <a:cubicBezTo>
                  <a:pt x="3322" y="7934"/>
                  <a:pt x="3849" y="8281"/>
                  <a:pt x="4376" y="8281"/>
                </a:cubicBezTo>
                <a:cubicBezTo>
                  <a:pt x="4376" y="3648"/>
                  <a:pt x="4376" y="3648"/>
                  <a:pt x="4376" y="3648"/>
                </a:cubicBezTo>
                <a:cubicBezTo>
                  <a:pt x="1742" y="3648"/>
                  <a:pt x="1742" y="3648"/>
                  <a:pt x="1742" y="3648"/>
                </a:cubicBezTo>
                <a:cubicBezTo>
                  <a:pt x="1742" y="4633"/>
                  <a:pt x="2110" y="6370"/>
                  <a:pt x="3006" y="7528"/>
                </a:cubicBezTo>
                <a:close/>
                <a:moveTo>
                  <a:pt x="15123" y="2143"/>
                </a:moveTo>
                <a:cubicBezTo>
                  <a:pt x="6167" y="2143"/>
                  <a:pt x="6167" y="2143"/>
                  <a:pt x="6167" y="2143"/>
                </a:cubicBezTo>
                <a:cubicBezTo>
                  <a:pt x="6167" y="8686"/>
                  <a:pt x="6167" y="8686"/>
                  <a:pt x="6167" y="8686"/>
                </a:cubicBezTo>
                <a:cubicBezTo>
                  <a:pt x="6167" y="12566"/>
                  <a:pt x="8432" y="13724"/>
                  <a:pt x="10698" y="13724"/>
                </a:cubicBezTo>
                <a:cubicBezTo>
                  <a:pt x="12858" y="13724"/>
                  <a:pt x="15123" y="12566"/>
                  <a:pt x="15123" y="8686"/>
                </a:cubicBezTo>
                <a:lnTo>
                  <a:pt x="15123" y="2143"/>
                </a:lnTo>
                <a:close/>
                <a:moveTo>
                  <a:pt x="18284" y="7528"/>
                </a:moveTo>
                <a:cubicBezTo>
                  <a:pt x="19180" y="6544"/>
                  <a:pt x="19496" y="4806"/>
                  <a:pt x="19706" y="3648"/>
                </a:cubicBezTo>
                <a:cubicBezTo>
                  <a:pt x="17072" y="3648"/>
                  <a:pt x="17072" y="3648"/>
                  <a:pt x="17072" y="3648"/>
                </a:cubicBezTo>
                <a:cubicBezTo>
                  <a:pt x="17072" y="8281"/>
                  <a:pt x="17072" y="8281"/>
                  <a:pt x="17072" y="8281"/>
                </a:cubicBezTo>
                <a:cubicBezTo>
                  <a:pt x="17388" y="8281"/>
                  <a:pt x="17915" y="7934"/>
                  <a:pt x="18284" y="752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8" name="Shape 3008"/>
          <p:cNvSpPr/>
          <p:nvPr/>
        </p:nvSpPr>
        <p:spPr>
          <a:xfrm>
            <a:off x="13621087" y="10682244"/>
            <a:ext cx="372648" cy="370899"/>
          </a:xfrm>
          <a:custGeom>
            <a:avLst/>
            <a:gdLst/>
            <a:ahLst/>
            <a:cxnLst>
              <a:cxn ang="0">
                <a:pos x="wd2" y="hd2"/>
              </a:cxn>
              <a:cxn ang="5400000">
                <a:pos x="wd2" y="hd2"/>
              </a:cxn>
              <a:cxn ang="10800000">
                <a:pos x="wd2" y="hd2"/>
              </a:cxn>
              <a:cxn ang="16200000">
                <a:pos x="wd2" y="hd2"/>
              </a:cxn>
            </a:cxnLst>
            <a:rect l="0" t="0" r="r" b="b"/>
            <a:pathLst>
              <a:path w="21245" h="21145" extrusionOk="0">
                <a:moveTo>
                  <a:pt x="21180" y="736"/>
                </a:moveTo>
                <a:cubicBezTo>
                  <a:pt x="21025" y="374"/>
                  <a:pt x="20662" y="63"/>
                  <a:pt x="20352" y="63"/>
                </a:cubicBezTo>
                <a:cubicBezTo>
                  <a:pt x="14447" y="-455"/>
                  <a:pt x="10303" y="2290"/>
                  <a:pt x="7713" y="5916"/>
                </a:cubicBezTo>
                <a:cubicBezTo>
                  <a:pt x="6314" y="5398"/>
                  <a:pt x="4760" y="5605"/>
                  <a:pt x="3414" y="6434"/>
                </a:cubicBezTo>
                <a:cubicBezTo>
                  <a:pt x="2015" y="7159"/>
                  <a:pt x="824" y="8506"/>
                  <a:pt x="98" y="10060"/>
                </a:cubicBezTo>
                <a:cubicBezTo>
                  <a:pt x="-57" y="10423"/>
                  <a:pt x="-57" y="10785"/>
                  <a:pt x="306" y="11096"/>
                </a:cubicBezTo>
                <a:cubicBezTo>
                  <a:pt x="616" y="11303"/>
                  <a:pt x="979" y="11459"/>
                  <a:pt x="1342" y="11303"/>
                </a:cubicBezTo>
                <a:cubicBezTo>
                  <a:pt x="2896" y="10423"/>
                  <a:pt x="4449" y="10578"/>
                  <a:pt x="5485" y="11614"/>
                </a:cubicBezTo>
                <a:cubicBezTo>
                  <a:pt x="9629" y="15603"/>
                  <a:pt x="9629" y="15603"/>
                  <a:pt x="9629" y="15603"/>
                </a:cubicBezTo>
                <a:cubicBezTo>
                  <a:pt x="10510" y="16639"/>
                  <a:pt x="10665" y="18348"/>
                  <a:pt x="9940" y="19746"/>
                </a:cubicBezTo>
                <a:cubicBezTo>
                  <a:pt x="9785" y="20109"/>
                  <a:pt x="9785" y="20627"/>
                  <a:pt x="10147" y="20782"/>
                </a:cubicBezTo>
                <a:cubicBezTo>
                  <a:pt x="10303" y="20938"/>
                  <a:pt x="10510" y="21145"/>
                  <a:pt x="10821" y="21145"/>
                </a:cubicBezTo>
                <a:cubicBezTo>
                  <a:pt x="10821" y="21145"/>
                  <a:pt x="10976" y="21145"/>
                  <a:pt x="11183" y="20938"/>
                </a:cubicBezTo>
                <a:cubicBezTo>
                  <a:pt x="12737" y="20264"/>
                  <a:pt x="13929" y="19228"/>
                  <a:pt x="14809" y="17830"/>
                </a:cubicBezTo>
                <a:cubicBezTo>
                  <a:pt x="15483" y="16483"/>
                  <a:pt x="15690" y="14929"/>
                  <a:pt x="15120" y="13375"/>
                </a:cubicBezTo>
                <a:cubicBezTo>
                  <a:pt x="16363" y="12650"/>
                  <a:pt x="17244" y="11821"/>
                  <a:pt x="17917" y="10941"/>
                </a:cubicBezTo>
                <a:cubicBezTo>
                  <a:pt x="20352" y="8195"/>
                  <a:pt x="21543" y="4725"/>
                  <a:pt x="21180" y="736"/>
                </a:cubicBezTo>
                <a:close/>
                <a:moveTo>
                  <a:pt x="3051" y="8869"/>
                </a:moveTo>
                <a:cubicBezTo>
                  <a:pt x="4087" y="7833"/>
                  <a:pt x="5278" y="7315"/>
                  <a:pt x="6677" y="7470"/>
                </a:cubicBezTo>
                <a:cubicBezTo>
                  <a:pt x="6314" y="8195"/>
                  <a:pt x="6003" y="8869"/>
                  <a:pt x="5641" y="9387"/>
                </a:cubicBezTo>
                <a:cubicBezTo>
                  <a:pt x="4967" y="9024"/>
                  <a:pt x="4087" y="8869"/>
                  <a:pt x="3051" y="8869"/>
                </a:cubicBezTo>
                <a:close/>
                <a:moveTo>
                  <a:pt x="12219" y="18037"/>
                </a:moveTo>
                <a:cubicBezTo>
                  <a:pt x="12375" y="17157"/>
                  <a:pt x="12064" y="16121"/>
                  <a:pt x="11701" y="15447"/>
                </a:cubicBezTo>
                <a:cubicBezTo>
                  <a:pt x="12375" y="15085"/>
                  <a:pt x="12893" y="14722"/>
                  <a:pt x="13566" y="14411"/>
                </a:cubicBezTo>
                <a:cubicBezTo>
                  <a:pt x="13773" y="15758"/>
                  <a:pt x="13255" y="17001"/>
                  <a:pt x="12219" y="18037"/>
                </a:cubicBezTo>
                <a:close/>
                <a:moveTo>
                  <a:pt x="10510" y="13893"/>
                </a:moveTo>
                <a:cubicBezTo>
                  <a:pt x="7195" y="10578"/>
                  <a:pt x="7195" y="10578"/>
                  <a:pt x="7195" y="10578"/>
                </a:cubicBezTo>
                <a:cubicBezTo>
                  <a:pt x="8749" y="6279"/>
                  <a:pt x="12893" y="1617"/>
                  <a:pt x="19316" y="1772"/>
                </a:cubicBezTo>
                <a:cubicBezTo>
                  <a:pt x="19626" y="9542"/>
                  <a:pt x="13255" y="12857"/>
                  <a:pt x="10510" y="13893"/>
                </a:cubicBezTo>
                <a:close/>
                <a:moveTo>
                  <a:pt x="16363" y="4725"/>
                </a:moveTo>
                <a:cubicBezTo>
                  <a:pt x="16726" y="5087"/>
                  <a:pt x="16881" y="5398"/>
                  <a:pt x="16881" y="5761"/>
                </a:cubicBezTo>
                <a:cubicBezTo>
                  <a:pt x="16881" y="6279"/>
                  <a:pt x="16726" y="6641"/>
                  <a:pt x="16363" y="6797"/>
                </a:cubicBezTo>
                <a:cubicBezTo>
                  <a:pt x="16208" y="7159"/>
                  <a:pt x="15690" y="7315"/>
                  <a:pt x="15327" y="7315"/>
                </a:cubicBezTo>
                <a:cubicBezTo>
                  <a:pt x="14965" y="7315"/>
                  <a:pt x="14602" y="7159"/>
                  <a:pt x="14291" y="6797"/>
                </a:cubicBezTo>
                <a:cubicBezTo>
                  <a:pt x="13929" y="6641"/>
                  <a:pt x="13773" y="6279"/>
                  <a:pt x="13773" y="5761"/>
                </a:cubicBezTo>
                <a:cubicBezTo>
                  <a:pt x="13773" y="5398"/>
                  <a:pt x="13929" y="5087"/>
                  <a:pt x="14291" y="4725"/>
                </a:cubicBezTo>
                <a:cubicBezTo>
                  <a:pt x="14602" y="4518"/>
                  <a:pt x="14965" y="4362"/>
                  <a:pt x="15327" y="4362"/>
                </a:cubicBezTo>
                <a:cubicBezTo>
                  <a:pt x="15690" y="4362"/>
                  <a:pt x="16208" y="4518"/>
                  <a:pt x="16363" y="4725"/>
                </a:cubicBezTo>
                <a:close/>
                <a:moveTo>
                  <a:pt x="3414" y="14411"/>
                </a:moveTo>
                <a:cubicBezTo>
                  <a:pt x="2378" y="15447"/>
                  <a:pt x="2378" y="17519"/>
                  <a:pt x="2378" y="17830"/>
                </a:cubicBezTo>
                <a:cubicBezTo>
                  <a:pt x="2378" y="18348"/>
                  <a:pt x="2688" y="18866"/>
                  <a:pt x="3206" y="18866"/>
                </a:cubicBezTo>
                <a:cubicBezTo>
                  <a:pt x="3724" y="18866"/>
                  <a:pt x="5796" y="18710"/>
                  <a:pt x="6832" y="17674"/>
                </a:cubicBezTo>
                <a:cubicBezTo>
                  <a:pt x="7557" y="17001"/>
                  <a:pt x="7557" y="16483"/>
                  <a:pt x="7557" y="15965"/>
                </a:cubicBezTo>
                <a:cubicBezTo>
                  <a:pt x="7557" y="15447"/>
                  <a:pt x="7350" y="14722"/>
                  <a:pt x="6832" y="14204"/>
                </a:cubicBezTo>
                <a:cubicBezTo>
                  <a:pt x="5641" y="13168"/>
                  <a:pt x="4242" y="13531"/>
                  <a:pt x="3414" y="14411"/>
                </a:cubicBezTo>
                <a:close/>
                <a:moveTo>
                  <a:pt x="5485" y="16483"/>
                </a:moveTo>
                <a:cubicBezTo>
                  <a:pt x="5278" y="16639"/>
                  <a:pt x="4760" y="16794"/>
                  <a:pt x="4242" y="16794"/>
                </a:cubicBezTo>
                <a:cubicBezTo>
                  <a:pt x="4449" y="16276"/>
                  <a:pt x="4449" y="15758"/>
                  <a:pt x="4760" y="15603"/>
                </a:cubicBezTo>
                <a:cubicBezTo>
                  <a:pt x="4967" y="15447"/>
                  <a:pt x="4967" y="15447"/>
                  <a:pt x="5123" y="15447"/>
                </a:cubicBezTo>
                <a:cubicBezTo>
                  <a:pt x="5278" y="15447"/>
                  <a:pt x="5485" y="15447"/>
                  <a:pt x="5641" y="15603"/>
                </a:cubicBezTo>
                <a:cubicBezTo>
                  <a:pt x="5641" y="15758"/>
                  <a:pt x="5796" y="15758"/>
                  <a:pt x="5796" y="15965"/>
                </a:cubicBezTo>
                <a:cubicBezTo>
                  <a:pt x="5796" y="16121"/>
                  <a:pt x="5641" y="16276"/>
                  <a:pt x="5485" y="16483"/>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09" name="Shape 3009"/>
          <p:cNvSpPr/>
          <p:nvPr/>
        </p:nvSpPr>
        <p:spPr>
          <a:xfrm>
            <a:off x="14511596" y="10746223"/>
            <a:ext cx="370890" cy="242955"/>
          </a:xfrm>
          <a:custGeom>
            <a:avLst/>
            <a:gdLst/>
            <a:ahLst/>
            <a:cxnLst>
              <a:cxn ang="0">
                <a:pos x="wd2" y="hd2"/>
              </a:cxn>
              <a:cxn ang="5400000">
                <a:pos x="wd2" y="hd2"/>
              </a:cxn>
              <a:cxn ang="10800000">
                <a:pos x="wd2" y="hd2"/>
              </a:cxn>
              <a:cxn ang="16200000">
                <a:pos x="wd2" y="hd2"/>
              </a:cxn>
            </a:cxnLst>
            <a:rect l="0" t="0" r="r" b="b"/>
            <a:pathLst>
              <a:path w="21600" h="21600" extrusionOk="0">
                <a:moveTo>
                  <a:pt x="21600" y="2427"/>
                </a:moveTo>
                <a:cubicBezTo>
                  <a:pt x="21600" y="1052"/>
                  <a:pt x="20915" y="0"/>
                  <a:pt x="19861" y="0"/>
                </a:cubicBezTo>
                <a:cubicBezTo>
                  <a:pt x="1791" y="0"/>
                  <a:pt x="1791" y="0"/>
                  <a:pt x="1791" y="0"/>
                </a:cubicBezTo>
                <a:cubicBezTo>
                  <a:pt x="896" y="0"/>
                  <a:pt x="0" y="1052"/>
                  <a:pt x="0" y="2427"/>
                </a:cubicBezTo>
                <a:cubicBezTo>
                  <a:pt x="0" y="18849"/>
                  <a:pt x="0" y="18849"/>
                  <a:pt x="0" y="18849"/>
                </a:cubicBezTo>
                <a:cubicBezTo>
                  <a:pt x="0" y="20225"/>
                  <a:pt x="896" y="21600"/>
                  <a:pt x="1791" y="21600"/>
                </a:cubicBezTo>
                <a:cubicBezTo>
                  <a:pt x="19861" y="21600"/>
                  <a:pt x="19861" y="21600"/>
                  <a:pt x="19861" y="21600"/>
                </a:cubicBezTo>
                <a:cubicBezTo>
                  <a:pt x="20915" y="21600"/>
                  <a:pt x="21600" y="20225"/>
                  <a:pt x="21600" y="18849"/>
                </a:cubicBezTo>
                <a:lnTo>
                  <a:pt x="21600" y="2427"/>
                </a:lnTo>
                <a:close/>
                <a:moveTo>
                  <a:pt x="19703" y="2670"/>
                </a:moveTo>
                <a:cubicBezTo>
                  <a:pt x="19703" y="5420"/>
                  <a:pt x="19703" y="5420"/>
                  <a:pt x="19703" y="5420"/>
                </a:cubicBezTo>
                <a:cubicBezTo>
                  <a:pt x="1949" y="5420"/>
                  <a:pt x="1949" y="5420"/>
                  <a:pt x="1949" y="5420"/>
                </a:cubicBezTo>
                <a:cubicBezTo>
                  <a:pt x="1949" y="2670"/>
                  <a:pt x="1949" y="2670"/>
                  <a:pt x="1949" y="2670"/>
                </a:cubicBezTo>
                <a:lnTo>
                  <a:pt x="19703" y="2670"/>
                </a:lnTo>
                <a:close/>
                <a:moveTo>
                  <a:pt x="1949" y="18607"/>
                </a:moveTo>
                <a:cubicBezTo>
                  <a:pt x="1949" y="9708"/>
                  <a:pt x="1949" y="9708"/>
                  <a:pt x="1949" y="9708"/>
                </a:cubicBezTo>
                <a:cubicBezTo>
                  <a:pt x="19703" y="9708"/>
                  <a:pt x="19703" y="9708"/>
                  <a:pt x="19703" y="9708"/>
                </a:cubicBezTo>
                <a:cubicBezTo>
                  <a:pt x="19703" y="18607"/>
                  <a:pt x="19703" y="18607"/>
                  <a:pt x="19703" y="18607"/>
                </a:cubicBezTo>
                <a:lnTo>
                  <a:pt x="1949" y="18607"/>
                </a:lnTo>
                <a:close/>
                <a:moveTo>
                  <a:pt x="17912" y="13996"/>
                </a:moveTo>
                <a:cubicBezTo>
                  <a:pt x="17912" y="14804"/>
                  <a:pt x="17596" y="15371"/>
                  <a:pt x="17069" y="15371"/>
                </a:cubicBezTo>
                <a:cubicBezTo>
                  <a:pt x="12644" y="15371"/>
                  <a:pt x="12644" y="15371"/>
                  <a:pt x="12644" y="15371"/>
                </a:cubicBezTo>
                <a:cubicBezTo>
                  <a:pt x="12117" y="15371"/>
                  <a:pt x="11590" y="14804"/>
                  <a:pt x="11590" y="13996"/>
                </a:cubicBezTo>
                <a:cubicBezTo>
                  <a:pt x="11590" y="13187"/>
                  <a:pt x="12117" y="12378"/>
                  <a:pt x="12644" y="12378"/>
                </a:cubicBezTo>
                <a:cubicBezTo>
                  <a:pt x="17069" y="12378"/>
                  <a:pt x="17069" y="12378"/>
                  <a:pt x="17069" y="12378"/>
                </a:cubicBezTo>
                <a:cubicBezTo>
                  <a:pt x="17596" y="12378"/>
                  <a:pt x="17912" y="13187"/>
                  <a:pt x="17912" y="1399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0" name="Shape 3010"/>
          <p:cNvSpPr/>
          <p:nvPr/>
        </p:nvSpPr>
        <p:spPr>
          <a:xfrm>
            <a:off x="15496420" y="10679431"/>
            <a:ext cx="203326" cy="369721"/>
          </a:xfrm>
          <a:custGeom>
            <a:avLst/>
            <a:gdLst/>
            <a:ahLst/>
            <a:cxnLst>
              <a:cxn ang="0">
                <a:pos x="wd2" y="hd2"/>
              </a:cxn>
              <a:cxn ang="5400000">
                <a:pos x="wd2" y="hd2"/>
              </a:cxn>
              <a:cxn ang="10800000">
                <a:pos x="wd2" y="hd2"/>
              </a:cxn>
              <a:cxn ang="16200000">
                <a:pos x="wd2" y="hd2"/>
              </a:cxn>
            </a:cxnLst>
            <a:rect l="0" t="0" r="r" b="b"/>
            <a:pathLst>
              <a:path w="21219" h="21532" extrusionOk="0">
                <a:moveTo>
                  <a:pt x="13179" y="10811"/>
                </a:moveTo>
                <a:cubicBezTo>
                  <a:pt x="20505" y="6606"/>
                  <a:pt x="20505" y="6606"/>
                  <a:pt x="20505" y="6606"/>
                </a:cubicBezTo>
                <a:cubicBezTo>
                  <a:pt x="21457" y="6239"/>
                  <a:pt x="21457" y="5766"/>
                  <a:pt x="20505" y="5398"/>
                </a:cubicBezTo>
                <a:cubicBezTo>
                  <a:pt x="11942" y="300"/>
                  <a:pt x="11942" y="300"/>
                  <a:pt x="11942" y="300"/>
                </a:cubicBezTo>
                <a:cubicBezTo>
                  <a:pt x="11276" y="-68"/>
                  <a:pt x="10609" y="-68"/>
                  <a:pt x="9943" y="142"/>
                </a:cubicBezTo>
                <a:cubicBezTo>
                  <a:pt x="9372" y="300"/>
                  <a:pt x="8706" y="458"/>
                  <a:pt x="8706" y="983"/>
                </a:cubicBezTo>
                <a:cubicBezTo>
                  <a:pt x="8706" y="8551"/>
                  <a:pt x="8706" y="8551"/>
                  <a:pt x="8706" y="8551"/>
                </a:cubicBezTo>
                <a:cubicBezTo>
                  <a:pt x="2712" y="5240"/>
                  <a:pt x="2712" y="5240"/>
                  <a:pt x="2712" y="5240"/>
                </a:cubicBezTo>
                <a:cubicBezTo>
                  <a:pt x="2046" y="4872"/>
                  <a:pt x="1094" y="4872"/>
                  <a:pt x="428" y="5240"/>
                </a:cubicBezTo>
                <a:cubicBezTo>
                  <a:pt x="-143" y="5555"/>
                  <a:pt x="-143" y="6081"/>
                  <a:pt x="428" y="6449"/>
                </a:cubicBezTo>
                <a:cubicBezTo>
                  <a:pt x="8135" y="10811"/>
                  <a:pt x="8135" y="10811"/>
                  <a:pt x="8135" y="10811"/>
                </a:cubicBezTo>
                <a:cubicBezTo>
                  <a:pt x="428" y="15015"/>
                  <a:pt x="428" y="15015"/>
                  <a:pt x="428" y="15015"/>
                </a:cubicBezTo>
                <a:cubicBezTo>
                  <a:pt x="-143" y="15383"/>
                  <a:pt x="-143" y="15909"/>
                  <a:pt x="428" y="16434"/>
                </a:cubicBezTo>
                <a:cubicBezTo>
                  <a:pt x="809" y="16592"/>
                  <a:pt x="1094" y="16592"/>
                  <a:pt x="1760" y="16592"/>
                </a:cubicBezTo>
                <a:cubicBezTo>
                  <a:pt x="2046" y="16592"/>
                  <a:pt x="2331" y="16592"/>
                  <a:pt x="2712" y="16434"/>
                </a:cubicBezTo>
                <a:cubicBezTo>
                  <a:pt x="8706" y="13123"/>
                  <a:pt x="8706" y="13123"/>
                  <a:pt x="8706" y="13123"/>
                </a:cubicBezTo>
                <a:cubicBezTo>
                  <a:pt x="8706" y="20639"/>
                  <a:pt x="8706" y="20639"/>
                  <a:pt x="8706" y="20639"/>
                </a:cubicBezTo>
                <a:cubicBezTo>
                  <a:pt x="8706" y="21006"/>
                  <a:pt x="9372" y="21322"/>
                  <a:pt x="9943" y="21532"/>
                </a:cubicBezTo>
                <a:cubicBezTo>
                  <a:pt x="9943" y="21532"/>
                  <a:pt x="10324" y="21532"/>
                  <a:pt x="10609" y="21532"/>
                </a:cubicBezTo>
                <a:cubicBezTo>
                  <a:pt x="10990" y="21532"/>
                  <a:pt x="11276" y="21322"/>
                  <a:pt x="11942" y="21164"/>
                </a:cubicBezTo>
                <a:cubicBezTo>
                  <a:pt x="20505" y="16277"/>
                  <a:pt x="20505" y="16277"/>
                  <a:pt x="20505" y="16277"/>
                </a:cubicBezTo>
                <a:cubicBezTo>
                  <a:pt x="21457" y="15909"/>
                  <a:pt x="21457" y="15225"/>
                  <a:pt x="20505" y="14858"/>
                </a:cubicBezTo>
                <a:lnTo>
                  <a:pt x="13179" y="10811"/>
                </a:lnTo>
                <a:close/>
                <a:moveTo>
                  <a:pt x="12227" y="3296"/>
                </a:moveTo>
                <a:cubicBezTo>
                  <a:pt x="16985" y="5923"/>
                  <a:pt x="16985" y="5923"/>
                  <a:pt x="16985" y="5923"/>
                </a:cubicBezTo>
                <a:cubicBezTo>
                  <a:pt x="12227" y="8551"/>
                  <a:pt x="12227" y="8551"/>
                  <a:pt x="12227" y="8551"/>
                </a:cubicBezTo>
                <a:lnTo>
                  <a:pt x="12227" y="3296"/>
                </a:lnTo>
                <a:close/>
                <a:moveTo>
                  <a:pt x="12227" y="18379"/>
                </a:moveTo>
                <a:cubicBezTo>
                  <a:pt x="12227" y="12913"/>
                  <a:pt x="12227" y="12913"/>
                  <a:pt x="12227" y="12913"/>
                </a:cubicBezTo>
                <a:cubicBezTo>
                  <a:pt x="16985" y="15541"/>
                  <a:pt x="16985" y="15541"/>
                  <a:pt x="16985" y="15541"/>
                </a:cubicBezTo>
                <a:lnTo>
                  <a:pt x="12227" y="1837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1" name="Shape 3011"/>
          <p:cNvSpPr/>
          <p:nvPr/>
        </p:nvSpPr>
        <p:spPr>
          <a:xfrm>
            <a:off x="16303614" y="10690254"/>
            <a:ext cx="371144" cy="346902"/>
          </a:xfrm>
          <a:custGeom>
            <a:avLst/>
            <a:gdLst/>
            <a:ahLst/>
            <a:cxnLst>
              <a:cxn ang="0">
                <a:pos x="wd2" y="hd2"/>
              </a:cxn>
              <a:cxn ang="5400000">
                <a:pos x="wd2" y="hd2"/>
              </a:cxn>
              <a:cxn ang="10800000">
                <a:pos x="wd2" y="hd2"/>
              </a:cxn>
              <a:cxn ang="16200000">
                <a:pos x="wd2" y="hd2"/>
              </a:cxn>
            </a:cxnLst>
            <a:rect l="0" t="0" r="r" b="b"/>
            <a:pathLst>
              <a:path w="20938" h="21600" extrusionOk="0">
                <a:moveTo>
                  <a:pt x="20735" y="7896"/>
                </a:moveTo>
                <a:cubicBezTo>
                  <a:pt x="20581" y="7162"/>
                  <a:pt x="20224" y="6598"/>
                  <a:pt x="19560" y="6204"/>
                </a:cubicBezTo>
                <a:cubicBezTo>
                  <a:pt x="18896" y="5809"/>
                  <a:pt x="17875" y="5809"/>
                  <a:pt x="17364" y="5978"/>
                </a:cubicBezTo>
                <a:cubicBezTo>
                  <a:pt x="15986" y="733"/>
                  <a:pt x="15986" y="733"/>
                  <a:pt x="15986" y="733"/>
                </a:cubicBezTo>
                <a:cubicBezTo>
                  <a:pt x="15832" y="338"/>
                  <a:pt x="15628" y="169"/>
                  <a:pt x="15322" y="0"/>
                </a:cubicBezTo>
                <a:cubicBezTo>
                  <a:pt x="14964" y="0"/>
                  <a:pt x="14607" y="169"/>
                  <a:pt x="14454" y="338"/>
                </a:cubicBezTo>
                <a:cubicBezTo>
                  <a:pt x="11237" y="4286"/>
                  <a:pt x="9858" y="5470"/>
                  <a:pt x="6283" y="7162"/>
                </a:cubicBezTo>
                <a:cubicBezTo>
                  <a:pt x="3373" y="8065"/>
                  <a:pt x="3373" y="8065"/>
                  <a:pt x="3373" y="8065"/>
                </a:cubicBezTo>
                <a:cubicBezTo>
                  <a:pt x="1024" y="8854"/>
                  <a:pt x="-508" y="11674"/>
                  <a:pt x="156" y="14494"/>
                </a:cubicBezTo>
                <a:cubicBezTo>
                  <a:pt x="513" y="15791"/>
                  <a:pt x="1330" y="16919"/>
                  <a:pt x="2556" y="17483"/>
                </a:cubicBezTo>
                <a:cubicBezTo>
                  <a:pt x="3220" y="18047"/>
                  <a:pt x="3883" y="18216"/>
                  <a:pt x="4752" y="18216"/>
                </a:cubicBezTo>
                <a:cubicBezTo>
                  <a:pt x="5109" y="18216"/>
                  <a:pt x="5415" y="18216"/>
                  <a:pt x="5773" y="18047"/>
                </a:cubicBezTo>
                <a:cubicBezTo>
                  <a:pt x="6130" y="19175"/>
                  <a:pt x="6130" y="19175"/>
                  <a:pt x="6130" y="19175"/>
                </a:cubicBezTo>
                <a:cubicBezTo>
                  <a:pt x="6283" y="19908"/>
                  <a:pt x="6641" y="20472"/>
                  <a:pt x="6947" y="20867"/>
                </a:cubicBezTo>
                <a:cubicBezTo>
                  <a:pt x="7458" y="21431"/>
                  <a:pt x="7458" y="21431"/>
                  <a:pt x="7458" y="21431"/>
                </a:cubicBezTo>
                <a:cubicBezTo>
                  <a:pt x="7662" y="21600"/>
                  <a:pt x="7815" y="21600"/>
                  <a:pt x="8173" y="21600"/>
                </a:cubicBezTo>
                <a:cubicBezTo>
                  <a:pt x="8326" y="21600"/>
                  <a:pt x="8683" y="21431"/>
                  <a:pt x="8837" y="21262"/>
                </a:cubicBezTo>
                <a:cubicBezTo>
                  <a:pt x="9194" y="20867"/>
                  <a:pt x="9194" y="20303"/>
                  <a:pt x="8683" y="19908"/>
                </a:cubicBezTo>
                <a:cubicBezTo>
                  <a:pt x="8326" y="19344"/>
                  <a:pt x="8326" y="19344"/>
                  <a:pt x="8326" y="19344"/>
                </a:cubicBezTo>
                <a:cubicBezTo>
                  <a:pt x="8173" y="19175"/>
                  <a:pt x="7969" y="19006"/>
                  <a:pt x="7815" y="18611"/>
                </a:cubicBezTo>
                <a:cubicBezTo>
                  <a:pt x="7662" y="17483"/>
                  <a:pt x="7662" y="17483"/>
                  <a:pt x="7662" y="17483"/>
                </a:cubicBezTo>
                <a:cubicBezTo>
                  <a:pt x="8837" y="17088"/>
                  <a:pt x="8837" y="17088"/>
                  <a:pt x="8837" y="17088"/>
                </a:cubicBezTo>
                <a:cubicBezTo>
                  <a:pt x="12564" y="16524"/>
                  <a:pt x="14301" y="16524"/>
                  <a:pt x="18896" y="18047"/>
                </a:cubicBezTo>
                <a:cubicBezTo>
                  <a:pt x="19049" y="18047"/>
                  <a:pt x="19049" y="18047"/>
                  <a:pt x="19203" y="18047"/>
                </a:cubicBezTo>
                <a:cubicBezTo>
                  <a:pt x="19407" y="18047"/>
                  <a:pt x="19713" y="17878"/>
                  <a:pt x="19918" y="17652"/>
                </a:cubicBezTo>
                <a:cubicBezTo>
                  <a:pt x="20071" y="17483"/>
                  <a:pt x="20071" y="17088"/>
                  <a:pt x="20071" y="16750"/>
                </a:cubicBezTo>
                <a:cubicBezTo>
                  <a:pt x="18692" y="11674"/>
                  <a:pt x="18692" y="11674"/>
                  <a:pt x="18692" y="11674"/>
                </a:cubicBezTo>
                <a:cubicBezTo>
                  <a:pt x="19407" y="11279"/>
                  <a:pt x="20071" y="10885"/>
                  <a:pt x="20581" y="9982"/>
                </a:cubicBezTo>
                <a:cubicBezTo>
                  <a:pt x="20939" y="9418"/>
                  <a:pt x="21092" y="8629"/>
                  <a:pt x="20735" y="7896"/>
                </a:cubicBezTo>
                <a:close/>
                <a:moveTo>
                  <a:pt x="3373" y="15791"/>
                </a:moveTo>
                <a:cubicBezTo>
                  <a:pt x="2709" y="15396"/>
                  <a:pt x="2198" y="14663"/>
                  <a:pt x="2045" y="13930"/>
                </a:cubicBezTo>
                <a:cubicBezTo>
                  <a:pt x="1535" y="12238"/>
                  <a:pt x="2352" y="10321"/>
                  <a:pt x="3883" y="9982"/>
                </a:cubicBezTo>
                <a:cubicBezTo>
                  <a:pt x="5926" y="9193"/>
                  <a:pt x="5926" y="9193"/>
                  <a:pt x="5926" y="9193"/>
                </a:cubicBezTo>
                <a:cubicBezTo>
                  <a:pt x="6947" y="12971"/>
                  <a:pt x="6947" y="12971"/>
                  <a:pt x="6947" y="12971"/>
                </a:cubicBezTo>
                <a:cubicBezTo>
                  <a:pt x="7458" y="15396"/>
                  <a:pt x="7458" y="15396"/>
                  <a:pt x="7458" y="15396"/>
                </a:cubicBezTo>
                <a:cubicBezTo>
                  <a:pt x="5415" y="15960"/>
                  <a:pt x="5415" y="15960"/>
                  <a:pt x="5415" y="15960"/>
                </a:cubicBezTo>
                <a:cubicBezTo>
                  <a:pt x="4752" y="16355"/>
                  <a:pt x="4088" y="16186"/>
                  <a:pt x="3373" y="15791"/>
                </a:cubicBezTo>
                <a:close/>
                <a:moveTo>
                  <a:pt x="12564" y="14663"/>
                </a:moveTo>
                <a:cubicBezTo>
                  <a:pt x="11543" y="14663"/>
                  <a:pt x="10522" y="14832"/>
                  <a:pt x="9347" y="15058"/>
                </a:cubicBezTo>
                <a:cubicBezTo>
                  <a:pt x="7969" y="9757"/>
                  <a:pt x="7969" y="9757"/>
                  <a:pt x="7969" y="9757"/>
                </a:cubicBezTo>
                <a:cubicBezTo>
                  <a:pt x="7662" y="8629"/>
                  <a:pt x="7662" y="8629"/>
                  <a:pt x="7662" y="8629"/>
                </a:cubicBezTo>
                <a:cubicBezTo>
                  <a:pt x="10522" y="7162"/>
                  <a:pt x="12054" y="5978"/>
                  <a:pt x="14607" y="2989"/>
                </a:cubicBezTo>
                <a:cubicBezTo>
                  <a:pt x="17875" y="15622"/>
                  <a:pt x="17875" y="15622"/>
                  <a:pt x="17875" y="15622"/>
                </a:cubicBezTo>
                <a:cubicBezTo>
                  <a:pt x="15628" y="15058"/>
                  <a:pt x="14096" y="14663"/>
                  <a:pt x="12564" y="14663"/>
                </a:cubicBezTo>
                <a:close/>
                <a:moveTo>
                  <a:pt x="19049" y="9023"/>
                </a:moveTo>
                <a:cubicBezTo>
                  <a:pt x="18896" y="9193"/>
                  <a:pt x="18539" y="9418"/>
                  <a:pt x="18181" y="9587"/>
                </a:cubicBezTo>
                <a:cubicBezTo>
                  <a:pt x="17875" y="7896"/>
                  <a:pt x="17875" y="7896"/>
                  <a:pt x="17875" y="7896"/>
                </a:cubicBezTo>
                <a:cubicBezTo>
                  <a:pt x="18181" y="7896"/>
                  <a:pt x="18539" y="7896"/>
                  <a:pt x="18692" y="8065"/>
                </a:cubicBezTo>
                <a:cubicBezTo>
                  <a:pt x="18896" y="8065"/>
                  <a:pt x="19049" y="8065"/>
                  <a:pt x="19049" y="8460"/>
                </a:cubicBezTo>
                <a:cubicBezTo>
                  <a:pt x="19203" y="8854"/>
                  <a:pt x="19049" y="8854"/>
                  <a:pt x="19049" y="9023"/>
                </a:cubicBezTo>
                <a:close/>
                <a:moveTo>
                  <a:pt x="13279" y="7332"/>
                </a:moveTo>
                <a:cubicBezTo>
                  <a:pt x="13586" y="7726"/>
                  <a:pt x="13432" y="8290"/>
                  <a:pt x="13075" y="8629"/>
                </a:cubicBezTo>
                <a:cubicBezTo>
                  <a:pt x="12258" y="9193"/>
                  <a:pt x="11390" y="9757"/>
                  <a:pt x="11237" y="9757"/>
                </a:cubicBezTo>
                <a:cubicBezTo>
                  <a:pt x="11237" y="9982"/>
                  <a:pt x="11032" y="9982"/>
                  <a:pt x="10879" y="9982"/>
                </a:cubicBezTo>
                <a:cubicBezTo>
                  <a:pt x="10726" y="9982"/>
                  <a:pt x="10369" y="9757"/>
                  <a:pt x="10215" y="9418"/>
                </a:cubicBezTo>
                <a:cubicBezTo>
                  <a:pt x="10011" y="9023"/>
                  <a:pt x="10215" y="8460"/>
                  <a:pt x="10522" y="8290"/>
                </a:cubicBezTo>
                <a:cubicBezTo>
                  <a:pt x="10522" y="8290"/>
                  <a:pt x="11390" y="7726"/>
                  <a:pt x="12258" y="7162"/>
                </a:cubicBezTo>
                <a:cubicBezTo>
                  <a:pt x="12564" y="6937"/>
                  <a:pt x="13075" y="6937"/>
                  <a:pt x="13279" y="733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2" name="Shape 3012"/>
          <p:cNvSpPr/>
          <p:nvPr/>
        </p:nvSpPr>
        <p:spPr>
          <a:xfrm>
            <a:off x="17198102" y="10686257"/>
            <a:ext cx="370889" cy="354895"/>
          </a:xfrm>
          <a:custGeom>
            <a:avLst/>
            <a:gdLst/>
            <a:ahLst/>
            <a:cxnLst>
              <a:cxn ang="0">
                <a:pos x="wd2" y="hd2"/>
              </a:cxn>
              <a:cxn ang="5400000">
                <a:pos x="wd2" y="hd2"/>
              </a:cxn>
              <a:cxn ang="10800000">
                <a:pos x="wd2" y="hd2"/>
              </a:cxn>
              <a:cxn ang="16200000">
                <a:pos x="wd2" y="hd2"/>
              </a:cxn>
            </a:cxnLst>
            <a:rect l="0" t="0" r="r" b="b"/>
            <a:pathLst>
              <a:path w="21600" h="21600" extrusionOk="0">
                <a:moveTo>
                  <a:pt x="9483" y="13093"/>
                </a:moveTo>
                <a:cubicBezTo>
                  <a:pt x="9483" y="12761"/>
                  <a:pt x="9114" y="12374"/>
                  <a:pt x="8587" y="12374"/>
                </a:cubicBezTo>
                <a:cubicBezTo>
                  <a:pt x="5584" y="12374"/>
                  <a:pt x="5584" y="12374"/>
                  <a:pt x="5584" y="12374"/>
                </a:cubicBezTo>
                <a:cubicBezTo>
                  <a:pt x="5058" y="12374"/>
                  <a:pt x="4741" y="12761"/>
                  <a:pt x="4741" y="13093"/>
                </a:cubicBezTo>
                <a:cubicBezTo>
                  <a:pt x="4741" y="16407"/>
                  <a:pt x="4741" y="16407"/>
                  <a:pt x="4741" y="16407"/>
                </a:cubicBezTo>
                <a:cubicBezTo>
                  <a:pt x="4741" y="16794"/>
                  <a:pt x="5058" y="17181"/>
                  <a:pt x="5584" y="17181"/>
                </a:cubicBezTo>
                <a:cubicBezTo>
                  <a:pt x="8587" y="17181"/>
                  <a:pt x="8587" y="17181"/>
                  <a:pt x="8587" y="17181"/>
                </a:cubicBezTo>
                <a:cubicBezTo>
                  <a:pt x="9114" y="17181"/>
                  <a:pt x="9483" y="16794"/>
                  <a:pt x="9483" y="16407"/>
                </a:cubicBezTo>
                <a:lnTo>
                  <a:pt x="9483" y="13093"/>
                </a:lnTo>
                <a:close/>
                <a:moveTo>
                  <a:pt x="6322" y="14032"/>
                </a:moveTo>
                <a:cubicBezTo>
                  <a:pt x="7692" y="14032"/>
                  <a:pt x="7692" y="14032"/>
                  <a:pt x="7692" y="14032"/>
                </a:cubicBezTo>
                <a:cubicBezTo>
                  <a:pt x="7692" y="15523"/>
                  <a:pt x="7692" y="15523"/>
                  <a:pt x="7692" y="15523"/>
                </a:cubicBezTo>
                <a:cubicBezTo>
                  <a:pt x="6322" y="15523"/>
                  <a:pt x="6322" y="15523"/>
                  <a:pt x="6322" y="15523"/>
                </a:cubicBezTo>
                <a:lnTo>
                  <a:pt x="6322" y="14032"/>
                </a:lnTo>
                <a:close/>
                <a:moveTo>
                  <a:pt x="21231" y="5745"/>
                </a:moveTo>
                <a:cubicBezTo>
                  <a:pt x="19335" y="3536"/>
                  <a:pt x="19335" y="3536"/>
                  <a:pt x="19335" y="3536"/>
                </a:cubicBezTo>
                <a:cubicBezTo>
                  <a:pt x="19335" y="939"/>
                  <a:pt x="19335" y="939"/>
                  <a:pt x="19335" y="939"/>
                </a:cubicBezTo>
                <a:cubicBezTo>
                  <a:pt x="19335" y="387"/>
                  <a:pt x="18808" y="0"/>
                  <a:pt x="18281" y="0"/>
                </a:cubicBezTo>
                <a:cubicBezTo>
                  <a:pt x="3319" y="0"/>
                  <a:pt x="3319" y="0"/>
                  <a:pt x="3319" y="0"/>
                </a:cubicBezTo>
                <a:cubicBezTo>
                  <a:pt x="2792" y="0"/>
                  <a:pt x="2423" y="387"/>
                  <a:pt x="2423" y="939"/>
                </a:cubicBezTo>
                <a:cubicBezTo>
                  <a:pt x="2423" y="3536"/>
                  <a:pt x="2423" y="3536"/>
                  <a:pt x="2423" y="3536"/>
                </a:cubicBezTo>
                <a:cubicBezTo>
                  <a:pt x="316" y="5745"/>
                  <a:pt x="316" y="5745"/>
                  <a:pt x="316" y="5745"/>
                </a:cubicBezTo>
                <a:cubicBezTo>
                  <a:pt x="158" y="5911"/>
                  <a:pt x="0" y="6298"/>
                  <a:pt x="0" y="6463"/>
                </a:cubicBezTo>
                <a:cubicBezTo>
                  <a:pt x="0" y="8894"/>
                  <a:pt x="0" y="8894"/>
                  <a:pt x="0" y="8894"/>
                </a:cubicBezTo>
                <a:cubicBezTo>
                  <a:pt x="0" y="9447"/>
                  <a:pt x="527" y="9778"/>
                  <a:pt x="1054" y="9778"/>
                </a:cubicBezTo>
                <a:cubicBezTo>
                  <a:pt x="20704" y="9778"/>
                  <a:pt x="20704" y="9778"/>
                  <a:pt x="20704" y="9778"/>
                </a:cubicBezTo>
                <a:cubicBezTo>
                  <a:pt x="21231" y="9778"/>
                  <a:pt x="21600" y="9447"/>
                  <a:pt x="21600" y="8894"/>
                </a:cubicBezTo>
                <a:cubicBezTo>
                  <a:pt x="21600" y="6463"/>
                  <a:pt x="21600" y="6463"/>
                  <a:pt x="21600" y="6463"/>
                </a:cubicBezTo>
                <a:cubicBezTo>
                  <a:pt x="21600" y="6298"/>
                  <a:pt x="21442" y="5911"/>
                  <a:pt x="21231" y="5745"/>
                </a:cubicBezTo>
                <a:close/>
                <a:moveTo>
                  <a:pt x="17385" y="2044"/>
                </a:moveTo>
                <a:cubicBezTo>
                  <a:pt x="17385" y="3149"/>
                  <a:pt x="17385" y="3149"/>
                  <a:pt x="17385" y="3149"/>
                </a:cubicBezTo>
                <a:cubicBezTo>
                  <a:pt x="4215" y="3149"/>
                  <a:pt x="4215" y="3149"/>
                  <a:pt x="4215" y="3149"/>
                </a:cubicBezTo>
                <a:cubicBezTo>
                  <a:pt x="4215" y="2044"/>
                  <a:pt x="4215" y="2044"/>
                  <a:pt x="4215" y="2044"/>
                </a:cubicBezTo>
                <a:lnTo>
                  <a:pt x="17385" y="2044"/>
                </a:lnTo>
                <a:close/>
                <a:moveTo>
                  <a:pt x="19651" y="7955"/>
                </a:moveTo>
                <a:cubicBezTo>
                  <a:pt x="1897" y="7955"/>
                  <a:pt x="1897" y="7955"/>
                  <a:pt x="1897" y="7955"/>
                </a:cubicBezTo>
                <a:cubicBezTo>
                  <a:pt x="1897" y="6850"/>
                  <a:pt x="1897" y="6850"/>
                  <a:pt x="1897" y="6850"/>
                </a:cubicBezTo>
                <a:cubicBezTo>
                  <a:pt x="3846" y="5027"/>
                  <a:pt x="3846" y="5027"/>
                  <a:pt x="3846" y="5027"/>
                </a:cubicBezTo>
                <a:cubicBezTo>
                  <a:pt x="17754" y="5027"/>
                  <a:pt x="17754" y="5027"/>
                  <a:pt x="17754" y="5027"/>
                </a:cubicBezTo>
                <a:cubicBezTo>
                  <a:pt x="19651" y="6850"/>
                  <a:pt x="19651" y="6850"/>
                  <a:pt x="19651" y="6850"/>
                </a:cubicBezTo>
                <a:lnTo>
                  <a:pt x="19651" y="7955"/>
                </a:lnTo>
                <a:close/>
                <a:moveTo>
                  <a:pt x="20178" y="11822"/>
                </a:moveTo>
                <a:cubicBezTo>
                  <a:pt x="20178" y="20661"/>
                  <a:pt x="20178" y="20661"/>
                  <a:pt x="20178" y="20661"/>
                </a:cubicBezTo>
                <a:cubicBezTo>
                  <a:pt x="20178" y="21213"/>
                  <a:pt x="19861" y="21600"/>
                  <a:pt x="19335" y="21600"/>
                </a:cubicBezTo>
                <a:cubicBezTo>
                  <a:pt x="15963" y="21600"/>
                  <a:pt x="15963" y="21600"/>
                  <a:pt x="15963" y="21600"/>
                </a:cubicBezTo>
                <a:cubicBezTo>
                  <a:pt x="15436" y="21600"/>
                  <a:pt x="15120" y="21213"/>
                  <a:pt x="15120" y="20661"/>
                </a:cubicBezTo>
                <a:cubicBezTo>
                  <a:pt x="15120" y="15523"/>
                  <a:pt x="15120" y="15523"/>
                  <a:pt x="15120" y="15523"/>
                </a:cubicBezTo>
                <a:cubicBezTo>
                  <a:pt x="13013" y="15523"/>
                  <a:pt x="13013" y="15523"/>
                  <a:pt x="13013" y="15523"/>
                </a:cubicBezTo>
                <a:cubicBezTo>
                  <a:pt x="13013" y="20661"/>
                  <a:pt x="13013" y="20661"/>
                  <a:pt x="13013" y="20661"/>
                </a:cubicBezTo>
                <a:cubicBezTo>
                  <a:pt x="13013" y="21213"/>
                  <a:pt x="12486" y="21600"/>
                  <a:pt x="11959" y="21600"/>
                </a:cubicBezTo>
                <a:cubicBezTo>
                  <a:pt x="2423" y="21600"/>
                  <a:pt x="2423" y="21600"/>
                  <a:pt x="2423" y="21600"/>
                </a:cubicBezTo>
                <a:cubicBezTo>
                  <a:pt x="1897" y="21600"/>
                  <a:pt x="1370" y="21213"/>
                  <a:pt x="1370" y="20661"/>
                </a:cubicBezTo>
                <a:cubicBezTo>
                  <a:pt x="1370" y="11822"/>
                  <a:pt x="1370" y="11822"/>
                  <a:pt x="1370" y="11822"/>
                </a:cubicBezTo>
                <a:cubicBezTo>
                  <a:pt x="1370" y="11270"/>
                  <a:pt x="1897" y="10883"/>
                  <a:pt x="2423" y="10883"/>
                </a:cubicBezTo>
                <a:cubicBezTo>
                  <a:pt x="3003" y="10883"/>
                  <a:pt x="3319" y="11270"/>
                  <a:pt x="3319" y="11822"/>
                </a:cubicBezTo>
                <a:cubicBezTo>
                  <a:pt x="3319" y="19722"/>
                  <a:pt x="3319" y="19722"/>
                  <a:pt x="3319" y="19722"/>
                </a:cubicBezTo>
                <a:cubicBezTo>
                  <a:pt x="11063" y="19722"/>
                  <a:pt x="11063" y="19722"/>
                  <a:pt x="11063" y="19722"/>
                </a:cubicBezTo>
                <a:cubicBezTo>
                  <a:pt x="11063" y="14418"/>
                  <a:pt x="11063" y="14418"/>
                  <a:pt x="11063" y="14418"/>
                </a:cubicBezTo>
                <a:cubicBezTo>
                  <a:pt x="11063" y="13866"/>
                  <a:pt x="11432" y="13479"/>
                  <a:pt x="11959" y="13479"/>
                </a:cubicBezTo>
                <a:cubicBezTo>
                  <a:pt x="15963" y="13479"/>
                  <a:pt x="15963" y="13479"/>
                  <a:pt x="15963" y="13479"/>
                </a:cubicBezTo>
                <a:cubicBezTo>
                  <a:pt x="16490" y="13479"/>
                  <a:pt x="16859" y="13866"/>
                  <a:pt x="16859" y="14418"/>
                </a:cubicBezTo>
                <a:cubicBezTo>
                  <a:pt x="16859" y="19722"/>
                  <a:pt x="16859" y="19722"/>
                  <a:pt x="16859" y="19722"/>
                </a:cubicBezTo>
                <a:cubicBezTo>
                  <a:pt x="18281" y="19722"/>
                  <a:pt x="18281" y="19722"/>
                  <a:pt x="18281" y="19722"/>
                </a:cubicBezTo>
                <a:cubicBezTo>
                  <a:pt x="18281" y="11822"/>
                  <a:pt x="18281" y="11822"/>
                  <a:pt x="18281" y="11822"/>
                </a:cubicBezTo>
                <a:cubicBezTo>
                  <a:pt x="18281" y="11270"/>
                  <a:pt x="18808" y="10883"/>
                  <a:pt x="19335" y="10883"/>
                </a:cubicBezTo>
                <a:cubicBezTo>
                  <a:pt x="19861" y="10883"/>
                  <a:pt x="20178" y="11270"/>
                  <a:pt x="20178" y="1182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3" name="Shape 3013"/>
          <p:cNvSpPr/>
          <p:nvPr/>
        </p:nvSpPr>
        <p:spPr>
          <a:xfrm>
            <a:off x="18095190" y="10695842"/>
            <a:ext cx="368855" cy="341309"/>
          </a:xfrm>
          <a:custGeom>
            <a:avLst/>
            <a:gdLst/>
            <a:ahLst/>
            <a:cxnLst>
              <a:cxn ang="0">
                <a:pos x="wd2" y="hd2"/>
              </a:cxn>
              <a:cxn ang="5400000">
                <a:pos x="wd2" y="hd2"/>
              </a:cxn>
              <a:cxn ang="10800000">
                <a:pos x="wd2" y="hd2"/>
              </a:cxn>
              <a:cxn ang="16200000">
                <a:pos x="wd2" y="hd2"/>
              </a:cxn>
            </a:cxnLst>
            <a:rect l="0" t="0" r="r" b="b"/>
            <a:pathLst>
              <a:path w="20809" h="21500" extrusionOk="0">
                <a:moveTo>
                  <a:pt x="18805" y="19781"/>
                </a:moveTo>
                <a:cubicBezTo>
                  <a:pt x="19162" y="20182"/>
                  <a:pt x="19162" y="20755"/>
                  <a:pt x="18805" y="21099"/>
                </a:cubicBezTo>
                <a:cubicBezTo>
                  <a:pt x="18651" y="21328"/>
                  <a:pt x="18294" y="21500"/>
                  <a:pt x="18141" y="21500"/>
                </a:cubicBezTo>
                <a:cubicBezTo>
                  <a:pt x="17937" y="21500"/>
                  <a:pt x="17630" y="21328"/>
                  <a:pt x="17426" y="21099"/>
                </a:cubicBezTo>
                <a:cubicBezTo>
                  <a:pt x="10277" y="13078"/>
                  <a:pt x="10277" y="13078"/>
                  <a:pt x="10277" y="13078"/>
                </a:cubicBezTo>
                <a:cubicBezTo>
                  <a:pt x="3128" y="21099"/>
                  <a:pt x="3128" y="21099"/>
                  <a:pt x="3128" y="21099"/>
                </a:cubicBezTo>
                <a:cubicBezTo>
                  <a:pt x="2975" y="21328"/>
                  <a:pt x="2822" y="21500"/>
                  <a:pt x="2464" y="21500"/>
                </a:cubicBezTo>
                <a:cubicBezTo>
                  <a:pt x="2311" y="21500"/>
                  <a:pt x="2107" y="21328"/>
                  <a:pt x="1954" y="21099"/>
                </a:cubicBezTo>
                <a:cubicBezTo>
                  <a:pt x="1443" y="20755"/>
                  <a:pt x="1443" y="20182"/>
                  <a:pt x="1800" y="19781"/>
                </a:cubicBezTo>
                <a:cubicBezTo>
                  <a:pt x="8949" y="11588"/>
                  <a:pt x="8949" y="11588"/>
                  <a:pt x="8949" y="11588"/>
                </a:cubicBezTo>
                <a:cubicBezTo>
                  <a:pt x="7724" y="10213"/>
                  <a:pt x="7724" y="10213"/>
                  <a:pt x="7724" y="10213"/>
                </a:cubicBezTo>
                <a:cubicBezTo>
                  <a:pt x="7571" y="10442"/>
                  <a:pt x="7571" y="10442"/>
                  <a:pt x="7571" y="10442"/>
                </a:cubicBezTo>
                <a:cubicBezTo>
                  <a:pt x="7060" y="11187"/>
                  <a:pt x="6192" y="11359"/>
                  <a:pt x="5375" y="11359"/>
                </a:cubicBezTo>
                <a:cubicBezTo>
                  <a:pt x="4660" y="11359"/>
                  <a:pt x="3843" y="11187"/>
                  <a:pt x="3332" y="10442"/>
                </a:cubicBezTo>
                <a:cubicBezTo>
                  <a:pt x="268" y="7176"/>
                  <a:pt x="268" y="7176"/>
                  <a:pt x="268" y="7176"/>
                </a:cubicBezTo>
                <a:cubicBezTo>
                  <a:pt x="-89" y="6775"/>
                  <a:pt x="-89" y="6031"/>
                  <a:pt x="268" y="5629"/>
                </a:cubicBezTo>
                <a:cubicBezTo>
                  <a:pt x="575" y="5286"/>
                  <a:pt x="1085" y="5286"/>
                  <a:pt x="1443" y="5629"/>
                </a:cubicBezTo>
                <a:cubicBezTo>
                  <a:pt x="4507" y="9067"/>
                  <a:pt x="4507" y="9067"/>
                  <a:pt x="4507" y="9067"/>
                </a:cubicBezTo>
                <a:cubicBezTo>
                  <a:pt x="4864" y="9296"/>
                  <a:pt x="5017" y="9468"/>
                  <a:pt x="5375" y="9468"/>
                </a:cubicBezTo>
                <a:cubicBezTo>
                  <a:pt x="5681" y="9468"/>
                  <a:pt x="6039" y="9296"/>
                  <a:pt x="6396" y="9067"/>
                </a:cubicBezTo>
                <a:cubicBezTo>
                  <a:pt x="6549" y="8895"/>
                  <a:pt x="6549" y="8895"/>
                  <a:pt x="6549" y="8895"/>
                </a:cubicBezTo>
                <a:cubicBezTo>
                  <a:pt x="2617" y="4484"/>
                  <a:pt x="2617" y="4484"/>
                  <a:pt x="2617" y="4484"/>
                </a:cubicBezTo>
                <a:cubicBezTo>
                  <a:pt x="2311" y="4082"/>
                  <a:pt x="2311" y="3338"/>
                  <a:pt x="2617" y="2994"/>
                </a:cubicBezTo>
                <a:cubicBezTo>
                  <a:pt x="2975" y="2593"/>
                  <a:pt x="3485" y="2593"/>
                  <a:pt x="3843" y="2994"/>
                </a:cubicBezTo>
                <a:cubicBezTo>
                  <a:pt x="7724" y="7348"/>
                  <a:pt x="7724" y="7348"/>
                  <a:pt x="7724" y="7348"/>
                </a:cubicBezTo>
                <a:cubicBezTo>
                  <a:pt x="7928" y="7176"/>
                  <a:pt x="7928" y="7176"/>
                  <a:pt x="7928" y="7176"/>
                </a:cubicBezTo>
                <a:cubicBezTo>
                  <a:pt x="8439" y="6603"/>
                  <a:pt x="8439" y="5629"/>
                  <a:pt x="7928" y="5056"/>
                </a:cubicBezTo>
                <a:cubicBezTo>
                  <a:pt x="5017" y="1791"/>
                  <a:pt x="5017" y="1791"/>
                  <a:pt x="5017" y="1791"/>
                </a:cubicBezTo>
                <a:cubicBezTo>
                  <a:pt x="4660" y="1447"/>
                  <a:pt x="4660" y="702"/>
                  <a:pt x="5017" y="301"/>
                </a:cubicBezTo>
                <a:cubicBezTo>
                  <a:pt x="5375" y="-100"/>
                  <a:pt x="5885" y="-100"/>
                  <a:pt x="6192" y="301"/>
                </a:cubicBezTo>
                <a:cubicBezTo>
                  <a:pt x="9256" y="3739"/>
                  <a:pt x="9256" y="3739"/>
                  <a:pt x="9256" y="3739"/>
                </a:cubicBezTo>
                <a:cubicBezTo>
                  <a:pt x="10481" y="5056"/>
                  <a:pt x="10481" y="7176"/>
                  <a:pt x="9256" y="8494"/>
                </a:cubicBezTo>
                <a:cubicBezTo>
                  <a:pt x="9102" y="8895"/>
                  <a:pt x="9102" y="8895"/>
                  <a:pt x="9102" y="8895"/>
                </a:cubicBezTo>
                <a:cubicBezTo>
                  <a:pt x="10277" y="10213"/>
                  <a:pt x="10277" y="10213"/>
                  <a:pt x="10277" y="10213"/>
                </a:cubicBezTo>
                <a:cubicBezTo>
                  <a:pt x="18294" y="1046"/>
                  <a:pt x="18294" y="1046"/>
                  <a:pt x="18294" y="1046"/>
                </a:cubicBezTo>
                <a:cubicBezTo>
                  <a:pt x="18498" y="874"/>
                  <a:pt x="18651" y="702"/>
                  <a:pt x="18958" y="702"/>
                </a:cubicBezTo>
                <a:cubicBezTo>
                  <a:pt x="19162" y="702"/>
                  <a:pt x="19315" y="874"/>
                  <a:pt x="19468" y="1046"/>
                </a:cubicBezTo>
                <a:cubicBezTo>
                  <a:pt x="21511" y="3338"/>
                  <a:pt x="21205" y="6432"/>
                  <a:pt x="18651" y="9296"/>
                </a:cubicBezTo>
                <a:cubicBezTo>
                  <a:pt x="15588" y="12734"/>
                  <a:pt x="15588" y="12734"/>
                  <a:pt x="15588" y="12734"/>
                </a:cubicBezTo>
                <a:cubicBezTo>
                  <a:pt x="15230" y="13078"/>
                  <a:pt x="14720" y="13078"/>
                  <a:pt x="14362" y="12734"/>
                </a:cubicBezTo>
                <a:cubicBezTo>
                  <a:pt x="14056" y="12333"/>
                  <a:pt x="14056" y="11760"/>
                  <a:pt x="14362" y="11359"/>
                </a:cubicBezTo>
                <a:cubicBezTo>
                  <a:pt x="17426" y="7921"/>
                  <a:pt x="17426" y="7921"/>
                  <a:pt x="17426" y="7921"/>
                </a:cubicBezTo>
                <a:cubicBezTo>
                  <a:pt x="19315" y="5801"/>
                  <a:pt x="19162" y="4312"/>
                  <a:pt x="18805" y="3338"/>
                </a:cubicBezTo>
                <a:cubicBezTo>
                  <a:pt x="11502" y="11588"/>
                  <a:pt x="11502" y="11588"/>
                  <a:pt x="11502" y="11588"/>
                </a:cubicBezTo>
                <a:lnTo>
                  <a:pt x="18805" y="19781"/>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4" name="Shape 3014"/>
          <p:cNvSpPr/>
          <p:nvPr/>
        </p:nvSpPr>
        <p:spPr>
          <a:xfrm>
            <a:off x="18997102" y="10750220"/>
            <a:ext cx="354893" cy="226970"/>
          </a:xfrm>
          <a:custGeom>
            <a:avLst/>
            <a:gdLst/>
            <a:ahLst/>
            <a:cxnLst>
              <a:cxn ang="0">
                <a:pos x="wd2" y="hd2"/>
              </a:cxn>
              <a:cxn ang="5400000">
                <a:pos x="wd2" y="hd2"/>
              </a:cxn>
              <a:cxn ang="10800000">
                <a:pos x="wd2" y="hd2"/>
              </a:cxn>
              <a:cxn ang="16200000">
                <a:pos x="wd2" y="hd2"/>
              </a:cxn>
            </a:cxnLst>
            <a:rect l="0" t="0" r="r" b="b"/>
            <a:pathLst>
              <a:path w="21600" h="21600" extrusionOk="0">
                <a:moveTo>
                  <a:pt x="18498" y="1807"/>
                </a:moveTo>
                <a:cubicBezTo>
                  <a:pt x="18498" y="20137"/>
                  <a:pt x="18498" y="20137"/>
                  <a:pt x="18498" y="20137"/>
                </a:cubicBezTo>
                <a:cubicBezTo>
                  <a:pt x="18498" y="20998"/>
                  <a:pt x="18111" y="21600"/>
                  <a:pt x="17557" y="21600"/>
                </a:cubicBezTo>
                <a:cubicBezTo>
                  <a:pt x="17003" y="21600"/>
                  <a:pt x="16449" y="20998"/>
                  <a:pt x="16449" y="20137"/>
                </a:cubicBezTo>
                <a:cubicBezTo>
                  <a:pt x="16449" y="12392"/>
                  <a:pt x="16449" y="12392"/>
                  <a:pt x="16449" y="12392"/>
                </a:cubicBezTo>
                <a:cubicBezTo>
                  <a:pt x="5206" y="12392"/>
                  <a:pt x="5206" y="12392"/>
                  <a:pt x="5206" y="12392"/>
                </a:cubicBezTo>
                <a:cubicBezTo>
                  <a:pt x="5206" y="20137"/>
                  <a:pt x="5206" y="20137"/>
                  <a:pt x="5206" y="20137"/>
                </a:cubicBezTo>
                <a:cubicBezTo>
                  <a:pt x="5206" y="20998"/>
                  <a:pt x="4818" y="21600"/>
                  <a:pt x="4265" y="21600"/>
                </a:cubicBezTo>
                <a:cubicBezTo>
                  <a:pt x="3711" y="21600"/>
                  <a:pt x="3157" y="20998"/>
                  <a:pt x="3157" y="20137"/>
                </a:cubicBezTo>
                <a:cubicBezTo>
                  <a:pt x="3157" y="1807"/>
                  <a:pt x="3157" y="1807"/>
                  <a:pt x="3157" y="1807"/>
                </a:cubicBezTo>
                <a:cubicBezTo>
                  <a:pt x="3157" y="861"/>
                  <a:pt x="3711" y="0"/>
                  <a:pt x="4265" y="0"/>
                </a:cubicBezTo>
                <a:cubicBezTo>
                  <a:pt x="4818" y="0"/>
                  <a:pt x="5206" y="861"/>
                  <a:pt x="5206" y="1807"/>
                </a:cubicBezTo>
                <a:cubicBezTo>
                  <a:pt x="5206" y="9208"/>
                  <a:pt x="5206" y="9208"/>
                  <a:pt x="5206" y="9208"/>
                </a:cubicBezTo>
                <a:cubicBezTo>
                  <a:pt x="16449" y="9208"/>
                  <a:pt x="16449" y="9208"/>
                  <a:pt x="16449" y="9208"/>
                </a:cubicBezTo>
                <a:cubicBezTo>
                  <a:pt x="16449" y="1807"/>
                  <a:pt x="16449" y="1807"/>
                  <a:pt x="16449" y="1807"/>
                </a:cubicBezTo>
                <a:cubicBezTo>
                  <a:pt x="16449" y="861"/>
                  <a:pt x="17003" y="0"/>
                  <a:pt x="17557" y="0"/>
                </a:cubicBezTo>
                <a:cubicBezTo>
                  <a:pt x="18111" y="0"/>
                  <a:pt x="18498" y="861"/>
                  <a:pt x="18498" y="1807"/>
                </a:cubicBezTo>
                <a:close/>
                <a:moveTo>
                  <a:pt x="942" y="3786"/>
                </a:moveTo>
                <a:cubicBezTo>
                  <a:pt x="388" y="3786"/>
                  <a:pt x="0" y="4647"/>
                  <a:pt x="0" y="5508"/>
                </a:cubicBezTo>
                <a:cubicBezTo>
                  <a:pt x="0" y="16437"/>
                  <a:pt x="0" y="16437"/>
                  <a:pt x="0" y="16437"/>
                </a:cubicBezTo>
                <a:cubicBezTo>
                  <a:pt x="0" y="16953"/>
                  <a:pt x="388" y="17814"/>
                  <a:pt x="942" y="17814"/>
                </a:cubicBezTo>
                <a:cubicBezTo>
                  <a:pt x="1495" y="17814"/>
                  <a:pt x="2049" y="16953"/>
                  <a:pt x="2049" y="16437"/>
                </a:cubicBezTo>
                <a:cubicBezTo>
                  <a:pt x="2049" y="5508"/>
                  <a:pt x="2049" y="5508"/>
                  <a:pt x="2049" y="5508"/>
                </a:cubicBezTo>
                <a:cubicBezTo>
                  <a:pt x="2049" y="4647"/>
                  <a:pt x="1495" y="3786"/>
                  <a:pt x="942" y="3786"/>
                </a:cubicBezTo>
                <a:close/>
                <a:moveTo>
                  <a:pt x="20714" y="3786"/>
                </a:moveTo>
                <a:cubicBezTo>
                  <a:pt x="20160" y="3786"/>
                  <a:pt x="19772" y="4647"/>
                  <a:pt x="19772" y="5508"/>
                </a:cubicBezTo>
                <a:cubicBezTo>
                  <a:pt x="19772" y="16437"/>
                  <a:pt x="19772" y="16437"/>
                  <a:pt x="19772" y="16437"/>
                </a:cubicBezTo>
                <a:cubicBezTo>
                  <a:pt x="19772" y="16953"/>
                  <a:pt x="20160" y="17814"/>
                  <a:pt x="20714" y="17814"/>
                </a:cubicBezTo>
                <a:cubicBezTo>
                  <a:pt x="21268" y="17814"/>
                  <a:pt x="21600" y="16953"/>
                  <a:pt x="21600" y="16437"/>
                </a:cubicBezTo>
                <a:cubicBezTo>
                  <a:pt x="21600" y="5508"/>
                  <a:pt x="21600" y="5508"/>
                  <a:pt x="21600" y="5508"/>
                </a:cubicBezTo>
                <a:cubicBezTo>
                  <a:pt x="21600" y="4647"/>
                  <a:pt x="21268" y="3786"/>
                  <a:pt x="20714" y="378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5" name="Shape 3015"/>
          <p:cNvSpPr/>
          <p:nvPr/>
        </p:nvSpPr>
        <p:spPr>
          <a:xfrm>
            <a:off x="19892604" y="10686257"/>
            <a:ext cx="354893" cy="354895"/>
          </a:xfrm>
          <a:custGeom>
            <a:avLst/>
            <a:gdLst/>
            <a:ahLst/>
            <a:cxnLst>
              <a:cxn ang="0">
                <a:pos x="wd2" y="hd2"/>
              </a:cxn>
              <a:cxn ang="5400000">
                <a:pos x="wd2" y="hd2"/>
              </a:cxn>
              <a:cxn ang="10800000">
                <a:pos x="wd2" y="hd2"/>
              </a:cxn>
              <a:cxn ang="16200000">
                <a:pos x="wd2" y="hd2"/>
              </a:cxn>
            </a:cxnLst>
            <a:rect l="0" t="0" r="r" b="b"/>
            <a:pathLst>
              <a:path w="21600" h="21600" extrusionOk="0">
                <a:moveTo>
                  <a:pt x="19994" y="1657"/>
                </a:moveTo>
                <a:cubicBezTo>
                  <a:pt x="18831" y="552"/>
                  <a:pt x="17391" y="0"/>
                  <a:pt x="15895" y="0"/>
                </a:cubicBezTo>
                <a:cubicBezTo>
                  <a:pt x="14455" y="0"/>
                  <a:pt x="12960" y="552"/>
                  <a:pt x="11852" y="1657"/>
                </a:cubicBezTo>
                <a:cubicBezTo>
                  <a:pt x="1662" y="11822"/>
                  <a:pt x="1662" y="11822"/>
                  <a:pt x="1662" y="11822"/>
                </a:cubicBezTo>
                <a:cubicBezTo>
                  <a:pt x="554" y="12927"/>
                  <a:pt x="0" y="14418"/>
                  <a:pt x="0" y="15855"/>
                </a:cubicBezTo>
                <a:cubicBezTo>
                  <a:pt x="0" y="17346"/>
                  <a:pt x="554" y="18838"/>
                  <a:pt x="1662" y="19943"/>
                </a:cubicBezTo>
                <a:cubicBezTo>
                  <a:pt x="2769" y="21048"/>
                  <a:pt x="4265" y="21600"/>
                  <a:pt x="5760" y="21600"/>
                </a:cubicBezTo>
                <a:cubicBezTo>
                  <a:pt x="7422" y="21600"/>
                  <a:pt x="8862" y="21048"/>
                  <a:pt x="9803" y="19943"/>
                </a:cubicBezTo>
                <a:cubicBezTo>
                  <a:pt x="19994" y="9778"/>
                  <a:pt x="19994" y="9778"/>
                  <a:pt x="19994" y="9778"/>
                </a:cubicBezTo>
                <a:cubicBezTo>
                  <a:pt x="21102" y="8894"/>
                  <a:pt x="21600" y="7403"/>
                  <a:pt x="21600" y="5745"/>
                </a:cubicBezTo>
                <a:cubicBezTo>
                  <a:pt x="21600" y="4254"/>
                  <a:pt x="21102" y="2817"/>
                  <a:pt x="19994" y="1657"/>
                </a:cubicBezTo>
                <a:close/>
                <a:moveTo>
                  <a:pt x="8529" y="18617"/>
                </a:moveTo>
                <a:cubicBezTo>
                  <a:pt x="7754" y="19390"/>
                  <a:pt x="6868" y="19722"/>
                  <a:pt x="5760" y="19722"/>
                </a:cubicBezTo>
                <a:cubicBezTo>
                  <a:pt x="4818" y="19722"/>
                  <a:pt x="3877" y="19390"/>
                  <a:pt x="3157" y="18617"/>
                </a:cubicBezTo>
                <a:cubicBezTo>
                  <a:pt x="2437" y="17899"/>
                  <a:pt x="2049" y="16960"/>
                  <a:pt x="2049" y="15855"/>
                </a:cubicBezTo>
                <a:cubicBezTo>
                  <a:pt x="2049" y="14971"/>
                  <a:pt x="2437" y="13866"/>
                  <a:pt x="3157" y="13093"/>
                </a:cubicBezTo>
                <a:cubicBezTo>
                  <a:pt x="7200" y="9060"/>
                  <a:pt x="7200" y="9060"/>
                  <a:pt x="7200" y="9060"/>
                </a:cubicBezTo>
                <a:cubicBezTo>
                  <a:pt x="8308" y="9778"/>
                  <a:pt x="11077" y="11822"/>
                  <a:pt x="12572" y="14418"/>
                </a:cubicBezTo>
                <a:lnTo>
                  <a:pt x="8529" y="18617"/>
                </a:lnTo>
                <a:close/>
                <a:moveTo>
                  <a:pt x="18665" y="8507"/>
                </a:moveTo>
                <a:cubicBezTo>
                  <a:pt x="13846" y="13093"/>
                  <a:pt x="13846" y="13093"/>
                  <a:pt x="13846" y="13093"/>
                </a:cubicBezTo>
                <a:cubicBezTo>
                  <a:pt x="12406" y="10717"/>
                  <a:pt x="9803" y="8673"/>
                  <a:pt x="8529" y="7789"/>
                </a:cubicBezTo>
                <a:cubicBezTo>
                  <a:pt x="13126" y="3149"/>
                  <a:pt x="13126" y="3149"/>
                  <a:pt x="13126" y="3149"/>
                </a:cubicBezTo>
                <a:cubicBezTo>
                  <a:pt x="13846" y="2431"/>
                  <a:pt x="14954" y="2044"/>
                  <a:pt x="15895" y="2044"/>
                </a:cubicBezTo>
                <a:cubicBezTo>
                  <a:pt x="17003" y="2044"/>
                  <a:pt x="17945" y="2431"/>
                  <a:pt x="18665" y="3149"/>
                </a:cubicBezTo>
                <a:cubicBezTo>
                  <a:pt x="19385" y="3867"/>
                  <a:pt x="19772" y="4806"/>
                  <a:pt x="19772" y="5745"/>
                </a:cubicBezTo>
                <a:cubicBezTo>
                  <a:pt x="19772" y="6850"/>
                  <a:pt x="19385" y="7789"/>
                  <a:pt x="18665" y="8507"/>
                </a:cubicBezTo>
                <a:close/>
                <a:moveTo>
                  <a:pt x="13680" y="5580"/>
                </a:moveTo>
                <a:cubicBezTo>
                  <a:pt x="14068" y="5911"/>
                  <a:pt x="14068" y="6463"/>
                  <a:pt x="13680" y="6850"/>
                </a:cubicBezTo>
                <a:cubicBezTo>
                  <a:pt x="12572" y="7955"/>
                  <a:pt x="12572" y="7955"/>
                  <a:pt x="12572" y="7955"/>
                </a:cubicBezTo>
                <a:cubicBezTo>
                  <a:pt x="12406" y="8121"/>
                  <a:pt x="12018" y="8342"/>
                  <a:pt x="11852" y="8342"/>
                </a:cubicBezTo>
                <a:cubicBezTo>
                  <a:pt x="11631" y="8342"/>
                  <a:pt x="11465" y="8121"/>
                  <a:pt x="11298" y="7955"/>
                </a:cubicBezTo>
                <a:cubicBezTo>
                  <a:pt x="10911" y="7568"/>
                  <a:pt x="10911" y="7016"/>
                  <a:pt x="11298" y="6850"/>
                </a:cubicBezTo>
                <a:cubicBezTo>
                  <a:pt x="12406" y="5580"/>
                  <a:pt x="12406" y="5580"/>
                  <a:pt x="12406" y="5580"/>
                </a:cubicBezTo>
                <a:cubicBezTo>
                  <a:pt x="12738" y="5193"/>
                  <a:pt x="13292" y="5193"/>
                  <a:pt x="13680" y="5580"/>
                </a:cubicBezTo>
                <a:close/>
                <a:moveTo>
                  <a:pt x="15729" y="3536"/>
                </a:moveTo>
                <a:cubicBezTo>
                  <a:pt x="15895" y="3701"/>
                  <a:pt x="15895" y="4088"/>
                  <a:pt x="15895" y="4254"/>
                </a:cubicBezTo>
                <a:cubicBezTo>
                  <a:pt x="15895" y="4640"/>
                  <a:pt x="15895" y="4806"/>
                  <a:pt x="15729" y="5027"/>
                </a:cubicBezTo>
                <a:cubicBezTo>
                  <a:pt x="15508" y="5193"/>
                  <a:pt x="15175" y="5359"/>
                  <a:pt x="14954" y="5359"/>
                </a:cubicBezTo>
                <a:cubicBezTo>
                  <a:pt x="14788" y="5359"/>
                  <a:pt x="14455" y="5193"/>
                  <a:pt x="14234" y="5027"/>
                </a:cubicBezTo>
                <a:cubicBezTo>
                  <a:pt x="14068" y="4806"/>
                  <a:pt x="14068" y="4640"/>
                  <a:pt x="14068" y="4254"/>
                </a:cubicBezTo>
                <a:cubicBezTo>
                  <a:pt x="14068" y="4088"/>
                  <a:pt x="14068" y="3701"/>
                  <a:pt x="14234" y="3536"/>
                </a:cubicBezTo>
                <a:cubicBezTo>
                  <a:pt x="14455" y="3370"/>
                  <a:pt x="14788" y="3370"/>
                  <a:pt x="14954" y="3370"/>
                </a:cubicBezTo>
                <a:cubicBezTo>
                  <a:pt x="15175" y="3370"/>
                  <a:pt x="15508" y="3370"/>
                  <a:pt x="15729" y="353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6" name="Shape 3016"/>
          <p:cNvSpPr/>
          <p:nvPr/>
        </p:nvSpPr>
        <p:spPr>
          <a:xfrm>
            <a:off x="20922567" y="10734230"/>
            <a:ext cx="72535" cy="274940"/>
          </a:xfrm>
          <a:custGeom>
            <a:avLst/>
            <a:gdLst/>
            <a:ahLst/>
            <a:cxnLst>
              <a:cxn ang="0">
                <a:pos x="wd2" y="hd2"/>
              </a:cxn>
              <a:cxn ang="5400000">
                <a:pos x="wd2" y="hd2"/>
              </a:cxn>
              <a:cxn ang="10800000">
                <a:pos x="wd2" y="hd2"/>
              </a:cxn>
              <a:cxn ang="16200000">
                <a:pos x="wd2" y="hd2"/>
              </a:cxn>
            </a:cxnLst>
            <a:rect l="0" t="0" r="r" b="b"/>
            <a:pathLst>
              <a:path w="20872" h="21600" extrusionOk="0">
                <a:moveTo>
                  <a:pt x="17272" y="5418"/>
                </a:moveTo>
                <a:cubicBezTo>
                  <a:pt x="18301" y="5703"/>
                  <a:pt x="18301" y="6131"/>
                  <a:pt x="18301" y="6630"/>
                </a:cubicBezTo>
                <a:cubicBezTo>
                  <a:pt x="9558" y="18535"/>
                  <a:pt x="9558" y="18535"/>
                  <a:pt x="9558" y="18535"/>
                </a:cubicBezTo>
                <a:cubicBezTo>
                  <a:pt x="12129" y="18250"/>
                  <a:pt x="13929" y="18535"/>
                  <a:pt x="15729" y="19248"/>
                </a:cubicBezTo>
                <a:cubicBezTo>
                  <a:pt x="16501" y="19675"/>
                  <a:pt x="15729" y="20673"/>
                  <a:pt x="13929" y="20887"/>
                </a:cubicBezTo>
                <a:cubicBezTo>
                  <a:pt x="10586" y="21386"/>
                  <a:pt x="10586" y="21386"/>
                  <a:pt x="10586" y="21386"/>
                </a:cubicBezTo>
                <a:cubicBezTo>
                  <a:pt x="9558" y="21600"/>
                  <a:pt x="8786" y="21600"/>
                  <a:pt x="6986" y="21600"/>
                </a:cubicBezTo>
                <a:cubicBezTo>
                  <a:pt x="5443" y="21600"/>
                  <a:pt x="4415" y="21386"/>
                  <a:pt x="2872" y="21101"/>
                </a:cubicBezTo>
                <a:cubicBezTo>
                  <a:pt x="1072" y="20673"/>
                  <a:pt x="-728" y="19960"/>
                  <a:pt x="301" y="19248"/>
                </a:cubicBezTo>
                <a:cubicBezTo>
                  <a:pt x="8015" y="7556"/>
                  <a:pt x="8015" y="7556"/>
                  <a:pt x="8015" y="7556"/>
                </a:cubicBezTo>
                <a:cubicBezTo>
                  <a:pt x="6215" y="7556"/>
                  <a:pt x="6215" y="7556"/>
                  <a:pt x="6215" y="7556"/>
                </a:cubicBezTo>
                <a:cubicBezTo>
                  <a:pt x="3643" y="7556"/>
                  <a:pt x="1843" y="6844"/>
                  <a:pt x="1843" y="6131"/>
                </a:cubicBezTo>
                <a:cubicBezTo>
                  <a:pt x="1843" y="5418"/>
                  <a:pt x="3643" y="4990"/>
                  <a:pt x="6215" y="4990"/>
                </a:cubicBezTo>
                <a:cubicBezTo>
                  <a:pt x="13929" y="4990"/>
                  <a:pt x="13929" y="4990"/>
                  <a:pt x="13929" y="4990"/>
                </a:cubicBezTo>
                <a:cubicBezTo>
                  <a:pt x="14701" y="4990"/>
                  <a:pt x="16501" y="5204"/>
                  <a:pt x="17272" y="5418"/>
                </a:cubicBezTo>
                <a:close/>
                <a:moveTo>
                  <a:pt x="14701" y="0"/>
                </a:moveTo>
                <a:cubicBezTo>
                  <a:pt x="12129" y="0"/>
                  <a:pt x="9558" y="713"/>
                  <a:pt x="9558" y="1640"/>
                </a:cubicBezTo>
                <a:cubicBezTo>
                  <a:pt x="9558" y="2352"/>
                  <a:pt x="12129" y="3065"/>
                  <a:pt x="14701" y="3065"/>
                </a:cubicBezTo>
                <a:cubicBezTo>
                  <a:pt x="18301" y="3065"/>
                  <a:pt x="20872" y="2352"/>
                  <a:pt x="20872" y="1640"/>
                </a:cubicBezTo>
                <a:cubicBezTo>
                  <a:pt x="20872" y="713"/>
                  <a:pt x="18301" y="0"/>
                  <a:pt x="14701" y="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7" name="Shape 3017"/>
          <p:cNvSpPr/>
          <p:nvPr/>
        </p:nvSpPr>
        <p:spPr>
          <a:xfrm>
            <a:off x="21755572" y="10722236"/>
            <a:ext cx="202982" cy="290929"/>
          </a:xfrm>
          <a:custGeom>
            <a:avLst/>
            <a:gdLst/>
            <a:ahLst/>
            <a:cxnLst>
              <a:cxn ang="0">
                <a:pos x="wd2" y="hd2"/>
              </a:cxn>
              <a:cxn ang="5400000">
                <a:pos x="wd2" y="hd2"/>
              </a:cxn>
              <a:cxn ang="10800000">
                <a:pos x="wd2" y="hd2"/>
              </a:cxn>
              <a:cxn ang="16200000">
                <a:pos x="wd2" y="hd2"/>
              </a:cxn>
            </a:cxnLst>
            <a:rect l="0" t="0" r="r" b="b"/>
            <a:pathLst>
              <a:path w="21600" h="21600" extrusionOk="0">
                <a:moveTo>
                  <a:pt x="17068" y="10125"/>
                </a:moveTo>
                <a:cubicBezTo>
                  <a:pt x="18321" y="9045"/>
                  <a:pt x="19286" y="7695"/>
                  <a:pt x="19286" y="5872"/>
                </a:cubicBezTo>
                <a:cubicBezTo>
                  <a:pt x="19286" y="2700"/>
                  <a:pt x="15718" y="0"/>
                  <a:pt x="10896" y="0"/>
                </a:cubicBezTo>
                <a:cubicBezTo>
                  <a:pt x="1929" y="0"/>
                  <a:pt x="1929" y="0"/>
                  <a:pt x="1929" y="0"/>
                </a:cubicBezTo>
                <a:cubicBezTo>
                  <a:pt x="964" y="0"/>
                  <a:pt x="0" y="472"/>
                  <a:pt x="0" y="1147"/>
                </a:cubicBezTo>
                <a:cubicBezTo>
                  <a:pt x="0" y="10800"/>
                  <a:pt x="0" y="10800"/>
                  <a:pt x="0" y="10800"/>
                </a:cubicBezTo>
                <a:cubicBezTo>
                  <a:pt x="0" y="20250"/>
                  <a:pt x="0" y="20250"/>
                  <a:pt x="0" y="20250"/>
                </a:cubicBezTo>
                <a:cubicBezTo>
                  <a:pt x="0" y="20925"/>
                  <a:pt x="964" y="21600"/>
                  <a:pt x="1929" y="21600"/>
                </a:cubicBezTo>
                <a:cubicBezTo>
                  <a:pt x="12825" y="21600"/>
                  <a:pt x="12825" y="21600"/>
                  <a:pt x="12825" y="21600"/>
                </a:cubicBezTo>
                <a:cubicBezTo>
                  <a:pt x="17646" y="21600"/>
                  <a:pt x="21600" y="18900"/>
                  <a:pt x="21600" y="15525"/>
                </a:cubicBezTo>
                <a:cubicBezTo>
                  <a:pt x="21600" y="13297"/>
                  <a:pt x="19671" y="11272"/>
                  <a:pt x="17068" y="10125"/>
                </a:cubicBezTo>
                <a:close/>
                <a:moveTo>
                  <a:pt x="3568" y="2227"/>
                </a:moveTo>
                <a:cubicBezTo>
                  <a:pt x="10896" y="2227"/>
                  <a:pt x="10896" y="2227"/>
                  <a:pt x="10896" y="2227"/>
                </a:cubicBezTo>
                <a:cubicBezTo>
                  <a:pt x="13789" y="2227"/>
                  <a:pt x="16104" y="4050"/>
                  <a:pt x="16104" y="5872"/>
                </a:cubicBezTo>
                <a:cubicBezTo>
                  <a:pt x="16104" y="7897"/>
                  <a:pt x="13789" y="9450"/>
                  <a:pt x="10896" y="9450"/>
                </a:cubicBezTo>
                <a:cubicBezTo>
                  <a:pt x="3568" y="9450"/>
                  <a:pt x="3568" y="9450"/>
                  <a:pt x="3568" y="9450"/>
                </a:cubicBezTo>
                <a:lnTo>
                  <a:pt x="3568" y="2227"/>
                </a:lnTo>
                <a:close/>
                <a:moveTo>
                  <a:pt x="12825" y="19170"/>
                </a:moveTo>
                <a:cubicBezTo>
                  <a:pt x="3568" y="19170"/>
                  <a:pt x="3568" y="19170"/>
                  <a:pt x="3568" y="19170"/>
                </a:cubicBezTo>
                <a:cubicBezTo>
                  <a:pt x="3568" y="11947"/>
                  <a:pt x="3568" y="11947"/>
                  <a:pt x="3568" y="11947"/>
                </a:cubicBezTo>
                <a:cubicBezTo>
                  <a:pt x="10896" y="11947"/>
                  <a:pt x="10896" y="11947"/>
                  <a:pt x="10896" y="11947"/>
                </a:cubicBezTo>
                <a:cubicBezTo>
                  <a:pt x="12825" y="11947"/>
                  <a:pt x="12825" y="11947"/>
                  <a:pt x="12825" y="11947"/>
                </a:cubicBezTo>
                <a:cubicBezTo>
                  <a:pt x="15718" y="11947"/>
                  <a:pt x="18032" y="13500"/>
                  <a:pt x="18032" y="15525"/>
                </a:cubicBezTo>
                <a:cubicBezTo>
                  <a:pt x="18032" y="17550"/>
                  <a:pt x="15718" y="19170"/>
                  <a:pt x="12825" y="1917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8" name="Shape 3018"/>
          <p:cNvSpPr/>
          <p:nvPr/>
        </p:nvSpPr>
        <p:spPr>
          <a:xfrm>
            <a:off x="18097602" y="7140230"/>
            <a:ext cx="362891" cy="322908"/>
          </a:xfrm>
          <a:custGeom>
            <a:avLst/>
            <a:gdLst/>
            <a:ahLst/>
            <a:cxnLst>
              <a:cxn ang="0">
                <a:pos x="wd2" y="hd2"/>
              </a:cxn>
              <a:cxn ang="5400000">
                <a:pos x="wd2" y="hd2"/>
              </a:cxn>
              <a:cxn ang="10800000">
                <a:pos x="wd2" y="hd2"/>
              </a:cxn>
              <a:cxn ang="16200000">
                <a:pos x="wd2" y="hd2"/>
              </a:cxn>
            </a:cxnLst>
            <a:rect l="0" t="0" r="r" b="b"/>
            <a:pathLst>
              <a:path w="21600" h="21600" extrusionOk="0">
                <a:moveTo>
                  <a:pt x="17118" y="11593"/>
                </a:moveTo>
                <a:cubicBezTo>
                  <a:pt x="17280" y="12020"/>
                  <a:pt x="17442" y="12631"/>
                  <a:pt x="17442" y="12997"/>
                </a:cubicBezTo>
                <a:cubicBezTo>
                  <a:pt x="17442" y="13424"/>
                  <a:pt x="17280" y="14034"/>
                  <a:pt x="17118" y="14461"/>
                </a:cubicBezTo>
                <a:cubicBezTo>
                  <a:pt x="16740" y="14644"/>
                  <a:pt x="16362" y="14827"/>
                  <a:pt x="15822" y="14827"/>
                </a:cubicBezTo>
                <a:cubicBezTo>
                  <a:pt x="15444" y="14827"/>
                  <a:pt x="14904" y="14644"/>
                  <a:pt x="14742" y="14461"/>
                </a:cubicBezTo>
                <a:cubicBezTo>
                  <a:pt x="14364" y="14034"/>
                  <a:pt x="14202" y="13424"/>
                  <a:pt x="14202" y="12997"/>
                </a:cubicBezTo>
                <a:cubicBezTo>
                  <a:pt x="14202" y="12631"/>
                  <a:pt x="14364" y="12020"/>
                  <a:pt x="14742" y="11593"/>
                </a:cubicBezTo>
                <a:cubicBezTo>
                  <a:pt x="14904" y="11410"/>
                  <a:pt x="15444" y="11166"/>
                  <a:pt x="15822" y="11166"/>
                </a:cubicBezTo>
                <a:cubicBezTo>
                  <a:pt x="16362" y="11166"/>
                  <a:pt x="16740" y="11410"/>
                  <a:pt x="17118" y="11593"/>
                </a:cubicBezTo>
                <a:close/>
                <a:moveTo>
                  <a:pt x="21600" y="7505"/>
                </a:moveTo>
                <a:cubicBezTo>
                  <a:pt x="21600" y="19525"/>
                  <a:pt x="21600" y="19525"/>
                  <a:pt x="21600" y="19525"/>
                </a:cubicBezTo>
                <a:cubicBezTo>
                  <a:pt x="21600" y="20563"/>
                  <a:pt x="20682" y="21600"/>
                  <a:pt x="19602" y="21600"/>
                </a:cubicBezTo>
                <a:cubicBezTo>
                  <a:pt x="2160" y="21600"/>
                  <a:pt x="2160" y="21600"/>
                  <a:pt x="2160" y="21600"/>
                </a:cubicBezTo>
                <a:cubicBezTo>
                  <a:pt x="864" y="21600"/>
                  <a:pt x="0" y="20563"/>
                  <a:pt x="0" y="19098"/>
                </a:cubicBezTo>
                <a:cubicBezTo>
                  <a:pt x="0" y="9336"/>
                  <a:pt x="0" y="9336"/>
                  <a:pt x="0" y="9336"/>
                </a:cubicBezTo>
                <a:cubicBezTo>
                  <a:pt x="0" y="7139"/>
                  <a:pt x="0" y="7139"/>
                  <a:pt x="0" y="7139"/>
                </a:cubicBezTo>
                <a:cubicBezTo>
                  <a:pt x="0" y="3234"/>
                  <a:pt x="0" y="3234"/>
                  <a:pt x="0" y="3234"/>
                </a:cubicBezTo>
                <a:cubicBezTo>
                  <a:pt x="0" y="1403"/>
                  <a:pt x="1242" y="0"/>
                  <a:pt x="2862" y="0"/>
                </a:cubicBezTo>
                <a:cubicBezTo>
                  <a:pt x="15984" y="0"/>
                  <a:pt x="15984" y="0"/>
                  <a:pt x="15984" y="0"/>
                </a:cubicBezTo>
                <a:cubicBezTo>
                  <a:pt x="17442" y="0"/>
                  <a:pt x="18360" y="1220"/>
                  <a:pt x="18360" y="2624"/>
                </a:cubicBezTo>
                <a:cubicBezTo>
                  <a:pt x="18360" y="4271"/>
                  <a:pt x="18360" y="4271"/>
                  <a:pt x="18360" y="4271"/>
                </a:cubicBezTo>
                <a:cubicBezTo>
                  <a:pt x="18900" y="4271"/>
                  <a:pt x="18900" y="4271"/>
                  <a:pt x="18900" y="4271"/>
                </a:cubicBezTo>
                <a:cubicBezTo>
                  <a:pt x="20304" y="4271"/>
                  <a:pt x="21600" y="5675"/>
                  <a:pt x="21600" y="7505"/>
                </a:cubicBezTo>
                <a:close/>
                <a:moveTo>
                  <a:pt x="1782" y="3234"/>
                </a:moveTo>
                <a:cubicBezTo>
                  <a:pt x="1782" y="3844"/>
                  <a:pt x="2160" y="4271"/>
                  <a:pt x="2700" y="4271"/>
                </a:cubicBezTo>
                <a:cubicBezTo>
                  <a:pt x="16524" y="4271"/>
                  <a:pt x="16524" y="4271"/>
                  <a:pt x="16524" y="4271"/>
                </a:cubicBezTo>
                <a:cubicBezTo>
                  <a:pt x="16524" y="2624"/>
                  <a:pt x="16524" y="2624"/>
                  <a:pt x="16524" y="2624"/>
                </a:cubicBezTo>
                <a:cubicBezTo>
                  <a:pt x="16524" y="2258"/>
                  <a:pt x="16362" y="2014"/>
                  <a:pt x="15984" y="2014"/>
                </a:cubicBezTo>
                <a:cubicBezTo>
                  <a:pt x="2700" y="2014"/>
                  <a:pt x="2700" y="2014"/>
                  <a:pt x="2700" y="2014"/>
                </a:cubicBezTo>
                <a:cubicBezTo>
                  <a:pt x="2160" y="2014"/>
                  <a:pt x="1782" y="2624"/>
                  <a:pt x="1782" y="3234"/>
                </a:cubicBezTo>
                <a:close/>
                <a:moveTo>
                  <a:pt x="19602" y="7505"/>
                </a:moveTo>
                <a:cubicBezTo>
                  <a:pt x="19602" y="6895"/>
                  <a:pt x="19278" y="6529"/>
                  <a:pt x="18900" y="6529"/>
                </a:cubicBezTo>
                <a:cubicBezTo>
                  <a:pt x="2322" y="6529"/>
                  <a:pt x="2322" y="6529"/>
                  <a:pt x="2322" y="6529"/>
                </a:cubicBezTo>
                <a:cubicBezTo>
                  <a:pt x="1944" y="6529"/>
                  <a:pt x="1782" y="6712"/>
                  <a:pt x="1782" y="7139"/>
                </a:cubicBezTo>
                <a:cubicBezTo>
                  <a:pt x="1782" y="9336"/>
                  <a:pt x="1782" y="9336"/>
                  <a:pt x="1782" y="9336"/>
                </a:cubicBezTo>
                <a:cubicBezTo>
                  <a:pt x="1782" y="19098"/>
                  <a:pt x="1782" y="19098"/>
                  <a:pt x="1782" y="19098"/>
                </a:cubicBezTo>
                <a:cubicBezTo>
                  <a:pt x="1782" y="19342"/>
                  <a:pt x="1944" y="19525"/>
                  <a:pt x="2160" y="19525"/>
                </a:cubicBezTo>
                <a:cubicBezTo>
                  <a:pt x="19602" y="19525"/>
                  <a:pt x="19602" y="19525"/>
                  <a:pt x="19602" y="19525"/>
                </a:cubicBezTo>
                <a:lnTo>
                  <a:pt x="19602" y="7505"/>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19" name="Shape 3019"/>
          <p:cNvSpPr/>
          <p:nvPr/>
        </p:nvSpPr>
        <p:spPr>
          <a:xfrm>
            <a:off x="18989106" y="8943226"/>
            <a:ext cx="370889" cy="294935"/>
          </a:xfrm>
          <a:custGeom>
            <a:avLst/>
            <a:gdLst/>
            <a:ahLst/>
            <a:cxnLst>
              <a:cxn ang="0">
                <a:pos x="wd2" y="hd2"/>
              </a:cxn>
              <a:cxn ang="5400000">
                <a:pos x="wd2" y="hd2"/>
              </a:cxn>
              <a:cxn ang="10800000">
                <a:pos x="wd2" y="hd2"/>
              </a:cxn>
              <a:cxn ang="16200000">
                <a:pos x="wd2" y="hd2"/>
              </a:cxn>
            </a:cxnLst>
            <a:rect l="0" t="0" r="r" b="b"/>
            <a:pathLst>
              <a:path w="21600" h="21600" extrusionOk="0">
                <a:moveTo>
                  <a:pt x="17596" y="4426"/>
                </a:moveTo>
                <a:cubicBezTo>
                  <a:pt x="4057" y="4426"/>
                  <a:pt x="4057" y="4426"/>
                  <a:pt x="4057" y="4426"/>
                </a:cubicBezTo>
                <a:cubicBezTo>
                  <a:pt x="3530" y="4426"/>
                  <a:pt x="3161" y="4822"/>
                  <a:pt x="3161" y="5483"/>
                </a:cubicBezTo>
                <a:cubicBezTo>
                  <a:pt x="3003" y="20477"/>
                  <a:pt x="3003" y="20477"/>
                  <a:pt x="3003" y="20477"/>
                </a:cubicBezTo>
                <a:cubicBezTo>
                  <a:pt x="3003" y="20675"/>
                  <a:pt x="3161" y="21138"/>
                  <a:pt x="3319" y="21336"/>
                </a:cubicBezTo>
                <a:cubicBezTo>
                  <a:pt x="3530" y="21600"/>
                  <a:pt x="3688" y="21600"/>
                  <a:pt x="4057" y="21600"/>
                </a:cubicBezTo>
                <a:cubicBezTo>
                  <a:pt x="17596" y="21600"/>
                  <a:pt x="17596" y="21600"/>
                  <a:pt x="17596" y="21600"/>
                </a:cubicBezTo>
                <a:cubicBezTo>
                  <a:pt x="17912" y="21600"/>
                  <a:pt x="18123" y="21600"/>
                  <a:pt x="18281" y="21336"/>
                </a:cubicBezTo>
                <a:cubicBezTo>
                  <a:pt x="18439" y="21138"/>
                  <a:pt x="18650" y="20675"/>
                  <a:pt x="18650" y="20477"/>
                </a:cubicBezTo>
                <a:cubicBezTo>
                  <a:pt x="18439" y="5483"/>
                  <a:pt x="18439" y="5483"/>
                  <a:pt x="18439" y="5483"/>
                </a:cubicBezTo>
                <a:cubicBezTo>
                  <a:pt x="18439" y="4822"/>
                  <a:pt x="18123" y="4426"/>
                  <a:pt x="17596" y="4426"/>
                </a:cubicBezTo>
                <a:close/>
                <a:moveTo>
                  <a:pt x="10905" y="19354"/>
                </a:moveTo>
                <a:cubicBezTo>
                  <a:pt x="4900" y="19354"/>
                  <a:pt x="4900" y="19354"/>
                  <a:pt x="4900" y="19354"/>
                </a:cubicBezTo>
                <a:cubicBezTo>
                  <a:pt x="5110" y="6606"/>
                  <a:pt x="5110" y="6606"/>
                  <a:pt x="5110" y="6606"/>
                </a:cubicBezTo>
                <a:cubicBezTo>
                  <a:pt x="16700" y="6606"/>
                  <a:pt x="16700" y="6606"/>
                  <a:pt x="16700" y="6606"/>
                </a:cubicBezTo>
                <a:cubicBezTo>
                  <a:pt x="16700" y="19354"/>
                  <a:pt x="16700" y="19354"/>
                  <a:pt x="16700" y="19354"/>
                </a:cubicBezTo>
                <a:lnTo>
                  <a:pt x="10905" y="19354"/>
                </a:lnTo>
                <a:close/>
                <a:moveTo>
                  <a:pt x="13908" y="9908"/>
                </a:moveTo>
                <a:cubicBezTo>
                  <a:pt x="13908" y="10569"/>
                  <a:pt x="13381" y="11031"/>
                  <a:pt x="12855" y="11031"/>
                </a:cubicBezTo>
                <a:cubicBezTo>
                  <a:pt x="8798" y="11031"/>
                  <a:pt x="8798" y="11031"/>
                  <a:pt x="8798" y="11031"/>
                </a:cubicBezTo>
                <a:cubicBezTo>
                  <a:pt x="8271" y="11031"/>
                  <a:pt x="7902" y="10569"/>
                  <a:pt x="7902" y="9908"/>
                </a:cubicBezTo>
                <a:cubicBezTo>
                  <a:pt x="7902" y="9248"/>
                  <a:pt x="8271" y="8785"/>
                  <a:pt x="8798" y="8785"/>
                </a:cubicBezTo>
                <a:cubicBezTo>
                  <a:pt x="12855" y="8785"/>
                  <a:pt x="12855" y="8785"/>
                  <a:pt x="12855" y="8785"/>
                </a:cubicBezTo>
                <a:cubicBezTo>
                  <a:pt x="13381" y="8785"/>
                  <a:pt x="13908" y="9248"/>
                  <a:pt x="13908" y="9908"/>
                </a:cubicBezTo>
                <a:close/>
                <a:moveTo>
                  <a:pt x="20915" y="5284"/>
                </a:moveTo>
                <a:cubicBezTo>
                  <a:pt x="20757" y="5284"/>
                  <a:pt x="20757" y="5284"/>
                  <a:pt x="20757" y="5284"/>
                </a:cubicBezTo>
                <a:cubicBezTo>
                  <a:pt x="20230" y="5284"/>
                  <a:pt x="19861" y="4822"/>
                  <a:pt x="19703" y="4161"/>
                </a:cubicBezTo>
                <a:cubicBezTo>
                  <a:pt x="19493" y="2180"/>
                  <a:pt x="19493" y="2180"/>
                  <a:pt x="19493" y="2180"/>
                </a:cubicBezTo>
                <a:cubicBezTo>
                  <a:pt x="2318" y="2180"/>
                  <a:pt x="2318" y="2180"/>
                  <a:pt x="2318" y="2180"/>
                </a:cubicBezTo>
                <a:cubicBezTo>
                  <a:pt x="1949" y="4161"/>
                  <a:pt x="1949" y="4161"/>
                  <a:pt x="1949" y="4161"/>
                </a:cubicBezTo>
                <a:cubicBezTo>
                  <a:pt x="1791" y="4822"/>
                  <a:pt x="1422" y="5284"/>
                  <a:pt x="896" y="5284"/>
                </a:cubicBezTo>
                <a:cubicBezTo>
                  <a:pt x="369" y="5086"/>
                  <a:pt x="0" y="4426"/>
                  <a:pt x="0" y="3765"/>
                </a:cubicBezTo>
                <a:cubicBezTo>
                  <a:pt x="527" y="859"/>
                  <a:pt x="527" y="859"/>
                  <a:pt x="527" y="859"/>
                </a:cubicBezTo>
                <a:cubicBezTo>
                  <a:pt x="527" y="198"/>
                  <a:pt x="1054" y="0"/>
                  <a:pt x="1422" y="0"/>
                </a:cubicBezTo>
                <a:cubicBezTo>
                  <a:pt x="20230" y="0"/>
                  <a:pt x="20230" y="0"/>
                  <a:pt x="20230" y="0"/>
                </a:cubicBezTo>
                <a:cubicBezTo>
                  <a:pt x="20757" y="0"/>
                  <a:pt x="21073" y="198"/>
                  <a:pt x="21073" y="859"/>
                </a:cubicBezTo>
                <a:cubicBezTo>
                  <a:pt x="21600" y="3765"/>
                  <a:pt x="21600" y="3765"/>
                  <a:pt x="21600" y="3765"/>
                </a:cubicBezTo>
                <a:cubicBezTo>
                  <a:pt x="21600" y="4426"/>
                  <a:pt x="21442" y="5086"/>
                  <a:pt x="20915" y="528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20" name="Shape 3020"/>
          <p:cNvSpPr/>
          <p:nvPr/>
        </p:nvSpPr>
        <p:spPr>
          <a:xfrm>
            <a:off x="17198102" y="7184204"/>
            <a:ext cx="370889" cy="234967"/>
          </a:xfrm>
          <a:custGeom>
            <a:avLst/>
            <a:gdLst/>
            <a:ahLst/>
            <a:cxnLst>
              <a:cxn ang="0">
                <a:pos x="wd2" y="hd2"/>
              </a:cxn>
              <a:cxn ang="5400000">
                <a:pos x="wd2" y="hd2"/>
              </a:cxn>
              <a:cxn ang="10800000">
                <a:pos x="wd2" y="hd2"/>
              </a:cxn>
              <a:cxn ang="16200000">
                <a:pos x="wd2" y="hd2"/>
              </a:cxn>
            </a:cxnLst>
            <a:rect l="0" t="0" r="r" b="b"/>
            <a:pathLst>
              <a:path w="21600" h="21600" extrusionOk="0">
                <a:moveTo>
                  <a:pt x="10010" y="10800"/>
                </a:moveTo>
                <a:cubicBezTo>
                  <a:pt x="10010" y="11298"/>
                  <a:pt x="9799" y="11880"/>
                  <a:pt x="9325" y="11880"/>
                </a:cubicBezTo>
                <a:cubicBezTo>
                  <a:pt x="7534" y="11880"/>
                  <a:pt x="7534" y="11880"/>
                  <a:pt x="7534" y="11880"/>
                </a:cubicBezTo>
                <a:cubicBezTo>
                  <a:pt x="7218" y="11880"/>
                  <a:pt x="6849" y="11298"/>
                  <a:pt x="6849" y="10800"/>
                </a:cubicBezTo>
                <a:cubicBezTo>
                  <a:pt x="6849" y="10218"/>
                  <a:pt x="7218" y="9637"/>
                  <a:pt x="7534" y="9637"/>
                </a:cubicBezTo>
                <a:cubicBezTo>
                  <a:pt x="9325" y="9637"/>
                  <a:pt x="9325" y="9637"/>
                  <a:pt x="9325" y="9637"/>
                </a:cubicBezTo>
                <a:cubicBezTo>
                  <a:pt x="9799" y="9637"/>
                  <a:pt x="10010" y="10218"/>
                  <a:pt x="10010" y="10800"/>
                </a:cubicBezTo>
                <a:close/>
                <a:moveTo>
                  <a:pt x="21600" y="2160"/>
                </a:moveTo>
                <a:cubicBezTo>
                  <a:pt x="21600" y="19357"/>
                  <a:pt x="21600" y="19357"/>
                  <a:pt x="21600" y="19357"/>
                </a:cubicBezTo>
                <a:cubicBezTo>
                  <a:pt x="21600" y="20520"/>
                  <a:pt x="21073" y="21600"/>
                  <a:pt x="20178" y="21600"/>
                </a:cubicBezTo>
                <a:cubicBezTo>
                  <a:pt x="18070" y="21600"/>
                  <a:pt x="18070" y="21600"/>
                  <a:pt x="18070" y="21600"/>
                </a:cubicBezTo>
                <a:cubicBezTo>
                  <a:pt x="14224" y="21600"/>
                  <a:pt x="11959" y="18277"/>
                  <a:pt x="11063" y="16615"/>
                </a:cubicBezTo>
                <a:cubicBezTo>
                  <a:pt x="1370" y="16615"/>
                  <a:pt x="1370" y="16615"/>
                  <a:pt x="1370" y="16615"/>
                </a:cubicBezTo>
                <a:cubicBezTo>
                  <a:pt x="685" y="16615"/>
                  <a:pt x="0" y="15785"/>
                  <a:pt x="0" y="14705"/>
                </a:cubicBezTo>
                <a:cubicBezTo>
                  <a:pt x="0" y="6895"/>
                  <a:pt x="0" y="6895"/>
                  <a:pt x="0" y="6895"/>
                </a:cubicBezTo>
                <a:cubicBezTo>
                  <a:pt x="0" y="5815"/>
                  <a:pt x="685" y="4985"/>
                  <a:pt x="1370" y="4985"/>
                </a:cubicBezTo>
                <a:cubicBezTo>
                  <a:pt x="11063" y="4985"/>
                  <a:pt x="11063" y="4985"/>
                  <a:pt x="11063" y="4985"/>
                </a:cubicBezTo>
                <a:cubicBezTo>
                  <a:pt x="11959" y="3323"/>
                  <a:pt x="14224" y="0"/>
                  <a:pt x="18070" y="0"/>
                </a:cubicBezTo>
                <a:cubicBezTo>
                  <a:pt x="20178" y="0"/>
                  <a:pt x="20178" y="0"/>
                  <a:pt x="20178" y="0"/>
                </a:cubicBezTo>
                <a:cubicBezTo>
                  <a:pt x="21073" y="0"/>
                  <a:pt x="21600" y="1080"/>
                  <a:pt x="21600" y="2160"/>
                </a:cubicBezTo>
                <a:close/>
                <a:moveTo>
                  <a:pt x="1897" y="13791"/>
                </a:moveTo>
                <a:cubicBezTo>
                  <a:pt x="3477" y="13791"/>
                  <a:pt x="3477" y="13791"/>
                  <a:pt x="3477" y="13791"/>
                </a:cubicBezTo>
                <a:cubicBezTo>
                  <a:pt x="3477" y="7726"/>
                  <a:pt x="3477" y="7726"/>
                  <a:pt x="3477" y="7726"/>
                </a:cubicBezTo>
                <a:cubicBezTo>
                  <a:pt x="1897" y="7726"/>
                  <a:pt x="1897" y="7726"/>
                  <a:pt x="1897" y="7726"/>
                </a:cubicBezTo>
                <a:lnTo>
                  <a:pt x="1897" y="13791"/>
                </a:lnTo>
                <a:close/>
                <a:moveTo>
                  <a:pt x="16700" y="18277"/>
                </a:moveTo>
                <a:cubicBezTo>
                  <a:pt x="16700" y="3323"/>
                  <a:pt x="16700" y="3323"/>
                  <a:pt x="16700" y="3323"/>
                </a:cubicBezTo>
                <a:cubicBezTo>
                  <a:pt x="13856" y="3822"/>
                  <a:pt x="12275" y="7145"/>
                  <a:pt x="12117" y="7145"/>
                </a:cubicBezTo>
                <a:cubicBezTo>
                  <a:pt x="11959" y="7477"/>
                  <a:pt x="11748" y="7726"/>
                  <a:pt x="11432" y="7726"/>
                </a:cubicBezTo>
                <a:cubicBezTo>
                  <a:pt x="4900" y="7726"/>
                  <a:pt x="4900" y="7726"/>
                  <a:pt x="4900" y="7726"/>
                </a:cubicBezTo>
                <a:cubicBezTo>
                  <a:pt x="4900" y="13791"/>
                  <a:pt x="4900" y="13791"/>
                  <a:pt x="4900" y="13791"/>
                </a:cubicBezTo>
                <a:cubicBezTo>
                  <a:pt x="11432" y="13791"/>
                  <a:pt x="11432" y="13791"/>
                  <a:pt x="11432" y="13791"/>
                </a:cubicBezTo>
                <a:cubicBezTo>
                  <a:pt x="11748" y="13791"/>
                  <a:pt x="11959" y="13791"/>
                  <a:pt x="12117" y="14372"/>
                </a:cubicBezTo>
                <a:cubicBezTo>
                  <a:pt x="12275" y="14372"/>
                  <a:pt x="13856" y="17695"/>
                  <a:pt x="16700" y="18277"/>
                </a:cubicBezTo>
                <a:close/>
                <a:moveTo>
                  <a:pt x="19651" y="2991"/>
                </a:moveTo>
                <a:cubicBezTo>
                  <a:pt x="18070" y="2991"/>
                  <a:pt x="18070" y="2991"/>
                  <a:pt x="18070" y="2991"/>
                </a:cubicBezTo>
                <a:cubicBezTo>
                  <a:pt x="18070" y="18526"/>
                  <a:pt x="18070" y="18526"/>
                  <a:pt x="18070" y="18526"/>
                </a:cubicBezTo>
                <a:cubicBezTo>
                  <a:pt x="19651" y="18526"/>
                  <a:pt x="19651" y="18526"/>
                  <a:pt x="19651" y="18526"/>
                </a:cubicBezTo>
                <a:lnTo>
                  <a:pt x="19651" y="2991"/>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21" name="Shape 3021"/>
          <p:cNvSpPr/>
          <p:nvPr/>
        </p:nvSpPr>
        <p:spPr>
          <a:xfrm>
            <a:off x="19053071" y="7116242"/>
            <a:ext cx="242952" cy="370883"/>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872" y="0"/>
                  <a:pt x="0" y="3184"/>
                  <a:pt x="0" y="7112"/>
                </a:cubicBezTo>
                <a:cubicBezTo>
                  <a:pt x="0" y="9553"/>
                  <a:pt x="1299" y="11516"/>
                  <a:pt x="4304" y="12737"/>
                </a:cubicBezTo>
                <a:cubicBezTo>
                  <a:pt x="4304" y="15072"/>
                  <a:pt x="4304" y="15072"/>
                  <a:pt x="4304" y="15072"/>
                </a:cubicBezTo>
                <a:cubicBezTo>
                  <a:pt x="4304" y="15444"/>
                  <a:pt x="4547" y="15603"/>
                  <a:pt x="4872" y="15762"/>
                </a:cubicBezTo>
                <a:cubicBezTo>
                  <a:pt x="5116" y="15921"/>
                  <a:pt x="5359" y="15921"/>
                  <a:pt x="5684" y="15921"/>
                </a:cubicBezTo>
                <a:lnTo>
                  <a:pt x="5928" y="15921"/>
                </a:lnTo>
                <a:cubicBezTo>
                  <a:pt x="15916" y="15444"/>
                  <a:pt x="15916" y="15444"/>
                  <a:pt x="15916" y="15444"/>
                </a:cubicBezTo>
                <a:cubicBezTo>
                  <a:pt x="16484" y="15444"/>
                  <a:pt x="17296" y="15072"/>
                  <a:pt x="17296" y="14542"/>
                </a:cubicBezTo>
                <a:cubicBezTo>
                  <a:pt x="17296" y="12737"/>
                  <a:pt x="17296" y="12737"/>
                  <a:pt x="17296" y="12737"/>
                </a:cubicBezTo>
                <a:cubicBezTo>
                  <a:pt x="19732" y="11516"/>
                  <a:pt x="21600" y="9553"/>
                  <a:pt x="21600" y="7112"/>
                </a:cubicBezTo>
                <a:cubicBezTo>
                  <a:pt x="21600" y="3184"/>
                  <a:pt x="16728" y="0"/>
                  <a:pt x="10800" y="0"/>
                </a:cubicBezTo>
                <a:close/>
                <a:moveTo>
                  <a:pt x="15104" y="11357"/>
                </a:moveTo>
                <a:cubicBezTo>
                  <a:pt x="14617" y="11516"/>
                  <a:pt x="14292" y="11888"/>
                  <a:pt x="14292" y="12206"/>
                </a:cubicBezTo>
                <a:cubicBezTo>
                  <a:pt x="14292" y="13639"/>
                  <a:pt x="14292" y="13639"/>
                  <a:pt x="14292" y="13639"/>
                </a:cubicBezTo>
                <a:cubicBezTo>
                  <a:pt x="6983" y="14011"/>
                  <a:pt x="6983" y="14011"/>
                  <a:pt x="6983" y="14011"/>
                </a:cubicBezTo>
                <a:cubicBezTo>
                  <a:pt x="6983" y="12206"/>
                  <a:pt x="6983" y="12206"/>
                  <a:pt x="6983" y="12206"/>
                </a:cubicBezTo>
                <a:cubicBezTo>
                  <a:pt x="6983" y="11888"/>
                  <a:pt x="6983" y="11516"/>
                  <a:pt x="6496" y="11357"/>
                </a:cubicBezTo>
                <a:cubicBezTo>
                  <a:pt x="4060" y="10455"/>
                  <a:pt x="2680" y="9022"/>
                  <a:pt x="2680" y="7112"/>
                </a:cubicBezTo>
                <a:cubicBezTo>
                  <a:pt x="2680" y="4246"/>
                  <a:pt x="6496" y="1804"/>
                  <a:pt x="10800" y="1804"/>
                </a:cubicBezTo>
                <a:cubicBezTo>
                  <a:pt x="15104" y="1804"/>
                  <a:pt x="18677" y="4246"/>
                  <a:pt x="18677" y="7112"/>
                </a:cubicBezTo>
                <a:cubicBezTo>
                  <a:pt x="18677" y="9022"/>
                  <a:pt x="17296" y="10614"/>
                  <a:pt x="15104" y="11357"/>
                </a:cubicBezTo>
                <a:close/>
                <a:moveTo>
                  <a:pt x="17053" y="17567"/>
                </a:moveTo>
                <a:cubicBezTo>
                  <a:pt x="17053" y="18044"/>
                  <a:pt x="16484" y="18416"/>
                  <a:pt x="15672" y="18416"/>
                </a:cubicBezTo>
                <a:cubicBezTo>
                  <a:pt x="5928" y="18946"/>
                  <a:pt x="5928" y="18946"/>
                  <a:pt x="5928" y="18946"/>
                </a:cubicBezTo>
                <a:cubicBezTo>
                  <a:pt x="5928" y="18946"/>
                  <a:pt x="5928" y="18946"/>
                  <a:pt x="5684" y="18946"/>
                </a:cubicBezTo>
                <a:cubicBezTo>
                  <a:pt x="5116" y="18946"/>
                  <a:pt x="4304" y="18628"/>
                  <a:pt x="4304" y="18044"/>
                </a:cubicBezTo>
                <a:cubicBezTo>
                  <a:pt x="4304" y="17567"/>
                  <a:pt x="4872" y="17195"/>
                  <a:pt x="5684" y="17036"/>
                </a:cubicBezTo>
                <a:cubicBezTo>
                  <a:pt x="15672" y="16664"/>
                  <a:pt x="15672" y="16664"/>
                  <a:pt x="15672" y="16664"/>
                </a:cubicBezTo>
                <a:cubicBezTo>
                  <a:pt x="16241" y="16664"/>
                  <a:pt x="17053" y="17036"/>
                  <a:pt x="17053" y="17567"/>
                </a:cubicBezTo>
                <a:close/>
                <a:moveTo>
                  <a:pt x="14048" y="20539"/>
                </a:moveTo>
                <a:cubicBezTo>
                  <a:pt x="14048" y="21069"/>
                  <a:pt x="13480" y="21441"/>
                  <a:pt x="12668" y="21441"/>
                </a:cubicBezTo>
                <a:cubicBezTo>
                  <a:pt x="8932" y="21600"/>
                  <a:pt x="8932" y="21600"/>
                  <a:pt x="8932" y="21600"/>
                </a:cubicBezTo>
                <a:cubicBezTo>
                  <a:pt x="8120" y="21600"/>
                  <a:pt x="7552" y="21282"/>
                  <a:pt x="7552" y="20751"/>
                </a:cubicBezTo>
                <a:cubicBezTo>
                  <a:pt x="7552" y="20220"/>
                  <a:pt x="8120" y="19849"/>
                  <a:pt x="8932" y="19849"/>
                </a:cubicBezTo>
                <a:cubicBezTo>
                  <a:pt x="12424" y="19689"/>
                  <a:pt x="12424" y="19689"/>
                  <a:pt x="12424" y="19689"/>
                </a:cubicBezTo>
                <a:cubicBezTo>
                  <a:pt x="13236" y="19477"/>
                  <a:pt x="13805" y="20008"/>
                  <a:pt x="14048" y="20539"/>
                </a:cubicBezTo>
                <a:close/>
                <a:moveTo>
                  <a:pt x="16484" y="7112"/>
                </a:moveTo>
                <a:cubicBezTo>
                  <a:pt x="16484" y="7430"/>
                  <a:pt x="15916" y="7801"/>
                  <a:pt x="15104" y="7801"/>
                </a:cubicBezTo>
                <a:cubicBezTo>
                  <a:pt x="14292" y="7801"/>
                  <a:pt x="13805" y="7430"/>
                  <a:pt x="14048" y="6899"/>
                </a:cubicBezTo>
                <a:cubicBezTo>
                  <a:pt x="14048" y="5519"/>
                  <a:pt x="12424" y="5148"/>
                  <a:pt x="12180" y="4989"/>
                </a:cubicBezTo>
                <a:cubicBezTo>
                  <a:pt x="11612" y="4989"/>
                  <a:pt x="11044" y="4458"/>
                  <a:pt x="11368" y="4086"/>
                </a:cubicBezTo>
                <a:cubicBezTo>
                  <a:pt x="11612" y="3556"/>
                  <a:pt x="12424" y="3397"/>
                  <a:pt x="12992" y="3556"/>
                </a:cubicBezTo>
                <a:cubicBezTo>
                  <a:pt x="14292" y="3715"/>
                  <a:pt x="16728" y="4989"/>
                  <a:pt x="16484" y="711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22" name="Shape 3022"/>
          <p:cNvSpPr/>
          <p:nvPr/>
        </p:nvSpPr>
        <p:spPr>
          <a:xfrm>
            <a:off x="14575559" y="8015743"/>
            <a:ext cx="246962" cy="362891"/>
          </a:xfrm>
          <a:custGeom>
            <a:avLst/>
            <a:gdLst/>
            <a:ahLst/>
            <a:cxnLst>
              <a:cxn ang="0">
                <a:pos x="wd2" y="hd2"/>
              </a:cxn>
              <a:cxn ang="5400000">
                <a:pos x="wd2" y="hd2"/>
              </a:cxn>
              <a:cxn ang="10800000">
                <a:pos x="wd2" y="hd2"/>
              </a:cxn>
              <a:cxn ang="16200000">
                <a:pos x="wd2" y="hd2"/>
              </a:cxn>
            </a:cxnLst>
            <a:rect l="0" t="0" r="r" b="b"/>
            <a:pathLst>
              <a:path w="21600" h="21600" extrusionOk="0">
                <a:moveTo>
                  <a:pt x="21600" y="2538"/>
                </a:moveTo>
                <a:cubicBezTo>
                  <a:pt x="21600" y="1080"/>
                  <a:pt x="20023" y="0"/>
                  <a:pt x="17895" y="0"/>
                </a:cubicBezTo>
                <a:cubicBezTo>
                  <a:pt x="15766" y="0"/>
                  <a:pt x="14190" y="1080"/>
                  <a:pt x="14190" y="2538"/>
                </a:cubicBezTo>
                <a:cubicBezTo>
                  <a:pt x="14190" y="3618"/>
                  <a:pt x="14978" y="4482"/>
                  <a:pt x="16555" y="4860"/>
                </a:cubicBezTo>
                <a:cubicBezTo>
                  <a:pt x="16318" y="5400"/>
                  <a:pt x="16082" y="7938"/>
                  <a:pt x="10564" y="9342"/>
                </a:cubicBezTo>
                <a:cubicBezTo>
                  <a:pt x="7883" y="10098"/>
                  <a:pt x="6070" y="10800"/>
                  <a:pt x="5045" y="11718"/>
                </a:cubicBezTo>
                <a:cubicBezTo>
                  <a:pt x="5045" y="4860"/>
                  <a:pt x="5045" y="4860"/>
                  <a:pt x="5045" y="4860"/>
                </a:cubicBezTo>
                <a:cubicBezTo>
                  <a:pt x="6622" y="4482"/>
                  <a:pt x="7410" y="3618"/>
                  <a:pt x="7410" y="2538"/>
                </a:cubicBezTo>
                <a:cubicBezTo>
                  <a:pt x="7410" y="1080"/>
                  <a:pt x="5518" y="0"/>
                  <a:pt x="3705" y="0"/>
                </a:cubicBezTo>
                <a:cubicBezTo>
                  <a:pt x="1577" y="0"/>
                  <a:pt x="0" y="1080"/>
                  <a:pt x="0" y="2538"/>
                </a:cubicBezTo>
                <a:cubicBezTo>
                  <a:pt x="0" y="3618"/>
                  <a:pt x="788" y="4482"/>
                  <a:pt x="2365" y="4860"/>
                </a:cubicBezTo>
                <a:cubicBezTo>
                  <a:pt x="2365" y="16740"/>
                  <a:pt x="2365" y="16740"/>
                  <a:pt x="2365" y="16740"/>
                </a:cubicBezTo>
                <a:cubicBezTo>
                  <a:pt x="788" y="17118"/>
                  <a:pt x="0" y="17982"/>
                  <a:pt x="0" y="19116"/>
                </a:cubicBezTo>
                <a:cubicBezTo>
                  <a:pt x="0" y="20520"/>
                  <a:pt x="1577" y="21600"/>
                  <a:pt x="3705" y="21600"/>
                </a:cubicBezTo>
                <a:cubicBezTo>
                  <a:pt x="5518" y="21600"/>
                  <a:pt x="7410" y="20520"/>
                  <a:pt x="7410" y="19116"/>
                </a:cubicBezTo>
                <a:cubicBezTo>
                  <a:pt x="7410" y="17982"/>
                  <a:pt x="6622" y="17118"/>
                  <a:pt x="5045" y="16740"/>
                </a:cubicBezTo>
                <a:cubicBezTo>
                  <a:pt x="5045" y="16038"/>
                  <a:pt x="5045" y="16038"/>
                  <a:pt x="5045" y="16038"/>
                </a:cubicBezTo>
                <a:cubicBezTo>
                  <a:pt x="5045" y="15660"/>
                  <a:pt x="5282" y="12798"/>
                  <a:pt x="11588" y="11178"/>
                </a:cubicBezTo>
                <a:cubicBezTo>
                  <a:pt x="18920" y="9342"/>
                  <a:pt x="19235" y="5400"/>
                  <a:pt x="19235" y="4860"/>
                </a:cubicBezTo>
                <a:cubicBezTo>
                  <a:pt x="20812" y="4482"/>
                  <a:pt x="21600" y="3618"/>
                  <a:pt x="21600" y="2538"/>
                </a:cubicBezTo>
                <a:close/>
                <a:moveTo>
                  <a:pt x="3469" y="1458"/>
                </a:moveTo>
                <a:cubicBezTo>
                  <a:pt x="4493" y="1458"/>
                  <a:pt x="5282" y="1998"/>
                  <a:pt x="5282" y="2538"/>
                </a:cubicBezTo>
                <a:cubicBezTo>
                  <a:pt x="5282" y="3078"/>
                  <a:pt x="4493" y="3618"/>
                  <a:pt x="3469" y="3618"/>
                </a:cubicBezTo>
                <a:cubicBezTo>
                  <a:pt x="2680" y="3618"/>
                  <a:pt x="1892" y="3078"/>
                  <a:pt x="1892" y="2538"/>
                </a:cubicBezTo>
                <a:cubicBezTo>
                  <a:pt x="1892" y="1998"/>
                  <a:pt x="2680" y="1458"/>
                  <a:pt x="3469" y="1458"/>
                </a:cubicBezTo>
                <a:close/>
                <a:moveTo>
                  <a:pt x="3469" y="20142"/>
                </a:moveTo>
                <a:cubicBezTo>
                  <a:pt x="2680" y="20142"/>
                  <a:pt x="1892" y="19602"/>
                  <a:pt x="1892" y="19116"/>
                </a:cubicBezTo>
                <a:cubicBezTo>
                  <a:pt x="1892" y="18576"/>
                  <a:pt x="2680" y="17982"/>
                  <a:pt x="3469" y="17982"/>
                </a:cubicBezTo>
                <a:cubicBezTo>
                  <a:pt x="4493" y="17982"/>
                  <a:pt x="5282" y="18576"/>
                  <a:pt x="5282" y="19116"/>
                </a:cubicBezTo>
                <a:cubicBezTo>
                  <a:pt x="5282" y="19602"/>
                  <a:pt x="4493" y="20142"/>
                  <a:pt x="3469" y="20142"/>
                </a:cubicBezTo>
                <a:close/>
                <a:moveTo>
                  <a:pt x="17895" y="3618"/>
                </a:moveTo>
                <a:cubicBezTo>
                  <a:pt x="17107" y="3618"/>
                  <a:pt x="16318" y="3078"/>
                  <a:pt x="16318" y="2538"/>
                </a:cubicBezTo>
                <a:cubicBezTo>
                  <a:pt x="16318" y="1998"/>
                  <a:pt x="17107" y="1458"/>
                  <a:pt x="17895" y="1458"/>
                </a:cubicBezTo>
                <a:cubicBezTo>
                  <a:pt x="18683" y="1458"/>
                  <a:pt x="19472" y="1998"/>
                  <a:pt x="19472" y="2538"/>
                </a:cubicBezTo>
                <a:cubicBezTo>
                  <a:pt x="19472" y="3078"/>
                  <a:pt x="18683" y="3618"/>
                  <a:pt x="17895" y="361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23" name="Shape 3023"/>
          <p:cNvSpPr/>
          <p:nvPr/>
        </p:nvSpPr>
        <p:spPr>
          <a:xfrm>
            <a:off x="16374560" y="8011745"/>
            <a:ext cx="234955" cy="366892"/>
          </a:xfrm>
          <a:custGeom>
            <a:avLst/>
            <a:gdLst/>
            <a:ahLst/>
            <a:cxnLst>
              <a:cxn ang="0">
                <a:pos x="wd2" y="hd2"/>
              </a:cxn>
              <a:cxn ang="5400000">
                <a:pos x="wd2" y="hd2"/>
              </a:cxn>
              <a:cxn ang="10800000">
                <a:pos x="wd2" y="hd2"/>
              </a:cxn>
              <a:cxn ang="16200000">
                <a:pos x="wd2" y="hd2"/>
              </a:cxn>
            </a:cxnLst>
            <a:rect l="0" t="0" r="r" b="b"/>
            <a:pathLst>
              <a:path w="21600" h="21600" extrusionOk="0">
                <a:moveTo>
                  <a:pt x="8153" y="2660"/>
                </a:moveTo>
                <a:cubicBezTo>
                  <a:pt x="8153" y="1224"/>
                  <a:pt x="6472" y="0"/>
                  <a:pt x="4202" y="0"/>
                </a:cubicBezTo>
                <a:cubicBezTo>
                  <a:pt x="2017" y="0"/>
                  <a:pt x="0" y="1224"/>
                  <a:pt x="0" y="2660"/>
                </a:cubicBezTo>
                <a:cubicBezTo>
                  <a:pt x="0" y="3724"/>
                  <a:pt x="1177" y="4575"/>
                  <a:pt x="2269" y="4948"/>
                </a:cubicBezTo>
                <a:cubicBezTo>
                  <a:pt x="2269" y="16652"/>
                  <a:pt x="2269" y="16652"/>
                  <a:pt x="2269" y="16652"/>
                </a:cubicBezTo>
                <a:cubicBezTo>
                  <a:pt x="1177" y="17025"/>
                  <a:pt x="0" y="17876"/>
                  <a:pt x="0" y="18993"/>
                </a:cubicBezTo>
                <a:cubicBezTo>
                  <a:pt x="0" y="20376"/>
                  <a:pt x="2017" y="21600"/>
                  <a:pt x="4202" y="21600"/>
                </a:cubicBezTo>
                <a:cubicBezTo>
                  <a:pt x="6219" y="21600"/>
                  <a:pt x="8153" y="20376"/>
                  <a:pt x="8153" y="18993"/>
                </a:cubicBezTo>
                <a:cubicBezTo>
                  <a:pt x="8153" y="17876"/>
                  <a:pt x="7060" y="17025"/>
                  <a:pt x="5631" y="16652"/>
                </a:cubicBezTo>
                <a:cubicBezTo>
                  <a:pt x="5631" y="4948"/>
                  <a:pt x="5631" y="4948"/>
                  <a:pt x="5631" y="4948"/>
                </a:cubicBezTo>
                <a:cubicBezTo>
                  <a:pt x="7060" y="4575"/>
                  <a:pt x="8153" y="3724"/>
                  <a:pt x="8153" y="2660"/>
                </a:cubicBezTo>
                <a:close/>
                <a:moveTo>
                  <a:pt x="4202" y="1383"/>
                </a:moveTo>
                <a:cubicBezTo>
                  <a:pt x="5043" y="1383"/>
                  <a:pt x="5883" y="1915"/>
                  <a:pt x="5883" y="2660"/>
                </a:cubicBezTo>
                <a:cubicBezTo>
                  <a:pt x="5883" y="3192"/>
                  <a:pt x="5043" y="3724"/>
                  <a:pt x="4202" y="3724"/>
                </a:cubicBezTo>
                <a:cubicBezTo>
                  <a:pt x="3362" y="3724"/>
                  <a:pt x="2521" y="3192"/>
                  <a:pt x="2521" y="2660"/>
                </a:cubicBezTo>
                <a:cubicBezTo>
                  <a:pt x="2521" y="1915"/>
                  <a:pt x="3362" y="1383"/>
                  <a:pt x="4202" y="1383"/>
                </a:cubicBezTo>
                <a:close/>
                <a:moveTo>
                  <a:pt x="4202" y="20217"/>
                </a:moveTo>
                <a:cubicBezTo>
                  <a:pt x="3362" y="20217"/>
                  <a:pt x="2521" y="19685"/>
                  <a:pt x="2521" y="18993"/>
                </a:cubicBezTo>
                <a:cubicBezTo>
                  <a:pt x="2521" y="18461"/>
                  <a:pt x="3362" y="17876"/>
                  <a:pt x="4202" y="17876"/>
                </a:cubicBezTo>
                <a:cubicBezTo>
                  <a:pt x="5043" y="17876"/>
                  <a:pt x="5883" y="18461"/>
                  <a:pt x="5883" y="18993"/>
                </a:cubicBezTo>
                <a:cubicBezTo>
                  <a:pt x="5883" y="19685"/>
                  <a:pt x="5043" y="20217"/>
                  <a:pt x="4202" y="20217"/>
                </a:cubicBezTo>
                <a:close/>
                <a:moveTo>
                  <a:pt x="19331" y="16652"/>
                </a:moveTo>
                <a:cubicBezTo>
                  <a:pt x="19331" y="4948"/>
                  <a:pt x="19331" y="4948"/>
                  <a:pt x="19331" y="4948"/>
                </a:cubicBezTo>
                <a:cubicBezTo>
                  <a:pt x="20507" y="4575"/>
                  <a:pt x="21600" y="3724"/>
                  <a:pt x="21600" y="2660"/>
                </a:cubicBezTo>
                <a:cubicBezTo>
                  <a:pt x="21600" y="1224"/>
                  <a:pt x="19919" y="0"/>
                  <a:pt x="17650" y="0"/>
                </a:cubicBezTo>
                <a:cubicBezTo>
                  <a:pt x="15465" y="0"/>
                  <a:pt x="13784" y="1224"/>
                  <a:pt x="13784" y="2660"/>
                </a:cubicBezTo>
                <a:cubicBezTo>
                  <a:pt x="13784" y="3724"/>
                  <a:pt x="14624" y="4575"/>
                  <a:pt x="15969" y="4948"/>
                </a:cubicBezTo>
                <a:cubicBezTo>
                  <a:pt x="15969" y="16652"/>
                  <a:pt x="15969" y="16652"/>
                  <a:pt x="15969" y="16652"/>
                </a:cubicBezTo>
                <a:cubicBezTo>
                  <a:pt x="14624" y="17025"/>
                  <a:pt x="13447" y="17876"/>
                  <a:pt x="13447" y="18993"/>
                </a:cubicBezTo>
                <a:cubicBezTo>
                  <a:pt x="13447" y="20376"/>
                  <a:pt x="15465" y="21600"/>
                  <a:pt x="17398" y="21600"/>
                </a:cubicBezTo>
                <a:cubicBezTo>
                  <a:pt x="19667" y="21600"/>
                  <a:pt x="21600" y="20376"/>
                  <a:pt x="21600" y="18993"/>
                </a:cubicBezTo>
                <a:cubicBezTo>
                  <a:pt x="21600" y="17876"/>
                  <a:pt x="20507" y="17025"/>
                  <a:pt x="19331" y="16652"/>
                </a:cubicBezTo>
                <a:close/>
                <a:moveTo>
                  <a:pt x="17398" y="1383"/>
                </a:moveTo>
                <a:cubicBezTo>
                  <a:pt x="18490" y="1383"/>
                  <a:pt x="19079" y="1915"/>
                  <a:pt x="19079" y="2660"/>
                </a:cubicBezTo>
                <a:cubicBezTo>
                  <a:pt x="19079" y="3192"/>
                  <a:pt x="18490" y="3724"/>
                  <a:pt x="17398" y="3724"/>
                </a:cubicBezTo>
                <a:cubicBezTo>
                  <a:pt x="16557" y="3724"/>
                  <a:pt x="15717" y="3192"/>
                  <a:pt x="15717" y="2660"/>
                </a:cubicBezTo>
                <a:cubicBezTo>
                  <a:pt x="15717" y="1915"/>
                  <a:pt x="16557" y="1383"/>
                  <a:pt x="17398" y="1383"/>
                </a:cubicBezTo>
                <a:close/>
                <a:moveTo>
                  <a:pt x="17398" y="20217"/>
                </a:moveTo>
                <a:cubicBezTo>
                  <a:pt x="16557" y="20217"/>
                  <a:pt x="15717" y="19685"/>
                  <a:pt x="15717" y="18993"/>
                </a:cubicBezTo>
                <a:cubicBezTo>
                  <a:pt x="15717" y="18461"/>
                  <a:pt x="16557" y="17876"/>
                  <a:pt x="17398" y="17876"/>
                </a:cubicBezTo>
                <a:cubicBezTo>
                  <a:pt x="18490" y="17876"/>
                  <a:pt x="19079" y="18461"/>
                  <a:pt x="19079" y="18993"/>
                </a:cubicBezTo>
                <a:cubicBezTo>
                  <a:pt x="19079" y="19685"/>
                  <a:pt x="18490" y="20217"/>
                  <a:pt x="17398" y="2021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24" name="Shape 3024"/>
          <p:cNvSpPr/>
          <p:nvPr/>
        </p:nvSpPr>
        <p:spPr>
          <a:xfrm>
            <a:off x="15427086" y="9810743"/>
            <a:ext cx="337320" cy="354893"/>
          </a:xfrm>
          <a:custGeom>
            <a:avLst/>
            <a:gdLst/>
            <a:ahLst/>
            <a:cxnLst>
              <a:cxn ang="0">
                <a:pos x="wd2" y="hd2"/>
              </a:cxn>
              <a:cxn ang="5400000">
                <a:pos x="wd2" y="hd2"/>
              </a:cxn>
              <a:cxn ang="10800000">
                <a:pos x="wd2" y="hd2"/>
              </a:cxn>
              <a:cxn ang="16200000">
                <a:pos x="wd2" y="hd2"/>
              </a:cxn>
            </a:cxnLst>
            <a:rect l="0" t="0" r="r" b="b"/>
            <a:pathLst>
              <a:path w="21499" h="21600" extrusionOk="0">
                <a:moveTo>
                  <a:pt x="19867" y="4265"/>
                </a:moveTo>
                <a:cubicBezTo>
                  <a:pt x="20041" y="4431"/>
                  <a:pt x="20272" y="4431"/>
                  <a:pt x="20445" y="4431"/>
                </a:cubicBezTo>
                <a:cubicBezTo>
                  <a:pt x="20849" y="4431"/>
                  <a:pt x="21022" y="4431"/>
                  <a:pt x="21196" y="4098"/>
                </a:cubicBezTo>
                <a:cubicBezTo>
                  <a:pt x="21600" y="3711"/>
                  <a:pt x="21600" y="3157"/>
                  <a:pt x="21196" y="2769"/>
                </a:cubicBezTo>
                <a:cubicBezTo>
                  <a:pt x="19867" y="1662"/>
                  <a:pt x="19867" y="1662"/>
                  <a:pt x="19867" y="1662"/>
                </a:cubicBezTo>
                <a:cubicBezTo>
                  <a:pt x="18539" y="388"/>
                  <a:pt x="18539" y="388"/>
                  <a:pt x="18539" y="388"/>
                </a:cubicBezTo>
                <a:cubicBezTo>
                  <a:pt x="18135" y="0"/>
                  <a:pt x="17557" y="0"/>
                  <a:pt x="17153" y="554"/>
                </a:cubicBezTo>
                <a:cubicBezTo>
                  <a:pt x="16806" y="942"/>
                  <a:pt x="16806" y="1495"/>
                  <a:pt x="17153" y="1883"/>
                </a:cubicBezTo>
                <a:cubicBezTo>
                  <a:pt x="17730" y="2437"/>
                  <a:pt x="17730" y="2437"/>
                  <a:pt x="17730" y="2437"/>
                </a:cubicBezTo>
                <a:cubicBezTo>
                  <a:pt x="16575" y="3545"/>
                  <a:pt x="16575" y="3545"/>
                  <a:pt x="16575" y="3545"/>
                </a:cubicBezTo>
                <a:cubicBezTo>
                  <a:pt x="15420" y="2603"/>
                  <a:pt x="14092" y="2049"/>
                  <a:pt x="12706" y="1662"/>
                </a:cubicBezTo>
                <a:cubicBezTo>
                  <a:pt x="12533" y="1495"/>
                  <a:pt x="12533" y="1108"/>
                  <a:pt x="12186" y="775"/>
                </a:cubicBezTo>
                <a:cubicBezTo>
                  <a:pt x="11955" y="388"/>
                  <a:pt x="11378" y="0"/>
                  <a:pt x="10396" y="0"/>
                </a:cubicBezTo>
                <a:cubicBezTo>
                  <a:pt x="9472" y="0"/>
                  <a:pt x="9067" y="388"/>
                  <a:pt x="8663" y="554"/>
                </a:cubicBezTo>
                <a:cubicBezTo>
                  <a:pt x="8490" y="942"/>
                  <a:pt x="8317" y="1274"/>
                  <a:pt x="8317" y="1662"/>
                </a:cubicBezTo>
                <a:cubicBezTo>
                  <a:pt x="3465" y="2769"/>
                  <a:pt x="0" y="6646"/>
                  <a:pt x="0" y="11631"/>
                </a:cubicBezTo>
                <a:cubicBezTo>
                  <a:pt x="0" y="17169"/>
                  <a:pt x="4620" y="21600"/>
                  <a:pt x="10396" y="21600"/>
                </a:cubicBezTo>
                <a:cubicBezTo>
                  <a:pt x="16229" y="21600"/>
                  <a:pt x="20849" y="17169"/>
                  <a:pt x="20849" y="11631"/>
                </a:cubicBezTo>
                <a:cubicBezTo>
                  <a:pt x="20849" y="8862"/>
                  <a:pt x="19867" y="6646"/>
                  <a:pt x="18135" y="4818"/>
                </a:cubicBezTo>
                <a:cubicBezTo>
                  <a:pt x="19290" y="3711"/>
                  <a:pt x="19290" y="3711"/>
                  <a:pt x="19290" y="3711"/>
                </a:cubicBezTo>
                <a:lnTo>
                  <a:pt x="19867" y="4265"/>
                </a:lnTo>
                <a:close/>
                <a:moveTo>
                  <a:pt x="10396" y="19606"/>
                </a:moveTo>
                <a:cubicBezTo>
                  <a:pt x="5775" y="19606"/>
                  <a:pt x="1964" y="16062"/>
                  <a:pt x="1964" y="11631"/>
                </a:cubicBezTo>
                <a:cubicBezTo>
                  <a:pt x="1964" y="7034"/>
                  <a:pt x="5775" y="3545"/>
                  <a:pt x="10396" y="3545"/>
                </a:cubicBezTo>
                <a:cubicBezTo>
                  <a:pt x="15074" y="3545"/>
                  <a:pt x="18886" y="7034"/>
                  <a:pt x="18886" y="11631"/>
                </a:cubicBezTo>
                <a:cubicBezTo>
                  <a:pt x="18886" y="16062"/>
                  <a:pt x="15074" y="19606"/>
                  <a:pt x="10396" y="19606"/>
                </a:cubicBezTo>
                <a:close/>
                <a:moveTo>
                  <a:pt x="12186" y="11631"/>
                </a:moveTo>
                <a:cubicBezTo>
                  <a:pt x="12186" y="12572"/>
                  <a:pt x="11378" y="13292"/>
                  <a:pt x="10396" y="13292"/>
                </a:cubicBezTo>
                <a:cubicBezTo>
                  <a:pt x="9472" y="13292"/>
                  <a:pt x="8663" y="12572"/>
                  <a:pt x="8663" y="11631"/>
                </a:cubicBezTo>
                <a:cubicBezTo>
                  <a:pt x="8663" y="10911"/>
                  <a:pt x="8894" y="10523"/>
                  <a:pt x="9472" y="10191"/>
                </a:cubicBezTo>
                <a:cubicBezTo>
                  <a:pt x="9472" y="6092"/>
                  <a:pt x="9472" y="6092"/>
                  <a:pt x="9472" y="6092"/>
                </a:cubicBezTo>
                <a:cubicBezTo>
                  <a:pt x="9472" y="5538"/>
                  <a:pt x="9876" y="5206"/>
                  <a:pt x="10396" y="5206"/>
                </a:cubicBezTo>
                <a:cubicBezTo>
                  <a:pt x="11031" y="5206"/>
                  <a:pt x="11609" y="5538"/>
                  <a:pt x="11609" y="6092"/>
                </a:cubicBezTo>
                <a:cubicBezTo>
                  <a:pt x="11609" y="10191"/>
                  <a:pt x="11609" y="10191"/>
                  <a:pt x="11609" y="10191"/>
                </a:cubicBezTo>
                <a:cubicBezTo>
                  <a:pt x="11955" y="10523"/>
                  <a:pt x="12186" y="10911"/>
                  <a:pt x="12186" y="11631"/>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25" name="Shape 3025"/>
          <p:cNvSpPr/>
          <p:nvPr/>
        </p:nvSpPr>
        <p:spPr>
          <a:xfrm>
            <a:off x="20776117" y="4429736"/>
            <a:ext cx="370892" cy="370883"/>
          </a:xfrm>
          <a:custGeom>
            <a:avLst/>
            <a:gdLst/>
            <a:ahLst/>
            <a:cxnLst>
              <a:cxn ang="0">
                <a:pos x="wd2" y="hd2"/>
              </a:cxn>
              <a:cxn ang="5400000">
                <a:pos x="wd2" y="hd2"/>
              </a:cxn>
              <a:cxn ang="10800000">
                <a:pos x="wd2" y="hd2"/>
              </a:cxn>
              <a:cxn ang="16200000">
                <a:pos x="wd2" y="hd2"/>
              </a:cxn>
            </a:cxnLst>
            <a:rect l="0" t="0" r="r" b="b"/>
            <a:pathLst>
              <a:path w="21600" h="21600" extrusionOk="0">
                <a:moveTo>
                  <a:pt x="10879" y="0"/>
                </a:moveTo>
                <a:cubicBezTo>
                  <a:pt x="4940" y="0"/>
                  <a:pt x="0" y="4829"/>
                  <a:pt x="0" y="10827"/>
                </a:cubicBezTo>
                <a:cubicBezTo>
                  <a:pt x="0" y="16824"/>
                  <a:pt x="4940" y="21600"/>
                  <a:pt x="10879" y="21600"/>
                </a:cubicBezTo>
                <a:cubicBezTo>
                  <a:pt x="16660" y="21600"/>
                  <a:pt x="21600" y="16824"/>
                  <a:pt x="21600" y="10827"/>
                </a:cubicBezTo>
                <a:cubicBezTo>
                  <a:pt x="21600" y="4829"/>
                  <a:pt x="16660" y="0"/>
                  <a:pt x="10879" y="0"/>
                </a:cubicBezTo>
                <a:close/>
                <a:moveTo>
                  <a:pt x="10879" y="19849"/>
                </a:moveTo>
                <a:cubicBezTo>
                  <a:pt x="5991" y="19849"/>
                  <a:pt x="1945" y="15762"/>
                  <a:pt x="1945" y="10827"/>
                </a:cubicBezTo>
                <a:cubicBezTo>
                  <a:pt x="1945" y="5891"/>
                  <a:pt x="5991" y="1804"/>
                  <a:pt x="10879" y="1804"/>
                </a:cubicBezTo>
                <a:cubicBezTo>
                  <a:pt x="15819" y="1804"/>
                  <a:pt x="19655" y="5891"/>
                  <a:pt x="19655" y="10827"/>
                </a:cubicBezTo>
                <a:cubicBezTo>
                  <a:pt x="19655" y="15762"/>
                  <a:pt x="15819" y="19849"/>
                  <a:pt x="10879" y="19849"/>
                </a:cubicBezTo>
                <a:close/>
                <a:moveTo>
                  <a:pt x="14400" y="13109"/>
                </a:moveTo>
                <a:cubicBezTo>
                  <a:pt x="14768" y="13480"/>
                  <a:pt x="14768" y="14011"/>
                  <a:pt x="14400" y="14382"/>
                </a:cubicBezTo>
                <a:cubicBezTo>
                  <a:pt x="14242" y="14542"/>
                  <a:pt x="14032" y="14701"/>
                  <a:pt x="13717" y="14701"/>
                </a:cubicBezTo>
                <a:cubicBezTo>
                  <a:pt x="13507" y="14701"/>
                  <a:pt x="13349" y="14542"/>
                  <a:pt x="12981" y="14382"/>
                </a:cubicBezTo>
                <a:cubicBezTo>
                  <a:pt x="10196" y="11516"/>
                  <a:pt x="10196" y="11516"/>
                  <a:pt x="10196" y="11516"/>
                </a:cubicBezTo>
                <a:cubicBezTo>
                  <a:pt x="10038" y="11357"/>
                  <a:pt x="9828" y="10986"/>
                  <a:pt x="9828" y="10827"/>
                </a:cubicBezTo>
                <a:cubicBezTo>
                  <a:pt x="9828" y="5148"/>
                  <a:pt x="9828" y="5148"/>
                  <a:pt x="9828" y="5148"/>
                </a:cubicBezTo>
                <a:cubicBezTo>
                  <a:pt x="9828" y="4617"/>
                  <a:pt x="10353" y="4299"/>
                  <a:pt x="10879" y="4299"/>
                </a:cubicBezTo>
                <a:cubicBezTo>
                  <a:pt x="11404" y="4299"/>
                  <a:pt x="11772" y="4617"/>
                  <a:pt x="11772" y="5148"/>
                </a:cubicBezTo>
                <a:cubicBezTo>
                  <a:pt x="11772" y="10455"/>
                  <a:pt x="11772" y="10455"/>
                  <a:pt x="11772" y="10455"/>
                </a:cubicBezTo>
                <a:lnTo>
                  <a:pt x="14400" y="13109"/>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26" name="Shape 3026"/>
          <p:cNvSpPr/>
          <p:nvPr/>
        </p:nvSpPr>
        <p:spPr>
          <a:xfrm>
            <a:off x="20796105" y="8917032"/>
            <a:ext cx="338904" cy="345112"/>
          </a:xfrm>
          <a:custGeom>
            <a:avLst/>
            <a:gdLst/>
            <a:ahLst/>
            <a:cxnLst>
              <a:cxn ang="0">
                <a:pos x="wd2" y="hd2"/>
              </a:cxn>
              <a:cxn ang="5400000">
                <a:pos x="wd2" y="hd2"/>
              </a:cxn>
              <a:cxn ang="10800000">
                <a:pos x="wd2" y="hd2"/>
              </a:cxn>
              <a:cxn ang="16200000">
                <a:pos x="wd2" y="hd2"/>
              </a:cxn>
            </a:cxnLst>
            <a:rect l="0" t="0" r="r" b="b"/>
            <a:pathLst>
              <a:path w="21600" h="21489" extrusionOk="0">
                <a:moveTo>
                  <a:pt x="20036" y="6826"/>
                </a:moveTo>
                <a:cubicBezTo>
                  <a:pt x="20442" y="6657"/>
                  <a:pt x="21600" y="5529"/>
                  <a:pt x="21600" y="4006"/>
                </a:cubicBezTo>
                <a:cubicBezTo>
                  <a:pt x="21600" y="2878"/>
                  <a:pt x="21021" y="1976"/>
                  <a:pt x="19863" y="1017"/>
                </a:cubicBezTo>
                <a:cubicBezTo>
                  <a:pt x="18705" y="58"/>
                  <a:pt x="17546" y="-111"/>
                  <a:pt x="16794" y="58"/>
                </a:cubicBezTo>
                <a:cubicBezTo>
                  <a:pt x="15404" y="284"/>
                  <a:pt x="14651" y="1186"/>
                  <a:pt x="14246" y="1581"/>
                </a:cubicBezTo>
                <a:cubicBezTo>
                  <a:pt x="13087" y="1186"/>
                  <a:pt x="11929" y="1017"/>
                  <a:pt x="10771" y="1017"/>
                </a:cubicBezTo>
                <a:cubicBezTo>
                  <a:pt x="9439" y="1017"/>
                  <a:pt x="8281" y="1186"/>
                  <a:pt x="7123" y="1581"/>
                </a:cubicBezTo>
                <a:cubicBezTo>
                  <a:pt x="6717" y="1186"/>
                  <a:pt x="5965" y="284"/>
                  <a:pt x="4633" y="58"/>
                </a:cubicBezTo>
                <a:cubicBezTo>
                  <a:pt x="4054" y="-111"/>
                  <a:pt x="2895" y="58"/>
                  <a:pt x="1506" y="1017"/>
                </a:cubicBezTo>
                <a:cubicBezTo>
                  <a:pt x="347" y="1976"/>
                  <a:pt x="0" y="2878"/>
                  <a:pt x="0" y="4006"/>
                </a:cubicBezTo>
                <a:cubicBezTo>
                  <a:pt x="0" y="5529"/>
                  <a:pt x="1100" y="6657"/>
                  <a:pt x="1332" y="6826"/>
                </a:cubicBezTo>
                <a:cubicBezTo>
                  <a:pt x="753" y="8179"/>
                  <a:pt x="347" y="9646"/>
                  <a:pt x="347" y="11168"/>
                </a:cubicBezTo>
                <a:cubicBezTo>
                  <a:pt x="347" y="13593"/>
                  <a:pt x="1332" y="16075"/>
                  <a:pt x="2895" y="17767"/>
                </a:cubicBezTo>
                <a:cubicBezTo>
                  <a:pt x="1332" y="20023"/>
                  <a:pt x="1332" y="20023"/>
                  <a:pt x="1332" y="20023"/>
                </a:cubicBezTo>
                <a:cubicBezTo>
                  <a:pt x="1100" y="20587"/>
                  <a:pt x="1100" y="21151"/>
                  <a:pt x="1737" y="21320"/>
                </a:cubicBezTo>
                <a:cubicBezTo>
                  <a:pt x="1911" y="21489"/>
                  <a:pt x="2085" y="21489"/>
                  <a:pt x="2316" y="21489"/>
                </a:cubicBezTo>
                <a:cubicBezTo>
                  <a:pt x="2490" y="21489"/>
                  <a:pt x="2895" y="21489"/>
                  <a:pt x="3069" y="21151"/>
                </a:cubicBezTo>
                <a:cubicBezTo>
                  <a:pt x="4401" y="19233"/>
                  <a:pt x="4401" y="19233"/>
                  <a:pt x="4401" y="19233"/>
                </a:cubicBezTo>
                <a:cubicBezTo>
                  <a:pt x="6138" y="20361"/>
                  <a:pt x="8281" y="21320"/>
                  <a:pt x="10771" y="21320"/>
                </a:cubicBezTo>
                <a:cubicBezTo>
                  <a:pt x="13087" y="21320"/>
                  <a:pt x="15230" y="20361"/>
                  <a:pt x="16967" y="19064"/>
                </a:cubicBezTo>
                <a:cubicBezTo>
                  <a:pt x="18299" y="21151"/>
                  <a:pt x="18299" y="21151"/>
                  <a:pt x="18299" y="21151"/>
                </a:cubicBezTo>
                <a:cubicBezTo>
                  <a:pt x="18531" y="21489"/>
                  <a:pt x="18878" y="21489"/>
                  <a:pt x="19284" y="21489"/>
                </a:cubicBezTo>
                <a:cubicBezTo>
                  <a:pt x="19457" y="21489"/>
                  <a:pt x="19689" y="21489"/>
                  <a:pt x="19863" y="21320"/>
                </a:cubicBezTo>
                <a:cubicBezTo>
                  <a:pt x="20268" y="21151"/>
                  <a:pt x="20442" y="20587"/>
                  <a:pt x="20036" y="20023"/>
                </a:cubicBezTo>
                <a:cubicBezTo>
                  <a:pt x="18705" y="17767"/>
                  <a:pt x="18705" y="17767"/>
                  <a:pt x="18705" y="17767"/>
                </a:cubicBezTo>
                <a:cubicBezTo>
                  <a:pt x="18531" y="17767"/>
                  <a:pt x="18531" y="17767"/>
                  <a:pt x="18531" y="17767"/>
                </a:cubicBezTo>
                <a:cubicBezTo>
                  <a:pt x="20036" y="16075"/>
                  <a:pt x="21021" y="13593"/>
                  <a:pt x="21021" y="11168"/>
                </a:cubicBezTo>
                <a:cubicBezTo>
                  <a:pt x="21021" y="9646"/>
                  <a:pt x="20616" y="8179"/>
                  <a:pt x="20036" y="6826"/>
                </a:cubicBezTo>
                <a:close/>
                <a:moveTo>
                  <a:pt x="17141" y="1976"/>
                </a:moveTo>
                <a:cubicBezTo>
                  <a:pt x="17546" y="1976"/>
                  <a:pt x="18125" y="2145"/>
                  <a:pt x="18705" y="2540"/>
                </a:cubicBezTo>
                <a:cubicBezTo>
                  <a:pt x="19284" y="3104"/>
                  <a:pt x="19457" y="3442"/>
                  <a:pt x="19457" y="4006"/>
                </a:cubicBezTo>
                <a:cubicBezTo>
                  <a:pt x="19457" y="4401"/>
                  <a:pt x="19284" y="4796"/>
                  <a:pt x="19110" y="4965"/>
                </a:cubicBezTo>
                <a:cubicBezTo>
                  <a:pt x="18299" y="4006"/>
                  <a:pt x="17373" y="3273"/>
                  <a:pt x="16214" y="2540"/>
                </a:cubicBezTo>
                <a:cubicBezTo>
                  <a:pt x="16388" y="2314"/>
                  <a:pt x="16794" y="2145"/>
                  <a:pt x="17141" y="1976"/>
                </a:cubicBezTo>
                <a:close/>
                <a:moveTo>
                  <a:pt x="1911" y="4006"/>
                </a:moveTo>
                <a:cubicBezTo>
                  <a:pt x="1911" y="3442"/>
                  <a:pt x="2316" y="3104"/>
                  <a:pt x="2895" y="2540"/>
                </a:cubicBezTo>
                <a:cubicBezTo>
                  <a:pt x="3475" y="2145"/>
                  <a:pt x="3822" y="1976"/>
                  <a:pt x="4227" y="1976"/>
                </a:cubicBezTo>
                <a:cubicBezTo>
                  <a:pt x="4633" y="2145"/>
                  <a:pt x="4980" y="2314"/>
                  <a:pt x="5212" y="2540"/>
                </a:cubicBezTo>
                <a:cubicBezTo>
                  <a:pt x="4227" y="3273"/>
                  <a:pt x="3243" y="4006"/>
                  <a:pt x="2490" y="4965"/>
                </a:cubicBezTo>
                <a:cubicBezTo>
                  <a:pt x="2316" y="4796"/>
                  <a:pt x="1911" y="4401"/>
                  <a:pt x="1911" y="4006"/>
                </a:cubicBezTo>
                <a:close/>
                <a:moveTo>
                  <a:pt x="10771" y="19233"/>
                </a:moveTo>
                <a:cubicBezTo>
                  <a:pt x="6138" y="19233"/>
                  <a:pt x="2490" y="15680"/>
                  <a:pt x="2490" y="11168"/>
                </a:cubicBezTo>
                <a:cubicBezTo>
                  <a:pt x="2490" y="6657"/>
                  <a:pt x="6138" y="3104"/>
                  <a:pt x="10771" y="3104"/>
                </a:cubicBezTo>
                <a:cubicBezTo>
                  <a:pt x="15230" y="3104"/>
                  <a:pt x="19110" y="6657"/>
                  <a:pt x="19110" y="11168"/>
                </a:cubicBezTo>
                <a:cubicBezTo>
                  <a:pt x="19110" y="15680"/>
                  <a:pt x="15230" y="19233"/>
                  <a:pt x="10771" y="19233"/>
                </a:cubicBezTo>
                <a:close/>
                <a:moveTo>
                  <a:pt x="14477" y="13424"/>
                </a:moveTo>
                <a:cubicBezTo>
                  <a:pt x="14825" y="13819"/>
                  <a:pt x="14825" y="14383"/>
                  <a:pt x="14477" y="14721"/>
                </a:cubicBezTo>
                <a:cubicBezTo>
                  <a:pt x="14246" y="14947"/>
                  <a:pt x="14072" y="15116"/>
                  <a:pt x="13666" y="15116"/>
                </a:cubicBezTo>
                <a:cubicBezTo>
                  <a:pt x="13493" y="15116"/>
                  <a:pt x="13087" y="14947"/>
                  <a:pt x="12914" y="14721"/>
                </a:cubicBezTo>
                <a:cubicBezTo>
                  <a:pt x="10018" y="11902"/>
                  <a:pt x="10018" y="11902"/>
                  <a:pt x="10018" y="11902"/>
                </a:cubicBezTo>
                <a:cubicBezTo>
                  <a:pt x="9845" y="11732"/>
                  <a:pt x="9613" y="11338"/>
                  <a:pt x="9613" y="11168"/>
                </a:cubicBezTo>
                <a:cubicBezTo>
                  <a:pt x="9613" y="5698"/>
                  <a:pt x="9613" y="5698"/>
                  <a:pt x="9613" y="5698"/>
                </a:cubicBezTo>
                <a:cubicBezTo>
                  <a:pt x="9613" y="5134"/>
                  <a:pt x="10192" y="4796"/>
                  <a:pt x="10771" y="4796"/>
                </a:cubicBezTo>
                <a:cubicBezTo>
                  <a:pt x="11350" y="4796"/>
                  <a:pt x="11755" y="5134"/>
                  <a:pt x="11755" y="5698"/>
                </a:cubicBezTo>
                <a:cubicBezTo>
                  <a:pt x="11755" y="10774"/>
                  <a:pt x="11755" y="10774"/>
                  <a:pt x="11755" y="10774"/>
                </a:cubicBezTo>
                <a:lnTo>
                  <a:pt x="14477" y="13424"/>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27" name="Shape 3027"/>
          <p:cNvSpPr/>
          <p:nvPr/>
        </p:nvSpPr>
        <p:spPr>
          <a:xfrm>
            <a:off x="18095190" y="8935231"/>
            <a:ext cx="369306" cy="314918"/>
          </a:xfrm>
          <a:custGeom>
            <a:avLst/>
            <a:gdLst/>
            <a:ahLst/>
            <a:cxnLst>
              <a:cxn ang="0">
                <a:pos x="wd2" y="hd2"/>
              </a:cxn>
              <a:cxn ang="5400000">
                <a:pos x="wd2" y="hd2"/>
              </a:cxn>
              <a:cxn ang="10800000">
                <a:pos x="wd2" y="hd2"/>
              </a:cxn>
              <a:cxn ang="16200000">
                <a:pos x="wd2" y="hd2"/>
              </a:cxn>
            </a:cxnLst>
            <a:rect l="0" t="0" r="r" b="b"/>
            <a:pathLst>
              <a:path w="21508" h="21600" extrusionOk="0">
                <a:moveTo>
                  <a:pt x="21508" y="10769"/>
                </a:moveTo>
                <a:cubicBezTo>
                  <a:pt x="21508" y="16807"/>
                  <a:pt x="17451" y="21600"/>
                  <a:pt x="12394" y="21600"/>
                </a:cubicBezTo>
                <a:cubicBezTo>
                  <a:pt x="10603" y="21600"/>
                  <a:pt x="8864" y="20978"/>
                  <a:pt x="7284" y="19733"/>
                </a:cubicBezTo>
                <a:cubicBezTo>
                  <a:pt x="6915" y="19297"/>
                  <a:pt x="6757" y="18674"/>
                  <a:pt x="7126" y="18052"/>
                </a:cubicBezTo>
                <a:cubicBezTo>
                  <a:pt x="7284" y="17616"/>
                  <a:pt x="7968" y="17429"/>
                  <a:pt x="8337" y="17865"/>
                </a:cubicBezTo>
                <a:cubicBezTo>
                  <a:pt x="9549" y="18861"/>
                  <a:pt x="10971" y="19297"/>
                  <a:pt x="12394" y="19297"/>
                </a:cubicBezTo>
                <a:cubicBezTo>
                  <a:pt x="16398" y="19297"/>
                  <a:pt x="19559" y="15562"/>
                  <a:pt x="19559" y="10769"/>
                </a:cubicBezTo>
                <a:cubicBezTo>
                  <a:pt x="19559" y="6038"/>
                  <a:pt x="16398" y="2303"/>
                  <a:pt x="12394" y="2303"/>
                </a:cubicBezTo>
                <a:cubicBezTo>
                  <a:pt x="8495" y="2303"/>
                  <a:pt x="5334" y="5789"/>
                  <a:pt x="5176" y="10582"/>
                </a:cubicBezTo>
                <a:cubicBezTo>
                  <a:pt x="7442" y="7905"/>
                  <a:pt x="7442" y="7905"/>
                  <a:pt x="7442" y="7905"/>
                </a:cubicBezTo>
                <a:cubicBezTo>
                  <a:pt x="7810" y="7470"/>
                  <a:pt x="8337" y="7470"/>
                  <a:pt x="8706" y="7905"/>
                </a:cubicBezTo>
                <a:cubicBezTo>
                  <a:pt x="9022" y="8279"/>
                  <a:pt x="9022" y="8901"/>
                  <a:pt x="8706" y="9524"/>
                </a:cubicBezTo>
                <a:cubicBezTo>
                  <a:pt x="5176" y="13695"/>
                  <a:pt x="5176" y="13695"/>
                  <a:pt x="5176" y="13695"/>
                </a:cubicBezTo>
                <a:cubicBezTo>
                  <a:pt x="5018" y="13881"/>
                  <a:pt x="4649" y="14130"/>
                  <a:pt x="4491" y="14130"/>
                </a:cubicBezTo>
                <a:cubicBezTo>
                  <a:pt x="4281" y="14130"/>
                  <a:pt x="3965" y="13881"/>
                  <a:pt x="3754" y="13695"/>
                </a:cubicBezTo>
                <a:cubicBezTo>
                  <a:pt x="277" y="9524"/>
                  <a:pt x="277" y="9524"/>
                  <a:pt x="277" y="9524"/>
                </a:cubicBezTo>
                <a:cubicBezTo>
                  <a:pt x="-92" y="8901"/>
                  <a:pt x="-92" y="8279"/>
                  <a:pt x="277" y="7905"/>
                </a:cubicBezTo>
                <a:cubicBezTo>
                  <a:pt x="593" y="7470"/>
                  <a:pt x="1120" y="7470"/>
                  <a:pt x="1488" y="7905"/>
                </a:cubicBezTo>
                <a:cubicBezTo>
                  <a:pt x="3438" y="9960"/>
                  <a:pt x="3438" y="9960"/>
                  <a:pt x="3438" y="9960"/>
                </a:cubicBezTo>
                <a:cubicBezTo>
                  <a:pt x="3754" y="4357"/>
                  <a:pt x="7652" y="0"/>
                  <a:pt x="12394" y="0"/>
                </a:cubicBezTo>
                <a:cubicBezTo>
                  <a:pt x="17451" y="0"/>
                  <a:pt x="21508" y="4793"/>
                  <a:pt x="21508" y="10769"/>
                </a:cubicBezTo>
                <a:close/>
                <a:moveTo>
                  <a:pt x="12394" y="4544"/>
                </a:moveTo>
                <a:cubicBezTo>
                  <a:pt x="11867" y="4544"/>
                  <a:pt x="11498" y="4980"/>
                  <a:pt x="11498" y="5602"/>
                </a:cubicBezTo>
                <a:cubicBezTo>
                  <a:pt x="11498" y="10769"/>
                  <a:pt x="11498" y="10769"/>
                  <a:pt x="11498" y="10769"/>
                </a:cubicBezTo>
                <a:cubicBezTo>
                  <a:pt x="11498" y="11018"/>
                  <a:pt x="11498" y="11391"/>
                  <a:pt x="11656" y="11640"/>
                </a:cubicBezTo>
                <a:cubicBezTo>
                  <a:pt x="13764" y="13881"/>
                  <a:pt x="13764" y="13881"/>
                  <a:pt x="13764" y="13881"/>
                </a:cubicBezTo>
                <a:cubicBezTo>
                  <a:pt x="13974" y="14130"/>
                  <a:pt x="14132" y="14317"/>
                  <a:pt x="14501" y="14317"/>
                </a:cubicBezTo>
                <a:cubicBezTo>
                  <a:pt x="14659" y="14317"/>
                  <a:pt x="14817" y="14130"/>
                  <a:pt x="15028" y="13881"/>
                </a:cubicBezTo>
                <a:cubicBezTo>
                  <a:pt x="15344" y="13508"/>
                  <a:pt x="15344" y="12885"/>
                  <a:pt x="15028" y="12450"/>
                </a:cubicBezTo>
                <a:cubicBezTo>
                  <a:pt x="13237" y="10395"/>
                  <a:pt x="13237" y="10395"/>
                  <a:pt x="13237" y="10395"/>
                </a:cubicBezTo>
                <a:cubicBezTo>
                  <a:pt x="13237" y="5602"/>
                  <a:pt x="13237" y="5602"/>
                  <a:pt x="13237" y="5602"/>
                </a:cubicBezTo>
                <a:cubicBezTo>
                  <a:pt x="13237" y="4980"/>
                  <a:pt x="12921" y="4544"/>
                  <a:pt x="12394" y="4544"/>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28" name="Shape 3028"/>
          <p:cNvSpPr/>
          <p:nvPr/>
        </p:nvSpPr>
        <p:spPr>
          <a:xfrm rot="16200000">
            <a:off x="930905" y="6134099"/>
            <a:ext cx="2532381" cy="1447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sz="8000" spc="0">
                <a:solidFill>
                  <a:srgbClr val="F6F6F7"/>
                </a:solidFill>
              </a:defRPr>
            </a:lvl1pPr>
          </a:lstStyle>
          <a:p>
            <a:r>
              <a:t>Icons</a:t>
            </a:r>
          </a:p>
        </p:txBody>
      </p:sp>
    </p:spTree>
  </p:cSld>
  <p:clrMapOvr>
    <a:masterClrMapping/>
  </p:clrMapOvr>
  <p:transition spd="slow"/>
</p:sld>
</file>

<file path=ppt/slides/slide8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030" name="Shape 3030"/>
          <p:cNvSpPr/>
          <p:nvPr/>
        </p:nvSpPr>
        <p:spPr>
          <a:xfrm>
            <a:off x="5181279" y="3289479"/>
            <a:ext cx="304441" cy="304442"/>
          </a:xfrm>
          <a:custGeom>
            <a:avLst/>
            <a:gdLst/>
            <a:ahLst/>
            <a:cxnLst>
              <a:cxn ang="0">
                <a:pos x="wd2" y="hd2"/>
              </a:cxn>
              <a:cxn ang="5400000">
                <a:pos x="wd2" y="hd2"/>
              </a:cxn>
              <a:cxn ang="10800000">
                <a:pos x="wd2" y="hd2"/>
              </a:cxn>
              <a:cxn ang="16200000">
                <a:pos x="wd2" y="hd2"/>
              </a:cxn>
            </a:cxnLst>
            <a:rect l="0" t="0" r="r" b="b"/>
            <a:pathLst>
              <a:path w="21600" h="21600" extrusionOk="0">
                <a:moveTo>
                  <a:pt x="10800" y="1785"/>
                </a:moveTo>
                <a:cubicBezTo>
                  <a:pt x="8426" y="1785"/>
                  <a:pt x="6153" y="2754"/>
                  <a:pt x="4468" y="4437"/>
                </a:cubicBezTo>
                <a:cubicBezTo>
                  <a:pt x="2757" y="6146"/>
                  <a:pt x="1838" y="8416"/>
                  <a:pt x="1838" y="10787"/>
                </a:cubicBezTo>
                <a:cubicBezTo>
                  <a:pt x="1838" y="13235"/>
                  <a:pt x="2757" y="15429"/>
                  <a:pt x="4468" y="17163"/>
                </a:cubicBezTo>
                <a:cubicBezTo>
                  <a:pt x="6153" y="18846"/>
                  <a:pt x="8426" y="19815"/>
                  <a:pt x="10800" y="19815"/>
                </a:cubicBezTo>
                <a:cubicBezTo>
                  <a:pt x="13226" y="19815"/>
                  <a:pt x="15498" y="18846"/>
                  <a:pt x="17183" y="17163"/>
                </a:cubicBezTo>
                <a:cubicBezTo>
                  <a:pt x="18919" y="15429"/>
                  <a:pt x="19838" y="13235"/>
                  <a:pt x="19838" y="10787"/>
                </a:cubicBezTo>
                <a:cubicBezTo>
                  <a:pt x="19838" y="8416"/>
                  <a:pt x="18919" y="6146"/>
                  <a:pt x="17183" y="4437"/>
                </a:cubicBezTo>
                <a:cubicBezTo>
                  <a:pt x="15498" y="2754"/>
                  <a:pt x="13226" y="1785"/>
                  <a:pt x="10800" y="1785"/>
                </a:cubicBezTo>
                <a:close/>
                <a:moveTo>
                  <a:pt x="10800" y="21600"/>
                </a:moveTo>
                <a:cubicBezTo>
                  <a:pt x="7940" y="21600"/>
                  <a:pt x="5234" y="20452"/>
                  <a:pt x="3191" y="18412"/>
                </a:cubicBezTo>
                <a:cubicBezTo>
                  <a:pt x="1123" y="16398"/>
                  <a:pt x="0" y="13669"/>
                  <a:pt x="0" y="10787"/>
                </a:cubicBezTo>
                <a:cubicBezTo>
                  <a:pt x="0" y="7931"/>
                  <a:pt x="1123" y="5177"/>
                  <a:pt x="3191" y="3188"/>
                </a:cubicBezTo>
                <a:cubicBezTo>
                  <a:pt x="5234" y="1122"/>
                  <a:pt x="7940" y="0"/>
                  <a:pt x="10800" y="0"/>
                </a:cubicBezTo>
                <a:cubicBezTo>
                  <a:pt x="13711" y="0"/>
                  <a:pt x="16417" y="1122"/>
                  <a:pt x="18485" y="3188"/>
                </a:cubicBezTo>
                <a:cubicBezTo>
                  <a:pt x="20528" y="5177"/>
                  <a:pt x="21600" y="7931"/>
                  <a:pt x="21600" y="10787"/>
                </a:cubicBezTo>
                <a:cubicBezTo>
                  <a:pt x="21600" y="13669"/>
                  <a:pt x="20528" y="16398"/>
                  <a:pt x="18485" y="18412"/>
                </a:cubicBezTo>
                <a:cubicBezTo>
                  <a:pt x="16417" y="20452"/>
                  <a:pt x="13711"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31" name="Shape 3031"/>
          <p:cNvSpPr/>
          <p:nvPr/>
        </p:nvSpPr>
        <p:spPr>
          <a:xfrm>
            <a:off x="5257479" y="3429179"/>
            <a:ext cx="152042" cy="26619"/>
          </a:xfrm>
          <a:custGeom>
            <a:avLst/>
            <a:gdLst/>
            <a:ahLst/>
            <a:cxnLst>
              <a:cxn ang="0">
                <a:pos x="wd2" y="hd2"/>
              </a:cxn>
              <a:cxn ang="5400000">
                <a:pos x="wd2" y="hd2"/>
              </a:cxn>
              <a:cxn ang="10800000">
                <a:pos x="wd2" y="hd2"/>
              </a:cxn>
              <a:cxn ang="16200000">
                <a:pos x="wd2" y="hd2"/>
              </a:cxn>
            </a:cxnLst>
            <a:rect l="0" t="0" r="r" b="b"/>
            <a:pathLst>
              <a:path w="21600" h="21600" extrusionOk="0">
                <a:moveTo>
                  <a:pt x="19868" y="21600"/>
                </a:moveTo>
                <a:lnTo>
                  <a:pt x="1834" y="21600"/>
                </a:lnTo>
                <a:cubicBezTo>
                  <a:pt x="866" y="21600"/>
                  <a:pt x="0" y="16500"/>
                  <a:pt x="0" y="10800"/>
                </a:cubicBezTo>
                <a:cubicBezTo>
                  <a:pt x="0" y="5100"/>
                  <a:pt x="866" y="0"/>
                  <a:pt x="1834" y="0"/>
                </a:cubicBezTo>
                <a:lnTo>
                  <a:pt x="19868" y="0"/>
                </a:lnTo>
                <a:cubicBezTo>
                  <a:pt x="20836" y="0"/>
                  <a:pt x="21600" y="5100"/>
                  <a:pt x="21600" y="10800"/>
                </a:cubicBezTo>
                <a:cubicBezTo>
                  <a:pt x="21600" y="16500"/>
                  <a:pt x="20836" y="21600"/>
                  <a:pt x="1986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32" name="Shape 3032"/>
          <p:cNvSpPr/>
          <p:nvPr/>
        </p:nvSpPr>
        <p:spPr>
          <a:xfrm>
            <a:off x="5320979" y="3365679"/>
            <a:ext cx="25043" cy="15204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834"/>
                  <a:pt x="0" y="19762"/>
                </a:cubicBezTo>
                <a:lnTo>
                  <a:pt x="0" y="1838"/>
                </a:lnTo>
                <a:cubicBezTo>
                  <a:pt x="0" y="715"/>
                  <a:pt x="4629" y="0"/>
                  <a:pt x="10491" y="0"/>
                </a:cubicBezTo>
                <a:cubicBezTo>
                  <a:pt x="16971" y="0"/>
                  <a:pt x="21600" y="715"/>
                  <a:pt x="21600" y="1838"/>
                </a:cubicBezTo>
                <a:lnTo>
                  <a:pt x="21600" y="19762"/>
                </a:lnTo>
                <a:cubicBezTo>
                  <a:pt x="21600" y="20834"/>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33" name="Shape 3033"/>
          <p:cNvSpPr/>
          <p:nvPr/>
        </p:nvSpPr>
        <p:spPr>
          <a:xfrm>
            <a:off x="4241479" y="3289479"/>
            <a:ext cx="304441" cy="304442"/>
          </a:xfrm>
          <a:custGeom>
            <a:avLst/>
            <a:gdLst/>
            <a:ahLst/>
            <a:cxnLst>
              <a:cxn ang="0">
                <a:pos x="wd2" y="hd2"/>
              </a:cxn>
              <a:cxn ang="5400000">
                <a:pos x="wd2" y="hd2"/>
              </a:cxn>
              <a:cxn ang="10800000">
                <a:pos x="wd2" y="hd2"/>
              </a:cxn>
              <a:cxn ang="16200000">
                <a:pos x="wd2" y="hd2"/>
              </a:cxn>
            </a:cxnLst>
            <a:rect l="0" t="0" r="r" b="b"/>
            <a:pathLst>
              <a:path w="21600" h="21600" extrusionOk="0">
                <a:moveTo>
                  <a:pt x="10787" y="1785"/>
                </a:moveTo>
                <a:cubicBezTo>
                  <a:pt x="5840" y="1785"/>
                  <a:pt x="1785" y="5840"/>
                  <a:pt x="1785" y="10787"/>
                </a:cubicBezTo>
                <a:cubicBezTo>
                  <a:pt x="1785" y="15760"/>
                  <a:pt x="5840" y="19815"/>
                  <a:pt x="10787" y="19815"/>
                </a:cubicBezTo>
                <a:cubicBezTo>
                  <a:pt x="15760" y="19815"/>
                  <a:pt x="19815" y="15760"/>
                  <a:pt x="19815" y="10787"/>
                </a:cubicBezTo>
                <a:cubicBezTo>
                  <a:pt x="19815" y="5840"/>
                  <a:pt x="15760" y="1785"/>
                  <a:pt x="10787" y="1785"/>
                </a:cubicBezTo>
                <a:close/>
                <a:moveTo>
                  <a:pt x="10787" y="21600"/>
                </a:moveTo>
                <a:cubicBezTo>
                  <a:pt x="4845" y="21600"/>
                  <a:pt x="0" y="16729"/>
                  <a:pt x="0" y="10787"/>
                </a:cubicBezTo>
                <a:cubicBezTo>
                  <a:pt x="0" y="4871"/>
                  <a:pt x="4845" y="0"/>
                  <a:pt x="10787" y="0"/>
                </a:cubicBezTo>
                <a:cubicBezTo>
                  <a:pt x="16729" y="0"/>
                  <a:pt x="21600" y="4871"/>
                  <a:pt x="21600" y="10787"/>
                </a:cubicBezTo>
                <a:cubicBezTo>
                  <a:pt x="21600" y="16729"/>
                  <a:pt x="16729" y="21600"/>
                  <a:pt x="1078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34" name="Shape 3034"/>
          <p:cNvSpPr/>
          <p:nvPr/>
        </p:nvSpPr>
        <p:spPr>
          <a:xfrm>
            <a:off x="4305150" y="3378048"/>
            <a:ext cx="178860" cy="126972"/>
          </a:xfrm>
          <a:custGeom>
            <a:avLst/>
            <a:gdLst/>
            <a:ahLst/>
            <a:cxnLst>
              <a:cxn ang="0">
                <a:pos x="wd2" y="hd2"/>
              </a:cxn>
              <a:cxn ang="5400000">
                <a:pos x="wd2" y="hd2"/>
              </a:cxn>
              <a:cxn ang="10800000">
                <a:pos x="wd2" y="hd2"/>
              </a:cxn>
              <a:cxn ang="16200000">
                <a:pos x="wd2" y="hd2"/>
              </a:cxn>
            </a:cxnLst>
            <a:rect l="0" t="0" r="r" b="b"/>
            <a:pathLst>
              <a:path w="21204" h="21388" extrusionOk="0">
                <a:moveTo>
                  <a:pt x="9049" y="21388"/>
                </a:moveTo>
                <a:cubicBezTo>
                  <a:pt x="8792" y="21388"/>
                  <a:pt x="8449" y="21267"/>
                  <a:pt x="8149" y="21024"/>
                </a:cubicBezTo>
                <a:lnTo>
                  <a:pt x="606" y="12408"/>
                </a:lnTo>
                <a:cubicBezTo>
                  <a:pt x="-79" y="11619"/>
                  <a:pt x="-208" y="10345"/>
                  <a:pt x="349" y="9435"/>
                </a:cubicBezTo>
                <a:cubicBezTo>
                  <a:pt x="906" y="8404"/>
                  <a:pt x="1806" y="8282"/>
                  <a:pt x="2449" y="9071"/>
                </a:cubicBezTo>
                <a:lnTo>
                  <a:pt x="8878" y="16352"/>
                </a:lnTo>
                <a:lnTo>
                  <a:pt x="18478" y="698"/>
                </a:lnTo>
                <a:cubicBezTo>
                  <a:pt x="19121" y="-212"/>
                  <a:pt x="20021" y="-212"/>
                  <a:pt x="20663" y="577"/>
                </a:cubicBezTo>
                <a:cubicBezTo>
                  <a:pt x="21306" y="1366"/>
                  <a:pt x="21392" y="2640"/>
                  <a:pt x="20835" y="3550"/>
                </a:cubicBezTo>
                <a:lnTo>
                  <a:pt x="10249" y="20721"/>
                </a:lnTo>
                <a:cubicBezTo>
                  <a:pt x="9992" y="21145"/>
                  <a:pt x="9521" y="21388"/>
                  <a:pt x="9049" y="2138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35" name="Shape 3035"/>
          <p:cNvSpPr/>
          <p:nvPr/>
        </p:nvSpPr>
        <p:spPr>
          <a:xfrm>
            <a:off x="6122666" y="3289479"/>
            <a:ext cx="304441" cy="304442"/>
          </a:xfrm>
          <a:custGeom>
            <a:avLst/>
            <a:gdLst/>
            <a:ahLst/>
            <a:cxnLst>
              <a:cxn ang="0">
                <a:pos x="wd2" y="hd2"/>
              </a:cxn>
              <a:cxn ang="5400000">
                <a:pos x="wd2" y="hd2"/>
              </a:cxn>
              <a:cxn ang="10800000">
                <a:pos x="wd2" y="hd2"/>
              </a:cxn>
              <a:cxn ang="16200000">
                <a:pos x="wd2" y="hd2"/>
              </a:cxn>
            </a:cxnLst>
            <a:rect l="0" t="0" r="r" b="b"/>
            <a:pathLst>
              <a:path w="21600" h="21600" extrusionOk="0">
                <a:moveTo>
                  <a:pt x="10813" y="1785"/>
                </a:moveTo>
                <a:cubicBezTo>
                  <a:pt x="5828" y="1785"/>
                  <a:pt x="1789" y="5840"/>
                  <a:pt x="1789" y="10787"/>
                </a:cubicBezTo>
                <a:cubicBezTo>
                  <a:pt x="1789" y="15760"/>
                  <a:pt x="5828" y="19815"/>
                  <a:pt x="10813" y="19815"/>
                </a:cubicBezTo>
                <a:cubicBezTo>
                  <a:pt x="15772" y="19815"/>
                  <a:pt x="19760" y="15760"/>
                  <a:pt x="19760" y="10787"/>
                </a:cubicBezTo>
                <a:cubicBezTo>
                  <a:pt x="19760" y="5840"/>
                  <a:pt x="15772" y="1785"/>
                  <a:pt x="10813" y="1785"/>
                </a:cubicBezTo>
                <a:close/>
                <a:moveTo>
                  <a:pt x="10813" y="21600"/>
                </a:moveTo>
                <a:cubicBezTo>
                  <a:pt x="4806" y="21600"/>
                  <a:pt x="0" y="16729"/>
                  <a:pt x="0" y="10787"/>
                </a:cubicBezTo>
                <a:cubicBezTo>
                  <a:pt x="0" y="4871"/>
                  <a:pt x="4806" y="0"/>
                  <a:pt x="10813" y="0"/>
                </a:cubicBezTo>
                <a:cubicBezTo>
                  <a:pt x="16743" y="0"/>
                  <a:pt x="21600" y="4871"/>
                  <a:pt x="21600" y="10787"/>
                </a:cubicBezTo>
                <a:cubicBezTo>
                  <a:pt x="21600" y="16729"/>
                  <a:pt x="16743" y="21600"/>
                  <a:pt x="10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36" name="Shape 3036"/>
          <p:cNvSpPr/>
          <p:nvPr/>
        </p:nvSpPr>
        <p:spPr>
          <a:xfrm>
            <a:off x="6211154" y="3378143"/>
            <a:ext cx="127283" cy="126877"/>
          </a:xfrm>
          <a:custGeom>
            <a:avLst/>
            <a:gdLst/>
            <a:ahLst/>
            <a:cxnLst>
              <a:cxn ang="0">
                <a:pos x="wd2" y="hd2"/>
              </a:cxn>
              <a:cxn ang="5400000">
                <a:pos x="wd2" y="hd2"/>
              </a:cxn>
              <a:cxn ang="10800000">
                <a:pos x="wd2" y="hd2"/>
              </a:cxn>
              <a:cxn ang="16200000">
                <a:pos x="wd2" y="hd2"/>
              </a:cxn>
            </a:cxnLst>
            <a:rect l="0" t="0" r="r" b="b"/>
            <a:pathLst>
              <a:path w="21179" h="21372" extrusionOk="0">
                <a:moveTo>
                  <a:pt x="18997" y="21372"/>
                </a:moveTo>
                <a:cubicBezTo>
                  <a:pt x="18456" y="21372"/>
                  <a:pt x="17974" y="21251"/>
                  <a:pt x="17553" y="20705"/>
                </a:cubicBezTo>
                <a:lnTo>
                  <a:pt x="586" y="3655"/>
                </a:lnTo>
                <a:cubicBezTo>
                  <a:pt x="-196" y="2866"/>
                  <a:pt x="-196" y="1471"/>
                  <a:pt x="586" y="682"/>
                </a:cubicBezTo>
                <a:cubicBezTo>
                  <a:pt x="1489" y="-228"/>
                  <a:pt x="2752" y="-228"/>
                  <a:pt x="3655" y="682"/>
                </a:cubicBezTo>
                <a:lnTo>
                  <a:pt x="20501" y="17792"/>
                </a:lnTo>
                <a:cubicBezTo>
                  <a:pt x="21404" y="18520"/>
                  <a:pt x="21404" y="19976"/>
                  <a:pt x="20501" y="20705"/>
                </a:cubicBezTo>
                <a:cubicBezTo>
                  <a:pt x="20140" y="21251"/>
                  <a:pt x="19599" y="21372"/>
                  <a:pt x="18997" y="2137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37" name="Shape 3037"/>
          <p:cNvSpPr/>
          <p:nvPr/>
        </p:nvSpPr>
        <p:spPr>
          <a:xfrm>
            <a:off x="6211154" y="3378143"/>
            <a:ext cx="127283" cy="126877"/>
          </a:xfrm>
          <a:custGeom>
            <a:avLst/>
            <a:gdLst/>
            <a:ahLst/>
            <a:cxnLst>
              <a:cxn ang="0">
                <a:pos x="wd2" y="hd2"/>
              </a:cxn>
              <a:cxn ang="5400000">
                <a:pos x="wd2" y="hd2"/>
              </a:cxn>
              <a:cxn ang="10800000">
                <a:pos x="wd2" y="hd2"/>
              </a:cxn>
              <a:cxn ang="16200000">
                <a:pos x="wd2" y="hd2"/>
              </a:cxn>
            </a:cxnLst>
            <a:rect l="0" t="0" r="r" b="b"/>
            <a:pathLst>
              <a:path w="21179" h="21372" extrusionOk="0">
                <a:moveTo>
                  <a:pt x="2090" y="21372"/>
                </a:moveTo>
                <a:cubicBezTo>
                  <a:pt x="1609" y="21372"/>
                  <a:pt x="947" y="21251"/>
                  <a:pt x="586" y="20705"/>
                </a:cubicBezTo>
                <a:cubicBezTo>
                  <a:pt x="-196" y="19976"/>
                  <a:pt x="-196" y="18520"/>
                  <a:pt x="586" y="17792"/>
                </a:cubicBezTo>
                <a:lnTo>
                  <a:pt x="17553" y="682"/>
                </a:lnTo>
                <a:cubicBezTo>
                  <a:pt x="18335" y="-228"/>
                  <a:pt x="19719" y="-228"/>
                  <a:pt x="20501" y="682"/>
                </a:cubicBezTo>
                <a:cubicBezTo>
                  <a:pt x="21404" y="1471"/>
                  <a:pt x="21404" y="2866"/>
                  <a:pt x="20501" y="3655"/>
                </a:cubicBezTo>
                <a:lnTo>
                  <a:pt x="3655" y="20705"/>
                </a:lnTo>
                <a:cubicBezTo>
                  <a:pt x="3234" y="21251"/>
                  <a:pt x="2632" y="21372"/>
                  <a:pt x="2090" y="2137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38" name="Shape 3038"/>
          <p:cNvSpPr/>
          <p:nvPr/>
        </p:nvSpPr>
        <p:spPr>
          <a:xfrm>
            <a:off x="8000679" y="3289479"/>
            <a:ext cx="304442" cy="304442"/>
          </a:xfrm>
          <a:custGeom>
            <a:avLst/>
            <a:gdLst/>
            <a:ahLst/>
            <a:cxnLst>
              <a:cxn ang="0">
                <a:pos x="wd2" y="hd2"/>
              </a:cxn>
              <a:cxn ang="5400000">
                <a:pos x="wd2" y="hd2"/>
              </a:cxn>
              <a:cxn ang="10800000">
                <a:pos x="wd2" y="hd2"/>
              </a:cxn>
              <a:cxn ang="16200000">
                <a:pos x="wd2" y="hd2"/>
              </a:cxn>
            </a:cxnLst>
            <a:rect l="0" t="0" r="r" b="b"/>
            <a:pathLst>
              <a:path w="21600" h="21600" extrusionOk="0">
                <a:moveTo>
                  <a:pt x="10813" y="1785"/>
                </a:moveTo>
                <a:cubicBezTo>
                  <a:pt x="5840" y="1785"/>
                  <a:pt x="1836" y="5840"/>
                  <a:pt x="1836" y="10787"/>
                </a:cubicBezTo>
                <a:cubicBezTo>
                  <a:pt x="1836" y="15760"/>
                  <a:pt x="5840" y="19815"/>
                  <a:pt x="10813" y="19815"/>
                </a:cubicBezTo>
                <a:cubicBezTo>
                  <a:pt x="15760" y="19815"/>
                  <a:pt x="19815" y="15760"/>
                  <a:pt x="19815" y="10787"/>
                </a:cubicBezTo>
                <a:cubicBezTo>
                  <a:pt x="19815" y="5840"/>
                  <a:pt x="15760" y="1785"/>
                  <a:pt x="10813" y="1785"/>
                </a:cubicBezTo>
                <a:close/>
                <a:moveTo>
                  <a:pt x="10813" y="21600"/>
                </a:moveTo>
                <a:cubicBezTo>
                  <a:pt x="4871" y="21600"/>
                  <a:pt x="0" y="16729"/>
                  <a:pt x="0" y="10787"/>
                </a:cubicBezTo>
                <a:cubicBezTo>
                  <a:pt x="0" y="4871"/>
                  <a:pt x="4871" y="0"/>
                  <a:pt x="10813" y="0"/>
                </a:cubicBezTo>
                <a:cubicBezTo>
                  <a:pt x="16806" y="0"/>
                  <a:pt x="21600" y="4871"/>
                  <a:pt x="21600" y="10787"/>
                </a:cubicBezTo>
                <a:cubicBezTo>
                  <a:pt x="21600" y="16729"/>
                  <a:pt x="16806" y="21600"/>
                  <a:pt x="10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39" name="Shape 3039"/>
          <p:cNvSpPr/>
          <p:nvPr/>
        </p:nvSpPr>
        <p:spPr>
          <a:xfrm>
            <a:off x="8047886" y="3336870"/>
            <a:ext cx="211437" cy="212600"/>
          </a:xfrm>
          <a:custGeom>
            <a:avLst/>
            <a:gdLst/>
            <a:ahLst/>
            <a:cxnLst>
              <a:cxn ang="0">
                <a:pos x="wd2" y="hd2"/>
              </a:cxn>
              <a:cxn ang="5400000">
                <a:pos x="wd2" y="hd2"/>
              </a:cxn>
              <a:cxn ang="10800000">
                <a:pos x="wd2" y="hd2"/>
              </a:cxn>
              <a:cxn ang="16200000">
                <a:pos x="wd2" y="hd2"/>
              </a:cxn>
            </a:cxnLst>
            <a:rect l="0" t="0" r="r" b="b"/>
            <a:pathLst>
              <a:path w="21346" h="21463" extrusionOk="0">
                <a:moveTo>
                  <a:pt x="20103" y="21463"/>
                </a:moveTo>
                <a:cubicBezTo>
                  <a:pt x="19703" y="21463"/>
                  <a:pt x="19413" y="21281"/>
                  <a:pt x="19195" y="21062"/>
                </a:cubicBezTo>
                <a:lnTo>
                  <a:pt x="354" y="2267"/>
                </a:lnTo>
                <a:cubicBezTo>
                  <a:pt x="-118" y="1721"/>
                  <a:pt x="-118" y="956"/>
                  <a:pt x="354" y="409"/>
                </a:cubicBezTo>
                <a:cubicBezTo>
                  <a:pt x="898" y="-137"/>
                  <a:pt x="1661" y="-137"/>
                  <a:pt x="2205" y="409"/>
                </a:cubicBezTo>
                <a:lnTo>
                  <a:pt x="20937" y="19205"/>
                </a:lnTo>
                <a:cubicBezTo>
                  <a:pt x="21482" y="19751"/>
                  <a:pt x="21482" y="20516"/>
                  <a:pt x="20937" y="21062"/>
                </a:cubicBezTo>
                <a:cubicBezTo>
                  <a:pt x="20720" y="21281"/>
                  <a:pt x="20393" y="21463"/>
                  <a:pt x="20103" y="2146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0" name="Shape 3040"/>
          <p:cNvSpPr/>
          <p:nvPr/>
        </p:nvSpPr>
        <p:spPr>
          <a:xfrm>
            <a:off x="4242014" y="4229279"/>
            <a:ext cx="303907" cy="304442"/>
          </a:xfrm>
          <a:custGeom>
            <a:avLst/>
            <a:gdLst/>
            <a:ahLst/>
            <a:cxnLst>
              <a:cxn ang="0">
                <a:pos x="wd2" y="hd2"/>
              </a:cxn>
              <a:cxn ang="5400000">
                <a:pos x="wd2" y="hd2"/>
              </a:cxn>
              <a:cxn ang="10800000">
                <a:pos x="wd2" y="hd2"/>
              </a:cxn>
              <a:cxn ang="16200000">
                <a:pos x="wd2" y="hd2"/>
              </a:cxn>
            </a:cxnLst>
            <a:rect l="0" t="0" r="r" b="b"/>
            <a:pathLst>
              <a:path w="20595" h="21600" extrusionOk="0">
                <a:moveTo>
                  <a:pt x="10270" y="1836"/>
                </a:moveTo>
                <a:cubicBezTo>
                  <a:pt x="7956" y="1836"/>
                  <a:pt x="5838" y="2754"/>
                  <a:pt x="4206" y="4488"/>
                </a:cubicBezTo>
                <a:cubicBezTo>
                  <a:pt x="846" y="7931"/>
                  <a:pt x="846" y="13643"/>
                  <a:pt x="4206" y="17163"/>
                </a:cubicBezTo>
                <a:cubicBezTo>
                  <a:pt x="5838" y="18897"/>
                  <a:pt x="7956" y="19815"/>
                  <a:pt x="10270" y="19815"/>
                </a:cubicBezTo>
                <a:cubicBezTo>
                  <a:pt x="12608" y="19815"/>
                  <a:pt x="14702" y="18897"/>
                  <a:pt x="16358" y="17163"/>
                </a:cubicBezTo>
                <a:cubicBezTo>
                  <a:pt x="17965" y="15480"/>
                  <a:pt x="18890" y="13210"/>
                  <a:pt x="18890" y="10787"/>
                </a:cubicBezTo>
                <a:cubicBezTo>
                  <a:pt x="18890" y="8416"/>
                  <a:pt x="17965" y="6146"/>
                  <a:pt x="16358" y="4488"/>
                </a:cubicBezTo>
                <a:cubicBezTo>
                  <a:pt x="14702" y="2754"/>
                  <a:pt x="12608" y="1836"/>
                  <a:pt x="10270" y="1836"/>
                </a:cubicBezTo>
                <a:close/>
                <a:moveTo>
                  <a:pt x="10270" y="21600"/>
                </a:moveTo>
                <a:cubicBezTo>
                  <a:pt x="7542" y="21600"/>
                  <a:pt x="4912" y="20503"/>
                  <a:pt x="3013" y="18463"/>
                </a:cubicBezTo>
                <a:cubicBezTo>
                  <a:pt x="-1005" y="14255"/>
                  <a:pt x="-1005" y="7396"/>
                  <a:pt x="3013" y="3188"/>
                </a:cubicBezTo>
                <a:cubicBezTo>
                  <a:pt x="4912" y="1122"/>
                  <a:pt x="7542" y="0"/>
                  <a:pt x="10270" y="0"/>
                </a:cubicBezTo>
                <a:cubicBezTo>
                  <a:pt x="13022" y="0"/>
                  <a:pt x="15627" y="1122"/>
                  <a:pt x="17551" y="3188"/>
                </a:cubicBezTo>
                <a:cubicBezTo>
                  <a:pt x="19499" y="5228"/>
                  <a:pt x="20595" y="7931"/>
                  <a:pt x="20595" y="10787"/>
                </a:cubicBezTo>
                <a:cubicBezTo>
                  <a:pt x="20595" y="13720"/>
                  <a:pt x="19499" y="16398"/>
                  <a:pt x="17551" y="18463"/>
                </a:cubicBezTo>
                <a:cubicBezTo>
                  <a:pt x="15627" y="20503"/>
                  <a:pt x="13022" y="21600"/>
                  <a:pt x="1027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1" name="Shape 3041"/>
          <p:cNvSpPr/>
          <p:nvPr/>
        </p:nvSpPr>
        <p:spPr>
          <a:xfrm>
            <a:off x="4381179" y="4368979"/>
            <a:ext cx="26618" cy="1012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451"/>
                  <a:pt x="0" y="18843"/>
                </a:cubicBezTo>
                <a:lnTo>
                  <a:pt x="0" y="2604"/>
                </a:lnTo>
                <a:cubicBezTo>
                  <a:pt x="0" y="1149"/>
                  <a:pt x="5100" y="0"/>
                  <a:pt x="10800" y="0"/>
                </a:cubicBezTo>
                <a:cubicBezTo>
                  <a:pt x="16500" y="0"/>
                  <a:pt x="21600" y="1149"/>
                  <a:pt x="21600" y="2604"/>
                </a:cubicBezTo>
                <a:lnTo>
                  <a:pt x="21600" y="18843"/>
                </a:lnTo>
                <a:cubicBezTo>
                  <a:pt x="21600" y="20451"/>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2" name="Shape 3042"/>
          <p:cNvSpPr/>
          <p:nvPr/>
        </p:nvSpPr>
        <p:spPr>
          <a:xfrm>
            <a:off x="4355779" y="4368979"/>
            <a:ext cx="50445" cy="25044"/>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6971"/>
                  <a:pt x="0" y="10491"/>
                </a:cubicBezTo>
                <a:cubicBezTo>
                  <a:pt x="0" y="4629"/>
                  <a:pt x="2282" y="0"/>
                  <a:pt x="5476" y="0"/>
                </a:cubicBezTo>
                <a:lnTo>
                  <a:pt x="16124" y="0"/>
                </a:lnTo>
                <a:cubicBezTo>
                  <a:pt x="19014" y="0"/>
                  <a:pt x="21600" y="4629"/>
                  <a:pt x="21600" y="10491"/>
                </a:cubicBezTo>
                <a:cubicBezTo>
                  <a:pt x="21600" y="16971"/>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3" name="Shape 3043"/>
          <p:cNvSpPr/>
          <p:nvPr/>
        </p:nvSpPr>
        <p:spPr>
          <a:xfrm>
            <a:off x="4355779" y="4368979"/>
            <a:ext cx="50445" cy="25044"/>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6971"/>
                  <a:pt x="0" y="10491"/>
                </a:cubicBezTo>
                <a:cubicBezTo>
                  <a:pt x="0" y="4629"/>
                  <a:pt x="2282" y="0"/>
                  <a:pt x="5476" y="0"/>
                </a:cubicBezTo>
                <a:lnTo>
                  <a:pt x="16124" y="0"/>
                </a:lnTo>
                <a:cubicBezTo>
                  <a:pt x="19014" y="0"/>
                  <a:pt x="21600" y="4629"/>
                  <a:pt x="21600" y="10491"/>
                </a:cubicBezTo>
                <a:cubicBezTo>
                  <a:pt x="21600" y="16971"/>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4" name="Shape 3044"/>
          <p:cNvSpPr/>
          <p:nvPr/>
        </p:nvSpPr>
        <p:spPr>
          <a:xfrm>
            <a:off x="4368479" y="4292779"/>
            <a:ext cx="50440" cy="50438"/>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4937" y="21600"/>
                  <a:pt x="0" y="16783"/>
                  <a:pt x="0" y="10878"/>
                </a:cubicBezTo>
                <a:cubicBezTo>
                  <a:pt x="0" y="4817"/>
                  <a:pt x="4937" y="0"/>
                  <a:pt x="10800" y="0"/>
                </a:cubicBezTo>
                <a:cubicBezTo>
                  <a:pt x="16663" y="0"/>
                  <a:pt x="21600" y="4817"/>
                  <a:pt x="21600" y="10878"/>
                </a:cubicBezTo>
                <a:cubicBezTo>
                  <a:pt x="21600" y="16783"/>
                  <a:pt x="16663"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5" name="Shape 3045"/>
          <p:cNvSpPr/>
          <p:nvPr/>
        </p:nvSpPr>
        <p:spPr>
          <a:xfrm>
            <a:off x="4355779" y="4445179"/>
            <a:ext cx="75843" cy="25044"/>
          </a:xfrm>
          <a:custGeom>
            <a:avLst/>
            <a:gdLst/>
            <a:ahLst/>
            <a:cxnLst>
              <a:cxn ang="0">
                <a:pos x="wd2" y="hd2"/>
              </a:cxn>
              <a:cxn ang="5400000">
                <a:pos x="wd2" y="hd2"/>
              </a:cxn>
              <a:cxn ang="10800000">
                <a:pos x="wd2" y="hd2"/>
              </a:cxn>
              <a:cxn ang="16200000">
                <a:pos x="wd2" y="hd2"/>
              </a:cxn>
            </a:cxnLst>
            <a:rect l="0" t="0" r="r" b="b"/>
            <a:pathLst>
              <a:path w="21600" h="21600" extrusionOk="0">
                <a:moveTo>
                  <a:pt x="17932" y="21600"/>
                </a:moveTo>
                <a:lnTo>
                  <a:pt x="3668" y="21600"/>
                </a:lnTo>
                <a:cubicBezTo>
                  <a:pt x="1528" y="21600"/>
                  <a:pt x="0" y="16971"/>
                  <a:pt x="0" y="10491"/>
                </a:cubicBezTo>
                <a:cubicBezTo>
                  <a:pt x="0" y="4629"/>
                  <a:pt x="1528" y="0"/>
                  <a:pt x="3668" y="0"/>
                </a:cubicBezTo>
                <a:lnTo>
                  <a:pt x="17932" y="0"/>
                </a:lnTo>
                <a:cubicBezTo>
                  <a:pt x="20072" y="0"/>
                  <a:pt x="21600" y="4629"/>
                  <a:pt x="21600" y="10491"/>
                </a:cubicBezTo>
                <a:cubicBezTo>
                  <a:pt x="21600" y="16971"/>
                  <a:pt x="20072" y="21600"/>
                  <a:pt x="1793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6" name="Shape 3046"/>
          <p:cNvSpPr/>
          <p:nvPr/>
        </p:nvSpPr>
        <p:spPr>
          <a:xfrm>
            <a:off x="7073579" y="3327525"/>
            <a:ext cx="279041" cy="266396"/>
          </a:xfrm>
          <a:custGeom>
            <a:avLst/>
            <a:gdLst/>
            <a:ahLst/>
            <a:cxnLst>
              <a:cxn ang="0">
                <a:pos x="wd2" y="hd2"/>
              </a:cxn>
              <a:cxn ang="5400000">
                <a:pos x="wd2" y="hd2"/>
              </a:cxn>
              <a:cxn ang="10800000">
                <a:pos x="wd2" y="hd2"/>
              </a:cxn>
              <a:cxn ang="16200000">
                <a:pos x="wd2" y="hd2"/>
              </a:cxn>
            </a:cxnLst>
            <a:rect l="0" t="0" r="r" b="b"/>
            <a:pathLst>
              <a:path w="21600" h="21476" extrusionOk="0">
                <a:moveTo>
                  <a:pt x="10814" y="21476"/>
                </a:moveTo>
                <a:cubicBezTo>
                  <a:pt x="4850" y="21476"/>
                  <a:pt x="0" y="16547"/>
                  <a:pt x="0" y="10488"/>
                </a:cubicBezTo>
                <a:cubicBezTo>
                  <a:pt x="0" y="5704"/>
                  <a:pt x="3010" y="1529"/>
                  <a:pt x="7553" y="50"/>
                </a:cubicBezTo>
                <a:cubicBezTo>
                  <a:pt x="8083" y="-124"/>
                  <a:pt x="8612" y="166"/>
                  <a:pt x="8807" y="717"/>
                </a:cubicBezTo>
                <a:cubicBezTo>
                  <a:pt x="8974" y="1210"/>
                  <a:pt x="8696" y="1819"/>
                  <a:pt x="8166" y="2022"/>
                </a:cubicBezTo>
                <a:cubicBezTo>
                  <a:pt x="4487" y="3181"/>
                  <a:pt x="1951" y="6689"/>
                  <a:pt x="1951" y="10488"/>
                </a:cubicBezTo>
                <a:cubicBezTo>
                  <a:pt x="1951" y="15387"/>
                  <a:pt x="5909" y="19446"/>
                  <a:pt x="10814" y="19446"/>
                </a:cubicBezTo>
                <a:cubicBezTo>
                  <a:pt x="15691" y="19446"/>
                  <a:pt x="19649" y="15387"/>
                  <a:pt x="19649" y="10488"/>
                </a:cubicBezTo>
                <a:cubicBezTo>
                  <a:pt x="19649" y="6689"/>
                  <a:pt x="17113" y="3181"/>
                  <a:pt x="13462" y="2022"/>
                </a:cubicBezTo>
                <a:cubicBezTo>
                  <a:pt x="12932" y="1819"/>
                  <a:pt x="12626" y="1210"/>
                  <a:pt x="12821" y="717"/>
                </a:cubicBezTo>
                <a:cubicBezTo>
                  <a:pt x="12988" y="166"/>
                  <a:pt x="13517" y="-124"/>
                  <a:pt x="14047" y="50"/>
                </a:cubicBezTo>
                <a:cubicBezTo>
                  <a:pt x="18590" y="1529"/>
                  <a:pt x="21600" y="5704"/>
                  <a:pt x="21600" y="10488"/>
                </a:cubicBezTo>
                <a:cubicBezTo>
                  <a:pt x="21600" y="16547"/>
                  <a:pt x="16778" y="21476"/>
                  <a:pt x="10814" y="2147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7" name="Shape 3047"/>
          <p:cNvSpPr/>
          <p:nvPr/>
        </p:nvSpPr>
        <p:spPr>
          <a:xfrm>
            <a:off x="7200579" y="3289479"/>
            <a:ext cx="26618" cy="1012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451"/>
                  <a:pt x="0" y="18996"/>
                </a:cubicBezTo>
                <a:lnTo>
                  <a:pt x="0" y="2757"/>
                </a:lnTo>
                <a:cubicBezTo>
                  <a:pt x="0" y="1149"/>
                  <a:pt x="5100" y="0"/>
                  <a:pt x="10800" y="0"/>
                </a:cubicBezTo>
                <a:cubicBezTo>
                  <a:pt x="16500" y="0"/>
                  <a:pt x="21600" y="1149"/>
                  <a:pt x="21600" y="2757"/>
                </a:cubicBezTo>
                <a:lnTo>
                  <a:pt x="21600" y="18996"/>
                </a:lnTo>
                <a:cubicBezTo>
                  <a:pt x="21600" y="20451"/>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8" name="Shape 3048"/>
          <p:cNvSpPr/>
          <p:nvPr/>
        </p:nvSpPr>
        <p:spPr>
          <a:xfrm>
            <a:off x="7073579" y="4229279"/>
            <a:ext cx="279041" cy="279042"/>
          </a:xfrm>
          <a:custGeom>
            <a:avLst/>
            <a:gdLst/>
            <a:ahLst/>
            <a:cxnLst>
              <a:cxn ang="0">
                <a:pos x="wd2" y="hd2"/>
              </a:cxn>
              <a:cxn ang="5400000">
                <a:pos x="wd2" y="hd2"/>
              </a:cxn>
              <a:cxn ang="10800000">
                <a:pos x="wd2" y="hd2"/>
              </a:cxn>
              <a:cxn ang="16200000">
                <a:pos x="wd2" y="hd2"/>
              </a:cxn>
            </a:cxnLst>
            <a:rect l="0" t="0" r="r" b="b"/>
            <a:pathLst>
              <a:path w="21600" h="21600" extrusionOk="0">
                <a:moveTo>
                  <a:pt x="11093" y="21600"/>
                </a:moveTo>
                <a:cubicBezTo>
                  <a:pt x="11093" y="21600"/>
                  <a:pt x="11037" y="21600"/>
                  <a:pt x="10981" y="21600"/>
                </a:cubicBezTo>
                <a:lnTo>
                  <a:pt x="10814" y="21600"/>
                </a:lnTo>
                <a:cubicBezTo>
                  <a:pt x="4850" y="21600"/>
                  <a:pt x="0" y="16763"/>
                  <a:pt x="0" y="10814"/>
                </a:cubicBezTo>
                <a:cubicBezTo>
                  <a:pt x="0" y="4893"/>
                  <a:pt x="4850" y="0"/>
                  <a:pt x="10814" y="0"/>
                </a:cubicBezTo>
                <a:cubicBezTo>
                  <a:pt x="16778" y="0"/>
                  <a:pt x="21600" y="4893"/>
                  <a:pt x="21600" y="10814"/>
                </a:cubicBezTo>
                <a:cubicBezTo>
                  <a:pt x="21600" y="14400"/>
                  <a:pt x="19705" y="18014"/>
                  <a:pt x="16834" y="20015"/>
                </a:cubicBezTo>
                <a:cubicBezTo>
                  <a:pt x="16360" y="20293"/>
                  <a:pt x="15775" y="20182"/>
                  <a:pt x="15468" y="19710"/>
                </a:cubicBezTo>
                <a:cubicBezTo>
                  <a:pt x="15162" y="19293"/>
                  <a:pt x="15301" y="18653"/>
                  <a:pt x="15691" y="18347"/>
                </a:cubicBezTo>
                <a:cubicBezTo>
                  <a:pt x="18116" y="16707"/>
                  <a:pt x="19649" y="13761"/>
                  <a:pt x="19649" y="10814"/>
                </a:cubicBezTo>
                <a:cubicBezTo>
                  <a:pt x="19649" y="5949"/>
                  <a:pt x="15691" y="2002"/>
                  <a:pt x="10814" y="2002"/>
                </a:cubicBezTo>
                <a:cubicBezTo>
                  <a:pt x="5909" y="2002"/>
                  <a:pt x="1951" y="5949"/>
                  <a:pt x="1951" y="10814"/>
                </a:cubicBezTo>
                <a:cubicBezTo>
                  <a:pt x="1951" y="15707"/>
                  <a:pt x="5909" y="19654"/>
                  <a:pt x="10814" y="19654"/>
                </a:cubicBezTo>
                <a:cubicBezTo>
                  <a:pt x="10925" y="19654"/>
                  <a:pt x="11037" y="19654"/>
                  <a:pt x="11093" y="19654"/>
                </a:cubicBezTo>
                <a:cubicBezTo>
                  <a:pt x="11148" y="19654"/>
                  <a:pt x="11148" y="19654"/>
                  <a:pt x="11288" y="19654"/>
                </a:cubicBezTo>
                <a:cubicBezTo>
                  <a:pt x="11817" y="19598"/>
                  <a:pt x="12291" y="19932"/>
                  <a:pt x="12347" y="20460"/>
                </a:cubicBezTo>
                <a:cubicBezTo>
                  <a:pt x="12403" y="21072"/>
                  <a:pt x="12040" y="21544"/>
                  <a:pt x="11511" y="21600"/>
                </a:cubicBezTo>
                <a:cubicBezTo>
                  <a:pt x="11288" y="21600"/>
                  <a:pt x="11148" y="21600"/>
                  <a:pt x="1109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49" name="Shape 3049"/>
          <p:cNvSpPr/>
          <p:nvPr/>
        </p:nvSpPr>
        <p:spPr>
          <a:xfrm>
            <a:off x="7162522" y="4432343"/>
            <a:ext cx="76936" cy="101377"/>
          </a:xfrm>
          <a:custGeom>
            <a:avLst/>
            <a:gdLst/>
            <a:ahLst/>
            <a:cxnLst>
              <a:cxn ang="0">
                <a:pos x="wd2" y="hd2"/>
              </a:cxn>
              <a:cxn ang="5400000">
                <a:pos x="wd2" y="hd2"/>
              </a:cxn>
              <a:cxn ang="10800000">
                <a:pos x="wd2" y="hd2"/>
              </a:cxn>
              <a:cxn ang="16200000">
                <a:pos x="wd2" y="hd2"/>
              </a:cxn>
            </a:cxnLst>
            <a:rect l="0" t="0" r="r" b="b"/>
            <a:pathLst>
              <a:path w="21032" h="21295" extrusionOk="0">
                <a:moveTo>
                  <a:pt x="3517" y="21295"/>
                </a:moveTo>
                <a:cubicBezTo>
                  <a:pt x="2229" y="21295"/>
                  <a:pt x="1238" y="20766"/>
                  <a:pt x="347" y="20011"/>
                </a:cubicBezTo>
                <a:cubicBezTo>
                  <a:pt x="-446" y="18727"/>
                  <a:pt x="148" y="17141"/>
                  <a:pt x="1833" y="16310"/>
                </a:cubicBezTo>
                <a:lnTo>
                  <a:pt x="12732" y="11703"/>
                </a:lnTo>
                <a:lnTo>
                  <a:pt x="6886" y="4000"/>
                </a:lnTo>
                <a:cubicBezTo>
                  <a:pt x="5994" y="2716"/>
                  <a:pt x="6688" y="1130"/>
                  <a:pt x="8372" y="299"/>
                </a:cubicBezTo>
                <a:cubicBezTo>
                  <a:pt x="10057" y="-305"/>
                  <a:pt x="12137" y="-3"/>
                  <a:pt x="12930" y="1281"/>
                </a:cubicBezTo>
                <a:lnTo>
                  <a:pt x="20460" y="11326"/>
                </a:lnTo>
                <a:cubicBezTo>
                  <a:pt x="20956" y="12005"/>
                  <a:pt x="21154" y="12761"/>
                  <a:pt x="20956" y="13440"/>
                </a:cubicBezTo>
                <a:cubicBezTo>
                  <a:pt x="20758" y="14045"/>
                  <a:pt x="20064" y="14724"/>
                  <a:pt x="19271" y="15026"/>
                </a:cubicBezTo>
                <a:lnTo>
                  <a:pt x="5202" y="20917"/>
                </a:lnTo>
                <a:cubicBezTo>
                  <a:pt x="4805" y="21295"/>
                  <a:pt x="4112" y="21295"/>
                  <a:pt x="3517" y="2129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0" name="Shape 3050"/>
          <p:cNvSpPr/>
          <p:nvPr/>
        </p:nvSpPr>
        <p:spPr>
          <a:xfrm>
            <a:off x="8153338" y="4229341"/>
            <a:ext cx="76786" cy="102764"/>
          </a:xfrm>
          <a:custGeom>
            <a:avLst/>
            <a:gdLst/>
            <a:ahLst/>
            <a:cxnLst>
              <a:cxn ang="0">
                <a:pos x="wd2" y="hd2"/>
              </a:cxn>
              <a:cxn ang="5400000">
                <a:pos x="wd2" y="hd2"/>
              </a:cxn>
              <a:cxn ang="10800000">
                <a:pos x="wd2" y="hd2"/>
              </a:cxn>
              <a:cxn ang="16200000">
                <a:pos x="wd2" y="hd2"/>
              </a:cxn>
            </a:cxnLst>
            <a:rect l="0" t="0" r="r" b="b"/>
            <a:pathLst>
              <a:path w="20577" h="21259" extrusionOk="0">
                <a:moveTo>
                  <a:pt x="10160" y="21259"/>
                </a:moveTo>
                <a:cubicBezTo>
                  <a:pt x="8997" y="21259"/>
                  <a:pt x="7738" y="20584"/>
                  <a:pt x="7157" y="19609"/>
                </a:cubicBezTo>
                <a:lnTo>
                  <a:pt x="377" y="9184"/>
                </a:lnTo>
                <a:cubicBezTo>
                  <a:pt x="-495" y="7909"/>
                  <a:pt x="183" y="6334"/>
                  <a:pt x="2023" y="5509"/>
                </a:cubicBezTo>
                <a:lnTo>
                  <a:pt x="15487" y="259"/>
                </a:lnTo>
                <a:cubicBezTo>
                  <a:pt x="17134" y="-341"/>
                  <a:pt x="19265" y="109"/>
                  <a:pt x="20233" y="1534"/>
                </a:cubicBezTo>
                <a:cubicBezTo>
                  <a:pt x="21105" y="2809"/>
                  <a:pt x="20233" y="4384"/>
                  <a:pt x="18587" y="5059"/>
                </a:cubicBezTo>
                <a:lnTo>
                  <a:pt x="7932" y="9184"/>
                </a:lnTo>
                <a:lnTo>
                  <a:pt x="13259" y="17434"/>
                </a:lnTo>
                <a:cubicBezTo>
                  <a:pt x="14131" y="18709"/>
                  <a:pt x="13453" y="20284"/>
                  <a:pt x="11806" y="20884"/>
                </a:cubicBezTo>
                <a:cubicBezTo>
                  <a:pt x="11225" y="21034"/>
                  <a:pt x="10838" y="21259"/>
                  <a:pt x="10160" y="2125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1" name="Shape 3051"/>
          <p:cNvSpPr/>
          <p:nvPr/>
        </p:nvSpPr>
        <p:spPr>
          <a:xfrm>
            <a:off x="8153724" y="4255326"/>
            <a:ext cx="125996" cy="252994"/>
          </a:xfrm>
          <a:custGeom>
            <a:avLst/>
            <a:gdLst/>
            <a:ahLst/>
            <a:cxnLst>
              <a:cxn ang="0">
                <a:pos x="wd2" y="hd2"/>
              </a:cxn>
              <a:cxn ang="5400000">
                <a:pos x="wd2" y="hd2"/>
              </a:cxn>
              <a:cxn ang="10800000">
                <a:pos x="wd2" y="hd2"/>
              </a:cxn>
              <a:cxn ang="16200000">
                <a:pos x="wd2" y="hd2"/>
              </a:cxn>
            </a:cxnLst>
            <a:rect l="0" t="0" r="r" b="b"/>
            <a:pathLst>
              <a:path w="21490" h="21545" extrusionOk="0">
                <a:moveTo>
                  <a:pt x="5182" y="21545"/>
                </a:moveTo>
                <a:cubicBezTo>
                  <a:pt x="4321" y="21545"/>
                  <a:pt x="3521" y="21208"/>
                  <a:pt x="3152" y="20748"/>
                </a:cubicBezTo>
                <a:cubicBezTo>
                  <a:pt x="2844" y="20166"/>
                  <a:pt x="3521" y="19584"/>
                  <a:pt x="4567" y="19400"/>
                </a:cubicBezTo>
                <a:cubicBezTo>
                  <a:pt x="12013" y="18297"/>
                  <a:pt x="17182" y="14713"/>
                  <a:pt x="17182" y="10699"/>
                </a:cubicBezTo>
                <a:cubicBezTo>
                  <a:pt x="17182" y="6226"/>
                  <a:pt x="10782" y="2672"/>
                  <a:pt x="1798" y="2151"/>
                </a:cubicBezTo>
                <a:cubicBezTo>
                  <a:pt x="628" y="2090"/>
                  <a:pt x="-110" y="1569"/>
                  <a:pt x="13" y="925"/>
                </a:cubicBezTo>
                <a:cubicBezTo>
                  <a:pt x="136" y="343"/>
                  <a:pt x="1182" y="-55"/>
                  <a:pt x="2352" y="6"/>
                </a:cubicBezTo>
                <a:cubicBezTo>
                  <a:pt x="13428" y="650"/>
                  <a:pt x="21490" y="5184"/>
                  <a:pt x="21490" y="10699"/>
                </a:cubicBezTo>
                <a:cubicBezTo>
                  <a:pt x="21490" y="15693"/>
                  <a:pt x="15090" y="20105"/>
                  <a:pt x="5859" y="21484"/>
                </a:cubicBezTo>
                <a:cubicBezTo>
                  <a:pt x="5736" y="21545"/>
                  <a:pt x="5490" y="21545"/>
                  <a:pt x="5182" y="2154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2" name="Shape 3052"/>
          <p:cNvSpPr/>
          <p:nvPr/>
        </p:nvSpPr>
        <p:spPr>
          <a:xfrm>
            <a:off x="8076943" y="4432509"/>
            <a:ext cx="76978" cy="101212"/>
          </a:xfrm>
          <a:custGeom>
            <a:avLst/>
            <a:gdLst/>
            <a:ahLst/>
            <a:cxnLst>
              <a:cxn ang="0">
                <a:pos x="wd2" y="hd2"/>
              </a:cxn>
              <a:cxn ang="5400000">
                <a:pos x="wd2" y="hd2"/>
              </a:cxn>
              <a:cxn ang="10800000">
                <a:pos x="wd2" y="hd2"/>
              </a:cxn>
              <a:cxn ang="16200000">
                <a:pos x="wd2" y="hd2"/>
              </a:cxn>
            </a:cxnLst>
            <a:rect l="0" t="0" r="r" b="b"/>
            <a:pathLst>
              <a:path w="20629" h="21260" extrusionOk="0">
                <a:moveTo>
                  <a:pt x="3450" y="21260"/>
                </a:moveTo>
                <a:cubicBezTo>
                  <a:pt x="2185" y="21260"/>
                  <a:pt x="920" y="20731"/>
                  <a:pt x="336" y="19750"/>
                </a:cubicBezTo>
                <a:cubicBezTo>
                  <a:pt x="-442" y="18541"/>
                  <a:pt x="142" y="16880"/>
                  <a:pt x="1990" y="16275"/>
                </a:cubicBezTo>
                <a:lnTo>
                  <a:pt x="12499" y="12122"/>
                </a:lnTo>
                <a:lnTo>
                  <a:pt x="7147" y="3814"/>
                </a:lnTo>
                <a:cubicBezTo>
                  <a:pt x="6369" y="2530"/>
                  <a:pt x="7147" y="944"/>
                  <a:pt x="8801" y="264"/>
                </a:cubicBezTo>
                <a:cubicBezTo>
                  <a:pt x="10455" y="-340"/>
                  <a:pt x="12499" y="113"/>
                  <a:pt x="13277" y="1397"/>
                </a:cubicBezTo>
                <a:lnTo>
                  <a:pt x="20282" y="12122"/>
                </a:lnTo>
                <a:cubicBezTo>
                  <a:pt x="21158" y="13405"/>
                  <a:pt x="20282" y="14991"/>
                  <a:pt x="18726" y="15596"/>
                </a:cubicBezTo>
                <a:lnTo>
                  <a:pt x="4909" y="21033"/>
                </a:lnTo>
                <a:cubicBezTo>
                  <a:pt x="4423" y="21260"/>
                  <a:pt x="4034" y="21260"/>
                  <a:pt x="3450" y="212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3" name="Shape 3053"/>
          <p:cNvSpPr/>
          <p:nvPr/>
        </p:nvSpPr>
        <p:spPr>
          <a:xfrm>
            <a:off x="8026079" y="4254221"/>
            <a:ext cx="125700" cy="254098"/>
          </a:xfrm>
          <a:custGeom>
            <a:avLst/>
            <a:gdLst/>
            <a:ahLst/>
            <a:cxnLst>
              <a:cxn ang="0">
                <a:pos x="wd2" y="hd2"/>
              </a:cxn>
              <a:cxn ang="5400000">
                <a:pos x="wd2" y="hd2"/>
              </a:cxn>
              <a:cxn ang="10800000">
                <a:pos x="wd2" y="hd2"/>
              </a:cxn>
              <a:cxn ang="16200000">
                <a:pos x="wd2" y="hd2"/>
              </a:cxn>
            </a:cxnLst>
            <a:rect l="0" t="0" r="r" b="b"/>
            <a:pathLst>
              <a:path w="21439" h="21504" extrusionOk="0">
                <a:moveTo>
                  <a:pt x="19207" y="21504"/>
                </a:moveTo>
                <a:cubicBezTo>
                  <a:pt x="19207" y="21504"/>
                  <a:pt x="19084" y="21504"/>
                  <a:pt x="18961" y="21504"/>
                </a:cubicBezTo>
                <a:cubicBezTo>
                  <a:pt x="7916" y="20771"/>
                  <a:pt x="0" y="16310"/>
                  <a:pt x="0" y="10750"/>
                </a:cubicBezTo>
                <a:cubicBezTo>
                  <a:pt x="0" y="5831"/>
                  <a:pt x="6382" y="1432"/>
                  <a:pt x="15586" y="26"/>
                </a:cubicBezTo>
                <a:cubicBezTo>
                  <a:pt x="16630" y="-96"/>
                  <a:pt x="17918" y="210"/>
                  <a:pt x="18225" y="790"/>
                </a:cubicBezTo>
                <a:cubicBezTo>
                  <a:pt x="18593" y="1309"/>
                  <a:pt x="17918" y="1951"/>
                  <a:pt x="16752" y="2104"/>
                </a:cubicBezTo>
                <a:cubicBezTo>
                  <a:pt x="9511" y="3204"/>
                  <a:pt x="4295" y="6809"/>
                  <a:pt x="4295" y="10750"/>
                </a:cubicBezTo>
                <a:cubicBezTo>
                  <a:pt x="4295" y="15271"/>
                  <a:pt x="10555" y="18785"/>
                  <a:pt x="19514" y="19365"/>
                </a:cubicBezTo>
                <a:cubicBezTo>
                  <a:pt x="20680" y="19426"/>
                  <a:pt x="21600" y="19946"/>
                  <a:pt x="21416" y="20526"/>
                </a:cubicBezTo>
                <a:cubicBezTo>
                  <a:pt x="21293" y="21107"/>
                  <a:pt x="20434" y="21504"/>
                  <a:pt x="19207" y="2150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4" name="Shape 3054"/>
          <p:cNvSpPr/>
          <p:nvPr/>
        </p:nvSpPr>
        <p:spPr>
          <a:xfrm>
            <a:off x="5181279" y="4254679"/>
            <a:ext cx="304441" cy="215541"/>
          </a:xfrm>
          <a:custGeom>
            <a:avLst/>
            <a:gdLst/>
            <a:ahLst/>
            <a:cxnLst>
              <a:cxn ang="0">
                <a:pos x="wd2" y="hd2"/>
              </a:cxn>
              <a:cxn ang="5400000">
                <a:pos x="wd2" y="hd2"/>
              </a:cxn>
              <a:cxn ang="10800000">
                <a:pos x="wd2" y="hd2"/>
              </a:cxn>
              <a:cxn ang="16200000">
                <a:pos x="wd2" y="hd2"/>
              </a:cxn>
            </a:cxnLst>
            <a:rect l="0" t="0" r="r" b="b"/>
            <a:pathLst>
              <a:path w="21600" h="21600" extrusionOk="0">
                <a:moveTo>
                  <a:pt x="17132" y="21600"/>
                </a:moveTo>
                <a:cubicBezTo>
                  <a:pt x="16647" y="21600"/>
                  <a:pt x="16213" y="21059"/>
                  <a:pt x="16213" y="20302"/>
                </a:cubicBezTo>
                <a:cubicBezTo>
                  <a:pt x="16213" y="19617"/>
                  <a:pt x="16647" y="19076"/>
                  <a:pt x="17132" y="19076"/>
                </a:cubicBezTo>
                <a:cubicBezTo>
                  <a:pt x="18357" y="19076"/>
                  <a:pt x="19838" y="16696"/>
                  <a:pt x="19838" y="13811"/>
                </a:cubicBezTo>
                <a:cubicBezTo>
                  <a:pt x="19838" y="10530"/>
                  <a:pt x="17872" y="7861"/>
                  <a:pt x="15447" y="7861"/>
                </a:cubicBezTo>
                <a:cubicBezTo>
                  <a:pt x="15345" y="7861"/>
                  <a:pt x="15294" y="7861"/>
                  <a:pt x="15191" y="7933"/>
                </a:cubicBezTo>
                <a:cubicBezTo>
                  <a:pt x="14809" y="8005"/>
                  <a:pt x="14426" y="7645"/>
                  <a:pt x="14272" y="7104"/>
                </a:cubicBezTo>
                <a:cubicBezTo>
                  <a:pt x="13557" y="4327"/>
                  <a:pt x="11668" y="2524"/>
                  <a:pt x="9498" y="2524"/>
                </a:cubicBezTo>
                <a:cubicBezTo>
                  <a:pt x="6689" y="2524"/>
                  <a:pt x="4468" y="5553"/>
                  <a:pt x="4468" y="9304"/>
                </a:cubicBezTo>
                <a:cubicBezTo>
                  <a:pt x="4468" y="9628"/>
                  <a:pt x="4468" y="9917"/>
                  <a:pt x="4545" y="10313"/>
                </a:cubicBezTo>
                <a:cubicBezTo>
                  <a:pt x="4596" y="10926"/>
                  <a:pt x="4315" y="11503"/>
                  <a:pt x="3881" y="11683"/>
                </a:cubicBezTo>
                <a:cubicBezTo>
                  <a:pt x="2630" y="12224"/>
                  <a:pt x="1838" y="13811"/>
                  <a:pt x="1838" y="15578"/>
                </a:cubicBezTo>
                <a:cubicBezTo>
                  <a:pt x="1838" y="17850"/>
                  <a:pt x="3191" y="19076"/>
                  <a:pt x="4545" y="19076"/>
                </a:cubicBezTo>
                <a:cubicBezTo>
                  <a:pt x="5030" y="19076"/>
                  <a:pt x="5387" y="19617"/>
                  <a:pt x="5387" y="20302"/>
                </a:cubicBezTo>
                <a:cubicBezTo>
                  <a:pt x="5387" y="21059"/>
                  <a:pt x="5030" y="21600"/>
                  <a:pt x="4545" y="21600"/>
                </a:cubicBezTo>
                <a:cubicBezTo>
                  <a:pt x="2323" y="21600"/>
                  <a:pt x="0" y="19292"/>
                  <a:pt x="0" y="15578"/>
                </a:cubicBezTo>
                <a:cubicBezTo>
                  <a:pt x="0" y="13054"/>
                  <a:pt x="1072" y="10746"/>
                  <a:pt x="2630" y="9700"/>
                </a:cubicBezTo>
                <a:cubicBezTo>
                  <a:pt x="2630" y="9520"/>
                  <a:pt x="2630" y="9376"/>
                  <a:pt x="2630" y="9304"/>
                </a:cubicBezTo>
                <a:cubicBezTo>
                  <a:pt x="2630" y="4183"/>
                  <a:pt x="5719" y="0"/>
                  <a:pt x="9498" y="0"/>
                </a:cubicBezTo>
                <a:cubicBezTo>
                  <a:pt x="12153" y="0"/>
                  <a:pt x="14579" y="2128"/>
                  <a:pt x="15728" y="5337"/>
                </a:cubicBezTo>
                <a:cubicBezTo>
                  <a:pt x="19021" y="5553"/>
                  <a:pt x="21600" y="9231"/>
                  <a:pt x="21600" y="13811"/>
                </a:cubicBezTo>
                <a:cubicBezTo>
                  <a:pt x="21600" y="17922"/>
                  <a:pt x="19506" y="21600"/>
                  <a:pt x="1713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5" name="Shape 3055"/>
          <p:cNvSpPr/>
          <p:nvPr/>
        </p:nvSpPr>
        <p:spPr>
          <a:xfrm>
            <a:off x="5320979" y="4381679"/>
            <a:ext cx="25043" cy="140927"/>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658"/>
                  <a:pt x="0" y="19606"/>
                </a:cubicBezTo>
                <a:lnTo>
                  <a:pt x="0" y="1994"/>
                </a:lnTo>
                <a:cubicBezTo>
                  <a:pt x="0" y="942"/>
                  <a:pt x="4629" y="0"/>
                  <a:pt x="10491" y="0"/>
                </a:cubicBezTo>
                <a:cubicBezTo>
                  <a:pt x="16971" y="0"/>
                  <a:pt x="21600" y="942"/>
                  <a:pt x="21600" y="1994"/>
                </a:cubicBezTo>
                <a:lnTo>
                  <a:pt x="21600" y="19606"/>
                </a:lnTo>
                <a:cubicBezTo>
                  <a:pt x="21600" y="20658"/>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6" name="Shape 3056"/>
          <p:cNvSpPr/>
          <p:nvPr/>
        </p:nvSpPr>
        <p:spPr>
          <a:xfrm>
            <a:off x="5282641" y="4458958"/>
            <a:ext cx="101716" cy="63650"/>
          </a:xfrm>
          <a:custGeom>
            <a:avLst/>
            <a:gdLst/>
            <a:ahLst/>
            <a:cxnLst>
              <a:cxn ang="0">
                <a:pos x="wd2" y="hd2"/>
              </a:cxn>
              <a:cxn ang="5400000">
                <a:pos x="wd2" y="hd2"/>
              </a:cxn>
              <a:cxn ang="10800000">
                <a:pos x="wd2" y="hd2"/>
              </a:cxn>
              <a:cxn ang="16200000">
                <a:pos x="wd2" y="hd2"/>
              </a:cxn>
            </a:cxnLst>
            <a:rect l="0" t="0" r="r" b="b"/>
            <a:pathLst>
              <a:path w="21041" h="21240" extrusionOk="0">
                <a:moveTo>
                  <a:pt x="10447" y="21240"/>
                </a:moveTo>
                <a:cubicBezTo>
                  <a:pt x="9851" y="21240"/>
                  <a:pt x="9180" y="20640"/>
                  <a:pt x="8733" y="19920"/>
                </a:cubicBezTo>
                <a:lnTo>
                  <a:pt x="838" y="7200"/>
                </a:lnTo>
                <a:cubicBezTo>
                  <a:pt x="-279" y="5400"/>
                  <a:pt x="-279" y="2880"/>
                  <a:pt x="838" y="1080"/>
                </a:cubicBezTo>
                <a:cubicBezTo>
                  <a:pt x="1807" y="-360"/>
                  <a:pt x="3520" y="-360"/>
                  <a:pt x="4488" y="1080"/>
                </a:cubicBezTo>
                <a:lnTo>
                  <a:pt x="10447" y="10800"/>
                </a:lnTo>
                <a:lnTo>
                  <a:pt x="16629" y="1080"/>
                </a:lnTo>
                <a:cubicBezTo>
                  <a:pt x="17522" y="-360"/>
                  <a:pt x="19310" y="-360"/>
                  <a:pt x="20204" y="1080"/>
                </a:cubicBezTo>
                <a:cubicBezTo>
                  <a:pt x="21321" y="2880"/>
                  <a:pt x="21321" y="5400"/>
                  <a:pt x="20204" y="7200"/>
                </a:cubicBezTo>
                <a:lnTo>
                  <a:pt x="12383" y="19920"/>
                </a:lnTo>
                <a:cubicBezTo>
                  <a:pt x="11862" y="20640"/>
                  <a:pt x="11266" y="21240"/>
                  <a:pt x="10447" y="2124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7" name="Shape 3057"/>
          <p:cNvSpPr/>
          <p:nvPr/>
        </p:nvSpPr>
        <p:spPr>
          <a:xfrm>
            <a:off x="6260779" y="4356279"/>
            <a:ext cx="25038" cy="139342"/>
          </a:xfrm>
          <a:custGeom>
            <a:avLst/>
            <a:gdLst/>
            <a:ahLst/>
            <a:cxnLst>
              <a:cxn ang="0">
                <a:pos x="wd2" y="hd2"/>
              </a:cxn>
              <a:cxn ang="5400000">
                <a:pos x="wd2" y="hd2"/>
              </a:cxn>
              <a:cxn ang="10800000">
                <a:pos x="wd2" y="hd2"/>
              </a:cxn>
              <a:cxn ang="16200000">
                <a:pos x="wd2" y="hd2"/>
              </a:cxn>
            </a:cxnLst>
            <a:rect l="0" t="0" r="r" b="b"/>
            <a:pathLst>
              <a:path w="21600" h="21600" extrusionOk="0">
                <a:moveTo>
                  <a:pt x="11270" y="21600"/>
                </a:moveTo>
                <a:cubicBezTo>
                  <a:pt x="4696" y="21600"/>
                  <a:pt x="0" y="20765"/>
                  <a:pt x="0" y="19707"/>
                </a:cubicBezTo>
                <a:lnTo>
                  <a:pt x="0" y="2004"/>
                </a:lnTo>
                <a:cubicBezTo>
                  <a:pt x="0" y="835"/>
                  <a:pt x="4696" y="0"/>
                  <a:pt x="11270" y="0"/>
                </a:cubicBezTo>
                <a:cubicBezTo>
                  <a:pt x="16904" y="0"/>
                  <a:pt x="21600" y="835"/>
                  <a:pt x="21600" y="2004"/>
                </a:cubicBezTo>
                <a:lnTo>
                  <a:pt x="21600" y="19707"/>
                </a:lnTo>
                <a:cubicBezTo>
                  <a:pt x="21600" y="20765"/>
                  <a:pt x="16904" y="21600"/>
                  <a:pt x="1127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8" name="Shape 3058"/>
          <p:cNvSpPr/>
          <p:nvPr/>
        </p:nvSpPr>
        <p:spPr>
          <a:xfrm>
            <a:off x="6222446" y="4356043"/>
            <a:ext cx="101705" cy="63613"/>
          </a:xfrm>
          <a:custGeom>
            <a:avLst/>
            <a:gdLst/>
            <a:ahLst/>
            <a:cxnLst>
              <a:cxn ang="0">
                <a:pos x="wd2" y="hd2"/>
              </a:cxn>
              <a:cxn ang="5400000">
                <a:pos x="wd2" y="hd2"/>
              </a:cxn>
              <a:cxn ang="10800000">
                <a:pos x="wd2" y="hd2"/>
              </a:cxn>
              <a:cxn ang="16200000">
                <a:pos x="wd2" y="hd2"/>
              </a:cxn>
            </a:cxnLst>
            <a:rect l="0" t="0" r="r" b="b"/>
            <a:pathLst>
              <a:path w="21039" h="20720" extrusionOk="0">
                <a:moveTo>
                  <a:pt x="18480" y="20690"/>
                </a:moveTo>
                <a:cubicBezTo>
                  <a:pt x="17658" y="20690"/>
                  <a:pt x="17060" y="20456"/>
                  <a:pt x="16537" y="19399"/>
                </a:cubicBezTo>
                <a:lnTo>
                  <a:pt x="10632" y="10008"/>
                </a:lnTo>
                <a:lnTo>
                  <a:pt x="4429" y="19399"/>
                </a:lnTo>
                <a:cubicBezTo>
                  <a:pt x="3532" y="21160"/>
                  <a:pt x="1738" y="21160"/>
                  <a:pt x="841" y="19399"/>
                </a:cubicBezTo>
                <a:cubicBezTo>
                  <a:pt x="-280" y="17990"/>
                  <a:pt x="-280" y="15173"/>
                  <a:pt x="841" y="13764"/>
                </a:cubicBezTo>
                <a:lnTo>
                  <a:pt x="8764" y="1321"/>
                </a:lnTo>
                <a:cubicBezTo>
                  <a:pt x="9660" y="-440"/>
                  <a:pt x="11380" y="-440"/>
                  <a:pt x="12276" y="1321"/>
                </a:cubicBezTo>
                <a:lnTo>
                  <a:pt x="20199" y="13764"/>
                </a:lnTo>
                <a:cubicBezTo>
                  <a:pt x="21320" y="15173"/>
                  <a:pt x="21320" y="17990"/>
                  <a:pt x="20199" y="19399"/>
                </a:cubicBezTo>
                <a:cubicBezTo>
                  <a:pt x="19750" y="20456"/>
                  <a:pt x="19078" y="20690"/>
                  <a:pt x="18480" y="2069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59" name="Shape 3059"/>
          <p:cNvSpPr/>
          <p:nvPr/>
        </p:nvSpPr>
        <p:spPr>
          <a:xfrm>
            <a:off x="6122666" y="4254679"/>
            <a:ext cx="304441" cy="215541"/>
          </a:xfrm>
          <a:custGeom>
            <a:avLst/>
            <a:gdLst/>
            <a:ahLst/>
            <a:cxnLst>
              <a:cxn ang="0">
                <a:pos x="wd2" y="hd2"/>
              </a:cxn>
              <a:cxn ang="5400000">
                <a:pos x="wd2" y="hd2"/>
              </a:cxn>
              <a:cxn ang="10800000">
                <a:pos x="wd2" y="hd2"/>
              </a:cxn>
              <a:cxn ang="16200000">
                <a:pos x="wd2" y="hd2"/>
              </a:cxn>
            </a:cxnLst>
            <a:rect l="0" t="0" r="r" b="b"/>
            <a:pathLst>
              <a:path w="21600" h="21600" extrusionOk="0">
                <a:moveTo>
                  <a:pt x="16743" y="21600"/>
                </a:moveTo>
                <a:lnTo>
                  <a:pt x="14366" y="21600"/>
                </a:lnTo>
                <a:cubicBezTo>
                  <a:pt x="13880" y="21600"/>
                  <a:pt x="13497" y="21059"/>
                  <a:pt x="13497" y="20302"/>
                </a:cubicBezTo>
                <a:cubicBezTo>
                  <a:pt x="13497" y="19617"/>
                  <a:pt x="13880" y="19076"/>
                  <a:pt x="14366" y="19076"/>
                </a:cubicBezTo>
                <a:lnTo>
                  <a:pt x="16743" y="19076"/>
                </a:lnTo>
                <a:cubicBezTo>
                  <a:pt x="18251" y="19076"/>
                  <a:pt x="19760" y="17381"/>
                  <a:pt x="19760" y="14208"/>
                </a:cubicBezTo>
                <a:cubicBezTo>
                  <a:pt x="19760" y="10818"/>
                  <a:pt x="17817" y="8077"/>
                  <a:pt x="15388" y="8077"/>
                </a:cubicBezTo>
                <a:cubicBezTo>
                  <a:pt x="15337" y="8077"/>
                  <a:pt x="15235" y="8077"/>
                  <a:pt x="15158" y="8077"/>
                </a:cubicBezTo>
                <a:cubicBezTo>
                  <a:pt x="14749" y="8150"/>
                  <a:pt x="14366" y="7789"/>
                  <a:pt x="14187" y="7248"/>
                </a:cubicBezTo>
                <a:cubicBezTo>
                  <a:pt x="13497" y="4435"/>
                  <a:pt x="11605" y="2524"/>
                  <a:pt x="9458" y="2524"/>
                </a:cubicBezTo>
                <a:cubicBezTo>
                  <a:pt x="6697" y="2524"/>
                  <a:pt x="4422" y="5625"/>
                  <a:pt x="4422" y="9520"/>
                </a:cubicBezTo>
                <a:cubicBezTo>
                  <a:pt x="4422" y="9917"/>
                  <a:pt x="4422" y="10205"/>
                  <a:pt x="4473" y="10602"/>
                </a:cubicBezTo>
                <a:cubicBezTo>
                  <a:pt x="4524" y="11215"/>
                  <a:pt x="4320" y="11828"/>
                  <a:pt x="3885" y="11972"/>
                </a:cubicBezTo>
                <a:cubicBezTo>
                  <a:pt x="2633" y="12585"/>
                  <a:pt x="1789" y="14208"/>
                  <a:pt x="1789" y="16011"/>
                </a:cubicBezTo>
                <a:cubicBezTo>
                  <a:pt x="1789" y="18859"/>
                  <a:pt x="3834" y="19076"/>
                  <a:pt x="4473" y="19076"/>
                </a:cubicBezTo>
                <a:lnTo>
                  <a:pt x="7183" y="19076"/>
                </a:lnTo>
                <a:cubicBezTo>
                  <a:pt x="7669" y="19076"/>
                  <a:pt x="8103" y="19617"/>
                  <a:pt x="8103" y="20302"/>
                </a:cubicBezTo>
                <a:cubicBezTo>
                  <a:pt x="8103" y="21059"/>
                  <a:pt x="7669" y="21600"/>
                  <a:pt x="7183" y="21600"/>
                </a:cubicBezTo>
                <a:lnTo>
                  <a:pt x="4473" y="21600"/>
                </a:lnTo>
                <a:cubicBezTo>
                  <a:pt x="1789" y="21600"/>
                  <a:pt x="0" y="19364"/>
                  <a:pt x="0" y="16011"/>
                </a:cubicBezTo>
                <a:cubicBezTo>
                  <a:pt x="0" y="13414"/>
                  <a:pt x="1022" y="11143"/>
                  <a:pt x="2633" y="9989"/>
                </a:cubicBezTo>
                <a:cubicBezTo>
                  <a:pt x="2633" y="9844"/>
                  <a:pt x="2633" y="9700"/>
                  <a:pt x="2633" y="9520"/>
                </a:cubicBezTo>
                <a:cubicBezTo>
                  <a:pt x="2633" y="4255"/>
                  <a:pt x="5675" y="0"/>
                  <a:pt x="9458" y="0"/>
                </a:cubicBezTo>
                <a:cubicBezTo>
                  <a:pt x="12142" y="0"/>
                  <a:pt x="14519" y="2128"/>
                  <a:pt x="15644" y="5553"/>
                </a:cubicBezTo>
                <a:cubicBezTo>
                  <a:pt x="18967" y="5734"/>
                  <a:pt x="21600" y="9520"/>
                  <a:pt x="21600" y="14208"/>
                </a:cubicBezTo>
                <a:cubicBezTo>
                  <a:pt x="21600" y="18391"/>
                  <a:pt x="19504" y="21600"/>
                  <a:pt x="1674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0" name="Shape 3060"/>
          <p:cNvSpPr/>
          <p:nvPr/>
        </p:nvSpPr>
        <p:spPr>
          <a:xfrm>
            <a:off x="5219379" y="5296079"/>
            <a:ext cx="228242" cy="304442"/>
          </a:xfrm>
          <a:custGeom>
            <a:avLst/>
            <a:gdLst/>
            <a:ahLst/>
            <a:cxnLst>
              <a:cxn ang="0">
                <a:pos x="wd2" y="hd2"/>
              </a:cxn>
              <a:cxn ang="5400000">
                <a:pos x="wd2" y="hd2"/>
              </a:cxn>
              <a:cxn ang="10800000">
                <a:pos x="wd2" y="hd2"/>
              </a:cxn>
              <a:cxn ang="16200000">
                <a:pos x="wd2" y="hd2"/>
              </a:cxn>
            </a:cxnLst>
            <a:rect l="0" t="0" r="r" b="b"/>
            <a:pathLst>
              <a:path w="21600" h="21600" extrusionOk="0">
                <a:moveTo>
                  <a:pt x="19219" y="21600"/>
                </a:moveTo>
                <a:lnTo>
                  <a:pt x="2449" y="21600"/>
                </a:lnTo>
                <a:cubicBezTo>
                  <a:pt x="1054" y="21600"/>
                  <a:pt x="0" y="20784"/>
                  <a:pt x="0" y="19815"/>
                </a:cubicBezTo>
                <a:lnTo>
                  <a:pt x="0" y="1836"/>
                </a:lnTo>
                <a:cubicBezTo>
                  <a:pt x="0" y="816"/>
                  <a:pt x="1054" y="0"/>
                  <a:pt x="2449" y="0"/>
                </a:cubicBezTo>
                <a:lnTo>
                  <a:pt x="12008" y="0"/>
                </a:lnTo>
                <a:cubicBezTo>
                  <a:pt x="12654" y="0"/>
                  <a:pt x="13232" y="434"/>
                  <a:pt x="13232" y="918"/>
                </a:cubicBezTo>
                <a:cubicBezTo>
                  <a:pt x="13232" y="1403"/>
                  <a:pt x="12654" y="1836"/>
                  <a:pt x="12008" y="1836"/>
                </a:cubicBezTo>
                <a:lnTo>
                  <a:pt x="2449" y="1836"/>
                </a:lnTo>
                <a:lnTo>
                  <a:pt x="2449" y="19815"/>
                </a:lnTo>
                <a:lnTo>
                  <a:pt x="19219" y="19815"/>
                </a:lnTo>
                <a:lnTo>
                  <a:pt x="19219" y="7243"/>
                </a:lnTo>
                <a:cubicBezTo>
                  <a:pt x="19219" y="6707"/>
                  <a:pt x="19729" y="6324"/>
                  <a:pt x="20443" y="6324"/>
                </a:cubicBezTo>
                <a:cubicBezTo>
                  <a:pt x="21090" y="6324"/>
                  <a:pt x="21600" y="6707"/>
                  <a:pt x="21600" y="7243"/>
                </a:cubicBezTo>
                <a:lnTo>
                  <a:pt x="21600" y="19815"/>
                </a:lnTo>
                <a:cubicBezTo>
                  <a:pt x="21600" y="20784"/>
                  <a:pt x="20511" y="21600"/>
                  <a:pt x="1921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1" name="Shape 3061"/>
          <p:cNvSpPr/>
          <p:nvPr/>
        </p:nvSpPr>
        <p:spPr>
          <a:xfrm>
            <a:off x="5333679" y="5297046"/>
            <a:ext cx="115527" cy="114561"/>
          </a:xfrm>
          <a:custGeom>
            <a:avLst/>
            <a:gdLst/>
            <a:ahLst/>
            <a:cxnLst>
              <a:cxn ang="0">
                <a:pos x="wd2" y="hd2"/>
              </a:cxn>
              <a:cxn ang="5400000">
                <a:pos x="wd2" y="hd2"/>
              </a:cxn>
              <a:cxn ang="10800000">
                <a:pos x="wd2" y="hd2"/>
              </a:cxn>
              <a:cxn ang="16200000">
                <a:pos x="wd2" y="hd2"/>
              </a:cxn>
            </a:cxnLst>
            <a:rect l="0" t="0" r="r" b="b"/>
            <a:pathLst>
              <a:path w="21600" h="21419" extrusionOk="0">
                <a:moveTo>
                  <a:pt x="4860" y="16694"/>
                </a:moveTo>
                <a:lnTo>
                  <a:pt x="13298" y="16694"/>
                </a:lnTo>
                <a:lnTo>
                  <a:pt x="4860" y="8121"/>
                </a:lnTo>
                <a:lnTo>
                  <a:pt x="4860" y="16694"/>
                </a:lnTo>
                <a:close/>
                <a:moveTo>
                  <a:pt x="19170" y="21419"/>
                </a:moveTo>
                <a:lnTo>
                  <a:pt x="2430" y="21419"/>
                </a:lnTo>
                <a:cubicBezTo>
                  <a:pt x="1147" y="21419"/>
                  <a:pt x="0" y="20407"/>
                  <a:pt x="0" y="19124"/>
                </a:cubicBezTo>
                <a:lnTo>
                  <a:pt x="0" y="2384"/>
                </a:lnTo>
                <a:cubicBezTo>
                  <a:pt x="0" y="1371"/>
                  <a:pt x="607" y="561"/>
                  <a:pt x="1552" y="224"/>
                </a:cubicBezTo>
                <a:cubicBezTo>
                  <a:pt x="2430" y="-181"/>
                  <a:pt x="3442" y="-46"/>
                  <a:pt x="4117" y="696"/>
                </a:cubicBezTo>
                <a:lnTo>
                  <a:pt x="20587" y="17099"/>
                </a:lnTo>
                <a:cubicBezTo>
                  <a:pt x="21128" y="17572"/>
                  <a:pt x="21600" y="18247"/>
                  <a:pt x="21600" y="19124"/>
                </a:cubicBezTo>
                <a:cubicBezTo>
                  <a:pt x="21600" y="20407"/>
                  <a:pt x="20453" y="21419"/>
                  <a:pt x="19170" y="2141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2" name="Shape 3062"/>
          <p:cNvSpPr/>
          <p:nvPr/>
        </p:nvSpPr>
        <p:spPr>
          <a:xfrm>
            <a:off x="4241479" y="5321479"/>
            <a:ext cx="304441" cy="253642"/>
          </a:xfrm>
          <a:custGeom>
            <a:avLst/>
            <a:gdLst/>
            <a:ahLst/>
            <a:cxnLst>
              <a:cxn ang="0">
                <a:pos x="wd2" y="hd2"/>
              </a:cxn>
              <a:cxn ang="5400000">
                <a:pos x="wd2" y="hd2"/>
              </a:cxn>
              <a:cxn ang="10800000">
                <a:pos x="wd2" y="hd2"/>
              </a:cxn>
              <a:cxn ang="16200000">
                <a:pos x="wd2" y="hd2"/>
              </a:cxn>
            </a:cxnLst>
            <a:rect l="0" t="0" r="r" b="b"/>
            <a:pathLst>
              <a:path w="21600" h="21600" extrusionOk="0">
                <a:moveTo>
                  <a:pt x="19815" y="21600"/>
                </a:moveTo>
                <a:lnTo>
                  <a:pt x="1785" y="21600"/>
                </a:lnTo>
                <a:cubicBezTo>
                  <a:pt x="816" y="21600"/>
                  <a:pt x="0" y="20620"/>
                  <a:pt x="0" y="19455"/>
                </a:cubicBezTo>
                <a:lnTo>
                  <a:pt x="0" y="2145"/>
                </a:lnTo>
                <a:cubicBezTo>
                  <a:pt x="0" y="980"/>
                  <a:pt x="816" y="0"/>
                  <a:pt x="1785" y="0"/>
                </a:cubicBezTo>
                <a:lnTo>
                  <a:pt x="8084" y="0"/>
                </a:lnTo>
                <a:cubicBezTo>
                  <a:pt x="8594" y="0"/>
                  <a:pt x="9002" y="460"/>
                  <a:pt x="9002" y="1042"/>
                </a:cubicBezTo>
                <a:cubicBezTo>
                  <a:pt x="9002" y="1685"/>
                  <a:pt x="8594" y="2145"/>
                  <a:pt x="8084" y="2145"/>
                </a:cubicBezTo>
                <a:lnTo>
                  <a:pt x="1785" y="2145"/>
                </a:lnTo>
                <a:lnTo>
                  <a:pt x="1785" y="19455"/>
                </a:lnTo>
                <a:lnTo>
                  <a:pt x="19815" y="19455"/>
                </a:lnTo>
                <a:lnTo>
                  <a:pt x="19815" y="4289"/>
                </a:lnTo>
                <a:lnTo>
                  <a:pt x="10787" y="4289"/>
                </a:lnTo>
                <a:cubicBezTo>
                  <a:pt x="10303" y="4289"/>
                  <a:pt x="9869" y="3830"/>
                  <a:pt x="9869" y="3248"/>
                </a:cubicBezTo>
                <a:cubicBezTo>
                  <a:pt x="9869" y="2604"/>
                  <a:pt x="10303" y="2145"/>
                  <a:pt x="10787" y="2145"/>
                </a:cubicBezTo>
                <a:lnTo>
                  <a:pt x="19815" y="2145"/>
                </a:lnTo>
                <a:cubicBezTo>
                  <a:pt x="20784" y="2145"/>
                  <a:pt x="21600" y="3125"/>
                  <a:pt x="21600" y="4289"/>
                </a:cubicBezTo>
                <a:lnTo>
                  <a:pt x="21600" y="19455"/>
                </a:lnTo>
                <a:cubicBezTo>
                  <a:pt x="21600" y="20620"/>
                  <a:pt x="20784" y="21600"/>
                  <a:pt x="1981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3" name="Shape 3063"/>
          <p:cNvSpPr/>
          <p:nvPr/>
        </p:nvSpPr>
        <p:spPr>
          <a:xfrm>
            <a:off x="4343346" y="5321530"/>
            <a:ext cx="64174" cy="50394"/>
          </a:xfrm>
          <a:custGeom>
            <a:avLst/>
            <a:gdLst/>
            <a:ahLst/>
            <a:cxnLst>
              <a:cxn ang="0">
                <a:pos x="wd2" y="hd2"/>
              </a:cxn>
              <a:cxn ang="5400000">
                <a:pos x="wd2" y="hd2"/>
              </a:cxn>
              <a:cxn ang="10800000">
                <a:pos x="wd2" y="hd2"/>
              </a:cxn>
              <a:cxn ang="16200000">
                <a:pos x="wd2" y="hd2"/>
              </a:cxn>
            </a:cxnLst>
            <a:rect l="0" t="0" r="r" b="b"/>
            <a:pathLst>
              <a:path w="20415" h="20920" extrusionOk="0">
                <a:moveTo>
                  <a:pt x="16274" y="20920"/>
                </a:moveTo>
                <a:cubicBezTo>
                  <a:pt x="15581" y="20920"/>
                  <a:pt x="14888" y="20624"/>
                  <a:pt x="14080" y="20328"/>
                </a:cubicBezTo>
                <a:lnTo>
                  <a:pt x="1836" y="9676"/>
                </a:lnTo>
                <a:cubicBezTo>
                  <a:pt x="-12" y="8049"/>
                  <a:pt x="-590" y="4942"/>
                  <a:pt x="681" y="2427"/>
                </a:cubicBezTo>
                <a:cubicBezTo>
                  <a:pt x="1836" y="-88"/>
                  <a:pt x="4608" y="-680"/>
                  <a:pt x="6340" y="799"/>
                </a:cubicBezTo>
                <a:lnTo>
                  <a:pt x="18469" y="11452"/>
                </a:lnTo>
                <a:cubicBezTo>
                  <a:pt x="20432" y="13079"/>
                  <a:pt x="21010" y="16186"/>
                  <a:pt x="19739" y="18701"/>
                </a:cubicBezTo>
                <a:cubicBezTo>
                  <a:pt x="19046" y="20328"/>
                  <a:pt x="17545" y="20920"/>
                  <a:pt x="16274" y="2092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4" name="Shape 3064"/>
          <p:cNvSpPr/>
          <p:nvPr/>
        </p:nvSpPr>
        <p:spPr>
          <a:xfrm>
            <a:off x="6122666" y="5296079"/>
            <a:ext cx="228241" cy="228242"/>
          </a:xfrm>
          <a:custGeom>
            <a:avLst/>
            <a:gdLst/>
            <a:ahLst/>
            <a:cxnLst>
              <a:cxn ang="0">
                <a:pos x="wd2" y="hd2"/>
              </a:cxn>
              <a:cxn ang="5400000">
                <a:pos x="wd2" y="hd2"/>
              </a:cxn>
              <a:cxn ang="10800000">
                <a:pos x="wd2" y="hd2"/>
              </a:cxn>
              <a:cxn ang="16200000">
                <a:pos x="wd2" y="hd2"/>
              </a:cxn>
            </a:cxnLst>
            <a:rect l="0" t="0" r="r" b="b"/>
            <a:pathLst>
              <a:path w="21600" h="21600" extrusionOk="0">
                <a:moveTo>
                  <a:pt x="10800" y="2449"/>
                </a:moveTo>
                <a:cubicBezTo>
                  <a:pt x="6132" y="2449"/>
                  <a:pt x="2385" y="6191"/>
                  <a:pt x="2385" y="10817"/>
                </a:cubicBezTo>
                <a:cubicBezTo>
                  <a:pt x="2385" y="15477"/>
                  <a:pt x="6132" y="19219"/>
                  <a:pt x="10800" y="19219"/>
                </a:cubicBezTo>
                <a:cubicBezTo>
                  <a:pt x="15399" y="19219"/>
                  <a:pt x="19147" y="15477"/>
                  <a:pt x="19147" y="10817"/>
                </a:cubicBezTo>
                <a:cubicBezTo>
                  <a:pt x="19147" y="6191"/>
                  <a:pt x="15399" y="2449"/>
                  <a:pt x="10800" y="2449"/>
                </a:cubicBezTo>
                <a:close/>
                <a:moveTo>
                  <a:pt x="10800" y="21600"/>
                </a:moveTo>
                <a:cubicBezTo>
                  <a:pt x="4804" y="21600"/>
                  <a:pt x="0" y="16770"/>
                  <a:pt x="0" y="10817"/>
                </a:cubicBezTo>
                <a:cubicBezTo>
                  <a:pt x="0" y="4898"/>
                  <a:pt x="4804" y="0"/>
                  <a:pt x="10800" y="0"/>
                </a:cubicBezTo>
                <a:cubicBezTo>
                  <a:pt x="16694" y="0"/>
                  <a:pt x="21600" y="4898"/>
                  <a:pt x="21600" y="10817"/>
                </a:cubicBezTo>
                <a:cubicBezTo>
                  <a:pt x="21600" y="16770"/>
                  <a:pt x="16694"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5" name="Shape 3065"/>
          <p:cNvSpPr/>
          <p:nvPr/>
        </p:nvSpPr>
        <p:spPr>
          <a:xfrm>
            <a:off x="6295284" y="5470382"/>
            <a:ext cx="130745" cy="131725"/>
          </a:xfrm>
          <a:custGeom>
            <a:avLst/>
            <a:gdLst/>
            <a:ahLst/>
            <a:cxnLst>
              <a:cxn ang="0">
                <a:pos x="wd2" y="hd2"/>
              </a:cxn>
              <a:cxn ang="5400000">
                <a:pos x="wd2" y="hd2"/>
              </a:cxn>
              <a:cxn ang="10800000">
                <a:pos x="wd2" y="hd2"/>
              </a:cxn>
              <a:cxn ang="16200000">
                <a:pos x="wd2" y="hd2"/>
              </a:cxn>
            </a:cxnLst>
            <a:rect l="0" t="0" r="r" b="b"/>
            <a:pathLst>
              <a:path w="21235" h="21395" extrusionOk="0">
                <a:moveTo>
                  <a:pt x="19192" y="21395"/>
                </a:moveTo>
                <a:cubicBezTo>
                  <a:pt x="18725" y="21395"/>
                  <a:pt x="18082" y="21278"/>
                  <a:pt x="17732" y="20749"/>
                </a:cubicBezTo>
                <a:lnTo>
                  <a:pt x="569" y="3493"/>
                </a:lnTo>
                <a:cubicBezTo>
                  <a:pt x="-190" y="2730"/>
                  <a:pt x="-190" y="1380"/>
                  <a:pt x="569" y="617"/>
                </a:cubicBezTo>
                <a:cubicBezTo>
                  <a:pt x="1445" y="-205"/>
                  <a:pt x="2671" y="-205"/>
                  <a:pt x="3546" y="617"/>
                </a:cubicBezTo>
                <a:lnTo>
                  <a:pt x="20709" y="17932"/>
                </a:lnTo>
                <a:cubicBezTo>
                  <a:pt x="21410" y="18636"/>
                  <a:pt x="21410" y="20045"/>
                  <a:pt x="20709" y="20749"/>
                </a:cubicBezTo>
                <a:cubicBezTo>
                  <a:pt x="20301" y="21278"/>
                  <a:pt x="19717" y="21395"/>
                  <a:pt x="19192" y="2139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6" name="Shape 3066"/>
          <p:cNvSpPr/>
          <p:nvPr/>
        </p:nvSpPr>
        <p:spPr>
          <a:xfrm>
            <a:off x="8000679" y="5296079"/>
            <a:ext cx="228242" cy="228242"/>
          </a:xfrm>
          <a:custGeom>
            <a:avLst/>
            <a:gdLst/>
            <a:ahLst/>
            <a:cxnLst>
              <a:cxn ang="0">
                <a:pos x="wd2" y="hd2"/>
              </a:cxn>
              <a:cxn ang="5400000">
                <a:pos x="wd2" y="hd2"/>
              </a:cxn>
              <a:cxn ang="10800000">
                <a:pos x="wd2" y="hd2"/>
              </a:cxn>
              <a:cxn ang="16200000">
                <a:pos x="wd2" y="hd2"/>
              </a:cxn>
            </a:cxnLst>
            <a:rect l="0" t="0" r="r" b="b"/>
            <a:pathLst>
              <a:path w="21600" h="21600" extrusionOk="0">
                <a:moveTo>
                  <a:pt x="10817" y="2449"/>
                </a:moveTo>
                <a:cubicBezTo>
                  <a:pt x="6191" y="2449"/>
                  <a:pt x="2449" y="6191"/>
                  <a:pt x="2449" y="10817"/>
                </a:cubicBezTo>
                <a:cubicBezTo>
                  <a:pt x="2449" y="15477"/>
                  <a:pt x="6191" y="19219"/>
                  <a:pt x="10817" y="19219"/>
                </a:cubicBezTo>
                <a:cubicBezTo>
                  <a:pt x="15477" y="19219"/>
                  <a:pt x="19219" y="15477"/>
                  <a:pt x="19219" y="10817"/>
                </a:cubicBezTo>
                <a:cubicBezTo>
                  <a:pt x="19219" y="6191"/>
                  <a:pt x="15477" y="2449"/>
                  <a:pt x="10817" y="2449"/>
                </a:cubicBezTo>
                <a:close/>
                <a:moveTo>
                  <a:pt x="10817" y="21600"/>
                </a:moveTo>
                <a:cubicBezTo>
                  <a:pt x="4898" y="21600"/>
                  <a:pt x="0" y="16770"/>
                  <a:pt x="0" y="10817"/>
                </a:cubicBezTo>
                <a:cubicBezTo>
                  <a:pt x="0" y="4898"/>
                  <a:pt x="4898" y="0"/>
                  <a:pt x="10817" y="0"/>
                </a:cubicBezTo>
                <a:cubicBezTo>
                  <a:pt x="16770" y="0"/>
                  <a:pt x="21600" y="4898"/>
                  <a:pt x="21600" y="10817"/>
                </a:cubicBezTo>
                <a:cubicBezTo>
                  <a:pt x="21600" y="16770"/>
                  <a:pt x="16770" y="21600"/>
                  <a:pt x="1081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7" name="Shape 3067"/>
          <p:cNvSpPr/>
          <p:nvPr/>
        </p:nvSpPr>
        <p:spPr>
          <a:xfrm>
            <a:off x="8173395" y="5470382"/>
            <a:ext cx="131954" cy="131725"/>
          </a:xfrm>
          <a:custGeom>
            <a:avLst/>
            <a:gdLst/>
            <a:ahLst/>
            <a:cxnLst>
              <a:cxn ang="0">
                <a:pos x="wd2" y="hd2"/>
              </a:cxn>
              <a:cxn ang="5400000">
                <a:pos x="wd2" y="hd2"/>
              </a:cxn>
              <a:cxn ang="10800000">
                <a:pos x="wd2" y="hd2"/>
              </a:cxn>
              <a:cxn ang="16200000">
                <a:pos x="wd2" y="hd2"/>
              </a:cxn>
            </a:cxnLst>
            <a:rect l="0" t="0" r="r" b="b"/>
            <a:pathLst>
              <a:path w="21179" h="21395" extrusionOk="0">
                <a:moveTo>
                  <a:pt x="19191" y="21395"/>
                </a:moveTo>
                <a:cubicBezTo>
                  <a:pt x="18552" y="21395"/>
                  <a:pt x="18087" y="21278"/>
                  <a:pt x="17739" y="20749"/>
                </a:cubicBezTo>
                <a:lnTo>
                  <a:pt x="610" y="3493"/>
                </a:lnTo>
                <a:cubicBezTo>
                  <a:pt x="-203" y="2730"/>
                  <a:pt x="-203" y="1380"/>
                  <a:pt x="610" y="617"/>
                </a:cubicBezTo>
                <a:cubicBezTo>
                  <a:pt x="1365" y="-205"/>
                  <a:pt x="2700" y="-205"/>
                  <a:pt x="3455" y="617"/>
                </a:cubicBezTo>
                <a:lnTo>
                  <a:pt x="20526" y="17932"/>
                </a:lnTo>
                <a:cubicBezTo>
                  <a:pt x="21397" y="18636"/>
                  <a:pt x="21397" y="20045"/>
                  <a:pt x="20526" y="20749"/>
                </a:cubicBezTo>
                <a:cubicBezTo>
                  <a:pt x="20178" y="21278"/>
                  <a:pt x="19655" y="21395"/>
                  <a:pt x="19191" y="2139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8" name="Shape 3068"/>
          <p:cNvSpPr/>
          <p:nvPr/>
        </p:nvSpPr>
        <p:spPr>
          <a:xfrm>
            <a:off x="8051479" y="5397679"/>
            <a:ext cx="128227" cy="25044"/>
          </a:xfrm>
          <a:custGeom>
            <a:avLst/>
            <a:gdLst/>
            <a:ahLst/>
            <a:cxnLst>
              <a:cxn ang="0">
                <a:pos x="wd2" y="hd2"/>
              </a:cxn>
              <a:cxn ang="5400000">
                <a:pos x="wd2" y="hd2"/>
              </a:cxn>
              <a:cxn ang="10800000">
                <a:pos x="wd2" y="hd2"/>
              </a:cxn>
              <a:cxn ang="16200000">
                <a:pos x="wd2" y="hd2"/>
              </a:cxn>
            </a:cxnLst>
            <a:rect l="0" t="0" r="r" b="b"/>
            <a:pathLst>
              <a:path w="21600" h="21600" extrusionOk="0">
                <a:moveTo>
                  <a:pt x="19403" y="21600"/>
                </a:moveTo>
                <a:lnTo>
                  <a:pt x="2197" y="21600"/>
                </a:lnTo>
                <a:cubicBezTo>
                  <a:pt x="915" y="21600"/>
                  <a:pt x="0" y="16971"/>
                  <a:pt x="0" y="10491"/>
                </a:cubicBezTo>
                <a:cubicBezTo>
                  <a:pt x="0" y="4629"/>
                  <a:pt x="915" y="0"/>
                  <a:pt x="2197" y="0"/>
                </a:cubicBezTo>
                <a:lnTo>
                  <a:pt x="19403" y="0"/>
                </a:lnTo>
                <a:cubicBezTo>
                  <a:pt x="20563" y="0"/>
                  <a:pt x="21600" y="4629"/>
                  <a:pt x="21600" y="10491"/>
                </a:cubicBezTo>
                <a:cubicBezTo>
                  <a:pt x="21600" y="16971"/>
                  <a:pt x="20563" y="21600"/>
                  <a:pt x="1940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69" name="Shape 3069"/>
          <p:cNvSpPr/>
          <p:nvPr/>
        </p:nvSpPr>
        <p:spPr>
          <a:xfrm>
            <a:off x="7060879" y="5296079"/>
            <a:ext cx="228241" cy="228242"/>
          </a:xfrm>
          <a:custGeom>
            <a:avLst/>
            <a:gdLst/>
            <a:ahLst/>
            <a:cxnLst>
              <a:cxn ang="0">
                <a:pos x="wd2" y="hd2"/>
              </a:cxn>
              <a:cxn ang="5400000">
                <a:pos x="wd2" y="hd2"/>
              </a:cxn>
              <a:cxn ang="10800000">
                <a:pos x="wd2" y="hd2"/>
              </a:cxn>
              <a:cxn ang="16200000">
                <a:pos x="wd2" y="hd2"/>
              </a:cxn>
            </a:cxnLst>
            <a:rect l="0" t="0" r="r" b="b"/>
            <a:pathLst>
              <a:path w="21600" h="21600" extrusionOk="0">
                <a:moveTo>
                  <a:pt x="10817" y="2449"/>
                </a:moveTo>
                <a:cubicBezTo>
                  <a:pt x="6191" y="2449"/>
                  <a:pt x="2381" y="6191"/>
                  <a:pt x="2381" y="10817"/>
                </a:cubicBezTo>
                <a:cubicBezTo>
                  <a:pt x="2381" y="15477"/>
                  <a:pt x="6191" y="19219"/>
                  <a:pt x="10817" y="19219"/>
                </a:cubicBezTo>
                <a:cubicBezTo>
                  <a:pt x="15409" y="19219"/>
                  <a:pt x="19253" y="15477"/>
                  <a:pt x="19253" y="10817"/>
                </a:cubicBezTo>
                <a:cubicBezTo>
                  <a:pt x="19253" y="6191"/>
                  <a:pt x="15409" y="2449"/>
                  <a:pt x="10817" y="2449"/>
                </a:cubicBezTo>
                <a:close/>
                <a:moveTo>
                  <a:pt x="10817" y="21600"/>
                </a:moveTo>
                <a:cubicBezTo>
                  <a:pt x="4830" y="21600"/>
                  <a:pt x="0" y="16770"/>
                  <a:pt x="0" y="10817"/>
                </a:cubicBezTo>
                <a:cubicBezTo>
                  <a:pt x="0" y="4898"/>
                  <a:pt x="4830" y="0"/>
                  <a:pt x="10817" y="0"/>
                </a:cubicBezTo>
                <a:cubicBezTo>
                  <a:pt x="16804" y="0"/>
                  <a:pt x="21600" y="4898"/>
                  <a:pt x="21600" y="10817"/>
                </a:cubicBezTo>
                <a:cubicBezTo>
                  <a:pt x="21600" y="16770"/>
                  <a:pt x="16804" y="21600"/>
                  <a:pt x="1081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0" name="Shape 3070"/>
          <p:cNvSpPr/>
          <p:nvPr/>
        </p:nvSpPr>
        <p:spPr>
          <a:xfrm>
            <a:off x="7235092" y="5470382"/>
            <a:ext cx="132135" cy="131725"/>
          </a:xfrm>
          <a:custGeom>
            <a:avLst/>
            <a:gdLst/>
            <a:ahLst/>
            <a:cxnLst>
              <a:cxn ang="0">
                <a:pos x="wd2" y="hd2"/>
              </a:cxn>
              <a:cxn ang="5400000">
                <a:pos x="wd2" y="hd2"/>
              </a:cxn>
              <a:cxn ang="10800000">
                <a:pos x="wd2" y="hd2"/>
              </a:cxn>
              <a:cxn ang="16200000">
                <a:pos x="wd2" y="hd2"/>
              </a:cxn>
            </a:cxnLst>
            <a:rect l="0" t="0" r="r" b="b"/>
            <a:pathLst>
              <a:path w="21208" h="21395" extrusionOk="0">
                <a:moveTo>
                  <a:pt x="19088" y="21395"/>
                </a:moveTo>
                <a:cubicBezTo>
                  <a:pt x="18624" y="21395"/>
                  <a:pt x="18101" y="21278"/>
                  <a:pt x="17753" y="20749"/>
                </a:cubicBezTo>
                <a:lnTo>
                  <a:pt x="566" y="3493"/>
                </a:lnTo>
                <a:cubicBezTo>
                  <a:pt x="-189" y="2730"/>
                  <a:pt x="-189" y="1380"/>
                  <a:pt x="566" y="617"/>
                </a:cubicBezTo>
                <a:cubicBezTo>
                  <a:pt x="1379" y="-205"/>
                  <a:pt x="2772" y="-205"/>
                  <a:pt x="3469" y="617"/>
                </a:cubicBezTo>
                <a:lnTo>
                  <a:pt x="20598" y="17932"/>
                </a:lnTo>
                <a:cubicBezTo>
                  <a:pt x="21411" y="18636"/>
                  <a:pt x="21411" y="20045"/>
                  <a:pt x="20598" y="20749"/>
                </a:cubicBezTo>
                <a:cubicBezTo>
                  <a:pt x="20192" y="21278"/>
                  <a:pt x="19727" y="21395"/>
                  <a:pt x="19088" y="2139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1" name="Shape 3071"/>
          <p:cNvSpPr/>
          <p:nvPr/>
        </p:nvSpPr>
        <p:spPr>
          <a:xfrm>
            <a:off x="7111679" y="5397679"/>
            <a:ext cx="126641" cy="25044"/>
          </a:xfrm>
          <a:custGeom>
            <a:avLst/>
            <a:gdLst/>
            <a:ahLst/>
            <a:cxnLst>
              <a:cxn ang="0">
                <a:pos x="wd2" y="hd2"/>
              </a:cxn>
              <a:cxn ang="5400000">
                <a:pos x="wd2" y="hd2"/>
              </a:cxn>
              <a:cxn ang="10800000">
                <a:pos x="wd2" y="hd2"/>
              </a:cxn>
              <a:cxn ang="16200000">
                <a:pos x="wd2" y="hd2"/>
              </a:cxn>
            </a:cxnLst>
            <a:rect l="0" t="0" r="r" b="b"/>
            <a:pathLst>
              <a:path w="21600" h="21600" extrusionOk="0">
                <a:moveTo>
                  <a:pt x="19514" y="21600"/>
                </a:moveTo>
                <a:lnTo>
                  <a:pt x="2086" y="21600"/>
                </a:lnTo>
                <a:cubicBezTo>
                  <a:pt x="920" y="21600"/>
                  <a:pt x="0" y="16971"/>
                  <a:pt x="0" y="10491"/>
                </a:cubicBezTo>
                <a:cubicBezTo>
                  <a:pt x="0" y="4629"/>
                  <a:pt x="920" y="0"/>
                  <a:pt x="2086" y="0"/>
                </a:cubicBezTo>
                <a:lnTo>
                  <a:pt x="19514" y="0"/>
                </a:lnTo>
                <a:cubicBezTo>
                  <a:pt x="20680" y="0"/>
                  <a:pt x="21600" y="4629"/>
                  <a:pt x="21600" y="10491"/>
                </a:cubicBezTo>
                <a:cubicBezTo>
                  <a:pt x="21600" y="16971"/>
                  <a:pt x="20680" y="21600"/>
                  <a:pt x="1951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2" name="Shape 3072"/>
          <p:cNvSpPr/>
          <p:nvPr/>
        </p:nvSpPr>
        <p:spPr>
          <a:xfrm>
            <a:off x="7162479" y="5346879"/>
            <a:ext cx="26618" cy="128227"/>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563"/>
                  <a:pt x="0" y="19403"/>
                </a:cubicBezTo>
                <a:lnTo>
                  <a:pt x="0" y="2197"/>
                </a:lnTo>
                <a:cubicBezTo>
                  <a:pt x="0" y="915"/>
                  <a:pt x="5100" y="0"/>
                  <a:pt x="10800" y="0"/>
                </a:cubicBezTo>
                <a:cubicBezTo>
                  <a:pt x="16500" y="0"/>
                  <a:pt x="21600" y="915"/>
                  <a:pt x="21600" y="2197"/>
                </a:cubicBezTo>
                <a:lnTo>
                  <a:pt x="21600" y="19403"/>
                </a:lnTo>
                <a:cubicBezTo>
                  <a:pt x="21600" y="20563"/>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3" name="Shape 3073"/>
          <p:cNvSpPr/>
          <p:nvPr/>
        </p:nvSpPr>
        <p:spPr>
          <a:xfrm>
            <a:off x="4241479" y="6235879"/>
            <a:ext cx="304441" cy="304442"/>
          </a:xfrm>
          <a:custGeom>
            <a:avLst/>
            <a:gdLst/>
            <a:ahLst/>
            <a:cxnLst>
              <a:cxn ang="0">
                <a:pos x="wd2" y="hd2"/>
              </a:cxn>
              <a:cxn ang="5400000">
                <a:pos x="wd2" y="hd2"/>
              </a:cxn>
              <a:cxn ang="10800000">
                <a:pos x="wd2" y="hd2"/>
              </a:cxn>
              <a:cxn ang="16200000">
                <a:pos x="wd2" y="hd2"/>
              </a:cxn>
            </a:cxnLst>
            <a:rect l="0" t="0" r="r" b="b"/>
            <a:pathLst>
              <a:path w="21600" h="21600" extrusionOk="0">
                <a:moveTo>
                  <a:pt x="10787" y="1785"/>
                </a:moveTo>
                <a:cubicBezTo>
                  <a:pt x="5840" y="1785"/>
                  <a:pt x="1785" y="5840"/>
                  <a:pt x="1785" y="10813"/>
                </a:cubicBezTo>
                <a:cubicBezTo>
                  <a:pt x="1785" y="15760"/>
                  <a:pt x="5840" y="19764"/>
                  <a:pt x="10787" y="19764"/>
                </a:cubicBezTo>
                <a:cubicBezTo>
                  <a:pt x="15760" y="19764"/>
                  <a:pt x="19815" y="15760"/>
                  <a:pt x="19815" y="10813"/>
                </a:cubicBezTo>
                <a:cubicBezTo>
                  <a:pt x="19815" y="5840"/>
                  <a:pt x="15760" y="1785"/>
                  <a:pt x="10787" y="1785"/>
                </a:cubicBezTo>
                <a:close/>
                <a:moveTo>
                  <a:pt x="10787" y="21600"/>
                </a:moveTo>
                <a:cubicBezTo>
                  <a:pt x="4845" y="21600"/>
                  <a:pt x="0" y="16729"/>
                  <a:pt x="0" y="10813"/>
                </a:cubicBezTo>
                <a:cubicBezTo>
                  <a:pt x="0" y="4820"/>
                  <a:pt x="4845" y="0"/>
                  <a:pt x="10787" y="0"/>
                </a:cubicBezTo>
                <a:cubicBezTo>
                  <a:pt x="16729" y="0"/>
                  <a:pt x="21600" y="4820"/>
                  <a:pt x="21600" y="10813"/>
                </a:cubicBezTo>
                <a:cubicBezTo>
                  <a:pt x="21600" y="16729"/>
                  <a:pt x="16729" y="21600"/>
                  <a:pt x="1078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4" name="Shape 3074"/>
          <p:cNvSpPr/>
          <p:nvPr/>
        </p:nvSpPr>
        <p:spPr>
          <a:xfrm>
            <a:off x="4381179" y="6286679"/>
            <a:ext cx="26618" cy="1139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646"/>
                  <a:pt x="0" y="19351"/>
                </a:cubicBezTo>
                <a:lnTo>
                  <a:pt x="0" y="2453"/>
                </a:lnTo>
                <a:cubicBezTo>
                  <a:pt x="0" y="1158"/>
                  <a:pt x="5100" y="0"/>
                  <a:pt x="10800" y="0"/>
                </a:cubicBezTo>
                <a:cubicBezTo>
                  <a:pt x="16500" y="0"/>
                  <a:pt x="21600" y="1158"/>
                  <a:pt x="21600" y="2453"/>
                </a:cubicBezTo>
                <a:lnTo>
                  <a:pt x="21600" y="19351"/>
                </a:lnTo>
                <a:cubicBezTo>
                  <a:pt x="21600" y="20646"/>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5" name="Shape 3075"/>
          <p:cNvSpPr/>
          <p:nvPr/>
        </p:nvSpPr>
        <p:spPr>
          <a:xfrm>
            <a:off x="4382357" y="6375336"/>
            <a:ext cx="76476" cy="76086"/>
          </a:xfrm>
          <a:custGeom>
            <a:avLst/>
            <a:gdLst/>
            <a:ahLst/>
            <a:cxnLst>
              <a:cxn ang="0">
                <a:pos x="wd2" y="hd2"/>
              </a:cxn>
              <a:cxn ang="5400000">
                <a:pos x="wd2" y="hd2"/>
              </a:cxn>
              <a:cxn ang="10800000">
                <a:pos x="wd2" y="hd2"/>
              </a:cxn>
              <a:cxn ang="16200000">
                <a:pos x="wd2" y="hd2"/>
              </a:cxn>
            </a:cxnLst>
            <a:rect l="0" t="0" r="r" b="b"/>
            <a:pathLst>
              <a:path w="20906" h="21225" extrusionOk="0">
                <a:moveTo>
                  <a:pt x="17513" y="21225"/>
                </a:moveTo>
                <a:cubicBezTo>
                  <a:pt x="16522" y="21225"/>
                  <a:pt x="15630" y="20825"/>
                  <a:pt x="15036" y="20225"/>
                </a:cubicBezTo>
                <a:lnTo>
                  <a:pt x="966" y="6025"/>
                </a:lnTo>
                <a:cubicBezTo>
                  <a:pt x="-322" y="4725"/>
                  <a:pt x="-322" y="2425"/>
                  <a:pt x="966" y="1125"/>
                </a:cubicBezTo>
                <a:cubicBezTo>
                  <a:pt x="2452" y="-375"/>
                  <a:pt x="4533" y="-375"/>
                  <a:pt x="6019" y="1125"/>
                </a:cubicBezTo>
                <a:lnTo>
                  <a:pt x="19792" y="15325"/>
                </a:lnTo>
                <a:cubicBezTo>
                  <a:pt x="21278" y="16625"/>
                  <a:pt x="21278" y="18925"/>
                  <a:pt x="19792" y="20225"/>
                </a:cubicBezTo>
                <a:cubicBezTo>
                  <a:pt x="19197" y="20825"/>
                  <a:pt x="18405" y="21225"/>
                  <a:pt x="17513" y="212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6" name="Shape 3076"/>
          <p:cNvSpPr/>
          <p:nvPr/>
        </p:nvSpPr>
        <p:spPr>
          <a:xfrm>
            <a:off x="5181279" y="6299379"/>
            <a:ext cx="304441" cy="215541"/>
          </a:xfrm>
          <a:custGeom>
            <a:avLst/>
            <a:gdLst/>
            <a:ahLst/>
            <a:cxnLst>
              <a:cxn ang="0">
                <a:pos x="wd2" y="hd2"/>
              </a:cxn>
              <a:cxn ang="5400000">
                <a:pos x="wd2" y="hd2"/>
              </a:cxn>
              <a:cxn ang="10800000">
                <a:pos x="wd2" y="hd2"/>
              </a:cxn>
              <a:cxn ang="16200000">
                <a:pos x="wd2" y="hd2"/>
              </a:cxn>
            </a:cxnLst>
            <a:rect l="0" t="0" r="r" b="b"/>
            <a:pathLst>
              <a:path w="21600" h="21600" extrusionOk="0">
                <a:moveTo>
                  <a:pt x="18919" y="21600"/>
                </a:moveTo>
                <a:lnTo>
                  <a:pt x="2706" y="21600"/>
                </a:lnTo>
                <a:cubicBezTo>
                  <a:pt x="1226" y="21600"/>
                  <a:pt x="0" y="19905"/>
                  <a:pt x="0" y="17778"/>
                </a:cubicBezTo>
                <a:lnTo>
                  <a:pt x="0" y="3822"/>
                </a:lnTo>
                <a:cubicBezTo>
                  <a:pt x="0" y="1659"/>
                  <a:pt x="1226" y="0"/>
                  <a:pt x="2706" y="0"/>
                </a:cubicBezTo>
                <a:lnTo>
                  <a:pt x="5387" y="0"/>
                </a:lnTo>
                <a:cubicBezTo>
                  <a:pt x="5949" y="0"/>
                  <a:pt x="6306" y="541"/>
                  <a:pt x="6306" y="1298"/>
                </a:cubicBezTo>
                <a:cubicBezTo>
                  <a:pt x="6306" y="1983"/>
                  <a:pt x="5949" y="2524"/>
                  <a:pt x="5387" y="2524"/>
                </a:cubicBezTo>
                <a:lnTo>
                  <a:pt x="2706" y="2524"/>
                </a:lnTo>
                <a:cubicBezTo>
                  <a:pt x="2221" y="2524"/>
                  <a:pt x="1838" y="3137"/>
                  <a:pt x="1838" y="3822"/>
                </a:cubicBezTo>
                <a:lnTo>
                  <a:pt x="1838" y="17778"/>
                </a:lnTo>
                <a:cubicBezTo>
                  <a:pt x="1838" y="18535"/>
                  <a:pt x="2221" y="19076"/>
                  <a:pt x="2706" y="19076"/>
                </a:cubicBezTo>
                <a:lnTo>
                  <a:pt x="18919" y="19076"/>
                </a:lnTo>
                <a:cubicBezTo>
                  <a:pt x="19455" y="19076"/>
                  <a:pt x="19838" y="18535"/>
                  <a:pt x="19838" y="17778"/>
                </a:cubicBezTo>
                <a:lnTo>
                  <a:pt x="19838" y="3822"/>
                </a:lnTo>
                <a:cubicBezTo>
                  <a:pt x="19838" y="3137"/>
                  <a:pt x="19455" y="2524"/>
                  <a:pt x="18919" y="2524"/>
                </a:cubicBezTo>
                <a:lnTo>
                  <a:pt x="16213" y="2524"/>
                </a:lnTo>
                <a:cubicBezTo>
                  <a:pt x="15728" y="2524"/>
                  <a:pt x="15345" y="1983"/>
                  <a:pt x="15345" y="1298"/>
                </a:cubicBezTo>
                <a:cubicBezTo>
                  <a:pt x="15345" y="541"/>
                  <a:pt x="15728" y="0"/>
                  <a:pt x="16213" y="0"/>
                </a:cubicBezTo>
                <a:lnTo>
                  <a:pt x="18919" y="0"/>
                </a:lnTo>
                <a:cubicBezTo>
                  <a:pt x="20426" y="0"/>
                  <a:pt x="21600" y="1659"/>
                  <a:pt x="21600" y="3822"/>
                </a:cubicBezTo>
                <a:lnTo>
                  <a:pt x="21600" y="17778"/>
                </a:lnTo>
                <a:cubicBezTo>
                  <a:pt x="21600" y="19905"/>
                  <a:pt x="20426" y="21600"/>
                  <a:pt x="1891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7" name="Shape 3077"/>
          <p:cNvSpPr/>
          <p:nvPr/>
        </p:nvSpPr>
        <p:spPr>
          <a:xfrm>
            <a:off x="5245278" y="6261279"/>
            <a:ext cx="178489" cy="62902"/>
          </a:xfrm>
          <a:custGeom>
            <a:avLst/>
            <a:gdLst/>
            <a:ahLst/>
            <a:cxnLst>
              <a:cxn ang="0">
                <a:pos x="wd2" y="hd2"/>
              </a:cxn>
              <a:cxn ang="5400000">
                <a:pos x="wd2" y="hd2"/>
              </a:cxn>
              <a:cxn ang="10800000">
                <a:pos x="wd2" y="hd2"/>
              </a:cxn>
              <a:cxn ang="16200000">
                <a:pos x="wd2" y="hd2"/>
              </a:cxn>
            </a:cxnLst>
            <a:rect l="0" t="0" r="r" b="b"/>
            <a:pathLst>
              <a:path w="21160" h="20989" extrusionOk="0">
                <a:moveTo>
                  <a:pt x="19639" y="20888"/>
                </a:moveTo>
                <a:cubicBezTo>
                  <a:pt x="19082" y="20888"/>
                  <a:pt x="18610" y="20057"/>
                  <a:pt x="18353" y="18870"/>
                </a:cubicBezTo>
                <a:lnTo>
                  <a:pt x="16382" y="8308"/>
                </a:lnTo>
                <a:lnTo>
                  <a:pt x="4853" y="8308"/>
                </a:lnTo>
                <a:lnTo>
                  <a:pt x="2839" y="18870"/>
                </a:lnTo>
                <a:cubicBezTo>
                  <a:pt x="2496" y="20888"/>
                  <a:pt x="1596" y="21600"/>
                  <a:pt x="867" y="20413"/>
                </a:cubicBezTo>
                <a:cubicBezTo>
                  <a:pt x="53" y="19345"/>
                  <a:pt x="-247" y="16853"/>
                  <a:pt x="224" y="14835"/>
                </a:cubicBezTo>
                <a:lnTo>
                  <a:pt x="2582" y="2255"/>
                </a:lnTo>
                <a:cubicBezTo>
                  <a:pt x="2839" y="712"/>
                  <a:pt x="3396" y="0"/>
                  <a:pt x="3953" y="0"/>
                </a:cubicBezTo>
                <a:lnTo>
                  <a:pt x="17282" y="0"/>
                </a:lnTo>
                <a:cubicBezTo>
                  <a:pt x="17796" y="0"/>
                  <a:pt x="18353" y="712"/>
                  <a:pt x="18524" y="2255"/>
                </a:cubicBezTo>
                <a:lnTo>
                  <a:pt x="21010" y="14835"/>
                </a:lnTo>
                <a:cubicBezTo>
                  <a:pt x="21353" y="16853"/>
                  <a:pt x="21096" y="19345"/>
                  <a:pt x="20367" y="20413"/>
                </a:cubicBezTo>
                <a:cubicBezTo>
                  <a:pt x="20153" y="20888"/>
                  <a:pt x="19896" y="20888"/>
                  <a:pt x="19639" y="2088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8" name="Shape 3078"/>
          <p:cNvSpPr/>
          <p:nvPr/>
        </p:nvSpPr>
        <p:spPr>
          <a:xfrm>
            <a:off x="5263829" y="6324779"/>
            <a:ext cx="139342" cy="139343"/>
          </a:xfrm>
          <a:custGeom>
            <a:avLst/>
            <a:gdLst/>
            <a:ahLst/>
            <a:cxnLst>
              <a:cxn ang="0">
                <a:pos x="wd2" y="hd2"/>
              </a:cxn>
              <a:cxn ang="5400000">
                <a:pos x="wd2" y="hd2"/>
              </a:cxn>
              <a:cxn ang="10800000">
                <a:pos x="wd2" y="hd2"/>
              </a:cxn>
              <a:cxn ang="16200000">
                <a:pos x="wd2" y="hd2"/>
              </a:cxn>
            </a:cxnLst>
            <a:rect l="0" t="0" r="r" b="b"/>
            <a:pathLst>
              <a:path w="21600" h="21600" extrusionOk="0">
                <a:moveTo>
                  <a:pt x="10744" y="3998"/>
                </a:moveTo>
                <a:cubicBezTo>
                  <a:pt x="6959" y="3998"/>
                  <a:pt x="3897" y="7052"/>
                  <a:pt x="3897" y="10772"/>
                </a:cubicBezTo>
                <a:cubicBezTo>
                  <a:pt x="3897" y="14548"/>
                  <a:pt x="6959" y="17602"/>
                  <a:pt x="10744" y="17602"/>
                </a:cubicBezTo>
                <a:cubicBezTo>
                  <a:pt x="14641" y="17602"/>
                  <a:pt x="17703" y="14548"/>
                  <a:pt x="17703" y="10772"/>
                </a:cubicBezTo>
                <a:cubicBezTo>
                  <a:pt x="17703" y="7052"/>
                  <a:pt x="14641" y="3998"/>
                  <a:pt x="10744" y="3998"/>
                </a:cubicBezTo>
                <a:close/>
                <a:moveTo>
                  <a:pt x="10744" y="21600"/>
                </a:moveTo>
                <a:cubicBezTo>
                  <a:pt x="4843" y="21600"/>
                  <a:pt x="0" y="16769"/>
                  <a:pt x="0" y="10772"/>
                </a:cubicBezTo>
                <a:cubicBezTo>
                  <a:pt x="0" y="4831"/>
                  <a:pt x="4843" y="0"/>
                  <a:pt x="10744" y="0"/>
                </a:cubicBezTo>
                <a:cubicBezTo>
                  <a:pt x="16757" y="0"/>
                  <a:pt x="21600" y="4831"/>
                  <a:pt x="21600" y="10772"/>
                </a:cubicBezTo>
                <a:cubicBezTo>
                  <a:pt x="21600" y="16769"/>
                  <a:pt x="16757" y="21600"/>
                  <a:pt x="1074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79" name="Shape 3079"/>
          <p:cNvSpPr/>
          <p:nvPr/>
        </p:nvSpPr>
        <p:spPr>
          <a:xfrm>
            <a:off x="6122666" y="6286679"/>
            <a:ext cx="228241" cy="217128"/>
          </a:xfrm>
          <a:custGeom>
            <a:avLst/>
            <a:gdLst/>
            <a:ahLst/>
            <a:cxnLst>
              <a:cxn ang="0">
                <a:pos x="wd2" y="hd2"/>
              </a:cxn>
              <a:cxn ang="5400000">
                <a:pos x="wd2" y="hd2"/>
              </a:cxn>
              <a:cxn ang="10800000">
                <a:pos x="wd2" y="hd2"/>
              </a:cxn>
              <a:cxn ang="16200000">
                <a:pos x="wd2" y="hd2"/>
              </a:cxn>
            </a:cxnLst>
            <a:rect l="0" t="0" r="r" b="b"/>
            <a:pathLst>
              <a:path w="21600" h="21600" extrusionOk="0">
                <a:moveTo>
                  <a:pt x="19147" y="21600"/>
                </a:moveTo>
                <a:lnTo>
                  <a:pt x="2385" y="21600"/>
                </a:lnTo>
                <a:cubicBezTo>
                  <a:pt x="1056" y="21600"/>
                  <a:pt x="0" y="20450"/>
                  <a:pt x="0" y="19012"/>
                </a:cubicBezTo>
                <a:lnTo>
                  <a:pt x="0" y="2588"/>
                </a:lnTo>
                <a:cubicBezTo>
                  <a:pt x="0" y="1150"/>
                  <a:pt x="1056" y="0"/>
                  <a:pt x="2385" y="0"/>
                </a:cubicBezTo>
                <a:lnTo>
                  <a:pt x="19147" y="0"/>
                </a:lnTo>
                <a:cubicBezTo>
                  <a:pt x="20510" y="0"/>
                  <a:pt x="21600" y="1150"/>
                  <a:pt x="21600" y="2588"/>
                </a:cubicBezTo>
                <a:lnTo>
                  <a:pt x="21600" y="6397"/>
                </a:lnTo>
                <a:cubicBezTo>
                  <a:pt x="21600" y="7080"/>
                  <a:pt x="21021" y="7619"/>
                  <a:pt x="20374" y="7619"/>
                </a:cubicBezTo>
                <a:cubicBezTo>
                  <a:pt x="19726" y="7619"/>
                  <a:pt x="19147" y="7080"/>
                  <a:pt x="19147" y="6397"/>
                </a:cubicBezTo>
                <a:lnTo>
                  <a:pt x="19147" y="2588"/>
                </a:lnTo>
                <a:lnTo>
                  <a:pt x="2385" y="2588"/>
                </a:lnTo>
                <a:lnTo>
                  <a:pt x="2385" y="19012"/>
                </a:lnTo>
                <a:lnTo>
                  <a:pt x="19147" y="19012"/>
                </a:lnTo>
                <a:lnTo>
                  <a:pt x="19147" y="15203"/>
                </a:lnTo>
                <a:cubicBezTo>
                  <a:pt x="19147" y="14520"/>
                  <a:pt x="19726" y="13981"/>
                  <a:pt x="20374" y="13981"/>
                </a:cubicBezTo>
                <a:cubicBezTo>
                  <a:pt x="21021" y="13981"/>
                  <a:pt x="21600" y="14520"/>
                  <a:pt x="21600" y="15203"/>
                </a:cubicBezTo>
                <a:lnTo>
                  <a:pt x="21600" y="19012"/>
                </a:lnTo>
                <a:cubicBezTo>
                  <a:pt x="21600" y="20450"/>
                  <a:pt x="20510" y="21600"/>
                  <a:pt x="1914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0" name="Shape 3080"/>
          <p:cNvSpPr/>
          <p:nvPr/>
        </p:nvSpPr>
        <p:spPr>
          <a:xfrm>
            <a:off x="6324560" y="6287535"/>
            <a:ext cx="102544" cy="216273"/>
          </a:xfrm>
          <a:custGeom>
            <a:avLst/>
            <a:gdLst/>
            <a:ahLst/>
            <a:cxnLst>
              <a:cxn ang="0">
                <a:pos x="wd2" y="hd2"/>
              </a:cxn>
              <a:cxn ang="5400000">
                <a:pos x="wd2" y="hd2"/>
              </a:cxn>
              <a:cxn ang="10800000">
                <a:pos x="wd2" y="hd2"/>
              </a:cxn>
              <a:cxn ang="16200000">
                <a:pos x="wd2" y="hd2"/>
              </a:cxn>
            </a:cxnLst>
            <a:rect l="0" t="0" r="r" b="b"/>
            <a:pathLst>
              <a:path w="21213" h="21515" extrusionOk="0">
                <a:moveTo>
                  <a:pt x="18513" y="21515"/>
                </a:moveTo>
                <a:cubicBezTo>
                  <a:pt x="18063" y="21515"/>
                  <a:pt x="17613" y="21443"/>
                  <a:pt x="17088" y="21300"/>
                </a:cubicBezTo>
                <a:lnTo>
                  <a:pt x="1263" y="16214"/>
                </a:lnTo>
                <a:cubicBezTo>
                  <a:pt x="-12" y="15819"/>
                  <a:pt x="-387" y="15067"/>
                  <a:pt x="438" y="14458"/>
                </a:cubicBezTo>
                <a:cubicBezTo>
                  <a:pt x="1263" y="13849"/>
                  <a:pt x="2988" y="13706"/>
                  <a:pt x="4113" y="14100"/>
                </a:cubicBezTo>
                <a:lnTo>
                  <a:pt x="15813" y="17861"/>
                </a:lnTo>
                <a:lnTo>
                  <a:pt x="15813" y="3640"/>
                </a:lnTo>
                <a:lnTo>
                  <a:pt x="4113" y="7402"/>
                </a:lnTo>
                <a:cubicBezTo>
                  <a:pt x="2988" y="7796"/>
                  <a:pt x="1263" y="7652"/>
                  <a:pt x="438" y="7043"/>
                </a:cubicBezTo>
                <a:cubicBezTo>
                  <a:pt x="-387" y="6434"/>
                  <a:pt x="-12" y="5682"/>
                  <a:pt x="1263" y="5288"/>
                </a:cubicBezTo>
                <a:lnTo>
                  <a:pt x="17088" y="202"/>
                </a:lnTo>
                <a:cubicBezTo>
                  <a:pt x="17913" y="-13"/>
                  <a:pt x="18888" y="-85"/>
                  <a:pt x="19788" y="130"/>
                </a:cubicBezTo>
                <a:cubicBezTo>
                  <a:pt x="20613" y="345"/>
                  <a:pt x="21213" y="811"/>
                  <a:pt x="21213" y="1276"/>
                </a:cubicBezTo>
                <a:lnTo>
                  <a:pt x="21213" y="20225"/>
                </a:lnTo>
                <a:cubicBezTo>
                  <a:pt x="21213" y="20691"/>
                  <a:pt x="20613" y="21121"/>
                  <a:pt x="19788" y="21372"/>
                </a:cubicBezTo>
                <a:cubicBezTo>
                  <a:pt x="19338" y="21443"/>
                  <a:pt x="19038" y="21515"/>
                  <a:pt x="18513" y="2151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1" name="Shape 3081"/>
          <p:cNvSpPr/>
          <p:nvPr/>
        </p:nvSpPr>
        <p:spPr>
          <a:xfrm>
            <a:off x="7060879" y="6426757"/>
            <a:ext cx="304441" cy="115149"/>
          </a:xfrm>
          <a:custGeom>
            <a:avLst/>
            <a:gdLst/>
            <a:ahLst/>
            <a:cxnLst>
              <a:cxn ang="0">
                <a:pos x="wd2" y="hd2"/>
              </a:cxn>
              <a:cxn ang="5400000">
                <a:pos x="wd2" y="hd2"/>
              </a:cxn>
              <a:cxn ang="10800000">
                <a:pos x="wd2" y="hd2"/>
              </a:cxn>
              <a:cxn ang="16200000">
                <a:pos x="wd2" y="hd2"/>
              </a:cxn>
            </a:cxnLst>
            <a:rect l="0" t="0" r="r" b="b"/>
            <a:pathLst>
              <a:path w="21600" h="21237" extrusionOk="0">
                <a:moveTo>
                  <a:pt x="20044" y="21237"/>
                </a:moveTo>
                <a:lnTo>
                  <a:pt x="1581" y="21237"/>
                </a:lnTo>
                <a:cubicBezTo>
                  <a:pt x="714" y="21237"/>
                  <a:pt x="0" y="19370"/>
                  <a:pt x="0" y="17170"/>
                </a:cubicBezTo>
                <a:lnTo>
                  <a:pt x="0" y="13637"/>
                </a:lnTo>
                <a:cubicBezTo>
                  <a:pt x="0" y="12770"/>
                  <a:pt x="179" y="12037"/>
                  <a:pt x="434" y="11637"/>
                </a:cubicBezTo>
                <a:lnTo>
                  <a:pt x="7625" y="370"/>
                </a:lnTo>
                <a:cubicBezTo>
                  <a:pt x="8059" y="-363"/>
                  <a:pt x="8645" y="37"/>
                  <a:pt x="8875" y="1170"/>
                </a:cubicBezTo>
                <a:cubicBezTo>
                  <a:pt x="9130" y="2304"/>
                  <a:pt x="8977" y="3704"/>
                  <a:pt x="8594" y="4437"/>
                </a:cubicBezTo>
                <a:lnTo>
                  <a:pt x="1785" y="15037"/>
                </a:lnTo>
                <a:lnTo>
                  <a:pt x="1785" y="16437"/>
                </a:lnTo>
                <a:lnTo>
                  <a:pt x="19815" y="16437"/>
                </a:lnTo>
                <a:lnTo>
                  <a:pt x="19815" y="15037"/>
                </a:lnTo>
                <a:lnTo>
                  <a:pt x="13031" y="4437"/>
                </a:lnTo>
                <a:cubicBezTo>
                  <a:pt x="12649" y="3704"/>
                  <a:pt x="12470" y="2304"/>
                  <a:pt x="12751" y="1170"/>
                </a:cubicBezTo>
                <a:cubicBezTo>
                  <a:pt x="12955" y="37"/>
                  <a:pt x="13567" y="-363"/>
                  <a:pt x="14000" y="370"/>
                </a:cubicBezTo>
                <a:lnTo>
                  <a:pt x="21166" y="11637"/>
                </a:lnTo>
                <a:cubicBezTo>
                  <a:pt x="21447" y="12037"/>
                  <a:pt x="21600" y="12770"/>
                  <a:pt x="21600" y="13637"/>
                </a:cubicBezTo>
                <a:lnTo>
                  <a:pt x="21600" y="17170"/>
                </a:lnTo>
                <a:cubicBezTo>
                  <a:pt x="21600" y="19370"/>
                  <a:pt x="20911" y="21237"/>
                  <a:pt x="20044" y="2123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2" name="Shape 3082"/>
          <p:cNvSpPr/>
          <p:nvPr/>
        </p:nvSpPr>
        <p:spPr>
          <a:xfrm>
            <a:off x="7124379" y="6235879"/>
            <a:ext cx="177442" cy="215688"/>
          </a:xfrm>
          <a:custGeom>
            <a:avLst/>
            <a:gdLst/>
            <a:ahLst/>
            <a:cxnLst>
              <a:cxn ang="0">
                <a:pos x="wd2" y="hd2"/>
              </a:cxn>
              <a:cxn ang="5400000">
                <a:pos x="wd2" y="hd2"/>
              </a:cxn>
              <a:cxn ang="10800000">
                <a:pos x="wd2" y="hd2"/>
              </a:cxn>
              <a:cxn ang="16200000">
                <a:pos x="wd2" y="hd2"/>
              </a:cxn>
            </a:cxnLst>
            <a:rect l="0" t="0" r="r" b="b"/>
            <a:pathLst>
              <a:path w="21600" h="21457" extrusionOk="0">
                <a:moveTo>
                  <a:pt x="15447" y="21457"/>
                </a:moveTo>
                <a:cubicBezTo>
                  <a:pt x="14967" y="21457"/>
                  <a:pt x="14487" y="21313"/>
                  <a:pt x="14225" y="20919"/>
                </a:cubicBezTo>
                <a:cubicBezTo>
                  <a:pt x="13658" y="20418"/>
                  <a:pt x="13789" y="19630"/>
                  <a:pt x="14487" y="19200"/>
                </a:cubicBezTo>
                <a:cubicBezTo>
                  <a:pt x="18458" y="16693"/>
                  <a:pt x="18458" y="12143"/>
                  <a:pt x="18458" y="12072"/>
                </a:cubicBezTo>
                <a:lnTo>
                  <a:pt x="18458" y="6770"/>
                </a:lnTo>
                <a:cubicBezTo>
                  <a:pt x="17935" y="4549"/>
                  <a:pt x="14313" y="2507"/>
                  <a:pt x="10822" y="2507"/>
                </a:cubicBezTo>
                <a:cubicBezTo>
                  <a:pt x="7287" y="2507"/>
                  <a:pt x="3709" y="4549"/>
                  <a:pt x="3142" y="6770"/>
                </a:cubicBezTo>
                <a:lnTo>
                  <a:pt x="3142" y="12072"/>
                </a:lnTo>
                <a:cubicBezTo>
                  <a:pt x="3142" y="12143"/>
                  <a:pt x="3142" y="16693"/>
                  <a:pt x="7113" y="19200"/>
                </a:cubicBezTo>
                <a:cubicBezTo>
                  <a:pt x="7767" y="19630"/>
                  <a:pt x="7942" y="20418"/>
                  <a:pt x="7375" y="20919"/>
                </a:cubicBezTo>
                <a:cubicBezTo>
                  <a:pt x="6938" y="21528"/>
                  <a:pt x="5935" y="21600"/>
                  <a:pt x="5280" y="21170"/>
                </a:cubicBezTo>
                <a:cubicBezTo>
                  <a:pt x="87" y="17910"/>
                  <a:pt x="0" y="12287"/>
                  <a:pt x="0" y="12072"/>
                </a:cubicBezTo>
                <a:lnTo>
                  <a:pt x="0" y="6663"/>
                </a:lnTo>
                <a:cubicBezTo>
                  <a:pt x="0" y="6591"/>
                  <a:pt x="0" y="6519"/>
                  <a:pt x="87" y="6448"/>
                </a:cubicBezTo>
                <a:cubicBezTo>
                  <a:pt x="916" y="2579"/>
                  <a:pt x="6284" y="0"/>
                  <a:pt x="10822" y="0"/>
                </a:cubicBezTo>
                <a:cubicBezTo>
                  <a:pt x="15316" y="0"/>
                  <a:pt x="20684" y="2579"/>
                  <a:pt x="21513" y="6448"/>
                </a:cubicBezTo>
                <a:cubicBezTo>
                  <a:pt x="21600" y="6519"/>
                  <a:pt x="21600" y="6591"/>
                  <a:pt x="21600" y="6663"/>
                </a:cubicBezTo>
                <a:lnTo>
                  <a:pt x="21600" y="12072"/>
                </a:lnTo>
                <a:cubicBezTo>
                  <a:pt x="21600" y="12287"/>
                  <a:pt x="21513" y="17910"/>
                  <a:pt x="16364" y="21170"/>
                </a:cubicBezTo>
                <a:cubicBezTo>
                  <a:pt x="16058" y="21385"/>
                  <a:pt x="15796" y="21457"/>
                  <a:pt x="15447" y="2145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3" name="Shape 3083"/>
          <p:cNvSpPr/>
          <p:nvPr/>
        </p:nvSpPr>
        <p:spPr>
          <a:xfrm>
            <a:off x="8000679" y="6435928"/>
            <a:ext cx="304442" cy="104394"/>
          </a:xfrm>
          <a:custGeom>
            <a:avLst/>
            <a:gdLst/>
            <a:ahLst/>
            <a:cxnLst>
              <a:cxn ang="0">
                <a:pos x="wd2" y="hd2"/>
              </a:cxn>
              <a:cxn ang="5400000">
                <a:pos x="wd2" y="hd2"/>
              </a:cxn>
              <a:cxn ang="10800000">
                <a:pos x="wd2" y="hd2"/>
              </a:cxn>
              <a:cxn ang="16200000">
                <a:pos x="wd2" y="hd2"/>
              </a:cxn>
            </a:cxnLst>
            <a:rect l="0" t="0" r="r" b="b"/>
            <a:pathLst>
              <a:path w="21600" h="21272" extrusionOk="0">
                <a:moveTo>
                  <a:pt x="20019" y="21272"/>
                </a:moveTo>
                <a:lnTo>
                  <a:pt x="1581" y="21272"/>
                </a:lnTo>
                <a:cubicBezTo>
                  <a:pt x="714" y="21272"/>
                  <a:pt x="0" y="19229"/>
                  <a:pt x="0" y="16821"/>
                </a:cubicBezTo>
                <a:lnTo>
                  <a:pt x="0" y="12953"/>
                </a:lnTo>
                <a:cubicBezTo>
                  <a:pt x="0" y="12004"/>
                  <a:pt x="230" y="11202"/>
                  <a:pt x="485" y="10764"/>
                </a:cubicBezTo>
                <a:lnTo>
                  <a:pt x="7191" y="256"/>
                </a:lnTo>
                <a:cubicBezTo>
                  <a:pt x="7625" y="-328"/>
                  <a:pt x="8161" y="110"/>
                  <a:pt x="8365" y="1350"/>
                </a:cubicBezTo>
                <a:cubicBezTo>
                  <a:pt x="8645" y="2591"/>
                  <a:pt x="8492" y="4123"/>
                  <a:pt x="8059" y="4926"/>
                </a:cubicBezTo>
                <a:lnTo>
                  <a:pt x="1836" y="14486"/>
                </a:lnTo>
                <a:lnTo>
                  <a:pt x="1836" y="16018"/>
                </a:lnTo>
                <a:lnTo>
                  <a:pt x="19815" y="16018"/>
                </a:lnTo>
                <a:lnTo>
                  <a:pt x="19815" y="14486"/>
                </a:lnTo>
                <a:lnTo>
                  <a:pt x="13720" y="4707"/>
                </a:lnTo>
                <a:cubicBezTo>
                  <a:pt x="13286" y="4123"/>
                  <a:pt x="13133" y="2591"/>
                  <a:pt x="13388" y="1350"/>
                </a:cubicBezTo>
                <a:cubicBezTo>
                  <a:pt x="13618" y="110"/>
                  <a:pt x="14153" y="-328"/>
                  <a:pt x="14587" y="256"/>
                </a:cubicBezTo>
                <a:lnTo>
                  <a:pt x="21166" y="10764"/>
                </a:lnTo>
                <a:cubicBezTo>
                  <a:pt x="21447" y="11202"/>
                  <a:pt x="21600" y="12004"/>
                  <a:pt x="21600" y="12953"/>
                </a:cubicBezTo>
                <a:lnTo>
                  <a:pt x="21600" y="16821"/>
                </a:lnTo>
                <a:cubicBezTo>
                  <a:pt x="21600" y="19229"/>
                  <a:pt x="20886" y="21272"/>
                  <a:pt x="20019" y="2127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4" name="Shape 3084"/>
          <p:cNvSpPr/>
          <p:nvPr/>
        </p:nvSpPr>
        <p:spPr>
          <a:xfrm>
            <a:off x="8038779" y="6235879"/>
            <a:ext cx="229244" cy="225218"/>
          </a:xfrm>
          <a:custGeom>
            <a:avLst/>
            <a:gdLst/>
            <a:ahLst/>
            <a:cxnLst>
              <a:cxn ang="0">
                <a:pos x="wd2" y="hd2"/>
              </a:cxn>
              <a:cxn ang="5400000">
                <a:pos x="wd2" y="hd2"/>
              </a:cxn>
              <a:cxn ang="10800000">
                <a:pos x="wd2" y="hd2"/>
              </a:cxn>
              <a:cxn ang="16200000">
                <a:pos x="wd2" y="hd2"/>
              </a:cxn>
            </a:cxnLst>
            <a:rect l="0" t="0" r="r" b="b"/>
            <a:pathLst>
              <a:path w="21545" h="21463" extrusionOk="0">
                <a:moveTo>
                  <a:pt x="15225" y="21463"/>
                </a:moveTo>
                <a:cubicBezTo>
                  <a:pt x="15089" y="21463"/>
                  <a:pt x="14852" y="21395"/>
                  <a:pt x="14649" y="21326"/>
                </a:cubicBezTo>
                <a:cubicBezTo>
                  <a:pt x="14343" y="21087"/>
                  <a:pt x="13224" y="20436"/>
                  <a:pt x="13224" y="19341"/>
                </a:cubicBezTo>
                <a:cubicBezTo>
                  <a:pt x="13224" y="18553"/>
                  <a:pt x="13937" y="17903"/>
                  <a:pt x="14920" y="17698"/>
                </a:cubicBezTo>
                <a:lnTo>
                  <a:pt x="18311" y="16397"/>
                </a:lnTo>
                <a:cubicBezTo>
                  <a:pt x="16141" y="13179"/>
                  <a:pt x="15734" y="7462"/>
                  <a:pt x="15734" y="6367"/>
                </a:cubicBezTo>
                <a:cubicBezTo>
                  <a:pt x="15225" y="4074"/>
                  <a:pt x="13224" y="2396"/>
                  <a:pt x="10783" y="2396"/>
                </a:cubicBezTo>
                <a:cubicBezTo>
                  <a:pt x="8409" y="2396"/>
                  <a:pt x="6307" y="4074"/>
                  <a:pt x="5900" y="6367"/>
                </a:cubicBezTo>
                <a:cubicBezTo>
                  <a:pt x="5832" y="7462"/>
                  <a:pt x="5392" y="13179"/>
                  <a:pt x="3289" y="16397"/>
                </a:cubicBezTo>
                <a:lnTo>
                  <a:pt x="6680" y="17698"/>
                </a:lnTo>
                <a:cubicBezTo>
                  <a:pt x="7392" y="17835"/>
                  <a:pt x="8409" y="18348"/>
                  <a:pt x="8409" y="19272"/>
                </a:cubicBezTo>
                <a:cubicBezTo>
                  <a:pt x="8409" y="20162"/>
                  <a:pt x="7969" y="20813"/>
                  <a:pt x="7121" y="21223"/>
                </a:cubicBezTo>
                <a:cubicBezTo>
                  <a:pt x="6544" y="21600"/>
                  <a:pt x="5832" y="21395"/>
                  <a:pt x="5459" y="20813"/>
                </a:cubicBezTo>
                <a:cubicBezTo>
                  <a:pt x="5324" y="20436"/>
                  <a:pt x="5256" y="20094"/>
                  <a:pt x="5392" y="19786"/>
                </a:cubicBezTo>
                <a:lnTo>
                  <a:pt x="780" y="18040"/>
                </a:lnTo>
                <a:cubicBezTo>
                  <a:pt x="373" y="17835"/>
                  <a:pt x="68" y="17458"/>
                  <a:pt x="0" y="17047"/>
                </a:cubicBezTo>
                <a:cubicBezTo>
                  <a:pt x="0" y="16602"/>
                  <a:pt x="136" y="16157"/>
                  <a:pt x="576" y="15883"/>
                </a:cubicBezTo>
                <a:cubicBezTo>
                  <a:pt x="2374" y="14583"/>
                  <a:pt x="3391" y="9277"/>
                  <a:pt x="3527" y="6162"/>
                </a:cubicBezTo>
                <a:cubicBezTo>
                  <a:pt x="3527" y="6162"/>
                  <a:pt x="3527" y="6093"/>
                  <a:pt x="3527" y="6025"/>
                </a:cubicBezTo>
                <a:cubicBezTo>
                  <a:pt x="4171" y="2533"/>
                  <a:pt x="7189" y="0"/>
                  <a:pt x="10783" y="0"/>
                </a:cubicBezTo>
                <a:cubicBezTo>
                  <a:pt x="14343" y="0"/>
                  <a:pt x="17429" y="2533"/>
                  <a:pt x="18073" y="6025"/>
                </a:cubicBezTo>
                <a:cubicBezTo>
                  <a:pt x="18073" y="6093"/>
                  <a:pt x="18073" y="6162"/>
                  <a:pt x="18073" y="6162"/>
                </a:cubicBezTo>
                <a:cubicBezTo>
                  <a:pt x="18243" y="9277"/>
                  <a:pt x="19159" y="14583"/>
                  <a:pt x="21024" y="15883"/>
                </a:cubicBezTo>
                <a:cubicBezTo>
                  <a:pt x="21397" y="16157"/>
                  <a:pt x="21600" y="16602"/>
                  <a:pt x="21532" y="17047"/>
                </a:cubicBezTo>
                <a:cubicBezTo>
                  <a:pt x="21464" y="17458"/>
                  <a:pt x="21159" y="17835"/>
                  <a:pt x="20820" y="18040"/>
                </a:cubicBezTo>
                <a:lnTo>
                  <a:pt x="16310" y="19717"/>
                </a:lnTo>
                <a:cubicBezTo>
                  <a:pt x="16446" y="20094"/>
                  <a:pt x="16446" y="20436"/>
                  <a:pt x="16310" y="20813"/>
                </a:cubicBezTo>
                <a:cubicBezTo>
                  <a:pt x="16073" y="21155"/>
                  <a:pt x="15632" y="21463"/>
                  <a:pt x="15225" y="2146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5" name="Shape 3085"/>
          <p:cNvSpPr/>
          <p:nvPr/>
        </p:nvSpPr>
        <p:spPr>
          <a:xfrm>
            <a:off x="4241223" y="7175679"/>
            <a:ext cx="304953" cy="305452"/>
          </a:xfrm>
          <a:custGeom>
            <a:avLst/>
            <a:gdLst/>
            <a:ahLst/>
            <a:cxnLst>
              <a:cxn ang="0">
                <a:pos x="wd2" y="hd2"/>
              </a:cxn>
              <a:cxn ang="5400000">
                <a:pos x="wd2" y="hd2"/>
              </a:cxn>
              <a:cxn ang="10800000">
                <a:pos x="wd2" y="hd2"/>
              </a:cxn>
              <a:cxn ang="16200000">
                <a:pos x="wd2" y="hd2"/>
              </a:cxn>
            </a:cxnLst>
            <a:rect l="0" t="0" r="r" b="b"/>
            <a:pathLst>
              <a:path w="21413" h="21448" extrusionOk="0">
                <a:moveTo>
                  <a:pt x="10694" y="15497"/>
                </a:moveTo>
                <a:cubicBezTo>
                  <a:pt x="11073" y="15497"/>
                  <a:pt x="11452" y="15599"/>
                  <a:pt x="11781" y="15826"/>
                </a:cubicBezTo>
                <a:lnTo>
                  <a:pt x="16000" y="18713"/>
                </a:lnTo>
                <a:lnTo>
                  <a:pt x="14762" y="14307"/>
                </a:lnTo>
                <a:cubicBezTo>
                  <a:pt x="14560" y="13623"/>
                  <a:pt x="14762" y="12813"/>
                  <a:pt x="15292" y="12281"/>
                </a:cubicBezTo>
                <a:lnTo>
                  <a:pt x="18880" y="8635"/>
                </a:lnTo>
                <a:lnTo>
                  <a:pt x="14181" y="8204"/>
                </a:lnTo>
                <a:cubicBezTo>
                  <a:pt x="13473" y="8154"/>
                  <a:pt x="12791" y="7622"/>
                  <a:pt x="12513" y="6964"/>
                </a:cubicBezTo>
                <a:lnTo>
                  <a:pt x="10694" y="2785"/>
                </a:lnTo>
                <a:lnTo>
                  <a:pt x="8875" y="6964"/>
                </a:lnTo>
                <a:cubicBezTo>
                  <a:pt x="8623" y="7622"/>
                  <a:pt x="7915" y="8154"/>
                  <a:pt x="7233" y="8204"/>
                </a:cubicBezTo>
                <a:lnTo>
                  <a:pt x="2509" y="8635"/>
                </a:lnTo>
                <a:lnTo>
                  <a:pt x="6096" y="12281"/>
                </a:lnTo>
                <a:cubicBezTo>
                  <a:pt x="6627" y="12813"/>
                  <a:pt x="6854" y="13623"/>
                  <a:pt x="6627" y="14307"/>
                </a:cubicBezTo>
                <a:lnTo>
                  <a:pt x="5414" y="18713"/>
                </a:lnTo>
                <a:lnTo>
                  <a:pt x="9633" y="15826"/>
                </a:lnTo>
                <a:cubicBezTo>
                  <a:pt x="9962" y="15599"/>
                  <a:pt x="10341" y="15497"/>
                  <a:pt x="10694" y="15497"/>
                </a:cubicBezTo>
                <a:close/>
                <a:moveTo>
                  <a:pt x="17238" y="21448"/>
                </a:moveTo>
                <a:cubicBezTo>
                  <a:pt x="16960" y="21448"/>
                  <a:pt x="16732" y="21347"/>
                  <a:pt x="16480" y="21170"/>
                </a:cubicBezTo>
                <a:lnTo>
                  <a:pt x="10745" y="17270"/>
                </a:lnTo>
                <a:lnTo>
                  <a:pt x="10644" y="17270"/>
                </a:lnTo>
                <a:lnTo>
                  <a:pt x="4934" y="21170"/>
                </a:lnTo>
                <a:cubicBezTo>
                  <a:pt x="4328" y="21600"/>
                  <a:pt x="3696" y="21499"/>
                  <a:pt x="3368" y="21018"/>
                </a:cubicBezTo>
                <a:cubicBezTo>
                  <a:pt x="3216" y="20840"/>
                  <a:pt x="3065" y="20486"/>
                  <a:pt x="3216" y="19929"/>
                </a:cubicBezTo>
                <a:lnTo>
                  <a:pt x="4934" y="13826"/>
                </a:lnTo>
                <a:cubicBezTo>
                  <a:pt x="4934" y="13775"/>
                  <a:pt x="4884" y="13623"/>
                  <a:pt x="4884" y="13573"/>
                </a:cubicBezTo>
                <a:lnTo>
                  <a:pt x="438" y="9015"/>
                </a:lnTo>
                <a:cubicBezTo>
                  <a:pt x="59" y="8635"/>
                  <a:pt x="-93" y="8154"/>
                  <a:pt x="59" y="7723"/>
                </a:cubicBezTo>
                <a:cubicBezTo>
                  <a:pt x="210" y="7293"/>
                  <a:pt x="640" y="7014"/>
                  <a:pt x="1195" y="6964"/>
                </a:cubicBezTo>
                <a:lnTo>
                  <a:pt x="7056" y="6432"/>
                </a:lnTo>
                <a:cubicBezTo>
                  <a:pt x="7132" y="6381"/>
                  <a:pt x="7233" y="6331"/>
                  <a:pt x="7284" y="6280"/>
                </a:cubicBezTo>
                <a:lnTo>
                  <a:pt x="9633" y="810"/>
                </a:lnTo>
                <a:cubicBezTo>
                  <a:pt x="9835" y="329"/>
                  <a:pt x="10214" y="0"/>
                  <a:pt x="10694" y="0"/>
                </a:cubicBezTo>
                <a:cubicBezTo>
                  <a:pt x="11174" y="0"/>
                  <a:pt x="11553" y="329"/>
                  <a:pt x="11781" y="810"/>
                </a:cubicBezTo>
                <a:lnTo>
                  <a:pt x="14181" y="6280"/>
                </a:lnTo>
                <a:cubicBezTo>
                  <a:pt x="14181" y="6331"/>
                  <a:pt x="14282" y="6381"/>
                  <a:pt x="14383" y="6432"/>
                </a:cubicBezTo>
                <a:lnTo>
                  <a:pt x="20219" y="6964"/>
                </a:lnTo>
                <a:cubicBezTo>
                  <a:pt x="20749" y="7014"/>
                  <a:pt x="21179" y="7293"/>
                  <a:pt x="21355" y="7723"/>
                </a:cubicBezTo>
                <a:cubicBezTo>
                  <a:pt x="21507" y="8154"/>
                  <a:pt x="21355" y="8635"/>
                  <a:pt x="20976" y="9015"/>
                </a:cubicBezTo>
                <a:lnTo>
                  <a:pt x="16530" y="13573"/>
                </a:lnTo>
                <a:cubicBezTo>
                  <a:pt x="16530" y="13623"/>
                  <a:pt x="16480" y="13775"/>
                  <a:pt x="16480" y="13826"/>
                </a:cubicBezTo>
                <a:lnTo>
                  <a:pt x="18198" y="19929"/>
                </a:lnTo>
                <a:cubicBezTo>
                  <a:pt x="18349" y="20486"/>
                  <a:pt x="18198" y="20840"/>
                  <a:pt x="18021" y="21018"/>
                </a:cubicBezTo>
                <a:cubicBezTo>
                  <a:pt x="17869" y="21271"/>
                  <a:pt x="17541" y="21448"/>
                  <a:pt x="17238" y="2144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6" name="Shape 3086"/>
          <p:cNvSpPr/>
          <p:nvPr/>
        </p:nvSpPr>
        <p:spPr>
          <a:xfrm>
            <a:off x="5341196" y="7188379"/>
            <a:ext cx="144476" cy="145691"/>
          </a:xfrm>
          <a:custGeom>
            <a:avLst/>
            <a:gdLst/>
            <a:ahLst/>
            <a:cxnLst>
              <a:cxn ang="0">
                <a:pos x="wd2" y="hd2"/>
              </a:cxn>
              <a:cxn ang="5400000">
                <a:pos x="wd2" y="hd2"/>
              </a:cxn>
              <a:cxn ang="10800000">
                <a:pos x="wd2" y="hd2"/>
              </a:cxn>
              <a:cxn ang="16200000">
                <a:pos x="wd2" y="hd2"/>
              </a:cxn>
            </a:cxnLst>
            <a:rect l="0" t="0" r="r" b="b"/>
            <a:pathLst>
              <a:path w="20313" h="21600" extrusionOk="0">
                <a:moveTo>
                  <a:pt x="15632" y="21600"/>
                </a:moveTo>
                <a:cubicBezTo>
                  <a:pt x="15229" y="21600"/>
                  <a:pt x="14673" y="21386"/>
                  <a:pt x="14371" y="21065"/>
                </a:cubicBezTo>
                <a:cubicBezTo>
                  <a:pt x="13715" y="20370"/>
                  <a:pt x="13715" y="19141"/>
                  <a:pt x="14371" y="18446"/>
                </a:cubicBezTo>
                <a:cubicBezTo>
                  <a:pt x="17449" y="15077"/>
                  <a:pt x="17449" y="9624"/>
                  <a:pt x="14371" y="6202"/>
                </a:cubicBezTo>
                <a:cubicBezTo>
                  <a:pt x="12857" y="4651"/>
                  <a:pt x="10838" y="3743"/>
                  <a:pt x="8718" y="3743"/>
                </a:cubicBezTo>
                <a:cubicBezTo>
                  <a:pt x="6548" y="3743"/>
                  <a:pt x="4529" y="4651"/>
                  <a:pt x="3066" y="6202"/>
                </a:cubicBezTo>
                <a:cubicBezTo>
                  <a:pt x="2410" y="7004"/>
                  <a:pt x="1249" y="7004"/>
                  <a:pt x="492" y="6202"/>
                </a:cubicBezTo>
                <a:cubicBezTo>
                  <a:pt x="-164" y="5560"/>
                  <a:pt x="-164" y="4331"/>
                  <a:pt x="492" y="3636"/>
                </a:cubicBezTo>
                <a:cubicBezTo>
                  <a:pt x="2713" y="1230"/>
                  <a:pt x="5589" y="0"/>
                  <a:pt x="8718" y="0"/>
                </a:cubicBezTo>
                <a:cubicBezTo>
                  <a:pt x="11797" y="0"/>
                  <a:pt x="14673" y="1230"/>
                  <a:pt x="16944" y="3636"/>
                </a:cubicBezTo>
                <a:cubicBezTo>
                  <a:pt x="21436" y="8394"/>
                  <a:pt x="21436" y="16200"/>
                  <a:pt x="16944" y="21065"/>
                </a:cubicBezTo>
                <a:cubicBezTo>
                  <a:pt x="16490" y="21386"/>
                  <a:pt x="16086" y="21600"/>
                  <a:pt x="1563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7" name="Shape 3087"/>
          <p:cNvSpPr/>
          <p:nvPr/>
        </p:nvSpPr>
        <p:spPr>
          <a:xfrm>
            <a:off x="5320976" y="7208999"/>
            <a:ext cx="45776" cy="42523"/>
          </a:xfrm>
          <a:custGeom>
            <a:avLst/>
            <a:gdLst/>
            <a:ahLst/>
            <a:cxnLst>
              <a:cxn ang="0">
                <a:pos x="wd2" y="hd2"/>
              </a:cxn>
              <a:cxn ang="5400000">
                <a:pos x="wd2" y="hd2"/>
              </a:cxn>
              <a:cxn ang="10800000">
                <a:pos x="wd2" y="hd2"/>
              </a:cxn>
              <a:cxn ang="16200000">
                <a:pos x="wd2" y="hd2"/>
              </a:cxn>
            </a:cxnLst>
            <a:rect l="0" t="0" r="r" b="b"/>
            <a:pathLst>
              <a:path w="20240" h="20831" extrusionOk="0">
                <a:moveTo>
                  <a:pt x="5379" y="20831"/>
                </a:moveTo>
                <a:cubicBezTo>
                  <a:pt x="4099" y="20831"/>
                  <a:pt x="2339" y="20129"/>
                  <a:pt x="1379" y="18548"/>
                </a:cubicBezTo>
                <a:cubicBezTo>
                  <a:pt x="-701" y="15914"/>
                  <a:pt x="-381" y="11875"/>
                  <a:pt x="2019" y="9592"/>
                </a:cubicBezTo>
                <a:lnTo>
                  <a:pt x="10819" y="1514"/>
                </a:lnTo>
                <a:cubicBezTo>
                  <a:pt x="13219" y="-769"/>
                  <a:pt x="16899" y="-418"/>
                  <a:pt x="18979" y="2216"/>
                </a:cubicBezTo>
                <a:cubicBezTo>
                  <a:pt x="20899" y="4851"/>
                  <a:pt x="20579" y="8538"/>
                  <a:pt x="18339" y="10821"/>
                </a:cubicBezTo>
                <a:lnTo>
                  <a:pt x="9059" y="19251"/>
                </a:lnTo>
                <a:cubicBezTo>
                  <a:pt x="8099" y="20480"/>
                  <a:pt x="6819" y="20831"/>
                  <a:pt x="5379" y="20831"/>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8" name="Shape 3088"/>
          <p:cNvSpPr/>
          <p:nvPr/>
        </p:nvSpPr>
        <p:spPr>
          <a:xfrm>
            <a:off x="5181346" y="7188379"/>
            <a:ext cx="144275" cy="145691"/>
          </a:xfrm>
          <a:custGeom>
            <a:avLst/>
            <a:gdLst/>
            <a:ahLst/>
            <a:cxnLst>
              <a:cxn ang="0">
                <a:pos x="wd2" y="hd2"/>
              </a:cxn>
              <a:cxn ang="5400000">
                <a:pos x="wd2" y="hd2"/>
              </a:cxn>
              <a:cxn ang="10800000">
                <a:pos x="wd2" y="hd2"/>
              </a:cxn>
              <a:cxn ang="16200000">
                <a:pos x="wd2" y="hd2"/>
              </a:cxn>
            </a:cxnLst>
            <a:rect l="0" t="0" r="r" b="b"/>
            <a:pathLst>
              <a:path w="20285" h="21600" extrusionOk="0">
                <a:moveTo>
                  <a:pt x="4641" y="21600"/>
                </a:moveTo>
                <a:cubicBezTo>
                  <a:pt x="4185" y="21600"/>
                  <a:pt x="3680" y="21386"/>
                  <a:pt x="3376" y="21065"/>
                </a:cubicBezTo>
                <a:cubicBezTo>
                  <a:pt x="-1126" y="16200"/>
                  <a:pt x="-1126" y="8394"/>
                  <a:pt x="3376" y="3636"/>
                </a:cubicBezTo>
                <a:cubicBezTo>
                  <a:pt x="5501" y="1230"/>
                  <a:pt x="8485" y="0"/>
                  <a:pt x="11571" y="0"/>
                </a:cubicBezTo>
                <a:cubicBezTo>
                  <a:pt x="14707" y="0"/>
                  <a:pt x="17591" y="1230"/>
                  <a:pt x="19715" y="3636"/>
                </a:cubicBezTo>
                <a:cubicBezTo>
                  <a:pt x="20474" y="4331"/>
                  <a:pt x="20474" y="5560"/>
                  <a:pt x="19715" y="6202"/>
                </a:cubicBezTo>
                <a:cubicBezTo>
                  <a:pt x="19108" y="7004"/>
                  <a:pt x="17894" y="7004"/>
                  <a:pt x="17287" y="6202"/>
                </a:cubicBezTo>
                <a:cubicBezTo>
                  <a:pt x="15770" y="4651"/>
                  <a:pt x="13746" y="3743"/>
                  <a:pt x="11571" y="3743"/>
                </a:cubicBezTo>
                <a:cubicBezTo>
                  <a:pt x="9446" y="3743"/>
                  <a:pt x="7423" y="4651"/>
                  <a:pt x="5905" y="6202"/>
                </a:cubicBezTo>
                <a:cubicBezTo>
                  <a:pt x="2718" y="9624"/>
                  <a:pt x="2718" y="15077"/>
                  <a:pt x="5905" y="18446"/>
                </a:cubicBezTo>
                <a:cubicBezTo>
                  <a:pt x="6563" y="19141"/>
                  <a:pt x="6563" y="20370"/>
                  <a:pt x="5905" y="21065"/>
                </a:cubicBezTo>
                <a:cubicBezTo>
                  <a:pt x="5501" y="21386"/>
                  <a:pt x="5045" y="21600"/>
                  <a:pt x="464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89" name="Shape 3089"/>
          <p:cNvSpPr/>
          <p:nvPr/>
        </p:nvSpPr>
        <p:spPr>
          <a:xfrm>
            <a:off x="5301926" y="7208999"/>
            <a:ext cx="45745" cy="42523"/>
          </a:xfrm>
          <a:custGeom>
            <a:avLst/>
            <a:gdLst/>
            <a:ahLst/>
            <a:cxnLst>
              <a:cxn ang="0">
                <a:pos x="wd2" y="hd2"/>
              </a:cxn>
              <a:cxn ang="5400000">
                <a:pos x="wd2" y="hd2"/>
              </a:cxn>
              <a:cxn ang="10800000">
                <a:pos x="wd2" y="hd2"/>
              </a:cxn>
              <a:cxn ang="16200000">
                <a:pos x="wd2" y="hd2"/>
              </a:cxn>
            </a:cxnLst>
            <a:rect l="0" t="0" r="r" b="b"/>
            <a:pathLst>
              <a:path w="20226" h="20831" extrusionOk="0">
                <a:moveTo>
                  <a:pt x="14499" y="20831"/>
                </a:moveTo>
                <a:cubicBezTo>
                  <a:pt x="13219" y="20831"/>
                  <a:pt x="12099" y="20480"/>
                  <a:pt x="11139" y="19251"/>
                </a:cubicBezTo>
                <a:lnTo>
                  <a:pt x="2019" y="10821"/>
                </a:lnTo>
                <a:cubicBezTo>
                  <a:pt x="-381" y="8538"/>
                  <a:pt x="-701" y="4851"/>
                  <a:pt x="1379" y="2216"/>
                </a:cubicBezTo>
                <a:cubicBezTo>
                  <a:pt x="3299" y="-418"/>
                  <a:pt x="6659" y="-769"/>
                  <a:pt x="9059" y="1514"/>
                </a:cubicBezTo>
                <a:lnTo>
                  <a:pt x="18179" y="9943"/>
                </a:lnTo>
                <a:cubicBezTo>
                  <a:pt x="20579" y="12226"/>
                  <a:pt x="20899" y="15914"/>
                  <a:pt x="18979" y="18548"/>
                </a:cubicBezTo>
                <a:cubicBezTo>
                  <a:pt x="17859" y="20129"/>
                  <a:pt x="16259" y="20831"/>
                  <a:pt x="14499" y="20831"/>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0" name="Shape 3090"/>
          <p:cNvSpPr/>
          <p:nvPr/>
        </p:nvSpPr>
        <p:spPr>
          <a:xfrm>
            <a:off x="5201845" y="7308887"/>
            <a:ext cx="264441" cy="158534"/>
          </a:xfrm>
          <a:custGeom>
            <a:avLst/>
            <a:gdLst/>
            <a:ahLst/>
            <a:cxnLst>
              <a:cxn ang="0">
                <a:pos x="wd2" y="hd2"/>
              </a:cxn>
              <a:cxn ang="5400000">
                <a:pos x="wd2" y="hd2"/>
              </a:cxn>
              <a:cxn ang="10800000">
                <a:pos x="wd2" y="hd2"/>
              </a:cxn>
              <a:cxn ang="16200000">
                <a:pos x="wd2" y="hd2"/>
              </a:cxn>
            </a:cxnLst>
            <a:rect l="0" t="0" r="r" b="b"/>
            <a:pathLst>
              <a:path w="21319" h="21405" extrusionOk="0">
                <a:moveTo>
                  <a:pt x="10634" y="21405"/>
                </a:moveTo>
                <a:cubicBezTo>
                  <a:pt x="9849" y="21405"/>
                  <a:pt x="9094" y="20871"/>
                  <a:pt x="8541" y="19852"/>
                </a:cubicBezTo>
                <a:lnTo>
                  <a:pt x="227" y="2814"/>
                </a:lnTo>
                <a:cubicBezTo>
                  <a:pt x="-122" y="2086"/>
                  <a:pt x="-64" y="970"/>
                  <a:pt x="372" y="339"/>
                </a:cubicBezTo>
                <a:cubicBezTo>
                  <a:pt x="779" y="-195"/>
                  <a:pt x="1477" y="-98"/>
                  <a:pt x="1826" y="630"/>
                </a:cubicBezTo>
                <a:lnTo>
                  <a:pt x="10082" y="17570"/>
                </a:lnTo>
                <a:cubicBezTo>
                  <a:pt x="10344" y="18104"/>
                  <a:pt x="10954" y="18104"/>
                  <a:pt x="11245" y="17473"/>
                </a:cubicBezTo>
                <a:lnTo>
                  <a:pt x="19501" y="630"/>
                </a:lnTo>
                <a:cubicBezTo>
                  <a:pt x="19879" y="-98"/>
                  <a:pt x="20490" y="-195"/>
                  <a:pt x="20926" y="339"/>
                </a:cubicBezTo>
                <a:cubicBezTo>
                  <a:pt x="21333" y="970"/>
                  <a:pt x="21478" y="2086"/>
                  <a:pt x="21100" y="2814"/>
                </a:cubicBezTo>
                <a:lnTo>
                  <a:pt x="12786" y="19755"/>
                </a:lnTo>
                <a:cubicBezTo>
                  <a:pt x="12233" y="20871"/>
                  <a:pt x="11448" y="21405"/>
                  <a:pt x="10634" y="2140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1" name="Shape 3091"/>
          <p:cNvSpPr/>
          <p:nvPr/>
        </p:nvSpPr>
        <p:spPr>
          <a:xfrm>
            <a:off x="8013379" y="7194730"/>
            <a:ext cx="25044" cy="285392"/>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1192"/>
                  <a:pt x="0" y="20621"/>
                </a:cubicBezTo>
                <a:lnTo>
                  <a:pt x="0" y="925"/>
                </a:lnTo>
                <a:cubicBezTo>
                  <a:pt x="0" y="408"/>
                  <a:pt x="4629" y="0"/>
                  <a:pt x="11109" y="0"/>
                </a:cubicBezTo>
                <a:cubicBezTo>
                  <a:pt x="16971" y="0"/>
                  <a:pt x="21600" y="408"/>
                  <a:pt x="21600" y="925"/>
                </a:cubicBezTo>
                <a:lnTo>
                  <a:pt x="21600" y="20621"/>
                </a:lnTo>
                <a:cubicBezTo>
                  <a:pt x="21600" y="21192"/>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2" name="Shape 3092"/>
          <p:cNvSpPr/>
          <p:nvPr/>
        </p:nvSpPr>
        <p:spPr>
          <a:xfrm>
            <a:off x="8267379" y="7175679"/>
            <a:ext cx="26619" cy="1647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941"/>
                  <a:pt x="0" y="20047"/>
                </a:cubicBezTo>
                <a:lnTo>
                  <a:pt x="0" y="1694"/>
                </a:lnTo>
                <a:cubicBezTo>
                  <a:pt x="0" y="800"/>
                  <a:pt x="5100" y="0"/>
                  <a:pt x="10800" y="0"/>
                </a:cubicBezTo>
                <a:cubicBezTo>
                  <a:pt x="16500" y="0"/>
                  <a:pt x="21600" y="800"/>
                  <a:pt x="21600" y="1694"/>
                </a:cubicBezTo>
                <a:lnTo>
                  <a:pt x="21600" y="20047"/>
                </a:lnTo>
                <a:cubicBezTo>
                  <a:pt x="21600" y="20941"/>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3" name="Shape 3093"/>
          <p:cNvSpPr/>
          <p:nvPr/>
        </p:nvSpPr>
        <p:spPr>
          <a:xfrm>
            <a:off x="8013366" y="7176268"/>
            <a:ext cx="279130" cy="51437"/>
          </a:xfrm>
          <a:custGeom>
            <a:avLst/>
            <a:gdLst/>
            <a:ahLst/>
            <a:cxnLst>
              <a:cxn ang="0">
                <a:pos x="wd2" y="hd2"/>
              </a:cxn>
              <a:cxn ang="5400000">
                <a:pos x="wd2" y="hd2"/>
              </a:cxn>
              <a:cxn ang="10800000">
                <a:pos x="wd2" y="hd2"/>
              </a:cxn>
              <a:cxn ang="16200000">
                <a:pos x="wd2" y="hd2"/>
              </a:cxn>
            </a:cxnLst>
            <a:rect l="0" t="0" r="r" b="b"/>
            <a:pathLst>
              <a:path w="21364" h="17597" extrusionOk="0">
                <a:moveTo>
                  <a:pt x="15150" y="17597"/>
                </a:moveTo>
                <a:cubicBezTo>
                  <a:pt x="13169" y="17597"/>
                  <a:pt x="11243" y="14990"/>
                  <a:pt x="9427" y="12880"/>
                </a:cubicBezTo>
                <a:cubicBezTo>
                  <a:pt x="6345" y="8907"/>
                  <a:pt x="3731" y="5804"/>
                  <a:pt x="1557" y="13625"/>
                </a:cubicBezTo>
                <a:cubicBezTo>
                  <a:pt x="1172" y="15238"/>
                  <a:pt x="567" y="14990"/>
                  <a:pt x="237" y="13128"/>
                </a:cubicBezTo>
                <a:cubicBezTo>
                  <a:pt x="-121" y="11266"/>
                  <a:pt x="-66" y="8659"/>
                  <a:pt x="347" y="7045"/>
                </a:cubicBezTo>
                <a:cubicBezTo>
                  <a:pt x="3263" y="-4003"/>
                  <a:pt x="6648" y="218"/>
                  <a:pt x="9950" y="4438"/>
                </a:cubicBezTo>
                <a:cubicBezTo>
                  <a:pt x="13389" y="8659"/>
                  <a:pt x="16664" y="12880"/>
                  <a:pt x="19745" y="1087"/>
                </a:cubicBezTo>
                <a:cubicBezTo>
                  <a:pt x="20158" y="-279"/>
                  <a:pt x="20791" y="-279"/>
                  <a:pt x="21149" y="1831"/>
                </a:cubicBezTo>
                <a:cubicBezTo>
                  <a:pt x="21479" y="3694"/>
                  <a:pt x="21424" y="6300"/>
                  <a:pt x="21011" y="7914"/>
                </a:cubicBezTo>
                <a:cubicBezTo>
                  <a:pt x="19085" y="15238"/>
                  <a:pt x="17131" y="17597"/>
                  <a:pt x="15150" y="1759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4" name="Shape 3094"/>
          <p:cNvSpPr/>
          <p:nvPr/>
        </p:nvSpPr>
        <p:spPr>
          <a:xfrm>
            <a:off x="8013366" y="7315703"/>
            <a:ext cx="279130" cy="50122"/>
          </a:xfrm>
          <a:custGeom>
            <a:avLst/>
            <a:gdLst/>
            <a:ahLst/>
            <a:cxnLst>
              <a:cxn ang="0">
                <a:pos x="wd2" y="hd2"/>
              </a:cxn>
              <a:cxn ang="5400000">
                <a:pos x="wd2" y="hd2"/>
              </a:cxn>
              <a:cxn ang="10800000">
                <a:pos x="wd2" y="hd2"/>
              </a:cxn>
              <a:cxn ang="16200000">
                <a:pos x="wd2" y="hd2"/>
              </a:cxn>
            </a:cxnLst>
            <a:rect l="0" t="0" r="r" b="b"/>
            <a:pathLst>
              <a:path w="21364" h="17587" extrusionOk="0">
                <a:moveTo>
                  <a:pt x="15150" y="17587"/>
                </a:moveTo>
                <a:cubicBezTo>
                  <a:pt x="13169" y="17587"/>
                  <a:pt x="11243" y="15215"/>
                  <a:pt x="9427" y="12842"/>
                </a:cubicBezTo>
                <a:cubicBezTo>
                  <a:pt x="6345" y="9222"/>
                  <a:pt x="3731" y="5726"/>
                  <a:pt x="1557" y="13966"/>
                </a:cubicBezTo>
                <a:cubicBezTo>
                  <a:pt x="1172" y="15464"/>
                  <a:pt x="567" y="15215"/>
                  <a:pt x="237" y="13092"/>
                </a:cubicBezTo>
                <a:cubicBezTo>
                  <a:pt x="-121" y="11219"/>
                  <a:pt x="-66" y="8597"/>
                  <a:pt x="347" y="7099"/>
                </a:cubicBezTo>
                <a:cubicBezTo>
                  <a:pt x="3263" y="-4013"/>
                  <a:pt x="6648" y="232"/>
                  <a:pt x="9950" y="4352"/>
                </a:cubicBezTo>
                <a:cubicBezTo>
                  <a:pt x="13389" y="8847"/>
                  <a:pt x="16664" y="12842"/>
                  <a:pt x="19745" y="1231"/>
                </a:cubicBezTo>
                <a:cubicBezTo>
                  <a:pt x="20158" y="-392"/>
                  <a:pt x="20791" y="-142"/>
                  <a:pt x="21149" y="1730"/>
                </a:cubicBezTo>
                <a:cubicBezTo>
                  <a:pt x="21479" y="3603"/>
                  <a:pt x="21424" y="6225"/>
                  <a:pt x="21011" y="7848"/>
                </a:cubicBezTo>
                <a:cubicBezTo>
                  <a:pt x="19085" y="15215"/>
                  <a:pt x="17131" y="17587"/>
                  <a:pt x="15150" y="1758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5" name="Shape 3095"/>
          <p:cNvSpPr/>
          <p:nvPr/>
        </p:nvSpPr>
        <p:spPr>
          <a:xfrm>
            <a:off x="6122666" y="7188379"/>
            <a:ext cx="304441" cy="279041"/>
          </a:xfrm>
          <a:custGeom>
            <a:avLst/>
            <a:gdLst/>
            <a:ahLst/>
            <a:cxnLst>
              <a:cxn ang="0">
                <a:pos x="wd2" y="hd2"/>
              </a:cxn>
              <a:cxn ang="5400000">
                <a:pos x="wd2" y="hd2"/>
              </a:cxn>
              <a:cxn ang="10800000">
                <a:pos x="wd2" y="hd2"/>
              </a:cxn>
              <a:cxn ang="16200000">
                <a:pos x="wd2" y="hd2"/>
              </a:cxn>
            </a:cxnLst>
            <a:rect l="0" t="0" r="r" b="b"/>
            <a:pathLst>
              <a:path w="21600" h="21600" extrusionOk="0">
                <a:moveTo>
                  <a:pt x="10813" y="1951"/>
                </a:moveTo>
                <a:cubicBezTo>
                  <a:pt x="5828" y="1951"/>
                  <a:pt x="1789" y="5240"/>
                  <a:pt x="1789" y="9253"/>
                </a:cubicBezTo>
                <a:cubicBezTo>
                  <a:pt x="1789" y="11789"/>
                  <a:pt x="3783" y="13991"/>
                  <a:pt x="5726" y="14799"/>
                </a:cubicBezTo>
                <a:cubicBezTo>
                  <a:pt x="6058" y="14995"/>
                  <a:pt x="6263" y="15329"/>
                  <a:pt x="6263" y="15747"/>
                </a:cubicBezTo>
                <a:cubicBezTo>
                  <a:pt x="6263" y="17057"/>
                  <a:pt x="5828" y="18339"/>
                  <a:pt x="5394" y="19287"/>
                </a:cubicBezTo>
                <a:cubicBezTo>
                  <a:pt x="6442" y="19008"/>
                  <a:pt x="7618" y="18395"/>
                  <a:pt x="8205" y="17224"/>
                </a:cubicBezTo>
                <a:cubicBezTo>
                  <a:pt x="8333" y="16862"/>
                  <a:pt x="8640" y="16695"/>
                  <a:pt x="8972" y="16695"/>
                </a:cubicBezTo>
                <a:lnTo>
                  <a:pt x="10813" y="16695"/>
                </a:lnTo>
                <a:cubicBezTo>
                  <a:pt x="15772" y="16695"/>
                  <a:pt x="19760" y="13406"/>
                  <a:pt x="19760" y="9253"/>
                </a:cubicBezTo>
                <a:cubicBezTo>
                  <a:pt x="19760" y="5240"/>
                  <a:pt x="15772" y="1951"/>
                  <a:pt x="10813" y="1951"/>
                </a:cubicBezTo>
                <a:close/>
                <a:moveTo>
                  <a:pt x="3553" y="21600"/>
                </a:moveTo>
                <a:cubicBezTo>
                  <a:pt x="3246" y="21600"/>
                  <a:pt x="2914" y="21405"/>
                  <a:pt x="2761" y="21070"/>
                </a:cubicBezTo>
                <a:cubicBezTo>
                  <a:pt x="2633" y="20708"/>
                  <a:pt x="2633" y="20290"/>
                  <a:pt x="2863" y="20011"/>
                </a:cubicBezTo>
                <a:cubicBezTo>
                  <a:pt x="2914" y="20011"/>
                  <a:pt x="4167" y="18228"/>
                  <a:pt x="4422" y="16332"/>
                </a:cubicBezTo>
                <a:cubicBezTo>
                  <a:pt x="2147" y="15162"/>
                  <a:pt x="0" y="12570"/>
                  <a:pt x="0" y="9253"/>
                </a:cubicBezTo>
                <a:cubicBezTo>
                  <a:pt x="0" y="4125"/>
                  <a:pt x="4806" y="0"/>
                  <a:pt x="10813" y="0"/>
                </a:cubicBezTo>
                <a:cubicBezTo>
                  <a:pt x="16743" y="0"/>
                  <a:pt x="21600" y="4125"/>
                  <a:pt x="21600" y="9253"/>
                </a:cubicBezTo>
                <a:cubicBezTo>
                  <a:pt x="21600" y="14465"/>
                  <a:pt x="16743" y="18646"/>
                  <a:pt x="10813" y="18646"/>
                </a:cubicBezTo>
                <a:lnTo>
                  <a:pt x="9509" y="18646"/>
                </a:lnTo>
                <a:cubicBezTo>
                  <a:pt x="7720" y="21489"/>
                  <a:pt x="3783" y="21600"/>
                  <a:pt x="3604" y="21600"/>
                </a:cubicBezTo>
                <a:lnTo>
                  <a:pt x="3553" y="2160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6" name="Shape 3096"/>
          <p:cNvSpPr/>
          <p:nvPr/>
        </p:nvSpPr>
        <p:spPr>
          <a:xfrm>
            <a:off x="7060879" y="7213779"/>
            <a:ext cx="304441" cy="228242"/>
          </a:xfrm>
          <a:custGeom>
            <a:avLst/>
            <a:gdLst/>
            <a:ahLst/>
            <a:cxnLst>
              <a:cxn ang="0">
                <a:pos x="wd2" y="hd2"/>
              </a:cxn>
              <a:cxn ang="5400000">
                <a:pos x="wd2" y="hd2"/>
              </a:cxn>
              <a:cxn ang="10800000">
                <a:pos x="wd2" y="hd2"/>
              </a:cxn>
              <a:cxn ang="16200000">
                <a:pos x="wd2" y="hd2"/>
              </a:cxn>
            </a:cxnLst>
            <a:rect l="0" t="0" r="r" b="b"/>
            <a:pathLst>
              <a:path w="21600" h="21600" extrusionOk="0">
                <a:moveTo>
                  <a:pt x="10813" y="2381"/>
                </a:moveTo>
                <a:cubicBezTo>
                  <a:pt x="4718" y="2381"/>
                  <a:pt x="1785" y="9150"/>
                  <a:pt x="1785" y="10783"/>
                </a:cubicBezTo>
                <a:cubicBezTo>
                  <a:pt x="1785" y="12450"/>
                  <a:pt x="4718" y="19219"/>
                  <a:pt x="10813" y="19219"/>
                </a:cubicBezTo>
                <a:cubicBezTo>
                  <a:pt x="16908" y="19219"/>
                  <a:pt x="19815" y="12450"/>
                  <a:pt x="19815" y="10783"/>
                </a:cubicBezTo>
                <a:cubicBezTo>
                  <a:pt x="19815" y="9150"/>
                  <a:pt x="16908" y="2381"/>
                  <a:pt x="10813" y="2381"/>
                </a:cubicBezTo>
                <a:close/>
                <a:moveTo>
                  <a:pt x="10813" y="21600"/>
                </a:moveTo>
                <a:cubicBezTo>
                  <a:pt x="3800" y="21600"/>
                  <a:pt x="0" y="13980"/>
                  <a:pt x="0" y="10783"/>
                </a:cubicBezTo>
                <a:cubicBezTo>
                  <a:pt x="0" y="7620"/>
                  <a:pt x="3800" y="0"/>
                  <a:pt x="10813" y="0"/>
                </a:cubicBezTo>
                <a:cubicBezTo>
                  <a:pt x="17826" y="0"/>
                  <a:pt x="21600" y="7620"/>
                  <a:pt x="21600" y="10783"/>
                </a:cubicBezTo>
                <a:cubicBezTo>
                  <a:pt x="21600" y="13980"/>
                  <a:pt x="17826" y="21600"/>
                  <a:pt x="10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7" name="Shape 3097"/>
          <p:cNvSpPr/>
          <p:nvPr/>
        </p:nvSpPr>
        <p:spPr>
          <a:xfrm>
            <a:off x="7149779" y="7264579"/>
            <a:ext cx="126640" cy="126641"/>
          </a:xfrm>
          <a:custGeom>
            <a:avLst/>
            <a:gdLst/>
            <a:ahLst/>
            <a:cxnLst>
              <a:cxn ang="0">
                <a:pos x="wd2" y="hd2"/>
              </a:cxn>
              <a:cxn ang="5400000">
                <a:pos x="wd2" y="hd2"/>
              </a:cxn>
              <a:cxn ang="10800000">
                <a:pos x="wd2" y="hd2"/>
              </a:cxn>
              <a:cxn ang="16200000">
                <a:pos x="wd2" y="hd2"/>
              </a:cxn>
            </a:cxnLst>
            <a:rect l="0" t="0" r="r" b="b"/>
            <a:pathLst>
              <a:path w="21600" h="21600" extrusionOk="0">
                <a:moveTo>
                  <a:pt x="10831" y="4308"/>
                </a:moveTo>
                <a:cubicBezTo>
                  <a:pt x="7200" y="4308"/>
                  <a:pt x="4308" y="7138"/>
                  <a:pt x="4308" y="10769"/>
                </a:cubicBezTo>
                <a:cubicBezTo>
                  <a:pt x="4308" y="14462"/>
                  <a:pt x="7200" y="17292"/>
                  <a:pt x="10831" y="17292"/>
                </a:cubicBezTo>
                <a:cubicBezTo>
                  <a:pt x="14462" y="17292"/>
                  <a:pt x="17354" y="14462"/>
                  <a:pt x="17354" y="10769"/>
                </a:cubicBezTo>
                <a:cubicBezTo>
                  <a:pt x="17354" y="7138"/>
                  <a:pt x="14462" y="4308"/>
                  <a:pt x="10831" y="4308"/>
                </a:cubicBezTo>
                <a:close/>
                <a:moveTo>
                  <a:pt x="10831" y="21600"/>
                </a:moveTo>
                <a:cubicBezTo>
                  <a:pt x="4800" y="21600"/>
                  <a:pt x="0" y="16800"/>
                  <a:pt x="0" y="10769"/>
                </a:cubicBezTo>
                <a:cubicBezTo>
                  <a:pt x="0" y="4800"/>
                  <a:pt x="4800" y="0"/>
                  <a:pt x="10831" y="0"/>
                </a:cubicBezTo>
                <a:cubicBezTo>
                  <a:pt x="16800" y="0"/>
                  <a:pt x="21600" y="4800"/>
                  <a:pt x="21600" y="10769"/>
                </a:cubicBezTo>
                <a:cubicBezTo>
                  <a:pt x="21600" y="16800"/>
                  <a:pt x="16800" y="21600"/>
                  <a:pt x="10831"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8" name="Shape 3098"/>
          <p:cNvSpPr/>
          <p:nvPr/>
        </p:nvSpPr>
        <p:spPr>
          <a:xfrm>
            <a:off x="5181279" y="8153579"/>
            <a:ext cx="304441" cy="228242"/>
          </a:xfrm>
          <a:custGeom>
            <a:avLst/>
            <a:gdLst/>
            <a:ahLst/>
            <a:cxnLst>
              <a:cxn ang="0">
                <a:pos x="wd2" y="hd2"/>
              </a:cxn>
              <a:cxn ang="5400000">
                <a:pos x="wd2" y="hd2"/>
              </a:cxn>
              <a:cxn ang="10800000">
                <a:pos x="wd2" y="hd2"/>
              </a:cxn>
              <a:cxn ang="16200000">
                <a:pos x="wd2" y="hd2"/>
              </a:cxn>
            </a:cxnLst>
            <a:rect l="0" t="0" r="r" b="b"/>
            <a:pathLst>
              <a:path w="21600" h="21600" extrusionOk="0">
                <a:moveTo>
                  <a:pt x="2706" y="2449"/>
                </a:moveTo>
                <a:cubicBezTo>
                  <a:pt x="2221" y="2449"/>
                  <a:pt x="1838" y="2959"/>
                  <a:pt x="1838" y="3606"/>
                </a:cubicBezTo>
                <a:lnTo>
                  <a:pt x="1838" y="17994"/>
                </a:lnTo>
                <a:cubicBezTo>
                  <a:pt x="1838" y="18709"/>
                  <a:pt x="2221" y="19219"/>
                  <a:pt x="2706" y="19219"/>
                </a:cubicBezTo>
                <a:lnTo>
                  <a:pt x="18919" y="19219"/>
                </a:lnTo>
                <a:cubicBezTo>
                  <a:pt x="19455" y="19219"/>
                  <a:pt x="19838" y="18709"/>
                  <a:pt x="19838" y="17994"/>
                </a:cubicBezTo>
                <a:lnTo>
                  <a:pt x="19838" y="3606"/>
                </a:lnTo>
                <a:cubicBezTo>
                  <a:pt x="19838" y="2959"/>
                  <a:pt x="19455" y="2449"/>
                  <a:pt x="18919" y="2449"/>
                </a:cubicBezTo>
                <a:lnTo>
                  <a:pt x="2706" y="2449"/>
                </a:lnTo>
                <a:close/>
                <a:moveTo>
                  <a:pt x="18919" y="21600"/>
                </a:moveTo>
                <a:lnTo>
                  <a:pt x="2706" y="21600"/>
                </a:lnTo>
                <a:cubicBezTo>
                  <a:pt x="1226" y="21600"/>
                  <a:pt x="0" y="20001"/>
                  <a:pt x="0" y="17994"/>
                </a:cubicBezTo>
                <a:lnTo>
                  <a:pt x="0" y="3606"/>
                </a:lnTo>
                <a:cubicBezTo>
                  <a:pt x="0" y="1633"/>
                  <a:pt x="1226" y="0"/>
                  <a:pt x="2706" y="0"/>
                </a:cubicBezTo>
                <a:lnTo>
                  <a:pt x="18919" y="0"/>
                </a:lnTo>
                <a:cubicBezTo>
                  <a:pt x="20426" y="0"/>
                  <a:pt x="21600" y="1633"/>
                  <a:pt x="21600" y="3606"/>
                </a:cubicBezTo>
                <a:lnTo>
                  <a:pt x="21600" y="17994"/>
                </a:lnTo>
                <a:cubicBezTo>
                  <a:pt x="21600" y="20001"/>
                  <a:pt x="20426" y="21600"/>
                  <a:pt x="1891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099" name="Shape 3099"/>
          <p:cNvSpPr/>
          <p:nvPr/>
        </p:nvSpPr>
        <p:spPr>
          <a:xfrm>
            <a:off x="5191082" y="8163100"/>
            <a:ext cx="286769" cy="131407"/>
          </a:xfrm>
          <a:custGeom>
            <a:avLst/>
            <a:gdLst/>
            <a:ahLst/>
            <a:cxnLst>
              <a:cxn ang="0">
                <a:pos x="wd2" y="hd2"/>
              </a:cxn>
              <a:cxn ang="5400000">
                <a:pos x="wd2" y="hd2"/>
              </a:cxn>
              <a:cxn ang="10800000">
                <a:pos x="wd2" y="hd2"/>
              </a:cxn>
              <a:cxn ang="16200000">
                <a:pos x="wd2" y="hd2"/>
              </a:cxn>
            </a:cxnLst>
            <a:rect l="0" t="0" r="r" b="b"/>
            <a:pathLst>
              <a:path w="21348" h="21343" extrusionOk="0">
                <a:moveTo>
                  <a:pt x="10661" y="21343"/>
                </a:moveTo>
                <a:cubicBezTo>
                  <a:pt x="10500" y="21343"/>
                  <a:pt x="10258" y="21108"/>
                  <a:pt x="10097" y="20873"/>
                </a:cubicBezTo>
                <a:lnTo>
                  <a:pt x="371" y="3734"/>
                </a:lnTo>
                <a:cubicBezTo>
                  <a:pt x="-32" y="2971"/>
                  <a:pt x="-139" y="1621"/>
                  <a:pt x="210" y="741"/>
                </a:cubicBezTo>
                <a:cubicBezTo>
                  <a:pt x="533" y="-140"/>
                  <a:pt x="1177" y="-257"/>
                  <a:pt x="1554" y="506"/>
                </a:cubicBezTo>
                <a:lnTo>
                  <a:pt x="10661" y="16647"/>
                </a:lnTo>
                <a:lnTo>
                  <a:pt x="19822" y="506"/>
                </a:lnTo>
                <a:cubicBezTo>
                  <a:pt x="20225" y="-257"/>
                  <a:pt x="20843" y="-140"/>
                  <a:pt x="21139" y="741"/>
                </a:cubicBezTo>
                <a:cubicBezTo>
                  <a:pt x="21461" y="1621"/>
                  <a:pt x="21407" y="2971"/>
                  <a:pt x="21004" y="3734"/>
                </a:cubicBezTo>
                <a:lnTo>
                  <a:pt x="11279" y="20873"/>
                </a:lnTo>
                <a:cubicBezTo>
                  <a:pt x="11118" y="21108"/>
                  <a:pt x="10903" y="21343"/>
                  <a:pt x="10661" y="2134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0" name="Shape 3100"/>
          <p:cNvSpPr/>
          <p:nvPr/>
        </p:nvSpPr>
        <p:spPr>
          <a:xfrm>
            <a:off x="4241479" y="8114856"/>
            <a:ext cx="304976" cy="305064"/>
          </a:xfrm>
          <a:custGeom>
            <a:avLst/>
            <a:gdLst/>
            <a:ahLst/>
            <a:cxnLst>
              <a:cxn ang="0">
                <a:pos x="wd2" y="hd2"/>
              </a:cxn>
              <a:cxn ang="5400000">
                <a:pos x="wd2" y="hd2"/>
              </a:cxn>
              <a:cxn ang="10800000">
                <a:pos x="wd2" y="hd2"/>
              </a:cxn>
              <a:cxn ang="16200000">
                <a:pos x="wd2" y="hd2"/>
              </a:cxn>
            </a:cxnLst>
            <a:rect l="0" t="0" r="r" b="b"/>
            <a:pathLst>
              <a:path w="21526" h="21532" extrusionOk="0">
                <a:moveTo>
                  <a:pt x="2900" y="9524"/>
                </a:moveTo>
                <a:lnTo>
                  <a:pt x="8294" y="12475"/>
                </a:lnTo>
                <a:cubicBezTo>
                  <a:pt x="8447" y="12577"/>
                  <a:pt x="8625" y="12678"/>
                  <a:pt x="8676" y="12907"/>
                </a:cubicBezTo>
                <a:lnTo>
                  <a:pt x="11194" y="18504"/>
                </a:lnTo>
                <a:lnTo>
                  <a:pt x="18801" y="2680"/>
                </a:lnTo>
                <a:lnTo>
                  <a:pt x="2900" y="9524"/>
                </a:lnTo>
                <a:close/>
                <a:moveTo>
                  <a:pt x="11194" y="21532"/>
                </a:moveTo>
                <a:cubicBezTo>
                  <a:pt x="10813" y="21532"/>
                  <a:pt x="10507" y="21303"/>
                  <a:pt x="10406" y="21049"/>
                </a:cubicBezTo>
                <a:lnTo>
                  <a:pt x="7175" y="13874"/>
                </a:lnTo>
                <a:lnTo>
                  <a:pt x="483" y="10160"/>
                </a:lnTo>
                <a:cubicBezTo>
                  <a:pt x="153" y="10007"/>
                  <a:pt x="0" y="9676"/>
                  <a:pt x="0" y="9345"/>
                </a:cubicBezTo>
                <a:cubicBezTo>
                  <a:pt x="0" y="9040"/>
                  <a:pt x="204" y="8709"/>
                  <a:pt x="534" y="8557"/>
                </a:cubicBezTo>
                <a:lnTo>
                  <a:pt x="20302" y="85"/>
                </a:lnTo>
                <a:cubicBezTo>
                  <a:pt x="20633" y="-68"/>
                  <a:pt x="21066" y="-17"/>
                  <a:pt x="21269" y="263"/>
                </a:cubicBezTo>
                <a:cubicBezTo>
                  <a:pt x="21549" y="517"/>
                  <a:pt x="21600" y="950"/>
                  <a:pt x="21422" y="1280"/>
                </a:cubicBezTo>
                <a:lnTo>
                  <a:pt x="12008" y="21049"/>
                </a:lnTo>
                <a:cubicBezTo>
                  <a:pt x="11856" y="21354"/>
                  <a:pt x="11525" y="21532"/>
                  <a:pt x="11194" y="21532"/>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1" name="Shape 3101"/>
          <p:cNvSpPr/>
          <p:nvPr/>
        </p:nvSpPr>
        <p:spPr>
          <a:xfrm>
            <a:off x="4341161" y="8115062"/>
            <a:ext cx="206581" cy="200084"/>
          </a:xfrm>
          <a:custGeom>
            <a:avLst/>
            <a:gdLst/>
            <a:ahLst/>
            <a:cxnLst>
              <a:cxn ang="0">
                <a:pos x="wd2" y="hd2"/>
              </a:cxn>
              <a:cxn ang="5400000">
                <a:pos x="wd2" y="hd2"/>
              </a:cxn>
              <a:cxn ang="10800000">
                <a:pos x="wd2" y="hd2"/>
              </a:cxn>
              <a:cxn ang="16200000">
                <a:pos x="wd2" y="hd2"/>
              </a:cxn>
            </a:cxnLst>
            <a:rect l="0" t="0" r="r" b="b"/>
            <a:pathLst>
              <a:path w="21330" h="21474" extrusionOk="0">
                <a:moveTo>
                  <a:pt x="1285" y="21474"/>
                </a:moveTo>
                <a:cubicBezTo>
                  <a:pt x="987" y="21474"/>
                  <a:pt x="652" y="21281"/>
                  <a:pt x="354" y="21049"/>
                </a:cubicBezTo>
                <a:cubicBezTo>
                  <a:pt x="-130" y="20469"/>
                  <a:pt x="-130" y="19658"/>
                  <a:pt x="429" y="19078"/>
                </a:cubicBezTo>
                <a:lnTo>
                  <a:pt x="19087" y="376"/>
                </a:lnTo>
                <a:cubicBezTo>
                  <a:pt x="19571" y="-126"/>
                  <a:pt x="20427" y="-126"/>
                  <a:pt x="20911" y="376"/>
                </a:cubicBezTo>
                <a:cubicBezTo>
                  <a:pt x="21470" y="917"/>
                  <a:pt x="21470" y="1845"/>
                  <a:pt x="20911" y="2308"/>
                </a:cubicBezTo>
                <a:lnTo>
                  <a:pt x="2216" y="21049"/>
                </a:lnTo>
                <a:cubicBezTo>
                  <a:pt x="1993" y="21397"/>
                  <a:pt x="1583" y="21474"/>
                  <a:pt x="1285" y="2147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2" name="Shape 3102"/>
          <p:cNvSpPr/>
          <p:nvPr/>
        </p:nvSpPr>
        <p:spPr>
          <a:xfrm>
            <a:off x="7162479" y="8180568"/>
            <a:ext cx="102826" cy="101240"/>
          </a:xfrm>
          <a:custGeom>
            <a:avLst/>
            <a:gdLst/>
            <a:ahLst/>
            <a:cxnLst>
              <a:cxn ang="0">
                <a:pos x="wd2" y="hd2"/>
              </a:cxn>
              <a:cxn ang="5400000">
                <a:pos x="wd2" y="hd2"/>
              </a:cxn>
              <a:cxn ang="10800000">
                <a:pos x="wd2" y="hd2"/>
              </a:cxn>
              <a:cxn ang="16200000">
                <a:pos x="wd2" y="hd2"/>
              </a:cxn>
            </a:cxnLst>
            <a:rect l="0" t="0" r="r" b="b"/>
            <a:pathLst>
              <a:path w="21600" h="21600" extrusionOk="0">
                <a:moveTo>
                  <a:pt x="10800" y="5381"/>
                </a:moveTo>
                <a:cubicBezTo>
                  <a:pt x="7910" y="5381"/>
                  <a:pt x="5476" y="7764"/>
                  <a:pt x="5476" y="10915"/>
                </a:cubicBezTo>
                <a:cubicBezTo>
                  <a:pt x="5476" y="13836"/>
                  <a:pt x="7910" y="16296"/>
                  <a:pt x="10800" y="16296"/>
                </a:cubicBezTo>
                <a:cubicBezTo>
                  <a:pt x="13690" y="16296"/>
                  <a:pt x="16124" y="13836"/>
                  <a:pt x="16124" y="10915"/>
                </a:cubicBezTo>
                <a:cubicBezTo>
                  <a:pt x="16124" y="7764"/>
                  <a:pt x="13690" y="5381"/>
                  <a:pt x="10800" y="5381"/>
                </a:cubicBezTo>
                <a:close/>
                <a:moveTo>
                  <a:pt x="10800" y="21600"/>
                </a:moveTo>
                <a:cubicBezTo>
                  <a:pt x="4792" y="21600"/>
                  <a:pt x="0" y="16757"/>
                  <a:pt x="0" y="10915"/>
                </a:cubicBezTo>
                <a:cubicBezTo>
                  <a:pt x="0" y="4843"/>
                  <a:pt x="4792" y="0"/>
                  <a:pt x="10800" y="0"/>
                </a:cubicBezTo>
                <a:cubicBezTo>
                  <a:pt x="16732" y="0"/>
                  <a:pt x="21600" y="4843"/>
                  <a:pt x="21600" y="10915"/>
                </a:cubicBezTo>
                <a:cubicBezTo>
                  <a:pt x="21600" y="16757"/>
                  <a:pt x="16732"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3" name="Shape 3103"/>
          <p:cNvSpPr/>
          <p:nvPr/>
        </p:nvSpPr>
        <p:spPr>
          <a:xfrm>
            <a:off x="7098979" y="8115480"/>
            <a:ext cx="228241" cy="304442"/>
          </a:xfrm>
          <a:custGeom>
            <a:avLst/>
            <a:gdLst/>
            <a:ahLst/>
            <a:cxnLst>
              <a:cxn ang="0">
                <a:pos x="wd2" y="hd2"/>
              </a:cxn>
              <a:cxn ang="5400000">
                <a:pos x="wd2" y="hd2"/>
              </a:cxn>
              <a:cxn ang="10800000">
                <a:pos x="wd2" y="hd2"/>
              </a:cxn>
              <a:cxn ang="16200000">
                <a:pos x="wd2" y="hd2"/>
              </a:cxn>
            </a:cxnLst>
            <a:rect l="0" t="0" r="r" b="b"/>
            <a:pathLst>
              <a:path w="21600" h="21600" extrusionOk="0">
                <a:moveTo>
                  <a:pt x="10817" y="1836"/>
                </a:moveTo>
                <a:cubicBezTo>
                  <a:pt x="6191" y="1836"/>
                  <a:pt x="2381" y="4641"/>
                  <a:pt x="2381" y="8161"/>
                </a:cubicBezTo>
                <a:cubicBezTo>
                  <a:pt x="2381" y="13006"/>
                  <a:pt x="8572" y="17877"/>
                  <a:pt x="10817" y="19483"/>
                </a:cubicBezTo>
                <a:cubicBezTo>
                  <a:pt x="13028" y="17877"/>
                  <a:pt x="19219" y="13006"/>
                  <a:pt x="19219" y="8161"/>
                </a:cubicBezTo>
                <a:cubicBezTo>
                  <a:pt x="19219" y="4641"/>
                  <a:pt x="15409" y="1836"/>
                  <a:pt x="10817" y="1836"/>
                </a:cubicBezTo>
                <a:close/>
                <a:moveTo>
                  <a:pt x="10817" y="21600"/>
                </a:moveTo>
                <a:cubicBezTo>
                  <a:pt x="10511" y="21600"/>
                  <a:pt x="10239" y="21549"/>
                  <a:pt x="10001" y="21370"/>
                </a:cubicBezTo>
                <a:cubicBezTo>
                  <a:pt x="9592" y="21115"/>
                  <a:pt x="0" y="14842"/>
                  <a:pt x="0" y="8161"/>
                </a:cubicBezTo>
                <a:cubicBezTo>
                  <a:pt x="0" y="3672"/>
                  <a:pt x="4830" y="0"/>
                  <a:pt x="10817" y="0"/>
                </a:cubicBezTo>
                <a:cubicBezTo>
                  <a:pt x="16770" y="0"/>
                  <a:pt x="21600" y="3672"/>
                  <a:pt x="21600" y="8161"/>
                </a:cubicBezTo>
                <a:cubicBezTo>
                  <a:pt x="21600" y="14842"/>
                  <a:pt x="12042" y="21115"/>
                  <a:pt x="11599" y="21370"/>
                </a:cubicBezTo>
                <a:cubicBezTo>
                  <a:pt x="11395" y="21549"/>
                  <a:pt x="11089" y="21600"/>
                  <a:pt x="1081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4" name="Shape 3104"/>
          <p:cNvSpPr/>
          <p:nvPr/>
        </p:nvSpPr>
        <p:spPr>
          <a:xfrm>
            <a:off x="8102280" y="8115480"/>
            <a:ext cx="177441" cy="177443"/>
          </a:xfrm>
          <a:custGeom>
            <a:avLst/>
            <a:gdLst/>
            <a:ahLst/>
            <a:cxnLst>
              <a:cxn ang="0">
                <a:pos x="wd2" y="hd2"/>
              </a:cxn>
              <a:cxn ang="5400000">
                <a:pos x="wd2" y="hd2"/>
              </a:cxn>
              <a:cxn ang="10800000">
                <a:pos x="wd2" y="hd2"/>
              </a:cxn>
              <a:cxn ang="16200000">
                <a:pos x="wd2" y="hd2"/>
              </a:cxn>
            </a:cxnLst>
            <a:rect l="0" t="0" r="r" b="b"/>
            <a:pathLst>
              <a:path w="21600" h="21600" extrusionOk="0">
                <a:moveTo>
                  <a:pt x="10734" y="3142"/>
                </a:moveTo>
                <a:cubicBezTo>
                  <a:pt x="6484" y="3142"/>
                  <a:pt x="3067" y="6545"/>
                  <a:pt x="3067" y="10822"/>
                </a:cubicBezTo>
                <a:cubicBezTo>
                  <a:pt x="3067" y="15055"/>
                  <a:pt x="6484" y="18458"/>
                  <a:pt x="10734" y="18458"/>
                </a:cubicBezTo>
                <a:cubicBezTo>
                  <a:pt x="15028" y="18458"/>
                  <a:pt x="18533" y="15055"/>
                  <a:pt x="18533" y="10822"/>
                </a:cubicBezTo>
                <a:cubicBezTo>
                  <a:pt x="18533" y="6545"/>
                  <a:pt x="15028" y="3142"/>
                  <a:pt x="10734" y="3142"/>
                </a:cubicBezTo>
                <a:close/>
                <a:moveTo>
                  <a:pt x="10734" y="21600"/>
                </a:moveTo>
                <a:cubicBezTo>
                  <a:pt x="4819" y="21600"/>
                  <a:pt x="0" y="16713"/>
                  <a:pt x="0" y="10822"/>
                </a:cubicBezTo>
                <a:cubicBezTo>
                  <a:pt x="0" y="4887"/>
                  <a:pt x="4819" y="0"/>
                  <a:pt x="10734" y="0"/>
                </a:cubicBezTo>
                <a:cubicBezTo>
                  <a:pt x="16781" y="0"/>
                  <a:pt x="21600" y="4887"/>
                  <a:pt x="21600" y="10822"/>
                </a:cubicBezTo>
                <a:cubicBezTo>
                  <a:pt x="21600" y="16713"/>
                  <a:pt x="16781" y="21600"/>
                  <a:pt x="1073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5" name="Shape 3105"/>
          <p:cNvSpPr/>
          <p:nvPr/>
        </p:nvSpPr>
        <p:spPr>
          <a:xfrm>
            <a:off x="8025844" y="8356540"/>
            <a:ext cx="63612" cy="63380"/>
          </a:xfrm>
          <a:custGeom>
            <a:avLst/>
            <a:gdLst/>
            <a:ahLst/>
            <a:cxnLst>
              <a:cxn ang="0">
                <a:pos x="wd2" y="hd2"/>
              </a:cxn>
              <a:cxn ang="5400000">
                <a:pos x="wd2" y="hd2"/>
              </a:cxn>
              <a:cxn ang="10800000">
                <a:pos x="wd2" y="hd2"/>
              </a:cxn>
              <a:cxn ang="16200000">
                <a:pos x="wd2" y="hd2"/>
              </a:cxn>
            </a:cxnLst>
            <a:rect l="0" t="0" r="r" b="b"/>
            <a:pathLst>
              <a:path w="20720" h="21150" extrusionOk="0">
                <a:moveTo>
                  <a:pt x="16464" y="21150"/>
                </a:moveTo>
                <a:cubicBezTo>
                  <a:pt x="15408" y="21150"/>
                  <a:pt x="14469" y="20910"/>
                  <a:pt x="13764" y="19830"/>
                </a:cubicBezTo>
                <a:lnTo>
                  <a:pt x="1321" y="7110"/>
                </a:lnTo>
                <a:cubicBezTo>
                  <a:pt x="-440" y="5670"/>
                  <a:pt x="-440" y="2790"/>
                  <a:pt x="1321" y="1350"/>
                </a:cubicBezTo>
                <a:cubicBezTo>
                  <a:pt x="2730" y="-450"/>
                  <a:pt x="5547" y="-450"/>
                  <a:pt x="6956" y="1350"/>
                </a:cubicBezTo>
                <a:lnTo>
                  <a:pt x="19399" y="13950"/>
                </a:lnTo>
                <a:cubicBezTo>
                  <a:pt x="21160" y="15510"/>
                  <a:pt x="21160" y="18270"/>
                  <a:pt x="19399" y="19830"/>
                </a:cubicBezTo>
                <a:cubicBezTo>
                  <a:pt x="18695" y="20910"/>
                  <a:pt x="17638" y="21150"/>
                  <a:pt x="16464" y="2115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6" name="Shape 3106"/>
          <p:cNvSpPr/>
          <p:nvPr/>
        </p:nvSpPr>
        <p:spPr>
          <a:xfrm>
            <a:off x="8063944" y="8318440"/>
            <a:ext cx="63612" cy="63380"/>
          </a:xfrm>
          <a:custGeom>
            <a:avLst/>
            <a:gdLst/>
            <a:ahLst/>
            <a:cxnLst>
              <a:cxn ang="0">
                <a:pos x="wd2" y="hd2"/>
              </a:cxn>
              <a:cxn ang="5400000">
                <a:pos x="wd2" y="hd2"/>
              </a:cxn>
              <a:cxn ang="10800000">
                <a:pos x="wd2" y="hd2"/>
              </a:cxn>
              <a:cxn ang="16200000">
                <a:pos x="wd2" y="hd2"/>
              </a:cxn>
            </a:cxnLst>
            <a:rect l="0" t="0" r="r" b="b"/>
            <a:pathLst>
              <a:path w="20720" h="21150" extrusionOk="0">
                <a:moveTo>
                  <a:pt x="16464" y="21150"/>
                </a:moveTo>
                <a:cubicBezTo>
                  <a:pt x="15408" y="21150"/>
                  <a:pt x="14469" y="20910"/>
                  <a:pt x="13647" y="19830"/>
                </a:cubicBezTo>
                <a:lnTo>
                  <a:pt x="1321" y="7110"/>
                </a:lnTo>
                <a:cubicBezTo>
                  <a:pt x="-440" y="5670"/>
                  <a:pt x="-440" y="2790"/>
                  <a:pt x="1321" y="1350"/>
                </a:cubicBezTo>
                <a:cubicBezTo>
                  <a:pt x="2730" y="-450"/>
                  <a:pt x="5547" y="-450"/>
                  <a:pt x="6956" y="1350"/>
                </a:cubicBezTo>
                <a:lnTo>
                  <a:pt x="19399" y="14070"/>
                </a:lnTo>
                <a:cubicBezTo>
                  <a:pt x="21160" y="15510"/>
                  <a:pt x="21160" y="18390"/>
                  <a:pt x="19399" y="19830"/>
                </a:cubicBezTo>
                <a:cubicBezTo>
                  <a:pt x="18695" y="20910"/>
                  <a:pt x="17638" y="21150"/>
                  <a:pt x="16464" y="2115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7" name="Shape 3107"/>
          <p:cNvSpPr/>
          <p:nvPr/>
        </p:nvSpPr>
        <p:spPr>
          <a:xfrm>
            <a:off x="8025742" y="8248500"/>
            <a:ext cx="127317" cy="133320"/>
          </a:xfrm>
          <a:custGeom>
            <a:avLst/>
            <a:gdLst/>
            <a:ahLst/>
            <a:cxnLst>
              <a:cxn ang="0">
                <a:pos x="wd2" y="hd2"/>
              </a:cxn>
              <a:cxn ang="5400000">
                <a:pos x="wd2" y="hd2"/>
              </a:cxn>
              <a:cxn ang="10800000">
                <a:pos x="wd2" y="hd2"/>
              </a:cxn>
              <a:cxn ang="16200000">
                <a:pos x="wd2" y="hd2"/>
              </a:cxn>
            </a:cxnLst>
            <a:rect l="0" t="0" r="r" b="b"/>
            <a:pathLst>
              <a:path w="21184" h="21398" extrusionOk="0">
                <a:moveTo>
                  <a:pt x="2059" y="21398"/>
                </a:moveTo>
                <a:cubicBezTo>
                  <a:pt x="1582" y="21398"/>
                  <a:pt x="1045" y="21282"/>
                  <a:pt x="687" y="20877"/>
                </a:cubicBezTo>
                <a:cubicBezTo>
                  <a:pt x="-208" y="20066"/>
                  <a:pt x="-208" y="18792"/>
                  <a:pt x="568" y="17981"/>
                </a:cubicBezTo>
                <a:lnTo>
                  <a:pt x="17573" y="667"/>
                </a:lnTo>
                <a:cubicBezTo>
                  <a:pt x="18349" y="-202"/>
                  <a:pt x="19602" y="-202"/>
                  <a:pt x="20497" y="551"/>
                </a:cubicBezTo>
                <a:cubicBezTo>
                  <a:pt x="21392" y="1419"/>
                  <a:pt x="21392" y="2636"/>
                  <a:pt x="20616" y="3504"/>
                </a:cubicBezTo>
                <a:lnTo>
                  <a:pt x="3551" y="20761"/>
                </a:lnTo>
                <a:cubicBezTo>
                  <a:pt x="3193" y="21282"/>
                  <a:pt x="2716" y="21398"/>
                  <a:pt x="2059" y="2139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8" name="Shape 3108"/>
          <p:cNvSpPr/>
          <p:nvPr/>
        </p:nvSpPr>
        <p:spPr>
          <a:xfrm>
            <a:off x="5269944" y="9270938"/>
            <a:ext cx="127291" cy="126883"/>
          </a:xfrm>
          <a:custGeom>
            <a:avLst/>
            <a:gdLst/>
            <a:ahLst/>
            <a:cxnLst>
              <a:cxn ang="0">
                <a:pos x="wd2" y="hd2"/>
              </a:cxn>
              <a:cxn ang="5400000">
                <a:pos x="wd2" y="hd2"/>
              </a:cxn>
              <a:cxn ang="10800000">
                <a:pos x="wd2" y="hd2"/>
              </a:cxn>
              <a:cxn ang="16200000">
                <a:pos x="wd2" y="hd2"/>
              </a:cxn>
            </a:cxnLst>
            <a:rect l="0" t="0" r="r" b="b"/>
            <a:pathLst>
              <a:path w="21180" h="21373" extrusionOk="0">
                <a:moveTo>
                  <a:pt x="2175" y="21373"/>
                </a:moveTo>
                <a:cubicBezTo>
                  <a:pt x="1575" y="21373"/>
                  <a:pt x="1035" y="21131"/>
                  <a:pt x="675" y="20768"/>
                </a:cubicBezTo>
                <a:cubicBezTo>
                  <a:pt x="-225" y="19860"/>
                  <a:pt x="-225" y="18590"/>
                  <a:pt x="675" y="17682"/>
                </a:cubicBezTo>
                <a:lnTo>
                  <a:pt x="17595" y="681"/>
                </a:lnTo>
                <a:cubicBezTo>
                  <a:pt x="18435" y="-227"/>
                  <a:pt x="19695" y="-227"/>
                  <a:pt x="20595" y="681"/>
                </a:cubicBezTo>
                <a:cubicBezTo>
                  <a:pt x="21375" y="1407"/>
                  <a:pt x="21375" y="2859"/>
                  <a:pt x="20595" y="3585"/>
                </a:cubicBezTo>
                <a:lnTo>
                  <a:pt x="3615" y="20768"/>
                </a:lnTo>
                <a:cubicBezTo>
                  <a:pt x="3195" y="21131"/>
                  <a:pt x="2715" y="21373"/>
                  <a:pt x="2175" y="2137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09" name="Shape 3109"/>
          <p:cNvSpPr/>
          <p:nvPr/>
        </p:nvSpPr>
        <p:spPr>
          <a:xfrm>
            <a:off x="5320979" y="9182565"/>
            <a:ext cx="164740" cy="164456"/>
          </a:xfrm>
          <a:custGeom>
            <a:avLst/>
            <a:gdLst/>
            <a:ahLst/>
            <a:cxnLst>
              <a:cxn ang="0">
                <a:pos x="wd2" y="hd2"/>
              </a:cxn>
              <a:cxn ang="5400000">
                <a:pos x="wd2" y="hd2"/>
              </a:cxn>
              <a:cxn ang="10800000">
                <a:pos x="wd2" y="hd2"/>
              </a:cxn>
              <a:cxn ang="16200000">
                <a:pos x="wd2" y="hd2"/>
              </a:cxn>
            </a:cxnLst>
            <a:rect l="0" t="0" r="r" b="b"/>
            <a:pathLst>
              <a:path w="21600" h="20762" extrusionOk="0">
                <a:moveTo>
                  <a:pt x="9028" y="20762"/>
                </a:moveTo>
                <a:lnTo>
                  <a:pt x="8319" y="20762"/>
                </a:lnTo>
                <a:cubicBezTo>
                  <a:pt x="7421" y="20762"/>
                  <a:pt x="6617" y="20083"/>
                  <a:pt x="6617" y="19132"/>
                </a:cubicBezTo>
                <a:cubicBezTo>
                  <a:pt x="6617" y="18271"/>
                  <a:pt x="7421" y="17592"/>
                  <a:pt x="8319" y="17592"/>
                </a:cubicBezTo>
                <a:lnTo>
                  <a:pt x="9028" y="17592"/>
                </a:lnTo>
                <a:cubicBezTo>
                  <a:pt x="10493" y="17592"/>
                  <a:pt x="11911" y="17004"/>
                  <a:pt x="12998" y="15962"/>
                </a:cubicBezTo>
                <a:lnTo>
                  <a:pt x="16637" y="12520"/>
                </a:lnTo>
                <a:cubicBezTo>
                  <a:pt x="17724" y="11434"/>
                  <a:pt x="18339" y="10120"/>
                  <a:pt x="18339" y="8671"/>
                </a:cubicBezTo>
                <a:cubicBezTo>
                  <a:pt x="18339" y="7132"/>
                  <a:pt x="17724" y="5773"/>
                  <a:pt x="16637" y="4732"/>
                </a:cubicBezTo>
                <a:cubicBezTo>
                  <a:pt x="14416" y="2649"/>
                  <a:pt x="10824" y="2649"/>
                  <a:pt x="8602" y="4732"/>
                </a:cubicBezTo>
                <a:lnTo>
                  <a:pt x="5010" y="8264"/>
                </a:lnTo>
                <a:cubicBezTo>
                  <a:pt x="3923" y="9260"/>
                  <a:pt x="3309" y="10664"/>
                  <a:pt x="3309" y="12113"/>
                </a:cubicBezTo>
                <a:lnTo>
                  <a:pt x="3309" y="12792"/>
                </a:lnTo>
                <a:cubicBezTo>
                  <a:pt x="3309" y="13653"/>
                  <a:pt x="2505" y="14332"/>
                  <a:pt x="1607" y="14332"/>
                </a:cubicBezTo>
                <a:cubicBezTo>
                  <a:pt x="709" y="14332"/>
                  <a:pt x="0" y="13653"/>
                  <a:pt x="0" y="12792"/>
                </a:cubicBezTo>
                <a:lnTo>
                  <a:pt x="0" y="12113"/>
                </a:lnTo>
                <a:cubicBezTo>
                  <a:pt x="0" y="9804"/>
                  <a:pt x="898" y="7630"/>
                  <a:pt x="2600" y="6000"/>
                </a:cubicBezTo>
                <a:lnTo>
                  <a:pt x="6192" y="2513"/>
                </a:lnTo>
                <a:cubicBezTo>
                  <a:pt x="9737" y="-838"/>
                  <a:pt x="15503" y="-838"/>
                  <a:pt x="19000" y="2513"/>
                </a:cubicBezTo>
                <a:cubicBezTo>
                  <a:pt x="20702" y="4143"/>
                  <a:pt x="21600" y="6271"/>
                  <a:pt x="21600" y="8671"/>
                </a:cubicBezTo>
                <a:cubicBezTo>
                  <a:pt x="21600" y="10981"/>
                  <a:pt x="20702" y="13064"/>
                  <a:pt x="19000" y="14694"/>
                </a:cubicBezTo>
                <a:lnTo>
                  <a:pt x="15408" y="18271"/>
                </a:lnTo>
                <a:cubicBezTo>
                  <a:pt x="13707" y="19902"/>
                  <a:pt x="11438" y="20762"/>
                  <a:pt x="9028" y="2076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0" name="Shape 3110"/>
          <p:cNvSpPr/>
          <p:nvPr/>
        </p:nvSpPr>
        <p:spPr>
          <a:xfrm>
            <a:off x="5181579" y="9321979"/>
            <a:ext cx="164442" cy="164741"/>
          </a:xfrm>
          <a:custGeom>
            <a:avLst/>
            <a:gdLst/>
            <a:ahLst/>
            <a:cxnLst>
              <a:cxn ang="0">
                <a:pos x="wd2" y="hd2"/>
              </a:cxn>
              <a:cxn ang="5400000">
                <a:pos x="wd2" y="hd2"/>
              </a:cxn>
              <a:cxn ang="10800000">
                <a:pos x="wd2" y="hd2"/>
              </a:cxn>
              <a:cxn ang="16200000">
                <a:pos x="wd2" y="hd2"/>
              </a:cxn>
            </a:cxnLst>
            <a:rect l="0" t="0" r="r" b="b"/>
            <a:pathLst>
              <a:path w="20761" h="21600" extrusionOk="0">
                <a:moveTo>
                  <a:pt x="8645" y="21600"/>
                </a:moveTo>
                <a:cubicBezTo>
                  <a:pt x="6467" y="21600"/>
                  <a:pt x="4153" y="20702"/>
                  <a:pt x="2519" y="19000"/>
                </a:cubicBezTo>
                <a:cubicBezTo>
                  <a:pt x="-839" y="15503"/>
                  <a:pt x="-839" y="9689"/>
                  <a:pt x="2519" y="6192"/>
                </a:cubicBezTo>
                <a:lnTo>
                  <a:pt x="5968" y="2600"/>
                </a:lnTo>
                <a:cubicBezTo>
                  <a:pt x="7601" y="898"/>
                  <a:pt x="9825" y="0"/>
                  <a:pt x="12139" y="0"/>
                </a:cubicBezTo>
                <a:lnTo>
                  <a:pt x="12774" y="0"/>
                </a:lnTo>
                <a:cubicBezTo>
                  <a:pt x="13637" y="0"/>
                  <a:pt x="14317" y="709"/>
                  <a:pt x="14317" y="1607"/>
                </a:cubicBezTo>
                <a:cubicBezTo>
                  <a:pt x="14317" y="2505"/>
                  <a:pt x="13637" y="3309"/>
                  <a:pt x="12774" y="3309"/>
                </a:cubicBezTo>
                <a:lnTo>
                  <a:pt x="12139" y="3309"/>
                </a:lnTo>
                <a:cubicBezTo>
                  <a:pt x="10687" y="3309"/>
                  <a:pt x="9235" y="3876"/>
                  <a:pt x="8282" y="5010"/>
                </a:cubicBezTo>
                <a:lnTo>
                  <a:pt x="4743" y="8602"/>
                </a:lnTo>
                <a:cubicBezTo>
                  <a:pt x="2610" y="10776"/>
                  <a:pt x="2610" y="14416"/>
                  <a:pt x="4743" y="16590"/>
                </a:cubicBezTo>
                <a:cubicBezTo>
                  <a:pt x="6921" y="18906"/>
                  <a:pt x="10369" y="18906"/>
                  <a:pt x="12502" y="16590"/>
                </a:cubicBezTo>
                <a:lnTo>
                  <a:pt x="15951" y="12998"/>
                </a:lnTo>
                <a:cubicBezTo>
                  <a:pt x="17040" y="11911"/>
                  <a:pt x="17585" y="10493"/>
                  <a:pt x="17585" y="8980"/>
                </a:cubicBezTo>
                <a:lnTo>
                  <a:pt x="17585" y="8271"/>
                </a:lnTo>
                <a:cubicBezTo>
                  <a:pt x="17585" y="7373"/>
                  <a:pt x="18265" y="6570"/>
                  <a:pt x="19218" y="6570"/>
                </a:cubicBezTo>
                <a:cubicBezTo>
                  <a:pt x="20080" y="6570"/>
                  <a:pt x="20761" y="7373"/>
                  <a:pt x="20761" y="8271"/>
                </a:cubicBezTo>
                <a:lnTo>
                  <a:pt x="20761" y="8980"/>
                </a:lnTo>
                <a:cubicBezTo>
                  <a:pt x="20761" y="11391"/>
                  <a:pt x="19899" y="13707"/>
                  <a:pt x="18265" y="15408"/>
                </a:cubicBezTo>
                <a:lnTo>
                  <a:pt x="14816" y="19000"/>
                </a:lnTo>
                <a:cubicBezTo>
                  <a:pt x="13092" y="20702"/>
                  <a:pt x="10869" y="21600"/>
                  <a:pt x="864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1" name="Shape 3111"/>
          <p:cNvSpPr/>
          <p:nvPr/>
        </p:nvSpPr>
        <p:spPr>
          <a:xfrm>
            <a:off x="6184579" y="9182280"/>
            <a:ext cx="240941" cy="240942"/>
          </a:xfrm>
          <a:custGeom>
            <a:avLst/>
            <a:gdLst/>
            <a:ahLst/>
            <a:cxnLst>
              <a:cxn ang="0">
                <a:pos x="wd2" y="hd2"/>
              </a:cxn>
              <a:cxn ang="5400000">
                <a:pos x="wd2" y="hd2"/>
              </a:cxn>
              <a:cxn ang="10800000">
                <a:pos x="wd2" y="hd2"/>
              </a:cxn>
              <a:cxn ang="16200000">
                <a:pos x="wd2" y="hd2"/>
              </a:cxn>
            </a:cxnLst>
            <a:rect l="0" t="0" r="r" b="b"/>
            <a:pathLst>
              <a:path w="21600" h="21600" extrusionOk="0">
                <a:moveTo>
                  <a:pt x="10768" y="2318"/>
                </a:moveTo>
                <a:cubicBezTo>
                  <a:pt x="6093" y="2318"/>
                  <a:pt x="2257" y="6148"/>
                  <a:pt x="2257" y="10848"/>
                </a:cubicBezTo>
                <a:cubicBezTo>
                  <a:pt x="2257" y="15548"/>
                  <a:pt x="6093" y="19347"/>
                  <a:pt x="10768" y="19347"/>
                </a:cubicBezTo>
                <a:cubicBezTo>
                  <a:pt x="15475" y="19347"/>
                  <a:pt x="19279" y="15548"/>
                  <a:pt x="19279" y="10848"/>
                </a:cubicBezTo>
                <a:cubicBezTo>
                  <a:pt x="19279" y="6148"/>
                  <a:pt x="15475" y="2318"/>
                  <a:pt x="10768" y="2318"/>
                </a:cubicBezTo>
                <a:close/>
                <a:moveTo>
                  <a:pt x="10768" y="21600"/>
                </a:moveTo>
                <a:cubicBezTo>
                  <a:pt x="4868" y="21600"/>
                  <a:pt x="0" y="16771"/>
                  <a:pt x="0" y="10848"/>
                </a:cubicBezTo>
                <a:cubicBezTo>
                  <a:pt x="0" y="4861"/>
                  <a:pt x="4868" y="0"/>
                  <a:pt x="10768" y="0"/>
                </a:cubicBezTo>
                <a:cubicBezTo>
                  <a:pt x="16764" y="0"/>
                  <a:pt x="21600" y="4861"/>
                  <a:pt x="21600" y="10848"/>
                </a:cubicBezTo>
                <a:cubicBezTo>
                  <a:pt x="21600" y="16771"/>
                  <a:pt x="16764" y="21600"/>
                  <a:pt x="1076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2" name="Shape 3112"/>
          <p:cNvSpPr/>
          <p:nvPr/>
        </p:nvSpPr>
        <p:spPr>
          <a:xfrm>
            <a:off x="6120849" y="9366016"/>
            <a:ext cx="121020" cy="120702"/>
          </a:xfrm>
          <a:custGeom>
            <a:avLst/>
            <a:gdLst/>
            <a:ahLst/>
            <a:cxnLst>
              <a:cxn ang="0">
                <a:pos x="wd2" y="hd2"/>
              </a:cxn>
              <a:cxn ang="5400000">
                <a:pos x="wd2" y="hd2"/>
              </a:cxn>
              <a:cxn ang="10800000">
                <a:pos x="wd2" y="hd2"/>
              </a:cxn>
              <a:cxn ang="16200000">
                <a:pos x="wd2" y="hd2"/>
              </a:cxn>
            </a:cxnLst>
            <a:rect l="0" t="0" r="r" b="b"/>
            <a:pathLst>
              <a:path w="21172" h="21392" extrusionOk="0">
                <a:moveTo>
                  <a:pt x="2232" y="21392"/>
                </a:moveTo>
                <a:cubicBezTo>
                  <a:pt x="1662" y="21392"/>
                  <a:pt x="1156" y="21264"/>
                  <a:pt x="712" y="20687"/>
                </a:cubicBezTo>
                <a:cubicBezTo>
                  <a:pt x="-238" y="19918"/>
                  <a:pt x="-238" y="18380"/>
                  <a:pt x="712" y="17610"/>
                </a:cubicBezTo>
                <a:lnTo>
                  <a:pt x="17371" y="625"/>
                </a:lnTo>
                <a:cubicBezTo>
                  <a:pt x="18322" y="-208"/>
                  <a:pt x="19652" y="-208"/>
                  <a:pt x="20602" y="625"/>
                </a:cubicBezTo>
                <a:cubicBezTo>
                  <a:pt x="21362" y="1587"/>
                  <a:pt x="21362" y="2933"/>
                  <a:pt x="20602" y="3894"/>
                </a:cubicBezTo>
                <a:lnTo>
                  <a:pt x="3816" y="20687"/>
                </a:lnTo>
                <a:cubicBezTo>
                  <a:pt x="3436" y="21264"/>
                  <a:pt x="2866" y="21392"/>
                  <a:pt x="2232" y="2139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3" name="Shape 3113"/>
          <p:cNvSpPr/>
          <p:nvPr/>
        </p:nvSpPr>
        <p:spPr>
          <a:xfrm>
            <a:off x="6120847" y="9372365"/>
            <a:ext cx="114674" cy="114354"/>
          </a:xfrm>
          <a:custGeom>
            <a:avLst/>
            <a:gdLst/>
            <a:ahLst/>
            <a:cxnLst>
              <a:cxn ang="0">
                <a:pos x="wd2" y="hd2"/>
              </a:cxn>
              <a:cxn ang="5400000">
                <a:pos x="wd2" y="hd2"/>
              </a:cxn>
              <a:cxn ang="10800000">
                <a:pos x="wd2" y="hd2"/>
              </a:cxn>
              <a:cxn ang="16200000">
                <a:pos x="wd2" y="hd2"/>
              </a:cxn>
            </a:cxnLst>
            <a:rect l="0" t="0" r="r" b="b"/>
            <a:pathLst>
              <a:path w="21150" h="21381" extrusionOk="0">
                <a:moveTo>
                  <a:pt x="18817" y="21381"/>
                </a:moveTo>
                <a:cubicBezTo>
                  <a:pt x="18283" y="21381"/>
                  <a:pt x="17550" y="21246"/>
                  <a:pt x="17150" y="20639"/>
                </a:cubicBezTo>
                <a:lnTo>
                  <a:pt x="750" y="4101"/>
                </a:lnTo>
                <a:cubicBezTo>
                  <a:pt x="-250" y="3088"/>
                  <a:pt x="-250" y="1671"/>
                  <a:pt x="750" y="658"/>
                </a:cubicBezTo>
                <a:cubicBezTo>
                  <a:pt x="1617" y="-219"/>
                  <a:pt x="3150" y="-219"/>
                  <a:pt x="4017" y="658"/>
                </a:cubicBezTo>
                <a:lnTo>
                  <a:pt x="20550" y="17399"/>
                </a:lnTo>
                <a:cubicBezTo>
                  <a:pt x="21350" y="18209"/>
                  <a:pt x="21350" y="19829"/>
                  <a:pt x="20550" y="20639"/>
                </a:cubicBezTo>
                <a:cubicBezTo>
                  <a:pt x="20083" y="21246"/>
                  <a:pt x="19417" y="21381"/>
                  <a:pt x="18817" y="21381"/>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4" name="Shape 3114"/>
          <p:cNvSpPr/>
          <p:nvPr/>
        </p:nvSpPr>
        <p:spPr>
          <a:xfrm>
            <a:off x="7060879" y="9245779"/>
            <a:ext cx="240942" cy="240941"/>
          </a:xfrm>
          <a:custGeom>
            <a:avLst/>
            <a:gdLst/>
            <a:ahLst/>
            <a:cxnLst>
              <a:cxn ang="0">
                <a:pos x="wd2" y="hd2"/>
              </a:cxn>
              <a:cxn ang="5400000">
                <a:pos x="wd2" y="hd2"/>
              </a:cxn>
              <a:cxn ang="10800000">
                <a:pos x="wd2" y="hd2"/>
              </a:cxn>
              <a:cxn ang="16200000">
                <a:pos x="wd2" y="hd2"/>
              </a:cxn>
            </a:cxnLst>
            <a:rect l="0" t="0" r="r" b="b"/>
            <a:pathLst>
              <a:path w="21600" h="21600" extrusionOk="0">
                <a:moveTo>
                  <a:pt x="10784" y="2260"/>
                </a:moveTo>
                <a:cubicBezTo>
                  <a:pt x="6084" y="2260"/>
                  <a:pt x="2253" y="6070"/>
                  <a:pt x="2253" y="10816"/>
                </a:cubicBezTo>
                <a:cubicBezTo>
                  <a:pt x="2253" y="15530"/>
                  <a:pt x="6084" y="19340"/>
                  <a:pt x="10784" y="19340"/>
                </a:cubicBezTo>
                <a:cubicBezTo>
                  <a:pt x="15484" y="19340"/>
                  <a:pt x="19282" y="15530"/>
                  <a:pt x="19282" y="10816"/>
                </a:cubicBezTo>
                <a:cubicBezTo>
                  <a:pt x="19282" y="6070"/>
                  <a:pt x="15484" y="2260"/>
                  <a:pt x="10784" y="2260"/>
                </a:cubicBezTo>
                <a:close/>
                <a:moveTo>
                  <a:pt x="10784" y="21600"/>
                </a:moveTo>
                <a:cubicBezTo>
                  <a:pt x="4861" y="21600"/>
                  <a:pt x="0" y="16757"/>
                  <a:pt x="0" y="10816"/>
                </a:cubicBezTo>
                <a:cubicBezTo>
                  <a:pt x="0" y="4843"/>
                  <a:pt x="4861" y="0"/>
                  <a:pt x="10784" y="0"/>
                </a:cubicBezTo>
                <a:cubicBezTo>
                  <a:pt x="16771" y="0"/>
                  <a:pt x="21600" y="4843"/>
                  <a:pt x="21600" y="10816"/>
                </a:cubicBezTo>
                <a:cubicBezTo>
                  <a:pt x="21600" y="16757"/>
                  <a:pt x="16771" y="21600"/>
                  <a:pt x="1078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5" name="Shape 3115"/>
          <p:cNvSpPr/>
          <p:nvPr/>
        </p:nvSpPr>
        <p:spPr>
          <a:xfrm>
            <a:off x="7244611" y="9182048"/>
            <a:ext cx="121036" cy="120520"/>
          </a:xfrm>
          <a:custGeom>
            <a:avLst/>
            <a:gdLst/>
            <a:ahLst/>
            <a:cxnLst>
              <a:cxn ang="0">
                <a:pos x="wd2" y="hd2"/>
              </a:cxn>
              <a:cxn ang="5400000">
                <a:pos x="wd2" y="hd2"/>
              </a:cxn>
              <a:cxn ang="10800000">
                <a:pos x="wd2" y="hd2"/>
              </a:cxn>
              <a:cxn ang="16200000">
                <a:pos x="wd2" y="hd2"/>
              </a:cxn>
            </a:cxnLst>
            <a:rect l="0" t="0" r="r" b="b"/>
            <a:pathLst>
              <a:path w="21175" h="21360" extrusionOk="0">
                <a:moveTo>
                  <a:pt x="2251" y="21360"/>
                </a:moveTo>
                <a:cubicBezTo>
                  <a:pt x="1684" y="21360"/>
                  <a:pt x="1180" y="21232"/>
                  <a:pt x="614" y="20655"/>
                </a:cubicBezTo>
                <a:cubicBezTo>
                  <a:pt x="-205" y="19822"/>
                  <a:pt x="-205" y="18348"/>
                  <a:pt x="614" y="17514"/>
                </a:cubicBezTo>
                <a:lnTo>
                  <a:pt x="17428" y="721"/>
                </a:lnTo>
                <a:cubicBezTo>
                  <a:pt x="18246" y="-240"/>
                  <a:pt x="19695" y="-240"/>
                  <a:pt x="20513" y="721"/>
                </a:cubicBezTo>
                <a:cubicBezTo>
                  <a:pt x="21395" y="1555"/>
                  <a:pt x="21395" y="3029"/>
                  <a:pt x="20513" y="3862"/>
                </a:cubicBezTo>
                <a:lnTo>
                  <a:pt x="3825" y="20655"/>
                </a:lnTo>
                <a:cubicBezTo>
                  <a:pt x="3447" y="21232"/>
                  <a:pt x="2755" y="21360"/>
                  <a:pt x="2251" y="213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6" name="Shape 3116"/>
          <p:cNvSpPr/>
          <p:nvPr/>
        </p:nvSpPr>
        <p:spPr>
          <a:xfrm>
            <a:off x="7264079" y="9182280"/>
            <a:ext cx="101240" cy="102827"/>
          </a:xfrm>
          <a:custGeom>
            <a:avLst/>
            <a:gdLst/>
            <a:ahLst/>
            <a:cxnLst>
              <a:cxn ang="0">
                <a:pos x="wd2" y="hd2"/>
              </a:cxn>
              <a:cxn ang="5400000">
                <a:pos x="wd2" y="hd2"/>
              </a:cxn>
              <a:cxn ang="10800000">
                <a:pos x="wd2" y="hd2"/>
              </a:cxn>
              <a:cxn ang="16200000">
                <a:pos x="wd2" y="hd2"/>
              </a:cxn>
            </a:cxnLst>
            <a:rect l="0" t="0" r="r" b="b"/>
            <a:pathLst>
              <a:path w="21600" h="21600" extrusionOk="0">
                <a:moveTo>
                  <a:pt x="18833" y="21600"/>
                </a:moveTo>
                <a:cubicBezTo>
                  <a:pt x="17372" y="21600"/>
                  <a:pt x="16219" y="20307"/>
                  <a:pt x="16219" y="18862"/>
                </a:cubicBezTo>
                <a:lnTo>
                  <a:pt x="16219" y="5476"/>
                </a:lnTo>
                <a:lnTo>
                  <a:pt x="2537" y="5476"/>
                </a:lnTo>
                <a:cubicBezTo>
                  <a:pt x="1076" y="5476"/>
                  <a:pt x="0" y="4183"/>
                  <a:pt x="0" y="2738"/>
                </a:cubicBezTo>
                <a:cubicBezTo>
                  <a:pt x="0" y="1293"/>
                  <a:pt x="1076" y="0"/>
                  <a:pt x="2537" y="0"/>
                </a:cubicBezTo>
                <a:lnTo>
                  <a:pt x="18833" y="0"/>
                </a:lnTo>
                <a:cubicBezTo>
                  <a:pt x="20447" y="0"/>
                  <a:pt x="21600" y="1293"/>
                  <a:pt x="21600" y="2738"/>
                </a:cubicBezTo>
                <a:lnTo>
                  <a:pt x="21600" y="18862"/>
                </a:lnTo>
                <a:cubicBezTo>
                  <a:pt x="21600" y="20307"/>
                  <a:pt x="20447" y="21600"/>
                  <a:pt x="1883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7" name="Shape 3117"/>
          <p:cNvSpPr/>
          <p:nvPr/>
        </p:nvSpPr>
        <p:spPr>
          <a:xfrm>
            <a:off x="4242732" y="9207220"/>
            <a:ext cx="304775" cy="267889"/>
          </a:xfrm>
          <a:custGeom>
            <a:avLst/>
            <a:gdLst/>
            <a:ahLst/>
            <a:cxnLst>
              <a:cxn ang="0">
                <a:pos x="wd2" y="hd2"/>
              </a:cxn>
              <a:cxn ang="5400000">
                <a:pos x="wd2" y="hd2"/>
              </a:cxn>
              <a:cxn ang="10800000">
                <a:pos x="wd2" y="hd2"/>
              </a:cxn>
              <a:cxn ang="16200000">
                <a:pos x="wd2" y="hd2"/>
              </a:cxn>
            </a:cxnLst>
            <a:rect l="0" t="0" r="r" b="b"/>
            <a:pathLst>
              <a:path w="21512" h="20503" extrusionOk="0">
                <a:moveTo>
                  <a:pt x="9987" y="20504"/>
                </a:moveTo>
                <a:cubicBezTo>
                  <a:pt x="9758" y="20504"/>
                  <a:pt x="9504" y="20394"/>
                  <a:pt x="9325" y="20228"/>
                </a:cubicBezTo>
                <a:cubicBezTo>
                  <a:pt x="9020" y="19814"/>
                  <a:pt x="9020" y="19235"/>
                  <a:pt x="9325" y="18821"/>
                </a:cubicBezTo>
                <a:lnTo>
                  <a:pt x="18663" y="8725"/>
                </a:lnTo>
                <a:cubicBezTo>
                  <a:pt x="19349" y="7952"/>
                  <a:pt x="19731" y="6959"/>
                  <a:pt x="19731" y="5911"/>
                </a:cubicBezTo>
                <a:cubicBezTo>
                  <a:pt x="19731" y="4862"/>
                  <a:pt x="19349" y="3869"/>
                  <a:pt x="18663" y="3097"/>
                </a:cubicBezTo>
                <a:cubicBezTo>
                  <a:pt x="17187" y="1525"/>
                  <a:pt x="14872" y="1525"/>
                  <a:pt x="13472" y="3097"/>
                </a:cubicBezTo>
                <a:lnTo>
                  <a:pt x="2660" y="14794"/>
                </a:lnTo>
                <a:cubicBezTo>
                  <a:pt x="2075" y="15483"/>
                  <a:pt x="1744" y="16118"/>
                  <a:pt x="1795" y="16725"/>
                </a:cubicBezTo>
                <a:cubicBezTo>
                  <a:pt x="1795" y="17304"/>
                  <a:pt x="2176" y="17718"/>
                  <a:pt x="2329" y="17938"/>
                </a:cubicBezTo>
                <a:cubicBezTo>
                  <a:pt x="3092" y="18766"/>
                  <a:pt x="4059" y="18518"/>
                  <a:pt x="5128" y="17304"/>
                </a:cubicBezTo>
                <a:lnTo>
                  <a:pt x="13651" y="8118"/>
                </a:lnTo>
                <a:cubicBezTo>
                  <a:pt x="13956" y="7731"/>
                  <a:pt x="14566" y="7731"/>
                  <a:pt x="14872" y="8118"/>
                </a:cubicBezTo>
                <a:cubicBezTo>
                  <a:pt x="15253" y="8476"/>
                  <a:pt x="15253" y="9111"/>
                  <a:pt x="14872" y="9469"/>
                </a:cubicBezTo>
                <a:lnTo>
                  <a:pt x="6425" y="18683"/>
                </a:lnTo>
                <a:cubicBezTo>
                  <a:pt x="4212" y="21028"/>
                  <a:pt x="2227" y="20559"/>
                  <a:pt x="1108" y="19345"/>
                </a:cubicBezTo>
                <a:cubicBezTo>
                  <a:pt x="446" y="18573"/>
                  <a:pt x="65" y="17718"/>
                  <a:pt x="14" y="16835"/>
                </a:cubicBezTo>
                <a:cubicBezTo>
                  <a:pt x="-88" y="15649"/>
                  <a:pt x="395" y="14490"/>
                  <a:pt x="1362" y="13442"/>
                </a:cubicBezTo>
                <a:lnTo>
                  <a:pt x="12200" y="1718"/>
                </a:lnTo>
                <a:cubicBezTo>
                  <a:pt x="14337" y="-572"/>
                  <a:pt x="17798" y="-572"/>
                  <a:pt x="19935" y="1718"/>
                </a:cubicBezTo>
                <a:cubicBezTo>
                  <a:pt x="20978" y="2821"/>
                  <a:pt x="21512" y="4338"/>
                  <a:pt x="21512" y="5911"/>
                </a:cubicBezTo>
                <a:cubicBezTo>
                  <a:pt x="21512" y="7483"/>
                  <a:pt x="20978" y="9000"/>
                  <a:pt x="19935" y="10104"/>
                </a:cubicBezTo>
                <a:lnTo>
                  <a:pt x="10623" y="20228"/>
                </a:lnTo>
                <a:cubicBezTo>
                  <a:pt x="10470" y="20394"/>
                  <a:pt x="10190" y="20504"/>
                  <a:pt x="9987" y="2050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8" name="Shape 3118"/>
          <p:cNvSpPr/>
          <p:nvPr/>
        </p:nvSpPr>
        <p:spPr>
          <a:xfrm>
            <a:off x="8038779" y="9220379"/>
            <a:ext cx="228242" cy="228242"/>
          </a:xfrm>
          <a:custGeom>
            <a:avLst/>
            <a:gdLst/>
            <a:ahLst/>
            <a:cxnLst>
              <a:cxn ang="0">
                <a:pos x="wd2" y="hd2"/>
              </a:cxn>
              <a:cxn ang="5400000">
                <a:pos x="wd2" y="hd2"/>
              </a:cxn>
              <a:cxn ang="10800000">
                <a:pos x="wd2" y="hd2"/>
              </a:cxn>
              <a:cxn ang="16200000">
                <a:pos x="wd2" y="hd2"/>
              </a:cxn>
            </a:cxnLst>
            <a:rect l="0" t="0" r="r" b="b"/>
            <a:pathLst>
              <a:path w="21600" h="21600" extrusionOk="0">
                <a:moveTo>
                  <a:pt x="10817" y="2449"/>
                </a:moveTo>
                <a:cubicBezTo>
                  <a:pt x="6191" y="2449"/>
                  <a:pt x="2449" y="6191"/>
                  <a:pt x="2449" y="10817"/>
                </a:cubicBezTo>
                <a:cubicBezTo>
                  <a:pt x="2449" y="15477"/>
                  <a:pt x="6191" y="19219"/>
                  <a:pt x="10817" y="19219"/>
                </a:cubicBezTo>
                <a:cubicBezTo>
                  <a:pt x="15477" y="19219"/>
                  <a:pt x="19219" y="15477"/>
                  <a:pt x="19219" y="10817"/>
                </a:cubicBezTo>
                <a:cubicBezTo>
                  <a:pt x="19219" y="6191"/>
                  <a:pt x="15477" y="2449"/>
                  <a:pt x="10817" y="2449"/>
                </a:cubicBezTo>
                <a:close/>
                <a:moveTo>
                  <a:pt x="10817" y="21600"/>
                </a:moveTo>
                <a:cubicBezTo>
                  <a:pt x="4898" y="21600"/>
                  <a:pt x="0" y="16770"/>
                  <a:pt x="0" y="10817"/>
                </a:cubicBezTo>
                <a:cubicBezTo>
                  <a:pt x="0" y="4898"/>
                  <a:pt x="4898" y="0"/>
                  <a:pt x="10817" y="0"/>
                </a:cubicBezTo>
                <a:cubicBezTo>
                  <a:pt x="16770" y="0"/>
                  <a:pt x="21600" y="4898"/>
                  <a:pt x="21600" y="10817"/>
                </a:cubicBezTo>
                <a:cubicBezTo>
                  <a:pt x="21600" y="16770"/>
                  <a:pt x="16770" y="21600"/>
                  <a:pt x="1081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19" name="Shape 3119"/>
          <p:cNvSpPr/>
          <p:nvPr/>
        </p:nvSpPr>
        <p:spPr>
          <a:xfrm>
            <a:off x="8089579" y="9271179"/>
            <a:ext cx="126643" cy="126643"/>
          </a:xfrm>
          <a:custGeom>
            <a:avLst/>
            <a:gdLst/>
            <a:ahLst/>
            <a:cxnLst>
              <a:cxn ang="0">
                <a:pos x="wd2" y="hd2"/>
              </a:cxn>
              <a:cxn ang="5400000">
                <a:pos x="wd2" y="hd2"/>
              </a:cxn>
              <a:cxn ang="10800000">
                <a:pos x="wd2" y="hd2"/>
              </a:cxn>
              <a:cxn ang="16200000">
                <a:pos x="wd2" y="hd2"/>
              </a:cxn>
            </a:cxnLst>
            <a:rect l="0" t="0" r="r" b="b"/>
            <a:pathLst>
              <a:path w="21600" h="21600" extrusionOk="0">
                <a:moveTo>
                  <a:pt x="10769" y="4283"/>
                </a:moveTo>
                <a:cubicBezTo>
                  <a:pt x="7220" y="4283"/>
                  <a:pt x="4283" y="7220"/>
                  <a:pt x="4283" y="10769"/>
                </a:cubicBezTo>
                <a:cubicBezTo>
                  <a:pt x="4283" y="14380"/>
                  <a:pt x="7220" y="17194"/>
                  <a:pt x="10769" y="17194"/>
                </a:cubicBezTo>
                <a:cubicBezTo>
                  <a:pt x="14380" y="17194"/>
                  <a:pt x="17194" y="14380"/>
                  <a:pt x="17194" y="10769"/>
                </a:cubicBezTo>
                <a:cubicBezTo>
                  <a:pt x="17194" y="7220"/>
                  <a:pt x="14380" y="4283"/>
                  <a:pt x="10769" y="4283"/>
                </a:cubicBezTo>
                <a:close/>
                <a:moveTo>
                  <a:pt x="10769" y="21600"/>
                </a:moveTo>
                <a:cubicBezTo>
                  <a:pt x="4773" y="21600"/>
                  <a:pt x="0" y="16705"/>
                  <a:pt x="0" y="10769"/>
                </a:cubicBezTo>
                <a:cubicBezTo>
                  <a:pt x="0" y="4773"/>
                  <a:pt x="4773" y="0"/>
                  <a:pt x="10769" y="0"/>
                </a:cubicBezTo>
                <a:cubicBezTo>
                  <a:pt x="16705" y="0"/>
                  <a:pt x="21600" y="4773"/>
                  <a:pt x="21600" y="10769"/>
                </a:cubicBezTo>
                <a:cubicBezTo>
                  <a:pt x="21600" y="16705"/>
                  <a:pt x="16705" y="21600"/>
                  <a:pt x="1076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0" name="Shape 3120"/>
          <p:cNvSpPr/>
          <p:nvPr/>
        </p:nvSpPr>
        <p:spPr>
          <a:xfrm>
            <a:off x="8140379" y="9182280"/>
            <a:ext cx="25044" cy="30444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1217"/>
                  <a:pt x="0" y="20733"/>
                </a:cubicBezTo>
                <a:lnTo>
                  <a:pt x="0" y="918"/>
                </a:lnTo>
                <a:cubicBezTo>
                  <a:pt x="0" y="434"/>
                  <a:pt x="4629" y="0"/>
                  <a:pt x="10491" y="0"/>
                </a:cubicBezTo>
                <a:cubicBezTo>
                  <a:pt x="16971" y="0"/>
                  <a:pt x="21600" y="434"/>
                  <a:pt x="21600" y="918"/>
                </a:cubicBezTo>
                <a:lnTo>
                  <a:pt x="21600" y="20733"/>
                </a:lnTo>
                <a:cubicBezTo>
                  <a:pt x="21600" y="21217"/>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1" name="Shape 3121"/>
          <p:cNvSpPr/>
          <p:nvPr/>
        </p:nvSpPr>
        <p:spPr>
          <a:xfrm>
            <a:off x="8000679" y="9321979"/>
            <a:ext cx="304442" cy="25044"/>
          </a:xfrm>
          <a:custGeom>
            <a:avLst/>
            <a:gdLst/>
            <a:ahLst/>
            <a:cxnLst>
              <a:cxn ang="0">
                <a:pos x="wd2" y="hd2"/>
              </a:cxn>
              <a:cxn ang="5400000">
                <a:pos x="wd2" y="hd2"/>
              </a:cxn>
              <a:cxn ang="10800000">
                <a:pos x="wd2" y="hd2"/>
              </a:cxn>
              <a:cxn ang="16200000">
                <a:pos x="wd2" y="hd2"/>
              </a:cxn>
            </a:cxnLst>
            <a:rect l="0" t="0" r="r" b="b"/>
            <a:pathLst>
              <a:path w="21600" h="21600" extrusionOk="0">
                <a:moveTo>
                  <a:pt x="20733" y="21600"/>
                </a:moveTo>
                <a:lnTo>
                  <a:pt x="918" y="21600"/>
                </a:lnTo>
                <a:cubicBezTo>
                  <a:pt x="434" y="21600"/>
                  <a:pt x="0" y="16971"/>
                  <a:pt x="0" y="10491"/>
                </a:cubicBezTo>
                <a:cubicBezTo>
                  <a:pt x="0" y="4629"/>
                  <a:pt x="434" y="0"/>
                  <a:pt x="918" y="0"/>
                </a:cubicBezTo>
                <a:lnTo>
                  <a:pt x="20733" y="0"/>
                </a:lnTo>
                <a:cubicBezTo>
                  <a:pt x="21217" y="0"/>
                  <a:pt x="21600" y="4629"/>
                  <a:pt x="21600" y="10491"/>
                </a:cubicBezTo>
                <a:cubicBezTo>
                  <a:pt x="21600" y="16971"/>
                  <a:pt x="21217" y="21600"/>
                  <a:pt x="2073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2" name="Shape 3122"/>
          <p:cNvSpPr/>
          <p:nvPr/>
        </p:nvSpPr>
        <p:spPr>
          <a:xfrm>
            <a:off x="5398766" y="10223679"/>
            <a:ext cx="63142" cy="101240"/>
          </a:xfrm>
          <a:custGeom>
            <a:avLst/>
            <a:gdLst/>
            <a:ahLst/>
            <a:cxnLst>
              <a:cxn ang="0">
                <a:pos x="wd2" y="hd2"/>
              </a:cxn>
              <a:cxn ang="5400000">
                <a:pos x="wd2" y="hd2"/>
              </a:cxn>
              <a:cxn ang="10800000">
                <a:pos x="wd2" y="hd2"/>
              </a:cxn>
              <a:cxn ang="16200000">
                <a:pos x="wd2" y="hd2"/>
              </a:cxn>
            </a:cxnLst>
            <a:rect l="0" t="0" r="r" b="b"/>
            <a:pathLst>
              <a:path w="21600" h="21600" extrusionOk="0">
                <a:moveTo>
                  <a:pt x="4173" y="21600"/>
                </a:moveTo>
                <a:cubicBezTo>
                  <a:pt x="1841" y="21600"/>
                  <a:pt x="0" y="20524"/>
                  <a:pt x="0" y="18986"/>
                </a:cubicBezTo>
                <a:cubicBezTo>
                  <a:pt x="0" y="17372"/>
                  <a:pt x="1841" y="16219"/>
                  <a:pt x="4173" y="16219"/>
                </a:cubicBezTo>
                <a:cubicBezTo>
                  <a:pt x="9082" y="16219"/>
                  <a:pt x="13009" y="13836"/>
                  <a:pt x="13009" y="10915"/>
                </a:cubicBezTo>
                <a:cubicBezTo>
                  <a:pt x="13009" y="7764"/>
                  <a:pt x="9082" y="5381"/>
                  <a:pt x="4173" y="5381"/>
                </a:cubicBezTo>
                <a:cubicBezTo>
                  <a:pt x="1841" y="5381"/>
                  <a:pt x="0" y="4228"/>
                  <a:pt x="0" y="2767"/>
                </a:cubicBezTo>
                <a:cubicBezTo>
                  <a:pt x="0" y="1153"/>
                  <a:pt x="1841" y="0"/>
                  <a:pt x="4173" y="0"/>
                </a:cubicBezTo>
                <a:cubicBezTo>
                  <a:pt x="13745" y="0"/>
                  <a:pt x="21600" y="4843"/>
                  <a:pt x="21600" y="10915"/>
                </a:cubicBezTo>
                <a:cubicBezTo>
                  <a:pt x="21600" y="16757"/>
                  <a:pt x="13745" y="21600"/>
                  <a:pt x="417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3" name="Shape 3123"/>
          <p:cNvSpPr/>
          <p:nvPr/>
        </p:nvSpPr>
        <p:spPr>
          <a:xfrm>
            <a:off x="5208266" y="10210979"/>
            <a:ext cx="88543" cy="126643"/>
          </a:xfrm>
          <a:custGeom>
            <a:avLst/>
            <a:gdLst/>
            <a:ahLst/>
            <a:cxnLst>
              <a:cxn ang="0">
                <a:pos x="wd2" y="hd2"/>
              </a:cxn>
              <a:cxn ang="5400000">
                <a:pos x="wd2" y="hd2"/>
              </a:cxn>
              <a:cxn ang="10800000">
                <a:pos x="wd2" y="hd2"/>
              </a:cxn>
              <a:cxn ang="16200000">
                <a:pos x="wd2" y="hd2"/>
              </a:cxn>
            </a:cxnLst>
            <a:rect l="0" t="0" r="r" b="b"/>
            <a:pathLst>
              <a:path w="21600" h="21600" extrusionOk="0">
                <a:moveTo>
                  <a:pt x="18452" y="21600"/>
                </a:moveTo>
                <a:lnTo>
                  <a:pt x="6296" y="21600"/>
                </a:lnTo>
                <a:cubicBezTo>
                  <a:pt x="2711" y="21600"/>
                  <a:pt x="0" y="19703"/>
                  <a:pt x="0" y="17317"/>
                </a:cubicBezTo>
                <a:lnTo>
                  <a:pt x="0" y="4406"/>
                </a:lnTo>
                <a:cubicBezTo>
                  <a:pt x="0" y="1958"/>
                  <a:pt x="2711" y="0"/>
                  <a:pt x="6296" y="0"/>
                </a:cubicBezTo>
                <a:lnTo>
                  <a:pt x="18452" y="0"/>
                </a:lnTo>
                <a:cubicBezTo>
                  <a:pt x="20376" y="0"/>
                  <a:pt x="21600" y="1040"/>
                  <a:pt x="21600" y="2203"/>
                </a:cubicBezTo>
                <a:cubicBezTo>
                  <a:pt x="21600" y="3365"/>
                  <a:pt x="20376" y="4406"/>
                  <a:pt x="18452" y="4406"/>
                </a:cubicBezTo>
                <a:lnTo>
                  <a:pt x="6296" y="4406"/>
                </a:lnTo>
                <a:lnTo>
                  <a:pt x="6296" y="17317"/>
                </a:lnTo>
                <a:lnTo>
                  <a:pt x="18452" y="17317"/>
                </a:lnTo>
                <a:cubicBezTo>
                  <a:pt x="20376" y="17317"/>
                  <a:pt x="21600" y="18235"/>
                  <a:pt x="21600" y="19397"/>
                </a:cubicBezTo>
                <a:cubicBezTo>
                  <a:pt x="21600" y="20743"/>
                  <a:pt x="20376" y="21600"/>
                  <a:pt x="184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4" name="Shape 3124"/>
          <p:cNvSpPr/>
          <p:nvPr/>
        </p:nvSpPr>
        <p:spPr>
          <a:xfrm>
            <a:off x="5271750" y="10134117"/>
            <a:ext cx="113958" cy="279703"/>
          </a:xfrm>
          <a:custGeom>
            <a:avLst/>
            <a:gdLst/>
            <a:ahLst/>
            <a:cxnLst>
              <a:cxn ang="0">
                <a:pos x="wd2" y="hd2"/>
              </a:cxn>
              <a:cxn ang="5400000">
                <a:pos x="wd2" y="hd2"/>
              </a:cxn>
              <a:cxn ang="10800000">
                <a:pos x="wd2" y="hd2"/>
              </a:cxn>
              <a:cxn ang="16200000">
                <a:pos x="wd2" y="hd2"/>
              </a:cxn>
            </a:cxnLst>
            <a:rect l="0" t="0" r="r" b="b"/>
            <a:pathLst>
              <a:path w="21306" h="21529" extrusionOk="0">
                <a:moveTo>
                  <a:pt x="18891" y="21529"/>
                </a:moveTo>
                <a:cubicBezTo>
                  <a:pt x="18354" y="21529"/>
                  <a:pt x="17751" y="21474"/>
                  <a:pt x="17348" y="21307"/>
                </a:cubicBezTo>
                <a:lnTo>
                  <a:pt x="846" y="15429"/>
                </a:lnTo>
                <a:cubicBezTo>
                  <a:pt x="-160" y="15068"/>
                  <a:pt x="-294" y="14431"/>
                  <a:pt x="578" y="14015"/>
                </a:cubicBezTo>
                <a:cubicBezTo>
                  <a:pt x="1450" y="13599"/>
                  <a:pt x="2859" y="13599"/>
                  <a:pt x="3865" y="13959"/>
                </a:cubicBezTo>
                <a:lnTo>
                  <a:pt x="16476" y="18423"/>
                </a:lnTo>
                <a:lnTo>
                  <a:pt x="16476" y="3090"/>
                </a:lnTo>
                <a:lnTo>
                  <a:pt x="3865" y="7610"/>
                </a:lnTo>
                <a:cubicBezTo>
                  <a:pt x="2859" y="7970"/>
                  <a:pt x="1450" y="7915"/>
                  <a:pt x="578" y="7499"/>
                </a:cubicBezTo>
                <a:cubicBezTo>
                  <a:pt x="-294" y="7083"/>
                  <a:pt x="-160" y="6445"/>
                  <a:pt x="846" y="6085"/>
                </a:cubicBezTo>
                <a:lnTo>
                  <a:pt x="17348" y="234"/>
                </a:lnTo>
                <a:cubicBezTo>
                  <a:pt x="18019" y="-16"/>
                  <a:pt x="19025" y="-71"/>
                  <a:pt x="19897" y="95"/>
                </a:cubicBezTo>
                <a:cubicBezTo>
                  <a:pt x="20769" y="289"/>
                  <a:pt x="21306" y="567"/>
                  <a:pt x="21306" y="983"/>
                </a:cubicBezTo>
                <a:lnTo>
                  <a:pt x="21306" y="20531"/>
                </a:lnTo>
                <a:cubicBezTo>
                  <a:pt x="21306" y="20947"/>
                  <a:pt x="20769" y="21307"/>
                  <a:pt x="19897" y="21418"/>
                </a:cubicBezTo>
                <a:cubicBezTo>
                  <a:pt x="19629" y="21474"/>
                  <a:pt x="19159" y="21529"/>
                  <a:pt x="18891" y="2152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5" name="Shape 3125"/>
          <p:cNvSpPr/>
          <p:nvPr/>
        </p:nvSpPr>
        <p:spPr>
          <a:xfrm>
            <a:off x="4241479" y="10210979"/>
            <a:ext cx="88544" cy="126643"/>
          </a:xfrm>
          <a:custGeom>
            <a:avLst/>
            <a:gdLst/>
            <a:ahLst/>
            <a:cxnLst>
              <a:cxn ang="0">
                <a:pos x="wd2" y="hd2"/>
              </a:cxn>
              <a:cxn ang="5400000">
                <a:pos x="wd2" y="hd2"/>
              </a:cxn>
              <a:cxn ang="10800000">
                <a:pos x="wd2" y="hd2"/>
              </a:cxn>
              <a:cxn ang="16200000">
                <a:pos x="wd2" y="hd2"/>
              </a:cxn>
            </a:cxnLst>
            <a:rect l="0" t="0" r="r" b="b"/>
            <a:pathLst>
              <a:path w="21600" h="21600" extrusionOk="0">
                <a:moveTo>
                  <a:pt x="18465" y="21600"/>
                </a:moveTo>
                <a:lnTo>
                  <a:pt x="6271" y="21600"/>
                </a:lnTo>
                <a:cubicBezTo>
                  <a:pt x="2787" y="21600"/>
                  <a:pt x="0" y="19703"/>
                  <a:pt x="0" y="17317"/>
                </a:cubicBezTo>
                <a:lnTo>
                  <a:pt x="0" y="4406"/>
                </a:lnTo>
                <a:cubicBezTo>
                  <a:pt x="0" y="1958"/>
                  <a:pt x="2787" y="0"/>
                  <a:pt x="6271" y="0"/>
                </a:cubicBezTo>
                <a:lnTo>
                  <a:pt x="18465" y="0"/>
                </a:lnTo>
                <a:cubicBezTo>
                  <a:pt x="20119" y="0"/>
                  <a:pt x="21600" y="1040"/>
                  <a:pt x="21600" y="2203"/>
                </a:cubicBezTo>
                <a:cubicBezTo>
                  <a:pt x="21600" y="3365"/>
                  <a:pt x="20119" y="4406"/>
                  <a:pt x="18465" y="4406"/>
                </a:cubicBezTo>
                <a:lnTo>
                  <a:pt x="6271" y="4406"/>
                </a:lnTo>
                <a:lnTo>
                  <a:pt x="6271" y="17317"/>
                </a:lnTo>
                <a:lnTo>
                  <a:pt x="18465" y="17317"/>
                </a:lnTo>
                <a:cubicBezTo>
                  <a:pt x="20119" y="17317"/>
                  <a:pt x="21600" y="18235"/>
                  <a:pt x="21600" y="19397"/>
                </a:cubicBezTo>
                <a:cubicBezTo>
                  <a:pt x="21600" y="20743"/>
                  <a:pt x="20119" y="21600"/>
                  <a:pt x="1846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6" name="Shape 3126"/>
          <p:cNvSpPr/>
          <p:nvPr/>
        </p:nvSpPr>
        <p:spPr>
          <a:xfrm>
            <a:off x="4306143" y="10134117"/>
            <a:ext cx="114364" cy="279703"/>
          </a:xfrm>
          <a:custGeom>
            <a:avLst/>
            <a:gdLst/>
            <a:ahLst/>
            <a:cxnLst>
              <a:cxn ang="0">
                <a:pos x="wd2" y="hd2"/>
              </a:cxn>
              <a:cxn ang="5400000">
                <a:pos x="wd2" y="hd2"/>
              </a:cxn>
              <a:cxn ang="10800000">
                <a:pos x="wd2" y="hd2"/>
              </a:cxn>
              <a:cxn ang="16200000">
                <a:pos x="wd2" y="hd2"/>
              </a:cxn>
            </a:cxnLst>
            <a:rect l="0" t="0" r="r" b="b"/>
            <a:pathLst>
              <a:path w="21382" h="21529" extrusionOk="0">
                <a:moveTo>
                  <a:pt x="18960" y="21529"/>
                </a:moveTo>
                <a:cubicBezTo>
                  <a:pt x="18421" y="21529"/>
                  <a:pt x="17816" y="21474"/>
                  <a:pt x="17412" y="21307"/>
                </a:cubicBezTo>
                <a:lnTo>
                  <a:pt x="724" y="15429"/>
                </a:lnTo>
                <a:cubicBezTo>
                  <a:pt x="-218" y="15068"/>
                  <a:pt x="-218" y="14431"/>
                  <a:pt x="589" y="14015"/>
                </a:cubicBezTo>
                <a:cubicBezTo>
                  <a:pt x="1464" y="13599"/>
                  <a:pt x="2877" y="13599"/>
                  <a:pt x="3887" y="13959"/>
                </a:cubicBezTo>
                <a:lnTo>
                  <a:pt x="16537" y="18423"/>
                </a:lnTo>
                <a:lnTo>
                  <a:pt x="16537" y="3090"/>
                </a:lnTo>
                <a:lnTo>
                  <a:pt x="3887" y="7610"/>
                </a:lnTo>
                <a:cubicBezTo>
                  <a:pt x="2877" y="7970"/>
                  <a:pt x="1464" y="7915"/>
                  <a:pt x="589" y="7499"/>
                </a:cubicBezTo>
                <a:cubicBezTo>
                  <a:pt x="-218" y="7083"/>
                  <a:pt x="-218" y="6445"/>
                  <a:pt x="724" y="6085"/>
                </a:cubicBezTo>
                <a:lnTo>
                  <a:pt x="17412" y="234"/>
                </a:lnTo>
                <a:cubicBezTo>
                  <a:pt x="18152" y="-16"/>
                  <a:pt x="19094" y="-71"/>
                  <a:pt x="19969" y="95"/>
                </a:cubicBezTo>
                <a:cubicBezTo>
                  <a:pt x="20844" y="289"/>
                  <a:pt x="21382" y="567"/>
                  <a:pt x="21382" y="983"/>
                </a:cubicBezTo>
                <a:lnTo>
                  <a:pt x="21382" y="20531"/>
                </a:lnTo>
                <a:cubicBezTo>
                  <a:pt x="21382" y="20947"/>
                  <a:pt x="20844" y="21307"/>
                  <a:pt x="19969" y="21418"/>
                </a:cubicBezTo>
                <a:cubicBezTo>
                  <a:pt x="19700" y="21474"/>
                  <a:pt x="19296" y="21529"/>
                  <a:pt x="18960" y="2152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7" name="Shape 3127"/>
          <p:cNvSpPr/>
          <p:nvPr/>
        </p:nvSpPr>
        <p:spPr>
          <a:xfrm>
            <a:off x="4445857" y="10223355"/>
            <a:ext cx="102057" cy="101564"/>
          </a:xfrm>
          <a:custGeom>
            <a:avLst/>
            <a:gdLst/>
            <a:ahLst/>
            <a:cxnLst>
              <a:cxn ang="0">
                <a:pos x="wd2" y="hd2"/>
              </a:cxn>
              <a:cxn ang="5400000">
                <a:pos x="wd2" y="hd2"/>
              </a:cxn>
              <a:cxn ang="10800000">
                <a:pos x="wd2" y="hd2"/>
              </a:cxn>
              <a:cxn ang="16200000">
                <a:pos x="wd2" y="hd2"/>
              </a:cxn>
            </a:cxnLst>
            <a:rect l="0" t="0" r="r" b="b"/>
            <a:pathLst>
              <a:path w="21112" h="21335" extrusionOk="0">
                <a:moveTo>
                  <a:pt x="18506" y="21335"/>
                </a:moveTo>
                <a:cubicBezTo>
                  <a:pt x="17831" y="21335"/>
                  <a:pt x="17231" y="21183"/>
                  <a:pt x="16556" y="20577"/>
                </a:cubicBezTo>
                <a:lnTo>
                  <a:pt x="731" y="4510"/>
                </a:lnTo>
                <a:cubicBezTo>
                  <a:pt x="-244" y="3524"/>
                  <a:pt x="-244" y="1781"/>
                  <a:pt x="731" y="796"/>
                </a:cubicBezTo>
                <a:cubicBezTo>
                  <a:pt x="1781" y="-265"/>
                  <a:pt x="3431" y="-265"/>
                  <a:pt x="4481" y="796"/>
                </a:cubicBezTo>
                <a:lnTo>
                  <a:pt x="20381" y="16863"/>
                </a:lnTo>
                <a:cubicBezTo>
                  <a:pt x="21356" y="17849"/>
                  <a:pt x="21356" y="19592"/>
                  <a:pt x="20381" y="20577"/>
                </a:cubicBezTo>
                <a:cubicBezTo>
                  <a:pt x="19931" y="21183"/>
                  <a:pt x="19106" y="21335"/>
                  <a:pt x="18506" y="2133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8" name="Shape 3128"/>
          <p:cNvSpPr/>
          <p:nvPr/>
        </p:nvSpPr>
        <p:spPr>
          <a:xfrm>
            <a:off x="4445857" y="10223355"/>
            <a:ext cx="102057" cy="101564"/>
          </a:xfrm>
          <a:custGeom>
            <a:avLst/>
            <a:gdLst/>
            <a:ahLst/>
            <a:cxnLst>
              <a:cxn ang="0">
                <a:pos x="wd2" y="hd2"/>
              </a:cxn>
              <a:cxn ang="5400000">
                <a:pos x="wd2" y="hd2"/>
              </a:cxn>
              <a:cxn ang="10800000">
                <a:pos x="wd2" y="hd2"/>
              </a:cxn>
              <a:cxn ang="16200000">
                <a:pos x="wd2" y="hd2"/>
              </a:cxn>
            </a:cxnLst>
            <a:rect l="0" t="0" r="r" b="b"/>
            <a:pathLst>
              <a:path w="21112" h="21335" extrusionOk="0">
                <a:moveTo>
                  <a:pt x="2606" y="21335"/>
                </a:moveTo>
                <a:cubicBezTo>
                  <a:pt x="2006" y="21335"/>
                  <a:pt x="1331" y="21183"/>
                  <a:pt x="731" y="20577"/>
                </a:cubicBezTo>
                <a:cubicBezTo>
                  <a:pt x="-244" y="19592"/>
                  <a:pt x="-244" y="17849"/>
                  <a:pt x="731" y="16863"/>
                </a:cubicBezTo>
                <a:lnTo>
                  <a:pt x="16556" y="796"/>
                </a:lnTo>
                <a:cubicBezTo>
                  <a:pt x="17681" y="-265"/>
                  <a:pt x="19256" y="-265"/>
                  <a:pt x="20381" y="796"/>
                </a:cubicBezTo>
                <a:cubicBezTo>
                  <a:pt x="21356" y="1781"/>
                  <a:pt x="21356" y="3524"/>
                  <a:pt x="20381" y="4510"/>
                </a:cubicBezTo>
                <a:lnTo>
                  <a:pt x="4481" y="20577"/>
                </a:lnTo>
                <a:cubicBezTo>
                  <a:pt x="4031" y="21183"/>
                  <a:pt x="3206" y="21335"/>
                  <a:pt x="2606" y="2133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29" name="Shape 3129"/>
          <p:cNvSpPr/>
          <p:nvPr/>
        </p:nvSpPr>
        <p:spPr>
          <a:xfrm>
            <a:off x="6337136" y="10172824"/>
            <a:ext cx="88386" cy="202897"/>
          </a:xfrm>
          <a:custGeom>
            <a:avLst/>
            <a:gdLst/>
            <a:ahLst/>
            <a:cxnLst>
              <a:cxn ang="0">
                <a:pos x="wd2" y="hd2"/>
              </a:cxn>
              <a:cxn ang="5400000">
                <a:pos x="wd2" y="hd2"/>
              </a:cxn>
              <a:cxn ang="10800000">
                <a:pos x="wd2" y="hd2"/>
              </a:cxn>
              <a:cxn ang="16200000">
                <a:pos x="wd2" y="hd2"/>
              </a:cxn>
            </a:cxnLst>
            <a:rect l="0" t="0" r="r" b="b"/>
            <a:pathLst>
              <a:path w="21182" h="21438" extrusionOk="0">
                <a:moveTo>
                  <a:pt x="3096" y="21438"/>
                </a:moveTo>
                <a:cubicBezTo>
                  <a:pt x="1811" y="21438"/>
                  <a:pt x="525" y="21058"/>
                  <a:pt x="182" y="20489"/>
                </a:cubicBezTo>
                <a:cubicBezTo>
                  <a:pt x="-418" y="19844"/>
                  <a:pt x="525" y="19046"/>
                  <a:pt x="2153" y="18781"/>
                </a:cubicBezTo>
                <a:cubicBezTo>
                  <a:pt x="9953" y="17756"/>
                  <a:pt x="15011" y="14453"/>
                  <a:pt x="15011" y="10771"/>
                </a:cubicBezTo>
                <a:cubicBezTo>
                  <a:pt x="15011" y="7051"/>
                  <a:pt x="9782" y="3672"/>
                  <a:pt x="2153" y="2647"/>
                </a:cubicBezTo>
                <a:cubicBezTo>
                  <a:pt x="525" y="2381"/>
                  <a:pt x="-418" y="1660"/>
                  <a:pt x="182" y="939"/>
                </a:cubicBezTo>
                <a:cubicBezTo>
                  <a:pt x="696" y="218"/>
                  <a:pt x="2325" y="-162"/>
                  <a:pt x="3953" y="66"/>
                </a:cubicBezTo>
                <a:cubicBezTo>
                  <a:pt x="14325" y="1508"/>
                  <a:pt x="21182" y="5874"/>
                  <a:pt x="21182" y="10771"/>
                </a:cubicBezTo>
                <a:cubicBezTo>
                  <a:pt x="21182" y="15668"/>
                  <a:pt x="14325" y="19920"/>
                  <a:pt x="3953" y="21362"/>
                </a:cubicBezTo>
                <a:cubicBezTo>
                  <a:pt x="3611" y="21438"/>
                  <a:pt x="3439" y="21438"/>
                  <a:pt x="3096" y="2143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0" name="Shape 3130"/>
          <p:cNvSpPr/>
          <p:nvPr/>
        </p:nvSpPr>
        <p:spPr>
          <a:xfrm>
            <a:off x="6313166" y="10223679"/>
            <a:ext cx="63143" cy="101240"/>
          </a:xfrm>
          <a:custGeom>
            <a:avLst/>
            <a:gdLst/>
            <a:ahLst/>
            <a:cxnLst>
              <a:cxn ang="0">
                <a:pos x="wd2" y="hd2"/>
              </a:cxn>
              <a:cxn ang="5400000">
                <a:pos x="wd2" y="hd2"/>
              </a:cxn>
              <a:cxn ang="10800000">
                <a:pos x="wd2" y="hd2"/>
              </a:cxn>
              <a:cxn ang="16200000">
                <a:pos x="wd2" y="hd2"/>
              </a:cxn>
            </a:cxnLst>
            <a:rect l="0" t="0" r="r" b="b"/>
            <a:pathLst>
              <a:path w="21600" h="21600" extrusionOk="0">
                <a:moveTo>
                  <a:pt x="4173" y="21600"/>
                </a:moveTo>
                <a:cubicBezTo>
                  <a:pt x="1841" y="21600"/>
                  <a:pt x="0" y="20524"/>
                  <a:pt x="0" y="18986"/>
                </a:cubicBezTo>
                <a:cubicBezTo>
                  <a:pt x="0" y="17372"/>
                  <a:pt x="1841" y="16219"/>
                  <a:pt x="4173" y="16219"/>
                </a:cubicBezTo>
                <a:cubicBezTo>
                  <a:pt x="9082" y="16219"/>
                  <a:pt x="13009" y="13836"/>
                  <a:pt x="13009" y="10915"/>
                </a:cubicBezTo>
                <a:cubicBezTo>
                  <a:pt x="13009" y="7764"/>
                  <a:pt x="9082" y="5381"/>
                  <a:pt x="4173" y="5381"/>
                </a:cubicBezTo>
                <a:cubicBezTo>
                  <a:pt x="1841" y="5381"/>
                  <a:pt x="0" y="4228"/>
                  <a:pt x="0" y="2767"/>
                </a:cubicBezTo>
                <a:cubicBezTo>
                  <a:pt x="0" y="1153"/>
                  <a:pt x="1841" y="0"/>
                  <a:pt x="4173" y="0"/>
                </a:cubicBezTo>
                <a:cubicBezTo>
                  <a:pt x="13745" y="0"/>
                  <a:pt x="21600" y="4843"/>
                  <a:pt x="21600" y="10915"/>
                </a:cubicBezTo>
                <a:cubicBezTo>
                  <a:pt x="21600" y="16757"/>
                  <a:pt x="13745" y="21600"/>
                  <a:pt x="417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1" name="Shape 3131"/>
          <p:cNvSpPr/>
          <p:nvPr/>
        </p:nvSpPr>
        <p:spPr>
          <a:xfrm>
            <a:off x="6122666" y="10210979"/>
            <a:ext cx="88543" cy="126643"/>
          </a:xfrm>
          <a:custGeom>
            <a:avLst/>
            <a:gdLst/>
            <a:ahLst/>
            <a:cxnLst>
              <a:cxn ang="0">
                <a:pos x="wd2" y="hd2"/>
              </a:cxn>
              <a:cxn ang="5400000">
                <a:pos x="wd2" y="hd2"/>
              </a:cxn>
              <a:cxn ang="10800000">
                <a:pos x="wd2" y="hd2"/>
              </a:cxn>
              <a:cxn ang="16200000">
                <a:pos x="wd2" y="hd2"/>
              </a:cxn>
            </a:cxnLst>
            <a:rect l="0" t="0" r="r" b="b"/>
            <a:pathLst>
              <a:path w="21600" h="21600" extrusionOk="0">
                <a:moveTo>
                  <a:pt x="18452" y="21600"/>
                </a:moveTo>
                <a:lnTo>
                  <a:pt x="6296" y="21600"/>
                </a:lnTo>
                <a:cubicBezTo>
                  <a:pt x="2711" y="21600"/>
                  <a:pt x="0" y="19703"/>
                  <a:pt x="0" y="17317"/>
                </a:cubicBezTo>
                <a:lnTo>
                  <a:pt x="0" y="4406"/>
                </a:lnTo>
                <a:cubicBezTo>
                  <a:pt x="0" y="1958"/>
                  <a:pt x="2711" y="0"/>
                  <a:pt x="6296" y="0"/>
                </a:cubicBezTo>
                <a:lnTo>
                  <a:pt x="18452" y="0"/>
                </a:lnTo>
                <a:cubicBezTo>
                  <a:pt x="20376" y="0"/>
                  <a:pt x="21600" y="1040"/>
                  <a:pt x="21600" y="2203"/>
                </a:cubicBezTo>
                <a:cubicBezTo>
                  <a:pt x="21600" y="3365"/>
                  <a:pt x="20376" y="4406"/>
                  <a:pt x="18452" y="4406"/>
                </a:cubicBezTo>
                <a:lnTo>
                  <a:pt x="6296" y="4406"/>
                </a:lnTo>
                <a:lnTo>
                  <a:pt x="6296" y="17317"/>
                </a:lnTo>
                <a:lnTo>
                  <a:pt x="18452" y="17317"/>
                </a:lnTo>
                <a:cubicBezTo>
                  <a:pt x="20376" y="17317"/>
                  <a:pt x="21600" y="18235"/>
                  <a:pt x="21600" y="19397"/>
                </a:cubicBezTo>
                <a:cubicBezTo>
                  <a:pt x="21600" y="20743"/>
                  <a:pt x="20376" y="21600"/>
                  <a:pt x="184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2" name="Shape 3132"/>
          <p:cNvSpPr/>
          <p:nvPr/>
        </p:nvSpPr>
        <p:spPr>
          <a:xfrm>
            <a:off x="6186155" y="10134117"/>
            <a:ext cx="113952" cy="279703"/>
          </a:xfrm>
          <a:custGeom>
            <a:avLst/>
            <a:gdLst/>
            <a:ahLst/>
            <a:cxnLst>
              <a:cxn ang="0">
                <a:pos x="wd2" y="hd2"/>
              </a:cxn>
              <a:cxn ang="5400000">
                <a:pos x="wd2" y="hd2"/>
              </a:cxn>
              <a:cxn ang="10800000">
                <a:pos x="wd2" y="hd2"/>
              </a:cxn>
              <a:cxn ang="16200000">
                <a:pos x="wd2" y="hd2"/>
              </a:cxn>
            </a:cxnLst>
            <a:rect l="0" t="0" r="r" b="b"/>
            <a:pathLst>
              <a:path w="21305" h="21529" extrusionOk="0">
                <a:moveTo>
                  <a:pt x="18883" y="21529"/>
                </a:moveTo>
                <a:cubicBezTo>
                  <a:pt x="18344" y="21529"/>
                  <a:pt x="17739" y="21474"/>
                  <a:pt x="17335" y="21307"/>
                </a:cubicBezTo>
                <a:lnTo>
                  <a:pt x="849" y="15429"/>
                </a:lnTo>
                <a:cubicBezTo>
                  <a:pt x="-160" y="15068"/>
                  <a:pt x="-295" y="14431"/>
                  <a:pt x="580" y="14015"/>
                </a:cubicBezTo>
                <a:cubicBezTo>
                  <a:pt x="1455" y="13599"/>
                  <a:pt x="2868" y="13599"/>
                  <a:pt x="3877" y="13959"/>
                </a:cubicBezTo>
                <a:lnTo>
                  <a:pt x="16527" y="18423"/>
                </a:lnTo>
                <a:lnTo>
                  <a:pt x="16527" y="3090"/>
                </a:lnTo>
                <a:lnTo>
                  <a:pt x="3877" y="7610"/>
                </a:lnTo>
                <a:cubicBezTo>
                  <a:pt x="2868" y="7970"/>
                  <a:pt x="1455" y="7915"/>
                  <a:pt x="580" y="7499"/>
                </a:cubicBezTo>
                <a:cubicBezTo>
                  <a:pt x="-295" y="7083"/>
                  <a:pt x="-160" y="6445"/>
                  <a:pt x="849" y="6085"/>
                </a:cubicBezTo>
                <a:lnTo>
                  <a:pt x="17335" y="234"/>
                </a:lnTo>
                <a:cubicBezTo>
                  <a:pt x="18008" y="-16"/>
                  <a:pt x="19017" y="-71"/>
                  <a:pt x="19892" y="95"/>
                </a:cubicBezTo>
                <a:cubicBezTo>
                  <a:pt x="20699" y="289"/>
                  <a:pt x="21305" y="567"/>
                  <a:pt x="21305" y="983"/>
                </a:cubicBezTo>
                <a:lnTo>
                  <a:pt x="21305" y="20531"/>
                </a:lnTo>
                <a:cubicBezTo>
                  <a:pt x="21305" y="20947"/>
                  <a:pt x="20699" y="21307"/>
                  <a:pt x="19892" y="21418"/>
                </a:cubicBezTo>
                <a:cubicBezTo>
                  <a:pt x="19623" y="21474"/>
                  <a:pt x="19152" y="21529"/>
                  <a:pt x="18883" y="2152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3" name="Shape 3133"/>
          <p:cNvSpPr/>
          <p:nvPr/>
        </p:nvSpPr>
        <p:spPr>
          <a:xfrm>
            <a:off x="7137698" y="10122679"/>
            <a:ext cx="152930" cy="126043"/>
          </a:xfrm>
          <a:custGeom>
            <a:avLst/>
            <a:gdLst/>
            <a:ahLst/>
            <a:cxnLst>
              <a:cxn ang="0">
                <a:pos x="wd2" y="hd2"/>
              </a:cxn>
              <a:cxn ang="5400000">
                <a:pos x="wd2" y="hd2"/>
              </a:cxn>
              <a:cxn ang="10800000">
                <a:pos x="wd2" y="hd2"/>
              </a:cxn>
              <a:cxn ang="16200000">
                <a:pos x="wd2" y="hd2"/>
              </a:cxn>
            </a:cxnLst>
            <a:rect l="0" t="0" r="r" b="b"/>
            <a:pathLst>
              <a:path w="21067" h="21232" extrusionOk="0">
                <a:moveTo>
                  <a:pt x="3180" y="21232"/>
                </a:moveTo>
                <a:cubicBezTo>
                  <a:pt x="2433" y="21232"/>
                  <a:pt x="1687" y="20689"/>
                  <a:pt x="1488" y="19784"/>
                </a:cubicBezTo>
                <a:lnTo>
                  <a:pt x="642" y="17129"/>
                </a:lnTo>
                <a:cubicBezTo>
                  <a:pt x="-304" y="13931"/>
                  <a:pt x="-204" y="10372"/>
                  <a:pt x="940" y="7295"/>
                </a:cubicBezTo>
                <a:cubicBezTo>
                  <a:pt x="2234" y="4217"/>
                  <a:pt x="4325" y="1925"/>
                  <a:pt x="6962" y="778"/>
                </a:cubicBezTo>
                <a:cubicBezTo>
                  <a:pt x="9600" y="-368"/>
                  <a:pt x="12437" y="-247"/>
                  <a:pt x="14975" y="1140"/>
                </a:cubicBezTo>
                <a:cubicBezTo>
                  <a:pt x="17464" y="2588"/>
                  <a:pt x="19504" y="5123"/>
                  <a:pt x="20450" y="8320"/>
                </a:cubicBezTo>
                <a:lnTo>
                  <a:pt x="20948" y="9708"/>
                </a:lnTo>
                <a:cubicBezTo>
                  <a:pt x="21296" y="10854"/>
                  <a:pt x="20848" y="12121"/>
                  <a:pt x="20002" y="12544"/>
                </a:cubicBezTo>
                <a:cubicBezTo>
                  <a:pt x="19056" y="13026"/>
                  <a:pt x="18111" y="12544"/>
                  <a:pt x="17713" y="11518"/>
                </a:cubicBezTo>
                <a:lnTo>
                  <a:pt x="17165" y="9949"/>
                </a:lnTo>
                <a:cubicBezTo>
                  <a:pt x="16419" y="7657"/>
                  <a:pt x="15174" y="6028"/>
                  <a:pt x="13482" y="5002"/>
                </a:cubicBezTo>
                <a:cubicBezTo>
                  <a:pt x="11790" y="4097"/>
                  <a:pt x="9899" y="3976"/>
                  <a:pt x="8107" y="4760"/>
                </a:cubicBezTo>
                <a:cubicBezTo>
                  <a:pt x="6315" y="5485"/>
                  <a:pt x="4972" y="7053"/>
                  <a:pt x="4225" y="9105"/>
                </a:cubicBezTo>
                <a:cubicBezTo>
                  <a:pt x="3379" y="11277"/>
                  <a:pt x="3279" y="13569"/>
                  <a:pt x="3877" y="15621"/>
                </a:cubicBezTo>
                <a:lnTo>
                  <a:pt x="4723" y="18396"/>
                </a:lnTo>
                <a:cubicBezTo>
                  <a:pt x="5071" y="19543"/>
                  <a:pt x="4623" y="20689"/>
                  <a:pt x="3678" y="21111"/>
                </a:cubicBezTo>
                <a:cubicBezTo>
                  <a:pt x="3478" y="21232"/>
                  <a:pt x="3279" y="21232"/>
                  <a:pt x="3180" y="2123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4" name="Shape 3134"/>
          <p:cNvSpPr/>
          <p:nvPr/>
        </p:nvSpPr>
        <p:spPr>
          <a:xfrm>
            <a:off x="7086279" y="10223679"/>
            <a:ext cx="255228" cy="202842"/>
          </a:xfrm>
          <a:custGeom>
            <a:avLst/>
            <a:gdLst/>
            <a:ahLst/>
            <a:cxnLst>
              <a:cxn ang="0">
                <a:pos x="wd2" y="hd2"/>
              </a:cxn>
              <a:cxn ang="5400000">
                <a:pos x="wd2" y="hd2"/>
              </a:cxn>
              <a:cxn ang="10800000">
                <a:pos x="wd2" y="hd2"/>
              </a:cxn>
              <a:cxn ang="16200000">
                <a:pos x="wd2" y="hd2"/>
              </a:cxn>
            </a:cxnLst>
            <a:rect l="0" t="0" r="r" b="b"/>
            <a:pathLst>
              <a:path w="21600" h="21600" extrusionOk="0">
                <a:moveTo>
                  <a:pt x="3238" y="2676"/>
                </a:moveTo>
                <a:cubicBezTo>
                  <a:pt x="2658" y="2676"/>
                  <a:pt x="2200" y="3326"/>
                  <a:pt x="2200" y="4052"/>
                </a:cubicBezTo>
                <a:lnTo>
                  <a:pt x="2200" y="17548"/>
                </a:lnTo>
                <a:cubicBezTo>
                  <a:pt x="2200" y="18274"/>
                  <a:pt x="2658" y="18847"/>
                  <a:pt x="3238" y="18847"/>
                </a:cubicBezTo>
                <a:lnTo>
                  <a:pt x="18362" y="18847"/>
                </a:lnTo>
                <a:cubicBezTo>
                  <a:pt x="18942" y="18847"/>
                  <a:pt x="19400" y="18274"/>
                  <a:pt x="19400" y="17548"/>
                </a:cubicBezTo>
                <a:lnTo>
                  <a:pt x="19400" y="4052"/>
                </a:lnTo>
                <a:cubicBezTo>
                  <a:pt x="19400" y="3326"/>
                  <a:pt x="18942" y="2676"/>
                  <a:pt x="18362" y="2676"/>
                </a:cubicBezTo>
                <a:lnTo>
                  <a:pt x="3238" y="2676"/>
                </a:lnTo>
                <a:close/>
                <a:moveTo>
                  <a:pt x="18362" y="21600"/>
                </a:moveTo>
                <a:lnTo>
                  <a:pt x="3238" y="21600"/>
                </a:lnTo>
                <a:cubicBezTo>
                  <a:pt x="1497" y="21600"/>
                  <a:pt x="0" y="19727"/>
                  <a:pt x="0" y="17548"/>
                </a:cubicBezTo>
                <a:lnTo>
                  <a:pt x="0" y="4052"/>
                </a:lnTo>
                <a:cubicBezTo>
                  <a:pt x="0" y="1759"/>
                  <a:pt x="1497" y="0"/>
                  <a:pt x="3238" y="0"/>
                </a:cubicBezTo>
                <a:lnTo>
                  <a:pt x="18362" y="0"/>
                </a:lnTo>
                <a:cubicBezTo>
                  <a:pt x="20134" y="0"/>
                  <a:pt x="21600" y="1759"/>
                  <a:pt x="21600" y="4052"/>
                </a:cubicBezTo>
                <a:lnTo>
                  <a:pt x="21600" y="17548"/>
                </a:lnTo>
                <a:cubicBezTo>
                  <a:pt x="21600" y="19727"/>
                  <a:pt x="20134" y="21600"/>
                  <a:pt x="1836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5" name="Shape 3135"/>
          <p:cNvSpPr/>
          <p:nvPr/>
        </p:nvSpPr>
        <p:spPr>
          <a:xfrm>
            <a:off x="7187879" y="10274479"/>
            <a:ext cx="50440" cy="50438"/>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4937" y="21600"/>
                  <a:pt x="0" y="16783"/>
                  <a:pt x="0" y="10722"/>
                </a:cubicBezTo>
                <a:cubicBezTo>
                  <a:pt x="0" y="4817"/>
                  <a:pt x="4937" y="0"/>
                  <a:pt x="10800" y="0"/>
                </a:cubicBezTo>
                <a:cubicBezTo>
                  <a:pt x="16663" y="0"/>
                  <a:pt x="21600" y="4817"/>
                  <a:pt x="21600" y="10722"/>
                </a:cubicBezTo>
                <a:cubicBezTo>
                  <a:pt x="21600" y="16783"/>
                  <a:pt x="16663"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6" name="Shape 3136"/>
          <p:cNvSpPr/>
          <p:nvPr/>
        </p:nvSpPr>
        <p:spPr>
          <a:xfrm>
            <a:off x="7200579" y="10299879"/>
            <a:ext cx="26618" cy="63143"/>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19759"/>
                  <a:pt x="0" y="17427"/>
                </a:cubicBezTo>
                <a:lnTo>
                  <a:pt x="0" y="4418"/>
                </a:lnTo>
                <a:cubicBezTo>
                  <a:pt x="0" y="1841"/>
                  <a:pt x="5100" y="0"/>
                  <a:pt x="10800" y="0"/>
                </a:cubicBezTo>
                <a:cubicBezTo>
                  <a:pt x="16500" y="0"/>
                  <a:pt x="21600" y="1841"/>
                  <a:pt x="21600" y="4418"/>
                </a:cubicBezTo>
                <a:lnTo>
                  <a:pt x="21600" y="17427"/>
                </a:lnTo>
                <a:cubicBezTo>
                  <a:pt x="21600" y="19759"/>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7" name="Shape 3137"/>
          <p:cNvSpPr/>
          <p:nvPr/>
        </p:nvSpPr>
        <p:spPr>
          <a:xfrm>
            <a:off x="8026079" y="10223679"/>
            <a:ext cx="253642" cy="202842"/>
          </a:xfrm>
          <a:custGeom>
            <a:avLst/>
            <a:gdLst/>
            <a:ahLst/>
            <a:cxnLst>
              <a:cxn ang="0">
                <a:pos x="wd2" y="hd2"/>
              </a:cxn>
              <a:cxn ang="5400000">
                <a:pos x="wd2" y="hd2"/>
              </a:cxn>
              <a:cxn ang="10800000">
                <a:pos x="wd2" y="hd2"/>
              </a:cxn>
              <a:cxn ang="16200000">
                <a:pos x="wd2" y="hd2"/>
              </a:cxn>
            </a:cxnLst>
            <a:rect l="0" t="0" r="r" b="b"/>
            <a:pathLst>
              <a:path w="21600" h="21600" extrusionOk="0">
                <a:moveTo>
                  <a:pt x="3248" y="2676"/>
                </a:moveTo>
                <a:cubicBezTo>
                  <a:pt x="2604" y="2676"/>
                  <a:pt x="2145" y="3326"/>
                  <a:pt x="2145" y="4052"/>
                </a:cubicBezTo>
                <a:lnTo>
                  <a:pt x="2145" y="17548"/>
                </a:lnTo>
                <a:cubicBezTo>
                  <a:pt x="2145" y="18274"/>
                  <a:pt x="2604" y="18847"/>
                  <a:pt x="3248" y="18847"/>
                </a:cubicBezTo>
                <a:lnTo>
                  <a:pt x="18352" y="18847"/>
                </a:lnTo>
                <a:cubicBezTo>
                  <a:pt x="18934" y="18847"/>
                  <a:pt x="19455" y="18274"/>
                  <a:pt x="19455" y="17548"/>
                </a:cubicBezTo>
                <a:lnTo>
                  <a:pt x="19455" y="4052"/>
                </a:lnTo>
                <a:cubicBezTo>
                  <a:pt x="19455" y="3326"/>
                  <a:pt x="18934" y="2676"/>
                  <a:pt x="18352" y="2676"/>
                </a:cubicBezTo>
                <a:lnTo>
                  <a:pt x="3248" y="2676"/>
                </a:lnTo>
                <a:close/>
                <a:moveTo>
                  <a:pt x="18352" y="21600"/>
                </a:moveTo>
                <a:lnTo>
                  <a:pt x="3248" y="21600"/>
                </a:lnTo>
                <a:cubicBezTo>
                  <a:pt x="1440" y="21600"/>
                  <a:pt x="0" y="19727"/>
                  <a:pt x="0" y="17548"/>
                </a:cubicBezTo>
                <a:lnTo>
                  <a:pt x="0" y="4052"/>
                </a:lnTo>
                <a:cubicBezTo>
                  <a:pt x="0" y="1759"/>
                  <a:pt x="1440" y="0"/>
                  <a:pt x="3248" y="0"/>
                </a:cubicBezTo>
                <a:lnTo>
                  <a:pt x="18352" y="0"/>
                </a:lnTo>
                <a:cubicBezTo>
                  <a:pt x="20160" y="0"/>
                  <a:pt x="21600" y="1759"/>
                  <a:pt x="21600" y="4052"/>
                </a:cubicBezTo>
                <a:lnTo>
                  <a:pt x="21600" y="17548"/>
                </a:lnTo>
                <a:cubicBezTo>
                  <a:pt x="21600" y="19727"/>
                  <a:pt x="20160" y="21600"/>
                  <a:pt x="1835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8" name="Shape 3138"/>
          <p:cNvSpPr/>
          <p:nvPr/>
        </p:nvSpPr>
        <p:spPr>
          <a:xfrm>
            <a:off x="8127679" y="10274479"/>
            <a:ext cx="50446" cy="50438"/>
          </a:xfrm>
          <a:custGeom>
            <a:avLst/>
            <a:gdLst/>
            <a:ahLst/>
            <a:cxnLst>
              <a:cxn ang="0">
                <a:pos x="wd2" y="hd2"/>
              </a:cxn>
              <a:cxn ang="5400000">
                <a:pos x="wd2" y="hd2"/>
              </a:cxn>
              <a:cxn ang="10800000">
                <a:pos x="wd2" y="hd2"/>
              </a:cxn>
              <a:cxn ang="16200000">
                <a:pos x="wd2" y="hd2"/>
              </a:cxn>
            </a:cxnLst>
            <a:rect l="0" t="0" r="r" b="b"/>
            <a:pathLst>
              <a:path w="21600" h="21600" extrusionOk="0">
                <a:moveTo>
                  <a:pt x="10648" y="21600"/>
                </a:moveTo>
                <a:cubicBezTo>
                  <a:pt x="4715" y="21600"/>
                  <a:pt x="0" y="16783"/>
                  <a:pt x="0" y="10722"/>
                </a:cubicBezTo>
                <a:cubicBezTo>
                  <a:pt x="0" y="4817"/>
                  <a:pt x="4715" y="0"/>
                  <a:pt x="10648" y="0"/>
                </a:cubicBezTo>
                <a:cubicBezTo>
                  <a:pt x="16732" y="0"/>
                  <a:pt x="21600" y="4817"/>
                  <a:pt x="21600" y="10722"/>
                </a:cubicBezTo>
                <a:cubicBezTo>
                  <a:pt x="21600" y="16783"/>
                  <a:pt x="16732" y="21600"/>
                  <a:pt x="1064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39" name="Shape 3139"/>
          <p:cNvSpPr/>
          <p:nvPr/>
        </p:nvSpPr>
        <p:spPr>
          <a:xfrm>
            <a:off x="8140379" y="10299879"/>
            <a:ext cx="25044" cy="63143"/>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19759"/>
                  <a:pt x="0" y="17427"/>
                </a:cubicBezTo>
                <a:lnTo>
                  <a:pt x="0" y="4418"/>
                </a:lnTo>
                <a:cubicBezTo>
                  <a:pt x="0" y="1841"/>
                  <a:pt x="4629" y="0"/>
                  <a:pt x="10491" y="0"/>
                </a:cubicBezTo>
                <a:cubicBezTo>
                  <a:pt x="16971" y="0"/>
                  <a:pt x="21600" y="1841"/>
                  <a:pt x="21600" y="4418"/>
                </a:cubicBezTo>
                <a:lnTo>
                  <a:pt x="21600" y="17427"/>
                </a:lnTo>
                <a:cubicBezTo>
                  <a:pt x="21600" y="19759"/>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0" name="Shape 3140"/>
          <p:cNvSpPr/>
          <p:nvPr/>
        </p:nvSpPr>
        <p:spPr>
          <a:xfrm>
            <a:off x="8203879" y="10185579"/>
            <a:ext cx="25044" cy="58381"/>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19347"/>
                  <a:pt x="0" y="16829"/>
                </a:cubicBezTo>
                <a:lnTo>
                  <a:pt x="0" y="4771"/>
                </a:lnTo>
                <a:cubicBezTo>
                  <a:pt x="0" y="1988"/>
                  <a:pt x="4629" y="0"/>
                  <a:pt x="11109" y="0"/>
                </a:cubicBezTo>
                <a:cubicBezTo>
                  <a:pt x="16971" y="0"/>
                  <a:pt x="21600" y="1988"/>
                  <a:pt x="21600" y="4771"/>
                </a:cubicBezTo>
                <a:lnTo>
                  <a:pt x="21600" y="16829"/>
                </a:lnTo>
                <a:cubicBezTo>
                  <a:pt x="21600" y="19347"/>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1" name="Shape 3141"/>
          <p:cNvSpPr/>
          <p:nvPr/>
        </p:nvSpPr>
        <p:spPr>
          <a:xfrm>
            <a:off x="8076880" y="10185579"/>
            <a:ext cx="26619" cy="61554"/>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19832"/>
                  <a:pt x="0" y="17053"/>
                </a:cubicBezTo>
                <a:lnTo>
                  <a:pt x="0" y="4547"/>
                </a:lnTo>
                <a:cubicBezTo>
                  <a:pt x="0" y="1895"/>
                  <a:pt x="5100" y="0"/>
                  <a:pt x="10800" y="0"/>
                </a:cubicBezTo>
                <a:cubicBezTo>
                  <a:pt x="16500" y="0"/>
                  <a:pt x="21600" y="1895"/>
                  <a:pt x="21600" y="4547"/>
                </a:cubicBezTo>
                <a:lnTo>
                  <a:pt x="21600" y="17053"/>
                </a:lnTo>
                <a:cubicBezTo>
                  <a:pt x="21600" y="19832"/>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2" name="Shape 3142"/>
          <p:cNvSpPr/>
          <p:nvPr/>
        </p:nvSpPr>
        <p:spPr>
          <a:xfrm>
            <a:off x="8076880" y="10122079"/>
            <a:ext cx="152042" cy="88541"/>
          </a:xfrm>
          <a:custGeom>
            <a:avLst/>
            <a:gdLst/>
            <a:ahLst/>
            <a:cxnLst>
              <a:cxn ang="0">
                <a:pos x="wd2" y="hd2"/>
              </a:cxn>
              <a:cxn ang="5400000">
                <a:pos x="wd2" y="hd2"/>
              </a:cxn>
              <a:cxn ang="10800000">
                <a:pos x="wd2" y="hd2"/>
              </a:cxn>
              <a:cxn ang="16200000">
                <a:pos x="wd2" y="hd2"/>
              </a:cxn>
            </a:cxnLst>
            <a:rect l="0" t="0" r="r" b="b"/>
            <a:pathLst>
              <a:path w="21600" h="21600" extrusionOk="0">
                <a:moveTo>
                  <a:pt x="19864" y="21600"/>
                </a:moveTo>
                <a:cubicBezTo>
                  <a:pt x="18791" y="21600"/>
                  <a:pt x="18026" y="20283"/>
                  <a:pt x="18026" y="18615"/>
                </a:cubicBezTo>
                <a:cubicBezTo>
                  <a:pt x="18026" y="11766"/>
                  <a:pt x="14809" y="6146"/>
                  <a:pt x="10826" y="6146"/>
                </a:cubicBezTo>
                <a:cubicBezTo>
                  <a:pt x="6894" y="6146"/>
                  <a:pt x="3677" y="11766"/>
                  <a:pt x="3677" y="18615"/>
                </a:cubicBezTo>
                <a:cubicBezTo>
                  <a:pt x="3677" y="20283"/>
                  <a:pt x="2809" y="21600"/>
                  <a:pt x="1838" y="21600"/>
                </a:cubicBezTo>
                <a:cubicBezTo>
                  <a:pt x="868" y="21600"/>
                  <a:pt x="0" y="20283"/>
                  <a:pt x="0" y="18615"/>
                </a:cubicBezTo>
                <a:cubicBezTo>
                  <a:pt x="0" y="8429"/>
                  <a:pt x="4851" y="0"/>
                  <a:pt x="10826" y="0"/>
                </a:cubicBezTo>
                <a:cubicBezTo>
                  <a:pt x="16749" y="0"/>
                  <a:pt x="21600" y="8429"/>
                  <a:pt x="21600" y="18615"/>
                </a:cubicBezTo>
                <a:cubicBezTo>
                  <a:pt x="21600" y="20283"/>
                  <a:pt x="20834" y="21600"/>
                  <a:pt x="1986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3" name="Shape 3143"/>
          <p:cNvSpPr/>
          <p:nvPr/>
        </p:nvSpPr>
        <p:spPr>
          <a:xfrm>
            <a:off x="6209979" y="8204380"/>
            <a:ext cx="126642" cy="126642"/>
          </a:xfrm>
          <a:custGeom>
            <a:avLst/>
            <a:gdLst/>
            <a:ahLst/>
            <a:cxnLst>
              <a:cxn ang="0">
                <a:pos x="wd2" y="hd2"/>
              </a:cxn>
              <a:cxn ang="5400000">
                <a:pos x="wd2" y="hd2"/>
              </a:cxn>
              <a:cxn ang="10800000">
                <a:pos x="wd2" y="hd2"/>
              </a:cxn>
              <a:cxn ang="16200000">
                <a:pos x="wd2" y="hd2"/>
              </a:cxn>
            </a:cxnLst>
            <a:rect l="0" t="0" r="r" b="b"/>
            <a:pathLst>
              <a:path w="21600" h="21600" extrusionOk="0">
                <a:moveTo>
                  <a:pt x="10892" y="4406"/>
                </a:moveTo>
                <a:cubicBezTo>
                  <a:pt x="7282" y="4406"/>
                  <a:pt x="4406" y="7220"/>
                  <a:pt x="4406" y="10831"/>
                </a:cubicBezTo>
                <a:cubicBezTo>
                  <a:pt x="4406" y="14380"/>
                  <a:pt x="7282" y="17317"/>
                  <a:pt x="10892" y="17317"/>
                </a:cubicBezTo>
                <a:cubicBezTo>
                  <a:pt x="14318" y="17317"/>
                  <a:pt x="17317" y="14380"/>
                  <a:pt x="17317" y="10831"/>
                </a:cubicBezTo>
                <a:cubicBezTo>
                  <a:pt x="17317" y="7220"/>
                  <a:pt x="14318" y="4406"/>
                  <a:pt x="10892" y="4406"/>
                </a:cubicBezTo>
                <a:close/>
                <a:moveTo>
                  <a:pt x="10892" y="21600"/>
                </a:moveTo>
                <a:cubicBezTo>
                  <a:pt x="4956" y="21600"/>
                  <a:pt x="0" y="16827"/>
                  <a:pt x="0" y="10831"/>
                </a:cubicBezTo>
                <a:cubicBezTo>
                  <a:pt x="0" y="4895"/>
                  <a:pt x="4956" y="0"/>
                  <a:pt x="10892" y="0"/>
                </a:cubicBezTo>
                <a:cubicBezTo>
                  <a:pt x="16766" y="0"/>
                  <a:pt x="21600" y="4895"/>
                  <a:pt x="21600" y="10831"/>
                </a:cubicBezTo>
                <a:cubicBezTo>
                  <a:pt x="21600" y="16827"/>
                  <a:pt x="16766" y="21600"/>
                  <a:pt x="1089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4" name="Shape 3144"/>
          <p:cNvSpPr/>
          <p:nvPr/>
        </p:nvSpPr>
        <p:spPr>
          <a:xfrm>
            <a:off x="6122666" y="8115480"/>
            <a:ext cx="304441" cy="304442"/>
          </a:xfrm>
          <a:custGeom>
            <a:avLst/>
            <a:gdLst/>
            <a:ahLst/>
            <a:cxnLst>
              <a:cxn ang="0">
                <a:pos x="wd2" y="hd2"/>
              </a:cxn>
              <a:cxn ang="5400000">
                <a:pos x="wd2" y="hd2"/>
              </a:cxn>
              <a:cxn ang="10800000">
                <a:pos x="wd2" y="hd2"/>
              </a:cxn>
              <a:cxn ang="16200000">
                <a:pos x="wd2" y="hd2"/>
              </a:cxn>
            </a:cxnLst>
            <a:rect l="0" t="0" r="r" b="b"/>
            <a:pathLst>
              <a:path w="21600" h="21600" extrusionOk="0">
                <a:moveTo>
                  <a:pt x="10276" y="19815"/>
                </a:moveTo>
                <a:lnTo>
                  <a:pt x="11324" y="19815"/>
                </a:lnTo>
                <a:lnTo>
                  <a:pt x="11554" y="17979"/>
                </a:lnTo>
                <a:cubicBezTo>
                  <a:pt x="11605" y="17596"/>
                  <a:pt x="11861" y="17265"/>
                  <a:pt x="12244" y="17214"/>
                </a:cubicBezTo>
                <a:cubicBezTo>
                  <a:pt x="12960" y="17061"/>
                  <a:pt x="13650" y="16729"/>
                  <a:pt x="14238" y="16347"/>
                </a:cubicBezTo>
                <a:cubicBezTo>
                  <a:pt x="14570" y="16143"/>
                  <a:pt x="14954" y="16194"/>
                  <a:pt x="15286" y="16398"/>
                </a:cubicBezTo>
                <a:lnTo>
                  <a:pt x="16794" y="17545"/>
                </a:lnTo>
                <a:lnTo>
                  <a:pt x="17484" y="16780"/>
                </a:lnTo>
                <a:lnTo>
                  <a:pt x="16360" y="15327"/>
                </a:lnTo>
                <a:cubicBezTo>
                  <a:pt x="16155" y="14995"/>
                  <a:pt x="16155" y="14562"/>
                  <a:pt x="16360" y="14306"/>
                </a:cubicBezTo>
                <a:cubicBezTo>
                  <a:pt x="16743" y="13643"/>
                  <a:pt x="16999" y="13006"/>
                  <a:pt x="17178" y="12241"/>
                </a:cubicBezTo>
                <a:cubicBezTo>
                  <a:pt x="17229" y="11935"/>
                  <a:pt x="17561" y="11654"/>
                  <a:pt x="17919" y="11603"/>
                </a:cubicBezTo>
                <a:lnTo>
                  <a:pt x="19760" y="11323"/>
                </a:lnTo>
                <a:lnTo>
                  <a:pt x="19760" y="10303"/>
                </a:lnTo>
                <a:lnTo>
                  <a:pt x="17919" y="10048"/>
                </a:lnTo>
                <a:cubicBezTo>
                  <a:pt x="17561" y="9997"/>
                  <a:pt x="17229" y="9716"/>
                  <a:pt x="17178" y="9334"/>
                </a:cubicBezTo>
                <a:cubicBezTo>
                  <a:pt x="16999" y="8645"/>
                  <a:pt x="16692" y="7931"/>
                  <a:pt x="16309" y="7345"/>
                </a:cubicBezTo>
                <a:cubicBezTo>
                  <a:pt x="16079" y="7013"/>
                  <a:pt x="16079" y="6579"/>
                  <a:pt x="16360" y="6324"/>
                </a:cubicBezTo>
                <a:lnTo>
                  <a:pt x="17484" y="4794"/>
                </a:lnTo>
                <a:lnTo>
                  <a:pt x="16743" y="4106"/>
                </a:lnTo>
                <a:lnTo>
                  <a:pt x="15235" y="5228"/>
                </a:lnTo>
                <a:cubicBezTo>
                  <a:pt x="14954" y="5457"/>
                  <a:pt x="14519" y="5457"/>
                  <a:pt x="14187" y="5279"/>
                </a:cubicBezTo>
                <a:cubicBezTo>
                  <a:pt x="13599" y="4922"/>
                  <a:pt x="12909" y="4641"/>
                  <a:pt x="12193" y="4488"/>
                </a:cubicBezTo>
                <a:cubicBezTo>
                  <a:pt x="11861" y="4361"/>
                  <a:pt x="11554" y="4055"/>
                  <a:pt x="11554" y="3672"/>
                </a:cubicBezTo>
                <a:lnTo>
                  <a:pt x="11273" y="1836"/>
                </a:lnTo>
                <a:lnTo>
                  <a:pt x="10276" y="1836"/>
                </a:lnTo>
                <a:lnTo>
                  <a:pt x="9995" y="3723"/>
                </a:lnTo>
                <a:cubicBezTo>
                  <a:pt x="9944" y="4106"/>
                  <a:pt x="9688" y="4361"/>
                  <a:pt x="9305" y="4488"/>
                </a:cubicBezTo>
                <a:cubicBezTo>
                  <a:pt x="8589" y="4641"/>
                  <a:pt x="7899" y="4922"/>
                  <a:pt x="7285" y="5279"/>
                </a:cubicBezTo>
                <a:cubicBezTo>
                  <a:pt x="6978" y="5508"/>
                  <a:pt x="6544" y="5508"/>
                  <a:pt x="6263" y="5279"/>
                </a:cubicBezTo>
                <a:lnTo>
                  <a:pt x="4755" y="4106"/>
                </a:lnTo>
                <a:lnTo>
                  <a:pt x="4039" y="4794"/>
                </a:lnTo>
                <a:lnTo>
                  <a:pt x="5189" y="6324"/>
                </a:lnTo>
                <a:cubicBezTo>
                  <a:pt x="5445" y="6579"/>
                  <a:pt x="5445" y="7013"/>
                  <a:pt x="5240" y="7345"/>
                </a:cubicBezTo>
                <a:cubicBezTo>
                  <a:pt x="4857" y="7931"/>
                  <a:pt x="4524" y="8645"/>
                  <a:pt x="4371" y="9334"/>
                </a:cubicBezTo>
                <a:cubicBezTo>
                  <a:pt x="4320" y="9716"/>
                  <a:pt x="3988" y="9997"/>
                  <a:pt x="3604" y="10048"/>
                </a:cubicBezTo>
                <a:lnTo>
                  <a:pt x="1789" y="10303"/>
                </a:lnTo>
                <a:lnTo>
                  <a:pt x="1789" y="11323"/>
                </a:lnTo>
                <a:lnTo>
                  <a:pt x="3604" y="11552"/>
                </a:lnTo>
                <a:cubicBezTo>
                  <a:pt x="3988" y="11603"/>
                  <a:pt x="4320" y="11884"/>
                  <a:pt x="4371" y="12241"/>
                </a:cubicBezTo>
                <a:cubicBezTo>
                  <a:pt x="4524" y="12955"/>
                  <a:pt x="4806" y="13643"/>
                  <a:pt x="5240" y="14306"/>
                </a:cubicBezTo>
                <a:cubicBezTo>
                  <a:pt x="5394" y="14638"/>
                  <a:pt x="5394" y="14995"/>
                  <a:pt x="5189" y="15327"/>
                </a:cubicBezTo>
                <a:lnTo>
                  <a:pt x="4039" y="16831"/>
                </a:lnTo>
                <a:lnTo>
                  <a:pt x="4806" y="17545"/>
                </a:lnTo>
                <a:lnTo>
                  <a:pt x="6314" y="16398"/>
                </a:lnTo>
                <a:cubicBezTo>
                  <a:pt x="6595" y="16194"/>
                  <a:pt x="7030" y="16194"/>
                  <a:pt x="7362" y="16347"/>
                </a:cubicBezTo>
                <a:cubicBezTo>
                  <a:pt x="7950" y="16780"/>
                  <a:pt x="8640" y="17061"/>
                  <a:pt x="9356" y="17214"/>
                </a:cubicBezTo>
                <a:cubicBezTo>
                  <a:pt x="9688" y="17265"/>
                  <a:pt x="9995" y="17596"/>
                  <a:pt x="9995" y="17979"/>
                </a:cubicBezTo>
                <a:lnTo>
                  <a:pt x="10276" y="19815"/>
                </a:lnTo>
                <a:close/>
                <a:moveTo>
                  <a:pt x="12091" y="21600"/>
                </a:moveTo>
                <a:lnTo>
                  <a:pt x="9458" y="21600"/>
                </a:lnTo>
                <a:cubicBezTo>
                  <a:pt x="9023" y="21600"/>
                  <a:pt x="8640" y="21268"/>
                  <a:pt x="8589" y="20835"/>
                </a:cubicBezTo>
                <a:lnTo>
                  <a:pt x="8333" y="18795"/>
                </a:lnTo>
                <a:cubicBezTo>
                  <a:pt x="7848" y="18616"/>
                  <a:pt x="7362" y="18463"/>
                  <a:pt x="6927" y="18183"/>
                </a:cubicBezTo>
                <a:lnTo>
                  <a:pt x="5291" y="19483"/>
                </a:lnTo>
                <a:cubicBezTo>
                  <a:pt x="4908" y="19764"/>
                  <a:pt x="4422" y="19713"/>
                  <a:pt x="4116" y="19381"/>
                </a:cubicBezTo>
                <a:lnTo>
                  <a:pt x="2275" y="17545"/>
                </a:lnTo>
                <a:cubicBezTo>
                  <a:pt x="1943" y="17265"/>
                  <a:pt x="1892" y="16729"/>
                  <a:pt x="2147" y="16398"/>
                </a:cubicBezTo>
                <a:lnTo>
                  <a:pt x="3400" y="14740"/>
                </a:lnTo>
                <a:cubicBezTo>
                  <a:pt x="3119" y="14255"/>
                  <a:pt x="2914" y="13771"/>
                  <a:pt x="2812" y="13286"/>
                </a:cubicBezTo>
                <a:lnTo>
                  <a:pt x="741" y="13006"/>
                </a:lnTo>
                <a:cubicBezTo>
                  <a:pt x="307" y="12955"/>
                  <a:pt x="0" y="12572"/>
                  <a:pt x="0" y="12139"/>
                </a:cubicBezTo>
                <a:lnTo>
                  <a:pt x="0" y="9487"/>
                </a:lnTo>
                <a:cubicBezTo>
                  <a:pt x="0" y="9079"/>
                  <a:pt x="307" y="8645"/>
                  <a:pt x="741" y="8594"/>
                </a:cubicBezTo>
                <a:lnTo>
                  <a:pt x="2812" y="8365"/>
                </a:lnTo>
                <a:cubicBezTo>
                  <a:pt x="2965" y="7829"/>
                  <a:pt x="3119" y="7396"/>
                  <a:pt x="3400" y="6911"/>
                </a:cubicBezTo>
                <a:lnTo>
                  <a:pt x="2147" y="5279"/>
                </a:lnTo>
                <a:cubicBezTo>
                  <a:pt x="1840" y="4973"/>
                  <a:pt x="1892" y="4437"/>
                  <a:pt x="2198" y="4106"/>
                </a:cubicBezTo>
                <a:lnTo>
                  <a:pt x="4039" y="2270"/>
                </a:lnTo>
                <a:cubicBezTo>
                  <a:pt x="4371" y="1989"/>
                  <a:pt x="4857" y="1938"/>
                  <a:pt x="5240" y="2219"/>
                </a:cubicBezTo>
                <a:lnTo>
                  <a:pt x="6851" y="3443"/>
                </a:lnTo>
                <a:cubicBezTo>
                  <a:pt x="7362" y="3239"/>
                  <a:pt x="7848" y="3009"/>
                  <a:pt x="8333" y="2856"/>
                </a:cubicBezTo>
                <a:lnTo>
                  <a:pt x="8589" y="816"/>
                </a:lnTo>
                <a:cubicBezTo>
                  <a:pt x="8640" y="383"/>
                  <a:pt x="9023" y="0"/>
                  <a:pt x="9458" y="0"/>
                </a:cubicBezTo>
                <a:lnTo>
                  <a:pt x="12091" y="0"/>
                </a:lnTo>
                <a:cubicBezTo>
                  <a:pt x="12577" y="0"/>
                  <a:pt x="12960" y="383"/>
                  <a:pt x="13011" y="816"/>
                </a:cubicBezTo>
                <a:lnTo>
                  <a:pt x="13216" y="2856"/>
                </a:lnTo>
                <a:cubicBezTo>
                  <a:pt x="13701" y="3009"/>
                  <a:pt x="14187" y="3188"/>
                  <a:pt x="14622" y="3443"/>
                </a:cubicBezTo>
                <a:lnTo>
                  <a:pt x="16309" y="2168"/>
                </a:lnTo>
                <a:cubicBezTo>
                  <a:pt x="16641" y="1887"/>
                  <a:pt x="17178" y="1938"/>
                  <a:pt x="17484" y="2270"/>
                </a:cubicBezTo>
                <a:lnTo>
                  <a:pt x="19325" y="4055"/>
                </a:lnTo>
                <a:cubicBezTo>
                  <a:pt x="19606" y="4361"/>
                  <a:pt x="19657" y="4922"/>
                  <a:pt x="19402" y="5228"/>
                </a:cubicBezTo>
                <a:lnTo>
                  <a:pt x="18149" y="6911"/>
                </a:lnTo>
                <a:cubicBezTo>
                  <a:pt x="18405" y="7345"/>
                  <a:pt x="18584" y="7829"/>
                  <a:pt x="18737" y="8314"/>
                </a:cubicBezTo>
                <a:lnTo>
                  <a:pt x="20808" y="8594"/>
                </a:lnTo>
                <a:cubicBezTo>
                  <a:pt x="21242" y="8645"/>
                  <a:pt x="21600" y="9079"/>
                  <a:pt x="21600" y="9487"/>
                </a:cubicBezTo>
                <a:lnTo>
                  <a:pt x="21600" y="12139"/>
                </a:lnTo>
                <a:cubicBezTo>
                  <a:pt x="21600" y="12572"/>
                  <a:pt x="21242" y="12955"/>
                  <a:pt x="20808" y="13006"/>
                </a:cubicBezTo>
                <a:lnTo>
                  <a:pt x="18737" y="13286"/>
                </a:lnTo>
                <a:cubicBezTo>
                  <a:pt x="18635" y="13771"/>
                  <a:pt x="18405" y="14255"/>
                  <a:pt x="18200" y="14689"/>
                </a:cubicBezTo>
                <a:lnTo>
                  <a:pt x="19453" y="16296"/>
                </a:lnTo>
                <a:cubicBezTo>
                  <a:pt x="19708" y="16678"/>
                  <a:pt x="19657" y="17163"/>
                  <a:pt x="19325" y="17494"/>
                </a:cubicBezTo>
                <a:lnTo>
                  <a:pt x="17561" y="19330"/>
                </a:lnTo>
                <a:cubicBezTo>
                  <a:pt x="17229" y="19636"/>
                  <a:pt x="16743" y="19713"/>
                  <a:pt x="16360" y="19432"/>
                </a:cubicBezTo>
                <a:lnTo>
                  <a:pt x="14673" y="18183"/>
                </a:lnTo>
                <a:cubicBezTo>
                  <a:pt x="14187" y="18463"/>
                  <a:pt x="13752" y="18616"/>
                  <a:pt x="13267" y="18795"/>
                </a:cubicBezTo>
                <a:lnTo>
                  <a:pt x="13011" y="20835"/>
                </a:lnTo>
                <a:cubicBezTo>
                  <a:pt x="12960" y="21268"/>
                  <a:pt x="12525" y="21600"/>
                  <a:pt x="12091"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5" name="Shape 3145"/>
          <p:cNvSpPr/>
          <p:nvPr/>
        </p:nvSpPr>
        <p:spPr>
          <a:xfrm>
            <a:off x="8889908" y="7163097"/>
            <a:ext cx="304442" cy="304442"/>
          </a:xfrm>
          <a:custGeom>
            <a:avLst/>
            <a:gdLst/>
            <a:ahLst/>
            <a:cxnLst>
              <a:cxn ang="0">
                <a:pos x="wd2" y="hd2"/>
              </a:cxn>
              <a:cxn ang="5400000">
                <a:pos x="wd2" y="hd2"/>
              </a:cxn>
              <a:cxn ang="10800000">
                <a:pos x="wd2" y="hd2"/>
              </a:cxn>
              <a:cxn ang="16200000">
                <a:pos x="wd2" y="hd2"/>
              </a:cxn>
            </a:cxnLst>
            <a:rect l="0" t="0" r="r" b="b"/>
            <a:pathLst>
              <a:path w="21600" h="21600" extrusionOk="0">
                <a:moveTo>
                  <a:pt x="10787" y="1785"/>
                </a:moveTo>
                <a:cubicBezTo>
                  <a:pt x="5840" y="1785"/>
                  <a:pt x="1785" y="5840"/>
                  <a:pt x="1785" y="10787"/>
                </a:cubicBezTo>
                <a:cubicBezTo>
                  <a:pt x="1785" y="15760"/>
                  <a:pt x="5840" y="19815"/>
                  <a:pt x="10787" y="19815"/>
                </a:cubicBezTo>
                <a:cubicBezTo>
                  <a:pt x="15760" y="19815"/>
                  <a:pt x="19815" y="15760"/>
                  <a:pt x="19815" y="10787"/>
                </a:cubicBezTo>
                <a:cubicBezTo>
                  <a:pt x="19815" y="5840"/>
                  <a:pt x="15760" y="1785"/>
                  <a:pt x="10787" y="1785"/>
                </a:cubicBezTo>
                <a:close/>
                <a:moveTo>
                  <a:pt x="10787" y="21600"/>
                </a:moveTo>
                <a:cubicBezTo>
                  <a:pt x="4845" y="21600"/>
                  <a:pt x="0" y="16729"/>
                  <a:pt x="0" y="10787"/>
                </a:cubicBezTo>
                <a:cubicBezTo>
                  <a:pt x="0" y="4871"/>
                  <a:pt x="4845" y="0"/>
                  <a:pt x="10787" y="0"/>
                </a:cubicBezTo>
                <a:cubicBezTo>
                  <a:pt x="16729" y="0"/>
                  <a:pt x="21600" y="4871"/>
                  <a:pt x="21600" y="10787"/>
                </a:cubicBezTo>
                <a:cubicBezTo>
                  <a:pt x="21600" y="16729"/>
                  <a:pt x="16729" y="21600"/>
                  <a:pt x="1078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6" name="Shape 3146"/>
          <p:cNvSpPr/>
          <p:nvPr/>
        </p:nvSpPr>
        <p:spPr>
          <a:xfrm>
            <a:off x="8991508" y="7225010"/>
            <a:ext cx="101243" cy="139342"/>
          </a:xfrm>
          <a:custGeom>
            <a:avLst/>
            <a:gdLst/>
            <a:ahLst/>
            <a:cxnLst>
              <a:cxn ang="0">
                <a:pos x="wd2" y="hd2"/>
              </a:cxn>
              <a:cxn ang="5400000">
                <a:pos x="wd2" y="hd2"/>
              </a:cxn>
              <a:cxn ang="10800000">
                <a:pos x="wd2" y="hd2"/>
              </a:cxn>
              <a:cxn ang="16200000">
                <a:pos x="wd2" y="hd2"/>
              </a:cxn>
            </a:cxnLst>
            <a:rect l="0" t="0" r="r" b="b"/>
            <a:pathLst>
              <a:path w="21600" h="21600" extrusionOk="0">
                <a:moveTo>
                  <a:pt x="10762" y="21600"/>
                </a:moveTo>
                <a:cubicBezTo>
                  <a:pt x="9312" y="21600"/>
                  <a:pt x="8167" y="20767"/>
                  <a:pt x="8014" y="19712"/>
                </a:cubicBezTo>
                <a:cubicBezTo>
                  <a:pt x="8014" y="19601"/>
                  <a:pt x="7556" y="15159"/>
                  <a:pt x="13891" y="11494"/>
                </a:cubicBezTo>
                <a:cubicBezTo>
                  <a:pt x="15647" y="10439"/>
                  <a:pt x="16105" y="9606"/>
                  <a:pt x="16105" y="8107"/>
                </a:cubicBezTo>
                <a:cubicBezTo>
                  <a:pt x="16105" y="5719"/>
                  <a:pt x="13662" y="3998"/>
                  <a:pt x="10762" y="3998"/>
                </a:cubicBezTo>
                <a:cubicBezTo>
                  <a:pt x="7709" y="3998"/>
                  <a:pt x="5419" y="5608"/>
                  <a:pt x="5419" y="7829"/>
                </a:cubicBezTo>
                <a:cubicBezTo>
                  <a:pt x="5419" y="8940"/>
                  <a:pt x="4198" y="9828"/>
                  <a:pt x="2671" y="9828"/>
                </a:cubicBezTo>
                <a:cubicBezTo>
                  <a:pt x="1221" y="9828"/>
                  <a:pt x="0" y="8940"/>
                  <a:pt x="0" y="7829"/>
                </a:cubicBezTo>
                <a:cubicBezTo>
                  <a:pt x="0" y="3498"/>
                  <a:pt x="4808" y="0"/>
                  <a:pt x="10762" y="0"/>
                </a:cubicBezTo>
                <a:cubicBezTo>
                  <a:pt x="16792" y="0"/>
                  <a:pt x="21600" y="3609"/>
                  <a:pt x="21600" y="8107"/>
                </a:cubicBezTo>
                <a:cubicBezTo>
                  <a:pt x="21600" y="10772"/>
                  <a:pt x="20150" y="12771"/>
                  <a:pt x="17249" y="14548"/>
                </a:cubicBezTo>
                <a:cubicBezTo>
                  <a:pt x="13357" y="16769"/>
                  <a:pt x="13510" y="19379"/>
                  <a:pt x="13510" y="19490"/>
                </a:cubicBezTo>
                <a:cubicBezTo>
                  <a:pt x="13510" y="20545"/>
                  <a:pt x="12365" y="21489"/>
                  <a:pt x="10914" y="21489"/>
                </a:cubicBezTo>
                <a:lnTo>
                  <a:pt x="10762" y="2160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7" name="Shape 3147"/>
          <p:cNvSpPr/>
          <p:nvPr/>
        </p:nvSpPr>
        <p:spPr>
          <a:xfrm>
            <a:off x="9030238" y="7378583"/>
            <a:ext cx="24876" cy="25464"/>
          </a:xfrm>
          <a:custGeom>
            <a:avLst/>
            <a:gdLst/>
            <a:ahLst/>
            <a:cxnLst>
              <a:cxn ang="0">
                <a:pos x="wd2" y="hd2"/>
              </a:cxn>
              <a:cxn ang="5400000">
                <a:pos x="wd2" y="hd2"/>
              </a:cxn>
              <a:cxn ang="10800000">
                <a:pos x="wd2" y="hd2"/>
              </a:cxn>
              <a:cxn ang="16200000">
                <a:pos x="wd2" y="hd2"/>
              </a:cxn>
            </a:cxnLst>
            <a:rect l="0" t="0" r="r" b="b"/>
            <a:pathLst>
              <a:path w="20171" h="20648" extrusionOk="0">
                <a:moveTo>
                  <a:pt x="10289" y="20648"/>
                </a:moveTo>
                <a:cubicBezTo>
                  <a:pt x="9721" y="20648"/>
                  <a:pt x="9152" y="20648"/>
                  <a:pt x="8584" y="20080"/>
                </a:cubicBezTo>
                <a:cubicBezTo>
                  <a:pt x="3184" y="19511"/>
                  <a:pt x="-511" y="14111"/>
                  <a:pt x="57" y="8711"/>
                </a:cubicBezTo>
                <a:cubicBezTo>
                  <a:pt x="1478" y="3311"/>
                  <a:pt x="6878" y="-952"/>
                  <a:pt x="12278" y="185"/>
                </a:cubicBezTo>
                <a:cubicBezTo>
                  <a:pt x="17678" y="1322"/>
                  <a:pt x="21089" y="6153"/>
                  <a:pt x="19952" y="11553"/>
                </a:cubicBezTo>
                <a:lnTo>
                  <a:pt x="19952" y="12122"/>
                </a:lnTo>
                <a:cubicBezTo>
                  <a:pt x="19384" y="16953"/>
                  <a:pt x="15121" y="20648"/>
                  <a:pt x="10289" y="2064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8" name="Shape 3148"/>
          <p:cNvSpPr/>
          <p:nvPr/>
        </p:nvSpPr>
        <p:spPr>
          <a:xfrm>
            <a:off x="11760761" y="5334955"/>
            <a:ext cx="202332" cy="254570"/>
          </a:xfrm>
          <a:custGeom>
            <a:avLst/>
            <a:gdLst/>
            <a:ahLst/>
            <a:cxnLst>
              <a:cxn ang="0">
                <a:pos x="wd2" y="hd2"/>
              </a:cxn>
              <a:cxn ang="5400000">
                <a:pos x="wd2" y="hd2"/>
              </a:cxn>
              <a:cxn ang="10800000">
                <a:pos x="wd2" y="hd2"/>
              </a:cxn>
              <a:cxn ang="16200000">
                <a:pos x="wd2" y="hd2"/>
              </a:cxn>
            </a:cxnLst>
            <a:rect l="0" t="0" r="r" b="b"/>
            <a:pathLst>
              <a:path w="21378" h="21544" extrusionOk="0">
                <a:moveTo>
                  <a:pt x="16074" y="21544"/>
                </a:moveTo>
                <a:lnTo>
                  <a:pt x="5312" y="21544"/>
                </a:lnTo>
                <a:cubicBezTo>
                  <a:pt x="3948" y="21544"/>
                  <a:pt x="2659" y="20627"/>
                  <a:pt x="2508" y="19528"/>
                </a:cubicBezTo>
                <a:lnTo>
                  <a:pt x="7" y="1166"/>
                </a:lnTo>
                <a:cubicBezTo>
                  <a:pt x="-69" y="586"/>
                  <a:pt x="499" y="66"/>
                  <a:pt x="1219" y="5"/>
                </a:cubicBezTo>
                <a:cubicBezTo>
                  <a:pt x="1939" y="-56"/>
                  <a:pt x="2584" y="402"/>
                  <a:pt x="2659" y="983"/>
                </a:cubicBezTo>
                <a:lnTo>
                  <a:pt x="5160" y="19283"/>
                </a:lnTo>
                <a:cubicBezTo>
                  <a:pt x="5160" y="19344"/>
                  <a:pt x="5312" y="19405"/>
                  <a:pt x="5312" y="19405"/>
                </a:cubicBezTo>
                <a:lnTo>
                  <a:pt x="16074" y="19405"/>
                </a:lnTo>
                <a:cubicBezTo>
                  <a:pt x="16074" y="19405"/>
                  <a:pt x="16226" y="19344"/>
                  <a:pt x="16226" y="19283"/>
                </a:cubicBezTo>
                <a:lnTo>
                  <a:pt x="18689" y="983"/>
                </a:lnTo>
                <a:cubicBezTo>
                  <a:pt x="18803" y="402"/>
                  <a:pt x="19523" y="-56"/>
                  <a:pt x="20243" y="5"/>
                </a:cubicBezTo>
                <a:cubicBezTo>
                  <a:pt x="20963" y="66"/>
                  <a:pt x="21531" y="586"/>
                  <a:pt x="21342" y="1166"/>
                </a:cubicBezTo>
                <a:lnTo>
                  <a:pt x="18878" y="19528"/>
                </a:lnTo>
                <a:cubicBezTo>
                  <a:pt x="18689" y="20627"/>
                  <a:pt x="17438" y="21544"/>
                  <a:pt x="16074" y="2154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49" name="Shape 3149"/>
          <p:cNvSpPr/>
          <p:nvPr/>
        </p:nvSpPr>
        <p:spPr>
          <a:xfrm>
            <a:off x="11734708" y="5334297"/>
            <a:ext cx="255228" cy="25043"/>
          </a:xfrm>
          <a:custGeom>
            <a:avLst/>
            <a:gdLst/>
            <a:ahLst/>
            <a:cxnLst>
              <a:cxn ang="0">
                <a:pos x="wd2" y="hd2"/>
              </a:cxn>
              <a:cxn ang="5400000">
                <a:pos x="wd2" y="hd2"/>
              </a:cxn>
              <a:cxn ang="10800000">
                <a:pos x="wd2" y="hd2"/>
              </a:cxn>
              <a:cxn ang="16200000">
                <a:pos x="wd2" y="hd2"/>
              </a:cxn>
            </a:cxnLst>
            <a:rect l="0" t="0" r="r" b="b"/>
            <a:pathLst>
              <a:path w="21600" h="21600" extrusionOk="0">
                <a:moveTo>
                  <a:pt x="20500" y="21600"/>
                </a:moveTo>
                <a:lnTo>
                  <a:pt x="1100" y="21600"/>
                </a:lnTo>
                <a:cubicBezTo>
                  <a:pt x="519" y="21600"/>
                  <a:pt x="0" y="16971"/>
                  <a:pt x="0" y="11109"/>
                </a:cubicBezTo>
                <a:cubicBezTo>
                  <a:pt x="0" y="4629"/>
                  <a:pt x="519" y="0"/>
                  <a:pt x="1100" y="0"/>
                </a:cubicBezTo>
                <a:lnTo>
                  <a:pt x="20500" y="0"/>
                </a:lnTo>
                <a:cubicBezTo>
                  <a:pt x="21081" y="0"/>
                  <a:pt x="21600" y="4629"/>
                  <a:pt x="21600" y="11109"/>
                </a:cubicBezTo>
                <a:cubicBezTo>
                  <a:pt x="21600" y="16971"/>
                  <a:pt x="21081" y="21600"/>
                  <a:pt x="205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0" name="Shape 3150"/>
          <p:cNvSpPr/>
          <p:nvPr/>
        </p:nvSpPr>
        <p:spPr>
          <a:xfrm>
            <a:off x="11810909" y="5283498"/>
            <a:ext cx="102826" cy="75843"/>
          </a:xfrm>
          <a:custGeom>
            <a:avLst/>
            <a:gdLst/>
            <a:ahLst/>
            <a:cxnLst>
              <a:cxn ang="0">
                <a:pos x="wd2" y="hd2"/>
              </a:cxn>
              <a:cxn ang="5400000">
                <a:pos x="wd2" y="hd2"/>
              </a:cxn>
              <a:cxn ang="10800000">
                <a:pos x="wd2" y="hd2"/>
              </a:cxn>
              <a:cxn ang="16200000">
                <a:pos x="wd2" y="hd2"/>
              </a:cxn>
            </a:cxnLst>
            <a:rect l="0" t="0" r="r" b="b"/>
            <a:pathLst>
              <a:path w="21600" h="21600" extrusionOk="0">
                <a:moveTo>
                  <a:pt x="18862" y="21600"/>
                </a:moveTo>
                <a:cubicBezTo>
                  <a:pt x="17417" y="21600"/>
                  <a:pt x="16124" y="20072"/>
                  <a:pt x="16124" y="18136"/>
                </a:cubicBezTo>
                <a:lnTo>
                  <a:pt x="16124" y="10800"/>
                </a:lnTo>
                <a:cubicBezTo>
                  <a:pt x="16124" y="8864"/>
                  <a:pt x="14983" y="7336"/>
                  <a:pt x="13538" y="7336"/>
                </a:cubicBezTo>
                <a:lnTo>
                  <a:pt x="8062" y="7336"/>
                </a:lnTo>
                <a:cubicBezTo>
                  <a:pt x="6617" y="7336"/>
                  <a:pt x="5476" y="8864"/>
                  <a:pt x="5476" y="10800"/>
                </a:cubicBezTo>
                <a:lnTo>
                  <a:pt x="5476" y="18136"/>
                </a:lnTo>
                <a:cubicBezTo>
                  <a:pt x="5476" y="20072"/>
                  <a:pt x="4183" y="21600"/>
                  <a:pt x="2738" y="21600"/>
                </a:cubicBezTo>
                <a:cubicBezTo>
                  <a:pt x="1293" y="21600"/>
                  <a:pt x="0" y="20072"/>
                  <a:pt x="0" y="18136"/>
                </a:cubicBezTo>
                <a:lnTo>
                  <a:pt x="0" y="10800"/>
                </a:lnTo>
                <a:cubicBezTo>
                  <a:pt x="0" y="4992"/>
                  <a:pt x="3727" y="0"/>
                  <a:pt x="8062" y="0"/>
                </a:cubicBezTo>
                <a:lnTo>
                  <a:pt x="13538" y="0"/>
                </a:lnTo>
                <a:cubicBezTo>
                  <a:pt x="17873" y="0"/>
                  <a:pt x="21600" y="4992"/>
                  <a:pt x="21600" y="10800"/>
                </a:cubicBezTo>
                <a:lnTo>
                  <a:pt x="21600" y="18136"/>
                </a:lnTo>
                <a:cubicBezTo>
                  <a:pt x="21600" y="20072"/>
                  <a:pt x="20307" y="21600"/>
                  <a:pt x="1886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1" name="Shape 3151"/>
          <p:cNvSpPr/>
          <p:nvPr/>
        </p:nvSpPr>
        <p:spPr>
          <a:xfrm>
            <a:off x="9080408" y="3402310"/>
            <a:ext cx="88544" cy="180615"/>
          </a:xfrm>
          <a:custGeom>
            <a:avLst/>
            <a:gdLst/>
            <a:ahLst/>
            <a:cxnLst>
              <a:cxn ang="0">
                <a:pos x="wd2" y="hd2"/>
              </a:cxn>
              <a:cxn ang="5400000">
                <a:pos x="wd2" y="hd2"/>
              </a:cxn>
              <a:cxn ang="10800000">
                <a:pos x="wd2" y="hd2"/>
              </a:cxn>
              <a:cxn ang="16200000">
                <a:pos x="wd2" y="hd2"/>
              </a:cxn>
            </a:cxnLst>
            <a:rect l="0" t="0" r="r" b="b"/>
            <a:pathLst>
              <a:path w="21600" h="21600" extrusionOk="0">
                <a:moveTo>
                  <a:pt x="15329" y="21600"/>
                </a:moveTo>
                <a:lnTo>
                  <a:pt x="3135" y="21600"/>
                </a:lnTo>
                <a:cubicBezTo>
                  <a:pt x="1306" y="21600"/>
                  <a:pt x="0" y="20866"/>
                  <a:pt x="0" y="20045"/>
                </a:cubicBezTo>
                <a:cubicBezTo>
                  <a:pt x="0" y="19224"/>
                  <a:pt x="1306" y="18576"/>
                  <a:pt x="3135" y="18576"/>
                </a:cubicBezTo>
                <a:lnTo>
                  <a:pt x="15329" y="18576"/>
                </a:lnTo>
                <a:lnTo>
                  <a:pt x="15329" y="1469"/>
                </a:lnTo>
                <a:cubicBezTo>
                  <a:pt x="15329" y="648"/>
                  <a:pt x="16810" y="0"/>
                  <a:pt x="18465" y="0"/>
                </a:cubicBezTo>
                <a:cubicBezTo>
                  <a:pt x="20119" y="0"/>
                  <a:pt x="21600" y="648"/>
                  <a:pt x="21600" y="1469"/>
                </a:cubicBezTo>
                <a:lnTo>
                  <a:pt x="21600" y="18576"/>
                </a:lnTo>
                <a:cubicBezTo>
                  <a:pt x="21600" y="20218"/>
                  <a:pt x="18813" y="21600"/>
                  <a:pt x="1532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2" name="Shape 3152"/>
          <p:cNvSpPr/>
          <p:nvPr/>
        </p:nvSpPr>
        <p:spPr>
          <a:xfrm>
            <a:off x="8915309" y="3402310"/>
            <a:ext cx="88542" cy="180615"/>
          </a:xfrm>
          <a:custGeom>
            <a:avLst/>
            <a:gdLst/>
            <a:ahLst/>
            <a:cxnLst>
              <a:cxn ang="0">
                <a:pos x="wd2" y="hd2"/>
              </a:cxn>
              <a:cxn ang="5400000">
                <a:pos x="wd2" y="hd2"/>
              </a:cxn>
              <a:cxn ang="10800000">
                <a:pos x="wd2" y="hd2"/>
              </a:cxn>
              <a:cxn ang="16200000">
                <a:pos x="wd2" y="hd2"/>
              </a:cxn>
            </a:cxnLst>
            <a:rect l="0" t="0" r="r" b="b"/>
            <a:pathLst>
              <a:path w="21600" h="21600" extrusionOk="0">
                <a:moveTo>
                  <a:pt x="18539" y="21600"/>
                </a:moveTo>
                <a:lnTo>
                  <a:pt x="6296" y="21600"/>
                </a:lnTo>
                <a:cubicBezTo>
                  <a:pt x="2798" y="21600"/>
                  <a:pt x="0" y="20218"/>
                  <a:pt x="0" y="18576"/>
                </a:cubicBezTo>
                <a:lnTo>
                  <a:pt x="0" y="1469"/>
                </a:lnTo>
                <a:cubicBezTo>
                  <a:pt x="0" y="648"/>
                  <a:pt x="1487" y="0"/>
                  <a:pt x="3148" y="0"/>
                </a:cubicBezTo>
                <a:cubicBezTo>
                  <a:pt x="4810" y="0"/>
                  <a:pt x="6296" y="648"/>
                  <a:pt x="6296" y="1469"/>
                </a:cubicBezTo>
                <a:lnTo>
                  <a:pt x="6296" y="18576"/>
                </a:lnTo>
                <a:lnTo>
                  <a:pt x="18539" y="18576"/>
                </a:lnTo>
                <a:cubicBezTo>
                  <a:pt x="20376" y="18576"/>
                  <a:pt x="21600" y="19224"/>
                  <a:pt x="21600" y="20045"/>
                </a:cubicBezTo>
                <a:cubicBezTo>
                  <a:pt x="21600" y="20866"/>
                  <a:pt x="20376" y="21600"/>
                  <a:pt x="1853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3" name="Shape 3153"/>
          <p:cNvSpPr/>
          <p:nvPr/>
        </p:nvSpPr>
        <p:spPr>
          <a:xfrm>
            <a:off x="8889772" y="3276662"/>
            <a:ext cx="304657" cy="178097"/>
          </a:xfrm>
          <a:custGeom>
            <a:avLst/>
            <a:gdLst/>
            <a:ahLst/>
            <a:cxnLst>
              <a:cxn ang="0">
                <a:pos x="wd2" y="hd2"/>
              </a:cxn>
              <a:cxn ang="5400000">
                <a:pos x="wd2" y="hd2"/>
              </a:cxn>
              <a:cxn ang="10800000">
                <a:pos x="wd2" y="hd2"/>
              </a:cxn>
              <a:cxn ang="16200000">
                <a:pos x="wd2" y="hd2"/>
              </a:cxn>
            </a:cxnLst>
            <a:rect l="0" t="0" r="r" b="b"/>
            <a:pathLst>
              <a:path w="21392" h="21299" extrusionOk="0">
                <a:moveTo>
                  <a:pt x="20487" y="21266"/>
                </a:moveTo>
                <a:cubicBezTo>
                  <a:pt x="20260" y="21266"/>
                  <a:pt x="20007" y="21093"/>
                  <a:pt x="19831" y="20834"/>
                </a:cubicBezTo>
                <a:lnTo>
                  <a:pt x="10685" y="3761"/>
                </a:lnTo>
                <a:lnTo>
                  <a:pt x="1540" y="20834"/>
                </a:lnTo>
                <a:cubicBezTo>
                  <a:pt x="1237" y="21438"/>
                  <a:pt x="631" y="21438"/>
                  <a:pt x="277" y="20921"/>
                </a:cubicBezTo>
                <a:cubicBezTo>
                  <a:pt x="-51" y="20360"/>
                  <a:pt x="-102" y="19369"/>
                  <a:pt x="201" y="18722"/>
                </a:cubicBezTo>
                <a:lnTo>
                  <a:pt x="10054" y="485"/>
                </a:lnTo>
                <a:cubicBezTo>
                  <a:pt x="10382" y="-162"/>
                  <a:pt x="11014" y="-162"/>
                  <a:pt x="11342" y="485"/>
                </a:cubicBezTo>
                <a:lnTo>
                  <a:pt x="21170" y="18722"/>
                </a:lnTo>
                <a:cubicBezTo>
                  <a:pt x="21498" y="19369"/>
                  <a:pt x="21447" y="20360"/>
                  <a:pt x="21119" y="20921"/>
                </a:cubicBezTo>
                <a:cubicBezTo>
                  <a:pt x="20917" y="21179"/>
                  <a:pt x="20690" y="21266"/>
                  <a:pt x="20487" y="2126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4" name="Shape 3154"/>
          <p:cNvSpPr/>
          <p:nvPr/>
        </p:nvSpPr>
        <p:spPr>
          <a:xfrm>
            <a:off x="8980396" y="3454698"/>
            <a:ext cx="126640" cy="128226"/>
          </a:xfrm>
          <a:custGeom>
            <a:avLst/>
            <a:gdLst/>
            <a:ahLst/>
            <a:cxnLst>
              <a:cxn ang="0">
                <a:pos x="wd2" y="hd2"/>
              </a:cxn>
              <a:cxn ang="5400000">
                <a:pos x="wd2" y="hd2"/>
              </a:cxn>
              <a:cxn ang="10800000">
                <a:pos x="wd2" y="hd2"/>
              </a:cxn>
              <a:cxn ang="16200000">
                <a:pos x="wd2" y="hd2"/>
              </a:cxn>
            </a:cxnLst>
            <a:rect l="0" t="0" r="r" b="b"/>
            <a:pathLst>
              <a:path w="21600" h="21600" extrusionOk="0">
                <a:moveTo>
                  <a:pt x="19508" y="21600"/>
                </a:moveTo>
                <a:cubicBezTo>
                  <a:pt x="18215" y="21600"/>
                  <a:pt x="17292" y="20563"/>
                  <a:pt x="17292" y="19403"/>
                </a:cubicBezTo>
                <a:lnTo>
                  <a:pt x="17292" y="4393"/>
                </a:lnTo>
                <a:lnTo>
                  <a:pt x="4246" y="4393"/>
                </a:lnTo>
                <a:lnTo>
                  <a:pt x="4246" y="19403"/>
                </a:lnTo>
                <a:cubicBezTo>
                  <a:pt x="4246" y="20563"/>
                  <a:pt x="3385" y="21600"/>
                  <a:pt x="2092" y="21600"/>
                </a:cubicBezTo>
                <a:cubicBezTo>
                  <a:pt x="862" y="21600"/>
                  <a:pt x="0" y="20563"/>
                  <a:pt x="0" y="19403"/>
                </a:cubicBezTo>
                <a:lnTo>
                  <a:pt x="0" y="4393"/>
                </a:lnTo>
                <a:cubicBezTo>
                  <a:pt x="0" y="1953"/>
                  <a:pt x="1908" y="0"/>
                  <a:pt x="4246" y="0"/>
                </a:cubicBezTo>
                <a:lnTo>
                  <a:pt x="17292" y="0"/>
                </a:lnTo>
                <a:cubicBezTo>
                  <a:pt x="19631" y="0"/>
                  <a:pt x="21600" y="1953"/>
                  <a:pt x="21600" y="4393"/>
                </a:cubicBezTo>
                <a:lnTo>
                  <a:pt x="21600" y="19403"/>
                </a:lnTo>
                <a:cubicBezTo>
                  <a:pt x="21600" y="20563"/>
                  <a:pt x="20677" y="21600"/>
                  <a:pt x="1950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5" name="Shape 3155"/>
          <p:cNvSpPr/>
          <p:nvPr/>
        </p:nvSpPr>
        <p:spPr>
          <a:xfrm>
            <a:off x="10884984" y="6223056"/>
            <a:ext cx="152682" cy="152283"/>
          </a:xfrm>
          <a:custGeom>
            <a:avLst/>
            <a:gdLst/>
            <a:ahLst/>
            <a:cxnLst>
              <a:cxn ang="0">
                <a:pos x="wd2" y="hd2"/>
              </a:cxn>
              <a:cxn ang="5400000">
                <a:pos x="wd2" y="hd2"/>
              </a:cxn>
              <a:cxn ang="10800000">
                <a:pos x="wd2" y="hd2"/>
              </a:cxn>
              <a:cxn ang="16200000">
                <a:pos x="wd2" y="hd2"/>
              </a:cxn>
            </a:cxnLst>
            <a:rect l="0" t="0" r="r" b="b"/>
            <a:pathLst>
              <a:path w="21248" h="21411" extrusionOk="0">
                <a:moveTo>
                  <a:pt x="1749" y="21411"/>
                </a:moveTo>
                <a:cubicBezTo>
                  <a:pt x="1346" y="21411"/>
                  <a:pt x="793" y="21159"/>
                  <a:pt x="491" y="20856"/>
                </a:cubicBezTo>
                <a:cubicBezTo>
                  <a:pt x="-164" y="20099"/>
                  <a:pt x="-164" y="19039"/>
                  <a:pt x="491" y="18282"/>
                </a:cubicBezTo>
                <a:lnTo>
                  <a:pt x="18214" y="568"/>
                </a:lnTo>
                <a:cubicBezTo>
                  <a:pt x="18868" y="-189"/>
                  <a:pt x="20026" y="-189"/>
                  <a:pt x="20681" y="568"/>
                </a:cubicBezTo>
                <a:cubicBezTo>
                  <a:pt x="21436" y="1174"/>
                  <a:pt x="21436" y="2385"/>
                  <a:pt x="20681" y="2990"/>
                </a:cubicBezTo>
                <a:lnTo>
                  <a:pt x="3008" y="20856"/>
                </a:lnTo>
                <a:cubicBezTo>
                  <a:pt x="2605" y="21159"/>
                  <a:pt x="2152" y="21411"/>
                  <a:pt x="1749" y="21411"/>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6" name="Shape 3156"/>
          <p:cNvSpPr/>
          <p:nvPr/>
        </p:nvSpPr>
        <p:spPr>
          <a:xfrm>
            <a:off x="10922896" y="6261160"/>
            <a:ext cx="151386" cy="152279"/>
          </a:xfrm>
          <a:custGeom>
            <a:avLst/>
            <a:gdLst/>
            <a:ahLst/>
            <a:cxnLst>
              <a:cxn ang="0">
                <a:pos x="wd2" y="hd2"/>
              </a:cxn>
              <a:cxn ang="5400000">
                <a:pos x="wd2" y="hd2"/>
              </a:cxn>
              <a:cxn ang="10800000">
                <a:pos x="wd2" y="hd2"/>
              </a:cxn>
              <a:cxn ang="16200000">
                <a:pos x="wd2" y="hd2"/>
              </a:cxn>
            </a:cxnLst>
            <a:rect l="0" t="0" r="r" b="b"/>
            <a:pathLst>
              <a:path w="21285" h="21410" extrusionOk="0">
                <a:moveTo>
                  <a:pt x="1728" y="21410"/>
                </a:moveTo>
                <a:cubicBezTo>
                  <a:pt x="1274" y="21410"/>
                  <a:pt x="769" y="21208"/>
                  <a:pt x="416" y="20904"/>
                </a:cubicBezTo>
                <a:cubicBezTo>
                  <a:pt x="-139" y="20145"/>
                  <a:pt x="-139" y="19083"/>
                  <a:pt x="416" y="18324"/>
                </a:cubicBezTo>
                <a:lnTo>
                  <a:pt x="18282" y="569"/>
                </a:lnTo>
                <a:cubicBezTo>
                  <a:pt x="18938" y="-190"/>
                  <a:pt x="20098" y="-190"/>
                  <a:pt x="20754" y="569"/>
                </a:cubicBezTo>
                <a:cubicBezTo>
                  <a:pt x="21461" y="1176"/>
                  <a:pt x="21461" y="2390"/>
                  <a:pt x="20754" y="2997"/>
                </a:cubicBezTo>
                <a:lnTo>
                  <a:pt x="2990" y="20904"/>
                </a:lnTo>
                <a:cubicBezTo>
                  <a:pt x="2586" y="21208"/>
                  <a:pt x="2132" y="21410"/>
                  <a:pt x="1728" y="2141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7" name="Shape 3157"/>
          <p:cNvSpPr/>
          <p:nvPr/>
        </p:nvSpPr>
        <p:spPr>
          <a:xfrm>
            <a:off x="11010154" y="6222472"/>
            <a:ext cx="64325" cy="63966"/>
          </a:xfrm>
          <a:custGeom>
            <a:avLst/>
            <a:gdLst/>
            <a:ahLst/>
            <a:cxnLst>
              <a:cxn ang="0">
                <a:pos x="wd2" y="hd2"/>
              </a:cxn>
              <a:cxn ang="5400000">
                <a:pos x="wd2" y="hd2"/>
              </a:cxn>
              <a:cxn ang="10800000">
                <a:pos x="wd2" y="hd2"/>
              </a:cxn>
              <a:cxn ang="16200000">
                <a:pos x="wd2" y="hd2"/>
              </a:cxn>
            </a:cxnLst>
            <a:rect l="0" t="0" r="r" b="b"/>
            <a:pathLst>
              <a:path w="20463" h="20835" extrusionOk="0">
                <a:moveTo>
                  <a:pt x="16336" y="20835"/>
                </a:moveTo>
                <a:cubicBezTo>
                  <a:pt x="16105" y="20835"/>
                  <a:pt x="15874" y="20835"/>
                  <a:pt x="15643" y="20835"/>
                </a:cubicBezTo>
                <a:cubicBezTo>
                  <a:pt x="13448" y="20600"/>
                  <a:pt x="11947" y="18370"/>
                  <a:pt x="12178" y="16139"/>
                </a:cubicBezTo>
                <a:cubicBezTo>
                  <a:pt x="12409" y="15083"/>
                  <a:pt x="12409" y="11678"/>
                  <a:pt x="10792" y="9918"/>
                </a:cubicBezTo>
                <a:cubicBezTo>
                  <a:pt x="9290" y="8157"/>
                  <a:pt x="5594" y="8157"/>
                  <a:pt x="4670" y="8392"/>
                </a:cubicBezTo>
                <a:cubicBezTo>
                  <a:pt x="2475" y="8626"/>
                  <a:pt x="281" y="7100"/>
                  <a:pt x="50" y="4870"/>
                </a:cubicBezTo>
                <a:cubicBezTo>
                  <a:pt x="-297" y="2639"/>
                  <a:pt x="1205" y="409"/>
                  <a:pt x="3399" y="174"/>
                </a:cubicBezTo>
                <a:cubicBezTo>
                  <a:pt x="4439" y="-61"/>
                  <a:pt x="11947" y="-765"/>
                  <a:pt x="16567" y="4165"/>
                </a:cubicBezTo>
                <a:cubicBezTo>
                  <a:pt x="21303" y="9096"/>
                  <a:pt x="20494" y="16609"/>
                  <a:pt x="20263" y="17313"/>
                </a:cubicBezTo>
                <a:cubicBezTo>
                  <a:pt x="20032" y="19309"/>
                  <a:pt x="18300" y="20835"/>
                  <a:pt x="16336" y="2083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8" name="Shape 3158"/>
          <p:cNvSpPr/>
          <p:nvPr/>
        </p:nvSpPr>
        <p:spPr>
          <a:xfrm>
            <a:off x="10871581" y="6350083"/>
            <a:ext cx="75809" cy="76054"/>
          </a:xfrm>
          <a:custGeom>
            <a:avLst/>
            <a:gdLst/>
            <a:ahLst/>
            <a:cxnLst>
              <a:cxn ang="0">
                <a:pos x="wd2" y="hd2"/>
              </a:cxn>
              <a:cxn ang="5400000">
                <a:pos x="wd2" y="hd2"/>
              </a:cxn>
              <a:cxn ang="10800000">
                <a:pos x="wd2" y="hd2"/>
              </a:cxn>
              <a:cxn ang="16200000">
                <a:pos x="wd2" y="hd2"/>
              </a:cxn>
            </a:cxnLst>
            <a:rect l="0" t="0" r="r" b="b"/>
            <a:pathLst>
              <a:path w="21148" h="21217" extrusionOk="0">
                <a:moveTo>
                  <a:pt x="3485" y="21217"/>
                </a:moveTo>
                <a:cubicBezTo>
                  <a:pt x="2681" y="21217"/>
                  <a:pt x="1777" y="21015"/>
                  <a:pt x="1174" y="20410"/>
                </a:cubicBezTo>
                <a:cubicBezTo>
                  <a:pt x="69" y="19299"/>
                  <a:pt x="-132" y="18088"/>
                  <a:pt x="69" y="16978"/>
                </a:cubicBezTo>
                <a:lnTo>
                  <a:pt x="3686" y="2645"/>
                </a:lnTo>
                <a:cubicBezTo>
                  <a:pt x="4088" y="727"/>
                  <a:pt x="5996" y="-383"/>
                  <a:pt x="7905" y="122"/>
                </a:cubicBezTo>
                <a:cubicBezTo>
                  <a:pt x="9915" y="525"/>
                  <a:pt x="10919" y="2443"/>
                  <a:pt x="10517" y="4361"/>
                </a:cubicBezTo>
                <a:lnTo>
                  <a:pt x="8408" y="12940"/>
                </a:lnTo>
                <a:lnTo>
                  <a:pt x="16746" y="10821"/>
                </a:lnTo>
                <a:cubicBezTo>
                  <a:pt x="18655" y="10316"/>
                  <a:pt x="20564" y="11426"/>
                  <a:pt x="21066" y="13344"/>
                </a:cubicBezTo>
                <a:cubicBezTo>
                  <a:pt x="21468" y="15262"/>
                  <a:pt x="20363" y="17180"/>
                  <a:pt x="18454" y="17583"/>
                </a:cubicBezTo>
                <a:lnTo>
                  <a:pt x="4389" y="21217"/>
                </a:lnTo>
                <a:cubicBezTo>
                  <a:pt x="4088" y="21217"/>
                  <a:pt x="3887" y="21217"/>
                  <a:pt x="3485" y="2121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59" name="Shape 3159"/>
          <p:cNvSpPr/>
          <p:nvPr/>
        </p:nvSpPr>
        <p:spPr>
          <a:xfrm>
            <a:off x="10769508" y="6248698"/>
            <a:ext cx="279041" cy="279041"/>
          </a:xfrm>
          <a:custGeom>
            <a:avLst/>
            <a:gdLst/>
            <a:ahLst/>
            <a:cxnLst>
              <a:cxn ang="0">
                <a:pos x="wd2" y="hd2"/>
              </a:cxn>
              <a:cxn ang="5400000">
                <a:pos x="wd2" y="hd2"/>
              </a:cxn>
              <a:cxn ang="10800000">
                <a:pos x="wd2" y="hd2"/>
              </a:cxn>
              <a:cxn ang="16200000">
                <a:pos x="wd2" y="hd2"/>
              </a:cxn>
            </a:cxnLst>
            <a:rect l="0" t="0" r="r" b="b"/>
            <a:pathLst>
              <a:path w="21600" h="21600" extrusionOk="0">
                <a:moveTo>
                  <a:pt x="20597" y="21600"/>
                </a:moveTo>
                <a:lnTo>
                  <a:pt x="1003" y="21600"/>
                </a:lnTo>
                <a:cubicBezTo>
                  <a:pt x="446" y="21600"/>
                  <a:pt x="0" y="21127"/>
                  <a:pt x="0" y="20599"/>
                </a:cubicBezTo>
                <a:lnTo>
                  <a:pt x="0" y="1001"/>
                </a:lnTo>
                <a:cubicBezTo>
                  <a:pt x="0" y="473"/>
                  <a:pt x="446" y="0"/>
                  <a:pt x="1003" y="0"/>
                </a:cubicBezTo>
                <a:lnTo>
                  <a:pt x="11789" y="0"/>
                </a:lnTo>
                <a:cubicBezTo>
                  <a:pt x="12291" y="0"/>
                  <a:pt x="12765" y="473"/>
                  <a:pt x="12765" y="1001"/>
                </a:cubicBezTo>
                <a:cubicBezTo>
                  <a:pt x="12765" y="1529"/>
                  <a:pt x="12291" y="1946"/>
                  <a:pt x="11789" y="1946"/>
                </a:cubicBezTo>
                <a:lnTo>
                  <a:pt x="2007" y="1946"/>
                </a:lnTo>
                <a:lnTo>
                  <a:pt x="2007" y="19598"/>
                </a:lnTo>
                <a:lnTo>
                  <a:pt x="19677" y="19598"/>
                </a:lnTo>
                <a:lnTo>
                  <a:pt x="19677" y="9841"/>
                </a:lnTo>
                <a:cubicBezTo>
                  <a:pt x="19677" y="9313"/>
                  <a:pt x="20067" y="8840"/>
                  <a:pt x="20597" y="8840"/>
                </a:cubicBezTo>
                <a:cubicBezTo>
                  <a:pt x="21126" y="8840"/>
                  <a:pt x="21600" y="9313"/>
                  <a:pt x="21600" y="9841"/>
                </a:cubicBezTo>
                <a:lnTo>
                  <a:pt x="21600" y="20599"/>
                </a:lnTo>
                <a:cubicBezTo>
                  <a:pt x="21600" y="21127"/>
                  <a:pt x="21126" y="21600"/>
                  <a:pt x="2059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0" name="Shape 3160"/>
          <p:cNvSpPr/>
          <p:nvPr/>
        </p:nvSpPr>
        <p:spPr>
          <a:xfrm>
            <a:off x="9829708" y="6223298"/>
            <a:ext cx="139343" cy="139341"/>
          </a:xfrm>
          <a:custGeom>
            <a:avLst/>
            <a:gdLst/>
            <a:ahLst/>
            <a:cxnLst>
              <a:cxn ang="0">
                <a:pos x="wd2" y="hd2"/>
              </a:cxn>
              <a:cxn ang="5400000">
                <a:pos x="wd2" y="hd2"/>
              </a:cxn>
              <a:cxn ang="10800000">
                <a:pos x="wd2" y="hd2"/>
              </a:cxn>
              <a:cxn ang="16200000">
                <a:pos x="wd2" y="hd2"/>
              </a:cxn>
            </a:cxnLst>
            <a:rect l="0" t="0" r="r" b="b"/>
            <a:pathLst>
              <a:path w="21600" h="21600" extrusionOk="0">
                <a:moveTo>
                  <a:pt x="3998" y="3897"/>
                </a:moveTo>
                <a:lnTo>
                  <a:pt x="3998" y="17703"/>
                </a:lnTo>
                <a:lnTo>
                  <a:pt x="17602" y="17703"/>
                </a:lnTo>
                <a:lnTo>
                  <a:pt x="17602" y="3897"/>
                </a:lnTo>
                <a:lnTo>
                  <a:pt x="3998" y="3897"/>
                </a:lnTo>
                <a:close/>
                <a:moveTo>
                  <a:pt x="17602" y="17703"/>
                </a:moveTo>
                <a:lnTo>
                  <a:pt x="17602" y="19596"/>
                </a:lnTo>
                <a:lnTo>
                  <a:pt x="17602" y="17703"/>
                </a:lnTo>
                <a:close/>
                <a:moveTo>
                  <a:pt x="17602" y="21600"/>
                </a:moveTo>
                <a:lnTo>
                  <a:pt x="3998" y="21600"/>
                </a:lnTo>
                <a:cubicBezTo>
                  <a:pt x="1777" y="21600"/>
                  <a:pt x="0" y="19819"/>
                  <a:pt x="0" y="17703"/>
                </a:cubicBezTo>
                <a:lnTo>
                  <a:pt x="0" y="3897"/>
                </a:lnTo>
                <a:cubicBezTo>
                  <a:pt x="0" y="1781"/>
                  <a:pt x="1777" y="0"/>
                  <a:pt x="3998" y="0"/>
                </a:cubicBezTo>
                <a:lnTo>
                  <a:pt x="17602" y="0"/>
                </a:lnTo>
                <a:cubicBezTo>
                  <a:pt x="19823" y="0"/>
                  <a:pt x="21600" y="1781"/>
                  <a:pt x="21600" y="3897"/>
                </a:cubicBezTo>
                <a:lnTo>
                  <a:pt x="21600" y="17703"/>
                </a:lnTo>
                <a:cubicBezTo>
                  <a:pt x="21600" y="19819"/>
                  <a:pt x="19823" y="21600"/>
                  <a:pt x="1760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1" name="Shape 3161"/>
          <p:cNvSpPr/>
          <p:nvPr/>
        </p:nvSpPr>
        <p:spPr>
          <a:xfrm>
            <a:off x="9994808" y="6223298"/>
            <a:ext cx="139341" cy="139341"/>
          </a:xfrm>
          <a:custGeom>
            <a:avLst/>
            <a:gdLst/>
            <a:ahLst/>
            <a:cxnLst>
              <a:cxn ang="0">
                <a:pos x="wd2" y="hd2"/>
              </a:cxn>
              <a:cxn ang="5400000">
                <a:pos x="wd2" y="hd2"/>
              </a:cxn>
              <a:cxn ang="10800000">
                <a:pos x="wd2" y="hd2"/>
              </a:cxn>
              <a:cxn ang="16200000">
                <a:pos x="wd2" y="hd2"/>
              </a:cxn>
            </a:cxnLst>
            <a:rect l="0" t="0" r="r" b="b"/>
            <a:pathLst>
              <a:path w="21600" h="21600" extrusionOk="0">
                <a:moveTo>
                  <a:pt x="3907" y="3897"/>
                </a:moveTo>
                <a:lnTo>
                  <a:pt x="3907" y="17703"/>
                </a:lnTo>
                <a:lnTo>
                  <a:pt x="17749" y="17703"/>
                </a:lnTo>
                <a:lnTo>
                  <a:pt x="17749" y="3897"/>
                </a:lnTo>
                <a:lnTo>
                  <a:pt x="3907" y="3897"/>
                </a:lnTo>
                <a:close/>
                <a:moveTo>
                  <a:pt x="17749" y="17703"/>
                </a:moveTo>
                <a:lnTo>
                  <a:pt x="17749" y="19596"/>
                </a:lnTo>
                <a:lnTo>
                  <a:pt x="17749" y="17703"/>
                </a:lnTo>
                <a:close/>
                <a:moveTo>
                  <a:pt x="17749" y="21600"/>
                </a:moveTo>
                <a:lnTo>
                  <a:pt x="3907" y="21600"/>
                </a:lnTo>
                <a:cubicBezTo>
                  <a:pt x="1786" y="21600"/>
                  <a:pt x="0" y="19819"/>
                  <a:pt x="0" y="17703"/>
                </a:cubicBezTo>
                <a:lnTo>
                  <a:pt x="0" y="3897"/>
                </a:lnTo>
                <a:cubicBezTo>
                  <a:pt x="0" y="1781"/>
                  <a:pt x="1786" y="0"/>
                  <a:pt x="3907" y="0"/>
                </a:cubicBezTo>
                <a:lnTo>
                  <a:pt x="17749" y="0"/>
                </a:lnTo>
                <a:cubicBezTo>
                  <a:pt x="19870" y="0"/>
                  <a:pt x="21600" y="1781"/>
                  <a:pt x="21600" y="3897"/>
                </a:cubicBezTo>
                <a:lnTo>
                  <a:pt x="21600" y="17703"/>
                </a:lnTo>
                <a:cubicBezTo>
                  <a:pt x="21600" y="19819"/>
                  <a:pt x="19870" y="21600"/>
                  <a:pt x="1774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2" name="Shape 3162"/>
          <p:cNvSpPr/>
          <p:nvPr/>
        </p:nvSpPr>
        <p:spPr>
          <a:xfrm>
            <a:off x="9829708" y="6388398"/>
            <a:ext cx="139343" cy="140927"/>
          </a:xfrm>
          <a:custGeom>
            <a:avLst/>
            <a:gdLst/>
            <a:ahLst/>
            <a:cxnLst>
              <a:cxn ang="0">
                <a:pos x="wd2" y="hd2"/>
              </a:cxn>
              <a:cxn ang="5400000">
                <a:pos x="wd2" y="hd2"/>
              </a:cxn>
              <a:cxn ang="10800000">
                <a:pos x="wd2" y="hd2"/>
              </a:cxn>
              <a:cxn ang="16200000">
                <a:pos x="wd2" y="hd2"/>
              </a:cxn>
            </a:cxnLst>
            <a:rect l="0" t="0" r="r" b="b"/>
            <a:pathLst>
              <a:path w="21600" h="21600" extrusionOk="0">
                <a:moveTo>
                  <a:pt x="3998" y="3988"/>
                </a:moveTo>
                <a:lnTo>
                  <a:pt x="3998" y="17612"/>
                </a:lnTo>
                <a:lnTo>
                  <a:pt x="17602" y="17612"/>
                </a:lnTo>
                <a:lnTo>
                  <a:pt x="17602" y="3988"/>
                </a:lnTo>
                <a:lnTo>
                  <a:pt x="3998" y="3988"/>
                </a:lnTo>
                <a:close/>
                <a:moveTo>
                  <a:pt x="17602" y="17612"/>
                </a:moveTo>
                <a:lnTo>
                  <a:pt x="17602" y="19606"/>
                </a:lnTo>
                <a:lnTo>
                  <a:pt x="17602" y="17612"/>
                </a:lnTo>
                <a:close/>
                <a:moveTo>
                  <a:pt x="17602" y="21600"/>
                </a:moveTo>
                <a:lnTo>
                  <a:pt x="3998" y="21600"/>
                </a:lnTo>
                <a:cubicBezTo>
                  <a:pt x="1777" y="21600"/>
                  <a:pt x="0" y="19828"/>
                  <a:pt x="0" y="17612"/>
                </a:cubicBezTo>
                <a:lnTo>
                  <a:pt x="0" y="3988"/>
                </a:lnTo>
                <a:cubicBezTo>
                  <a:pt x="0" y="1772"/>
                  <a:pt x="1777" y="0"/>
                  <a:pt x="3998" y="0"/>
                </a:cubicBezTo>
                <a:lnTo>
                  <a:pt x="17602" y="0"/>
                </a:lnTo>
                <a:cubicBezTo>
                  <a:pt x="19823" y="0"/>
                  <a:pt x="21600" y="1772"/>
                  <a:pt x="21600" y="3988"/>
                </a:cubicBezTo>
                <a:lnTo>
                  <a:pt x="21600" y="17612"/>
                </a:lnTo>
                <a:cubicBezTo>
                  <a:pt x="21600" y="19828"/>
                  <a:pt x="19823" y="21600"/>
                  <a:pt x="1760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3" name="Shape 3163"/>
          <p:cNvSpPr/>
          <p:nvPr/>
        </p:nvSpPr>
        <p:spPr>
          <a:xfrm>
            <a:off x="9994808" y="6388398"/>
            <a:ext cx="139341" cy="140927"/>
          </a:xfrm>
          <a:custGeom>
            <a:avLst/>
            <a:gdLst/>
            <a:ahLst/>
            <a:cxnLst>
              <a:cxn ang="0">
                <a:pos x="wd2" y="hd2"/>
              </a:cxn>
              <a:cxn ang="5400000">
                <a:pos x="wd2" y="hd2"/>
              </a:cxn>
              <a:cxn ang="10800000">
                <a:pos x="wd2" y="hd2"/>
              </a:cxn>
              <a:cxn ang="16200000">
                <a:pos x="wd2" y="hd2"/>
              </a:cxn>
            </a:cxnLst>
            <a:rect l="0" t="0" r="r" b="b"/>
            <a:pathLst>
              <a:path w="21600" h="21600" extrusionOk="0">
                <a:moveTo>
                  <a:pt x="3907" y="3988"/>
                </a:moveTo>
                <a:lnTo>
                  <a:pt x="3907" y="17612"/>
                </a:lnTo>
                <a:lnTo>
                  <a:pt x="17749" y="17612"/>
                </a:lnTo>
                <a:lnTo>
                  <a:pt x="17749" y="3988"/>
                </a:lnTo>
                <a:lnTo>
                  <a:pt x="3907" y="3988"/>
                </a:lnTo>
                <a:close/>
                <a:moveTo>
                  <a:pt x="17749" y="17612"/>
                </a:moveTo>
                <a:lnTo>
                  <a:pt x="17749" y="19606"/>
                </a:lnTo>
                <a:lnTo>
                  <a:pt x="17749" y="17612"/>
                </a:lnTo>
                <a:close/>
                <a:moveTo>
                  <a:pt x="17749" y="21600"/>
                </a:moveTo>
                <a:lnTo>
                  <a:pt x="3907" y="21600"/>
                </a:lnTo>
                <a:cubicBezTo>
                  <a:pt x="1786" y="21600"/>
                  <a:pt x="0" y="19828"/>
                  <a:pt x="0" y="17612"/>
                </a:cubicBezTo>
                <a:lnTo>
                  <a:pt x="0" y="3988"/>
                </a:lnTo>
                <a:cubicBezTo>
                  <a:pt x="0" y="1772"/>
                  <a:pt x="1786" y="0"/>
                  <a:pt x="3907" y="0"/>
                </a:cubicBezTo>
                <a:lnTo>
                  <a:pt x="17749" y="0"/>
                </a:lnTo>
                <a:cubicBezTo>
                  <a:pt x="19870" y="0"/>
                  <a:pt x="21600" y="1772"/>
                  <a:pt x="21600" y="3988"/>
                </a:cubicBezTo>
                <a:lnTo>
                  <a:pt x="21600" y="17612"/>
                </a:lnTo>
                <a:cubicBezTo>
                  <a:pt x="21600" y="19828"/>
                  <a:pt x="19870" y="21600"/>
                  <a:pt x="1774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4" name="Shape 3164"/>
          <p:cNvSpPr/>
          <p:nvPr/>
        </p:nvSpPr>
        <p:spPr>
          <a:xfrm>
            <a:off x="8889908" y="6286798"/>
            <a:ext cx="50446" cy="50445"/>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9014"/>
                  <a:pt x="0" y="16124"/>
                </a:cubicBezTo>
                <a:lnTo>
                  <a:pt x="0" y="5476"/>
                </a:lnTo>
                <a:cubicBezTo>
                  <a:pt x="0" y="2282"/>
                  <a:pt x="2282" y="0"/>
                  <a:pt x="5476" y="0"/>
                </a:cubicBezTo>
                <a:lnTo>
                  <a:pt x="16124" y="0"/>
                </a:lnTo>
                <a:cubicBezTo>
                  <a:pt x="19014" y="0"/>
                  <a:pt x="21600" y="2282"/>
                  <a:pt x="21600" y="5476"/>
                </a:cubicBezTo>
                <a:lnTo>
                  <a:pt x="21600" y="16124"/>
                </a:lnTo>
                <a:cubicBezTo>
                  <a:pt x="21600" y="19014"/>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5" name="Shape 3165"/>
          <p:cNvSpPr/>
          <p:nvPr/>
        </p:nvSpPr>
        <p:spPr>
          <a:xfrm>
            <a:off x="8966108" y="6299497"/>
            <a:ext cx="228242" cy="25043"/>
          </a:xfrm>
          <a:custGeom>
            <a:avLst/>
            <a:gdLst/>
            <a:ahLst/>
            <a:cxnLst>
              <a:cxn ang="0">
                <a:pos x="wd2" y="hd2"/>
              </a:cxn>
              <a:cxn ang="5400000">
                <a:pos x="wd2" y="hd2"/>
              </a:cxn>
              <a:cxn ang="10800000">
                <a:pos x="wd2" y="hd2"/>
              </a:cxn>
              <a:cxn ang="16200000">
                <a:pos x="wd2" y="hd2"/>
              </a:cxn>
            </a:cxnLst>
            <a:rect l="0" t="0" r="r" b="b"/>
            <a:pathLst>
              <a:path w="21600" h="21600" extrusionOk="0">
                <a:moveTo>
                  <a:pt x="20375" y="21600"/>
                </a:moveTo>
                <a:lnTo>
                  <a:pt x="1225" y="21600"/>
                </a:lnTo>
                <a:cubicBezTo>
                  <a:pt x="476" y="21600"/>
                  <a:pt x="0" y="16354"/>
                  <a:pt x="0" y="10491"/>
                </a:cubicBezTo>
                <a:cubicBezTo>
                  <a:pt x="0" y="4629"/>
                  <a:pt x="476" y="0"/>
                  <a:pt x="1225" y="0"/>
                </a:cubicBezTo>
                <a:lnTo>
                  <a:pt x="20375" y="0"/>
                </a:lnTo>
                <a:cubicBezTo>
                  <a:pt x="21090" y="0"/>
                  <a:pt x="21600" y="4629"/>
                  <a:pt x="21600" y="10491"/>
                </a:cubicBezTo>
                <a:cubicBezTo>
                  <a:pt x="21600" y="16354"/>
                  <a:pt x="21090" y="21600"/>
                  <a:pt x="2037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6" name="Shape 3166"/>
          <p:cNvSpPr/>
          <p:nvPr/>
        </p:nvSpPr>
        <p:spPr>
          <a:xfrm>
            <a:off x="8889908" y="6350298"/>
            <a:ext cx="50446" cy="50443"/>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8996"/>
                  <a:pt x="0" y="16085"/>
                </a:cubicBezTo>
                <a:lnTo>
                  <a:pt x="0" y="5515"/>
                </a:lnTo>
                <a:cubicBezTo>
                  <a:pt x="0" y="2604"/>
                  <a:pt x="2282" y="0"/>
                  <a:pt x="5476" y="0"/>
                </a:cubicBezTo>
                <a:lnTo>
                  <a:pt x="16124" y="0"/>
                </a:lnTo>
                <a:cubicBezTo>
                  <a:pt x="19014" y="0"/>
                  <a:pt x="21600" y="2604"/>
                  <a:pt x="21600" y="5515"/>
                </a:cubicBezTo>
                <a:lnTo>
                  <a:pt x="21600" y="16085"/>
                </a:lnTo>
                <a:cubicBezTo>
                  <a:pt x="21600" y="18996"/>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7" name="Shape 3167"/>
          <p:cNvSpPr/>
          <p:nvPr/>
        </p:nvSpPr>
        <p:spPr>
          <a:xfrm>
            <a:off x="8966108" y="6362998"/>
            <a:ext cx="228242" cy="25038"/>
          </a:xfrm>
          <a:custGeom>
            <a:avLst/>
            <a:gdLst/>
            <a:ahLst/>
            <a:cxnLst>
              <a:cxn ang="0">
                <a:pos x="wd2" y="hd2"/>
              </a:cxn>
              <a:cxn ang="5400000">
                <a:pos x="wd2" y="hd2"/>
              </a:cxn>
              <a:cxn ang="10800000">
                <a:pos x="wd2" y="hd2"/>
              </a:cxn>
              <a:cxn ang="16200000">
                <a:pos x="wd2" y="hd2"/>
              </a:cxn>
            </a:cxnLst>
            <a:rect l="0" t="0" r="r" b="b"/>
            <a:pathLst>
              <a:path w="21600" h="21600" extrusionOk="0">
                <a:moveTo>
                  <a:pt x="20375" y="21600"/>
                </a:moveTo>
                <a:lnTo>
                  <a:pt x="1225" y="21600"/>
                </a:lnTo>
                <a:cubicBezTo>
                  <a:pt x="476" y="21600"/>
                  <a:pt x="0" y="17217"/>
                  <a:pt x="0" y="11270"/>
                </a:cubicBezTo>
                <a:cubicBezTo>
                  <a:pt x="0" y="4383"/>
                  <a:pt x="476" y="0"/>
                  <a:pt x="1225" y="0"/>
                </a:cubicBezTo>
                <a:lnTo>
                  <a:pt x="20375" y="0"/>
                </a:lnTo>
                <a:cubicBezTo>
                  <a:pt x="21090" y="0"/>
                  <a:pt x="21600" y="4383"/>
                  <a:pt x="21600" y="11270"/>
                </a:cubicBezTo>
                <a:cubicBezTo>
                  <a:pt x="21600" y="17217"/>
                  <a:pt x="21090" y="21600"/>
                  <a:pt x="2037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8" name="Shape 3168"/>
          <p:cNvSpPr/>
          <p:nvPr/>
        </p:nvSpPr>
        <p:spPr>
          <a:xfrm>
            <a:off x="8889908" y="6413798"/>
            <a:ext cx="50446" cy="50440"/>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9286"/>
                  <a:pt x="0" y="16354"/>
                </a:cubicBezTo>
                <a:lnTo>
                  <a:pt x="0" y="5246"/>
                </a:lnTo>
                <a:cubicBezTo>
                  <a:pt x="0" y="2314"/>
                  <a:pt x="2282" y="0"/>
                  <a:pt x="5476" y="0"/>
                </a:cubicBezTo>
                <a:lnTo>
                  <a:pt x="16124" y="0"/>
                </a:lnTo>
                <a:cubicBezTo>
                  <a:pt x="19014" y="0"/>
                  <a:pt x="21600" y="2314"/>
                  <a:pt x="21600" y="5246"/>
                </a:cubicBezTo>
                <a:lnTo>
                  <a:pt x="21600" y="16354"/>
                </a:lnTo>
                <a:cubicBezTo>
                  <a:pt x="21600" y="19286"/>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69" name="Shape 3169"/>
          <p:cNvSpPr/>
          <p:nvPr/>
        </p:nvSpPr>
        <p:spPr>
          <a:xfrm>
            <a:off x="8966108" y="6426498"/>
            <a:ext cx="228242" cy="26618"/>
          </a:xfrm>
          <a:custGeom>
            <a:avLst/>
            <a:gdLst/>
            <a:ahLst/>
            <a:cxnLst>
              <a:cxn ang="0">
                <a:pos x="wd2" y="hd2"/>
              </a:cxn>
              <a:cxn ang="5400000">
                <a:pos x="wd2" y="hd2"/>
              </a:cxn>
              <a:cxn ang="10800000">
                <a:pos x="wd2" y="hd2"/>
              </a:cxn>
              <a:cxn ang="16200000">
                <a:pos x="wd2" y="hd2"/>
              </a:cxn>
            </a:cxnLst>
            <a:rect l="0" t="0" r="r" b="b"/>
            <a:pathLst>
              <a:path w="21600" h="21600" extrusionOk="0">
                <a:moveTo>
                  <a:pt x="20375" y="21600"/>
                </a:moveTo>
                <a:lnTo>
                  <a:pt x="1225" y="21600"/>
                </a:lnTo>
                <a:cubicBezTo>
                  <a:pt x="476" y="21600"/>
                  <a:pt x="0" y="16500"/>
                  <a:pt x="0" y="10800"/>
                </a:cubicBezTo>
                <a:cubicBezTo>
                  <a:pt x="0" y="5100"/>
                  <a:pt x="476" y="0"/>
                  <a:pt x="1225" y="0"/>
                </a:cubicBezTo>
                <a:lnTo>
                  <a:pt x="20375" y="0"/>
                </a:lnTo>
                <a:cubicBezTo>
                  <a:pt x="21090" y="0"/>
                  <a:pt x="21600" y="5100"/>
                  <a:pt x="21600" y="10800"/>
                </a:cubicBezTo>
                <a:cubicBezTo>
                  <a:pt x="21600" y="16500"/>
                  <a:pt x="21090" y="21600"/>
                  <a:pt x="2037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0" name="Shape 3170"/>
          <p:cNvSpPr/>
          <p:nvPr/>
        </p:nvSpPr>
        <p:spPr>
          <a:xfrm>
            <a:off x="12750708" y="4216698"/>
            <a:ext cx="202841" cy="304441"/>
          </a:xfrm>
          <a:custGeom>
            <a:avLst/>
            <a:gdLst/>
            <a:ahLst/>
            <a:cxnLst>
              <a:cxn ang="0">
                <a:pos x="wd2" y="hd2"/>
              </a:cxn>
              <a:cxn ang="5400000">
                <a:pos x="wd2" y="hd2"/>
              </a:cxn>
              <a:cxn ang="10800000">
                <a:pos x="wd2" y="hd2"/>
              </a:cxn>
              <a:cxn ang="16200000">
                <a:pos x="wd2" y="hd2"/>
              </a:cxn>
            </a:cxnLst>
            <a:rect l="0" t="0" r="r" b="b"/>
            <a:pathLst>
              <a:path w="21600" h="21600" extrusionOk="0">
                <a:moveTo>
                  <a:pt x="18914" y="21600"/>
                </a:moveTo>
                <a:lnTo>
                  <a:pt x="2686" y="21600"/>
                </a:lnTo>
                <a:cubicBezTo>
                  <a:pt x="1113" y="21600"/>
                  <a:pt x="0" y="20784"/>
                  <a:pt x="0" y="19815"/>
                </a:cubicBezTo>
                <a:lnTo>
                  <a:pt x="0" y="15327"/>
                </a:lnTo>
                <a:cubicBezTo>
                  <a:pt x="0" y="14791"/>
                  <a:pt x="575" y="14409"/>
                  <a:pt x="1304" y="14409"/>
                </a:cubicBezTo>
                <a:cubicBezTo>
                  <a:pt x="2033" y="14409"/>
                  <a:pt x="2686" y="14791"/>
                  <a:pt x="2686" y="15327"/>
                </a:cubicBezTo>
                <a:lnTo>
                  <a:pt x="2686" y="19815"/>
                </a:lnTo>
                <a:lnTo>
                  <a:pt x="18914" y="19815"/>
                </a:lnTo>
                <a:lnTo>
                  <a:pt x="18914" y="1836"/>
                </a:lnTo>
                <a:lnTo>
                  <a:pt x="2686" y="1836"/>
                </a:lnTo>
                <a:lnTo>
                  <a:pt x="2686" y="6324"/>
                </a:lnTo>
                <a:cubicBezTo>
                  <a:pt x="2686" y="6809"/>
                  <a:pt x="2033" y="7243"/>
                  <a:pt x="1304" y="7243"/>
                </a:cubicBezTo>
                <a:cubicBezTo>
                  <a:pt x="575" y="7243"/>
                  <a:pt x="0" y="6809"/>
                  <a:pt x="0" y="6324"/>
                </a:cubicBezTo>
                <a:lnTo>
                  <a:pt x="0" y="1836"/>
                </a:lnTo>
                <a:cubicBezTo>
                  <a:pt x="0" y="816"/>
                  <a:pt x="1113" y="0"/>
                  <a:pt x="2686" y="0"/>
                </a:cubicBezTo>
                <a:lnTo>
                  <a:pt x="18914" y="0"/>
                </a:lnTo>
                <a:cubicBezTo>
                  <a:pt x="20372" y="0"/>
                  <a:pt x="21600" y="816"/>
                  <a:pt x="21600" y="1836"/>
                </a:cubicBezTo>
                <a:lnTo>
                  <a:pt x="21600" y="19815"/>
                </a:lnTo>
                <a:cubicBezTo>
                  <a:pt x="21600" y="20784"/>
                  <a:pt x="20372" y="21600"/>
                  <a:pt x="1891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1" name="Shape 3171"/>
          <p:cNvSpPr/>
          <p:nvPr/>
        </p:nvSpPr>
        <p:spPr>
          <a:xfrm>
            <a:off x="12649108" y="4356398"/>
            <a:ext cx="228242" cy="25043"/>
          </a:xfrm>
          <a:custGeom>
            <a:avLst/>
            <a:gdLst/>
            <a:ahLst/>
            <a:cxnLst>
              <a:cxn ang="0">
                <a:pos x="wd2" y="hd2"/>
              </a:cxn>
              <a:cxn ang="5400000">
                <a:pos x="wd2" y="hd2"/>
              </a:cxn>
              <a:cxn ang="10800000">
                <a:pos x="wd2" y="hd2"/>
              </a:cxn>
              <a:cxn ang="16200000">
                <a:pos x="wd2" y="hd2"/>
              </a:cxn>
            </a:cxnLst>
            <a:rect l="0" t="0" r="r" b="b"/>
            <a:pathLst>
              <a:path w="21600" h="21600" extrusionOk="0">
                <a:moveTo>
                  <a:pt x="20443" y="21600"/>
                </a:moveTo>
                <a:lnTo>
                  <a:pt x="1225" y="21600"/>
                </a:lnTo>
                <a:cubicBezTo>
                  <a:pt x="578" y="21600"/>
                  <a:pt x="0" y="16354"/>
                  <a:pt x="0" y="10491"/>
                </a:cubicBezTo>
                <a:cubicBezTo>
                  <a:pt x="0" y="4629"/>
                  <a:pt x="578" y="0"/>
                  <a:pt x="1225" y="0"/>
                </a:cubicBezTo>
                <a:lnTo>
                  <a:pt x="20443" y="0"/>
                </a:lnTo>
                <a:cubicBezTo>
                  <a:pt x="21090" y="0"/>
                  <a:pt x="21600" y="4629"/>
                  <a:pt x="21600" y="10491"/>
                </a:cubicBezTo>
                <a:cubicBezTo>
                  <a:pt x="21600" y="16354"/>
                  <a:pt x="21090" y="21600"/>
                  <a:pt x="2044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2" name="Shape 3172"/>
          <p:cNvSpPr/>
          <p:nvPr/>
        </p:nvSpPr>
        <p:spPr>
          <a:xfrm>
            <a:off x="12648700" y="4305353"/>
            <a:ext cx="76476" cy="126887"/>
          </a:xfrm>
          <a:custGeom>
            <a:avLst/>
            <a:gdLst/>
            <a:ahLst/>
            <a:cxnLst>
              <a:cxn ang="0">
                <a:pos x="wd2" y="hd2"/>
              </a:cxn>
              <a:cxn ang="5400000">
                <a:pos x="wd2" y="hd2"/>
              </a:cxn>
              <a:cxn ang="10800000">
                <a:pos x="wd2" y="hd2"/>
              </a:cxn>
              <a:cxn ang="16200000">
                <a:pos x="wd2" y="hd2"/>
              </a:cxn>
            </a:cxnLst>
            <a:rect l="0" t="0" r="r" b="b"/>
            <a:pathLst>
              <a:path w="20906" h="21374" extrusionOk="0">
                <a:moveTo>
                  <a:pt x="17513" y="21374"/>
                </a:moveTo>
                <a:cubicBezTo>
                  <a:pt x="16423" y="21374"/>
                  <a:pt x="15630" y="21133"/>
                  <a:pt x="15036" y="20710"/>
                </a:cubicBezTo>
                <a:lnTo>
                  <a:pt x="966" y="12203"/>
                </a:lnTo>
                <a:cubicBezTo>
                  <a:pt x="-322" y="11419"/>
                  <a:pt x="-322" y="10031"/>
                  <a:pt x="966" y="9126"/>
                </a:cubicBezTo>
                <a:lnTo>
                  <a:pt x="15036" y="679"/>
                </a:lnTo>
                <a:cubicBezTo>
                  <a:pt x="16225" y="-226"/>
                  <a:pt x="18603" y="-226"/>
                  <a:pt x="19792" y="679"/>
                </a:cubicBezTo>
                <a:cubicBezTo>
                  <a:pt x="21278" y="1463"/>
                  <a:pt x="21278" y="2851"/>
                  <a:pt x="19792" y="3635"/>
                </a:cubicBezTo>
                <a:lnTo>
                  <a:pt x="8298" y="10634"/>
                </a:lnTo>
                <a:lnTo>
                  <a:pt x="19792" y="17694"/>
                </a:lnTo>
                <a:cubicBezTo>
                  <a:pt x="21278" y="18538"/>
                  <a:pt x="21278" y="19866"/>
                  <a:pt x="19792" y="20710"/>
                </a:cubicBezTo>
                <a:cubicBezTo>
                  <a:pt x="19197" y="21133"/>
                  <a:pt x="18306" y="21374"/>
                  <a:pt x="17513" y="2137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3" name="Shape 3173"/>
          <p:cNvSpPr/>
          <p:nvPr/>
        </p:nvSpPr>
        <p:spPr>
          <a:xfrm>
            <a:off x="11798207" y="4216698"/>
            <a:ext cx="202841" cy="304441"/>
          </a:xfrm>
          <a:custGeom>
            <a:avLst/>
            <a:gdLst/>
            <a:ahLst/>
            <a:cxnLst>
              <a:cxn ang="0">
                <a:pos x="wd2" y="hd2"/>
              </a:cxn>
              <a:cxn ang="5400000">
                <a:pos x="wd2" y="hd2"/>
              </a:cxn>
              <a:cxn ang="10800000">
                <a:pos x="wd2" y="hd2"/>
              </a:cxn>
              <a:cxn ang="16200000">
                <a:pos x="wd2" y="hd2"/>
              </a:cxn>
            </a:cxnLst>
            <a:rect l="0" t="0" r="r" b="b"/>
            <a:pathLst>
              <a:path w="21600" h="21600" extrusionOk="0">
                <a:moveTo>
                  <a:pt x="18914" y="21600"/>
                </a:moveTo>
                <a:lnTo>
                  <a:pt x="2686" y="21600"/>
                </a:lnTo>
                <a:cubicBezTo>
                  <a:pt x="1228" y="21600"/>
                  <a:pt x="0" y="20784"/>
                  <a:pt x="0" y="19815"/>
                </a:cubicBezTo>
                <a:lnTo>
                  <a:pt x="0" y="15327"/>
                </a:lnTo>
                <a:cubicBezTo>
                  <a:pt x="0" y="14791"/>
                  <a:pt x="575" y="14409"/>
                  <a:pt x="1304" y="14409"/>
                </a:cubicBezTo>
                <a:cubicBezTo>
                  <a:pt x="2110" y="14409"/>
                  <a:pt x="2686" y="14791"/>
                  <a:pt x="2686" y="15327"/>
                </a:cubicBezTo>
                <a:lnTo>
                  <a:pt x="2686" y="19815"/>
                </a:lnTo>
                <a:lnTo>
                  <a:pt x="18914" y="19815"/>
                </a:lnTo>
                <a:lnTo>
                  <a:pt x="18914" y="1836"/>
                </a:lnTo>
                <a:lnTo>
                  <a:pt x="2686" y="1836"/>
                </a:lnTo>
                <a:lnTo>
                  <a:pt x="2686" y="6324"/>
                </a:lnTo>
                <a:cubicBezTo>
                  <a:pt x="2686" y="6809"/>
                  <a:pt x="2110" y="7243"/>
                  <a:pt x="1304" y="7243"/>
                </a:cubicBezTo>
                <a:cubicBezTo>
                  <a:pt x="575" y="7243"/>
                  <a:pt x="0" y="6809"/>
                  <a:pt x="0" y="6324"/>
                </a:cubicBezTo>
                <a:lnTo>
                  <a:pt x="0" y="1836"/>
                </a:lnTo>
                <a:cubicBezTo>
                  <a:pt x="0" y="816"/>
                  <a:pt x="1228" y="0"/>
                  <a:pt x="2686" y="0"/>
                </a:cubicBezTo>
                <a:lnTo>
                  <a:pt x="18914" y="0"/>
                </a:lnTo>
                <a:cubicBezTo>
                  <a:pt x="20449" y="0"/>
                  <a:pt x="21600" y="816"/>
                  <a:pt x="21600" y="1836"/>
                </a:cubicBezTo>
                <a:lnTo>
                  <a:pt x="21600" y="19815"/>
                </a:lnTo>
                <a:cubicBezTo>
                  <a:pt x="21600" y="20784"/>
                  <a:pt x="20449" y="21600"/>
                  <a:pt x="1891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4" name="Shape 3174"/>
          <p:cNvSpPr/>
          <p:nvPr/>
        </p:nvSpPr>
        <p:spPr>
          <a:xfrm>
            <a:off x="11696608" y="4356398"/>
            <a:ext cx="228242" cy="25043"/>
          </a:xfrm>
          <a:custGeom>
            <a:avLst/>
            <a:gdLst/>
            <a:ahLst/>
            <a:cxnLst>
              <a:cxn ang="0">
                <a:pos x="wd2" y="hd2"/>
              </a:cxn>
              <a:cxn ang="5400000">
                <a:pos x="wd2" y="hd2"/>
              </a:cxn>
              <a:cxn ang="10800000">
                <a:pos x="wd2" y="hd2"/>
              </a:cxn>
              <a:cxn ang="16200000">
                <a:pos x="wd2" y="hd2"/>
              </a:cxn>
            </a:cxnLst>
            <a:rect l="0" t="0" r="r" b="b"/>
            <a:pathLst>
              <a:path w="21600" h="21600" extrusionOk="0">
                <a:moveTo>
                  <a:pt x="20477" y="21600"/>
                </a:moveTo>
                <a:lnTo>
                  <a:pt x="1225" y="21600"/>
                </a:lnTo>
                <a:cubicBezTo>
                  <a:pt x="578" y="21600"/>
                  <a:pt x="0" y="16354"/>
                  <a:pt x="0" y="10491"/>
                </a:cubicBezTo>
                <a:cubicBezTo>
                  <a:pt x="0" y="4629"/>
                  <a:pt x="578" y="0"/>
                  <a:pt x="1225" y="0"/>
                </a:cubicBezTo>
                <a:lnTo>
                  <a:pt x="20477" y="0"/>
                </a:lnTo>
                <a:cubicBezTo>
                  <a:pt x="21124" y="0"/>
                  <a:pt x="21600" y="4629"/>
                  <a:pt x="21600" y="10491"/>
                </a:cubicBezTo>
                <a:cubicBezTo>
                  <a:pt x="21600" y="16354"/>
                  <a:pt x="21124" y="21600"/>
                  <a:pt x="2047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5" name="Shape 3175"/>
          <p:cNvSpPr/>
          <p:nvPr/>
        </p:nvSpPr>
        <p:spPr>
          <a:xfrm>
            <a:off x="11850096" y="4305353"/>
            <a:ext cx="76567" cy="126887"/>
          </a:xfrm>
          <a:custGeom>
            <a:avLst/>
            <a:gdLst/>
            <a:ahLst/>
            <a:cxnLst>
              <a:cxn ang="0">
                <a:pos x="wd2" y="hd2"/>
              </a:cxn>
              <a:cxn ang="5400000">
                <a:pos x="wd2" y="hd2"/>
              </a:cxn>
              <a:cxn ang="10800000">
                <a:pos x="wd2" y="hd2"/>
              </a:cxn>
              <a:cxn ang="16200000">
                <a:pos x="wd2" y="hd2"/>
              </a:cxn>
            </a:cxnLst>
            <a:rect l="0" t="0" r="r" b="b"/>
            <a:pathLst>
              <a:path w="20931" h="21374" extrusionOk="0">
                <a:moveTo>
                  <a:pt x="3468" y="21374"/>
                </a:moveTo>
                <a:cubicBezTo>
                  <a:pt x="2576" y="21374"/>
                  <a:pt x="1586" y="21133"/>
                  <a:pt x="892" y="20710"/>
                </a:cubicBezTo>
                <a:cubicBezTo>
                  <a:pt x="-297" y="19866"/>
                  <a:pt x="-297" y="18538"/>
                  <a:pt x="892" y="17694"/>
                </a:cubicBezTo>
                <a:lnTo>
                  <a:pt x="12485" y="10634"/>
                </a:lnTo>
                <a:lnTo>
                  <a:pt x="892" y="3635"/>
                </a:lnTo>
                <a:cubicBezTo>
                  <a:pt x="-297" y="2851"/>
                  <a:pt x="-297" y="1463"/>
                  <a:pt x="892" y="679"/>
                </a:cubicBezTo>
                <a:cubicBezTo>
                  <a:pt x="2378" y="-226"/>
                  <a:pt x="4459" y="-226"/>
                  <a:pt x="5945" y="679"/>
                </a:cubicBezTo>
                <a:lnTo>
                  <a:pt x="19817" y="9126"/>
                </a:lnTo>
                <a:cubicBezTo>
                  <a:pt x="21303" y="10031"/>
                  <a:pt x="21303" y="11419"/>
                  <a:pt x="19817" y="12203"/>
                </a:cubicBezTo>
                <a:lnTo>
                  <a:pt x="5945" y="20710"/>
                </a:lnTo>
                <a:cubicBezTo>
                  <a:pt x="5351" y="21133"/>
                  <a:pt x="4261" y="21374"/>
                  <a:pt x="3468" y="2137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6" name="Shape 3176"/>
          <p:cNvSpPr/>
          <p:nvPr/>
        </p:nvSpPr>
        <p:spPr>
          <a:xfrm>
            <a:off x="12648693" y="6222881"/>
            <a:ext cx="127291" cy="127057"/>
          </a:xfrm>
          <a:custGeom>
            <a:avLst/>
            <a:gdLst/>
            <a:ahLst/>
            <a:cxnLst>
              <a:cxn ang="0">
                <a:pos x="wd2" y="hd2"/>
              </a:cxn>
              <a:cxn ang="5400000">
                <a:pos x="wd2" y="hd2"/>
              </a:cxn>
              <a:cxn ang="10800000">
                <a:pos x="wd2" y="hd2"/>
              </a:cxn>
              <a:cxn ang="16200000">
                <a:pos x="wd2" y="hd2"/>
              </a:cxn>
            </a:cxnLst>
            <a:rect l="0" t="0" r="r" b="b"/>
            <a:pathLst>
              <a:path w="21180" h="21403" extrusionOk="0">
                <a:moveTo>
                  <a:pt x="19005" y="21403"/>
                </a:moveTo>
                <a:cubicBezTo>
                  <a:pt x="18465" y="21403"/>
                  <a:pt x="17985" y="21221"/>
                  <a:pt x="17565" y="20736"/>
                </a:cubicBezTo>
                <a:lnTo>
                  <a:pt x="585" y="3625"/>
                </a:lnTo>
                <a:cubicBezTo>
                  <a:pt x="-195" y="2897"/>
                  <a:pt x="-195" y="1441"/>
                  <a:pt x="585" y="592"/>
                </a:cubicBezTo>
                <a:cubicBezTo>
                  <a:pt x="1485" y="-197"/>
                  <a:pt x="2745" y="-197"/>
                  <a:pt x="3645" y="592"/>
                </a:cubicBezTo>
                <a:lnTo>
                  <a:pt x="20505" y="17763"/>
                </a:lnTo>
                <a:cubicBezTo>
                  <a:pt x="21405" y="18551"/>
                  <a:pt x="21405" y="19947"/>
                  <a:pt x="20505" y="20736"/>
                </a:cubicBezTo>
                <a:cubicBezTo>
                  <a:pt x="20145" y="21221"/>
                  <a:pt x="19605" y="21403"/>
                  <a:pt x="19005" y="214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7" name="Shape 3177"/>
          <p:cNvSpPr/>
          <p:nvPr/>
        </p:nvSpPr>
        <p:spPr>
          <a:xfrm>
            <a:off x="12674508" y="6248698"/>
            <a:ext cx="101242" cy="101242"/>
          </a:xfrm>
          <a:custGeom>
            <a:avLst/>
            <a:gdLst/>
            <a:ahLst/>
            <a:cxnLst>
              <a:cxn ang="0">
                <a:pos x="wd2" y="hd2"/>
              </a:cxn>
              <a:cxn ang="5400000">
                <a:pos x="wd2" y="hd2"/>
              </a:cxn>
              <a:cxn ang="10800000">
                <a:pos x="wd2" y="hd2"/>
              </a:cxn>
              <a:cxn ang="16200000">
                <a:pos x="wd2" y="hd2"/>
              </a:cxn>
            </a:cxnLst>
            <a:rect l="0" t="0" r="r" b="b"/>
            <a:pathLst>
              <a:path w="21600" h="21600" extrusionOk="0">
                <a:moveTo>
                  <a:pt x="18843" y="21600"/>
                </a:moveTo>
                <a:lnTo>
                  <a:pt x="2604" y="21600"/>
                </a:lnTo>
                <a:cubicBezTo>
                  <a:pt x="1149" y="21600"/>
                  <a:pt x="0" y="20451"/>
                  <a:pt x="0" y="18996"/>
                </a:cubicBezTo>
                <a:cubicBezTo>
                  <a:pt x="0" y="17387"/>
                  <a:pt x="1149" y="16238"/>
                  <a:pt x="2604" y="16238"/>
                </a:cubicBezTo>
                <a:lnTo>
                  <a:pt x="16238" y="16238"/>
                </a:lnTo>
                <a:lnTo>
                  <a:pt x="16238" y="2757"/>
                </a:lnTo>
                <a:cubicBezTo>
                  <a:pt x="16238" y="1149"/>
                  <a:pt x="17387" y="0"/>
                  <a:pt x="18843" y="0"/>
                </a:cubicBezTo>
                <a:cubicBezTo>
                  <a:pt x="20451" y="0"/>
                  <a:pt x="21600" y="1149"/>
                  <a:pt x="21600" y="2757"/>
                </a:cubicBezTo>
                <a:lnTo>
                  <a:pt x="21600" y="18996"/>
                </a:lnTo>
                <a:cubicBezTo>
                  <a:pt x="21600" y="20451"/>
                  <a:pt x="20451" y="21600"/>
                  <a:pt x="1884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8" name="Shape 3178"/>
          <p:cNvSpPr/>
          <p:nvPr/>
        </p:nvSpPr>
        <p:spPr>
          <a:xfrm>
            <a:off x="12826672" y="6222881"/>
            <a:ext cx="127111" cy="127057"/>
          </a:xfrm>
          <a:custGeom>
            <a:avLst/>
            <a:gdLst/>
            <a:ahLst/>
            <a:cxnLst>
              <a:cxn ang="0">
                <a:pos x="wd2" y="hd2"/>
              </a:cxn>
              <a:cxn ang="5400000">
                <a:pos x="wd2" y="hd2"/>
              </a:cxn>
              <a:cxn ang="10800000">
                <a:pos x="wd2" y="hd2"/>
              </a:cxn>
              <a:cxn ang="16200000">
                <a:pos x="wd2" y="hd2"/>
              </a:cxn>
            </a:cxnLst>
            <a:rect l="0" t="0" r="r" b="b"/>
            <a:pathLst>
              <a:path w="21150" h="21403" extrusionOk="0">
                <a:moveTo>
                  <a:pt x="2055" y="21403"/>
                </a:moveTo>
                <a:cubicBezTo>
                  <a:pt x="1575" y="21403"/>
                  <a:pt x="1035" y="21221"/>
                  <a:pt x="675" y="20736"/>
                </a:cubicBezTo>
                <a:cubicBezTo>
                  <a:pt x="-225" y="19947"/>
                  <a:pt x="-225" y="18551"/>
                  <a:pt x="675" y="17763"/>
                </a:cubicBezTo>
                <a:lnTo>
                  <a:pt x="17595" y="592"/>
                </a:lnTo>
                <a:cubicBezTo>
                  <a:pt x="18315" y="-197"/>
                  <a:pt x="19755" y="-197"/>
                  <a:pt x="20475" y="592"/>
                </a:cubicBezTo>
                <a:cubicBezTo>
                  <a:pt x="21375" y="1441"/>
                  <a:pt x="21375" y="2897"/>
                  <a:pt x="20475" y="3625"/>
                </a:cubicBezTo>
                <a:lnTo>
                  <a:pt x="3615" y="20736"/>
                </a:lnTo>
                <a:cubicBezTo>
                  <a:pt x="3195" y="21221"/>
                  <a:pt x="2715" y="21403"/>
                  <a:pt x="2055" y="214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79" name="Shape 3179"/>
          <p:cNvSpPr/>
          <p:nvPr/>
        </p:nvSpPr>
        <p:spPr>
          <a:xfrm>
            <a:off x="12826908" y="6248698"/>
            <a:ext cx="101241" cy="101242"/>
          </a:xfrm>
          <a:custGeom>
            <a:avLst/>
            <a:gdLst/>
            <a:ahLst/>
            <a:cxnLst>
              <a:cxn ang="0">
                <a:pos x="wd2" y="hd2"/>
              </a:cxn>
              <a:cxn ang="5400000">
                <a:pos x="wd2" y="hd2"/>
              </a:cxn>
              <a:cxn ang="10800000">
                <a:pos x="wd2" y="hd2"/>
              </a:cxn>
              <a:cxn ang="16200000">
                <a:pos x="wd2" y="hd2"/>
              </a:cxn>
            </a:cxnLst>
            <a:rect l="0" t="0" r="r" b="b"/>
            <a:pathLst>
              <a:path w="21600" h="21600" extrusionOk="0">
                <a:moveTo>
                  <a:pt x="18833" y="21600"/>
                </a:moveTo>
                <a:lnTo>
                  <a:pt x="2537" y="21600"/>
                </a:lnTo>
                <a:cubicBezTo>
                  <a:pt x="1076" y="21600"/>
                  <a:pt x="0" y="20451"/>
                  <a:pt x="0" y="18996"/>
                </a:cubicBezTo>
                <a:lnTo>
                  <a:pt x="0" y="2757"/>
                </a:lnTo>
                <a:cubicBezTo>
                  <a:pt x="0" y="1149"/>
                  <a:pt x="1076" y="0"/>
                  <a:pt x="2537" y="0"/>
                </a:cubicBezTo>
                <a:cubicBezTo>
                  <a:pt x="4228" y="0"/>
                  <a:pt x="5304" y="1149"/>
                  <a:pt x="5304" y="2757"/>
                </a:cubicBezTo>
                <a:lnTo>
                  <a:pt x="5304" y="16238"/>
                </a:lnTo>
                <a:lnTo>
                  <a:pt x="18833" y="16238"/>
                </a:lnTo>
                <a:cubicBezTo>
                  <a:pt x="20447" y="16238"/>
                  <a:pt x="21600" y="17387"/>
                  <a:pt x="21600" y="18996"/>
                </a:cubicBezTo>
                <a:cubicBezTo>
                  <a:pt x="21600" y="20451"/>
                  <a:pt x="20447" y="21600"/>
                  <a:pt x="1883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0" name="Shape 3180"/>
          <p:cNvSpPr/>
          <p:nvPr/>
        </p:nvSpPr>
        <p:spPr>
          <a:xfrm>
            <a:off x="12826672" y="6400853"/>
            <a:ext cx="127111" cy="126887"/>
          </a:xfrm>
          <a:custGeom>
            <a:avLst/>
            <a:gdLst/>
            <a:ahLst/>
            <a:cxnLst>
              <a:cxn ang="0">
                <a:pos x="wd2" y="hd2"/>
              </a:cxn>
              <a:cxn ang="5400000">
                <a:pos x="wd2" y="hd2"/>
              </a:cxn>
              <a:cxn ang="10800000">
                <a:pos x="wd2" y="hd2"/>
              </a:cxn>
              <a:cxn ang="16200000">
                <a:pos x="wd2" y="hd2"/>
              </a:cxn>
            </a:cxnLst>
            <a:rect l="0" t="0" r="r" b="b"/>
            <a:pathLst>
              <a:path w="21150" h="21374" extrusionOk="0">
                <a:moveTo>
                  <a:pt x="19095" y="21374"/>
                </a:moveTo>
                <a:cubicBezTo>
                  <a:pt x="18435" y="21374"/>
                  <a:pt x="17955" y="21133"/>
                  <a:pt x="17595" y="20710"/>
                </a:cubicBezTo>
                <a:lnTo>
                  <a:pt x="675" y="3635"/>
                </a:lnTo>
                <a:cubicBezTo>
                  <a:pt x="-225" y="2851"/>
                  <a:pt x="-225" y="1463"/>
                  <a:pt x="675" y="679"/>
                </a:cubicBezTo>
                <a:cubicBezTo>
                  <a:pt x="1455" y="-226"/>
                  <a:pt x="2835" y="-226"/>
                  <a:pt x="3615" y="679"/>
                </a:cubicBezTo>
                <a:lnTo>
                  <a:pt x="20475" y="17694"/>
                </a:lnTo>
                <a:cubicBezTo>
                  <a:pt x="21375" y="18538"/>
                  <a:pt x="21375" y="19805"/>
                  <a:pt x="20475" y="20710"/>
                </a:cubicBezTo>
                <a:cubicBezTo>
                  <a:pt x="20115" y="21133"/>
                  <a:pt x="19575" y="21374"/>
                  <a:pt x="19095" y="2137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1" name="Shape 3181"/>
          <p:cNvSpPr/>
          <p:nvPr/>
        </p:nvSpPr>
        <p:spPr>
          <a:xfrm>
            <a:off x="12826908" y="6401097"/>
            <a:ext cx="101241" cy="101242"/>
          </a:xfrm>
          <a:custGeom>
            <a:avLst/>
            <a:gdLst/>
            <a:ahLst/>
            <a:cxnLst>
              <a:cxn ang="0">
                <a:pos x="wd2" y="hd2"/>
              </a:cxn>
              <a:cxn ang="5400000">
                <a:pos x="wd2" y="hd2"/>
              </a:cxn>
              <a:cxn ang="10800000">
                <a:pos x="wd2" y="hd2"/>
              </a:cxn>
              <a:cxn ang="16200000">
                <a:pos x="wd2" y="hd2"/>
              </a:cxn>
            </a:cxnLst>
            <a:rect l="0" t="0" r="r" b="b"/>
            <a:pathLst>
              <a:path w="21600" h="21600" extrusionOk="0">
                <a:moveTo>
                  <a:pt x="2537" y="21600"/>
                </a:moveTo>
                <a:cubicBezTo>
                  <a:pt x="1076" y="21600"/>
                  <a:pt x="0" y="20451"/>
                  <a:pt x="0" y="18996"/>
                </a:cubicBezTo>
                <a:lnTo>
                  <a:pt x="0" y="2757"/>
                </a:lnTo>
                <a:cubicBezTo>
                  <a:pt x="0" y="1149"/>
                  <a:pt x="1076" y="0"/>
                  <a:pt x="2537" y="0"/>
                </a:cubicBezTo>
                <a:lnTo>
                  <a:pt x="18833" y="0"/>
                </a:lnTo>
                <a:cubicBezTo>
                  <a:pt x="20447" y="0"/>
                  <a:pt x="21600" y="1149"/>
                  <a:pt x="21600" y="2757"/>
                </a:cubicBezTo>
                <a:cubicBezTo>
                  <a:pt x="21600" y="4213"/>
                  <a:pt x="20447" y="5362"/>
                  <a:pt x="18833" y="5362"/>
                </a:cubicBezTo>
                <a:lnTo>
                  <a:pt x="5304" y="5362"/>
                </a:lnTo>
                <a:lnTo>
                  <a:pt x="5304" y="18996"/>
                </a:lnTo>
                <a:cubicBezTo>
                  <a:pt x="5304" y="20451"/>
                  <a:pt x="4228" y="21600"/>
                  <a:pt x="253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2" name="Shape 3182"/>
          <p:cNvSpPr/>
          <p:nvPr/>
        </p:nvSpPr>
        <p:spPr>
          <a:xfrm>
            <a:off x="12648693" y="6400853"/>
            <a:ext cx="127291" cy="126887"/>
          </a:xfrm>
          <a:custGeom>
            <a:avLst/>
            <a:gdLst/>
            <a:ahLst/>
            <a:cxnLst>
              <a:cxn ang="0">
                <a:pos x="wd2" y="hd2"/>
              </a:cxn>
              <a:cxn ang="5400000">
                <a:pos x="wd2" y="hd2"/>
              </a:cxn>
              <a:cxn ang="10800000">
                <a:pos x="wd2" y="hd2"/>
              </a:cxn>
              <a:cxn ang="16200000">
                <a:pos x="wd2" y="hd2"/>
              </a:cxn>
            </a:cxnLst>
            <a:rect l="0" t="0" r="r" b="b"/>
            <a:pathLst>
              <a:path w="21180" h="21374" extrusionOk="0">
                <a:moveTo>
                  <a:pt x="2085" y="21374"/>
                </a:moveTo>
                <a:cubicBezTo>
                  <a:pt x="1605" y="21374"/>
                  <a:pt x="945" y="21133"/>
                  <a:pt x="585" y="20710"/>
                </a:cubicBezTo>
                <a:cubicBezTo>
                  <a:pt x="-195" y="19805"/>
                  <a:pt x="-195" y="18538"/>
                  <a:pt x="585" y="17694"/>
                </a:cubicBezTo>
                <a:lnTo>
                  <a:pt x="17565" y="679"/>
                </a:lnTo>
                <a:cubicBezTo>
                  <a:pt x="18345" y="-226"/>
                  <a:pt x="19725" y="-226"/>
                  <a:pt x="20505" y="679"/>
                </a:cubicBezTo>
                <a:cubicBezTo>
                  <a:pt x="21405" y="1463"/>
                  <a:pt x="21405" y="2851"/>
                  <a:pt x="20505" y="3635"/>
                </a:cubicBezTo>
                <a:lnTo>
                  <a:pt x="3645" y="20710"/>
                </a:lnTo>
                <a:cubicBezTo>
                  <a:pt x="3225" y="21133"/>
                  <a:pt x="2625" y="21374"/>
                  <a:pt x="2085" y="2137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3" name="Shape 3183"/>
          <p:cNvSpPr/>
          <p:nvPr/>
        </p:nvSpPr>
        <p:spPr>
          <a:xfrm>
            <a:off x="12674508" y="6401097"/>
            <a:ext cx="101242" cy="101242"/>
          </a:xfrm>
          <a:custGeom>
            <a:avLst/>
            <a:gdLst/>
            <a:ahLst/>
            <a:cxnLst>
              <a:cxn ang="0">
                <a:pos x="wd2" y="hd2"/>
              </a:cxn>
              <a:cxn ang="5400000">
                <a:pos x="wd2" y="hd2"/>
              </a:cxn>
              <a:cxn ang="10800000">
                <a:pos x="wd2" y="hd2"/>
              </a:cxn>
              <a:cxn ang="16200000">
                <a:pos x="wd2" y="hd2"/>
              </a:cxn>
            </a:cxnLst>
            <a:rect l="0" t="0" r="r" b="b"/>
            <a:pathLst>
              <a:path w="21600" h="21600" extrusionOk="0">
                <a:moveTo>
                  <a:pt x="18843" y="21600"/>
                </a:moveTo>
                <a:cubicBezTo>
                  <a:pt x="17387" y="21600"/>
                  <a:pt x="16238" y="20451"/>
                  <a:pt x="16238" y="18996"/>
                </a:cubicBezTo>
                <a:lnTo>
                  <a:pt x="16238" y="5362"/>
                </a:lnTo>
                <a:lnTo>
                  <a:pt x="2604" y="5362"/>
                </a:lnTo>
                <a:cubicBezTo>
                  <a:pt x="1149" y="5362"/>
                  <a:pt x="0" y="4213"/>
                  <a:pt x="0" y="2757"/>
                </a:cubicBezTo>
                <a:cubicBezTo>
                  <a:pt x="0" y="1149"/>
                  <a:pt x="1149" y="0"/>
                  <a:pt x="2604" y="0"/>
                </a:cubicBezTo>
                <a:lnTo>
                  <a:pt x="18843" y="0"/>
                </a:lnTo>
                <a:cubicBezTo>
                  <a:pt x="20451" y="0"/>
                  <a:pt x="21600" y="1149"/>
                  <a:pt x="21600" y="2757"/>
                </a:cubicBezTo>
                <a:lnTo>
                  <a:pt x="21600" y="18996"/>
                </a:lnTo>
                <a:cubicBezTo>
                  <a:pt x="21600" y="20451"/>
                  <a:pt x="20451" y="21600"/>
                  <a:pt x="1884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4" name="Shape 3184"/>
          <p:cNvSpPr/>
          <p:nvPr/>
        </p:nvSpPr>
        <p:spPr>
          <a:xfrm>
            <a:off x="11709073" y="6222881"/>
            <a:ext cx="127291" cy="127057"/>
          </a:xfrm>
          <a:custGeom>
            <a:avLst/>
            <a:gdLst/>
            <a:ahLst/>
            <a:cxnLst>
              <a:cxn ang="0">
                <a:pos x="wd2" y="hd2"/>
              </a:cxn>
              <a:cxn ang="5400000">
                <a:pos x="wd2" y="hd2"/>
              </a:cxn>
              <a:cxn ang="10800000">
                <a:pos x="wd2" y="hd2"/>
              </a:cxn>
              <a:cxn ang="16200000">
                <a:pos x="wd2" y="hd2"/>
              </a:cxn>
            </a:cxnLst>
            <a:rect l="0" t="0" r="r" b="b"/>
            <a:pathLst>
              <a:path w="21180" h="21403" extrusionOk="0">
                <a:moveTo>
                  <a:pt x="19095" y="21403"/>
                </a:moveTo>
                <a:cubicBezTo>
                  <a:pt x="18555" y="21403"/>
                  <a:pt x="17955" y="21221"/>
                  <a:pt x="17595" y="20736"/>
                </a:cubicBezTo>
                <a:lnTo>
                  <a:pt x="675" y="3625"/>
                </a:lnTo>
                <a:cubicBezTo>
                  <a:pt x="-225" y="2897"/>
                  <a:pt x="-225" y="1441"/>
                  <a:pt x="675" y="592"/>
                </a:cubicBezTo>
                <a:cubicBezTo>
                  <a:pt x="1455" y="-197"/>
                  <a:pt x="2835" y="-197"/>
                  <a:pt x="3615" y="592"/>
                </a:cubicBezTo>
                <a:lnTo>
                  <a:pt x="20595" y="17763"/>
                </a:lnTo>
                <a:cubicBezTo>
                  <a:pt x="21375" y="18551"/>
                  <a:pt x="21375" y="19947"/>
                  <a:pt x="20595" y="20736"/>
                </a:cubicBezTo>
                <a:cubicBezTo>
                  <a:pt x="20235" y="21221"/>
                  <a:pt x="19575" y="21403"/>
                  <a:pt x="19095" y="214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5" name="Shape 3185"/>
          <p:cNvSpPr/>
          <p:nvPr/>
        </p:nvSpPr>
        <p:spPr>
          <a:xfrm>
            <a:off x="11709307" y="6223298"/>
            <a:ext cx="88544" cy="88541"/>
          </a:xfrm>
          <a:custGeom>
            <a:avLst/>
            <a:gdLst/>
            <a:ahLst/>
            <a:cxnLst>
              <a:cxn ang="0">
                <a:pos x="wd2" y="hd2"/>
              </a:cxn>
              <a:cxn ang="5400000">
                <a:pos x="wd2" y="hd2"/>
              </a:cxn>
              <a:cxn ang="10800000">
                <a:pos x="wd2" y="hd2"/>
              </a:cxn>
              <a:cxn ang="16200000">
                <a:pos x="wd2" y="hd2"/>
              </a:cxn>
            </a:cxnLst>
            <a:rect l="0" t="0" r="r" b="b"/>
            <a:pathLst>
              <a:path w="21600" h="21600" extrusionOk="0">
                <a:moveTo>
                  <a:pt x="3135" y="21600"/>
                </a:moveTo>
                <a:cubicBezTo>
                  <a:pt x="1306" y="21600"/>
                  <a:pt x="0" y="20283"/>
                  <a:pt x="0" y="18615"/>
                </a:cubicBezTo>
                <a:lnTo>
                  <a:pt x="0" y="2985"/>
                </a:lnTo>
                <a:cubicBezTo>
                  <a:pt x="0" y="1317"/>
                  <a:pt x="1306" y="0"/>
                  <a:pt x="3135" y="0"/>
                </a:cubicBezTo>
                <a:lnTo>
                  <a:pt x="18465" y="0"/>
                </a:lnTo>
                <a:cubicBezTo>
                  <a:pt x="20119" y="0"/>
                  <a:pt x="21600" y="1317"/>
                  <a:pt x="21600" y="2985"/>
                </a:cubicBezTo>
                <a:cubicBezTo>
                  <a:pt x="21600" y="4654"/>
                  <a:pt x="20119" y="6146"/>
                  <a:pt x="18465" y="6146"/>
                </a:cubicBezTo>
                <a:lnTo>
                  <a:pt x="6097" y="6146"/>
                </a:lnTo>
                <a:lnTo>
                  <a:pt x="6097" y="18615"/>
                </a:lnTo>
                <a:cubicBezTo>
                  <a:pt x="6097" y="20283"/>
                  <a:pt x="4790" y="21600"/>
                  <a:pt x="313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6" name="Shape 3186"/>
          <p:cNvSpPr/>
          <p:nvPr/>
        </p:nvSpPr>
        <p:spPr>
          <a:xfrm>
            <a:off x="11888193" y="6222881"/>
            <a:ext cx="127464" cy="127057"/>
          </a:xfrm>
          <a:custGeom>
            <a:avLst/>
            <a:gdLst/>
            <a:ahLst/>
            <a:cxnLst>
              <a:cxn ang="0">
                <a:pos x="wd2" y="hd2"/>
              </a:cxn>
              <a:cxn ang="5400000">
                <a:pos x="wd2" y="hd2"/>
              </a:cxn>
              <a:cxn ang="10800000">
                <a:pos x="wd2" y="hd2"/>
              </a:cxn>
              <a:cxn ang="16200000">
                <a:pos x="wd2" y="hd2"/>
              </a:cxn>
            </a:cxnLst>
            <a:rect l="0" t="0" r="r" b="b"/>
            <a:pathLst>
              <a:path w="21209" h="21403" extrusionOk="0">
                <a:moveTo>
                  <a:pt x="2105" y="21403"/>
                </a:moveTo>
                <a:cubicBezTo>
                  <a:pt x="1564" y="21403"/>
                  <a:pt x="962" y="21221"/>
                  <a:pt x="541" y="20736"/>
                </a:cubicBezTo>
                <a:cubicBezTo>
                  <a:pt x="-181" y="19947"/>
                  <a:pt x="-181" y="18551"/>
                  <a:pt x="541" y="17763"/>
                </a:cubicBezTo>
                <a:lnTo>
                  <a:pt x="17628" y="592"/>
                </a:lnTo>
                <a:cubicBezTo>
                  <a:pt x="18411" y="-197"/>
                  <a:pt x="19794" y="-197"/>
                  <a:pt x="20577" y="592"/>
                </a:cubicBezTo>
                <a:cubicBezTo>
                  <a:pt x="21419" y="1441"/>
                  <a:pt x="21419" y="2897"/>
                  <a:pt x="20577" y="3625"/>
                </a:cubicBezTo>
                <a:lnTo>
                  <a:pt x="3610" y="20736"/>
                </a:lnTo>
                <a:cubicBezTo>
                  <a:pt x="3249" y="21221"/>
                  <a:pt x="2587" y="21403"/>
                  <a:pt x="2105" y="214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7" name="Shape 3187"/>
          <p:cNvSpPr/>
          <p:nvPr/>
        </p:nvSpPr>
        <p:spPr>
          <a:xfrm>
            <a:off x="11925209" y="6223298"/>
            <a:ext cx="88544" cy="88541"/>
          </a:xfrm>
          <a:custGeom>
            <a:avLst/>
            <a:gdLst/>
            <a:ahLst/>
            <a:cxnLst>
              <a:cxn ang="0">
                <a:pos x="wd2" y="hd2"/>
              </a:cxn>
              <a:cxn ang="5400000">
                <a:pos x="wd2" y="hd2"/>
              </a:cxn>
              <a:cxn ang="10800000">
                <a:pos x="wd2" y="hd2"/>
              </a:cxn>
              <a:cxn ang="16200000">
                <a:pos x="wd2" y="hd2"/>
              </a:cxn>
            </a:cxnLst>
            <a:rect l="0" t="0" r="r" b="b"/>
            <a:pathLst>
              <a:path w="21600" h="21600" extrusionOk="0">
                <a:moveTo>
                  <a:pt x="18465" y="21600"/>
                </a:moveTo>
                <a:cubicBezTo>
                  <a:pt x="16810" y="21600"/>
                  <a:pt x="15503" y="20283"/>
                  <a:pt x="15503" y="18615"/>
                </a:cubicBezTo>
                <a:lnTo>
                  <a:pt x="15503" y="6146"/>
                </a:lnTo>
                <a:lnTo>
                  <a:pt x="3135" y="6146"/>
                </a:lnTo>
                <a:cubicBezTo>
                  <a:pt x="1481" y="6146"/>
                  <a:pt x="0" y="4654"/>
                  <a:pt x="0" y="2985"/>
                </a:cubicBezTo>
                <a:cubicBezTo>
                  <a:pt x="0" y="1317"/>
                  <a:pt x="1481" y="0"/>
                  <a:pt x="3135" y="0"/>
                </a:cubicBezTo>
                <a:lnTo>
                  <a:pt x="18465" y="0"/>
                </a:lnTo>
                <a:cubicBezTo>
                  <a:pt x="20294" y="0"/>
                  <a:pt x="21600" y="1317"/>
                  <a:pt x="21600" y="2985"/>
                </a:cubicBezTo>
                <a:lnTo>
                  <a:pt x="21600" y="18615"/>
                </a:lnTo>
                <a:cubicBezTo>
                  <a:pt x="21600" y="20283"/>
                  <a:pt x="20294" y="21600"/>
                  <a:pt x="1846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8" name="Shape 3188"/>
          <p:cNvSpPr/>
          <p:nvPr/>
        </p:nvSpPr>
        <p:spPr>
          <a:xfrm>
            <a:off x="11888193" y="6400853"/>
            <a:ext cx="127464" cy="126887"/>
          </a:xfrm>
          <a:custGeom>
            <a:avLst/>
            <a:gdLst/>
            <a:ahLst/>
            <a:cxnLst>
              <a:cxn ang="0">
                <a:pos x="wd2" y="hd2"/>
              </a:cxn>
              <a:cxn ang="5400000">
                <a:pos x="wd2" y="hd2"/>
              </a:cxn>
              <a:cxn ang="10800000">
                <a:pos x="wd2" y="hd2"/>
              </a:cxn>
              <a:cxn ang="16200000">
                <a:pos x="wd2" y="hd2"/>
              </a:cxn>
            </a:cxnLst>
            <a:rect l="0" t="0" r="r" b="b"/>
            <a:pathLst>
              <a:path w="21209" h="21374" extrusionOk="0">
                <a:moveTo>
                  <a:pt x="19012" y="21374"/>
                </a:moveTo>
                <a:cubicBezTo>
                  <a:pt x="18531" y="21374"/>
                  <a:pt x="17989" y="21133"/>
                  <a:pt x="17628" y="20710"/>
                </a:cubicBezTo>
                <a:lnTo>
                  <a:pt x="541" y="3635"/>
                </a:lnTo>
                <a:cubicBezTo>
                  <a:pt x="-181" y="2851"/>
                  <a:pt x="-181" y="1463"/>
                  <a:pt x="541" y="679"/>
                </a:cubicBezTo>
                <a:cubicBezTo>
                  <a:pt x="1444" y="-226"/>
                  <a:pt x="2707" y="-226"/>
                  <a:pt x="3610" y="679"/>
                </a:cubicBezTo>
                <a:lnTo>
                  <a:pt x="20577" y="17694"/>
                </a:lnTo>
                <a:cubicBezTo>
                  <a:pt x="21419" y="18538"/>
                  <a:pt x="21419" y="19805"/>
                  <a:pt x="20577" y="20710"/>
                </a:cubicBezTo>
                <a:cubicBezTo>
                  <a:pt x="20155" y="21133"/>
                  <a:pt x="19674" y="21374"/>
                  <a:pt x="19012" y="2137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89" name="Shape 3189"/>
          <p:cNvSpPr/>
          <p:nvPr/>
        </p:nvSpPr>
        <p:spPr>
          <a:xfrm>
            <a:off x="11925209" y="6439198"/>
            <a:ext cx="88544" cy="88544"/>
          </a:xfrm>
          <a:custGeom>
            <a:avLst/>
            <a:gdLst/>
            <a:ahLst/>
            <a:cxnLst>
              <a:cxn ang="0">
                <a:pos x="wd2" y="hd2"/>
              </a:cxn>
              <a:cxn ang="5400000">
                <a:pos x="wd2" y="hd2"/>
              </a:cxn>
              <a:cxn ang="10800000">
                <a:pos x="wd2" y="hd2"/>
              </a:cxn>
              <a:cxn ang="16200000">
                <a:pos x="wd2" y="hd2"/>
              </a:cxn>
            </a:cxnLst>
            <a:rect l="0" t="0" r="r" b="b"/>
            <a:pathLst>
              <a:path w="21600" h="21600" extrusionOk="0">
                <a:moveTo>
                  <a:pt x="18465" y="21600"/>
                </a:moveTo>
                <a:lnTo>
                  <a:pt x="3135" y="21600"/>
                </a:lnTo>
                <a:cubicBezTo>
                  <a:pt x="1481" y="21600"/>
                  <a:pt x="0" y="20119"/>
                  <a:pt x="0" y="18465"/>
                </a:cubicBezTo>
                <a:cubicBezTo>
                  <a:pt x="0" y="16810"/>
                  <a:pt x="1481" y="15329"/>
                  <a:pt x="3135" y="15329"/>
                </a:cubicBezTo>
                <a:lnTo>
                  <a:pt x="15503" y="15329"/>
                </a:lnTo>
                <a:lnTo>
                  <a:pt x="15503" y="3135"/>
                </a:lnTo>
                <a:cubicBezTo>
                  <a:pt x="15503" y="1306"/>
                  <a:pt x="16810" y="0"/>
                  <a:pt x="18465" y="0"/>
                </a:cubicBezTo>
                <a:cubicBezTo>
                  <a:pt x="20294" y="0"/>
                  <a:pt x="21600" y="1306"/>
                  <a:pt x="21600" y="3135"/>
                </a:cubicBezTo>
                <a:lnTo>
                  <a:pt x="21600" y="18465"/>
                </a:lnTo>
                <a:cubicBezTo>
                  <a:pt x="21600" y="20119"/>
                  <a:pt x="20294" y="21600"/>
                  <a:pt x="1846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0" name="Shape 3190"/>
          <p:cNvSpPr/>
          <p:nvPr/>
        </p:nvSpPr>
        <p:spPr>
          <a:xfrm>
            <a:off x="11709073" y="6400853"/>
            <a:ext cx="127291" cy="126887"/>
          </a:xfrm>
          <a:custGeom>
            <a:avLst/>
            <a:gdLst/>
            <a:ahLst/>
            <a:cxnLst>
              <a:cxn ang="0">
                <a:pos x="wd2" y="hd2"/>
              </a:cxn>
              <a:cxn ang="5400000">
                <a:pos x="wd2" y="hd2"/>
              </a:cxn>
              <a:cxn ang="10800000">
                <a:pos x="wd2" y="hd2"/>
              </a:cxn>
              <a:cxn ang="16200000">
                <a:pos x="wd2" y="hd2"/>
              </a:cxn>
            </a:cxnLst>
            <a:rect l="0" t="0" r="r" b="b"/>
            <a:pathLst>
              <a:path w="21180" h="21374" extrusionOk="0">
                <a:moveTo>
                  <a:pt x="2175" y="21374"/>
                </a:moveTo>
                <a:cubicBezTo>
                  <a:pt x="1575" y="21374"/>
                  <a:pt x="1035" y="21133"/>
                  <a:pt x="675" y="20710"/>
                </a:cubicBezTo>
                <a:cubicBezTo>
                  <a:pt x="-225" y="19805"/>
                  <a:pt x="-225" y="18538"/>
                  <a:pt x="675" y="17694"/>
                </a:cubicBezTo>
                <a:lnTo>
                  <a:pt x="17595" y="679"/>
                </a:lnTo>
                <a:cubicBezTo>
                  <a:pt x="18435" y="-226"/>
                  <a:pt x="19755" y="-226"/>
                  <a:pt x="20595" y="679"/>
                </a:cubicBezTo>
                <a:cubicBezTo>
                  <a:pt x="21375" y="1463"/>
                  <a:pt x="21375" y="2851"/>
                  <a:pt x="20595" y="3635"/>
                </a:cubicBezTo>
                <a:lnTo>
                  <a:pt x="3615" y="20710"/>
                </a:lnTo>
                <a:cubicBezTo>
                  <a:pt x="3195" y="21133"/>
                  <a:pt x="2715" y="21374"/>
                  <a:pt x="2175" y="2137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1" name="Shape 3191"/>
          <p:cNvSpPr/>
          <p:nvPr/>
        </p:nvSpPr>
        <p:spPr>
          <a:xfrm>
            <a:off x="11709307" y="6439198"/>
            <a:ext cx="88544" cy="88544"/>
          </a:xfrm>
          <a:custGeom>
            <a:avLst/>
            <a:gdLst/>
            <a:ahLst/>
            <a:cxnLst>
              <a:cxn ang="0">
                <a:pos x="wd2" y="hd2"/>
              </a:cxn>
              <a:cxn ang="5400000">
                <a:pos x="wd2" y="hd2"/>
              </a:cxn>
              <a:cxn ang="10800000">
                <a:pos x="wd2" y="hd2"/>
              </a:cxn>
              <a:cxn ang="16200000">
                <a:pos x="wd2" y="hd2"/>
              </a:cxn>
            </a:cxnLst>
            <a:rect l="0" t="0" r="r" b="b"/>
            <a:pathLst>
              <a:path w="21600" h="21600" extrusionOk="0">
                <a:moveTo>
                  <a:pt x="18465" y="21600"/>
                </a:moveTo>
                <a:lnTo>
                  <a:pt x="3135" y="21600"/>
                </a:lnTo>
                <a:cubicBezTo>
                  <a:pt x="1306" y="21600"/>
                  <a:pt x="0" y="20119"/>
                  <a:pt x="0" y="18465"/>
                </a:cubicBezTo>
                <a:lnTo>
                  <a:pt x="0" y="3135"/>
                </a:lnTo>
                <a:cubicBezTo>
                  <a:pt x="0" y="1306"/>
                  <a:pt x="1306" y="0"/>
                  <a:pt x="3135" y="0"/>
                </a:cubicBezTo>
                <a:cubicBezTo>
                  <a:pt x="4790" y="0"/>
                  <a:pt x="6097" y="1306"/>
                  <a:pt x="6097" y="3135"/>
                </a:cubicBezTo>
                <a:lnTo>
                  <a:pt x="6097" y="15329"/>
                </a:lnTo>
                <a:lnTo>
                  <a:pt x="18465" y="15329"/>
                </a:lnTo>
                <a:cubicBezTo>
                  <a:pt x="20119" y="15329"/>
                  <a:pt x="21600" y="16810"/>
                  <a:pt x="21600" y="18465"/>
                </a:cubicBezTo>
                <a:cubicBezTo>
                  <a:pt x="21600" y="20119"/>
                  <a:pt x="20119" y="21600"/>
                  <a:pt x="1846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2" name="Shape 3192"/>
          <p:cNvSpPr/>
          <p:nvPr/>
        </p:nvSpPr>
        <p:spPr>
          <a:xfrm>
            <a:off x="9944007" y="10112671"/>
            <a:ext cx="26619" cy="104414"/>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475"/>
                  <a:pt x="0" y="18900"/>
                </a:cubicBezTo>
                <a:lnTo>
                  <a:pt x="0" y="2700"/>
                </a:lnTo>
                <a:cubicBezTo>
                  <a:pt x="0" y="1275"/>
                  <a:pt x="5100" y="0"/>
                  <a:pt x="10800" y="0"/>
                </a:cubicBezTo>
                <a:cubicBezTo>
                  <a:pt x="16500" y="0"/>
                  <a:pt x="21600" y="1275"/>
                  <a:pt x="21600" y="2700"/>
                </a:cubicBezTo>
                <a:lnTo>
                  <a:pt x="21600" y="18900"/>
                </a:lnTo>
                <a:cubicBezTo>
                  <a:pt x="21600" y="20475"/>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3" name="Shape 3193"/>
          <p:cNvSpPr/>
          <p:nvPr/>
        </p:nvSpPr>
        <p:spPr>
          <a:xfrm>
            <a:off x="9994808" y="10112671"/>
            <a:ext cx="25043" cy="104414"/>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0475"/>
                  <a:pt x="0" y="18900"/>
                </a:cubicBezTo>
                <a:lnTo>
                  <a:pt x="0" y="2700"/>
                </a:lnTo>
                <a:cubicBezTo>
                  <a:pt x="0" y="1275"/>
                  <a:pt x="4629" y="0"/>
                  <a:pt x="11109" y="0"/>
                </a:cubicBezTo>
                <a:cubicBezTo>
                  <a:pt x="16971" y="0"/>
                  <a:pt x="21600" y="1275"/>
                  <a:pt x="21600" y="2700"/>
                </a:cubicBezTo>
                <a:lnTo>
                  <a:pt x="21600" y="18900"/>
                </a:lnTo>
                <a:cubicBezTo>
                  <a:pt x="21600" y="20475"/>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4" name="Shape 3194"/>
          <p:cNvSpPr/>
          <p:nvPr/>
        </p:nvSpPr>
        <p:spPr>
          <a:xfrm>
            <a:off x="9944007" y="10307935"/>
            <a:ext cx="26619" cy="104413"/>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325"/>
                  <a:pt x="0" y="18900"/>
                </a:cubicBezTo>
                <a:lnTo>
                  <a:pt x="0" y="2700"/>
                </a:lnTo>
                <a:cubicBezTo>
                  <a:pt x="0" y="1275"/>
                  <a:pt x="5100" y="0"/>
                  <a:pt x="10800" y="0"/>
                </a:cubicBezTo>
                <a:cubicBezTo>
                  <a:pt x="16500" y="0"/>
                  <a:pt x="21600" y="1275"/>
                  <a:pt x="21600" y="2700"/>
                </a:cubicBezTo>
                <a:lnTo>
                  <a:pt x="21600" y="18900"/>
                </a:lnTo>
                <a:cubicBezTo>
                  <a:pt x="21600" y="20325"/>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5" name="Shape 3195"/>
          <p:cNvSpPr/>
          <p:nvPr/>
        </p:nvSpPr>
        <p:spPr>
          <a:xfrm>
            <a:off x="9994808" y="10307935"/>
            <a:ext cx="25043" cy="104413"/>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0325"/>
                  <a:pt x="0" y="18900"/>
                </a:cubicBezTo>
                <a:lnTo>
                  <a:pt x="0" y="2700"/>
                </a:lnTo>
                <a:cubicBezTo>
                  <a:pt x="0" y="1275"/>
                  <a:pt x="4629" y="0"/>
                  <a:pt x="11109" y="0"/>
                </a:cubicBezTo>
                <a:cubicBezTo>
                  <a:pt x="16971" y="0"/>
                  <a:pt x="21600" y="1275"/>
                  <a:pt x="21600" y="2700"/>
                </a:cubicBezTo>
                <a:lnTo>
                  <a:pt x="21600" y="18900"/>
                </a:lnTo>
                <a:cubicBezTo>
                  <a:pt x="21600" y="20325"/>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6" name="Shape 3196"/>
          <p:cNvSpPr/>
          <p:nvPr/>
        </p:nvSpPr>
        <p:spPr>
          <a:xfrm>
            <a:off x="10028146" y="10223797"/>
            <a:ext cx="104413" cy="25043"/>
          </a:xfrm>
          <a:custGeom>
            <a:avLst/>
            <a:gdLst/>
            <a:ahLst/>
            <a:cxnLst>
              <a:cxn ang="0">
                <a:pos x="wd2" y="hd2"/>
              </a:cxn>
              <a:cxn ang="5400000">
                <a:pos x="wd2" y="hd2"/>
              </a:cxn>
              <a:cxn ang="10800000">
                <a:pos x="wd2" y="hd2"/>
              </a:cxn>
              <a:cxn ang="16200000">
                <a:pos x="wd2" y="hd2"/>
              </a:cxn>
            </a:cxnLst>
            <a:rect l="0" t="0" r="r" b="b"/>
            <a:pathLst>
              <a:path w="21600" h="21600" extrusionOk="0">
                <a:moveTo>
                  <a:pt x="18900" y="21600"/>
                </a:moveTo>
                <a:lnTo>
                  <a:pt x="2700" y="21600"/>
                </a:lnTo>
                <a:cubicBezTo>
                  <a:pt x="1125" y="21600"/>
                  <a:pt x="0" y="16354"/>
                  <a:pt x="0" y="10491"/>
                </a:cubicBezTo>
                <a:cubicBezTo>
                  <a:pt x="0" y="4629"/>
                  <a:pt x="1125" y="0"/>
                  <a:pt x="2700" y="0"/>
                </a:cubicBezTo>
                <a:lnTo>
                  <a:pt x="18900" y="0"/>
                </a:lnTo>
                <a:cubicBezTo>
                  <a:pt x="20325" y="0"/>
                  <a:pt x="21600" y="4629"/>
                  <a:pt x="21600" y="10491"/>
                </a:cubicBezTo>
                <a:cubicBezTo>
                  <a:pt x="21600" y="16354"/>
                  <a:pt x="20325" y="21600"/>
                  <a:pt x="189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7" name="Shape 3197"/>
          <p:cNvSpPr/>
          <p:nvPr/>
        </p:nvSpPr>
        <p:spPr>
          <a:xfrm>
            <a:off x="10028146" y="10274597"/>
            <a:ext cx="104413" cy="25048"/>
          </a:xfrm>
          <a:custGeom>
            <a:avLst/>
            <a:gdLst/>
            <a:ahLst/>
            <a:cxnLst>
              <a:cxn ang="0">
                <a:pos x="wd2" y="hd2"/>
              </a:cxn>
              <a:cxn ang="5400000">
                <a:pos x="wd2" y="hd2"/>
              </a:cxn>
              <a:cxn ang="10800000">
                <a:pos x="wd2" y="hd2"/>
              </a:cxn>
              <a:cxn ang="16200000">
                <a:pos x="wd2" y="hd2"/>
              </a:cxn>
            </a:cxnLst>
            <a:rect l="0" t="0" r="r" b="b"/>
            <a:pathLst>
              <a:path w="21600" h="21600" extrusionOk="0">
                <a:moveTo>
                  <a:pt x="18900" y="21600"/>
                </a:moveTo>
                <a:lnTo>
                  <a:pt x="2700" y="21600"/>
                </a:lnTo>
                <a:cubicBezTo>
                  <a:pt x="1125" y="21600"/>
                  <a:pt x="0" y="16732"/>
                  <a:pt x="0" y="10648"/>
                </a:cubicBezTo>
                <a:cubicBezTo>
                  <a:pt x="0" y="4868"/>
                  <a:pt x="1125" y="0"/>
                  <a:pt x="2700" y="0"/>
                </a:cubicBezTo>
                <a:lnTo>
                  <a:pt x="18900" y="0"/>
                </a:lnTo>
                <a:cubicBezTo>
                  <a:pt x="20325" y="0"/>
                  <a:pt x="21600" y="4868"/>
                  <a:pt x="21600" y="10648"/>
                </a:cubicBezTo>
                <a:cubicBezTo>
                  <a:pt x="21600" y="16732"/>
                  <a:pt x="20325" y="21600"/>
                  <a:pt x="189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8" name="Shape 3198"/>
          <p:cNvSpPr/>
          <p:nvPr/>
        </p:nvSpPr>
        <p:spPr>
          <a:xfrm>
            <a:off x="9832883" y="10223797"/>
            <a:ext cx="104413" cy="25043"/>
          </a:xfrm>
          <a:custGeom>
            <a:avLst/>
            <a:gdLst/>
            <a:ahLst/>
            <a:cxnLst>
              <a:cxn ang="0">
                <a:pos x="wd2" y="hd2"/>
              </a:cxn>
              <a:cxn ang="5400000">
                <a:pos x="wd2" y="hd2"/>
              </a:cxn>
              <a:cxn ang="10800000">
                <a:pos x="wd2" y="hd2"/>
              </a:cxn>
              <a:cxn ang="16200000">
                <a:pos x="wd2" y="hd2"/>
              </a:cxn>
            </a:cxnLst>
            <a:rect l="0" t="0" r="r" b="b"/>
            <a:pathLst>
              <a:path w="21600" h="21600" extrusionOk="0">
                <a:moveTo>
                  <a:pt x="18900" y="21600"/>
                </a:moveTo>
                <a:lnTo>
                  <a:pt x="2700" y="21600"/>
                </a:lnTo>
                <a:cubicBezTo>
                  <a:pt x="1125" y="21600"/>
                  <a:pt x="0" y="16354"/>
                  <a:pt x="0" y="10491"/>
                </a:cubicBezTo>
                <a:cubicBezTo>
                  <a:pt x="0" y="4629"/>
                  <a:pt x="1125" y="0"/>
                  <a:pt x="2700" y="0"/>
                </a:cubicBezTo>
                <a:lnTo>
                  <a:pt x="18900" y="0"/>
                </a:lnTo>
                <a:cubicBezTo>
                  <a:pt x="20325" y="0"/>
                  <a:pt x="21600" y="4629"/>
                  <a:pt x="21600" y="10491"/>
                </a:cubicBezTo>
                <a:cubicBezTo>
                  <a:pt x="21600" y="16354"/>
                  <a:pt x="20325" y="21600"/>
                  <a:pt x="189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199" name="Shape 3199"/>
          <p:cNvSpPr/>
          <p:nvPr/>
        </p:nvSpPr>
        <p:spPr>
          <a:xfrm>
            <a:off x="9832883" y="10274597"/>
            <a:ext cx="104413" cy="25048"/>
          </a:xfrm>
          <a:custGeom>
            <a:avLst/>
            <a:gdLst/>
            <a:ahLst/>
            <a:cxnLst>
              <a:cxn ang="0">
                <a:pos x="wd2" y="hd2"/>
              </a:cxn>
              <a:cxn ang="5400000">
                <a:pos x="wd2" y="hd2"/>
              </a:cxn>
              <a:cxn ang="10800000">
                <a:pos x="wd2" y="hd2"/>
              </a:cxn>
              <a:cxn ang="16200000">
                <a:pos x="wd2" y="hd2"/>
              </a:cxn>
            </a:cxnLst>
            <a:rect l="0" t="0" r="r" b="b"/>
            <a:pathLst>
              <a:path w="21600" h="21600" extrusionOk="0">
                <a:moveTo>
                  <a:pt x="18900" y="21600"/>
                </a:moveTo>
                <a:lnTo>
                  <a:pt x="2700" y="21600"/>
                </a:lnTo>
                <a:cubicBezTo>
                  <a:pt x="1125" y="21600"/>
                  <a:pt x="0" y="16732"/>
                  <a:pt x="0" y="10648"/>
                </a:cubicBezTo>
                <a:cubicBezTo>
                  <a:pt x="0" y="4868"/>
                  <a:pt x="1125" y="0"/>
                  <a:pt x="2700" y="0"/>
                </a:cubicBezTo>
                <a:lnTo>
                  <a:pt x="18900" y="0"/>
                </a:lnTo>
                <a:cubicBezTo>
                  <a:pt x="20325" y="0"/>
                  <a:pt x="21600" y="4868"/>
                  <a:pt x="21600" y="10648"/>
                </a:cubicBezTo>
                <a:cubicBezTo>
                  <a:pt x="21600" y="16732"/>
                  <a:pt x="20325" y="21600"/>
                  <a:pt x="189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0" name="Shape 3200"/>
          <p:cNvSpPr/>
          <p:nvPr/>
        </p:nvSpPr>
        <p:spPr>
          <a:xfrm>
            <a:off x="9829708" y="10109496"/>
            <a:ext cx="304441" cy="304442"/>
          </a:xfrm>
          <a:custGeom>
            <a:avLst/>
            <a:gdLst/>
            <a:ahLst/>
            <a:cxnLst>
              <a:cxn ang="0">
                <a:pos x="wd2" y="hd2"/>
              </a:cxn>
              <a:cxn ang="5400000">
                <a:pos x="wd2" y="hd2"/>
              </a:cxn>
              <a:cxn ang="10800000">
                <a:pos x="wd2" y="hd2"/>
              </a:cxn>
              <a:cxn ang="16200000">
                <a:pos x="wd2" y="hd2"/>
              </a:cxn>
            </a:cxnLst>
            <a:rect l="0" t="0" r="r" b="b"/>
            <a:pathLst>
              <a:path w="21600" h="21600" extrusionOk="0">
                <a:moveTo>
                  <a:pt x="10800" y="1785"/>
                </a:moveTo>
                <a:cubicBezTo>
                  <a:pt x="5821" y="1785"/>
                  <a:pt x="1838" y="5840"/>
                  <a:pt x="1838" y="10813"/>
                </a:cubicBezTo>
                <a:cubicBezTo>
                  <a:pt x="1838" y="15709"/>
                  <a:pt x="5821" y="19764"/>
                  <a:pt x="10800" y="19764"/>
                </a:cubicBezTo>
                <a:cubicBezTo>
                  <a:pt x="15779" y="19764"/>
                  <a:pt x="19838" y="15709"/>
                  <a:pt x="19838" y="10813"/>
                </a:cubicBezTo>
                <a:cubicBezTo>
                  <a:pt x="19838" y="5840"/>
                  <a:pt x="15779" y="1785"/>
                  <a:pt x="10800" y="1785"/>
                </a:cubicBezTo>
                <a:close/>
                <a:moveTo>
                  <a:pt x="10800" y="21600"/>
                </a:moveTo>
                <a:cubicBezTo>
                  <a:pt x="4851" y="21600"/>
                  <a:pt x="0" y="16729"/>
                  <a:pt x="0" y="10813"/>
                </a:cubicBezTo>
                <a:cubicBezTo>
                  <a:pt x="0" y="4820"/>
                  <a:pt x="4851" y="0"/>
                  <a:pt x="10800" y="0"/>
                </a:cubicBezTo>
                <a:cubicBezTo>
                  <a:pt x="16800" y="0"/>
                  <a:pt x="21600" y="4820"/>
                  <a:pt x="21600" y="10813"/>
                </a:cubicBezTo>
                <a:cubicBezTo>
                  <a:pt x="21600" y="16729"/>
                  <a:pt x="16800"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1" name="Shape 3201"/>
          <p:cNvSpPr/>
          <p:nvPr/>
        </p:nvSpPr>
        <p:spPr>
          <a:xfrm>
            <a:off x="9905908" y="10185697"/>
            <a:ext cx="152042" cy="152042"/>
          </a:xfrm>
          <a:custGeom>
            <a:avLst/>
            <a:gdLst/>
            <a:ahLst/>
            <a:cxnLst>
              <a:cxn ang="0">
                <a:pos x="wd2" y="hd2"/>
              </a:cxn>
              <a:cxn ang="5400000">
                <a:pos x="wd2" y="hd2"/>
              </a:cxn>
              <a:cxn ang="10800000">
                <a:pos x="wd2" y="hd2"/>
              </a:cxn>
              <a:cxn ang="16200000">
                <a:pos x="wd2" y="hd2"/>
              </a:cxn>
            </a:cxnLst>
            <a:rect l="0" t="0" r="r" b="b"/>
            <a:pathLst>
              <a:path w="21600" h="21600" extrusionOk="0">
                <a:moveTo>
                  <a:pt x="10800" y="3574"/>
                </a:moveTo>
                <a:cubicBezTo>
                  <a:pt x="6928" y="3574"/>
                  <a:pt x="3668" y="6791"/>
                  <a:pt x="3668" y="10826"/>
                </a:cubicBezTo>
                <a:cubicBezTo>
                  <a:pt x="3668" y="14706"/>
                  <a:pt x="6928" y="17923"/>
                  <a:pt x="10800" y="17923"/>
                </a:cubicBezTo>
                <a:cubicBezTo>
                  <a:pt x="14774" y="17923"/>
                  <a:pt x="18034" y="14706"/>
                  <a:pt x="18034" y="10826"/>
                </a:cubicBezTo>
                <a:cubicBezTo>
                  <a:pt x="18034" y="6791"/>
                  <a:pt x="14774" y="3574"/>
                  <a:pt x="10800" y="3574"/>
                </a:cubicBezTo>
                <a:close/>
                <a:moveTo>
                  <a:pt x="10800" y="21600"/>
                </a:moveTo>
                <a:cubicBezTo>
                  <a:pt x="4891" y="21600"/>
                  <a:pt x="0" y="16749"/>
                  <a:pt x="0" y="10826"/>
                </a:cubicBezTo>
                <a:cubicBezTo>
                  <a:pt x="0" y="4749"/>
                  <a:pt x="4891" y="0"/>
                  <a:pt x="10800" y="0"/>
                </a:cubicBezTo>
                <a:cubicBezTo>
                  <a:pt x="16760" y="0"/>
                  <a:pt x="21600" y="4749"/>
                  <a:pt x="21600" y="10826"/>
                </a:cubicBezTo>
                <a:cubicBezTo>
                  <a:pt x="21600" y="16749"/>
                  <a:pt x="16760"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2" name="Shape 3202"/>
          <p:cNvSpPr/>
          <p:nvPr/>
        </p:nvSpPr>
        <p:spPr>
          <a:xfrm>
            <a:off x="11937668" y="9182153"/>
            <a:ext cx="76413" cy="126887"/>
          </a:xfrm>
          <a:custGeom>
            <a:avLst/>
            <a:gdLst/>
            <a:ahLst/>
            <a:cxnLst>
              <a:cxn ang="0">
                <a:pos x="wd2" y="hd2"/>
              </a:cxn>
              <a:cxn ang="5400000">
                <a:pos x="wd2" y="hd2"/>
              </a:cxn>
              <a:cxn ang="10800000">
                <a:pos x="wd2" y="hd2"/>
              </a:cxn>
              <a:cxn ang="16200000">
                <a:pos x="wd2" y="hd2"/>
              </a:cxn>
            </a:cxnLst>
            <a:rect l="0" t="0" r="r" b="b"/>
            <a:pathLst>
              <a:path w="20888" h="21374" extrusionOk="0">
                <a:moveTo>
                  <a:pt x="3559" y="21374"/>
                </a:moveTo>
                <a:cubicBezTo>
                  <a:pt x="2577" y="21374"/>
                  <a:pt x="1694" y="21133"/>
                  <a:pt x="1105" y="20710"/>
                </a:cubicBezTo>
                <a:cubicBezTo>
                  <a:pt x="-368" y="19805"/>
                  <a:pt x="-368" y="18538"/>
                  <a:pt x="1105" y="17633"/>
                </a:cubicBezTo>
                <a:lnTo>
                  <a:pt x="12494" y="10634"/>
                </a:lnTo>
                <a:lnTo>
                  <a:pt x="1105" y="3635"/>
                </a:lnTo>
                <a:cubicBezTo>
                  <a:pt x="-368" y="2851"/>
                  <a:pt x="-368" y="1463"/>
                  <a:pt x="1105" y="679"/>
                </a:cubicBezTo>
                <a:cubicBezTo>
                  <a:pt x="2381" y="-226"/>
                  <a:pt x="4639" y="-226"/>
                  <a:pt x="5916" y="679"/>
                </a:cubicBezTo>
                <a:lnTo>
                  <a:pt x="19857" y="9126"/>
                </a:lnTo>
                <a:cubicBezTo>
                  <a:pt x="21232" y="9971"/>
                  <a:pt x="21232" y="11419"/>
                  <a:pt x="19857" y="12143"/>
                </a:cubicBezTo>
                <a:lnTo>
                  <a:pt x="5916" y="20710"/>
                </a:lnTo>
                <a:cubicBezTo>
                  <a:pt x="5228" y="21133"/>
                  <a:pt x="4443" y="21374"/>
                  <a:pt x="3559" y="2137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3" name="Shape 3203"/>
          <p:cNvSpPr/>
          <p:nvPr/>
        </p:nvSpPr>
        <p:spPr>
          <a:xfrm>
            <a:off x="11709307" y="9233197"/>
            <a:ext cx="279042" cy="228242"/>
          </a:xfrm>
          <a:custGeom>
            <a:avLst/>
            <a:gdLst/>
            <a:ahLst/>
            <a:cxnLst>
              <a:cxn ang="0">
                <a:pos x="wd2" y="hd2"/>
              </a:cxn>
              <a:cxn ang="5400000">
                <a:pos x="wd2" y="hd2"/>
              </a:cxn>
              <a:cxn ang="10800000">
                <a:pos x="wd2" y="hd2"/>
              </a:cxn>
              <a:cxn ang="16200000">
                <a:pos x="wd2" y="hd2"/>
              </a:cxn>
            </a:cxnLst>
            <a:rect l="0" t="0" r="r" b="b"/>
            <a:pathLst>
              <a:path w="21600" h="21600" extrusionOk="0">
                <a:moveTo>
                  <a:pt x="19598" y="21600"/>
                </a:moveTo>
                <a:lnTo>
                  <a:pt x="1946" y="21600"/>
                </a:lnTo>
                <a:cubicBezTo>
                  <a:pt x="890" y="21600"/>
                  <a:pt x="0" y="20511"/>
                  <a:pt x="0" y="19151"/>
                </a:cubicBezTo>
                <a:lnTo>
                  <a:pt x="0" y="2381"/>
                </a:lnTo>
                <a:cubicBezTo>
                  <a:pt x="0" y="1089"/>
                  <a:pt x="890" y="0"/>
                  <a:pt x="1946" y="0"/>
                </a:cubicBezTo>
                <a:lnTo>
                  <a:pt x="5893" y="0"/>
                </a:lnTo>
                <a:cubicBezTo>
                  <a:pt x="6422" y="0"/>
                  <a:pt x="6894" y="510"/>
                  <a:pt x="6894" y="1157"/>
                </a:cubicBezTo>
                <a:cubicBezTo>
                  <a:pt x="6894" y="1803"/>
                  <a:pt x="6422" y="2381"/>
                  <a:pt x="5893" y="2381"/>
                </a:cubicBezTo>
                <a:lnTo>
                  <a:pt x="1946" y="2381"/>
                </a:lnTo>
                <a:lnTo>
                  <a:pt x="1946" y="19151"/>
                </a:lnTo>
                <a:lnTo>
                  <a:pt x="19598" y="19151"/>
                </a:lnTo>
                <a:lnTo>
                  <a:pt x="19598" y="10817"/>
                </a:lnTo>
                <a:cubicBezTo>
                  <a:pt x="19598" y="10069"/>
                  <a:pt x="20071" y="9592"/>
                  <a:pt x="20599" y="9592"/>
                </a:cubicBezTo>
                <a:cubicBezTo>
                  <a:pt x="21127" y="9592"/>
                  <a:pt x="21600" y="10069"/>
                  <a:pt x="21600" y="10817"/>
                </a:cubicBezTo>
                <a:lnTo>
                  <a:pt x="21600" y="19151"/>
                </a:lnTo>
                <a:cubicBezTo>
                  <a:pt x="21600" y="20511"/>
                  <a:pt x="20738" y="21600"/>
                  <a:pt x="1959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4" name="Shape 3204"/>
          <p:cNvSpPr/>
          <p:nvPr/>
        </p:nvSpPr>
        <p:spPr>
          <a:xfrm>
            <a:off x="11785508" y="9233197"/>
            <a:ext cx="215541" cy="137752"/>
          </a:xfrm>
          <a:custGeom>
            <a:avLst/>
            <a:gdLst/>
            <a:ahLst/>
            <a:cxnLst>
              <a:cxn ang="0">
                <a:pos x="wd2" y="hd2"/>
              </a:cxn>
              <a:cxn ang="5400000">
                <a:pos x="wd2" y="hd2"/>
              </a:cxn>
              <a:cxn ang="10800000">
                <a:pos x="wd2" y="hd2"/>
              </a:cxn>
              <a:cxn ang="16200000">
                <a:pos x="wd2" y="hd2"/>
              </a:cxn>
            </a:cxnLst>
            <a:rect l="0" t="0" r="r" b="b"/>
            <a:pathLst>
              <a:path w="21600" h="21600" extrusionOk="0">
                <a:moveTo>
                  <a:pt x="1298" y="21600"/>
                </a:moveTo>
                <a:cubicBezTo>
                  <a:pt x="541" y="21600"/>
                  <a:pt x="0" y="20636"/>
                  <a:pt x="0" y="19559"/>
                </a:cubicBezTo>
                <a:cubicBezTo>
                  <a:pt x="0" y="8787"/>
                  <a:pt x="5734" y="0"/>
                  <a:pt x="12765" y="0"/>
                </a:cubicBezTo>
                <a:lnTo>
                  <a:pt x="20374" y="0"/>
                </a:lnTo>
                <a:cubicBezTo>
                  <a:pt x="21059" y="0"/>
                  <a:pt x="21600" y="850"/>
                  <a:pt x="21600" y="1928"/>
                </a:cubicBezTo>
                <a:cubicBezTo>
                  <a:pt x="21600" y="3005"/>
                  <a:pt x="21059" y="3969"/>
                  <a:pt x="20374" y="3969"/>
                </a:cubicBezTo>
                <a:lnTo>
                  <a:pt x="12765" y="3969"/>
                </a:lnTo>
                <a:cubicBezTo>
                  <a:pt x="7176" y="3969"/>
                  <a:pt x="2524" y="11055"/>
                  <a:pt x="2524" y="19559"/>
                </a:cubicBezTo>
                <a:cubicBezTo>
                  <a:pt x="2524" y="20636"/>
                  <a:pt x="1983" y="21600"/>
                  <a:pt x="129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5" name="Shape 3205"/>
          <p:cNvSpPr/>
          <p:nvPr/>
        </p:nvSpPr>
        <p:spPr>
          <a:xfrm>
            <a:off x="9829708" y="5283498"/>
            <a:ext cx="304441" cy="304441"/>
          </a:xfrm>
          <a:custGeom>
            <a:avLst/>
            <a:gdLst/>
            <a:ahLst/>
            <a:cxnLst>
              <a:cxn ang="0">
                <a:pos x="wd2" y="hd2"/>
              </a:cxn>
              <a:cxn ang="5400000">
                <a:pos x="wd2" y="hd2"/>
              </a:cxn>
              <a:cxn ang="10800000">
                <a:pos x="wd2" y="hd2"/>
              </a:cxn>
              <a:cxn ang="16200000">
                <a:pos x="wd2" y="hd2"/>
              </a:cxn>
            </a:cxnLst>
            <a:rect l="0" t="0" r="r" b="b"/>
            <a:pathLst>
              <a:path w="21600" h="21600" extrusionOk="0">
                <a:moveTo>
                  <a:pt x="10800" y="1836"/>
                </a:moveTo>
                <a:cubicBezTo>
                  <a:pt x="5821" y="1836"/>
                  <a:pt x="1838" y="5840"/>
                  <a:pt x="1838" y="10813"/>
                </a:cubicBezTo>
                <a:cubicBezTo>
                  <a:pt x="1838" y="15760"/>
                  <a:pt x="5821" y="19815"/>
                  <a:pt x="10800" y="19815"/>
                </a:cubicBezTo>
                <a:cubicBezTo>
                  <a:pt x="15779" y="19815"/>
                  <a:pt x="19838" y="15760"/>
                  <a:pt x="19838" y="10813"/>
                </a:cubicBezTo>
                <a:cubicBezTo>
                  <a:pt x="19838" y="5840"/>
                  <a:pt x="15779" y="1836"/>
                  <a:pt x="10800" y="1836"/>
                </a:cubicBezTo>
                <a:close/>
                <a:moveTo>
                  <a:pt x="10800" y="21600"/>
                </a:moveTo>
                <a:cubicBezTo>
                  <a:pt x="4851" y="21600"/>
                  <a:pt x="0" y="16806"/>
                  <a:pt x="0" y="10813"/>
                </a:cubicBezTo>
                <a:cubicBezTo>
                  <a:pt x="0" y="4871"/>
                  <a:pt x="4851" y="0"/>
                  <a:pt x="10800" y="0"/>
                </a:cubicBezTo>
                <a:cubicBezTo>
                  <a:pt x="16800" y="0"/>
                  <a:pt x="21600" y="4871"/>
                  <a:pt x="21600" y="10813"/>
                </a:cubicBezTo>
                <a:cubicBezTo>
                  <a:pt x="21600" y="16806"/>
                  <a:pt x="16800"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6" name="Shape 3206"/>
          <p:cNvSpPr/>
          <p:nvPr/>
        </p:nvSpPr>
        <p:spPr>
          <a:xfrm>
            <a:off x="9907065" y="5384592"/>
            <a:ext cx="62509" cy="101745"/>
          </a:xfrm>
          <a:custGeom>
            <a:avLst/>
            <a:gdLst/>
            <a:ahLst/>
            <a:cxnLst>
              <a:cxn ang="0">
                <a:pos x="wd2" y="hd2"/>
              </a:cxn>
              <a:cxn ang="5400000">
                <a:pos x="wd2" y="hd2"/>
              </a:cxn>
              <a:cxn ang="10800000">
                <a:pos x="wd2" y="hd2"/>
              </a:cxn>
              <a:cxn ang="16200000">
                <a:pos x="wd2" y="hd2"/>
              </a:cxn>
            </a:cxnLst>
            <a:rect l="0" t="0" r="r" b="b"/>
            <a:pathLst>
              <a:path w="20858" h="21373" extrusionOk="0">
                <a:moveTo>
                  <a:pt x="16704" y="21373"/>
                </a:moveTo>
                <a:cubicBezTo>
                  <a:pt x="15755" y="21373"/>
                  <a:pt x="14449" y="21070"/>
                  <a:pt x="13737" y="20615"/>
                </a:cubicBezTo>
                <a:lnTo>
                  <a:pt x="1157" y="12581"/>
                </a:lnTo>
                <a:cubicBezTo>
                  <a:pt x="-386" y="11596"/>
                  <a:pt x="-386" y="9853"/>
                  <a:pt x="1157" y="8716"/>
                </a:cubicBezTo>
                <a:lnTo>
                  <a:pt x="13737" y="682"/>
                </a:lnTo>
                <a:cubicBezTo>
                  <a:pt x="15517" y="-227"/>
                  <a:pt x="18010" y="-227"/>
                  <a:pt x="19790" y="682"/>
                </a:cubicBezTo>
                <a:cubicBezTo>
                  <a:pt x="21214" y="1819"/>
                  <a:pt x="21214" y="3562"/>
                  <a:pt x="19790" y="4548"/>
                </a:cubicBezTo>
                <a:lnTo>
                  <a:pt x="10177" y="10687"/>
                </a:lnTo>
                <a:lnTo>
                  <a:pt x="19790" y="16750"/>
                </a:lnTo>
                <a:cubicBezTo>
                  <a:pt x="21214" y="17887"/>
                  <a:pt x="21214" y="19630"/>
                  <a:pt x="19790" y="20615"/>
                </a:cubicBezTo>
                <a:cubicBezTo>
                  <a:pt x="18959" y="21070"/>
                  <a:pt x="17772" y="21373"/>
                  <a:pt x="16704" y="2137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7" name="Shape 3207"/>
          <p:cNvSpPr/>
          <p:nvPr/>
        </p:nvSpPr>
        <p:spPr>
          <a:xfrm>
            <a:off x="9905908" y="5423198"/>
            <a:ext cx="152042" cy="25043"/>
          </a:xfrm>
          <a:custGeom>
            <a:avLst/>
            <a:gdLst/>
            <a:ahLst/>
            <a:cxnLst>
              <a:cxn ang="0">
                <a:pos x="wd2" y="hd2"/>
              </a:cxn>
              <a:cxn ang="5400000">
                <a:pos x="wd2" y="hd2"/>
              </a:cxn>
              <a:cxn ang="10800000">
                <a:pos x="wd2" y="hd2"/>
              </a:cxn>
              <a:cxn ang="16200000">
                <a:pos x="wd2" y="hd2"/>
              </a:cxn>
            </a:cxnLst>
            <a:rect l="0" t="0" r="r" b="b"/>
            <a:pathLst>
              <a:path w="21600" h="21600" extrusionOk="0">
                <a:moveTo>
                  <a:pt x="19868" y="21600"/>
                </a:moveTo>
                <a:lnTo>
                  <a:pt x="1834" y="21600"/>
                </a:lnTo>
                <a:cubicBezTo>
                  <a:pt x="866" y="21600"/>
                  <a:pt x="0" y="16354"/>
                  <a:pt x="0" y="10491"/>
                </a:cubicBezTo>
                <a:cubicBezTo>
                  <a:pt x="0" y="4629"/>
                  <a:pt x="866" y="0"/>
                  <a:pt x="1834" y="0"/>
                </a:cubicBezTo>
                <a:lnTo>
                  <a:pt x="19868" y="0"/>
                </a:lnTo>
                <a:cubicBezTo>
                  <a:pt x="20836" y="0"/>
                  <a:pt x="21600" y="4629"/>
                  <a:pt x="21600" y="10491"/>
                </a:cubicBezTo>
                <a:cubicBezTo>
                  <a:pt x="21600" y="16354"/>
                  <a:pt x="20836" y="21600"/>
                  <a:pt x="1986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8" name="Shape 3208"/>
          <p:cNvSpPr/>
          <p:nvPr/>
        </p:nvSpPr>
        <p:spPr>
          <a:xfrm>
            <a:off x="10771096" y="5283498"/>
            <a:ext cx="304440" cy="304441"/>
          </a:xfrm>
          <a:custGeom>
            <a:avLst/>
            <a:gdLst/>
            <a:ahLst/>
            <a:cxnLst>
              <a:cxn ang="0">
                <a:pos x="wd2" y="hd2"/>
              </a:cxn>
              <a:cxn ang="5400000">
                <a:pos x="wd2" y="hd2"/>
              </a:cxn>
              <a:cxn ang="10800000">
                <a:pos x="wd2" y="hd2"/>
              </a:cxn>
              <a:cxn ang="16200000">
                <a:pos x="wd2" y="hd2"/>
              </a:cxn>
            </a:cxnLst>
            <a:rect l="0" t="0" r="r" b="b"/>
            <a:pathLst>
              <a:path w="21600" h="21600" extrusionOk="0">
                <a:moveTo>
                  <a:pt x="10813" y="1836"/>
                </a:moveTo>
                <a:cubicBezTo>
                  <a:pt x="5828" y="1836"/>
                  <a:pt x="1789" y="5840"/>
                  <a:pt x="1789" y="10813"/>
                </a:cubicBezTo>
                <a:cubicBezTo>
                  <a:pt x="1789" y="15760"/>
                  <a:pt x="5828" y="19815"/>
                  <a:pt x="10813" y="19815"/>
                </a:cubicBezTo>
                <a:cubicBezTo>
                  <a:pt x="15772" y="19815"/>
                  <a:pt x="19760" y="15760"/>
                  <a:pt x="19760" y="10813"/>
                </a:cubicBezTo>
                <a:cubicBezTo>
                  <a:pt x="19760" y="5840"/>
                  <a:pt x="15772" y="1836"/>
                  <a:pt x="10813" y="1836"/>
                </a:cubicBezTo>
                <a:close/>
                <a:moveTo>
                  <a:pt x="10813" y="21600"/>
                </a:moveTo>
                <a:cubicBezTo>
                  <a:pt x="4806" y="21600"/>
                  <a:pt x="0" y="16806"/>
                  <a:pt x="0" y="10813"/>
                </a:cubicBezTo>
                <a:cubicBezTo>
                  <a:pt x="0" y="4871"/>
                  <a:pt x="4806" y="0"/>
                  <a:pt x="10813" y="0"/>
                </a:cubicBezTo>
                <a:cubicBezTo>
                  <a:pt x="16743" y="0"/>
                  <a:pt x="21600" y="4871"/>
                  <a:pt x="21600" y="10813"/>
                </a:cubicBezTo>
                <a:cubicBezTo>
                  <a:pt x="21600" y="16806"/>
                  <a:pt x="16743" y="21600"/>
                  <a:pt x="10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09" name="Shape 3209"/>
          <p:cNvSpPr/>
          <p:nvPr/>
        </p:nvSpPr>
        <p:spPr>
          <a:xfrm>
            <a:off x="10935675" y="5384592"/>
            <a:ext cx="62510" cy="101745"/>
          </a:xfrm>
          <a:custGeom>
            <a:avLst/>
            <a:gdLst/>
            <a:ahLst/>
            <a:cxnLst>
              <a:cxn ang="0">
                <a:pos x="wd2" y="hd2"/>
              </a:cxn>
              <a:cxn ang="5400000">
                <a:pos x="wd2" y="hd2"/>
              </a:cxn>
              <a:cxn ang="10800000">
                <a:pos x="wd2" y="hd2"/>
              </a:cxn>
              <a:cxn ang="16200000">
                <a:pos x="wd2" y="hd2"/>
              </a:cxn>
            </a:cxnLst>
            <a:rect l="0" t="0" r="r" b="b"/>
            <a:pathLst>
              <a:path w="20858" h="21373" extrusionOk="0">
                <a:moveTo>
                  <a:pt x="4154" y="21373"/>
                </a:moveTo>
                <a:cubicBezTo>
                  <a:pt x="3086" y="21373"/>
                  <a:pt x="1899" y="21070"/>
                  <a:pt x="1068" y="20615"/>
                </a:cubicBezTo>
                <a:cubicBezTo>
                  <a:pt x="-356" y="19630"/>
                  <a:pt x="-356" y="17887"/>
                  <a:pt x="1068" y="16750"/>
                </a:cubicBezTo>
                <a:lnTo>
                  <a:pt x="10681" y="10687"/>
                </a:lnTo>
                <a:lnTo>
                  <a:pt x="1068" y="4548"/>
                </a:lnTo>
                <a:cubicBezTo>
                  <a:pt x="-356" y="3562"/>
                  <a:pt x="-356" y="1819"/>
                  <a:pt x="1068" y="682"/>
                </a:cubicBezTo>
                <a:cubicBezTo>
                  <a:pt x="2848" y="-227"/>
                  <a:pt x="5341" y="-227"/>
                  <a:pt x="7121" y="682"/>
                </a:cubicBezTo>
                <a:lnTo>
                  <a:pt x="19701" y="8716"/>
                </a:lnTo>
                <a:cubicBezTo>
                  <a:pt x="21244" y="9853"/>
                  <a:pt x="21244" y="11596"/>
                  <a:pt x="19701" y="12581"/>
                </a:cubicBezTo>
                <a:lnTo>
                  <a:pt x="7121" y="20615"/>
                </a:lnTo>
                <a:cubicBezTo>
                  <a:pt x="6409" y="21070"/>
                  <a:pt x="5103" y="21373"/>
                  <a:pt x="4154" y="2137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0" name="Shape 3210"/>
          <p:cNvSpPr/>
          <p:nvPr/>
        </p:nvSpPr>
        <p:spPr>
          <a:xfrm>
            <a:off x="10845708" y="5423198"/>
            <a:ext cx="152042" cy="25043"/>
          </a:xfrm>
          <a:custGeom>
            <a:avLst/>
            <a:gdLst/>
            <a:ahLst/>
            <a:cxnLst>
              <a:cxn ang="0">
                <a:pos x="wd2" y="hd2"/>
              </a:cxn>
              <a:cxn ang="5400000">
                <a:pos x="wd2" y="hd2"/>
              </a:cxn>
              <a:cxn ang="10800000">
                <a:pos x="wd2" y="hd2"/>
              </a:cxn>
              <a:cxn ang="16200000">
                <a:pos x="wd2" y="hd2"/>
              </a:cxn>
            </a:cxnLst>
            <a:rect l="0" t="0" r="r" b="b"/>
            <a:pathLst>
              <a:path w="21600" h="21600" extrusionOk="0">
                <a:moveTo>
                  <a:pt x="19762" y="21600"/>
                </a:moveTo>
                <a:lnTo>
                  <a:pt x="1736" y="21600"/>
                </a:lnTo>
                <a:cubicBezTo>
                  <a:pt x="766" y="21600"/>
                  <a:pt x="0" y="16354"/>
                  <a:pt x="0" y="10491"/>
                </a:cubicBezTo>
                <a:cubicBezTo>
                  <a:pt x="0" y="4629"/>
                  <a:pt x="766" y="0"/>
                  <a:pt x="1736" y="0"/>
                </a:cubicBezTo>
                <a:lnTo>
                  <a:pt x="19762" y="0"/>
                </a:lnTo>
                <a:cubicBezTo>
                  <a:pt x="20732" y="0"/>
                  <a:pt x="21600" y="4629"/>
                  <a:pt x="21600" y="10491"/>
                </a:cubicBezTo>
                <a:cubicBezTo>
                  <a:pt x="21600" y="16354"/>
                  <a:pt x="20732" y="21600"/>
                  <a:pt x="1976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1" name="Shape 3211"/>
          <p:cNvSpPr/>
          <p:nvPr/>
        </p:nvSpPr>
        <p:spPr>
          <a:xfrm>
            <a:off x="10809196" y="8306097"/>
            <a:ext cx="126639" cy="101242"/>
          </a:xfrm>
          <a:custGeom>
            <a:avLst/>
            <a:gdLst/>
            <a:ahLst/>
            <a:cxnLst>
              <a:cxn ang="0">
                <a:pos x="wd2" y="hd2"/>
              </a:cxn>
              <a:cxn ang="5400000">
                <a:pos x="wd2" y="hd2"/>
              </a:cxn>
              <a:cxn ang="10800000">
                <a:pos x="wd2" y="hd2"/>
              </a:cxn>
              <a:cxn ang="16200000">
                <a:pos x="wd2" y="hd2"/>
              </a:cxn>
            </a:cxnLst>
            <a:rect l="0" t="0" r="r" b="b"/>
            <a:pathLst>
              <a:path w="21600" h="21600" extrusionOk="0">
                <a:moveTo>
                  <a:pt x="10800" y="5362"/>
                </a:moveTo>
                <a:cubicBezTo>
                  <a:pt x="7282" y="5362"/>
                  <a:pt x="4258" y="7966"/>
                  <a:pt x="4258" y="10877"/>
                </a:cubicBezTo>
                <a:cubicBezTo>
                  <a:pt x="4258" y="13787"/>
                  <a:pt x="7282" y="16238"/>
                  <a:pt x="10800" y="16238"/>
                </a:cubicBezTo>
                <a:cubicBezTo>
                  <a:pt x="14318" y="16238"/>
                  <a:pt x="17342" y="13787"/>
                  <a:pt x="17342" y="10877"/>
                </a:cubicBezTo>
                <a:cubicBezTo>
                  <a:pt x="17342" y="7966"/>
                  <a:pt x="14318" y="5362"/>
                  <a:pt x="10800" y="5362"/>
                </a:cubicBezTo>
                <a:close/>
                <a:moveTo>
                  <a:pt x="10800" y="21600"/>
                </a:moveTo>
                <a:cubicBezTo>
                  <a:pt x="4814" y="21600"/>
                  <a:pt x="0" y="16698"/>
                  <a:pt x="0" y="10877"/>
                </a:cubicBezTo>
                <a:cubicBezTo>
                  <a:pt x="0" y="4902"/>
                  <a:pt x="4814" y="0"/>
                  <a:pt x="10800" y="0"/>
                </a:cubicBezTo>
                <a:cubicBezTo>
                  <a:pt x="16848" y="0"/>
                  <a:pt x="21600" y="4902"/>
                  <a:pt x="21600" y="10877"/>
                </a:cubicBezTo>
                <a:cubicBezTo>
                  <a:pt x="21600" y="16698"/>
                  <a:pt x="16848"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2" name="Shape 3212"/>
          <p:cNvSpPr/>
          <p:nvPr/>
        </p:nvSpPr>
        <p:spPr>
          <a:xfrm>
            <a:off x="10909208" y="8102213"/>
            <a:ext cx="126656" cy="263850"/>
          </a:xfrm>
          <a:custGeom>
            <a:avLst/>
            <a:gdLst/>
            <a:ahLst/>
            <a:cxnLst>
              <a:cxn ang="0">
                <a:pos x="wd2" y="hd2"/>
              </a:cxn>
              <a:cxn ang="5400000">
                <a:pos x="wd2" y="hd2"/>
              </a:cxn>
              <a:cxn ang="10800000">
                <a:pos x="wd2" y="hd2"/>
              </a:cxn>
              <a:cxn ang="16200000">
                <a:pos x="wd2" y="hd2"/>
              </a:cxn>
            </a:cxnLst>
            <a:rect l="0" t="0" r="r" b="b"/>
            <a:pathLst>
              <a:path w="21335" h="21526" extrusionOk="0">
                <a:moveTo>
                  <a:pt x="2178" y="21526"/>
                </a:moveTo>
                <a:cubicBezTo>
                  <a:pt x="908" y="21526"/>
                  <a:pt x="0" y="21115"/>
                  <a:pt x="0" y="20558"/>
                </a:cubicBezTo>
                <a:lnTo>
                  <a:pt x="0" y="1041"/>
                </a:lnTo>
                <a:cubicBezTo>
                  <a:pt x="0" y="601"/>
                  <a:pt x="484" y="219"/>
                  <a:pt x="1271" y="102"/>
                </a:cubicBezTo>
                <a:cubicBezTo>
                  <a:pt x="2057" y="-74"/>
                  <a:pt x="2904" y="-15"/>
                  <a:pt x="3509" y="219"/>
                </a:cubicBezTo>
                <a:lnTo>
                  <a:pt x="20571" y="7498"/>
                </a:lnTo>
                <a:cubicBezTo>
                  <a:pt x="21479" y="7879"/>
                  <a:pt x="21600" y="8554"/>
                  <a:pt x="20813" y="8994"/>
                </a:cubicBezTo>
                <a:cubicBezTo>
                  <a:pt x="19906" y="9435"/>
                  <a:pt x="18635" y="9435"/>
                  <a:pt x="17728" y="9053"/>
                </a:cubicBezTo>
                <a:lnTo>
                  <a:pt x="4175" y="3330"/>
                </a:lnTo>
                <a:lnTo>
                  <a:pt x="4175" y="20558"/>
                </a:lnTo>
                <a:cubicBezTo>
                  <a:pt x="4175" y="21115"/>
                  <a:pt x="3267" y="21526"/>
                  <a:pt x="2178" y="2152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3" name="Shape 3213"/>
          <p:cNvSpPr/>
          <p:nvPr/>
        </p:nvSpPr>
        <p:spPr>
          <a:xfrm>
            <a:off x="11709307" y="8306097"/>
            <a:ext cx="128227" cy="101242"/>
          </a:xfrm>
          <a:custGeom>
            <a:avLst/>
            <a:gdLst/>
            <a:ahLst/>
            <a:cxnLst>
              <a:cxn ang="0">
                <a:pos x="wd2" y="hd2"/>
              </a:cxn>
              <a:cxn ang="5400000">
                <a:pos x="wd2" y="hd2"/>
              </a:cxn>
              <a:cxn ang="10800000">
                <a:pos x="wd2" y="hd2"/>
              </a:cxn>
              <a:cxn ang="16200000">
                <a:pos x="wd2" y="hd2"/>
              </a:cxn>
            </a:cxnLst>
            <a:rect l="0" t="0" r="r" b="b"/>
            <a:pathLst>
              <a:path w="21600" h="21600" extrusionOk="0">
                <a:moveTo>
                  <a:pt x="10739" y="5362"/>
                </a:moveTo>
                <a:cubicBezTo>
                  <a:pt x="7261" y="5362"/>
                  <a:pt x="4271" y="7966"/>
                  <a:pt x="4271" y="10877"/>
                </a:cubicBezTo>
                <a:cubicBezTo>
                  <a:pt x="4271" y="13787"/>
                  <a:pt x="7261" y="16238"/>
                  <a:pt x="10739" y="16238"/>
                </a:cubicBezTo>
                <a:cubicBezTo>
                  <a:pt x="14217" y="16238"/>
                  <a:pt x="17207" y="13787"/>
                  <a:pt x="17207" y="10877"/>
                </a:cubicBezTo>
                <a:cubicBezTo>
                  <a:pt x="17207" y="7966"/>
                  <a:pt x="14217" y="5362"/>
                  <a:pt x="10739" y="5362"/>
                </a:cubicBezTo>
                <a:close/>
                <a:moveTo>
                  <a:pt x="10739" y="21600"/>
                </a:moveTo>
                <a:cubicBezTo>
                  <a:pt x="4820" y="21600"/>
                  <a:pt x="0" y="16698"/>
                  <a:pt x="0" y="10877"/>
                </a:cubicBezTo>
                <a:cubicBezTo>
                  <a:pt x="0" y="4902"/>
                  <a:pt x="4820" y="0"/>
                  <a:pt x="10739" y="0"/>
                </a:cubicBezTo>
                <a:cubicBezTo>
                  <a:pt x="16658" y="0"/>
                  <a:pt x="21600" y="4902"/>
                  <a:pt x="21600" y="10877"/>
                </a:cubicBezTo>
                <a:cubicBezTo>
                  <a:pt x="21600" y="16698"/>
                  <a:pt x="16658" y="21600"/>
                  <a:pt x="1073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4" name="Shape 3214"/>
          <p:cNvSpPr/>
          <p:nvPr/>
        </p:nvSpPr>
        <p:spPr>
          <a:xfrm>
            <a:off x="11887107" y="8267998"/>
            <a:ext cx="126642" cy="101242"/>
          </a:xfrm>
          <a:custGeom>
            <a:avLst/>
            <a:gdLst/>
            <a:ahLst/>
            <a:cxnLst>
              <a:cxn ang="0">
                <a:pos x="wd2" y="hd2"/>
              </a:cxn>
              <a:cxn ang="5400000">
                <a:pos x="wd2" y="hd2"/>
              </a:cxn>
              <a:cxn ang="10800000">
                <a:pos x="wd2" y="hd2"/>
              </a:cxn>
              <a:cxn ang="16200000">
                <a:pos x="wd2" y="hd2"/>
              </a:cxn>
            </a:cxnLst>
            <a:rect l="0" t="0" r="r" b="b"/>
            <a:pathLst>
              <a:path w="21600" h="21600" extrusionOk="0">
                <a:moveTo>
                  <a:pt x="10831" y="5362"/>
                </a:moveTo>
                <a:cubicBezTo>
                  <a:pt x="7343" y="5362"/>
                  <a:pt x="4406" y="7966"/>
                  <a:pt x="4406" y="10877"/>
                </a:cubicBezTo>
                <a:cubicBezTo>
                  <a:pt x="4406" y="13787"/>
                  <a:pt x="7343" y="16238"/>
                  <a:pt x="10831" y="16238"/>
                </a:cubicBezTo>
                <a:cubicBezTo>
                  <a:pt x="14380" y="16238"/>
                  <a:pt x="17317" y="13787"/>
                  <a:pt x="17317" y="10877"/>
                </a:cubicBezTo>
                <a:cubicBezTo>
                  <a:pt x="17317" y="7966"/>
                  <a:pt x="14380" y="5362"/>
                  <a:pt x="10831" y="5362"/>
                </a:cubicBezTo>
                <a:close/>
                <a:moveTo>
                  <a:pt x="10831" y="21600"/>
                </a:moveTo>
                <a:cubicBezTo>
                  <a:pt x="4895" y="21600"/>
                  <a:pt x="0" y="16698"/>
                  <a:pt x="0" y="10877"/>
                </a:cubicBezTo>
                <a:cubicBezTo>
                  <a:pt x="0" y="4902"/>
                  <a:pt x="4895" y="0"/>
                  <a:pt x="10831" y="0"/>
                </a:cubicBezTo>
                <a:cubicBezTo>
                  <a:pt x="16827" y="0"/>
                  <a:pt x="21600" y="4902"/>
                  <a:pt x="21600" y="10877"/>
                </a:cubicBezTo>
                <a:cubicBezTo>
                  <a:pt x="21600" y="16698"/>
                  <a:pt x="16827" y="21600"/>
                  <a:pt x="10831"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5" name="Shape 3215"/>
          <p:cNvSpPr/>
          <p:nvPr/>
        </p:nvSpPr>
        <p:spPr>
          <a:xfrm>
            <a:off x="11810909" y="8102437"/>
            <a:ext cx="203268" cy="262038"/>
          </a:xfrm>
          <a:custGeom>
            <a:avLst/>
            <a:gdLst/>
            <a:ahLst/>
            <a:cxnLst>
              <a:cxn ang="0">
                <a:pos x="wd2" y="hd2"/>
              </a:cxn>
              <a:cxn ang="5400000">
                <a:pos x="wd2" y="hd2"/>
              </a:cxn>
              <a:cxn ang="10800000">
                <a:pos x="wd2" y="hd2"/>
              </a:cxn>
              <a:cxn ang="16200000">
                <a:pos x="wd2" y="hd2"/>
              </a:cxn>
            </a:cxnLst>
            <a:rect l="0" t="0" r="r" b="b"/>
            <a:pathLst>
              <a:path w="21477" h="21507" extrusionOk="0">
                <a:moveTo>
                  <a:pt x="1367" y="21507"/>
                </a:moveTo>
                <a:cubicBezTo>
                  <a:pt x="645" y="21507"/>
                  <a:pt x="0" y="21063"/>
                  <a:pt x="0" y="20501"/>
                </a:cubicBezTo>
                <a:lnTo>
                  <a:pt x="0" y="4109"/>
                </a:lnTo>
                <a:cubicBezTo>
                  <a:pt x="0" y="3665"/>
                  <a:pt x="493" y="3221"/>
                  <a:pt x="1139" y="3103"/>
                </a:cubicBezTo>
                <a:lnTo>
                  <a:pt x="19854" y="25"/>
                </a:lnTo>
                <a:cubicBezTo>
                  <a:pt x="20575" y="-93"/>
                  <a:pt x="21296" y="203"/>
                  <a:pt x="21448" y="765"/>
                </a:cubicBezTo>
                <a:cubicBezTo>
                  <a:pt x="21600" y="1327"/>
                  <a:pt x="21144" y="1889"/>
                  <a:pt x="20423" y="2037"/>
                </a:cubicBezTo>
                <a:lnTo>
                  <a:pt x="2733" y="4967"/>
                </a:lnTo>
                <a:lnTo>
                  <a:pt x="2733" y="20501"/>
                </a:lnTo>
                <a:cubicBezTo>
                  <a:pt x="2733" y="21063"/>
                  <a:pt x="2088" y="21507"/>
                  <a:pt x="1367" y="2150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6" name="Shape 3216"/>
          <p:cNvSpPr/>
          <p:nvPr/>
        </p:nvSpPr>
        <p:spPr>
          <a:xfrm>
            <a:off x="11988708" y="8101310"/>
            <a:ext cx="25043" cy="228241"/>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1090"/>
                  <a:pt x="0" y="20375"/>
                </a:cubicBezTo>
                <a:lnTo>
                  <a:pt x="0" y="1225"/>
                </a:lnTo>
                <a:cubicBezTo>
                  <a:pt x="0" y="578"/>
                  <a:pt x="4629" y="0"/>
                  <a:pt x="10491" y="0"/>
                </a:cubicBezTo>
                <a:cubicBezTo>
                  <a:pt x="16971" y="0"/>
                  <a:pt x="21600" y="578"/>
                  <a:pt x="21600" y="1225"/>
                </a:cubicBezTo>
                <a:lnTo>
                  <a:pt x="21600" y="20375"/>
                </a:lnTo>
                <a:cubicBezTo>
                  <a:pt x="21600" y="21090"/>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7" name="Shape 3217"/>
          <p:cNvSpPr/>
          <p:nvPr/>
        </p:nvSpPr>
        <p:spPr>
          <a:xfrm>
            <a:off x="9067708" y="9204622"/>
            <a:ext cx="26619" cy="139343"/>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656"/>
                  <a:pt x="0" y="19601"/>
                </a:cubicBezTo>
                <a:lnTo>
                  <a:pt x="0" y="1999"/>
                </a:lnTo>
                <a:cubicBezTo>
                  <a:pt x="0" y="944"/>
                  <a:pt x="5100" y="0"/>
                  <a:pt x="10800" y="0"/>
                </a:cubicBezTo>
                <a:cubicBezTo>
                  <a:pt x="16500" y="0"/>
                  <a:pt x="21600" y="944"/>
                  <a:pt x="21600" y="1999"/>
                </a:cubicBezTo>
                <a:lnTo>
                  <a:pt x="21600" y="19601"/>
                </a:lnTo>
                <a:cubicBezTo>
                  <a:pt x="21600" y="20656"/>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8" name="Shape 3218"/>
          <p:cNvSpPr/>
          <p:nvPr/>
        </p:nvSpPr>
        <p:spPr>
          <a:xfrm>
            <a:off x="8991508" y="9204622"/>
            <a:ext cx="25048" cy="139343"/>
          </a:xfrm>
          <a:custGeom>
            <a:avLst/>
            <a:gdLst/>
            <a:ahLst/>
            <a:cxnLst>
              <a:cxn ang="0">
                <a:pos x="wd2" y="hd2"/>
              </a:cxn>
              <a:cxn ang="5400000">
                <a:pos x="wd2" y="hd2"/>
              </a:cxn>
              <a:cxn ang="10800000">
                <a:pos x="wd2" y="hd2"/>
              </a:cxn>
              <a:cxn ang="16200000">
                <a:pos x="wd2" y="hd2"/>
              </a:cxn>
            </a:cxnLst>
            <a:rect l="0" t="0" r="r" b="b"/>
            <a:pathLst>
              <a:path w="21600" h="21600" extrusionOk="0">
                <a:moveTo>
                  <a:pt x="10648" y="21600"/>
                </a:moveTo>
                <a:cubicBezTo>
                  <a:pt x="4868" y="21600"/>
                  <a:pt x="0" y="20656"/>
                  <a:pt x="0" y="19601"/>
                </a:cubicBezTo>
                <a:lnTo>
                  <a:pt x="0" y="1999"/>
                </a:lnTo>
                <a:cubicBezTo>
                  <a:pt x="0" y="944"/>
                  <a:pt x="4868" y="0"/>
                  <a:pt x="10648" y="0"/>
                </a:cubicBezTo>
                <a:cubicBezTo>
                  <a:pt x="16732" y="0"/>
                  <a:pt x="21600" y="944"/>
                  <a:pt x="21600" y="1999"/>
                </a:cubicBezTo>
                <a:lnTo>
                  <a:pt x="21600" y="19601"/>
                </a:lnTo>
                <a:cubicBezTo>
                  <a:pt x="21600" y="20656"/>
                  <a:pt x="16732" y="21600"/>
                  <a:pt x="1064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19" name="Shape 3219"/>
          <p:cNvSpPr/>
          <p:nvPr/>
        </p:nvSpPr>
        <p:spPr>
          <a:xfrm>
            <a:off x="8942296" y="9309397"/>
            <a:ext cx="202840" cy="113942"/>
          </a:xfrm>
          <a:custGeom>
            <a:avLst/>
            <a:gdLst/>
            <a:ahLst/>
            <a:cxnLst>
              <a:cxn ang="0">
                <a:pos x="wd2" y="hd2"/>
              </a:cxn>
              <a:cxn ang="5400000">
                <a:pos x="wd2" y="hd2"/>
              </a:cxn>
              <a:cxn ang="10800000">
                <a:pos x="wd2" y="hd2"/>
              </a:cxn>
              <a:cxn ang="16200000">
                <a:pos x="wd2" y="hd2"/>
              </a:cxn>
            </a:cxnLst>
            <a:rect l="0" t="0" r="r" b="b"/>
            <a:pathLst>
              <a:path w="21600" h="21600" extrusionOk="0">
                <a:moveTo>
                  <a:pt x="10781" y="21600"/>
                </a:moveTo>
                <a:cubicBezTo>
                  <a:pt x="4796" y="21600"/>
                  <a:pt x="0" y="12946"/>
                  <a:pt x="0" y="2317"/>
                </a:cubicBezTo>
                <a:cubicBezTo>
                  <a:pt x="0" y="1022"/>
                  <a:pt x="575" y="0"/>
                  <a:pt x="1304" y="0"/>
                </a:cubicBezTo>
                <a:cubicBezTo>
                  <a:pt x="2110" y="0"/>
                  <a:pt x="2686" y="1022"/>
                  <a:pt x="2686" y="2317"/>
                </a:cubicBezTo>
                <a:cubicBezTo>
                  <a:pt x="2686" y="10221"/>
                  <a:pt x="6330" y="16694"/>
                  <a:pt x="10781" y="16694"/>
                </a:cubicBezTo>
                <a:cubicBezTo>
                  <a:pt x="15270" y="16694"/>
                  <a:pt x="18914" y="10221"/>
                  <a:pt x="18914" y="2317"/>
                </a:cubicBezTo>
                <a:cubicBezTo>
                  <a:pt x="18914" y="1022"/>
                  <a:pt x="19490" y="0"/>
                  <a:pt x="20296" y="0"/>
                </a:cubicBezTo>
                <a:cubicBezTo>
                  <a:pt x="21025" y="0"/>
                  <a:pt x="21600" y="1022"/>
                  <a:pt x="21600" y="2317"/>
                </a:cubicBezTo>
                <a:cubicBezTo>
                  <a:pt x="21600" y="12946"/>
                  <a:pt x="16804" y="21600"/>
                  <a:pt x="1078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0" name="Shape 3220"/>
          <p:cNvSpPr/>
          <p:nvPr/>
        </p:nvSpPr>
        <p:spPr>
          <a:xfrm>
            <a:off x="8991508" y="9322097"/>
            <a:ext cx="101243" cy="63144"/>
          </a:xfrm>
          <a:custGeom>
            <a:avLst/>
            <a:gdLst/>
            <a:ahLst/>
            <a:cxnLst>
              <a:cxn ang="0">
                <a:pos x="wd2" y="hd2"/>
              </a:cxn>
              <a:cxn ang="5400000">
                <a:pos x="wd2" y="hd2"/>
              </a:cxn>
              <a:cxn ang="10800000">
                <a:pos x="wd2" y="hd2"/>
              </a:cxn>
              <a:cxn ang="16200000">
                <a:pos x="wd2" y="hd2"/>
              </a:cxn>
            </a:cxnLst>
            <a:rect l="0" t="0" r="r" b="b"/>
            <a:pathLst>
              <a:path w="21600" h="21600" extrusionOk="0">
                <a:moveTo>
                  <a:pt x="10762" y="21600"/>
                </a:moveTo>
                <a:cubicBezTo>
                  <a:pt x="4808" y="21600"/>
                  <a:pt x="0" y="13912"/>
                  <a:pt x="0" y="4393"/>
                </a:cubicBezTo>
                <a:cubicBezTo>
                  <a:pt x="0" y="2075"/>
                  <a:pt x="1221" y="0"/>
                  <a:pt x="2671" y="0"/>
                </a:cubicBezTo>
                <a:cubicBezTo>
                  <a:pt x="4198" y="0"/>
                  <a:pt x="5419" y="2075"/>
                  <a:pt x="5419" y="4393"/>
                </a:cubicBezTo>
                <a:cubicBezTo>
                  <a:pt x="5419" y="9031"/>
                  <a:pt x="7861" y="12814"/>
                  <a:pt x="10762" y="12814"/>
                </a:cubicBezTo>
                <a:cubicBezTo>
                  <a:pt x="13662" y="12814"/>
                  <a:pt x="16105" y="9031"/>
                  <a:pt x="16105" y="4393"/>
                </a:cubicBezTo>
                <a:cubicBezTo>
                  <a:pt x="16105" y="2075"/>
                  <a:pt x="17402" y="0"/>
                  <a:pt x="18852" y="0"/>
                </a:cubicBezTo>
                <a:cubicBezTo>
                  <a:pt x="20302" y="0"/>
                  <a:pt x="21600" y="2075"/>
                  <a:pt x="21600" y="4393"/>
                </a:cubicBezTo>
                <a:cubicBezTo>
                  <a:pt x="21600" y="13912"/>
                  <a:pt x="16792" y="21600"/>
                  <a:pt x="1076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1" name="Shape 3221"/>
          <p:cNvSpPr/>
          <p:nvPr/>
        </p:nvSpPr>
        <p:spPr>
          <a:xfrm>
            <a:off x="8991508" y="9169698"/>
            <a:ext cx="101243" cy="64725"/>
          </a:xfrm>
          <a:custGeom>
            <a:avLst/>
            <a:gdLst/>
            <a:ahLst/>
            <a:cxnLst>
              <a:cxn ang="0">
                <a:pos x="wd2" y="hd2"/>
              </a:cxn>
              <a:cxn ang="5400000">
                <a:pos x="wd2" y="hd2"/>
              </a:cxn>
              <a:cxn ang="10800000">
                <a:pos x="wd2" y="hd2"/>
              </a:cxn>
              <a:cxn ang="16200000">
                <a:pos x="wd2" y="hd2"/>
              </a:cxn>
            </a:cxnLst>
            <a:rect l="0" t="0" r="r" b="b"/>
            <a:pathLst>
              <a:path w="21600" h="21600" extrusionOk="0">
                <a:moveTo>
                  <a:pt x="18852" y="21600"/>
                </a:moveTo>
                <a:cubicBezTo>
                  <a:pt x="17402" y="21600"/>
                  <a:pt x="16105" y="19537"/>
                  <a:pt x="16105" y="17231"/>
                </a:cubicBezTo>
                <a:cubicBezTo>
                  <a:pt x="16105" y="12620"/>
                  <a:pt x="13662" y="8737"/>
                  <a:pt x="10762" y="8737"/>
                </a:cubicBezTo>
                <a:cubicBezTo>
                  <a:pt x="7861" y="8737"/>
                  <a:pt x="5419" y="12620"/>
                  <a:pt x="5419" y="17231"/>
                </a:cubicBezTo>
                <a:cubicBezTo>
                  <a:pt x="5419" y="19537"/>
                  <a:pt x="4198" y="21600"/>
                  <a:pt x="2671" y="21600"/>
                </a:cubicBezTo>
                <a:cubicBezTo>
                  <a:pt x="1221" y="21600"/>
                  <a:pt x="0" y="19537"/>
                  <a:pt x="0" y="17231"/>
                </a:cubicBezTo>
                <a:cubicBezTo>
                  <a:pt x="0" y="7766"/>
                  <a:pt x="4808" y="0"/>
                  <a:pt x="10762" y="0"/>
                </a:cubicBezTo>
                <a:cubicBezTo>
                  <a:pt x="16792" y="0"/>
                  <a:pt x="21600" y="7766"/>
                  <a:pt x="21600" y="17231"/>
                </a:cubicBezTo>
                <a:cubicBezTo>
                  <a:pt x="21600" y="19537"/>
                  <a:pt x="20302" y="21600"/>
                  <a:pt x="188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2" name="Shape 3222"/>
          <p:cNvSpPr/>
          <p:nvPr/>
        </p:nvSpPr>
        <p:spPr>
          <a:xfrm>
            <a:off x="8966108" y="9449097"/>
            <a:ext cx="152042" cy="25043"/>
          </a:xfrm>
          <a:custGeom>
            <a:avLst/>
            <a:gdLst/>
            <a:ahLst/>
            <a:cxnLst>
              <a:cxn ang="0">
                <a:pos x="wd2" y="hd2"/>
              </a:cxn>
              <a:cxn ang="5400000">
                <a:pos x="wd2" y="hd2"/>
              </a:cxn>
              <a:cxn ang="10800000">
                <a:pos x="wd2" y="hd2"/>
              </a:cxn>
              <a:cxn ang="16200000">
                <a:pos x="wd2" y="hd2"/>
              </a:cxn>
            </a:cxnLst>
            <a:rect l="0" t="0" r="r" b="b"/>
            <a:pathLst>
              <a:path w="21600" h="21600" extrusionOk="0">
                <a:moveTo>
                  <a:pt x="19762" y="21600"/>
                </a:moveTo>
                <a:lnTo>
                  <a:pt x="1838" y="21600"/>
                </a:lnTo>
                <a:cubicBezTo>
                  <a:pt x="715" y="21600"/>
                  <a:pt x="0" y="16971"/>
                  <a:pt x="0" y="11109"/>
                </a:cubicBezTo>
                <a:cubicBezTo>
                  <a:pt x="0" y="4629"/>
                  <a:pt x="715" y="0"/>
                  <a:pt x="1838" y="0"/>
                </a:cubicBezTo>
                <a:lnTo>
                  <a:pt x="19762" y="0"/>
                </a:lnTo>
                <a:cubicBezTo>
                  <a:pt x="20834" y="0"/>
                  <a:pt x="21600" y="4629"/>
                  <a:pt x="21600" y="11109"/>
                </a:cubicBezTo>
                <a:cubicBezTo>
                  <a:pt x="21600" y="16971"/>
                  <a:pt x="20834" y="21600"/>
                  <a:pt x="1976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3" name="Shape 3223"/>
          <p:cNvSpPr/>
          <p:nvPr/>
        </p:nvSpPr>
        <p:spPr>
          <a:xfrm>
            <a:off x="9029608" y="9403060"/>
            <a:ext cx="26619" cy="69491"/>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19921"/>
                  <a:pt x="0" y="17571"/>
                </a:cubicBezTo>
                <a:lnTo>
                  <a:pt x="0" y="3805"/>
                </a:lnTo>
                <a:cubicBezTo>
                  <a:pt x="0" y="1679"/>
                  <a:pt x="5100" y="0"/>
                  <a:pt x="10800" y="0"/>
                </a:cubicBezTo>
                <a:cubicBezTo>
                  <a:pt x="16500" y="0"/>
                  <a:pt x="21600" y="1679"/>
                  <a:pt x="21600" y="3805"/>
                </a:cubicBezTo>
                <a:lnTo>
                  <a:pt x="21600" y="17571"/>
                </a:lnTo>
                <a:cubicBezTo>
                  <a:pt x="21600" y="19921"/>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4" name="Shape 3224"/>
          <p:cNvSpPr/>
          <p:nvPr/>
        </p:nvSpPr>
        <p:spPr>
          <a:xfrm>
            <a:off x="9118508" y="9271297"/>
            <a:ext cx="25043" cy="63142"/>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19514"/>
                  <a:pt x="0" y="17182"/>
                </a:cubicBezTo>
                <a:lnTo>
                  <a:pt x="0" y="4173"/>
                </a:lnTo>
                <a:cubicBezTo>
                  <a:pt x="0" y="1841"/>
                  <a:pt x="4629" y="0"/>
                  <a:pt x="11109" y="0"/>
                </a:cubicBezTo>
                <a:cubicBezTo>
                  <a:pt x="16971" y="0"/>
                  <a:pt x="21600" y="1841"/>
                  <a:pt x="21600" y="4173"/>
                </a:cubicBezTo>
                <a:lnTo>
                  <a:pt x="21600" y="17182"/>
                </a:lnTo>
                <a:cubicBezTo>
                  <a:pt x="21600" y="19514"/>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5" name="Shape 3225"/>
          <p:cNvSpPr/>
          <p:nvPr/>
        </p:nvSpPr>
        <p:spPr>
          <a:xfrm>
            <a:off x="8942296" y="9271297"/>
            <a:ext cx="25043" cy="6314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19514"/>
                  <a:pt x="0" y="17182"/>
                </a:cubicBezTo>
                <a:lnTo>
                  <a:pt x="0" y="4173"/>
                </a:lnTo>
                <a:cubicBezTo>
                  <a:pt x="0" y="1841"/>
                  <a:pt x="4629" y="0"/>
                  <a:pt x="10491" y="0"/>
                </a:cubicBezTo>
                <a:cubicBezTo>
                  <a:pt x="16971" y="0"/>
                  <a:pt x="21600" y="1841"/>
                  <a:pt x="21600" y="4173"/>
                </a:cubicBezTo>
                <a:lnTo>
                  <a:pt x="21600" y="17182"/>
                </a:lnTo>
                <a:cubicBezTo>
                  <a:pt x="21600" y="19514"/>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6" name="Shape 3226"/>
          <p:cNvSpPr/>
          <p:nvPr/>
        </p:nvSpPr>
        <p:spPr>
          <a:xfrm>
            <a:off x="9829708" y="9195098"/>
            <a:ext cx="304441" cy="215541"/>
          </a:xfrm>
          <a:custGeom>
            <a:avLst/>
            <a:gdLst/>
            <a:ahLst/>
            <a:cxnLst>
              <a:cxn ang="0">
                <a:pos x="wd2" y="hd2"/>
              </a:cxn>
              <a:cxn ang="5400000">
                <a:pos x="wd2" y="hd2"/>
              </a:cxn>
              <a:cxn ang="10800000">
                <a:pos x="wd2" y="hd2"/>
              </a:cxn>
              <a:cxn ang="16200000">
                <a:pos x="wd2" y="hd2"/>
              </a:cxn>
            </a:cxnLst>
            <a:rect l="0" t="0" r="r" b="b"/>
            <a:pathLst>
              <a:path w="21600" h="21600" extrusionOk="0">
                <a:moveTo>
                  <a:pt x="18919" y="21600"/>
                </a:moveTo>
                <a:lnTo>
                  <a:pt x="919" y="21600"/>
                </a:lnTo>
                <a:cubicBezTo>
                  <a:pt x="434" y="21600"/>
                  <a:pt x="0" y="20987"/>
                  <a:pt x="0" y="20302"/>
                </a:cubicBezTo>
                <a:cubicBezTo>
                  <a:pt x="0" y="19617"/>
                  <a:pt x="434" y="19076"/>
                  <a:pt x="919" y="19076"/>
                </a:cubicBezTo>
                <a:lnTo>
                  <a:pt x="18919" y="19076"/>
                </a:lnTo>
                <a:cubicBezTo>
                  <a:pt x="19455" y="19076"/>
                  <a:pt x="19838" y="18499"/>
                  <a:pt x="19838" y="17778"/>
                </a:cubicBezTo>
                <a:lnTo>
                  <a:pt x="19838" y="3822"/>
                </a:lnTo>
                <a:cubicBezTo>
                  <a:pt x="19838" y="3065"/>
                  <a:pt x="19455" y="2524"/>
                  <a:pt x="18919" y="2524"/>
                </a:cubicBezTo>
                <a:lnTo>
                  <a:pt x="2706" y="2524"/>
                </a:lnTo>
                <a:cubicBezTo>
                  <a:pt x="2221" y="2524"/>
                  <a:pt x="1838" y="3065"/>
                  <a:pt x="1838" y="3822"/>
                </a:cubicBezTo>
                <a:lnTo>
                  <a:pt x="1838" y="12693"/>
                </a:lnTo>
                <a:cubicBezTo>
                  <a:pt x="1838" y="13378"/>
                  <a:pt x="1404" y="13991"/>
                  <a:pt x="919" y="13991"/>
                </a:cubicBezTo>
                <a:cubicBezTo>
                  <a:pt x="434" y="13991"/>
                  <a:pt x="0" y="13378"/>
                  <a:pt x="0" y="12693"/>
                </a:cubicBezTo>
                <a:lnTo>
                  <a:pt x="0" y="3822"/>
                </a:lnTo>
                <a:cubicBezTo>
                  <a:pt x="0" y="1695"/>
                  <a:pt x="1226" y="0"/>
                  <a:pt x="2706" y="0"/>
                </a:cubicBezTo>
                <a:lnTo>
                  <a:pt x="18919" y="0"/>
                </a:lnTo>
                <a:cubicBezTo>
                  <a:pt x="20426" y="0"/>
                  <a:pt x="21600" y="1695"/>
                  <a:pt x="21600" y="3822"/>
                </a:cubicBezTo>
                <a:lnTo>
                  <a:pt x="21600" y="17778"/>
                </a:lnTo>
                <a:cubicBezTo>
                  <a:pt x="21600" y="19869"/>
                  <a:pt x="20426" y="21600"/>
                  <a:pt x="1891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7" name="Shape 3227"/>
          <p:cNvSpPr/>
          <p:nvPr/>
        </p:nvSpPr>
        <p:spPr>
          <a:xfrm>
            <a:off x="9830775" y="9347078"/>
            <a:ext cx="62510" cy="101660"/>
          </a:xfrm>
          <a:custGeom>
            <a:avLst/>
            <a:gdLst/>
            <a:ahLst/>
            <a:cxnLst>
              <a:cxn ang="0">
                <a:pos x="wd2" y="hd2"/>
              </a:cxn>
              <a:cxn ang="5400000">
                <a:pos x="wd2" y="hd2"/>
              </a:cxn>
              <a:cxn ang="10800000">
                <a:pos x="wd2" y="hd2"/>
              </a:cxn>
              <a:cxn ang="16200000">
                <a:pos x="wd2" y="hd2"/>
              </a:cxn>
            </a:cxnLst>
            <a:rect l="0" t="0" r="r" b="b"/>
            <a:pathLst>
              <a:path w="20858" h="21355" extrusionOk="0">
                <a:moveTo>
                  <a:pt x="16734" y="21355"/>
                </a:moveTo>
                <a:cubicBezTo>
                  <a:pt x="15666" y="21355"/>
                  <a:pt x="14479" y="21053"/>
                  <a:pt x="13648" y="20600"/>
                </a:cubicBezTo>
                <a:lnTo>
                  <a:pt x="1068" y="12594"/>
                </a:lnTo>
                <a:cubicBezTo>
                  <a:pt x="-356" y="11612"/>
                  <a:pt x="-356" y="9875"/>
                  <a:pt x="1068" y="8742"/>
                </a:cubicBezTo>
                <a:lnTo>
                  <a:pt x="13648" y="737"/>
                </a:lnTo>
                <a:cubicBezTo>
                  <a:pt x="15429" y="-245"/>
                  <a:pt x="17921" y="-245"/>
                  <a:pt x="19701" y="737"/>
                </a:cubicBezTo>
                <a:cubicBezTo>
                  <a:pt x="21244" y="1870"/>
                  <a:pt x="21244" y="3607"/>
                  <a:pt x="19701" y="4589"/>
                </a:cubicBezTo>
                <a:lnTo>
                  <a:pt x="10207" y="10631"/>
                </a:lnTo>
                <a:lnTo>
                  <a:pt x="19701" y="16748"/>
                </a:lnTo>
                <a:cubicBezTo>
                  <a:pt x="21244" y="17881"/>
                  <a:pt x="21244" y="19618"/>
                  <a:pt x="19701" y="20600"/>
                </a:cubicBezTo>
                <a:cubicBezTo>
                  <a:pt x="18989" y="21053"/>
                  <a:pt x="17684" y="21355"/>
                  <a:pt x="16734" y="2135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8" name="Shape 3228"/>
          <p:cNvSpPr/>
          <p:nvPr/>
        </p:nvSpPr>
        <p:spPr>
          <a:xfrm>
            <a:off x="11010565" y="9359778"/>
            <a:ext cx="63629" cy="101660"/>
          </a:xfrm>
          <a:custGeom>
            <a:avLst/>
            <a:gdLst/>
            <a:ahLst/>
            <a:cxnLst>
              <a:cxn ang="0">
                <a:pos x="wd2" y="hd2"/>
              </a:cxn>
              <a:cxn ang="5400000">
                <a:pos x="wd2" y="hd2"/>
              </a:cxn>
              <a:cxn ang="10800000">
                <a:pos x="wd2" y="hd2"/>
              </a:cxn>
              <a:cxn ang="16200000">
                <a:pos x="wd2" y="hd2"/>
              </a:cxn>
            </a:cxnLst>
            <a:rect l="0" t="0" r="r" b="b"/>
            <a:pathLst>
              <a:path w="20724" h="21355" extrusionOk="0">
                <a:moveTo>
                  <a:pt x="4116" y="21355"/>
                </a:moveTo>
                <a:cubicBezTo>
                  <a:pt x="3065" y="21355"/>
                  <a:pt x="2131" y="21053"/>
                  <a:pt x="1313" y="20600"/>
                </a:cubicBezTo>
                <a:cubicBezTo>
                  <a:pt x="-438" y="19467"/>
                  <a:pt x="-438" y="17881"/>
                  <a:pt x="1313" y="16748"/>
                </a:cubicBezTo>
                <a:lnTo>
                  <a:pt x="10771" y="10631"/>
                </a:lnTo>
                <a:lnTo>
                  <a:pt x="1313" y="4589"/>
                </a:lnTo>
                <a:cubicBezTo>
                  <a:pt x="-438" y="3456"/>
                  <a:pt x="-438" y="1870"/>
                  <a:pt x="1313" y="737"/>
                </a:cubicBezTo>
                <a:cubicBezTo>
                  <a:pt x="2831" y="-245"/>
                  <a:pt x="5517" y="-245"/>
                  <a:pt x="7034" y="737"/>
                </a:cubicBezTo>
                <a:lnTo>
                  <a:pt x="19411" y="8742"/>
                </a:lnTo>
                <a:cubicBezTo>
                  <a:pt x="21162" y="9875"/>
                  <a:pt x="21162" y="11461"/>
                  <a:pt x="19411" y="12594"/>
                </a:cubicBezTo>
                <a:lnTo>
                  <a:pt x="7034" y="20600"/>
                </a:lnTo>
                <a:cubicBezTo>
                  <a:pt x="6334" y="21053"/>
                  <a:pt x="5283" y="21355"/>
                  <a:pt x="4116" y="2135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29" name="Shape 3229"/>
          <p:cNvSpPr/>
          <p:nvPr/>
        </p:nvSpPr>
        <p:spPr>
          <a:xfrm>
            <a:off x="10936469" y="9350885"/>
            <a:ext cx="137480" cy="74038"/>
          </a:xfrm>
          <a:custGeom>
            <a:avLst/>
            <a:gdLst/>
            <a:ahLst/>
            <a:cxnLst>
              <a:cxn ang="0">
                <a:pos x="wd2" y="hd2"/>
              </a:cxn>
              <a:cxn ang="5400000">
                <a:pos x="wd2" y="hd2"/>
              </a:cxn>
              <a:cxn ang="10800000">
                <a:pos x="wd2" y="hd2"/>
              </a:cxn>
              <a:cxn ang="16200000">
                <a:pos x="wd2" y="hd2"/>
              </a:cxn>
            </a:cxnLst>
            <a:rect l="0" t="0" r="r" b="b"/>
            <a:pathLst>
              <a:path w="21311" h="21087" extrusionOk="0">
                <a:moveTo>
                  <a:pt x="19413" y="21087"/>
                </a:moveTo>
                <a:lnTo>
                  <a:pt x="10316" y="21087"/>
                </a:lnTo>
                <a:cubicBezTo>
                  <a:pt x="7971" y="21087"/>
                  <a:pt x="5739" y="18917"/>
                  <a:pt x="4288" y="15609"/>
                </a:cubicBezTo>
                <a:lnTo>
                  <a:pt x="437" y="5791"/>
                </a:lnTo>
                <a:cubicBezTo>
                  <a:pt x="-289" y="4241"/>
                  <a:pt x="-66" y="1864"/>
                  <a:pt x="771" y="727"/>
                </a:cubicBezTo>
                <a:cubicBezTo>
                  <a:pt x="1609" y="-513"/>
                  <a:pt x="2892" y="-100"/>
                  <a:pt x="3506" y="1451"/>
                </a:cubicBezTo>
                <a:lnTo>
                  <a:pt x="7525" y="11269"/>
                </a:lnTo>
                <a:cubicBezTo>
                  <a:pt x="8195" y="12819"/>
                  <a:pt x="9144" y="13646"/>
                  <a:pt x="10316" y="13646"/>
                </a:cubicBezTo>
                <a:lnTo>
                  <a:pt x="19413" y="13646"/>
                </a:lnTo>
                <a:cubicBezTo>
                  <a:pt x="20474" y="13646"/>
                  <a:pt x="21311" y="15403"/>
                  <a:pt x="21311" y="17366"/>
                </a:cubicBezTo>
                <a:cubicBezTo>
                  <a:pt x="21311" y="19330"/>
                  <a:pt x="20474" y="21087"/>
                  <a:pt x="19413" y="2108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0" name="Shape 3230"/>
          <p:cNvSpPr/>
          <p:nvPr/>
        </p:nvSpPr>
        <p:spPr>
          <a:xfrm>
            <a:off x="10769508" y="9220497"/>
            <a:ext cx="158381" cy="104419"/>
          </a:xfrm>
          <a:custGeom>
            <a:avLst/>
            <a:gdLst/>
            <a:ahLst/>
            <a:cxnLst>
              <a:cxn ang="0">
                <a:pos x="wd2" y="hd2"/>
              </a:cxn>
              <a:cxn ang="5400000">
                <a:pos x="wd2" y="hd2"/>
              </a:cxn>
              <a:cxn ang="10800000">
                <a:pos x="wd2" y="hd2"/>
              </a:cxn>
              <a:cxn ang="16200000">
                <a:pos x="wd2" y="hd2"/>
              </a:cxn>
            </a:cxnLst>
            <a:rect l="0" t="0" r="r" b="b"/>
            <a:pathLst>
              <a:path w="21384" h="21600" extrusionOk="0">
                <a:moveTo>
                  <a:pt x="19707" y="21600"/>
                </a:moveTo>
                <a:cubicBezTo>
                  <a:pt x="19173" y="21600"/>
                  <a:pt x="18688" y="21156"/>
                  <a:pt x="18348" y="20490"/>
                </a:cubicBezTo>
                <a:lnTo>
                  <a:pt x="11989" y="7027"/>
                </a:lnTo>
                <a:cubicBezTo>
                  <a:pt x="11504" y="5992"/>
                  <a:pt x="10582" y="5178"/>
                  <a:pt x="9659" y="5178"/>
                </a:cubicBezTo>
                <a:lnTo>
                  <a:pt x="1747" y="5178"/>
                </a:lnTo>
                <a:cubicBezTo>
                  <a:pt x="777" y="5178"/>
                  <a:pt x="0" y="4068"/>
                  <a:pt x="0" y="2663"/>
                </a:cubicBezTo>
                <a:cubicBezTo>
                  <a:pt x="0" y="1110"/>
                  <a:pt x="777" y="0"/>
                  <a:pt x="1747" y="0"/>
                </a:cubicBezTo>
                <a:lnTo>
                  <a:pt x="9659" y="0"/>
                </a:lnTo>
                <a:cubicBezTo>
                  <a:pt x="11698" y="0"/>
                  <a:pt x="13542" y="1405"/>
                  <a:pt x="14756" y="3921"/>
                </a:cubicBezTo>
                <a:lnTo>
                  <a:pt x="21115" y="17384"/>
                </a:lnTo>
                <a:cubicBezTo>
                  <a:pt x="21600" y="18641"/>
                  <a:pt x="21406" y="20195"/>
                  <a:pt x="20726" y="21156"/>
                </a:cubicBezTo>
                <a:cubicBezTo>
                  <a:pt x="20435" y="21452"/>
                  <a:pt x="20095" y="21600"/>
                  <a:pt x="1970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1" name="Shape 3231"/>
          <p:cNvSpPr/>
          <p:nvPr/>
        </p:nvSpPr>
        <p:spPr>
          <a:xfrm>
            <a:off x="11010572" y="9182158"/>
            <a:ext cx="63703" cy="101480"/>
          </a:xfrm>
          <a:custGeom>
            <a:avLst/>
            <a:gdLst/>
            <a:ahLst/>
            <a:cxnLst>
              <a:cxn ang="0">
                <a:pos x="wd2" y="hd2"/>
              </a:cxn>
              <a:cxn ang="5400000">
                <a:pos x="wd2" y="hd2"/>
              </a:cxn>
              <a:cxn ang="10800000">
                <a:pos x="wd2" y="hd2"/>
              </a:cxn>
              <a:cxn ang="16200000">
                <a:pos x="wd2" y="hd2"/>
              </a:cxn>
            </a:cxnLst>
            <a:rect l="0" t="0" r="r" b="b"/>
            <a:pathLst>
              <a:path w="20749" h="21317" extrusionOk="0">
                <a:moveTo>
                  <a:pt x="4373" y="21317"/>
                </a:moveTo>
                <a:cubicBezTo>
                  <a:pt x="3082" y="21317"/>
                  <a:pt x="2025" y="21166"/>
                  <a:pt x="1321" y="20486"/>
                </a:cubicBezTo>
                <a:cubicBezTo>
                  <a:pt x="-440" y="19580"/>
                  <a:pt x="-440" y="17767"/>
                  <a:pt x="1321" y="16861"/>
                </a:cubicBezTo>
                <a:lnTo>
                  <a:pt x="10830" y="10744"/>
                </a:lnTo>
                <a:lnTo>
                  <a:pt x="1321" y="4551"/>
                </a:lnTo>
                <a:cubicBezTo>
                  <a:pt x="-440" y="3569"/>
                  <a:pt x="-440" y="1832"/>
                  <a:pt x="1321" y="850"/>
                </a:cubicBezTo>
                <a:cubicBezTo>
                  <a:pt x="2847" y="-283"/>
                  <a:pt x="5547" y="-283"/>
                  <a:pt x="7308" y="850"/>
                </a:cubicBezTo>
                <a:lnTo>
                  <a:pt x="19517" y="8855"/>
                </a:lnTo>
                <a:cubicBezTo>
                  <a:pt x="21160" y="9762"/>
                  <a:pt x="21160" y="11574"/>
                  <a:pt x="19517" y="12481"/>
                </a:cubicBezTo>
                <a:lnTo>
                  <a:pt x="7073" y="20486"/>
                </a:lnTo>
                <a:cubicBezTo>
                  <a:pt x="6251" y="21166"/>
                  <a:pt x="5312" y="21317"/>
                  <a:pt x="4373" y="2131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2" name="Shape 3232"/>
          <p:cNvSpPr/>
          <p:nvPr/>
        </p:nvSpPr>
        <p:spPr>
          <a:xfrm>
            <a:off x="10769508" y="9220497"/>
            <a:ext cx="304441" cy="202842"/>
          </a:xfrm>
          <a:custGeom>
            <a:avLst/>
            <a:gdLst/>
            <a:ahLst/>
            <a:cxnLst>
              <a:cxn ang="0">
                <a:pos x="wd2" y="hd2"/>
              </a:cxn>
              <a:cxn ang="5400000">
                <a:pos x="wd2" y="hd2"/>
              </a:cxn>
              <a:cxn ang="10800000">
                <a:pos x="wd2" y="hd2"/>
              </a:cxn>
              <a:cxn ang="16200000">
                <a:pos x="wd2" y="hd2"/>
              </a:cxn>
            </a:cxnLst>
            <a:rect l="0" t="0" r="r" b="b"/>
            <a:pathLst>
              <a:path w="21600" h="21600" extrusionOk="0">
                <a:moveTo>
                  <a:pt x="5010" y="21600"/>
                </a:moveTo>
                <a:lnTo>
                  <a:pt x="920" y="21600"/>
                </a:lnTo>
                <a:cubicBezTo>
                  <a:pt x="409" y="21600"/>
                  <a:pt x="0" y="20950"/>
                  <a:pt x="0" y="20224"/>
                </a:cubicBezTo>
                <a:cubicBezTo>
                  <a:pt x="0" y="19497"/>
                  <a:pt x="409" y="18847"/>
                  <a:pt x="920" y="18847"/>
                </a:cubicBezTo>
                <a:lnTo>
                  <a:pt x="5010" y="18847"/>
                </a:lnTo>
                <a:cubicBezTo>
                  <a:pt x="5573" y="18847"/>
                  <a:pt x="6058" y="18542"/>
                  <a:pt x="6314" y="17892"/>
                </a:cubicBezTo>
                <a:lnTo>
                  <a:pt x="13804" y="2103"/>
                </a:lnTo>
                <a:cubicBezTo>
                  <a:pt x="14468" y="803"/>
                  <a:pt x="15491" y="0"/>
                  <a:pt x="16615" y="0"/>
                </a:cubicBezTo>
                <a:lnTo>
                  <a:pt x="20731" y="0"/>
                </a:lnTo>
                <a:cubicBezTo>
                  <a:pt x="21217" y="0"/>
                  <a:pt x="21600" y="573"/>
                  <a:pt x="21600" y="1376"/>
                </a:cubicBezTo>
                <a:cubicBezTo>
                  <a:pt x="21600" y="2103"/>
                  <a:pt x="21217" y="2676"/>
                  <a:pt x="20731" y="2676"/>
                </a:cubicBezTo>
                <a:lnTo>
                  <a:pt x="16615" y="2676"/>
                </a:lnTo>
                <a:cubicBezTo>
                  <a:pt x="16079" y="2676"/>
                  <a:pt x="15593" y="3097"/>
                  <a:pt x="15286" y="3708"/>
                </a:cubicBezTo>
                <a:lnTo>
                  <a:pt x="7771" y="19421"/>
                </a:lnTo>
                <a:cubicBezTo>
                  <a:pt x="7183" y="20797"/>
                  <a:pt x="6160" y="21600"/>
                  <a:pt x="501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3" name="Shape 3233"/>
          <p:cNvSpPr/>
          <p:nvPr/>
        </p:nvSpPr>
        <p:spPr>
          <a:xfrm>
            <a:off x="9880508" y="7163097"/>
            <a:ext cx="88543" cy="304442"/>
          </a:xfrm>
          <a:custGeom>
            <a:avLst/>
            <a:gdLst/>
            <a:ahLst/>
            <a:cxnLst>
              <a:cxn ang="0">
                <a:pos x="wd2" y="hd2"/>
              </a:cxn>
              <a:cxn ang="5400000">
                <a:pos x="wd2" y="hd2"/>
              </a:cxn>
              <a:cxn ang="10800000">
                <a:pos x="wd2" y="hd2"/>
              </a:cxn>
              <a:cxn ang="16200000">
                <a:pos x="wd2" y="hd2"/>
              </a:cxn>
            </a:cxnLst>
            <a:rect l="0" t="0" r="r" b="b"/>
            <a:pathLst>
              <a:path w="21600" h="21600" extrusionOk="0">
                <a:moveTo>
                  <a:pt x="6034" y="19815"/>
                </a:moveTo>
                <a:lnTo>
                  <a:pt x="15304" y="19815"/>
                </a:lnTo>
                <a:lnTo>
                  <a:pt x="15304" y="1785"/>
                </a:lnTo>
                <a:lnTo>
                  <a:pt x="6034" y="1785"/>
                </a:lnTo>
                <a:lnTo>
                  <a:pt x="6034" y="19815"/>
                </a:lnTo>
                <a:close/>
                <a:moveTo>
                  <a:pt x="18452" y="21600"/>
                </a:moveTo>
                <a:lnTo>
                  <a:pt x="3148" y="21600"/>
                </a:lnTo>
                <a:cubicBezTo>
                  <a:pt x="1224" y="21600"/>
                  <a:pt x="0" y="21166"/>
                  <a:pt x="0" y="20682"/>
                </a:cubicBezTo>
                <a:lnTo>
                  <a:pt x="0" y="918"/>
                </a:lnTo>
                <a:cubicBezTo>
                  <a:pt x="0" y="383"/>
                  <a:pt x="1224" y="0"/>
                  <a:pt x="3148" y="0"/>
                </a:cubicBezTo>
                <a:lnTo>
                  <a:pt x="18452" y="0"/>
                </a:lnTo>
                <a:cubicBezTo>
                  <a:pt x="20113" y="0"/>
                  <a:pt x="21600" y="383"/>
                  <a:pt x="21600" y="918"/>
                </a:cubicBezTo>
                <a:lnTo>
                  <a:pt x="21600" y="20682"/>
                </a:lnTo>
                <a:cubicBezTo>
                  <a:pt x="21600" y="21166"/>
                  <a:pt x="20113" y="21600"/>
                  <a:pt x="1845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4" name="Shape 3234"/>
          <p:cNvSpPr/>
          <p:nvPr/>
        </p:nvSpPr>
        <p:spPr>
          <a:xfrm>
            <a:off x="9994808" y="7163097"/>
            <a:ext cx="88544" cy="304442"/>
          </a:xfrm>
          <a:custGeom>
            <a:avLst/>
            <a:gdLst/>
            <a:ahLst/>
            <a:cxnLst>
              <a:cxn ang="0">
                <a:pos x="wd2" y="hd2"/>
              </a:cxn>
              <a:cxn ang="5400000">
                <a:pos x="wd2" y="hd2"/>
              </a:cxn>
              <a:cxn ang="10800000">
                <a:pos x="wd2" y="hd2"/>
              </a:cxn>
              <a:cxn ang="16200000">
                <a:pos x="wd2" y="hd2"/>
              </a:cxn>
            </a:cxnLst>
            <a:rect l="0" t="0" r="r" b="b"/>
            <a:pathLst>
              <a:path w="21600" h="21600" extrusionOk="0">
                <a:moveTo>
                  <a:pt x="6097" y="19815"/>
                </a:moveTo>
                <a:lnTo>
                  <a:pt x="15329" y="19815"/>
                </a:lnTo>
                <a:lnTo>
                  <a:pt x="15329" y="1785"/>
                </a:lnTo>
                <a:lnTo>
                  <a:pt x="6097" y="1785"/>
                </a:lnTo>
                <a:lnTo>
                  <a:pt x="6097" y="19815"/>
                </a:lnTo>
                <a:close/>
                <a:moveTo>
                  <a:pt x="18465" y="21600"/>
                </a:moveTo>
                <a:lnTo>
                  <a:pt x="3135" y="21600"/>
                </a:lnTo>
                <a:cubicBezTo>
                  <a:pt x="1306" y="21600"/>
                  <a:pt x="0" y="21166"/>
                  <a:pt x="0" y="20682"/>
                </a:cubicBezTo>
                <a:lnTo>
                  <a:pt x="0" y="918"/>
                </a:lnTo>
                <a:cubicBezTo>
                  <a:pt x="0" y="383"/>
                  <a:pt x="1306" y="0"/>
                  <a:pt x="3135" y="0"/>
                </a:cubicBezTo>
                <a:lnTo>
                  <a:pt x="18465" y="0"/>
                </a:lnTo>
                <a:cubicBezTo>
                  <a:pt x="20119" y="0"/>
                  <a:pt x="21600" y="383"/>
                  <a:pt x="21600" y="918"/>
                </a:cubicBezTo>
                <a:lnTo>
                  <a:pt x="21600" y="20682"/>
                </a:lnTo>
                <a:cubicBezTo>
                  <a:pt x="21600" y="21166"/>
                  <a:pt x="20119" y="21600"/>
                  <a:pt x="18465"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5" name="Shape 3235"/>
          <p:cNvSpPr/>
          <p:nvPr/>
        </p:nvSpPr>
        <p:spPr>
          <a:xfrm>
            <a:off x="10782208" y="7163097"/>
            <a:ext cx="279041" cy="304442"/>
          </a:xfrm>
          <a:custGeom>
            <a:avLst/>
            <a:gdLst/>
            <a:ahLst/>
            <a:cxnLst>
              <a:cxn ang="0">
                <a:pos x="wd2" y="hd2"/>
              </a:cxn>
              <a:cxn ang="5400000">
                <a:pos x="wd2" y="hd2"/>
              </a:cxn>
              <a:cxn ang="10800000">
                <a:pos x="wd2" y="hd2"/>
              </a:cxn>
              <a:cxn ang="16200000">
                <a:pos x="wd2" y="hd2"/>
              </a:cxn>
            </a:cxnLst>
            <a:rect l="0" t="0" r="r" b="b"/>
            <a:pathLst>
              <a:path w="21600" h="21600" extrusionOk="0">
                <a:moveTo>
                  <a:pt x="2007" y="2117"/>
                </a:moveTo>
                <a:lnTo>
                  <a:pt x="2007" y="19534"/>
                </a:lnTo>
                <a:lnTo>
                  <a:pt x="19119" y="11068"/>
                </a:lnTo>
                <a:lnTo>
                  <a:pt x="2007" y="2117"/>
                </a:lnTo>
                <a:close/>
                <a:moveTo>
                  <a:pt x="1533" y="21600"/>
                </a:moveTo>
                <a:cubicBezTo>
                  <a:pt x="641" y="21600"/>
                  <a:pt x="0" y="20937"/>
                  <a:pt x="0" y="20070"/>
                </a:cubicBezTo>
                <a:lnTo>
                  <a:pt x="0" y="1454"/>
                </a:lnTo>
                <a:cubicBezTo>
                  <a:pt x="0" y="587"/>
                  <a:pt x="641" y="0"/>
                  <a:pt x="1449" y="0"/>
                </a:cubicBezTo>
                <a:cubicBezTo>
                  <a:pt x="1812" y="0"/>
                  <a:pt x="2118" y="51"/>
                  <a:pt x="2397" y="230"/>
                </a:cubicBezTo>
                <a:lnTo>
                  <a:pt x="20736" y="9869"/>
                </a:lnTo>
                <a:cubicBezTo>
                  <a:pt x="21321" y="10150"/>
                  <a:pt x="21600" y="10634"/>
                  <a:pt x="21600" y="11119"/>
                </a:cubicBezTo>
                <a:cubicBezTo>
                  <a:pt x="21600" y="11654"/>
                  <a:pt x="21266" y="12088"/>
                  <a:pt x="20736" y="12368"/>
                </a:cubicBezTo>
                <a:lnTo>
                  <a:pt x="2397" y="21370"/>
                </a:lnTo>
                <a:cubicBezTo>
                  <a:pt x="2118" y="21549"/>
                  <a:pt x="1812" y="21600"/>
                  <a:pt x="153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6" name="Shape 3236"/>
          <p:cNvSpPr/>
          <p:nvPr/>
        </p:nvSpPr>
        <p:spPr>
          <a:xfrm>
            <a:off x="12649108" y="7201198"/>
            <a:ext cx="304442" cy="228242"/>
          </a:xfrm>
          <a:custGeom>
            <a:avLst/>
            <a:gdLst/>
            <a:ahLst/>
            <a:cxnLst>
              <a:cxn ang="0">
                <a:pos x="wd2" y="hd2"/>
              </a:cxn>
              <a:cxn ang="5400000">
                <a:pos x="wd2" y="hd2"/>
              </a:cxn>
              <a:cxn ang="10800000">
                <a:pos x="wd2" y="hd2"/>
              </a:cxn>
              <a:cxn ang="16200000">
                <a:pos x="wd2" y="hd2"/>
              </a:cxn>
            </a:cxnLst>
            <a:rect l="0" t="0" r="r" b="b"/>
            <a:pathLst>
              <a:path w="21600" h="21600" extrusionOk="0">
                <a:moveTo>
                  <a:pt x="1836" y="2959"/>
                </a:moveTo>
                <a:lnTo>
                  <a:pt x="1836" y="18641"/>
                </a:lnTo>
                <a:lnTo>
                  <a:pt x="8594" y="13402"/>
                </a:lnTo>
                <a:cubicBezTo>
                  <a:pt x="8849" y="13164"/>
                  <a:pt x="9181" y="13164"/>
                  <a:pt x="9461" y="13334"/>
                </a:cubicBezTo>
                <a:cubicBezTo>
                  <a:pt x="9716" y="13538"/>
                  <a:pt x="9946" y="13980"/>
                  <a:pt x="9946" y="14389"/>
                </a:cubicBezTo>
                <a:lnTo>
                  <a:pt x="9946" y="18641"/>
                </a:lnTo>
                <a:lnTo>
                  <a:pt x="19330" y="11089"/>
                </a:lnTo>
                <a:lnTo>
                  <a:pt x="9946" y="3027"/>
                </a:lnTo>
                <a:lnTo>
                  <a:pt x="9946" y="7211"/>
                </a:lnTo>
                <a:cubicBezTo>
                  <a:pt x="9946" y="7620"/>
                  <a:pt x="9716" y="7994"/>
                  <a:pt x="9461" y="8198"/>
                </a:cubicBezTo>
                <a:cubicBezTo>
                  <a:pt x="9181" y="8436"/>
                  <a:pt x="8849" y="8436"/>
                  <a:pt x="8594" y="8198"/>
                </a:cubicBezTo>
                <a:lnTo>
                  <a:pt x="1836" y="2959"/>
                </a:lnTo>
                <a:close/>
                <a:moveTo>
                  <a:pt x="9334" y="21600"/>
                </a:moveTo>
                <a:cubicBezTo>
                  <a:pt x="8645" y="21600"/>
                  <a:pt x="8110" y="20818"/>
                  <a:pt x="8110" y="19865"/>
                </a:cubicBezTo>
                <a:lnTo>
                  <a:pt x="8110" y="16498"/>
                </a:lnTo>
                <a:lnTo>
                  <a:pt x="1938" y="21294"/>
                </a:lnTo>
                <a:cubicBezTo>
                  <a:pt x="1734" y="21532"/>
                  <a:pt x="1454" y="21600"/>
                  <a:pt x="1250" y="21600"/>
                </a:cubicBezTo>
                <a:cubicBezTo>
                  <a:pt x="536" y="21600"/>
                  <a:pt x="0" y="20818"/>
                  <a:pt x="0" y="19865"/>
                </a:cubicBezTo>
                <a:lnTo>
                  <a:pt x="0" y="1735"/>
                </a:lnTo>
                <a:cubicBezTo>
                  <a:pt x="0" y="714"/>
                  <a:pt x="536" y="0"/>
                  <a:pt x="1250" y="0"/>
                </a:cubicBezTo>
                <a:cubicBezTo>
                  <a:pt x="1454" y="0"/>
                  <a:pt x="1734" y="68"/>
                  <a:pt x="1938" y="272"/>
                </a:cubicBezTo>
                <a:lnTo>
                  <a:pt x="8110" y="5102"/>
                </a:lnTo>
                <a:lnTo>
                  <a:pt x="8110" y="1735"/>
                </a:lnTo>
                <a:cubicBezTo>
                  <a:pt x="8110" y="714"/>
                  <a:pt x="8645" y="0"/>
                  <a:pt x="9334" y="0"/>
                </a:cubicBezTo>
                <a:cubicBezTo>
                  <a:pt x="9563" y="0"/>
                  <a:pt x="9818" y="68"/>
                  <a:pt x="10048" y="272"/>
                </a:cubicBezTo>
                <a:lnTo>
                  <a:pt x="20937" y="9660"/>
                </a:lnTo>
                <a:cubicBezTo>
                  <a:pt x="21370" y="10001"/>
                  <a:pt x="21600" y="10511"/>
                  <a:pt x="21600" y="11089"/>
                </a:cubicBezTo>
                <a:cubicBezTo>
                  <a:pt x="21600" y="11735"/>
                  <a:pt x="21370" y="12246"/>
                  <a:pt x="20937" y="12586"/>
                </a:cubicBezTo>
                <a:lnTo>
                  <a:pt x="10048" y="21294"/>
                </a:lnTo>
                <a:cubicBezTo>
                  <a:pt x="9818" y="21532"/>
                  <a:pt x="9563" y="21600"/>
                  <a:pt x="933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7" name="Shape 3237"/>
          <p:cNvSpPr/>
          <p:nvPr/>
        </p:nvSpPr>
        <p:spPr>
          <a:xfrm>
            <a:off x="8904196" y="8102897"/>
            <a:ext cx="25043" cy="30444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1217"/>
                  <a:pt x="0" y="20733"/>
                </a:cubicBezTo>
                <a:lnTo>
                  <a:pt x="0" y="918"/>
                </a:lnTo>
                <a:cubicBezTo>
                  <a:pt x="0" y="434"/>
                  <a:pt x="4629" y="0"/>
                  <a:pt x="10491" y="0"/>
                </a:cubicBezTo>
                <a:cubicBezTo>
                  <a:pt x="16971" y="0"/>
                  <a:pt x="21600" y="434"/>
                  <a:pt x="21600" y="918"/>
                </a:cubicBezTo>
                <a:lnTo>
                  <a:pt x="21600" y="20733"/>
                </a:lnTo>
                <a:cubicBezTo>
                  <a:pt x="21600" y="21217"/>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8" name="Shape 3238"/>
          <p:cNvSpPr/>
          <p:nvPr/>
        </p:nvSpPr>
        <p:spPr>
          <a:xfrm>
            <a:off x="8923246" y="8102897"/>
            <a:ext cx="259990" cy="304442"/>
          </a:xfrm>
          <a:custGeom>
            <a:avLst/>
            <a:gdLst/>
            <a:ahLst/>
            <a:cxnLst>
              <a:cxn ang="0">
                <a:pos x="wd2" y="hd2"/>
              </a:cxn>
              <a:cxn ang="5400000">
                <a:pos x="wd2" y="hd2"/>
              </a:cxn>
              <a:cxn ang="10800000">
                <a:pos x="wd2" y="hd2"/>
              </a:cxn>
              <a:cxn ang="16200000">
                <a:pos x="wd2" y="hd2"/>
              </a:cxn>
            </a:cxnLst>
            <a:rect l="0" t="0" r="r" b="b"/>
            <a:pathLst>
              <a:path w="21600" h="21600" extrusionOk="0">
                <a:moveTo>
                  <a:pt x="2543" y="10532"/>
                </a:moveTo>
                <a:lnTo>
                  <a:pt x="19506" y="19432"/>
                </a:lnTo>
                <a:lnTo>
                  <a:pt x="19506" y="2117"/>
                </a:lnTo>
                <a:lnTo>
                  <a:pt x="2543" y="10532"/>
                </a:lnTo>
                <a:close/>
                <a:moveTo>
                  <a:pt x="20074" y="21600"/>
                </a:moveTo>
                <a:cubicBezTo>
                  <a:pt x="19745" y="21600"/>
                  <a:pt x="19446" y="21549"/>
                  <a:pt x="19117" y="21370"/>
                </a:cubicBezTo>
                <a:lnTo>
                  <a:pt x="898" y="11705"/>
                </a:lnTo>
                <a:cubicBezTo>
                  <a:pt x="299" y="11450"/>
                  <a:pt x="0" y="10966"/>
                  <a:pt x="0" y="10481"/>
                </a:cubicBezTo>
                <a:cubicBezTo>
                  <a:pt x="0" y="9997"/>
                  <a:pt x="299" y="9563"/>
                  <a:pt x="898" y="9232"/>
                </a:cubicBezTo>
                <a:lnTo>
                  <a:pt x="19117" y="204"/>
                </a:lnTo>
                <a:cubicBezTo>
                  <a:pt x="19446" y="102"/>
                  <a:pt x="19745" y="0"/>
                  <a:pt x="20014" y="0"/>
                </a:cubicBezTo>
                <a:cubicBezTo>
                  <a:pt x="20942" y="0"/>
                  <a:pt x="21600" y="638"/>
                  <a:pt x="21600" y="1505"/>
                </a:cubicBezTo>
                <a:lnTo>
                  <a:pt x="21600" y="20121"/>
                </a:lnTo>
                <a:cubicBezTo>
                  <a:pt x="21600" y="21115"/>
                  <a:pt x="20822" y="21600"/>
                  <a:pt x="2007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39" name="Shape 3239"/>
          <p:cNvSpPr/>
          <p:nvPr/>
        </p:nvSpPr>
        <p:spPr>
          <a:xfrm>
            <a:off x="10096409" y="8102897"/>
            <a:ext cx="26619" cy="3044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1217"/>
                  <a:pt x="0" y="20733"/>
                </a:cubicBezTo>
                <a:lnTo>
                  <a:pt x="0" y="918"/>
                </a:lnTo>
                <a:cubicBezTo>
                  <a:pt x="0" y="434"/>
                  <a:pt x="5100" y="0"/>
                  <a:pt x="10800" y="0"/>
                </a:cubicBezTo>
                <a:cubicBezTo>
                  <a:pt x="16500" y="0"/>
                  <a:pt x="21600" y="434"/>
                  <a:pt x="21600" y="918"/>
                </a:cubicBezTo>
                <a:lnTo>
                  <a:pt x="21600" y="20733"/>
                </a:lnTo>
                <a:cubicBezTo>
                  <a:pt x="21600" y="21217"/>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0" name="Shape 3240"/>
          <p:cNvSpPr/>
          <p:nvPr/>
        </p:nvSpPr>
        <p:spPr>
          <a:xfrm>
            <a:off x="9842408" y="8102897"/>
            <a:ext cx="259992" cy="304442"/>
          </a:xfrm>
          <a:custGeom>
            <a:avLst/>
            <a:gdLst/>
            <a:ahLst/>
            <a:cxnLst>
              <a:cxn ang="0">
                <a:pos x="wd2" y="hd2"/>
              </a:cxn>
              <a:cxn ang="5400000">
                <a:pos x="wd2" y="hd2"/>
              </a:cxn>
              <a:cxn ang="10800000">
                <a:pos x="wd2" y="hd2"/>
              </a:cxn>
              <a:cxn ang="16200000">
                <a:pos x="wd2" y="hd2"/>
              </a:cxn>
            </a:cxnLst>
            <a:rect l="0" t="0" r="r" b="b"/>
            <a:pathLst>
              <a:path w="21600" h="21600" extrusionOk="0">
                <a:moveTo>
                  <a:pt x="2088" y="2168"/>
                </a:moveTo>
                <a:lnTo>
                  <a:pt x="2088" y="19483"/>
                </a:lnTo>
                <a:lnTo>
                  <a:pt x="19004" y="11119"/>
                </a:lnTo>
                <a:lnTo>
                  <a:pt x="2088" y="2168"/>
                </a:lnTo>
                <a:close/>
                <a:moveTo>
                  <a:pt x="1581" y="21600"/>
                </a:moveTo>
                <a:cubicBezTo>
                  <a:pt x="806" y="21600"/>
                  <a:pt x="0" y="21115"/>
                  <a:pt x="0" y="20121"/>
                </a:cubicBezTo>
                <a:lnTo>
                  <a:pt x="0" y="1505"/>
                </a:lnTo>
                <a:cubicBezTo>
                  <a:pt x="0" y="536"/>
                  <a:pt x="746" y="0"/>
                  <a:pt x="1522" y="0"/>
                </a:cubicBezTo>
                <a:cubicBezTo>
                  <a:pt x="1880" y="0"/>
                  <a:pt x="2208" y="102"/>
                  <a:pt x="2506" y="281"/>
                </a:cubicBezTo>
                <a:lnTo>
                  <a:pt x="20705" y="9869"/>
                </a:lnTo>
                <a:cubicBezTo>
                  <a:pt x="21272" y="10201"/>
                  <a:pt x="21600" y="10634"/>
                  <a:pt x="21600" y="11170"/>
                </a:cubicBezTo>
                <a:cubicBezTo>
                  <a:pt x="21540" y="11654"/>
                  <a:pt x="21212" y="12088"/>
                  <a:pt x="20645" y="12368"/>
                </a:cubicBezTo>
                <a:lnTo>
                  <a:pt x="2506" y="21370"/>
                </a:lnTo>
                <a:cubicBezTo>
                  <a:pt x="2208" y="21549"/>
                  <a:pt x="1880" y="21600"/>
                  <a:pt x="1581"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1" name="Shape 3241"/>
          <p:cNvSpPr/>
          <p:nvPr/>
        </p:nvSpPr>
        <p:spPr>
          <a:xfrm>
            <a:off x="11709307" y="7201198"/>
            <a:ext cx="304442" cy="228242"/>
          </a:xfrm>
          <a:custGeom>
            <a:avLst/>
            <a:gdLst/>
            <a:ahLst/>
            <a:cxnLst>
              <a:cxn ang="0">
                <a:pos x="wd2" y="hd2"/>
              </a:cxn>
              <a:cxn ang="5400000">
                <a:pos x="wd2" y="hd2"/>
              </a:cxn>
              <a:cxn ang="10800000">
                <a:pos x="wd2" y="hd2"/>
              </a:cxn>
              <a:cxn ang="16200000">
                <a:pos x="wd2" y="hd2"/>
              </a:cxn>
            </a:cxnLst>
            <a:rect l="0" t="0" r="r" b="b"/>
            <a:pathLst>
              <a:path w="21600" h="21600" extrusionOk="0">
                <a:moveTo>
                  <a:pt x="12598" y="13164"/>
                </a:moveTo>
                <a:cubicBezTo>
                  <a:pt x="12751" y="13164"/>
                  <a:pt x="12904" y="13232"/>
                  <a:pt x="13082" y="13402"/>
                </a:cubicBezTo>
                <a:lnTo>
                  <a:pt x="19815" y="18641"/>
                </a:lnTo>
                <a:lnTo>
                  <a:pt x="19815" y="2959"/>
                </a:lnTo>
                <a:lnTo>
                  <a:pt x="13082" y="8198"/>
                </a:lnTo>
                <a:cubicBezTo>
                  <a:pt x="12802" y="8436"/>
                  <a:pt x="12419" y="8436"/>
                  <a:pt x="12164" y="8198"/>
                </a:cubicBezTo>
                <a:cubicBezTo>
                  <a:pt x="11884" y="7994"/>
                  <a:pt x="11731" y="7620"/>
                  <a:pt x="11731" y="7211"/>
                </a:cubicBezTo>
                <a:lnTo>
                  <a:pt x="11731" y="2959"/>
                </a:lnTo>
                <a:lnTo>
                  <a:pt x="2270" y="10511"/>
                </a:lnTo>
                <a:lnTo>
                  <a:pt x="11731" y="18573"/>
                </a:lnTo>
                <a:lnTo>
                  <a:pt x="11731" y="14389"/>
                </a:lnTo>
                <a:cubicBezTo>
                  <a:pt x="11731" y="13980"/>
                  <a:pt x="11884" y="13538"/>
                  <a:pt x="12164" y="13334"/>
                </a:cubicBezTo>
                <a:cubicBezTo>
                  <a:pt x="12317" y="13232"/>
                  <a:pt x="12419" y="13164"/>
                  <a:pt x="12598" y="13164"/>
                </a:cubicBezTo>
                <a:close/>
                <a:moveTo>
                  <a:pt x="20427" y="21600"/>
                </a:moveTo>
                <a:cubicBezTo>
                  <a:pt x="20146" y="21600"/>
                  <a:pt x="19866" y="21464"/>
                  <a:pt x="19662" y="21294"/>
                </a:cubicBezTo>
                <a:lnTo>
                  <a:pt x="13516" y="16498"/>
                </a:lnTo>
                <a:lnTo>
                  <a:pt x="13516" y="19865"/>
                </a:lnTo>
                <a:cubicBezTo>
                  <a:pt x="13516" y="20307"/>
                  <a:pt x="13388" y="20648"/>
                  <a:pt x="13235" y="20954"/>
                </a:cubicBezTo>
                <a:cubicBezTo>
                  <a:pt x="13031" y="21396"/>
                  <a:pt x="12700" y="21600"/>
                  <a:pt x="12317" y="21600"/>
                </a:cubicBezTo>
                <a:cubicBezTo>
                  <a:pt x="12037" y="21600"/>
                  <a:pt x="11782" y="21464"/>
                  <a:pt x="11552" y="21294"/>
                </a:cubicBezTo>
                <a:lnTo>
                  <a:pt x="663" y="11940"/>
                </a:lnTo>
                <a:cubicBezTo>
                  <a:pt x="230" y="11599"/>
                  <a:pt x="0" y="11089"/>
                  <a:pt x="0" y="10443"/>
                </a:cubicBezTo>
                <a:cubicBezTo>
                  <a:pt x="0" y="9865"/>
                  <a:pt x="281" y="9354"/>
                  <a:pt x="663" y="9014"/>
                </a:cubicBezTo>
                <a:lnTo>
                  <a:pt x="11552" y="272"/>
                </a:lnTo>
                <a:cubicBezTo>
                  <a:pt x="11782" y="68"/>
                  <a:pt x="12037" y="0"/>
                  <a:pt x="12317" y="0"/>
                </a:cubicBezTo>
                <a:cubicBezTo>
                  <a:pt x="12955" y="0"/>
                  <a:pt x="13516" y="714"/>
                  <a:pt x="13516" y="1735"/>
                </a:cubicBezTo>
                <a:lnTo>
                  <a:pt x="13516" y="5102"/>
                </a:lnTo>
                <a:lnTo>
                  <a:pt x="19662" y="272"/>
                </a:lnTo>
                <a:cubicBezTo>
                  <a:pt x="19866" y="68"/>
                  <a:pt x="20146" y="0"/>
                  <a:pt x="20427" y="0"/>
                </a:cubicBezTo>
                <a:cubicBezTo>
                  <a:pt x="21064" y="0"/>
                  <a:pt x="21600" y="714"/>
                  <a:pt x="21600" y="1735"/>
                </a:cubicBezTo>
                <a:lnTo>
                  <a:pt x="21600" y="19865"/>
                </a:lnTo>
                <a:cubicBezTo>
                  <a:pt x="21600" y="20886"/>
                  <a:pt x="21064" y="21600"/>
                  <a:pt x="2042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2" name="Shape 3242"/>
          <p:cNvSpPr/>
          <p:nvPr/>
        </p:nvSpPr>
        <p:spPr>
          <a:xfrm>
            <a:off x="8889908" y="10220610"/>
            <a:ext cx="193322" cy="193329"/>
          </a:xfrm>
          <a:custGeom>
            <a:avLst/>
            <a:gdLst/>
            <a:ahLst/>
            <a:cxnLst>
              <a:cxn ang="0">
                <a:pos x="wd2" y="hd2"/>
              </a:cxn>
              <a:cxn ang="5400000">
                <a:pos x="wd2" y="hd2"/>
              </a:cxn>
              <a:cxn ang="10800000">
                <a:pos x="wd2" y="hd2"/>
              </a:cxn>
              <a:cxn ang="16200000">
                <a:pos x="wd2" y="hd2"/>
              </a:cxn>
            </a:cxnLst>
            <a:rect l="0" t="0" r="r" b="b"/>
            <a:pathLst>
              <a:path w="21425" h="21425" extrusionOk="0">
                <a:moveTo>
                  <a:pt x="5160" y="21425"/>
                </a:moveTo>
                <a:cubicBezTo>
                  <a:pt x="3800" y="21425"/>
                  <a:pt x="2520" y="20827"/>
                  <a:pt x="1520" y="19911"/>
                </a:cubicBezTo>
                <a:cubicBezTo>
                  <a:pt x="520" y="18874"/>
                  <a:pt x="0" y="17639"/>
                  <a:pt x="0" y="16204"/>
                </a:cubicBezTo>
                <a:cubicBezTo>
                  <a:pt x="0" y="14849"/>
                  <a:pt x="520" y="13494"/>
                  <a:pt x="1520" y="12578"/>
                </a:cubicBezTo>
                <a:lnTo>
                  <a:pt x="15560" y="343"/>
                </a:lnTo>
                <a:cubicBezTo>
                  <a:pt x="16160" y="-175"/>
                  <a:pt x="17000" y="-95"/>
                  <a:pt x="17520" y="502"/>
                </a:cubicBezTo>
                <a:cubicBezTo>
                  <a:pt x="18040" y="1100"/>
                  <a:pt x="18040" y="1937"/>
                  <a:pt x="17440" y="2455"/>
                </a:cubicBezTo>
                <a:lnTo>
                  <a:pt x="3480" y="14610"/>
                </a:lnTo>
                <a:cubicBezTo>
                  <a:pt x="3040" y="15009"/>
                  <a:pt x="2800" y="15607"/>
                  <a:pt x="2800" y="16204"/>
                </a:cubicBezTo>
                <a:cubicBezTo>
                  <a:pt x="2800" y="16882"/>
                  <a:pt x="3040" y="17440"/>
                  <a:pt x="3560" y="17878"/>
                </a:cubicBezTo>
                <a:cubicBezTo>
                  <a:pt x="4400" y="18795"/>
                  <a:pt x="6000" y="18795"/>
                  <a:pt x="6840" y="17878"/>
                </a:cubicBezTo>
                <a:lnTo>
                  <a:pt x="18960" y="4049"/>
                </a:lnTo>
                <a:cubicBezTo>
                  <a:pt x="19480" y="3452"/>
                  <a:pt x="20320" y="3372"/>
                  <a:pt x="20920" y="3890"/>
                </a:cubicBezTo>
                <a:cubicBezTo>
                  <a:pt x="21520" y="4368"/>
                  <a:pt x="21600" y="5325"/>
                  <a:pt x="21080" y="5803"/>
                </a:cubicBezTo>
                <a:lnTo>
                  <a:pt x="8960" y="19831"/>
                </a:lnTo>
                <a:cubicBezTo>
                  <a:pt x="7880" y="20827"/>
                  <a:pt x="6600" y="21425"/>
                  <a:pt x="5160" y="214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3" name="Shape 3243"/>
          <p:cNvSpPr/>
          <p:nvPr/>
        </p:nvSpPr>
        <p:spPr>
          <a:xfrm>
            <a:off x="9016884" y="10109575"/>
            <a:ext cx="178357" cy="177364"/>
          </a:xfrm>
          <a:custGeom>
            <a:avLst/>
            <a:gdLst/>
            <a:ahLst/>
            <a:cxnLst>
              <a:cxn ang="0">
                <a:pos x="wd2" y="hd2"/>
              </a:cxn>
              <a:cxn ang="5400000">
                <a:pos x="wd2" y="hd2"/>
              </a:cxn>
              <a:cxn ang="10800000">
                <a:pos x="wd2" y="hd2"/>
              </a:cxn>
              <a:cxn ang="16200000">
                <a:pos x="wd2" y="hd2"/>
              </a:cxn>
            </a:cxnLst>
            <a:rect l="0" t="0" r="r" b="b"/>
            <a:pathLst>
              <a:path w="20261" h="21211" extrusionOk="0">
                <a:moveTo>
                  <a:pt x="10208" y="21211"/>
                </a:moveTo>
                <a:cubicBezTo>
                  <a:pt x="8569" y="21211"/>
                  <a:pt x="6929" y="20867"/>
                  <a:pt x="5454" y="19966"/>
                </a:cubicBezTo>
                <a:cubicBezTo>
                  <a:pt x="4675" y="19579"/>
                  <a:pt x="4388" y="18677"/>
                  <a:pt x="4839" y="17947"/>
                </a:cubicBezTo>
                <a:cubicBezTo>
                  <a:pt x="5167" y="17217"/>
                  <a:pt x="6069" y="16960"/>
                  <a:pt x="6725" y="17303"/>
                </a:cubicBezTo>
                <a:cubicBezTo>
                  <a:pt x="9594" y="18849"/>
                  <a:pt x="12995" y="18334"/>
                  <a:pt x="15250" y="15972"/>
                </a:cubicBezTo>
                <a:cubicBezTo>
                  <a:pt x="16110" y="15070"/>
                  <a:pt x="16725" y="14040"/>
                  <a:pt x="17053" y="12880"/>
                </a:cubicBezTo>
                <a:lnTo>
                  <a:pt x="15578" y="14426"/>
                </a:lnTo>
                <a:cubicBezTo>
                  <a:pt x="15168" y="14856"/>
                  <a:pt x="14635" y="14941"/>
                  <a:pt x="14102" y="14770"/>
                </a:cubicBezTo>
                <a:lnTo>
                  <a:pt x="10126" y="13395"/>
                </a:lnTo>
                <a:cubicBezTo>
                  <a:pt x="8897" y="12966"/>
                  <a:pt x="7872" y="11978"/>
                  <a:pt x="7421" y="10604"/>
                </a:cubicBezTo>
                <a:lnTo>
                  <a:pt x="6151" y="6525"/>
                </a:lnTo>
                <a:cubicBezTo>
                  <a:pt x="5946" y="5966"/>
                  <a:pt x="6151" y="5408"/>
                  <a:pt x="6479" y="4979"/>
                </a:cubicBezTo>
                <a:lnTo>
                  <a:pt x="7954" y="3433"/>
                </a:lnTo>
                <a:cubicBezTo>
                  <a:pt x="6929" y="3776"/>
                  <a:pt x="5864" y="4421"/>
                  <a:pt x="5003" y="5236"/>
                </a:cubicBezTo>
                <a:cubicBezTo>
                  <a:pt x="2749" y="7598"/>
                  <a:pt x="2216" y="11248"/>
                  <a:pt x="3773" y="14126"/>
                </a:cubicBezTo>
                <a:cubicBezTo>
                  <a:pt x="4142" y="14856"/>
                  <a:pt x="3896" y="15757"/>
                  <a:pt x="3200" y="16144"/>
                </a:cubicBezTo>
                <a:cubicBezTo>
                  <a:pt x="2421" y="16616"/>
                  <a:pt x="1519" y="16316"/>
                  <a:pt x="1191" y="15500"/>
                </a:cubicBezTo>
                <a:cubicBezTo>
                  <a:pt x="-899" y="11420"/>
                  <a:pt x="-202" y="6396"/>
                  <a:pt x="2995" y="3132"/>
                </a:cubicBezTo>
                <a:cubicBezTo>
                  <a:pt x="5372" y="685"/>
                  <a:pt x="8569" y="-389"/>
                  <a:pt x="11848" y="126"/>
                </a:cubicBezTo>
                <a:cubicBezTo>
                  <a:pt x="12381" y="255"/>
                  <a:pt x="12832" y="685"/>
                  <a:pt x="12995" y="1243"/>
                </a:cubicBezTo>
                <a:cubicBezTo>
                  <a:pt x="13159" y="1801"/>
                  <a:pt x="12995" y="2316"/>
                  <a:pt x="12627" y="2703"/>
                </a:cubicBezTo>
                <a:lnTo>
                  <a:pt x="9184" y="6396"/>
                </a:lnTo>
                <a:lnTo>
                  <a:pt x="10208" y="9702"/>
                </a:lnTo>
                <a:cubicBezTo>
                  <a:pt x="10290" y="10046"/>
                  <a:pt x="10659" y="10432"/>
                  <a:pt x="11069" y="10604"/>
                </a:cubicBezTo>
                <a:lnTo>
                  <a:pt x="14102" y="11678"/>
                </a:lnTo>
                <a:lnTo>
                  <a:pt x="17668" y="8071"/>
                </a:lnTo>
                <a:cubicBezTo>
                  <a:pt x="18119" y="7598"/>
                  <a:pt x="18611" y="7512"/>
                  <a:pt x="19144" y="7684"/>
                </a:cubicBezTo>
                <a:cubicBezTo>
                  <a:pt x="19676" y="7856"/>
                  <a:pt x="20004" y="8328"/>
                  <a:pt x="20086" y="8887"/>
                </a:cubicBezTo>
                <a:cubicBezTo>
                  <a:pt x="20701" y="12236"/>
                  <a:pt x="19676" y="15671"/>
                  <a:pt x="17340" y="18162"/>
                </a:cubicBezTo>
                <a:cubicBezTo>
                  <a:pt x="15332" y="20137"/>
                  <a:pt x="12832" y="21211"/>
                  <a:pt x="10208" y="21211"/>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4" name="Shape 3244"/>
          <p:cNvSpPr/>
          <p:nvPr/>
        </p:nvSpPr>
        <p:spPr>
          <a:xfrm>
            <a:off x="12788808" y="3276898"/>
            <a:ext cx="25043" cy="50445"/>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19014"/>
                  <a:pt x="0" y="16124"/>
                </a:cubicBezTo>
                <a:lnTo>
                  <a:pt x="0" y="5476"/>
                </a:lnTo>
                <a:cubicBezTo>
                  <a:pt x="0" y="2282"/>
                  <a:pt x="4629" y="0"/>
                  <a:pt x="10491" y="0"/>
                </a:cubicBezTo>
                <a:cubicBezTo>
                  <a:pt x="16971" y="0"/>
                  <a:pt x="21600" y="2282"/>
                  <a:pt x="21600" y="5476"/>
                </a:cubicBezTo>
                <a:lnTo>
                  <a:pt x="21600" y="16124"/>
                </a:lnTo>
                <a:cubicBezTo>
                  <a:pt x="21600" y="19014"/>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5" name="Shape 3245"/>
          <p:cNvSpPr/>
          <p:nvPr/>
        </p:nvSpPr>
        <p:spPr>
          <a:xfrm>
            <a:off x="12788808" y="3418185"/>
            <a:ext cx="25043" cy="128229"/>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753"/>
                  <a:pt x="0" y="19603"/>
                </a:cubicBezTo>
                <a:lnTo>
                  <a:pt x="0" y="2178"/>
                </a:lnTo>
                <a:cubicBezTo>
                  <a:pt x="0" y="1029"/>
                  <a:pt x="4629" y="0"/>
                  <a:pt x="10491" y="0"/>
                </a:cubicBezTo>
                <a:cubicBezTo>
                  <a:pt x="16971" y="0"/>
                  <a:pt x="21600" y="1029"/>
                  <a:pt x="21600" y="2178"/>
                </a:cubicBezTo>
                <a:lnTo>
                  <a:pt x="21600" y="19603"/>
                </a:lnTo>
                <a:cubicBezTo>
                  <a:pt x="21600" y="20753"/>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6" name="Shape 3246"/>
          <p:cNvSpPr/>
          <p:nvPr/>
        </p:nvSpPr>
        <p:spPr>
          <a:xfrm>
            <a:off x="12649108" y="3302298"/>
            <a:ext cx="304442" cy="139342"/>
          </a:xfrm>
          <a:custGeom>
            <a:avLst/>
            <a:gdLst/>
            <a:ahLst/>
            <a:cxnLst>
              <a:cxn ang="0">
                <a:pos x="wd2" y="hd2"/>
              </a:cxn>
              <a:cxn ang="5400000">
                <a:pos x="wd2" y="hd2"/>
              </a:cxn>
              <a:cxn ang="10800000">
                <a:pos x="wd2" y="hd2"/>
              </a:cxn>
              <a:cxn ang="16200000">
                <a:pos x="wd2" y="hd2"/>
              </a:cxn>
            </a:cxnLst>
            <a:rect l="0" t="0" r="r" b="b"/>
            <a:pathLst>
              <a:path w="21600" h="21600" extrusionOk="0">
                <a:moveTo>
                  <a:pt x="1836" y="17602"/>
                </a:moveTo>
                <a:lnTo>
                  <a:pt x="19764" y="17602"/>
                </a:lnTo>
                <a:cubicBezTo>
                  <a:pt x="19764" y="7607"/>
                  <a:pt x="14409" y="3998"/>
                  <a:pt x="10813" y="3998"/>
                </a:cubicBezTo>
                <a:cubicBezTo>
                  <a:pt x="7243" y="3998"/>
                  <a:pt x="1887" y="7607"/>
                  <a:pt x="1836" y="17602"/>
                </a:cubicBezTo>
                <a:close/>
                <a:moveTo>
                  <a:pt x="20019" y="21600"/>
                </a:moveTo>
                <a:lnTo>
                  <a:pt x="1581" y="21600"/>
                </a:lnTo>
                <a:cubicBezTo>
                  <a:pt x="663" y="21600"/>
                  <a:pt x="0" y="19601"/>
                  <a:pt x="0" y="17880"/>
                </a:cubicBezTo>
                <a:cubicBezTo>
                  <a:pt x="0" y="6108"/>
                  <a:pt x="5457" y="0"/>
                  <a:pt x="10813" y="0"/>
                </a:cubicBezTo>
                <a:cubicBezTo>
                  <a:pt x="16194" y="0"/>
                  <a:pt x="21600" y="6108"/>
                  <a:pt x="21600" y="17713"/>
                </a:cubicBezTo>
                <a:cubicBezTo>
                  <a:pt x="21600" y="19601"/>
                  <a:pt x="20937" y="21600"/>
                  <a:pt x="2001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7" name="Shape 3247"/>
          <p:cNvSpPr/>
          <p:nvPr/>
        </p:nvSpPr>
        <p:spPr>
          <a:xfrm>
            <a:off x="12712608" y="3518198"/>
            <a:ext cx="101242" cy="64724"/>
          </a:xfrm>
          <a:custGeom>
            <a:avLst/>
            <a:gdLst/>
            <a:ahLst/>
            <a:cxnLst>
              <a:cxn ang="0">
                <a:pos x="wd2" y="hd2"/>
              </a:cxn>
              <a:cxn ang="5400000">
                <a:pos x="wd2" y="hd2"/>
              </a:cxn>
              <a:cxn ang="10800000">
                <a:pos x="wd2" y="hd2"/>
              </a:cxn>
              <a:cxn ang="16200000">
                <a:pos x="wd2" y="hd2"/>
              </a:cxn>
            </a:cxnLst>
            <a:rect l="0" t="0" r="r" b="b"/>
            <a:pathLst>
              <a:path w="21600" h="21600" extrusionOk="0">
                <a:moveTo>
                  <a:pt x="10723" y="21600"/>
                </a:moveTo>
                <a:cubicBezTo>
                  <a:pt x="4902" y="21600"/>
                  <a:pt x="0" y="13834"/>
                  <a:pt x="0" y="4126"/>
                </a:cubicBezTo>
                <a:cubicBezTo>
                  <a:pt x="0" y="1820"/>
                  <a:pt x="1149" y="0"/>
                  <a:pt x="2604" y="0"/>
                </a:cubicBezTo>
                <a:cubicBezTo>
                  <a:pt x="4213" y="0"/>
                  <a:pt x="5362" y="1820"/>
                  <a:pt x="5362" y="4126"/>
                </a:cubicBezTo>
                <a:cubicBezTo>
                  <a:pt x="5362" y="8980"/>
                  <a:pt x="7813" y="13106"/>
                  <a:pt x="10723" y="13106"/>
                </a:cubicBezTo>
                <a:cubicBezTo>
                  <a:pt x="13787" y="13106"/>
                  <a:pt x="16238" y="8980"/>
                  <a:pt x="16238" y="4126"/>
                </a:cubicBezTo>
                <a:cubicBezTo>
                  <a:pt x="16238" y="1820"/>
                  <a:pt x="17387" y="0"/>
                  <a:pt x="18843" y="0"/>
                </a:cubicBezTo>
                <a:cubicBezTo>
                  <a:pt x="20451" y="0"/>
                  <a:pt x="21600" y="1820"/>
                  <a:pt x="21600" y="4126"/>
                </a:cubicBezTo>
                <a:cubicBezTo>
                  <a:pt x="21600" y="13834"/>
                  <a:pt x="16698" y="21600"/>
                  <a:pt x="1072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8" name="Shape 3248"/>
          <p:cNvSpPr/>
          <p:nvPr/>
        </p:nvSpPr>
        <p:spPr>
          <a:xfrm>
            <a:off x="10771096" y="10083200"/>
            <a:ext cx="304440" cy="330738"/>
          </a:xfrm>
          <a:custGeom>
            <a:avLst/>
            <a:gdLst/>
            <a:ahLst/>
            <a:cxnLst>
              <a:cxn ang="0">
                <a:pos x="wd2" y="hd2"/>
              </a:cxn>
              <a:cxn ang="5400000">
                <a:pos x="wd2" y="hd2"/>
              </a:cxn>
              <a:cxn ang="10800000">
                <a:pos x="wd2" y="hd2"/>
              </a:cxn>
              <a:cxn ang="16200000">
                <a:pos x="wd2" y="hd2"/>
              </a:cxn>
            </a:cxnLst>
            <a:rect l="0" t="0" r="r" b="b"/>
            <a:pathLst>
              <a:path w="21600" h="21555" extrusionOk="0">
                <a:moveTo>
                  <a:pt x="2377" y="18225"/>
                </a:moveTo>
                <a:lnTo>
                  <a:pt x="5342" y="18225"/>
                </a:lnTo>
                <a:cubicBezTo>
                  <a:pt x="6493" y="18225"/>
                  <a:pt x="7464" y="18623"/>
                  <a:pt x="8436" y="19022"/>
                </a:cubicBezTo>
                <a:cubicBezTo>
                  <a:pt x="9458" y="19468"/>
                  <a:pt x="10532" y="19866"/>
                  <a:pt x="11707" y="19866"/>
                </a:cubicBezTo>
                <a:lnTo>
                  <a:pt x="14800" y="19866"/>
                </a:lnTo>
                <a:cubicBezTo>
                  <a:pt x="16206" y="19866"/>
                  <a:pt x="17919" y="19726"/>
                  <a:pt x="17919" y="19022"/>
                </a:cubicBezTo>
                <a:cubicBezTo>
                  <a:pt x="17919" y="18928"/>
                  <a:pt x="17919" y="18764"/>
                  <a:pt x="17817" y="18717"/>
                </a:cubicBezTo>
                <a:cubicBezTo>
                  <a:pt x="17382" y="18764"/>
                  <a:pt x="17076" y="18436"/>
                  <a:pt x="16999" y="17990"/>
                </a:cubicBezTo>
                <a:cubicBezTo>
                  <a:pt x="16999" y="17545"/>
                  <a:pt x="17433" y="17146"/>
                  <a:pt x="17919" y="17076"/>
                </a:cubicBezTo>
                <a:cubicBezTo>
                  <a:pt x="18149" y="17076"/>
                  <a:pt x="18839" y="16982"/>
                  <a:pt x="18839" y="16348"/>
                </a:cubicBezTo>
                <a:cubicBezTo>
                  <a:pt x="18890" y="15903"/>
                  <a:pt x="18737" y="15739"/>
                  <a:pt x="18686" y="15739"/>
                </a:cubicBezTo>
                <a:cubicBezTo>
                  <a:pt x="18200" y="15692"/>
                  <a:pt x="17919" y="15293"/>
                  <a:pt x="17996" y="14848"/>
                </a:cubicBezTo>
                <a:cubicBezTo>
                  <a:pt x="17996" y="14449"/>
                  <a:pt x="18405" y="14097"/>
                  <a:pt x="18890" y="14097"/>
                </a:cubicBezTo>
                <a:cubicBezTo>
                  <a:pt x="19274" y="14097"/>
                  <a:pt x="19760" y="13909"/>
                  <a:pt x="19760" y="13253"/>
                </a:cubicBezTo>
                <a:cubicBezTo>
                  <a:pt x="19760" y="12573"/>
                  <a:pt x="19274" y="12432"/>
                  <a:pt x="18839" y="12432"/>
                </a:cubicBezTo>
                <a:cubicBezTo>
                  <a:pt x="18354" y="12432"/>
                  <a:pt x="17919" y="12033"/>
                  <a:pt x="17996" y="11588"/>
                </a:cubicBezTo>
                <a:cubicBezTo>
                  <a:pt x="17996" y="11119"/>
                  <a:pt x="18302" y="10790"/>
                  <a:pt x="18788" y="10790"/>
                </a:cubicBezTo>
                <a:cubicBezTo>
                  <a:pt x="18839" y="10743"/>
                  <a:pt x="18890" y="10532"/>
                  <a:pt x="18890" y="10134"/>
                </a:cubicBezTo>
                <a:cubicBezTo>
                  <a:pt x="18890" y="9782"/>
                  <a:pt x="18302" y="9148"/>
                  <a:pt x="16999" y="9148"/>
                </a:cubicBezTo>
                <a:lnTo>
                  <a:pt x="12628" y="9148"/>
                </a:lnTo>
                <a:cubicBezTo>
                  <a:pt x="12295" y="9148"/>
                  <a:pt x="12040" y="8984"/>
                  <a:pt x="11861" y="8797"/>
                </a:cubicBezTo>
                <a:cubicBezTo>
                  <a:pt x="11707" y="8539"/>
                  <a:pt x="11656" y="8304"/>
                  <a:pt x="11759" y="8046"/>
                </a:cubicBezTo>
                <a:cubicBezTo>
                  <a:pt x="11759" y="7999"/>
                  <a:pt x="12679" y="5466"/>
                  <a:pt x="12525" y="3426"/>
                </a:cubicBezTo>
                <a:cubicBezTo>
                  <a:pt x="12474" y="2300"/>
                  <a:pt x="12040" y="1855"/>
                  <a:pt x="11656" y="1691"/>
                </a:cubicBezTo>
                <a:cubicBezTo>
                  <a:pt x="11273" y="4270"/>
                  <a:pt x="10046" y="6616"/>
                  <a:pt x="8205" y="8351"/>
                </a:cubicBezTo>
                <a:cubicBezTo>
                  <a:pt x="6493" y="9899"/>
                  <a:pt x="3681" y="10485"/>
                  <a:pt x="2428" y="10673"/>
                </a:cubicBezTo>
                <a:cubicBezTo>
                  <a:pt x="2198" y="11376"/>
                  <a:pt x="1789" y="12924"/>
                  <a:pt x="1789" y="14894"/>
                </a:cubicBezTo>
                <a:cubicBezTo>
                  <a:pt x="1789" y="16700"/>
                  <a:pt x="2147" y="17732"/>
                  <a:pt x="2377" y="18225"/>
                </a:cubicBezTo>
                <a:close/>
                <a:moveTo>
                  <a:pt x="14800" y="21555"/>
                </a:moveTo>
                <a:lnTo>
                  <a:pt x="11707" y="21555"/>
                </a:lnTo>
                <a:cubicBezTo>
                  <a:pt x="10174" y="21555"/>
                  <a:pt x="8870" y="21016"/>
                  <a:pt x="7720" y="20570"/>
                </a:cubicBezTo>
                <a:cubicBezTo>
                  <a:pt x="6851" y="20171"/>
                  <a:pt x="6109" y="19866"/>
                  <a:pt x="5342" y="19866"/>
                </a:cubicBezTo>
                <a:lnTo>
                  <a:pt x="1892" y="19866"/>
                </a:lnTo>
                <a:cubicBezTo>
                  <a:pt x="1610" y="19866"/>
                  <a:pt x="1355" y="19773"/>
                  <a:pt x="1176" y="19562"/>
                </a:cubicBezTo>
                <a:cubicBezTo>
                  <a:pt x="1022" y="19421"/>
                  <a:pt x="0" y="18131"/>
                  <a:pt x="0" y="14894"/>
                </a:cubicBezTo>
                <a:cubicBezTo>
                  <a:pt x="0" y="11775"/>
                  <a:pt x="920" y="9735"/>
                  <a:pt x="971" y="9641"/>
                </a:cubicBezTo>
                <a:cubicBezTo>
                  <a:pt x="1074" y="9336"/>
                  <a:pt x="1355" y="9148"/>
                  <a:pt x="1662" y="9148"/>
                </a:cubicBezTo>
                <a:cubicBezTo>
                  <a:pt x="1713" y="9148"/>
                  <a:pt x="5240" y="8750"/>
                  <a:pt x="6927" y="7155"/>
                </a:cubicBezTo>
                <a:cubicBezTo>
                  <a:pt x="8538" y="5677"/>
                  <a:pt x="9611" y="3590"/>
                  <a:pt x="9944" y="1292"/>
                </a:cubicBezTo>
                <a:cubicBezTo>
                  <a:pt x="10046" y="612"/>
                  <a:pt x="10608" y="49"/>
                  <a:pt x="11273" y="2"/>
                </a:cubicBezTo>
                <a:cubicBezTo>
                  <a:pt x="12525" y="-45"/>
                  <a:pt x="14136" y="752"/>
                  <a:pt x="14315" y="3285"/>
                </a:cubicBezTo>
                <a:cubicBezTo>
                  <a:pt x="14417" y="4786"/>
                  <a:pt x="14085" y="6405"/>
                  <a:pt x="13829" y="7460"/>
                </a:cubicBezTo>
                <a:lnTo>
                  <a:pt x="16999" y="7460"/>
                </a:lnTo>
                <a:cubicBezTo>
                  <a:pt x="19325" y="7460"/>
                  <a:pt x="20680" y="8797"/>
                  <a:pt x="20680" y="10134"/>
                </a:cubicBezTo>
                <a:cubicBezTo>
                  <a:pt x="20680" y="10579"/>
                  <a:pt x="20629" y="10931"/>
                  <a:pt x="20526" y="11236"/>
                </a:cubicBezTo>
                <a:cubicBezTo>
                  <a:pt x="21114" y="11681"/>
                  <a:pt x="21600" y="12315"/>
                  <a:pt x="21600" y="13253"/>
                </a:cubicBezTo>
                <a:cubicBezTo>
                  <a:pt x="21600" y="14261"/>
                  <a:pt x="21114" y="14894"/>
                  <a:pt x="20475" y="15293"/>
                </a:cubicBezTo>
                <a:cubicBezTo>
                  <a:pt x="20629" y="15598"/>
                  <a:pt x="20680" y="15950"/>
                  <a:pt x="20680" y="16348"/>
                </a:cubicBezTo>
                <a:cubicBezTo>
                  <a:pt x="20680" y="17287"/>
                  <a:pt x="20194" y="17873"/>
                  <a:pt x="19606" y="18225"/>
                </a:cubicBezTo>
                <a:cubicBezTo>
                  <a:pt x="19657" y="18483"/>
                  <a:pt x="19708" y="18717"/>
                  <a:pt x="19708" y="19022"/>
                </a:cubicBezTo>
                <a:cubicBezTo>
                  <a:pt x="19708" y="21555"/>
                  <a:pt x="16027" y="21555"/>
                  <a:pt x="14800" y="2155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49" name="Shape 3249"/>
          <p:cNvSpPr/>
          <p:nvPr/>
        </p:nvSpPr>
        <p:spPr>
          <a:xfrm>
            <a:off x="11709307" y="10109496"/>
            <a:ext cx="304442" cy="329842"/>
          </a:xfrm>
          <a:custGeom>
            <a:avLst/>
            <a:gdLst/>
            <a:ahLst/>
            <a:cxnLst>
              <a:cxn ang="0">
                <a:pos x="wd2" y="hd2"/>
              </a:cxn>
              <a:cxn ang="5400000">
                <a:pos x="wd2" y="hd2"/>
              </a:cxn>
              <a:cxn ang="10800000">
                <a:pos x="wd2" y="hd2"/>
              </a:cxn>
              <a:cxn ang="16200000">
                <a:pos x="wd2" y="hd2"/>
              </a:cxn>
            </a:cxnLst>
            <a:rect l="0" t="0" r="r" b="b"/>
            <a:pathLst>
              <a:path w="21600" h="21600" extrusionOk="0">
                <a:moveTo>
                  <a:pt x="2831" y="10835"/>
                </a:moveTo>
                <a:cubicBezTo>
                  <a:pt x="2754" y="10882"/>
                  <a:pt x="2703" y="11024"/>
                  <a:pt x="2703" y="11424"/>
                </a:cubicBezTo>
                <a:cubicBezTo>
                  <a:pt x="2703" y="11778"/>
                  <a:pt x="3239" y="12461"/>
                  <a:pt x="4590" y="12461"/>
                </a:cubicBezTo>
                <a:lnTo>
                  <a:pt x="8977" y="12461"/>
                </a:lnTo>
                <a:cubicBezTo>
                  <a:pt x="9232" y="12461"/>
                  <a:pt x="9512" y="12578"/>
                  <a:pt x="9716" y="12814"/>
                </a:cubicBezTo>
                <a:cubicBezTo>
                  <a:pt x="9895" y="13026"/>
                  <a:pt x="9946" y="13262"/>
                  <a:pt x="9844" y="13568"/>
                </a:cubicBezTo>
                <a:cubicBezTo>
                  <a:pt x="9844" y="13568"/>
                  <a:pt x="8926" y="16159"/>
                  <a:pt x="9079" y="18161"/>
                </a:cubicBezTo>
                <a:cubicBezTo>
                  <a:pt x="9130" y="19292"/>
                  <a:pt x="9512" y="19810"/>
                  <a:pt x="9895" y="19904"/>
                </a:cubicBezTo>
                <a:cubicBezTo>
                  <a:pt x="10328" y="17313"/>
                  <a:pt x="11552" y="14957"/>
                  <a:pt x="13388" y="13214"/>
                </a:cubicBezTo>
                <a:cubicBezTo>
                  <a:pt x="15072" y="11683"/>
                  <a:pt x="17928" y="11071"/>
                  <a:pt x="19126" y="10882"/>
                </a:cubicBezTo>
                <a:cubicBezTo>
                  <a:pt x="19381" y="10176"/>
                  <a:pt x="19815" y="8621"/>
                  <a:pt x="19815" y="6643"/>
                </a:cubicBezTo>
                <a:cubicBezTo>
                  <a:pt x="19815" y="4852"/>
                  <a:pt x="19432" y="3792"/>
                  <a:pt x="19177" y="3298"/>
                </a:cubicBezTo>
                <a:lnTo>
                  <a:pt x="16194" y="3298"/>
                </a:lnTo>
                <a:cubicBezTo>
                  <a:pt x="15123" y="3298"/>
                  <a:pt x="14102" y="2897"/>
                  <a:pt x="13133" y="2497"/>
                </a:cubicBezTo>
                <a:cubicBezTo>
                  <a:pt x="12113" y="2096"/>
                  <a:pt x="11068" y="1649"/>
                  <a:pt x="9895" y="1649"/>
                </a:cubicBezTo>
                <a:lnTo>
                  <a:pt x="6809" y="1649"/>
                </a:lnTo>
                <a:cubicBezTo>
                  <a:pt x="5355" y="1649"/>
                  <a:pt x="3672" y="1790"/>
                  <a:pt x="3672" y="2497"/>
                </a:cubicBezTo>
                <a:cubicBezTo>
                  <a:pt x="3672" y="2591"/>
                  <a:pt x="3672" y="2756"/>
                  <a:pt x="3749" y="2803"/>
                </a:cubicBezTo>
                <a:cubicBezTo>
                  <a:pt x="4233" y="2803"/>
                  <a:pt x="4539" y="3156"/>
                  <a:pt x="4539" y="3557"/>
                </a:cubicBezTo>
                <a:cubicBezTo>
                  <a:pt x="4590" y="4004"/>
                  <a:pt x="4106" y="4405"/>
                  <a:pt x="3621" y="4452"/>
                </a:cubicBezTo>
                <a:cubicBezTo>
                  <a:pt x="3417" y="4452"/>
                  <a:pt x="2703" y="4593"/>
                  <a:pt x="2703" y="5182"/>
                </a:cubicBezTo>
                <a:cubicBezTo>
                  <a:pt x="2703" y="5630"/>
                  <a:pt x="2882" y="5795"/>
                  <a:pt x="2933" y="5795"/>
                </a:cubicBezTo>
                <a:cubicBezTo>
                  <a:pt x="3366" y="5889"/>
                  <a:pt x="3672" y="6242"/>
                  <a:pt x="3621" y="6690"/>
                </a:cubicBezTo>
                <a:cubicBezTo>
                  <a:pt x="3621" y="7090"/>
                  <a:pt x="3188" y="7443"/>
                  <a:pt x="2703" y="7443"/>
                </a:cubicBezTo>
                <a:cubicBezTo>
                  <a:pt x="2321" y="7443"/>
                  <a:pt x="1785" y="7632"/>
                  <a:pt x="1785" y="8291"/>
                </a:cubicBezTo>
                <a:cubicBezTo>
                  <a:pt x="1785" y="8974"/>
                  <a:pt x="2321" y="9139"/>
                  <a:pt x="2754" y="9139"/>
                </a:cubicBezTo>
                <a:cubicBezTo>
                  <a:pt x="3239" y="9186"/>
                  <a:pt x="3621" y="9540"/>
                  <a:pt x="3621" y="9987"/>
                </a:cubicBezTo>
                <a:cubicBezTo>
                  <a:pt x="3621" y="10435"/>
                  <a:pt x="3239" y="10788"/>
                  <a:pt x="2831" y="10835"/>
                </a:cubicBezTo>
                <a:close/>
                <a:moveTo>
                  <a:pt x="10099" y="21600"/>
                </a:moveTo>
                <a:cubicBezTo>
                  <a:pt x="8926" y="21600"/>
                  <a:pt x="7472" y="20752"/>
                  <a:pt x="7243" y="18302"/>
                </a:cubicBezTo>
                <a:cubicBezTo>
                  <a:pt x="7140" y="16818"/>
                  <a:pt x="7523" y="15169"/>
                  <a:pt x="7778" y="14109"/>
                </a:cubicBezTo>
                <a:lnTo>
                  <a:pt x="4590" y="14109"/>
                </a:lnTo>
                <a:cubicBezTo>
                  <a:pt x="2270" y="14109"/>
                  <a:pt x="867" y="12767"/>
                  <a:pt x="867" y="11424"/>
                </a:cubicBezTo>
                <a:cubicBezTo>
                  <a:pt x="867" y="10977"/>
                  <a:pt x="995" y="10623"/>
                  <a:pt x="1097" y="10317"/>
                </a:cubicBezTo>
                <a:cubicBezTo>
                  <a:pt x="434" y="9940"/>
                  <a:pt x="0" y="9234"/>
                  <a:pt x="0" y="8291"/>
                </a:cubicBezTo>
                <a:cubicBezTo>
                  <a:pt x="0" y="7279"/>
                  <a:pt x="510" y="6643"/>
                  <a:pt x="1097" y="6242"/>
                </a:cubicBezTo>
                <a:cubicBezTo>
                  <a:pt x="995" y="5936"/>
                  <a:pt x="918" y="5583"/>
                  <a:pt x="918" y="5182"/>
                </a:cubicBezTo>
                <a:cubicBezTo>
                  <a:pt x="918" y="4240"/>
                  <a:pt x="1403" y="3651"/>
                  <a:pt x="2015" y="3298"/>
                </a:cubicBezTo>
                <a:cubicBezTo>
                  <a:pt x="1913" y="3039"/>
                  <a:pt x="1836" y="2803"/>
                  <a:pt x="1836" y="2497"/>
                </a:cubicBezTo>
                <a:cubicBezTo>
                  <a:pt x="1836" y="0"/>
                  <a:pt x="5559" y="0"/>
                  <a:pt x="6809" y="0"/>
                </a:cubicBezTo>
                <a:lnTo>
                  <a:pt x="9895" y="0"/>
                </a:lnTo>
                <a:cubicBezTo>
                  <a:pt x="11450" y="0"/>
                  <a:pt x="12751" y="495"/>
                  <a:pt x="13873" y="966"/>
                </a:cubicBezTo>
                <a:cubicBezTo>
                  <a:pt x="14740" y="1343"/>
                  <a:pt x="15505" y="1649"/>
                  <a:pt x="16194" y="1649"/>
                </a:cubicBezTo>
                <a:lnTo>
                  <a:pt x="19713" y="1649"/>
                </a:lnTo>
                <a:cubicBezTo>
                  <a:pt x="19993" y="1649"/>
                  <a:pt x="20248" y="1743"/>
                  <a:pt x="20427" y="1955"/>
                </a:cubicBezTo>
                <a:cubicBezTo>
                  <a:pt x="20529" y="2096"/>
                  <a:pt x="21600" y="3439"/>
                  <a:pt x="21600" y="6643"/>
                </a:cubicBezTo>
                <a:cubicBezTo>
                  <a:pt x="21600" y="9775"/>
                  <a:pt x="20682" y="11872"/>
                  <a:pt x="20631" y="11919"/>
                </a:cubicBezTo>
                <a:cubicBezTo>
                  <a:pt x="20529" y="12225"/>
                  <a:pt x="20248" y="12414"/>
                  <a:pt x="19917" y="12414"/>
                </a:cubicBezTo>
                <a:cubicBezTo>
                  <a:pt x="19866" y="12461"/>
                  <a:pt x="16372" y="12814"/>
                  <a:pt x="14689" y="14416"/>
                </a:cubicBezTo>
                <a:cubicBezTo>
                  <a:pt x="13082" y="15923"/>
                  <a:pt x="11986" y="17996"/>
                  <a:pt x="11680" y="20352"/>
                </a:cubicBezTo>
                <a:cubicBezTo>
                  <a:pt x="11552" y="20988"/>
                  <a:pt x="10966" y="21553"/>
                  <a:pt x="10277" y="21600"/>
                </a:cubicBezTo>
                <a:cubicBezTo>
                  <a:pt x="10201" y="21600"/>
                  <a:pt x="10150" y="21600"/>
                  <a:pt x="1009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0" name="Shape 3250"/>
          <p:cNvSpPr/>
          <p:nvPr/>
        </p:nvSpPr>
        <p:spPr>
          <a:xfrm>
            <a:off x="12649108" y="9168866"/>
            <a:ext cx="304897" cy="305272"/>
          </a:xfrm>
          <a:custGeom>
            <a:avLst/>
            <a:gdLst/>
            <a:ahLst/>
            <a:cxnLst>
              <a:cxn ang="0">
                <a:pos x="wd2" y="hd2"/>
              </a:cxn>
              <a:cxn ang="5400000">
                <a:pos x="wd2" y="hd2"/>
              </a:cxn>
              <a:cxn ang="10800000">
                <a:pos x="wd2" y="hd2"/>
              </a:cxn>
              <a:cxn ang="16200000">
                <a:pos x="wd2" y="hd2"/>
              </a:cxn>
            </a:cxnLst>
            <a:rect l="0" t="0" r="r" b="b"/>
            <a:pathLst>
              <a:path w="21520" h="21547" extrusionOk="0">
                <a:moveTo>
                  <a:pt x="3604" y="8826"/>
                </a:moveTo>
                <a:lnTo>
                  <a:pt x="10102" y="10836"/>
                </a:lnTo>
                <a:cubicBezTo>
                  <a:pt x="10432" y="10938"/>
                  <a:pt x="10686" y="11218"/>
                  <a:pt x="10762" y="11523"/>
                </a:cubicBezTo>
                <a:lnTo>
                  <a:pt x="11980" y="17782"/>
                </a:lnTo>
                <a:lnTo>
                  <a:pt x="18859" y="2593"/>
                </a:lnTo>
                <a:lnTo>
                  <a:pt x="3604" y="8826"/>
                </a:lnTo>
                <a:close/>
                <a:moveTo>
                  <a:pt x="11676" y="21547"/>
                </a:moveTo>
                <a:cubicBezTo>
                  <a:pt x="11600" y="21547"/>
                  <a:pt x="11600" y="21547"/>
                  <a:pt x="11549" y="21547"/>
                </a:cubicBezTo>
                <a:cubicBezTo>
                  <a:pt x="11168" y="21496"/>
                  <a:pt x="10863" y="21216"/>
                  <a:pt x="10813" y="20835"/>
                </a:cubicBezTo>
                <a:lnTo>
                  <a:pt x="9087" y="12388"/>
                </a:lnTo>
                <a:lnTo>
                  <a:pt x="660" y="9869"/>
                </a:lnTo>
                <a:cubicBezTo>
                  <a:pt x="279" y="9742"/>
                  <a:pt x="51" y="9437"/>
                  <a:pt x="0" y="9055"/>
                </a:cubicBezTo>
                <a:cubicBezTo>
                  <a:pt x="0" y="8674"/>
                  <a:pt x="228" y="8292"/>
                  <a:pt x="609" y="8139"/>
                </a:cubicBezTo>
                <a:lnTo>
                  <a:pt x="20255" y="49"/>
                </a:lnTo>
                <a:cubicBezTo>
                  <a:pt x="20635" y="-53"/>
                  <a:pt x="21016" y="-2"/>
                  <a:pt x="21270" y="278"/>
                </a:cubicBezTo>
                <a:cubicBezTo>
                  <a:pt x="21498" y="532"/>
                  <a:pt x="21600" y="965"/>
                  <a:pt x="21448" y="1295"/>
                </a:cubicBezTo>
                <a:lnTo>
                  <a:pt x="12463" y="21013"/>
                </a:lnTo>
                <a:cubicBezTo>
                  <a:pt x="12310" y="21343"/>
                  <a:pt x="11980" y="21547"/>
                  <a:pt x="11676" y="2154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1" name="Shape 3251"/>
          <p:cNvSpPr/>
          <p:nvPr/>
        </p:nvSpPr>
        <p:spPr>
          <a:xfrm>
            <a:off x="8889908" y="5308898"/>
            <a:ext cx="304442" cy="279040"/>
          </a:xfrm>
          <a:custGeom>
            <a:avLst/>
            <a:gdLst/>
            <a:ahLst/>
            <a:cxnLst>
              <a:cxn ang="0">
                <a:pos x="wd2" y="hd2"/>
              </a:cxn>
              <a:cxn ang="5400000">
                <a:pos x="wd2" y="hd2"/>
              </a:cxn>
              <a:cxn ang="10800000">
                <a:pos x="wd2" y="hd2"/>
              </a:cxn>
              <a:cxn ang="16200000">
                <a:pos x="wd2" y="hd2"/>
              </a:cxn>
            </a:cxnLst>
            <a:rect l="0" t="0" r="r" b="b"/>
            <a:pathLst>
              <a:path w="21600" h="21600" extrusionOk="0">
                <a:moveTo>
                  <a:pt x="1785" y="1951"/>
                </a:moveTo>
                <a:lnTo>
                  <a:pt x="1785" y="19649"/>
                </a:lnTo>
                <a:lnTo>
                  <a:pt x="19815" y="19649"/>
                </a:lnTo>
                <a:lnTo>
                  <a:pt x="19815" y="1951"/>
                </a:lnTo>
                <a:lnTo>
                  <a:pt x="1785" y="1951"/>
                </a:lnTo>
                <a:close/>
                <a:moveTo>
                  <a:pt x="19815" y="19649"/>
                </a:moveTo>
                <a:lnTo>
                  <a:pt x="19815" y="20652"/>
                </a:lnTo>
                <a:lnTo>
                  <a:pt x="19815" y="19649"/>
                </a:lnTo>
                <a:close/>
                <a:moveTo>
                  <a:pt x="19815" y="21600"/>
                </a:moveTo>
                <a:lnTo>
                  <a:pt x="1785" y="21600"/>
                </a:lnTo>
                <a:cubicBezTo>
                  <a:pt x="816" y="21600"/>
                  <a:pt x="0" y="20708"/>
                  <a:pt x="0" y="19649"/>
                </a:cubicBezTo>
                <a:lnTo>
                  <a:pt x="0" y="1951"/>
                </a:lnTo>
                <a:cubicBezTo>
                  <a:pt x="0" y="892"/>
                  <a:pt x="816" y="0"/>
                  <a:pt x="1785" y="0"/>
                </a:cubicBezTo>
                <a:lnTo>
                  <a:pt x="19815" y="0"/>
                </a:lnTo>
                <a:cubicBezTo>
                  <a:pt x="20784" y="0"/>
                  <a:pt x="21600" y="892"/>
                  <a:pt x="21600" y="1951"/>
                </a:cubicBezTo>
                <a:lnTo>
                  <a:pt x="21600" y="19649"/>
                </a:lnTo>
                <a:cubicBezTo>
                  <a:pt x="21600" y="20708"/>
                  <a:pt x="20784" y="21600"/>
                  <a:pt x="19815"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2" name="Shape 3252"/>
          <p:cNvSpPr/>
          <p:nvPr/>
        </p:nvSpPr>
        <p:spPr>
          <a:xfrm>
            <a:off x="8980396" y="5283498"/>
            <a:ext cx="25038" cy="75843"/>
          </a:xfrm>
          <a:custGeom>
            <a:avLst/>
            <a:gdLst/>
            <a:ahLst/>
            <a:cxnLst>
              <a:cxn ang="0">
                <a:pos x="wd2" y="hd2"/>
              </a:cxn>
              <a:cxn ang="5400000">
                <a:pos x="wd2" y="hd2"/>
              </a:cxn>
              <a:cxn ang="10800000">
                <a:pos x="wd2" y="hd2"/>
              </a:cxn>
              <a:cxn ang="16200000">
                <a:pos x="wd2" y="hd2"/>
              </a:cxn>
            </a:cxnLst>
            <a:rect l="0" t="0" r="r" b="b"/>
            <a:pathLst>
              <a:path w="21600" h="21600" extrusionOk="0">
                <a:moveTo>
                  <a:pt x="10643" y="21600"/>
                </a:moveTo>
                <a:cubicBezTo>
                  <a:pt x="4383" y="21600"/>
                  <a:pt x="0" y="20072"/>
                  <a:pt x="0" y="18136"/>
                </a:cubicBezTo>
                <a:lnTo>
                  <a:pt x="0" y="3668"/>
                </a:lnTo>
                <a:cubicBezTo>
                  <a:pt x="0" y="1732"/>
                  <a:pt x="4383" y="0"/>
                  <a:pt x="10643" y="0"/>
                </a:cubicBezTo>
                <a:cubicBezTo>
                  <a:pt x="17217" y="0"/>
                  <a:pt x="21600" y="1732"/>
                  <a:pt x="21600" y="3668"/>
                </a:cubicBezTo>
                <a:lnTo>
                  <a:pt x="21600" y="18136"/>
                </a:lnTo>
                <a:cubicBezTo>
                  <a:pt x="21600" y="20072"/>
                  <a:pt x="17217" y="21600"/>
                  <a:pt x="1064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3" name="Shape 3253"/>
          <p:cNvSpPr/>
          <p:nvPr/>
        </p:nvSpPr>
        <p:spPr>
          <a:xfrm>
            <a:off x="9080408" y="5283498"/>
            <a:ext cx="25043" cy="75843"/>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0072"/>
                  <a:pt x="0" y="18136"/>
                </a:cubicBezTo>
                <a:lnTo>
                  <a:pt x="0" y="3668"/>
                </a:lnTo>
                <a:cubicBezTo>
                  <a:pt x="0" y="1732"/>
                  <a:pt x="4629" y="0"/>
                  <a:pt x="11109" y="0"/>
                </a:cubicBezTo>
                <a:cubicBezTo>
                  <a:pt x="16971" y="0"/>
                  <a:pt x="21600" y="1732"/>
                  <a:pt x="21600" y="3668"/>
                </a:cubicBezTo>
                <a:lnTo>
                  <a:pt x="21600" y="18136"/>
                </a:lnTo>
                <a:cubicBezTo>
                  <a:pt x="21600" y="20072"/>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4" name="Shape 3254"/>
          <p:cNvSpPr/>
          <p:nvPr/>
        </p:nvSpPr>
        <p:spPr>
          <a:xfrm>
            <a:off x="9094696" y="5385098"/>
            <a:ext cx="50440" cy="50440"/>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9286"/>
                  <a:pt x="0" y="16354"/>
                </a:cubicBezTo>
                <a:lnTo>
                  <a:pt x="0" y="5246"/>
                </a:lnTo>
                <a:cubicBezTo>
                  <a:pt x="0" y="2314"/>
                  <a:pt x="2314" y="0"/>
                  <a:pt x="5246" y="0"/>
                </a:cubicBezTo>
                <a:lnTo>
                  <a:pt x="16354" y="0"/>
                </a:lnTo>
                <a:cubicBezTo>
                  <a:pt x="19286" y="0"/>
                  <a:pt x="21600" y="2314"/>
                  <a:pt x="21600" y="5246"/>
                </a:cubicBezTo>
                <a:lnTo>
                  <a:pt x="21600" y="16354"/>
                </a:lnTo>
                <a:cubicBezTo>
                  <a:pt x="21600" y="19286"/>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5" name="Shape 3255"/>
          <p:cNvSpPr/>
          <p:nvPr/>
        </p:nvSpPr>
        <p:spPr>
          <a:xfrm>
            <a:off x="9094696" y="5461298"/>
            <a:ext cx="50440" cy="50438"/>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9269"/>
                  <a:pt x="0" y="16317"/>
                </a:cubicBezTo>
                <a:lnTo>
                  <a:pt x="0" y="5128"/>
                </a:lnTo>
                <a:cubicBezTo>
                  <a:pt x="0" y="2176"/>
                  <a:pt x="2314" y="0"/>
                  <a:pt x="5246" y="0"/>
                </a:cubicBezTo>
                <a:lnTo>
                  <a:pt x="16354" y="0"/>
                </a:lnTo>
                <a:cubicBezTo>
                  <a:pt x="19286" y="0"/>
                  <a:pt x="21600" y="2176"/>
                  <a:pt x="21600" y="5128"/>
                </a:cubicBezTo>
                <a:lnTo>
                  <a:pt x="21600" y="16317"/>
                </a:lnTo>
                <a:cubicBezTo>
                  <a:pt x="21600" y="19269"/>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6" name="Shape 3256"/>
          <p:cNvSpPr/>
          <p:nvPr/>
        </p:nvSpPr>
        <p:spPr>
          <a:xfrm>
            <a:off x="8942296" y="5385098"/>
            <a:ext cx="50440" cy="50440"/>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9286"/>
                  <a:pt x="0" y="16354"/>
                </a:cubicBezTo>
                <a:lnTo>
                  <a:pt x="0" y="5246"/>
                </a:lnTo>
                <a:cubicBezTo>
                  <a:pt x="0" y="2314"/>
                  <a:pt x="2314" y="0"/>
                  <a:pt x="5246" y="0"/>
                </a:cubicBezTo>
                <a:lnTo>
                  <a:pt x="16354" y="0"/>
                </a:lnTo>
                <a:cubicBezTo>
                  <a:pt x="19286" y="0"/>
                  <a:pt x="21600" y="2314"/>
                  <a:pt x="21600" y="5246"/>
                </a:cubicBezTo>
                <a:lnTo>
                  <a:pt x="21600" y="16354"/>
                </a:lnTo>
                <a:cubicBezTo>
                  <a:pt x="21600" y="19286"/>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7" name="Shape 3257"/>
          <p:cNvSpPr/>
          <p:nvPr/>
        </p:nvSpPr>
        <p:spPr>
          <a:xfrm>
            <a:off x="8942296" y="5461298"/>
            <a:ext cx="50440" cy="50438"/>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9269"/>
                  <a:pt x="0" y="16317"/>
                </a:cubicBezTo>
                <a:lnTo>
                  <a:pt x="0" y="5128"/>
                </a:lnTo>
                <a:cubicBezTo>
                  <a:pt x="0" y="2176"/>
                  <a:pt x="2314" y="0"/>
                  <a:pt x="5246" y="0"/>
                </a:cubicBezTo>
                <a:lnTo>
                  <a:pt x="16354" y="0"/>
                </a:lnTo>
                <a:cubicBezTo>
                  <a:pt x="19286" y="0"/>
                  <a:pt x="21600" y="2176"/>
                  <a:pt x="21600" y="5128"/>
                </a:cubicBezTo>
                <a:lnTo>
                  <a:pt x="21600" y="16317"/>
                </a:lnTo>
                <a:cubicBezTo>
                  <a:pt x="21600" y="19269"/>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8" name="Shape 3258"/>
          <p:cNvSpPr/>
          <p:nvPr/>
        </p:nvSpPr>
        <p:spPr>
          <a:xfrm>
            <a:off x="9016908" y="5385098"/>
            <a:ext cx="50441" cy="50440"/>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9286"/>
                  <a:pt x="0" y="16354"/>
                </a:cubicBezTo>
                <a:lnTo>
                  <a:pt x="0" y="5246"/>
                </a:lnTo>
                <a:cubicBezTo>
                  <a:pt x="0" y="2314"/>
                  <a:pt x="2314" y="0"/>
                  <a:pt x="5246" y="0"/>
                </a:cubicBezTo>
                <a:lnTo>
                  <a:pt x="16354" y="0"/>
                </a:lnTo>
                <a:cubicBezTo>
                  <a:pt x="19286" y="0"/>
                  <a:pt x="21600" y="2314"/>
                  <a:pt x="21600" y="5246"/>
                </a:cubicBezTo>
                <a:lnTo>
                  <a:pt x="21600" y="16354"/>
                </a:lnTo>
                <a:cubicBezTo>
                  <a:pt x="21600" y="19286"/>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59" name="Shape 3259"/>
          <p:cNvSpPr/>
          <p:nvPr/>
        </p:nvSpPr>
        <p:spPr>
          <a:xfrm>
            <a:off x="9016908" y="5461298"/>
            <a:ext cx="50441" cy="50438"/>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9269"/>
                  <a:pt x="0" y="16317"/>
                </a:cubicBezTo>
                <a:lnTo>
                  <a:pt x="0" y="5128"/>
                </a:lnTo>
                <a:cubicBezTo>
                  <a:pt x="0" y="2176"/>
                  <a:pt x="2314" y="0"/>
                  <a:pt x="5246" y="0"/>
                </a:cubicBezTo>
                <a:lnTo>
                  <a:pt x="16354" y="0"/>
                </a:lnTo>
                <a:cubicBezTo>
                  <a:pt x="19286" y="0"/>
                  <a:pt x="21600" y="2176"/>
                  <a:pt x="21600" y="5128"/>
                </a:cubicBezTo>
                <a:lnTo>
                  <a:pt x="21600" y="16317"/>
                </a:lnTo>
                <a:cubicBezTo>
                  <a:pt x="21600" y="19269"/>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0" name="Shape 3260"/>
          <p:cNvSpPr/>
          <p:nvPr/>
        </p:nvSpPr>
        <p:spPr>
          <a:xfrm>
            <a:off x="10985408" y="4216698"/>
            <a:ext cx="88543" cy="304441"/>
          </a:xfrm>
          <a:custGeom>
            <a:avLst/>
            <a:gdLst/>
            <a:ahLst/>
            <a:cxnLst>
              <a:cxn ang="0">
                <a:pos x="wd2" y="hd2"/>
              </a:cxn>
              <a:cxn ang="5400000">
                <a:pos x="wd2" y="hd2"/>
              </a:cxn>
              <a:cxn ang="10800000">
                <a:pos x="wd2" y="hd2"/>
              </a:cxn>
              <a:cxn ang="16200000">
                <a:pos x="wd2" y="hd2"/>
              </a:cxn>
            </a:cxnLst>
            <a:rect l="0" t="0" r="r" b="b"/>
            <a:pathLst>
              <a:path w="21600" h="21600" extrusionOk="0">
                <a:moveTo>
                  <a:pt x="6121" y="19815"/>
                </a:moveTo>
                <a:lnTo>
                  <a:pt x="15304" y="19815"/>
                </a:lnTo>
                <a:lnTo>
                  <a:pt x="15304" y="1836"/>
                </a:lnTo>
                <a:lnTo>
                  <a:pt x="6121" y="1836"/>
                </a:lnTo>
                <a:lnTo>
                  <a:pt x="6121" y="19815"/>
                </a:lnTo>
                <a:close/>
                <a:moveTo>
                  <a:pt x="18452" y="21600"/>
                </a:moveTo>
                <a:lnTo>
                  <a:pt x="3148" y="21600"/>
                </a:lnTo>
                <a:cubicBezTo>
                  <a:pt x="1224" y="21600"/>
                  <a:pt x="0" y="21217"/>
                  <a:pt x="0" y="20733"/>
                </a:cubicBezTo>
                <a:lnTo>
                  <a:pt x="0" y="918"/>
                </a:lnTo>
                <a:cubicBezTo>
                  <a:pt x="0" y="434"/>
                  <a:pt x="1224" y="0"/>
                  <a:pt x="3148" y="0"/>
                </a:cubicBezTo>
                <a:lnTo>
                  <a:pt x="18452" y="0"/>
                </a:lnTo>
                <a:cubicBezTo>
                  <a:pt x="20113" y="0"/>
                  <a:pt x="21600" y="434"/>
                  <a:pt x="21600" y="918"/>
                </a:cubicBezTo>
                <a:lnTo>
                  <a:pt x="21600" y="20733"/>
                </a:lnTo>
                <a:cubicBezTo>
                  <a:pt x="21600" y="21217"/>
                  <a:pt x="20113" y="21600"/>
                  <a:pt x="1845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1" name="Shape 3261"/>
          <p:cNvSpPr/>
          <p:nvPr/>
        </p:nvSpPr>
        <p:spPr>
          <a:xfrm>
            <a:off x="10883808" y="4369098"/>
            <a:ext cx="88540" cy="152042"/>
          </a:xfrm>
          <a:custGeom>
            <a:avLst/>
            <a:gdLst/>
            <a:ahLst/>
            <a:cxnLst>
              <a:cxn ang="0">
                <a:pos x="wd2" y="hd2"/>
              </a:cxn>
              <a:cxn ang="5400000">
                <a:pos x="wd2" y="hd2"/>
              </a:cxn>
              <a:cxn ang="10800000">
                <a:pos x="wd2" y="hd2"/>
              </a:cxn>
              <a:cxn ang="16200000">
                <a:pos x="wd2" y="hd2"/>
              </a:cxn>
            </a:cxnLst>
            <a:rect l="0" t="0" r="r" b="b"/>
            <a:pathLst>
              <a:path w="21600" h="21600" extrusionOk="0">
                <a:moveTo>
                  <a:pt x="6171" y="18034"/>
                </a:moveTo>
                <a:lnTo>
                  <a:pt x="15429" y="18034"/>
                </a:lnTo>
                <a:lnTo>
                  <a:pt x="15429" y="3668"/>
                </a:lnTo>
                <a:lnTo>
                  <a:pt x="6171" y="3668"/>
                </a:lnTo>
                <a:lnTo>
                  <a:pt x="6171" y="18034"/>
                </a:lnTo>
                <a:close/>
                <a:moveTo>
                  <a:pt x="18602" y="21600"/>
                </a:moveTo>
                <a:lnTo>
                  <a:pt x="2998" y="21600"/>
                </a:lnTo>
                <a:cubicBezTo>
                  <a:pt x="1322" y="21600"/>
                  <a:pt x="0" y="20836"/>
                  <a:pt x="0" y="19868"/>
                </a:cubicBezTo>
                <a:lnTo>
                  <a:pt x="0" y="1834"/>
                </a:lnTo>
                <a:cubicBezTo>
                  <a:pt x="0" y="866"/>
                  <a:pt x="1322" y="0"/>
                  <a:pt x="2998" y="0"/>
                </a:cubicBezTo>
                <a:lnTo>
                  <a:pt x="18602" y="0"/>
                </a:lnTo>
                <a:cubicBezTo>
                  <a:pt x="20278" y="0"/>
                  <a:pt x="21600" y="866"/>
                  <a:pt x="21600" y="1834"/>
                </a:cubicBezTo>
                <a:lnTo>
                  <a:pt x="21600" y="19868"/>
                </a:lnTo>
                <a:cubicBezTo>
                  <a:pt x="21600" y="20836"/>
                  <a:pt x="20278" y="21600"/>
                  <a:pt x="1860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2" name="Shape 3262"/>
          <p:cNvSpPr/>
          <p:nvPr/>
        </p:nvSpPr>
        <p:spPr>
          <a:xfrm>
            <a:off x="10782208" y="4305598"/>
            <a:ext cx="88543" cy="215541"/>
          </a:xfrm>
          <a:custGeom>
            <a:avLst/>
            <a:gdLst/>
            <a:ahLst/>
            <a:cxnLst>
              <a:cxn ang="0">
                <a:pos x="wd2" y="hd2"/>
              </a:cxn>
              <a:cxn ang="5400000">
                <a:pos x="wd2" y="hd2"/>
              </a:cxn>
              <a:cxn ang="10800000">
                <a:pos x="wd2" y="hd2"/>
              </a:cxn>
              <a:cxn ang="16200000">
                <a:pos x="wd2" y="hd2"/>
              </a:cxn>
            </a:cxnLst>
            <a:rect l="0" t="0" r="r" b="b"/>
            <a:pathLst>
              <a:path w="21600" h="21600" extrusionOk="0">
                <a:moveTo>
                  <a:pt x="6296" y="19076"/>
                </a:moveTo>
                <a:lnTo>
                  <a:pt x="15479" y="19076"/>
                </a:lnTo>
                <a:lnTo>
                  <a:pt x="15479" y="2488"/>
                </a:lnTo>
                <a:lnTo>
                  <a:pt x="6296" y="2488"/>
                </a:lnTo>
                <a:lnTo>
                  <a:pt x="6296" y="19076"/>
                </a:lnTo>
                <a:close/>
                <a:moveTo>
                  <a:pt x="18452" y="21600"/>
                </a:moveTo>
                <a:lnTo>
                  <a:pt x="3148" y="21600"/>
                </a:lnTo>
                <a:cubicBezTo>
                  <a:pt x="1399" y="21600"/>
                  <a:pt x="0" y="21059"/>
                  <a:pt x="0" y="20374"/>
                </a:cubicBezTo>
                <a:lnTo>
                  <a:pt x="0" y="1298"/>
                </a:lnTo>
                <a:cubicBezTo>
                  <a:pt x="0" y="505"/>
                  <a:pt x="1399" y="0"/>
                  <a:pt x="3148" y="0"/>
                </a:cubicBezTo>
                <a:lnTo>
                  <a:pt x="18452" y="0"/>
                </a:lnTo>
                <a:cubicBezTo>
                  <a:pt x="20288" y="0"/>
                  <a:pt x="21600" y="505"/>
                  <a:pt x="21600" y="1298"/>
                </a:cubicBezTo>
                <a:lnTo>
                  <a:pt x="21600" y="20374"/>
                </a:lnTo>
                <a:cubicBezTo>
                  <a:pt x="21600" y="21059"/>
                  <a:pt x="20288" y="21600"/>
                  <a:pt x="1845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3" name="Shape 3263"/>
          <p:cNvSpPr/>
          <p:nvPr/>
        </p:nvSpPr>
        <p:spPr>
          <a:xfrm>
            <a:off x="9856696" y="4242098"/>
            <a:ext cx="279040" cy="279040"/>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91" y="21600"/>
                  <a:pt x="586" y="17391"/>
                  <a:pt x="0" y="11901"/>
                </a:cubicBezTo>
                <a:cubicBezTo>
                  <a:pt x="0" y="11316"/>
                  <a:pt x="335" y="10842"/>
                  <a:pt x="865" y="10786"/>
                </a:cubicBezTo>
                <a:cubicBezTo>
                  <a:pt x="1479" y="10730"/>
                  <a:pt x="1953" y="11148"/>
                  <a:pt x="2009" y="11678"/>
                </a:cubicBezTo>
                <a:cubicBezTo>
                  <a:pt x="2428" y="16221"/>
                  <a:pt x="6251" y="19649"/>
                  <a:pt x="10800" y="19649"/>
                </a:cubicBezTo>
                <a:cubicBezTo>
                  <a:pt x="15712" y="19649"/>
                  <a:pt x="19674" y="15691"/>
                  <a:pt x="19674" y="10786"/>
                </a:cubicBezTo>
                <a:cubicBezTo>
                  <a:pt x="19674" y="6243"/>
                  <a:pt x="16242" y="2425"/>
                  <a:pt x="11693" y="2007"/>
                </a:cubicBezTo>
                <a:cubicBezTo>
                  <a:pt x="11163" y="1951"/>
                  <a:pt x="10744" y="1421"/>
                  <a:pt x="10800" y="892"/>
                </a:cubicBezTo>
                <a:cubicBezTo>
                  <a:pt x="10856" y="362"/>
                  <a:pt x="11330" y="0"/>
                  <a:pt x="11916" y="0"/>
                </a:cubicBezTo>
                <a:cubicBezTo>
                  <a:pt x="17470" y="585"/>
                  <a:pt x="21600" y="5184"/>
                  <a:pt x="21600" y="10786"/>
                </a:cubicBezTo>
                <a:cubicBezTo>
                  <a:pt x="21600" y="16750"/>
                  <a:pt x="16772"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4" name="Shape 3264"/>
          <p:cNvSpPr/>
          <p:nvPr/>
        </p:nvSpPr>
        <p:spPr>
          <a:xfrm>
            <a:off x="9829708" y="4216698"/>
            <a:ext cx="152042" cy="152041"/>
          </a:xfrm>
          <a:custGeom>
            <a:avLst/>
            <a:gdLst/>
            <a:ahLst/>
            <a:cxnLst>
              <a:cxn ang="0">
                <a:pos x="wd2" y="hd2"/>
              </a:cxn>
              <a:cxn ang="5400000">
                <a:pos x="wd2" y="hd2"/>
              </a:cxn>
              <a:cxn ang="10800000">
                <a:pos x="wd2" y="hd2"/>
              </a:cxn>
              <a:cxn ang="16200000">
                <a:pos x="wd2" y="hd2"/>
              </a:cxn>
            </a:cxnLst>
            <a:rect l="0" t="0" r="r" b="b"/>
            <a:pathLst>
              <a:path w="21600" h="21600" extrusionOk="0">
                <a:moveTo>
                  <a:pt x="3779" y="18026"/>
                </a:moveTo>
                <a:lnTo>
                  <a:pt x="18026" y="18026"/>
                </a:lnTo>
                <a:lnTo>
                  <a:pt x="18026" y="3779"/>
                </a:lnTo>
                <a:cubicBezTo>
                  <a:pt x="10570" y="4545"/>
                  <a:pt x="4545" y="10570"/>
                  <a:pt x="3779" y="18026"/>
                </a:cubicBezTo>
                <a:close/>
                <a:moveTo>
                  <a:pt x="1838" y="21600"/>
                </a:moveTo>
                <a:cubicBezTo>
                  <a:pt x="868" y="21600"/>
                  <a:pt x="0" y="20834"/>
                  <a:pt x="0" y="19864"/>
                </a:cubicBezTo>
                <a:lnTo>
                  <a:pt x="0" y="19762"/>
                </a:lnTo>
                <a:cubicBezTo>
                  <a:pt x="0" y="8987"/>
                  <a:pt x="8936" y="0"/>
                  <a:pt x="19864" y="0"/>
                </a:cubicBezTo>
                <a:cubicBezTo>
                  <a:pt x="20834" y="0"/>
                  <a:pt x="21600" y="868"/>
                  <a:pt x="21600" y="1838"/>
                </a:cubicBezTo>
                <a:cubicBezTo>
                  <a:pt x="21600" y="1940"/>
                  <a:pt x="21600" y="1940"/>
                  <a:pt x="21600" y="2043"/>
                </a:cubicBezTo>
                <a:lnTo>
                  <a:pt x="21600" y="19762"/>
                </a:lnTo>
                <a:cubicBezTo>
                  <a:pt x="21600" y="20834"/>
                  <a:pt x="20834" y="21600"/>
                  <a:pt x="19864" y="21600"/>
                </a:cubicBezTo>
                <a:lnTo>
                  <a:pt x="2043" y="21600"/>
                </a:lnTo>
                <a:cubicBezTo>
                  <a:pt x="1940" y="21600"/>
                  <a:pt x="1940" y="21600"/>
                  <a:pt x="183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5" name="Shape 3265"/>
          <p:cNvSpPr/>
          <p:nvPr/>
        </p:nvSpPr>
        <p:spPr>
          <a:xfrm>
            <a:off x="8889908" y="4407198"/>
            <a:ext cx="50446" cy="50445"/>
          </a:xfrm>
          <a:custGeom>
            <a:avLst/>
            <a:gdLst/>
            <a:ahLst/>
            <a:cxnLst>
              <a:cxn ang="0">
                <a:pos x="wd2" y="hd2"/>
              </a:cxn>
              <a:cxn ang="5400000">
                <a:pos x="wd2" y="hd2"/>
              </a:cxn>
              <a:cxn ang="10800000">
                <a:pos x="wd2" y="hd2"/>
              </a:cxn>
              <a:cxn ang="16200000">
                <a:pos x="wd2" y="hd2"/>
              </a:cxn>
            </a:cxnLst>
            <a:rect l="0" t="0" r="r" b="b"/>
            <a:pathLst>
              <a:path w="21600" h="21600" extrusionOk="0">
                <a:moveTo>
                  <a:pt x="10648" y="21600"/>
                </a:moveTo>
                <a:cubicBezTo>
                  <a:pt x="4868" y="21600"/>
                  <a:pt x="0" y="16732"/>
                  <a:pt x="0" y="10952"/>
                </a:cubicBezTo>
                <a:cubicBezTo>
                  <a:pt x="0" y="4868"/>
                  <a:pt x="4868" y="0"/>
                  <a:pt x="10648" y="0"/>
                </a:cubicBezTo>
                <a:cubicBezTo>
                  <a:pt x="16732" y="0"/>
                  <a:pt x="21600" y="4868"/>
                  <a:pt x="21600" y="10952"/>
                </a:cubicBezTo>
                <a:cubicBezTo>
                  <a:pt x="21600" y="16732"/>
                  <a:pt x="16732" y="21600"/>
                  <a:pt x="1064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6" name="Shape 3266"/>
          <p:cNvSpPr/>
          <p:nvPr/>
        </p:nvSpPr>
        <p:spPr>
          <a:xfrm>
            <a:off x="8966108" y="4318297"/>
            <a:ext cx="50443" cy="50438"/>
          </a:xfrm>
          <a:custGeom>
            <a:avLst/>
            <a:gdLst/>
            <a:ahLst/>
            <a:cxnLst>
              <a:cxn ang="0">
                <a:pos x="wd2" y="hd2"/>
              </a:cxn>
              <a:cxn ang="5400000">
                <a:pos x="wd2" y="hd2"/>
              </a:cxn>
              <a:cxn ang="10800000">
                <a:pos x="wd2" y="hd2"/>
              </a:cxn>
              <a:cxn ang="16200000">
                <a:pos x="wd2" y="hd2"/>
              </a:cxn>
            </a:cxnLst>
            <a:rect l="0" t="0" r="r" b="b"/>
            <a:pathLst>
              <a:path w="21600" h="21600" extrusionOk="0">
                <a:moveTo>
                  <a:pt x="10723" y="21600"/>
                </a:moveTo>
                <a:cubicBezTo>
                  <a:pt x="4749" y="21600"/>
                  <a:pt x="0" y="16627"/>
                  <a:pt x="0" y="10722"/>
                </a:cubicBezTo>
                <a:cubicBezTo>
                  <a:pt x="0" y="4817"/>
                  <a:pt x="4749" y="0"/>
                  <a:pt x="10723" y="0"/>
                </a:cubicBezTo>
                <a:cubicBezTo>
                  <a:pt x="16851" y="0"/>
                  <a:pt x="21600" y="4817"/>
                  <a:pt x="21600" y="10722"/>
                </a:cubicBezTo>
                <a:cubicBezTo>
                  <a:pt x="21600" y="16627"/>
                  <a:pt x="16851" y="21600"/>
                  <a:pt x="1072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7" name="Shape 3267"/>
          <p:cNvSpPr/>
          <p:nvPr/>
        </p:nvSpPr>
        <p:spPr>
          <a:xfrm>
            <a:off x="9055008" y="4356398"/>
            <a:ext cx="50441" cy="50440"/>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4937" y="21600"/>
                  <a:pt x="0" y="16663"/>
                  <a:pt x="0" y="10800"/>
                </a:cubicBezTo>
                <a:cubicBezTo>
                  <a:pt x="0" y="4937"/>
                  <a:pt x="4937" y="0"/>
                  <a:pt x="10800" y="0"/>
                </a:cubicBezTo>
                <a:cubicBezTo>
                  <a:pt x="16663" y="0"/>
                  <a:pt x="21600" y="4937"/>
                  <a:pt x="21600" y="10800"/>
                </a:cubicBezTo>
                <a:cubicBezTo>
                  <a:pt x="21600" y="16663"/>
                  <a:pt x="16663"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8" name="Shape 3268"/>
          <p:cNvSpPr/>
          <p:nvPr/>
        </p:nvSpPr>
        <p:spPr>
          <a:xfrm>
            <a:off x="9143908" y="4280198"/>
            <a:ext cx="50446" cy="50438"/>
          </a:xfrm>
          <a:custGeom>
            <a:avLst/>
            <a:gdLst/>
            <a:ahLst/>
            <a:cxnLst>
              <a:cxn ang="0">
                <a:pos x="wd2" y="hd2"/>
              </a:cxn>
              <a:cxn ang="5400000">
                <a:pos x="wd2" y="hd2"/>
              </a:cxn>
              <a:cxn ang="10800000">
                <a:pos x="wd2" y="hd2"/>
              </a:cxn>
              <a:cxn ang="16200000">
                <a:pos x="wd2" y="hd2"/>
              </a:cxn>
            </a:cxnLst>
            <a:rect l="0" t="0" r="r" b="b"/>
            <a:pathLst>
              <a:path w="21600" h="21600" extrusionOk="0">
                <a:moveTo>
                  <a:pt x="10952" y="21600"/>
                </a:moveTo>
                <a:cubicBezTo>
                  <a:pt x="4868" y="21600"/>
                  <a:pt x="0" y="16783"/>
                  <a:pt x="0" y="10878"/>
                </a:cubicBezTo>
                <a:cubicBezTo>
                  <a:pt x="0" y="4817"/>
                  <a:pt x="4868" y="0"/>
                  <a:pt x="10952" y="0"/>
                </a:cubicBezTo>
                <a:cubicBezTo>
                  <a:pt x="16732" y="0"/>
                  <a:pt x="21600" y="4817"/>
                  <a:pt x="21600" y="10878"/>
                </a:cubicBezTo>
                <a:cubicBezTo>
                  <a:pt x="21600" y="16783"/>
                  <a:pt x="16732" y="21600"/>
                  <a:pt x="109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69" name="Shape 3269"/>
          <p:cNvSpPr/>
          <p:nvPr/>
        </p:nvSpPr>
        <p:spPr>
          <a:xfrm>
            <a:off x="8899542" y="4291298"/>
            <a:ext cx="286969" cy="155228"/>
          </a:xfrm>
          <a:custGeom>
            <a:avLst/>
            <a:gdLst/>
            <a:ahLst/>
            <a:cxnLst>
              <a:cxn ang="0">
                <a:pos x="wd2" y="hd2"/>
              </a:cxn>
              <a:cxn ang="5400000">
                <a:pos x="wd2" y="hd2"/>
              </a:cxn>
              <a:cxn ang="10800000">
                <a:pos x="wd2" y="hd2"/>
              </a:cxn>
              <a:cxn ang="16200000">
                <a:pos x="wd2" y="hd2"/>
              </a:cxn>
            </a:cxnLst>
            <a:rect l="0" t="0" r="r" b="b"/>
            <a:pathLst>
              <a:path w="21363" h="21383" extrusionOk="0">
                <a:moveTo>
                  <a:pt x="949" y="21383"/>
                </a:moveTo>
                <a:cubicBezTo>
                  <a:pt x="734" y="21383"/>
                  <a:pt x="492" y="21284"/>
                  <a:pt x="331" y="20987"/>
                </a:cubicBezTo>
                <a:cubicBezTo>
                  <a:pt x="-72" y="20343"/>
                  <a:pt x="-126" y="19302"/>
                  <a:pt x="277" y="18559"/>
                </a:cubicBezTo>
                <a:lnTo>
                  <a:pt x="6537" y="5678"/>
                </a:lnTo>
                <a:cubicBezTo>
                  <a:pt x="6752" y="5133"/>
                  <a:pt x="7208" y="4935"/>
                  <a:pt x="7611" y="5233"/>
                </a:cubicBezTo>
                <a:lnTo>
                  <a:pt x="13307" y="9939"/>
                </a:lnTo>
                <a:lnTo>
                  <a:pt x="19835" y="427"/>
                </a:lnTo>
                <a:cubicBezTo>
                  <a:pt x="20238" y="-217"/>
                  <a:pt x="20802" y="-118"/>
                  <a:pt x="21152" y="625"/>
                </a:cubicBezTo>
                <a:cubicBezTo>
                  <a:pt x="21474" y="1368"/>
                  <a:pt x="21420" y="2508"/>
                  <a:pt x="21044" y="3152"/>
                </a:cubicBezTo>
                <a:lnTo>
                  <a:pt x="14032" y="13308"/>
                </a:lnTo>
                <a:cubicBezTo>
                  <a:pt x="13764" y="13754"/>
                  <a:pt x="13414" y="13853"/>
                  <a:pt x="13065" y="13605"/>
                </a:cubicBezTo>
                <a:lnTo>
                  <a:pt x="7450" y="8998"/>
                </a:lnTo>
                <a:lnTo>
                  <a:pt x="1647" y="20888"/>
                </a:lnTo>
                <a:cubicBezTo>
                  <a:pt x="1459" y="21284"/>
                  <a:pt x="1190" y="21383"/>
                  <a:pt x="949" y="2138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0" name="Shape 3270"/>
          <p:cNvSpPr/>
          <p:nvPr/>
        </p:nvSpPr>
        <p:spPr>
          <a:xfrm>
            <a:off x="11899808" y="3314998"/>
            <a:ext cx="75842" cy="75843"/>
          </a:xfrm>
          <a:custGeom>
            <a:avLst/>
            <a:gdLst/>
            <a:ahLst/>
            <a:cxnLst>
              <a:cxn ang="0">
                <a:pos x="wd2" y="hd2"/>
              </a:cxn>
              <a:cxn ang="5400000">
                <a:pos x="wd2" y="hd2"/>
              </a:cxn>
              <a:cxn ang="10800000">
                <a:pos x="wd2" y="hd2"/>
              </a:cxn>
              <a:cxn ang="16200000">
                <a:pos x="wd2" y="hd2"/>
              </a:cxn>
            </a:cxnLst>
            <a:rect l="0" t="0" r="r" b="b"/>
            <a:pathLst>
              <a:path w="21600" h="21600" extrusionOk="0">
                <a:moveTo>
                  <a:pt x="10749" y="7132"/>
                </a:moveTo>
                <a:cubicBezTo>
                  <a:pt x="8804" y="7132"/>
                  <a:pt x="7064" y="8864"/>
                  <a:pt x="7064" y="10800"/>
                </a:cubicBezTo>
                <a:cubicBezTo>
                  <a:pt x="7064" y="12736"/>
                  <a:pt x="8804" y="14468"/>
                  <a:pt x="10749" y="14468"/>
                </a:cubicBezTo>
                <a:cubicBezTo>
                  <a:pt x="12694" y="14468"/>
                  <a:pt x="14434" y="12736"/>
                  <a:pt x="14434" y="10800"/>
                </a:cubicBezTo>
                <a:cubicBezTo>
                  <a:pt x="14434" y="8864"/>
                  <a:pt x="12694" y="7132"/>
                  <a:pt x="10749" y="7132"/>
                </a:cubicBezTo>
                <a:close/>
                <a:moveTo>
                  <a:pt x="10749" y="21600"/>
                </a:moveTo>
                <a:cubicBezTo>
                  <a:pt x="4709" y="21600"/>
                  <a:pt x="0" y="16608"/>
                  <a:pt x="0" y="10800"/>
                </a:cubicBezTo>
                <a:cubicBezTo>
                  <a:pt x="0" y="4687"/>
                  <a:pt x="4709" y="0"/>
                  <a:pt x="10749" y="0"/>
                </a:cubicBezTo>
                <a:cubicBezTo>
                  <a:pt x="16891" y="0"/>
                  <a:pt x="21600" y="4687"/>
                  <a:pt x="21600" y="10800"/>
                </a:cubicBezTo>
                <a:cubicBezTo>
                  <a:pt x="21600" y="16608"/>
                  <a:pt x="16891" y="21600"/>
                  <a:pt x="1074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1" name="Shape 3271"/>
          <p:cNvSpPr/>
          <p:nvPr/>
        </p:nvSpPr>
        <p:spPr>
          <a:xfrm>
            <a:off x="11709307" y="3276898"/>
            <a:ext cx="304442" cy="304441"/>
          </a:xfrm>
          <a:custGeom>
            <a:avLst/>
            <a:gdLst/>
            <a:ahLst/>
            <a:cxnLst>
              <a:cxn ang="0">
                <a:pos x="wd2" y="hd2"/>
              </a:cxn>
              <a:cxn ang="5400000">
                <a:pos x="wd2" y="hd2"/>
              </a:cxn>
              <a:cxn ang="10800000">
                <a:pos x="wd2" y="hd2"/>
              </a:cxn>
              <a:cxn ang="16200000">
                <a:pos x="wd2" y="hd2"/>
              </a:cxn>
            </a:cxnLst>
            <a:rect l="0" t="0" r="r" b="b"/>
            <a:pathLst>
              <a:path w="21600" h="21600" extrusionOk="0">
                <a:moveTo>
                  <a:pt x="12598" y="1785"/>
                </a:moveTo>
                <a:cubicBezTo>
                  <a:pt x="12368" y="1785"/>
                  <a:pt x="11884" y="1989"/>
                  <a:pt x="11731" y="2168"/>
                </a:cubicBezTo>
                <a:lnTo>
                  <a:pt x="1785" y="11705"/>
                </a:lnTo>
                <a:lnTo>
                  <a:pt x="9895" y="19815"/>
                </a:lnTo>
                <a:lnTo>
                  <a:pt x="19432" y="9869"/>
                </a:lnTo>
                <a:cubicBezTo>
                  <a:pt x="19611" y="9716"/>
                  <a:pt x="19815" y="9232"/>
                  <a:pt x="19815" y="9002"/>
                </a:cubicBezTo>
                <a:lnTo>
                  <a:pt x="19815" y="1785"/>
                </a:lnTo>
                <a:lnTo>
                  <a:pt x="12598" y="1785"/>
                </a:lnTo>
                <a:close/>
                <a:moveTo>
                  <a:pt x="9895" y="21600"/>
                </a:moveTo>
                <a:cubicBezTo>
                  <a:pt x="9410" y="21600"/>
                  <a:pt x="8977" y="21370"/>
                  <a:pt x="8645" y="21064"/>
                </a:cubicBezTo>
                <a:lnTo>
                  <a:pt x="561" y="12955"/>
                </a:lnTo>
                <a:cubicBezTo>
                  <a:pt x="179" y="12623"/>
                  <a:pt x="0" y="12190"/>
                  <a:pt x="0" y="11705"/>
                </a:cubicBezTo>
                <a:cubicBezTo>
                  <a:pt x="0" y="11221"/>
                  <a:pt x="179" y="10736"/>
                  <a:pt x="561" y="10430"/>
                </a:cubicBezTo>
                <a:lnTo>
                  <a:pt x="10430" y="867"/>
                </a:lnTo>
                <a:cubicBezTo>
                  <a:pt x="10966" y="383"/>
                  <a:pt x="11884" y="0"/>
                  <a:pt x="12598" y="0"/>
                </a:cubicBezTo>
                <a:lnTo>
                  <a:pt x="19815" y="0"/>
                </a:lnTo>
                <a:cubicBezTo>
                  <a:pt x="20784" y="0"/>
                  <a:pt x="21600" y="816"/>
                  <a:pt x="21600" y="1785"/>
                </a:cubicBezTo>
                <a:lnTo>
                  <a:pt x="21600" y="9002"/>
                </a:lnTo>
                <a:cubicBezTo>
                  <a:pt x="21600" y="9716"/>
                  <a:pt x="21217" y="10634"/>
                  <a:pt x="20682" y="11170"/>
                </a:cubicBezTo>
                <a:lnTo>
                  <a:pt x="11195" y="21064"/>
                </a:lnTo>
                <a:cubicBezTo>
                  <a:pt x="10864" y="21370"/>
                  <a:pt x="10379" y="21600"/>
                  <a:pt x="9895"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2" name="Shape 3272"/>
          <p:cNvSpPr/>
          <p:nvPr/>
        </p:nvSpPr>
        <p:spPr>
          <a:xfrm>
            <a:off x="10864388" y="3441666"/>
            <a:ext cx="33345" cy="49185"/>
          </a:xfrm>
          <a:custGeom>
            <a:avLst/>
            <a:gdLst/>
            <a:ahLst/>
            <a:cxnLst>
              <a:cxn ang="0">
                <a:pos x="wd2" y="hd2"/>
              </a:cxn>
              <a:cxn ang="5400000">
                <a:pos x="wd2" y="hd2"/>
              </a:cxn>
              <a:cxn ang="10800000">
                <a:pos x="wd2" y="hd2"/>
              </a:cxn>
              <a:cxn ang="16200000">
                <a:pos x="wd2" y="hd2"/>
              </a:cxn>
            </a:cxnLst>
            <a:rect l="0" t="0" r="r" b="b"/>
            <a:pathLst>
              <a:path w="20840" h="21062" extrusionOk="0">
                <a:moveTo>
                  <a:pt x="13109" y="21062"/>
                </a:moveTo>
                <a:cubicBezTo>
                  <a:pt x="8335" y="21062"/>
                  <a:pt x="4924" y="18748"/>
                  <a:pt x="4924" y="15508"/>
                </a:cubicBezTo>
                <a:cubicBezTo>
                  <a:pt x="4924" y="13502"/>
                  <a:pt x="4015" y="10262"/>
                  <a:pt x="2651" y="9336"/>
                </a:cubicBezTo>
                <a:cubicBezTo>
                  <a:pt x="-760" y="7331"/>
                  <a:pt x="-760" y="3782"/>
                  <a:pt x="1968" y="1776"/>
                </a:cubicBezTo>
                <a:cubicBezTo>
                  <a:pt x="5379" y="-538"/>
                  <a:pt x="10154" y="-538"/>
                  <a:pt x="13564" y="1468"/>
                </a:cubicBezTo>
                <a:cubicBezTo>
                  <a:pt x="20840" y="5942"/>
                  <a:pt x="20840" y="14119"/>
                  <a:pt x="20840" y="15508"/>
                </a:cubicBezTo>
                <a:cubicBezTo>
                  <a:pt x="20840" y="18748"/>
                  <a:pt x="17429" y="21062"/>
                  <a:pt x="13109" y="2106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3" name="Shape 3273"/>
          <p:cNvSpPr/>
          <p:nvPr/>
        </p:nvSpPr>
        <p:spPr>
          <a:xfrm>
            <a:off x="10947308" y="3441649"/>
            <a:ext cx="33294" cy="49207"/>
          </a:xfrm>
          <a:custGeom>
            <a:avLst/>
            <a:gdLst/>
            <a:ahLst/>
            <a:cxnLst>
              <a:cxn ang="0">
                <a:pos x="wd2" y="hd2"/>
              </a:cxn>
              <a:cxn ang="5400000">
                <a:pos x="wd2" y="hd2"/>
              </a:cxn>
              <a:cxn ang="10800000">
                <a:pos x="wd2" y="hd2"/>
              </a:cxn>
              <a:cxn ang="16200000">
                <a:pos x="wd2" y="hd2"/>
              </a:cxn>
            </a:cxnLst>
            <a:rect l="0" t="0" r="r" b="b"/>
            <a:pathLst>
              <a:path w="20807" h="21070" extrusionOk="0">
                <a:moveTo>
                  <a:pt x="8185" y="21070"/>
                </a:moveTo>
                <a:cubicBezTo>
                  <a:pt x="3411" y="21070"/>
                  <a:pt x="0" y="18484"/>
                  <a:pt x="0" y="15594"/>
                </a:cubicBezTo>
                <a:cubicBezTo>
                  <a:pt x="0" y="13921"/>
                  <a:pt x="455" y="5859"/>
                  <a:pt x="7731" y="1447"/>
                </a:cubicBezTo>
                <a:cubicBezTo>
                  <a:pt x="10459" y="-530"/>
                  <a:pt x="15916" y="-530"/>
                  <a:pt x="18644" y="1752"/>
                </a:cubicBezTo>
                <a:cubicBezTo>
                  <a:pt x="21600" y="4033"/>
                  <a:pt x="21600" y="7228"/>
                  <a:pt x="18189" y="9509"/>
                </a:cubicBezTo>
                <a:cubicBezTo>
                  <a:pt x="17280" y="10118"/>
                  <a:pt x="15916" y="13312"/>
                  <a:pt x="15916" y="15594"/>
                </a:cubicBezTo>
                <a:cubicBezTo>
                  <a:pt x="15916" y="18484"/>
                  <a:pt x="12505" y="21070"/>
                  <a:pt x="8185" y="2107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4" name="Shape 3274"/>
          <p:cNvSpPr/>
          <p:nvPr/>
        </p:nvSpPr>
        <p:spPr>
          <a:xfrm>
            <a:off x="10820307" y="3276898"/>
            <a:ext cx="113942" cy="190141"/>
          </a:xfrm>
          <a:custGeom>
            <a:avLst/>
            <a:gdLst/>
            <a:ahLst/>
            <a:cxnLst>
              <a:cxn ang="0">
                <a:pos x="wd2" y="hd2"/>
              </a:cxn>
              <a:cxn ang="5400000">
                <a:pos x="wd2" y="hd2"/>
              </a:cxn>
              <a:cxn ang="10800000">
                <a:pos x="wd2" y="hd2"/>
              </a:cxn>
              <a:cxn ang="16200000">
                <a:pos x="wd2" y="hd2"/>
              </a:cxn>
            </a:cxnLst>
            <a:rect l="0" t="0" r="r" b="b"/>
            <a:pathLst>
              <a:path w="21600" h="21600" extrusionOk="0">
                <a:moveTo>
                  <a:pt x="10562" y="21600"/>
                </a:moveTo>
                <a:cubicBezTo>
                  <a:pt x="10153" y="21600"/>
                  <a:pt x="9676" y="21518"/>
                  <a:pt x="9267" y="21355"/>
                </a:cubicBezTo>
                <a:cubicBezTo>
                  <a:pt x="3203" y="18742"/>
                  <a:pt x="0" y="15394"/>
                  <a:pt x="0" y="11515"/>
                </a:cubicBezTo>
                <a:cubicBezTo>
                  <a:pt x="0" y="5186"/>
                  <a:pt x="8654" y="0"/>
                  <a:pt x="19351" y="0"/>
                </a:cubicBezTo>
                <a:cubicBezTo>
                  <a:pt x="20578" y="0"/>
                  <a:pt x="21600" y="612"/>
                  <a:pt x="21600" y="1470"/>
                </a:cubicBezTo>
                <a:cubicBezTo>
                  <a:pt x="21600" y="2246"/>
                  <a:pt x="20578" y="2858"/>
                  <a:pt x="19351" y="2858"/>
                </a:cubicBezTo>
                <a:cubicBezTo>
                  <a:pt x="11447" y="2858"/>
                  <a:pt x="4906" y="6737"/>
                  <a:pt x="4906" y="11515"/>
                </a:cubicBezTo>
                <a:cubicBezTo>
                  <a:pt x="4906" y="15108"/>
                  <a:pt x="8790" y="17639"/>
                  <a:pt x="11992" y="19028"/>
                </a:cubicBezTo>
                <a:cubicBezTo>
                  <a:pt x="13151" y="19436"/>
                  <a:pt x="13287" y="20416"/>
                  <a:pt x="12606" y="20988"/>
                </a:cubicBezTo>
                <a:cubicBezTo>
                  <a:pt x="12129" y="21437"/>
                  <a:pt x="11447" y="21600"/>
                  <a:pt x="1056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5" name="Shape 3275"/>
          <p:cNvSpPr/>
          <p:nvPr/>
        </p:nvSpPr>
        <p:spPr>
          <a:xfrm>
            <a:off x="10909208" y="3276898"/>
            <a:ext cx="113942" cy="190141"/>
          </a:xfrm>
          <a:custGeom>
            <a:avLst/>
            <a:gdLst/>
            <a:ahLst/>
            <a:cxnLst>
              <a:cxn ang="0">
                <a:pos x="wd2" y="hd2"/>
              </a:cxn>
              <a:cxn ang="5400000">
                <a:pos x="wd2" y="hd2"/>
              </a:cxn>
              <a:cxn ang="10800000">
                <a:pos x="wd2" y="hd2"/>
              </a:cxn>
              <a:cxn ang="16200000">
                <a:pos x="wd2" y="hd2"/>
              </a:cxn>
            </a:cxnLst>
            <a:rect l="0" t="0" r="r" b="b"/>
            <a:pathLst>
              <a:path w="21600" h="21600" extrusionOk="0">
                <a:moveTo>
                  <a:pt x="11038" y="21600"/>
                </a:moveTo>
                <a:cubicBezTo>
                  <a:pt x="10289" y="21600"/>
                  <a:pt x="9608" y="21437"/>
                  <a:pt x="8994" y="20988"/>
                </a:cubicBezTo>
                <a:cubicBezTo>
                  <a:pt x="8313" y="20416"/>
                  <a:pt x="8585" y="19436"/>
                  <a:pt x="9608" y="19028"/>
                </a:cubicBezTo>
                <a:cubicBezTo>
                  <a:pt x="12946" y="17639"/>
                  <a:pt x="16830" y="15108"/>
                  <a:pt x="16830" y="11515"/>
                </a:cubicBezTo>
                <a:cubicBezTo>
                  <a:pt x="16830" y="6737"/>
                  <a:pt x="10289" y="2858"/>
                  <a:pt x="2453" y="2858"/>
                </a:cubicBezTo>
                <a:cubicBezTo>
                  <a:pt x="1022" y="2858"/>
                  <a:pt x="0" y="2246"/>
                  <a:pt x="0" y="1470"/>
                </a:cubicBezTo>
                <a:cubicBezTo>
                  <a:pt x="0" y="612"/>
                  <a:pt x="1022" y="0"/>
                  <a:pt x="2453" y="0"/>
                </a:cubicBezTo>
                <a:cubicBezTo>
                  <a:pt x="12946" y="0"/>
                  <a:pt x="21600" y="5186"/>
                  <a:pt x="21600" y="11515"/>
                </a:cubicBezTo>
                <a:cubicBezTo>
                  <a:pt x="21600" y="15394"/>
                  <a:pt x="18397" y="18742"/>
                  <a:pt x="12469" y="21355"/>
                </a:cubicBezTo>
                <a:cubicBezTo>
                  <a:pt x="12061" y="21518"/>
                  <a:pt x="11447" y="21600"/>
                  <a:pt x="1103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6" name="Shape 3276"/>
          <p:cNvSpPr/>
          <p:nvPr/>
        </p:nvSpPr>
        <p:spPr>
          <a:xfrm>
            <a:off x="10871108" y="3467398"/>
            <a:ext cx="63140" cy="115527"/>
          </a:xfrm>
          <a:custGeom>
            <a:avLst/>
            <a:gdLst/>
            <a:ahLst/>
            <a:cxnLst>
              <a:cxn ang="0">
                <a:pos x="wd2" y="hd2"/>
              </a:cxn>
              <a:cxn ang="5400000">
                <a:pos x="wd2" y="hd2"/>
              </a:cxn>
              <a:cxn ang="10800000">
                <a:pos x="wd2" y="hd2"/>
              </a:cxn>
              <a:cxn ang="16200000">
                <a:pos x="wd2" y="hd2"/>
              </a:cxn>
            </a:cxnLst>
            <a:rect l="0" t="0" r="r" b="b"/>
            <a:pathLst>
              <a:path w="21600" h="21600" extrusionOk="0">
                <a:moveTo>
                  <a:pt x="17527" y="21600"/>
                </a:moveTo>
                <a:cubicBezTo>
                  <a:pt x="5307" y="21600"/>
                  <a:pt x="864" y="17010"/>
                  <a:pt x="0" y="14580"/>
                </a:cubicBezTo>
                <a:cubicBezTo>
                  <a:pt x="0" y="14445"/>
                  <a:pt x="0" y="14310"/>
                  <a:pt x="0" y="14175"/>
                </a:cubicBezTo>
                <a:lnTo>
                  <a:pt x="0" y="2295"/>
                </a:lnTo>
                <a:cubicBezTo>
                  <a:pt x="0" y="1012"/>
                  <a:pt x="1851" y="0"/>
                  <a:pt x="4443" y="0"/>
                </a:cubicBezTo>
                <a:cubicBezTo>
                  <a:pt x="6789" y="0"/>
                  <a:pt x="8640" y="1012"/>
                  <a:pt x="8640" y="2295"/>
                </a:cubicBezTo>
                <a:lnTo>
                  <a:pt x="8640" y="13838"/>
                </a:lnTo>
                <a:cubicBezTo>
                  <a:pt x="9134" y="14580"/>
                  <a:pt x="10738" y="16875"/>
                  <a:pt x="17527" y="16875"/>
                </a:cubicBezTo>
                <a:cubicBezTo>
                  <a:pt x="19749" y="16875"/>
                  <a:pt x="21600" y="17888"/>
                  <a:pt x="21600" y="19170"/>
                </a:cubicBezTo>
                <a:cubicBezTo>
                  <a:pt x="21600" y="20453"/>
                  <a:pt x="19749" y="21600"/>
                  <a:pt x="1752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7" name="Shape 3277"/>
          <p:cNvSpPr/>
          <p:nvPr/>
        </p:nvSpPr>
        <p:spPr>
          <a:xfrm>
            <a:off x="10909208" y="3467398"/>
            <a:ext cx="63140" cy="115527"/>
          </a:xfrm>
          <a:custGeom>
            <a:avLst/>
            <a:gdLst/>
            <a:ahLst/>
            <a:cxnLst>
              <a:cxn ang="0">
                <a:pos x="wd2" y="hd2"/>
              </a:cxn>
              <a:cxn ang="5400000">
                <a:pos x="wd2" y="hd2"/>
              </a:cxn>
              <a:cxn ang="10800000">
                <a:pos x="wd2" y="hd2"/>
              </a:cxn>
              <a:cxn ang="16200000">
                <a:pos x="wd2" y="hd2"/>
              </a:cxn>
            </a:cxnLst>
            <a:rect l="0" t="0" r="r" b="b"/>
            <a:pathLst>
              <a:path w="21600" h="21600" extrusionOk="0">
                <a:moveTo>
                  <a:pt x="4443" y="21600"/>
                </a:moveTo>
                <a:cubicBezTo>
                  <a:pt x="1851" y="21600"/>
                  <a:pt x="0" y="20453"/>
                  <a:pt x="0" y="19170"/>
                </a:cubicBezTo>
                <a:cubicBezTo>
                  <a:pt x="0" y="17888"/>
                  <a:pt x="1851" y="16875"/>
                  <a:pt x="4443" y="16875"/>
                </a:cubicBezTo>
                <a:cubicBezTo>
                  <a:pt x="11109" y="16875"/>
                  <a:pt x="12713" y="14580"/>
                  <a:pt x="12960" y="13838"/>
                </a:cubicBezTo>
                <a:lnTo>
                  <a:pt x="12960" y="2295"/>
                </a:lnTo>
                <a:cubicBezTo>
                  <a:pt x="12960" y="1012"/>
                  <a:pt x="14811" y="0"/>
                  <a:pt x="17403" y="0"/>
                </a:cubicBezTo>
                <a:cubicBezTo>
                  <a:pt x="19749" y="0"/>
                  <a:pt x="21600" y="1012"/>
                  <a:pt x="21600" y="2295"/>
                </a:cubicBezTo>
                <a:lnTo>
                  <a:pt x="21600" y="14175"/>
                </a:lnTo>
                <a:cubicBezTo>
                  <a:pt x="21600" y="14310"/>
                  <a:pt x="21600" y="14445"/>
                  <a:pt x="21600" y="14580"/>
                </a:cubicBezTo>
                <a:cubicBezTo>
                  <a:pt x="20736" y="17010"/>
                  <a:pt x="16293" y="21600"/>
                  <a:pt x="444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8" name="Shape 3278"/>
          <p:cNvSpPr/>
          <p:nvPr/>
        </p:nvSpPr>
        <p:spPr>
          <a:xfrm>
            <a:off x="10871134" y="3483478"/>
            <a:ext cx="100852" cy="34366"/>
          </a:xfrm>
          <a:custGeom>
            <a:avLst/>
            <a:gdLst/>
            <a:ahLst/>
            <a:cxnLst>
              <a:cxn ang="0">
                <a:pos x="wd2" y="hd2"/>
              </a:cxn>
              <a:cxn ang="5400000">
                <a:pos x="wd2" y="hd2"/>
              </a:cxn>
              <a:cxn ang="10800000">
                <a:pos x="wd2" y="hd2"/>
              </a:cxn>
              <a:cxn ang="16200000">
                <a:pos x="wd2" y="hd2"/>
              </a:cxn>
            </a:cxnLst>
            <a:rect l="0" t="0" r="r" b="b"/>
            <a:pathLst>
              <a:path w="20862" h="20529" extrusionOk="0">
                <a:moveTo>
                  <a:pt x="10800" y="20529"/>
                </a:moveTo>
                <a:cubicBezTo>
                  <a:pt x="5456" y="20529"/>
                  <a:pt x="1522" y="14176"/>
                  <a:pt x="1373" y="13753"/>
                </a:cubicBezTo>
                <a:cubicBezTo>
                  <a:pt x="111" y="12058"/>
                  <a:pt x="-334" y="7611"/>
                  <a:pt x="260" y="4011"/>
                </a:cubicBezTo>
                <a:cubicBezTo>
                  <a:pt x="928" y="411"/>
                  <a:pt x="2635" y="-1071"/>
                  <a:pt x="3897" y="835"/>
                </a:cubicBezTo>
                <a:cubicBezTo>
                  <a:pt x="4194" y="1258"/>
                  <a:pt x="10652" y="11211"/>
                  <a:pt x="17035" y="835"/>
                </a:cubicBezTo>
                <a:cubicBezTo>
                  <a:pt x="18297" y="-1071"/>
                  <a:pt x="19856" y="411"/>
                  <a:pt x="20450" y="4011"/>
                </a:cubicBezTo>
                <a:cubicBezTo>
                  <a:pt x="21266" y="7611"/>
                  <a:pt x="20821" y="12058"/>
                  <a:pt x="19559" y="13753"/>
                </a:cubicBezTo>
                <a:cubicBezTo>
                  <a:pt x="16367" y="18835"/>
                  <a:pt x="13398" y="20529"/>
                  <a:pt x="10800" y="2052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79" name="Shape 3279"/>
          <p:cNvSpPr/>
          <p:nvPr/>
        </p:nvSpPr>
        <p:spPr>
          <a:xfrm>
            <a:off x="12677683" y="5292517"/>
            <a:ext cx="268162" cy="268433"/>
          </a:xfrm>
          <a:custGeom>
            <a:avLst/>
            <a:gdLst/>
            <a:ahLst/>
            <a:cxnLst>
              <a:cxn ang="0">
                <a:pos x="wd2" y="hd2"/>
              </a:cxn>
              <a:cxn ang="5400000">
                <a:pos x="wd2" y="hd2"/>
              </a:cxn>
              <a:cxn ang="10800000">
                <a:pos x="wd2" y="hd2"/>
              </a:cxn>
              <a:cxn ang="16200000">
                <a:pos x="wd2" y="hd2"/>
              </a:cxn>
            </a:cxnLst>
            <a:rect l="0" t="0" r="r" b="b"/>
            <a:pathLst>
              <a:path w="21492" h="21513" extrusionOk="0">
                <a:moveTo>
                  <a:pt x="4222" y="21513"/>
                </a:moveTo>
                <a:cubicBezTo>
                  <a:pt x="3904" y="21513"/>
                  <a:pt x="3672" y="21368"/>
                  <a:pt x="3470" y="21195"/>
                </a:cubicBezTo>
                <a:lnTo>
                  <a:pt x="289" y="18014"/>
                </a:lnTo>
                <a:cubicBezTo>
                  <a:pt x="116" y="17841"/>
                  <a:pt x="0" y="17523"/>
                  <a:pt x="0" y="17291"/>
                </a:cubicBezTo>
                <a:cubicBezTo>
                  <a:pt x="0" y="17031"/>
                  <a:pt x="116" y="16742"/>
                  <a:pt x="289" y="16540"/>
                </a:cubicBezTo>
                <a:lnTo>
                  <a:pt x="16569" y="260"/>
                </a:lnTo>
                <a:cubicBezTo>
                  <a:pt x="16945" y="-87"/>
                  <a:pt x="17610" y="-87"/>
                  <a:pt x="17986" y="260"/>
                </a:cubicBezTo>
                <a:cubicBezTo>
                  <a:pt x="18419" y="694"/>
                  <a:pt x="18419" y="1301"/>
                  <a:pt x="17986" y="1735"/>
                </a:cubicBezTo>
                <a:lnTo>
                  <a:pt x="2429" y="17291"/>
                </a:lnTo>
                <a:lnTo>
                  <a:pt x="4222" y="18997"/>
                </a:lnTo>
                <a:lnTo>
                  <a:pt x="19749" y="3441"/>
                </a:lnTo>
                <a:cubicBezTo>
                  <a:pt x="20125" y="3094"/>
                  <a:pt x="20790" y="3094"/>
                  <a:pt x="21166" y="3441"/>
                </a:cubicBezTo>
                <a:cubicBezTo>
                  <a:pt x="21600" y="3874"/>
                  <a:pt x="21600" y="4482"/>
                  <a:pt x="21166" y="4915"/>
                </a:cubicBezTo>
                <a:lnTo>
                  <a:pt x="4887" y="21195"/>
                </a:lnTo>
                <a:cubicBezTo>
                  <a:pt x="4713" y="21368"/>
                  <a:pt x="4453" y="21513"/>
                  <a:pt x="4222" y="2151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0" name="Shape 3280"/>
          <p:cNvSpPr/>
          <p:nvPr/>
        </p:nvSpPr>
        <p:spPr>
          <a:xfrm>
            <a:off x="12648487" y="5495028"/>
            <a:ext cx="93527" cy="92910"/>
          </a:xfrm>
          <a:custGeom>
            <a:avLst/>
            <a:gdLst/>
            <a:ahLst/>
            <a:cxnLst>
              <a:cxn ang="0">
                <a:pos x="wd2" y="hd2"/>
              </a:cxn>
              <a:cxn ang="5400000">
                <a:pos x="wd2" y="hd2"/>
              </a:cxn>
              <a:cxn ang="10800000">
                <a:pos x="wd2" y="hd2"/>
              </a:cxn>
              <a:cxn ang="16200000">
                <a:pos x="wd2" y="hd2"/>
              </a:cxn>
            </a:cxnLst>
            <a:rect l="0" t="0" r="r" b="b"/>
            <a:pathLst>
              <a:path w="20940" h="21149" extrusionOk="0">
                <a:moveTo>
                  <a:pt x="2858" y="21149"/>
                </a:moveTo>
                <a:cubicBezTo>
                  <a:pt x="2211" y="21149"/>
                  <a:pt x="1321" y="20985"/>
                  <a:pt x="836" y="20246"/>
                </a:cubicBezTo>
                <a:cubicBezTo>
                  <a:pt x="-54" y="19589"/>
                  <a:pt x="-216" y="18192"/>
                  <a:pt x="269" y="17125"/>
                </a:cubicBezTo>
                <a:lnTo>
                  <a:pt x="6499" y="1849"/>
                </a:lnTo>
                <a:cubicBezTo>
                  <a:pt x="7146" y="288"/>
                  <a:pt x="8845" y="-451"/>
                  <a:pt x="10220" y="288"/>
                </a:cubicBezTo>
                <a:cubicBezTo>
                  <a:pt x="11757" y="781"/>
                  <a:pt x="12485" y="2506"/>
                  <a:pt x="11757" y="3902"/>
                </a:cubicBezTo>
                <a:lnTo>
                  <a:pt x="8197" y="12936"/>
                </a:lnTo>
                <a:lnTo>
                  <a:pt x="16935" y="9158"/>
                </a:lnTo>
                <a:cubicBezTo>
                  <a:pt x="18472" y="8583"/>
                  <a:pt x="20009" y="9322"/>
                  <a:pt x="20656" y="10719"/>
                </a:cubicBezTo>
                <a:cubicBezTo>
                  <a:pt x="21384" y="12279"/>
                  <a:pt x="20656" y="14004"/>
                  <a:pt x="19119" y="14497"/>
                </a:cubicBezTo>
                <a:lnTo>
                  <a:pt x="3910" y="20985"/>
                </a:lnTo>
                <a:cubicBezTo>
                  <a:pt x="3586" y="21149"/>
                  <a:pt x="3182" y="21149"/>
                  <a:pt x="2858" y="2114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1" name="Shape 3281"/>
          <p:cNvSpPr/>
          <p:nvPr/>
        </p:nvSpPr>
        <p:spPr>
          <a:xfrm>
            <a:off x="12880383" y="5284321"/>
            <a:ext cx="73849" cy="73426"/>
          </a:xfrm>
          <a:custGeom>
            <a:avLst/>
            <a:gdLst/>
            <a:ahLst/>
            <a:cxnLst>
              <a:cxn ang="0">
                <a:pos x="wd2" y="hd2"/>
              </a:cxn>
              <a:cxn ang="5400000">
                <a:pos x="wd2" y="hd2"/>
              </a:cxn>
              <a:cxn ang="10800000">
                <a:pos x="wd2" y="hd2"/>
              </a:cxn>
              <a:cxn ang="16200000">
                <a:pos x="wd2" y="hd2"/>
              </a:cxn>
            </a:cxnLst>
            <a:rect l="0" t="0" r="r" b="b"/>
            <a:pathLst>
              <a:path w="20188" h="20485" extrusionOk="0">
                <a:moveTo>
                  <a:pt x="14367" y="20485"/>
                </a:moveTo>
                <a:cubicBezTo>
                  <a:pt x="13475" y="20485"/>
                  <a:pt x="12485" y="20282"/>
                  <a:pt x="11791" y="19471"/>
                </a:cubicBezTo>
                <a:cubicBezTo>
                  <a:pt x="10602" y="18153"/>
                  <a:pt x="10602" y="15820"/>
                  <a:pt x="11791" y="14502"/>
                </a:cubicBezTo>
                <a:cubicBezTo>
                  <a:pt x="13475" y="12778"/>
                  <a:pt x="13475" y="10040"/>
                  <a:pt x="11791" y="8316"/>
                </a:cubicBezTo>
                <a:cubicBezTo>
                  <a:pt x="10107" y="6795"/>
                  <a:pt x="7630" y="6795"/>
                  <a:pt x="5945" y="8316"/>
                </a:cubicBezTo>
                <a:cubicBezTo>
                  <a:pt x="4459" y="9837"/>
                  <a:pt x="2378" y="9837"/>
                  <a:pt x="892" y="8316"/>
                </a:cubicBezTo>
                <a:cubicBezTo>
                  <a:pt x="-297" y="6998"/>
                  <a:pt x="-297" y="4665"/>
                  <a:pt x="892" y="3347"/>
                </a:cubicBezTo>
                <a:cubicBezTo>
                  <a:pt x="5351" y="-1115"/>
                  <a:pt x="12485" y="-1115"/>
                  <a:pt x="16844" y="3347"/>
                </a:cubicBezTo>
                <a:cubicBezTo>
                  <a:pt x="21303" y="7910"/>
                  <a:pt x="21303" y="15212"/>
                  <a:pt x="16844" y="19471"/>
                </a:cubicBezTo>
                <a:cubicBezTo>
                  <a:pt x="16052" y="20282"/>
                  <a:pt x="15160" y="20485"/>
                  <a:pt x="14367" y="2048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2" name="Shape 3282"/>
          <p:cNvSpPr/>
          <p:nvPr/>
        </p:nvSpPr>
        <p:spPr>
          <a:xfrm>
            <a:off x="12861314" y="5311837"/>
            <a:ext cx="64091" cy="64964"/>
          </a:xfrm>
          <a:custGeom>
            <a:avLst/>
            <a:gdLst/>
            <a:ahLst/>
            <a:cxnLst>
              <a:cxn ang="0">
                <a:pos x="wd2" y="hd2"/>
              </a:cxn>
              <a:cxn ang="5400000">
                <a:pos x="wd2" y="hd2"/>
              </a:cxn>
              <a:cxn ang="10800000">
                <a:pos x="wd2" y="hd2"/>
              </a:cxn>
              <a:cxn ang="16200000">
                <a:pos x="wd2" y="hd2"/>
              </a:cxn>
            </a:cxnLst>
            <a:rect l="0" t="0" r="r" b="b"/>
            <a:pathLst>
              <a:path w="20874" h="21160" extrusionOk="0">
                <a:moveTo>
                  <a:pt x="16839" y="21160"/>
                </a:moveTo>
                <a:cubicBezTo>
                  <a:pt x="15794" y="21160"/>
                  <a:pt x="14633" y="20690"/>
                  <a:pt x="13820" y="19986"/>
                </a:cubicBezTo>
                <a:lnTo>
                  <a:pt x="1046" y="7073"/>
                </a:lnTo>
                <a:cubicBezTo>
                  <a:pt x="-348" y="5547"/>
                  <a:pt x="-348" y="2847"/>
                  <a:pt x="1046" y="1321"/>
                </a:cubicBezTo>
                <a:cubicBezTo>
                  <a:pt x="2787" y="-440"/>
                  <a:pt x="5226" y="-440"/>
                  <a:pt x="6968" y="1321"/>
                </a:cubicBezTo>
                <a:lnTo>
                  <a:pt x="19742" y="14234"/>
                </a:lnTo>
                <a:cubicBezTo>
                  <a:pt x="21252" y="15760"/>
                  <a:pt x="21252" y="18460"/>
                  <a:pt x="19742" y="19986"/>
                </a:cubicBezTo>
                <a:cubicBezTo>
                  <a:pt x="19046" y="20690"/>
                  <a:pt x="17768" y="21160"/>
                  <a:pt x="16839" y="211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3" name="Shape 3283"/>
          <p:cNvSpPr/>
          <p:nvPr/>
        </p:nvSpPr>
        <p:spPr>
          <a:xfrm>
            <a:off x="12674508" y="8269585"/>
            <a:ext cx="25043" cy="13775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750"/>
                  <a:pt x="0" y="19672"/>
                </a:cubicBezTo>
                <a:lnTo>
                  <a:pt x="0" y="2041"/>
                </a:lnTo>
                <a:cubicBezTo>
                  <a:pt x="0" y="964"/>
                  <a:pt x="4629" y="0"/>
                  <a:pt x="10491" y="0"/>
                </a:cubicBezTo>
                <a:cubicBezTo>
                  <a:pt x="16971" y="0"/>
                  <a:pt x="21600" y="964"/>
                  <a:pt x="21600" y="2041"/>
                </a:cubicBezTo>
                <a:lnTo>
                  <a:pt x="21600" y="19672"/>
                </a:lnTo>
                <a:cubicBezTo>
                  <a:pt x="21600" y="20750"/>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4" name="Shape 3284"/>
          <p:cNvSpPr/>
          <p:nvPr/>
        </p:nvSpPr>
        <p:spPr>
          <a:xfrm>
            <a:off x="12674508" y="8102897"/>
            <a:ext cx="25043" cy="13775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750"/>
                  <a:pt x="0" y="19672"/>
                </a:cubicBezTo>
                <a:lnTo>
                  <a:pt x="0" y="2041"/>
                </a:lnTo>
                <a:cubicBezTo>
                  <a:pt x="0" y="964"/>
                  <a:pt x="4629" y="0"/>
                  <a:pt x="10491" y="0"/>
                </a:cubicBezTo>
                <a:cubicBezTo>
                  <a:pt x="16971" y="0"/>
                  <a:pt x="21600" y="964"/>
                  <a:pt x="21600" y="2041"/>
                </a:cubicBezTo>
                <a:lnTo>
                  <a:pt x="21600" y="19672"/>
                </a:lnTo>
                <a:cubicBezTo>
                  <a:pt x="21600" y="20750"/>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5" name="Shape 3285"/>
          <p:cNvSpPr/>
          <p:nvPr/>
        </p:nvSpPr>
        <p:spPr>
          <a:xfrm>
            <a:off x="12903108" y="8214022"/>
            <a:ext cx="25043" cy="193315"/>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996"/>
                  <a:pt x="0" y="20230"/>
                </a:cubicBezTo>
                <a:lnTo>
                  <a:pt x="0" y="1451"/>
                </a:lnTo>
                <a:cubicBezTo>
                  <a:pt x="0" y="604"/>
                  <a:pt x="4629" y="0"/>
                  <a:pt x="10491" y="0"/>
                </a:cubicBezTo>
                <a:cubicBezTo>
                  <a:pt x="16971" y="0"/>
                  <a:pt x="21600" y="604"/>
                  <a:pt x="21600" y="1451"/>
                </a:cubicBezTo>
                <a:lnTo>
                  <a:pt x="21600" y="20230"/>
                </a:lnTo>
                <a:cubicBezTo>
                  <a:pt x="21600" y="20996"/>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6" name="Shape 3286"/>
          <p:cNvSpPr/>
          <p:nvPr/>
        </p:nvSpPr>
        <p:spPr>
          <a:xfrm>
            <a:off x="12903108" y="8102897"/>
            <a:ext cx="25043" cy="75843"/>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072"/>
                  <a:pt x="0" y="18136"/>
                </a:cubicBezTo>
                <a:lnTo>
                  <a:pt x="0" y="3668"/>
                </a:lnTo>
                <a:cubicBezTo>
                  <a:pt x="0" y="1732"/>
                  <a:pt x="4629" y="0"/>
                  <a:pt x="10491" y="0"/>
                </a:cubicBezTo>
                <a:cubicBezTo>
                  <a:pt x="16971" y="0"/>
                  <a:pt x="21600" y="1732"/>
                  <a:pt x="21600" y="3668"/>
                </a:cubicBezTo>
                <a:lnTo>
                  <a:pt x="21600" y="18136"/>
                </a:lnTo>
                <a:cubicBezTo>
                  <a:pt x="21600" y="20072"/>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7" name="Shape 3287"/>
          <p:cNvSpPr/>
          <p:nvPr/>
        </p:nvSpPr>
        <p:spPr>
          <a:xfrm>
            <a:off x="12788808" y="8337848"/>
            <a:ext cx="25043" cy="69487"/>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19904"/>
                  <a:pt x="0" y="17755"/>
                </a:cubicBezTo>
                <a:lnTo>
                  <a:pt x="0" y="4071"/>
                </a:lnTo>
                <a:cubicBezTo>
                  <a:pt x="0" y="1923"/>
                  <a:pt x="4629" y="0"/>
                  <a:pt x="10491" y="0"/>
                </a:cubicBezTo>
                <a:cubicBezTo>
                  <a:pt x="16971" y="0"/>
                  <a:pt x="21600" y="1923"/>
                  <a:pt x="21600" y="4071"/>
                </a:cubicBezTo>
                <a:lnTo>
                  <a:pt x="21600" y="17755"/>
                </a:lnTo>
                <a:cubicBezTo>
                  <a:pt x="21600" y="19904"/>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8" name="Shape 3288"/>
          <p:cNvSpPr/>
          <p:nvPr/>
        </p:nvSpPr>
        <p:spPr>
          <a:xfrm>
            <a:off x="12788808" y="8102897"/>
            <a:ext cx="25043" cy="193317"/>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917"/>
                  <a:pt x="0" y="20155"/>
                </a:cubicBezTo>
                <a:lnTo>
                  <a:pt x="0" y="1445"/>
                </a:lnTo>
                <a:cubicBezTo>
                  <a:pt x="0" y="683"/>
                  <a:pt x="4629" y="0"/>
                  <a:pt x="10491" y="0"/>
                </a:cubicBezTo>
                <a:cubicBezTo>
                  <a:pt x="16971" y="0"/>
                  <a:pt x="21600" y="683"/>
                  <a:pt x="21600" y="1445"/>
                </a:cubicBezTo>
                <a:lnTo>
                  <a:pt x="21600" y="20155"/>
                </a:lnTo>
                <a:cubicBezTo>
                  <a:pt x="21600" y="20917"/>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89" name="Shape 3289"/>
          <p:cNvSpPr/>
          <p:nvPr/>
        </p:nvSpPr>
        <p:spPr>
          <a:xfrm>
            <a:off x="12877708" y="8153698"/>
            <a:ext cx="75843" cy="75841"/>
          </a:xfrm>
          <a:custGeom>
            <a:avLst/>
            <a:gdLst/>
            <a:ahLst/>
            <a:cxnLst>
              <a:cxn ang="0">
                <a:pos x="wd2" y="hd2"/>
              </a:cxn>
              <a:cxn ang="5400000">
                <a:pos x="wd2" y="hd2"/>
              </a:cxn>
              <a:cxn ang="10800000">
                <a:pos x="wd2" y="hd2"/>
              </a:cxn>
              <a:cxn ang="16200000">
                <a:pos x="wd2" y="hd2"/>
              </a:cxn>
            </a:cxnLst>
            <a:rect l="0" t="0" r="r" b="b"/>
            <a:pathLst>
              <a:path w="21600" h="21600" extrusionOk="0">
                <a:moveTo>
                  <a:pt x="10800" y="7166"/>
                </a:moveTo>
                <a:cubicBezTo>
                  <a:pt x="8864" y="7166"/>
                  <a:pt x="7336" y="8906"/>
                  <a:pt x="7336" y="10851"/>
                </a:cubicBezTo>
                <a:cubicBezTo>
                  <a:pt x="7336" y="12796"/>
                  <a:pt x="8864" y="14536"/>
                  <a:pt x="10800" y="14536"/>
                </a:cubicBezTo>
                <a:cubicBezTo>
                  <a:pt x="12940" y="14536"/>
                  <a:pt x="14468" y="12796"/>
                  <a:pt x="14468" y="10851"/>
                </a:cubicBezTo>
                <a:cubicBezTo>
                  <a:pt x="14468" y="8906"/>
                  <a:pt x="12940" y="7166"/>
                  <a:pt x="10800" y="7166"/>
                </a:cubicBezTo>
                <a:close/>
                <a:moveTo>
                  <a:pt x="10800" y="21600"/>
                </a:moveTo>
                <a:cubicBezTo>
                  <a:pt x="4992" y="21600"/>
                  <a:pt x="0" y="16686"/>
                  <a:pt x="0" y="10851"/>
                </a:cubicBezTo>
                <a:cubicBezTo>
                  <a:pt x="0" y="4709"/>
                  <a:pt x="4992" y="0"/>
                  <a:pt x="10800" y="0"/>
                </a:cubicBezTo>
                <a:cubicBezTo>
                  <a:pt x="16811" y="0"/>
                  <a:pt x="21600" y="4709"/>
                  <a:pt x="21600" y="10851"/>
                </a:cubicBezTo>
                <a:cubicBezTo>
                  <a:pt x="21600" y="16686"/>
                  <a:pt x="16811"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0" name="Shape 3290"/>
          <p:cNvSpPr/>
          <p:nvPr/>
        </p:nvSpPr>
        <p:spPr>
          <a:xfrm>
            <a:off x="12763408" y="8280697"/>
            <a:ext cx="75842" cy="75843"/>
          </a:xfrm>
          <a:custGeom>
            <a:avLst/>
            <a:gdLst/>
            <a:ahLst/>
            <a:cxnLst>
              <a:cxn ang="0">
                <a:pos x="wd2" y="hd2"/>
              </a:cxn>
              <a:cxn ang="5400000">
                <a:pos x="wd2" y="hd2"/>
              </a:cxn>
              <a:cxn ang="10800000">
                <a:pos x="wd2" y="hd2"/>
              </a:cxn>
              <a:cxn ang="16200000">
                <a:pos x="wd2" y="hd2"/>
              </a:cxn>
            </a:cxnLst>
            <a:rect l="0" t="0" r="r" b="b"/>
            <a:pathLst>
              <a:path w="21600" h="21600" extrusionOk="0">
                <a:moveTo>
                  <a:pt x="10851" y="7132"/>
                </a:moveTo>
                <a:cubicBezTo>
                  <a:pt x="8906" y="7132"/>
                  <a:pt x="7371" y="8660"/>
                  <a:pt x="7371" y="10800"/>
                </a:cubicBezTo>
                <a:cubicBezTo>
                  <a:pt x="7371" y="12736"/>
                  <a:pt x="8906" y="14264"/>
                  <a:pt x="10851" y="14264"/>
                </a:cubicBezTo>
                <a:cubicBezTo>
                  <a:pt x="13001" y="14264"/>
                  <a:pt x="14536" y="12736"/>
                  <a:pt x="14536" y="10800"/>
                </a:cubicBezTo>
                <a:cubicBezTo>
                  <a:pt x="14536" y="8660"/>
                  <a:pt x="13001" y="7132"/>
                  <a:pt x="10851" y="7132"/>
                </a:cubicBezTo>
                <a:close/>
                <a:moveTo>
                  <a:pt x="10851" y="21600"/>
                </a:moveTo>
                <a:cubicBezTo>
                  <a:pt x="4914" y="21600"/>
                  <a:pt x="0" y="16608"/>
                  <a:pt x="0" y="10800"/>
                </a:cubicBezTo>
                <a:cubicBezTo>
                  <a:pt x="0" y="4789"/>
                  <a:pt x="4914" y="0"/>
                  <a:pt x="10851" y="0"/>
                </a:cubicBezTo>
                <a:cubicBezTo>
                  <a:pt x="16891" y="0"/>
                  <a:pt x="21600" y="4789"/>
                  <a:pt x="21600" y="10800"/>
                </a:cubicBezTo>
                <a:cubicBezTo>
                  <a:pt x="21600" y="16608"/>
                  <a:pt x="16891" y="21600"/>
                  <a:pt x="10851"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1" name="Shape 3291"/>
          <p:cNvSpPr/>
          <p:nvPr/>
        </p:nvSpPr>
        <p:spPr>
          <a:xfrm>
            <a:off x="12649108" y="8217197"/>
            <a:ext cx="75843" cy="75843"/>
          </a:xfrm>
          <a:custGeom>
            <a:avLst/>
            <a:gdLst/>
            <a:ahLst/>
            <a:cxnLst>
              <a:cxn ang="0">
                <a:pos x="wd2" y="hd2"/>
              </a:cxn>
              <a:cxn ang="5400000">
                <a:pos x="wd2" y="hd2"/>
              </a:cxn>
              <a:cxn ang="10800000">
                <a:pos x="wd2" y="hd2"/>
              </a:cxn>
              <a:cxn ang="16200000">
                <a:pos x="wd2" y="hd2"/>
              </a:cxn>
            </a:cxnLst>
            <a:rect l="0" t="0" r="r" b="b"/>
            <a:pathLst>
              <a:path w="21600" h="21600" extrusionOk="0">
                <a:moveTo>
                  <a:pt x="10800" y="7336"/>
                </a:moveTo>
                <a:cubicBezTo>
                  <a:pt x="8864" y="7336"/>
                  <a:pt x="7336" y="8864"/>
                  <a:pt x="7336" y="10800"/>
                </a:cubicBezTo>
                <a:cubicBezTo>
                  <a:pt x="7336" y="12736"/>
                  <a:pt x="8864" y="14468"/>
                  <a:pt x="10800" y="14468"/>
                </a:cubicBezTo>
                <a:cubicBezTo>
                  <a:pt x="12940" y="14468"/>
                  <a:pt x="14468" y="12736"/>
                  <a:pt x="14468" y="10800"/>
                </a:cubicBezTo>
                <a:cubicBezTo>
                  <a:pt x="14468" y="8864"/>
                  <a:pt x="12940" y="7336"/>
                  <a:pt x="10800" y="7336"/>
                </a:cubicBezTo>
                <a:close/>
                <a:moveTo>
                  <a:pt x="10800" y="21600"/>
                </a:moveTo>
                <a:cubicBezTo>
                  <a:pt x="4992" y="21600"/>
                  <a:pt x="0" y="16913"/>
                  <a:pt x="0" y="10800"/>
                </a:cubicBezTo>
                <a:cubicBezTo>
                  <a:pt x="0" y="4992"/>
                  <a:pt x="4992" y="0"/>
                  <a:pt x="10800" y="0"/>
                </a:cubicBezTo>
                <a:cubicBezTo>
                  <a:pt x="16811" y="0"/>
                  <a:pt x="21600" y="4992"/>
                  <a:pt x="21600" y="10800"/>
                </a:cubicBezTo>
                <a:cubicBezTo>
                  <a:pt x="21600" y="16913"/>
                  <a:pt x="16811"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2" name="Shape 3292"/>
          <p:cNvSpPr/>
          <p:nvPr/>
        </p:nvSpPr>
        <p:spPr>
          <a:xfrm>
            <a:off x="10032908" y="3276898"/>
            <a:ext cx="101241" cy="101242"/>
          </a:xfrm>
          <a:custGeom>
            <a:avLst/>
            <a:gdLst/>
            <a:ahLst/>
            <a:cxnLst>
              <a:cxn ang="0">
                <a:pos x="wd2" y="hd2"/>
              </a:cxn>
              <a:cxn ang="5400000">
                <a:pos x="wd2" y="hd2"/>
              </a:cxn>
              <a:cxn ang="10800000">
                <a:pos x="wd2" y="hd2"/>
              </a:cxn>
              <a:cxn ang="16200000">
                <a:pos x="wd2" y="hd2"/>
              </a:cxn>
            </a:cxnLst>
            <a:rect l="0" t="0" r="r" b="b"/>
            <a:pathLst>
              <a:path w="21600" h="21600" extrusionOk="0">
                <a:moveTo>
                  <a:pt x="10915" y="5362"/>
                </a:moveTo>
                <a:cubicBezTo>
                  <a:pt x="7841" y="5362"/>
                  <a:pt x="5381" y="7813"/>
                  <a:pt x="5381" y="10877"/>
                </a:cubicBezTo>
                <a:cubicBezTo>
                  <a:pt x="5381" y="13787"/>
                  <a:pt x="7841" y="16238"/>
                  <a:pt x="10915" y="16238"/>
                </a:cubicBezTo>
                <a:cubicBezTo>
                  <a:pt x="13836" y="16238"/>
                  <a:pt x="16296" y="13787"/>
                  <a:pt x="16296" y="10877"/>
                </a:cubicBezTo>
                <a:cubicBezTo>
                  <a:pt x="16296" y="7813"/>
                  <a:pt x="13836" y="5362"/>
                  <a:pt x="10915" y="5362"/>
                </a:cubicBezTo>
                <a:close/>
                <a:moveTo>
                  <a:pt x="10915" y="21600"/>
                </a:moveTo>
                <a:cubicBezTo>
                  <a:pt x="4843" y="21600"/>
                  <a:pt x="0" y="16698"/>
                  <a:pt x="0" y="10877"/>
                </a:cubicBezTo>
                <a:cubicBezTo>
                  <a:pt x="0" y="4902"/>
                  <a:pt x="4843" y="0"/>
                  <a:pt x="10915" y="0"/>
                </a:cubicBezTo>
                <a:cubicBezTo>
                  <a:pt x="16757" y="0"/>
                  <a:pt x="21600" y="4902"/>
                  <a:pt x="21600" y="10877"/>
                </a:cubicBezTo>
                <a:cubicBezTo>
                  <a:pt x="21600" y="16698"/>
                  <a:pt x="16757" y="21600"/>
                  <a:pt x="10915"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3" name="Shape 3293"/>
          <p:cNvSpPr/>
          <p:nvPr/>
        </p:nvSpPr>
        <p:spPr>
          <a:xfrm>
            <a:off x="10032908" y="3480098"/>
            <a:ext cx="101241" cy="101242"/>
          </a:xfrm>
          <a:custGeom>
            <a:avLst/>
            <a:gdLst/>
            <a:ahLst/>
            <a:cxnLst>
              <a:cxn ang="0">
                <a:pos x="wd2" y="hd2"/>
              </a:cxn>
              <a:cxn ang="5400000">
                <a:pos x="wd2" y="hd2"/>
              </a:cxn>
              <a:cxn ang="10800000">
                <a:pos x="wd2" y="hd2"/>
              </a:cxn>
              <a:cxn ang="16200000">
                <a:pos x="wd2" y="hd2"/>
              </a:cxn>
            </a:cxnLst>
            <a:rect l="0" t="0" r="r" b="b"/>
            <a:pathLst>
              <a:path w="21600" h="21600" extrusionOk="0">
                <a:moveTo>
                  <a:pt x="10915" y="5362"/>
                </a:moveTo>
                <a:cubicBezTo>
                  <a:pt x="7841" y="5362"/>
                  <a:pt x="5381" y="7813"/>
                  <a:pt x="5381" y="10723"/>
                </a:cubicBezTo>
                <a:cubicBezTo>
                  <a:pt x="5381" y="13787"/>
                  <a:pt x="7841" y="16238"/>
                  <a:pt x="10915" y="16238"/>
                </a:cubicBezTo>
                <a:cubicBezTo>
                  <a:pt x="13836" y="16238"/>
                  <a:pt x="16296" y="13787"/>
                  <a:pt x="16296" y="10723"/>
                </a:cubicBezTo>
                <a:cubicBezTo>
                  <a:pt x="16296" y="7813"/>
                  <a:pt x="13836" y="5362"/>
                  <a:pt x="10915" y="5362"/>
                </a:cubicBezTo>
                <a:close/>
                <a:moveTo>
                  <a:pt x="10915" y="21600"/>
                </a:moveTo>
                <a:cubicBezTo>
                  <a:pt x="4843" y="21600"/>
                  <a:pt x="0" y="16698"/>
                  <a:pt x="0" y="10723"/>
                </a:cubicBezTo>
                <a:cubicBezTo>
                  <a:pt x="0" y="4749"/>
                  <a:pt x="4843" y="0"/>
                  <a:pt x="10915" y="0"/>
                </a:cubicBezTo>
                <a:cubicBezTo>
                  <a:pt x="16757" y="0"/>
                  <a:pt x="21600" y="4749"/>
                  <a:pt x="21600" y="10723"/>
                </a:cubicBezTo>
                <a:cubicBezTo>
                  <a:pt x="21600" y="16698"/>
                  <a:pt x="16757" y="21600"/>
                  <a:pt x="10915"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4" name="Shape 3294"/>
          <p:cNvSpPr/>
          <p:nvPr/>
        </p:nvSpPr>
        <p:spPr>
          <a:xfrm>
            <a:off x="9829708" y="3378498"/>
            <a:ext cx="101243" cy="101243"/>
          </a:xfrm>
          <a:custGeom>
            <a:avLst/>
            <a:gdLst/>
            <a:ahLst/>
            <a:cxnLst>
              <a:cxn ang="0">
                <a:pos x="wd2" y="hd2"/>
              </a:cxn>
              <a:cxn ang="5400000">
                <a:pos x="wd2" y="hd2"/>
              </a:cxn>
              <a:cxn ang="10800000">
                <a:pos x="wd2" y="hd2"/>
              </a:cxn>
              <a:cxn ang="16200000">
                <a:pos x="wd2" y="hd2"/>
              </a:cxn>
            </a:cxnLst>
            <a:rect l="0" t="0" r="r" b="b"/>
            <a:pathLst>
              <a:path w="21600" h="21600" extrusionOk="0">
                <a:moveTo>
                  <a:pt x="10838" y="5419"/>
                </a:moveTo>
                <a:cubicBezTo>
                  <a:pt x="7861" y="5419"/>
                  <a:pt x="5495" y="7861"/>
                  <a:pt x="5495" y="10762"/>
                </a:cubicBezTo>
                <a:cubicBezTo>
                  <a:pt x="5495" y="13662"/>
                  <a:pt x="7861" y="16105"/>
                  <a:pt x="10838" y="16105"/>
                </a:cubicBezTo>
                <a:cubicBezTo>
                  <a:pt x="13739" y="16105"/>
                  <a:pt x="16105" y="13662"/>
                  <a:pt x="16105" y="10762"/>
                </a:cubicBezTo>
                <a:cubicBezTo>
                  <a:pt x="16105" y="7861"/>
                  <a:pt x="13739" y="5419"/>
                  <a:pt x="10838" y="5419"/>
                </a:cubicBezTo>
                <a:close/>
                <a:moveTo>
                  <a:pt x="10838" y="21600"/>
                </a:moveTo>
                <a:cubicBezTo>
                  <a:pt x="4808" y="21600"/>
                  <a:pt x="0" y="16792"/>
                  <a:pt x="0" y="10762"/>
                </a:cubicBezTo>
                <a:cubicBezTo>
                  <a:pt x="0" y="4808"/>
                  <a:pt x="4808" y="0"/>
                  <a:pt x="10838" y="0"/>
                </a:cubicBezTo>
                <a:cubicBezTo>
                  <a:pt x="16792" y="0"/>
                  <a:pt x="21600" y="4808"/>
                  <a:pt x="21600" y="10762"/>
                </a:cubicBezTo>
                <a:cubicBezTo>
                  <a:pt x="21600" y="16792"/>
                  <a:pt x="16792" y="21600"/>
                  <a:pt x="1083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5" name="Shape 3295"/>
          <p:cNvSpPr/>
          <p:nvPr/>
        </p:nvSpPr>
        <p:spPr>
          <a:xfrm>
            <a:off x="9904345" y="3332684"/>
            <a:ext cx="155151" cy="89906"/>
          </a:xfrm>
          <a:custGeom>
            <a:avLst/>
            <a:gdLst/>
            <a:ahLst/>
            <a:cxnLst>
              <a:cxn ang="0">
                <a:pos x="wd2" y="hd2"/>
              </a:cxn>
              <a:cxn ang="5400000">
                <a:pos x="wd2" y="hd2"/>
              </a:cxn>
              <a:cxn ang="10800000">
                <a:pos x="wd2" y="hd2"/>
              </a:cxn>
              <a:cxn ang="16200000">
                <a:pos x="wd2" y="hd2"/>
              </a:cxn>
            </a:cxnLst>
            <a:rect l="0" t="0" r="r" b="b"/>
            <a:pathLst>
              <a:path w="21158" h="21173" extrusionOk="0">
                <a:moveTo>
                  <a:pt x="1735" y="21173"/>
                </a:moveTo>
                <a:cubicBezTo>
                  <a:pt x="1099" y="21173"/>
                  <a:pt x="513" y="20667"/>
                  <a:pt x="171" y="19570"/>
                </a:cubicBezTo>
                <a:cubicBezTo>
                  <a:pt x="-220" y="18136"/>
                  <a:pt x="73" y="16364"/>
                  <a:pt x="904" y="15689"/>
                </a:cubicBezTo>
                <a:lnTo>
                  <a:pt x="18594" y="332"/>
                </a:lnTo>
                <a:cubicBezTo>
                  <a:pt x="19523" y="-427"/>
                  <a:pt x="20549" y="164"/>
                  <a:pt x="20989" y="1598"/>
                </a:cubicBezTo>
                <a:cubicBezTo>
                  <a:pt x="21380" y="3201"/>
                  <a:pt x="21087" y="4973"/>
                  <a:pt x="20158" y="5648"/>
                </a:cubicBezTo>
                <a:lnTo>
                  <a:pt x="2468" y="20836"/>
                </a:lnTo>
                <a:cubicBezTo>
                  <a:pt x="2272" y="21173"/>
                  <a:pt x="1930" y="21173"/>
                  <a:pt x="1735" y="2117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6" name="Shape 3296"/>
          <p:cNvSpPr/>
          <p:nvPr/>
        </p:nvSpPr>
        <p:spPr>
          <a:xfrm>
            <a:off x="9907727" y="3434624"/>
            <a:ext cx="153350" cy="91150"/>
          </a:xfrm>
          <a:custGeom>
            <a:avLst/>
            <a:gdLst/>
            <a:ahLst/>
            <a:cxnLst>
              <a:cxn ang="0">
                <a:pos x="wd2" y="hd2"/>
              </a:cxn>
              <a:cxn ang="5400000">
                <a:pos x="wd2" y="hd2"/>
              </a:cxn>
              <a:cxn ang="10800000">
                <a:pos x="wd2" y="hd2"/>
              </a:cxn>
              <a:cxn ang="16200000">
                <a:pos x="wd2" y="hd2"/>
              </a:cxn>
            </a:cxnLst>
            <a:rect l="0" t="0" r="r" b="b"/>
            <a:pathLst>
              <a:path w="21124" h="21102" extrusionOk="0">
                <a:moveTo>
                  <a:pt x="19367" y="21102"/>
                </a:moveTo>
                <a:cubicBezTo>
                  <a:pt x="19070" y="21102"/>
                  <a:pt x="18872" y="20935"/>
                  <a:pt x="18525" y="20767"/>
                </a:cubicBezTo>
                <a:lnTo>
                  <a:pt x="938" y="5530"/>
                </a:lnTo>
                <a:cubicBezTo>
                  <a:pt x="96" y="4776"/>
                  <a:pt x="-251" y="3018"/>
                  <a:pt x="195" y="1595"/>
                </a:cubicBezTo>
                <a:cubicBezTo>
                  <a:pt x="591" y="172"/>
                  <a:pt x="1632" y="-498"/>
                  <a:pt x="2474" y="423"/>
                </a:cubicBezTo>
                <a:lnTo>
                  <a:pt x="20110" y="15409"/>
                </a:lnTo>
                <a:cubicBezTo>
                  <a:pt x="21052" y="16162"/>
                  <a:pt x="21349" y="17921"/>
                  <a:pt x="20953" y="19344"/>
                </a:cubicBezTo>
                <a:cubicBezTo>
                  <a:pt x="20655" y="20432"/>
                  <a:pt x="20011" y="21102"/>
                  <a:pt x="19367" y="2110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7" name="Shape 3297"/>
          <p:cNvSpPr/>
          <p:nvPr/>
        </p:nvSpPr>
        <p:spPr>
          <a:xfrm>
            <a:off x="12649648" y="10109496"/>
            <a:ext cx="305669" cy="304442"/>
          </a:xfrm>
          <a:custGeom>
            <a:avLst/>
            <a:gdLst/>
            <a:ahLst/>
            <a:cxnLst>
              <a:cxn ang="0">
                <a:pos x="wd2" y="hd2"/>
              </a:cxn>
              <a:cxn ang="5400000">
                <a:pos x="wd2" y="hd2"/>
              </a:cxn>
              <a:cxn ang="10800000">
                <a:pos x="wd2" y="hd2"/>
              </a:cxn>
              <a:cxn ang="16200000">
                <a:pos x="wd2" y="hd2"/>
              </a:cxn>
            </a:cxnLst>
            <a:rect l="0" t="0" r="r" b="b"/>
            <a:pathLst>
              <a:path w="21029" h="21600" extrusionOk="0">
                <a:moveTo>
                  <a:pt x="2644" y="11782"/>
                </a:moveTo>
                <a:lnTo>
                  <a:pt x="5003" y="12572"/>
                </a:lnTo>
                <a:cubicBezTo>
                  <a:pt x="5127" y="12572"/>
                  <a:pt x="5226" y="12700"/>
                  <a:pt x="5326" y="12802"/>
                </a:cubicBezTo>
                <a:lnTo>
                  <a:pt x="8529" y="16092"/>
                </a:lnTo>
                <a:cubicBezTo>
                  <a:pt x="8628" y="16194"/>
                  <a:pt x="8702" y="16321"/>
                  <a:pt x="8752" y="16423"/>
                </a:cubicBezTo>
                <a:lnTo>
                  <a:pt x="9522" y="18846"/>
                </a:lnTo>
                <a:lnTo>
                  <a:pt x="10540" y="17724"/>
                </a:lnTo>
                <a:lnTo>
                  <a:pt x="10490" y="14357"/>
                </a:lnTo>
                <a:cubicBezTo>
                  <a:pt x="10490" y="14051"/>
                  <a:pt x="10689" y="13720"/>
                  <a:pt x="10962" y="13567"/>
                </a:cubicBezTo>
                <a:cubicBezTo>
                  <a:pt x="11483" y="13286"/>
                  <a:pt x="12054" y="13006"/>
                  <a:pt x="12575" y="12751"/>
                </a:cubicBezTo>
                <a:cubicBezTo>
                  <a:pt x="14313" y="11833"/>
                  <a:pt x="16101" y="10966"/>
                  <a:pt x="18037" y="8977"/>
                </a:cubicBezTo>
                <a:cubicBezTo>
                  <a:pt x="19204" y="7829"/>
                  <a:pt x="19353" y="4284"/>
                  <a:pt x="19204" y="1836"/>
                </a:cubicBezTo>
                <a:cubicBezTo>
                  <a:pt x="18782" y="1785"/>
                  <a:pt x="18261" y="1785"/>
                  <a:pt x="17615" y="1785"/>
                </a:cubicBezTo>
                <a:cubicBezTo>
                  <a:pt x="14934" y="1785"/>
                  <a:pt x="12997" y="2219"/>
                  <a:pt x="12277" y="3035"/>
                </a:cubicBezTo>
                <a:cubicBezTo>
                  <a:pt x="10117" y="5253"/>
                  <a:pt x="9273" y="7013"/>
                  <a:pt x="8330" y="9079"/>
                </a:cubicBezTo>
                <a:cubicBezTo>
                  <a:pt x="8156" y="9461"/>
                  <a:pt x="7957" y="9895"/>
                  <a:pt x="7809" y="10252"/>
                </a:cubicBezTo>
                <a:cubicBezTo>
                  <a:pt x="7635" y="10583"/>
                  <a:pt x="7337" y="10813"/>
                  <a:pt x="7014" y="10813"/>
                </a:cubicBezTo>
                <a:lnTo>
                  <a:pt x="3811" y="10813"/>
                </a:lnTo>
                <a:lnTo>
                  <a:pt x="2644" y="11782"/>
                </a:lnTo>
                <a:close/>
                <a:moveTo>
                  <a:pt x="9224" y="21600"/>
                </a:moveTo>
                <a:cubicBezTo>
                  <a:pt x="9174" y="21600"/>
                  <a:pt x="9124" y="21549"/>
                  <a:pt x="9050" y="21549"/>
                </a:cubicBezTo>
                <a:cubicBezTo>
                  <a:pt x="8752" y="21498"/>
                  <a:pt x="8479" y="21268"/>
                  <a:pt x="8380" y="20962"/>
                </a:cubicBezTo>
                <a:lnTo>
                  <a:pt x="7163" y="17239"/>
                </a:lnTo>
                <a:lnTo>
                  <a:pt x="4233" y="14204"/>
                </a:lnTo>
                <a:lnTo>
                  <a:pt x="609" y="12955"/>
                </a:lnTo>
                <a:cubicBezTo>
                  <a:pt x="286" y="12853"/>
                  <a:pt x="62" y="12572"/>
                  <a:pt x="13" y="12266"/>
                </a:cubicBezTo>
                <a:cubicBezTo>
                  <a:pt x="-37" y="11935"/>
                  <a:pt x="62" y="11603"/>
                  <a:pt x="286" y="11399"/>
                </a:cubicBezTo>
                <a:lnTo>
                  <a:pt x="2917" y="9181"/>
                </a:lnTo>
                <a:cubicBezTo>
                  <a:pt x="3066" y="9079"/>
                  <a:pt x="3290" y="8977"/>
                  <a:pt x="3489" y="8977"/>
                </a:cubicBezTo>
                <a:lnTo>
                  <a:pt x="6443" y="8977"/>
                </a:lnTo>
                <a:cubicBezTo>
                  <a:pt x="6542" y="8747"/>
                  <a:pt x="6642" y="8543"/>
                  <a:pt x="6741" y="8314"/>
                </a:cubicBezTo>
                <a:cubicBezTo>
                  <a:pt x="7734" y="6222"/>
                  <a:pt x="8628" y="4157"/>
                  <a:pt x="11011" y="1734"/>
                </a:cubicBezTo>
                <a:cubicBezTo>
                  <a:pt x="12104" y="612"/>
                  <a:pt x="14363" y="0"/>
                  <a:pt x="17615" y="0"/>
                </a:cubicBezTo>
                <a:cubicBezTo>
                  <a:pt x="18981" y="0"/>
                  <a:pt x="20098" y="128"/>
                  <a:pt x="20098" y="128"/>
                </a:cubicBezTo>
                <a:cubicBezTo>
                  <a:pt x="20520" y="179"/>
                  <a:pt x="20843" y="485"/>
                  <a:pt x="20893" y="918"/>
                </a:cubicBezTo>
                <a:cubicBezTo>
                  <a:pt x="20992" y="1632"/>
                  <a:pt x="21563" y="7931"/>
                  <a:pt x="19304" y="10252"/>
                </a:cubicBezTo>
                <a:cubicBezTo>
                  <a:pt x="17144" y="12419"/>
                  <a:pt x="15108" y="13439"/>
                  <a:pt x="13370" y="14357"/>
                </a:cubicBezTo>
                <a:cubicBezTo>
                  <a:pt x="12997" y="14536"/>
                  <a:pt x="12625" y="14689"/>
                  <a:pt x="12277" y="14919"/>
                </a:cubicBezTo>
                <a:lnTo>
                  <a:pt x="12277" y="18030"/>
                </a:lnTo>
                <a:cubicBezTo>
                  <a:pt x="12277" y="18259"/>
                  <a:pt x="12203" y="18412"/>
                  <a:pt x="12054" y="18642"/>
                </a:cubicBezTo>
                <a:lnTo>
                  <a:pt x="9894" y="21268"/>
                </a:lnTo>
                <a:cubicBezTo>
                  <a:pt x="9695" y="21447"/>
                  <a:pt x="9472" y="21600"/>
                  <a:pt x="922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8" name="Shape 3298"/>
          <p:cNvSpPr/>
          <p:nvPr/>
        </p:nvSpPr>
        <p:spPr>
          <a:xfrm>
            <a:off x="12649108" y="10324947"/>
            <a:ext cx="89480" cy="88992"/>
          </a:xfrm>
          <a:custGeom>
            <a:avLst/>
            <a:gdLst/>
            <a:ahLst/>
            <a:cxnLst>
              <a:cxn ang="0">
                <a:pos x="wd2" y="hd2"/>
              </a:cxn>
              <a:cxn ang="5400000">
                <a:pos x="wd2" y="hd2"/>
              </a:cxn>
              <a:cxn ang="10800000">
                <a:pos x="wd2" y="hd2"/>
              </a:cxn>
              <a:cxn ang="16200000">
                <a:pos x="wd2" y="hd2"/>
              </a:cxn>
            </a:cxnLst>
            <a:rect l="0" t="0" r="r" b="b"/>
            <a:pathLst>
              <a:path w="21445" h="21327" extrusionOk="0">
                <a:moveTo>
                  <a:pt x="3715" y="21327"/>
                </a:moveTo>
                <a:cubicBezTo>
                  <a:pt x="3456" y="21327"/>
                  <a:pt x="3283" y="21327"/>
                  <a:pt x="3110" y="21327"/>
                </a:cubicBezTo>
                <a:cubicBezTo>
                  <a:pt x="2246" y="21156"/>
                  <a:pt x="1469" y="20984"/>
                  <a:pt x="950" y="20213"/>
                </a:cubicBezTo>
                <a:cubicBezTo>
                  <a:pt x="346" y="19698"/>
                  <a:pt x="0" y="18927"/>
                  <a:pt x="0" y="18070"/>
                </a:cubicBezTo>
                <a:cubicBezTo>
                  <a:pt x="173" y="15670"/>
                  <a:pt x="778" y="7870"/>
                  <a:pt x="3888" y="4784"/>
                </a:cubicBezTo>
                <a:cubicBezTo>
                  <a:pt x="6998" y="1870"/>
                  <a:pt x="12614" y="241"/>
                  <a:pt x="13219" y="70"/>
                </a:cubicBezTo>
                <a:cubicBezTo>
                  <a:pt x="14861" y="-273"/>
                  <a:pt x="16502" y="670"/>
                  <a:pt x="17021" y="2298"/>
                </a:cubicBezTo>
                <a:cubicBezTo>
                  <a:pt x="17366" y="3927"/>
                  <a:pt x="16502" y="5556"/>
                  <a:pt x="14861" y="6070"/>
                </a:cubicBezTo>
                <a:cubicBezTo>
                  <a:pt x="13046" y="6413"/>
                  <a:pt x="9504" y="7698"/>
                  <a:pt x="8208" y="9156"/>
                </a:cubicBezTo>
                <a:cubicBezTo>
                  <a:pt x="7517" y="9756"/>
                  <a:pt x="6998" y="12241"/>
                  <a:pt x="6394" y="15156"/>
                </a:cubicBezTo>
                <a:cubicBezTo>
                  <a:pt x="9504" y="14813"/>
                  <a:pt x="12269" y="14213"/>
                  <a:pt x="12787" y="13698"/>
                </a:cubicBezTo>
                <a:cubicBezTo>
                  <a:pt x="14083" y="12584"/>
                  <a:pt x="15034" y="8984"/>
                  <a:pt x="15379" y="7013"/>
                </a:cubicBezTo>
                <a:cubicBezTo>
                  <a:pt x="15552" y="5384"/>
                  <a:pt x="17194" y="4270"/>
                  <a:pt x="18835" y="4441"/>
                </a:cubicBezTo>
                <a:cubicBezTo>
                  <a:pt x="20477" y="4613"/>
                  <a:pt x="21600" y="6241"/>
                  <a:pt x="21427" y="7870"/>
                </a:cubicBezTo>
                <a:cubicBezTo>
                  <a:pt x="21254" y="8984"/>
                  <a:pt x="20304" y="14984"/>
                  <a:pt x="17194" y="18070"/>
                </a:cubicBezTo>
                <a:cubicBezTo>
                  <a:pt x="14256" y="20984"/>
                  <a:pt x="6566" y="21327"/>
                  <a:pt x="3715" y="2132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299" name="Shape 3299"/>
          <p:cNvSpPr/>
          <p:nvPr/>
        </p:nvSpPr>
        <p:spPr>
          <a:xfrm>
            <a:off x="12826908" y="10160297"/>
            <a:ext cx="75842" cy="75843"/>
          </a:xfrm>
          <a:custGeom>
            <a:avLst/>
            <a:gdLst/>
            <a:ahLst/>
            <a:cxnLst>
              <a:cxn ang="0">
                <a:pos x="wd2" y="hd2"/>
              </a:cxn>
              <a:cxn ang="5400000">
                <a:pos x="wd2" y="hd2"/>
              </a:cxn>
              <a:cxn ang="10800000">
                <a:pos x="wd2" y="hd2"/>
              </a:cxn>
              <a:cxn ang="16200000">
                <a:pos x="wd2" y="hd2"/>
              </a:cxn>
            </a:cxnLst>
            <a:rect l="0" t="0" r="r" b="b"/>
            <a:pathLst>
              <a:path w="21600" h="21600" extrusionOk="0">
                <a:moveTo>
                  <a:pt x="10749" y="7336"/>
                </a:moveTo>
                <a:cubicBezTo>
                  <a:pt x="8599" y="7336"/>
                  <a:pt x="7064" y="8864"/>
                  <a:pt x="7064" y="10800"/>
                </a:cubicBezTo>
                <a:cubicBezTo>
                  <a:pt x="7064" y="12736"/>
                  <a:pt x="8599" y="14468"/>
                  <a:pt x="10749" y="14468"/>
                </a:cubicBezTo>
                <a:cubicBezTo>
                  <a:pt x="12694" y="14468"/>
                  <a:pt x="14229" y="12736"/>
                  <a:pt x="14229" y="10800"/>
                </a:cubicBezTo>
                <a:cubicBezTo>
                  <a:pt x="14229" y="8864"/>
                  <a:pt x="12694" y="7336"/>
                  <a:pt x="10749" y="7336"/>
                </a:cubicBezTo>
                <a:close/>
                <a:moveTo>
                  <a:pt x="10749" y="21600"/>
                </a:moveTo>
                <a:cubicBezTo>
                  <a:pt x="4709" y="21600"/>
                  <a:pt x="0" y="16811"/>
                  <a:pt x="0" y="10800"/>
                </a:cubicBezTo>
                <a:cubicBezTo>
                  <a:pt x="0" y="4992"/>
                  <a:pt x="4709" y="0"/>
                  <a:pt x="10749" y="0"/>
                </a:cubicBezTo>
                <a:cubicBezTo>
                  <a:pt x="16686" y="0"/>
                  <a:pt x="21600" y="4992"/>
                  <a:pt x="21600" y="10800"/>
                </a:cubicBezTo>
                <a:cubicBezTo>
                  <a:pt x="21600" y="16811"/>
                  <a:pt x="16686" y="21600"/>
                  <a:pt x="1074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0" name="Shape 3300"/>
          <p:cNvSpPr/>
          <p:nvPr/>
        </p:nvSpPr>
        <p:spPr>
          <a:xfrm>
            <a:off x="13601610" y="3368062"/>
            <a:ext cx="305492" cy="88541"/>
          </a:xfrm>
          <a:custGeom>
            <a:avLst/>
            <a:gdLst/>
            <a:ahLst/>
            <a:cxnLst>
              <a:cxn ang="0">
                <a:pos x="wd2" y="hd2"/>
              </a:cxn>
              <a:cxn ang="5400000">
                <a:pos x="wd2" y="hd2"/>
              </a:cxn>
              <a:cxn ang="10800000">
                <a:pos x="wd2" y="hd2"/>
              </a:cxn>
              <a:cxn ang="16200000">
                <a:pos x="wd2" y="hd2"/>
              </a:cxn>
            </a:cxnLst>
            <a:rect l="0" t="0" r="r" b="b"/>
            <a:pathLst>
              <a:path w="21562" h="21600" extrusionOk="0">
                <a:moveTo>
                  <a:pt x="1832" y="15454"/>
                </a:moveTo>
                <a:lnTo>
                  <a:pt x="19717" y="15454"/>
                </a:lnTo>
                <a:lnTo>
                  <a:pt x="19717" y="6322"/>
                </a:lnTo>
                <a:lnTo>
                  <a:pt x="1984" y="6322"/>
                </a:lnTo>
                <a:cubicBezTo>
                  <a:pt x="1934" y="6322"/>
                  <a:pt x="1883" y="6322"/>
                  <a:pt x="1832" y="6322"/>
                </a:cubicBezTo>
                <a:lnTo>
                  <a:pt x="1832" y="15454"/>
                </a:lnTo>
                <a:close/>
                <a:moveTo>
                  <a:pt x="20633" y="21600"/>
                </a:moveTo>
                <a:lnTo>
                  <a:pt x="916" y="21600"/>
                </a:lnTo>
                <a:cubicBezTo>
                  <a:pt x="433" y="21600"/>
                  <a:pt x="0" y="20107"/>
                  <a:pt x="0" y="18439"/>
                </a:cubicBezTo>
                <a:lnTo>
                  <a:pt x="0" y="4127"/>
                </a:lnTo>
                <a:cubicBezTo>
                  <a:pt x="0" y="3337"/>
                  <a:pt x="102" y="0"/>
                  <a:pt x="1501" y="0"/>
                </a:cubicBezTo>
                <a:cubicBezTo>
                  <a:pt x="1628" y="0"/>
                  <a:pt x="1730" y="176"/>
                  <a:pt x="1781" y="176"/>
                </a:cubicBezTo>
                <a:lnTo>
                  <a:pt x="20404" y="176"/>
                </a:lnTo>
                <a:cubicBezTo>
                  <a:pt x="20455" y="176"/>
                  <a:pt x="20455" y="176"/>
                  <a:pt x="20531" y="176"/>
                </a:cubicBezTo>
                <a:cubicBezTo>
                  <a:pt x="20786" y="0"/>
                  <a:pt x="21167" y="351"/>
                  <a:pt x="21320" y="1141"/>
                </a:cubicBezTo>
                <a:cubicBezTo>
                  <a:pt x="21498" y="1844"/>
                  <a:pt x="21600" y="2985"/>
                  <a:pt x="21549" y="3951"/>
                </a:cubicBezTo>
                <a:lnTo>
                  <a:pt x="21549" y="18439"/>
                </a:lnTo>
                <a:cubicBezTo>
                  <a:pt x="21549" y="20107"/>
                  <a:pt x="21117" y="21600"/>
                  <a:pt x="2063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1" name="Shape 3301"/>
          <p:cNvSpPr/>
          <p:nvPr/>
        </p:nvSpPr>
        <p:spPr>
          <a:xfrm>
            <a:off x="13614310" y="3431562"/>
            <a:ext cx="278656" cy="163151"/>
          </a:xfrm>
          <a:custGeom>
            <a:avLst/>
            <a:gdLst/>
            <a:ahLst/>
            <a:cxnLst>
              <a:cxn ang="0">
                <a:pos x="wd2" y="hd2"/>
              </a:cxn>
              <a:cxn ang="5400000">
                <a:pos x="wd2" y="hd2"/>
              </a:cxn>
              <a:cxn ang="10800000">
                <a:pos x="wd2" y="hd2"/>
              </a:cxn>
              <a:cxn ang="16200000">
                <a:pos x="wd2" y="hd2"/>
              </a:cxn>
            </a:cxnLst>
            <a:rect l="0" t="0" r="r" b="b"/>
            <a:pathLst>
              <a:path w="21570" h="21600" extrusionOk="0">
                <a:moveTo>
                  <a:pt x="2307" y="18247"/>
                </a:moveTo>
                <a:lnTo>
                  <a:pt x="19598" y="18247"/>
                </a:lnTo>
                <a:cubicBezTo>
                  <a:pt x="19598" y="18152"/>
                  <a:pt x="19598" y="18056"/>
                  <a:pt x="19598" y="17912"/>
                </a:cubicBezTo>
                <a:lnTo>
                  <a:pt x="19598" y="3353"/>
                </a:lnTo>
                <a:lnTo>
                  <a:pt x="1946" y="3353"/>
                </a:lnTo>
                <a:lnTo>
                  <a:pt x="1946" y="17625"/>
                </a:lnTo>
                <a:cubicBezTo>
                  <a:pt x="2002" y="17816"/>
                  <a:pt x="2168" y="18152"/>
                  <a:pt x="2307" y="18247"/>
                </a:cubicBezTo>
                <a:close/>
                <a:moveTo>
                  <a:pt x="20293" y="21600"/>
                </a:moveTo>
                <a:lnTo>
                  <a:pt x="2168" y="21600"/>
                </a:lnTo>
                <a:cubicBezTo>
                  <a:pt x="1251" y="21600"/>
                  <a:pt x="0" y="19541"/>
                  <a:pt x="0" y="17912"/>
                </a:cubicBezTo>
                <a:lnTo>
                  <a:pt x="0" y="1628"/>
                </a:lnTo>
                <a:cubicBezTo>
                  <a:pt x="0" y="718"/>
                  <a:pt x="417" y="0"/>
                  <a:pt x="1001" y="0"/>
                </a:cubicBezTo>
                <a:lnTo>
                  <a:pt x="20544" y="0"/>
                </a:lnTo>
                <a:cubicBezTo>
                  <a:pt x="21127" y="0"/>
                  <a:pt x="21544" y="718"/>
                  <a:pt x="21544" y="1628"/>
                </a:cubicBezTo>
                <a:lnTo>
                  <a:pt x="21544" y="17912"/>
                </a:lnTo>
                <a:cubicBezTo>
                  <a:pt x="21544" y="18056"/>
                  <a:pt x="21544" y="18152"/>
                  <a:pt x="21544" y="18247"/>
                </a:cubicBezTo>
                <a:cubicBezTo>
                  <a:pt x="21600" y="19062"/>
                  <a:pt x="21600" y="20163"/>
                  <a:pt x="21183" y="20977"/>
                </a:cubicBezTo>
                <a:cubicBezTo>
                  <a:pt x="20961" y="21361"/>
                  <a:pt x="20655" y="21600"/>
                  <a:pt x="2029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2" name="Shape 3302"/>
          <p:cNvSpPr/>
          <p:nvPr/>
        </p:nvSpPr>
        <p:spPr>
          <a:xfrm>
            <a:off x="13741310" y="3356949"/>
            <a:ext cx="26618" cy="237767"/>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1110"/>
                  <a:pt x="0" y="20424"/>
                </a:cubicBezTo>
                <a:lnTo>
                  <a:pt x="0" y="1176"/>
                </a:lnTo>
                <a:cubicBezTo>
                  <a:pt x="0" y="556"/>
                  <a:pt x="5100" y="0"/>
                  <a:pt x="10800" y="0"/>
                </a:cubicBezTo>
                <a:cubicBezTo>
                  <a:pt x="16500" y="0"/>
                  <a:pt x="21600" y="556"/>
                  <a:pt x="21600" y="1176"/>
                </a:cubicBezTo>
                <a:lnTo>
                  <a:pt x="21600" y="20424"/>
                </a:lnTo>
                <a:cubicBezTo>
                  <a:pt x="21600" y="21110"/>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3" name="Shape 3303"/>
          <p:cNvSpPr/>
          <p:nvPr/>
        </p:nvSpPr>
        <p:spPr>
          <a:xfrm>
            <a:off x="13646060" y="3288687"/>
            <a:ext cx="126264" cy="99577"/>
          </a:xfrm>
          <a:custGeom>
            <a:avLst/>
            <a:gdLst/>
            <a:ahLst/>
            <a:cxnLst>
              <a:cxn ang="0">
                <a:pos x="wd2" y="hd2"/>
              </a:cxn>
              <a:cxn ang="5400000">
                <a:pos x="wd2" y="hd2"/>
              </a:cxn>
              <a:cxn ang="10800000">
                <a:pos x="wd2" y="hd2"/>
              </a:cxn>
              <a:cxn ang="16200000">
                <a:pos x="wd2" y="hd2"/>
              </a:cxn>
            </a:cxnLst>
            <a:rect l="0" t="0" r="r" b="b"/>
            <a:pathLst>
              <a:path w="21269" h="21245" extrusionOk="0">
                <a:moveTo>
                  <a:pt x="8568" y="21217"/>
                </a:moveTo>
                <a:cubicBezTo>
                  <a:pt x="8266" y="21217"/>
                  <a:pt x="7904" y="21217"/>
                  <a:pt x="7663" y="21064"/>
                </a:cubicBezTo>
                <a:cubicBezTo>
                  <a:pt x="7421" y="20911"/>
                  <a:pt x="0" y="17004"/>
                  <a:pt x="0" y="9574"/>
                </a:cubicBezTo>
                <a:cubicBezTo>
                  <a:pt x="0" y="2911"/>
                  <a:pt x="3801" y="0"/>
                  <a:pt x="7421" y="0"/>
                </a:cubicBezTo>
                <a:cubicBezTo>
                  <a:pt x="13032" y="0"/>
                  <a:pt x="17256" y="5362"/>
                  <a:pt x="21057" y="17540"/>
                </a:cubicBezTo>
                <a:cubicBezTo>
                  <a:pt x="21600" y="18843"/>
                  <a:pt x="21057" y="20451"/>
                  <a:pt x="19911" y="21064"/>
                </a:cubicBezTo>
                <a:cubicBezTo>
                  <a:pt x="18885" y="21600"/>
                  <a:pt x="17618" y="20911"/>
                  <a:pt x="17135" y="19455"/>
                </a:cubicBezTo>
                <a:cubicBezTo>
                  <a:pt x="12610" y="5362"/>
                  <a:pt x="8930" y="5362"/>
                  <a:pt x="7421" y="5362"/>
                </a:cubicBezTo>
                <a:cubicBezTo>
                  <a:pt x="6094" y="5362"/>
                  <a:pt x="4223" y="5974"/>
                  <a:pt x="4223" y="9574"/>
                </a:cubicBezTo>
                <a:cubicBezTo>
                  <a:pt x="4223" y="12791"/>
                  <a:pt x="7904" y="15396"/>
                  <a:pt x="9292" y="16085"/>
                </a:cubicBezTo>
                <a:cubicBezTo>
                  <a:pt x="10317" y="16545"/>
                  <a:pt x="10860" y="18153"/>
                  <a:pt x="10438" y="19455"/>
                </a:cubicBezTo>
                <a:cubicBezTo>
                  <a:pt x="10076" y="20604"/>
                  <a:pt x="9292" y="21217"/>
                  <a:pt x="8568" y="2121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4" name="Shape 3304"/>
          <p:cNvSpPr/>
          <p:nvPr/>
        </p:nvSpPr>
        <p:spPr>
          <a:xfrm>
            <a:off x="13746137" y="3288687"/>
            <a:ext cx="126579" cy="99577"/>
          </a:xfrm>
          <a:custGeom>
            <a:avLst/>
            <a:gdLst/>
            <a:ahLst/>
            <a:cxnLst>
              <a:cxn ang="0">
                <a:pos x="wd2" y="hd2"/>
              </a:cxn>
              <a:cxn ang="5400000">
                <a:pos x="wd2" y="hd2"/>
              </a:cxn>
              <a:cxn ang="10800000">
                <a:pos x="wd2" y="hd2"/>
              </a:cxn>
              <a:cxn ang="16200000">
                <a:pos x="wd2" y="hd2"/>
              </a:cxn>
            </a:cxnLst>
            <a:rect l="0" t="0" r="r" b="b"/>
            <a:pathLst>
              <a:path w="21322" h="21245" extrusionOk="0">
                <a:moveTo>
                  <a:pt x="12754" y="21217"/>
                </a:moveTo>
                <a:cubicBezTo>
                  <a:pt x="11849" y="21217"/>
                  <a:pt x="11125" y="20604"/>
                  <a:pt x="10703" y="19455"/>
                </a:cubicBezTo>
                <a:cubicBezTo>
                  <a:pt x="10341" y="18153"/>
                  <a:pt x="10824" y="16545"/>
                  <a:pt x="11970" y="16085"/>
                </a:cubicBezTo>
                <a:cubicBezTo>
                  <a:pt x="11970" y="16085"/>
                  <a:pt x="16978" y="13328"/>
                  <a:pt x="16978" y="9574"/>
                </a:cubicBezTo>
                <a:cubicBezTo>
                  <a:pt x="16978" y="5974"/>
                  <a:pt x="15047" y="5362"/>
                  <a:pt x="13901" y="5362"/>
                </a:cubicBezTo>
                <a:cubicBezTo>
                  <a:pt x="12392" y="5362"/>
                  <a:pt x="8652" y="5362"/>
                  <a:pt x="4066" y="19455"/>
                </a:cubicBezTo>
                <a:cubicBezTo>
                  <a:pt x="3704" y="20911"/>
                  <a:pt x="2437" y="21600"/>
                  <a:pt x="1291" y="21064"/>
                </a:cubicBezTo>
                <a:cubicBezTo>
                  <a:pt x="265" y="20451"/>
                  <a:pt x="-278" y="18843"/>
                  <a:pt x="144" y="17540"/>
                </a:cubicBezTo>
                <a:cubicBezTo>
                  <a:pt x="4066" y="5362"/>
                  <a:pt x="8290" y="0"/>
                  <a:pt x="13901" y="0"/>
                </a:cubicBezTo>
                <a:cubicBezTo>
                  <a:pt x="17461" y="0"/>
                  <a:pt x="21322" y="2911"/>
                  <a:pt x="21322" y="9574"/>
                </a:cubicBezTo>
                <a:cubicBezTo>
                  <a:pt x="21322" y="17004"/>
                  <a:pt x="13901" y="20911"/>
                  <a:pt x="13539" y="21064"/>
                </a:cubicBezTo>
                <a:cubicBezTo>
                  <a:pt x="13297" y="21217"/>
                  <a:pt x="12996" y="21217"/>
                  <a:pt x="12754" y="2121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5" name="Shape 3305"/>
          <p:cNvSpPr/>
          <p:nvPr/>
        </p:nvSpPr>
        <p:spPr>
          <a:xfrm>
            <a:off x="14723972" y="3288687"/>
            <a:ext cx="121879" cy="121877"/>
          </a:xfrm>
          <a:custGeom>
            <a:avLst/>
            <a:gdLst/>
            <a:ahLst/>
            <a:cxnLst>
              <a:cxn ang="0">
                <a:pos x="wd2" y="hd2"/>
              </a:cxn>
              <a:cxn ang="5400000">
                <a:pos x="wd2" y="hd2"/>
              </a:cxn>
              <a:cxn ang="10800000">
                <a:pos x="wd2" y="hd2"/>
              </a:cxn>
              <a:cxn ang="16200000">
                <a:pos x="wd2" y="hd2"/>
              </a:cxn>
            </a:cxnLst>
            <a:rect l="0" t="0" r="r" b="b"/>
            <a:pathLst>
              <a:path w="21600" h="21600" extrusionOk="0">
                <a:moveTo>
                  <a:pt x="10768" y="21600"/>
                </a:moveTo>
                <a:cubicBezTo>
                  <a:pt x="9558" y="21600"/>
                  <a:pt x="8474" y="20639"/>
                  <a:pt x="8474" y="19293"/>
                </a:cubicBezTo>
                <a:cubicBezTo>
                  <a:pt x="8474" y="18075"/>
                  <a:pt x="9558" y="17113"/>
                  <a:pt x="10768" y="17113"/>
                </a:cubicBezTo>
                <a:cubicBezTo>
                  <a:pt x="14145" y="17113"/>
                  <a:pt x="17012" y="14229"/>
                  <a:pt x="17012" y="10832"/>
                </a:cubicBezTo>
                <a:cubicBezTo>
                  <a:pt x="17012" y="7307"/>
                  <a:pt x="14145" y="4487"/>
                  <a:pt x="10768" y="4487"/>
                </a:cubicBezTo>
                <a:cubicBezTo>
                  <a:pt x="7391" y="4487"/>
                  <a:pt x="4588" y="7307"/>
                  <a:pt x="4588" y="10832"/>
                </a:cubicBezTo>
                <a:cubicBezTo>
                  <a:pt x="4588" y="12050"/>
                  <a:pt x="3504" y="13011"/>
                  <a:pt x="2294" y="13011"/>
                </a:cubicBezTo>
                <a:cubicBezTo>
                  <a:pt x="1083" y="13011"/>
                  <a:pt x="0" y="12050"/>
                  <a:pt x="0" y="10832"/>
                </a:cubicBezTo>
                <a:cubicBezTo>
                  <a:pt x="0" y="4871"/>
                  <a:pt x="4842" y="0"/>
                  <a:pt x="10768" y="0"/>
                </a:cubicBezTo>
                <a:cubicBezTo>
                  <a:pt x="16694" y="0"/>
                  <a:pt x="21600" y="4871"/>
                  <a:pt x="21600" y="10832"/>
                </a:cubicBezTo>
                <a:cubicBezTo>
                  <a:pt x="21600" y="16665"/>
                  <a:pt x="16694" y="21600"/>
                  <a:pt x="1076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6" name="Shape 3306"/>
          <p:cNvSpPr/>
          <p:nvPr/>
        </p:nvSpPr>
        <p:spPr>
          <a:xfrm>
            <a:off x="14541482" y="3302974"/>
            <a:ext cx="293257" cy="291742"/>
          </a:xfrm>
          <a:custGeom>
            <a:avLst/>
            <a:gdLst/>
            <a:ahLst/>
            <a:cxnLst>
              <a:cxn ang="0">
                <a:pos x="wd2" y="hd2"/>
              </a:cxn>
              <a:cxn ang="5400000">
                <a:pos x="wd2" y="hd2"/>
              </a:cxn>
              <a:cxn ang="10800000">
                <a:pos x="wd2" y="hd2"/>
              </a:cxn>
              <a:cxn ang="16200000">
                <a:pos x="wd2" y="hd2"/>
              </a:cxn>
            </a:cxnLst>
            <a:rect l="0" t="0" r="r" b="b"/>
            <a:pathLst>
              <a:path w="21364" h="21600" extrusionOk="0">
                <a:moveTo>
                  <a:pt x="10853" y="21600"/>
                </a:moveTo>
                <a:cubicBezTo>
                  <a:pt x="10222" y="21600"/>
                  <a:pt x="9671" y="21360"/>
                  <a:pt x="9224" y="20908"/>
                </a:cubicBezTo>
                <a:lnTo>
                  <a:pt x="710" y="12278"/>
                </a:lnTo>
                <a:cubicBezTo>
                  <a:pt x="-236" y="11319"/>
                  <a:pt x="-236" y="9855"/>
                  <a:pt x="710" y="8976"/>
                </a:cubicBezTo>
                <a:lnTo>
                  <a:pt x="2155" y="7218"/>
                </a:lnTo>
                <a:cubicBezTo>
                  <a:pt x="2733" y="6712"/>
                  <a:pt x="3338" y="6472"/>
                  <a:pt x="3890" y="6605"/>
                </a:cubicBezTo>
                <a:cubicBezTo>
                  <a:pt x="4494" y="6712"/>
                  <a:pt x="4993" y="7111"/>
                  <a:pt x="5282" y="7724"/>
                </a:cubicBezTo>
                <a:cubicBezTo>
                  <a:pt x="5282" y="7777"/>
                  <a:pt x="6123" y="9695"/>
                  <a:pt x="7332" y="9695"/>
                </a:cubicBezTo>
                <a:cubicBezTo>
                  <a:pt x="8777" y="9695"/>
                  <a:pt x="9960" y="8523"/>
                  <a:pt x="9960" y="7058"/>
                </a:cubicBezTo>
                <a:cubicBezTo>
                  <a:pt x="9960" y="5700"/>
                  <a:pt x="8567" y="4954"/>
                  <a:pt x="8567" y="4954"/>
                </a:cubicBezTo>
                <a:cubicBezTo>
                  <a:pt x="8015" y="4688"/>
                  <a:pt x="7568" y="4182"/>
                  <a:pt x="7463" y="3542"/>
                </a:cubicBezTo>
                <a:cubicBezTo>
                  <a:pt x="7332" y="2983"/>
                  <a:pt x="7568" y="2370"/>
                  <a:pt x="8068" y="1864"/>
                </a:cubicBezTo>
                <a:lnTo>
                  <a:pt x="9224" y="666"/>
                </a:lnTo>
                <a:cubicBezTo>
                  <a:pt x="9671" y="213"/>
                  <a:pt x="10222" y="0"/>
                  <a:pt x="10853" y="0"/>
                </a:cubicBezTo>
                <a:cubicBezTo>
                  <a:pt x="11510" y="0"/>
                  <a:pt x="12062" y="213"/>
                  <a:pt x="12509" y="666"/>
                </a:cubicBezTo>
                <a:lnTo>
                  <a:pt x="14952" y="2823"/>
                </a:lnTo>
                <a:cubicBezTo>
                  <a:pt x="15346" y="3169"/>
                  <a:pt x="15399" y="3729"/>
                  <a:pt x="15057" y="4128"/>
                </a:cubicBezTo>
                <a:cubicBezTo>
                  <a:pt x="14742" y="4501"/>
                  <a:pt x="14138" y="4554"/>
                  <a:pt x="13744" y="4235"/>
                </a:cubicBezTo>
                <a:lnTo>
                  <a:pt x="11221" y="2024"/>
                </a:lnTo>
                <a:cubicBezTo>
                  <a:pt x="11063" y="1864"/>
                  <a:pt x="10958" y="1864"/>
                  <a:pt x="10853" y="1864"/>
                </a:cubicBezTo>
                <a:cubicBezTo>
                  <a:pt x="10800" y="1864"/>
                  <a:pt x="10617" y="1864"/>
                  <a:pt x="10511" y="1971"/>
                </a:cubicBezTo>
                <a:lnTo>
                  <a:pt x="9329" y="3223"/>
                </a:lnTo>
                <a:cubicBezTo>
                  <a:pt x="9329" y="3223"/>
                  <a:pt x="9329" y="3223"/>
                  <a:pt x="9408" y="3276"/>
                </a:cubicBezTo>
                <a:cubicBezTo>
                  <a:pt x="9513" y="3329"/>
                  <a:pt x="11799" y="4554"/>
                  <a:pt x="11799" y="7058"/>
                </a:cubicBezTo>
                <a:cubicBezTo>
                  <a:pt x="11799" y="9535"/>
                  <a:pt x="9776" y="11559"/>
                  <a:pt x="7332" y="11559"/>
                </a:cubicBezTo>
                <a:cubicBezTo>
                  <a:pt x="4836" y="11559"/>
                  <a:pt x="3600" y="8629"/>
                  <a:pt x="3548" y="8443"/>
                </a:cubicBezTo>
                <a:lnTo>
                  <a:pt x="3548" y="8523"/>
                </a:lnTo>
                <a:lnTo>
                  <a:pt x="2050" y="10201"/>
                </a:lnTo>
                <a:cubicBezTo>
                  <a:pt x="1840" y="10440"/>
                  <a:pt x="1840" y="10760"/>
                  <a:pt x="1998" y="10946"/>
                </a:cubicBezTo>
                <a:lnTo>
                  <a:pt x="10511" y="19549"/>
                </a:lnTo>
                <a:cubicBezTo>
                  <a:pt x="10617" y="19682"/>
                  <a:pt x="10800" y="19736"/>
                  <a:pt x="10853" y="19736"/>
                </a:cubicBezTo>
                <a:cubicBezTo>
                  <a:pt x="10958" y="19736"/>
                  <a:pt x="11063" y="19682"/>
                  <a:pt x="11168" y="19549"/>
                </a:cubicBezTo>
                <a:lnTo>
                  <a:pt x="19341" y="10946"/>
                </a:lnTo>
                <a:cubicBezTo>
                  <a:pt x="19472" y="10813"/>
                  <a:pt x="19525" y="10707"/>
                  <a:pt x="19525" y="10600"/>
                </a:cubicBezTo>
                <a:cubicBezTo>
                  <a:pt x="19525" y="10547"/>
                  <a:pt x="19472" y="10361"/>
                  <a:pt x="19341" y="10254"/>
                </a:cubicBezTo>
                <a:lnTo>
                  <a:pt x="17133" y="7671"/>
                </a:lnTo>
                <a:cubicBezTo>
                  <a:pt x="16792" y="7271"/>
                  <a:pt x="16844" y="6712"/>
                  <a:pt x="17238" y="6365"/>
                </a:cubicBezTo>
                <a:cubicBezTo>
                  <a:pt x="17633" y="6019"/>
                  <a:pt x="18237" y="6099"/>
                  <a:pt x="18579" y="6419"/>
                </a:cubicBezTo>
                <a:lnTo>
                  <a:pt x="20681" y="9029"/>
                </a:lnTo>
                <a:cubicBezTo>
                  <a:pt x="21128" y="9402"/>
                  <a:pt x="21364" y="9988"/>
                  <a:pt x="21364" y="10600"/>
                </a:cubicBezTo>
                <a:cubicBezTo>
                  <a:pt x="21364" y="11213"/>
                  <a:pt x="21128" y="11825"/>
                  <a:pt x="20681" y="12278"/>
                </a:cubicBezTo>
                <a:lnTo>
                  <a:pt x="12509" y="20908"/>
                </a:lnTo>
                <a:cubicBezTo>
                  <a:pt x="12062" y="21360"/>
                  <a:pt x="11510" y="21600"/>
                  <a:pt x="1085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7" name="Shape 3307"/>
          <p:cNvSpPr/>
          <p:nvPr/>
        </p:nvSpPr>
        <p:spPr>
          <a:xfrm>
            <a:off x="13600022" y="7212986"/>
            <a:ext cx="88544" cy="88544"/>
          </a:xfrm>
          <a:custGeom>
            <a:avLst/>
            <a:gdLst/>
            <a:ahLst/>
            <a:cxnLst>
              <a:cxn ang="0">
                <a:pos x="wd2" y="hd2"/>
              </a:cxn>
              <a:cxn ang="5400000">
                <a:pos x="wd2" y="hd2"/>
              </a:cxn>
              <a:cxn ang="10800000">
                <a:pos x="wd2" y="hd2"/>
              </a:cxn>
              <a:cxn ang="16200000">
                <a:pos x="wd2" y="hd2"/>
              </a:cxn>
            </a:cxnLst>
            <a:rect l="0" t="0" r="r" b="b"/>
            <a:pathLst>
              <a:path w="21600" h="21600" extrusionOk="0">
                <a:moveTo>
                  <a:pt x="3135" y="21600"/>
                </a:moveTo>
                <a:cubicBezTo>
                  <a:pt x="1306" y="21600"/>
                  <a:pt x="0" y="20119"/>
                  <a:pt x="0" y="18465"/>
                </a:cubicBezTo>
                <a:lnTo>
                  <a:pt x="0" y="3135"/>
                </a:lnTo>
                <a:cubicBezTo>
                  <a:pt x="0" y="1306"/>
                  <a:pt x="1306" y="0"/>
                  <a:pt x="3135" y="0"/>
                </a:cubicBezTo>
                <a:lnTo>
                  <a:pt x="18465" y="0"/>
                </a:lnTo>
                <a:cubicBezTo>
                  <a:pt x="20119" y="0"/>
                  <a:pt x="21600" y="1306"/>
                  <a:pt x="21600" y="3135"/>
                </a:cubicBezTo>
                <a:cubicBezTo>
                  <a:pt x="21600" y="4790"/>
                  <a:pt x="20119" y="6097"/>
                  <a:pt x="18465" y="6097"/>
                </a:cubicBezTo>
                <a:lnTo>
                  <a:pt x="6097" y="6097"/>
                </a:lnTo>
                <a:lnTo>
                  <a:pt x="6097" y="18465"/>
                </a:lnTo>
                <a:cubicBezTo>
                  <a:pt x="6097" y="20119"/>
                  <a:pt x="4790" y="21600"/>
                  <a:pt x="313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8" name="Shape 3308"/>
          <p:cNvSpPr/>
          <p:nvPr/>
        </p:nvSpPr>
        <p:spPr>
          <a:xfrm>
            <a:off x="13815922" y="7212986"/>
            <a:ext cx="88544" cy="88540"/>
          </a:xfrm>
          <a:custGeom>
            <a:avLst/>
            <a:gdLst/>
            <a:ahLst/>
            <a:cxnLst>
              <a:cxn ang="0">
                <a:pos x="wd2" y="hd2"/>
              </a:cxn>
              <a:cxn ang="5400000">
                <a:pos x="wd2" y="hd2"/>
              </a:cxn>
              <a:cxn ang="10800000">
                <a:pos x="wd2" y="hd2"/>
              </a:cxn>
              <a:cxn ang="16200000">
                <a:pos x="wd2" y="hd2"/>
              </a:cxn>
            </a:cxnLst>
            <a:rect l="0" t="0" r="r" b="b"/>
            <a:pathLst>
              <a:path w="21600" h="21600" extrusionOk="0">
                <a:moveTo>
                  <a:pt x="18465" y="21600"/>
                </a:moveTo>
                <a:cubicBezTo>
                  <a:pt x="16810" y="21600"/>
                  <a:pt x="15503" y="20366"/>
                  <a:pt x="15503" y="18691"/>
                </a:cubicBezTo>
                <a:lnTo>
                  <a:pt x="15503" y="6171"/>
                </a:lnTo>
                <a:lnTo>
                  <a:pt x="3135" y="6171"/>
                </a:lnTo>
                <a:cubicBezTo>
                  <a:pt x="1481" y="6171"/>
                  <a:pt x="0" y="4849"/>
                  <a:pt x="0" y="3174"/>
                </a:cubicBezTo>
                <a:cubicBezTo>
                  <a:pt x="0" y="1322"/>
                  <a:pt x="1481" y="0"/>
                  <a:pt x="3135" y="0"/>
                </a:cubicBezTo>
                <a:lnTo>
                  <a:pt x="18465" y="0"/>
                </a:lnTo>
                <a:cubicBezTo>
                  <a:pt x="20294" y="0"/>
                  <a:pt x="21600" y="1322"/>
                  <a:pt x="21600" y="3174"/>
                </a:cubicBezTo>
                <a:lnTo>
                  <a:pt x="21600" y="18691"/>
                </a:lnTo>
                <a:cubicBezTo>
                  <a:pt x="21600" y="20366"/>
                  <a:pt x="20294" y="21600"/>
                  <a:pt x="1846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09" name="Shape 3309"/>
          <p:cNvSpPr/>
          <p:nvPr/>
        </p:nvSpPr>
        <p:spPr>
          <a:xfrm>
            <a:off x="13819097" y="7352686"/>
            <a:ext cx="88541" cy="88544"/>
          </a:xfrm>
          <a:custGeom>
            <a:avLst/>
            <a:gdLst/>
            <a:ahLst/>
            <a:cxnLst>
              <a:cxn ang="0">
                <a:pos x="wd2" y="hd2"/>
              </a:cxn>
              <a:cxn ang="5400000">
                <a:pos x="wd2" y="hd2"/>
              </a:cxn>
              <a:cxn ang="10800000">
                <a:pos x="wd2" y="hd2"/>
              </a:cxn>
              <a:cxn ang="16200000">
                <a:pos x="wd2" y="hd2"/>
              </a:cxn>
            </a:cxnLst>
            <a:rect l="0" t="0" r="r" b="b"/>
            <a:pathLst>
              <a:path w="21600" h="21600" extrusionOk="0">
                <a:moveTo>
                  <a:pt x="18615" y="21600"/>
                </a:moveTo>
                <a:lnTo>
                  <a:pt x="2985" y="21600"/>
                </a:lnTo>
                <a:cubicBezTo>
                  <a:pt x="1317" y="21600"/>
                  <a:pt x="0" y="20294"/>
                  <a:pt x="0" y="18465"/>
                </a:cubicBezTo>
                <a:cubicBezTo>
                  <a:pt x="0" y="16810"/>
                  <a:pt x="1317" y="15503"/>
                  <a:pt x="2985" y="15503"/>
                </a:cubicBezTo>
                <a:lnTo>
                  <a:pt x="15454" y="15503"/>
                </a:lnTo>
                <a:lnTo>
                  <a:pt x="15454" y="3135"/>
                </a:lnTo>
                <a:cubicBezTo>
                  <a:pt x="15454" y="1481"/>
                  <a:pt x="16946" y="0"/>
                  <a:pt x="18615" y="0"/>
                </a:cubicBezTo>
                <a:cubicBezTo>
                  <a:pt x="20283" y="0"/>
                  <a:pt x="21600" y="1481"/>
                  <a:pt x="21600" y="3135"/>
                </a:cubicBezTo>
                <a:lnTo>
                  <a:pt x="21600" y="18465"/>
                </a:lnTo>
                <a:cubicBezTo>
                  <a:pt x="21600" y="20294"/>
                  <a:pt x="20283" y="21600"/>
                  <a:pt x="1861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0" name="Shape 3310"/>
          <p:cNvSpPr/>
          <p:nvPr/>
        </p:nvSpPr>
        <p:spPr>
          <a:xfrm>
            <a:off x="13600022" y="7352686"/>
            <a:ext cx="88544" cy="88541"/>
          </a:xfrm>
          <a:custGeom>
            <a:avLst/>
            <a:gdLst/>
            <a:ahLst/>
            <a:cxnLst>
              <a:cxn ang="0">
                <a:pos x="wd2" y="hd2"/>
              </a:cxn>
              <a:cxn ang="5400000">
                <a:pos x="wd2" y="hd2"/>
              </a:cxn>
              <a:cxn ang="10800000">
                <a:pos x="wd2" y="hd2"/>
              </a:cxn>
              <a:cxn ang="16200000">
                <a:pos x="wd2" y="hd2"/>
              </a:cxn>
            </a:cxnLst>
            <a:rect l="0" t="0" r="r" b="b"/>
            <a:pathLst>
              <a:path w="21600" h="21600" extrusionOk="0">
                <a:moveTo>
                  <a:pt x="18465" y="21600"/>
                </a:moveTo>
                <a:lnTo>
                  <a:pt x="3135" y="21600"/>
                </a:lnTo>
                <a:cubicBezTo>
                  <a:pt x="1306" y="21600"/>
                  <a:pt x="0" y="20283"/>
                  <a:pt x="0" y="18439"/>
                </a:cubicBezTo>
                <a:lnTo>
                  <a:pt x="0" y="2985"/>
                </a:lnTo>
                <a:cubicBezTo>
                  <a:pt x="0" y="1317"/>
                  <a:pt x="1306" y="0"/>
                  <a:pt x="3135" y="0"/>
                </a:cubicBezTo>
                <a:cubicBezTo>
                  <a:pt x="4790" y="0"/>
                  <a:pt x="6097" y="1317"/>
                  <a:pt x="6097" y="2985"/>
                </a:cubicBezTo>
                <a:lnTo>
                  <a:pt x="6097" y="15454"/>
                </a:lnTo>
                <a:lnTo>
                  <a:pt x="18465" y="15454"/>
                </a:lnTo>
                <a:cubicBezTo>
                  <a:pt x="20119" y="15454"/>
                  <a:pt x="21600" y="16771"/>
                  <a:pt x="21600" y="18439"/>
                </a:cubicBezTo>
                <a:cubicBezTo>
                  <a:pt x="21600" y="20283"/>
                  <a:pt x="20119" y="21600"/>
                  <a:pt x="1846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1" name="Shape 3311"/>
          <p:cNvSpPr/>
          <p:nvPr/>
        </p:nvSpPr>
        <p:spPr>
          <a:xfrm>
            <a:off x="15480785" y="3314087"/>
            <a:ext cx="303505" cy="140207"/>
          </a:xfrm>
          <a:custGeom>
            <a:avLst/>
            <a:gdLst/>
            <a:ahLst/>
            <a:cxnLst>
              <a:cxn ang="0">
                <a:pos x="wd2" y="hd2"/>
              </a:cxn>
              <a:cxn ang="5400000">
                <a:pos x="wd2" y="hd2"/>
              </a:cxn>
              <a:cxn ang="10800000">
                <a:pos x="wd2" y="hd2"/>
              </a:cxn>
              <a:cxn ang="16200000">
                <a:pos x="wd2" y="hd2"/>
              </a:cxn>
            </a:cxnLst>
            <a:rect l="0" t="0" r="r" b="b"/>
            <a:pathLst>
              <a:path w="21422" h="21490" extrusionOk="0">
                <a:moveTo>
                  <a:pt x="20529" y="21490"/>
                </a:moveTo>
                <a:cubicBezTo>
                  <a:pt x="20174" y="21490"/>
                  <a:pt x="19794" y="20827"/>
                  <a:pt x="19693" y="19998"/>
                </a:cubicBezTo>
                <a:lnTo>
                  <a:pt x="18019" y="3977"/>
                </a:lnTo>
                <a:lnTo>
                  <a:pt x="3391" y="3977"/>
                </a:lnTo>
                <a:lnTo>
                  <a:pt x="1794" y="19998"/>
                </a:lnTo>
                <a:cubicBezTo>
                  <a:pt x="1667" y="21048"/>
                  <a:pt x="1186" y="21600"/>
                  <a:pt x="704" y="21379"/>
                </a:cubicBezTo>
                <a:cubicBezTo>
                  <a:pt x="222" y="21158"/>
                  <a:pt x="-82" y="20108"/>
                  <a:pt x="19" y="19059"/>
                </a:cubicBezTo>
                <a:lnTo>
                  <a:pt x="1845" y="1492"/>
                </a:lnTo>
                <a:cubicBezTo>
                  <a:pt x="1895" y="718"/>
                  <a:pt x="2276" y="0"/>
                  <a:pt x="2707" y="0"/>
                </a:cubicBezTo>
                <a:lnTo>
                  <a:pt x="18780" y="0"/>
                </a:lnTo>
                <a:cubicBezTo>
                  <a:pt x="19211" y="0"/>
                  <a:pt x="19515" y="718"/>
                  <a:pt x="19617" y="1492"/>
                </a:cubicBezTo>
                <a:lnTo>
                  <a:pt x="21391" y="19059"/>
                </a:lnTo>
                <a:cubicBezTo>
                  <a:pt x="21518" y="20108"/>
                  <a:pt x="21239" y="21158"/>
                  <a:pt x="20757" y="21379"/>
                </a:cubicBezTo>
                <a:cubicBezTo>
                  <a:pt x="20707" y="21490"/>
                  <a:pt x="20605" y="21490"/>
                  <a:pt x="20529" y="2149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2" name="Shape 3312"/>
          <p:cNvSpPr/>
          <p:nvPr/>
        </p:nvSpPr>
        <p:spPr>
          <a:xfrm>
            <a:off x="15671711" y="3428387"/>
            <a:ext cx="113942" cy="26619"/>
          </a:xfrm>
          <a:custGeom>
            <a:avLst/>
            <a:gdLst/>
            <a:ahLst/>
            <a:cxnLst>
              <a:cxn ang="0">
                <a:pos x="wd2" y="hd2"/>
              </a:cxn>
              <a:cxn ang="5400000">
                <a:pos x="wd2" y="hd2"/>
              </a:cxn>
              <a:cxn ang="10800000">
                <a:pos x="wd2" y="hd2"/>
              </a:cxn>
              <a:cxn ang="16200000">
                <a:pos x="wd2" y="hd2"/>
              </a:cxn>
            </a:cxnLst>
            <a:rect l="0" t="0" r="r" b="b"/>
            <a:pathLst>
              <a:path w="21600" h="21600" extrusionOk="0">
                <a:moveTo>
                  <a:pt x="19147" y="21600"/>
                </a:moveTo>
                <a:lnTo>
                  <a:pt x="2453" y="21600"/>
                </a:lnTo>
                <a:cubicBezTo>
                  <a:pt x="1022" y="21600"/>
                  <a:pt x="0" y="16500"/>
                  <a:pt x="0" y="10800"/>
                </a:cubicBezTo>
                <a:cubicBezTo>
                  <a:pt x="0" y="5100"/>
                  <a:pt x="1022" y="0"/>
                  <a:pt x="2453" y="0"/>
                </a:cubicBezTo>
                <a:lnTo>
                  <a:pt x="19147" y="0"/>
                </a:lnTo>
                <a:cubicBezTo>
                  <a:pt x="20510" y="0"/>
                  <a:pt x="21600" y="5100"/>
                  <a:pt x="21600" y="10800"/>
                </a:cubicBezTo>
                <a:cubicBezTo>
                  <a:pt x="21600" y="16500"/>
                  <a:pt x="20510" y="21600"/>
                  <a:pt x="1914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3" name="Shape 3313"/>
          <p:cNvSpPr/>
          <p:nvPr/>
        </p:nvSpPr>
        <p:spPr>
          <a:xfrm>
            <a:off x="15481210" y="3428387"/>
            <a:ext cx="113941" cy="26619"/>
          </a:xfrm>
          <a:custGeom>
            <a:avLst/>
            <a:gdLst/>
            <a:ahLst/>
            <a:cxnLst>
              <a:cxn ang="0">
                <a:pos x="wd2" y="hd2"/>
              </a:cxn>
              <a:cxn ang="5400000">
                <a:pos x="wd2" y="hd2"/>
              </a:cxn>
              <a:cxn ang="10800000">
                <a:pos x="wd2" y="hd2"/>
              </a:cxn>
              <a:cxn ang="16200000">
                <a:pos x="wd2" y="hd2"/>
              </a:cxn>
            </a:cxnLst>
            <a:rect l="0" t="0" r="r" b="b"/>
            <a:pathLst>
              <a:path w="21600" h="21600" extrusionOk="0">
                <a:moveTo>
                  <a:pt x="19147" y="21600"/>
                </a:moveTo>
                <a:lnTo>
                  <a:pt x="2453" y="21600"/>
                </a:lnTo>
                <a:cubicBezTo>
                  <a:pt x="1022" y="21600"/>
                  <a:pt x="0" y="16500"/>
                  <a:pt x="0" y="10800"/>
                </a:cubicBezTo>
                <a:cubicBezTo>
                  <a:pt x="0" y="5100"/>
                  <a:pt x="1022" y="0"/>
                  <a:pt x="2453" y="0"/>
                </a:cubicBezTo>
                <a:lnTo>
                  <a:pt x="19147" y="0"/>
                </a:lnTo>
                <a:cubicBezTo>
                  <a:pt x="20442" y="0"/>
                  <a:pt x="21600" y="5100"/>
                  <a:pt x="21600" y="10800"/>
                </a:cubicBezTo>
                <a:cubicBezTo>
                  <a:pt x="21600" y="16500"/>
                  <a:pt x="20442" y="21600"/>
                  <a:pt x="1914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4" name="Shape 3314"/>
          <p:cNvSpPr/>
          <p:nvPr/>
        </p:nvSpPr>
        <p:spPr>
          <a:xfrm>
            <a:off x="15481210" y="3428387"/>
            <a:ext cx="304440" cy="140927"/>
          </a:xfrm>
          <a:custGeom>
            <a:avLst/>
            <a:gdLst/>
            <a:ahLst/>
            <a:cxnLst>
              <a:cxn ang="0">
                <a:pos x="wd2" y="hd2"/>
              </a:cxn>
              <a:cxn ang="5400000">
                <a:pos x="wd2" y="hd2"/>
              </a:cxn>
              <a:cxn ang="10800000">
                <a:pos x="wd2" y="hd2"/>
              </a:cxn>
              <a:cxn ang="16200000">
                <a:pos x="wd2" y="hd2"/>
              </a:cxn>
            </a:cxnLst>
            <a:rect l="0" t="0" r="r" b="b"/>
            <a:pathLst>
              <a:path w="21600" h="21600" extrusionOk="0">
                <a:moveTo>
                  <a:pt x="19836" y="21600"/>
                </a:moveTo>
                <a:lnTo>
                  <a:pt x="1789" y="21600"/>
                </a:lnTo>
                <a:cubicBezTo>
                  <a:pt x="818" y="21600"/>
                  <a:pt x="0" y="19828"/>
                  <a:pt x="0" y="17612"/>
                </a:cubicBezTo>
                <a:lnTo>
                  <a:pt x="0" y="1994"/>
                </a:lnTo>
                <a:cubicBezTo>
                  <a:pt x="0" y="942"/>
                  <a:pt x="383" y="0"/>
                  <a:pt x="920" y="0"/>
                </a:cubicBezTo>
                <a:cubicBezTo>
                  <a:pt x="1406" y="0"/>
                  <a:pt x="1789" y="942"/>
                  <a:pt x="1789" y="1994"/>
                </a:cubicBezTo>
                <a:lnTo>
                  <a:pt x="1789" y="17612"/>
                </a:lnTo>
                <a:lnTo>
                  <a:pt x="19836" y="17612"/>
                </a:lnTo>
                <a:lnTo>
                  <a:pt x="19836" y="1994"/>
                </a:lnTo>
                <a:cubicBezTo>
                  <a:pt x="19836" y="942"/>
                  <a:pt x="20194" y="0"/>
                  <a:pt x="20680" y="0"/>
                </a:cubicBezTo>
                <a:cubicBezTo>
                  <a:pt x="21191" y="0"/>
                  <a:pt x="21600" y="942"/>
                  <a:pt x="21600" y="1994"/>
                </a:cubicBezTo>
                <a:lnTo>
                  <a:pt x="21600" y="17612"/>
                </a:lnTo>
                <a:cubicBezTo>
                  <a:pt x="21600" y="19828"/>
                  <a:pt x="20808" y="21600"/>
                  <a:pt x="1983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5" name="Shape 3315"/>
          <p:cNvSpPr/>
          <p:nvPr/>
        </p:nvSpPr>
        <p:spPr>
          <a:xfrm>
            <a:off x="15570110" y="3428387"/>
            <a:ext cx="126640" cy="75843"/>
          </a:xfrm>
          <a:custGeom>
            <a:avLst/>
            <a:gdLst/>
            <a:ahLst/>
            <a:cxnLst>
              <a:cxn ang="0">
                <a:pos x="wd2" y="hd2"/>
              </a:cxn>
              <a:cxn ang="5400000">
                <a:pos x="wd2" y="hd2"/>
              </a:cxn>
              <a:cxn ang="10800000">
                <a:pos x="wd2" y="hd2"/>
              </a:cxn>
              <a:cxn ang="16200000">
                <a:pos x="wd2" y="hd2"/>
              </a:cxn>
            </a:cxnLst>
            <a:rect l="0" t="0" r="r" b="b"/>
            <a:pathLst>
              <a:path w="21600" h="21600" extrusionOk="0">
                <a:moveTo>
                  <a:pt x="10831" y="21600"/>
                </a:moveTo>
                <a:cubicBezTo>
                  <a:pt x="4862" y="21600"/>
                  <a:pt x="0" y="13653"/>
                  <a:pt x="0" y="3668"/>
                </a:cubicBezTo>
                <a:cubicBezTo>
                  <a:pt x="0" y="1732"/>
                  <a:pt x="923" y="0"/>
                  <a:pt x="2092" y="0"/>
                </a:cubicBezTo>
                <a:cubicBezTo>
                  <a:pt x="3262" y="0"/>
                  <a:pt x="4308" y="1732"/>
                  <a:pt x="4308" y="3668"/>
                </a:cubicBezTo>
                <a:cubicBezTo>
                  <a:pt x="4308" y="9781"/>
                  <a:pt x="7200" y="14468"/>
                  <a:pt x="10831" y="14468"/>
                </a:cubicBezTo>
                <a:cubicBezTo>
                  <a:pt x="14277" y="14468"/>
                  <a:pt x="17292" y="9781"/>
                  <a:pt x="17292" y="3668"/>
                </a:cubicBezTo>
                <a:cubicBezTo>
                  <a:pt x="17292" y="1732"/>
                  <a:pt x="18215" y="0"/>
                  <a:pt x="19508" y="0"/>
                </a:cubicBezTo>
                <a:cubicBezTo>
                  <a:pt x="20677" y="0"/>
                  <a:pt x="21600" y="1732"/>
                  <a:pt x="21600" y="3668"/>
                </a:cubicBezTo>
                <a:cubicBezTo>
                  <a:pt x="21600" y="13653"/>
                  <a:pt x="16738" y="21600"/>
                  <a:pt x="1083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6" name="Shape 3316"/>
          <p:cNvSpPr/>
          <p:nvPr/>
        </p:nvSpPr>
        <p:spPr>
          <a:xfrm>
            <a:off x="16421010" y="3340938"/>
            <a:ext cx="305305" cy="239491"/>
          </a:xfrm>
          <a:custGeom>
            <a:avLst/>
            <a:gdLst/>
            <a:ahLst/>
            <a:cxnLst>
              <a:cxn ang="0">
                <a:pos x="wd2" y="hd2"/>
              </a:cxn>
              <a:cxn ang="5400000">
                <a:pos x="wd2" y="hd2"/>
              </a:cxn>
              <a:cxn ang="10800000">
                <a:pos x="wd2" y="hd2"/>
              </a:cxn>
              <a:cxn ang="16200000">
                <a:pos x="wd2" y="hd2"/>
              </a:cxn>
            </a:cxnLst>
            <a:rect l="0" t="0" r="r" b="b"/>
            <a:pathLst>
              <a:path w="21549" h="21470" extrusionOk="0">
                <a:moveTo>
                  <a:pt x="2191" y="3347"/>
                </a:moveTo>
                <a:cubicBezTo>
                  <a:pt x="1987" y="3347"/>
                  <a:pt x="1834" y="3540"/>
                  <a:pt x="1834" y="3797"/>
                </a:cubicBezTo>
                <a:lnTo>
                  <a:pt x="1834" y="18669"/>
                </a:lnTo>
                <a:cubicBezTo>
                  <a:pt x="1834" y="18927"/>
                  <a:pt x="1987" y="19217"/>
                  <a:pt x="2191" y="19217"/>
                </a:cubicBezTo>
                <a:lnTo>
                  <a:pt x="19333" y="19217"/>
                </a:lnTo>
                <a:cubicBezTo>
                  <a:pt x="19562" y="19217"/>
                  <a:pt x="19766" y="18927"/>
                  <a:pt x="19766" y="18669"/>
                </a:cubicBezTo>
                <a:lnTo>
                  <a:pt x="19766" y="3186"/>
                </a:lnTo>
                <a:cubicBezTo>
                  <a:pt x="19333" y="3347"/>
                  <a:pt x="18925" y="3347"/>
                  <a:pt x="18696" y="3347"/>
                </a:cubicBezTo>
                <a:lnTo>
                  <a:pt x="2191" y="3347"/>
                </a:lnTo>
                <a:close/>
                <a:moveTo>
                  <a:pt x="19333" y="21470"/>
                </a:moveTo>
                <a:lnTo>
                  <a:pt x="2191" y="21470"/>
                </a:lnTo>
                <a:cubicBezTo>
                  <a:pt x="1019" y="21470"/>
                  <a:pt x="0" y="20247"/>
                  <a:pt x="0" y="18669"/>
                </a:cubicBezTo>
                <a:lnTo>
                  <a:pt x="0" y="3797"/>
                </a:lnTo>
                <a:cubicBezTo>
                  <a:pt x="0" y="2316"/>
                  <a:pt x="1019" y="1029"/>
                  <a:pt x="2191" y="1029"/>
                </a:cubicBezTo>
                <a:lnTo>
                  <a:pt x="18696" y="1029"/>
                </a:lnTo>
                <a:cubicBezTo>
                  <a:pt x="19511" y="1029"/>
                  <a:pt x="19715" y="868"/>
                  <a:pt x="19715" y="739"/>
                </a:cubicBezTo>
                <a:cubicBezTo>
                  <a:pt x="19944" y="128"/>
                  <a:pt x="20428" y="-130"/>
                  <a:pt x="20912" y="63"/>
                </a:cubicBezTo>
                <a:cubicBezTo>
                  <a:pt x="21396" y="353"/>
                  <a:pt x="21600" y="964"/>
                  <a:pt x="21447" y="1576"/>
                </a:cubicBezTo>
                <a:cubicBezTo>
                  <a:pt x="21498" y="1769"/>
                  <a:pt x="21549" y="1962"/>
                  <a:pt x="21549" y="2188"/>
                </a:cubicBezTo>
                <a:lnTo>
                  <a:pt x="21549" y="18669"/>
                </a:lnTo>
                <a:cubicBezTo>
                  <a:pt x="21549" y="20247"/>
                  <a:pt x="20581" y="21470"/>
                  <a:pt x="19333" y="2147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7" name="Shape 3317"/>
          <p:cNvSpPr/>
          <p:nvPr/>
        </p:nvSpPr>
        <p:spPr>
          <a:xfrm>
            <a:off x="16446411" y="3302397"/>
            <a:ext cx="279041" cy="76416"/>
          </a:xfrm>
          <a:custGeom>
            <a:avLst/>
            <a:gdLst/>
            <a:ahLst/>
            <a:cxnLst>
              <a:cxn ang="0">
                <a:pos x="wd2" y="hd2"/>
              </a:cxn>
              <a:cxn ang="5400000">
                <a:pos x="wd2" y="hd2"/>
              </a:cxn>
              <a:cxn ang="10800000">
                <a:pos x="wd2" y="hd2"/>
              </a:cxn>
              <a:cxn ang="16200000">
                <a:pos x="wd2" y="hd2"/>
              </a:cxn>
            </a:cxnLst>
            <a:rect l="0" t="0" r="r" b="b"/>
            <a:pathLst>
              <a:path w="21600" h="21318" extrusionOk="0">
                <a:moveTo>
                  <a:pt x="921" y="21318"/>
                </a:moveTo>
                <a:cubicBezTo>
                  <a:pt x="391" y="21318"/>
                  <a:pt x="0" y="19602"/>
                  <a:pt x="0" y="17684"/>
                </a:cubicBezTo>
                <a:lnTo>
                  <a:pt x="0" y="7995"/>
                </a:lnTo>
                <a:cubicBezTo>
                  <a:pt x="0" y="5471"/>
                  <a:pt x="223" y="3352"/>
                  <a:pt x="753" y="1838"/>
                </a:cubicBezTo>
                <a:cubicBezTo>
                  <a:pt x="1228" y="324"/>
                  <a:pt x="1870" y="-282"/>
                  <a:pt x="2540" y="122"/>
                </a:cubicBezTo>
                <a:lnTo>
                  <a:pt x="19312" y="6077"/>
                </a:lnTo>
                <a:cubicBezTo>
                  <a:pt x="19312" y="6077"/>
                  <a:pt x="19367" y="6077"/>
                  <a:pt x="19423" y="6077"/>
                </a:cubicBezTo>
                <a:cubicBezTo>
                  <a:pt x="21070" y="7389"/>
                  <a:pt x="21544" y="12335"/>
                  <a:pt x="21600" y="14656"/>
                </a:cubicBezTo>
                <a:lnTo>
                  <a:pt x="21600" y="17382"/>
                </a:lnTo>
                <a:cubicBezTo>
                  <a:pt x="21600" y="19299"/>
                  <a:pt x="21181" y="20813"/>
                  <a:pt x="20651" y="20813"/>
                </a:cubicBezTo>
                <a:cubicBezTo>
                  <a:pt x="20065" y="20813"/>
                  <a:pt x="19647" y="19299"/>
                  <a:pt x="19647" y="17382"/>
                </a:cubicBezTo>
                <a:lnTo>
                  <a:pt x="19647" y="14858"/>
                </a:lnTo>
                <a:cubicBezTo>
                  <a:pt x="19647" y="14656"/>
                  <a:pt x="19535" y="13546"/>
                  <a:pt x="19005" y="13142"/>
                </a:cubicBezTo>
                <a:lnTo>
                  <a:pt x="2288" y="7187"/>
                </a:lnTo>
                <a:cubicBezTo>
                  <a:pt x="2121" y="7187"/>
                  <a:pt x="2009" y="7187"/>
                  <a:pt x="2009" y="7389"/>
                </a:cubicBezTo>
                <a:cubicBezTo>
                  <a:pt x="1926" y="7389"/>
                  <a:pt x="1926" y="7591"/>
                  <a:pt x="1926" y="7995"/>
                </a:cubicBezTo>
                <a:lnTo>
                  <a:pt x="1926" y="17684"/>
                </a:lnTo>
                <a:cubicBezTo>
                  <a:pt x="1926" y="19602"/>
                  <a:pt x="1451" y="21318"/>
                  <a:pt x="921" y="2131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8" name="Shape 3318"/>
          <p:cNvSpPr/>
          <p:nvPr/>
        </p:nvSpPr>
        <p:spPr>
          <a:xfrm>
            <a:off x="16457522" y="3444262"/>
            <a:ext cx="44093" cy="44089"/>
          </a:xfrm>
          <a:custGeom>
            <a:avLst/>
            <a:gdLst/>
            <a:ahLst/>
            <a:cxnLst>
              <a:cxn ang="0">
                <a:pos x="wd2" y="hd2"/>
              </a:cxn>
              <a:cxn ang="5400000">
                <a:pos x="wd2" y="hd2"/>
              </a:cxn>
              <a:cxn ang="10800000">
                <a:pos x="wd2" y="hd2"/>
              </a:cxn>
              <a:cxn ang="16200000">
                <a:pos x="wd2" y="hd2"/>
              </a:cxn>
            </a:cxnLst>
            <a:rect l="0" t="0" r="r" b="b"/>
            <a:pathLst>
              <a:path w="21600" h="21600" extrusionOk="0">
                <a:moveTo>
                  <a:pt x="10888" y="9384"/>
                </a:moveTo>
                <a:cubicBezTo>
                  <a:pt x="10010" y="9384"/>
                  <a:pt x="9307" y="10092"/>
                  <a:pt x="9307" y="10800"/>
                </a:cubicBezTo>
                <a:cubicBezTo>
                  <a:pt x="9307" y="12748"/>
                  <a:pt x="12293" y="12748"/>
                  <a:pt x="12293" y="10800"/>
                </a:cubicBezTo>
                <a:cubicBezTo>
                  <a:pt x="12293" y="10092"/>
                  <a:pt x="11590" y="9384"/>
                  <a:pt x="10888" y="9384"/>
                </a:cubicBezTo>
                <a:close/>
                <a:moveTo>
                  <a:pt x="10888" y="21600"/>
                </a:moveTo>
                <a:cubicBezTo>
                  <a:pt x="4917" y="21600"/>
                  <a:pt x="0" y="16820"/>
                  <a:pt x="0" y="10800"/>
                </a:cubicBezTo>
                <a:cubicBezTo>
                  <a:pt x="0" y="4780"/>
                  <a:pt x="4917" y="0"/>
                  <a:pt x="10888" y="0"/>
                </a:cubicBezTo>
                <a:cubicBezTo>
                  <a:pt x="16683" y="0"/>
                  <a:pt x="21600" y="4780"/>
                  <a:pt x="21600" y="10800"/>
                </a:cubicBezTo>
                <a:cubicBezTo>
                  <a:pt x="21600" y="16820"/>
                  <a:pt x="16683" y="21600"/>
                  <a:pt x="1088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19" name="Shape 3319"/>
          <p:cNvSpPr/>
          <p:nvPr/>
        </p:nvSpPr>
        <p:spPr>
          <a:xfrm>
            <a:off x="17424311" y="3379174"/>
            <a:ext cx="177441" cy="25043"/>
          </a:xfrm>
          <a:custGeom>
            <a:avLst/>
            <a:gdLst/>
            <a:ahLst/>
            <a:cxnLst>
              <a:cxn ang="0">
                <a:pos x="wd2" y="hd2"/>
              </a:cxn>
              <a:cxn ang="5400000">
                <a:pos x="wd2" y="hd2"/>
              </a:cxn>
              <a:cxn ang="10800000">
                <a:pos x="wd2" y="hd2"/>
              </a:cxn>
              <a:cxn ang="16200000">
                <a:pos x="wd2" y="hd2"/>
              </a:cxn>
            </a:cxnLst>
            <a:rect l="0" t="0" r="r" b="b"/>
            <a:pathLst>
              <a:path w="21600" h="21600" extrusionOk="0">
                <a:moveTo>
                  <a:pt x="20110" y="21600"/>
                </a:moveTo>
                <a:lnTo>
                  <a:pt x="1577" y="21600"/>
                </a:lnTo>
                <a:cubicBezTo>
                  <a:pt x="657" y="21600"/>
                  <a:pt x="0" y="16971"/>
                  <a:pt x="0" y="10491"/>
                </a:cubicBezTo>
                <a:cubicBezTo>
                  <a:pt x="0" y="4320"/>
                  <a:pt x="657" y="0"/>
                  <a:pt x="1577" y="0"/>
                </a:cubicBezTo>
                <a:lnTo>
                  <a:pt x="20110" y="0"/>
                </a:lnTo>
                <a:cubicBezTo>
                  <a:pt x="20987" y="0"/>
                  <a:pt x="21600" y="4320"/>
                  <a:pt x="21600" y="10491"/>
                </a:cubicBezTo>
                <a:cubicBezTo>
                  <a:pt x="21600" y="16971"/>
                  <a:pt x="20987" y="21600"/>
                  <a:pt x="2011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0" name="Shape 3320"/>
          <p:cNvSpPr/>
          <p:nvPr/>
        </p:nvSpPr>
        <p:spPr>
          <a:xfrm>
            <a:off x="17424311" y="3417274"/>
            <a:ext cx="128226" cy="25043"/>
          </a:xfrm>
          <a:custGeom>
            <a:avLst/>
            <a:gdLst/>
            <a:ahLst/>
            <a:cxnLst>
              <a:cxn ang="0">
                <a:pos x="wd2" y="hd2"/>
              </a:cxn>
              <a:cxn ang="5400000">
                <a:pos x="wd2" y="hd2"/>
              </a:cxn>
              <a:cxn ang="10800000">
                <a:pos x="wd2" y="hd2"/>
              </a:cxn>
              <a:cxn ang="16200000">
                <a:pos x="wd2" y="hd2"/>
              </a:cxn>
            </a:cxnLst>
            <a:rect l="0" t="0" r="r" b="b"/>
            <a:pathLst>
              <a:path w="21600" h="21600" extrusionOk="0">
                <a:moveTo>
                  <a:pt x="19403" y="21600"/>
                </a:moveTo>
                <a:lnTo>
                  <a:pt x="2197" y="21600"/>
                </a:lnTo>
                <a:cubicBezTo>
                  <a:pt x="915" y="21600"/>
                  <a:pt x="0" y="17280"/>
                  <a:pt x="0" y="10491"/>
                </a:cubicBezTo>
                <a:cubicBezTo>
                  <a:pt x="0" y="4629"/>
                  <a:pt x="915" y="0"/>
                  <a:pt x="2197" y="0"/>
                </a:cubicBezTo>
                <a:lnTo>
                  <a:pt x="19403" y="0"/>
                </a:lnTo>
                <a:cubicBezTo>
                  <a:pt x="20563" y="0"/>
                  <a:pt x="21600" y="4629"/>
                  <a:pt x="21600" y="10491"/>
                </a:cubicBezTo>
                <a:cubicBezTo>
                  <a:pt x="21600" y="17280"/>
                  <a:pt x="20563" y="21600"/>
                  <a:pt x="1940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1" name="Shape 3321"/>
          <p:cNvSpPr/>
          <p:nvPr/>
        </p:nvSpPr>
        <p:spPr>
          <a:xfrm>
            <a:off x="17410022" y="3493329"/>
            <a:ext cx="75989" cy="88686"/>
          </a:xfrm>
          <a:custGeom>
            <a:avLst/>
            <a:gdLst/>
            <a:ahLst/>
            <a:cxnLst>
              <a:cxn ang="0">
                <a:pos x="wd2" y="hd2"/>
              </a:cxn>
              <a:cxn ang="5400000">
                <a:pos x="wd2" y="hd2"/>
              </a:cxn>
              <a:cxn ang="10800000">
                <a:pos x="wd2" y="hd2"/>
              </a:cxn>
              <a:cxn ang="16200000">
                <a:pos x="wd2" y="hd2"/>
              </a:cxn>
            </a:cxnLst>
            <a:rect l="0" t="0" r="r" b="b"/>
            <a:pathLst>
              <a:path w="21198" h="21254" extrusionOk="0">
                <a:moveTo>
                  <a:pt x="3600" y="21254"/>
                </a:moveTo>
                <a:cubicBezTo>
                  <a:pt x="3200" y="21254"/>
                  <a:pt x="2800" y="21254"/>
                  <a:pt x="2300" y="21081"/>
                </a:cubicBezTo>
                <a:cubicBezTo>
                  <a:pt x="1100" y="20649"/>
                  <a:pt x="0" y="19612"/>
                  <a:pt x="0" y="18316"/>
                </a:cubicBezTo>
                <a:lnTo>
                  <a:pt x="0" y="2937"/>
                </a:lnTo>
                <a:cubicBezTo>
                  <a:pt x="0" y="1296"/>
                  <a:pt x="1700" y="0"/>
                  <a:pt x="3600" y="0"/>
                </a:cubicBezTo>
                <a:cubicBezTo>
                  <a:pt x="5500" y="0"/>
                  <a:pt x="7200" y="1296"/>
                  <a:pt x="7200" y="2937"/>
                </a:cubicBezTo>
                <a:lnTo>
                  <a:pt x="7200" y="9504"/>
                </a:lnTo>
                <a:lnTo>
                  <a:pt x="15000" y="1123"/>
                </a:lnTo>
                <a:cubicBezTo>
                  <a:pt x="16100" y="-173"/>
                  <a:pt x="18400" y="-346"/>
                  <a:pt x="19900" y="604"/>
                </a:cubicBezTo>
                <a:cubicBezTo>
                  <a:pt x="21400" y="1641"/>
                  <a:pt x="21600" y="3628"/>
                  <a:pt x="20500" y="4924"/>
                </a:cubicBezTo>
                <a:lnTo>
                  <a:pt x="6400" y="20131"/>
                </a:lnTo>
                <a:cubicBezTo>
                  <a:pt x="5700" y="20822"/>
                  <a:pt x="4700" y="21254"/>
                  <a:pt x="3600" y="2125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2" name="Shape 3322"/>
          <p:cNvSpPr/>
          <p:nvPr/>
        </p:nvSpPr>
        <p:spPr>
          <a:xfrm>
            <a:off x="17360810" y="3302974"/>
            <a:ext cx="304441" cy="215541"/>
          </a:xfrm>
          <a:custGeom>
            <a:avLst/>
            <a:gdLst/>
            <a:ahLst/>
            <a:cxnLst>
              <a:cxn ang="0">
                <a:pos x="wd2" y="hd2"/>
              </a:cxn>
              <a:cxn ang="5400000">
                <a:pos x="wd2" y="hd2"/>
              </a:cxn>
              <a:cxn ang="10800000">
                <a:pos x="wd2" y="hd2"/>
              </a:cxn>
              <a:cxn ang="16200000">
                <a:pos x="wd2" y="hd2"/>
              </a:cxn>
            </a:cxnLst>
            <a:rect l="0" t="0" r="r" b="b"/>
            <a:pathLst>
              <a:path w="21600" h="21600" extrusionOk="0">
                <a:moveTo>
                  <a:pt x="19764" y="21600"/>
                </a:moveTo>
                <a:lnTo>
                  <a:pt x="8110" y="21600"/>
                </a:lnTo>
                <a:cubicBezTo>
                  <a:pt x="7574" y="21600"/>
                  <a:pt x="7191" y="21059"/>
                  <a:pt x="7191" y="20302"/>
                </a:cubicBezTo>
                <a:cubicBezTo>
                  <a:pt x="7191" y="19617"/>
                  <a:pt x="7574" y="19076"/>
                  <a:pt x="8110" y="19076"/>
                </a:cubicBezTo>
                <a:lnTo>
                  <a:pt x="19764" y="19076"/>
                </a:lnTo>
                <a:lnTo>
                  <a:pt x="19764" y="2524"/>
                </a:lnTo>
                <a:lnTo>
                  <a:pt x="1785" y="2524"/>
                </a:lnTo>
                <a:lnTo>
                  <a:pt x="1785" y="19076"/>
                </a:lnTo>
                <a:lnTo>
                  <a:pt x="4488" y="19076"/>
                </a:lnTo>
                <a:cubicBezTo>
                  <a:pt x="4973" y="19076"/>
                  <a:pt x="5406" y="19617"/>
                  <a:pt x="5406" y="20302"/>
                </a:cubicBezTo>
                <a:cubicBezTo>
                  <a:pt x="5406" y="21059"/>
                  <a:pt x="4973" y="21600"/>
                  <a:pt x="4488" y="21600"/>
                </a:cubicBezTo>
                <a:lnTo>
                  <a:pt x="1785" y="21600"/>
                </a:lnTo>
                <a:cubicBezTo>
                  <a:pt x="765" y="21600"/>
                  <a:pt x="0" y="20446"/>
                  <a:pt x="0" y="19076"/>
                </a:cubicBezTo>
                <a:lnTo>
                  <a:pt x="0" y="2524"/>
                </a:lnTo>
                <a:cubicBezTo>
                  <a:pt x="0" y="1154"/>
                  <a:pt x="765" y="0"/>
                  <a:pt x="1785" y="0"/>
                </a:cubicBezTo>
                <a:lnTo>
                  <a:pt x="19764" y="0"/>
                </a:lnTo>
                <a:cubicBezTo>
                  <a:pt x="20784" y="0"/>
                  <a:pt x="21600" y="1154"/>
                  <a:pt x="21600" y="2524"/>
                </a:cubicBezTo>
                <a:lnTo>
                  <a:pt x="21600" y="19076"/>
                </a:lnTo>
                <a:cubicBezTo>
                  <a:pt x="21600" y="20446"/>
                  <a:pt x="20784" y="21600"/>
                  <a:pt x="1976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3" name="Shape 3323"/>
          <p:cNvSpPr/>
          <p:nvPr/>
        </p:nvSpPr>
        <p:spPr>
          <a:xfrm>
            <a:off x="13741136" y="4230978"/>
            <a:ext cx="164916" cy="301951"/>
          </a:xfrm>
          <a:custGeom>
            <a:avLst/>
            <a:gdLst/>
            <a:ahLst/>
            <a:cxnLst>
              <a:cxn ang="0">
                <a:pos x="wd2" y="hd2"/>
              </a:cxn>
              <a:cxn ang="5400000">
                <a:pos x="wd2" y="hd2"/>
              </a:cxn>
              <a:cxn ang="10800000">
                <a:pos x="wd2" y="hd2"/>
              </a:cxn>
              <a:cxn ang="16200000">
                <a:pos x="wd2" y="hd2"/>
              </a:cxn>
            </a:cxnLst>
            <a:rect l="0" t="0" r="r" b="b"/>
            <a:pathLst>
              <a:path w="21417" h="21536" extrusionOk="0">
                <a:moveTo>
                  <a:pt x="1594" y="21536"/>
                </a:moveTo>
                <a:cubicBezTo>
                  <a:pt x="846" y="21536"/>
                  <a:pt x="144" y="21254"/>
                  <a:pt x="51" y="20819"/>
                </a:cubicBezTo>
                <a:cubicBezTo>
                  <a:pt x="-183" y="20332"/>
                  <a:pt x="425" y="19845"/>
                  <a:pt x="1313" y="19742"/>
                </a:cubicBezTo>
                <a:lnTo>
                  <a:pt x="17864" y="17949"/>
                </a:lnTo>
                <a:cubicBezTo>
                  <a:pt x="17957" y="17949"/>
                  <a:pt x="18144" y="17846"/>
                  <a:pt x="18144" y="17718"/>
                </a:cubicBezTo>
                <a:lnTo>
                  <a:pt x="18144" y="1832"/>
                </a:lnTo>
                <a:lnTo>
                  <a:pt x="1921" y="3626"/>
                </a:lnTo>
                <a:cubicBezTo>
                  <a:pt x="1033" y="3728"/>
                  <a:pt x="238" y="3421"/>
                  <a:pt x="51" y="2934"/>
                </a:cubicBezTo>
                <a:cubicBezTo>
                  <a:pt x="-183" y="2421"/>
                  <a:pt x="425" y="1935"/>
                  <a:pt x="1313" y="1832"/>
                </a:cubicBezTo>
                <a:lnTo>
                  <a:pt x="17864" y="38"/>
                </a:lnTo>
                <a:cubicBezTo>
                  <a:pt x="18752" y="-64"/>
                  <a:pt x="19640" y="38"/>
                  <a:pt x="20295" y="372"/>
                </a:cubicBezTo>
                <a:cubicBezTo>
                  <a:pt x="20996" y="705"/>
                  <a:pt x="21417" y="1140"/>
                  <a:pt x="21417" y="1678"/>
                </a:cubicBezTo>
                <a:lnTo>
                  <a:pt x="21417" y="17718"/>
                </a:lnTo>
                <a:cubicBezTo>
                  <a:pt x="21417" y="18641"/>
                  <a:pt x="20108" y="19512"/>
                  <a:pt x="18425" y="19742"/>
                </a:cubicBezTo>
                <a:lnTo>
                  <a:pt x="1921" y="21536"/>
                </a:lnTo>
                <a:cubicBezTo>
                  <a:pt x="1827" y="21536"/>
                  <a:pt x="1734" y="21536"/>
                  <a:pt x="1594" y="2153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4" name="Shape 3324"/>
          <p:cNvSpPr/>
          <p:nvPr/>
        </p:nvSpPr>
        <p:spPr>
          <a:xfrm>
            <a:off x="13754011" y="4268174"/>
            <a:ext cx="1" cy="252053"/>
          </a:xfrm>
          <a:custGeom>
            <a:avLst/>
            <a:gdLst/>
            <a:ahLst/>
            <a:cxnLst>
              <a:cxn ang="0">
                <a:pos x="wd2" y="hd2"/>
              </a:cxn>
              <a:cxn ang="5400000">
                <a:pos x="wd2" y="hd2"/>
              </a:cxn>
              <a:cxn ang="10800000">
                <a:pos x="wd2" y="hd2"/>
              </a:cxn>
              <a:cxn ang="16200000">
                <a:pos x="wd2" y="hd2"/>
              </a:cxn>
            </a:cxnLst>
            <a:rect l="0" t="0" r="r" b="b"/>
            <a:pathLst>
              <a:path h="21600" extrusionOk="0">
                <a:moveTo>
                  <a:pt x="0" y="0"/>
                </a:moveTo>
                <a:lnTo>
                  <a:pt x="0" y="21600"/>
                </a:lnTo>
                <a:lnTo>
                  <a:pt x="0" y="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5" name="Shape 3325"/>
          <p:cNvSpPr/>
          <p:nvPr/>
        </p:nvSpPr>
        <p:spPr>
          <a:xfrm>
            <a:off x="13741310" y="4255474"/>
            <a:ext cx="25038" cy="277453"/>
          </a:xfrm>
          <a:custGeom>
            <a:avLst/>
            <a:gdLst/>
            <a:ahLst/>
            <a:cxnLst>
              <a:cxn ang="0">
                <a:pos x="wd2" y="hd2"/>
              </a:cxn>
              <a:cxn ang="5400000">
                <a:pos x="wd2" y="hd2"/>
              </a:cxn>
              <a:cxn ang="10800000">
                <a:pos x="wd2" y="hd2"/>
              </a:cxn>
              <a:cxn ang="16200000">
                <a:pos x="wd2" y="hd2"/>
              </a:cxn>
            </a:cxnLst>
            <a:rect l="0" t="0" r="r" b="b"/>
            <a:pathLst>
              <a:path w="21600" h="21600" extrusionOk="0">
                <a:moveTo>
                  <a:pt x="10330" y="21600"/>
                </a:moveTo>
                <a:cubicBezTo>
                  <a:pt x="4383" y="21600"/>
                  <a:pt x="0" y="21123"/>
                  <a:pt x="0" y="20590"/>
                </a:cubicBezTo>
                <a:lnTo>
                  <a:pt x="0" y="1010"/>
                </a:lnTo>
                <a:cubicBezTo>
                  <a:pt x="0" y="477"/>
                  <a:pt x="4383" y="0"/>
                  <a:pt x="10330" y="0"/>
                </a:cubicBezTo>
                <a:cubicBezTo>
                  <a:pt x="16278" y="0"/>
                  <a:pt x="21600" y="477"/>
                  <a:pt x="21600" y="1010"/>
                </a:cubicBezTo>
                <a:lnTo>
                  <a:pt x="21600" y="20590"/>
                </a:lnTo>
                <a:cubicBezTo>
                  <a:pt x="21600" y="21123"/>
                  <a:pt x="16278" y="21600"/>
                  <a:pt x="1033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6" name="Shape 3326"/>
          <p:cNvSpPr/>
          <p:nvPr/>
        </p:nvSpPr>
        <p:spPr>
          <a:xfrm>
            <a:off x="13601610" y="4230978"/>
            <a:ext cx="165423" cy="301951"/>
          </a:xfrm>
          <a:custGeom>
            <a:avLst/>
            <a:gdLst/>
            <a:ahLst/>
            <a:cxnLst>
              <a:cxn ang="0">
                <a:pos x="wd2" y="hd2"/>
              </a:cxn>
              <a:cxn ang="5400000">
                <a:pos x="wd2" y="hd2"/>
              </a:cxn>
              <a:cxn ang="10800000">
                <a:pos x="wd2" y="hd2"/>
              </a:cxn>
              <a:cxn ang="16200000">
                <a:pos x="wd2" y="hd2"/>
              </a:cxn>
            </a:cxnLst>
            <a:rect l="0" t="0" r="r" b="b"/>
            <a:pathLst>
              <a:path w="21483" h="21536" extrusionOk="0">
                <a:moveTo>
                  <a:pt x="19777" y="21536"/>
                </a:moveTo>
                <a:cubicBezTo>
                  <a:pt x="19683" y="21536"/>
                  <a:pt x="19590" y="21536"/>
                  <a:pt x="19496" y="21536"/>
                </a:cubicBezTo>
                <a:lnTo>
                  <a:pt x="2992" y="19742"/>
                </a:lnTo>
                <a:cubicBezTo>
                  <a:pt x="1309" y="19512"/>
                  <a:pt x="0" y="18641"/>
                  <a:pt x="0" y="17718"/>
                </a:cubicBezTo>
                <a:lnTo>
                  <a:pt x="0" y="1678"/>
                </a:lnTo>
                <a:cubicBezTo>
                  <a:pt x="0" y="1140"/>
                  <a:pt x="421" y="705"/>
                  <a:pt x="1075" y="372"/>
                </a:cubicBezTo>
                <a:cubicBezTo>
                  <a:pt x="1777" y="38"/>
                  <a:pt x="2665" y="-64"/>
                  <a:pt x="3553" y="38"/>
                </a:cubicBezTo>
                <a:lnTo>
                  <a:pt x="20104" y="1832"/>
                </a:lnTo>
                <a:cubicBezTo>
                  <a:pt x="21086" y="1935"/>
                  <a:pt x="21600" y="2421"/>
                  <a:pt x="21460" y="2934"/>
                </a:cubicBezTo>
                <a:cubicBezTo>
                  <a:pt x="21273" y="3421"/>
                  <a:pt x="20384" y="3728"/>
                  <a:pt x="19496" y="3626"/>
                </a:cubicBezTo>
                <a:lnTo>
                  <a:pt x="3366" y="1832"/>
                </a:lnTo>
                <a:lnTo>
                  <a:pt x="3366" y="17718"/>
                </a:lnTo>
                <a:cubicBezTo>
                  <a:pt x="3366" y="17846"/>
                  <a:pt x="3460" y="17949"/>
                  <a:pt x="3553" y="17949"/>
                </a:cubicBezTo>
                <a:lnTo>
                  <a:pt x="20104" y="19742"/>
                </a:lnTo>
                <a:cubicBezTo>
                  <a:pt x="21086" y="19845"/>
                  <a:pt x="21600" y="20332"/>
                  <a:pt x="21460" y="20819"/>
                </a:cubicBezTo>
                <a:cubicBezTo>
                  <a:pt x="21273" y="21254"/>
                  <a:pt x="20571" y="21536"/>
                  <a:pt x="19777" y="2153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7" name="Shape 3327"/>
          <p:cNvSpPr/>
          <p:nvPr/>
        </p:nvSpPr>
        <p:spPr>
          <a:xfrm>
            <a:off x="13652410" y="4304515"/>
            <a:ext cx="63142" cy="12701"/>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21600"/>
                </a:lnTo>
                <a:lnTo>
                  <a:pt x="0" y="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8" name="Shape 3328"/>
          <p:cNvSpPr/>
          <p:nvPr/>
        </p:nvSpPr>
        <p:spPr>
          <a:xfrm>
            <a:off x="13639294" y="4293377"/>
            <a:ext cx="88327" cy="37944"/>
          </a:xfrm>
          <a:custGeom>
            <a:avLst/>
            <a:gdLst/>
            <a:ahLst/>
            <a:cxnLst>
              <a:cxn ang="0">
                <a:pos x="wd2" y="hd2"/>
              </a:cxn>
              <a:cxn ang="5400000">
                <a:pos x="wd2" y="hd2"/>
              </a:cxn>
              <a:cxn ang="10800000">
                <a:pos x="wd2" y="hd2"/>
              </a:cxn>
              <a:cxn ang="16200000">
                <a:pos x="wd2" y="hd2"/>
              </a:cxn>
            </a:cxnLst>
            <a:rect l="0" t="0" r="r" b="b"/>
            <a:pathLst>
              <a:path w="21168" h="20836" extrusionOk="0">
                <a:moveTo>
                  <a:pt x="18062" y="20836"/>
                </a:moveTo>
                <a:cubicBezTo>
                  <a:pt x="17805" y="20836"/>
                  <a:pt x="17633" y="20836"/>
                  <a:pt x="17462" y="20252"/>
                </a:cubicBezTo>
                <a:lnTo>
                  <a:pt x="2462" y="13831"/>
                </a:lnTo>
                <a:cubicBezTo>
                  <a:pt x="833" y="12858"/>
                  <a:pt x="-281" y="9160"/>
                  <a:pt x="62" y="5463"/>
                </a:cubicBezTo>
                <a:cubicBezTo>
                  <a:pt x="233" y="1766"/>
                  <a:pt x="1862" y="-764"/>
                  <a:pt x="3490" y="209"/>
                </a:cubicBezTo>
                <a:lnTo>
                  <a:pt x="18576" y="7214"/>
                </a:lnTo>
                <a:cubicBezTo>
                  <a:pt x="20376" y="7604"/>
                  <a:pt x="21319" y="11301"/>
                  <a:pt x="21148" y="14998"/>
                </a:cubicBezTo>
                <a:cubicBezTo>
                  <a:pt x="20719" y="18306"/>
                  <a:pt x="19519" y="20836"/>
                  <a:pt x="18062" y="2083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29" name="Shape 3329"/>
          <p:cNvSpPr/>
          <p:nvPr/>
        </p:nvSpPr>
        <p:spPr>
          <a:xfrm>
            <a:off x="13652410" y="4369593"/>
            <a:ext cx="63142" cy="12701"/>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21600"/>
                </a:lnTo>
                <a:lnTo>
                  <a:pt x="0" y="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0" name="Shape 3330"/>
          <p:cNvSpPr/>
          <p:nvPr/>
        </p:nvSpPr>
        <p:spPr>
          <a:xfrm>
            <a:off x="13639294" y="4356130"/>
            <a:ext cx="88327" cy="38681"/>
          </a:xfrm>
          <a:custGeom>
            <a:avLst/>
            <a:gdLst/>
            <a:ahLst/>
            <a:cxnLst>
              <a:cxn ang="0">
                <a:pos x="wd2" y="hd2"/>
              </a:cxn>
              <a:cxn ang="5400000">
                <a:pos x="wd2" y="hd2"/>
              </a:cxn>
              <a:cxn ang="10800000">
                <a:pos x="wd2" y="hd2"/>
              </a:cxn>
              <a:cxn ang="16200000">
                <a:pos x="wd2" y="hd2"/>
              </a:cxn>
            </a:cxnLst>
            <a:rect l="0" t="0" r="r" b="b"/>
            <a:pathLst>
              <a:path w="21168" h="21247" extrusionOk="0">
                <a:moveTo>
                  <a:pt x="18062" y="21247"/>
                </a:moveTo>
                <a:cubicBezTo>
                  <a:pt x="17805" y="21247"/>
                  <a:pt x="17633" y="21247"/>
                  <a:pt x="17462" y="21247"/>
                </a:cubicBezTo>
                <a:lnTo>
                  <a:pt x="2462" y="14047"/>
                </a:lnTo>
                <a:cubicBezTo>
                  <a:pt x="833" y="13247"/>
                  <a:pt x="-281" y="9447"/>
                  <a:pt x="62" y="5647"/>
                </a:cubicBezTo>
                <a:cubicBezTo>
                  <a:pt x="233" y="1847"/>
                  <a:pt x="1862" y="-353"/>
                  <a:pt x="3490" y="47"/>
                </a:cubicBezTo>
                <a:lnTo>
                  <a:pt x="18576" y="7247"/>
                </a:lnTo>
                <a:cubicBezTo>
                  <a:pt x="20376" y="8247"/>
                  <a:pt x="21319" y="12047"/>
                  <a:pt x="21148" y="15847"/>
                </a:cubicBezTo>
                <a:cubicBezTo>
                  <a:pt x="20719" y="19247"/>
                  <a:pt x="19519" y="21247"/>
                  <a:pt x="18062" y="2124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1" name="Shape 3331"/>
          <p:cNvSpPr/>
          <p:nvPr/>
        </p:nvSpPr>
        <p:spPr>
          <a:xfrm>
            <a:off x="13652410" y="4431515"/>
            <a:ext cx="63142" cy="12701"/>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21600"/>
                </a:lnTo>
                <a:lnTo>
                  <a:pt x="0" y="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2" name="Shape 3332"/>
          <p:cNvSpPr/>
          <p:nvPr/>
        </p:nvSpPr>
        <p:spPr>
          <a:xfrm>
            <a:off x="13639294" y="4420179"/>
            <a:ext cx="88327" cy="38132"/>
          </a:xfrm>
          <a:custGeom>
            <a:avLst/>
            <a:gdLst/>
            <a:ahLst/>
            <a:cxnLst>
              <a:cxn ang="0">
                <a:pos x="wd2" y="hd2"/>
              </a:cxn>
              <a:cxn ang="5400000">
                <a:pos x="wd2" y="hd2"/>
              </a:cxn>
              <a:cxn ang="10800000">
                <a:pos x="wd2" y="hd2"/>
              </a:cxn>
              <a:cxn ang="16200000">
                <a:pos x="wd2" y="hd2"/>
              </a:cxn>
            </a:cxnLst>
            <a:rect l="0" t="0" r="r" b="b"/>
            <a:pathLst>
              <a:path w="21168" h="20945" extrusionOk="0">
                <a:moveTo>
                  <a:pt x="18062" y="20945"/>
                </a:moveTo>
                <a:cubicBezTo>
                  <a:pt x="17805" y="20945"/>
                  <a:pt x="17633" y="20945"/>
                  <a:pt x="17462" y="20945"/>
                </a:cubicBezTo>
                <a:lnTo>
                  <a:pt x="2462" y="13745"/>
                </a:lnTo>
                <a:cubicBezTo>
                  <a:pt x="833" y="13345"/>
                  <a:pt x="-281" y="9545"/>
                  <a:pt x="62" y="5745"/>
                </a:cubicBezTo>
                <a:cubicBezTo>
                  <a:pt x="233" y="1945"/>
                  <a:pt x="1862" y="-655"/>
                  <a:pt x="3490" y="145"/>
                </a:cubicBezTo>
                <a:lnTo>
                  <a:pt x="18576" y="6945"/>
                </a:lnTo>
                <a:cubicBezTo>
                  <a:pt x="20376" y="7745"/>
                  <a:pt x="21319" y="11545"/>
                  <a:pt x="21148" y="15345"/>
                </a:cubicBezTo>
                <a:cubicBezTo>
                  <a:pt x="20719" y="18745"/>
                  <a:pt x="19519" y="20945"/>
                  <a:pt x="18062" y="2094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3" name="Shape 3333"/>
          <p:cNvSpPr/>
          <p:nvPr/>
        </p:nvSpPr>
        <p:spPr>
          <a:xfrm>
            <a:off x="13792110" y="4431515"/>
            <a:ext cx="64724" cy="12701"/>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21600" y="0"/>
                </a:lnTo>
                <a:lnTo>
                  <a:pt x="0" y="2160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4" name="Shape 3334"/>
          <p:cNvSpPr/>
          <p:nvPr/>
        </p:nvSpPr>
        <p:spPr>
          <a:xfrm>
            <a:off x="13779005" y="4420179"/>
            <a:ext cx="89350" cy="38132"/>
          </a:xfrm>
          <a:custGeom>
            <a:avLst/>
            <a:gdLst/>
            <a:ahLst/>
            <a:cxnLst>
              <a:cxn ang="0">
                <a:pos x="wd2" y="hd2"/>
              </a:cxn>
              <a:cxn ang="5400000">
                <a:pos x="wd2" y="hd2"/>
              </a:cxn>
              <a:cxn ang="10800000">
                <a:pos x="wd2" y="hd2"/>
              </a:cxn>
              <a:cxn ang="16200000">
                <a:pos x="wd2" y="hd2"/>
              </a:cxn>
            </a:cxnLst>
            <a:rect l="0" t="0" r="r" b="b"/>
            <a:pathLst>
              <a:path w="21043" h="20945" extrusionOk="0">
                <a:moveTo>
                  <a:pt x="2952" y="20945"/>
                </a:moveTo>
                <a:cubicBezTo>
                  <a:pt x="1507" y="20945"/>
                  <a:pt x="316" y="18745"/>
                  <a:pt x="61" y="15345"/>
                </a:cubicBezTo>
                <a:cubicBezTo>
                  <a:pt x="-279" y="11545"/>
                  <a:pt x="827" y="7745"/>
                  <a:pt x="2442" y="6945"/>
                </a:cubicBezTo>
                <a:lnTo>
                  <a:pt x="17409" y="145"/>
                </a:lnTo>
                <a:cubicBezTo>
                  <a:pt x="19025" y="-655"/>
                  <a:pt x="20641" y="1945"/>
                  <a:pt x="20981" y="5745"/>
                </a:cubicBezTo>
                <a:cubicBezTo>
                  <a:pt x="21321" y="9545"/>
                  <a:pt x="20215" y="13345"/>
                  <a:pt x="18600" y="13745"/>
                </a:cubicBezTo>
                <a:lnTo>
                  <a:pt x="3548" y="20945"/>
                </a:lnTo>
                <a:cubicBezTo>
                  <a:pt x="3378" y="20945"/>
                  <a:pt x="3123" y="20945"/>
                  <a:pt x="2952" y="2094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5" name="Shape 3335"/>
          <p:cNvSpPr/>
          <p:nvPr/>
        </p:nvSpPr>
        <p:spPr>
          <a:xfrm>
            <a:off x="13792110" y="4369593"/>
            <a:ext cx="64724" cy="12701"/>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21600" y="0"/>
                </a:lnTo>
                <a:lnTo>
                  <a:pt x="0" y="2160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6" name="Shape 3336"/>
          <p:cNvSpPr/>
          <p:nvPr/>
        </p:nvSpPr>
        <p:spPr>
          <a:xfrm>
            <a:off x="13779005" y="4356130"/>
            <a:ext cx="89350" cy="38681"/>
          </a:xfrm>
          <a:custGeom>
            <a:avLst/>
            <a:gdLst/>
            <a:ahLst/>
            <a:cxnLst>
              <a:cxn ang="0">
                <a:pos x="wd2" y="hd2"/>
              </a:cxn>
              <a:cxn ang="5400000">
                <a:pos x="wd2" y="hd2"/>
              </a:cxn>
              <a:cxn ang="10800000">
                <a:pos x="wd2" y="hd2"/>
              </a:cxn>
              <a:cxn ang="16200000">
                <a:pos x="wd2" y="hd2"/>
              </a:cxn>
            </a:cxnLst>
            <a:rect l="0" t="0" r="r" b="b"/>
            <a:pathLst>
              <a:path w="21043" h="21247" extrusionOk="0">
                <a:moveTo>
                  <a:pt x="2952" y="21247"/>
                </a:moveTo>
                <a:cubicBezTo>
                  <a:pt x="1507" y="21247"/>
                  <a:pt x="316" y="19247"/>
                  <a:pt x="61" y="15847"/>
                </a:cubicBezTo>
                <a:cubicBezTo>
                  <a:pt x="-279" y="12047"/>
                  <a:pt x="827" y="8247"/>
                  <a:pt x="2442" y="7247"/>
                </a:cubicBezTo>
                <a:lnTo>
                  <a:pt x="17409" y="47"/>
                </a:lnTo>
                <a:cubicBezTo>
                  <a:pt x="19025" y="-353"/>
                  <a:pt x="20641" y="1847"/>
                  <a:pt x="20981" y="5647"/>
                </a:cubicBezTo>
                <a:cubicBezTo>
                  <a:pt x="21321" y="9447"/>
                  <a:pt x="20215" y="13247"/>
                  <a:pt x="18600" y="14047"/>
                </a:cubicBezTo>
                <a:lnTo>
                  <a:pt x="3548" y="21247"/>
                </a:lnTo>
                <a:cubicBezTo>
                  <a:pt x="3378" y="21247"/>
                  <a:pt x="3123" y="21247"/>
                  <a:pt x="2952" y="2124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7" name="Shape 3337"/>
          <p:cNvSpPr/>
          <p:nvPr/>
        </p:nvSpPr>
        <p:spPr>
          <a:xfrm>
            <a:off x="13792110" y="4304515"/>
            <a:ext cx="64724" cy="12701"/>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21600" y="0"/>
                </a:lnTo>
                <a:lnTo>
                  <a:pt x="0" y="2160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8" name="Shape 3338"/>
          <p:cNvSpPr/>
          <p:nvPr/>
        </p:nvSpPr>
        <p:spPr>
          <a:xfrm>
            <a:off x="13779005" y="4293377"/>
            <a:ext cx="89350" cy="37944"/>
          </a:xfrm>
          <a:custGeom>
            <a:avLst/>
            <a:gdLst/>
            <a:ahLst/>
            <a:cxnLst>
              <a:cxn ang="0">
                <a:pos x="wd2" y="hd2"/>
              </a:cxn>
              <a:cxn ang="5400000">
                <a:pos x="wd2" y="hd2"/>
              </a:cxn>
              <a:cxn ang="10800000">
                <a:pos x="wd2" y="hd2"/>
              </a:cxn>
              <a:cxn ang="16200000">
                <a:pos x="wd2" y="hd2"/>
              </a:cxn>
            </a:cxnLst>
            <a:rect l="0" t="0" r="r" b="b"/>
            <a:pathLst>
              <a:path w="21043" h="20836" extrusionOk="0">
                <a:moveTo>
                  <a:pt x="2952" y="20836"/>
                </a:moveTo>
                <a:cubicBezTo>
                  <a:pt x="1507" y="20836"/>
                  <a:pt x="316" y="18306"/>
                  <a:pt x="61" y="14998"/>
                </a:cubicBezTo>
                <a:cubicBezTo>
                  <a:pt x="-279" y="11301"/>
                  <a:pt x="827" y="7604"/>
                  <a:pt x="2442" y="7214"/>
                </a:cubicBezTo>
                <a:lnTo>
                  <a:pt x="17409" y="209"/>
                </a:lnTo>
                <a:cubicBezTo>
                  <a:pt x="19025" y="-764"/>
                  <a:pt x="20641" y="1766"/>
                  <a:pt x="20981" y="5463"/>
                </a:cubicBezTo>
                <a:cubicBezTo>
                  <a:pt x="21321" y="9160"/>
                  <a:pt x="20215" y="12858"/>
                  <a:pt x="18600" y="13831"/>
                </a:cubicBezTo>
                <a:lnTo>
                  <a:pt x="3548" y="20252"/>
                </a:lnTo>
                <a:cubicBezTo>
                  <a:pt x="3378" y="20836"/>
                  <a:pt x="3123" y="20836"/>
                  <a:pt x="2952" y="2083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39" name="Shape 3339"/>
          <p:cNvSpPr/>
          <p:nvPr/>
        </p:nvSpPr>
        <p:spPr>
          <a:xfrm>
            <a:off x="15481355" y="4306119"/>
            <a:ext cx="177296" cy="201410"/>
          </a:xfrm>
          <a:custGeom>
            <a:avLst/>
            <a:gdLst/>
            <a:ahLst/>
            <a:cxnLst>
              <a:cxn ang="0">
                <a:pos x="wd2" y="hd2"/>
              </a:cxn>
              <a:cxn ang="5400000">
                <a:pos x="wd2" y="hd2"/>
              </a:cxn>
              <a:cxn ang="10800000">
                <a:pos x="wd2" y="hd2"/>
              </a:cxn>
              <a:cxn ang="16200000">
                <a:pos x="wd2" y="hd2"/>
              </a:cxn>
            </a:cxnLst>
            <a:rect l="0" t="0" r="r" b="b"/>
            <a:pathLst>
              <a:path w="21203" h="21448" extrusionOk="0">
                <a:moveTo>
                  <a:pt x="1535" y="21448"/>
                </a:moveTo>
                <a:cubicBezTo>
                  <a:pt x="720" y="21448"/>
                  <a:pt x="75" y="20875"/>
                  <a:pt x="75" y="20148"/>
                </a:cubicBezTo>
                <a:cubicBezTo>
                  <a:pt x="-397" y="13840"/>
                  <a:pt x="1364" y="8717"/>
                  <a:pt x="5143" y="5238"/>
                </a:cubicBezTo>
                <a:cubicBezTo>
                  <a:pt x="10983" y="-152"/>
                  <a:pt x="19399" y="1"/>
                  <a:pt x="19743" y="1"/>
                </a:cubicBezTo>
                <a:cubicBezTo>
                  <a:pt x="20559" y="1"/>
                  <a:pt x="21203" y="651"/>
                  <a:pt x="21203" y="1377"/>
                </a:cubicBezTo>
                <a:cubicBezTo>
                  <a:pt x="21203" y="2104"/>
                  <a:pt x="20473" y="2677"/>
                  <a:pt x="19657" y="2677"/>
                </a:cubicBezTo>
                <a:cubicBezTo>
                  <a:pt x="19657" y="2677"/>
                  <a:pt x="19743" y="2677"/>
                  <a:pt x="19571" y="2677"/>
                </a:cubicBezTo>
                <a:cubicBezTo>
                  <a:pt x="19013" y="2677"/>
                  <a:pt x="11970" y="2753"/>
                  <a:pt x="7333" y="7112"/>
                </a:cubicBezTo>
                <a:cubicBezTo>
                  <a:pt x="5787" y="8488"/>
                  <a:pt x="4713" y="10170"/>
                  <a:pt x="3983" y="12120"/>
                </a:cubicBezTo>
                <a:cubicBezTo>
                  <a:pt x="7419" y="9291"/>
                  <a:pt x="12700" y="7838"/>
                  <a:pt x="19657" y="7838"/>
                </a:cubicBezTo>
                <a:cubicBezTo>
                  <a:pt x="20473" y="7838"/>
                  <a:pt x="21203" y="8412"/>
                  <a:pt x="21203" y="9138"/>
                </a:cubicBezTo>
                <a:cubicBezTo>
                  <a:pt x="21203" y="9941"/>
                  <a:pt x="20473" y="10514"/>
                  <a:pt x="19657" y="10514"/>
                </a:cubicBezTo>
                <a:cubicBezTo>
                  <a:pt x="13259" y="10514"/>
                  <a:pt x="8535" y="11814"/>
                  <a:pt x="5701" y="14490"/>
                </a:cubicBezTo>
                <a:cubicBezTo>
                  <a:pt x="2995" y="16975"/>
                  <a:pt x="3081" y="19881"/>
                  <a:pt x="3081" y="20072"/>
                </a:cubicBezTo>
                <a:cubicBezTo>
                  <a:pt x="3081" y="20798"/>
                  <a:pt x="2437" y="21372"/>
                  <a:pt x="1621" y="21448"/>
                </a:cubicBezTo>
                <a:lnTo>
                  <a:pt x="1535" y="21448"/>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0" name="Shape 3340"/>
          <p:cNvSpPr/>
          <p:nvPr/>
        </p:nvSpPr>
        <p:spPr>
          <a:xfrm>
            <a:off x="15633610" y="4242093"/>
            <a:ext cx="152041" cy="228922"/>
          </a:xfrm>
          <a:custGeom>
            <a:avLst/>
            <a:gdLst/>
            <a:ahLst/>
            <a:cxnLst>
              <a:cxn ang="0">
                <a:pos x="wd2" y="hd2"/>
              </a:cxn>
              <a:cxn ang="5400000">
                <a:pos x="wd2" y="hd2"/>
              </a:cxn>
              <a:cxn ang="10800000">
                <a:pos x="wd2" y="hd2"/>
              </a:cxn>
              <a:cxn ang="16200000">
                <a:pos x="wd2" y="hd2"/>
              </a:cxn>
            </a:cxnLst>
            <a:rect l="0" t="0" r="r" b="b"/>
            <a:pathLst>
              <a:path w="21600" h="21515" extrusionOk="0">
                <a:moveTo>
                  <a:pt x="1685" y="21515"/>
                </a:moveTo>
                <a:cubicBezTo>
                  <a:pt x="1481" y="21515"/>
                  <a:pt x="1174" y="21447"/>
                  <a:pt x="919" y="21379"/>
                </a:cubicBezTo>
                <a:cubicBezTo>
                  <a:pt x="306" y="21210"/>
                  <a:pt x="0" y="20803"/>
                  <a:pt x="0" y="20294"/>
                </a:cubicBezTo>
                <a:lnTo>
                  <a:pt x="0" y="14191"/>
                </a:lnTo>
                <a:cubicBezTo>
                  <a:pt x="0" y="13546"/>
                  <a:pt x="715" y="13038"/>
                  <a:pt x="1685" y="13038"/>
                </a:cubicBezTo>
                <a:cubicBezTo>
                  <a:pt x="2655" y="13038"/>
                  <a:pt x="3523" y="13546"/>
                  <a:pt x="3523" y="14191"/>
                </a:cubicBezTo>
                <a:lnTo>
                  <a:pt x="3523" y="17853"/>
                </a:lnTo>
                <a:lnTo>
                  <a:pt x="16800" y="10732"/>
                </a:lnTo>
                <a:lnTo>
                  <a:pt x="3523" y="3645"/>
                </a:lnTo>
                <a:lnTo>
                  <a:pt x="3523" y="7307"/>
                </a:lnTo>
                <a:cubicBezTo>
                  <a:pt x="3523" y="7951"/>
                  <a:pt x="2655" y="8460"/>
                  <a:pt x="1685" y="8460"/>
                </a:cubicBezTo>
                <a:cubicBezTo>
                  <a:pt x="715" y="8460"/>
                  <a:pt x="0" y="7951"/>
                  <a:pt x="0" y="7307"/>
                </a:cubicBezTo>
                <a:lnTo>
                  <a:pt x="0" y="1204"/>
                </a:lnTo>
                <a:cubicBezTo>
                  <a:pt x="0" y="695"/>
                  <a:pt x="306" y="254"/>
                  <a:pt x="919" y="118"/>
                </a:cubicBezTo>
                <a:cubicBezTo>
                  <a:pt x="1583" y="-85"/>
                  <a:pt x="2349" y="-17"/>
                  <a:pt x="2860" y="254"/>
                </a:cubicBezTo>
                <a:lnTo>
                  <a:pt x="20834" y="9816"/>
                </a:lnTo>
                <a:cubicBezTo>
                  <a:pt x="21243" y="10020"/>
                  <a:pt x="21600" y="10393"/>
                  <a:pt x="21600" y="10732"/>
                </a:cubicBezTo>
                <a:cubicBezTo>
                  <a:pt x="21600" y="11105"/>
                  <a:pt x="21243" y="11478"/>
                  <a:pt x="20834" y="11681"/>
                </a:cubicBezTo>
                <a:lnTo>
                  <a:pt x="2860" y="21210"/>
                </a:lnTo>
                <a:cubicBezTo>
                  <a:pt x="2553" y="21447"/>
                  <a:pt x="2145" y="21515"/>
                  <a:pt x="1685" y="2151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1" name="Shape 3341"/>
          <p:cNvSpPr/>
          <p:nvPr/>
        </p:nvSpPr>
        <p:spPr>
          <a:xfrm>
            <a:off x="14667486" y="4306119"/>
            <a:ext cx="178461" cy="201410"/>
          </a:xfrm>
          <a:custGeom>
            <a:avLst/>
            <a:gdLst/>
            <a:ahLst/>
            <a:cxnLst>
              <a:cxn ang="0">
                <a:pos x="wd2" y="hd2"/>
              </a:cxn>
              <a:cxn ang="5400000">
                <a:pos x="wd2" y="hd2"/>
              </a:cxn>
              <a:cxn ang="10800000">
                <a:pos x="wd2" y="hd2"/>
              </a:cxn>
              <a:cxn ang="16200000">
                <a:pos x="wd2" y="hd2"/>
              </a:cxn>
            </a:cxnLst>
            <a:rect l="0" t="0" r="r" b="b"/>
            <a:pathLst>
              <a:path w="21156" h="21448" extrusionOk="0">
                <a:moveTo>
                  <a:pt x="19557" y="21448"/>
                </a:moveTo>
                <a:cubicBezTo>
                  <a:pt x="19557" y="21448"/>
                  <a:pt x="19557" y="21448"/>
                  <a:pt x="19429" y="21448"/>
                </a:cubicBezTo>
                <a:cubicBezTo>
                  <a:pt x="18618" y="21372"/>
                  <a:pt x="18021" y="20798"/>
                  <a:pt x="18106" y="19995"/>
                </a:cubicBezTo>
                <a:cubicBezTo>
                  <a:pt x="18106" y="19881"/>
                  <a:pt x="18191" y="16975"/>
                  <a:pt x="15374" y="14490"/>
                </a:cubicBezTo>
                <a:cubicBezTo>
                  <a:pt x="12599" y="11814"/>
                  <a:pt x="7989" y="10514"/>
                  <a:pt x="1458" y="10514"/>
                </a:cubicBezTo>
                <a:cubicBezTo>
                  <a:pt x="647" y="10514"/>
                  <a:pt x="6" y="9941"/>
                  <a:pt x="6" y="9138"/>
                </a:cubicBezTo>
                <a:cubicBezTo>
                  <a:pt x="6" y="8412"/>
                  <a:pt x="647" y="7838"/>
                  <a:pt x="1458" y="7838"/>
                </a:cubicBezTo>
                <a:cubicBezTo>
                  <a:pt x="8416" y="7838"/>
                  <a:pt x="13752" y="9291"/>
                  <a:pt x="17081" y="12120"/>
                </a:cubicBezTo>
                <a:cubicBezTo>
                  <a:pt x="16356" y="10170"/>
                  <a:pt x="15289" y="8488"/>
                  <a:pt x="13752" y="7112"/>
                </a:cubicBezTo>
                <a:cubicBezTo>
                  <a:pt x="8971" y="2601"/>
                  <a:pt x="1543" y="2677"/>
                  <a:pt x="1543" y="2677"/>
                </a:cubicBezTo>
                <a:cubicBezTo>
                  <a:pt x="647" y="2677"/>
                  <a:pt x="6" y="2104"/>
                  <a:pt x="6" y="1377"/>
                </a:cubicBezTo>
                <a:cubicBezTo>
                  <a:pt x="-79" y="651"/>
                  <a:pt x="647" y="1"/>
                  <a:pt x="1458" y="1"/>
                </a:cubicBezTo>
                <a:cubicBezTo>
                  <a:pt x="1842" y="1"/>
                  <a:pt x="10123" y="-152"/>
                  <a:pt x="15929" y="5238"/>
                </a:cubicBezTo>
                <a:cubicBezTo>
                  <a:pt x="19728" y="8717"/>
                  <a:pt x="21521" y="13840"/>
                  <a:pt x="21094" y="20148"/>
                </a:cubicBezTo>
                <a:cubicBezTo>
                  <a:pt x="20966" y="20875"/>
                  <a:pt x="20368" y="21448"/>
                  <a:pt x="19557" y="2144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2" name="Shape 3342"/>
          <p:cNvSpPr/>
          <p:nvPr/>
        </p:nvSpPr>
        <p:spPr>
          <a:xfrm>
            <a:off x="14541410" y="4242093"/>
            <a:ext cx="152041" cy="228922"/>
          </a:xfrm>
          <a:custGeom>
            <a:avLst/>
            <a:gdLst/>
            <a:ahLst/>
            <a:cxnLst>
              <a:cxn ang="0">
                <a:pos x="wd2" y="hd2"/>
              </a:cxn>
              <a:cxn ang="5400000">
                <a:pos x="wd2" y="hd2"/>
              </a:cxn>
              <a:cxn ang="10800000">
                <a:pos x="wd2" y="hd2"/>
              </a:cxn>
              <a:cxn ang="16200000">
                <a:pos x="wd2" y="hd2"/>
              </a:cxn>
            </a:cxnLst>
            <a:rect l="0" t="0" r="r" b="b"/>
            <a:pathLst>
              <a:path w="21600" h="21515" extrusionOk="0">
                <a:moveTo>
                  <a:pt x="19762" y="21515"/>
                </a:moveTo>
                <a:cubicBezTo>
                  <a:pt x="19455" y="21515"/>
                  <a:pt x="18996" y="21447"/>
                  <a:pt x="18689" y="21210"/>
                </a:cubicBezTo>
                <a:lnTo>
                  <a:pt x="664" y="11681"/>
                </a:lnTo>
                <a:cubicBezTo>
                  <a:pt x="204" y="11478"/>
                  <a:pt x="0" y="11105"/>
                  <a:pt x="0" y="10732"/>
                </a:cubicBezTo>
                <a:cubicBezTo>
                  <a:pt x="0" y="10393"/>
                  <a:pt x="204" y="10020"/>
                  <a:pt x="664" y="9816"/>
                </a:cubicBezTo>
                <a:lnTo>
                  <a:pt x="18689" y="254"/>
                </a:lnTo>
                <a:cubicBezTo>
                  <a:pt x="19251" y="-17"/>
                  <a:pt x="19966" y="-85"/>
                  <a:pt x="20528" y="118"/>
                </a:cubicBezTo>
                <a:cubicBezTo>
                  <a:pt x="21191" y="254"/>
                  <a:pt x="21600" y="695"/>
                  <a:pt x="21600" y="1204"/>
                </a:cubicBezTo>
                <a:lnTo>
                  <a:pt x="21600" y="7307"/>
                </a:lnTo>
                <a:cubicBezTo>
                  <a:pt x="21600" y="7951"/>
                  <a:pt x="20732" y="8460"/>
                  <a:pt x="19762" y="8460"/>
                </a:cubicBezTo>
                <a:cubicBezTo>
                  <a:pt x="18791" y="8460"/>
                  <a:pt x="18026" y="7951"/>
                  <a:pt x="18026" y="7307"/>
                </a:cubicBezTo>
                <a:lnTo>
                  <a:pt x="18026" y="3645"/>
                </a:lnTo>
                <a:lnTo>
                  <a:pt x="4647" y="10732"/>
                </a:lnTo>
                <a:lnTo>
                  <a:pt x="18026" y="17853"/>
                </a:lnTo>
                <a:lnTo>
                  <a:pt x="18026" y="14191"/>
                </a:lnTo>
                <a:cubicBezTo>
                  <a:pt x="18026" y="13546"/>
                  <a:pt x="18791" y="13038"/>
                  <a:pt x="19762" y="13038"/>
                </a:cubicBezTo>
                <a:cubicBezTo>
                  <a:pt x="20732" y="13038"/>
                  <a:pt x="21600" y="13546"/>
                  <a:pt x="21600" y="14191"/>
                </a:cubicBezTo>
                <a:lnTo>
                  <a:pt x="21600" y="20294"/>
                </a:lnTo>
                <a:cubicBezTo>
                  <a:pt x="21600" y="20803"/>
                  <a:pt x="21191" y="21210"/>
                  <a:pt x="20528" y="21379"/>
                </a:cubicBezTo>
                <a:cubicBezTo>
                  <a:pt x="20323" y="21447"/>
                  <a:pt x="20119" y="21515"/>
                  <a:pt x="19762" y="2151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3" name="Shape 3343"/>
          <p:cNvSpPr/>
          <p:nvPr/>
        </p:nvSpPr>
        <p:spPr>
          <a:xfrm>
            <a:off x="17360810" y="4304687"/>
            <a:ext cx="304441" cy="177442"/>
          </a:xfrm>
          <a:custGeom>
            <a:avLst/>
            <a:gdLst/>
            <a:ahLst/>
            <a:cxnLst>
              <a:cxn ang="0">
                <a:pos x="wd2" y="hd2"/>
              </a:cxn>
              <a:cxn ang="5400000">
                <a:pos x="wd2" y="hd2"/>
              </a:cxn>
              <a:cxn ang="10800000">
                <a:pos x="wd2" y="hd2"/>
              </a:cxn>
              <a:cxn ang="16200000">
                <a:pos x="wd2" y="hd2"/>
              </a:cxn>
            </a:cxnLst>
            <a:rect l="0" t="0" r="r" b="b"/>
            <a:pathLst>
              <a:path w="21600" h="21600" extrusionOk="0">
                <a:moveTo>
                  <a:pt x="19764" y="21600"/>
                </a:moveTo>
                <a:lnTo>
                  <a:pt x="17061" y="21600"/>
                </a:lnTo>
                <a:cubicBezTo>
                  <a:pt x="16576" y="21600"/>
                  <a:pt x="16194" y="20858"/>
                  <a:pt x="16194" y="20029"/>
                </a:cubicBezTo>
                <a:cubicBezTo>
                  <a:pt x="16194" y="19200"/>
                  <a:pt x="16576" y="18458"/>
                  <a:pt x="17061" y="18458"/>
                </a:cubicBezTo>
                <a:lnTo>
                  <a:pt x="19764" y="18458"/>
                </a:lnTo>
                <a:lnTo>
                  <a:pt x="19764" y="3142"/>
                </a:lnTo>
                <a:lnTo>
                  <a:pt x="1785" y="3142"/>
                </a:lnTo>
                <a:lnTo>
                  <a:pt x="1785" y="18458"/>
                </a:lnTo>
                <a:lnTo>
                  <a:pt x="4488" y="18458"/>
                </a:lnTo>
                <a:cubicBezTo>
                  <a:pt x="4973" y="18458"/>
                  <a:pt x="5406" y="19200"/>
                  <a:pt x="5406" y="20029"/>
                </a:cubicBezTo>
                <a:cubicBezTo>
                  <a:pt x="5406" y="20858"/>
                  <a:pt x="4973" y="21600"/>
                  <a:pt x="4488" y="21600"/>
                </a:cubicBezTo>
                <a:lnTo>
                  <a:pt x="1785" y="21600"/>
                </a:lnTo>
                <a:cubicBezTo>
                  <a:pt x="765" y="21600"/>
                  <a:pt x="0" y="20204"/>
                  <a:pt x="0" y="18458"/>
                </a:cubicBezTo>
                <a:lnTo>
                  <a:pt x="0" y="3142"/>
                </a:lnTo>
                <a:cubicBezTo>
                  <a:pt x="0" y="1353"/>
                  <a:pt x="765" y="0"/>
                  <a:pt x="1785" y="0"/>
                </a:cubicBezTo>
                <a:lnTo>
                  <a:pt x="19764" y="0"/>
                </a:lnTo>
                <a:cubicBezTo>
                  <a:pt x="20784" y="0"/>
                  <a:pt x="21600" y="1353"/>
                  <a:pt x="21600" y="3142"/>
                </a:cubicBezTo>
                <a:lnTo>
                  <a:pt x="21600" y="18458"/>
                </a:lnTo>
                <a:cubicBezTo>
                  <a:pt x="21600" y="20204"/>
                  <a:pt x="20784" y="21600"/>
                  <a:pt x="1976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4" name="Shape 3344"/>
          <p:cNvSpPr/>
          <p:nvPr/>
        </p:nvSpPr>
        <p:spPr>
          <a:xfrm>
            <a:off x="17410022" y="4228487"/>
            <a:ext cx="202842" cy="102826"/>
          </a:xfrm>
          <a:custGeom>
            <a:avLst/>
            <a:gdLst/>
            <a:ahLst/>
            <a:cxnLst>
              <a:cxn ang="0">
                <a:pos x="wd2" y="hd2"/>
              </a:cxn>
              <a:cxn ang="5400000">
                <a:pos x="wd2" y="hd2"/>
              </a:cxn>
              <a:cxn ang="10800000">
                <a:pos x="wd2" y="hd2"/>
              </a:cxn>
              <a:cxn ang="16200000">
                <a:pos x="wd2" y="hd2"/>
              </a:cxn>
            </a:cxnLst>
            <a:rect l="0" t="0" r="r" b="b"/>
            <a:pathLst>
              <a:path w="21600" h="21600" extrusionOk="0">
                <a:moveTo>
                  <a:pt x="2753" y="16124"/>
                </a:moveTo>
                <a:lnTo>
                  <a:pt x="18924" y="16124"/>
                </a:lnTo>
                <a:lnTo>
                  <a:pt x="18924" y="5476"/>
                </a:lnTo>
                <a:lnTo>
                  <a:pt x="2753" y="5476"/>
                </a:lnTo>
                <a:lnTo>
                  <a:pt x="2753" y="16124"/>
                </a:lnTo>
                <a:close/>
                <a:moveTo>
                  <a:pt x="20224" y="21600"/>
                </a:moveTo>
                <a:lnTo>
                  <a:pt x="1376" y="21600"/>
                </a:lnTo>
                <a:cubicBezTo>
                  <a:pt x="650" y="21600"/>
                  <a:pt x="0" y="20307"/>
                  <a:pt x="0" y="18862"/>
                </a:cubicBezTo>
                <a:lnTo>
                  <a:pt x="0" y="2738"/>
                </a:lnTo>
                <a:cubicBezTo>
                  <a:pt x="0" y="1293"/>
                  <a:pt x="650" y="0"/>
                  <a:pt x="1376" y="0"/>
                </a:cubicBezTo>
                <a:lnTo>
                  <a:pt x="20224" y="0"/>
                </a:lnTo>
                <a:cubicBezTo>
                  <a:pt x="20950" y="0"/>
                  <a:pt x="21600" y="1293"/>
                  <a:pt x="21600" y="2738"/>
                </a:cubicBezTo>
                <a:lnTo>
                  <a:pt x="21600" y="18862"/>
                </a:lnTo>
                <a:cubicBezTo>
                  <a:pt x="21600" y="20307"/>
                  <a:pt x="20950" y="21600"/>
                  <a:pt x="2022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5" name="Shape 3345"/>
          <p:cNvSpPr/>
          <p:nvPr/>
        </p:nvSpPr>
        <p:spPr>
          <a:xfrm>
            <a:off x="17410022" y="4393587"/>
            <a:ext cx="202842" cy="139342"/>
          </a:xfrm>
          <a:custGeom>
            <a:avLst/>
            <a:gdLst/>
            <a:ahLst/>
            <a:cxnLst>
              <a:cxn ang="0">
                <a:pos x="wd2" y="hd2"/>
              </a:cxn>
              <a:cxn ang="5400000">
                <a:pos x="wd2" y="hd2"/>
              </a:cxn>
              <a:cxn ang="10800000">
                <a:pos x="wd2" y="hd2"/>
              </a:cxn>
              <a:cxn ang="16200000">
                <a:pos x="wd2" y="hd2"/>
              </a:cxn>
            </a:cxnLst>
            <a:rect l="0" t="0" r="r" b="b"/>
            <a:pathLst>
              <a:path w="21600" h="21600" extrusionOk="0">
                <a:moveTo>
                  <a:pt x="2753" y="17703"/>
                </a:moveTo>
                <a:lnTo>
                  <a:pt x="18924" y="17703"/>
                </a:lnTo>
                <a:lnTo>
                  <a:pt x="18924" y="3897"/>
                </a:lnTo>
                <a:lnTo>
                  <a:pt x="2753" y="3897"/>
                </a:lnTo>
                <a:lnTo>
                  <a:pt x="2753" y="17703"/>
                </a:lnTo>
                <a:close/>
                <a:moveTo>
                  <a:pt x="20224" y="21600"/>
                </a:moveTo>
                <a:lnTo>
                  <a:pt x="1376" y="21600"/>
                </a:lnTo>
                <a:cubicBezTo>
                  <a:pt x="650" y="21600"/>
                  <a:pt x="0" y="20765"/>
                  <a:pt x="0" y="19707"/>
                </a:cubicBezTo>
                <a:lnTo>
                  <a:pt x="0" y="2004"/>
                </a:lnTo>
                <a:cubicBezTo>
                  <a:pt x="0" y="835"/>
                  <a:pt x="650" y="0"/>
                  <a:pt x="1376" y="0"/>
                </a:cubicBezTo>
                <a:lnTo>
                  <a:pt x="20224" y="0"/>
                </a:lnTo>
                <a:cubicBezTo>
                  <a:pt x="20950" y="0"/>
                  <a:pt x="21600" y="835"/>
                  <a:pt x="21600" y="2004"/>
                </a:cubicBezTo>
                <a:lnTo>
                  <a:pt x="21600" y="19707"/>
                </a:lnTo>
                <a:cubicBezTo>
                  <a:pt x="21600" y="20765"/>
                  <a:pt x="20950" y="21600"/>
                  <a:pt x="2022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6" name="Shape 3346"/>
          <p:cNvSpPr/>
          <p:nvPr/>
        </p:nvSpPr>
        <p:spPr>
          <a:xfrm>
            <a:off x="17589410" y="4342787"/>
            <a:ext cx="37745" cy="26619"/>
          </a:xfrm>
          <a:custGeom>
            <a:avLst/>
            <a:gdLst/>
            <a:ahLst/>
            <a:cxnLst>
              <a:cxn ang="0">
                <a:pos x="wd2" y="hd2"/>
              </a:cxn>
              <a:cxn ang="5400000">
                <a:pos x="wd2" y="hd2"/>
              </a:cxn>
              <a:cxn ang="10800000">
                <a:pos x="wd2" y="hd2"/>
              </a:cxn>
              <a:cxn ang="16200000">
                <a:pos x="wd2" y="hd2"/>
              </a:cxn>
            </a:cxnLst>
            <a:rect l="0" t="0" r="r" b="b"/>
            <a:pathLst>
              <a:path w="21600" h="21600" extrusionOk="0">
                <a:moveTo>
                  <a:pt x="14264" y="21600"/>
                </a:moveTo>
                <a:lnTo>
                  <a:pt x="6928" y="21600"/>
                </a:lnTo>
                <a:cubicBezTo>
                  <a:pt x="3057" y="21600"/>
                  <a:pt x="0" y="16500"/>
                  <a:pt x="0" y="10800"/>
                </a:cubicBezTo>
                <a:cubicBezTo>
                  <a:pt x="0" y="5100"/>
                  <a:pt x="3057" y="0"/>
                  <a:pt x="6928" y="0"/>
                </a:cubicBezTo>
                <a:lnTo>
                  <a:pt x="14264" y="0"/>
                </a:lnTo>
                <a:cubicBezTo>
                  <a:pt x="18136" y="0"/>
                  <a:pt x="21600" y="5100"/>
                  <a:pt x="21600" y="10800"/>
                </a:cubicBezTo>
                <a:cubicBezTo>
                  <a:pt x="21600" y="16500"/>
                  <a:pt x="18136" y="21600"/>
                  <a:pt x="1426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7" name="Shape 3347"/>
          <p:cNvSpPr/>
          <p:nvPr/>
        </p:nvSpPr>
        <p:spPr>
          <a:xfrm>
            <a:off x="16421010" y="4242774"/>
            <a:ext cx="240941" cy="202842"/>
          </a:xfrm>
          <a:custGeom>
            <a:avLst/>
            <a:gdLst/>
            <a:ahLst/>
            <a:cxnLst>
              <a:cxn ang="0">
                <a:pos x="wd2" y="hd2"/>
              </a:cxn>
              <a:cxn ang="5400000">
                <a:pos x="wd2" y="hd2"/>
              </a:cxn>
              <a:cxn ang="10800000">
                <a:pos x="wd2" y="hd2"/>
              </a:cxn>
              <a:cxn ang="16200000">
                <a:pos x="wd2" y="hd2"/>
              </a:cxn>
            </a:cxnLst>
            <a:rect l="0" t="0" r="r" b="b"/>
            <a:pathLst>
              <a:path w="21600" h="21600" extrusionOk="0">
                <a:moveTo>
                  <a:pt x="10816" y="21600"/>
                </a:moveTo>
                <a:lnTo>
                  <a:pt x="8852" y="21600"/>
                </a:lnTo>
                <a:cubicBezTo>
                  <a:pt x="8241" y="21600"/>
                  <a:pt x="7758" y="20950"/>
                  <a:pt x="7758" y="20224"/>
                </a:cubicBezTo>
                <a:cubicBezTo>
                  <a:pt x="7758" y="19497"/>
                  <a:pt x="8241" y="18847"/>
                  <a:pt x="8852" y="18847"/>
                </a:cubicBezTo>
                <a:lnTo>
                  <a:pt x="10816" y="18847"/>
                </a:lnTo>
                <a:cubicBezTo>
                  <a:pt x="15452" y="18847"/>
                  <a:pt x="19347" y="15216"/>
                  <a:pt x="19347" y="10743"/>
                </a:cubicBezTo>
                <a:cubicBezTo>
                  <a:pt x="19347" y="6308"/>
                  <a:pt x="15452" y="2676"/>
                  <a:pt x="10816" y="2676"/>
                </a:cubicBezTo>
                <a:cubicBezTo>
                  <a:pt x="6116" y="2676"/>
                  <a:pt x="2318" y="6308"/>
                  <a:pt x="2318" y="10743"/>
                </a:cubicBezTo>
                <a:cubicBezTo>
                  <a:pt x="2318" y="14069"/>
                  <a:pt x="4475" y="16171"/>
                  <a:pt x="5762" y="17165"/>
                </a:cubicBezTo>
                <a:cubicBezTo>
                  <a:pt x="6309" y="17471"/>
                  <a:pt x="6470" y="18350"/>
                  <a:pt x="6181" y="18924"/>
                </a:cubicBezTo>
                <a:cubicBezTo>
                  <a:pt x="5859" y="19574"/>
                  <a:pt x="5086" y="19803"/>
                  <a:pt x="4635" y="19421"/>
                </a:cubicBezTo>
                <a:cubicBezTo>
                  <a:pt x="1674" y="17318"/>
                  <a:pt x="0" y="14145"/>
                  <a:pt x="0" y="10743"/>
                </a:cubicBezTo>
                <a:cubicBezTo>
                  <a:pt x="0" y="4855"/>
                  <a:pt x="4829" y="0"/>
                  <a:pt x="10816" y="0"/>
                </a:cubicBezTo>
                <a:cubicBezTo>
                  <a:pt x="16739" y="0"/>
                  <a:pt x="21600" y="4855"/>
                  <a:pt x="21600" y="10743"/>
                </a:cubicBezTo>
                <a:cubicBezTo>
                  <a:pt x="21600" y="16745"/>
                  <a:pt x="16739" y="21600"/>
                  <a:pt x="1081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8" name="Shape 3348"/>
          <p:cNvSpPr/>
          <p:nvPr/>
        </p:nvSpPr>
        <p:spPr>
          <a:xfrm>
            <a:off x="16446016" y="4401524"/>
            <a:ext cx="85725" cy="69491"/>
          </a:xfrm>
          <a:custGeom>
            <a:avLst/>
            <a:gdLst/>
            <a:ahLst/>
            <a:cxnLst>
              <a:cxn ang="0">
                <a:pos x="wd2" y="hd2"/>
              </a:cxn>
              <a:cxn ang="5400000">
                <a:pos x="wd2" y="hd2"/>
              </a:cxn>
              <a:cxn ang="10800000">
                <a:pos x="wd2" y="hd2"/>
              </a:cxn>
              <a:cxn ang="16200000">
                <a:pos x="wd2" y="hd2"/>
              </a:cxn>
            </a:cxnLst>
            <a:rect l="0" t="0" r="r" b="b"/>
            <a:pathLst>
              <a:path w="20912" h="21600" extrusionOk="0">
                <a:moveTo>
                  <a:pt x="4499" y="21600"/>
                </a:moveTo>
                <a:cubicBezTo>
                  <a:pt x="3454" y="21600"/>
                  <a:pt x="2844" y="21600"/>
                  <a:pt x="2670" y="21600"/>
                </a:cubicBezTo>
                <a:cubicBezTo>
                  <a:pt x="1364" y="21376"/>
                  <a:pt x="493" y="20145"/>
                  <a:pt x="144" y="18466"/>
                </a:cubicBezTo>
                <a:cubicBezTo>
                  <a:pt x="-291" y="17123"/>
                  <a:pt x="319" y="15445"/>
                  <a:pt x="1190" y="14437"/>
                </a:cubicBezTo>
                <a:cubicBezTo>
                  <a:pt x="1364" y="14213"/>
                  <a:pt x="4499" y="11192"/>
                  <a:pt x="4935" y="3805"/>
                </a:cubicBezTo>
                <a:cubicBezTo>
                  <a:pt x="4935" y="1679"/>
                  <a:pt x="6415" y="0"/>
                  <a:pt x="8070" y="0"/>
                </a:cubicBezTo>
                <a:cubicBezTo>
                  <a:pt x="9725" y="224"/>
                  <a:pt x="10944" y="2126"/>
                  <a:pt x="10944" y="4253"/>
                </a:cubicBezTo>
                <a:cubicBezTo>
                  <a:pt x="10770" y="7610"/>
                  <a:pt x="10248" y="10408"/>
                  <a:pt x="9464" y="12870"/>
                </a:cubicBezTo>
                <a:cubicBezTo>
                  <a:pt x="11554" y="11863"/>
                  <a:pt x="13732" y="10184"/>
                  <a:pt x="15386" y="7387"/>
                </a:cubicBezTo>
                <a:cubicBezTo>
                  <a:pt x="16519" y="5708"/>
                  <a:pt x="18348" y="5260"/>
                  <a:pt x="19654" y="6715"/>
                </a:cubicBezTo>
                <a:cubicBezTo>
                  <a:pt x="21135" y="7834"/>
                  <a:pt x="21309" y="10408"/>
                  <a:pt x="20177" y="12087"/>
                </a:cubicBezTo>
                <a:cubicBezTo>
                  <a:pt x="15212" y="20593"/>
                  <a:pt x="7809" y="21600"/>
                  <a:pt x="449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49" name="Shape 3349"/>
          <p:cNvSpPr/>
          <p:nvPr/>
        </p:nvSpPr>
        <p:spPr>
          <a:xfrm>
            <a:off x="16654752" y="4330411"/>
            <a:ext cx="70698" cy="146954"/>
          </a:xfrm>
          <a:custGeom>
            <a:avLst/>
            <a:gdLst/>
            <a:ahLst/>
            <a:cxnLst>
              <a:cxn ang="0">
                <a:pos x="wd2" y="hd2"/>
              </a:cxn>
              <a:cxn ang="5400000">
                <a:pos x="wd2" y="hd2"/>
              </a:cxn>
              <a:cxn ang="10800000">
                <a:pos x="wd2" y="hd2"/>
              </a:cxn>
              <a:cxn ang="16200000">
                <a:pos x="wd2" y="hd2"/>
              </a:cxn>
            </a:cxnLst>
            <a:rect l="0" t="0" r="r" b="b"/>
            <a:pathLst>
              <a:path w="21016" h="21323" extrusionOk="0">
                <a:moveTo>
                  <a:pt x="3715" y="21323"/>
                </a:moveTo>
                <a:cubicBezTo>
                  <a:pt x="2425" y="21323"/>
                  <a:pt x="1243" y="21009"/>
                  <a:pt x="598" y="20434"/>
                </a:cubicBezTo>
                <a:cubicBezTo>
                  <a:pt x="-584" y="19545"/>
                  <a:pt x="61" y="18446"/>
                  <a:pt x="1888" y="17871"/>
                </a:cubicBezTo>
                <a:cubicBezTo>
                  <a:pt x="6294" y="16668"/>
                  <a:pt x="13494" y="13792"/>
                  <a:pt x="13494" y="9242"/>
                </a:cubicBezTo>
                <a:cubicBezTo>
                  <a:pt x="13494" y="7045"/>
                  <a:pt x="11022" y="4587"/>
                  <a:pt x="7583" y="3384"/>
                </a:cubicBezTo>
                <a:cubicBezTo>
                  <a:pt x="5756" y="2809"/>
                  <a:pt x="5326" y="1606"/>
                  <a:pt x="6723" y="821"/>
                </a:cubicBezTo>
                <a:cubicBezTo>
                  <a:pt x="7798" y="-68"/>
                  <a:pt x="10162" y="-277"/>
                  <a:pt x="11989" y="403"/>
                </a:cubicBezTo>
                <a:cubicBezTo>
                  <a:pt x="17362" y="2286"/>
                  <a:pt x="21016" y="5842"/>
                  <a:pt x="21016" y="9242"/>
                </a:cubicBezTo>
                <a:cubicBezTo>
                  <a:pt x="21016" y="13896"/>
                  <a:pt x="15535" y="18237"/>
                  <a:pt x="5756" y="21114"/>
                </a:cubicBezTo>
                <a:cubicBezTo>
                  <a:pt x="5112" y="21218"/>
                  <a:pt x="4467" y="21323"/>
                  <a:pt x="3715" y="2132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0" name="Shape 3350"/>
          <p:cNvSpPr/>
          <p:nvPr/>
        </p:nvSpPr>
        <p:spPr>
          <a:xfrm>
            <a:off x="16535345" y="4457107"/>
            <a:ext cx="104381" cy="37723"/>
          </a:xfrm>
          <a:custGeom>
            <a:avLst/>
            <a:gdLst/>
            <a:ahLst/>
            <a:cxnLst>
              <a:cxn ang="0">
                <a:pos x="wd2" y="hd2"/>
              </a:cxn>
              <a:cxn ang="5400000">
                <a:pos x="wd2" y="hd2"/>
              </a:cxn>
              <a:cxn ang="10800000">
                <a:pos x="wd2" y="hd2"/>
              </a:cxn>
              <a:cxn ang="16200000">
                <a:pos x="wd2" y="hd2"/>
              </a:cxn>
            </a:cxnLst>
            <a:rect l="0" t="0" r="r" b="b"/>
            <a:pathLst>
              <a:path w="21270" h="20717" extrusionOk="0">
                <a:moveTo>
                  <a:pt x="18625" y="20717"/>
                </a:moveTo>
                <a:lnTo>
                  <a:pt x="14290" y="20717"/>
                </a:lnTo>
                <a:cubicBezTo>
                  <a:pt x="9588" y="20717"/>
                  <a:pt x="5107" y="18164"/>
                  <a:pt x="1360" y="13255"/>
                </a:cubicBezTo>
                <a:cubicBezTo>
                  <a:pt x="111" y="11488"/>
                  <a:pt x="-330" y="7364"/>
                  <a:pt x="258" y="3633"/>
                </a:cubicBezTo>
                <a:cubicBezTo>
                  <a:pt x="919" y="295"/>
                  <a:pt x="2462" y="-883"/>
                  <a:pt x="3711" y="688"/>
                </a:cubicBezTo>
                <a:cubicBezTo>
                  <a:pt x="6797" y="4812"/>
                  <a:pt x="10397" y="6972"/>
                  <a:pt x="14290" y="6972"/>
                </a:cubicBezTo>
                <a:lnTo>
                  <a:pt x="18625" y="6972"/>
                </a:lnTo>
                <a:cubicBezTo>
                  <a:pt x="20021" y="6972"/>
                  <a:pt x="21270" y="9917"/>
                  <a:pt x="21270" y="14041"/>
                </a:cubicBezTo>
                <a:cubicBezTo>
                  <a:pt x="21270" y="17772"/>
                  <a:pt x="20021" y="20717"/>
                  <a:pt x="18625" y="2071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1" name="Shape 3351"/>
          <p:cNvSpPr/>
          <p:nvPr/>
        </p:nvSpPr>
        <p:spPr>
          <a:xfrm>
            <a:off x="16613364" y="4451386"/>
            <a:ext cx="85704" cy="68846"/>
          </a:xfrm>
          <a:custGeom>
            <a:avLst/>
            <a:gdLst/>
            <a:ahLst/>
            <a:cxnLst>
              <a:cxn ang="0">
                <a:pos x="wd2" y="hd2"/>
              </a:cxn>
              <a:cxn ang="5400000">
                <a:pos x="wd2" y="hd2"/>
              </a:cxn>
              <a:cxn ang="10800000">
                <a:pos x="wd2" y="hd2"/>
              </a:cxn>
              <a:cxn ang="16200000">
                <a:pos x="wd2" y="hd2"/>
              </a:cxn>
            </a:cxnLst>
            <a:rect l="0" t="0" r="r" b="b"/>
            <a:pathLst>
              <a:path w="20908" h="21398" extrusionOk="0">
                <a:moveTo>
                  <a:pt x="16338" y="21398"/>
                </a:moveTo>
                <a:cubicBezTo>
                  <a:pt x="13015" y="21398"/>
                  <a:pt x="5669" y="20401"/>
                  <a:pt x="685" y="11983"/>
                </a:cubicBezTo>
                <a:cubicBezTo>
                  <a:pt x="-452" y="10100"/>
                  <a:pt x="-102" y="7773"/>
                  <a:pt x="1210" y="6333"/>
                </a:cubicBezTo>
                <a:cubicBezTo>
                  <a:pt x="2521" y="5226"/>
                  <a:pt x="4533" y="5447"/>
                  <a:pt x="5495" y="7330"/>
                </a:cubicBezTo>
                <a:cubicBezTo>
                  <a:pt x="7331" y="10100"/>
                  <a:pt x="9517" y="11761"/>
                  <a:pt x="11529" y="12426"/>
                </a:cubicBezTo>
                <a:cubicBezTo>
                  <a:pt x="10829" y="10321"/>
                  <a:pt x="10042" y="7552"/>
                  <a:pt x="9867" y="4229"/>
                </a:cubicBezTo>
                <a:cubicBezTo>
                  <a:pt x="9867" y="1903"/>
                  <a:pt x="11179" y="20"/>
                  <a:pt x="12840" y="20"/>
                </a:cubicBezTo>
                <a:cubicBezTo>
                  <a:pt x="14502" y="-202"/>
                  <a:pt x="15988" y="1460"/>
                  <a:pt x="16163" y="3786"/>
                </a:cubicBezTo>
                <a:cubicBezTo>
                  <a:pt x="16601" y="11096"/>
                  <a:pt x="19486" y="14087"/>
                  <a:pt x="19749" y="14309"/>
                </a:cubicBezTo>
                <a:cubicBezTo>
                  <a:pt x="20623" y="15306"/>
                  <a:pt x="21148" y="16856"/>
                  <a:pt x="20798" y="18296"/>
                </a:cubicBezTo>
                <a:cubicBezTo>
                  <a:pt x="20448" y="19958"/>
                  <a:pt x="19486" y="21176"/>
                  <a:pt x="18262" y="21398"/>
                </a:cubicBezTo>
                <a:cubicBezTo>
                  <a:pt x="18262" y="21398"/>
                  <a:pt x="17475" y="21398"/>
                  <a:pt x="16338" y="2139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2" name="Shape 3352"/>
          <p:cNvSpPr/>
          <p:nvPr/>
        </p:nvSpPr>
        <p:spPr>
          <a:xfrm>
            <a:off x="14566810" y="5346087"/>
            <a:ext cx="253641" cy="253641"/>
          </a:xfrm>
          <a:custGeom>
            <a:avLst/>
            <a:gdLst/>
            <a:ahLst/>
            <a:cxnLst>
              <a:cxn ang="0">
                <a:pos x="wd2" y="hd2"/>
              </a:cxn>
              <a:cxn ang="5400000">
                <a:pos x="wd2" y="hd2"/>
              </a:cxn>
              <a:cxn ang="10800000">
                <a:pos x="wd2" y="hd2"/>
              </a:cxn>
              <a:cxn ang="16200000">
                <a:pos x="wd2" y="hd2"/>
              </a:cxn>
            </a:cxnLst>
            <a:rect l="0" t="0" r="r" b="b"/>
            <a:pathLst>
              <a:path w="21600" h="21600" extrusionOk="0">
                <a:moveTo>
                  <a:pt x="2145" y="2145"/>
                </a:moveTo>
                <a:lnTo>
                  <a:pt x="2145" y="19455"/>
                </a:lnTo>
                <a:lnTo>
                  <a:pt x="19455" y="19455"/>
                </a:lnTo>
                <a:lnTo>
                  <a:pt x="19455" y="2145"/>
                </a:lnTo>
                <a:lnTo>
                  <a:pt x="2145" y="2145"/>
                </a:lnTo>
                <a:close/>
                <a:moveTo>
                  <a:pt x="19455" y="19455"/>
                </a:moveTo>
                <a:lnTo>
                  <a:pt x="19455" y="20558"/>
                </a:lnTo>
                <a:lnTo>
                  <a:pt x="19455" y="19455"/>
                </a:lnTo>
                <a:close/>
                <a:moveTo>
                  <a:pt x="19455" y="21600"/>
                </a:moveTo>
                <a:lnTo>
                  <a:pt x="2145" y="21600"/>
                </a:lnTo>
                <a:cubicBezTo>
                  <a:pt x="980" y="21600"/>
                  <a:pt x="0" y="20620"/>
                  <a:pt x="0" y="19455"/>
                </a:cubicBezTo>
                <a:lnTo>
                  <a:pt x="0" y="2145"/>
                </a:lnTo>
                <a:cubicBezTo>
                  <a:pt x="0" y="980"/>
                  <a:pt x="980" y="0"/>
                  <a:pt x="2145" y="0"/>
                </a:cubicBezTo>
                <a:lnTo>
                  <a:pt x="19455" y="0"/>
                </a:lnTo>
                <a:cubicBezTo>
                  <a:pt x="20620" y="0"/>
                  <a:pt x="21600" y="980"/>
                  <a:pt x="21600" y="2145"/>
                </a:cubicBezTo>
                <a:lnTo>
                  <a:pt x="21600" y="19455"/>
                </a:lnTo>
                <a:cubicBezTo>
                  <a:pt x="21600" y="20620"/>
                  <a:pt x="20620" y="21600"/>
                  <a:pt x="19455"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3" name="Shape 3353"/>
          <p:cNvSpPr/>
          <p:nvPr/>
        </p:nvSpPr>
        <p:spPr>
          <a:xfrm>
            <a:off x="14643011" y="5295287"/>
            <a:ext cx="101241" cy="102826"/>
          </a:xfrm>
          <a:custGeom>
            <a:avLst/>
            <a:gdLst/>
            <a:ahLst/>
            <a:cxnLst>
              <a:cxn ang="0">
                <a:pos x="wd2" y="hd2"/>
              </a:cxn>
              <a:cxn ang="5400000">
                <a:pos x="wd2" y="hd2"/>
              </a:cxn>
              <a:cxn ang="10800000">
                <a:pos x="wd2" y="hd2"/>
              </a:cxn>
              <a:cxn ang="16200000">
                <a:pos x="wd2" y="hd2"/>
              </a:cxn>
            </a:cxnLst>
            <a:rect l="0" t="0" r="r" b="b"/>
            <a:pathLst>
              <a:path w="21600" h="21600" extrusionOk="0">
                <a:moveTo>
                  <a:pt x="18986" y="21600"/>
                </a:moveTo>
                <a:cubicBezTo>
                  <a:pt x="17372" y="21600"/>
                  <a:pt x="16219" y="20307"/>
                  <a:pt x="16219" y="18862"/>
                </a:cubicBezTo>
                <a:lnTo>
                  <a:pt x="16219" y="8062"/>
                </a:lnTo>
                <a:cubicBezTo>
                  <a:pt x="16219" y="6617"/>
                  <a:pt x="14912" y="5476"/>
                  <a:pt x="13452" y="5476"/>
                </a:cubicBezTo>
                <a:lnTo>
                  <a:pt x="8071" y="5476"/>
                </a:lnTo>
                <a:cubicBezTo>
                  <a:pt x="6611" y="5476"/>
                  <a:pt x="5304" y="6617"/>
                  <a:pt x="5304" y="8062"/>
                </a:cubicBezTo>
                <a:lnTo>
                  <a:pt x="5304" y="18862"/>
                </a:lnTo>
                <a:cubicBezTo>
                  <a:pt x="5304" y="20307"/>
                  <a:pt x="4228" y="21600"/>
                  <a:pt x="2767" y="21600"/>
                </a:cubicBezTo>
                <a:cubicBezTo>
                  <a:pt x="1076" y="21600"/>
                  <a:pt x="0" y="20307"/>
                  <a:pt x="0" y="18862"/>
                </a:cubicBezTo>
                <a:lnTo>
                  <a:pt x="0" y="8062"/>
                </a:lnTo>
                <a:cubicBezTo>
                  <a:pt x="0" y="3727"/>
                  <a:pt x="3536" y="0"/>
                  <a:pt x="8071" y="0"/>
                </a:cubicBezTo>
                <a:lnTo>
                  <a:pt x="13452" y="0"/>
                </a:lnTo>
                <a:cubicBezTo>
                  <a:pt x="17987" y="0"/>
                  <a:pt x="21600" y="3727"/>
                  <a:pt x="21600" y="8062"/>
                </a:cubicBezTo>
                <a:lnTo>
                  <a:pt x="21600" y="18862"/>
                </a:lnTo>
                <a:cubicBezTo>
                  <a:pt x="21600" y="20307"/>
                  <a:pt x="20447" y="21600"/>
                  <a:pt x="1898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4" name="Shape 3354"/>
          <p:cNvSpPr/>
          <p:nvPr/>
        </p:nvSpPr>
        <p:spPr>
          <a:xfrm>
            <a:off x="15481751" y="5385774"/>
            <a:ext cx="304394" cy="215541"/>
          </a:xfrm>
          <a:custGeom>
            <a:avLst/>
            <a:gdLst/>
            <a:ahLst/>
            <a:cxnLst>
              <a:cxn ang="0">
                <a:pos x="wd2" y="hd2"/>
              </a:cxn>
              <a:cxn ang="5400000">
                <a:pos x="wd2" y="hd2"/>
              </a:cxn>
              <a:cxn ang="10800000">
                <a:pos x="wd2" y="hd2"/>
              </a:cxn>
              <a:cxn ang="16200000">
                <a:pos x="wd2" y="hd2"/>
              </a:cxn>
            </a:cxnLst>
            <a:rect l="0" t="0" r="r" b="b"/>
            <a:pathLst>
              <a:path w="21485" h="21600" extrusionOk="0">
                <a:moveTo>
                  <a:pt x="1842" y="19076"/>
                </a:moveTo>
                <a:lnTo>
                  <a:pt x="19605" y="19076"/>
                </a:lnTo>
                <a:lnTo>
                  <a:pt x="18004" y="3354"/>
                </a:lnTo>
                <a:cubicBezTo>
                  <a:pt x="18004" y="2885"/>
                  <a:pt x="17674" y="2524"/>
                  <a:pt x="17420" y="2524"/>
                </a:cubicBezTo>
                <a:lnTo>
                  <a:pt x="4155" y="2524"/>
                </a:lnTo>
                <a:cubicBezTo>
                  <a:pt x="3825" y="2524"/>
                  <a:pt x="3545" y="2885"/>
                  <a:pt x="3494" y="3354"/>
                </a:cubicBezTo>
                <a:lnTo>
                  <a:pt x="1842" y="19076"/>
                </a:lnTo>
                <a:close/>
                <a:moveTo>
                  <a:pt x="20037" y="21600"/>
                </a:moveTo>
                <a:lnTo>
                  <a:pt x="1461" y="21600"/>
                </a:lnTo>
                <a:cubicBezTo>
                  <a:pt x="1029" y="21600"/>
                  <a:pt x="648" y="21384"/>
                  <a:pt x="318" y="20915"/>
                </a:cubicBezTo>
                <a:cubicBezTo>
                  <a:pt x="64" y="20446"/>
                  <a:pt x="-38" y="19833"/>
                  <a:pt x="13" y="19220"/>
                </a:cubicBezTo>
                <a:lnTo>
                  <a:pt x="1741" y="2957"/>
                </a:lnTo>
                <a:cubicBezTo>
                  <a:pt x="1893" y="1298"/>
                  <a:pt x="2961" y="0"/>
                  <a:pt x="4155" y="0"/>
                </a:cubicBezTo>
                <a:lnTo>
                  <a:pt x="17420" y="0"/>
                </a:lnTo>
                <a:cubicBezTo>
                  <a:pt x="18589" y="0"/>
                  <a:pt x="19656" y="1298"/>
                  <a:pt x="19783" y="2957"/>
                </a:cubicBezTo>
                <a:lnTo>
                  <a:pt x="21435" y="19220"/>
                </a:lnTo>
                <a:cubicBezTo>
                  <a:pt x="21562" y="19761"/>
                  <a:pt x="21435" y="20374"/>
                  <a:pt x="21181" y="20843"/>
                </a:cubicBezTo>
                <a:cubicBezTo>
                  <a:pt x="20901" y="21384"/>
                  <a:pt x="20520" y="21600"/>
                  <a:pt x="2003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5" name="Shape 3355"/>
          <p:cNvSpPr/>
          <p:nvPr/>
        </p:nvSpPr>
        <p:spPr>
          <a:xfrm>
            <a:off x="15570110" y="5295287"/>
            <a:ext cx="126642" cy="75843"/>
          </a:xfrm>
          <a:custGeom>
            <a:avLst/>
            <a:gdLst/>
            <a:ahLst/>
            <a:cxnLst>
              <a:cxn ang="0">
                <a:pos x="wd2" y="hd2"/>
              </a:cxn>
              <a:cxn ang="5400000">
                <a:pos x="wd2" y="hd2"/>
              </a:cxn>
              <a:cxn ang="10800000">
                <a:pos x="wd2" y="hd2"/>
              </a:cxn>
              <a:cxn ang="16200000">
                <a:pos x="wd2" y="hd2"/>
              </a:cxn>
            </a:cxnLst>
            <a:rect l="0" t="0" r="r" b="b"/>
            <a:pathLst>
              <a:path w="21600" h="21600" extrusionOk="0">
                <a:moveTo>
                  <a:pt x="19397" y="21600"/>
                </a:moveTo>
                <a:cubicBezTo>
                  <a:pt x="18235" y="21600"/>
                  <a:pt x="17317" y="20072"/>
                  <a:pt x="17317" y="18136"/>
                </a:cubicBezTo>
                <a:cubicBezTo>
                  <a:pt x="17317" y="12125"/>
                  <a:pt x="14318" y="7336"/>
                  <a:pt x="10892" y="7336"/>
                </a:cubicBezTo>
                <a:cubicBezTo>
                  <a:pt x="7282" y="7336"/>
                  <a:pt x="4406" y="12125"/>
                  <a:pt x="4406" y="18136"/>
                </a:cubicBezTo>
                <a:cubicBezTo>
                  <a:pt x="4406" y="20072"/>
                  <a:pt x="3365" y="21600"/>
                  <a:pt x="2203" y="21600"/>
                </a:cubicBezTo>
                <a:cubicBezTo>
                  <a:pt x="1040" y="21600"/>
                  <a:pt x="0" y="20072"/>
                  <a:pt x="0" y="18136"/>
                </a:cubicBezTo>
                <a:cubicBezTo>
                  <a:pt x="0" y="8253"/>
                  <a:pt x="4956" y="0"/>
                  <a:pt x="10892" y="0"/>
                </a:cubicBezTo>
                <a:cubicBezTo>
                  <a:pt x="16766" y="0"/>
                  <a:pt x="21600" y="8253"/>
                  <a:pt x="21600" y="18136"/>
                </a:cubicBezTo>
                <a:cubicBezTo>
                  <a:pt x="21600" y="20072"/>
                  <a:pt x="20682" y="21600"/>
                  <a:pt x="1939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6" name="Shape 3356"/>
          <p:cNvSpPr/>
          <p:nvPr/>
        </p:nvSpPr>
        <p:spPr>
          <a:xfrm>
            <a:off x="15671711" y="5346087"/>
            <a:ext cx="25043" cy="113939"/>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434"/>
                  <a:pt x="0" y="19131"/>
                </a:cubicBezTo>
                <a:lnTo>
                  <a:pt x="0" y="2469"/>
                </a:lnTo>
                <a:cubicBezTo>
                  <a:pt x="0" y="1029"/>
                  <a:pt x="4629" y="0"/>
                  <a:pt x="10491" y="0"/>
                </a:cubicBezTo>
                <a:cubicBezTo>
                  <a:pt x="16971" y="0"/>
                  <a:pt x="21600" y="1029"/>
                  <a:pt x="21600" y="2469"/>
                </a:cubicBezTo>
                <a:lnTo>
                  <a:pt x="21600" y="19131"/>
                </a:lnTo>
                <a:cubicBezTo>
                  <a:pt x="21600" y="20434"/>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7" name="Shape 3357"/>
          <p:cNvSpPr/>
          <p:nvPr/>
        </p:nvSpPr>
        <p:spPr>
          <a:xfrm>
            <a:off x="15570110" y="5346087"/>
            <a:ext cx="26618" cy="1139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581"/>
                  <a:pt x="0" y="19155"/>
                </a:cubicBezTo>
                <a:lnTo>
                  <a:pt x="0" y="2445"/>
                </a:lnTo>
                <a:cubicBezTo>
                  <a:pt x="0" y="1019"/>
                  <a:pt x="5100" y="0"/>
                  <a:pt x="10800" y="0"/>
                </a:cubicBezTo>
                <a:cubicBezTo>
                  <a:pt x="16500" y="0"/>
                  <a:pt x="21600" y="1019"/>
                  <a:pt x="21600" y="2445"/>
                </a:cubicBezTo>
                <a:lnTo>
                  <a:pt x="21600" y="19155"/>
                </a:lnTo>
                <a:cubicBezTo>
                  <a:pt x="21600" y="20581"/>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8" name="Shape 3358"/>
          <p:cNvSpPr/>
          <p:nvPr/>
        </p:nvSpPr>
        <p:spPr>
          <a:xfrm>
            <a:off x="15557410" y="5423874"/>
            <a:ext cx="50440" cy="50446"/>
          </a:xfrm>
          <a:custGeom>
            <a:avLst/>
            <a:gdLst/>
            <a:ahLst/>
            <a:cxnLst>
              <a:cxn ang="0">
                <a:pos x="wd2" y="hd2"/>
              </a:cxn>
              <a:cxn ang="5400000">
                <a:pos x="wd2" y="hd2"/>
              </a:cxn>
              <a:cxn ang="10800000">
                <a:pos x="wd2" y="hd2"/>
              </a:cxn>
              <a:cxn ang="16200000">
                <a:pos x="wd2" y="hd2"/>
              </a:cxn>
            </a:cxnLst>
            <a:rect l="0" t="0" r="r" b="b"/>
            <a:pathLst>
              <a:path w="21600" h="21600" extrusionOk="0">
                <a:moveTo>
                  <a:pt x="10800" y="10648"/>
                </a:moveTo>
                <a:lnTo>
                  <a:pt x="10800" y="16124"/>
                </a:lnTo>
                <a:lnTo>
                  <a:pt x="10800" y="10648"/>
                </a:lnTo>
                <a:close/>
                <a:moveTo>
                  <a:pt x="10800" y="21600"/>
                </a:moveTo>
                <a:cubicBezTo>
                  <a:pt x="4937" y="21600"/>
                  <a:pt x="0" y="16732"/>
                  <a:pt x="0" y="10648"/>
                </a:cubicBezTo>
                <a:cubicBezTo>
                  <a:pt x="0" y="4715"/>
                  <a:pt x="4937" y="0"/>
                  <a:pt x="10800" y="0"/>
                </a:cubicBezTo>
                <a:cubicBezTo>
                  <a:pt x="17126" y="0"/>
                  <a:pt x="21600" y="4715"/>
                  <a:pt x="21600" y="10648"/>
                </a:cubicBezTo>
                <a:cubicBezTo>
                  <a:pt x="21600" y="16732"/>
                  <a:pt x="17126"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59" name="Shape 3359"/>
          <p:cNvSpPr/>
          <p:nvPr/>
        </p:nvSpPr>
        <p:spPr>
          <a:xfrm>
            <a:off x="15659011" y="5423874"/>
            <a:ext cx="50446" cy="50446"/>
          </a:xfrm>
          <a:custGeom>
            <a:avLst/>
            <a:gdLst/>
            <a:ahLst/>
            <a:cxnLst>
              <a:cxn ang="0">
                <a:pos x="wd2" y="hd2"/>
              </a:cxn>
              <a:cxn ang="5400000">
                <a:pos x="wd2" y="hd2"/>
              </a:cxn>
              <a:cxn ang="10800000">
                <a:pos x="wd2" y="hd2"/>
              </a:cxn>
              <a:cxn ang="16200000">
                <a:pos x="wd2" y="hd2"/>
              </a:cxn>
            </a:cxnLst>
            <a:rect l="0" t="0" r="r" b="b"/>
            <a:pathLst>
              <a:path w="21600" h="21600" extrusionOk="0">
                <a:moveTo>
                  <a:pt x="10952" y="10648"/>
                </a:moveTo>
                <a:lnTo>
                  <a:pt x="10648" y="10648"/>
                </a:lnTo>
                <a:lnTo>
                  <a:pt x="10952" y="16124"/>
                </a:lnTo>
                <a:lnTo>
                  <a:pt x="10952" y="10648"/>
                </a:lnTo>
                <a:close/>
                <a:moveTo>
                  <a:pt x="10952" y="21600"/>
                </a:moveTo>
                <a:cubicBezTo>
                  <a:pt x="4868" y="21600"/>
                  <a:pt x="0" y="16732"/>
                  <a:pt x="0" y="10648"/>
                </a:cubicBezTo>
                <a:cubicBezTo>
                  <a:pt x="0" y="4715"/>
                  <a:pt x="4868" y="0"/>
                  <a:pt x="10952" y="0"/>
                </a:cubicBezTo>
                <a:cubicBezTo>
                  <a:pt x="16732" y="0"/>
                  <a:pt x="21600" y="4715"/>
                  <a:pt x="21600" y="10648"/>
                </a:cubicBezTo>
                <a:cubicBezTo>
                  <a:pt x="21600" y="16732"/>
                  <a:pt x="16732" y="21600"/>
                  <a:pt x="1095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0" name="Shape 3360"/>
          <p:cNvSpPr/>
          <p:nvPr/>
        </p:nvSpPr>
        <p:spPr>
          <a:xfrm>
            <a:off x="15481210" y="10275273"/>
            <a:ext cx="75841" cy="101241"/>
          </a:xfrm>
          <a:custGeom>
            <a:avLst/>
            <a:gdLst/>
            <a:ahLst/>
            <a:cxnLst>
              <a:cxn ang="0">
                <a:pos x="wd2" y="hd2"/>
              </a:cxn>
              <a:cxn ang="5400000">
                <a:pos x="wd2" y="hd2"/>
              </a:cxn>
              <a:cxn ang="10800000">
                <a:pos x="wd2" y="hd2"/>
              </a:cxn>
              <a:cxn ang="16200000">
                <a:pos x="wd2" y="hd2"/>
              </a:cxn>
            </a:cxnLst>
            <a:rect l="0" t="0" r="r" b="b"/>
            <a:pathLst>
              <a:path w="21600" h="21600" extrusionOk="0">
                <a:moveTo>
                  <a:pt x="7166" y="5304"/>
                </a:moveTo>
                <a:lnTo>
                  <a:pt x="7166" y="16219"/>
                </a:lnTo>
                <a:lnTo>
                  <a:pt x="14229" y="16219"/>
                </a:lnTo>
                <a:lnTo>
                  <a:pt x="14536" y="5304"/>
                </a:lnTo>
                <a:lnTo>
                  <a:pt x="7166" y="5304"/>
                </a:lnTo>
                <a:close/>
                <a:moveTo>
                  <a:pt x="14536" y="16219"/>
                </a:moveTo>
                <a:lnTo>
                  <a:pt x="14536" y="18833"/>
                </a:lnTo>
                <a:lnTo>
                  <a:pt x="14536" y="16219"/>
                </a:lnTo>
                <a:close/>
                <a:moveTo>
                  <a:pt x="14536" y="21600"/>
                </a:moveTo>
                <a:lnTo>
                  <a:pt x="7166" y="21600"/>
                </a:lnTo>
                <a:cubicBezTo>
                  <a:pt x="3276" y="21600"/>
                  <a:pt x="0" y="19140"/>
                  <a:pt x="0" y="16219"/>
                </a:cubicBezTo>
                <a:lnTo>
                  <a:pt x="0" y="5304"/>
                </a:lnTo>
                <a:cubicBezTo>
                  <a:pt x="0" y="2383"/>
                  <a:pt x="3276" y="0"/>
                  <a:pt x="7166" y="0"/>
                </a:cubicBezTo>
                <a:lnTo>
                  <a:pt x="14536" y="0"/>
                </a:lnTo>
                <a:cubicBezTo>
                  <a:pt x="18427" y="0"/>
                  <a:pt x="21600" y="2383"/>
                  <a:pt x="21600" y="5304"/>
                </a:cubicBezTo>
                <a:lnTo>
                  <a:pt x="21600" y="16219"/>
                </a:lnTo>
                <a:cubicBezTo>
                  <a:pt x="21600" y="19140"/>
                  <a:pt x="18427" y="21600"/>
                  <a:pt x="14536"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1" name="Shape 3361"/>
          <p:cNvSpPr/>
          <p:nvPr/>
        </p:nvSpPr>
        <p:spPr>
          <a:xfrm>
            <a:off x="15481210" y="10260986"/>
            <a:ext cx="25043" cy="50444"/>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19149"/>
                  <a:pt x="0" y="16085"/>
                </a:cubicBezTo>
                <a:lnTo>
                  <a:pt x="0" y="5515"/>
                </a:lnTo>
                <a:cubicBezTo>
                  <a:pt x="0" y="2145"/>
                  <a:pt x="4629" y="0"/>
                  <a:pt x="11109" y="0"/>
                </a:cubicBezTo>
                <a:cubicBezTo>
                  <a:pt x="16971" y="0"/>
                  <a:pt x="21600" y="2145"/>
                  <a:pt x="21600" y="5515"/>
                </a:cubicBezTo>
                <a:lnTo>
                  <a:pt x="21600" y="16085"/>
                </a:lnTo>
                <a:cubicBezTo>
                  <a:pt x="21600" y="19149"/>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2" name="Shape 3362"/>
          <p:cNvSpPr/>
          <p:nvPr/>
        </p:nvSpPr>
        <p:spPr>
          <a:xfrm>
            <a:off x="15481210" y="10121286"/>
            <a:ext cx="304440" cy="164742"/>
          </a:xfrm>
          <a:custGeom>
            <a:avLst/>
            <a:gdLst/>
            <a:ahLst/>
            <a:cxnLst>
              <a:cxn ang="0">
                <a:pos x="wd2" y="hd2"/>
              </a:cxn>
              <a:cxn ang="5400000">
                <a:pos x="wd2" y="hd2"/>
              </a:cxn>
              <a:cxn ang="10800000">
                <a:pos x="wd2" y="hd2"/>
              </a:cxn>
              <a:cxn ang="16200000">
                <a:pos x="wd2" y="hd2"/>
              </a:cxn>
            </a:cxnLst>
            <a:rect l="0" t="0" r="r" b="b"/>
            <a:pathLst>
              <a:path w="21600" h="21600" extrusionOk="0">
                <a:moveTo>
                  <a:pt x="20680" y="21600"/>
                </a:moveTo>
                <a:cubicBezTo>
                  <a:pt x="20194" y="21600"/>
                  <a:pt x="19836" y="20893"/>
                  <a:pt x="19836" y="19997"/>
                </a:cubicBezTo>
                <a:cubicBezTo>
                  <a:pt x="19836" y="10800"/>
                  <a:pt x="15772" y="3301"/>
                  <a:pt x="10813" y="3301"/>
                </a:cubicBezTo>
                <a:cubicBezTo>
                  <a:pt x="5828" y="3301"/>
                  <a:pt x="1789" y="10800"/>
                  <a:pt x="1789" y="19997"/>
                </a:cubicBezTo>
                <a:cubicBezTo>
                  <a:pt x="1789" y="20893"/>
                  <a:pt x="1406" y="21600"/>
                  <a:pt x="920" y="21600"/>
                </a:cubicBezTo>
                <a:cubicBezTo>
                  <a:pt x="383" y="21600"/>
                  <a:pt x="0" y="20893"/>
                  <a:pt x="0" y="19997"/>
                </a:cubicBezTo>
                <a:cubicBezTo>
                  <a:pt x="0" y="8914"/>
                  <a:pt x="4857" y="0"/>
                  <a:pt x="10813" y="0"/>
                </a:cubicBezTo>
                <a:cubicBezTo>
                  <a:pt x="16743" y="0"/>
                  <a:pt x="21600" y="8914"/>
                  <a:pt x="21600" y="19997"/>
                </a:cubicBezTo>
                <a:cubicBezTo>
                  <a:pt x="21600" y="20893"/>
                  <a:pt x="21191" y="21600"/>
                  <a:pt x="2068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3" name="Shape 3363"/>
          <p:cNvSpPr/>
          <p:nvPr/>
        </p:nvSpPr>
        <p:spPr>
          <a:xfrm>
            <a:off x="15709810" y="10275273"/>
            <a:ext cx="75841" cy="101241"/>
          </a:xfrm>
          <a:custGeom>
            <a:avLst/>
            <a:gdLst/>
            <a:ahLst/>
            <a:cxnLst>
              <a:cxn ang="0">
                <a:pos x="wd2" y="hd2"/>
              </a:cxn>
              <a:cxn ang="5400000">
                <a:pos x="wd2" y="hd2"/>
              </a:cxn>
              <a:cxn ang="10800000">
                <a:pos x="wd2" y="hd2"/>
              </a:cxn>
              <a:cxn ang="16200000">
                <a:pos x="wd2" y="hd2"/>
              </a:cxn>
            </a:cxnLst>
            <a:rect l="0" t="0" r="r" b="b"/>
            <a:pathLst>
              <a:path w="21600" h="21600" extrusionOk="0">
                <a:moveTo>
                  <a:pt x="7166" y="5304"/>
                </a:moveTo>
                <a:lnTo>
                  <a:pt x="7166" y="16219"/>
                </a:lnTo>
                <a:lnTo>
                  <a:pt x="14229" y="16219"/>
                </a:lnTo>
                <a:lnTo>
                  <a:pt x="14536" y="5304"/>
                </a:lnTo>
                <a:lnTo>
                  <a:pt x="7166" y="5304"/>
                </a:lnTo>
                <a:close/>
                <a:moveTo>
                  <a:pt x="14536" y="16219"/>
                </a:moveTo>
                <a:lnTo>
                  <a:pt x="14536" y="18833"/>
                </a:lnTo>
                <a:lnTo>
                  <a:pt x="14536" y="16219"/>
                </a:lnTo>
                <a:close/>
                <a:moveTo>
                  <a:pt x="14536" y="21600"/>
                </a:moveTo>
                <a:lnTo>
                  <a:pt x="7166" y="21600"/>
                </a:lnTo>
                <a:cubicBezTo>
                  <a:pt x="3276" y="21600"/>
                  <a:pt x="0" y="19140"/>
                  <a:pt x="0" y="16219"/>
                </a:cubicBezTo>
                <a:lnTo>
                  <a:pt x="0" y="5304"/>
                </a:lnTo>
                <a:cubicBezTo>
                  <a:pt x="0" y="2383"/>
                  <a:pt x="3276" y="0"/>
                  <a:pt x="7166" y="0"/>
                </a:cubicBezTo>
                <a:lnTo>
                  <a:pt x="14536" y="0"/>
                </a:lnTo>
                <a:cubicBezTo>
                  <a:pt x="18427" y="0"/>
                  <a:pt x="21600" y="2383"/>
                  <a:pt x="21600" y="5304"/>
                </a:cubicBezTo>
                <a:lnTo>
                  <a:pt x="21600" y="16219"/>
                </a:lnTo>
                <a:cubicBezTo>
                  <a:pt x="21600" y="19140"/>
                  <a:pt x="18427" y="21600"/>
                  <a:pt x="14536"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4" name="Shape 3364"/>
          <p:cNvSpPr/>
          <p:nvPr/>
        </p:nvSpPr>
        <p:spPr>
          <a:xfrm>
            <a:off x="15760610" y="10260986"/>
            <a:ext cx="25038" cy="50444"/>
          </a:xfrm>
          <a:custGeom>
            <a:avLst/>
            <a:gdLst/>
            <a:ahLst/>
            <a:cxnLst>
              <a:cxn ang="0">
                <a:pos x="wd2" y="hd2"/>
              </a:cxn>
              <a:cxn ang="5400000">
                <a:pos x="wd2" y="hd2"/>
              </a:cxn>
              <a:cxn ang="10800000">
                <a:pos x="wd2" y="hd2"/>
              </a:cxn>
              <a:cxn ang="16200000">
                <a:pos x="wd2" y="hd2"/>
              </a:cxn>
            </a:cxnLst>
            <a:rect l="0" t="0" r="r" b="b"/>
            <a:pathLst>
              <a:path w="21600" h="21600" extrusionOk="0">
                <a:moveTo>
                  <a:pt x="10330" y="21600"/>
                </a:moveTo>
                <a:cubicBezTo>
                  <a:pt x="4383" y="21600"/>
                  <a:pt x="0" y="19149"/>
                  <a:pt x="0" y="16085"/>
                </a:cubicBezTo>
                <a:lnTo>
                  <a:pt x="0" y="5515"/>
                </a:lnTo>
                <a:cubicBezTo>
                  <a:pt x="0" y="2145"/>
                  <a:pt x="4383" y="0"/>
                  <a:pt x="10330" y="0"/>
                </a:cubicBezTo>
                <a:cubicBezTo>
                  <a:pt x="16591" y="0"/>
                  <a:pt x="21600" y="2145"/>
                  <a:pt x="21600" y="5515"/>
                </a:cubicBezTo>
                <a:lnTo>
                  <a:pt x="21600" y="16085"/>
                </a:lnTo>
                <a:cubicBezTo>
                  <a:pt x="21600" y="19149"/>
                  <a:pt x="16591" y="21600"/>
                  <a:pt x="1033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5" name="Shape 3365"/>
          <p:cNvSpPr/>
          <p:nvPr/>
        </p:nvSpPr>
        <p:spPr>
          <a:xfrm>
            <a:off x="15608210" y="10387986"/>
            <a:ext cx="50438" cy="37745"/>
          </a:xfrm>
          <a:custGeom>
            <a:avLst/>
            <a:gdLst/>
            <a:ahLst/>
            <a:cxnLst>
              <a:cxn ang="0">
                <a:pos x="wd2" y="hd2"/>
              </a:cxn>
              <a:cxn ang="5400000">
                <a:pos x="wd2" y="hd2"/>
              </a:cxn>
              <a:cxn ang="10800000">
                <a:pos x="wd2" y="hd2"/>
              </a:cxn>
              <a:cxn ang="16200000">
                <a:pos x="wd2" y="hd2"/>
              </a:cxn>
            </a:cxnLst>
            <a:rect l="0" t="0" r="r" b="b"/>
            <a:pathLst>
              <a:path w="21600" h="21600" extrusionOk="0">
                <a:moveTo>
                  <a:pt x="16317" y="21600"/>
                </a:moveTo>
                <a:lnTo>
                  <a:pt x="5283" y="21600"/>
                </a:lnTo>
                <a:cubicBezTo>
                  <a:pt x="2331" y="21600"/>
                  <a:pt x="0" y="18136"/>
                  <a:pt x="0" y="14264"/>
                </a:cubicBezTo>
                <a:lnTo>
                  <a:pt x="0" y="6928"/>
                </a:lnTo>
                <a:cubicBezTo>
                  <a:pt x="0" y="3057"/>
                  <a:pt x="2331" y="0"/>
                  <a:pt x="5283" y="0"/>
                </a:cubicBezTo>
                <a:lnTo>
                  <a:pt x="16317" y="0"/>
                </a:lnTo>
                <a:cubicBezTo>
                  <a:pt x="19269" y="0"/>
                  <a:pt x="21600" y="3057"/>
                  <a:pt x="21600" y="6928"/>
                </a:cubicBezTo>
                <a:lnTo>
                  <a:pt x="21600" y="14264"/>
                </a:lnTo>
                <a:cubicBezTo>
                  <a:pt x="21600" y="18136"/>
                  <a:pt x="19269" y="21600"/>
                  <a:pt x="1631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6" name="Shape 3366"/>
          <p:cNvSpPr/>
          <p:nvPr/>
        </p:nvSpPr>
        <p:spPr>
          <a:xfrm>
            <a:off x="15630435" y="10270511"/>
            <a:ext cx="155216" cy="156803"/>
          </a:xfrm>
          <a:custGeom>
            <a:avLst/>
            <a:gdLst/>
            <a:ahLst/>
            <a:cxnLst>
              <a:cxn ang="0">
                <a:pos x="wd2" y="hd2"/>
              </a:cxn>
              <a:cxn ang="5400000">
                <a:pos x="wd2" y="hd2"/>
              </a:cxn>
              <a:cxn ang="10800000">
                <a:pos x="wd2" y="hd2"/>
              </a:cxn>
              <a:cxn ang="16200000">
                <a:pos x="wd2" y="hd2"/>
              </a:cxn>
            </a:cxnLst>
            <a:rect l="0" t="0" r="r" b="b"/>
            <a:pathLst>
              <a:path w="21600" h="21600" extrusionOk="0">
                <a:moveTo>
                  <a:pt x="7550" y="21600"/>
                </a:moveTo>
                <a:lnTo>
                  <a:pt x="1750" y="21600"/>
                </a:lnTo>
                <a:cubicBezTo>
                  <a:pt x="750" y="21600"/>
                  <a:pt x="0" y="20754"/>
                  <a:pt x="0" y="19808"/>
                </a:cubicBezTo>
                <a:cubicBezTo>
                  <a:pt x="0" y="18863"/>
                  <a:pt x="750" y="18017"/>
                  <a:pt x="1750" y="18017"/>
                </a:cubicBezTo>
                <a:lnTo>
                  <a:pt x="7100" y="18017"/>
                </a:lnTo>
                <a:lnTo>
                  <a:pt x="18150" y="13388"/>
                </a:lnTo>
                <a:lnTo>
                  <a:pt x="18150" y="1792"/>
                </a:lnTo>
                <a:cubicBezTo>
                  <a:pt x="18150" y="846"/>
                  <a:pt x="18850" y="0"/>
                  <a:pt x="19800" y="0"/>
                </a:cubicBezTo>
                <a:cubicBezTo>
                  <a:pt x="20800" y="0"/>
                  <a:pt x="21600" y="846"/>
                  <a:pt x="21600" y="1792"/>
                </a:cubicBezTo>
                <a:lnTo>
                  <a:pt x="21600" y="14533"/>
                </a:lnTo>
                <a:cubicBezTo>
                  <a:pt x="21600" y="15279"/>
                  <a:pt x="21200" y="15926"/>
                  <a:pt x="20550" y="16125"/>
                </a:cubicBezTo>
                <a:lnTo>
                  <a:pt x="8200" y="21401"/>
                </a:lnTo>
                <a:cubicBezTo>
                  <a:pt x="7950" y="21500"/>
                  <a:pt x="7750" y="21600"/>
                  <a:pt x="755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7" name="Shape 3367"/>
          <p:cNvSpPr/>
          <p:nvPr/>
        </p:nvSpPr>
        <p:spPr>
          <a:xfrm>
            <a:off x="13601610" y="5447687"/>
            <a:ext cx="140927" cy="26619"/>
          </a:xfrm>
          <a:custGeom>
            <a:avLst/>
            <a:gdLst/>
            <a:ahLst/>
            <a:cxnLst>
              <a:cxn ang="0">
                <a:pos x="wd2" y="hd2"/>
              </a:cxn>
              <a:cxn ang="5400000">
                <a:pos x="wd2" y="hd2"/>
              </a:cxn>
              <a:cxn ang="10800000">
                <a:pos x="wd2" y="hd2"/>
              </a:cxn>
              <a:cxn ang="16200000">
                <a:pos x="wd2" y="hd2"/>
              </a:cxn>
            </a:cxnLst>
            <a:rect l="0" t="0" r="r" b="b"/>
            <a:pathLst>
              <a:path w="21600" h="21600" extrusionOk="0">
                <a:moveTo>
                  <a:pt x="19606" y="21600"/>
                </a:moveTo>
                <a:lnTo>
                  <a:pt x="1994" y="21600"/>
                </a:lnTo>
                <a:cubicBezTo>
                  <a:pt x="942" y="21600"/>
                  <a:pt x="0" y="16500"/>
                  <a:pt x="0" y="10800"/>
                </a:cubicBezTo>
                <a:cubicBezTo>
                  <a:pt x="0" y="4800"/>
                  <a:pt x="942" y="0"/>
                  <a:pt x="1994" y="0"/>
                </a:cubicBezTo>
                <a:lnTo>
                  <a:pt x="19606" y="0"/>
                </a:lnTo>
                <a:cubicBezTo>
                  <a:pt x="20658" y="0"/>
                  <a:pt x="21600" y="4800"/>
                  <a:pt x="21600" y="10800"/>
                </a:cubicBezTo>
                <a:cubicBezTo>
                  <a:pt x="21600" y="16500"/>
                  <a:pt x="20658" y="21600"/>
                  <a:pt x="1960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8" name="Shape 3368"/>
          <p:cNvSpPr/>
          <p:nvPr/>
        </p:nvSpPr>
        <p:spPr>
          <a:xfrm>
            <a:off x="13766710" y="5447687"/>
            <a:ext cx="139341" cy="26619"/>
          </a:xfrm>
          <a:custGeom>
            <a:avLst/>
            <a:gdLst/>
            <a:ahLst/>
            <a:cxnLst>
              <a:cxn ang="0">
                <a:pos x="wd2" y="hd2"/>
              </a:cxn>
              <a:cxn ang="5400000">
                <a:pos x="wd2" y="hd2"/>
              </a:cxn>
              <a:cxn ang="10800000">
                <a:pos x="wd2" y="hd2"/>
              </a:cxn>
              <a:cxn ang="16200000">
                <a:pos x="wd2" y="hd2"/>
              </a:cxn>
            </a:cxnLst>
            <a:rect l="0" t="0" r="r" b="b"/>
            <a:pathLst>
              <a:path w="21600" h="21600" extrusionOk="0">
                <a:moveTo>
                  <a:pt x="19707" y="21600"/>
                </a:moveTo>
                <a:lnTo>
                  <a:pt x="2004" y="21600"/>
                </a:lnTo>
                <a:cubicBezTo>
                  <a:pt x="835" y="21600"/>
                  <a:pt x="0" y="16500"/>
                  <a:pt x="0" y="10800"/>
                </a:cubicBezTo>
                <a:cubicBezTo>
                  <a:pt x="0" y="4800"/>
                  <a:pt x="835" y="0"/>
                  <a:pt x="2004" y="0"/>
                </a:cubicBezTo>
                <a:lnTo>
                  <a:pt x="19707" y="0"/>
                </a:lnTo>
                <a:cubicBezTo>
                  <a:pt x="20765" y="0"/>
                  <a:pt x="21600" y="4800"/>
                  <a:pt x="21600" y="10800"/>
                </a:cubicBezTo>
                <a:cubicBezTo>
                  <a:pt x="21600" y="16500"/>
                  <a:pt x="20765" y="21600"/>
                  <a:pt x="1970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69" name="Shape 3369"/>
          <p:cNvSpPr/>
          <p:nvPr/>
        </p:nvSpPr>
        <p:spPr>
          <a:xfrm>
            <a:off x="13690510" y="5307987"/>
            <a:ext cx="126642" cy="75843"/>
          </a:xfrm>
          <a:custGeom>
            <a:avLst/>
            <a:gdLst/>
            <a:ahLst/>
            <a:cxnLst>
              <a:cxn ang="0">
                <a:pos x="wd2" y="hd2"/>
              </a:cxn>
              <a:cxn ang="5400000">
                <a:pos x="wd2" y="hd2"/>
              </a:cxn>
              <a:cxn ang="10800000">
                <a:pos x="wd2" y="hd2"/>
              </a:cxn>
              <a:cxn ang="16200000">
                <a:pos x="wd2" y="hd2"/>
              </a:cxn>
            </a:cxnLst>
            <a:rect l="0" t="0" r="r" b="b"/>
            <a:pathLst>
              <a:path w="21600" h="21600" extrusionOk="0">
                <a:moveTo>
                  <a:pt x="19397" y="21600"/>
                </a:moveTo>
                <a:cubicBezTo>
                  <a:pt x="18235" y="21600"/>
                  <a:pt x="17194" y="20072"/>
                  <a:pt x="17194" y="17932"/>
                </a:cubicBezTo>
                <a:lnTo>
                  <a:pt x="17194" y="10800"/>
                </a:lnTo>
                <a:cubicBezTo>
                  <a:pt x="17194" y="8864"/>
                  <a:pt x="16276" y="7132"/>
                  <a:pt x="15114" y="7132"/>
                </a:cubicBezTo>
                <a:lnTo>
                  <a:pt x="6486" y="7132"/>
                </a:lnTo>
                <a:cubicBezTo>
                  <a:pt x="5324" y="7132"/>
                  <a:pt x="4283" y="8864"/>
                  <a:pt x="4283" y="10800"/>
                </a:cubicBezTo>
                <a:lnTo>
                  <a:pt x="4283" y="17932"/>
                </a:lnTo>
                <a:cubicBezTo>
                  <a:pt x="4283" y="20072"/>
                  <a:pt x="3365" y="21600"/>
                  <a:pt x="2203" y="21600"/>
                </a:cubicBezTo>
                <a:cubicBezTo>
                  <a:pt x="918" y="21600"/>
                  <a:pt x="0" y="20072"/>
                  <a:pt x="0" y="17932"/>
                </a:cubicBezTo>
                <a:lnTo>
                  <a:pt x="0" y="10800"/>
                </a:lnTo>
                <a:cubicBezTo>
                  <a:pt x="0" y="4789"/>
                  <a:pt x="2815" y="0"/>
                  <a:pt x="6486" y="0"/>
                </a:cubicBezTo>
                <a:lnTo>
                  <a:pt x="15114" y="0"/>
                </a:lnTo>
                <a:cubicBezTo>
                  <a:pt x="18663" y="0"/>
                  <a:pt x="21600" y="4789"/>
                  <a:pt x="21600" y="10800"/>
                </a:cubicBezTo>
                <a:lnTo>
                  <a:pt x="21600" y="17932"/>
                </a:lnTo>
                <a:cubicBezTo>
                  <a:pt x="21600" y="20072"/>
                  <a:pt x="20560" y="21600"/>
                  <a:pt x="1939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0" name="Shape 3370"/>
          <p:cNvSpPr/>
          <p:nvPr/>
        </p:nvSpPr>
        <p:spPr>
          <a:xfrm>
            <a:off x="13601610" y="5360374"/>
            <a:ext cx="304441" cy="240941"/>
          </a:xfrm>
          <a:custGeom>
            <a:avLst/>
            <a:gdLst/>
            <a:ahLst/>
            <a:cxnLst>
              <a:cxn ang="0">
                <a:pos x="wd2" y="hd2"/>
              </a:cxn>
              <a:cxn ang="5400000">
                <a:pos x="wd2" y="hd2"/>
              </a:cxn>
              <a:cxn ang="10800000">
                <a:pos x="wd2" y="hd2"/>
              </a:cxn>
              <a:cxn ang="16200000">
                <a:pos x="wd2" y="hd2"/>
              </a:cxn>
            </a:cxnLst>
            <a:rect l="0" t="0" r="r" b="b"/>
            <a:pathLst>
              <a:path w="21600" h="21600" extrusionOk="0">
                <a:moveTo>
                  <a:pt x="1836" y="2260"/>
                </a:moveTo>
                <a:lnTo>
                  <a:pt x="1836" y="19340"/>
                </a:lnTo>
                <a:lnTo>
                  <a:pt x="19815" y="19340"/>
                </a:lnTo>
                <a:lnTo>
                  <a:pt x="19815" y="2260"/>
                </a:lnTo>
                <a:lnTo>
                  <a:pt x="1836" y="2260"/>
                </a:lnTo>
                <a:close/>
                <a:moveTo>
                  <a:pt x="19815" y="19340"/>
                </a:moveTo>
                <a:lnTo>
                  <a:pt x="19815" y="20502"/>
                </a:lnTo>
                <a:lnTo>
                  <a:pt x="19815" y="19340"/>
                </a:lnTo>
                <a:close/>
                <a:moveTo>
                  <a:pt x="19815" y="21600"/>
                </a:moveTo>
                <a:lnTo>
                  <a:pt x="1836" y="21600"/>
                </a:lnTo>
                <a:cubicBezTo>
                  <a:pt x="816" y="21600"/>
                  <a:pt x="0" y="20567"/>
                  <a:pt x="0" y="19340"/>
                </a:cubicBezTo>
                <a:lnTo>
                  <a:pt x="0" y="2260"/>
                </a:lnTo>
                <a:cubicBezTo>
                  <a:pt x="0" y="1033"/>
                  <a:pt x="816" y="0"/>
                  <a:pt x="1836" y="0"/>
                </a:cubicBezTo>
                <a:lnTo>
                  <a:pt x="19815" y="0"/>
                </a:lnTo>
                <a:cubicBezTo>
                  <a:pt x="20784" y="0"/>
                  <a:pt x="21600" y="1033"/>
                  <a:pt x="21600" y="2260"/>
                </a:cubicBezTo>
                <a:lnTo>
                  <a:pt x="21600" y="19340"/>
                </a:lnTo>
                <a:cubicBezTo>
                  <a:pt x="21600" y="20567"/>
                  <a:pt x="20784" y="21600"/>
                  <a:pt x="19815"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1" name="Shape 3371"/>
          <p:cNvSpPr/>
          <p:nvPr/>
        </p:nvSpPr>
        <p:spPr>
          <a:xfrm>
            <a:off x="13715910" y="5409587"/>
            <a:ext cx="75841" cy="101243"/>
          </a:xfrm>
          <a:custGeom>
            <a:avLst/>
            <a:gdLst/>
            <a:ahLst/>
            <a:cxnLst>
              <a:cxn ang="0">
                <a:pos x="wd2" y="hd2"/>
              </a:cxn>
              <a:cxn ang="5400000">
                <a:pos x="wd2" y="hd2"/>
              </a:cxn>
              <a:cxn ang="10800000">
                <a:pos x="wd2" y="hd2"/>
              </a:cxn>
              <a:cxn ang="16200000">
                <a:pos x="wd2" y="hd2"/>
              </a:cxn>
            </a:cxnLst>
            <a:rect l="0" t="0" r="r" b="b"/>
            <a:pathLst>
              <a:path w="21600" h="21600" extrusionOk="0">
                <a:moveTo>
                  <a:pt x="10749" y="5495"/>
                </a:moveTo>
                <a:cubicBezTo>
                  <a:pt x="8804" y="5495"/>
                  <a:pt x="7371" y="6640"/>
                  <a:pt x="7371" y="8090"/>
                </a:cubicBezTo>
                <a:lnTo>
                  <a:pt x="7371" y="13586"/>
                </a:lnTo>
                <a:cubicBezTo>
                  <a:pt x="7371" y="14196"/>
                  <a:pt x="7575" y="14807"/>
                  <a:pt x="8190" y="15341"/>
                </a:cubicBezTo>
                <a:cubicBezTo>
                  <a:pt x="9111" y="15952"/>
                  <a:pt x="9930" y="16105"/>
                  <a:pt x="10749" y="16105"/>
                </a:cubicBezTo>
                <a:cubicBezTo>
                  <a:pt x="12694" y="16105"/>
                  <a:pt x="14434" y="15036"/>
                  <a:pt x="14434" y="13586"/>
                </a:cubicBezTo>
                <a:lnTo>
                  <a:pt x="14434" y="8090"/>
                </a:lnTo>
                <a:cubicBezTo>
                  <a:pt x="14434" y="7404"/>
                  <a:pt x="14025" y="6793"/>
                  <a:pt x="13410" y="6259"/>
                </a:cubicBezTo>
                <a:cubicBezTo>
                  <a:pt x="12694" y="5648"/>
                  <a:pt x="11670" y="5495"/>
                  <a:pt x="10749" y="5495"/>
                </a:cubicBezTo>
                <a:close/>
                <a:moveTo>
                  <a:pt x="10749" y="21600"/>
                </a:moveTo>
                <a:cubicBezTo>
                  <a:pt x="7985" y="21600"/>
                  <a:pt x="5118" y="20684"/>
                  <a:pt x="3173" y="19234"/>
                </a:cubicBezTo>
                <a:cubicBezTo>
                  <a:pt x="1024" y="17555"/>
                  <a:pt x="0" y="15647"/>
                  <a:pt x="0" y="13586"/>
                </a:cubicBezTo>
                <a:lnTo>
                  <a:pt x="0" y="8090"/>
                </a:lnTo>
                <a:cubicBezTo>
                  <a:pt x="0" y="3664"/>
                  <a:pt x="4914" y="0"/>
                  <a:pt x="10749" y="0"/>
                </a:cubicBezTo>
                <a:cubicBezTo>
                  <a:pt x="13615" y="0"/>
                  <a:pt x="16379" y="916"/>
                  <a:pt x="18427" y="2366"/>
                </a:cubicBezTo>
                <a:cubicBezTo>
                  <a:pt x="20576" y="4045"/>
                  <a:pt x="21600" y="5953"/>
                  <a:pt x="21600" y="8090"/>
                </a:cubicBezTo>
                <a:lnTo>
                  <a:pt x="21600" y="13586"/>
                </a:lnTo>
                <a:cubicBezTo>
                  <a:pt x="21600" y="17936"/>
                  <a:pt x="16891" y="21600"/>
                  <a:pt x="1074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2" name="Shape 3372"/>
          <p:cNvSpPr/>
          <p:nvPr/>
        </p:nvSpPr>
        <p:spPr>
          <a:xfrm>
            <a:off x="16584934" y="5296167"/>
            <a:ext cx="139978" cy="140049"/>
          </a:xfrm>
          <a:custGeom>
            <a:avLst/>
            <a:gdLst/>
            <a:ahLst/>
            <a:cxnLst>
              <a:cxn ang="0">
                <a:pos x="wd2" y="hd2"/>
              </a:cxn>
              <a:cxn ang="5400000">
                <a:pos x="wd2" y="hd2"/>
              </a:cxn>
              <a:cxn ang="10800000">
                <a:pos x="wd2" y="hd2"/>
              </a:cxn>
              <a:cxn ang="16200000">
                <a:pos x="wd2" y="hd2"/>
              </a:cxn>
            </a:cxnLst>
            <a:rect l="0" t="0" r="r" b="b"/>
            <a:pathLst>
              <a:path w="20529" h="21465" extrusionOk="0">
                <a:moveTo>
                  <a:pt x="3720" y="6036"/>
                </a:moveTo>
                <a:cubicBezTo>
                  <a:pt x="3720" y="9067"/>
                  <a:pt x="4832" y="11987"/>
                  <a:pt x="6949" y="14081"/>
                </a:cubicBezTo>
                <a:cubicBezTo>
                  <a:pt x="9067" y="16341"/>
                  <a:pt x="11767" y="17498"/>
                  <a:pt x="14784" y="17498"/>
                </a:cubicBezTo>
                <a:lnTo>
                  <a:pt x="3720" y="6036"/>
                </a:lnTo>
                <a:close/>
                <a:moveTo>
                  <a:pt x="14784" y="21465"/>
                </a:moveTo>
                <a:cubicBezTo>
                  <a:pt x="10867" y="21465"/>
                  <a:pt x="7161" y="19812"/>
                  <a:pt x="4355" y="16892"/>
                </a:cubicBezTo>
                <a:cubicBezTo>
                  <a:pt x="437" y="12814"/>
                  <a:pt x="-992" y="6863"/>
                  <a:pt x="702" y="1408"/>
                </a:cubicBezTo>
                <a:cubicBezTo>
                  <a:pt x="914" y="692"/>
                  <a:pt x="1337" y="196"/>
                  <a:pt x="2026" y="85"/>
                </a:cubicBezTo>
                <a:cubicBezTo>
                  <a:pt x="2608" y="-135"/>
                  <a:pt x="3243" y="85"/>
                  <a:pt x="3826" y="581"/>
                </a:cubicBezTo>
                <a:lnTo>
                  <a:pt x="19973" y="17498"/>
                </a:lnTo>
                <a:cubicBezTo>
                  <a:pt x="20396" y="17938"/>
                  <a:pt x="20608" y="18655"/>
                  <a:pt x="20502" y="19371"/>
                </a:cubicBezTo>
                <a:cubicBezTo>
                  <a:pt x="20290" y="19922"/>
                  <a:pt x="19867" y="20528"/>
                  <a:pt x="19179" y="20749"/>
                </a:cubicBezTo>
                <a:cubicBezTo>
                  <a:pt x="17802" y="21189"/>
                  <a:pt x="16267" y="21465"/>
                  <a:pt x="14784" y="2146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3" name="Shape 3373"/>
          <p:cNvSpPr/>
          <p:nvPr/>
        </p:nvSpPr>
        <p:spPr>
          <a:xfrm>
            <a:off x="16445492" y="5398474"/>
            <a:ext cx="177824" cy="177441"/>
          </a:xfrm>
          <a:custGeom>
            <a:avLst/>
            <a:gdLst/>
            <a:ahLst/>
            <a:cxnLst>
              <a:cxn ang="0">
                <a:pos x="wd2" y="hd2"/>
              </a:cxn>
              <a:cxn ang="5400000">
                <a:pos x="wd2" y="hd2"/>
              </a:cxn>
              <a:cxn ang="10800000">
                <a:pos x="wd2" y="hd2"/>
              </a:cxn>
              <a:cxn ang="16200000">
                <a:pos x="wd2" y="hd2"/>
              </a:cxn>
            </a:cxnLst>
            <a:rect l="0" t="0" r="r" b="b"/>
            <a:pathLst>
              <a:path w="20544" h="21600" extrusionOk="0">
                <a:moveTo>
                  <a:pt x="4418" y="3155"/>
                </a:moveTo>
                <a:lnTo>
                  <a:pt x="17569" y="16956"/>
                </a:lnTo>
                <a:cubicBezTo>
                  <a:pt x="17902" y="13144"/>
                  <a:pt x="16695" y="9464"/>
                  <a:pt x="14032" y="6747"/>
                </a:cubicBezTo>
                <a:cubicBezTo>
                  <a:pt x="11576" y="4075"/>
                  <a:pt x="7955" y="2760"/>
                  <a:pt x="4418" y="3155"/>
                </a:cubicBezTo>
                <a:close/>
                <a:moveTo>
                  <a:pt x="18443" y="21600"/>
                </a:moveTo>
                <a:cubicBezTo>
                  <a:pt x="18069" y="21600"/>
                  <a:pt x="17736" y="21425"/>
                  <a:pt x="17403" y="21118"/>
                </a:cubicBezTo>
                <a:lnTo>
                  <a:pt x="381" y="3242"/>
                </a:lnTo>
                <a:cubicBezTo>
                  <a:pt x="48" y="2848"/>
                  <a:pt x="-77" y="2322"/>
                  <a:pt x="48" y="1753"/>
                </a:cubicBezTo>
                <a:cubicBezTo>
                  <a:pt x="131" y="1271"/>
                  <a:pt x="547" y="832"/>
                  <a:pt x="1005" y="657"/>
                </a:cubicBezTo>
                <a:cubicBezTo>
                  <a:pt x="2503" y="175"/>
                  <a:pt x="4002" y="0"/>
                  <a:pt x="5500" y="0"/>
                </a:cubicBezTo>
                <a:cubicBezTo>
                  <a:pt x="9537" y="0"/>
                  <a:pt x="13324" y="1577"/>
                  <a:pt x="16154" y="4644"/>
                </a:cubicBezTo>
                <a:cubicBezTo>
                  <a:pt x="20108" y="8806"/>
                  <a:pt x="21523" y="14853"/>
                  <a:pt x="19858" y="20505"/>
                </a:cubicBezTo>
                <a:cubicBezTo>
                  <a:pt x="19692" y="21030"/>
                  <a:pt x="19317" y="21425"/>
                  <a:pt x="18776" y="21600"/>
                </a:cubicBezTo>
                <a:cubicBezTo>
                  <a:pt x="18693" y="21600"/>
                  <a:pt x="18610" y="21600"/>
                  <a:pt x="1844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4" name="Shape 3374"/>
          <p:cNvSpPr/>
          <p:nvPr/>
        </p:nvSpPr>
        <p:spPr>
          <a:xfrm>
            <a:off x="16535085" y="5353615"/>
            <a:ext cx="82820" cy="82597"/>
          </a:xfrm>
          <a:custGeom>
            <a:avLst/>
            <a:gdLst/>
            <a:ahLst/>
            <a:cxnLst>
              <a:cxn ang="0">
                <a:pos x="wd2" y="hd2"/>
              </a:cxn>
              <a:cxn ang="5400000">
                <a:pos x="wd2" y="hd2"/>
              </a:cxn>
              <a:cxn ang="10800000">
                <a:pos x="wd2" y="hd2"/>
              </a:cxn>
              <a:cxn ang="16200000">
                <a:pos x="wd2" y="hd2"/>
              </a:cxn>
            </a:cxnLst>
            <a:rect l="0" t="0" r="r" b="b"/>
            <a:pathLst>
              <a:path w="20957" h="21296" extrusionOk="0">
                <a:moveTo>
                  <a:pt x="3148" y="21296"/>
                </a:moveTo>
                <a:cubicBezTo>
                  <a:pt x="2321" y="21296"/>
                  <a:pt x="1585" y="20828"/>
                  <a:pt x="1034" y="20267"/>
                </a:cubicBezTo>
                <a:cubicBezTo>
                  <a:pt x="-345" y="19052"/>
                  <a:pt x="-345" y="16901"/>
                  <a:pt x="1034" y="15686"/>
                </a:cubicBezTo>
                <a:lnTo>
                  <a:pt x="15372" y="912"/>
                </a:lnTo>
                <a:cubicBezTo>
                  <a:pt x="16751" y="-304"/>
                  <a:pt x="18681" y="-304"/>
                  <a:pt x="20060" y="912"/>
                </a:cubicBezTo>
                <a:cubicBezTo>
                  <a:pt x="21255" y="2221"/>
                  <a:pt x="21255" y="4278"/>
                  <a:pt x="20060" y="5587"/>
                </a:cubicBezTo>
                <a:lnTo>
                  <a:pt x="5446" y="20267"/>
                </a:lnTo>
                <a:cubicBezTo>
                  <a:pt x="4894" y="20828"/>
                  <a:pt x="4159" y="21296"/>
                  <a:pt x="3148" y="2129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5" name="Shape 3375"/>
          <p:cNvSpPr/>
          <p:nvPr/>
        </p:nvSpPr>
        <p:spPr>
          <a:xfrm>
            <a:off x="16585613" y="5404495"/>
            <a:ext cx="82911" cy="82521"/>
          </a:xfrm>
          <a:custGeom>
            <a:avLst/>
            <a:gdLst/>
            <a:ahLst/>
            <a:cxnLst>
              <a:cxn ang="0">
                <a:pos x="wd2" y="hd2"/>
              </a:cxn>
              <a:cxn ang="5400000">
                <a:pos x="wd2" y="hd2"/>
              </a:cxn>
              <a:cxn ang="10800000">
                <a:pos x="wd2" y="hd2"/>
              </a:cxn>
              <a:cxn ang="16200000">
                <a:pos x="wd2" y="hd2"/>
              </a:cxn>
            </a:cxnLst>
            <a:rect l="0" t="0" r="r" b="b"/>
            <a:pathLst>
              <a:path w="20980" h="21276" extrusionOk="0">
                <a:moveTo>
                  <a:pt x="3217" y="21276"/>
                </a:moveTo>
                <a:cubicBezTo>
                  <a:pt x="2390" y="21276"/>
                  <a:pt x="1654" y="20812"/>
                  <a:pt x="827" y="20256"/>
                </a:cubicBezTo>
                <a:cubicBezTo>
                  <a:pt x="-276" y="18866"/>
                  <a:pt x="-276" y="16919"/>
                  <a:pt x="827" y="15528"/>
                </a:cubicBezTo>
                <a:lnTo>
                  <a:pt x="15441" y="974"/>
                </a:lnTo>
                <a:cubicBezTo>
                  <a:pt x="16636" y="-324"/>
                  <a:pt x="18750" y="-324"/>
                  <a:pt x="19945" y="974"/>
                </a:cubicBezTo>
                <a:cubicBezTo>
                  <a:pt x="21324" y="2179"/>
                  <a:pt x="21324" y="4311"/>
                  <a:pt x="19945" y="5516"/>
                </a:cubicBezTo>
                <a:lnTo>
                  <a:pt x="5515" y="20256"/>
                </a:lnTo>
                <a:cubicBezTo>
                  <a:pt x="4963" y="20812"/>
                  <a:pt x="3952" y="21276"/>
                  <a:pt x="3217" y="2127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6" name="Shape 3376"/>
          <p:cNvSpPr/>
          <p:nvPr/>
        </p:nvSpPr>
        <p:spPr>
          <a:xfrm>
            <a:off x="16420589" y="5482292"/>
            <a:ext cx="117958" cy="119021"/>
          </a:xfrm>
          <a:custGeom>
            <a:avLst/>
            <a:gdLst/>
            <a:ahLst/>
            <a:cxnLst>
              <a:cxn ang="0">
                <a:pos x="wd2" y="hd2"/>
              </a:cxn>
              <a:cxn ang="5400000">
                <a:pos x="wd2" y="hd2"/>
              </a:cxn>
              <a:cxn ang="10800000">
                <a:pos x="wd2" y="hd2"/>
              </a:cxn>
              <a:cxn ang="16200000">
                <a:pos x="wd2" y="hd2"/>
              </a:cxn>
            </a:cxnLst>
            <a:rect l="0" t="0" r="r" b="b"/>
            <a:pathLst>
              <a:path w="21181" h="21372" extrusionOk="0">
                <a:moveTo>
                  <a:pt x="2305" y="21372"/>
                </a:moveTo>
                <a:cubicBezTo>
                  <a:pt x="1724" y="21372"/>
                  <a:pt x="1080" y="21242"/>
                  <a:pt x="628" y="20656"/>
                </a:cubicBezTo>
                <a:cubicBezTo>
                  <a:pt x="-210" y="19876"/>
                  <a:pt x="-210" y="18314"/>
                  <a:pt x="628" y="17533"/>
                </a:cubicBezTo>
                <a:lnTo>
                  <a:pt x="17263" y="683"/>
                </a:lnTo>
                <a:cubicBezTo>
                  <a:pt x="18231" y="-228"/>
                  <a:pt x="19585" y="-228"/>
                  <a:pt x="20552" y="683"/>
                </a:cubicBezTo>
                <a:cubicBezTo>
                  <a:pt x="21390" y="1529"/>
                  <a:pt x="21390" y="3025"/>
                  <a:pt x="20552" y="3871"/>
                </a:cubicBezTo>
                <a:lnTo>
                  <a:pt x="3917" y="20656"/>
                </a:lnTo>
                <a:cubicBezTo>
                  <a:pt x="3336" y="21242"/>
                  <a:pt x="2820" y="21372"/>
                  <a:pt x="2305" y="2137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7" name="Shape 3377"/>
          <p:cNvSpPr/>
          <p:nvPr/>
        </p:nvSpPr>
        <p:spPr>
          <a:xfrm>
            <a:off x="17360365" y="5295287"/>
            <a:ext cx="305424" cy="304441"/>
          </a:xfrm>
          <a:custGeom>
            <a:avLst/>
            <a:gdLst/>
            <a:ahLst/>
            <a:cxnLst>
              <a:cxn ang="0">
                <a:pos x="wd2" y="hd2"/>
              </a:cxn>
              <a:cxn ang="5400000">
                <a:pos x="wd2" y="hd2"/>
              </a:cxn>
              <a:cxn ang="10800000">
                <a:pos x="wd2" y="hd2"/>
              </a:cxn>
              <a:cxn ang="16200000">
                <a:pos x="wd2" y="hd2"/>
              </a:cxn>
            </a:cxnLst>
            <a:rect l="0" t="0" r="r" b="b"/>
            <a:pathLst>
              <a:path w="21446" h="21600" extrusionOk="0">
                <a:moveTo>
                  <a:pt x="1971" y="7191"/>
                </a:moveTo>
                <a:lnTo>
                  <a:pt x="10758" y="19177"/>
                </a:lnTo>
                <a:lnTo>
                  <a:pt x="19494" y="7191"/>
                </a:lnTo>
                <a:lnTo>
                  <a:pt x="16481" y="1836"/>
                </a:lnTo>
                <a:lnTo>
                  <a:pt x="5010" y="1836"/>
                </a:lnTo>
                <a:lnTo>
                  <a:pt x="1971" y="7191"/>
                </a:lnTo>
                <a:close/>
                <a:moveTo>
                  <a:pt x="10758" y="21600"/>
                </a:moveTo>
                <a:cubicBezTo>
                  <a:pt x="10429" y="21600"/>
                  <a:pt x="10176" y="21498"/>
                  <a:pt x="9998" y="21268"/>
                </a:cubicBezTo>
                <a:lnTo>
                  <a:pt x="199" y="7778"/>
                </a:lnTo>
                <a:cubicBezTo>
                  <a:pt x="-29" y="7447"/>
                  <a:pt x="-80" y="7089"/>
                  <a:pt x="148" y="6758"/>
                </a:cubicBezTo>
                <a:lnTo>
                  <a:pt x="3668" y="485"/>
                </a:lnTo>
                <a:cubicBezTo>
                  <a:pt x="3845" y="230"/>
                  <a:pt x="4149" y="0"/>
                  <a:pt x="4478" y="0"/>
                </a:cubicBezTo>
                <a:lnTo>
                  <a:pt x="16962" y="0"/>
                </a:lnTo>
                <a:cubicBezTo>
                  <a:pt x="17291" y="0"/>
                  <a:pt x="17620" y="230"/>
                  <a:pt x="17772" y="485"/>
                </a:cubicBezTo>
                <a:lnTo>
                  <a:pt x="21317" y="6758"/>
                </a:lnTo>
                <a:cubicBezTo>
                  <a:pt x="21520" y="7089"/>
                  <a:pt x="21469" y="7447"/>
                  <a:pt x="21267" y="7778"/>
                </a:cubicBezTo>
                <a:lnTo>
                  <a:pt x="11442" y="21268"/>
                </a:lnTo>
                <a:cubicBezTo>
                  <a:pt x="11290" y="21498"/>
                  <a:pt x="11011" y="21600"/>
                  <a:pt x="1075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8" name="Shape 3378"/>
          <p:cNvSpPr/>
          <p:nvPr/>
        </p:nvSpPr>
        <p:spPr>
          <a:xfrm>
            <a:off x="17360810" y="5385774"/>
            <a:ext cx="304441" cy="25043"/>
          </a:xfrm>
          <a:custGeom>
            <a:avLst/>
            <a:gdLst/>
            <a:ahLst/>
            <a:cxnLst>
              <a:cxn ang="0">
                <a:pos x="wd2" y="hd2"/>
              </a:cxn>
              <a:cxn ang="5400000">
                <a:pos x="wd2" y="hd2"/>
              </a:cxn>
              <a:cxn ang="10800000">
                <a:pos x="wd2" y="hd2"/>
              </a:cxn>
              <a:cxn ang="16200000">
                <a:pos x="wd2" y="hd2"/>
              </a:cxn>
            </a:cxnLst>
            <a:rect l="0" t="0" r="r" b="b"/>
            <a:pathLst>
              <a:path w="21600" h="21600" extrusionOk="0">
                <a:moveTo>
                  <a:pt x="20682" y="21600"/>
                </a:moveTo>
                <a:lnTo>
                  <a:pt x="867" y="21600"/>
                </a:lnTo>
                <a:cubicBezTo>
                  <a:pt x="383" y="21600"/>
                  <a:pt x="0" y="16971"/>
                  <a:pt x="0" y="11109"/>
                </a:cubicBezTo>
                <a:cubicBezTo>
                  <a:pt x="0" y="4629"/>
                  <a:pt x="383" y="0"/>
                  <a:pt x="867" y="0"/>
                </a:cubicBezTo>
                <a:lnTo>
                  <a:pt x="20682" y="0"/>
                </a:lnTo>
                <a:cubicBezTo>
                  <a:pt x="21166" y="0"/>
                  <a:pt x="21600" y="4629"/>
                  <a:pt x="21600" y="11109"/>
                </a:cubicBezTo>
                <a:cubicBezTo>
                  <a:pt x="21600" y="16971"/>
                  <a:pt x="21166" y="21600"/>
                  <a:pt x="2068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79" name="Shape 3379"/>
          <p:cNvSpPr/>
          <p:nvPr/>
        </p:nvSpPr>
        <p:spPr>
          <a:xfrm>
            <a:off x="17411586" y="5295267"/>
            <a:ext cx="202702" cy="304461"/>
          </a:xfrm>
          <a:custGeom>
            <a:avLst/>
            <a:gdLst/>
            <a:ahLst/>
            <a:cxnLst>
              <a:cxn ang="0">
                <a:pos x="wd2" y="hd2"/>
              </a:cxn>
              <a:cxn ang="5400000">
                <a:pos x="wd2" y="hd2"/>
              </a:cxn>
              <a:cxn ang="10800000">
                <a:pos x="wd2" y="hd2"/>
              </a:cxn>
              <a:cxn ang="16200000">
                <a:pos x="wd2" y="hd2"/>
              </a:cxn>
            </a:cxnLst>
            <a:rect l="0" t="0" r="r" b="b"/>
            <a:pathLst>
              <a:path w="21252" h="21489" extrusionOk="0">
                <a:moveTo>
                  <a:pt x="10674" y="21489"/>
                </a:moveTo>
                <a:cubicBezTo>
                  <a:pt x="10034" y="21489"/>
                  <a:pt x="9545" y="21261"/>
                  <a:pt x="9394" y="20905"/>
                </a:cubicBezTo>
                <a:lnTo>
                  <a:pt x="62" y="1183"/>
                </a:lnTo>
                <a:cubicBezTo>
                  <a:pt x="-164" y="701"/>
                  <a:pt x="250" y="219"/>
                  <a:pt x="965" y="41"/>
                </a:cubicBezTo>
                <a:cubicBezTo>
                  <a:pt x="1680" y="-111"/>
                  <a:pt x="2395" y="168"/>
                  <a:pt x="2621" y="650"/>
                </a:cubicBezTo>
                <a:lnTo>
                  <a:pt x="10674" y="17682"/>
                </a:lnTo>
                <a:lnTo>
                  <a:pt x="18614" y="650"/>
                </a:lnTo>
                <a:cubicBezTo>
                  <a:pt x="18877" y="168"/>
                  <a:pt x="19667" y="-111"/>
                  <a:pt x="20307" y="41"/>
                </a:cubicBezTo>
                <a:cubicBezTo>
                  <a:pt x="21022" y="219"/>
                  <a:pt x="21436" y="701"/>
                  <a:pt x="21173" y="1183"/>
                </a:cubicBezTo>
                <a:lnTo>
                  <a:pt x="11878" y="20905"/>
                </a:lnTo>
                <a:cubicBezTo>
                  <a:pt x="11690" y="21261"/>
                  <a:pt x="11238" y="21489"/>
                  <a:pt x="10674" y="2148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0" name="Shape 3380"/>
          <p:cNvSpPr/>
          <p:nvPr/>
        </p:nvSpPr>
        <p:spPr>
          <a:xfrm>
            <a:off x="17438740" y="5295438"/>
            <a:ext cx="85326" cy="113791"/>
          </a:xfrm>
          <a:custGeom>
            <a:avLst/>
            <a:gdLst/>
            <a:ahLst/>
            <a:cxnLst>
              <a:cxn ang="0">
                <a:pos x="wd2" y="hd2"/>
              </a:cxn>
              <a:cxn ang="5400000">
                <a:pos x="wd2" y="hd2"/>
              </a:cxn>
              <a:cxn ang="10800000">
                <a:pos x="wd2" y="hd2"/>
              </a:cxn>
              <a:cxn ang="16200000">
                <a:pos x="wd2" y="hd2"/>
              </a:cxn>
            </a:cxnLst>
            <a:rect l="0" t="0" r="r" b="b"/>
            <a:pathLst>
              <a:path w="20815" h="21275" extrusionOk="0">
                <a:moveTo>
                  <a:pt x="3062" y="21275"/>
                </a:moveTo>
                <a:cubicBezTo>
                  <a:pt x="2539" y="21275"/>
                  <a:pt x="1843" y="21141"/>
                  <a:pt x="1407" y="20805"/>
                </a:cubicBezTo>
                <a:cubicBezTo>
                  <a:pt x="-74" y="20135"/>
                  <a:pt x="-422" y="18726"/>
                  <a:pt x="536" y="17586"/>
                </a:cubicBezTo>
                <a:lnTo>
                  <a:pt x="15255" y="1084"/>
                </a:lnTo>
                <a:cubicBezTo>
                  <a:pt x="16213" y="-57"/>
                  <a:pt x="18043" y="-325"/>
                  <a:pt x="19523" y="413"/>
                </a:cubicBezTo>
                <a:cubicBezTo>
                  <a:pt x="21004" y="1084"/>
                  <a:pt x="21178" y="2627"/>
                  <a:pt x="20220" y="3633"/>
                </a:cubicBezTo>
                <a:lnTo>
                  <a:pt x="5675" y="20269"/>
                </a:lnTo>
                <a:cubicBezTo>
                  <a:pt x="5152" y="20940"/>
                  <a:pt x="4020" y="21275"/>
                  <a:pt x="3062" y="2127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1" name="Shape 3381"/>
          <p:cNvSpPr/>
          <p:nvPr/>
        </p:nvSpPr>
        <p:spPr>
          <a:xfrm>
            <a:off x="17500536" y="5295438"/>
            <a:ext cx="85283" cy="113791"/>
          </a:xfrm>
          <a:custGeom>
            <a:avLst/>
            <a:gdLst/>
            <a:ahLst/>
            <a:cxnLst>
              <a:cxn ang="0">
                <a:pos x="wd2" y="hd2"/>
              </a:cxn>
              <a:cxn ang="5400000">
                <a:pos x="wd2" y="hd2"/>
              </a:cxn>
              <a:cxn ang="10800000">
                <a:pos x="wd2" y="hd2"/>
              </a:cxn>
              <a:cxn ang="16200000">
                <a:pos x="wd2" y="hd2"/>
              </a:cxn>
            </a:cxnLst>
            <a:rect l="0" t="0" r="r" b="b"/>
            <a:pathLst>
              <a:path w="20805" h="21275" extrusionOk="0">
                <a:moveTo>
                  <a:pt x="17709" y="21275"/>
                </a:moveTo>
                <a:cubicBezTo>
                  <a:pt x="16747" y="21275"/>
                  <a:pt x="15873" y="20940"/>
                  <a:pt x="15086" y="20269"/>
                </a:cubicBezTo>
                <a:lnTo>
                  <a:pt x="481" y="3633"/>
                </a:lnTo>
                <a:cubicBezTo>
                  <a:pt x="-393" y="2627"/>
                  <a:pt x="-43" y="1084"/>
                  <a:pt x="1269" y="413"/>
                </a:cubicBezTo>
                <a:cubicBezTo>
                  <a:pt x="2755" y="-325"/>
                  <a:pt x="4592" y="-57"/>
                  <a:pt x="5466" y="1084"/>
                </a:cubicBezTo>
                <a:lnTo>
                  <a:pt x="20333" y="17586"/>
                </a:lnTo>
                <a:cubicBezTo>
                  <a:pt x="21207" y="18726"/>
                  <a:pt x="20857" y="20135"/>
                  <a:pt x="19371" y="20805"/>
                </a:cubicBezTo>
                <a:cubicBezTo>
                  <a:pt x="19021" y="21141"/>
                  <a:pt x="18234" y="21275"/>
                  <a:pt x="17709" y="2127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2" name="Shape 3382"/>
          <p:cNvSpPr/>
          <p:nvPr/>
        </p:nvSpPr>
        <p:spPr>
          <a:xfrm>
            <a:off x="13677810" y="6438287"/>
            <a:ext cx="126642" cy="102826"/>
          </a:xfrm>
          <a:custGeom>
            <a:avLst/>
            <a:gdLst/>
            <a:ahLst/>
            <a:cxnLst>
              <a:cxn ang="0">
                <a:pos x="wd2" y="hd2"/>
              </a:cxn>
              <a:cxn ang="5400000">
                <a:pos x="wd2" y="hd2"/>
              </a:cxn>
              <a:cxn ang="10800000">
                <a:pos x="wd2" y="hd2"/>
              </a:cxn>
              <a:cxn ang="16200000">
                <a:pos x="wd2" y="hd2"/>
              </a:cxn>
            </a:cxnLst>
            <a:rect l="0" t="0" r="r" b="b"/>
            <a:pathLst>
              <a:path w="21600" h="21600" extrusionOk="0">
                <a:moveTo>
                  <a:pt x="10892" y="5476"/>
                </a:moveTo>
                <a:cubicBezTo>
                  <a:pt x="7220" y="5476"/>
                  <a:pt x="4406" y="7910"/>
                  <a:pt x="4406" y="10800"/>
                </a:cubicBezTo>
                <a:cubicBezTo>
                  <a:pt x="4406" y="13690"/>
                  <a:pt x="7220" y="16124"/>
                  <a:pt x="10892" y="16124"/>
                </a:cubicBezTo>
                <a:cubicBezTo>
                  <a:pt x="14380" y="16124"/>
                  <a:pt x="17317" y="13690"/>
                  <a:pt x="17317" y="10800"/>
                </a:cubicBezTo>
                <a:cubicBezTo>
                  <a:pt x="17317" y="7910"/>
                  <a:pt x="14380" y="5476"/>
                  <a:pt x="10892" y="5476"/>
                </a:cubicBezTo>
                <a:close/>
                <a:moveTo>
                  <a:pt x="10892" y="21600"/>
                </a:moveTo>
                <a:cubicBezTo>
                  <a:pt x="4895" y="21600"/>
                  <a:pt x="0" y="16732"/>
                  <a:pt x="0" y="10800"/>
                </a:cubicBezTo>
                <a:cubicBezTo>
                  <a:pt x="0" y="4868"/>
                  <a:pt x="4895" y="0"/>
                  <a:pt x="10892" y="0"/>
                </a:cubicBezTo>
                <a:cubicBezTo>
                  <a:pt x="16705" y="0"/>
                  <a:pt x="21600" y="4868"/>
                  <a:pt x="21600" y="10800"/>
                </a:cubicBezTo>
                <a:cubicBezTo>
                  <a:pt x="21600" y="16732"/>
                  <a:pt x="16705" y="21600"/>
                  <a:pt x="10892"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3" name="Shape 3383"/>
          <p:cNvSpPr/>
          <p:nvPr/>
        </p:nvSpPr>
        <p:spPr>
          <a:xfrm>
            <a:off x="13779410" y="6236051"/>
            <a:ext cx="126718" cy="265377"/>
          </a:xfrm>
          <a:custGeom>
            <a:avLst/>
            <a:gdLst/>
            <a:ahLst/>
            <a:cxnLst>
              <a:cxn ang="0">
                <a:pos x="wd2" y="hd2"/>
              </a:cxn>
              <a:cxn ang="5400000">
                <a:pos x="wd2" y="hd2"/>
              </a:cxn>
              <a:cxn ang="10800000">
                <a:pos x="wd2" y="hd2"/>
              </a:cxn>
              <a:cxn ang="16200000">
                <a:pos x="wd2" y="hd2"/>
              </a:cxn>
            </a:cxnLst>
            <a:rect l="0" t="0" r="r" b="b"/>
            <a:pathLst>
              <a:path w="21346" h="21522" extrusionOk="0">
                <a:moveTo>
                  <a:pt x="2063" y="21522"/>
                </a:moveTo>
                <a:cubicBezTo>
                  <a:pt x="910" y="21522"/>
                  <a:pt x="0" y="21025"/>
                  <a:pt x="0" y="20470"/>
                </a:cubicBezTo>
                <a:lnTo>
                  <a:pt x="0" y="1033"/>
                </a:lnTo>
                <a:cubicBezTo>
                  <a:pt x="0" y="653"/>
                  <a:pt x="425" y="302"/>
                  <a:pt x="1153" y="97"/>
                </a:cubicBezTo>
                <a:cubicBezTo>
                  <a:pt x="1942" y="-78"/>
                  <a:pt x="2852" y="-20"/>
                  <a:pt x="3519" y="302"/>
                </a:cubicBezTo>
                <a:lnTo>
                  <a:pt x="20690" y="7463"/>
                </a:lnTo>
                <a:cubicBezTo>
                  <a:pt x="21479" y="7901"/>
                  <a:pt x="21600" y="8515"/>
                  <a:pt x="20811" y="8954"/>
                </a:cubicBezTo>
                <a:cubicBezTo>
                  <a:pt x="20083" y="9392"/>
                  <a:pt x="18748" y="9451"/>
                  <a:pt x="17899" y="9071"/>
                </a:cubicBezTo>
                <a:lnTo>
                  <a:pt x="4247" y="3313"/>
                </a:lnTo>
                <a:lnTo>
                  <a:pt x="4247" y="20470"/>
                </a:lnTo>
                <a:cubicBezTo>
                  <a:pt x="4247" y="21025"/>
                  <a:pt x="3216" y="21522"/>
                  <a:pt x="2063" y="2152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4" name="Shape 3384"/>
          <p:cNvSpPr/>
          <p:nvPr/>
        </p:nvSpPr>
        <p:spPr>
          <a:xfrm>
            <a:off x="13601610" y="6236674"/>
            <a:ext cx="152041" cy="25043"/>
          </a:xfrm>
          <a:custGeom>
            <a:avLst/>
            <a:gdLst/>
            <a:ahLst/>
            <a:cxnLst>
              <a:cxn ang="0">
                <a:pos x="wd2" y="hd2"/>
              </a:cxn>
              <a:cxn ang="5400000">
                <a:pos x="wd2" y="hd2"/>
              </a:cxn>
              <a:cxn ang="10800000">
                <a:pos x="wd2" y="hd2"/>
              </a:cxn>
              <a:cxn ang="16200000">
                <a:pos x="wd2" y="hd2"/>
              </a:cxn>
            </a:cxnLst>
            <a:rect l="0" t="0" r="r" b="b"/>
            <a:pathLst>
              <a:path w="21600" h="21600" extrusionOk="0">
                <a:moveTo>
                  <a:pt x="19915" y="21600"/>
                </a:moveTo>
                <a:lnTo>
                  <a:pt x="1838" y="21600"/>
                </a:lnTo>
                <a:cubicBezTo>
                  <a:pt x="868" y="21600"/>
                  <a:pt x="0" y="16971"/>
                  <a:pt x="0" y="10491"/>
                </a:cubicBezTo>
                <a:cubicBezTo>
                  <a:pt x="0" y="4629"/>
                  <a:pt x="868" y="0"/>
                  <a:pt x="1838" y="0"/>
                </a:cubicBezTo>
                <a:lnTo>
                  <a:pt x="19915" y="0"/>
                </a:lnTo>
                <a:cubicBezTo>
                  <a:pt x="20885" y="0"/>
                  <a:pt x="21600" y="4629"/>
                  <a:pt x="21600" y="10491"/>
                </a:cubicBezTo>
                <a:cubicBezTo>
                  <a:pt x="21600" y="16971"/>
                  <a:pt x="20885" y="21600"/>
                  <a:pt x="1991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5" name="Shape 3385"/>
          <p:cNvSpPr/>
          <p:nvPr/>
        </p:nvSpPr>
        <p:spPr>
          <a:xfrm>
            <a:off x="13601610" y="6285887"/>
            <a:ext cx="152041" cy="26619"/>
          </a:xfrm>
          <a:custGeom>
            <a:avLst/>
            <a:gdLst/>
            <a:ahLst/>
            <a:cxnLst>
              <a:cxn ang="0">
                <a:pos x="wd2" y="hd2"/>
              </a:cxn>
              <a:cxn ang="5400000">
                <a:pos x="wd2" y="hd2"/>
              </a:cxn>
              <a:cxn ang="10800000">
                <a:pos x="wd2" y="hd2"/>
              </a:cxn>
              <a:cxn ang="16200000">
                <a:pos x="wd2" y="hd2"/>
              </a:cxn>
            </a:cxnLst>
            <a:rect l="0" t="0" r="r" b="b"/>
            <a:pathLst>
              <a:path w="21600" h="21600" extrusionOk="0">
                <a:moveTo>
                  <a:pt x="19915" y="21600"/>
                </a:moveTo>
                <a:lnTo>
                  <a:pt x="1838" y="21600"/>
                </a:lnTo>
                <a:cubicBezTo>
                  <a:pt x="868" y="21600"/>
                  <a:pt x="0" y="16500"/>
                  <a:pt x="0" y="10800"/>
                </a:cubicBezTo>
                <a:cubicBezTo>
                  <a:pt x="0" y="5100"/>
                  <a:pt x="868" y="0"/>
                  <a:pt x="1838" y="0"/>
                </a:cubicBezTo>
                <a:lnTo>
                  <a:pt x="19915" y="0"/>
                </a:lnTo>
                <a:cubicBezTo>
                  <a:pt x="20885" y="0"/>
                  <a:pt x="21600" y="5100"/>
                  <a:pt x="21600" y="10800"/>
                </a:cubicBezTo>
                <a:cubicBezTo>
                  <a:pt x="21600" y="16500"/>
                  <a:pt x="20885" y="21600"/>
                  <a:pt x="1991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6" name="Shape 3386"/>
          <p:cNvSpPr/>
          <p:nvPr/>
        </p:nvSpPr>
        <p:spPr>
          <a:xfrm>
            <a:off x="13601610" y="6338274"/>
            <a:ext cx="152041" cy="25043"/>
          </a:xfrm>
          <a:custGeom>
            <a:avLst/>
            <a:gdLst/>
            <a:ahLst/>
            <a:cxnLst>
              <a:cxn ang="0">
                <a:pos x="wd2" y="hd2"/>
              </a:cxn>
              <a:cxn ang="5400000">
                <a:pos x="wd2" y="hd2"/>
              </a:cxn>
              <a:cxn ang="10800000">
                <a:pos x="wd2" y="hd2"/>
              </a:cxn>
              <a:cxn ang="16200000">
                <a:pos x="wd2" y="hd2"/>
              </a:cxn>
            </a:cxnLst>
            <a:rect l="0" t="0" r="r" b="b"/>
            <a:pathLst>
              <a:path w="21600" h="21600" extrusionOk="0">
                <a:moveTo>
                  <a:pt x="19915" y="21600"/>
                </a:moveTo>
                <a:lnTo>
                  <a:pt x="1838" y="21600"/>
                </a:lnTo>
                <a:cubicBezTo>
                  <a:pt x="868" y="21600"/>
                  <a:pt x="0" y="16971"/>
                  <a:pt x="0" y="11109"/>
                </a:cubicBezTo>
                <a:cubicBezTo>
                  <a:pt x="0" y="4629"/>
                  <a:pt x="868" y="0"/>
                  <a:pt x="1838" y="0"/>
                </a:cubicBezTo>
                <a:lnTo>
                  <a:pt x="19915" y="0"/>
                </a:lnTo>
                <a:cubicBezTo>
                  <a:pt x="20885" y="0"/>
                  <a:pt x="21600" y="4629"/>
                  <a:pt x="21600" y="11109"/>
                </a:cubicBezTo>
                <a:cubicBezTo>
                  <a:pt x="21600" y="16971"/>
                  <a:pt x="20885" y="21600"/>
                  <a:pt x="1991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7" name="Shape 3387"/>
          <p:cNvSpPr/>
          <p:nvPr/>
        </p:nvSpPr>
        <p:spPr>
          <a:xfrm>
            <a:off x="14541410" y="6236674"/>
            <a:ext cx="304441" cy="304441"/>
          </a:xfrm>
          <a:custGeom>
            <a:avLst/>
            <a:gdLst/>
            <a:ahLst/>
            <a:cxnLst>
              <a:cxn ang="0">
                <a:pos x="wd2" y="hd2"/>
              </a:cxn>
              <a:cxn ang="5400000">
                <a:pos x="wd2" y="hd2"/>
              </a:cxn>
              <a:cxn ang="10800000">
                <a:pos x="wd2" y="hd2"/>
              </a:cxn>
              <a:cxn ang="16200000">
                <a:pos x="wd2" y="hd2"/>
              </a:cxn>
            </a:cxnLst>
            <a:rect l="0" t="0" r="r" b="b"/>
            <a:pathLst>
              <a:path w="21600" h="21600" extrusionOk="0">
                <a:moveTo>
                  <a:pt x="10787" y="1785"/>
                </a:moveTo>
                <a:cubicBezTo>
                  <a:pt x="5840" y="1785"/>
                  <a:pt x="1785" y="5840"/>
                  <a:pt x="1785" y="10813"/>
                </a:cubicBezTo>
                <a:cubicBezTo>
                  <a:pt x="1785" y="15760"/>
                  <a:pt x="5840" y="19764"/>
                  <a:pt x="10787" y="19764"/>
                </a:cubicBezTo>
                <a:cubicBezTo>
                  <a:pt x="15709" y="19764"/>
                  <a:pt x="19764" y="15760"/>
                  <a:pt x="19764" y="10813"/>
                </a:cubicBezTo>
                <a:cubicBezTo>
                  <a:pt x="19764" y="5840"/>
                  <a:pt x="15709" y="1785"/>
                  <a:pt x="10787" y="1785"/>
                </a:cubicBezTo>
                <a:close/>
                <a:moveTo>
                  <a:pt x="10787" y="21600"/>
                </a:moveTo>
                <a:cubicBezTo>
                  <a:pt x="4794" y="21600"/>
                  <a:pt x="0" y="16729"/>
                  <a:pt x="0" y="10813"/>
                </a:cubicBezTo>
                <a:cubicBezTo>
                  <a:pt x="0" y="4820"/>
                  <a:pt x="4794" y="0"/>
                  <a:pt x="10787" y="0"/>
                </a:cubicBezTo>
                <a:cubicBezTo>
                  <a:pt x="16729" y="0"/>
                  <a:pt x="21600" y="4820"/>
                  <a:pt x="21600" y="10813"/>
                </a:cubicBezTo>
                <a:cubicBezTo>
                  <a:pt x="21600" y="16729"/>
                  <a:pt x="16729" y="21600"/>
                  <a:pt x="10787"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8" name="Shape 3388"/>
          <p:cNvSpPr/>
          <p:nvPr/>
        </p:nvSpPr>
        <p:spPr>
          <a:xfrm>
            <a:off x="14617348" y="6312431"/>
            <a:ext cx="152755" cy="152485"/>
          </a:xfrm>
          <a:custGeom>
            <a:avLst/>
            <a:gdLst/>
            <a:ahLst/>
            <a:cxnLst>
              <a:cxn ang="0">
                <a:pos x="wd2" y="hd2"/>
              </a:cxn>
              <a:cxn ang="5400000">
                <a:pos x="wd2" y="hd2"/>
              </a:cxn>
              <a:cxn ang="10800000">
                <a:pos x="wd2" y="hd2"/>
              </a:cxn>
              <a:cxn ang="16200000">
                <a:pos x="wd2" y="hd2"/>
              </a:cxn>
            </a:cxnLst>
            <a:rect l="0" t="0" r="r" b="b"/>
            <a:pathLst>
              <a:path w="21258" h="21439" extrusionOk="0">
                <a:moveTo>
                  <a:pt x="8456" y="8489"/>
                </a:moveTo>
                <a:lnTo>
                  <a:pt x="5141" y="16229"/>
                </a:lnTo>
                <a:lnTo>
                  <a:pt x="12826" y="12890"/>
                </a:lnTo>
                <a:lnTo>
                  <a:pt x="16091" y="5150"/>
                </a:lnTo>
                <a:lnTo>
                  <a:pt x="8456" y="8489"/>
                </a:lnTo>
                <a:close/>
                <a:moveTo>
                  <a:pt x="1775" y="21439"/>
                </a:moveTo>
                <a:cubicBezTo>
                  <a:pt x="1323" y="21439"/>
                  <a:pt x="921" y="21237"/>
                  <a:pt x="469" y="20933"/>
                </a:cubicBezTo>
                <a:cubicBezTo>
                  <a:pt x="67" y="20377"/>
                  <a:pt x="-184" y="19618"/>
                  <a:pt x="168" y="18859"/>
                </a:cubicBezTo>
                <a:lnTo>
                  <a:pt x="5492" y="6466"/>
                </a:lnTo>
                <a:cubicBezTo>
                  <a:pt x="5693" y="6010"/>
                  <a:pt x="5995" y="5707"/>
                  <a:pt x="6447" y="5505"/>
                </a:cubicBezTo>
                <a:lnTo>
                  <a:pt x="18754" y="143"/>
                </a:lnTo>
                <a:cubicBezTo>
                  <a:pt x="19507" y="-161"/>
                  <a:pt x="20261" y="41"/>
                  <a:pt x="20763" y="547"/>
                </a:cubicBezTo>
                <a:cubicBezTo>
                  <a:pt x="21215" y="1002"/>
                  <a:pt x="21416" y="1862"/>
                  <a:pt x="21115" y="2520"/>
                </a:cubicBezTo>
                <a:lnTo>
                  <a:pt x="15790" y="15015"/>
                </a:lnTo>
                <a:cubicBezTo>
                  <a:pt x="15689" y="15470"/>
                  <a:pt x="15237" y="15773"/>
                  <a:pt x="14836" y="15875"/>
                </a:cubicBezTo>
                <a:lnTo>
                  <a:pt x="2478" y="21237"/>
                </a:lnTo>
                <a:cubicBezTo>
                  <a:pt x="2277" y="21338"/>
                  <a:pt x="1976" y="21439"/>
                  <a:pt x="1775" y="2143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89" name="Shape 3389"/>
          <p:cNvSpPr/>
          <p:nvPr/>
        </p:nvSpPr>
        <p:spPr>
          <a:xfrm>
            <a:off x="14655300" y="6350731"/>
            <a:ext cx="76749" cy="76086"/>
          </a:xfrm>
          <a:custGeom>
            <a:avLst/>
            <a:gdLst/>
            <a:ahLst/>
            <a:cxnLst>
              <a:cxn ang="0">
                <a:pos x="wd2" y="hd2"/>
              </a:cxn>
              <a:cxn ang="5400000">
                <a:pos x="wd2" y="hd2"/>
              </a:cxn>
              <a:cxn ang="10800000">
                <a:pos x="wd2" y="hd2"/>
              </a:cxn>
              <a:cxn ang="16200000">
                <a:pos x="wd2" y="hd2"/>
              </a:cxn>
            </a:cxnLst>
            <a:rect l="0" t="0" r="r" b="b"/>
            <a:pathLst>
              <a:path w="20981" h="21225" extrusionOk="0">
                <a:moveTo>
                  <a:pt x="17513" y="21225"/>
                </a:moveTo>
                <a:cubicBezTo>
                  <a:pt x="16720" y="21225"/>
                  <a:pt x="15630" y="20825"/>
                  <a:pt x="15036" y="20225"/>
                </a:cubicBezTo>
                <a:lnTo>
                  <a:pt x="966" y="6025"/>
                </a:lnTo>
                <a:cubicBezTo>
                  <a:pt x="-322" y="4725"/>
                  <a:pt x="-322" y="2425"/>
                  <a:pt x="966" y="1125"/>
                </a:cubicBezTo>
                <a:cubicBezTo>
                  <a:pt x="2452" y="-375"/>
                  <a:pt x="4533" y="-375"/>
                  <a:pt x="6019" y="1125"/>
                </a:cubicBezTo>
                <a:lnTo>
                  <a:pt x="20089" y="15125"/>
                </a:lnTo>
                <a:cubicBezTo>
                  <a:pt x="21278" y="16625"/>
                  <a:pt x="21278" y="18725"/>
                  <a:pt x="20089" y="20225"/>
                </a:cubicBezTo>
                <a:cubicBezTo>
                  <a:pt x="19197" y="20825"/>
                  <a:pt x="18405" y="21225"/>
                  <a:pt x="17513" y="212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0" name="Shape 3390"/>
          <p:cNvSpPr/>
          <p:nvPr/>
        </p:nvSpPr>
        <p:spPr>
          <a:xfrm>
            <a:off x="15481210" y="6235524"/>
            <a:ext cx="113941" cy="305591"/>
          </a:xfrm>
          <a:custGeom>
            <a:avLst/>
            <a:gdLst/>
            <a:ahLst/>
            <a:cxnLst>
              <a:cxn ang="0">
                <a:pos x="wd2" y="hd2"/>
              </a:cxn>
              <a:cxn ang="5400000">
                <a:pos x="wd2" y="hd2"/>
              </a:cxn>
              <a:cxn ang="10800000">
                <a:pos x="wd2" y="hd2"/>
              </a:cxn>
              <a:cxn ang="16200000">
                <a:pos x="wd2" y="hd2"/>
              </a:cxn>
            </a:cxnLst>
            <a:rect l="0" t="0" r="r" b="b"/>
            <a:pathLst>
              <a:path w="21600" h="21569" extrusionOk="0">
                <a:moveTo>
                  <a:pt x="4770" y="17371"/>
                </a:moveTo>
                <a:lnTo>
                  <a:pt x="16830" y="19305"/>
                </a:lnTo>
                <a:lnTo>
                  <a:pt x="16830" y="4167"/>
                </a:lnTo>
                <a:lnTo>
                  <a:pt x="4770" y="2284"/>
                </a:lnTo>
                <a:lnTo>
                  <a:pt x="4770" y="17371"/>
                </a:lnTo>
                <a:close/>
                <a:moveTo>
                  <a:pt x="19147" y="21569"/>
                </a:moveTo>
                <a:cubicBezTo>
                  <a:pt x="18874" y="21569"/>
                  <a:pt x="18602" y="21518"/>
                  <a:pt x="18329" y="21467"/>
                </a:cubicBezTo>
                <a:lnTo>
                  <a:pt x="1431" y="18770"/>
                </a:lnTo>
                <a:cubicBezTo>
                  <a:pt x="545" y="18669"/>
                  <a:pt x="0" y="18338"/>
                  <a:pt x="0" y="17956"/>
                </a:cubicBezTo>
                <a:lnTo>
                  <a:pt x="0" y="885"/>
                </a:lnTo>
                <a:cubicBezTo>
                  <a:pt x="0" y="605"/>
                  <a:pt x="409" y="351"/>
                  <a:pt x="1022" y="122"/>
                </a:cubicBezTo>
                <a:cubicBezTo>
                  <a:pt x="1703" y="-31"/>
                  <a:pt x="2589" y="-31"/>
                  <a:pt x="3271" y="71"/>
                </a:cubicBezTo>
                <a:lnTo>
                  <a:pt x="20169" y="2768"/>
                </a:lnTo>
                <a:cubicBezTo>
                  <a:pt x="21055" y="2946"/>
                  <a:pt x="21600" y="3251"/>
                  <a:pt x="21600" y="3582"/>
                </a:cubicBezTo>
                <a:lnTo>
                  <a:pt x="21600" y="20653"/>
                </a:lnTo>
                <a:cubicBezTo>
                  <a:pt x="21600" y="20984"/>
                  <a:pt x="21191" y="21238"/>
                  <a:pt x="20442" y="21416"/>
                </a:cubicBezTo>
                <a:cubicBezTo>
                  <a:pt x="20169" y="21518"/>
                  <a:pt x="19624" y="21569"/>
                  <a:pt x="19147" y="2156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1" name="Shape 3391"/>
          <p:cNvSpPr/>
          <p:nvPr/>
        </p:nvSpPr>
        <p:spPr>
          <a:xfrm>
            <a:off x="15671711" y="6235524"/>
            <a:ext cx="113942" cy="305591"/>
          </a:xfrm>
          <a:custGeom>
            <a:avLst/>
            <a:gdLst/>
            <a:ahLst/>
            <a:cxnLst>
              <a:cxn ang="0">
                <a:pos x="wd2" y="hd2"/>
              </a:cxn>
              <a:cxn ang="5400000">
                <a:pos x="wd2" y="hd2"/>
              </a:cxn>
              <a:cxn ang="10800000">
                <a:pos x="wd2" y="hd2"/>
              </a:cxn>
              <a:cxn ang="16200000">
                <a:pos x="wd2" y="hd2"/>
              </a:cxn>
            </a:cxnLst>
            <a:rect l="0" t="0" r="r" b="b"/>
            <a:pathLst>
              <a:path w="21600" h="21569" extrusionOk="0">
                <a:moveTo>
                  <a:pt x="4770" y="17371"/>
                </a:moveTo>
                <a:lnTo>
                  <a:pt x="16898" y="19305"/>
                </a:lnTo>
                <a:lnTo>
                  <a:pt x="16898" y="4167"/>
                </a:lnTo>
                <a:lnTo>
                  <a:pt x="4770" y="2284"/>
                </a:lnTo>
                <a:lnTo>
                  <a:pt x="4770" y="17371"/>
                </a:lnTo>
                <a:close/>
                <a:moveTo>
                  <a:pt x="19147" y="21569"/>
                </a:moveTo>
                <a:cubicBezTo>
                  <a:pt x="18874" y="21569"/>
                  <a:pt x="18602" y="21518"/>
                  <a:pt x="18329" y="21467"/>
                </a:cubicBezTo>
                <a:lnTo>
                  <a:pt x="1431" y="18770"/>
                </a:lnTo>
                <a:cubicBezTo>
                  <a:pt x="545" y="18669"/>
                  <a:pt x="0" y="18338"/>
                  <a:pt x="0" y="17956"/>
                </a:cubicBezTo>
                <a:lnTo>
                  <a:pt x="0" y="885"/>
                </a:lnTo>
                <a:cubicBezTo>
                  <a:pt x="0" y="605"/>
                  <a:pt x="409" y="351"/>
                  <a:pt x="1022" y="122"/>
                </a:cubicBezTo>
                <a:cubicBezTo>
                  <a:pt x="1703" y="-31"/>
                  <a:pt x="2589" y="-31"/>
                  <a:pt x="3339" y="71"/>
                </a:cubicBezTo>
                <a:lnTo>
                  <a:pt x="20169" y="2768"/>
                </a:lnTo>
                <a:cubicBezTo>
                  <a:pt x="21055" y="2946"/>
                  <a:pt x="21600" y="3251"/>
                  <a:pt x="21600" y="3582"/>
                </a:cubicBezTo>
                <a:lnTo>
                  <a:pt x="21600" y="20653"/>
                </a:lnTo>
                <a:cubicBezTo>
                  <a:pt x="21600" y="20984"/>
                  <a:pt x="21191" y="21238"/>
                  <a:pt x="20510" y="21416"/>
                </a:cubicBezTo>
                <a:cubicBezTo>
                  <a:pt x="20169" y="21518"/>
                  <a:pt x="19624" y="21569"/>
                  <a:pt x="19147" y="2156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2" name="Shape 3392"/>
          <p:cNvSpPr/>
          <p:nvPr/>
        </p:nvSpPr>
        <p:spPr>
          <a:xfrm>
            <a:off x="15570601" y="6236532"/>
            <a:ext cx="126285" cy="63283"/>
          </a:xfrm>
          <a:custGeom>
            <a:avLst/>
            <a:gdLst/>
            <a:ahLst/>
            <a:cxnLst>
              <a:cxn ang="0">
                <a:pos x="wd2" y="hd2"/>
              </a:cxn>
              <a:cxn ang="5400000">
                <a:pos x="wd2" y="hd2"/>
              </a:cxn>
              <a:cxn ang="10800000">
                <a:pos x="wd2" y="hd2"/>
              </a:cxn>
              <a:cxn ang="16200000">
                <a:pos x="wd2" y="hd2"/>
              </a:cxn>
            </a:cxnLst>
            <a:rect l="0" t="0" r="r" b="b"/>
            <a:pathLst>
              <a:path w="21012" h="21118" extrusionOk="0">
                <a:moveTo>
                  <a:pt x="2047" y="21118"/>
                </a:moveTo>
                <a:cubicBezTo>
                  <a:pt x="1150" y="21118"/>
                  <a:pt x="432" y="20038"/>
                  <a:pt x="193" y="18358"/>
                </a:cubicBezTo>
                <a:cubicBezTo>
                  <a:pt x="-346" y="16318"/>
                  <a:pt x="312" y="13798"/>
                  <a:pt x="1329" y="12958"/>
                </a:cubicBezTo>
                <a:lnTo>
                  <a:pt x="18202" y="238"/>
                </a:lnTo>
                <a:cubicBezTo>
                  <a:pt x="19220" y="-482"/>
                  <a:pt x="20476" y="478"/>
                  <a:pt x="20895" y="2518"/>
                </a:cubicBezTo>
                <a:cubicBezTo>
                  <a:pt x="21254" y="4798"/>
                  <a:pt x="20775" y="7438"/>
                  <a:pt x="19638" y="8158"/>
                </a:cubicBezTo>
                <a:lnTo>
                  <a:pt x="2825" y="20878"/>
                </a:lnTo>
                <a:cubicBezTo>
                  <a:pt x="2586" y="21118"/>
                  <a:pt x="2347" y="21118"/>
                  <a:pt x="2047" y="2111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3" name="Shape 3393"/>
          <p:cNvSpPr/>
          <p:nvPr/>
        </p:nvSpPr>
        <p:spPr>
          <a:xfrm>
            <a:off x="15570601" y="6476310"/>
            <a:ext cx="126285" cy="63222"/>
          </a:xfrm>
          <a:custGeom>
            <a:avLst/>
            <a:gdLst/>
            <a:ahLst/>
            <a:cxnLst>
              <a:cxn ang="0">
                <a:pos x="wd2" y="hd2"/>
              </a:cxn>
              <a:cxn ang="5400000">
                <a:pos x="wd2" y="hd2"/>
              </a:cxn>
              <a:cxn ang="10800000">
                <a:pos x="wd2" y="hd2"/>
              </a:cxn>
              <a:cxn ang="16200000">
                <a:pos x="wd2" y="hd2"/>
              </a:cxn>
            </a:cxnLst>
            <a:rect l="0" t="0" r="r" b="b"/>
            <a:pathLst>
              <a:path w="21012" h="21096" extrusionOk="0">
                <a:moveTo>
                  <a:pt x="2047" y="21096"/>
                </a:moveTo>
                <a:cubicBezTo>
                  <a:pt x="1150" y="21096"/>
                  <a:pt x="432" y="20028"/>
                  <a:pt x="193" y="18366"/>
                </a:cubicBezTo>
                <a:cubicBezTo>
                  <a:pt x="-346" y="16111"/>
                  <a:pt x="312" y="13856"/>
                  <a:pt x="1329" y="12788"/>
                </a:cubicBezTo>
                <a:lnTo>
                  <a:pt x="18202" y="208"/>
                </a:lnTo>
                <a:cubicBezTo>
                  <a:pt x="19220" y="-504"/>
                  <a:pt x="20476" y="683"/>
                  <a:pt x="20895" y="2700"/>
                </a:cubicBezTo>
                <a:cubicBezTo>
                  <a:pt x="21254" y="4955"/>
                  <a:pt x="20775" y="7210"/>
                  <a:pt x="19638" y="8278"/>
                </a:cubicBezTo>
                <a:lnTo>
                  <a:pt x="2825" y="20859"/>
                </a:lnTo>
                <a:cubicBezTo>
                  <a:pt x="2586" y="20859"/>
                  <a:pt x="2347" y="21096"/>
                  <a:pt x="2047" y="2109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4" name="Shape 3394"/>
          <p:cNvSpPr/>
          <p:nvPr/>
        </p:nvSpPr>
        <p:spPr>
          <a:xfrm>
            <a:off x="16421010" y="6260487"/>
            <a:ext cx="304441" cy="253641"/>
          </a:xfrm>
          <a:custGeom>
            <a:avLst/>
            <a:gdLst/>
            <a:ahLst/>
            <a:cxnLst>
              <a:cxn ang="0">
                <a:pos x="wd2" y="hd2"/>
              </a:cxn>
              <a:cxn ang="5400000">
                <a:pos x="wd2" y="hd2"/>
              </a:cxn>
              <a:cxn ang="10800000">
                <a:pos x="wd2" y="hd2"/>
              </a:cxn>
              <a:cxn ang="16200000">
                <a:pos x="wd2" y="hd2"/>
              </a:cxn>
            </a:cxnLst>
            <a:rect l="0" t="0" r="r" b="b"/>
            <a:pathLst>
              <a:path w="21600" h="21600" extrusionOk="0">
                <a:moveTo>
                  <a:pt x="1838" y="2145"/>
                </a:moveTo>
                <a:lnTo>
                  <a:pt x="1838" y="19455"/>
                </a:lnTo>
                <a:lnTo>
                  <a:pt x="19813" y="19455"/>
                </a:lnTo>
                <a:lnTo>
                  <a:pt x="19813" y="2145"/>
                </a:lnTo>
                <a:lnTo>
                  <a:pt x="1838" y="2145"/>
                </a:lnTo>
                <a:close/>
                <a:moveTo>
                  <a:pt x="19813" y="19455"/>
                </a:moveTo>
                <a:lnTo>
                  <a:pt x="19813" y="20558"/>
                </a:lnTo>
                <a:lnTo>
                  <a:pt x="19813" y="19455"/>
                </a:lnTo>
                <a:close/>
                <a:moveTo>
                  <a:pt x="19813" y="21600"/>
                </a:moveTo>
                <a:lnTo>
                  <a:pt x="1838" y="21600"/>
                </a:lnTo>
                <a:cubicBezTo>
                  <a:pt x="791" y="21600"/>
                  <a:pt x="0" y="20620"/>
                  <a:pt x="0" y="19455"/>
                </a:cubicBezTo>
                <a:lnTo>
                  <a:pt x="0" y="2145"/>
                </a:lnTo>
                <a:cubicBezTo>
                  <a:pt x="0" y="980"/>
                  <a:pt x="791" y="0"/>
                  <a:pt x="1838" y="0"/>
                </a:cubicBezTo>
                <a:lnTo>
                  <a:pt x="19813" y="0"/>
                </a:lnTo>
                <a:cubicBezTo>
                  <a:pt x="20783" y="0"/>
                  <a:pt x="21600" y="980"/>
                  <a:pt x="21600" y="2145"/>
                </a:cubicBezTo>
                <a:lnTo>
                  <a:pt x="21600" y="19455"/>
                </a:lnTo>
                <a:cubicBezTo>
                  <a:pt x="21600" y="20620"/>
                  <a:pt x="20783" y="21600"/>
                  <a:pt x="19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5" name="Shape 3395"/>
          <p:cNvSpPr/>
          <p:nvPr/>
        </p:nvSpPr>
        <p:spPr>
          <a:xfrm>
            <a:off x="16419410" y="6336729"/>
            <a:ext cx="304558" cy="139299"/>
          </a:xfrm>
          <a:custGeom>
            <a:avLst/>
            <a:gdLst/>
            <a:ahLst/>
            <a:cxnLst>
              <a:cxn ang="0">
                <a:pos x="wd2" y="hd2"/>
              </a:cxn>
              <a:cxn ang="5400000">
                <a:pos x="wd2" y="hd2"/>
              </a:cxn>
              <a:cxn ang="10800000">
                <a:pos x="wd2" y="hd2"/>
              </a:cxn>
              <a:cxn ang="16200000">
                <a:pos x="wd2" y="hd2"/>
              </a:cxn>
            </a:cxnLst>
            <a:rect l="0" t="0" r="r" b="b"/>
            <a:pathLst>
              <a:path w="21385" h="21350" extrusionOk="0">
                <a:moveTo>
                  <a:pt x="20529" y="21350"/>
                </a:moveTo>
                <a:cubicBezTo>
                  <a:pt x="20276" y="21350"/>
                  <a:pt x="19998" y="21130"/>
                  <a:pt x="19847" y="20634"/>
                </a:cubicBezTo>
                <a:lnTo>
                  <a:pt x="15931" y="10495"/>
                </a:lnTo>
                <a:lnTo>
                  <a:pt x="13051" y="15179"/>
                </a:lnTo>
                <a:cubicBezTo>
                  <a:pt x="12672" y="15730"/>
                  <a:pt x="12192" y="15619"/>
                  <a:pt x="11864" y="14958"/>
                </a:cubicBezTo>
                <a:lnTo>
                  <a:pt x="7114" y="4544"/>
                </a:lnTo>
                <a:lnTo>
                  <a:pt x="1506" y="15068"/>
                </a:lnTo>
                <a:cubicBezTo>
                  <a:pt x="1127" y="15730"/>
                  <a:pt x="546" y="15730"/>
                  <a:pt x="217" y="14958"/>
                </a:cubicBezTo>
                <a:cubicBezTo>
                  <a:pt x="-111" y="14132"/>
                  <a:pt x="-60" y="12864"/>
                  <a:pt x="318" y="12148"/>
                </a:cubicBezTo>
                <a:lnTo>
                  <a:pt x="6584" y="466"/>
                </a:lnTo>
                <a:cubicBezTo>
                  <a:pt x="6912" y="-250"/>
                  <a:pt x="7443" y="-85"/>
                  <a:pt x="7746" y="577"/>
                </a:cubicBezTo>
                <a:lnTo>
                  <a:pt x="12571" y="11101"/>
                </a:lnTo>
                <a:lnTo>
                  <a:pt x="15502" y="6197"/>
                </a:lnTo>
                <a:cubicBezTo>
                  <a:pt x="15881" y="5591"/>
                  <a:pt x="16411" y="5701"/>
                  <a:pt x="16740" y="6528"/>
                </a:cubicBezTo>
                <a:lnTo>
                  <a:pt x="21186" y="18209"/>
                </a:lnTo>
                <a:cubicBezTo>
                  <a:pt x="21489" y="19036"/>
                  <a:pt x="21438" y="20303"/>
                  <a:pt x="21085" y="20909"/>
                </a:cubicBezTo>
                <a:cubicBezTo>
                  <a:pt x="20908" y="21240"/>
                  <a:pt x="20706" y="21350"/>
                  <a:pt x="20529" y="2135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6" name="Shape 3396"/>
          <p:cNvSpPr/>
          <p:nvPr/>
        </p:nvSpPr>
        <p:spPr>
          <a:xfrm>
            <a:off x="16624211" y="6312874"/>
            <a:ext cx="50446" cy="50441"/>
          </a:xfrm>
          <a:custGeom>
            <a:avLst/>
            <a:gdLst/>
            <a:ahLst/>
            <a:cxnLst>
              <a:cxn ang="0">
                <a:pos x="wd2" y="hd2"/>
              </a:cxn>
              <a:cxn ang="5400000">
                <a:pos x="wd2" y="hd2"/>
              </a:cxn>
              <a:cxn ang="10800000">
                <a:pos x="wd2" y="hd2"/>
              </a:cxn>
              <a:cxn ang="16200000">
                <a:pos x="wd2" y="hd2"/>
              </a:cxn>
            </a:cxnLst>
            <a:rect l="0" t="0" r="r" b="b"/>
            <a:pathLst>
              <a:path w="21600" h="21600" extrusionOk="0">
                <a:moveTo>
                  <a:pt x="10648" y="10800"/>
                </a:moveTo>
                <a:lnTo>
                  <a:pt x="10648" y="16354"/>
                </a:lnTo>
                <a:lnTo>
                  <a:pt x="10648" y="10800"/>
                </a:lnTo>
                <a:close/>
                <a:moveTo>
                  <a:pt x="10648" y="21600"/>
                </a:moveTo>
                <a:cubicBezTo>
                  <a:pt x="4715" y="21600"/>
                  <a:pt x="0" y="16663"/>
                  <a:pt x="0" y="10800"/>
                </a:cubicBezTo>
                <a:cubicBezTo>
                  <a:pt x="0" y="4937"/>
                  <a:pt x="4715" y="0"/>
                  <a:pt x="10648" y="0"/>
                </a:cubicBezTo>
                <a:cubicBezTo>
                  <a:pt x="16732" y="0"/>
                  <a:pt x="21600" y="4937"/>
                  <a:pt x="21600" y="10800"/>
                </a:cubicBezTo>
                <a:cubicBezTo>
                  <a:pt x="21600" y="16663"/>
                  <a:pt x="16732" y="21600"/>
                  <a:pt x="1064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7" name="Shape 3397"/>
          <p:cNvSpPr/>
          <p:nvPr/>
        </p:nvSpPr>
        <p:spPr>
          <a:xfrm>
            <a:off x="17360810" y="6236674"/>
            <a:ext cx="304441" cy="291741"/>
          </a:xfrm>
          <a:custGeom>
            <a:avLst/>
            <a:gdLst/>
            <a:ahLst/>
            <a:cxnLst>
              <a:cxn ang="0">
                <a:pos x="wd2" y="hd2"/>
              </a:cxn>
              <a:cxn ang="5400000">
                <a:pos x="wd2" y="hd2"/>
              </a:cxn>
              <a:cxn ang="10800000">
                <a:pos x="wd2" y="hd2"/>
              </a:cxn>
              <a:cxn ang="16200000">
                <a:pos x="wd2" y="hd2"/>
              </a:cxn>
            </a:cxnLst>
            <a:rect l="0" t="0" r="r" b="b"/>
            <a:pathLst>
              <a:path w="21600" h="21600" extrusionOk="0">
                <a:moveTo>
                  <a:pt x="1785" y="1864"/>
                </a:moveTo>
                <a:lnTo>
                  <a:pt x="1785" y="19736"/>
                </a:lnTo>
                <a:lnTo>
                  <a:pt x="19764" y="19736"/>
                </a:lnTo>
                <a:lnTo>
                  <a:pt x="19764" y="1864"/>
                </a:lnTo>
                <a:lnTo>
                  <a:pt x="1785" y="1864"/>
                </a:lnTo>
                <a:close/>
                <a:moveTo>
                  <a:pt x="19764" y="19736"/>
                </a:moveTo>
                <a:lnTo>
                  <a:pt x="19764" y="20641"/>
                </a:lnTo>
                <a:lnTo>
                  <a:pt x="19764" y="19736"/>
                </a:lnTo>
                <a:close/>
                <a:moveTo>
                  <a:pt x="19764" y="21600"/>
                </a:moveTo>
                <a:lnTo>
                  <a:pt x="1785" y="21600"/>
                </a:lnTo>
                <a:cubicBezTo>
                  <a:pt x="765" y="21600"/>
                  <a:pt x="0" y="20748"/>
                  <a:pt x="0" y="19736"/>
                </a:cubicBezTo>
                <a:lnTo>
                  <a:pt x="0" y="1864"/>
                </a:lnTo>
                <a:cubicBezTo>
                  <a:pt x="0" y="852"/>
                  <a:pt x="765" y="0"/>
                  <a:pt x="1785" y="0"/>
                </a:cubicBezTo>
                <a:lnTo>
                  <a:pt x="19764" y="0"/>
                </a:lnTo>
                <a:cubicBezTo>
                  <a:pt x="20784" y="0"/>
                  <a:pt x="21600" y="852"/>
                  <a:pt x="21600" y="1864"/>
                </a:cubicBezTo>
                <a:lnTo>
                  <a:pt x="21600" y="19736"/>
                </a:lnTo>
                <a:cubicBezTo>
                  <a:pt x="21600" y="20748"/>
                  <a:pt x="20784" y="21600"/>
                  <a:pt x="1976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8" name="Shape 3398"/>
          <p:cNvSpPr/>
          <p:nvPr/>
        </p:nvSpPr>
        <p:spPr>
          <a:xfrm>
            <a:off x="17398908" y="6285887"/>
            <a:ext cx="50441" cy="37745"/>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8543"/>
                  <a:pt x="0" y="14672"/>
                </a:cubicBezTo>
                <a:lnTo>
                  <a:pt x="0" y="7336"/>
                </a:lnTo>
                <a:cubicBezTo>
                  <a:pt x="0" y="3464"/>
                  <a:pt x="2314" y="0"/>
                  <a:pt x="5246" y="0"/>
                </a:cubicBezTo>
                <a:lnTo>
                  <a:pt x="16354" y="0"/>
                </a:lnTo>
                <a:cubicBezTo>
                  <a:pt x="19286" y="0"/>
                  <a:pt x="21600" y="3464"/>
                  <a:pt x="21600" y="7336"/>
                </a:cubicBezTo>
                <a:lnTo>
                  <a:pt x="21600" y="14672"/>
                </a:lnTo>
                <a:cubicBezTo>
                  <a:pt x="21600" y="18543"/>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399" name="Shape 3399"/>
          <p:cNvSpPr/>
          <p:nvPr/>
        </p:nvSpPr>
        <p:spPr>
          <a:xfrm>
            <a:off x="17398908" y="6338274"/>
            <a:ext cx="50441" cy="37745"/>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8543"/>
                  <a:pt x="0" y="14264"/>
                </a:cubicBezTo>
                <a:lnTo>
                  <a:pt x="0" y="7336"/>
                </a:lnTo>
                <a:cubicBezTo>
                  <a:pt x="0" y="3057"/>
                  <a:pt x="2314" y="0"/>
                  <a:pt x="5246" y="0"/>
                </a:cubicBezTo>
                <a:lnTo>
                  <a:pt x="16354" y="0"/>
                </a:lnTo>
                <a:cubicBezTo>
                  <a:pt x="19286" y="0"/>
                  <a:pt x="21600" y="3057"/>
                  <a:pt x="21600" y="7336"/>
                </a:cubicBezTo>
                <a:lnTo>
                  <a:pt x="21600" y="14264"/>
                </a:lnTo>
                <a:cubicBezTo>
                  <a:pt x="21600" y="18543"/>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0" name="Shape 3400"/>
          <p:cNvSpPr/>
          <p:nvPr/>
        </p:nvSpPr>
        <p:spPr>
          <a:xfrm>
            <a:off x="17398908" y="6389074"/>
            <a:ext cx="50441" cy="37742"/>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8103"/>
                  <a:pt x="0" y="14194"/>
                </a:cubicBezTo>
                <a:lnTo>
                  <a:pt x="0" y="6789"/>
                </a:lnTo>
                <a:cubicBezTo>
                  <a:pt x="0" y="2880"/>
                  <a:pt x="2314" y="0"/>
                  <a:pt x="5246" y="0"/>
                </a:cubicBezTo>
                <a:lnTo>
                  <a:pt x="16354" y="0"/>
                </a:lnTo>
                <a:cubicBezTo>
                  <a:pt x="19286" y="0"/>
                  <a:pt x="21600" y="2880"/>
                  <a:pt x="21600" y="6789"/>
                </a:cubicBezTo>
                <a:lnTo>
                  <a:pt x="21600" y="14194"/>
                </a:lnTo>
                <a:cubicBezTo>
                  <a:pt x="21600" y="18103"/>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1" name="Shape 3401"/>
          <p:cNvSpPr/>
          <p:nvPr/>
        </p:nvSpPr>
        <p:spPr>
          <a:xfrm>
            <a:off x="17398908" y="6438287"/>
            <a:ext cx="50441" cy="37745"/>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8543"/>
                  <a:pt x="0" y="14672"/>
                </a:cubicBezTo>
                <a:lnTo>
                  <a:pt x="0" y="7336"/>
                </a:lnTo>
                <a:cubicBezTo>
                  <a:pt x="0" y="3464"/>
                  <a:pt x="2314" y="0"/>
                  <a:pt x="5246" y="0"/>
                </a:cubicBezTo>
                <a:lnTo>
                  <a:pt x="16354" y="0"/>
                </a:lnTo>
                <a:cubicBezTo>
                  <a:pt x="19286" y="0"/>
                  <a:pt x="21600" y="3464"/>
                  <a:pt x="21600" y="7336"/>
                </a:cubicBezTo>
                <a:lnTo>
                  <a:pt x="21600" y="14672"/>
                </a:lnTo>
                <a:cubicBezTo>
                  <a:pt x="21600" y="18543"/>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2" name="Shape 3402"/>
          <p:cNvSpPr/>
          <p:nvPr/>
        </p:nvSpPr>
        <p:spPr>
          <a:xfrm>
            <a:off x="17576710" y="6285887"/>
            <a:ext cx="50445" cy="37745"/>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8543"/>
                  <a:pt x="0" y="14672"/>
                </a:cubicBezTo>
                <a:lnTo>
                  <a:pt x="0" y="7336"/>
                </a:lnTo>
                <a:cubicBezTo>
                  <a:pt x="0" y="3464"/>
                  <a:pt x="2282" y="0"/>
                  <a:pt x="5476" y="0"/>
                </a:cubicBezTo>
                <a:lnTo>
                  <a:pt x="16124" y="0"/>
                </a:lnTo>
                <a:cubicBezTo>
                  <a:pt x="19014" y="0"/>
                  <a:pt x="21600" y="3464"/>
                  <a:pt x="21600" y="7336"/>
                </a:cubicBezTo>
                <a:lnTo>
                  <a:pt x="21600" y="14672"/>
                </a:lnTo>
                <a:cubicBezTo>
                  <a:pt x="21600" y="18543"/>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3" name="Shape 3403"/>
          <p:cNvSpPr/>
          <p:nvPr/>
        </p:nvSpPr>
        <p:spPr>
          <a:xfrm>
            <a:off x="17576710" y="6338274"/>
            <a:ext cx="50445" cy="37745"/>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8543"/>
                  <a:pt x="0" y="14264"/>
                </a:cubicBezTo>
                <a:lnTo>
                  <a:pt x="0" y="7336"/>
                </a:lnTo>
                <a:cubicBezTo>
                  <a:pt x="0" y="3057"/>
                  <a:pt x="2282" y="0"/>
                  <a:pt x="5476" y="0"/>
                </a:cubicBezTo>
                <a:lnTo>
                  <a:pt x="16124" y="0"/>
                </a:lnTo>
                <a:cubicBezTo>
                  <a:pt x="19014" y="0"/>
                  <a:pt x="21600" y="3057"/>
                  <a:pt x="21600" y="7336"/>
                </a:cubicBezTo>
                <a:lnTo>
                  <a:pt x="21600" y="14264"/>
                </a:lnTo>
                <a:cubicBezTo>
                  <a:pt x="21600" y="18543"/>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4" name="Shape 3404"/>
          <p:cNvSpPr/>
          <p:nvPr/>
        </p:nvSpPr>
        <p:spPr>
          <a:xfrm>
            <a:off x="17576710" y="6389074"/>
            <a:ext cx="50445" cy="37742"/>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8103"/>
                  <a:pt x="0" y="14194"/>
                </a:cubicBezTo>
                <a:lnTo>
                  <a:pt x="0" y="6789"/>
                </a:lnTo>
                <a:cubicBezTo>
                  <a:pt x="0" y="2880"/>
                  <a:pt x="2282" y="0"/>
                  <a:pt x="5476" y="0"/>
                </a:cubicBezTo>
                <a:lnTo>
                  <a:pt x="16124" y="0"/>
                </a:lnTo>
                <a:cubicBezTo>
                  <a:pt x="19014" y="0"/>
                  <a:pt x="21600" y="2880"/>
                  <a:pt x="21600" y="6789"/>
                </a:cubicBezTo>
                <a:lnTo>
                  <a:pt x="21600" y="14194"/>
                </a:lnTo>
                <a:cubicBezTo>
                  <a:pt x="21600" y="18103"/>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5" name="Shape 3405"/>
          <p:cNvSpPr/>
          <p:nvPr/>
        </p:nvSpPr>
        <p:spPr>
          <a:xfrm>
            <a:off x="17576710" y="6438287"/>
            <a:ext cx="50445" cy="37745"/>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8543"/>
                  <a:pt x="0" y="14672"/>
                </a:cubicBezTo>
                <a:lnTo>
                  <a:pt x="0" y="7336"/>
                </a:lnTo>
                <a:cubicBezTo>
                  <a:pt x="0" y="3464"/>
                  <a:pt x="2282" y="0"/>
                  <a:pt x="5476" y="0"/>
                </a:cubicBezTo>
                <a:lnTo>
                  <a:pt x="16124" y="0"/>
                </a:lnTo>
                <a:cubicBezTo>
                  <a:pt x="19014" y="0"/>
                  <a:pt x="21600" y="3464"/>
                  <a:pt x="21600" y="7336"/>
                </a:cubicBezTo>
                <a:lnTo>
                  <a:pt x="21600" y="14672"/>
                </a:lnTo>
                <a:cubicBezTo>
                  <a:pt x="21600" y="18543"/>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6" name="Shape 3406"/>
          <p:cNvSpPr/>
          <p:nvPr/>
        </p:nvSpPr>
        <p:spPr>
          <a:xfrm>
            <a:off x="14541410" y="7174886"/>
            <a:ext cx="304441" cy="304442"/>
          </a:xfrm>
          <a:custGeom>
            <a:avLst/>
            <a:gdLst/>
            <a:ahLst/>
            <a:cxnLst>
              <a:cxn ang="0">
                <a:pos x="wd2" y="hd2"/>
              </a:cxn>
              <a:cxn ang="5400000">
                <a:pos x="wd2" y="hd2"/>
              </a:cxn>
              <a:cxn ang="10800000">
                <a:pos x="wd2" y="hd2"/>
              </a:cxn>
              <a:cxn ang="16200000">
                <a:pos x="wd2" y="hd2"/>
              </a:cxn>
            </a:cxnLst>
            <a:rect l="0" t="0" r="r" b="b"/>
            <a:pathLst>
              <a:path w="21600" h="21600" extrusionOk="0">
                <a:moveTo>
                  <a:pt x="1785" y="1785"/>
                </a:moveTo>
                <a:lnTo>
                  <a:pt x="1785" y="19815"/>
                </a:lnTo>
                <a:lnTo>
                  <a:pt x="19764" y="19815"/>
                </a:lnTo>
                <a:lnTo>
                  <a:pt x="19764" y="1785"/>
                </a:lnTo>
                <a:lnTo>
                  <a:pt x="1785" y="1785"/>
                </a:lnTo>
                <a:close/>
                <a:moveTo>
                  <a:pt x="19764" y="19815"/>
                </a:moveTo>
                <a:lnTo>
                  <a:pt x="19764" y="20682"/>
                </a:lnTo>
                <a:lnTo>
                  <a:pt x="19764" y="19815"/>
                </a:lnTo>
                <a:close/>
                <a:moveTo>
                  <a:pt x="19764" y="21600"/>
                </a:moveTo>
                <a:lnTo>
                  <a:pt x="1785" y="21600"/>
                </a:lnTo>
                <a:cubicBezTo>
                  <a:pt x="765" y="21600"/>
                  <a:pt x="0" y="20784"/>
                  <a:pt x="0" y="19815"/>
                </a:cubicBezTo>
                <a:lnTo>
                  <a:pt x="0" y="1785"/>
                </a:lnTo>
                <a:cubicBezTo>
                  <a:pt x="0" y="816"/>
                  <a:pt x="765" y="0"/>
                  <a:pt x="1785" y="0"/>
                </a:cubicBezTo>
                <a:lnTo>
                  <a:pt x="19764" y="0"/>
                </a:lnTo>
                <a:cubicBezTo>
                  <a:pt x="20784" y="0"/>
                  <a:pt x="21600" y="816"/>
                  <a:pt x="21600" y="1785"/>
                </a:cubicBezTo>
                <a:lnTo>
                  <a:pt x="21600" y="19815"/>
                </a:lnTo>
                <a:cubicBezTo>
                  <a:pt x="21600" y="20784"/>
                  <a:pt x="20784" y="21600"/>
                  <a:pt x="1976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7" name="Shape 3407"/>
          <p:cNvSpPr/>
          <p:nvPr/>
        </p:nvSpPr>
        <p:spPr>
          <a:xfrm>
            <a:off x="14604910" y="7263786"/>
            <a:ext cx="75841" cy="25044"/>
          </a:xfrm>
          <a:custGeom>
            <a:avLst/>
            <a:gdLst/>
            <a:ahLst/>
            <a:cxnLst>
              <a:cxn ang="0">
                <a:pos x="wd2" y="hd2"/>
              </a:cxn>
              <a:cxn ang="5400000">
                <a:pos x="wd2" y="hd2"/>
              </a:cxn>
              <a:cxn ang="10800000">
                <a:pos x="wd2" y="hd2"/>
              </a:cxn>
              <a:cxn ang="16200000">
                <a:pos x="wd2" y="hd2"/>
              </a:cxn>
            </a:cxnLst>
            <a:rect l="0" t="0" r="r" b="b"/>
            <a:pathLst>
              <a:path w="21600" h="21600" extrusionOk="0">
                <a:moveTo>
                  <a:pt x="17915" y="21600"/>
                </a:moveTo>
                <a:lnTo>
                  <a:pt x="3685" y="21600"/>
                </a:lnTo>
                <a:cubicBezTo>
                  <a:pt x="1536" y="21600"/>
                  <a:pt x="0" y="16971"/>
                  <a:pt x="0" y="10491"/>
                </a:cubicBezTo>
                <a:cubicBezTo>
                  <a:pt x="0" y="4629"/>
                  <a:pt x="1536" y="0"/>
                  <a:pt x="3685" y="0"/>
                </a:cubicBezTo>
                <a:lnTo>
                  <a:pt x="17915" y="0"/>
                </a:lnTo>
                <a:cubicBezTo>
                  <a:pt x="19860" y="0"/>
                  <a:pt x="21600" y="4629"/>
                  <a:pt x="21600" y="10491"/>
                </a:cubicBezTo>
                <a:cubicBezTo>
                  <a:pt x="21600" y="16971"/>
                  <a:pt x="19860" y="21600"/>
                  <a:pt x="1791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8" name="Shape 3408"/>
          <p:cNvSpPr/>
          <p:nvPr/>
        </p:nvSpPr>
        <p:spPr>
          <a:xfrm>
            <a:off x="14706510" y="7263786"/>
            <a:ext cx="75843" cy="25044"/>
          </a:xfrm>
          <a:custGeom>
            <a:avLst/>
            <a:gdLst/>
            <a:ahLst/>
            <a:cxnLst>
              <a:cxn ang="0">
                <a:pos x="wd2" y="hd2"/>
              </a:cxn>
              <a:cxn ang="5400000">
                <a:pos x="wd2" y="hd2"/>
              </a:cxn>
              <a:cxn ang="10800000">
                <a:pos x="wd2" y="hd2"/>
              </a:cxn>
              <a:cxn ang="16200000">
                <a:pos x="wd2" y="hd2"/>
              </a:cxn>
            </a:cxnLst>
            <a:rect l="0" t="0" r="r" b="b"/>
            <a:pathLst>
              <a:path w="21600" h="21600" extrusionOk="0">
                <a:moveTo>
                  <a:pt x="18136" y="21600"/>
                </a:moveTo>
                <a:lnTo>
                  <a:pt x="3668" y="21600"/>
                </a:lnTo>
                <a:cubicBezTo>
                  <a:pt x="1732" y="21600"/>
                  <a:pt x="0" y="16971"/>
                  <a:pt x="0" y="10491"/>
                </a:cubicBezTo>
                <a:cubicBezTo>
                  <a:pt x="0" y="4629"/>
                  <a:pt x="1732" y="0"/>
                  <a:pt x="3668" y="0"/>
                </a:cubicBezTo>
                <a:lnTo>
                  <a:pt x="18136" y="0"/>
                </a:lnTo>
                <a:cubicBezTo>
                  <a:pt x="20072" y="0"/>
                  <a:pt x="21600" y="4629"/>
                  <a:pt x="21600" y="10491"/>
                </a:cubicBezTo>
                <a:cubicBezTo>
                  <a:pt x="21600" y="16971"/>
                  <a:pt x="20072" y="21600"/>
                  <a:pt x="1813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09" name="Shape 3409"/>
          <p:cNvSpPr/>
          <p:nvPr/>
        </p:nvSpPr>
        <p:spPr>
          <a:xfrm>
            <a:off x="14706510" y="7390786"/>
            <a:ext cx="75843" cy="26619"/>
          </a:xfrm>
          <a:custGeom>
            <a:avLst/>
            <a:gdLst/>
            <a:ahLst/>
            <a:cxnLst>
              <a:cxn ang="0">
                <a:pos x="wd2" y="hd2"/>
              </a:cxn>
              <a:cxn ang="5400000">
                <a:pos x="wd2" y="hd2"/>
              </a:cxn>
              <a:cxn ang="10800000">
                <a:pos x="wd2" y="hd2"/>
              </a:cxn>
              <a:cxn ang="16200000">
                <a:pos x="wd2" y="hd2"/>
              </a:cxn>
            </a:cxnLst>
            <a:rect l="0" t="0" r="r" b="b"/>
            <a:pathLst>
              <a:path w="21600" h="21600" extrusionOk="0">
                <a:moveTo>
                  <a:pt x="18136" y="21600"/>
                </a:moveTo>
                <a:lnTo>
                  <a:pt x="3668" y="21600"/>
                </a:lnTo>
                <a:cubicBezTo>
                  <a:pt x="1732" y="21600"/>
                  <a:pt x="0" y="16500"/>
                  <a:pt x="0" y="10800"/>
                </a:cubicBezTo>
                <a:cubicBezTo>
                  <a:pt x="0" y="5100"/>
                  <a:pt x="1732" y="0"/>
                  <a:pt x="3668" y="0"/>
                </a:cubicBezTo>
                <a:lnTo>
                  <a:pt x="18136" y="0"/>
                </a:lnTo>
                <a:cubicBezTo>
                  <a:pt x="20072" y="0"/>
                  <a:pt x="21600" y="5100"/>
                  <a:pt x="21600" y="10800"/>
                </a:cubicBezTo>
                <a:cubicBezTo>
                  <a:pt x="21600" y="16500"/>
                  <a:pt x="20072" y="21600"/>
                  <a:pt x="1813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0" name="Shape 3410"/>
          <p:cNvSpPr/>
          <p:nvPr/>
        </p:nvSpPr>
        <p:spPr>
          <a:xfrm>
            <a:off x="14706510" y="7352686"/>
            <a:ext cx="75843" cy="26619"/>
          </a:xfrm>
          <a:custGeom>
            <a:avLst/>
            <a:gdLst/>
            <a:ahLst/>
            <a:cxnLst>
              <a:cxn ang="0">
                <a:pos x="wd2" y="hd2"/>
              </a:cxn>
              <a:cxn ang="5400000">
                <a:pos x="wd2" y="hd2"/>
              </a:cxn>
              <a:cxn ang="10800000">
                <a:pos x="wd2" y="hd2"/>
              </a:cxn>
              <a:cxn ang="16200000">
                <a:pos x="wd2" y="hd2"/>
              </a:cxn>
            </a:cxnLst>
            <a:rect l="0" t="0" r="r" b="b"/>
            <a:pathLst>
              <a:path w="21600" h="21600" extrusionOk="0">
                <a:moveTo>
                  <a:pt x="18136" y="21600"/>
                </a:moveTo>
                <a:lnTo>
                  <a:pt x="3668" y="21600"/>
                </a:lnTo>
                <a:cubicBezTo>
                  <a:pt x="1732" y="21600"/>
                  <a:pt x="0" y="16500"/>
                  <a:pt x="0" y="10800"/>
                </a:cubicBezTo>
                <a:cubicBezTo>
                  <a:pt x="0" y="5100"/>
                  <a:pt x="1732" y="0"/>
                  <a:pt x="3668" y="0"/>
                </a:cubicBezTo>
                <a:lnTo>
                  <a:pt x="18136" y="0"/>
                </a:lnTo>
                <a:cubicBezTo>
                  <a:pt x="20072" y="0"/>
                  <a:pt x="21600" y="5100"/>
                  <a:pt x="21600" y="10800"/>
                </a:cubicBezTo>
                <a:cubicBezTo>
                  <a:pt x="21600" y="16500"/>
                  <a:pt x="20072" y="21600"/>
                  <a:pt x="1813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1" name="Shape 3411"/>
          <p:cNvSpPr/>
          <p:nvPr/>
        </p:nvSpPr>
        <p:spPr>
          <a:xfrm>
            <a:off x="14630311" y="7238386"/>
            <a:ext cx="26619" cy="758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4800" y="21600"/>
                  <a:pt x="0" y="20167"/>
                  <a:pt x="0" y="18222"/>
                </a:cubicBezTo>
                <a:lnTo>
                  <a:pt x="0" y="3685"/>
                </a:lnTo>
                <a:cubicBezTo>
                  <a:pt x="0" y="1740"/>
                  <a:pt x="4800" y="0"/>
                  <a:pt x="10800" y="0"/>
                </a:cubicBezTo>
                <a:cubicBezTo>
                  <a:pt x="16500" y="0"/>
                  <a:pt x="21600" y="1740"/>
                  <a:pt x="21600" y="3685"/>
                </a:cubicBezTo>
                <a:lnTo>
                  <a:pt x="21600" y="18222"/>
                </a:lnTo>
                <a:cubicBezTo>
                  <a:pt x="21600" y="20167"/>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2" name="Shape 3412"/>
          <p:cNvSpPr/>
          <p:nvPr/>
        </p:nvSpPr>
        <p:spPr>
          <a:xfrm>
            <a:off x="14604682" y="7339743"/>
            <a:ext cx="76567" cy="76086"/>
          </a:xfrm>
          <a:custGeom>
            <a:avLst/>
            <a:gdLst/>
            <a:ahLst/>
            <a:cxnLst>
              <a:cxn ang="0">
                <a:pos x="wd2" y="hd2"/>
              </a:cxn>
              <a:cxn ang="5400000">
                <a:pos x="wd2" y="hd2"/>
              </a:cxn>
              <a:cxn ang="10800000">
                <a:pos x="wd2" y="hd2"/>
              </a:cxn>
              <a:cxn ang="16200000">
                <a:pos x="wd2" y="hd2"/>
              </a:cxn>
            </a:cxnLst>
            <a:rect l="0" t="0" r="r" b="b"/>
            <a:pathLst>
              <a:path w="20931" h="21225" extrusionOk="0">
                <a:moveTo>
                  <a:pt x="17463" y="21225"/>
                </a:moveTo>
                <a:cubicBezTo>
                  <a:pt x="16670" y="21225"/>
                  <a:pt x="15778" y="20825"/>
                  <a:pt x="14986" y="20125"/>
                </a:cubicBezTo>
                <a:lnTo>
                  <a:pt x="1114" y="6025"/>
                </a:lnTo>
                <a:cubicBezTo>
                  <a:pt x="-372" y="4725"/>
                  <a:pt x="-372" y="2425"/>
                  <a:pt x="1114" y="1125"/>
                </a:cubicBezTo>
                <a:cubicBezTo>
                  <a:pt x="2402" y="-375"/>
                  <a:pt x="4681" y="-375"/>
                  <a:pt x="5969" y="1125"/>
                </a:cubicBezTo>
                <a:lnTo>
                  <a:pt x="20039" y="15125"/>
                </a:lnTo>
                <a:cubicBezTo>
                  <a:pt x="21228" y="16625"/>
                  <a:pt x="21228" y="18725"/>
                  <a:pt x="20039" y="20125"/>
                </a:cubicBezTo>
                <a:cubicBezTo>
                  <a:pt x="19345" y="20825"/>
                  <a:pt x="18355" y="21225"/>
                  <a:pt x="17463" y="212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3" name="Shape 3413"/>
          <p:cNvSpPr/>
          <p:nvPr/>
        </p:nvSpPr>
        <p:spPr>
          <a:xfrm>
            <a:off x="14604682" y="7339743"/>
            <a:ext cx="76567" cy="76086"/>
          </a:xfrm>
          <a:custGeom>
            <a:avLst/>
            <a:gdLst/>
            <a:ahLst/>
            <a:cxnLst>
              <a:cxn ang="0">
                <a:pos x="wd2" y="hd2"/>
              </a:cxn>
              <a:cxn ang="5400000">
                <a:pos x="wd2" y="hd2"/>
              </a:cxn>
              <a:cxn ang="10800000">
                <a:pos x="wd2" y="hd2"/>
              </a:cxn>
              <a:cxn ang="16200000">
                <a:pos x="wd2" y="hd2"/>
              </a:cxn>
            </a:cxnLst>
            <a:rect l="0" t="0" r="r" b="b"/>
            <a:pathLst>
              <a:path w="20931" h="21225" extrusionOk="0">
                <a:moveTo>
                  <a:pt x="3690" y="21225"/>
                </a:moveTo>
                <a:cubicBezTo>
                  <a:pt x="2600" y="21225"/>
                  <a:pt x="1808" y="20825"/>
                  <a:pt x="1114" y="20125"/>
                </a:cubicBezTo>
                <a:cubicBezTo>
                  <a:pt x="-372" y="18725"/>
                  <a:pt x="-372" y="16625"/>
                  <a:pt x="1114" y="15125"/>
                </a:cubicBezTo>
                <a:lnTo>
                  <a:pt x="14986" y="1125"/>
                </a:lnTo>
                <a:cubicBezTo>
                  <a:pt x="16472" y="-375"/>
                  <a:pt x="18553" y="-375"/>
                  <a:pt x="20039" y="1125"/>
                </a:cubicBezTo>
                <a:cubicBezTo>
                  <a:pt x="21228" y="2425"/>
                  <a:pt x="21228" y="4725"/>
                  <a:pt x="20039" y="6025"/>
                </a:cubicBezTo>
                <a:lnTo>
                  <a:pt x="5969" y="20125"/>
                </a:lnTo>
                <a:cubicBezTo>
                  <a:pt x="5375" y="20825"/>
                  <a:pt x="4483" y="21225"/>
                  <a:pt x="3690" y="212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4" name="Shape 3414"/>
          <p:cNvSpPr/>
          <p:nvPr/>
        </p:nvSpPr>
        <p:spPr>
          <a:xfrm>
            <a:off x="16433711" y="10159386"/>
            <a:ext cx="202842" cy="126642"/>
          </a:xfrm>
          <a:custGeom>
            <a:avLst/>
            <a:gdLst/>
            <a:ahLst/>
            <a:cxnLst>
              <a:cxn ang="0">
                <a:pos x="wd2" y="hd2"/>
              </a:cxn>
              <a:cxn ang="5400000">
                <a:pos x="wd2" y="hd2"/>
              </a:cxn>
              <a:cxn ang="10800000">
                <a:pos x="wd2" y="hd2"/>
              </a:cxn>
              <a:cxn ang="16200000">
                <a:pos x="wd2" y="hd2"/>
              </a:cxn>
            </a:cxnLst>
            <a:rect l="0" t="0" r="r" b="b"/>
            <a:pathLst>
              <a:path w="21600" h="21600" extrusionOk="0">
                <a:moveTo>
                  <a:pt x="20224" y="21600"/>
                </a:moveTo>
                <a:lnTo>
                  <a:pt x="1376" y="21600"/>
                </a:lnTo>
                <a:cubicBezTo>
                  <a:pt x="535" y="21600"/>
                  <a:pt x="0" y="20680"/>
                  <a:pt x="0" y="19391"/>
                </a:cubicBezTo>
                <a:lnTo>
                  <a:pt x="0" y="2209"/>
                </a:lnTo>
                <a:cubicBezTo>
                  <a:pt x="0" y="920"/>
                  <a:pt x="535" y="0"/>
                  <a:pt x="1376" y="0"/>
                </a:cubicBezTo>
                <a:lnTo>
                  <a:pt x="20224" y="0"/>
                </a:lnTo>
                <a:cubicBezTo>
                  <a:pt x="20950" y="0"/>
                  <a:pt x="21600" y="920"/>
                  <a:pt x="21600" y="2086"/>
                </a:cubicBezTo>
                <a:cubicBezTo>
                  <a:pt x="21600" y="3375"/>
                  <a:pt x="20950" y="4295"/>
                  <a:pt x="20224" y="4295"/>
                </a:cubicBezTo>
                <a:lnTo>
                  <a:pt x="2638" y="4295"/>
                </a:lnTo>
                <a:lnTo>
                  <a:pt x="2638" y="17305"/>
                </a:lnTo>
                <a:lnTo>
                  <a:pt x="20224" y="17305"/>
                </a:lnTo>
                <a:cubicBezTo>
                  <a:pt x="20950" y="17305"/>
                  <a:pt x="21600" y="18164"/>
                  <a:pt x="21600" y="19514"/>
                </a:cubicBezTo>
                <a:cubicBezTo>
                  <a:pt x="21600" y="20680"/>
                  <a:pt x="20950" y="21600"/>
                  <a:pt x="202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5" name="Shape 3415"/>
          <p:cNvSpPr/>
          <p:nvPr/>
        </p:nvSpPr>
        <p:spPr>
          <a:xfrm>
            <a:off x="16610203" y="10159445"/>
            <a:ext cx="102545" cy="126584"/>
          </a:xfrm>
          <a:custGeom>
            <a:avLst/>
            <a:gdLst/>
            <a:ahLst/>
            <a:cxnLst>
              <a:cxn ang="0">
                <a:pos x="wd2" y="hd2"/>
              </a:cxn>
              <a:cxn ang="5400000">
                <a:pos x="wd2" y="hd2"/>
              </a:cxn>
              <a:cxn ang="10800000">
                <a:pos x="wd2" y="hd2"/>
              </a:cxn>
              <a:cxn ang="16200000">
                <a:pos x="wd2" y="hd2"/>
              </a:cxn>
            </a:cxnLst>
            <a:rect l="0" t="0" r="r" b="b"/>
            <a:pathLst>
              <a:path w="21213" h="21323" extrusionOk="0">
                <a:moveTo>
                  <a:pt x="2688" y="21323"/>
                </a:moveTo>
                <a:cubicBezTo>
                  <a:pt x="1863" y="21323"/>
                  <a:pt x="1038" y="21021"/>
                  <a:pt x="438" y="20418"/>
                </a:cubicBezTo>
                <a:cubicBezTo>
                  <a:pt x="-387" y="19392"/>
                  <a:pt x="-12" y="18125"/>
                  <a:pt x="1263" y="17462"/>
                </a:cubicBezTo>
                <a:lnTo>
                  <a:pt x="13788" y="10704"/>
                </a:lnTo>
                <a:lnTo>
                  <a:pt x="1263" y="3946"/>
                </a:lnTo>
                <a:cubicBezTo>
                  <a:pt x="-12" y="3283"/>
                  <a:pt x="-387" y="2016"/>
                  <a:pt x="438" y="990"/>
                </a:cubicBezTo>
                <a:cubicBezTo>
                  <a:pt x="1413" y="-36"/>
                  <a:pt x="2988" y="-277"/>
                  <a:pt x="4263" y="326"/>
                </a:cubicBezTo>
                <a:lnTo>
                  <a:pt x="20088" y="8894"/>
                </a:lnTo>
                <a:cubicBezTo>
                  <a:pt x="20763" y="9316"/>
                  <a:pt x="21213" y="9920"/>
                  <a:pt x="21213" y="10704"/>
                </a:cubicBezTo>
                <a:cubicBezTo>
                  <a:pt x="21213" y="11488"/>
                  <a:pt x="20763" y="12092"/>
                  <a:pt x="20088" y="12454"/>
                </a:cubicBezTo>
                <a:lnTo>
                  <a:pt x="4263" y="21021"/>
                </a:lnTo>
                <a:cubicBezTo>
                  <a:pt x="3738" y="21142"/>
                  <a:pt x="3138" y="21323"/>
                  <a:pt x="2688" y="2132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6" name="Shape 3416"/>
          <p:cNvSpPr/>
          <p:nvPr/>
        </p:nvSpPr>
        <p:spPr>
          <a:xfrm>
            <a:off x="16548010" y="10121286"/>
            <a:ext cx="25043" cy="53614"/>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19265"/>
                  <a:pt x="0" y="16346"/>
                </a:cubicBezTo>
                <a:lnTo>
                  <a:pt x="0" y="4962"/>
                </a:lnTo>
                <a:cubicBezTo>
                  <a:pt x="0" y="2189"/>
                  <a:pt x="4629" y="0"/>
                  <a:pt x="11109" y="0"/>
                </a:cubicBezTo>
                <a:cubicBezTo>
                  <a:pt x="16971" y="0"/>
                  <a:pt x="21600" y="2189"/>
                  <a:pt x="21600" y="4962"/>
                </a:cubicBezTo>
                <a:lnTo>
                  <a:pt x="21600" y="16346"/>
                </a:lnTo>
                <a:cubicBezTo>
                  <a:pt x="21600" y="19265"/>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7" name="Shape 3417"/>
          <p:cNvSpPr/>
          <p:nvPr/>
        </p:nvSpPr>
        <p:spPr>
          <a:xfrm>
            <a:off x="16548010" y="10260986"/>
            <a:ext cx="25043" cy="164742"/>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0800"/>
                  <a:pt x="0" y="19906"/>
                </a:cubicBezTo>
                <a:lnTo>
                  <a:pt x="0" y="1694"/>
                </a:lnTo>
                <a:cubicBezTo>
                  <a:pt x="0" y="659"/>
                  <a:pt x="4629" y="0"/>
                  <a:pt x="11109" y="0"/>
                </a:cubicBezTo>
                <a:cubicBezTo>
                  <a:pt x="16971" y="0"/>
                  <a:pt x="21600" y="659"/>
                  <a:pt x="21600" y="1694"/>
                </a:cubicBezTo>
                <a:lnTo>
                  <a:pt x="21600" y="19906"/>
                </a:lnTo>
                <a:cubicBezTo>
                  <a:pt x="21600" y="20800"/>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8" name="Shape 3418"/>
          <p:cNvSpPr/>
          <p:nvPr/>
        </p:nvSpPr>
        <p:spPr>
          <a:xfrm>
            <a:off x="17410022" y="10146686"/>
            <a:ext cx="217127" cy="88544"/>
          </a:xfrm>
          <a:custGeom>
            <a:avLst/>
            <a:gdLst/>
            <a:ahLst/>
            <a:cxnLst>
              <a:cxn ang="0">
                <a:pos x="wd2" y="hd2"/>
              </a:cxn>
              <a:cxn ang="5400000">
                <a:pos x="wd2" y="hd2"/>
              </a:cxn>
              <a:cxn ang="10800000">
                <a:pos x="wd2" y="hd2"/>
              </a:cxn>
              <a:cxn ang="16200000">
                <a:pos x="wd2" y="hd2"/>
              </a:cxn>
            </a:cxnLst>
            <a:rect l="0" t="0" r="r" b="b"/>
            <a:pathLst>
              <a:path w="21600" h="21600" extrusionOk="0">
                <a:moveTo>
                  <a:pt x="20306" y="21600"/>
                </a:moveTo>
                <a:lnTo>
                  <a:pt x="1294" y="21600"/>
                </a:lnTo>
                <a:cubicBezTo>
                  <a:pt x="611" y="21600"/>
                  <a:pt x="0" y="20119"/>
                  <a:pt x="0" y="18465"/>
                </a:cubicBezTo>
                <a:lnTo>
                  <a:pt x="0" y="3135"/>
                </a:lnTo>
                <a:cubicBezTo>
                  <a:pt x="0" y="1481"/>
                  <a:pt x="611" y="0"/>
                  <a:pt x="1294" y="0"/>
                </a:cubicBezTo>
                <a:lnTo>
                  <a:pt x="20306" y="0"/>
                </a:lnTo>
                <a:cubicBezTo>
                  <a:pt x="20989" y="0"/>
                  <a:pt x="21600" y="1306"/>
                  <a:pt x="21600" y="3135"/>
                </a:cubicBezTo>
                <a:cubicBezTo>
                  <a:pt x="21600" y="4790"/>
                  <a:pt x="20989" y="6097"/>
                  <a:pt x="20306" y="6097"/>
                </a:cubicBezTo>
                <a:lnTo>
                  <a:pt x="2588" y="6097"/>
                </a:lnTo>
                <a:lnTo>
                  <a:pt x="2588" y="15329"/>
                </a:lnTo>
                <a:lnTo>
                  <a:pt x="20306" y="15329"/>
                </a:lnTo>
                <a:cubicBezTo>
                  <a:pt x="20989" y="15329"/>
                  <a:pt x="21600" y="16810"/>
                  <a:pt x="21600" y="18465"/>
                </a:cubicBezTo>
                <a:cubicBezTo>
                  <a:pt x="21600" y="20119"/>
                  <a:pt x="20989" y="21600"/>
                  <a:pt x="2030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19" name="Shape 3419"/>
          <p:cNvSpPr/>
          <p:nvPr/>
        </p:nvSpPr>
        <p:spPr>
          <a:xfrm>
            <a:off x="17602080" y="10146665"/>
            <a:ext cx="63175" cy="88564"/>
          </a:xfrm>
          <a:custGeom>
            <a:avLst/>
            <a:gdLst/>
            <a:ahLst/>
            <a:cxnLst>
              <a:cxn ang="0">
                <a:pos x="wd2" y="hd2"/>
              </a:cxn>
              <a:cxn ang="5400000">
                <a:pos x="wd2" y="hd2"/>
              </a:cxn>
              <a:cxn ang="10800000">
                <a:pos x="wd2" y="hd2"/>
              </a:cxn>
              <a:cxn ang="16200000">
                <a:pos x="wd2" y="hd2"/>
              </a:cxn>
            </a:cxnLst>
            <a:rect l="0" t="0" r="r" b="b"/>
            <a:pathLst>
              <a:path w="21080" h="21225" extrusionOk="0">
                <a:moveTo>
                  <a:pt x="4227" y="21225"/>
                </a:moveTo>
                <a:cubicBezTo>
                  <a:pt x="3040" y="21225"/>
                  <a:pt x="1735" y="20882"/>
                  <a:pt x="1023" y="20111"/>
                </a:cubicBezTo>
                <a:cubicBezTo>
                  <a:pt x="-520" y="18825"/>
                  <a:pt x="-283" y="16854"/>
                  <a:pt x="1498" y="15739"/>
                </a:cubicBezTo>
                <a:lnTo>
                  <a:pt x="10280" y="10511"/>
                </a:lnTo>
                <a:lnTo>
                  <a:pt x="1498" y="5282"/>
                </a:lnTo>
                <a:cubicBezTo>
                  <a:pt x="-283" y="4339"/>
                  <a:pt x="-520" y="2368"/>
                  <a:pt x="1023" y="1082"/>
                </a:cubicBezTo>
                <a:cubicBezTo>
                  <a:pt x="2447" y="-204"/>
                  <a:pt x="5058" y="-375"/>
                  <a:pt x="7076" y="739"/>
                </a:cubicBezTo>
                <a:lnTo>
                  <a:pt x="19537" y="8368"/>
                </a:lnTo>
                <a:cubicBezTo>
                  <a:pt x="20368" y="8882"/>
                  <a:pt x="21080" y="9568"/>
                  <a:pt x="21080" y="10511"/>
                </a:cubicBezTo>
                <a:cubicBezTo>
                  <a:pt x="21080" y="11368"/>
                  <a:pt x="20368" y="12311"/>
                  <a:pt x="19537" y="12825"/>
                </a:cubicBezTo>
                <a:lnTo>
                  <a:pt x="7076" y="20454"/>
                </a:lnTo>
                <a:cubicBezTo>
                  <a:pt x="6007" y="20882"/>
                  <a:pt x="5295" y="21225"/>
                  <a:pt x="4227" y="212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0" name="Shape 3420"/>
          <p:cNvSpPr/>
          <p:nvPr/>
        </p:nvSpPr>
        <p:spPr>
          <a:xfrm>
            <a:off x="17398908" y="10248286"/>
            <a:ext cx="215541" cy="88543"/>
          </a:xfrm>
          <a:custGeom>
            <a:avLst/>
            <a:gdLst/>
            <a:ahLst/>
            <a:cxnLst>
              <a:cxn ang="0">
                <a:pos x="wd2" y="hd2"/>
              </a:cxn>
              <a:cxn ang="5400000">
                <a:pos x="wd2" y="hd2"/>
              </a:cxn>
              <a:cxn ang="10800000">
                <a:pos x="wd2" y="hd2"/>
              </a:cxn>
              <a:cxn ang="16200000">
                <a:pos x="wd2" y="hd2"/>
              </a:cxn>
            </a:cxnLst>
            <a:rect l="0" t="0" r="r" b="b"/>
            <a:pathLst>
              <a:path w="21600" h="21600" extrusionOk="0">
                <a:moveTo>
                  <a:pt x="20302" y="21600"/>
                </a:moveTo>
                <a:lnTo>
                  <a:pt x="1226" y="21600"/>
                </a:lnTo>
                <a:cubicBezTo>
                  <a:pt x="541" y="21600"/>
                  <a:pt x="0" y="20376"/>
                  <a:pt x="0" y="18452"/>
                </a:cubicBezTo>
                <a:cubicBezTo>
                  <a:pt x="0" y="16790"/>
                  <a:pt x="541" y="15479"/>
                  <a:pt x="1226" y="15479"/>
                </a:cubicBezTo>
                <a:lnTo>
                  <a:pt x="19076" y="15479"/>
                </a:lnTo>
                <a:lnTo>
                  <a:pt x="19076" y="6296"/>
                </a:lnTo>
                <a:lnTo>
                  <a:pt x="1226" y="6296"/>
                </a:lnTo>
                <a:cubicBezTo>
                  <a:pt x="541" y="6296"/>
                  <a:pt x="0" y="4810"/>
                  <a:pt x="0" y="3148"/>
                </a:cubicBezTo>
                <a:cubicBezTo>
                  <a:pt x="0" y="1487"/>
                  <a:pt x="541" y="0"/>
                  <a:pt x="1226" y="0"/>
                </a:cubicBezTo>
                <a:lnTo>
                  <a:pt x="20302" y="0"/>
                </a:lnTo>
                <a:cubicBezTo>
                  <a:pt x="20987" y="0"/>
                  <a:pt x="21600" y="1487"/>
                  <a:pt x="21600" y="3148"/>
                </a:cubicBezTo>
                <a:lnTo>
                  <a:pt x="21600" y="18452"/>
                </a:lnTo>
                <a:cubicBezTo>
                  <a:pt x="21600" y="20113"/>
                  <a:pt x="20987" y="21600"/>
                  <a:pt x="2030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1" name="Shape 3421"/>
          <p:cNvSpPr/>
          <p:nvPr/>
        </p:nvSpPr>
        <p:spPr>
          <a:xfrm>
            <a:off x="17360810" y="10248382"/>
            <a:ext cx="63216" cy="88447"/>
          </a:xfrm>
          <a:custGeom>
            <a:avLst/>
            <a:gdLst/>
            <a:ahLst/>
            <a:cxnLst>
              <a:cxn ang="0">
                <a:pos x="wd2" y="hd2"/>
              </a:cxn>
              <a:cxn ang="5400000">
                <a:pos x="wd2" y="hd2"/>
              </a:cxn>
              <a:cxn ang="10800000">
                <a:pos x="wd2" y="hd2"/>
              </a:cxn>
              <a:cxn ang="16200000">
                <a:pos x="wd2" y="hd2"/>
              </a:cxn>
            </a:cxnLst>
            <a:rect l="0" t="0" r="r" b="b"/>
            <a:pathLst>
              <a:path w="21095" h="21197" extrusionOk="0">
                <a:moveTo>
                  <a:pt x="16800" y="21197"/>
                </a:moveTo>
                <a:cubicBezTo>
                  <a:pt x="15840" y="21197"/>
                  <a:pt x="15000" y="21026"/>
                  <a:pt x="14280" y="20511"/>
                </a:cubicBezTo>
                <a:lnTo>
                  <a:pt x="1560" y="12883"/>
                </a:lnTo>
                <a:cubicBezTo>
                  <a:pt x="600" y="12368"/>
                  <a:pt x="0" y="11597"/>
                  <a:pt x="0" y="10740"/>
                </a:cubicBezTo>
                <a:cubicBezTo>
                  <a:pt x="0" y="9797"/>
                  <a:pt x="600" y="8854"/>
                  <a:pt x="1560" y="8340"/>
                </a:cubicBezTo>
                <a:lnTo>
                  <a:pt x="14280" y="711"/>
                </a:lnTo>
                <a:cubicBezTo>
                  <a:pt x="16080" y="-403"/>
                  <a:pt x="18600" y="-146"/>
                  <a:pt x="20160" y="1054"/>
                </a:cubicBezTo>
                <a:cubicBezTo>
                  <a:pt x="21600" y="2340"/>
                  <a:pt x="21360" y="4311"/>
                  <a:pt x="19560" y="5426"/>
                </a:cubicBezTo>
                <a:lnTo>
                  <a:pt x="10680" y="10740"/>
                </a:lnTo>
                <a:lnTo>
                  <a:pt x="19560" y="15968"/>
                </a:lnTo>
                <a:cubicBezTo>
                  <a:pt x="21360" y="16911"/>
                  <a:pt x="21600" y="18883"/>
                  <a:pt x="20160" y="20168"/>
                </a:cubicBezTo>
                <a:cubicBezTo>
                  <a:pt x="19320" y="20854"/>
                  <a:pt x="18120" y="21197"/>
                  <a:pt x="16800" y="2119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2" name="Shape 3422"/>
          <p:cNvSpPr/>
          <p:nvPr/>
        </p:nvSpPr>
        <p:spPr>
          <a:xfrm>
            <a:off x="17500510" y="10121286"/>
            <a:ext cx="25043" cy="50441"/>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19286"/>
                  <a:pt x="0" y="16354"/>
                </a:cubicBezTo>
                <a:lnTo>
                  <a:pt x="0" y="5246"/>
                </a:lnTo>
                <a:cubicBezTo>
                  <a:pt x="0" y="2314"/>
                  <a:pt x="4629" y="0"/>
                  <a:pt x="11109" y="0"/>
                </a:cubicBezTo>
                <a:cubicBezTo>
                  <a:pt x="16971" y="0"/>
                  <a:pt x="21600" y="2314"/>
                  <a:pt x="21600" y="5246"/>
                </a:cubicBezTo>
                <a:lnTo>
                  <a:pt x="21600" y="16354"/>
                </a:lnTo>
                <a:cubicBezTo>
                  <a:pt x="21600" y="19286"/>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3" name="Shape 3423"/>
          <p:cNvSpPr/>
          <p:nvPr/>
        </p:nvSpPr>
        <p:spPr>
          <a:xfrm>
            <a:off x="17500510" y="10214949"/>
            <a:ext cx="25043" cy="53614"/>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19119"/>
                  <a:pt x="0" y="16346"/>
                </a:cubicBezTo>
                <a:lnTo>
                  <a:pt x="0" y="5254"/>
                </a:lnTo>
                <a:cubicBezTo>
                  <a:pt x="0" y="2043"/>
                  <a:pt x="4629" y="0"/>
                  <a:pt x="11109" y="0"/>
                </a:cubicBezTo>
                <a:cubicBezTo>
                  <a:pt x="16971" y="0"/>
                  <a:pt x="21600" y="2043"/>
                  <a:pt x="21600" y="5254"/>
                </a:cubicBezTo>
                <a:lnTo>
                  <a:pt x="21600" y="16346"/>
                </a:lnTo>
                <a:cubicBezTo>
                  <a:pt x="21600" y="19119"/>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4" name="Shape 3424"/>
          <p:cNvSpPr/>
          <p:nvPr/>
        </p:nvSpPr>
        <p:spPr>
          <a:xfrm>
            <a:off x="17500510" y="10316549"/>
            <a:ext cx="25043" cy="109180"/>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0396"/>
                  <a:pt x="0" y="19050"/>
                </a:cubicBezTo>
                <a:lnTo>
                  <a:pt x="0" y="2550"/>
                </a:lnTo>
                <a:cubicBezTo>
                  <a:pt x="0" y="1204"/>
                  <a:pt x="4629" y="0"/>
                  <a:pt x="11109" y="0"/>
                </a:cubicBezTo>
                <a:cubicBezTo>
                  <a:pt x="16971" y="0"/>
                  <a:pt x="21600" y="1204"/>
                  <a:pt x="21600" y="2550"/>
                </a:cubicBezTo>
                <a:lnTo>
                  <a:pt x="21600" y="19050"/>
                </a:lnTo>
                <a:cubicBezTo>
                  <a:pt x="21600" y="20396"/>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5" name="Shape 3425"/>
          <p:cNvSpPr/>
          <p:nvPr/>
        </p:nvSpPr>
        <p:spPr>
          <a:xfrm>
            <a:off x="15481210" y="7174886"/>
            <a:ext cx="304440" cy="304442"/>
          </a:xfrm>
          <a:custGeom>
            <a:avLst/>
            <a:gdLst/>
            <a:ahLst/>
            <a:cxnLst>
              <a:cxn ang="0">
                <a:pos x="wd2" y="hd2"/>
              </a:cxn>
              <a:cxn ang="5400000">
                <a:pos x="wd2" y="hd2"/>
              </a:cxn>
              <a:cxn ang="10800000">
                <a:pos x="wd2" y="hd2"/>
              </a:cxn>
              <a:cxn ang="16200000">
                <a:pos x="wd2" y="hd2"/>
              </a:cxn>
            </a:cxnLst>
            <a:rect l="0" t="0" r="r" b="b"/>
            <a:pathLst>
              <a:path w="21600" h="21600" extrusionOk="0">
                <a:moveTo>
                  <a:pt x="10813" y="1785"/>
                </a:moveTo>
                <a:cubicBezTo>
                  <a:pt x="5828" y="1785"/>
                  <a:pt x="1789" y="5840"/>
                  <a:pt x="1789" y="10787"/>
                </a:cubicBezTo>
                <a:cubicBezTo>
                  <a:pt x="1789" y="15760"/>
                  <a:pt x="5828" y="19815"/>
                  <a:pt x="10813" y="19815"/>
                </a:cubicBezTo>
                <a:cubicBezTo>
                  <a:pt x="15772" y="19815"/>
                  <a:pt x="19836" y="15760"/>
                  <a:pt x="19836" y="10787"/>
                </a:cubicBezTo>
                <a:cubicBezTo>
                  <a:pt x="19836" y="5840"/>
                  <a:pt x="15772" y="1785"/>
                  <a:pt x="10813" y="1785"/>
                </a:cubicBezTo>
                <a:close/>
                <a:moveTo>
                  <a:pt x="10813" y="21600"/>
                </a:moveTo>
                <a:cubicBezTo>
                  <a:pt x="4857" y="21600"/>
                  <a:pt x="0" y="16729"/>
                  <a:pt x="0" y="10787"/>
                </a:cubicBezTo>
                <a:cubicBezTo>
                  <a:pt x="0" y="4871"/>
                  <a:pt x="4857" y="0"/>
                  <a:pt x="10813" y="0"/>
                </a:cubicBezTo>
                <a:cubicBezTo>
                  <a:pt x="16743" y="0"/>
                  <a:pt x="21600" y="4871"/>
                  <a:pt x="21600" y="10787"/>
                </a:cubicBezTo>
                <a:cubicBezTo>
                  <a:pt x="21600" y="16729"/>
                  <a:pt x="16743" y="21600"/>
                  <a:pt x="10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6" name="Shape 3426"/>
          <p:cNvSpPr/>
          <p:nvPr/>
        </p:nvSpPr>
        <p:spPr>
          <a:xfrm>
            <a:off x="15633503" y="7176461"/>
            <a:ext cx="88649" cy="302867"/>
          </a:xfrm>
          <a:custGeom>
            <a:avLst/>
            <a:gdLst/>
            <a:ahLst/>
            <a:cxnLst>
              <a:cxn ang="0">
                <a:pos x="wd2" y="hd2"/>
              </a:cxn>
              <a:cxn ang="5400000">
                <a:pos x="wd2" y="hd2"/>
              </a:cxn>
              <a:cxn ang="10800000">
                <a:pos x="wd2" y="hd2"/>
              </a:cxn>
              <a:cxn ang="16200000">
                <a:pos x="wd2" y="hd2"/>
              </a:cxn>
            </a:cxnLst>
            <a:rect l="0" t="0" r="r" b="b"/>
            <a:pathLst>
              <a:path w="21245" h="21488" extrusionOk="0">
                <a:moveTo>
                  <a:pt x="3001" y="21488"/>
                </a:moveTo>
                <a:cubicBezTo>
                  <a:pt x="2141" y="21488"/>
                  <a:pt x="1194" y="21360"/>
                  <a:pt x="678" y="21156"/>
                </a:cubicBezTo>
                <a:cubicBezTo>
                  <a:pt x="-355" y="20774"/>
                  <a:pt x="-183" y="20238"/>
                  <a:pt x="1022" y="19907"/>
                </a:cubicBezTo>
                <a:cubicBezTo>
                  <a:pt x="9972" y="17586"/>
                  <a:pt x="15049" y="14245"/>
                  <a:pt x="15049" y="10726"/>
                </a:cubicBezTo>
                <a:cubicBezTo>
                  <a:pt x="15049" y="7233"/>
                  <a:pt x="9972" y="3892"/>
                  <a:pt x="1022" y="1571"/>
                </a:cubicBezTo>
                <a:cubicBezTo>
                  <a:pt x="-183" y="1240"/>
                  <a:pt x="-355" y="704"/>
                  <a:pt x="678" y="322"/>
                </a:cubicBezTo>
                <a:cubicBezTo>
                  <a:pt x="1710" y="-61"/>
                  <a:pt x="3776" y="-112"/>
                  <a:pt x="4980" y="220"/>
                </a:cubicBezTo>
                <a:cubicBezTo>
                  <a:pt x="15221" y="2923"/>
                  <a:pt x="21245" y="6748"/>
                  <a:pt x="21245" y="10726"/>
                </a:cubicBezTo>
                <a:cubicBezTo>
                  <a:pt x="21245" y="14730"/>
                  <a:pt x="15221" y="18606"/>
                  <a:pt x="4808" y="21258"/>
                </a:cubicBezTo>
                <a:cubicBezTo>
                  <a:pt x="4292" y="21437"/>
                  <a:pt x="3518" y="21488"/>
                  <a:pt x="3001" y="2148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7" name="Shape 3427"/>
          <p:cNvSpPr/>
          <p:nvPr/>
        </p:nvSpPr>
        <p:spPr>
          <a:xfrm>
            <a:off x="15544710" y="7176461"/>
            <a:ext cx="88829" cy="302867"/>
          </a:xfrm>
          <a:custGeom>
            <a:avLst/>
            <a:gdLst/>
            <a:ahLst/>
            <a:cxnLst>
              <a:cxn ang="0">
                <a:pos x="wd2" y="hd2"/>
              </a:cxn>
              <a:cxn ang="5400000">
                <a:pos x="wd2" y="hd2"/>
              </a:cxn>
              <a:cxn ang="10800000">
                <a:pos x="wd2" y="hd2"/>
              </a:cxn>
              <a:cxn ang="16200000">
                <a:pos x="wd2" y="hd2"/>
              </a:cxn>
            </a:cxnLst>
            <a:rect l="0" t="0" r="r" b="b"/>
            <a:pathLst>
              <a:path w="21288" h="21488" extrusionOk="0">
                <a:moveTo>
                  <a:pt x="18244" y="21488"/>
                </a:moveTo>
                <a:cubicBezTo>
                  <a:pt x="17555" y="21488"/>
                  <a:pt x="16781" y="21437"/>
                  <a:pt x="16265" y="21258"/>
                </a:cubicBezTo>
                <a:cubicBezTo>
                  <a:pt x="6024" y="18606"/>
                  <a:pt x="0" y="14781"/>
                  <a:pt x="0" y="10726"/>
                </a:cubicBezTo>
                <a:cubicBezTo>
                  <a:pt x="0" y="6748"/>
                  <a:pt x="6024" y="2846"/>
                  <a:pt x="16265" y="220"/>
                </a:cubicBezTo>
                <a:cubicBezTo>
                  <a:pt x="17555" y="-112"/>
                  <a:pt x="19535" y="-61"/>
                  <a:pt x="20653" y="322"/>
                </a:cubicBezTo>
                <a:cubicBezTo>
                  <a:pt x="21600" y="704"/>
                  <a:pt x="21514" y="1240"/>
                  <a:pt x="20223" y="1571"/>
                </a:cubicBezTo>
                <a:cubicBezTo>
                  <a:pt x="11359" y="3892"/>
                  <a:pt x="6196" y="7233"/>
                  <a:pt x="6196" y="10726"/>
                </a:cubicBezTo>
                <a:cubicBezTo>
                  <a:pt x="6196" y="14245"/>
                  <a:pt x="11359" y="17586"/>
                  <a:pt x="20223" y="19907"/>
                </a:cubicBezTo>
                <a:cubicBezTo>
                  <a:pt x="21514" y="20238"/>
                  <a:pt x="21600" y="20774"/>
                  <a:pt x="20653" y="21156"/>
                </a:cubicBezTo>
                <a:cubicBezTo>
                  <a:pt x="19879" y="21360"/>
                  <a:pt x="19190" y="21488"/>
                  <a:pt x="18244" y="2148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8" name="Shape 3428"/>
          <p:cNvSpPr/>
          <p:nvPr/>
        </p:nvSpPr>
        <p:spPr>
          <a:xfrm>
            <a:off x="15620910" y="7174886"/>
            <a:ext cx="25048" cy="304442"/>
          </a:xfrm>
          <a:custGeom>
            <a:avLst/>
            <a:gdLst/>
            <a:ahLst/>
            <a:cxnLst>
              <a:cxn ang="0">
                <a:pos x="wd2" y="hd2"/>
              </a:cxn>
              <a:cxn ang="5400000">
                <a:pos x="wd2" y="hd2"/>
              </a:cxn>
              <a:cxn ang="10800000">
                <a:pos x="wd2" y="hd2"/>
              </a:cxn>
              <a:cxn ang="16200000">
                <a:pos x="wd2" y="hd2"/>
              </a:cxn>
            </a:cxnLst>
            <a:rect l="0" t="0" r="r" b="b"/>
            <a:pathLst>
              <a:path w="21600" h="21600" extrusionOk="0">
                <a:moveTo>
                  <a:pt x="10952" y="21600"/>
                </a:moveTo>
                <a:cubicBezTo>
                  <a:pt x="5172" y="21600"/>
                  <a:pt x="0" y="21217"/>
                  <a:pt x="0" y="20682"/>
                </a:cubicBezTo>
                <a:lnTo>
                  <a:pt x="0" y="918"/>
                </a:lnTo>
                <a:cubicBezTo>
                  <a:pt x="0" y="383"/>
                  <a:pt x="5172" y="0"/>
                  <a:pt x="10952" y="0"/>
                </a:cubicBezTo>
                <a:cubicBezTo>
                  <a:pt x="16428" y="0"/>
                  <a:pt x="21600" y="383"/>
                  <a:pt x="21600" y="918"/>
                </a:cubicBezTo>
                <a:lnTo>
                  <a:pt x="21600" y="20682"/>
                </a:lnTo>
                <a:cubicBezTo>
                  <a:pt x="21600" y="21217"/>
                  <a:pt x="16428" y="21600"/>
                  <a:pt x="109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29" name="Shape 3429"/>
          <p:cNvSpPr/>
          <p:nvPr/>
        </p:nvSpPr>
        <p:spPr>
          <a:xfrm>
            <a:off x="15493911" y="7263786"/>
            <a:ext cx="279040" cy="25044"/>
          </a:xfrm>
          <a:custGeom>
            <a:avLst/>
            <a:gdLst/>
            <a:ahLst/>
            <a:cxnLst>
              <a:cxn ang="0">
                <a:pos x="wd2" y="hd2"/>
              </a:cxn>
              <a:cxn ang="5400000">
                <a:pos x="wd2" y="hd2"/>
              </a:cxn>
              <a:cxn ang="10800000">
                <a:pos x="wd2" y="hd2"/>
              </a:cxn>
              <a:cxn ang="16200000">
                <a:pos x="wd2" y="hd2"/>
              </a:cxn>
            </a:cxnLst>
            <a:rect l="0" t="0" r="r" b="b"/>
            <a:pathLst>
              <a:path w="21600" h="21600" extrusionOk="0">
                <a:moveTo>
                  <a:pt x="20678" y="21600"/>
                </a:moveTo>
                <a:lnTo>
                  <a:pt x="950" y="21600"/>
                </a:lnTo>
                <a:cubicBezTo>
                  <a:pt x="419" y="21600"/>
                  <a:pt x="0" y="16971"/>
                  <a:pt x="0" y="10491"/>
                </a:cubicBezTo>
                <a:cubicBezTo>
                  <a:pt x="0" y="4629"/>
                  <a:pt x="419" y="0"/>
                  <a:pt x="950" y="0"/>
                </a:cubicBezTo>
                <a:lnTo>
                  <a:pt x="20678" y="0"/>
                </a:lnTo>
                <a:cubicBezTo>
                  <a:pt x="21209" y="0"/>
                  <a:pt x="21600" y="4629"/>
                  <a:pt x="21600" y="10491"/>
                </a:cubicBezTo>
                <a:cubicBezTo>
                  <a:pt x="21600" y="16971"/>
                  <a:pt x="21209" y="21600"/>
                  <a:pt x="2067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0" name="Shape 3430"/>
          <p:cNvSpPr/>
          <p:nvPr/>
        </p:nvSpPr>
        <p:spPr>
          <a:xfrm>
            <a:off x="15493911" y="7365387"/>
            <a:ext cx="279040" cy="25043"/>
          </a:xfrm>
          <a:custGeom>
            <a:avLst/>
            <a:gdLst/>
            <a:ahLst/>
            <a:cxnLst>
              <a:cxn ang="0">
                <a:pos x="wd2" y="hd2"/>
              </a:cxn>
              <a:cxn ang="5400000">
                <a:pos x="wd2" y="hd2"/>
              </a:cxn>
              <a:cxn ang="10800000">
                <a:pos x="wd2" y="hd2"/>
              </a:cxn>
              <a:cxn ang="16200000">
                <a:pos x="wd2" y="hd2"/>
              </a:cxn>
            </a:cxnLst>
            <a:rect l="0" t="0" r="r" b="b"/>
            <a:pathLst>
              <a:path w="21600" h="21600" extrusionOk="0">
                <a:moveTo>
                  <a:pt x="20678" y="21600"/>
                </a:moveTo>
                <a:lnTo>
                  <a:pt x="950" y="21600"/>
                </a:lnTo>
                <a:cubicBezTo>
                  <a:pt x="419" y="21600"/>
                  <a:pt x="0" y="16971"/>
                  <a:pt x="0" y="11109"/>
                </a:cubicBezTo>
                <a:cubicBezTo>
                  <a:pt x="0" y="4629"/>
                  <a:pt x="419" y="0"/>
                  <a:pt x="950" y="0"/>
                </a:cubicBezTo>
                <a:lnTo>
                  <a:pt x="20678" y="0"/>
                </a:lnTo>
                <a:cubicBezTo>
                  <a:pt x="21209" y="0"/>
                  <a:pt x="21600" y="4629"/>
                  <a:pt x="21600" y="11109"/>
                </a:cubicBezTo>
                <a:cubicBezTo>
                  <a:pt x="21600" y="16971"/>
                  <a:pt x="21209" y="21600"/>
                  <a:pt x="2067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1" name="Shape 3431"/>
          <p:cNvSpPr/>
          <p:nvPr/>
        </p:nvSpPr>
        <p:spPr>
          <a:xfrm>
            <a:off x="16472081" y="7174721"/>
            <a:ext cx="227969" cy="253806"/>
          </a:xfrm>
          <a:custGeom>
            <a:avLst/>
            <a:gdLst/>
            <a:ahLst/>
            <a:cxnLst>
              <a:cxn ang="0">
                <a:pos x="wd2" y="hd2"/>
              </a:cxn>
              <a:cxn ang="5400000">
                <a:pos x="wd2" y="hd2"/>
              </a:cxn>
              <a:cxn ang="10800000">
                <a:pos x="wd2" y="hd2"/>
              </a:cxn>
              <a:cxn ang="16200000">
                <a:pos x="wd2" y="hd2"/>
              </a:cxn>
            </a:cxnLst>
            <a:rect l="0" t="0" r="r" b="b"/>
            <a:pathLst>
              <a:path w="21425" h="21480" extrusionOk="0">
                <a:moveTo>
                  <a:pt x="8343" y="21480"/>
                </a:moveTo>
                <a:cubicBezTo>
                  <a:pt x="5470" y="21480"/>
                  <a:pt x="2766" y="20718"/>
                  <a:pt x="467" y="19165"/>
                </a:cubicBezTo>
                <a:cubicBezTo>
                  <a:pt x="-40" y="18830"/>
                  <a:pt x="-175" y="18129"/>
                  <a:pt x="264" y="17672"/>
                </a:cubicBezTo>
                <a:cubicBezTo>
                  <a:pt x="602" y="17215"/>
                  <a:pt x="1414" y="17093"/>
                  <a:pt x="1921" y="17428"/>
                </a:cubicBezTo>
                <a:cubicBezTo>
                  <a:pt x="3780" y="18708"/>
                  <a:pt x="5977" y="19347"/>
                  <a:pt x="8343" y="19347"/>
                </a:cubicBezTo>
                <a:cubicBezTo>
                  <a:pt x="14225" y="19347"/>
                  <a:pt x="19093" y="15021"/>
                  <a:pt x="19093" y="9690"/>
                </a:cubicBezTo>
                <a:cubicBezTo>
                  <a:pt x="19093" y="6582"/>
                  <a:pt x="17504" y="3810"/>
                  <a:pt x="14698" y="1952"/>
                </a:cubicBezTo>
                <a:cubicBezTo>
                  <a:pt x="14225" y="1556"/>
                  <a:pt x="14124" y="916"/>
                  <a:pt x="14495" y="459"/>
                </a:cubicBezTo>
                <a:cubicBezTo>
                  <a:pt x="14935" y="-59"/>
                  <a:pt x="15645" y="-120"/>
                  <a:pt x="16152" y="185"/>
                </a:cubicBezTo>
                <a:cubicBezTo>
                  <a:pt x="19498" y="2470"/>
                  <a:pt x="21425" y="5943"/>
                  <a:pt x="21425" y="9690"/>
                </a:cubicBezTo>
                <a:cubicBezTo>
                  <a:pt x="21425" y="16179"/>
                  <a:pt x="15577" y="21480"/>
                  <a:pt x="8343" y="2148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2" name="Shape 3432"/>
          <p:cNvSpPr/>
          <p:nvPr/>
        </p:nvSpPr>
        <p:spPr>
          <a:xfrm>
            <a:off x="16457522" y="7187586"/>
            <a:ext cx="204427" cy="202841"/>
          </a:xfrm>
          <a:custGeom>
            <a:avLst/>
            <a:gdLst/>
            <a:ahLst/>
            <a:cxnLst>
              <a:cxn ang="0">
                <a:pos x="wd2" y="hd2"/>
              </a:cxn>
              <a:cxn ang="5400000">
                <a:pos x="wd2" y="hd2"/>
              </a:cxn>
              <a:cxn ang="10800000">
                <a:pos x="wd2" y="hd2"/>
              </a:cxn>
              <a:cxn ang="16200000">
                <a:pos x="wd2" y="hd2"/>
              </a:cxn>
            </a:cxnLst>
            <a:rect l="0" t="0" r="r" b="b"/>
            <a:pathLst>
              <a:path w="21600" h="21600" extrusionOk="0">
                <a:moveTo>
                  <a:pt x="10838" y="2686"/>
                </a:moveTo>
                <a:cubicBezTo>
                  <a:pt x="6297" y="2686"/>
                  <a:pt x="2748" y="6330"/>
                  <a:pt x="2748" y="10819"/>
                </a:cubicBezTo>
                <a:cubicBezTo>
                  <a:pt x="2748" y="15270"/>
                  <a:pt x="6297" y="18914"/>
                  <a:pt x="10838" y="18914"/>
                </a:cubicBezTo>
                <a:cubicBezTo>
                  <a:pt x="15265" y="18914"/>
                  <a:pt x="18929" y="15270"/>
                  <a:pt x="18929" y="10819"/>
                </a:cubicBezTo>
                <a:cubicBezTo>
                  <a:pt x="18929" y="6330"/>
                  <a:pt x="15265" y="2686"/>
                  <a:pt x="10838" y="2686"/>
                </a:cubicBezTo>
                <a:close/>
                <a:moveTo>
                  <a:pt x="10838" y="21600"/>
                </a:moveTo>
                <a:cubicBezTo>
                  <a:pt x="4847" y="21600"/>
                  <a:pt x="0" y="16804"/>
                  <a:pt x="0" y="10819"/>
                </a:cubicBezTo>
                <a:cubicBezTo>
                  <a:pt x="0" y="4872"/>
                  <a:pt x="4847" y="0"/>
                  <a:pt x="10838" y="0"/>
                </a:cubicBezTo>
                <a:cubicBezTo>
                  <a:pt x="16753" y="0"/>
                  <a:pt x="21600" y="4872"/>
                  <a:pt x="21600" y="10819"/>
                </a:cubicBezTo>
                <a:cubicBezTo>
                  <a:pt x="21600" y="16804"/>
                  <a:pt x="16753" y="21600"/>
                  <a:pt x="1083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3" name="Shape 3433"/>
          <p:cNvSpPr/>
          <p:nvPr/>
        </p:nvSpPr>
        <p:spPr>
          <a:xfrm>
            <a:off x="16548010" y="7405074"/>
            <a:ext cx="25043" cy="63138"/>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19738"/>
                  <a:pt x="0" y="17379"/>
                </a:cubicBezTo>
                <a:lnTo>
                  <a:pt x="0" y="4469"/>
                </a:lnTo>
                <a:cubicBezTo>
                  <a:pt x="0" y="2110"/>
                  <a:pt x="4629" y="0"/>
                  <a:pt x="11109" y="0"/>
                </a:cubicBezTo>
                <a:cubicBezTo>
                  <a:pt x="16971" y="0"/>
                  <a:pt x="21600" y="2110"/>
                  <a:pt x="21600" y="4469"/>
                </a:cubicBezTo>
                <a:lnTo>
                  <a:pt x="21600" y="17379"/>
                </a:lnTo>
                <a:cubicBezTo>
                  <a:pt x="21600" y="19738"/>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4" name="Shape 3434"/>
          <p:cNvSpPr/>
          <p:nvPr/>
        </p:nvSpPr>
        <p:spPr>
          <a:xfrm>
            <a:off x="16509910" y="7441586"/>
            <a:ext cx="101242" cy="25044"/>
          </a:xfrm>
          <a:custGeom>
            <a:avLst/>
            <a:gdLst/>
            <a:ahLst/>
            <a:cxnLst>
              <a:cxn ang="0">
                <a:pos x="wd2" y="hd2"/>
              </a:cxn>
              <a:cxn ang="5400000">
                <a:pos x="wd2" y="hd2"/>
              </a:cxn>
              <a:cxn ang="10800000">
                <a:pos x="wd2" y="hd2"/>
              </a:cxn>
              <a:cxn ang="16200000">
                <a:pos x="wd2" y="hd2"/>
              </a:cxn>
            </a:cxnLst>
            <a:rect l="0" t="0" r="r" b="b"/>
            <a:pathLst>
              <a:path w="21600" h="21600" extrusionOk="0">
                <a:moveTo>
                  <a:pt x="18996" y="21600"/>
                </a:moveTo>
                <a:lnTo>
                  <a:pt x="2757" y="21600"/>
                </a:lnTo>
                <a:cubicBezTo>
                  <a:pt x="1149" y="21600"/>
                  <a:pt x="0" y="16971"/>
                  <a:pt x="0" y="11109"/>
                </a:cubicBezTo>
                <a:cubicBezTo>
                  <a:pt x="0" y="4629"/>
                  <a:pt x="1149" y="0"/>
                  <a:pt x="2757" y="0"/>
                </a:cubicBezTo>
                <a:lnTo>
                  <a:pt x="18996" y="0"/>
                </a:lnTo>
                <a:cubicBezTo>
                  <a:pt x="20451" y="0"/>
                  <a:pt x="21600" y="4629"/>
                  <a:pt x="21600" y="11109"/>
                </a:cubicBezTo>
                <a:cubicBezTo>
                  <a:pt x="21600" y="16971"/>
                  <a:pt x="20451" y="21600"/>
                  <a:pt x="1899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5" name="Shape 3435"/>
          <p:cNvSpPr/>
          <p:nvPr/>
        </p:nvSpPr>
        <p:spPr>
          <a:xfrm>
            <a:off x="17437010" y="7162187"/>
            <a:ext cx="50440" cy="50446"/>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4629" y="21600"/>
                  <a:pt x="0" y="16732"/>
                  <a:pt x="0" y="10952"/>
                </a:cubicBezTo>
                <a:cubicBezTo>
                  <a:pt x="0" y="4868"/>
                  <a:pt x="4629" y="0"/>
                  <a:pt x="10800" y="0"/>
                </a:cubicBezTo>
                <a:cubicBezTo>
                  <a:pt x="16663" y="0"/>
                  <a:pt x="21600" y="4868"/>
                  <a:pt x="21600" y="10952"/>
                </a:cubicBezTo>
                <a:cubicBezTo>
                  <a:pt x="21600" y="16732"/>
                  <a:pt x="16663"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6" name="Shape 3436"/>
          <p:cNvSpPr/>
          <p:nvPr/>
        </p:nvSpPr>
        <p:spPr>
          <a:xfrm>
            <a:off x="17614810" y="7339987"/>
            <a:ext cx="50445" cy="50446"/>
          </a:xfrm>
          <a:custGeom>
            <a:avLst/>
            <a:gdLst/>
            <a:ahLst/>
            <a:cxnLst>
              <a:cxn ang="0">
                <a:pos x="wd2" y="hd2"/>
              </a:cxn>
              <a:cxn ang="5400000">
                <a:pos x="wd2" y="hd2"/>
              </a:cxn>
              <a:cxn ang="10800000">
                <a:pos x="wd2" y="hd2"/>
              </a:cxn>
              <a:cxn ang="16200000">
                <a:pos x="wd2" y="hd2"/>
              </a:cxn>
            </a:cxnLst>
            <a:rect l="0" t="0" r="r" b="b"/>
            <a:pathLst>
              <a:path w="21600" h="21600" extrusionOk="0">
                <a:moveTo>
                  <a:pt x="10648" y="21600"/>
                </a:moveTo>
                <a:cubicBezTo>
                  <a:pt x="4868" y="21600"/>
                  <a:pt x="0" y="16732"/>
                  <a:pt x="0" y="10952"/>
                </a:cubicBezTo>
                <a:cubicBezTo>
                  <a:pt x="0" y="4868"/>
                  <a:pt x="4868" y="0"/>
                  <a:pt x="10648" y="0"/>
                </a:cubicBezTo>
                <a:cubicBezTo>
                  <a:pt x="16732" y="0"/>
                  <a:pt x="21600" y="4868"/>
                  <a:pt x="21600" y="10952"/>
                </a:cubicBezTo>
                <a:cubicBezTo>
                  <a:pt x="21600" y="16732"/>
                  <a:pt x="16732" y="21600"/>
                  <a:pt x="1064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7" name="Shape 3437"/>
          <p:cNvSpPr/>
          <p:nvPr/>
        </p:nvSpPr>
        <p:spPr>
          <a:xfrm>
            <a:off x="17557652" y="7285848"/>
            <a:ext cx="44133" cy="137918"/>
          </a:xfrm>
          <a:custGeom>
            <a:avLst/>
            <a:gdLst/>
            <a:ahLst/>
            <a:cxnLst>
              <a:cxn ang="0">
                <a:pos x="wd2" y="hd2"/>
              </a:cxn>
              <a:cxn ang="5400000">
                <a:pos x="wd2" y="hd2"/>
              </a:cxn>
              <a:cxn ang="10800000">
                <a:pos x="wd2" y="hd2"/>
              </a:cxn>
              <a:cxn ang="16200000">
                <a:pos x="wd2" y="hd2"/>
              </a:cxn>
            </a:cxnLst>
            <a:rect l="0" t="0" r="r" b="b"/>
            <a:pathLst>
              <a:path w="17269" h="21379" extrusionOk="0">
                <a:moveTo>
                  <a:pt x="5170" y="21379"/>
                </a:moveTo>
                <a:cubicBezTo>
                  <a:pt x="3900" y="21379"/>
                  <a:pt x="2770" y="21156"/>
                  <a:pt x="1782" y="20932"/>
                </a:cubicBezTo>
                <a:cubicBezTo>
                  <a:pt x="-336" y="20207"/>
                  <a:pt x="-618" y="18923"/>
                  <a:pt x="1217" y="18086"/>
                </a:cubicBezTo>
                <a:cubicBezTo>
                  <a:pt x="9829" y="14067"/>
                  <a:pt x="8417" y="6867"/>
                  <a:pt x="1500" y="3072"/>
                </a:cubicBezTo>
                <a:cubicBezTo>
                  <a:pt x="88" y="2235"/>
                  <a:pt x="370" y="1063"/>
                  <a:pt x="2770" y="337"/>
                </a:cubicBezTo>
                <a:cubicBezTo>
                  <a:pt x="4747" y="-221"/>
                  <a:pt x="8135" y="-109"/>
                  <a:pt x="9547" y="839"/>
                </a:cubicBezTo>
                <a:cubicBezTo>
                  <a:pt x="18864" y="5919"/>
                  <a:pt x="20982" y="15016"/>
                  <a:pt x="8982" y="20653"/>
                </a:cubicBezTo>
                <a:cubicBezTo>
                  <a:pt x="7853" y="21156"/>
                  <a:pt x="6582" y="21379"/>
                  <a:pt x="5170" y="2137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8" name="Shape 3438"/>
          <p:cNvSpPr/>
          <p:nvPr/>
        </p:nvSpPr>
        <p:spPr>
          <a:xfrm>
            <a:off x="17403663" y="7225625"/>
            <a:ext cx="137562" cy="44153"/>
          </a:xfrm>
          <a:custGeom>
            <a:avLst/>
            <a:gdLst/>
            <a:ahLst/>
            <a:cxnLst>
              <a:cxn ang="0">
                <a:pos x="wd2" y="hd2"/>
              </a:cxn>
              <a:cxn ang="5400000">
                <a:pos x="wd2" y="hd2"/>
              </a:cxn>
              <a:cxn ang="10800000">
                <a:pos x="wd2" y="hd2"/>
              </a:cxn>
              <a:cxn ang="16200000">
                <a:pos x="wd2" y="hd2"/>
              </a:cxn>
            </a:cxnLst>
            <a:rect l="0" t="0" r="r" b="b"/>
            <a:pathLst>
              <a:path w="21084" h="17787" extrusionOk="0">
                <a:moveTo>
                  <a:pt x="1857" y="17787"/>
                </a:moveTo>
                <a:cubicBezTo>
                  <a:pt x="1415" y="17787"/>
                  <a:pt x="808" y="17062"/>
                  <a:pt x="476" y="15902"/>
                </a:cubicBezTo>
                <a:cubicBezTo>
                  <a:pt x="-242" y="13728"/>
                  <a:pt x="-132" y="10394"/>
                  <a:pt x="697" y="8509"/>
                </a:cubicBezTo>
                <a:cubicBezTo>
                  <a:pt x="6166" y="-3813"/>
                  <a:pt x="15281" y="-1639"/>
                  <a:pt x="20308" y="7929"/>
                </a:cubicBezTo>
                <a:cubicBezTo>
                  <a:pt x="21137" y="9814"/>
                  <a:pt x="21358" y="12858"/>
                  <a:pt x="20695" y="15033"/>
                </a:cubicBezTo>
                <a:cubicBezTo>
                  <a:pt x="20087" y="17352"/>
                  <a:pt x="18817" y="17787"/>
                  <a:pt x="17988" y="16192"/>
                </a:cubicBezTo>
                <a:cubicBezTo>
                  <a:pt x="14232" y="9089"/>
                  <a:pt x="7105" y="7639"/>
                  <a:pt x="3128" y="16482"/>
                </a:cubicBezTo>
                <a:cubicBezTo>
                  <a:pt x="2796" y="17352"/>
                  <a:pt x="2299" y="17787"/>
                  <a:pt x="1857" y="1778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39" name="Shape 3439"/>
          <p:cNvSpPr/>
          <p:nvPr/>
        </p:nvSpPr>
        <p:spPr>
          <a:xfrm>
            <a:off x="17500182" y="7377848"/>
            <a:ext cx="101806" cy="101480"/>
          </a:xfrm>
          <a:custGeom>
            <a:avLst/>
            <a:gdLst/>
            <a:ahLst/>
            <a:cxnLst>
              <a:cxn ang="0">
                <a:pos x="wd2" y="hd2"/>
              </a:cxn>
              <a:cxn ang="5400000">
                <a:pos x="wd2" y="hd2"/>
              </a:cxn>
              <a:cxn ang="10800000">
                <a:pos x="wd2" y="hd2"/>
              </a:cxn>
              <a:cxn ang="16200000">
                <a:pos x="wd2" y="hd2"/>
              </a:cxn>
            </a:cxnLst>
            <a:rect l="0" t="0" r="r" b="b"/>
            <a:pathLst>
              <a:path w="21060" h="21317" extrusionOk="0">
                <a:moveTo>
                  <a:pt x="6293" y="10593"/>
                </a:moveTo>
                <a:lnTo>
                  <a:pt x="10613" y="14897"/>
                </a:lnTo>
                <a:lnTo>
                  <a:pt x="14710" y="10593"/>
                </a:lnTo>
                <a:lnTo>
                  <a:pt x="10613" y="6439"/>
                </a:lnTo>
                <a:lnTo>
                  <a:pt x="6293" y="10593"/>
                </a:lnTo>
                <a:close/>
                <a:moveTo>
                  <a:pt x="10613" y="21317"/>
                </a:moveTo>
                <a:cubicBezTo>
                  <a:pt x="9794" y="21317"/>
                  <a:pt x="9198" y="21015"/>
                  <a:pt x="8677" y="20486"/>
                </a:cubicBezTo>
                <a:lnTo>
                  <a:pt x="782" y="12481"/>
                </a:lnTo>
                <a:cubicBezTo>
                  <a:pt x="-261" y="11574"/>
                  <a:pt x="-261" y="9762"/>
                  <a:pt x="782" y="8855"/>
                </a:cubicBezTo>
                <a:lnTo>
                  <a:pt x="8677" y="850"/>
                </a:lnTo>
                <a:cubicBezTo>
                  <a:pt x="9645" y="-283"/>
                  <a:pt x="11358" y="-283"/>
                  <a:pt x="12327" y="850"/>
                </a:cubicBezTo>
                <a:lnTo>
                  <a:pt x="20222" y="8855"/>
                </a:lnTo>
                <a:cubicBezTo>
                  <a:pt x="21339" y="9762"/>
                  <a:pt x="21339" y="11574"/>
                  <a:pt x="20222" y="12481"/>
                </a:cubicBezTo>
                <a:lnTo>
                  <a:pt x="12327" y="20486"/>
                </a:lnTo>
                <a:cubicBezTo>
                  <a:pt x="11880" y="21015"/>
                  <a:pt x="11209" y="21317"/>
                  <a:pt x="10613" y="21317"/>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0" name="Shape 3440"/>
          <p:cNvSpPr/>
          <p:nvPr/>
        </p:nvSpPr>
        <p:spPr>
          <a:xfrm>
            <a:off x="17347872" y="7226949"/>
            <a:ext cx="101716" cy="101565"/>
          </a:xfrm>
          <a:custGeom>
            <a:avLst/>
            <a:gdLst/>
            <a:ahLst/>
            <a:cxnLst>
              <a:cxn ang="0">
                <a:pos x="wd2" y="hd2"/>
              </a:cxn>
              <a:cxn ang="5400000">
                <a:pos x="wd2" y="hd2"/>
              </a:cxn>
              <a:cxn ang="10800000">
                <a:pos x="wd2" y="hd2"/>
              </a:cxn>
              <a:cxn ang="16200000">
                <a:pos x="wd2" y="hd2"/>
              </a:cxn>
            </a:cxnLst>
            <a:rect l="0" t="0" r="r" b="b"/>
            <a:pathLst>
              <a:path w="21041" h="21335" extrusionOk="0">
                <a:moveTo>
                  <a:pt x="6350" y="10649"/>
                </a:moveTo>
                <a:lnTo>
                  <a:pt x="10595" y="14969"/>
                </a:lnTo>
                <a:lnTo>
                  <a:pt x="14692" y="10649"/>
                </a:lnTo>
                <a:lnTo>
                  <a:pt x="10595" y="6480"/>
                </a:lnTo>
                <a:lnTo>
                  <a:pt x="6350" y="10649"/>
                </a:lnTo>
                <a:close/>
                <a:moveTo>
                  <a:pt x="10595" y="21335"/>
                </a:moveTo>
                <a:cubicBezTo>
                  <a:pt x="9851" y="21335"/>
                  <a:pt x="9180" y="21032"/>
                  <a:pt x="8733" y="20577"/>
                </a:cubicBezTo>
                <a:lnTo>
                  <a:pt x="838" y="12543"/>
                </a:lnTo>
                <a:cubicBezTo>
                  <a:pt x="-279" y="11558"/>
                  <a:pt x="-279" y="9815"/>
                  <a:pt x="838" y="8830"/>
                </a:cubicBezTo>
                <a:lnTo>
                  <a:pt x="8733" y="796"/>
                </a:lnTo>
                <a:cubicBezTo>
                  <a:pt x="9702" y="-265"/>
                  <a:pt x="11415" y="-265"/>
                  <a:pt x="12383" y="796"/>
                </a:cubicBezTo>
                <a:lnTo>
                  <a:pt x="20204" y="8830"/>
                </a:lnTo>
                <a:cubicBezTo>
                  <a:pt x="21321" y="9815"/>
                  <a:pt x="21321" y="11558"/>
                  <a:pt x="20204" y="12543"/>
                </a:cubicBezTo>
                <a:lnTo>
                  <a:pt x="12383" y="20577"/>
                </a:lnTo>
                <a:cubicBezTo>
                  <a:pt x="11862" y="21032"/>
                  <a:pt x="11266" y="21335"/>
                  <a:pt x="10595" y="2133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1" name="Shape 3441"/>
          <p:cNvSpPr/>
          <p:nvPr/>
        </p:nvSpPr>
        <p:spPr>
          <a:xfrm>
            <a:off x="17500182" y="7226949"/>
            <a:ext cx="101806" cy="101565"/>
          </a:xfrm>
          <a:custGeom>
            <a:avLst/>
            <a:gdLst/>
            <a:ahLst/>
            <a:cxnLst>
              <a:cxn ang="0">
                <a:pos x="wd2" y="hd2"/>
              </a:cxn>
              <a:cxn ang="5400000">
                <a:pos x="wd2" y="hd2"/>
              </a:cxn>
              <a:cxn ang="10800000">
                <a:pos x="wd2" y="hd2"/>
              </a:cxn>
              <a:cxn ang="16200000">
                <a:pos x="wd2" y="hd2"/>
              </a:cxn>
            </a:cxnLst>
            <a:rect l="0" t="0" r="r" b="b"/>
            <a:pathLst>
              <a:path w="21060" h="21335" extrusionOk="0">
                <a:moveTo>
                  <a:pt x="6293" y="10649"/>
                </a:moveTo>
                <a:lnTo>
                  <a:pt x="10613" y="14969"/>
                </a:lnTo>
                <a:lnTo>
                  <a:pt x="14710" y="10649"/>
                </a:lnTo>
                <a:lnTo>
                  <a:pt x="10613" y="6480"/>
                </a:lnTo>
                <a:lnTo>
                  <a:pt x="6293" y="10649"/>
                </a:lnTo>
                <a:close/>
                <a:moveTo>
                  <a:pt x="10613" y="21335"/>
                </a:moveTo>
                <a:cubicBezTo>
                  <a:pt x="9794" y="21335"/>
                  <a:pt x="9198" y="21032"/>
                  <a:pt x="8677" y="20577"/>
                </a:cubicBezTo>
                <a:lnTo>
                  <a:pt x="782" y="12543"/>
                </a:lnTo>
                <a:cubicBezTo>
                  <a:pt x="-261" y="11558"/>
                  <a:pt x="-261" y="9815"/>
                  <a:pt x="782" y="8830"/>
                </a:cubicBezTo>
                <a:lnTo>
                  <a:pt x="8677" y="796"/>
                </a:lnTo>
                <a:cubicBezTo>
                  <a:pt x="9645" y="-265"/>
                  <a:pt x="11358" y="-265"/>
                  <a:pt x="12327" y="796"/>
                </a:cubicBezTo>
                <a:lnTo>
                  <a:pt x="20222" y="8830"/>
                </a:lnTo>
                <a:cubicBezTo>
                  <a:pt x="21339" y="9815"/>
                  <a:pt x="21339" y="11558"/>
                  <a:pt x="20222" y="12543"/>
                </a:cubicBezTo>
                <a:lnTo>
                  <a:pt x="12327" y="20577"/>
                </a:lnTo>
                <a:cubicBezTo>
                  <a:pt x="11880" y="21032"/>
                  <a:pt x="11209" y="21335"/>
                  <a:pt x="10613" y="2133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2" name="Shape 3442"/>
          <p:cNvSpPr/>
          <p:nvPr/>
        </p:nvSpPr>
        <p:spPr>
          <a:xfrm>
            <a:off x="17563583" y="7288941"/>
            <a:ext cx="87896" cy="88789"/>
          </a:xfrm>
          <a:custGeom>
            <a:avLst/>
            <a:gdLst/>
            <a:ahLst/>
            <a:cxnLst>
              <a:cxn ang="0">
                <a:pos x="wd2" y="hd2"/>
              </a:cxn>
              <a:cxn ang="5400000">
                <a:pos x="wd2" y="hd2"/>
              </a:cxn>
              <a:cxn ang="10800000">
                <a:pos x="wd2" y="hd2"/>
              </a:cxn>
              <a:cxn ang="16200000">
                <a:pos x="wd2" y="hd2"/>
              </a:cxn>
            </a:cxnLst>
            <a:rect l="0" t="0" r="r" b="b"/>
            <a:pathLst>
              <a:path w="21064" h="21279" extrusionOk="0">
                <a:moveTo>
                  <a:pt x="18064" y="21279"/>
                </a:moveTo>
                <a:cubicBezTo>
                  <a:pt x="17378" y="21279"/>
                  <a:pt x="16607" y="20936"/>
                  <a:pt x="15921" y="20422"/>
                </a:cubicBezTo>
                <a:lnTo>
                  <a:pt x="835" y="5165"/>
                </a:lnTo>
                <a:cubicBezTo>
                  <a:pt x="-279" y="4050"/>
                  <a:pt x="-279" y="2079"/>
                  <a:pt x="835" y="965"/>
                </a:cubicBezTo>
                <a:cubicBezTo>
                  <a:pt x="2121" y="-321"/>
                  <a:pt x="3921" y="-321"/>
                  <a:pt x="5207" y="965"/>
                </a:cubicBezTo>
                <a:lnTo>
                  <a:pt x="20292" y="16050"/>
                </a:lnTo>
                <a:cubicBezTo>
                  <a:pt x="21321" y="17336"/>
                  <a:pt x="21321" y="19136"/>
                  <a:pt x="20292" y="20422"/>
                </a:cubicBezTo>
                <a:cubicBezTo>
                  <a:pt x="19692" y="20936"/>
                  <a:pt x="18835" y="21279"/>
                  <a:pt x="18064" y="2127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3" name="Shape 3443"/>
          <p:cNvSpPr/>
          <p:nvPr/>
        </p:nvSpPr>
        <p:spPr>
          <a:xfrm>
            <a:off x="17449285" y="7174641"/>
            <a:ext cx="87806" cy="88789"/>
          </a:xfrm>
          <a:custGeom>
            <a:avLst/>
            <a:gdLst/>
            <a:ahLst/>
            <a:cxnLst>
              <a:cxn ang="0">
                <a:pos x="wd2" y="hd2"/>
              </a:cxn>
              <a:cxn ang="5400000">
                <a:pos x="wd2" y="hd2"/>
              </a:cxn>
              <a:cxn ang="10800000">
                <a:pos x="wd2" y="hd2"/>
              </a:cxn>
              <a:cxn ang="16200000">
                <a:pos x="wd2" y="hd2"/>
              </a:cxn>
            </a:cxnLst>
            <a:rect l="0" t="0" r="r" b="b"/>
            <a:pathLst>
              <a:path w="21043" h="21279" extrusionOk="0">
                <a:moveTo>
                  <a:pt x="18064" y="21279"/>
                </a:moveTo>
                <a:cubicBezTo>
                  <a:pt x="17292" y="21279"/>
                  <a:pt x="16607" y="20936"/>
                  <a:pt x="15835" y="20336"/>
                </a:cubicBezTo>
                <a:lnTo>
                  <a:pt x="835" y="5079"/>
                </a:lnTo>
                <a:cubicBezTo>
                  <a:pt x="-279" y="4050"/>
                  <a:pt x="-279" y="1993"/>
                  <a:pt x="835" y="965"/>
                </a:cubicBezTo>
                <a:cubicBezTo>
                  <a:pt x="2035" y="-321"/>
                  <a:pt x="3921" y="-321"/>
                  <a:pt x="5121" y="965"/>
                </a:cubicBezTo>
                <a:lnTo>
                  <a:pt x="20207" y="15965"/>
                </a:lnTo>
                <a:cubicBezTo>
                  <a:pt x="21321" y="17250"/>
                  <a:pt x="21321" y="19050"/>
                  <a:pt x="20207" y="20336"/>
                </a:cubicBezTo>
                <a:cubicBezTo>
                  <a:pt x="19692" y="20936"/>
                  <a:pt x="18750" y="21279"/>
                  <a:pt x="18064" y="2127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4" name="Shape 3444"/>
          <p:cNvSpPr/>
          <p:nvPr/>
        </p:nvSpPr>
        <p:spPr>
          <a:xfrm>
            <a:off x="13601610" y="8305187"/>
            <a:ext cx="113942" cy="113943"/>
          </a:xfrm>
          <a:custGeom>
            <a:avLst/>
            <a:gdLst/>
            <a:ahLst/>
            <a:cxnLst>
              <a:cxn ang="0">
                <a:pos x="wd2" y="hd2"/>
              </a:cxn>
              <a:cxn ang="5400000">
                <a:pos x="wd2" y="hd2"/>
              </a:cxn>
              <a:cxn ang="10800000">
                <a:pos x="wd2" y="hd2"/>
              </a:cxn>
              <a:cxn ang="16200000">
                <a:pos x="wd2" y="hd2"/>
              </a:cxn>
            </a:cxnLst>
            <a:rect l="0" t="0" r="r" b="b"/>
            <a:pathLst>
              <a:path w="21600" h="21600" extrusionOk="0">
                <a:moveTo>
                  <a:pt x="10800" y="4891"/>
                </a:moveTo>
                <a:cubicBezTo>
                  <a:pt x="7472" y="4891"/>
                  <a:pt x="4891" y="7472"/>
                  <a:pt x="4891" y="10800"/>
                </a:cubicBezTo>
                <a:cubicBezTo>
                  <a:pt x="4891" y="14128"/>
                  <a:pt x="7472" y="16845"/>
                  <a:pt x="10800" y="16845"/>
                </a:cubicBezTo>
                <a:cubicBezTo>
                  <a:pt x="14128" y="16845"/>
                  <a:pt x="16845" y="14128"/>
                  <a:pt x="16845" y="10800"/>
                </a:cubicBezTo>
                <a:cubicBezTo>
                  <a:pt x="16845" y="7472"/>
                  <a:pt x="14128" y="4891"/>
                  <a:pt x="10800" y="4891"/>
                </a:cubicBezTo>
                <a:close/>
                <a:moveTo>
                  <a:pt x="10800" y="21600"/>
                </a:moveTo>
                <a:cubicBezTo>
                  <a:pt x="4891" y="21600"/>
                  <a:pt x="0" y="16845"/>
                  <a:pt x="0" y="10800"/>
                </a:cubicBezTo>
                <a:cubicBezTo>
                  <a:pt x="0" y="4891"/>
                  <a:pt x="4891" y="0"/>
                  <a:pt x="10800" y="0"/>
                </a:cubicBezTo>
                <a:cubicBezTo>
                  <a:pt x="16845" y="0"/>
                  <a:pt x="21600" y="4891"/>
                  <a:pt x="21600" y="10800"/>
                </a:cubicBezTo>
                <a:cubicBezTo>
                  <a:pt x="21600" y="16845"/>
                  <a:pt x="16845"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5" name="Shape 3445"/>
          <p:cNvSpPr/>
          <p:nvPr/>
        </p:nvSpPr>
        <p:spPr>
          <a:xfrm>
            <a:off x="13627010" y="8114687"/>
            <a:ext cx="279041" cy="279042"/>
          </a:xfrm>
          <a:custGeom>
            <a:avLst/>
            <a:gdLst/>
            <a:ahLst/>
            <a:cxnLst>
              <a:cxn ang="0">
                <a:pos x="wd2" y="hd2"/>
              </a:cxn>
              <a:cxn ang="5400000">
                <a:pos x="wd2" y="hd2"/>
              </a:cxn>
              <a:cxn ang="10800000">
                <a:pos x="wd2" y="hd2"/>
              </a:cxn>
              <a:cxn ang="16200000">
                <a:pos x="wd2" y="hd2"/>
              </a:cxn>
            </a:cxnLst>
            <a:rect l="0" t="0" r="r" b="b"/>
            <a:pathLst>
              <a:path w="21600" h="21600" extrusionOk="0">
                <a:moveTo>
                  <a:pt x="20652" y="21600"/>
                </a:moveTo>
                <a:cubicBezTo>
                  <a:pt x="20067" y="21600"/>
                  <a:pt x="19649" y="21183"/>
                  <a:pt x="19649" y="20599"/>
                </a:cubicBezTo>
                <a:lnTo>
                  <a:pt x="19649" y="18764"/>
                </a:lnTo>
                <a:cubicBezTo>
                  <a:pt x="19649" y="9535"/>
                  <a:pt x="12096" y="2002"/>
                  <a:pt x="2787" y="2002"/>
                </a:cubicBezTo>
                <a:lnTo>
                  <a:pt x="948" y="2002"/>
                </a:lnTo>
                <a:cubicBezTo>
                  <a:pt x="418" y="2002"/>
                  <a:pt x="0" y="1529"/>
                  <a:pt x="0" y="1001"/>
                </a:cubicBezTo>
                <a:cubicBezTo>
                  <a:pt x="0" y="473"/>
                  <a:pt x="418" y="0"/>
                  <a:pt x="948" y="0"/>
                </a:cubicBezTo>
                <a:lnTo>
                  <a:pt x="2787" y="0"/>
                </a:lnTo>
                <a:cubicBezTo>
                  <a:pt x="13155" y="0"/>
                  <a:pt x="21600" y="8479"/>
                  <a:pt x="21600" y="18764"/>
                </a:cubicBezTo>
                <a:lnTo>
                  <a:pt x="21600" y="20599"/>
                </a:lnTo>
                <a:cubicBezTo>
                  <a:pt x="21600" y="21183"/>
                  <a:pt x="21182" y="21600"/>
                  <a:pt x="206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6" name="Shape 3446"/>
          <p:cNvSpPr/>
          <p:nvPr/>
        </p:nvSpPr>
        <p:spPr>
          <a:xfrm>
            <a:off x="13627010" y="8217875"/>
            <a:ext cx="177441" cy="177441"/>
          </a:xfrm>
          <a:custGeom>
            <a:avLst/>
            <a:gdLst/>
            <a:ahLst/>
            <a:cxnLst>
              <a:cxn ang="0">
                <a:pos x="wd2" y="hd2"/>
              </a:cxn>
              <a:cxn ang="5400000">
                <a:pos x="wd2" y="hd2"/>
              </a:cxn>
              <a:cxn ang="10800000">
                <a:pos x="wd2" y="hd2"/>
              </a:cxn>
              <a:cxn ang="16200000">
                <a:pos x="wd2" y="hd2"/>
              </a:cxn>
            </a:cxnLst>
            <a:rect l="0" t="0" r="r" b="b"/>
            <a:pathLst>
              <a:path w="21600" h="21600" extrusionOk="0">
                <a:moveTo>
                  <a:pt x="20023" y="21600"/>
                </a:moveTo>
                <a:cubicBezTo>
                  <a:pt x="19190" y="21600"/>
                  <a:pt x="18533" y="20943"/>
                  <a:pt x="18533" y="20023"/>
                </a:cubicBezTo>
                <a:lnTo>
                  <a:pt x="18533" y="18621"/>
                </a:lnTo>
                <a:cubicBezTo>
                  <a:pt x="18533" y="9989"/>
                  <a:pt x="11523" y="3023"/>
                  <a:pt x="2892" y="3023"/>
                </a:cubicBezTo>
                <a:lnTo>
                  <a:pt x="1490" y="3023"/>
                </a:lnTo>
                <a:cubicBezTo>
                  <a:pt x="657" y="3023"/>
                  <a:pt x="0" y="2410"/>
                  <a:pt x="0" y="1446"/>
                </a:cubicBezTo>
                <a:cubicBezTo>
                  <a:pt x="0" y="613"/>
                  <a:pt x="657" y="0"/>
                  <a:pt x="1490" y="0"/>
                </a:cubicBezTo>
                <a:lnTo>
                  <a:pt x="2892" y="0"/>
                </a:lnTo>
                <a:cubicBezTo>
                  <a:pt x="13188" y="0"/>
                  <a:pt x="21600" y="8325"/>
                  <a:pt x="21600" y="18621"/>
                </a:cubicBezTo>
                <a:lnTo>
                  <a:pt x="21600" y="20023"/>
                </a:lnTo>
                <a:cubicBezTo>
                  <a:pt x="21600" y="20943"/>
                  <a:pt x="20855" y="21600"/>
                  <a:pt x="2002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7" name="Shape 3447"/>
          <p:cNvSpPr/>
          <p:nvPr/>
        </p:nvSpPr>
        <p:spPr>
          <a:xfrm>
            <a:off x="14744610" y="8343286"/>
            <a:ext cx="50445" cy="26619"/>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586" y="21600"/>
                  <a:pt x="0" y="16500"/>
                  <a:pt x="0" y="10800"/>
                </a:cubicBezTo>
                <a:cubicBezTo>
                  <a:pt x="0" y="5100"/>
                  <a:pt x="2586" y="0"/>
                  <a:pt x="5476" y="0"/>
                </a:cubicBezTo>
                <a:lnTo>
                  <a:pt x="16124" y="0"/>
                </a:lnTo>
                <a:cubicBezTo>
                  <a:pt x="19014" y="0"/>
                  <a:pt x="21600" y="5100"/>
                  <a:pt x="21600" y="10800"/>
                </a:cubicBezTo>
                <a:cubicBezTo>
                  <a:pt x="21600" y="16500"/>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8" name="Shape 3448"/>
          <p:cNvSpPr/>
          <p:nvPr/>
        </p:nvSpPr>
        <p:spPr>
          <a:xfrm>
            <a:off x="14744610" y="8241687"/>
            <a:ext cx="50445" cy="25043"/>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586" y="21600"/>
                  <a:pt x="0" y="16971"/>
                  <a:pt x="0" y="11109"/>
                </a:cubicBezTo>
                <a:cubicBezTo>
                  <a:pt x="0" y="4629"/>
                  <a:pt x="2586" y="0"/>
                  <a:pt x="5476" y="0"/>
                </a:cubicBezTo>
                <a:lnTo>
                  <a:pt x="16124" y="0"/>
                </a:lnTo>
                <a:cubicBezTo>
                  <a:pt x="19014" y="0"/>
                  <a:pt x="21600" y="4629"/>
                  <a:pt x="21600" y="11109"/>
                </a:cubicBezTo>
                <a:cubicBezTo>
                  <a:pt x="21600" y="16971"/>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49" name="Shape 3449"/>
          <p:cNvSpPr/>
          <p:nvPr/>
        </p:nvSpPr>
        <p:spPr>
          <a:xfrm>
            <a:off x="14579510" y="8114687"/>
            <a:ext cx="25043" cy="75843"/>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072"/>
                  <a:pt x="0" y="18136"/>
                </a:cubicBezTo>
                <a:lnTo>
                  <a:pt x="0" y="3668"/>
                </a:lnTo>
                <a:cubicBezTo>
                  <a:pt x="0" y="1732"/>
                  <a:pt x="4629" y="0"/>
                  <a:pt x="10491" y="0"/>
                </a:cubicBezTo>
                <a:cubicBezTo>
                  <a:pt x="16354" y="0"/>
                  <a:pt x="21600" y="1732"/>
                  <a:pt x="21600" y="3668"/>
                </a:cubicBezTo>
                <a:lnTo>
                  <a:pt x="21600" y="18136"/>
                </a:lnTo>
                <a:cubicBezTo>
                  <a:pt x="21600" y="20072"/>
                  <a:pt x="16354"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0" name="Shape 3450"/>
          <p:cNvSpPr/>
          <p:nvPr/>
        </p:nvSpPr>
        <p:spPr>
          <a:xfrm>
            <a:off x="14643011" y="8114687"/>
            <a:ext cx="25038" cy="75843"/>
          </a:xfrm>
          <a:custGeom>
            <a:avLst/>
            <a:gdLst/>
            <a:ahLst/>
            <a:cxnLst>
              <a:cxn ang="0">
                <a:pos x="wd2" y="hd2"/>
              </a:cxn>
              <a:cxn ang="5400000">
                <a:pos x="wd2" y="hd2"/>
              </a:cxn>
              <a:cxn ang="10800000">
                <a:pos x="wd2" y="hd2"/>
              </a:cxn>
              <a:cxn ang="16200000">
                <a:pos x="wd2" y="hd2"/>
              </a:cxn>
            </a:cxnLst>
            <a:rect l="0" t="0" r="r" b="b"/>
            <a:pathLst>
              <a:path w="21600" h="21600" extrusionOk="0">
                <a:moveTo>
                  <a:pt x="11270" y="21600"/>
                </a:moveTo>
                <a:cubicBezTo>
                  <a:pt x="4383" y="21600"/>
                  <a:pt x="0" y="20072"/>
                  <a:pt x="0" y="18136"/>
                </a:cubicBezTo>
                <a:lnTo>
                  <a:pt x="0" y="3668"/>
                </a:lnTo>
                <a:cubicBezTo>
                  <a:pt x="0" y="1732"/>
                  <a:pt x="4383" y="0"/>
                  <a:pt x="11270" y="0"/>
                </a:cubicBezTo>
                <a:cubicBezTo>
                  <a:pt x="17217" y="0"/>
                  <a:pt x="21600" y="1732"/>
                  <a:pt x="21600" y="3668"/>
                </a:cubicBezTo>
                <a:lnTo>
                  <a:pt x="21600" y="18136"/>
                </a:lnTo>
                <a:cubicBezTo>
                  <a:pt x="21600" y="20072"/>
                  <a:pt x="17217" y="21600"/>
                  <a:pt x="1127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1" name="Shape 3451"/>
          <p:cNvSpPr/>
          <p:nvPr/>
        </p:nvSpPr>
        <p:spPr>
          <a:xfrm>
            <a:off x="14706510" y="8114687"/>
            <a:ext cx="26618" cy="75843"/>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072"/>
                  <a:pt x="0" y="18136"/>
                </a:cubicBezTo>
                <a:lnTo>
                  <a:pt x="0" y="3668"/>
                </a:lnTo>
                <a:cubicBezTo>
                  <a:pt x="0" y="1732"/>
                  <a:pt x="5100" y="0"/>
                  <a:pt x="10800" y="0"/>
                </a:cubicBezTo>
                <a:cubicBezTo>
                  <a:pt x="16500" y="0"/>
                  <a:pt x="21600" y="1732"/>
                  <a:pt x="21600" y="3668"/>
                </a:cubicBezTo>
                <a:lnTo>
                  <a:pt x="21600" y="18136"/>
                </a:lnTo>
                <a:cubicBezTo>
                  <a:pt x="21600" y="20072"/>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2" name="Shape 3452"/>
          <p:cNvSpPr/>
          <p:nvPr/>
        </p:nvSpPr>
        <p:spPr>
          <a:xfrm>
            <a:off x="14541410" y="8240100"/>
            <a:ext cx="228241" cy="179029"/>
          </a:xfrm>
          <a:custGeom>
            <a:avLst/>
            <a:gdLst/>
            <a:ahLst/>
            <a:cxnLst>
              <a:cxn ang="0">
                <a:pos x="wd2" y="hd2"/>
              </a:cxn>
              <a:cxn ang="5400000">
                <a:pos x="wd2" y="hd2"/>
              </a:cxn>
              <a:cxn ang="10800000">
                <a:pos x="wd2" y="hd2"/>
              </a:cxn>
              <a:cxn ang="16200000">
                <a:pos x="wd2" y="hd2"/>
              </a:cxn>
            </a:cxnLst>
            <a:rect l="0" t="0" r="r" b="b"/>
            <a:pathLst>
              <a:path w="21600" h="21600" extrusionOk="0">
                <a:moveTo>
                  <a:pt x="15545" y="21600"/>
                </a:moveTo>
                <a:lnTo>
                  <a:pt x="5987" y="21600"/>
                </a:lnTo>
                <a:cubicBezTo>
                  <a:pt x="2653" y="21600"/>
                  <a:pt x="0" y="18173"/>
                  <a:pt x="0" y="13966"/>
                </a:cubicBezTo>
                <a:lnTo>
                  <a:pt x="0" y="1475"/>
                </a:lnTo>
                <a:cubicBezTo>
                  <a:pt x="0" y="651"/>
                  <a:pt x="510" y="0"/>
                  <a:pt x="1157" y="0"/>
                </a:cubicBezTo>
                <a:cubicBezTo>
                  <a:pt x="1803" y="0"/>
                  <a:pt x="2381" y="651"/>
                  <a:pt x="2381" y="1475"/>
                </a:cubicBezTo>
                <a:lnTo>
                  <a:pt x="2381" y="13966"/>
                </a:lnTo>
                <a:cubicBezTo>
                  <a:pt x="2381" y="16525"/>
                  <a:pt x="3946" y="18564"/>
                  <a:pt x="5987" y="18564"/>
                </a:cubicBezTo>
                <a:lnTo>
                  <a:pt x="15545" y="18564"/>
                </a:lnTo>
                <a:cubicBezTo>
                  <a:pt x="17552" y="18564"/>
                  <a:pt x="19151" y="16525"/>
                  <a:pt x="19151" y="13966"/>
                </a:cubicBezTo>
                <a:lnTo>
                  <a:pt x="19151" y="1475"/>
                </a:lnTo>
                <a:cubicBezTo>
                  <a:pt x="19151" y="651"/>
                  <a:pt x="19729" y="0"/>
                  <a:pt x="20375" y="0"/>
                </a:cubicBezTo>
                <a:cubicBezTo>
                  <a:pt x="21022" y="0"/>
                  <a:pt x="21600" y="651"/>
                  <a:pt x="21600" y="1475"/>
                </a:cubicBezTo>
                <a:lnTo>
                  <a:pt x="21600" y="13966"/>
                </a:lnTo>
                <a:cubicBezTo>
                  <a:pt x="21600" y="18173"/>
                  <a:pt x="18879" y="21600"/>
                  <a:pt x="1554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3" name="Shape 3453"/>
          <p:cNvSpPr/>
          <p:nvPr/>
        </p:nvSpPr>
        <p:spPr>
          <a:xfrm>
            <a:off x="14541410" y="8203586"/>
            <a:ext cx="228241" cy="71076"/>
          </a:xfrm>
          <a:custGeom>
            <a:avLst/>
            <a:gdLst/>
            <a:ahLst/>
            <a:cxnLst>
              <a:cxn ang="0">
                <a:pos x="wd2" y="hd2"/>
              </a:cxn>
              <a:cxn ang="5400000">
                <a:pos x="wd2" y="hd2"/>
              </a:cxn>
              <a:cxn ang="10800000">
                <a:pos x="wd2" y="hd2"/>
              </a:cxn>
              <a:cxn ang="16200000">
                <a:pos x="wd2" y="hd2"/>
              </a:cxn>
            </a:cxnLst>
            <a:rect l="0" t="0" r="r" b="b"/>
            <a:pathLst>
              <a:path w="21600" h="21600" extrusionOk="0">
                <a:moveTo>
                  <a:pt x="20375" y="21600"/>
                </a:moveTo>
                <a:cubicBezTo>
                  <a:pt x="19729" y="21600"/>
                  <a:pt x="19151" y="19837"/>
                  <a:pt x="19151" y="17633"/>
                </a:cubicBezTo>
                <a:lnTo>
                  <a:pt x="19151" y="7604"/>
                </a:lnTo>
                <a:lnTo>
                  <a:pt x="2381" y="7604"/>
                </a:lnTo>
                <a:lnTo>
                  <a:pt x="2381" y="17633"/>
                </a:lnTo>
                <a:cubicBezTo>
                  <a:pt x="2381" y="19837"/>
                  <a:pt x="1803" y="21600"/>
                  <a:pt x="1157" y="21600"/>
                </a:cubicBezTo>
                <a:cubicBezTo>
                  <a:pt x="510" y="21600"/>
                  <a:pt x="0" y="19837"/>
                  <a:pt x="0" y="17633"/>
                </a:cubicBezTo>
                <a:lnTo>
                  <a:pt x="0" y="7604"/>
                </a:lnTo>
                <a:cubicBezTo>
                  <a:pt x="0" y="3416"/>
                  <a:pt x="1020" y="0"/>
                  <a:pt x="2381" y="0"/>
                </a:cubicBezTo>
                <a:lnTo>
                  <a:pt x="19151" y="0"/>
                </a:lnTo>
                <a:cubicBezTo>
                  <a:pt x="20511" y="0"/>
                  <a:pt x="21600" y="3416"/>
                  <a:pt x="21600" y="7604"/>
                </a:cubicBezTo>
                <a:lnTo>
                  <a:pt x="21600" y="17633"/>
                </a:lnTo>
                <a:cubicBezTo>
                  <a:pt x="21600" y="19837"/>
                  <a:pt x="21022" y="21600"/>
                  <a:pt x="2037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4" name="Shape 3454"/>
          <p:cNvSpPr/>
          <p:nvPr/>
        </p:nvSpPr>
        <p:spPr>
          <a:xfrm>
            <a:off x="14770010" y="8241687"/>
            <a:ext cx="75843" cy="128226"/>
          </a:xfrm>
          <a:custGeom>
            <a:avLst/>
            <a:gdLst/>
            <a:ahLst/>
            <a:cxnLst>
              <a:cxn ang="0">
                <a:pos x="wd2" y="hd2"/>
              </a:cxn>
              <a:cxn ang="5400000">
                <a:pos x="wd2" y="hd2"/>
              </a:cxn>
              <a:cxn ang="10800000">
                <a:pos x="wd2" y="hd2"/>
              </a:cxn>
              <a:cxn ang="16200000">
                <a:pos x="wd2" y="hd2"/>
              </a:cxn>
            </a:cxnLst>
            <a:rect l="0" t="0" r="r" b="b"/>
            <a:pathLst>
              <a:path w="21600" h="21600" extrusionOk="0">
                <a:moveTo>
                  <a:pt x="3464" y="21600"/>
                </a:moveTo>
                <a:cubicBezTo>
                  <a:pt x="1528" y="21600"/>
                  <a:pt x="0" y="20563"/>
                  <a:pt x="0" y="19403"/>
                </a:cubicBezTo>
                <a:cubicBezTo>
                  <a:pt x="0" y="18244"/>
                  <a:pt x="1528" y="17207"/>
                  <a:pt x="3464" y="17207"/>
                </a:cubicBezTo>
                <a:cubicBezTo>
                  <a:pt x="9475" y="17207"/>
                  <a:pt x="14264" y="14339"/>
                  <a:pt x="14264" y="10739"/>
                </a:cubicBezTo>
                <a:cubicBezTo>
                  <a:pt x="14264" y="7261"/>
                  <a:pt x="9475" y="4271"/>
                  <a:pt x="3464" y="4271"/>
                </a:cubicBezTo>
                <a:cubicBezTo>
                  <a:pt x="1528" y="4271"/>
                  <a:pt x="0" y="3356"/>
                  <a:pt x="0" y="2197"/>
                </a:cubicBezTo>
                <a:cubicBezTo>
                  <a:pt x="0" y="915"/>
                  <a:pt x="1528" y="0"/>
                  <a:pt x="3464" y="0"/>
                </a:cubicBezTo>
                <a:cubicBezTo>
                  <a:pt x="13347" y="0"/>
                  <a:pt x="21600" y="4820"/>
                  <a:pt x="21600" y="10739"/>
                </a:cubicBezTo>
                <a:cubicBezTo>
                  <a:pt x="21600" y="16658"/>
                  <a:pt x="13347" y="21600"/>
                  <a:pt x="346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5" name="Shape 3455"/>
          <p:cNvSpPr/>
          <p:nvPr/>
        </p:nvSpPr>
        <p:spPr>
          <a:xfrm>
            <a:off x="15481210" y="8115046"/>
            <a:ext cx="304440" cy="177084"/>
          </a:xfrm>
          <a:custGeom>
            <a:avLst/>
            <a:gdLst/>
            <a:ahLst/>
            <a:cxnLst>
              <a:cxn ang="0">
                <a:pos x="wd2" y="hd2"/>
              </a:cxn>
              <a:cxn ang="5400000">
                <a:pos x="wd2" y="hd2"/>
              </a:cxn>
              <a:cxn ang="10800000">
                <a:pos x="wd2" y="hd2"/>
              </a:cxn>
              <a:cxn ang="16200000">
                <a:pos x="wd2" y="hd2"/>
              </a:cxn>
            </a:cxnLst>
            <a:rect l="0" t="0" r="r" b="b"/>
            <a:pathLst>
              <a:path w="21600" h="21556" extrusionOk="0">
                <a:moveTo>
                  <a:pt x="2761" y="10778"/>
                </a:moveTo>
                <a:lnTo>
                  <a:pt x="10813" y="18240"/>
                </a:lnTo>
                <a:lnTo>
                  <a:pt x="18788" y="10778"/>
                </a:lnTo>
                <a:lnTo>
                  <a:pt x="10813" y="3272"/>
                </a:lnTo>
                <a:lnTo>
                  <a:pt x="2761" y="10778"/>
                </a:lnTo>
                <a:close/>
                <a:moveTo>
                  <a:pt x="10813" y="21556"/>
                </a:moveTo>
                <a:cubicBezTo>
                  <a:pt x="10659" y="21556"/>
                  <a:pt x="10480" y="21469"/>
                  <a:pt x="10378" y="21381"/>
                </a:cubicBezTo>
                <a:lnTo>
                  <a:pt x="486" y="12131"/>
                </a:lnTo>
                <a:cubicBezTo>
                  <a:pt x="153" y="11869"/>
                  <a:pt x="0" y="11301"/>
                  <a:pt x="0" y="10778"/>
                </a:cubicBezTo>
                <a:cubicBezTo>
                  <a:pt x="0" y="10211"/>
                  <a:pt x="153" y="9643"/>
                  <a:pt x="486" y="9381"/>
                </a:cubicBezTo>
                <a:lnTo>
                  <a:pt x="10378" y="131"/>
                </a:lnTo>
                <a:cubicBezTo>
                  <a:pt x="10659" y="-44"/>
                  <a:pt x="10941" y="-44"/>
                  <a:pt x="11222" y="131"/>
                </a:cubicBezTo>
                <a:lnTo>
                  <a:pt x="21114" y="9381"/>
                </a:lnTo>
                <a:cubicBezTo>
                  <a:pt x="21447" y="9643"/>
                  <a:pt x="21600" y="10211"/>
                  <a:pt x="21600" y="10778"/>
                </a:cubicBezTo>
                <a:cubicBezTo>
                  <a:pt x="21600" y="11301"/>
                  <a:pt x="21447" y="11869"/>
                  <a:pt x="21114" y="12131"/>
                </a:cubicBezTo>
                <a:lnTo>
                  <a:pt x="11222" y="21381"/>
                </a:lnTo>
                <a:cubicBezTo>
                  <a:pt x="11068" y="21469"/>
                  <a:pt x="10941" y="21556"/>
                  <a:pt x="10813" y="2155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6" name="Shape 3456"/>
          <p:cNvSpPr/>
          <p:nvPr/>
        </p:nvSpPr>
        <p:spPr>
          <a:xfrm>
            <a:off x="15481210" y="8254558"/>
            <a:ext cx="304440" cy="102656"/>
          </a:xfrm>
          <a:custGeom>
            <a:avLst/>
            <a:gdLst/>
            <a:ahLst/>
            <a:cxnLst>
              <a:cxn ang="0">
                <a:pos x="wd2" y="hd2"/>
              </a:cxn>
              <a:cxn ang="5400000">
                <a:pos x="wd2" y="hd2"/>
              </a:cxn>
              <a:cxn ang="10800000">
                <a:pos x="wd2" y="hd2"/>
              </a:cxn>
              <a:cxn ang="16200000">
                <a:pos x="wd2" y="hd2"/>
              </a:cxn>
            </a:cxnLst>
            <a:rect l="0" t="0" r="r" b="b"/>
            <a:pathLst>
              <a:path w="21600" h="21236" extrusionOk="0">
                <a:moveTo>
                  <a:pt x="10813" y="21236"/>
                </a:moveTo>
                <a:cubicBezTo>
                  <a:pt x="10659" y="21236"/>
                  <a:pt x="10557" y="21086"/>
                  <a:pt x="10429" y="20936"/>
                </a:cubicBezTo>
                <a:lnTo>
                  <a:pt x="486" y="6761"/>
                </a:lnTo>
                <a:cubicBezTo>
                  <a:pt x="204" y="6461"/>
                  <a:pt x="0" y="5486"/>
                  <a:pt x="0" y="4586"/>
                </a:cubicBezTo>
                <a:cubicBezTo>
                  <a:pt x="0" y="3611"/>
                  <a:pt x="102" y="2786"/>
                  <a:pt x="383" y="2186"/>
                </a:cubicBezTo>
                <a:lnTo>
                  <a:pt x="1304" y="461"/>
                </a:lnTo>
                <a:cubicBezTo>
                  <a:pt x="1738" y="-364"/>
                  <a:pt x="2275" y="-64"/>
                  <a:pt x="2531" y="1211"/>
                </a:cubicBezTo>
                <a:cubicBezTo>
                  <a:pt x="2761" y="2036"/>
                  <a:pt x="2761" y="3161"/>
                  <a:pt x="2582" y="3911"/>
                </a:cubicBezTo>
                <a:lnTo>
                  <a:pt x="10813" y="15686"/>
                </a:lnTo>
                <a:lnTo>
                  <a:pt x="19018" y="3911"/>
                </a:lnTo>
                <a:cubicBezTo>
                  <a:pt x="18839" y="3161"/>
                  <a:pt x="18839" y="2036"/>
                  <a:pt x="19069" y="1211"/>
                </a:cubicBezTo>
                <a:cubicBezTo>
                  <a:pt x="19351" y="-64"/>
                  <a:pt x="19887" y="-364"/>
                  <a:pt x="20322" y="461"/>
                </a:cubicBezTo>
                <a:lnTo>
                  <a:pt x="21191" y="2186"/>
                </a:lnTo>
                <a:cubicBezTo>
                  <a:pt x="21447" y="2786"/>
                  <a:pt x="21600" y="3611"/>
                  <a:pt x="21600" y="4586"/>
                </a:cubicBezTo>
                <a:cubicBezTo>
                  <a:pt x="21549" y="5486"/>
                  <a:pt x="21396" y="6461"/>
                  <a:pt x="21063" y="6761"/>
                </a:cubicBezTo>
                <a:lnTo>
                  <a:pt x="11171" y="20936"/>
                </a:lnTo>
                <a:cubicBezTo>
                  <a:pt x="11068" y="21086"/>
                  <a:pt x="10889" y="21236"/>
                  <a:pt x="10813" y="2123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7" name="Shape 3457"/>
          <p:cNvSpPr/>
          <p:nvPr/>
        </p:nvSpPr>
        <p:spPr>
          <a:xfrm>
            <a:off x="15481210" y="8317916"/>
            <a:ext cx="304440" cy="101212"/>
          </a:xfrm>
          <a:custGeom>
            <a:avLst/>
            <a:gdLst/>
            <a:ahLst/>
            <a:cxnLst>
              <a:cxn ang="0">
                <a:pos x="wd2" y="hd2"/>
              </a:cxn>
              <a:cxn ang="5400000">
                <a:pos x="wd2" y="hd2"/>
              </a:cxn>
              <a:cxn ang="10800000">
                <a:pos x="wd2" y="hd2"/>
              </a:cxn>
              <a:cxn ang="16200000">
                <a:pos x="wd2" y="hd2"/>
              </a:cxn>
            </a:cxnLst>
            <a:rect l="0" t="0" r="r" b="b"/>
            <a:pathLst>
              <a:path w="21600" h="21260" extrusionOk="0">
                <a:moveTo>
                  <a:pt x="10813" y="21260"/>
                </a:moveTo>
                <a:cubicBezTo>
                  <a:pt x="10659" y="21260"/>
                  <a:pt x="10557" y="21260"/>
                  <a:pt x="10429" y="21109"/>
                </a:cubicBezTo>
                <a:lnTo>
                  <a:pt x="486" y="6835"/>
                </a:lnTo>
                <a:cubicBezTo>
                  <a:pt x="204" y="6382"/>
                  <a:pt x="0" y="5551"/>
                  <a:pt x="0" y="4569"/>
                </a:cubicBezTo>
                <a:cubicBezTo>
                  <a:pt x="0" y="3663"/>
                  <a:pt x="102" y="2681"/>
                  <a:pt x="383" y="2228"/>
                </a:cubicBezTo>
                <a:lnTo>
                  <a:pt x="1304" y="415"/>
                </a:lnTo>
                <a:cubicBezTo>
                  <a:pt x="1738" y="-340"/>
                  <a:pt x="2275" y="-38"/>
                  <a:pt x="2531" y="1095"/>
                </a:cubicBezTo>
                <a:cubicBezTo>
                  <a:pt x="2761" y="2077"/>
                  <a:pt x="2761" y="2983"/>
                  <a:pt x="2582" y="3814"/>
                </a:cubicBezTo>
                <a:lnTo>
                  <a:pt x="10813" y="15671"/>
                </a:lnTo>
                <a:lnTo>
                  <a:pt x="19018" y="3814"/>
                </a:lnTo>
                <a:cubicBezTo>
                  <a:pt x="18839" y="2983"/>
                  <a:pt x="18839" y="2077"/>
                  <a:pt x="19069" y="1095"/>
                </a:cubicBezTo>
                <a:cubicBezTo>
                  <a:pt x="19351" y="-38"/>
                  <a:pt x="19887" y="-340"/>
                  <a:pt x="20322" y="415"/>
                </a:cubicBezTo>
                <a:lnTo>
                  <a:pt x="21191" y="2228"/>
                </a:lnTo>
                <a:cubicBezTo>
                  <a:pt x="21447" y="2681"/>
                  <a:pt x="21600" y="3663"/>
                  <a:pt x="21600" y="4569"/>
                </a:cubicBezTo>
                <a:cubicBezTo>
                  <a:pt x="21549" y="5551"/>
                  <a:pt x="21396" y="6382"/>
                  <a:pt x="21063" y="6835"/>
                </a:cubicBezTo>
                <a:lnTo>
                  <a:pt x="11171" y="21109"/>
                </a:lnTo>
                <a:cubicBezTo>
                  <a:pt x="11068" y="21260"/>
                  <a:pt x="10889" y="21260"/>
                  <a:pt x="10813" y="212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8" name="Shape 3458"/>
          <p:cNvSpPr/>
          <p:nvPr/>
        </p:nvSpPr>
        <p:spPr>
          <a:xfrm>
            <a:off x="16509910" y="8203586"/>
            <a:ext cx="216434" cy="152042"/>
          </a:xfrm>
          <a:custGeom>
            <a:avLst/>
            <a:gdLst/>
            <a:ahLst/>
            <a:cxnLst>
              <a:cxn ang="0">
                <a:pos x="wd2" y="hd2"/>
              </a:cxn>
              <a:cxn ang="5400000">
                <a:pos x="wd2" y="hd2"/>
              </a:cxn>
              <a:cxn ang="10800000">
                <a:pos x="wd2" y="hd2"/>
              </a:cxn>
              <a:cxn ang="16200000">
                <a:pos x="wd2" y="hd2"/>
              </a:cxn>
            </a:cxnLst>
            <a:rect l="0" t="0" r="r" b="b"/>
            <a:pathLst>
              <a:path w="21531" h="21600" extrusionOk="0">
                <a:moveTo>
                  <a:pt x="16425" y="21600"/>
                </a:moveTo>
                <a:lnTo>
                  <a:pt x="4564" y="21600"/>
                </a:lnTo>
                <a:cubicBezTo>
                  <a:pt x="3882" y="21600"/>
                  <a:pt x="3342" y="20834"/>
                  <a:pt x="3342" y="19762"/>
                </a:cubicBezTo>
                <a:cubicBezTo>
                  <a:pt x="3342" y="18791"/>
                  <a:pt x="3882" y="18026"/>
                  <a:pt x="4564" y="18026"/>
                </a:cubicBezTo>
                <a:lnTo>
                  <a:pt x="15526" y="18026"/>
                </a:lnTo>
                <a:lnTo>
                  <a:pt x="18581" y="3523"/>
                </a:lnTo>
                <a:lnTo>
                  <a:pt x="1294" y="3523"/>
                </a:lnTo>
                <a:cubicBezTo>
                  <a:pt x="539" y="3523"/>
                  <a:pt x="0" y="2809"/>
                  <a:pt x="0" y="1838"/>
                </a:cubicBezTo>
                <a:cubicBezTo>
                  <a:pt x="0" y="715"/>
                  <a:pt x="539" y="0"/>
                  <a:pt x="1294" y="0"/>
                </a:cubicBezTo>
                <a:lnTo>
                  <a:pt x="20306" y="0"/>
                </a:lnTo>
                <a:cubicBezTo>
                  <a:pt x="20701" y="0"/>
                  <a:pt x="21097" y="204"/>
                  <a:pt x="21312" y="715"/>
                </a:cubicBezTo>
                <a:cubicBezTo>
                  <a:pt x="21528" y="1174"/>
                  <a:pt x="21600" y="1685"/>
                  <a:pt x="21456" y="2247"/>
                </a:cubicBezTo>
                <a:lnTo>
                  <a:pt x="17647" y="20323"/>
                </a:lnTo>
                <a:cubicBezTo>
                  <a:pt x="17503" y="21038"/>
                  <a:pt x="17036" y="21600"/>
                  <a:pt x="1642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59" name="Shape 3459"/>
          <p:cNvSpPr/>
          <p:nvPr/>
        </p:nvSpPr>
        <p:spPr>
          <a:xfrm>
            <a:off x="16649611" y="8381386"/>
            <a:ext cx="26619" cy="2661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100"/>
                  <a:pt x="16500" y="0"/>
                  <a:pt x="10800" y="0"/>
                </a:cubicBezTo>
                <a:cubicBezTo>
                  <a:pt x="4800" y="0"/>
                  <a:pt x="0" y="5100"/>
                  <a:pt x="0" y="10800"/>
                </a:cubicBezTo>
                <a:cubicBezTo>
                  <a:pt x="0" y="16500"/>
                  <a:pt x="4800" y="21600"/>
                  <a:pt x="10800" y="21600"/>
                </a:cubicBezTo>
                <a:cubicBezTo>
                  <a:pt x="16500" y="21600"/>
                  <a:pt x="21600" y="16500"/>
                  <a:pt x="21600" y="108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0" name="Shape 3460"/>
          <p:cNvSpPr/>
          <p:nvPr/>
        </p:nvSpPr>
        <p:spPr>
          <a:xfrm>
            <a:off x="16636910" y="8368686"/>
            <a:ext cx="50438" cy="50441"/>
          </a:xfrm>
          <a:custGeom>
            <a:avLst/>
            <a:gdLst/>
            <a:ahLst/>
            <a:cxnLst>
              <a:cxn ang="0">
                <a:pos x="wd2" y="hd2"/>
              </a:cxn>
              <a:cxn ang="5400000">
                <a:pos x="wd2" y="hd2"/>
              </a:cxn>
              <a:cxn ang="10800000">
                <a:pos x="wd2" y="hd2"/>
              </a:cxn>
              <a:cxn ang="16200000">
                <a:pos x="wd2" y="hd2"/>
              </a:cxn>
            </a:cxnLst>
            <a:rect l="0" t="0" r="r" b="b"/>
            <a:pathLst>
              <a:path w="21600" h="21600" extrusionOk="0">
                <a:moveTo>
                  <a:pt x="10878" y="21600"/>
                </a:moveTo>
                <a:cubicBezTo>
                  <a:pt x="4506" y="21600"/>
                  <a:pt x="0" y="16663"/>
                  <a:pt x="0" y="10800"/>
                </a:cubicBezTo>
                <a:cubicBezTo>
                  <a:pt x="0" y="4937"/>
                  <a:pt x="4506" y="0"/>
                  <a:pt x="10878" y="0"/>
                </a:cubicBezTo>
                <a:cubicBezTo>
                  <a:pt x="16783" y="0"/>
                  <a:pt x="21600" y="4937"/>
                  <a:pt x="21600" y="10800"/>
                </a:cubicBezTo>
                <a:cubicBezTo>
                  <a:pt x="21600" y="16663"/>
                  <a:pt x="16783" y="21600"/>
                  <a:pt x="1087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1" name="Shape 3461"/>
          <p:cNvSpPr/>
          <p:nvPr/>
        </p:nvSpPr>
        <p:spPr>
          <a:xfrm>
            <a:off x="16560710" y="8381386"/>
            <a:ext cx="25043" cy="2661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100"/>
                  <a:pt x="16354" y="0"/>
                  <a:pt x="10491" y="0"/>
                </a:cubicBezTo>
                <a:cubicBezTo>
                  <a:pt x="4629" y="0"/>
                  <a:pt x="0" y="5100"/>
                  <a:pt x="0" y="10800"/>
                </a:cubicBezTo>
                <a:cubicBezTo>
                  <a:pt x="0" y="16500"/>
                  <a:pt x="4629" y="21600"/>
                  <a:pt x="10491" y="21600"/>
                </a:cubicBezTo>
                <a:cubicBezTo>
                  <a:pt x="16354" y="21600"/>
                  <a:pt x="21600" y="16500"/>
                  <a:pt x="21600" y="108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2" name="Shape 3462"/>
          <p:cNvSpPr/>
          <p:nvPr/>
        </p:nvSpPr>
        <p:spPr>
          <a:xfrm>
            <a:off x="16548010" y="8368686"/>
            <a:ext cx="50445" cy="50441"/>
          </a:xfrm>
          <a:custGeom>
            <a:avLst/>
            <a:gdLst/>
            <a:ahLst/>
            <a:cxnLst>
              <a:cxn ang="0">
                <a:pos x="wd2" y="hd2"/>
              </a:cxn>
              <a:cxn ang="5400000">
                <a:pos x="wd2" y="hd2"/>
              </a:cxn>
              <a:cxn ang="10800000">
                <a:pos x="wd2" y="hd2"/>
              </a:cxn>
              <a:cxn ang="16200000">
                <a:pos x="wd2" y="hd2"/>
              </a:cxn>
            </a:cxnLst>
            <a:rect l="0" t="0" r="r" b="b"/>
            <a:pathLst>
              <a:path w="21600" h="21600" extrusionOk="0">
                <a:moveTo>
                  <a:pt x="10648" y="21600"/>
                </a:moveTo>
                <a:cubicBezTo>
                  <a:pt x="4868" y="21600"/>
                  <a:pt x="0" y="16663"/>
                  <a:pt x="0" y="10800"/>
                </a:cubicBezTo>
                <a:cubicBezTo>
                  <a:pt x="0" y="4937"/>
                  <a:pt x="4868" y="0"/>
                  <a:pt x="10648" y="0"/>
                </a:cubicBezTo>
                <a:cubicBezTo>
                  <a:pt x="16732" y="0"/>
                  <a:pt x="21600" y="4937"/>
                  <a:pt x="21600" y="10800"/>
                </a:cubicBezTo>
                <a:cubicBezTo>
                  <a:pt x="21600" y="16663"/>
                  <a:pt x="16732" y="21600"/>
                  <a:pt x="1064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3" name="Shape 3463"/>
          <p:cNvSpPr/>
          <p:nvPr/>
        </p:nvSpPr>
        <p:spPr>
          <a:xfrm>
            <a:off x="16421010" y="8114687"/>
            <a:ext cx="147272" cy="240942"/>
          </a:xfrm>
          <a:custGeom>
            <a:avLst/>
            <a:gdLst/>
            <a:ahLst/>
            <a:cxnLst>
              <a:cxn ang="0">
                <a:pos x="wd2" y="hd2"/>
              </a:cxn>
              <a:cxn ang="5400000">
                <a:pos x="wd2" y="hd2"/>
              </a:cxn>
              <a:cxn ang="10800000">
                <a:pos x="wd2" y="hd2"/>
              </a:cxn>
              <a:cxn ang="16200000">
                <a:pos x="wd2" y="hd2"/>
              </a:cxn>
            </a:cxnLst>
            <a:rect l="0" t="0" r="r" b="b"/>
            <a:pathLst>
              <a:path w="21369" h="21600" extrusionOk="0">
                <a:moveTo>
                  <a:pt x="19513" y="21600"/>
                </a:moveTo>
                <a:cubicBezTo>
                  <a:pt x="18730" y="21600"/>
                  <a:pt x="18000" y="21246"/>
                  <a:pt x="17739" y="20795"/>
                </a:cubicBezTo>
                <a:lnTo>
                  <a:pt x="10226" y="3670"/>
                </a:lnTo>
                <a:cubicBezTo>
                  <a:pt x="9913" y="2929"/>
                  <a:pt x="8609" y="2318"/>
                  <a:pt x="7357" y="2318"/>
                </a:cubicBezTo>
                <a:lnTo>
                  <a:pt x="1878" y="2318"/>
                </a:lnTo>
                <a:cubicBezTo>
                  <a:pt x="887" y="2318"/>
                  <a:pt x="0" y="1770"/>
                  <a:pt x="0" y="1159"/>
                </a:cubicBezTo>
                <a:cubicBezTo>
                  <a:pt x="0" y="547"/>
                  <a:pt x="887" y="0"/>
                  <a:pt x="1878" y="0"/>
                </a:cubicBezTo>
                <a:lnTo>
                  <a:pt x="7357" y="0"/>
                </a:lnTo>
                <a:cubicBezTo>
                  <a:pt x="10226" y="0"/>
                  <a:pt x="12991" y="1352"/>
                  <a:pt x="13774" y="3058"/>
                </a:cubicBezTo>
                <a:lnTo>
                  <a:pt x="21287" y="20151"/>
                </a:lnTo>
                <a:cubicBezTo>
                  <a:pt x="21600" y="20795"/>
                  <a:pt x="20974" y="21407"/>
                  <a:pt x="20087" y="21536"/>
                </a:cubicBezTo>
                <a:cubicBezTo>
                  <a:pt x="19878" y="21600"/>
                  <a:pt x="19722" y="21600"/>
                  <a:pt x="1951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4" name="Shape 3464"/>
          <p:cNvSpPr/>
          <p:nvPr/>
        </p:nvSpPr>
        <p:spPr>
          <a:xfrm>
            <a:off x="17487309" y="8141441"/>
            <a:ext cx="152862" cy="89006"/>
          </a:xfrm>
          <a:custGeom>
            <a:avLst/>
            <a:gdLst/>
            <a:ahLst/>
            <a:cxnLst>
              <a:cxn ang="0">
                <a:pos x="wd2" y="hd2"/>
              </a:cxn>
              <a:cxn ang="5400000">
                <a:pos x="wd2" y="hd2"/>
              </a:cxn>
              <a:cxn ang="10800000">
                <a:pos x="wd2" y="hd2"/>
              </a:cxn>
              <a:cxn ang="16200000">
                <a:pos x="wd2" y="hd2"/>
              </a:cxn>
            </a:cxnLst>
            <a:rect l="0" t="0" r="r" b="b"/>
            <a:pathLst>
              <a:path w="21273" h="20962" extrusionOk="0">
                <a:moveTo>
                  <a:pt x="19536" y="20856"/>
                </a:moveTo>
                <a:cubicBezTo>
                  <a:pt x="19032" y="20856"/>
                  <a:pt x="18579" y="20686"/>
                  <a:pt x="18277" y="20005"/>
                </a:cubicBezTo>
                <a:lnTo>
                  <a:pt x="10573" y="7250"/>
                </a:lnTo>
                <a:lnTo>
                  <a:pt x="3021" y="20005"/>
                </a:lnTo>
                <a:cubicBezTo>
                  <a:pt x="2266" y="21281"/>
                  <a:pt x="1208" y="21281"/>
                  <a:pt x="453" y="20005"/>
                </a:cubicBezTo>
                <a:cubicBezTo>
                  <a:pt x="-151" y="18900"/>
                  <a:pt x="-151" y="16944"/>
                  <a:pt x="453" y="15838"/>
                </a:cubicBezTo>
                <a:lnTo>
                  <a:pt x="9315" y="957"/>
                </a:lnTo>
                <a:cubicBezTo>
                  <a:pt x="10070" y="-319"/>
                  <a:pt x="11127" y="-319"/>
                  <a:pt x="11883" y="957"/>
                </a:cubicBezTo>
                <a:lnTo>
                  <a:pt x="20744" y="15838"/>
                </a:lnTo>
                <a:cubicBezTo>
                  <a:pt x="21449" y="16944"/>
                  <a:pt x="21449" y="18900"/>
                  <a:pt x="20744" y="20005"/>
                </a:cubicBezTo>
                <a:cubicBezTo>
                  <a:pt x="20392" y="20686"/>
                  <a:pt x="19989" y="20856"/>
                  <a:pt x="19536" y="2085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5" name="Shape 3465"/>
          <p:cNvSpPr/>
          <p:nvPr/>
        </p:nvSpPr>
        <p:spPr>
          <a:xfrm>
            <a:off x="17448122" y="8203586"/>
            <a:ext cx="216676" cy="152042"/>
          </a:xfrm>
          <a:custGeom>
            <a:avLst/>
            <a:gdLst/>
            <a:ahLst/>
            <a:cxnLst>
              <a:cxn ang="0">
                <a:pos x="wd2" y="hd2"/>
              </a:cxn>
              <a:cxn ang="5400000">
                <a:pos x="wd2" y="hd2"/>
              </a:cxn>
              <a:cxn ang="10800000">
                <a:pos x="wd2" y="hd2"/>
              </a:cxn>
              <a:cxn ang="16200000">
                <a:pos x="wd2" y="hd2"/>
              </a:cxn>
            </a:cxnLst>
            <a:rect l="0" t="0" r="r" b="b"/>
            <a:pathLst>
              <a:path w="21555" h="21600" extrusionOk="0">
                <a:moveTo>
                  <a:pt x="16497" y="21600"/>
                </a:moveTo>
                <a:lnTo>
                  <a:pt x="4636" y="21600"/>
                </a:lnTo>
                <a:cubicBezTo>
                  <a:pt x="3882" y="21600"/>
                  <a:pt x="3342" y="20834"/>
                  <a:pt x="3342" y="19762"/>
                </a:cubicBezTo>
                <a:cubicBezTo>
                  <a:pt x="3342" y="18791"/>
                  <a:pt x="3882" y="18026"/>
                  <a:pt x="4636" y="18026"/>
                </a:cubicBezTo>
                <a:lnTo>
                  <a:pt x="15526" y="18026"/>
                </a:lnTo>
                <a:lnTo>
                  <a:pt x="18545" y="3523"/>
                </a:lnTo>
                <a:lnTo>
                  <a:pt x="1294" y="3523"/>
                </a:lnTo>
                <a:cubicBezTo>
                  <a:pt x="611" y="3523"/>
                  <a:pt x="0" y="2809"/>
                  <a:pt x="0" y="1838"/>
                </a:cubicBezTo>
                <a:cubicBezTo>
                  <a:pt x="0" y="715"/>
                  <a:pt x="611" y="0"/>
                  <a:pt x="1294" y="0"/>
                </a:cubicBezTo>
                <a:lnTo>
                  <a:pt x="20306" y="0"/>
                </a:lnTo>
                <a:cubicBezTo>
                  <a:pt x="20701" y="0"/>
                  <a:pt x="21061" y="204"/>
                  <a:pt x="21312" y="715"/>
                </a:cubicBezTo>
                <a:cubicBezTo>
                  <a:pt x="21528" y="1174"/>
                  <a:pt x="21600" y="1685"/>
                  <a:pt x="21528" y="2247"/>
                </a:cubicBezTo>
                <a:lnTo>
                  <a:pt x="17647" y="20323"/>
                </a:lnTo>
                <a:cubicBezTo>
                  <a:pt x="17503" y="21038"/>
                  <a:pt x="17036" y="21600"/>
                  <a:pt x="1649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6" name="Shape 3466"/>
          <p:cNvSpPr/>
          <p:nvPr/>
        </p:nvSpPr>
        <p:spPr>
          <a:xfrm>
            <a:off x="17589410" y="8381386"/>
            <a:ext cx="25043" cy="2661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100"/>
                  <a:pt x="16354" y="0"/>
                  <a:pt x="10491" y="0"/>
                </a:cubicBezTo>
                <a:cubicBezTo>
                  <a:pt x="4629" y="0"/>
                  <a:pt x="0" y="5100"/>
                  <a:pt x="0" y="10800"/>
                </a:cubicBezTo>
                <a:cubicBezTo>
                  <a:pt x="0" y="16500"/>
                  <a:pt x="4629" y="21600"/>
                  <a:pt x="10491" y="21600"/>
                </a:cubicBezTo>
                <a:cubicBezTo>
                  <a:pt x="16354" y="21600"/>
                  <a:pt x="21600" y="16500"/>
                  <a:pt x="21600" y="108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7" name="Shape 3467"/>
          <p:cNvSpPr/>
          <p:nvPr/>
        </p:nvSpPr>
        <p:spPr>
          <a:xfrm>
            <a:off x="17576710" y="8368686"/>
            <a:ext cx="50445" cy="50441"/>
          </a:xfrm>
          <a:custGeom>
            <a:avLst/>
            <a:gdLst/>
            <a:ahLst/>
            <a:cxnLst>
              <a:cxn ang="0">
                <a:pos x="wd2" y="hd2"/>
              </a:cxn>
              <a:cxn ang="5400000">
                <a:pos x="wd2" y="hd2"/>
              </a:cxn>
              <a:cxn ang="10800000">
                <a:pos x="wd2" y="hd2"/>
              </a:cxn>
              <a:cxn ang="16200000">
                <a:pos x="wd2" y="hd2"/>
              </a:cxn>
            </a:cxnLst>
            <a:rect l="0" t="0" r="r" b="b"/>
            <a:pathLst>
              <a:path w="21600" h="21600" extrusionOk="0">
                <a:moveTo>
                  <a:pt x="10648" y="21600"/>
                </a:moveTo>
                <a:cubicBezTo>
                  <a:pt x="4868" y="21600"/>
                  <a:pt x="0" y="16663"/>
                  <a:pt x="0" y="10800"/>
                </a:cubicBezTo>
                <a:cubicBezTo>
                  <a:pt x="0" y="4937"/>
                  <a:pt x="4868" y="0"/>
                  <a:pt x="10648" y="0"/>
                </a:cubicBezTo>
                <a:cubicBezTo>
                  <a:pt x="16885" y="0"/>
                  <a:pt x="21600" y="4937"/>
                  <a:pt x="21600" y="10800"/>
                </a:cubicBezTo>
                <a:cubicBezTo>
                  <a:pt x="21600" y="16663"/>
                  <a:pt x="16885" y="21600"/>
                  <a:pt x="1064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8" name="Shape 3468"/>
          <p:cNvSpPr/>
          <p:nvPr/>
        </p:nvSpPr>
        <p:spPr>
          <a:xfrm>
            <a:off x="17500510" y="8381386"/>
            <a:ext cx="25043" cy="2661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100"/>
                  <a:pt x="16971" y="0"/>
                  <a:pt x="11109" y="0"/>
                </a:cubicBezTo>
                <a:cubicBezTo>
                  <a:pt x="4629" y="0"/>
                  <a:pt x="0" y="5100"/>
                  <a:pt x="0" y="10800"/>
                </a:cubicBezTo>
                <a:cubicBezTo>
                  <a:pt x="0" y="16500"/>
                  <a:pt x="4629" y="21600"/>
                  <a:pt x="11109" y="21600"/>
                </a:cubicBezTo>
                <a:cubicBezTo>
                  <a:pt x="16971" y="21600"/>
                  <a:pt x="21600" y="16500"/>
                  <a:pt x="21600" y="108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69" name="Shape 3469"/>
          <p:cNvSpPr/>
          <p:nvPr/>
        </p:nvSpPr>
        <p:spPr>
          <a:xfrm>
            <a:off x="17487810" y="8368686"/>
            <a:ext cx="50445" cy="50441"/>
          </a:xfrm>
          <a:custGeom>
            <a:avLst/>
            <a:gdLst/>
            <a:ahLst/>
            <a:cxnLst>
              <a:cxn ang="0">
                <a:pos x="wd2" y="hd2"/>
              </a:cxn>
              <a:cxn ang="5400000">
                <a:pos x="wd2" y="hd2"/>
              </a:cxn>
              <a:cxn ang="10800000">
                <a:pos x="wd2" y="hd2"/>
              </a:cxn>
              <a:cxn ang="16200000">
                <a:pos x="wd2" y="hd2"/>
              </a:cxn>
            </a:cxnLst>
            <a:rect l="0" t="0" r="r" b="b"/>
            <a:pathLst>
              <a:path w="21600" h="21600" extrusionOk="0">
                <a:moveTo>
                  <a:pt x="10952" y="21600"/>
                </a:moveTo>
                <a:cubicBezTo>
                  <a:pt x="4868" y="21600"/>
                  <a:pt x="0" y="16663"/>
                  <a:pt x="0" y="10800"/>
                </a:cubicBezTo>
                <a:cubicBezTo>
                  <a:pt x="0" y="4937"/>
                  <a:pt x="4868" y="0"/>
                  <a:pt x="10952" y="0"/>
                </a:cubicBezTo>
                <a:cubicBezTo>
                  <a:pt x="16732" y="0"/>
                  <a:pt x="21600" y="4937"/>
                  <a:pt x="21600" y="10800"/>
                </a:cubicBezTo>
                <a:cubicBezTo>
                  <a:pt x="21600" y="16663"/>
                  <a:pt x="16732" y="21600"/>
                  <a:pt x="109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0" name="Shape 3470"/>
          <p:cNvSpPr/>
          <p:nvPr/>
        </p:nvSpPr>
        <p:spPr>
          <a:xfrm>
            <a:off x="17360810" y="8114687"/>
            <a:ext cx="147738" cy="240942"/>
          </a:xfrm>
          <a:custGeom>
            <a:avLst/>
            <a:gdLst/>
            <a:ahLst/>
            <a:cxnLst>
              <a:cxn ang="0">
                <a:pos x="wd2" y="hd2"/>
              </a:cxn>
              <a:cxn ang="5400000">
                <a:pos x="wd2" y="hd2"/>
              </a:cxn>
              <a:cxn ang="10800000">
                <a:pos x="wd2" y="hd2"/>
              </a:cxn>
              <a:cxn ang="16200000">
                <a:pos x="wd2" y="hd2"/>
              </a:cxn>
            </a:cxnLst>
            <a:rect l="0" t="0" r="r" b="b"/>
            <a:pathLst>
              <a:path w="21436" h="21600" extrusionOk="0">
                <a:moveTo>
                  <a:pt x="19613" y="21600"/>
                </a:moveTo>
                <a:cubicBezTo>
                  <a:pt x="18723" y="21600"/>
                  <a:pt x="17939" y="21246"/>
                  <a:pt x="17730" y="20795"/>
                </a:cubicBezTo>
                <a:lnTo>
                  <a:pt x="10199" y="3670"/>
                </a:lnTo>
                <a:cubicBezTo>
                  <a:pt x="9885" y="2929"/>
                  <a:pt x="8525" y="2318"/>
                  <a:pt x="7322" y="2318"/>
                </a:cubicBezTo>
                <a:lnTo>
                  <a:pt x="1778" y="2318"/>
                </a:lnTo>
                <a:cubicBezTo>
                  <a:pt x="785" y="2318"/>
                  <a:pt x="0" y="1770"/>
                  <a:pt x="0" y="1159"/>
                </a:cubicBezTo>
                <a:cubicBezTo>
                  <a:pt x="0" y="547"/>
                  <a:pt x="785" y="0"/>
                  <a:pt x="1778" y="0"/>
                </a:cubicBezTo>
                <a:lnTo>
                  <a:pt x="7322" y="0"/>
                </a:lnTo>
                <a:cubicBezTo>
                  <a:pt x="10199" y="0"/>
                  <a:pt x="13075" y="1352"/>
                  <a:pt x="13755" y="3058"/>
                </a:cubicBezTo>
                <a:lnTo>
                  <a:pt x="21391" y="20151"/>
                </a:lnTo>
                <a:cubicBezTo>
                  <a:pt x="21600" y="20795"/>
                  <a:pt x="21077" y="21407"/>
                  <a:pt x="20083" y="21536"/>
                </a:cubicBezTo>
                <a:cubicBezTo>
                  <a:pt x="19822" y="21600"/>
                  <a:pt x="19717" y="21600"/>
                  <a:pt x="1961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1" name="Shape 3471"/>
          <p:cNvSpPr/>
          <p:nvPr/>
        </p:nvSpPr>
        <p:spPr>
          <a:xfrm>
            <a:off x="15481814" y="9181486"/>
            <a:ext cx="303837" cy="304442"/>
          </a:xfrm>
          <a:custGeom>
            <a:avLst/>
            <a:gdLst/>
            <a:ahLst/>
            <a:cxnLst>
              <a:cxn ang="0">
                <a:pos x="wd2" y="hd2"/>
              </a:cxn>
              <a:cxn ang="5400000">
                <a:pos x="wd2" y="hd2"/>
              </a:cxn>
              <a:cxn ang="10800000">
                <a:pos x="wd2" y="hd2"/>
              </a:cxn>
              <a:cxn ang="16200000">
                <a:pos x="wd2" y="hd2"/>
              </a:cxn>
            </a:cxnLst>
            <a:rect l="0" t="0" r="r" b="b"/>
            <a:pathLst>
              <a:path w="21225" h="21600" extrusionOk="0">
                <a:moveTo>
                  <a:pt x="16779" y="1836"/>
                </a:moveTo>
                <a:cubicBezTo>
                  <a:pt x="15222" y="1836"/>
                  <a:pt x="11656" y="3902"/>
                  <a:pt x="7813" y="7829"/>
                </a:cubicBezTo>
                <a:cubicBezTo>
                  <a:pt x="5628" y="10048"/>
                  <a:pt x="3819" y="12368"/>
                  <a:pt x="2765" y="14306"/>
                </a:cubicBezTo>
                <a:cubicBezTo>
                  <a:pt x="1584" y="16525"/>
                  <a:pt x="1760" y="17341"/>
                  <a:pt x="1860" y="17443"/>
                </a:cubicBezTo>
                <a:lnTo>
                  <a:pt x="4045" y="19432"/>
                </a:lnTo>
                <a:lnTo>
                  <a:pt x="6909" y="16092"/>
                </a:lnTo>
                <a:lnTo>
                  <a:pt x="5427" y="13006"/>
                </a:lnTo>
                <a:cubicBezTo>
                  <a:pt x="5201" y="12700"/>
                  <a:pt x="5301" y="12266"/>
                  <a:pt x="5578" y="11986"/>
                </a:cubicBezTo>
                <a:lnTo>
                  <a:pt x="11731" y="5687"/>
                </a:lnTo>
                <a:cubicBezTo>
                  <a:pt x="12032" y="5406"/>
                  <a:pt x="12409" y="5355"/>
                  <a:pt x="12786" y="5508"/>
                </a:cubicBezTo>
                <a:lnTo>
                  <a:pt x="15750" y="7013"/>
                </a:lnTo>
                <a:lnTo>
                  <a:pt x="19115" y="4157"/>
                </a:lnTo>
                <a:lnTo>
                  <a:pt x="17131" y="1964"/>
                </a:lnTo>
                <a:cubicBezTo>
                  <a:pt x="17081" y="1836"/>
                  <a:pt x="16930" y="1836"/>
                  <a:pt x="16779" y="1836"/>
                </a:cubicBezTo>
                <a:close/>
                <a:moveTo>
                  <a:pt x="4146" y="21600"/>
                </a:moveTo>
                <a:cubicBezTo>
                  <a:pt x="3920" y="21600"/>
                  <a:pt x="3719" y="21549"/>
                  <a:pt x="3568" y="21396"/>
                </a:cubicBezTo>
                <a:lnTo>
                  <a:pt x="630" y="18795"/>
                </a:lnTo>
                <a:cubicBezTo>
                  <a:pt x="-375" y="17775"/>
                  <a:pt x="-174" y="15990"/>
                  <a:pt x="1207" y="13439"/>
                </a:cubicBezTo>
                <a:cubicBezTo>
                  <a:pt x="2388" y="11348"/>
                  <a:pt x="4246" y="8926"/>
                  <a:pt x="6532" y="6605"/>
                </a:cubicBezTo>
                <a:cubicBezTo>
                  <a:pt x="10475" y="2601"/>
                  <a:pt x="14494" y="0"/>
                  <a:pt x="16779" y="0"/>
                </a:cubicBezTo>
                <a:cubicBezTo>
                  <a:pt x="17633" y="0"/>
                  <a:pt x="18111" y="332"/>
                  <a:pt x="18362" y="663"/>
                </a:cubicBezTo>
                <a:lnTo>
                  <a:pt x="21024" y="3621"/>
                </a:lnTo>
                <a:cubicBezTo>
                  <a:pt x="21175" y="3774"/>
                  <a:pt x="21225" y="4055"/>
                  <a:pt x="21225" y="4284"/>
                </a:cubicBezTo>
                <a:cubicBezTo>
                  <a:pt x="21225" y="4539"/>
                  <a:pt x="21125" y="4769"/>
                  <a:pt x="20924" y="4922"/>
                </a:cubicBezTo>
                <a:lnTo>
                  <a:pt x="16503" y="8798"/>
                </a:lnTo>
                <a:cubicBezTo>
                  <a:pt x="16227" y="9028"/>
                  <a:pt x="15825" y="9079"/>
                  <a:pt x="15498" y="8926"/>
                </a:cubicBezTo>
                <a:lnTo>
                  <a:pt x="12510" y="7396"/>
                </a:lnTo>
                <a:lnTo>
                  <a:pt x="7285" y="12802"/>
                </a:lnTo>
                <a:lnTo>
                  <a:pt x="8767" y="15811"/>
                </a:lnTo>
                <a:cubicBezTo>
                  <a:pt x="8918" y="16143"/>
                  <a:pt x="8868" y="16525"/>
                  <a:pt x="8667" y="16806"/>
                </a:cubicBezTo>
                <a:lnTo>
                  <a:pt x="4824" y="21319"/>
                </a:lnTo>
                <a:cubicBezTo>
                  <a:pt x="4673" y="21498"/>
                  <a:pt x="4472" y="21600"/>
                  <a:pt x="4196" y="21600"/>
                </a:cubicBezTo>
                <a:lnTo>
                  <a:pt x="4146" y="2160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2" name="Shape 3472"/>
          <p:cNvSpPr/>
          <p:nvPr/>
        </p:nvSpPr>
        <p:spPr>
          <a:xfrm>
            <a:off x="14541870" y="9181486"/>
            <a:ext cx="305008" cy="304442"/>
          </a:xfrm>
          <a:custGeom>
            <a:avLst/>
            <a:gdLst/>
            <a:ahLst/>
            <a:cxnLst>
              <a:cxn ang="0">
                <a:pos x="wd2" y="hd2"/>
              </a:cxn>
              <a:cxn ang="5400000">
                <a:pos x="wd2" y="hd2"/>
              </a:cxn>
              <a:cxn ang="10800000">
                <a:pos x="wd2" y="hd2"/>
              </a:cxn>
              <a:cxn ang="16200000">
                <a:pos x="wd2" y="hd2"/>
              </a:cxn>
            </a:cxnLst>
            <a:rect l="0" t="0" r="r" b="b"/>
            <a:pathLst>
              <a:path w="20168" h="21600" extrusionOk="0">
                <a:moveTo>
                  <a:pt x="3850" y="2219"/>
                </a:moveTo>
                <a:lnTo>
                  <a:pt x="1728" y="4208"/>
                </a:lnTo>
                <a:cubicBezTo>
                  <a:pt x="1275" y="4692"/>
                  <a:pt x="2539" y="8594"/>
                  <a:pt x="7331" y="13669"/>
                </a:cubicBezTo>
                <a:cubicBezTo>
                  <a:pt x="11002" y="17647"/>
                  <a:pt x="14555" y="19815"/>
                  <a:pt x="15961" y="19815"/>
                </a:cubicBezTo>
                <a:cubicBezTo>
                  <a:pt x="16152" y="19815"/>
                  <a:pt x="16271" y="19764"/>
                  <a:pt x="16271" y="19764"/>
                </a:cubicBezTo>
                <a:lnTo>
                  <a:pt x="18131" y="17494"/>
                </a:lnTo>
                <a:lnTo>
                  <a:pt x="15008" y="14587"/>
                </a:lnTo>
                <a:lnTo>
                  <a:pt x="12123" y="16143"/>
                </a:lnTo>
                <a:cubicBezTo>
                  <a:pt x="11813" y="16321"/>
                  <a:pt x="11408" y="16245"/>
                  <a:pt x="11169" y="15939"/>
                </a:cubicBezTo>
                <a:lnTo>
                  <a:pt x="5257" y="9665"/>
                </a:lnTo>
                <a:cubicBezTo>
                  <a:pt x="5018" y="9410"/>
                  <a:pt x="4947" y="8977"/>
                  <a:pt x="5114" y="8645"/>
                </a:cubicBezTo>
                <a:lnTo>
                  <a:pt x="6568" y="5559"/>
                </a:lnTo>
                <a:lnTo>
                  <a:pt x="3850" y="2219"/>
                </a:lnTo>
                <a:close/>
                <a:moveTo>
                  <a:pt x="15961" y="21600"/>
                </a:moveTo>
                <a:cubicBezTo>
                  <a:pt x="13792" y="21600"/>
                  <a:pt x="9858" y="18948"/>
                  <a:pt x="6115" y="14970"/>
                </a:cubicBezTo>
                <a:cubicBezTo>
                  <a:pt x="2086" y="10634"/>
                  <a:pt x="-1395" y="5024"/>
                  <a:pt x="560" y="2933"/>
                </a:cubicBezTo>
                <a:lnTo>
                  <a:pt x="3349" y="281"/>
                </a:lnTo>
                <a:cubicBezTo>
                  <a:pt x="3540" y="128"/>
                  <a:pt x="3755" y="0"/>
                  <a:pt x="3945" y="0"/>
                </a:cubicBezTo>
                <a:cubicBezTo>
                  <a:pt x="4208" y="51"/>
                  <a:pt x="4398" y="179"/>
                  <a:pt x="4565" y="332"/>
                </a:cubicBezTo>
                <a:lnTo>
                  <a:pt x="8189" y="4820"/>
                </a:lnTo>
                <a:cubicBezTo>
                  <a:pt x="8428" y="5075"/>
                  <a:pt x="8428" y="5508"/>
                  <a:pt x="8284" y="5840"/>
                </a:cubicBezTo>
                <a:lnTo>
                  <a:pt x="6878" y="8849"/>
                </a:lnTo>
                <a:lnTo>
                  <a:pt x="11932" y="14204"/>
                </a:lnTo>
                <a:lnTo>
                  <a:pt x="14745" y="12700"/>
                </a:lnTo>
                <a:cubicBezTo>
                  <a:pt x="15055" y="12521"/>
                  <a:pt x="15413" y="12572"/>
                  <a:pt x="15651" y="12853"/>
                </a:cubicBezTo>
                <a:lnTo>
                  <a:pt x="19895" y="16729"/>
                </a:lnTo>
                <a:cubicBezTo>
                  <a:pt x="20038" y="16857"/>
                  <a:pt x="20157" y="17112"/>
                  <a:pt x="20157" y="17341"/>
                </a:cubicBezTo>
                <a:cubicBezTo>
                  <a:pt x="20205" y="17545"/>
                  <a:pt x="20086" y="17826"/>
                  <a:pt x="19943" y="17979"/>
                </a:cubicBezTo>
                <a:lnTo>
                  <a:pt x="17511" y="20962"/>
                </a:lnTo>
                <a:cubicBezTo>
                  <a:pt x="17225" y="21268"/>
                  <a:pt x="16772" y="21600"/>
                  <a:pt x="15961"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3" name="Shape 3473"/>
          <p:cNvSpPr/>
          <p:nvPr/>
        </p:nvSpPr>
        <p:spPr>
          <a:xfrm>
            <a:off x="14719210" y="9219587"/>
            <a:ext cx="88544" cy="88544"/>
          </a:xfrm>
          <a:custGeom>
            <a:avLst/>
            <a:gdLst/>
            <a:ahLst/>
            <a:cxnLst>
              <a:cxn ang="0">
                <a:pos x="wd2" y="hd2"/>
              </a:cxn>
              <a:cxn ang="5400000">
                <a:pos x="wd2" y="hd2"/>
              </a:cxn>
              <a:cxn ang="10800000">
                <a:pos x="wd2" y="hd2"/>
              </a:cxn>
              <a:cxn ang="16200000">
                <a:pos x="wd2" y="hd2"/>
              </a:cxn>
            </a:cxnLst>
            <a:rect l="0" t="0" r="r" b="b"/>
            <a:pathLst>
              <a:path w="21600" h="21600" extrusionOk="0">
                <a:moveTo>
                  <a:pt x="18465" y="21600"/>
                </a:moveTo>
                <a:lnTo>
                  <a:pt x="3135" y="21600"/>
                </a:lnTo>
                <a:cubicBezTo>
                  <a:pt x="1306" y="21600"/>
                  <a:pt x="0" y="20294"/>
                  <a:pt x="0" y="18465"/>
                </a:cubicBezTo>
                <a:lnTo>
                  <a:pt x="0" y="3135"/>
                </a:lnTo>
                <a:cubicBezTo>
                  <a:pt x="0" y="1481"/>
                  <a:pt x="1306" y="0"/>
                  <a:pt x="3135" y="0"/>
                </a:cubicBezTo>
                <a:cubicBezTo>
                  <a:pt x="4790" y="0"/>
                  <a:pt x="6097" y="1481"/>
                  <a:pt x="6097" y="3135"/>
                </a:cubicBezTo>
                <a:lnTo>
                  <a:pt x="6097" y="15503"/>
                </a:lnTo>
                <a:lnTo>
                  <a:pt x="18465" y="15503"/>
                </a:lnTo>
                <a:cubicBezTo>
                  <a:pt x="20119" y="15503"/>
                  <a:pt x="21600" y="16810"/>
                  <a:pt x="21600" y="18465"/>
                </a:cubicBezTo>
                <a:cubicBezTo>
                  <a:pt x="21600" y="20294"/>
                  <a:pt x="20119" y="21600"/>
                  <a:pt x="1846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4" name="Shape 3474"/>
          <p:cNvSpPr/>
          <p:nvPr/>
        </p:nvSpPr>
        <p:spPr>
          <a:xfrm>
            <a:off x="14718975" y="9182657"/>
            <a:ext cx="127292" cy="127058"/>
          </a:xfrm>
          <a:custGeom>
            <a:avLst/>
            <a:gdLst/>
            <a:ahLst/>
            <a:cxnLst>
              <a:cxn ang="0">
                <a:pos x="wd2" y="hd2"/>
              </a:cxn>
              <a:cxn ang="5400000">
                <a:pos x="wd2" y="hd2"/>
              </a:cxn>
              <a:cxn ang="10800000">
                <a:pos x="wd2" y="hd2"/>
              </a:cxn>
              <a:cxn ang="16200000">
                <a:pos x="wd2" y="hd2"/>
              </a:cxn>
            </a:cxnLst>
            <a:rect l="0" t="0" r="r" b="b"/>
            <a:pathLst>
              <a:path w="21180" h="21403" extrusionOk="0">
                <a:moveTo>
                  <a:pt x="2175" y="21403"/>
                </a:moveTo>
                <a:cubicBezTo>
                  <a:pt x="1575" y="21403"/>
                  <a:pt x="1035" y="21160"/>
                  <a:pt x="675" y="20736"/>
                </a:cubicBezTo>
                <a:cubicBezTo>
                  <a:pt x="-225" y="20007"/>
                  <a:pt x="-225" y="18551"/>
                  <a:pt x="675" y="17823"/>
                </a:cubicBezTo>
                <a:lnTo>
                  <a:pt x="17535" y="592"/>
                </a:lnTo>
                <a:cubicBezTo>
                  <a:pt x="18435" y="-197"/>
                  <a:pt x="19695" y="-197"/>
                  <a:pt x="20595" y="592"/>
                </a:cubicBezTo>
                <a:cubicBezTo>
                  <a:pt x="21375" y="1502"/>
                  <a:pt x="21375" y="2776"/>
                  <a:pt x="20595" y="3686"/>
                </a:cubicBezTo>
                <a:lnTo>
                  <a:pt x="3555" y="20736"/>
                </a:lnTo>
                <a:cubicBezTo>
                  <a:pt x="3195" y="21160"/>
                  <a:pt x="2715" y="21403"/>
                  <a:pt x="2175" y="214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5" name="Shape 3475"/>
          <p:cNvSpPr/>
          <p:nvPr/>
        </p:nvSpPr>
        <p:spPr>
          <a:xfrm>
            <a:off x="13601574" y="9181486"/>
            <a:ext cx="304477" cy="304442"/>
          </a:xfrm>
          <a:custGeom>
            <a:avLst/>
            <a:gdLst/>
            <a:ahLst/>
            <a:cxnLst>
              <a:cxn ang="0">
                <a:pos x="wd2" y="hd2"/>
              </a:cxn>
              <a:cxn ang="5400000">
                <a:pos x="wd2" y="hd2"/>
              </a:cxn>
              <a:cxn ang="10800000">
                <a:pos x="wd2" y="hd2"/>
              </a:cxn>
              <a:cxn ang="16200000">
                <a:pos x="wd2" y="hd2"/>
              </a:cxn>
            </a:cxnLst>
            <a:rect l="0" t="0" r="r" b="b"/>
            <a:pathLst>
              <a:path w="20231" h="21600" extrusionOk="0">
                <a:moveTo>
                  <a:pt x="3840" y="2219"/>
                </a:moveTo>
                <a:lnTo>
                  <a:pt x="1761" y="4208"/>
                </a:lnTo>
                <a:cubicBezTo>
                  <a:pt x="1259" y="4692"/>
                  <a:pt x="2573" y="8594"/>
                  <a:pt x="7328" y="13669"/>
                </a:cubicBezTo>
                <a:cubicBezTo>
                  <a:pt x="11080" y="17647"/>
                  <a:pt x="14616" y="19815"/>
                  <a:pt x="16026" y="19815"/>
                </a:cubicBezTo>
                <a:cubicBezTo>
                  <a:pt x="16241" y="19815"/>
                  <a:pt x="16336" y="19764"/>
                  <a:pt x="16336" y="19764"/>
                </a:cubicBezTo>
                <a:lnTo>
                  <a:pt x="18200" y="17494"/>
                </a:lnTo>
                <a:lnTo>
                  <a:pt x="15070" y="14587"/>
                </a:lnTo>
                <a:lnTo>
                  <a:pt x="12179" y="16143"/>
                </a:lnTo>
                <a:cubicBezTo>
                  <a:pt x="11892" y="16321"/>
                  <a:pt x="11486" y="16245"/>
                  <a:pt x="11223" y="15939"/>
                </a:cubicBezTo>
                <a:lnTo>
                  <a:pt x="5297" y="9665"/>
                </a:lnTo>
                <a:cubicBezTo>
                  <a:pt x="5058" y="9410"/>
                  <a:pt x="5011" y="8977"/>
                  <a:pt x="5154" y="8645"/>
                </a:cubicBezTo>
                <a:lnTo>
                  <a:pt x="6564" y="5559"/>
                </a:lnTo>
                <a:lnTo>
                  <a:pt x="3840" y="2219"/>
                </a:lnTo>
                <a:close/>
                <a:moveTo>
                  <a:pt x="16026" y="21600"/>
                </a:moveTo>
                <a:cubicBezTo>
                  <a:pt x="13851" y="21600"/>
                  <a:pt x="9861" y="18948"/>
                  <a:pt x="6158" y="14970"/>
                </a:cubicBezTo>
                <a:cubicBezTo>
                  <a:pt x="2072" y="10634"/>
                  <a:pt x="-1369" y="5024"/>
                  <a:pt x="543" y="2933"/>
                </a:cubicBezTo>
                <a:lnTo>
                  <a:pt x="3386" y="281"/>
                </a:lnTo>
                <a:cubicBezTo>
                  <a:pt x="3529" y="128"/>
                  <a:pt x="3792" y="0"/>
                  <a:pt x="3983" y="0"/>
                </a:cubicBezTo>
                <a:cubicBezTo>
                  <a:pt x="4198" y="51"/>
                  <a:pt x="4437" y="179"/>
                  <a:pt x="4604" y="332"/>
                </a:cubicBezTo>
                <a:lnTo>
                  <a:pt x="8236" y="4820"/>
                </a:lnTo>
                <a:cubicBezTo>
                  <a:pt x="8451" y="5075"/>
                  <a:pt x="8499" y="5508"/>
                  <a:pt x="8332" y="5840"/>
                </a:cubicBezTo>
                <a:lnTo>
                  <a:pt x="6922" y="8849"/>
                </a:lnTo>
                <a:lnTo>
                  <a:pt x="11988" y="14204"/>
                </a:lnTo>
                <a:lnTo>
                  <a:pt x="14807" y="12700"/>
                </a:lnTo>
                <a:cubicBezTo>
                  <a:pt x="15118" y="12521"/>
                  <a:pt x="15476" y="12572"/>
                  <a:pt x="15715" y="12853"/>
                </a:cubicBezTo>
                <a:lnTo>
                  <a:pt x="19920" y="16729"/>
                </a:lnTo>
                <a:cubicBezTo>
                  <a:pt x="20135" y="16857"/>
                  <a:pt x="20231" y="17112"/>
                  <a:pt x="20231" y="17341"/>
                </a:cubicBezTo>
                <a:cubicBezTo>
                  <a:pt x="20231" y="17545"/>
                  <a:pt x="20183" y="17826"/>
                  <a:pt x="20016" y="17979"/>
                </a:cubicBezTo>
                <a:lnTo>
                  <a:pt x="17603" y="20962"/>
                </a:lnTo>
                <a:cubicBezTo>
                  <a:pt x="17292" y="21268"/>
                  <a:pt x="16790" y="21600"/>
                  <a:pt x="16026"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6" name="Shape 3476"/>
          <p:cNvSpPr/>
          <p:nvPr/>
        </p:nvSpPr>
        <p:spPr>
          <a:xfrm>
            <a:off x="13817510" y="9181486"/>
            <a:ext cx="88541" cy="88544"/>
          </a:xfrm>
          <a:custGeom>
            <a:avLst/>
            <a:gdLst/>
            <a:ahLst/>
            <a:cxnLst>
              <a:cxn ang="0">
                <a:pos x="wd2" y="hd2"/>
              </a:cxn>
              <a:cxn ang="5400000">
                <a:pos x="wd2" y="hd2"/>
              </a:cxn>
              <a:cxn ang="10800000">
                <a:pos x="wd2" y="hd2"/>
              </a:cxn>
              <a:cxn ang="16200000">
                <a:pos x="wd2" y="hd2"/>
              </a:cxn>
            </a:cxnLst>
            <a:rect l="0" t="0" r="r" b="b"/>
            <a:pathLst>
              <a:path w="21600" h="21600" extrusionOk="0">
                <a:moveTo>
                  <a:pt x="18615" y="21600"/>
                </a:moveTo>
                <a:cubicBezTo>
                  <a:pt x="16771" y="21600"/>
                  <a:pt x="15454" y="20294"/>
                  <a:pt x="15454" y="18465"/>
                </a:cubicBezTo>
                <a:lnTo>
                  <a:pt x="15454" y="6271"/>
                </a:lnTo>
                <a:lnTo>
                  <a:pt x="2985" y="6271"/>
                </a:lnTo>
                <a:cubicBezTo>
                  <a:pt x="1317" y="6271"/>
                  <a:pt x="0" y="4790"/>
                  <a:pt x="0" y="3135"/>
                </a:cubicBezTo>
                <a:cubicBezTo>
                  <a:pt x="0" y="1481"/>
                  <a:pt x="1317" y="0"/>
                  <a:pt x="2985" y="0"/>
                </a:cubicBezTo>
                <a:lnTo>
                  <a:pt x="18615" y="0"/>
                </a:lnTo>
                <a:cubicBezTo>
                  <a:pt x="20283" y="0"/>
                  <a:pt x="21600" y="1481"/>
                  <a:pt x="21600" y="3135"/>
                </a:cubicBezTo>
                <a:lnTo>
                  <a:pt x="21600" y="18465"/>
                </a:lnTo>
                <a:cubicBezTo>
                  <a:pt x="21600" y="20294"/>
                  <a:pt x="20283" y="21600"/>
                  <a:pt x="1861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7" name="Shape 3477"/>
          <p:cNvSpPr/>
          <p:nvPr/>
        </p:nvSpPr>
        <p:spPr>
          <a:xfrm>
            <a:off x="13778994" y="9182657"/>
            <a:ext cx="127291" cy="127058"/>
          </a:xfrm>
          <a:custGeom>
            <a:avLst/>
            <a:gdLst/>
            <a:ahLst/>
            <a:cxnLst>
              <a:cxn ang="0">
                <a:pos x="wd2" y="hd2"/>
              </a:cxn>
              <a:cxn ang="5400000">
                <a:pos x="wd2" y="hd2"/>
              </a:cxn>
              <a:cxn ang="10800000">
                <a:pos x="wd2" y="hd2"/>
              </a:cxn>
              <a:cxn ang="16200000">
                <a:pos x="wd2" y="hd2"/>
              </a:cxn>
            </a:cxnLst>
            <a:rect l="0" t="0" r="r" b="b"/>
            <a:pathLst>
              <a:path w="21180" h="21403" extrusionOk="0">
                <a:moveTo>
                  <a:pt x="2085" y="21403"/>
                </a:moveTo>
                <a:cubicBezTo>
                  <a:pt x="1605" y="21403"/>
                  <a:pt x="1065" y="21160"/>
                  <a:pt x="585" y="20736"/>
                </a:cubicBezTo>
                <a:cubicBezTo>
                  <a:pt x="-195" y="20007"/>
                  <a:pt x="-195" y="18551"/>
                  <a:pt x="585" y="17823"/>
                </a:cubicBezTo>
                <a:lnTo>
                  <a:pt x="17565" y="592"/>
                </a:lnTo>
                <a:cubicBezTo>
                  <a:pt x="18345" y="-197"/>
                  <a:pt x="19725" y="-197"/>
                  <a:pt x="20505" y="592"/>
                </a:cubicBezTo>
                <a:cubicBezTo>
                  <a:pt x="21405" y="1502"/>
                  <a:pt x="21405" y="2776"/>
                  <a:pt x="20505" y="3686"/>
                </a:cubicBezTo>
                <a:lnTo>
                  <a:pt x="3645" y="20736"/>
                </a:lnTo>
                <a:cubicBezTo>
                  <a:pt x="3225" y="21160"/>
                  <a:pt x="2625" y="21403"/>
                  <a:pt x="2085" y="214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8" name="Shape 3478"/>
          <p:cNvSpPr/>
          <p:nvPr/>
        </p:nvSpPr>
        <p:spPr>
          <a:xfrm>
            <a:off x="16522611" y="9220548"/>
            <a:ext cx="101242" cy="101866"/>
          </a:xfrm>
          <a:custGeom>
            <a:avLst/>
            <a:gdLst/>
            <a:ahLst/>
            <a:cxnLst>
              <a:cxn ang="0">
                <a:pos x="wd2" y="hd2"/>
              </a:cxn>
              <a:cxn ang="5400000">
                <a:pos x="wd2" y="hd2"/>
              </a:cxn>
              <a:cxn ang="10800000">
                <a:pos x="wd2" y="hd2"/>
              </a:cxn>
              <a:cxn ang="16200000">
                <a:pos x="wd2" y="hd2"/>
              </a:cxn>
            </a:cxnLst>
            <a:rect l="0" t="0" r="r" b="b"/>
            <a:pathLst>
              <a:path w="21600" h="21398" extrusionOk="0">
                <a:moveTo>
                  <a:pt x="5362" y="15960"/>
                </a:moveTo>
                <a:lnTo>
                  <a:pt x="12332" y="15960"/>
                </a:lnTo>
                <a:lnTo>
                  <a:pt x="5362" y="9088"/>
                </a:lnTo>
                <a:lnTo>
                  <a:pt x="5362" y="15960"/>
                </a:lnTo>
                <a:close/>
                <a:moveTo>
                  <a:pt x="18996" y="21398"/>
                </a:moveTo>
                <a:lnTo>
                  <a:pt x="2604" y="21398"/>
                </a:lnTo>
                <a:cubicBezTo>
                  <a:pt x="1149" y="21398"/>
                  <a:pt x="0" y="20114"/>
                  <a:pt x="0" y="18679"/>
                </a:cubicBezTo>
                <a:lnTo>
                  <a:pt x="0" y="2668"/>
                </a:lnTo>
                <a:cubicBezTo>
                  <a:pt x="0" y="1535"/>
                  <a:pt x="689" y="629"/>
                  <a:pt x="1609" y="251"/>
                </a:cubicBezTo>
                <a:cubicBezTo>
                  <a:pt x="2604" y="-202"/>
                  <a:pt x="3753" y="-51"/>
                  <a:pt x="4519" y="780"/>
                </a:cubicBezTo>
                <a:lnTo>
                  <a:pt x="20451" y="16413"/>
                </a:lnTo>
                <a:cubicBezTo>
                  <a:pt x="21064" y="16942"/>
                  <a:pt x="21600" y="17697"/>
                  <a:pt x="21600" y="18679"/>
                </a:cubicBezTo>
                <a:cubicBezTo>
                  <a:pt x="21600" y="20114"/>
                  <a:pt x="20451" y="21398"/>
                  <a:pt x="18996" y="2139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79" name="Shape 3479"/>
          <p:cNvSpPr/>
          <p:nvPr/>
        </p:nvSpPr>
        <p:spPr>
          <a:xfrm>
            <a:off x="16624211" y="9182535"/>
            <a:ext cx="101243" cy="101780"/>
          </a:xfrm>
          <a:custGeom>
            <a:avLst/>
            <a:gdLst/>
            <a:ahLst/>
            <a:cxnLst>
              <a:cxn ang="0">
                <a:pos x="wd2" y="hd2"/>
              </a:cxn>
              <a:cxn ang="5400000">
                <a:pos x="wd2" y="hd2"/>
              </a:cxn>
              <a:cxn ang="10800000">
                <a:pos x="wd2" y="hd2"/>
              </a:cxn>
              <a:cxn ang="16200000">
                <a:pos x="wd2" y="hd2"/>
              </a:cxn>
            </a:cxnLst>
            <a:rect l="0" t="0" r="r" b="b"/>
            <a:pathLst>
              <a:path w="21600" h="21380" extrusionOk="0">
                <a:moveTo>
                  <a:pt x="5343" y="15942"/>
                </a:moveTo>
                <a:lnTo>
                  <a:pt x="12288" y="15942"/>
                </a:lnTo>
                <a:lnTo>
                  <a:pt x="5343" y="9070"/>
                </a:lnTo>
                <a:lnTo>
                  <a:pt x="5343" y="15942"/>
                </a:lnTo>
                <a:close/>
                <a:moveTo>
                  <a:pt x="18852" y="21380"/>
                </a:moveTo>
                <a:lnTo>
                  <a:pt x="2748" y="21380"/>
                </a:lnTo>
                <a:cubicBezTo>
                  <a:pt x="1145" y="21380"/>
                  <a:pt x="0" y="20096"/>
                  <a:pt x="0" y="18661"/>
                </a:cubicBezTo>
                <a:lnTo>
                  <a:pt x="0" y="2650"/>
                </a:lnTo>
                <a:cubicBezTo>
                  <a:pt x="0" y="1517"/>
                  <a:pt x="611" y="611"/>
                  <a:pt x="1603" y="309"/>
                </a:cubicBezTo>
                <a:cubicBezTo>
                  <a:pt x="2595" y="-220"/>
                  <a:pt x="3893" y="-69"/>
                  <a:pt x="4503" y="762"/>
                </a:cubicBezTo>
                <a:lnTo>
                  <a:pt x="20531" y="16395"/>
                </a:lnTo>
                <a:cubicBezTo>
                  <a:pt x="21142" y="16924"/>
                  <a:pt x="21600" y="17679"/>
                  <a:pt x="21600" y="18661"/>
                </a:cubicBezTo>
                <a:cubicBezTo>
                  <a:pt x="21600" y="20096"/>
                  <a:pt x="20302" y="21380"/>
                  <a:pt x="18852" y="2138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0" name="Shape 3480"/>
          <p:cNvSpPr/>
          <p:nvPr/>
        </p:nvSpPr>
        <p:spPr>
          <a:xfrm>
            <a:off x="16421010" y="9219587"/>
            <a:ext cx="202842" cy="266342"/>
          </a:xfrm>
          <a:custGeom>
            <a:avLst/>
            <a:gdLst/>
            <a:ahLst/>
            <a:cxnLst>
              <a:cxn ang="0">
                <a:pos x="wd2" y="hd2"/>
              </a:cxn>
              <a:cxn ang="5400000">
                <a:pos x="wd2" y="hd2"/>
              </a:cxn>
              <a:cxn ang="10800000">
                <a:pos x="wd2" y="hd2"/>
              </a:cxn>
              <a:cxn ang="16200000">
                <a:pos x="wd2" y="hd2"/>
              </a:cxn>
            </a:cxnLst>
            <a:rect l="0" t="0" r="r" b="b"/>
            <a:pathLst>
              <a:path w="21600" h="21600" extrusionOk="0">
                <a:moveTo>
                  <a:pt x="18924" y="21600"/>
                </a:moveTo>
                <a:lnTo>
                  <a:pt x="2753" y="21600"/>
                </a:lnTo>
                <a:cubicBezTo>
                  <a:pt x="1185" y="21600"/>
                  <a:pt x="0" y="20667"/>
                  <a:pt x="0" y="19560"/>
                </a:cubicBezTo>
                <a:lnTo>
                  <a:pt x="0" y="2099"/>
                </a:lnTo>
                <a:cubicBezTo>
                  <a:pt x="0" y="933"/>
                  <a:pt x="1185" y="0"/>
                  <a:pt x="2753" y="0"/>
                </a:cubicBezTo>
                <a:lnTo>
                  <a:pt x="12119" y="0"/>
                </a:lnTo>
                <a:cubicBezTo>
                  <a:pt x="12845" y="0"/>
                  <a:pt x="13495" y="496"/>
                  <a:pt x="13495" y="1049"/>
                </a:cubicBezTo>
                <a:cubicBezTo>
                  <a:pt x="13495" y="1603"/>
                  <a:pt x="12845" y="2099"/>
                  <a:pt x="12119" y="2099"/>
                </a:cubicBezTo>
                <a:lnTo>
                  <a:pt x="2753" y="2099"/>
                </a:lnTo>
                <a:lnTo>
                  <a:pt x="2753" y="19560"/>
                </a:lnTo>
                <a:lnTo>
                  <a:pt x="18924" y="19560"/>
                </a:lnTo>
                <a:lnTo>
                  <a:pt x="18924" y="7229"/>
                </a:lnTo>
                <a:cubicBezTo>
                  <a:pt x="18924" y="6675"/>
                  <a:pt x="19497" y="6180"/>
                  <a:pt x="20224" y="6180"/>
                </a:cubicBezTo>
                <a:cubicBezTo>
                  <a:pt x="20950" y="6180"/>
                  <a:pt x="21600" y="6675"/>
                  <a:pt x="21600" y="7229"/>
                </a:cubicBezTo>
                <a:lnTo>
                  <a:pt x="21600" y="19560"/>
                </a:lnTo>
                <a:cubicBezTo>
                  <a:pt x="21600" y="20667"/>
                  <a:pt x="20377" y="21600"/>
                  <a:pt x="189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1" name="Shape 3481"/>
          <p:cNvSpPr/>
          <p:nvPr/>
        </p:nvSpPr>
        <p:spPr>
          <a:xfrm>
            <a:off x="16636910" y="9257686"/>
            <a:ext cx="88539" cy="190142"/>
          </a:xfrm>
          <a:custGeom>
            <a:avLst/>
            <a:gdLst/>
            <a:ahLst/>
            <a:cxnLst>
              <a:cxn ang="0">
                <a:pos x="wd2" y="hd2"/>
              </a:cxn>
              <a:cxn ang="5400000">
                <a:pos x="wd2" y="hd2"/>
              </a:cxn>
              <a:cxn ang="10800000">
                <a:pos x="wd2" y="hd2"/>
              </a:cxn>
              <a:cxn ang="16200000">
                <a:pos x="wd2" y="hd2"/>
              </a:cxn>
            </a:cxnLst>
            <a:rect l="0" t="0" r="r" b="b"/>
            <a:pathLst>
              <a:path w="21600" h="21600" extrusionOk="0">
                <a:moveTo>
                  <a:pt x="15429" y="21600"/>
                </a:moveTo>
                <a:lnTo>
                  <a:pt x="2998" y="21600"/>
                </a:lnTo>
                <a:cubicBezTo>
                  <a:pt x="1322" y="21600"/>
                  <a:pt x="0" y="20988"/>
                  <a:pt x="0" y="20212"/>
                </a:cubicBezTo>
                <a:cubicBezTo>
                  <a:pt x="0" y="19354"/>
                  <a:pt x="1322" y="18742"/>
                  <a:pt x="2998" y="18742"/>
                </a:cubicBezTo>
                <a:lnTo>
                  <a:pt x="15429" y="18742"/>
                </a:lnTo>
                <a:lnTo>
                  <a:pt x="15429" y="1470"/>
                </a:lnTo>
                <a:cubicBezTo>
                  <a:pt x="15429" y="694"/>
                  <a:pt x="16751" y="0"/>
                  <a:pt x="18602" y="0"/>
                </a:cubicBezTo>
                <a:cubicBezTo>
                  <a:pt x="20278" y="0"/>
                  <a:pt x="21600" y="694"/>
                  <a:pt x="21600" y="1470"/>
                </a:cubicBezTo>
                <a:lnTo>
                  <a:pt x="21600" y="18742"/>
                </a:lnTo>
                <a:cubicBezTo>
                  <a:pt x="21600" y="20293"/>
                  <a:pt x="18779" y="21600"/>
                  <a:pt x="1542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2" name="Shape 3482"/>
          <p:cNvSpPr/>
          <p:nvPr/>
        </p:nvSpPr>
        <p:spPr>
          <a:xfrm>
            <a:off x="16522611" y="9181486"/>
            <a:ext cx="126641" cy="26619"/>
          </a:xfrm>
          <a:custGeom>
            <a:avLst/>
            <a:gdLst/>
            <a:ahLst/>
            <a:cxnLst>
              <a:cxn ang="0">
                <a:pos x="wd2" y="hd2"/>
              </a:cxn>
              <a:cxn ang="5400000">
                <a:pos x="wd2" y="hd2"/>
              </a:cxn>
              <a:cxn ang="10800000">
                <a:pos x="wd2" y="hd2"/>
              </a:cxn>
              <a:cxn ang="16200000">
                <a:pos x="wd2" y="hd2"/>
              </a:cxn>
            </a:cxnLst>
            <a:rect l="0" t="0" r="r" b="b"/>
            <a:pathLst>
              <a:path w="21600" h="21600" extrusionOk="0">
                <a:moveTo>
                  <a:pt x="19514" y="21600"/>
                </a:moveTo>
                <a:lnTo>
                  <a:pt x="2086" y="21600"/>
                </a:lnTo>
                <a:cubicBezTo>
                  <a:pt x="920" y="21600"/>
                  <a:pt x="0" y="16500"/>
                  <a:pt x="0" y="10800"/>
                </a:cubicBezTo>
                <a:cubicBezTo>
                  <a:pt x="0" y="5100"/>
                  <a:pt x="920" y="0"/>
                  <a:pt x="2086" y="0"/>
                </a:cubicBezTo>
                <a:lnTo>
                  <a:pt x="19514" y="0"/>
                </a:lnTo>
                <a:cubicBezTo>
                  <a:pt x="20680" y="0"/>
                  <a:pt x="21600" y="5100"/>
                  <a:pt x="21600" y="10800"/>
                </a:cubicBezTo>
                <a:cubicBezTo>
                  <a:pt x="21600" y="16500"/>
                  <a:pt x="20680" y="21600"/>
                  <a:pt x="1951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3" name="Shape 3483"/>
          <p:cNvSpPr/>
          <p:nvPr/>
        </p:nvSpPr>
        <p:spPr>
          <a:xfrm>
            <a:off x="17360810" y="9206886"/>
            <a:ext cx="304441" cy="253641"/>
          </a:xfrm>
          <a:custGeom>
            <a:avLst/>
            <a:gdLst/>
            <a:ahLst/>
            <a:cxnLst>
              <a:cxn ang="0">
                <a:pos x="wd2" y="hd2"/>
              </a:cxn>
              <a:cxn ang="5400000">
                <a:pos x="wd2" y="hd2"/>
              </a:cxn>
              <a:cxn ang="10800000">
                <a:pos x="wd2" y="hd2"/>
              </a:cxn>
              <a:cxn ang="16200000">
                <a:pos x="wd2" y="hd2"/>
              </a:cxn>
            </a:cxnLst>
            <a:rect l="0" t="0" r="r" b="b"/>
            <a:pathLst>
              <a:path w="21600" h="21600" extrusionOk="0">
                <a:moveTo>
                  <a:pt x="19764" y="21600"/>
                </a:moveTo>
                <a:lnTo>
                  <a:pt x="1785" y="21600"/>
                </a:lnTo>
                <a:cubicBezTo>
                  <a:pt x="765" y="21600"/>
                  <a:pt x="0" y="20620"/>
                  <a:pt x="0" y="19455"/>
                </a:cubicBezTo>
                <a:lnTo>
                  <a:pt x="0" y="2145"/>
                </a:lnTo>
                <a:cubicBezTo>
                  <a:pt x="0" y="980"/>
                  <a:pt x="765" y="0"/>
                  <a:pt x="1785" y="0"/>
                </a:cubicBezTo>
                <a:lnTo>
                  <a:pt x="8110" y="0"/>
                </a:lnTo>
                <a:cubicBezTo>
                  <a:pt x="8594" y="0"/>
                  <a:pt x="8977" y="460"/>
                  <a:pt x="8977" y="1042"/>
                </a:cubicBezTo>
                <a:cubicBezTo>
                  <a:pt x="8977" y="1685"/>
                  <a:pt x="8594" y="2145"/>
                  <a:pt x="8110" y="2145"/>
                </a:cubicBezTo>
                <a:lnTo>
                  <a:pt x="1785" y="2145"/>
                </a:lnTo>
                <a:lnTo>
                  <a:pt x="1785" y="19455"/>
                </a:lnTo>
                <a:lnTo>
                  <a:pt x="19764" y="19455"/>
                </a:lnTo>
                <a:lnTo>
                  <a:pt x="19764" y="4289"/>
                </a:lnTo>
                <a:lnTo>
                  <a:pt x="10813" y="4289"/>
                </a:lnTo>
                <a:cubicBezTo>
                  <a:pt x="10277" y="4289"/>
                  <a:pt x="9895" y="3830"/>
                  <a:pt x="9895" y="3248"/>
                </a:cubicBezTo>
                <a:cubicBezTo>
                  <a:pt x="9895" y="2604"/>
                  <a:pt x="10277" y="2145"/>
                  <a:pt x="10813" y="2145"/>
                </a:cubicBezTo>
                <a:lnTo>
                  <a:pt x="19764" y="2145"/>
                </a:lnTo>
                <a:cubicBezTo>
                  <a:pt x="20784" y="2145"/>
                  <a:pt x="21600" y="3125"/>
                  <a:pt x="21600" y="4289"/>
                </a:cubicBezTo>
                <a:lnTo>
                  <a:pt x="21600" y="19455"/>
                </a:lnTo>
                <a:cubicBezTo>
                  <a:pt x="21600" y="20620"/>
                  <a:pt x="20784" y="21600"/>
                  <a:pt x="1976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4" name="Shape 3484"/>
          <p:cNvSpPr/>
          <p:nvPr/>
        </p:nvSpPr>
        <p:spPr>
          <a:xfrm>
            <a:off x="17462425" y="9207027"/>
            <a:ext cx="62626" cy="50304"/>
          </a:xfrm>
          <a:custGeom>
            <a:avLst/>
            <a:gdLst/>
            <a:ahLst/>
            <a:cxnLst>
              <a:cxn ang="0">
                <a:pos x="wd2" y="hd2"/>
              </a:cxn>
              <a:cxn ang="5400000">
                <a:pos x="wd2" y="hd2"/>
              </a:cxn>
              <a:cxn ang="10800000">
                <a:pos x="wd2" y="hd2"/>
              </a:cxn>
              <a:cxn ang="16200000">
                <a:pos x="wd2" y="hd2"/>
              </a:cxn>
            </a:cxnLst>
            <a:rect l="0" t="0" r="r" b="b"/>
            <a:pathLst>
              <a:path w="20397" h="20883" extrusionOk="0">
                <a:moveTo>
                  <a:pt x="16433" y="20883"/>
                </a:moveTo>
                <a:cubicBezTo>
                  <a:pt x="15388" y="20883"/>
                  <a:pt x="14691" y="20587"/>
                  <a:pt x="13994" y="20291"/>
                </a:cubicBezTo>
                <a:lnTo>
                  <a:pt x="1684" y="9639"/>
                </a:lnTo>
                <a:cubicBezTo>
                  <a:pt x="-57" y="8012"/>
                  <a:pt x="-522" y="4905"/>
                  <a:pt x="639" y="2390"/>
                </a:cubicBezTo>
                <a:cubicBezTo>
                  <a:pt x="1917" y="-125"/>
                  <a:pt x="4355" y="-717"/>
                  <a:pt x="6330" y="910"/>
                </a:cubicBezTo>
                <a:lnTo>
                  <a:pt x="18639" y="11415"/>
                </a:lnTo>
                <a:cubicBezTo>
                  <a:pt x="20381" y="13042"/>
                  <a:pt x="21078" y="16149"/>
                  <a:pt x="19568" y="18664"/>
                </a:cubicBezTo>
                <a:cubicBezTo>
                  <a:pt x="18872" y="20291"/>
                  <a:pt x="17594" y="20883"/>
                  <a:pt x="16433" y="2088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5" name="Shape 3485"/>
          <p:cNvSpPr/>
          <p:nvPr/>
        </p:nvSpPr>
        <p:spPr>
          <a:xfrm>
            <a:off x="17360810" y="9283086"/>
            <a:ext cx="304441" cy="25044"/>
          </a:xfrm>
          <a:custGeom>
            <a:avLst/>
            <a:gdLst/>
            <a:ahLst/>
            <a:cxnLst>
              <a:cxn ang="0">
                <a:pos x="wd2" y="hd2"/>
              </a:cxn>
              <a:cxn ang="5400000">
                <a:pos x="wd2" y="hd2"/>
              </a:cxn>
              <a:cxn ang="10800000">
                <a:pos x="wd2" y="hd2"/>
              </a:cxn>
              <a:cxn ang="16200000">
                <a:pos x="wd2" y="hd2"/>
              </a:cxn>
            </a:cxnLst>
            <a:rect l="0" t="0" r="r" b="b"/>
            <a:pathLst>
              <a:path w="21600" h="21600" extrusionOk="0">
                <a:moveTo>
                  <a:pt x="20682" y="21600"/>
                </a:moveTo>
                <a:lnTo>
                  <a:pt x="867" y="21600"/>
                </a:lnTo>
                <a:cubicBezTo>
                  <a:pt x="383" y="21600"/>
                  <a:pt x="0" y="16971"/>
                  <a:pt x="0" y="10491"/>
                </a:cubicBezTo>
                <a:cubicBezTo>
                  <a:pt x="0" y="4629"/>
                  <a:pt x="383" y="0"/>
                  <a:pt x="867" y="0"/>
                </a:cubicBezTo>
                <a:lnTo>
                  <a:pt x="20682" y="0"/>
                </a:lnTo>
                <a:cubicBezTo>
                  <a:pt x="21166" y="0"/>
                  <a:pt x="21600" y="4629"/>
                  <a:pt x="21600" y="10491"/>
                </a:cubicBezTo>
                <a:cubicBezTo>
                  <a:pt x="21600" y="16971"/>
                  <a:pt x="21166" y="21600"/>
                  <a:pt x="2068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6" name="Shape 3486"/>
          <p:cNvSpPr/>
          <p:nvPr/>
        </p:nvSpPr>
        <p:spPr>
          <a:xfrm>
            <a:off x="13652410" y="10121048"/>
            <a:ext cx="202842" cy="304680"/>
          </a:xfrm>
          <a:custGeom>
            <a:avLst/>
            <a:gdLst/>
            <a:ahLst/>
            <a:cxnLst>
              <a:cxn ang="0">
                <a:pos x="wd2" y="hd2"/>
              </a:cxn>
              <a:cxn ang="5400000">
                <a:pos x="wd2" y="hd2"/>
              </a:cxn>
              <a:cxn ang="10800000">
                <a:pos x="wd2" y="hd2"/>
              </a:cxn>
              <a:cxn ang="16200000">
                <a:pos x="wd2" y="hd2"/>
              </a:cxn>
            </a:cxnLst>
            <a:rect l="0" t="0" r="r" b="b"/>
            <a:pathLst>
              <a:path w="21600" h="21505" extrusionOk="0">
                <a:moveTo>
                  <a:pt x="10743" y="2266"/>
                </a:moveTo>
                <a:cubicBezTo>
                  <a:pt x="8411" y="4271"/>
                  <a:pt x="2676" y="9474"/>
                  <a:pt x="2676" y="14195"/>
                </a:cubicBezTo>
                <a:cubicBezTo>
                  <a:pt x="2676" y="17215"/>
                  <a:pt x="6308" y="19678"/>
                  <a:pt x="10743" y="19678"/>
                </a:cubicBezTo>
                <a:cubicBezTo>
                  <a:pt x="15216" y="19678"/>
                  <a:pt x="18847" y="17215"/>
                  <a:pt x="18847" y="14195"/>
                </a:cubicBezTo>
                <a:cubicBezTo>
                  <a:pt x="18847" y="9474"/>
                  <a:pt x="13113" y="4271"/>
                  <a:pt x="10743" y="2266"/>
                </a:cubicBezTo>
                <a:close/>
                <a:moveTo>
                  <a:pt x="10743" y="21505"/>
                </a:moveTo>
                <a:cubicBezTo>
                  <a:pt x="4855" y="21505"/>
                  <a:pt x="0" y="18231"/>
                  <a:pt x="0" y="14195"/>
                </a:cubicBezTo>
                <a:cubicBezTo>
                  <a:pt x="0" y="7545"/>
                  <a:pt x="9366" y="616"/>
                  <a:pt x="9787" y="286"/>
                </a:cubicBezTo>
                <a:cubicBezTo>
                  <a:pt x="10284" y="-95"/>
                  <a:pt x="11240" y="-95"/>
                  <a:pt x="11813" y="286"/>
                </a:cubicBezTo>
                <a:cubicBezTo>
                  <a:pt x="12234" y="616"/>
                  <a:pt x="21600" y="7545"/>
                  <a:pt x="21600" y="14195"/>
                </a:cubicBezTo>
                <a:cubicBezTo>
                  <a:pt x="21600" y="18231"/>
                  <a:pt x="16745" y="21505"/>
                  <a:pt x="10743" y="2150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7" name="Shape 3487"/>
          <p:cNvSpPr/>
          <p:nvPr/>
        </p:nvSpPr>
        <p:spPr>
          <a:xfrm>
            <a:off x="14541410" y="10286386"/>
            <a:ext cx="75843" cy="126642"/>
          </a:xfrm>
          <a:custGeom>
            <a:avLst/>
            <a:gdLst/>
            <a:ahLst/>
            <a:cxnLst>
              <a:cxn ang="0">
                <a:pos x="wd2" y="hd2"/>
              </a:cxn>
              <a:cxn ang="5400000">
                <a:pos x="wd2" y="hd2"/>
              </a:cxn>
              <a:cxn ang="10800000">
                <a:pos x="wd2" y="hd2"/>
              </a:cxn>
              <a:cxn ang="16200000">
                <a:pos x="wd2" y="hd2"/>
              </a:cxn>
            </a:cxnLst>
            <a:rect l="0" t="0" r="r" b="b"/>
            <a:pathLst>
              <a:path w="21600" h="21600" extrusionOk="0">
                <a:moveTo>
                  <a:pt x="7132" y="4344"/>
                </a:moveTo>
                <a:lnTo>
                  <a:pt x="7132" y="17317"/>
                </a:lnTo>
                <a:lnTo>
                  <a:pt x="14264" y="17317"/>
                </a:lnTo>
                <a:lnTo>
                  <a:pt x="14264" y="4344"/>
                </a:lnTo>
                <a:lnTo>
                  <a:pt x="7132" y="4344"/>
                </a:lnTo>
                <a:close/>
                <a:moveTo>
                  <a:pt x="14264" y="17317"/>
                </a:moveTo>
                <a:lnTo>
                  <a:pt x="14264" y="19397"/>
                </a:lnTo>
                <a:lnTo>
                  <a:pt x="14264" y="17317"/>
                </a:lnTo>
                <a:close/>
                <a:moveTo>
                  <a:pt x="14264" y="21600"/>
                </a:moveTo>
                <a:lnTo>
                  <a:pt x="7132" y="21600"/>
                </a:lnTo>
                <a:cubicBezTo>
                  <a:pt x="3057" y="21600"/>
                  <a:pt x="0" y="19642"/>
                  <a:pt x="0" y="17317"/>
                </a:cubicBezTo>
                <a:lnTo>
                  <a:pt x="0" y="4344"/>
                </a:lnTo>
                <a:cubicBezTo>
                  <a:pt x="0" y="1897"/>
                  <a:pt x="3057" y="0"/>
                  <a:pt x="7132" y="0"/>
                </a:cubicBezTo>
                <a:lnTo>
                  <a:pt x="14264" y="0"/>
                </a:lnTo>
                <a:cubicBezTo>
                  <a:pt x="18340" y="0"/>
                  <a:pt x="21600" y="1897"/>
                  <a:pt x="21600" y="4344"/>
                </a:cubicBezTo>
                <a:lnTo>
                  <a:pt x="21600" y="17317"/>
                </a:lnTo>
                <a:cubicBezTo>
                  <a:pt x="21600" y="19642"/>
                  <a:pt x="18340" y="21600"/>
                  <a:pt x="1426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8" name="Shape 3488"/>
          <p:cNvSpPr/>
          <p:nvPr/>
        </p:nvSpPr>
        <p:spPr>
          <a:xfrm>
            <a:off x="14541410" y="10275273"/>
            <a:ext cx="25043" cy="50438"/>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19424"/>
                  <a:pt x="0" y="16317"/>
                </a:cubicBezTo>
                <a:lnTo>
                  <a:pt x="0" y="5283"/>
                </a:lnTo>
                <a:cubicBezTo>
                  <a:pt x="0" y="2176"/>
                  <a:pt x="4629" y="0"/>
                  <a:pt x="10491" y="0"/>
                </a:cubicBezTo>
                <a:cubicBezTo>
                  <a:pt x="16354" y="0"/>
                  <a:pt x="21600" y="2176"/>
                  <a:pt x="21600" y="5283"/>
                </a:cubicBezTo>
                <a:lnTo>
                  <a:pt x="21600" y="16317"/>
                </a:lnTo>
                <a:cubicBezTo>
                  <a:pt x="21600" y="19424"/>
                  <a:pt x="16354"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89" name="Shape 3489"/>
          <p:cNvSpPr/>
          <p:nvPr/>
        </p:nvSpPr>
        <p:spPr>
          <a:xfrm>
            <a:off x="14541410" y="10133986"/>
            <a:ext cx="304441" cy="164742"/>
          </a:xfrm>
          <a:custGeom>
            <a:avLst/>
            <a:gdLst/>
            <a:ahLst/>
            <a:cxnLst>
              <a:cxn ang="0">
                <a:pos x="wd2" y="hd2"/>
              </a:cxn>
              <a:cxn ang="5400000">
                <a:pos x="wd2" y="hd2"/>
              </a:cxn>
              <a:cxn ang="10800000">
                <a:pos x="wd2" y="hd2"/>
              </a:cxn>
              <a:cxn ang="16200000">
                <a:pos x="wd2" y="hd2"/>
              </a:cxn>
            </a:cxnLst>
            <a:rect l="0" t="0" r="r" b="b"/>
            <a:pathLst>
              <a:path w="21600" h="21600" extrusionOk="0">
                <a:moveTo>
                  <a:pt x="20682" y="21600"/>
                </a:moveTo>
                <a:cubicBezTo>
                  <a:pt x="20197" y="21600"/>
                  <a:pt x="19764" y="20941"/>
                  <a:pt x="19764" y="19953"/>
                </a:cubicBezTo>
                <a:cubicBezTo>
                  <a:pt x="19764" y="10776"/>
                  <a:pt x="15709" y="3388"/>
                  <a:pt x="10787" y="3388"/>
                </a:cubicBezTo>
                <a:cubicBezTo>
                  <a:pt x="5840" y="3388"/>
                  <a:pt x="1785" y="10776"/>
                  <a:pt x="1785" y="19953"/>
                </a:cubicBezTo>
                <a:cubicBezTo>
                  <a:pt x="1785" y="20941"/>
                  <a:pt x="1352" y="21600"/>
                  <a:pt x="867" y="21600"/>
                </a:cubicBezTo>
                <a:cubicBezTo>
                  <a:pt x="383" y="21600"/>
                  <a:pt x="0" y="20941"/>
                  <a:pt x="0" y="19953"/>
                </a:cubicBezTo>
                <a:cubicBezTo>
                  <a:pt x="0" y="8988"/>
                  <a:pt x="4794" y="0"/>
                  <a:pt x="10787" y="0"/>
                </a:cubicBezTo>
                <a:cubicBezTo>
                  <a:pt x="16729" y="0"/>
                  <a:pt x="21600" y="8988"/>
                  <a:pt x="21600" y="19953"/>
                </a:cubicBezTo>
                <a:cubicBezTo>
                  <a:pt x="21600" y="20941"/>
                  <a:pt x="21166" y="21600"/>
                  <a:pt x="2068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0" name="Shape 3490"/>
          <p:cNvSpPr/>
          <p:nvPr/>
        </p:nvSpPr>
        <p:spPr>
          <a:xfrm>
            <a:off x="14770010" y="10286386"/>
            <a:ext cx="75843" cy="126642"/>
          </a:xfrm>
          <a:custGeom>
            <a:avLst/>
            <a:gdLst/>
            <a:ahLst/>
            <a:cxnLst>
              <a:cxn ang="0">
                <a:pos x="wd2" y="hd2"/>
              </a:cxn>
              <a:cxn ang="5400000">
                <a:pos x="wd2" y="hd2"/>
              </a:cxn>
              <a:cxn ang="10800000">
                <a:pos x="wd2" y="hd2"/>
              </a:cxn>
              <a:cxn ang="16200000">
                <a:pos x="wd2" y="hd2"/>
              </a:cxn>
            </a:cxnLst>
            <a:rect l="0" t="0" r="r" b="b"/>
            <a:pathLst>
              <a:path w="21600" h="21600" extrusionOk="0">
                <a:moveTo>
                  <a:pt x="7132" y="4344"/>
                </a:moveTo>
                <a:lnTo>
                  <a:pt x="7132" y="17317"/>
                </a:lnTo>
                <a:lnTo>
                  <a:pt x="14264" y="17317"/>
                </a:lnTo>
                <a:lnTo>
                  <a:pt x="14264" y="4344"/>
                </a:lnTo>
                <a:lnTo>
                  <a:pt x="7132" y="4344"/>
                </a:lnTo>
                <a:close/>
                <a:moveTo>
                  <a:pt x="14264" y="17317"/>
                </a:moveTo>
                <a:lnTo>
                  <a:pt x="14264" y="19397"/>
                </a:lnTo>
                <a:lnTo>
                  <a:pt x="14264" y="17317"/>
                </a:lnTo>
                <a:close/>
                <a:moveTo>
                  <a:pt x="14264" y="21600"/>
                </a:moveTo>
                <a:lnTo>
                  <a:pt x="7132" y="21600"/>
                </a:lnTo>
                <a:cubicBezTo>
                  <a:pt x="3057" y="21600"/>
                  <a:pt x="0" y="19642"/>
                  <a:pt x="0" y="17317"/>
                </a:cubicBezTo>
                <a:lnTo>
                  <a:pt x="0" y="4344"/>
                </a:lnTo>
                <a:cubicBezTo>
                  <a:pt x="0" y="1897"/>
                  <a:pt x="3057" y="0"/>
                  <a:pt x="7132" y="0"/>
                </a:cubicBezTo>
                <a:lnTo>
                  <a:pt x="14264" y="0"/>
                </a:lnTo>
                <a:cubicBezTo>
                  <a:pt x="18340" y="0"/>
                  <a:pt x="21600" y="1897"/>
                  <a:pt x="21600" y="4344"/>
                </a:cubicBezTo>
                <a:lnTo>
                  <a:pt x="21600" y="17317"/>
                </a:lnTo>
                <a:cubicBezTo>
                  <a:pt x="21600" y="19642"/>
                  <a:pt x="18340" y="21600"/>
                  <a:pt x="1426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1" name="Shape 3491"/>
          <p:cNvSpPr/>
          <p:nvPr/>
        </p:nvSpPr>
        <p:spPr>
          <a:xfrm>
            <a:off x="14820811" y="10275273"/>
            <a:ext cx="26619" cy="50438"/>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19424"/>
                  <a:pt x="0" y="16317"/>
                </a:cubicBezTo>
                <a:lnTo>
                  <a:pt x="0" y="5283"/>
                </a:lnTo>
                <a:cubicBezTo>
                  <a:pt x="0" y="2176"/>
                  <a:pt x="5100" y="0"/>
                  <a:pt x="10800" y="0"/>
                </a:cubicBezTo>
                <a:cubicBezTo>
                  <a:pt x="16500" y="0"/>
                  <a:pt x="21600" y="2176"/>
                  <a:pt x="21600" y="5283"/>
                </a:cubicBezTo>
                <a:lnTo>
                  <a:pt x="21600" y="16317"/>
                </a:lnTo>
                <a:cubicBezTo>
                  <a:pt x="21600" y="19424"/>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2" name="Shape 3492"/>
          <p:cNvSpPr/>
          <p:nvPr/>
        </p:nvSpPr>
        <p:spPr>
          <a:xfrm>
            <a:off x="21070262" y="7324111"/>
            <a:ext cx="279041" cy="155215"/>
          </a:xfrm>
          <a:custGeom>
            <a:avLst/>
            <a:gdLst/>
            <a:ahLst/>
            <a:cxnLst>
              <a:cxn ang="0">
                <a:pos x="wd2" y="hd2"/>
              </a:cxn>
              <a:cxn ang="5400000">
                <a:pos x="wd2" y="hd2"/>
              </a:cxn>
              <a:cxn ang="10800000">
                <a:pos x="wd2" y="hd2"/>
              </a:cxn>
              <a:cxn ang="16200000">
                <a:pos x="wd2" y="hd2"/>
              </a:cxn>
            </a:cxnLst>
            <a:rect l="0" t="0" r="r" b="b"/>
            <a:pathLst>
              <a:path w="21600" h="21600" extrusionOk="0">
                <a:moveTo>
                  <a:pt x="10814" y="21600"/>
                </a:moveTo>
                <a:cubicBezTo>
                  <a:pt x="4850" y="21600"/>
                  <a:pt x="0" y="12659"/>
                  <a:pt x="0" y="1708"/>
                </a:cubicBezTo>
                <a:cubicBezTo>
                  <a:pt x="0" y="753"/>
                  <a:pt x="418" y="0"/>
                  <a:pt x="948" y="0"/>
                </a:cubicBezTo>
                <a:cubicBezTo>
                  <a:pt x="1533" y="0"/>
                  <a:pt x="1951" y="753"/>
                  <a:pt x="1951" y="1708"/>
                </a:cubicBezTo>
                <a:cubicBezTo>
                  <a:pt x="1951" y="10750"/>
                  <a:pt x="5909" y="18084"/>
                  <a:pt x="10814" y="18084"/>
                </a:cubicBezTo>
                <a:cubicBezTo>
                  <a:pt x="15691" y="18084"/>
                  <a:pt x="19649" y="10750"/>
                  <a:pt x="19649" y="1708"/>
                </a:cubicBezTo>
                <a:cubicBezTo>
                  <a:pt x="19649" y="753"/>
                  <a:pt x="20067" y="0"/>
                  <a:pt x="20652" y="0"/>
                </a:cubicBezTo>
                <a:cubicBezTo>
                  <a:pt x="21182" y="0"/>
                  <a:pt x="21600" y="753"/>
                  <a:pt x="21600" y="1708"/>
                </a:cubicBezTo>
                <a:cubicBezTo>
                  <a:pt x="21600" y="12659"/>
                  <a:pt x="16778" y="21600"/>
                  <a:pt x="1081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3" name="Shape 3493"/>
          <p:cNvSpPr/>
          <p:nvPr/>
        </p:nvSpPr>
        <p:spPr>
          <a:xfrm>
            <a:off x="21133761" y="7324111"/>
            <a:ext cx="152041" cy="90128"/>
          </a:xfrm>
          <a:custGeom>
            <a:avLst/>
            <a:gdLst/>
            <a:ahLst/>
            <a:cxnLst>
              <a:cxn ang="0">
                <a:pos x="wd2" y="hd2"/>
              </a:cxn>
              <a:cxn ang="5400000">
                <a:pos x="wd2" y="hd2"/>
              </a:cxn>
              <a:cxn ang="10800000">
                <a:pos x="wd2" y="hd2"/>
              </a:cxn>
              <a:cxn ang="16200000">
                <a:pos x="wd2" y="hd2"/>
              </a:cxn>
            </a:cxnLst>
            <a:rect l="0" t="0" r="r" b="b"/>
            <a:pathLst>
              <a:path w="21600" h="21600" extrusionOk="0">
                <a:moveTo>
                  <a:pt x="10826" y="21600"/>
                </a:moveTo>
                <a:cubicBezTo>
                  <a:pt x="4851" y="21600"/>
                  <a:pt x="0" y="13392"/>
                  <a:pt x="0" y="3110"/>
                </a:cubicBezTo>
                <a:cubicBezTo>
                  <a:pt x="0" y="1469"/>
                  <a:pt x="766" y="0"/>
                  <a:pt x="1838" y="0"/>
                </a:cubicBezTo>
                <a:cubicBezTo>
                  <a:pt x="2809" y="0"/>
                  <a:pt x="3574" y="1469"/>
                  <a:pt x="3574" y="3110"/>
                </a:cubicBezTo>
                <a:cubicBezTo>
                  <a:pt x="3574" y="9850"/>
                  <a:pt x="6791" y="15552"/>
                  <a:pt x="10826" y="15552"/>
                </a:cubicBezTo>
                <a:cubicBezTo>
                  <a:pt x="14809" y="15552"/>
                  <a:pt x="18077" y="9850"/>
                  <a:pt x="18077" y="3110"/>
                </a:cubicBezTo>
                <a:cubicBezTo>
                  <a:pt x="18077" y="1469"/>
                  <a:pt x="18791" y="0"/>
                  <a:pt x="19762" y="0"/>
                </a:cubicBezTo>
                <a:cubicBezTo>
                  <a:pt x="20885" y="0"/>
                  <a:pt x="21600" y="1469"/>
                  <a:pt x="21600" y="3110"/>
                </a:cubicBezTo>
                <a:cubicBezTo>
                  <a:pt x="21600" y="13392"/>
                  <a:pt x="16749" y="21600"/>
                  <a:pt x="1082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4" name="Shape 3494"/>
          <p:cNvSpPr/>
          <p:nvPr/>
        </p:nvSpPr>
        <p:spPr>
          <a:xfrm>
            <a:off x="21260761" y="7174886"/>
            <a:ext cx="88539" cy="180616"/>
          </a:xfrm>
          <a:custGeom>
            <a:avLst/>
            <a:gdLst/>
            <a:ahLst/>
            <a:cxnLst>
              <a:cxn ang="0">
                <a:pos x="wd2" y="hd2"/>
              </a:cxn>
              <a:cxn ang="5400000">
                <a:pos x="wd2" y="hd2"/>
              </a:cxn>
              <a:cxn ang="10800000">
                <a:pos x="wd2" y="hd2"/>
              </a:cxn>
              <a:cxn ang="16200000">
                <a:pos x="wd2" y="hd2"/>
              </a:cxn>
            </a:cxnLst>
            <a:rect l="0" t="0" r="r" b="b"/>
            <a:pathLst>
              <a:path w="21600" h="21600" extrusionOk="0">
                <a:moveTo>
                  <a:pt x="18602" y="21600"/>
                </a:moveTo>
                <a:cubicBezTo>
                  <a:pt x="16751" y="21600"/>
                  <a:pt x="15429" y="20869"/>
                  <a:pt x="15429" y="20051"/>
                </a:cubicBezTo>
                <a:lnTo>
                  <a:pt x="15429" y="3012"/>
                </a:lnTo>
                <a:lnTo>
                  <a:pt x="6083" y="3012"/>
                </a:lnTo>
                <a:lnTo>
                  <a:pt x="6083" y="20051"/>
                </a:lnTo>
                <a:cubicBezTo>
                  <a:pt x="6083" y="20869"/>
                  <a:pt x="4849" y="21600"/>
                  <a:pt x="2909" y="21600"/>
                </a:cubicBezTo>
                <a:cubicBezTo>
                  <a:pt x="1234" y="21600"/>
                  <a:pt x="0" y="20869"/>
                  <a:pt x="0" y="20051"/>
                </a:cubicBezTo>
                <a:lnTo>
                  <a:pt x="0" y="1549"/>
                </a:lnTo>
                <a:cubicBezTo>
                  <a:pt x="0" y="731"/>
                  <a:pt x="1234" y="0"/>
                  <a:pt x="2909" y="0"/>
                </a:cubicBezTo>
                <a:lnTo>
                  <a:pt x="18602" y="0"/>
                </a:lnTo>
                <a:cubicBezTo>
                  <a:pt x="20278" y="0"/>
                  <a:pt x="21600" y="731"/>
                  <a:pt x="21600" y="1549"/>
                </a:cubicBezTo>
                <a:lnTo>
                  <a:pt x="21600" y="20051"/>
                </a:lnTo>
                <a:cubicBezTo>
                  <a:pt x="21600" y="20869"/>
                  <a:pt x="20278" y="21600"/>
                  <a:pt x="1860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5" name="Shape 3495"/>
          <p:cNvSpPr/>
          <p:nvPr/>
        </p:nvSpPr>
        <p:spPr>
          <a:xfrm>
            <a:off x="21260761" y="7225686"/>
            <a:ext cx="88539" cy="25043"/>
          </a:xfrm>
          <a:custGeom>
            <a:avLst/>
            <a:gdLst/>
            <a:ahLst/>
            <a:cxnLst>
              <a:cxn ang="0">
                <a:pos x="wd2" y="hd2"/>
              </a:cxn>
              <a:cxn ang="5400000">
                <a:pos x="wd2" y="hd2"/>
              </a:cxn>
              <a:cxn ang="10800000">
                <a:pos x="wd2" y="hd2"/>
              </a:cxn>
              <a:cxn ang="16200000">
                <a:pos x="wd2" y="hd2"/>
              </a:cxn>
            </a:cxnLst>
            <a:rect l="0" t="0" r="r" b="b"/>
            <a:pathLst>
              <a:path w="21600" h="21600" extrusionOk="0">
                <a:moveTo>
                  <a:pt x="18602" y="21600"/>
                </a:moveTo>
                <a:lnTo>
                  <a:pt x="2909" y="21600"/>
                </a:lnTo>
                <a:cubicBezTo>
                  <a:pt x="1234" y="21600"/>
                  <a:pt x="0" y="16971"/>
                  <a:pt x="0" y="10491"/>
                </a:cubicBezTo>
                <a:cubicBezTo>
                  <a:pt x="0" y="4629"/>
                  <a:pt x="1234" y="0"/>
                  <a:pt x="2909" y="0"/>
                </a:cubicBezTo>
                <a:lnTo>
                  <a:pt x="18602" y="0"/>
                </a:lnTo>
                <a:cubicBezTo>
                  <a:pt x="20278" y="0"/>
                  <a:pt x="21600" y="4629"/>
                  <a:pt x="21600" y="10491"/>
                </a:cubicBezTo>
                <a:cubicBezTo>
                  <a:pt x="21600" y="16971"/>
                  <a:pt x="20278" y="21600"/>
                  <a:pt x="1860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6" name="Shape 3496"/>
          <p:cNvSpPr/>
          <p:nvPr/>
        </p:nvSpPr>
        <p:spPr>
          <a:xfrm>
            <a:off x="21070262" y="7225686"/>
            <a:ext cx="88541" cy="25043"/>
          </a:xfrm>
          <a:custGeom>
            <a:avLst/>
            <a:gdLst/>
            <a:ahLst/>
            <a:cxnLst>
              <a:cxn ang="0">
                <a:pos x="wd2" y="hd2"/>
              </a:cxn>
              <a:cxn ang="5400000">
                <a:pos x="wd2" y="hd2"/>
              </a:cxn>
              <a:cxn ang="10800000">
                <a:pos x="wd2" y="hd2"/>
              </a:cxn>
              <a:cxn ang="16200000">
                <a:pos x="wd2" y="hd2"/>
              </a:cxn>
            </a:cxnLst>
            <a:rect l="0" t="0" r="r" b="b"/>
            <a:pathLst>
              <a:path w="21600" h="21600" extrusionOk="0">
                <a:moveTo>
                  <a:pt x="18615" y="21600"/>
                </a:moveTo>
                <a:lnTo>
                  <a:pt x="2985" y="21600"/>
                </a:lnTo>
                <a:cubicBezTo>
                  <a:pt x="1317" y="21600"/>
                  <a:pt x="0" y="16971"/>
                  <a:pt x="0" y="10491"/>
                </a:cubicBezTo>
                <a:cubicBezTo>
                  <a:pt x="0" y="4629"/>
                  <a:pt x="1317" y="0"/>
                  <a:pt x="2985" y="0"/>
                </a:cubicBezTo>
                <a:lnTo>
                  <a:pt x="18615" y="0"/>
                </a:lnTo>
                <a:cubicBezTo>
                  <a:pt x="20283" y="0"/>
                  <a:pt x="21600" y="4629"/>
                  <a:pt x="21600" y="10491"/>
                </a:cubicBezTo>
                <a:cubicBezTo>
                  <a:pt x="21600" y="16971"/>
                  <a:pt x="20283" y="21600"/>
                  <a:pt x="1861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7" name="Shape 3497"/>
          <p:cNvSpPr/>
          <p:nvPr/>
        </p:nvSpPr>
        <p:spPr>
          <a:xfrm>
            <a:off x="21070262" y="7174886"/>
            <a:ext cx="88541" cy="180616"/>
          </a:xfrm>
          <a:custGeom>
            <a:avLst/>
            <a:gdLst/>
            <a:ahLst/>
            <a:cxnLst>
              <a:cxn ang="0">
                <a:pos x="wd2" y="hd2"/>
              </a:cxn>
              <a:cxn ang="5400000">
                <a:pos x="wd2" y="hd2"/>
              </a:cxn>
              <a:cxn ang="10800000">
                <a:pos x="wd2" y="hd2"/>
              </a:cxn>
              <a:cxn ang="16200000">
                <a:pos x="wd2" y="hd2"/>
              </a:cxn>
            </a:cxnLst>
            <a:rect l="0" t="0" r="r" b="b"/>
            <a:pathLst>
              <a:path w="21600" h="21600" extrusionOk="0">
                <a:moveTo>
                  <a:pt x="18615" y="21600"/>
                </a:moveTo>
                <a:cubicBezTo>
                  <a:pt x="16771" y="21600"/>
                  <a:pt x="15454" y="20869"/>
                  <a:pt x="15454" y="20051"/>
                </a:cubicBezTo>
                <a:lnTo>
                  <a:pt x="15454" y="3012"/>
                </a:lnTo>
                <a:lnTo>
                  <a:pt x="6146" y="3012"/>
                </a:lnTo>
                <a:lnTo>
                  <a:pt x="6146" y="20051"/>
                </a:lnTo>
                <a:cubicBezTo>
                  <a:pt x="6146" y="20869"/>
                  <a:pt x="4829" y="21600"/>
                  <a:pt x="2985" y="21600"/>
                </a:cubicBezTo>
                <a:cubicBezTo>
                  <a:pt x="1317" y="21600"/>
                  <a:pt x="0" y="20869"/>
                  <a:pt x="0" y="20051"/>
                </a:cubicBezTo>
                <a:lnTo>
                  <a:pt x="0" y="1549"/>
                </a:lnTo>
                <a:cubicBezTo>
                  <a:pt x="0" y="731"/>
                  <a:pt x="1317" y="0"/>
                  <a:pt x="2985" y="0"/>
                </a:cubicBezTo>
                <a:lnTo>
                  <a:pt x="18615" y="0"/>
                </a:lnTo>
                <a:cubicBezTo>
                  <a:pt x="20283" y="0"/>
                  <a:pt x="21600" y="731"/>
                  <a:pt x="21600" y="1549"/>
                </a:cubicBezTo>
                <a:lnTo>
                  <a:pt x="21600" y="20051"/>
                </a:lnTo>
                <a:cubicBezTo>
                  <a:pt x="21600" y="20869"/>
                  <a:pt x="20283" y="21600"/>
                  <a:pt x="1861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8" name="Shape 3498"/>
          <p:cNvSpPr/>
          <p:nvPr/>
        </p:nvSpPr>
        <p:spPr>
          <a:xfrm>
            <a:off x="20230535" y="9182853"/>
            <a:ext cx="130713" cy="303073"/>
          </a:xfrm>
          <a:custGeom>
            <a:avLst/>
            <a:gdLst/>
            <a:ahLst/>
            <a:cxnLst>
              <a:cxn ang="0">
                <a:pos x="wd2" y="hd2"/>
              </a:cxn>
              <a:cxn ang="5400000">
                <a:pos x="wd2" y="hd2"/>
              </a:cxn>
              <a:cxn ang="10800000">
                <a:pos x="wd2" y="hd2"/>
              </a:cxn>
              <a:cxn ang="16200000">
                <a:pos x="wd2" y="hd2"/>
              </a:cxn>
            </a:cxnLst>
            <a:rect l="0" t="0" r="r" b="b"/>
            <a:pathLst>
              <a:path w="20979" h="21503" extrusionOk="0">
                <a:moveTo>
                  <a:pt x="2039" y="21503"/>
                </a:moveTo>
                <a:cubicBezTo>
                  <a:pt x="1693" y="21503"/>
                  <a:pt x="1290" y="21452"/>
                  <a:pt x="945" y="21401"/>
                </a:cubicBezTo>
                <a:cubicBezTo>
                  <a:pt x="-35" y="21068"/>
                  <a:pt x="-265" y="20532"/>
                  <a:pt x="311" y="20097"/>
                </a:cubicBezTo>
                <a:lnTo>
                  <a:pt x="15517" y="9872"/>
                </a:lnTo>
                <a:lnTo>
                  <a:pt x="9297" y="9872"/>
                </a:lnTo>
                <a:cubicBezTo>
                  <a:pt x="8433" y="9872"/>
                  <a:pt x="7569" y="9693"/>
                  <a:pt x="6993" y="9387"/>
                </a:cubicBezTo>
                <a:cubicBezTo>
                  <a:pt x="6301" y="9003"/>
                  <a:pt x="5956" y="8466"/>
                  <a:pt x="6186" y="7981"/>
                </a:cubicBezTo>
                <a:lnTo>
                  <a:pt x="10161" y="670"/>
                </a:lnTo>
                <a:cubicBezTo>
                  <a:pt x="10391" y="184"/>
                  <a:pt x="11485" y="-97"/>
                  <a:pt x="12580" y="31"/>
                </a:cubicBezTo>
                <a:cubicBezTo>
                  <a:pt x="13674" y="133"/>
                  <a:pt x="14308" y="619"/>
                  <a:pt x="14020" y="1104"/>
                </a:cubicBezTo>
                <a:lnTo>
                  <a:pt x="10276" y="8083"/>
                </a:lnTo>
                <a:lnTo>
                  <a:pt x="18340" y="8083"/>
                </a:lnTo>
                <a:cubicBezTo>
                  <a:pt x="19780" y="8083"/>
                  <a:pt x="20529" y="8415"/>
                  <a:pt x="20759" y="8620"/>
                </a:cubicBezTo>
                <a:cubicBezTo>
                  <a:pt x="21335" y="9208"/>
                  <a:pt x="20644" y="9693"/>
                  <a:pt x="20241" y="9974"/>
                </a:cubicBezTo>
                <a:lnTo>
                  <a:pt x="3767" y="21120"/>
                </a:lnTo>
                <a:cubicBezTo>
                  <a:pt x="3364" y="21401"/>
                  <a:pt x="2788" y="21503"/>
                  <a:pt x="2039" y="215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499" name="Shape 3499"/>
          <p:cNvSpPr/>
          <p:nvPr/>
        </p:nvSpPr>
        <p:spPr>
          <a:xfrm>
            <a:off x="20168195" y="9181478"/>
            <a:ext cx="150544" cy="306036"/>
          </a:xfrm>
          <a:custGeom>
            <a:avLst/>
            <a:gdLst/>
            <a:ahLst/>
            <a:cxnLst>
              <a:cxn ang="0">
                <a:pos x="wd2" y="hd2"/>
              </a:cxn>
              <a:cxn ang="5400000">
                <a:pos x="wd2" y="hd2"/>
              </a:cxn>
              <a:cxn ang="10800000">
                <a:pos x="wd2" y="hd2"/>
              </a:cxn>
              <a:cxn ang="16200000">
                <a:pos x="wd2" y="hd2"/>
              </a:cxn>
            </a:cxnLst>
            <a:rect l="0" t="0" r="r" b="b"/>
            <a:pathLst>
              <a:path w="20950" h="21489" extrusionOk="0">
                <a:moveTo>
                  <a:pt x="10434" y="21489"/>
                </a:moveTo>
                <a:lnTo>
                  <a:pt x="10234" y="21489"/>
                </a:lnTo>
                <a:cubicBezTo>
                  <a:pt x="9281" y="21438"/>
                  <a:pt x="8630" y="20957"/>
                  <a:pt x="8730" y="20476"/>
                </a:cubicBezTo>
                <a:lnTo>
                  <a:pt x="10434" y="13462"/>
                </a:lnTo>
                <a:lnTo>
                  <a:pt x="2265" y="13462"/>
                </a:lnTo>
                <a:cubicBezTo>
                  <a:pt x="1012" y="13462"/>
                  <a:pt x="461" y="13082"/>
                  <a:pt x="261" y="12854"/>
                </a:cubicBezTo>
                <a:cubicBezTo>
                  <a:pt x="-391" y="12272"/>
                  <a:pt x="361" y="11689"/>
                  <a:pt x="561" y="11512"/>
                </a:cubicBezTo>
                <a:lnTo>
                  <a:pt x="17801" y="319"/>
                </a:lnTo>
                <a:cubicBezTo>
                  <a:pt x="18352" y="-60"/>
                  <a:pt x="19505" y="-111"/>
                  <a:pt x="20257" y="218"/>
                </a:cubicBezTo>
                <a:cubicBezTo>
                  <a:pt x="21009" y="471"/>
                  <a:pt x="21209" y="1079"/>
                  <a:pt x="20557" y="1434"/>
                </a:cubicBezTo>
                <a:lnTo>
                  <a:pt x="4821" y="11689"/>
                </a:lnTo>
                <a:lnTo>
                  <a:pt x="11186" y="11689"/>
                </a:lnTo>
                <a:cubicBezTo>
                  <a:pt x="12238" y="11689"/>
                  <a:pt x="12990" y="11791"/>
                  <a:pt x="13491" y="12120"/>
                </a:cubicBezTo>
                <a:cubicBezTo>
                  <a:pt x="13842" y="12272"/>
                  <a:pt x="14243" y="12651"/>
                  <a:pt x="14042" y="13183"/>
                </a:cubicBezTo>
                <a:lnTo>
                  <a:pt x="12238" y="20679"/>
                </a:lnTo>
                <a:cubicBezTo>
                  <a:pt x="12138" y="21160"/>
                  <a:pt x="11386" y="21489"/>
                  <a:pt x="10434" y="2148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0" name="Shape 3500"/>
          <p:cNvSpPr/>
          <p:nvPr/>
        </p:nvSpPr>
        <p:spPr>
          <a:xfrm>
            <a:off x="22047700" y="7231528"/>
            <a:ext cx="237060" cy="247260"/>
          </a:xfrm>
          <a:custGeom>
            <a:avLst/>
            <a:gdLst/>
            <a:ahLst/>
            <a:cxnLst>
              <a:cxn ang="0">
                <a:pos x="wd2" y="hd2"/>
              </a:cxn>
              <a:cxn ang="5400000">
                <a:pos x="wd2" y="hd2"/>
              </a:cxn>
              <a:cxn ang="10800000">
                <a:pos x="wd2" y="hd2"/>
              </a:cxn>
              <a:cxn ang="16200000">
                <a:pos x="wd2" y="hd2"/>
              </a:cxn>
            </a:cxnLst>
            <a:rect l="0" t="0" r="r" b="b"/>
            <a:pathLst>
              <a:path w="21393" h="21460" extrusionOk="0">
                <a:moveTo>
                  <a:pt x="2305" y="21444"/>
                </a:moveTo>
                <a:cubicBezTo>
                  <a:pt x="2175" y="21444"/>
                  <a:pt x="1947" y="21444"/>
                  <a:pt x="1817" y="21381"/>
                </a:cubicBezTo>
                <a:cubicBezTo>
                  <a:pt x="1557" y="21163"/>
                  <a:pt x="1264" y="20913"/>
                  <a:pt x="1199" y="20570"/>
                </a:cubicBezTo>
                <a:lnTo>
                  <a:pt x="28" y="16231"/>
                </a:lnTo>
                <a:cubicBezTo>
                  <a:pt x="-102" y="15607"/>
                  <a:pt x="223" y="15014"/>
                  <a:pt x="841" y="14889"/>
                </a:cubicBezTo>
                <a:cubicBezTo>
                  <a:pt x="1459" y="14701"/>
                  <a:pt x="2110" y="15107"/>
                  <a:pt x="2305" y="15700"/>
                </a:cubicBezTo>
                <a:lnTo>
                  <a:pt x="3053" y="18728"/>
                </a:lnTo>
                <a:lnTo>
                  <a:pt x="3476" y="18541"/>
                </a:lnTo>
                <a:lnTo>
                  <a:pt x="3476" y="14826"/>
                </a:lnTo>
                <a:cubicBezTo>
                  <a:pt x="3476" y="14514"/>
                  <a:pt x="3606" y="14171"/>
                  <a:pt x="3899" y="13983"/>
                </a:cubicBezTo>
                <a:lnTo>
                  <a:pt x="9592" y="9551"/>
                </a:lnTo>
                <a:cubicBezTo>
                  <a:pt x="9950" y="9333"/>
                  <a:pt x="10373" y="9270"/>
                  <a:pt x="10698" y="9426"/>
                </a:cubicBezTo>
                <a:cubicBezTo>
                  <a:pt x="11121" y="9551"/>
                  <a:pt x="11381" y="9801"/>
                  <a:pt x="11446" y="10207"/>
                </a:cubicBezTo>
                <a:lnTo>
                  <a:pt x="13463" y="18728"/>
                </a:lnTo>
                <a:lnTo>
                  <a:pt x="13788" y="18541"/>
                </a:lnTo>
                <a:lnTo>
                  <a:pt x="13788" y="6055"/>
                </a:lnTo>
                <a:cubicBezTo>
                  <a:pt x="13788" y="5712"/>
                  <a:pt x="13951" y="5462"/>
                  <a:pt x="14146" y="5244"/>
                </a:cubicBezTo>
                <a:lnTo>
                  <a:pt x="19449" y="281"/>
                </a:lnTo>
                <a:cubicBezTo>
                  <a:pt x="19937" y="-94"/>
                  <a:pt x="20620" y="-94"/>
                  <a:pt x="21108" y="281"/>
                </a:cubicBezTo>
                <a:cubicBezTo>
                  <a:pt x="21498" y="749"/>
                  <a:pt x="21498" y="1404"/>
                  <a:pt x="21043" y="1872"/>
                </a:cubicBezTo>
                <a:lnTo>
                  <a:pt x="16065" y="6492"/>
                </a:lnTo>
                <a:lnTo>
                  <a:pt x="16065" y="19259"/>
                </a:lnTo>
                <a:cubicBezTo>
                  <a:pt x="16065" y="19664"/>
                  <a:pt x="15870" y="20039"/>
                  <a:pt x="15447" y="20257"/>
                </a:cubicBezTo>
                <a:lnTo>
                  <a:pt x="13170" y="21319"/>
                </a:lnTo>
                <a:cubicBezTo>
                  <a:pt x="12845" y="21506"/>
                  <a:pt x="12487" y="21506"/>
                  <a:pt x="12162" y="21319"/>
                </a:cubicBezTo>
                <a:cubicBezTo>
                  <a:pt x="11804" y="21163"/>
                  <a:pt x="11609" y="20913"/>
                  <a:pt x="11544" y="20570"/>
                </a:cubicBezTo>
                <a:lnTo>
                  <a:pt x="9592" y="12392"/>
                </a:lnTo>
                <a:lnTo>
                  <a:pt x="5753" y="15357"/>
                </a:lnTo>
                <a:lnTo>
                  <a:pt x="5753" y="19259"/>
                </a:lnTo>
                <a:cubicBezTo>
                  <a:pt x="5753" y="19664"/>
                  <a:pt x="5526" y="20039"/>
                  <a:pt x="5135" y="20257"/>
                </a:cubicBezTo>
                <a:lnTo>
                  <a:pt x="2858" y="21319"/>
                </a:lnTo>
                <a:cubicBezTo>
                  <a:pt x="2631" y="21381"/>
                  <a:pt x="2500" y="21444"/>
                  <a:pt x="2305" y="2144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1" name="Shape 3501"/>
          <p:cNvSpPr/>
          <p:nvPr/>
        </p:nvSpPr>
        <p:spPr>
          <a:xfrm>
            <a:off x="21996209" y="7176473"/>
            <a:ext cx="305593" cy="253641"/>
          </a:xfrm>
          <a:custGeom>
            <a:avLst/>
            <a:gdLst/>
            <a:ahLst/>
            <a:cxnLst>
              <a:cxn ang="0">
                <a:pos x="wd2" y="hd2"/>
              </a:cxn>
              <a:cxn ang="5400000">
                <a:pos x="wd2" y="hd2"/>
              </a:cxn>
              <a:cxn ang="10800000">
                <a:pos x="wd2" y="hd2"/>
              </a:cxn>
              <a:cxn ang="16200000">
                <a:pos x="wd2" y="hd2"/>
              </a:cxn>
            </a:cxnLst>
            <a:rect l="0" t="0" r="r" b="b"/>
            <a:pathLst>
              <a:path w="21569" h="21600" extrusionOk="0">
                <a:moveTo>
                  <a:pt x="4487" y="21600"/>
                </a:moveTo>
                <a:lnTo>
                  <a:pt x="4335" y="21600"/>
                </a:lnTo>
                <a:lnTo>
                  <a:pt x="730" y="20620"/>
                </a:lnTo>
                <a:cubicBezTo>
                  <a:pt x="400" y="20558"/>
                  <a:pt x="121" y="20252"/>
                  <a:pt x="20" y="19854"/>
                </a:cubicBezTo>
                <a:cubicBezTo>
                  <a:pt x="-31" y="19455"/>
                  <a:pt x="71" y="19088"/>
                  <a:pt x="350" y="18751"/>
                </a:cubicBezTo>
                <a:lnTo>
                  <a:pt x="2126" y="16882"/>
                </a:lnTo>
                <a:cubicBezTo>
                  <a:pt x="2279" y="16667"/>
                  <a:pt x="2507" y="16606"/>
                  <a:pt x="2710" y="16606"/>
                </a:cubicBezTo>
                <a:lnTo>
                  <a:pt x="4969" y="16606"/>
                </a:lnTo>
                <a:lnTo>
                  <a:pt x="7381" y="12837"/>
                </a:lnTo>
                <a:lnTo>
                  <a:pt x="730" y="10907"/>
                </a:lnTo>
                <a:cubicBezTo>
                  <a:pt x="451" y="10846"/>
                  <a:pt x="197" y="10570"/>
                  <a:pt x="71" y="10325"/>
                </a:cubicBezTo>
                <a:cubicBezTo>
                  <a:pt x="-31" y="9988"/>
                  <a:pt x="-31" y="9620"/>
                  <a:pt x="121" y="9345"/>
                </a:cubicBezTo>
                <a:lnTo>
                  <a:pt x="1035" y="7414"/>
                </a:lnTo>
                <a:cubicBezTo>
                  <a:pt x="1213" y="7077"/>
                  <a:pt x="1467" y="6894"/>
                  <a:pt x="1796" y="6894"/>
                </a:cubicBezTo>
                <a:lnTo>
                  <a:pt x="12178" y="6894"/>
                </a:lnTo>
                <a:lnTo>
                  <a:pt x="15985" y="2022"/>
                </a:lnTo>
                <a:cubicBezTo>
                  <a:pt x="17381" y="337"/>
                  <a:pt x="18625" y="0"/>
                  <a:pt x="19412" y="0"/>
                </a:cubicBezTo>
                <a:cubicBezTo>
                  <a:pt x="20071" y="0"/>
                  <a:pt x="20655" y="214"/>
                  <a:pt x="20985" y="582"/>
                </a:cubicBezTo>
                <a:cubicBezTo>
                  <a:pt x="21239" y="919"/>
                  <a:pt x="21569" y="1685"/>
                  <a:pt x="21569" y="2727"/>
                </a:cubicBezTo>
                <a:cubicBezTo>
                  <a:pt x="21569" y="3646"/>
                  <a:pt x="21290" y="5055"/>
                  <a:pt x="20021" y="6618"/>
                </a:cubicBezTo>
                <a:cubicBezTo>
                  <a:pt x="19691" y="7016"/>
                  <a:pt x="19107" y="7016"/>
                  <a:pt x="18777" y="6618"/>
                </a:cubicBezTo>
                <a:cubicBezTo>
                  <a:pt x="18396" y="6158"/>
                  <a:pt x="18396" y="5515"/>
                  <a:pt x="18777" y="5055"/>
                </a:cubicBezTo>
                <a:cubicBezTo>
                  <a:pt x="19945" y="3585"/>
                  <a:pt x="19792" y="2543"/>
                  <a:pt x="19691" y="2206"/>
                </a:cubicBezTo>
                <a:cubicBezTo>
                  <a:pt x="19412" y="2145"/>
                  <a:pt x="18498" y="2022"/>
                  <a:pt x="17279" y="3523"/>
                </a:cubicBezTo>
                <a:lnTo>
                  <a:pt x="13193" y="8701"/>
                </a:lnTo>
                <a:cubicBezTo>
                  <a:pt x="13015" y="8885"/>
                  <a:pt x="12812" y="9038"/>
                  <a:pt x="12533" y="9038"/>
                </a:cubicBezTo>
                <a:lnTo>
                  <a:pt x="2330" y="9038"/>
                </a:lnTo>
                <a:lnTo>
                  <a:pt x="2279" y="9161"/>
                </a:lnTo>
                <a:lnTo>
                  <a:pt x="9157" y="11091"/>
                </a:lnTo>
                <a:cubicBezTo>
                  <a:pt x="9487" y="11152"/>
                  <a:pt x="9690" y="11428"/>
                  <a:pt x="9792" y="11826"/>
                </a:cubicBezTo>
                <a:cubicBezTo>
                  <a:pt x="9919" y="12133"/>
                  <a:pt x="9868" y="12531"/>
                  <a:pt x="9690" y="12837"/>
                </a:cubicBezTo>
                <a:lnTo>
                  <a:pt x="6086" y="18352"/>
                </a:lnTo>
                <a:cubicBezTo>
                  <a:pt x="5934" y="18628"/>
                  <a:pt x="5655" y="18751"/>
                  <a:pt x="5401" y="18751"/>
                </a:cubicBezTo>
                <a:lnTo>
                  <a:pt x="3040" y="18751"/>
                </a:lnTo>
                <a:lnTo>
                  <a:pt x="2812" y="19026"/>
                </a:lnTo>
                <a:lnTo>
                  <a:pt x="4690" y="19455"/>
                </a:lnTo>
                <a:cubicBezTo>
                  <a:pt x="5172" y="19609"/>
                  <a:pt x="5451" y="20191"/>
                  <a:pt x="5350" y="20773"/>
                </a:cubicBezTo>
                <a:cubicBezTo>
                  <a:pt x="5299" y="21294"/>
                  <a:pt x="4918" y="21600"/>
                  <a:pt x="448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2" name="Shape 3502"/>
          <p:cNvSpPr/>
          <p:nvPr/>
        </p:nvSpPr>
        <p:spPr>
          <a:xfrm>
            <a:off x="19177961" y="4355486"/>
            <a:ext cx="304441" cy="177442"/>
          </a:xfrm>
          <a:custGeom>
            <a:avLst/>
            <a:gdLst/>
            <a:ahLst/>
            <a:cxnLst>
              <a:cxn ang="0">
                <a:pos x="wd2" y="hd2"/>
              </a:cxn>
              <a:cxn ang="5400000">
                <a:pos x="wd2" y="hd2"/>
              </a:cxn>
              <a:cxn ang="10800000">
                <a:pos x="wd2" y="hd2"/>
              </a:cxn>
              <a:cxn ang="16200000">
                <a:pos x="wd2" y="hd2"/>
              </a:cxn>
            </a:cxnLst>
            <a:rect l="0" t="0" r="r" b="b"/>
            <a:pathLst>
              <a:path w="21600" h="21600" extrusionOk="0">
                <a:moveTo>
                  <a:pt x="18919" y="21600"/>
                </a:moveTo>
                <a:lnTo>
                  <a:pt x="2706" y="21600"/>
                </a:lnTo>
                <a:cubicBezTo>
                  <a:pt x="1226" y="21600"/>
                  <a:pt x="0" y="19545"/>
                  <a:pt x="0" y="16965"/>
                </a:cubicBezTo>
                <a:lnTo>
                  <a:pt x="0" y="1574"/>
                </a:lnTo>
                <a:cubicBezTo>
                  <a:pt x="0" y="743"/>
                  <a:pt x="434" y="0"/>
                  <a:pt x="919" y="0"/>
                </a:cubicBezTo>
                <a:cubicBezTo>
                  <a:pt x="1404" y="0"/>
                  <a:pt x="1838" y="743"/>
                  <a:pt x="1838" y="1574"/>
                </a:cubicBezTo>
                <a:lnTo>
                  <a:pt x="1838" y="16965"/>
                </a:lnTo>
                <a:cubicBezTo>
                  <a:pt x="1838" y="17883"/>
                  <a:pt x="2221" y="18539"/>
                  <a:pt x="2706" y="18539"/>
                </a:cubicBezTo>
                <a:lnTo>
                  <a:pt x="18919" y="18539"/>
                </a:lnTo>
                <a:cubicBezTo>
                  <a:pt x="19455" y="18539"/>
                  <a:pt x="19838" y="17883"/>
                  <a:pt x="19838" y="16965"/>
                </a:cubicBezTo>
                <a:lnTo>
                  <a:pt x="19838" y="1574"/>
                </a:lnTo>
                <a:cubicBezTo>
                  <a:pt x="19838" y="743"/>
                  <a:pt x="20196" y="0"/>
                  <a:pt x="20757" y="0"/>
                </a:cubicBezTo>
                <a:cubicBezTo>
                  <a:pt x="21243" y="0"/>
                  <a:pt x="21600" y="743"/>
                  <a:pt x="21600" y="1574"/>
                </a:cubicBezTo>
                <a:lnTo>
                  <a:pt x="21600" y="16965"/>
                </a:lnTo>
                <a:cubicBezTo>
                  <a:pt x="21600" y="19545"/>
                  <a:pt x="20426" y="21600"/>
                  <a:pt x="1891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3" name="Shape 3503"/>
          <p:cNvSpPr/>
          <p:nvPr/>
        </p:nvSpPr>
        <p:spPr>
          <a:xfrm>
            <a:off x="19190555" y="4393523"/>
            <a:ext cx="279161" cy="126859"/>
          </a:xfrm>
          <a:custGeom>
            <a:avLst/>
            <a:gdLst/>
            <a:ahLst/>
            <a:cxnLst>
              <a:cxn ang="0">
                <a:pos x="wd2" y="hd2"/>
              </a:cxn>
              <a:cxn ang="5400000">
                <a:pos x="wd2" y="hd2"/>
              </a:cxn>
              <a:cxn ang="10800000">
                <a:pos x="wd2" y="hd2"/>
              </a:cxn>
              <a:cxn ang="16200000">
                <a:pos x="wd2" y="hd2"/>
              </a:cxn>
            </a:cxnLst>
            <a:rect l="0" t="0" r="r" b="b"/>
            <a:pathLst>
              <a:path w="21366" h="21108" extrusionOk="0">
                <a:moveTo>
                  <a:pt x="20386" y="21107"/>
                </a:moveTo>
                <a:cubicBezTo>
                  <a:pt x="20139" y="21107"/>
                  <a:pt x="19974" y="20809"/>
                  <a:pt x="19726" y="20570"/>
                </a:cubicBezTo>
                <a:lnTo>
                  <a:pt x="10646" y="4400"/>
                </a:lnTo>
                <a:lnTo>
                  <a:pt x="1565" y="20570"/>
                </a:lnTo>
                <a:cubicBezTo>
                  <a:pt x="1153" y="21346"/>
                  <a:pt x="575" y="21227"/>
                  <a:pt x="217" y="20332"/>
                </a:cubicBezTo>
                <a:cubicBezTo>
                  <a:pt x="-113" y="19317"/>
                  <a:pt x="-58" y="18064"/>
                  <a:pt x="327" y="17289"/>
                </a:cubicBezTo>
                <a:lnTo>
                  <a:pt x="9655" y="760"/>
                </a:lnTo>
                <a:cubicBezTo>
                  <a:pt x="10233" y="-254"/>
                  <a:pt x="11113" y="-254"/>
                  <a:pt x="11636" y="760"/>
                </a:cubicBezTo>
                <a:lnTo>
                  <a:pt x="21019" y="17289"/>
                </a:lnTo>
                <a:cubicBezTo>
                  <a:pt x="21432" y="18064"/>
                  <a:pt x="21487" y="19317"/>
                  <a:pt x="21129" y="20332"/>
                </a:cubicBezTo>
                <a:cubicBezTo>
                  <a:pt x="20964" y="20809"/>
                  <a:pt x="20662" y="21107"/>
                  <a:pt x="20386" y="2110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4" name="Shape 3504"/>
          <p:cNvSpPr/>
          <p:nvPr/>
        </p:nvSpPr>
        <p:spPr>
          <a:xfrm>
            <a:off x="19177973" y="4227984"/>
            <a:ext cx="304762" cy="152958"/>
          </a:xfrm>
          <a:custGeom>
            <a:avLst/>
            <a:gdLst/>
            <a:ahLst/>
            <a:cxnLst>
              <a:cxn ang="0">
                <a:pos x="wd2" y="hd2"/>
              </a:cxn>
              <a:cxn ang="5400000">
                <a:pos x="wd2" y="hd2"/>
              </a:cxn>
              <a:cxn ang="10800000">
                <a:pos x="wd2" y="hd2"/>
              </a:cxn>
              <a:cxn ang="16200000">
                <a:pos x="wd2" y="hd2"/>
              </a:cxn>
            </a:cxnLst>
            <a:rect l="0" t="0" r="r" b="b"/>
            <a:pathLst>
              <a:path w="21400" h="21286" extrusionOk="0">
                <a:moveTo>
                  <a:pt x="20528" y="21248"/>
                </a:moveTo>
                <a:cubicBezTo>
                  <a:pt x="20301" y="21248"/>
                  <a:pt x="20099" y="21147"/>
                  <a:pt x="19871" y="20845"/>
                </a:cubicBezTo>
                <a:lnTo>
                  <a:pt x="10675" y="4229"/>
                </a:lnTo>
                <a:lnTo>
                  <a:pt x="1480" y="20845"/>
                </a:lnTo>
                <a:cubicBezTo>
                  <a:pt x="1101" y="21449"/>
                  <a:pt x="570" y="21449"/>
                  <a:pt x="242" y="20744"/>
                </a:cubicBezTo>
                <a:cubicBezTo>
                  <a:pt x="-112" y="19989"/>
                  <a:pt x="-61" y="18932"/>
                  <a:pt x="292" y="18176"/>
                </a:cubicBezTo>
                <a:lnTo>
                  <a:pt x="10094" y="453"/>
                </a:lnTo>
                <a:cubicBezTo>
                  <a:pt x="10423" y="-151"/>
                  <a:pt x="10953" y="-151"/>
                  <a:pt x="11332" y="453"/>
                </a:cubicBezTo>
                <a:lnTo>
                  <a:pt x="21109" y="18176"/>
                </a:lnTo>
                <a:cubicBezTo>
                  <a:pt x="21488" y="18932"/>
                  <a:pt x="21488" y="19989"/>
                  <a:pt x="21160" y="20744"/>
                </a:cubicBezTo>
                <a:cubicBezTo>
                  <a:pt x="21008" y="21147"/>
                  <a:pt x="20730" y="21248"/>
                  <a:pt x="20528" y="2124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5" name="Shape 3505"/>
          <p:cNvSpPr/>
          <p:nvPr/>
        </p:nvSpPr>
        <p:spPr>
          <a:xfrm>
            <a:off x="19177953" y="4355482"/>
            <a:ext cx="117121" cy="99656"/>
          </a:xfrm>
          <a:custGeom>
            <a:avLst/>
            <a:gdLst/>
            <a:ahLst/>
            <a:cxnLst>
              <a:cxn ang="0">
                <a:pos x="wd2" y="hd2"/>
              </a:cxn>
              <a:cxn ang="5400000">
                <a:pos x="wd2" y="hd2"/>
              </a:cxn>
              <a:cxn ang="10800000">
                <a:pos x="wd2" y="hd2"/>
              </a:cxn>
              <a:cxn ang="16200000">
                <a:pos x="wd2" y="hd2"/>
              </a:cxn>
            </a:cxnLst>
            <a:rect l="0" t="0" r="r" b="b"/>
            <a:pathLst>
              <a:path w="21031" h="21262" extrusionOk="0">
                <a:moveTo>
                  <a:pt x="18714" y="21262"/>
                </a:moveTo>
                <a:cubicBezTo>
                  <a:pt x="18128" y="21262"/>
                  <a:pt x="17738" y="20876"/>
                  <a:pt x="17282" y="20568"/>
                </a:cubicBezTo>
                <a:lnTo>
                  <a:pt x="952" y="4908"/>
                </a:lnTo>
                <a:cubicBezTo>
                  <a:pt x="-154" y="3905"/>
                  <a:pt x="-284" y="2131"/>
                  <a:pt x="497" y="973"/>
                </a:cubicBezTo>
                <a:cubicBezTo>
                  <a:pt x="1343" y="-184"/>
                  <a:pt x="2709" y="-338"/>
                  <a:pt x="3685" y="665"/>
                </a:cubicBezTo>
                <a:lnTo>
                  <a:pt x="20210" y="16325"/>
                </a:lnTo>
                <a:cubicBezTo>
                  <a:pt x="21186" y="17328"/>
                  <a:pt x="21316" y="18948"/>
                  <a:pt x="20470" y="20105"/>
                </a:cubicBezTo>
                <a:cubicBezTo>
                  <a:pt x="20080" y="20722"/>
                  <a:pt x="19364" y="21262"/>
                  <a:pt x="18714" y="2126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6" name="Shape 3506"/>
          <p:cNvSpPr/>
          <p:nvPr/>
        </p:nvSpPr>
        <p:spPr>
          <a:xfrm>
            <a:off x="19366972" y="4355482"/>
            <a:ext cx="115576" cy="99656"/>
          </a:xfrm>
          <a:custGeom>
            <a:avLst/>
            <a:gdLst/>
            <a:ahLst/>
            <a:cxnLst>
              <a:cxn ang="0">
                <a:pos x="wd2" y="hd2"/>
              </a:cxn>
              <a:cxn ang="5400000">
                <a:pos x="wd2" y="hd2"/>
              </a:cxn>
              <a:cxn ang="10800000">
                <a:pos x="wd2" y="hd2"/>
              </a:cxn>
              <a:cxn ang="16200000">
                <a:pos x="wd2" y="hd2"/>
              </a:cxn>
            </a:cxnLst>
            <a:rect l="0" t="0" r="r" b="b"/>
            <a:pathLst>
              <a:path w="21031" h="21262" extrusionOk="0">
                <a:moveTo>
                  <a:pt x="2369" y="21262"/>
                </a:moveTo>
                <a:cubicBezTo>
                  <a:pt x="1651" y="21262"/>
                  <a:pt x="998" y="20722"/>
                  <a:pt x="541" y="20105"/>
                </a:cubicBezTo>
                <a:cubicBezTo>
                  <a:pt x="-307" y="18948"/>
                  <a:pt x="-111" y="17328"/>
                  <a:pt x="802" y="16325"/>
                </a:cubicBezTo>
                <a:lnTo>
                  <a:pt x="17247" y="665"/>
                </a:lnTo>
                <a:cubicBezTo>
                  <a:pt x="18226" y="-338"/>
                  <a:pt x="19727" y="-184"/>
                  <a:pt x="20575" y="973"/>
                </a:cubicBezTo>
                <a:cubicBezTo>
                  <a:pt x="21293" y="2131"/>
                  <a:pt x="21162" y="3905"/>
                  <a:pt x="20184" y="4908"/>
                </a:cubicBezTo>
                <a:lnTo>
                  <a:pt x="3739" y="20568"/>
                </a:lnTo>
                <a:cubicBezTo>
                  <a:pt x="3282" y="20876"/>
                  <a:pt x="2760" y="21262"/>
                  <a:pt x="2369" y="2126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7" name="Shape 3507"/>
          <p:cNvSpPr/>
          <p:nvPr/>
        </p:nvSpPr>
        <p:spPr>
          <a:xfrm>
            <a:off x="20117761" y="4355486"/>
            <a:ext cx="304440" cy="177442"/>
          </a:xfrm>
          <a:custGeom>
            <a:avLst/>
            <a:gdLst/>
            <a:ahLst/>
            <a:cxnLst>
              <a:cxn ang="0">
                <a:pos x="wd2" y="hd2"/>
              </a:cxn>
              <a:cxn ang="5400000">
                <a:pos x="wd2" y="hd2"/>
              </a:cxn>
              <a:cxn ang="10800000">
                <a:pos x="wd2" y="hd2"/>
              </a:cxn>
              <a:cxn ang="16200000">
                <a:pos x="wd2" y="hd2"/>
              </a:cxn>
            </a:cxnLst>
            <a:rect l="0" t="0" r="r" b="b"/>
            <a:pathLst>
              <a:path w="21600" h="21600" extrusionOk="0">
                <a:moveTo>
                  <a:pt x="18890" y="21600"/>
                </a:moveTo>
                <a:lnTo>
                  <a:pt x="2710" y="21600"/>
                </a:lnTo>
                <a:cubicBezTo>
                  <a:pt x="1176" y="21600"/>
                  <a:pt x="0" y="19545"/>
                  <a:pt x="0" y="16965"/>
                </a:cubicBezTo>
                <a:lnTo>
                  <a:pt x="0" y="1574"/>
                </a:lnTo>
                <a:cubicBezTo>
                  <a:pt x="0" y="743"/>
                  <a:pt x="358" y="0"/>
                  <a:pt x="869" y="0"/>
                </a:cubicBezTo>
                <a:cubicBezTo>
                  <a:pt x="1406" y="0"/>
                  <a:pt x="1789" y="743"/>
                  <a:pt x="1789" y="1574"/>
                </a:cubicBezTo>
                <a:lnTo>
                  <a:pt x="1789" y="16965"/>
                </a:lnTo>
                <a:cubicBezTo>
                  <a:pt x="1789" y="17883"/>
                  <a:pt x="2147" y="18539"/>
                  <a:pt x="2710" y="18539"/>
                </a:cubicBezTo>
                <a:lnTo>
                  <a:pt x="18890" y="18539"/>
                </a:lnTo>
                <a:cubicBezTo>
                  <a:pt x="19402" y="18539"/>
                  <a:pt x="19760" y="17883"/>
                  <a:pt x="19760" y="16965"/>
                </a:cubicBezTo>
                <a:lnTo>
                  <a:pt x="19760" y="1574"/>
                </a:lnTo>
                <a:cubicBezTo>
                  <a:pt x="19760" y="743"/>
                  <a:pt x="20194" y="0"/>
                  <a:pt x="20680" y="0"/>
                </a:cubicBezTo>
                <a:cubicBezTo>
                  <a:pt x="21165" y="0"/>
                  <a:pt x="21600" y="743"/>
                  <a:pt x="21600" y="1574"/>
                </a:cubicBezTo>
                <a:lnTo>
                  <a:pt x="21600" y="16965"/>
                </a:lnTo>
                <a:cubicBezTo>
                  <a:pt x="21600" y="19545"/>
                  <a:pt x="20373" y="21600"/>
                  <a:pt x="1889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8" name="Shape 3508"/>
          <p:cNvSpPr/>
          <p:nvPr/>
        </p:nvSpPr>
        <p:spPr>
          <a:xfrm>
            <a:off x="20130445" y="4393523"/>
            <a:ext cx="278950" cy="126859"/>
          </a:xfrm>
          <a:custGeom>
            <a:avLst/>
            <a:gdLst/>
            <a:ahLst/>
            <a:cxnLst>
              <a:cxn ang="0">
                <a:pos x="wd2" y="hd2"/>
              </a:cxn>
              <a:cxn ang="5400000">
                <a:pos x="wd2" y="hd2"/>
              </a:cxn>
              <a:cxn ang="10800000">
                <a:pos x="wd2" y="hd2"/>
              </a:cxn>
              <a:cxn ang="16200000">
                <a:pos x="wd2" y="hd2"/>
              </a:cxn>
            </a:cxnLst>
            <a:rect l="0" t="0" r="r" b="b"/>
            <a:pathLst>
              <a:path w="21350" h="21108" extrusionOk="0">
                <a:moveTo>
                  <a:pt x="20351" y="21107"/>
                </a:moveTo>
                <a:cubicBezTo>
                  <a:pt x="20186" y="21107"/>
                  <a:pt x="19966" y="20809"/>
                  <a:pt x="19773" y="20570"/>
                </a:cubicBezTo>
                <a:lnTo>
                  <a:pt x="10720" y="4400"/>
                </a:lnTo>
                <a:lnTo>
                  <a:pt x="1640" y="20570"/>
                </a:lnTo>
                <a:cubicBezTo>
                  <a:pt x="1172" y="21346"/>
                  <a:pt x="594" y="21227"/>
                  <a:pt x="237" y="20332"/>
                </a:cubicBezTo>
                <a:cubicBezTo>
                  <a:pt x="-121" y="19317"/>
                  <a:pt x="-66" y="18064"/>
                  <a:pt x="347" y="17289"/>
                </a:cubicBezTo>
                <a:lnTo>
                  <a:pt x="9730" y="760"/>
                </a:lnTo>
                <a:cubicBezTo>
                  <a:pt x="10253" y="-254"/>
                  <a:pt x="11105" y="-254"/>
                  <a:pt x="11683" y="760"/>
                </a:cubicBezTo>
                <a:lnTo>
                  <a:pt x="21011" y="17289"/>
                </a:lnTo>
                <a:cubicBezTo>
                  <a:pt x="21396" y="18064"/>
                  <a:pt x="21479" y="19317"/>
                  <a:pt x="21121" y="20332"/>
                </a:cubicBezTo>
                <a:cubicBezTo>
                  <a:pt x="20956" y="20809"/>
                  <a:pt x="20654" y="21107"/>
                  <a:pt x="20351" y="2110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09" name="Shape 3509"/>
          <p:cNvSpPr/>
          <p:nvPr/>
        </p:nvSpPr>
        <p:spPr>
          <a:xfrm>
            <a:off x="20346020" y="4309121"/>
            <a:ext cx="75968" cy="71404"/>
          </a:xfrm>
          <a:custGeom>
            <a:avLst/>
            <a:gdLst/>
            <a:ahLst/>
            <a:cxnLst>
              <a:cxn ang="0">
                <a:pos x="wd2" y="hd2"/>
              </a:cxn>
              <a:cxn ang="5400000">
                <a:pos x="wd2" y="hd2"/>
              </a:cxn>
              <a:cxn ang="10800000">
                <a:pos x="wd2" y="hd2"/>
              </a:cxn>
              <a:cxn ang="16200000">
                <a:pos x="wd2" y="hd2"/>
              </a:cxn>
            </a:cxnLst>
            <a:rect l="0" t="0" r="r" b="b"/>
            <a:pathLst>
              <a:path w="20766" h="21225" extrusionOk="0">
                <a:moveTo>
                  <a:pt x="17252" y="21225"/>
                </a:moveTo>
                <a:cubicBezTo>
                  <a:pt x="16470" y="21225"/>
                  <a:pt x="15590" y="21010"/>
                  <a:pt x="15004" y="20365"/>
                </a:cubicBezTo>
                <a:lnTo>
                  <a:pt x="1125" y="6503"/>
                </a:lnTo>
                <a:cubicBezTo>
                  <a:pt x="-341" y="5106"/>
                  <a:pt x="-341" y="2849"/>
                  <a:pt x="930" y="1237"/>
                </a:cubicBezTo>
                <a:cubicBezTo>
                  <a:pt x="2200" y="-375"/>
                  <a:pt x="4448" y="-375"/>
                  <a:pt x="5719" y="1022"/>
                </a:cubicBezTo>
                <a:lnTo>
                  <a:pt x="19597" y="14670"/>
                </a:lnTo>
                <a:cubicBezTo>
                  <a:pt x="20966" y="16282"/>
                  <a:pt x="21259" y="18538"/>
                  <a:pt x="19793" y="20150"/>
                </a:cubicBezTo>
                <a:cubicBezTo>
                  <a:pt x="19109" y="21010"/>
                  <a:pt x="18327" y="21225"/>
                  <a:pt x="17252" y="212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0" name="Shape 3510"/>
          <p:cNvSpPr/>
          <p:nvPr/>
        </p:nvSpPr>
        <p:spPr>
          <a:xfrm>
            <a:off x="20217386" y="4227966"/>
            <a:ext cx="101966" cy="60490"/>
          </a:xfrm>
          <a:custGeom>
            <a:avLst/>
            <a:gdLst/>
            <a:ahLst/>
            <a:cxnLst>
              <a:cxn ang="0">
                <a:pos x="wd2" y="hd2"/>
              </a:cxn>
              <a:cxn ang="5400000">
                <a:pos x="wd2" y="hd2"/>
              </a:cxn>
              <a:cxn ang="10800000">
                <a:pos x="wd2" y="hd2"/>
              </a:cxn>
              <a:cxn ang="16200000">
                <a:pos x="wd2" y="hd2"/>
              </a:cxn>
            </a:cxnLst>
            <a:rect l="0" t="0" r="r" b="b"/>
            <a:pathLst>
              <a:path w="21093" h="21225" extrusionOk="0">
                <a:moveTo>
                  <a:pt x="2573" y="21225"/>
                </a:moveTo>
                <a:cubicBezTo>
                  <a:pt x="1905" y="21225"/>
                  <a:pt x="1162" y="20726"/>
                  <a:pt x="643" y="19976"/>
                </a:cubicBezTo>
                <a:cubicBezTo>
                  <a:pt x="-248" y="18104"/>
                  <a:pt x="-248" y="15482"/>
                  <a:pt x="865" y="13609"/>
                </a:cubicBezTo>
                <a:lnTo>
                  <a:pt x="9030" y="1123"/>
                </a:lnTo>
                <a:cubicBezTo>
                  <a:pt x="10070" y="-375"/>
                  <a:pt x="11628" y="-375"/>
                  <a:pt x="12519" y="1123"/>
                </a:cubicBezTo>
                <a:lnTo>
                  <a:pt x="20239" y="12860"/>
                </a:lnTo>
                <a:cubicBezTo>
                  <a:pt x="21352" y="14608"/>
                  <a:pt x="21352" y="17354"/>
                  <a:pt x="20387" y="19102"/>
                </a:cubicBezTo>
                <a:cubicBezTo>
                  <a:pt x="19422" y="20975"/>
                  <a:pt x="17715" y="20975"/>
                  <a:pt x="16750" y="19477"/>
                </a:cubicBezTo>
                <a:lnTo>
                  <a:pt x="10886" y="10487"/>
                </a:lnTo>
                <a:lnTo>
                  <a:pt x="4428" y="20226"/>
                </a:lnTo>
                <a:cubicBezTo>
                  <a:pt x="3834" y="20975"/>
                  <a:pt x="3166" y="21225"/>
                  <a:pt x="2573" y="212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1" name="Shape 3511"/>
          <p:cNvSpPr/>
          <p:nvPr/>
        </p:nvSpPr>
        <p:spPr>
          <a:xfrm>
            <a:off x="20117420" y="4312651"/>
            <a:ext cx="72914" cy="67879"/>
          </a:xfrm>
          <a:custGeom>
            <a:avLst/>
            <a:gdLst/>
            <a:ahLst/>
            <a:cxnLst>
              <a:cxn ang="0">
                <a:pos x="wd2" y="hd2"/>
              </a:cxn>
              <a:cxn ang="5400000">
                <a:pos x="wd2" y="hd2"/>
              </a:cxn>
              <a:cxn ang="10800000">
                <a:pos x="wd2" y="hd2"/>
              </a:cxn>
              <a:cxn ang="16200000">
                <a:pos x="wd2" y="hd2"/>
              </a:cxn>
            </a:cxnLst>
            <a:rect l="0" t="0" r="r" b="b"/>
            <a:pathLst>
              <a:path w="20766" h="21098" extrusionOk="0">
                <a:moveTo>
                  <a:pt x="3619" y="21098"/>
                </a:moveTo>
                <a:cubicBezTo>
                  <a:pt x="2702" y="21098"/>
                  <a:pt x="1581" y="20876"/>
                  <a:pt x="970" y="19990"/>
                </a:cubicBezTo>
                <a:cubicBezTo>
                  <a:pt x="-355" y="18329"/>
                  <a:pt x="-355" y="16003"/>
                  <a:pt x="1173" y="14341"/>
                </a:cubicBezTo>
                <a:lnTo>
                  <a:pt x="14826" y="938"/>
                </a:lnTo>
                <a:cubicBezTo>
                  <a:pt x="16253" y="-502"/>
                  <a:pt x="18494" y="-170"/>
                  <a:pt x="19717" y="1160"/>
                </a:cubicBezTo>
                <a:cubicBezTo>
                  <a:pt x="21245" y="2821"/>
                  <a:pt x="21041" y="5369"/>
                  <a:pt x="19513" y="6809"/>
                </a:cubicBezTo>
                <a:lnTo>
                  <a:pt x="6166" y="20212"/>
                </a:lnTo>
                <a:cubicBezTo>
                  <a:pt x="5249" y="20876"/>
                  <a:pt x="4434" y="21098"/>
                  <a:pt x="3619" y="2109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2" name="Shape 3512"/>
          <p:cNvSpPr/>
          <p:nvPr/>
        </p:nvSpPr>
        <p:spPr>
          <a:xfrm>
            <a:off x="20117725" y="4355482"/>
            <a:ext cx="115584" cy="99656"/>
          </a:xfrm>
          <a:custGeom>
            <a:avLst/>
            <a:gdLst/>
            <a:ahLst/>
            <a:cxnLst>
              <a:cxn ang="0">
                <a:pos x="wd2" y="hd2"/>
              </a:cxn>
              <a:cxn ang="5400000">
                <a:pos x="wd2" y="hd2"/>
              </a:cxn>
              <a:cxn ang="10800000">
                <a:pos x="wd2" y="hd2"/>
              </a:cxn>
              <a:cxn ang="16200000">
                <a:pos x="wd2" y="hd2"/>
              </a:cxn>
            </a:cxnLst>
            <a:rect l="0" t="0" r="r" b="b"/>
            <a:pathLst>
              <a:path w="21032" h="21262" extrusionOk="0">
                <a:moveTo>
                  <a:pt x="18642" y="21262"/>
                </a:moveTo>
                <a:cubicBezTo>
                  <a:pt x="18251" y="21262"/>
                  <a:pt x="17729" y="20876"/>
                  <a:pt x="17272" y="20568"/>
                </a:cubicBezTo>
                <a:lnTo>
                  <a:pt x="827" y="4908"/>
                </a:lnTo>
                <a:cubicBezTo>
                  <a:pt x="-86" y="3905"/>
                  <a:pt x="-282" y="2131"/>
                  <a:pt x="436" y="973"/>
                </a:cubicBezTo>
                <a:cubicBezTo>
                  <a:pt x="1284" y="-184"/>
                  <a:pt x="2785" y="-338"/>
                  <a:pt x="3764" y="665"/>
                </a:cubicBezTo>
                <a:lnTo>
                  <a:pt x="20209" y="16325"/>
                </a:lnTo>
                <a:cubicBezTo>
                  <a:pt x="21187" y="17328"/>
                  <a:pt x="21318" y="18948"/>
                  <a:pt x="20470" y="20105"/>
                </a:cubicBezTo>
                <a:cubicBezTo>
                  <a:pt x="20078" y="20722"/>
                  <a:pt x="19360" y="21262"/>
                  <a:pt x="18642" y="2126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3" name="Shape 3513"/>
          <p:cNvSpPr/>
          <p:nvPr/>
        </p:nvSpPr>
        <p:spPr>
          <a:xfrm>
            <a:off x="20305079" y="4355482"/>
            <a:ext cx="116951" cy="99656"/>
          </a:xfrm>
          <a:custGeom>
            <a:avLst/>
            <a:gdLst/>
            <a:ahLst/>
            <a:cxnLst>
              <a:cxn ang="0">
                <a:pos x="wd2" y="hd2"/>
              </a:cxn>
              <a:cxn ang="5400000">
                <a:pos x="wd2" y="hd2"/>
              </a:cxn>
              <a:cxn ang="10800000">
                <a:pos x="wd2" y="hd2"/>
              </a:cxn>
              <a:cxn ang="16200000">
                <a:pos x="wd2" y="hd2"/>
              </a:cxn>
            </a:cxnLst>
            <a:rect l="0" t="0" r="r" b="b"/>
            <a:pathLst>
              <a:path w="21000" h="21262" extrusionOk="0">
                <a:moveTo>
                  <a:pt x="2311" y="21262"/>
                </a:moveTo>
                <a:cubicBezTo>
                  <a:pt x="1662" y="21262"/>
                  <a:pt x="948" y="20722"/>
                  <a:pt x="559" y="20105"/>
                </a:cubicBezTo>
                <a:cubicBezTo>
                  <a:pt x="-284" y="18948"/>
                  <a:pt x="-154" y="17328"/>
                  <a:pt x="819" y="16325"/>
                </a:cubicBezTo>
                <a:lnTo>
                  <a:pt x="17294" y="665"/>
                </a:lnTo>
                <a:cubicBezTo>
                  <a:pt x="18267" y="-338"/>
                  <a:pt x="19630" y="-184"/>
                  <a:pt x="20473" y="973"/>
                </a:cubicBezTo>
                <a:cubicBezTo>
                  <a:pt x="21316" y="2131"/>
                  <a:pt x="21121" y="3905"/>
                  <a:pt x="20084" y="4908"/>
                </a:cubicBezTo>
                <a:lnTo>
                  <a:pt x="3738" y="20568"/>
                </a:lnTo>
                <a:cubicBezTo>
                  <a:pt x="3284" y="20876"/>
                  <a:pt x="2765" y="21262"/>
                  <a:pt x="2311" y="2126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4" name="Shape 3514"/>
          <p:cNvSpPr/>
          <p:nvPr/>
        </p:nvSpPr>
        <p:spPr>
          <a:xfrm>
            <a:off x="20168561" y="4266586"/>
            <a:ext cx="202842" cy="152042"/>
          </a:xfrm>
          <a:custGeom>
            <a:avLst/>
            <a:gdLst/>
            <a:ahLst/>
            <a:cxnLst>
              <a:cxn ang="0">
                <a:pos x="wd2" y="hd2"/>
              </a:cxn>
              <a:cxn ang="5400000">
                <a:pos x="wd2" y="hd2"/>
              </a:cxn>
              <a:cxn ang="10800000">
                <a:pos x="wd2" y="hd2"/>
              </a:cxn>
              <a:cxn ang="16200000">
                <a:pos x="wd2" y="hd2"/>
              </a:cxn>
            </a:cxnLst>
            <a:rect l="0" t="0" r="r" b="b"/>
            <a:pathLst>
              <a:path w="21600" h="21600" extrusionOk="0">
                <a:moveTo>
                  <a:pt x="20224" y="21600"/>
                </a:moveTo>
                <a:cubicBezTo>
                  <a:pt x="19459" y="21600"/>
                  <a:pt x="18924" y="20834"/>
                  <a:pt x="18924" y="19864"/>
                </a:cubicBezTo>
                <a:lnTo>
                  <a:pt x="18924" y="3677"/>
                </a:lnTo>
                <a:lnTo>
                  <a:pt x="2753" y="3677"/>
                </a:lnTo>
                <a:lnTo>
                  <a:pt x="2753" y="19864"/>
                </a:lnTo>
                <a:cubicBezTo>
                  <a:pt x="2753" y="20834"/>
                  <a:pt x="2103" y="21600"/>
                  <a:pt x="1376" y="21600"/>
                </a:cubicBezTo>
                <a:cubicBezTo>
                  <a:pt x="650" y="21600"/>
                  <a:pt x="0" y="20834"/>
                  <a:pt x="0" y="19864"/>
                </a:cubicBezTo>
                <a:lnTo>
                  <a:pt x="0" y="1838"/>
                </a:lnTo>
                <a:cubicBezTo>
                  <a:pt x="0" y="868"/>
                  <a:pt x="650" y="0"/>
                  <a:pt x="1376" y="0"/>
                </a:cubicBezTo>
                <a:lnTo>
                  <a:pt x="20224" y="0"/>
                </a:lnTo>
                <a:cubicBezTo>
                  <a:pt x="21027" y="0"/>
                  <a:pt x="21600" y="868"/>
                  <a:pt x="21600" y="1838"/>
                </a:cubicBezTo>
                <a:lnTo>
                  <a:pt x="21600" y="19864"/>
                </a:lnTo>
                <a:cubicBezTo>
                  <a:pt x="21600" y="20834"/>
                  <a:pt x="21027" y="21600"/>
                  <a:pt x="202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5" name="Shape 3515"/>
          <p:cNvSpPr/>
          <p:nvPr/>
        </p:nvSpPr>
        <p:spPr>
          <a:xfrm>
            <a:off x="19177961" y="5490584"/>
            <a:ext cx="190141" cy="109142"/>
          </a:xfrm>
          <a:custGeom>
            <a:avLst/>
            <a:gdLst/>
            <a:ahLst/>
            <a:cxnLst>
              <a:cxn ang="0">
                <a:pos x="wd2" y="hd2"/>
              </a:cxn>
              <a:cxn ang="5400000">
                <a:pos x="wd2" y="hd2"/>
              </a:cxn>
              <a:cxn ang="10800000">
                <a:pos x="wd2" y="hd2"/>
              </a:cxn>
              <a:cxn ang="16200000">
                <a:pos x="wd2" y="hd2"/>
              </a:cxn>
            </a:cxnLst>
            <a:rect l="0" t="0" r="r" b="b"/>
            <a:pathLst>
              <a:path w="21600" h="21284" extrusionOk="0">
                <a:moveTo>
                  <a:pt x="20212" y="21284"/>
                </a:moveTo>
                <a:lnTo>
                  <a:pt x="2491" y="21284"/>
                </a:lnTo>
                <a:cubicBezTo>
                  <a:pt x="1102" y="21284"/>
                  <a:pt x="0" y="19314"/>
                  <a:pt x="0" y="16992"/>
                </a:cubicBezTo>
                <a:lnTo>
                  <a:pt x="0" y="13404"/>
                </a:lnTo>
                <a:cubicBezTo>
                  <a:pt x="0" y="12489"/>
                  <a:pt x="327" y="11575"/>
                  <a:pt x="776" y="11152"/>
                </a:cubicBezTo>
                <a:lnTo>
                  <a:pt x="12250" y="247"/>
                </a:lnTo>
                <a:cubicBezTo>
                  <a:pt x="12944" y="-316"/>
                  <a:pt x="13924" y="106"/>
                  <a:pt x="14250" y="1302"/>
                </a:cubicBezTo>
                <a:cubicBezTo>
                  <a:pt x="14577" y="2498"/>
                  <a:pt x="14332" y="3976"/>
                  <a:pt x="13638" y="4609"/>
                </a:cubicBezTo>
                <a:lnTo>
                  <a:pt x="2940" y="14881"/>
                </a:lnTo>
                <a:lnTo>
                  <a:pt x="2940" y="16359"/>
                </a:lnTo>
                <a:lnTo>
                  <a:pt x="20212" y="16359"/>
                </a:lnTo>
                <a:cubicBezTo>
                  <a:pt x="20988" y="16359"/>
                  <a:pt x="21600" y="17555"/>
                  <a:pt x="21600" y="18892"/>
                </a:cubicBezTo>
                <a:cubicBezTo>
                  <a:pt x="21600" y="20229"/>
                  <a:pt x="20988" y="21284"/>
                  <a:pt x="20212" y="2128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6" name="Shape 3516"/>
          <p:cNvSpPr/>
          <p:nvPr/>
        </p:nvSpPr>
        <p:spPr>
          <a:xfrm>
            <a:off x="19356007" y="5490584"/>
            <a:ext cx="62881" cy="45642"/>
          </a:xfrm>
          <a:custGeom>
            <a:avLst/>
            <a:gdLst/>
            <a:ahLst/>
            <a:cxnLst>
              <a:cxn ang="0">
                <a:pos x="wd2" y="hd2"/>
              </a:cxn>
              <a:cxn ang="5400000">
                <a:pos x="wd2" y="hd2"/>
              </a:cxn>
              <a:cxn ang="10800000">
                <a:pos x="wd2" y="hd2"/>
              </a:cxn>
              <a:cxn ang="16200000">
                <a:pos x="wd2" y="hd2"/>
              </a:cxn>
            </a:cxnLst>
            <a:rect l="0" t="0" r="r" b="b"/>
            <a:pathLst>
              <a:path w="20480" h="20858" extrusionOk="0">
                <a:moveTo>
                  <a:pt x="16357" y="20858"/>
                </a:moveTo>
                <a:cubicBezTo>
                  <a:pt x="15892" y="20858"/>
                  <a:pt x="15079" y="20528"/>
                  <a:pt x="14383" y="20198"/>
                </a:cubicBezTo>
                <a:lnTo>
                  <a:pt x="2073" y="10800"/>
                </a:lnTo>
                <a:cubicBezTo>
                  <a:pt x="99" y="9316"/>
                  <a:pt x="-598" y="5853"/>
                  <a:pt x="563" y="3050"/>
                </a:cubicBezTo>
                <a:cubicBezTo>
                  <a:pt x="1608" y="247"/>
                  <a:pt x="4047" y="-742"/>
                  <a:pt x="6021" y="577"/>
                </a:cubicBezTo>
                <a:lnTo>
                  <a:pt x="18331" y="10140"/>
                </a:lnTo>
                <a:cubicBezTo>
                  <a:pt x="20305" y="11460"/>
                  <a:pt x="21002" y="14922"/>
                  <a:pt x="20073" y="17725"/>
                </a:cubicBezTo>
                <a:cubicBezTo>
                  <a:pt x="19260" y="19869"/>
                  <a:pt x="17750" y="20858"/>
                  <a:pt x="16357" y="2085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7" name="Shape 3517"/>
          <p:cNvSpPr/>
          <p:nvPr/>
        </p:nvSpPr>
        <p:spPr>
          <a:xfrm>
            <a:off x="19368047" y="5511048"/>
            <a:ext cx="114487" cy="88679"/>
          </a:xfrm>
          <a:custGeom>
            <a:avLst/>
            <a:gdLst/>
            <a:ahLst/>
            <a:cxnLst>
              <a:cxn ang="0">
                <a:pos x="wd2" y="hd2"/>
              </a:cxn>
              <a:cxn ang="5400000">
                <a:pos x="wd2" y="hd2"/>
              </a:cxn>
              <a:cxn ang="10800000">
                <a:pos x="wd2" y="hd2"/>
              </a:cxn>
              <a:cxn ang="16200000">
                <a:pos x="wd2" y="hd2"/>
              </a:cxn>
            </a:cxnLst>
            <a:rect l="0" t="0" r="r" b="b"/>
            <a:pathLst>
              <a:path w="21115" h="21253" extrusionOk="0">
                <a:moveTo>
                  <a:pt x="9383" y="21253"/>
                </a:moveTo>
                <a:cubicBezTo>
                  <a:pt x="8783" y="21253"/>
                  <a:pt x="8116" y="21080"/>
                  <a:pt x="7650" y="20475"/>
                </a:cubicBezTo>
                <a:lnTo>
                  <a:pt x="650" y="11403"/>
                </a:lnTo>
                <a:cubicBezTo>
                  <a:pt x="-217" y="10107"/>
                  <a:pt x="-217" y="8034"/>
                  <a:pt x="650" y="6997"/>
                </a:cubicBezTo>
                <a:cubicBezTo>
                  <a:pt x="1583" y="5701"/>
                  <a:pt x="2983" y="5701"/>
                  <a:pt x="3983" y="6997"/>
                </a:cubicBezTo>
                <a:lnTo>
                  <a:pt x="9250" y="13736"/>
                </a:lnTo>
                <a:lnTo>
                  <a:pt x="16983" y="1122"/>
                </a:lnTo>
                <a:cubicBezTo>
                  <a:pt x="17716" y="-174"/>
                  <a:pt x="19250" y="-347"/>
                  <a:pt x="20250" y="603"/>
                </a:cubicBezTo>
                <a:cubicBezTo>
                  <a:pt x="21250" y="1640"/>
                  <a:pt x="21383" y="3714"/>
                  <a:pt x="20650" y="5010"/>
                </a:cubicBezTo>
                <a:lnTo>
                  <a:pt x="11183" y="20130"/>
                </a:lnTo>
                <a:cubicBezTo>
                  <a:pt x="10783" y="20907"/>
                  <a:pt x="10183" y="21253"/>
                  <a:pt x="9516" y="21253"/>
                </a:cubicBezTo>
                <a:lnTo>
                  <a:pt x="9383" y="21253"/>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8" name="Shape 3518"/>
          <p:cNvSpPr/>
          <p:nvPr/>
        </p:nvSpPr>
        <p:spPr>
          <a:xfrm>
            <a:off x="19241461" y="5295286"/>
            <a:ext cx="177441" cy="220520"/>
          </a:xfrm>
          <a:custGeom>
            <a:avLst/>
            <a:gdLst/>
            <a:ahLst/>
            <a:cxnLst>
              <a:cxn ang="0">
                <a:pos x="wd2" y="hd2"/>
              </a:cxn>
              <a:cxn ang="5400000">
                <a:pos x="wd2" y="hd2"/>
              </a:cxn>
              <a:cxn ang="10800000">
                <a:pos x="wd2" y="hd2"/>
              </a:cxn>
              <a:cxn ang="16200000">
                <a:pos x="wd2" y="hd2"/>
              </a:cxn>
            </a:cxnLst>
            <a:rect l="0" t="0" r="r" b="b"/>
            <a:pathLst>
              <a:path w="21600" h="21466" extrusionOk="0">
                <a:moveTo>
                  <a:pt x="6090" y="21460"/>
                </a:moveTo>
                <a:cubicBezTo>
                  <a:pt x="5827" y="21460"/>
                  <a:pt x="5433" y="21390"/>
                  <a:pt x="5170" y="21250"/>
                </a:cubicBezTo>
                <a:cubicBezTo>
                  <a:pt x="0" y="18000"/>
                  <a:pt x="0" y="12373"/>
                  <a:pt x="0" y="12128"/>
                </a:cubicBezTo>
                <a:lnTo>
                  <a:pt x="0" y="6501"/>
                </a:lnTo>
                <a:cubicBezTo>
                  <a:pt x="832" y="2586"/>
                  <a:pt x="6178" y="0"/>
                  <a:pt x="10734" y="0"/>
                </a:cubicBezTo>
                <a:cubicBezTo>
                  <a:pt x="15291" y="0"/>
                  <a:pt x="20768" y="2586"/>
                  <a:pt x="21600" y="6431"/>
                </a:cubicBezTo>
                <a:lnTo>
                  <a:pt x="21600" y="12128"/>
                </a:lnTo>
                <a:cubicBezTo>
                  <a:pt x="21600" y="12373"/>
                  <a:pt x="21512" y="18000"/>
                  <a:pt x="16386" y="21250"/>
                </a:cubicBezTo>
                <a:cubicBezTo>
                  <a:pt x="15641" y="21600"/>
                  <a:pt x="14721" y="21530"/>
                  <a:pt x="14152" y="21006"/>
                </a:cubicBezTo>
                <a:cubicBezTo>
                  <a:pt x="13714" y="20517"/>
                  <a:pt x="13801" y="19678"/>
                  <a:pt x="14458" y="19328"/>
                </a:cubicBezTo>
                <a:cubicBezTo>
                  <a:pt x="18445" y="16812"/>
                  <a:pt x="18533" y="12128"/>
                  <a:pt x="18533" y="12128"/>
                </a:cubicBezTo>
                <a:lnTo>
                  <a:pt x="18533" y="6816"/>
                </a:lnTo>
                <a:cubicBezTo>
                  <a:pt x="17876" y="4509"/>
                  <a:pt x="14283" y="2517"/>
                  <a:pt x="10734" y="2517"/>
                </a:cubicBezTo>
                <a:cubicBezTo>
                  <a:pt x="7317" y="2517"/>
                  <a:pt x="3593" y="4509"/>
                  <a:pt x="3023" y="6816"/>
                </a:cubicBezTo>
                <a:lnTo>
                  <a:pt x="3023" y="12128"/>
                </a:lnTo>
                <a:cubicBezTo>
                  <a:pt x="3023" y="12128"/>
                  <a:pt x="3155" y="16812"/>
                  <a:pt x="7142" y="19328"/>
                </a:cubicBezTo>
                <a:cubicBezTo>
                  <a:pt x="7755" y="19678"/>
                  <a:pt x="7843" y="20517"/>
                  <a:pt x="7317" y="21006"/>
                </a:cubicBezTo>
                <a:cubicBezTo>
                  <a:pt x="7010" y="21320"/>
                  <a:pt x="6572" y="21460"/>
                  <a:pt x="6090" y="214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19" name="Shape 3519"/>
          <p:cNvSpPr/>
          <p:nvPr/>
        </p:nvSpPr>
        <p:spPr>
          <a:xfrm>
            <a:off x="18238161" y="5490584"/>
            <a:ext cx="202842" cy="109142"/>
          </a:xfrm>
          <a:custGeom>
            <a:avLst/>
            <a:gdLst/>
            <a:ahLst/>
            <a:cxnLst>
              <a:cxn ang="0">
                <a:pos x="wd2" y="hd2"/>
              </a:cxn>
              <a:cxn ang="5400000">
                <a:pos x="wd2" y="hd2"/>
              </a:cxn>
              <a:cxn ang="10800000">
                <a:pos x="wd2" y="hd2"/>
              </a:cxn>
              <a:cxn ang="16200000">
                <a:pos x="wd2" y="hd2"/>
              </a:cxn>
            </a:cxnLst>
            <a:rect l="0" t="0" r="r" b="b"/>
            <a:pathLst>
              <a:path w="21600" h="21284" extrusionOk="0">
                <a:moveTo>
                  <a:pt x="20224" y="21284"/>
                </a:moveTo>
                <a:lnTo>
                  <a:pt x="2332" y="21284"/>
                </a:lnTo>
                <a:cubicBezTo>
                  <a:pt x="1070" y="21284"/>
                  <a:pt x="0" y="19314"/>
                  <a:pt x="0" y="17133"/>
                </a:cubicBezTo>
                <a:lnTo>
                  <a:pt x="0" y="13404"/>
                </a:lnTo>
                <a:cubicBezTo>
                  <a:pt x="0" y="12489"/>
                  <a:pt x="229" y="11575"/>
                  <a:pt x="726" y="11152"/>
                </a:cubicBezTo>
                <a:lnTo>
                  <a:pt x="11507" y="247"/>
                </a:lnTo>
                <a:cubicBezTo>
                  <a:pt x="12119" y="-316"/>
                  <a:pt x="12960" y="106"/>
                  <a:pt x="13342" y="1302"/>
                </a:cubicBezTo>
                <a:cubicBezTo>
                  <a:pt x="13686" y="2498"/>
                  <a:pt x="13419" y="3976"/>
                  <a:pt x="12769" y="4609"/>
                </a:cubicBezTo>
                <a:lnTo>
                  <a:pt x="2676" y="14881"/>
                </a:lnTo>
                <a:lnTo>
                  <a:pt x="2676" y="16359"/>
                </a:lnTo>
                <a:lnTo>
                  <a:pt x="20224" y="16359"/>
                </a:lnTo>
                <a:cubicBezTo>
                  <a:pt x="20950" y="16359"/>
                  <a:pt x="21600" y="17555"/>
                  <a:pt x="21600" y="18892"/>
                </a:cubicBezTo>
                <a:cubicBezTo>
                  <a:pt x="21600" y="20229"/>
                  <a:pt x="20950" y="21284"/>
                  <a:pt x="20224" y="2128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0" name="Shape 3520"/>
          <p:cNvSpPr/>
          <p:nvPr/>
        </p:nvSpPr>
        <p:spPr>
          <a:xfrm>
            <a:off x="18415933" y="5490547"/>
            <a:ext cx="50536" cy="32976"/>
          </a:xfrm>
          <a:custGeom>
            <a:avLst/>
            <a:gdLst/>
            <a:ahLst/>
            <a:cxnLst>
              <a:cxn ang="0">
                <a:pos x="wd2" y="hd2"/>
              </a:cxn>
              <a:cxn ang="5400000">
                <a:pos x="wd2" y="hd2"/>
              </a:cxn>
              <a:cxn ang="10800000">
                <a:pos x="wd2" y="hd2"/>
              </a:cxn>
              <a:cxn ang="16200000">
                <a:pos x="wd2" y="hd2"/>
              </a:cxn>
            </a:cxnLst>
            <a:rect l="0" t="0" r="r" b="b"/>
            <a:pathLst>
              <a:path w="20358" h="20609" extrusionOk="0">
                <a:moveTo>
                  <a:pt x="15212" y="20609"/>
                </a:moveTo>
                <a:cubicBezTo>
                  <a:pt x="14924" y="20609"/>
                  <a:pt x="14348" y="20609"/>
                  <a:pt x="14060" y="20609"/>
                </a:cubicBezTo>
                <a:lnTo>
                  <a:pt x="3692" y="15834"/>
                </a:lnTo>
                <a:cubicBezTo>
                  <a:pt x="956" y="14470"/>
                  <a:pt x="-628" y="10150"/>
                  <a:pt x="236" y="5830"/>
                </a:cubicBezTo>
                <a:cubicBezTo>
                  <a:pt x="1244" y="1510"/>
                  <a:pt x="3980" y="-991"/>
                  <a:pt x="6716" y="373"/>
                </a:cubicBezTo>
                <a:lnTo>
                  <a:pt x="16796" y="5148"/>
                </a:lnTo>
                <a:cubicBezTo>
                  <a:pt x="19532" y="6285"/>
                  <a:pt x="20972" y="11060"/>
                  <a:pt x="20108" y="15380"/>
                </a:cubicBezTo>
                <a:cubicBezTo>
                  <a:pt x="19532" y="18790"/>
                  <a:pt x="17660" y="20609"/>
                  <a:pt x="15212" y="2060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1" name="Shape 3521"/>
          <p:cNvSpPr/>
          <p:nvPr/>
        </p:nvSpPr>
        <p:spPr>
          <a:xfrm>
            <a:off x="18301662" y="5295286"/>
            <a:ext cx="177443" cy="220520"/>
          </a:xfrm>
          <a:custGeom>
            <a:avLst/>
            <a:gdLst/>
            <a:ahLst/>
            <a:cxnLst>
              <a:cxn ang="0">
                <a:pos x="wd2" y="hd2"/>
              </a:cxn>
              <a:cxn ang="5400000">
                <a:pos x="wd2" y="hd2"/>
              </a:cxn>
              <a:cxn ang="10800000">
                <a:pos x="wd2" y="hd2"/>
              </a:cxn>
              <a:cxn ang="16200000">
                <a:pos x="wd2" y="hd2"/>
              </a:cxn>
            </a:cxnLst>
            <a:rect l="0" t="0" r="r" b="b"/>
            <a:pathLst>
              <a:path w="21600" h="21466" extrusionOk="0">
                <a:moveTo>
                  <a:pt x="6153" y="21460"/>
                </a:moveTo>
                <a:cubicBezTo>
                  <a:pt x="5804" y="21460"/>
                  <a:pt x="5542" y="21390"/>
                  <a:pt x="5236" y="21250"/>
                </a:cubicBezTo>
                <a:cubicBezTo>
                  <a:pt x="87" y="18000"/>
                  <a:pt x="0" y="12373"/>
                  <a:pt x="0" y="12128"/>
                </a:cubicBezTo>
                <a:lnTo>
                  <a:pt x="0" y="6676"/>
                </a:lnTo>
                <a:lnTo>
                  <a:pt x="87" y="6501"/>
                </a:lnTo>
                <a:cubicBezTo>
                  <a:pt x="916" y="2586"/>
                  <a:pt x="6284" y="0"/>
                  <a:pt x="10778" y="0"/>
                </a:cubicBezTo>
                <a:cubicBezTo>
                  <a:pt x="15316" y="0"/>
                  <a:pt x="20684" y="2586"/>
                  <a:pt x="21513" y="6431"/>
                </a:cubicBezTo>
                <a:lnTo>
                  <a:pt x="21600" y="6676"/>
                </a:lnTo>
                <a:lnTo>
                  <a:pt x="21600" y="12128"/>
                </a:lnTo>
                <a:cubicBezTo>
                  <a:pt x="21600" y="12373"/>
                  <a:pt x="21513" y="18000"/>
                  <a:pt x="16320" y="21250"/>
                </a:cubicBezTo>
                <a:cubicBezTo>
                  <a:pt x="15709" y="21600"/>
                  <a:pt x="14749" y="21530"/>
                  <a:pt x="14225" y="21006"/>
                </a:cubicBezTo>
                <a:cubicBezTo>
                  <a:pt x="13658" y="20517"/>
                  <a:pt x="13745" y="19678"/>
                  <a:pt x="14487" y="19328"/>
                </a:cubicBezTo>
                <a:cubicBezTo>
                  <a:pt x="18458" y="16742"/>
                  <a:pt x="18458" y="12128"/>
                  <a:pt x="18458" y="12128"/>
                </a:cubicBezTo>
                <a:lnTo>
                  <a:pt x="18458" y="6816"/>
                </a:lnTo>
                <a:cubicBezTo>
                  <a:pt x="17891" y="4509"/>
                  <a:pt x="14313" y="2517"/>
                  <a:pt x="10778" y="2517"/>
                </a:cubicBezTo>
                <a:cubicBezTo>
                  <a:pt x="7287" y="2517"/>
                  <a:pt x="3665" y="4509"/>
                  <a:pt x="3142" y="6816"/>
                </a:cubicBezTo>
                <a:lnTo>
                  <a:pt x="3142" y="12128"/>
                </a:lnTo>
                <a:cubicBezTo>
                  <a:pt x="3142" y="12128"/>
                  <a:pt x="3142" y="16812"/>
                  <a:pt x="7113" y="19328"/>
                </a:cubicBezTo>
                <a:cubicBezTo>
                  <a:pt x="7855" y="19678"/>
                  <a:pt x="7942" y="20517"/>
                  <a:pt x="7375" y="21006"/>
                </a:cubicBezTo>
                <a:cubicBezTo>
                  <a:pt x="7113" y="21320"/>
                  <a:pt x="6633" y="21460"/>
                  <a:pt x="6153" y="214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2" name="Shape 3522"/>
          <p:cNvSpPr/>
          <p:nvPr/>
        </p:nvSpPr>
        <p:spPr>
          <a:xfrm>
            <a:off x="18479462" y="5498486"/>
            <a:ext cx="25043" cy="10124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451"/>
                  <a:pt x="0" y="18996"/>
                </a:cubicBezTo>
                <a:lnTo>
                  <a:pt x="0" y="2757"/>
                </a:lnTo>
                <a:cubicBezTo>
                  <a:pt x="0" y="1302"/>
                  <a:pt x="4629" y="0"/>
                  <a:pt x="10491" y="0"/>
                </a:cubicBezTo>
                <a:cubicBezTo>
                  <a:pt x="16971" y="0"/>
                  <a:pt x="21600" y="1302"/>
                  <a:pt x="21600" y="2757"/>
                </a:cubicBezTo>
                <a:lnTo>
                  <a:pt x="21600" y="18996"/>
                </a:lnTo>
                <a:cubicBezTo>
                  <a:pt x="21600" y="20451"/>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3" name="Shape 3523"/>
          <p:cNvSpPr/>
          <p:nvPr/>
        </p:nvSpPr>
        <p:spPr>
          <a:xfrm>
            <a:off x="18441361" y="5536586"/>
            <a:ext cx="101242" cy="25043"/>
          </a:xfrm>
          <a:custGeom>
            <a:avLst/>
            <a:gdLst/>
            <a:ahLst/>
            <a:cxnLst>
              <a:cxn ang="0">
                <a:pos x="wd2" y="hd2"/>
              </a:cxn>
              <a:cxn ang="5400000">
                <a:pos x="wd2" y="hd2"/>
              </a:cxn>
              <a:cxn ang="10800000">
                <a:pos x="wd2" y="hd2"/>
              </a:cxn>
              <a:cxn ang="16200000">
                <a:pos x="wd2" y="hd2"/>
              </a:cxn>
            </a:cxnLst>
            <a:rect l="0" t="0" r="r" b="b"/>
            <a:pathLst>
              <a:path w="21600" h="21600" extrusionOk="0">
                <a:moveTo>
                  <a:pt x="18843" y="21600"/>
                </a:moveTo>
                <a:lnTo>
                  <a:pt x="2604" y="21600"/>
                </a:lnTo>
                <a:cubicBezTo>
                  <a:pt x="1149" y="21600"/>
                  <a:pt x="0" y="16971"/>
                  <a:pt x="0" y="11109"/>
                </a:cubicBezTo>
                <a:cubicBezTo>
                  <a:pt x="0" y="5246"/>
                  <a:pt x="1149" y="0"/>
                  <a:pt x="2604" y="0"/>
                </a:cubicBezTo>
                <a:lnTo>
                  <a:pt x="18843" y="0"/>
                </a:lnTo>
                <a:cubicBezTo>
                  <a:pt x="20451" y="0"/>
                  <a:pt x="21600" y="5246"/>
                  <a:pt x="21600" y="11109"/>
                </a:cubicBezTo>
                <a:cubicBezTo>
                  <a:pt x="21600" y="16971"/>
                  <a:pt x="20451" y="21600"/>
                  <a:pt x="1884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4" name="Shape 3524"/>
          <p:cNvSpPr/>
          <p:nvPr/>
        </p:nvSpPr>
        <p:spPr>
          <a:xfrm>
            <a:off x="20117761" y="5490584"/>
            <a:ext cx="202840" cy="109142"/>
          </a:xfrm>
          <a:custGeom>
            <a:avLst/>
            <a:gdLst/>
            <a:ahLst/>
            <a:cxnLst>
              <a:cxn ang="0">
                <a:pos x="wd2" y="hd2"/>
              </a:cxn>
              <a:cxn ang="5400000">
                <a:pos x="wd2" y="hd2"/>
              </a:cxn>
              <a:cxn ang="10800000">
                <a:pos x="wd2" y="hd2"/>
              </a:cxn>
              <a:cxn ang="16200000">
                <a:pos x="wd2" y="hd2"/>
              </a:cxn>
            </a:cxnLst>
            <a:rect l="0" t="0" r="r" b="b"/>
            <a:pathLst>
              <a:path w="21600" h="21284" extrusionOk="0">
                <a:moveTo>
                  <a:pt x="20293" y="21284"/>
                </a:moveTo>
                <a:lnTo>
                  <a:pt x="2344" y="21284"/>
                </a:lnTo>
                <a:cubicBezTo>
                  <a:pt x="1038" y="21284"/>
                  <a:pt x="0" y="19314"/>
                  <a:pt x="0" y="17133"/>
                </a:cubicBezTo>
                <a:lnTo>
                  <a:pt x="0" y="13404"/>
                </a:lnTo>
                <a:cubicBezTo>
                  <a:pt x="0" y="12489"/>
                  <a:pt x="231" y="11575"/>
                  <a:pt x="653" y="11152"/>
                </a:cubicBezTo>
                <a:lnTo>
                  <a:pt x="11530" y="247"/>
                </a:lnTo>
                <a:cubicBezTo>
                  <a:pt x="12184" y="-316"/>
                  <a:pt x="12991" y="106"/>
                  <a:pt x="13337" y="1302"/>
                </a:cubicBezTo>
                <a:cubicBezTo>
                  <a:pt x="13721" y="2498"/>
                  <a:pt x="13490" y="3976"/>
                  <a:pt x="12837" y="4609"/>
                </a:cubicBezTo>
                <a:lnTo>
                  <a:pt x="2690" y="14881"/>
                </a:lnTo>
                <a:lnTo>
                  <a:pt x="2690" y="16359"/>
                </a:lnTo>
                <a:lnTo>
                  <a:pt x="20293" y="16359"/>
                </a:lnTo>
                <a:cubicBezTo>
                  <a:pt x="21023" y="16359"/>
                  <a:pt x="21600" y="17555"/>
                  <a:pt x="21600" y="18892"/>
                </a:cubicBezTo>
                <a:cubicBezTo>
                  <a:pt x="21600" y="20229"/>
                  <a:pt x="21023" y="21284"/>
                  <a:pt x="20293" y="2128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5" name="Shape 3525"/>
          <p:cNvSpPr/>
          <p:nvPr/>
        </p:nvSpPr>
        <p:spPr>
          <a:xfrm>
            <a:off x="20295423" y="5490429"/>
            <a:ext cx="37915" cy="33094"/>
          </a:xfrm>
          <a:custGeom>
            <a:avLst/>
            <a:gdLst/>
            <a:ahLst/>
            <a:cxnLst>
              <a:cxn ang="0">
                <a:pos x="wd2" y="hd2"/>
              </a:cxn>
              <a:cxn ang="5400000">
                <a:pos x="wd2" y="hd2"/>
              </a:cxn>
              <a:cxn ang="10800000">
                <a:pos x="wd2" y="hd2"/>
              </a:cxn>
              <a:cxn ang="16200000">
                <a:pos x="wd2" y="hd2"/>
              </a:cxn>
            </a:cxnLst>
            <a:rect l="0" t="0" r="r" b="b"/>
            <a:pathLst>
              <a:path w="20015" h="20682" extrusionOk="0">
                <a:moveTo>
                  <a:pt x="13256" y="20682"/>
                </a:moveTo>
                <a:cubicBezTo>
                  <a:pt x="11930" y="20682"/>
                  <a:pt x="10793" y="20682"/>
                  <a:pt x="10035" y="19773"/>
                </a:cubicBezTo>
                <a:lnTo>
                  <a:pt x="3214" y="14998"/>
                </a:lnTo>
                <a:cubicBezTo>
                  <a:pt x="-7" y="12497"/>
                  <a:pt x="-765" y="7722"/>
                  <a:pt x="751" y="3857"/>
                </a:cubicBezTo>
                <a:cubicBezTo>
                  <a:pt x="2835" y="-9"/>
                  <a:pt x="6814" y="-918"/>
                  <a:pt x="10035" y="901"/>
                </a:cubicBezTo>
                <a:lnTo>
                  <a:pt x="16856" y="5903"/>
                </a:lnTo>
                <a:cubicBezTo>
                  <a:pt x="20077" y="8177"/>
                  <a:pt x="20835" y="12951"/>
                  <a:pt x="19130" y="16817"/>
                </a:cubicBezTo>
                <a:cubicBezTo>
                  <a:pt x="17614" y="19773"/>
                  <a:pt x="15530" y="20682"/>
                  <a:pt x="13256" y="2068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6" name="Shape 3526"/>
          <p:cNvSpPr/>
          <p:nvPr/>
        </p:nvSpPr>
        <p:spPr>
          <a:xfrm>
            <a:off x="20181261" y="5295286"/>
            <a:ext cx="177441" cy="220520"/>
          </a:xfrm>
          <a:custGeom>
            <a:avLst/>
            <a:gdLst/>
            <a:ahLst/>
            <a:cxnLst>
              <a:cxn ang="0">
                <a:pos x="wd2" y="hd2"/>
              </a:cxn>
              <a:cxn ang="5400000">
                <a:pos x="wd2" y="hd2"/>
              </a:cxn>
              <a:cxn ang="10800000">
                <a:pos x="wd2" y="hd2"/>
              </a:cxn>
              <a:cxn ang="16200000">
                <a:pos x="wd2" y="hd2"/>
              </a:cxn>
            </a:cxnLst>
            <a:rect l="0" t="0" r="r" b="b"/>
            <a:pathLst>
              <a:path w="21600" h="21466" extrusionOk="0">
                <a:moveTo>
                  <a:pt x="6222" y="21460"/>
                </a:moveTo>
                <a:cubicBezTo>
                  <a:pt x="5871" y="21460"/>
                  <a:pt x="5477" y="21390"/>
                  <a:pt x="5214" y="21250"/>
                </a:cubicBezTo>
                <a:cubicBezTo>
                  <a:pt x="88" y="18000"/>
                  <a:pt x="0" y="12373"/>
                  <a:pt x="0" y="12128"/>
                </a:cubicBezTo>
                <a:lnTo>
                  <a:pt x="0" y="6501"/>
                </a:lnTo>
                <a:cubicBezTo>
                  <a:pt x="832" y="2586"/>
                  <a:pt x="6309" y="0"/>
                  <a:pt x="10866" y="0"/>
                </a:cubicBezTo>
                <a:cubicBezTo>
                  <a:pt x="15378" y="0"/>
                  <a:pt x="20724" y="2586"/>
                  <a:pt x="21600" y="6431"/>
                </a:cubicBezTo>
                <a:lnTo>
                  <a:pt x="21600" y="12128"/>
                </a:lnTo>
                <a:cubicBezTo>
                  <a:pt x="21600" y="12373"/>
                  <a:pt x="21600" y="18000"/>
                  <a:pt x="16386" y="21250"/>
                </a:cubicBezTo>
                <a:cubicBezTo>
                  <a:pt x="15729" y="21600"/>
                  <a:pt x="14721" y="21530"/>
                  <a:pt x="14239" y="21006"/>
                </a:cubicBezTo>
                <a:cubicBezTo>
                  <a:pt x="13714" y="20517"/>
                  <a:pt x="13801" y="19678"/>
                  <a:pt x="14458" y="19328"/>
                </a:cubicBezTo>
                <a:cubicBezTo>
                  <a:pt x="18533" y="16742"/>
                  <a:pt x="18533" y="12128"/>
                  <a:pt x="18533" y="12128"/>
                </a:cubicBezTo>
                <a:lnTo>
                  <a:pt x="18533" y="6816"/>
                </a:lnTo>
                <a:cubicBezTo>
                  <a:pt x="17963" y="4509"/>
                  <a:pt x="14239" y="2517"/>
                  <a:pt x="10866" y="2517"/>
                </a:cubicBezTo>
                <a:cubicBezTo>
                  <a:pt x="7361" y="2517"/>
                  <a:pt x="3724" y="4509"/>
                  <a:pt x="3067" y="6816"/>
                </a:cubicBezTo>
                <a:lnTo>
                  <a:pt x="3067" y="12128"/>
                </a:lnTo>
                <a:cubicBezTo>
                  <a:pt x="3067" y="12128"/>
                  <a:pt x="3155" y="16812"/>
                  <a:pt x="7142" y="19328"/>
                </a:cubicBezTo>
                <a:cubicBezTo>
                  <a:pt x="7799" y="19678"/>
                  <a:pt x="7886" y="20517"/>
                  <a:pt x="7448" y="21006"/>
                </a:cubicBezTo>
                <a:cubicBezTo>
                  <a:pt x="7054" y="21320"/>
                  <a:pt x="6703" y="21460"/>
                  <a:pt x="6222" y="214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7" name="Shape 3527"/>
          <p:cNvSpPr/>
          <p:nvPr/>
        </p:nvSpPr>
        <p:spPr>
          <a:xfrm>
            <a:off x="20346131" y="5523474"/>
            <a:ext cx="76567" cy="76251"/>
          </a:xfrm>
          <a:custGeom>
            <a:avLst/>
            <a:gdLst/>
            <a:ahLst/>
            <a:cxnLst>
              <a:cxn ang="0">
                <a:pos x="wd2" y="hd2"/>
              </a:cxn>
              <a:cxn ang="5400000">
                <a:pos x="wd2" y="hd2"/>
              </a:cxn>
              <a:cxn ang="10800000">
                <a:pos x="wd2" y="hd2"/>
              </a:cxn>
              <a:cxn ang="16200000">
                <a:pos x="wd2" y="hd2"/>
              </a:cxn>
            </a:cxnLst>
            <a:rect l="0" t="0" r="r" b="b"/>
            <a:pathLst>
              <a:path w="20931" h="21272" extrusionOk="0">
                <a:moveTo>
                  <a:pt x="3492" y="21272"/>
                </a:moveTo>
                <a:cubicBezTo>
                  <a:pt x="2600" y="21272"/>
                  <a:pt x="1808" y="21070"/>
                  <a:pt x="1114" y="20364"/>
                </a:cubicBezTo>
                <a:cubicBezTo>
                  <a:pt x="-372" y="18951"/>
                  <a:pt x="-372" y="16528"/>
                  <a:pt x="1114" y="15317"/>
                </a:cubicBezTo>
                <a:lnTo>
                  <a:pt x="14986" y="984"/>
                </a:lnTo>
                <a:cubicBezTo>
                  <a:pt x="16472" y="-328"/>
                  <a:pt x="18553" y="-328"/>
                  <a:pt x="20039" y="984"/>
                </a:cubicBezTo>
                <a:cubicBezTo>
                  <a:pt x="21228" y="2498"/>
                  <a:pt x="21228" y="4618"/>
                  <a:pt x="20039" y="6132"/>
                </a:cubicBezTo>
                <a:lnTo>
                  <a:pt x="5969" y="20364"/>
                </a:lnTo>
                <a:cubicBezTo>
                  <a:pt x="5375" y="21070"/>
                  <a:pt x="4483" y="21272"/>
                  <a:pt x="3492" y="2127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8" name="Shape 3528"/>
          <p:cNvSpPr/>
          <p:nvPr/>
        </p:nvSpPr>
        <p:spPr>
          <a:xfrm>
            <a:off x="20346131" y="5523474"/>
            <a:ext cx="76567" cy="76251"/>
          </a:xfrm>
          <a:custGeom>
            <a:avLst/>
            <a:gdLst/>
            <a:ahLst/>
            <a:cxnLst>
              <a:cxn ang="0">
                <a:pos x="wd2" y="hd2"/>
              </a:cxn>
              <a:cxn ang="5400000">
                <a:pos x="wd2" y="hd2"/>
              </a:cxn>
              <a:cxn ang="10800000">
                <a:pos x="wd2" y="hd2"/>
              </a:cxn>
              <a:cxn ang="16200000">
                <a:pos x="wd2" y="hd2"/>
              </a:cxn>
            </a:cxnLst>
            <a:rect l="0" t="0" r="r" b="b"/>
            <a:pathLst>
              <a:path w="20931" h="21272" extrusionOk="0">
                <a:moveTo>
                  <a:pt x="17463" y="21272"/>
                </a:moveTo>
                <a:cubicBezTo>
                  <a:pt x="16670" y="21272"/>
                  <a:pt x="15580" y="21070"/>
                  <a:pt x="14986" y="20364"/>
                </a:cubicBezTo>
                <a:lnTo>
                  <a:pt x="1114" y="6132"/>
                </a:lnTo>
                <a:cubicBezTo>
                  <a:pt x="-372" y="4618"/>
                  <a:pt x="-372" y="2498"/>
                  <a:pt x="1114" y="984"/>
                </a:cubicBezTo>
                <a:cubicBezTo>
                  <a:pt x="2402" y="-328"/>
                  <a:pt x="4681" y="-328"/>
                  <a:pt x="5969" y="984"/>
                </a:cubicBezTo>
                <a:lnTo>
                  <a:pt x="20039" y="15317"/>
                </a:lnTo>
                <a:cubicBezTo>
                  <a:pt x="21228" y="16528"/>
                  <a:pt x="21228" y="18951"/>
                  <a:pt x="20039" y="20364"/>
                </a:cubicBezTo>
                <a:cubicBezTo>
                  <a:pt x="19345" y="21070"/>
                  <a:pt x="18355" y="21272"/>
                  <a:pt x="17463" y="2127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29" name="Shape 3529"/>
          <p:cNvSpPr/>
          <p:nvPr/>
        </p:nvSpPr>
        <p:spPr>
          <a:xfrm>
            <a:off x="21108361" y="5486204"/>
            <a:ext cx="304441" cy="113524"/>
          </a:xfrm>
          <a:custGeom>
            <a:avLst/>
            <a:gdLst/>
            <a:ahLst/>
            <a:cxnLst>
              <a:cxn ang="0">
                <a:pos x="wd2" y="hd2"/>
              </a:cxn>
              <a:cxn ang="5400000">
                <a:pos x="wd2" y="hd2"/>
              </a:cxn>
              <a:cxn ang="10800000">
                <a:pos x="wd2" y="hd2"/>
              </a:cxn>
              <a:cxn ang="16200000">
                <a:pos x="wd2" y="hd2"/>
              </a:cxn>
            </a:cxnLst>
            <a:rect l="0" t="0" r="r" b="b"/>
            <a:pathLst>
              <a:path w="21600" h="21225" extrusionOk="0">
                <a:moveTo>
                  <a:pt x="20044" y="21225"/>
                </a:moveTo>
                <a:lnTo>
                  <a:pt x="1581" y="21225"/>
                </a:lnTo>
                <a:cubicBezTo>
                  <a:pt x="714" y="21225"/>
                  <a:pt x="0" y="19347"/>
                  <a:pt x="0" y="17267"/>
                </a:cubicBezTo>
                <a:lnTo>
                  <a:pt x="0" y="13712"/>
                </a:lnTo>
                <a:cubicBezTo>
                  <a:pt x="0" y="12840"/>
                  <a:pt x="179" y="12102"/>
                  <a:pt x="434" y="11700"/>
                </a:cubicBezTo>
                <a:lnTo>
                  <a:pt x="7625" y="363"/>
                </a:lnTo>
                <a:cubicBezTo>
                  <a:pt x="8059" y="-375"/>
                  <a:pt x="8594" y="95"/>
                  <a:pt x="8849" y="1034"/>
                </a:cubicBezTo>
                <a:cubicBezTo>
                  <a:pt x="9130" y="2174"/>
                  <a:pt x="8977" y="3784"/>
                  <a:pt x="8543" y="4321"/>
                </a:cubicBezTo>
                <a:lnTo>
                  <a:pt x="1785" y="15121"/>
                </a:lnTo>
                <a:lnTo>
                  <a:pt x="1785" y="16529"/>
                </a:lnTo>
                <a:lnTo>
                  <a:pt x="19764" y="16529"/>
                </a:lnTo>
                <a:lnTo>
                  <a:pt x="19764" y="15121"/>
                </a:lnTo>
                <a:lnTo>
                  <a:pt x="13006" y="4321"/>
                </a:lnTo>
                <a:cubicBezTo>
                  <a:pt x="12572" y="3784"/>
                  <a:pt x="12470" y="2174"/>
                  <a:pt x="12700" y="1034"/>
                </a:cubicBezTo>
                <a:cubicBezTo>
                  <a:pt x="12955" y="95"/>
                  <a:pt x="13490" y="-375"/>
                  <a:pt x="13924" y="363"/>
                </a:cubicBezTo>
                <a:lnTo>
                  <a:pt x="21166" y="11700"/>
                </a:lnTo>
                <a:cubicBezTo>
                  <a:pt x="21447" y="12102"/>
                  <a:pt x="21600" y="12840"/>
                  <a:pt x="21600" y="13712"/>
                </a:cubicBezTo>
                <a:lnTo>
                  <a:pt x="21600" y="17267"/>
                </a:lnTo>
                <a:cubicBezTo>
                  <a:pt x="21600" y="19347"/>
                  <a:pt x="20886" y="21225"/>
                  <a:pt x="20044" y="212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0" name="Shape 3530"/>
          <p:cNvSpPr/>
          <p:nvPr/>
        </p:nvSpPr>
        <p:spPr>
          <a:xfrm>
            <a:off x="21171861" y="5295286"/>
            <a:ext cx="177441" cy="216910"/>
          </a:xfrm>
          <a:custGeom>
            <a:avLst/>
            <a:gdLst/>
            <a:ahLst/>
            <a:cxnLst>
              <a:cxn ang="0">
                <a:pos x="wd2" y="hd2"/>
              </a:cxn>
              <a:cxn ang="5400000">
                <a:pos x="wd2" y="hd2"/>
              </a:cxn>
              <a:cxn ang="10800000">
                <a:pos x="wd2" y="hd2"/>
              </a:cxn>
              <a:cxn ang="16200000">
                <a:pos x="wd2" y="hd2"/>
              </a:cxn>
            </a:cxnLst>
            <a:rect l="0" t="0" r="r" b="b"/>
            <a:pathLst>
              <a:path w="21600" h="21422" extrusionOk="0">
                <a:moveTo>
                  <a:pt x="15466" y="21422"/>
                </a:moveTo>
                <a:cubicBezTo>
                  <a:pt x="15028" y="21422"/>
                  <a:pt x="14546" y="21208"/>
                  <a:pt x="14196" y="20923"/>
                </a:cubicBezTo>
                <a:cubicBezTo>
                  <a:pt x="13714" y="20388"/>
                  <a:pt x="13801" y="19533"/>
                  <a:pt x="14458" y="19176"/>
                </a:cubicBezTo>
                <a:cubicBezTo>
                  <a:pt x="18533" y="16681"/>
                  <a:pt x="18533" y="12083"/>
                  <a:pt x="18533" y="12083"/>
                </a:cubicBezTo>
                <a:lnTo>
                  <a:pt x="18533" y="6808"/>
                </a:lnTo>
                <a:cubicBezTo>
                  <a:pt x="18007" y="4527"/>
                  <a:pt x="14283" y="2566"/>
                  <a:pt x="10866" y="2566"/>
                </a:cubicBezTo>
                <a:cubicBezTo>
                  <a:pt x="7317" y="2566"/>
                  <a:pt x="3724" y="4527"/>
                  <a:pt x="3067" y="6808"/>
                </a:cubicBezTo>
                <a:lnTo>
                  <a:pt x="3067" y="12083"/>
                </a:lnTo>
                <a:cubicBezTo>
                  <a:pt x="3067" y="12083"/>
                  <a:pt x="3155" y="16681"/>
                  <a:pt x="7142" y="19176"/>
                </a:cubicBezTo>
                <a:cubicBezTo>
                  <a:pt x="7799" y="19533"/>
                  <a:pt x="7886" y="20388"/>
                  <a:pt x="7404" y="20923"/>
                </a:cubicBezTo>
                <a:cubicBezTo>
                  <a:pt x="6879" y="21422"/>
                  <a:pt x="5915" y="21600"/>
                  <a:pt x="5170" y="21137"/>
                </a:cubicBezTo>
                <a:cubicBezTo>
                  <a:pt x="88" y="17893"/>
                  <a:pt x="0" y="12297"/>
                  <a:pt x="0" y="12083"/>
                </a:cubicBezTo>
                <a:lnTo>
                  <a:pt x="0" y="6487"/>
                </a:lnTo>
                <a:cubicBezTo>
                  <a:pt x="832" y="2638"/>
                  <a:pt x="6309" y="0"/>
                  <a:pt x="10866" y="0"/>
                </a:cubicBezTo>
                <a:cubicBezTo>
                  <a:pt x="15378" y="0"/>
                  <a:pt x="20768" y="2638"/>
                  <a:pt x="21600" y="6487"/>
                </a:cubicBezTo>
                <a:lnTo>
                  <a:pt x="21600" y="12083"/>
                </a:lnTo>
                <a:cubicBezTo>
                  <a:pt x="21600" y="12297"/>
                  <a:pt x="21600" y="17893"/>
                  <a:pt x="16430" y="21137"/>
                </a:cubicBezTo>
                <a:cubicBezTo>
                  <a:pt x="16123" y="21350"/>
                  <a:pt x="15773" y="21422"/>
                  <a:pt x="15466" y="2142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1" name="Shape 3531"/>
          <p:cNvSpPr/>
          <p:nvPr/>
        </p:nvSpPr>
        <p:spPr>
          <a:xfrm>
            <a:off x="20994059" y="5486204"/>
            <a:ext cx="126381" cy="113524"/>
          </a:xfrm>
          <a:custGeom>
            <a:avLst/>
            <a:gdLst/>
            <a:ahLst/>
            <a:cxnLst>
              <a:cxn ang="0">
                <a:pos x="wd2" y="hd2"/>
              </a:cxn>
              <a:cxn ang="5400000">
                <a:pos x="wd2" y="hd2"/>
              </a:cxn>
              <a:cxn ang="10800000">
                <a:pos x="wd2" y="hd2"/>
              </a:cxn>
              <a:cxn ang="16200000">
                <a:pos x="wd2" y="hd2"/>
              </a:cxn>
            </a:cxnLst>
            <a:rect l="0" t="0" r="r" b="b"/>
            <a:pathLst>
              <a:path w="21289" h="21225" extrusionOk="0">
                <a:moveTo>
                  <a:pt x="12948" y="21225"/>
                </a:moveTo>
                <a:lnTo>
                  <a:pt x="3691" y="21225"/>
                </a:lnTo>
                <a:cubicBezTo>
                  <a:pt x="1634" y="21225"/>
                  <a:pt x="0" y="19347"/>
                  <a:pt x="0" y="17267"/>
                </a:cubicBezTo>
                <a:lnTo>
                  <a:pt x="0" y="13712"/>
                </a:lnTo>
                <a:cubicBezTo>
                  <a:pt x="0" y="12840"/>
                  <a:pt x="363" y="12102"/>
                  <a:pt x="1029" y="11700"/>
                </a:cubicBezTo>
                <a:lnTo>
                  <a:pt x="18030" y="363"/>
                </a:lnTo>
                <a:cubicBezTo>
                  <a:pt x="19059" y="-375"/>
                  <a:pt x="20329" y="95"/>
                  <a:pt x="20995" y="1034"/>
                </a:cubicBezTo>
                <a:cubicBezTo>
                  <a:pt x="21600" y="2174"/>
                  <a:pt x="21237" y="3784"/>
                  <a:pt x="20208" y="4321"/>
                </a:cubicBezTo>
                <a:lnTo>
                  <a:pt x="4235" y="15121"/>
                </a:lnTo>
                <a:lnTo>
                  <a:pt x="4235" y="16529"/>
                </a:lnTo>
                <a:lnTo>
                  <a:pt x="12948" y="16529"/>
                </a:lnTo>
                <a:cubicBezTo>
                  <a:pt x="14097" y="16529"/>
                  <a:pt x="15126" y="17670"/>
                  <a:pt x="15126" y="18944"/>
                </a:cubicBezTo>
                <a:cubicBezTo>
                  <a:pt x="15126" y="20219"/>
                  <a:pt x="14097" y="21225"/>
                  <a:pt x="12948" y="2122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2" name="Shape 3532"/>
          <p:cNvSpPr/>
          <p:nvPr/>
        </p:nvSpPr>
        <p:spPr>
          <a:xfrm>
            <a:off x="21055973" y="5295286"/>
            <a:ext cx="114328" cy="217127"/>
          </a:xfrm>
          <a:custGeom>
            <a:avLst/>
            <a:gdLst/>
            <a:ahLst/>
            <a:cxnLst>
              <a:cxn ang="0">
                <a:pos x="wd2" y="hd2"/>
              </a:cxn>
              <a:cxn ang="5400000">
                <a:pos x="wd2" y="hd2"/>
              </a:cxn>
              <a:cxn ang="10800000">
                <a:pos x="wd2" y="hd2"/>
              </a:cxn>
              <a:cxn ang="16200000">
                <a:pos x="wd2" y="hd2"/>
              </a:cxn>
            </a:cxnLst>
            <a:rect l="0" t="0" r="r" b="b"/>
            <a:pathLst>
              <a:path w="21375" h="21600" extrusionOk="0">
                <a:moveTo>
                  <a:pt x="9525" y="21600"/>
                </a:moveTo>
                <a:cubicBezTo>
                  <a:pt x="8989" y="21600"/>
                  <a:pt x="8519" y="21528"/>
                  <a:pt x="7983" y="21312"/>
                </a:cubicBezTo>
                <a:cubicBezTo>
                  <a:pt x="201" y="18042"/>
                  <a:pt x="0" y="12399"/>
                  <a:pt x="0" y="12184"/>
                </a:cubicBezTo>
                <a:lnTo>
                  <a:pt x="0" y="6541"/>
                </a:lnTo>
                <a:cubicBezTo>
                  <a:pt x="1342" y="2660"/>
                  <a:pt x="9660" y="0"/>
                  <a:pt x="16636" y="0"/>
                </a:cubicBezTo>
                <a:cubicBezTo>
                  <a:pt x="17508" y="0"/>
                  <a:pt x="18514" y="72"/>
                  <a:pt x="19319" y="144"/>
                </a:cubicBezTo>
                <a:cubicBezTo>
                  <a:pt x="20594" y="323"/>
                  <a:pt x="21600" y="934"/>
                  <a:pt x="21332" y="1617"/>
                </a:cubicBezTo>
                <a:cubicBezTo>
                  <a:pt x="21198" y="2300"/>
                  <a:pt x="19923" y="2839"/>
                  <a:pt x="18648" y="2660"/>
                </a:cubicBezTo>
                <a:cubicBezTo>
                  <a:pt x="17911" y="2588"/>
                  <a:pt x="17240" y="2588"/>
                  <a:pt x="16636" y="2588"/>
                </a:cubicBezTo>
                <a:cubicBezTo>
                  <a:pt x="11270" y="2588"/>
                  <a:pt x="5702" y="4564"/>
                  <a:pt x="4696" y="6865"/>
                </a:cubicBezTo>
                <a:lnTo>
                  <a:pt x="4696" y="12184"/>
                </a:lnTo>
                <a:cubicBezTo>
                  <a:pt x="4696" y="12184"/>
                  <a:pt x="4830" y="16820"/>
                  <a:pt x="10934" y="19336"/>
                </a:cubicBezTo>
                <a:cubicBezTo>
                  <a:pt x="11940" y="19695"/>
                  <a:pt x="12075" y="20558"/>
                  <a:pt x="11404" y="21097"/>
                </a:cubicBezTo>
                <a:cubicBezTo>
                  <a:pt x="10934" y="21384"/>
                  <a:pt x="10263" y="21600"/>
                  <a:pt x="952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3" name="Shape 3533"/>
          <p:cNvSpPr/>
          <p:nvPr/>
        </p:nvSpPr>
        <p:spPr>
          <a:xfrm>
            <a:off x="21094073" y="6236673"/>
            <a:ext cx="228242" cy="304442"/>
          </a:xfrm>
          <a:custGeom>
            <a:avLst/>
            <a:gdLst/>
            <a:ahLst/>
            <a:cxnLst>
              <a:cxn ang="0">
                <a:pos x="wd2" y="hd2"/>
              </a:cxn>
              <a:cxn ang="5400000">
                <a:pos x="wd2" y="hd2"/>
              </a:cxn>
              <a:cxn ang="10800000">
                <a:pos x="wd2" y="hd2"/>
              </a:cxn>
              <a:cxn ang="16200000">
                <a:pos x="wd2" y="hd2"/>
              </a:cxn>
            </a:cxnLst>
            <a:rect l="0" t="0" r="r" b="b"/>
            <a:pathLst>
              <a:path w="21600" h="21600" extrusionOk="0">
                <a:moveTo>
                  <a:pt x="3606" y="1785"/>
                </a:moveTo>
                <a:cubicBezTo>
                  <a:pt x="2959" y="1785"/>
                  <a:pt x="2381" y="2219"/>
                  <a:pt x="2381" y="2703"/>
                </a:cubicBezTo>
                <a:lnTo>
                  <a:pt x="2381" y="18897"/>
                </a:lnTo>
                <a:cubicBezTo>
                  <a:pt x="2381" y="19381"/>
                  <a:pt x="2959" y="19764"/>
                  <a:pt x="3606" y="19764"/>
                </a:cubicBezTo>
                <a:lnTo>
                  <a:pt x="17994" y="19764"/>
                </a:lnTo>
                <a:cubicBezTo>
                  <a:pt x="18641" y="19764"/>
                  <a:pt x="19219" y="19381"/>
                  <a:pt x="19219" y="18897"/>
                </a:cubicBezTo>
                <a:lnTo>
                  <a:pt x="19219" y="2703"/>
                </a:lnTo>
                <a:cubicBezTo>
                  <a:pt x="19219" y="2219"/>
                  <a:pt x="18641" y="1785"/>
                  <a:pt x="17994" y="1785"/>
                </a:cubicBezTo>
                <a:lnTo>
                  <a:pt x="3606" y="1785"/>
                </a:lnTo>
                <a:close/>
                <a:moveTo>
                  <a:pt x="17994" y="21600"/>
                </a:moveTo>
                <a:lnTo>
                  <a:pt x="3606" y="21600"/>
                </a:lnTo>
                <a:cubicBezTo>
                  <a:pt x="1599" y="21600"/>
                  <a:pt x="0" y="20350"/>
                  <a:pt x="0" y="18897"/>
                </a:cubicBezTo>
                <a:lnTo>
                  <a:pt x="0" y="2703"/>
                </a:lnTo>
                <a:cubicBezTo>
                  <a:pt x="0" y="1199"/>
                  <a:pt x="1599" y="0"/>
                  <a:pt x="3606" y="0"/>
                </a:cubicBezTo>
                <a:lnTo>
                  <a:pt x="17994" y="0"/>
                </a:lnTo>
                <a:cubicBezTo>
                  <a:pt x="20035" y="0"/>
                  <a:pt x="21600" y="1199"/>
                  <a:pt x="21600" y="2703"/>
                </a:cubicBezTo>
                <a:lnTo>
                  <a:pt x="21600" y="18897"/>
                </a:lnTo>
                <a:cubicBezTo>
                  <a:pt x="21600" y="20350"/>
                  <a:pt x="20035" y="21600"/>
                  <a:pt x="17994"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4" name="Shape 3534"/>
          <p:cNvSpPr/>
          <p:nvPr/>
        </p:nvSpPr>
        <p:spPr>
          <a:xfrm>
            <a:off x="21184561" y="6274773"/>
            <a:ext cx="50440" cy="25044"/>
          </a:xfrm>
          <a:custGeom>
            <a:avLst/>
            <a:gdLst/>
            <a:ahLst/>
            <a:cxnLst>
              <a:cxn ang="0">
                <a:pos x="wd2" y="hd2"/>
              </a:cxn>
              <a:cxn ang="5400000">
                <a:pos x="wd2" y="hd2"/>
              </a:cxn>
              <a:cxn ang="10800000">
                <a:pos x="wd2" y="hd2"/>
              </a:cxn>
              <a:cxn ang="16200000">
                <a:pos x="wd2" y="hd2"/>
              </a:cxn>
            </a:cxnLst>
            <a:rect l="0" t="0" r="r" b="b"/>
            <a:pathLst>
              <a:path w="21600" h="21600" extrusionOk="0">
                <a:moveTo>
                  <a:pt x="16354" y="21600"/>
                </a:moveTo>
                <a:lnTo>
                  <a:pt x="5246" y="21600"/>
                </a:lnTo>
                <a:cubicBezTo>
                  <a:pt x="2314" y="21600"/>
                  <a:pt x="0" y="16971"/>
                  <a:pt x="0" y="10491"/>
                </a:cubicBezTo>
                <a:cubicBezTo>
                  <a:pt x="0" y="4629"/>
                  <a:pt x="2314" y="0"/>
                  <a:pt x="5246" y="0"/>
                </a:cubicBezTo>
                <a:lnTo>
                  <a:pt x="16354" y="0"/>
                </a:lnTo>
                <a:cubicBezTo>
                  <a:pt x="19286" y="0"/>
                  <a:pt x="21600" y="4629"/>
                  <a:pt x="21600" y="10491"/>
                </a:cubicBezTo>
                <a:cubicBezTo>
                  <a:pt x="21600" y="16971"/>
                  <a:pt x="19286" y="21600"/>
                  <a:pt x="1635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5" name="Shape 3535"/>
          <p:cNvSpPr/>
          <p:nvPr/>
        </p:nvSpPr>
        <p:spPr>
          <a:xfrm>
            <a:off x="21197261" y="6465273"/>
            <a:ext cx="25043" cy="25044"/>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16971"/>
                  <a:pt x="0" y="10491"/>
                </a:cubicBezTo>
                <a:cubicBezTo>
                  <a:pt x="0" y="4629"/>
                  <a:pt x="4629" y="0"/>
                  <a:pt x="10491" y="0"/>
                </a:cubicBezTo>
                <a:cubicBezTo>
                  <a:pt x="16971" y="0"/>
                  <a:pt x="21600" y="4629"/>
                  <a:pt x="21600" y="10491"/>
                </a:cubicBezTo>
                <a:cubicBezTo>
                  <a:pt x="21600" y="16971"/>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6" name="Shape 3536"/>
          <p:cNvSpPr/>
          <p:nvPr/>
        </p:nvSpPr>
        <p:spPr>
          <a:xfrm>
            <a:off x="20181261" y="6235086"/>
            <a:ext cx="177441" cy="304442"/>
          </a:xfrm>
          <a:custGeom>
            <a:avLst/>
            <a:gdLst/>
            <a:ahLst/>
            <a:cxnLst>
              <a:cxn ang="0">
                <a:pos x="wd2" y="hd2"/>
              </a:cxn>
              <a:cxn ang="5400000">
                <a:pos x="wd2" y="hd2"/>
              </a:cxn>
              <a:cxn ang="10800000">
                <a:pos x="wd2" y="hd2"/>
              </a:cxn>
              <a:cxn ang="16200000">
                <a:pos x="wd2" y="hd2"/>
              </a:cxn>
            </a:cxnLst>
            <a:rect l="0" t="0" r="r" b="b"/>
            <a:pathLst>
              <a:path w="21600" h="21600" extrusionOk="0">
                <a:moveTo>
                  <a:pt x="4644" y="1785"/>
                </a:moveTo>
                <a:cubicBezTo>
                  <a:pt x="3812" y="1785"/>
                  <a:pt x="3067" y="2219"/>
                  <a:pt x="3067" y="2703"/>
                </a:cubicBezTo>
                <a:lnTo>
                  <a:pt x="3067" y="18897"/>
                </a:lnTo>
                <a:cubicBezTo>
                  <a:pt x="3067" y="19381"/>
                  <a:pt x="3812" y="19764"/>
                  <a:pt x="4644" y="19764"/>
                </a:cubicBezTo>
                <a:lnTo>
                  <a:pt x="16956" y="19764"/>
                </a:lnTo>
                <a:cubicBezTo>
                  <a:pt x="17876" y="19764"/>
                  <a:pt x="18533" y="19381"/>
                  <a:pt x="18533" y="18897"/>
                </a:cubicBezTo>
                <a:lnTo>
                  <a:pt x="18533" y="2703"/>
                </a:lnTo>
                <a:cubicBezTo>
                  <a:pt x="18533" y="2219"/>
                  <a:pt x="17876" y="1785"/>
                  <a:pt x="16956" y="1785"/>
                </a:cubicBezTo>
                <a:lnTo>
                  <a:pt x="4644" y="1785"/>
                </a:lnTo>
                <a:close/>
                <a:moveTo>
                  <a:pt x="16956" y="21600"/>
                </a:moveTo>
                <a:lnTo>
                  <a:pt x="4644" y="21600"/>
                </a:lnTo>
                <a:cubicBezTo>
                  <a:pt x="2059" y="21600"/>
                  <a:pt x="0" y="20350"/>
                  <a:pt x="0" y="18897"/>
                </a:cubicBezTo>
                <a:lnTo>
                  <a:pt x="0" y="2703"/>
                </a:lnTo>
                <a:cubicBezTo>
                  <a:pt x="0" y="1199"/>
                  <a:pt x="2059" y="0"/>
                  <a:pt x="4644" y="0"/>
                </a:cubicBezTo>
                <a:lnTo>
                  <a:pt x="16956" y="0"/>
                </a:lnTo>
                <a:cubicBezTo>
                  <a:pt x="19541" y="0"/>
                  <a:pt x="21600" y="1199"/>
                  <a:pt x="21600" y="2703"/>
                </a:cubicBezTo>
                <a:lnTo>
                  <a:pt x="21600" y="18897"/>
                </a:lnTo>
                <a:cubicBezTo>
                  <a:pt x="21600" y="20350"/>
                  <a:pt x="19541" y="21600"/>
                  <a:pt x="16956"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7" name="Shape 3537"/>
          <p:cNvSpPr/>
          <p:nvPr/>
        </p:nvSpPr>
        <p:spPr>
          <a:xfrm>
            <a:off x="20244761" y="6273186"/>
            <a:ext cx="50443" cy="25043"/>
          </a:xfrm>
          <a:custGeom>
            <a:avLst/>
            <a:gdLst/>
            <a:ahLst/>
            <a:cxnLst>
              <a:cxn ang="0">
                <a:pos x="wd2" y="hd2"/>
              </a:cxn>
              <a:cxn ang="5400000">
                <a:pos x="wd2" y="hd2"/>
              </a:cxn>
              <a:cxn ang="10800000">
                <a:pos x="wd2" y="hd2"/>
              </a:cxn>
              <a:cxn ang="16200000">
                <a:pos x="wd2" y="hd2"/>
              </a:cxn>
            </a:cxnLst>
            <a:rect l="0" t="0" r="r" b="b"/>
            <a:pathLst>
              <a:path w="21600" h="21600" extrusionOk="0">
                <a:moveTo>
                  <a:pt x="16085" y="21600"/>
                </a:moveTo>
                <a:lnTo>
                  <a:pt x="5515" y="21600"/>
                </a:lnTo>
                <a:cubicBezTo>
                  <a:pt x="2604" y="21600"/>
                  <a:pt x="0" y="16971"/>
                  <a:pt x="0" y="10491"/>
                </a:cubicBezTo>
                <a:cubicBezTo>
                  <a:pt x="0" y="4629"/>
                  <a:pt x="2604" y="0"/>
                  <a:pt x="5515" y="0"/>
                </a:cubicBezTo>
                <a:lnTo>
                  <a:pt x="16085" y="0"/>
                </a:lnTo>
                <a:cubicBezTo>
                  <a:pt x="19302" y="0"/>
                  <a:pt x="21600" y="4629"/>
                  <a:pt x="21600" y="10491"/>
                </a:cubicBezTo>
                <a:cubicBezTo>
                  <a:pt x="21600" y="16971"/>
                  <a:pt x="19302" y="21600"/>
                  <a:pt x="1608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8" name="Shape 3538"/>
          <p:cNvSpPr/>
          <p:nvPr/>
        </p:nvSpPr>
        <p:spPr>
          <a:xfrm>
            <a:off x="20257462" y="6465273"/>
            <a:ext cx="25048" cy="25044"/>
          </a:xfrm>
          <a:custGeom>
            <a:avLst/>
            <a:gdLst/>
            <a:ahLst/>
            <a:cxnLst>
              <a:cxn ang="0">
                <a:pos x="wd2" y="hd2"/>
              </a:cxn>
              <a:cxn ang="5400000">
                <a:pos x="wd2" y="hd2"/>
              </a:cxn>
              <a:cxn ang="10800000">
                <a:pos x="wd2" y="hd2"/>
              </a:cxn>
              <a:cxn ang="16200000">
                <a:pos x="wd2" y="hd2"/>
              </a:cxn>
            </a:cxnLst>
            <a:rect l="0" t="0" r="r" b="b"/>
            <a:pathLst>
              <a:path w="21600" h="21600" extrusionOk="0">
                <a:moveTo>
                  <a:pt x="10952" y="21600"/>
                </a:moveTo>
                <a:cubicBezTo>
                  <a:pt x="5172" y="21600"/>
                  <a:pt x="0" y="16971"/>
                  <a:pt x="0" y="10491"/>
                </a:cubicBezTo>
                <a:cubicBezTo>
                  <a:pt x="0" y="4629"/>
                  <a:pt x="5172" y="0"/>
                  <a:pt x="10952" y="0"/>
                </a:cubicBezTo>
                <a:cubicBezTo>
                  <a:pt x="16428" y="0"/>
                  <a:pt x="21600" y="4629"/>
                  <a:pt x="21600" y="10491"/>
                </a:cubicBezTo>
                <a:cubicBezTo>
                  <a:pt x="21600" y="16971"/>
                  <a:pt x="16428" y="21600"/>
                  <a:pt x="109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39" name="Shape 3539"/>
          <p:cNvSpPr/>
          <p:nvPr/>
        </p:nvSpPr>
        <p:spPr>
          <a:xfrm>
            <a:off x="21995775" y="6260486"/>
            <a:ext cx="304441" cy="202842"/>
          </a:xfrm>
          <a:custGeom>
            <a:avLst/>
            <a:gdLst/>
            <a:ahLst/>
            <a:cxnLst>
              <a:cxn ang="0">
                <a:pos x="wd2" y="hd2"/>
              </a:cxn>
              <a:cxn ang="5400000">
                <a:pos x="wd2" y="hd2"/>
              </a:cxn>
              <a:cxn ang="10800000">
                <a:pos x="wd2" y="hd2"/>
              </a:cxn>
              <a:cxn ang="16200000">
                <a:pos x="wd2" y="hd2"/>
              </a:cxn>
            </a:cxnLst>
            <a:rect l="0" t="0" r="r" b="b"/>
            <a:pathLst>
              <a:path w="21600" h="21600" extrusionOk="0">
                <a:moveTo>
                  <a:pt x="1836" y="2676"/>
                </a:moveTo>
                <a:lnTo>
                  <a:pt x="1836" y="18847"/>
                </a:lnTo>
                <a:lnTo>
                  <a:pt x="19815" y="18847"/>
                </a:lnTo>
                <a:lnTo>
                  <a:pt x="19815" y="2676"/>
                </a:lnTo>
                <a:lnTo>
                  <a:pt x="1836" y="2676"/>
                </a:lnTo>
                <a:close/>
                <a:moveTo>
                  <a:pt x="19815" y="18847"/>
                </a:moveTo>
                <a:lnTo>
                  <a:pt x="19815" y="20224"/>
                </a:lnTo>
                <a:lnTo>
                  <a:pt x="19815" y="18847"/>
                </a:lnTo>
                <a:close/>
                <a:moveTo>
                  <a:pt x="19815" y="21600"/>
                </a:moveTo>
                <a:lnTo>
                  <a:pt x="1836" y="21600"/>
                </a:lnTo>
                <a:cubicBezTo>
                  <a:pt x="816" y="21600"/>
                  <a:pt x="0" y="20377"/>
                  <a:pt x="0" y="18847"/>
                </a:cubicBezTo>
                <a:lnTo>
                  <a:pt x="0" y="2676"/>
                </a:lnTo>
                <a:cubicBezTo>
                  <a:pt x="0" y="1223"/>
                  <a:pt x="816" y="0"/>
                  <a:pt x="1836" y="0"/>
                </a:cubicBezTo>
                <a:lnTo>
                  <a:pt x="19815" y="0"/>
                </a:lnTo>
                <a:cubicBezTo>
                  <a:pt x="20784" y="0"/>
                  <a:pt x="21600" y="1223"/>
                  <a:pt x="21600" y="2676"/>
                </a:cubicBezTo>
                <a:lnTo>
                  <a:pt x="21600" y="18847"/>
                </a:lnTo>
                <a:cubicBezTo>
                  <a:pt x="21600" y="20377"/>
                  <a:pt x="20784" y="21600"/>
                  <a:pt x="19815"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0" name="Shape 3540"/>
          <p:cNvSpPr/>
          <p:nvPr/>
        </p:nvSpPr>
        <p:spPr>
          <a:xfrm>
            <a:off x="22137061" y="6439873"/>
            <a:ext cx="25043" cy="7108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19972"/>
                  <a:pt x="0" y="17692"/>
                </a:cubicBezTo>
                <a:lnTo>
                  <a:pt x="0" y="3582"/>
                </a:lnTo>
                <a:cubicBezTo>
                  <a:pt x="0" y="1520"/>
                  <a:pt x="4629" y="0"/>
                  <a:pt x="10491" y="0"/>
                </a:cubicBezTo>
                <a:cubicBezTo>
                  <a:pt x="16971" y="0"/>
                  <a:pt x="21600" y="1520"/>
                  <a:pt x="21600" y="3582"/>
                </a:cubicBezTo>
                <a:lnTo>
                  <a:pt x="21600" y="17692"/>
                </a:lnTo>
                <a:cubicBezTo>
                  <a:pt x="21600" y="19972"/>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1" name="Shape 3541"/>
          <p:cNvSpPr/>
          <p:nvPr/>
        </p:nvSpPr>
        <p:spPr>
          <a:xfrm>
            <a:off x="22086261" y="6489086"/>
            <a:ext cx="126640" cy="25043"/>
          </a:xfrm>
          <a:custGeom>
            <a:avLst/>
            <a:gdLst/>
            <a:ahLst/>
            <a:cxnLst>
              <a:cxn ang="0">
                <a:pos x="wd2" y="hd2"/>
              </a:cxn>
              <a:cxn ang="5400000">
                <a:pos x="wd2" y="hd2"/>
              </a:cxn>
              <a:cxn ang="10800000">
                <a:pos x="wd2" y="hd2"/>
              </a:cxn>
              <a:cxn ang="16200000">
                <a:pos x="wd2" y="hd2"/>
              </a:cxn>
            </a:cxnLst>
            <a:rect l="0" t="0" r="r" b="b"/>
            <a:pathLst>
              <a:path w="21600" h="21600" extrusionOk="0">
                <a:moveTo>
                  <a:pt x="19508" y="21600"/>
                </a:moveTo>
                <a:lnTo>
                  <a:pt x="2092" y="21600"/>
                </a:lnTo>
                <a:cubicBezTo>
                  <a:pt x="923" y="21600"/>
                  <a:pt x="0" y="16971"/>
                  <a:pt x="0" y="11109"/>
                </a:cubicBezTo>
                <a:cubicBezTo>
                  <a:pt x="0" y="5246"/>
                  <a:pt x="923" y="0"/>
                  <a:pt x="2092" y="0"/>
                </a:cubicBezTo>
                <a:lnTo>
                  <a:pt x="19508" y="0"/>
                </a:lnTo>
                <a:cubicBezTo>
                  <a:pt x="20738" y="0"/>
                  <a:pt x="21600" y="5246"/>
                  <a:pt x="21600" y="11109"/>
                </a:cubicBezTo>
                <a:cubicBezTo>
                  <a:pt x="21600" y="16971"/>
                  <a:pt x="20738" y="21600"/>
                  <a:pt x="1950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2" name="Shape 3542"/>
          <p:cNvSpPr/>
          <p:nvPr/>
        </p:nvSpPr>
        <p:spPr>
          <a:xfrm>
            <a:off x="18301662" y="6235086"/>
            <a:ext cx="177443" cy="304442"/>
          </a:xfrm>
          <a:custGeom>
            <a:avLst/>
            <a:gdLst/>
            <a:ahLst/>
            <a:cxnLst>
              <a:cxn ang="0">
                <a:pos x="wd2" y="hd2"/>
              </a:cxn>
              <a:cxn ang="5400000">
                <a:pos x="wd2" y="hd2"/>
              </a:cxn>
              <a:cxn ang="10800000">
                <a:pos x="wd2" y="hd2"/>
              </a:cxn>
              <a:cxn ang="16200000">
                <a:pos x="wd2" y="hd2"/>
              </a:cxn>
            </a:cxnLst>
            <a:rect l="0" t="0" r="r" b="b"/>
            <a:pathLst>
              <a:path w="21600" h="21600" extrusionOk="0">
                <a:moveTo>
                  <a:pt x="10778" y="1785"/>
                </a:moveTo>
                <a:cubicBezTo>
                  <a:pt x="6545" y="1785"/>
                  <a:pt x="3142" y="3723"/>
                  <a:pt x="3142" y="6171"/>
                </a:cubicBezTo>
                <a:lnTo>
                  <a:pt x="3142" y="15378"/>
                </a:lnTo>
                <a:cubicBezTo>
                  <a:pt x="3142" y="17826"/>
                  <a:pt x="6545" y="19764"/>
                  <a:pt x="10778" y="19764"/>
                </a:cubicBezTo>
                <a:cubicBezTo>
                  <a:pt x="15055" y="19764"/>
                  <a:pt x="18458" y="17826"/>
                  <a:pt x="18458" y="15378"/>
                </a:cubicBezTo>
                <a:lnTo>
                  <a:pt x="18458" y="6171"/>
                </a:lnTo>
                <a:cubicBezTo>
                  <a:pt x="18458" y="3723"/>
                  <a:pt x="15055" y="1785"/>
                  <a:pt x="10778" y="1785"/>
                </a:cubicBezTo>
                <a:close/>
                <a:moveTo>
                  <a:pt x="10778" y="21600"/>
                </a:moveTo>
                <a:cubicBezTo>
                  <a:pt x="4887" y="21600"/>
                  <a:pt x="0" y="18795"/>
                  <a:pt x="0" y="15378"/>
                </a:cubicBezTo>
                <a:lnTo>
                  <a:pt x="0" y="6171"/>
                </a:lnTo>
                <a:cubicBezTo>
                  <a:pt x="0" y="2754"/>
                  <a:pt x="4887" y="0"/>
                  <a:pt x="10778" y="0"/>
                </a:cubicBezTo>
                <a:cubicBezTo>
                  <a:pt x="16713" y="0"/>
                  <a:pt x="21600" y="2754"/>
                  <a:pt x="21600" y="6171"/>
                </a:cubicBezTo>
                <a:lnTo>
                  <a:pt x="21600" y="15378"/>
                </a:lnTo>
                <a:cubicBezTo>
                  <a:pt x="21600" y="18795"/>
                  <a:pt x="16713" y="21600"/>
                  <a:pt x="1077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3" name="Shape 3543"/>
          <p:cNvSpPr/>
          <p:nvPr/>
        </p:nvSpPr>
        <p:spPr>
          <a:xfrm>
            <a:off x="18377861" y="6298586"/>
            <a:ext cx="26618" cy="631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19759"/>
                  <a:pt x="0" y="17427"/>
                </a:cubicBezTo>
                <a:lnTo>
                  <a:pt x="0" y="4418"/>
                </a:lnTo>
                <a:cubicBezTo>
                  <a:pt x="0" y="2086"/>
                  <a:pt x="5100" y="0"/>
                  <a:pt x="10800" y="0"/>
                </a:cubicBezTo>
                <a:cubicBezTo>
                  <a:pt x="16500" y="0"/>
                  <a:pt x="21600" y="2086"/>
                  <a:pt x="21600" y="4418"/>
                </a:cubicBezTo>
                <a:lnTo>
                  <a:pt x="21600" y="17427"/>
                </a:lnTo>
                <a:cubicBezTo>
                  <a:pt x="21600" y="19759"/>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4" name="Shape 3544"/>
          <p:cNvSpPr/>
          <p:nvPr/>
        </p:nvSpPr>
        <p:spPr>
          <a:xfrm>
            <a:off x="20143161" y="7212986"/>
            <a:ext cx="139467" cy="266341"/>
          </a:xfrm>
          <a:custGeom>
            <a:avLst/>
            <a:gdLst/>
            <a:ahLst/>
            <a:cxnLst>
              <a:cxn ang="0">
                <a:pos x="wd2" y="hd2"/>
              </a:cxn>
              <a:cxn ang="5400000">
                <a:pos x="wd2" y="hd2"/>
              </a:cxn>
              <a:cxn ang="10800000">
                <a:pos x="wd2" y="hd2"/>
              </a:cxn>
              <a:cxn ang="16200000">
                <a:pos x="wd2" y="hd2"/>
              </a:cxn>
            </a:cxnLst>
            <a:rect l="0" t="0" r="r" b="b"/>
            <a:pathLst>
              <a:path w="21376" h="21600" extrusionOk="0">
                <a:moveTo>
                  <a:pt x="19551" y="21600"/>
                </a:moveTo>
                <a:cubicBezTo>
                  <a:pt x="19329" y="21600"/>
                  <a:pt x="19108" y="21600"/>
                  <a:pt x="18831" y="21542"/>
                </a:cubicBezTo>
                <a:cubicBezTo>
                  <a:pt x="443" y="18015"/>
                  <a:pt x="0" y="7346"/>
                  <a:pt x="0" y="7229"/>
                </a:cubicBezTo>
                <a:cubicBezTo>
                  <a:pt x="0" y="6675"/>
                  <a:pt x="0" y="5743"/>
                  <a:pt x="0" y="5130"/>
                </a:cubicBezTo>
                <a:lnTo>
                  <a:pt x="0" y="2040"/>
                </a:lnTo>
                <a:cubicBezTo>
                  <a:pt x="0" y="933"/>
                  <a:pt x="1717" y="0"/>
                  <a:pt x="3822" y="0"/>
                </a:cubicBezTo>
                <a:lnTo>
                  <a:pt x="5815" y="0"/>
                </a:lnTo>
                <a:cubicBezTo>
                  <a:pt x="6868" y="0"/>
                  <a:pt x="7809" y="496"/>
                  <a:pt x="7809" y="1049"/>
                </a:cubicBezTo>
                <a:cubicBezTo>
                  <a:pt x="7809" y="1603"/>
                  <a:pt x="6868" y="2040"/>
                  <a:pt x="5815" y="2040"/>
                </a:cubicBezTo>
                <a:lnTo>
                  <a:pt x="3822" y="2040"/>
                </a:lnTo>
                <a:lnTo>
                  <a:pt x="3822" y="5130"/>
                </a:lnTo>
                <a:cubicBezTo>
                  <a:pt x="3822" y="5743"/>
                  <a:pt x="3822" y="6588"/>
                  <a:pt x="3932" y="7229"/>
                </a:cubicBezTo>
                <a:cubicBezTo>
                  <a:pt x="3932" y="7579"/>
                  <a:pt x="4320" y="16586"/>
                  <a:pt x="20105" y="19618"/>
                </a:cubicBezTo>
                <a:cubicBezTo>
                  <a:pt x="21157" y="19793"/>
                  <a:pt x="21600" y="20347"/>
                  <a:pt x="21268" y="20900"/>
                </a:cubicBezTo>
                <a:cubicBezTo>
                  <a:pt x="21046" y="21338"/>
                  <a:pt x="20215" y="21600"/>
                  <a:pt x="1955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5" name="Shape 3545"/>
          <p:cNvSpPr/>
          <p:nvPr/>
        </p:nvSpPr>
        <p:spPr>
          <a:xfrm>
            <a:off x="20219128" y="7276067"/>
            <a:ext cx="101705" cy="101660"/>
          </a:xfrm>
          <a:custGeom>
            <a:avLst/>
            <a:gdLst/>
            <a:ahLst/>
            <a:cxnLst>
              <a:cxn ang="0">
                <a:pos x="wd2" y="hd2"/>
              </a:cxn>
              <a:cxn ang="5400000">
                <a:pos x="wd2" y="hd2"/>
              </a:cxn>
              <a:cxn ang="10800000">
                <a:pos x="wd2" y="hd2"/>
              </a:cxn>
              <a:cxn ang="16200000">
                <a:pos x="wd2" y="hd2"/>
              </a:cxn>
            </a:cxnLst>
            <a:rect l="0" t="0" r="r" b="b"/>
            <a:pathLst>
              <a:path w="21039" h="21355" extrusionOk="0">
                <a:moveTo>
                  <a:pt x="18480" y="21355"/>
                </a:moveTo>
                <a:cubicBezTo>
                  <a:pt x="17658" y="21355"/>
                  <a:pt x="17060" y="21053"/>
                  <a:pt x="16537" y="20600"/>
                </a:cubicBezTo>
                <a:lnTo>
                  <a:pt x="841" y="4589"/>
                </a:lnTo>
                <a:cubicBezTo>
                  <a:pt x="-280" y="3456"/>
                  <a:pt x="-280" y="1870"/>
                  <a:pt x="841" y="737"/>
                </a:cubicBezTo>
                <a:cubicBezTo>
                  <a:pt x="1738" y="-245"/>
                  <a:pt x="3532" y="-245"/>
                  <a:pt x="4429" y="737"/>
                </a:cubicBezTo>
                <a:lnTo>
                  <a:pt x="20199" y="16748"/>
                </a:lnTo>
                <a:cubicBezTo>
                  <a:pt x="21320" y="17881"/>
                  <a:pt x="21320" y="19467"/>
                  <a:pt x="20199" y="20600"/>
                </a:cubicBezTo>
                <a:cubicBezTo>
                  <a:pt x="19750" y="21053"/>
                  <a:pt x="19078" y="21355"/>
                  <a:pt x="18480" y="2135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6" name="Shape 3546"/>
          <p:cNvSpPr/>
          <p:nvPr/>
        </p:nvSpPr>
        <p:spPr>
          <a:xfrm>
            <a:off x="20219128" y="7276067"/>
            <a:ext cx="101705" cy="101660"/>
          </a:xfrm>
          <a:custGeom>
            <a:avLst/>
            <a:gdLst/>
            <a:ahLst/>
            <a:cxnLst>
              <a:cxn ang="0">
                <a:pos x="wd2" y="hd2"/>
              </a:cxn>
              <a:cxn ang="5400000">
                <a:pos x="wd2" y="hd2"/>
              </a:cxn>
              <a:cxn ang="10800000">
                <a:pos x="wd2" y="hd2"/>
              </a:cxn>
              <a:cxn ang="16200000">
                <a:pos x="wd2" y="hd2"/>
              </a:cxn>
            </a:cxnLst>
            <a:rect l="0" t="0" r="r" b="b"/>
            <a:pathLst>
              <a:path w="21039" h="21355" extrusionOk="0">
                <a:moveTo>
                  <a:pt x="2710" y="21355"/>
                </a:moveTo>
                <a:cubicBezTo>
                  <a:pt x="1962" y="21355"/>
                  <a:pt x="1290" y="21053"/>
                  <a:pt x="841" y="20600"/>
                </a:cubicBezTo>
                <a:cubicBezTo>
                  <a:pt x="-280" y="19467"/>
                  <a:pt x="-280" y="17881"/>
                  <a:pt x="841" y="16748"/>
                </a:cubicBezTo>
                <a:lnTo>
                  <a:pt x="16537" y="737"/>
                </a:lnTo>
                <a:cubicBezTo>
                  <a:pt x="17508" y="-245"/>
                  <a:pt x="19227" y="-245"/>
                  <a:pt x="20199" y="737"/>
                </a:cubicBezTo>
                <a:cubicBezTo>
                  <a:pt x="21320" y="1870"/>
                  <a:pt x="21320" y="3456"/>
                  <a:pt x="20199" y="4589"/>
                </a:cubicBezTo>
                <a:lnTo>
                  <a:pt x="4429" y="20600"/>
                </a:lnTo>
                <a:cubicBezTo>
                  <a:pt x="3980" y="21053"/>
                  <a:pt x="3382" y="21355"/>
                  <a:pt x="2710" y="2135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7" name="Shape 3547"/>
          <p:cNvSpPr/>
          <p:nvPr/>
        </p:nvSpPr>
        <p:spPr>
          <a:xfrm>
            <a:off x="20168561" y="7174916"/>
            <a:ext cx="113910" cy="63111"/>
          </a:xfrm>
          <a:custGeom>
            <a:avLst/>
            <a:gdLst/>
            <a:ahLst/>
            <a:cxnLst>
              <a:cxn ang="0">
                <a:pos x="wd2" y="hd2"/>
              </a:cxn>
              <a:cxn ang="5400000">
                <a:pos x="wd2" y="hd2"/>
              </a:cxn>
              <a:cxn ang="10800000">
                <a:pos x="wd2" y="hd2"/>
              </a:cxn>
              <a:cxn ang="16200000">
                <a:pos x="wd2" y="hd2"/>
              </a:cxn>
            </a:cxnLst>
            <a:rect l="0" t="0" r="r" b="b"/>
            <a:pathLst>
              <a:path w="21297" h="21060" extrusionOk="0">
                <a:moveTo>
                  <a:pt x="2422" y="21060"/>
                </a:moveTo>
                <a:cubicBezTo>
                  <a:pt x="1144" y="21060"/>
                  <a:pt x="0" y="19260"/>
                  <a:pt x="0" y="16980"/>
                </a:cubicBezTo>
                <a:cubicBezTo>
                  <a:pt x="0" y="14700"/>
                  <a:pt x="1144" y="12660"/>
                  <a:pt x="2422" y="12660"/>
                </a:cubicBezTo>
                <a:cubicBezTo>
                  <a:pt x="12449" y="12660"/>
                  <a:pt x="16957" y="2220"/>
                  <a:pt x="17092" y="1740"/>
                </a:cubicBezTo>
                <a:cubicBezTo>
                  <a:pt x="17832" y="-60"/>
                  <a:pt x="19379" y="-540"/>
                  <a:pt x="20321" y="660"/>
                </a:cubicBezTo>
                <a:cubicBezTo>
                  <a:pt x="21331" y="2220"/>
                  <a:pt x="21600" y="4740"/>
                  <a:pt x="20927" y="6540"/>
                </a:cubicBezTo>
                <a:cubicBezTo>
                  <a:pt x="20591" y="7260"/>
                  <a:pt x="15006" y="21060"/>
                  <a:pt x="2422" y="2106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8" name="Shape 3548"/>
          <p:cNvSpPr/>
          <p:nvPr/>
        </p:nvSpPr>
        <p:spPr>
          <a:xfrm>
            <a:off x="20257334" y="7212986"/>
            <a:ext cx="139467" cy="266341"/>
          </a:xfrm>
          <a:custGeom>
            <a:avLst/>
            <a:gdLst/>
            <a:ahLst/>
            <a:cxnLst>
              <a:cxn ang="0">
                <a:pos x="wd2" y="hd2"/>
              </a:cxn>
              <a:cxn ang="5400000">
                <a:pos x="wd2" y="hd2"/>
              </a:cxn>
              <a:cxn ang="10800000">
                <a:pos x="wd2" y="hd2"/>
              </a:cxn>
              <a:cxn ang="16200000">
                <a:pos x="wd2" y="hd2"/>
              </a:cxn>
            </a:cxnLst>
            <a:rect l="0" t="0" r="r" b="b"/>
            <a:pathLst>
              <a:path w="21376" h="21600" extrusionOk="0">
                <a:moveTo>
                  <a:pt x="1991" y="21600"/>
                </a:moveTo>
                <a:cubicBezTo>
                  <a:pt x="1161" y="21600"/>
                  <a:pt x="330" y="21338"/>
                  <a:pt x="108" y="20900"/>
                </a:cubicBezTo>
                <a:cubicBezTo>
                  <a:pt x="-224" y="20347"/>
                  <a:pt x="219" y="19793"/>
                  <a:pt x="1271" y="19618"/>
                </a:cubicBezTo>
                <a:cubicBezTo>
                  <a:pt x="17167" y="16528"/>
                  <a:pt x="17554" y="7287"/>
                  <a:pt x="17554" y="7229"/>
                </a:cubicBezTo>
                <a:cubicBezTo>
                  <a:pt x="17554" y="6588"/>
                  <a:pt x="17554" y="5743"/>
                  <a:pt x="17554" y="5130"/>
                </a:cubicBezTo>
                <a:lnTo>
                  <a:pt x="17554" y="2040"/>
                </a:lnTo>
                <a:lnTo>
                  <a:pt x="15561" y="2040"/>
                </a:lnTo>
                <a:cubicBezTo>
                  <a:pt x="14453" y="2040"/>
                  <a:pt x="13678" y="1603"/>
                  <a:pt x="13678" y="1049"/>
                </a:cubicBezTo>
                <a:cubicBezTo>
                  <a:pt x="13678" y="496"/>
                  <a:pt x="14453" y="0"/>
                  <a:pt x="15561" y="0"/>
                </a:cubicBezTo>
                <a:lnTo>
                  <a:pt x="17554" y="0"/>
                </a:lnTo>
                <a:cubicBezTo>
                  <a:pt x="19659" y="0"/>
                  <a:pt x="21376" y="933"/>
                  <a:pt x="21376" y="2040"/>
                </a:cubicBezTo>
                <a:lnTo>
                  <a:pt x="21376" y="5130"/>
                </a:lnTo>
                <a:cubicBezTo>
                  <a:pt x="21376" y="5743"/>
                  <a:pt x="21376" y="6675"/>
                  <a:pt x="21376" y="7229"/>
                </a:cubicBezTo>
                <a:cubicBezTo>
                  <a:pt x="21376" y="7346"/>
                  <a:pt x="20933" y="18015"/>
                  <a:pt x="2545" y="21542"/>
                </a:cubicBezTo>
                <a:cubicBezTo>
                  <a:pt x="2268" y="21600"/>
                  <a:pt x="2213" y="21600"/>
                  <a:pt x="19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49" name="Shape 3549"/>
          <p:cNvSpPr/>
          <p:nvPr/>
        </p:nvSpPr>
        <p:spPr>
          <a:xfrm>
            <a:off x="20257659" y="7174719"/>
            <a:ext cx="113744" cy="63308"/>
          </a:xfrm>
          <a:custGeom>
            <a:avLst/>
            <a:gdLst/>
            <a:ahLst/>
            <a:cxnLst>
              <a:cxn ang="0">
                <a:pos x="wd2" y="hd2"/>
              </a:cxn>
              <a:cxn ang="5400000">
                <a:pos x="wd2" y="hd2"/>
              </a:cxn>
              <a:cxn ang="10800000">
                <a:pos x="wd2" y="hd2"/>
              </a:cxn>
              <a:cxn ang="16200000">
                <a:pos x="wd2" y="hd2"/>
              </a:cxn>
            </a:cxnLst>
            <a:rect l="0" t="0" r="r" b="b"/>
            <a:pathLst>
              <a:path w="21266" h="21126" extrusionOk="0">
                <a:moveTo>
                  <a:pt x="18844" y="21126"/>
                </a:moveTo>
                <a:cubicBezTo>
                  <a:pt x="6395" y="21126"/>
                  <a:pt x="675" y="7326"/>
                  <a:pt x="473" y="6606"/>
                </a:cubicBezTo>
                <a:cubicBezTo>
                  <a:pt x="-334" y="4806"/>
                  <a:pt x="-65" y="2286"/>
                  <a:pt x="945" y="726"/>
                </a:cubicBezTo>
                <a:cubicBezTo>
                  <a:pt x="2088" y="-474"/>
                  <a:pt x="3434" y="-234"/>
                  <a:pt x="4309" y="1806"/>
                </a:cubicBezTo>
                <a:cubicBezTo>
                  <a:pt x="4444" y="2286"/>
                  <a:pt x="8817" y="12726"/>
                  <a:pt x="18844" y="12726"/>
                </a:cubicBezTo>
                <a:cubicBezTo>
                  <a:pt x="20257" y="12726"/>
                  <a:pt x="21266" y="14766"/>
                  <a:pt x="21266" y="17046"/>
                </a:cubicBezTo>
                <a:cubicBezTo>
                  <a:pt x="21266" y="19326"/>
                  <a:pt x="20257" y="21126"/>
                  <a:pt x="18844" y="2112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0" name="Shape 3550"/>
          <p:cNvSpPr/>
          <p:nvPr/>
        </p:nvSpPr>
        <p:spPr>
          <a:xfrm>
            <a:off x="19431959" y="7289186"/>
            <a:ext cx="25043" cy="190141"/>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988"/>
                  <a:pt x="0" y="20130"/>
                </a:cubicBezTo>
                <a:lnTo>
                  <a:pt x="0" y="1470"/>
                </a:lnTo>
                <a:cubicBezTo>
                  <a:pt x="0" y="694"/>
                  <a:pt x="4629" y="0"/>
                  <a:pt x="10491" y="0"/>
                </a:cubicBezTo>
                <a:cubicBezTo>
                  <a:pt x="16971" y="0"/>
                  <a:pt x="21600" y="694"/>
                  <a:pt x="21600" y="1470"/>
                </a:cubicBezTo>
                <a:lnTo>
                  <a:pt x="21600" y="20130"/>
                </a:lnTo>
                <a:cubicBezTo>
                  <a:pt x="21600" y="20988"/>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1" name="Shape 3551"/>
          <p:cNvSpPr/>
          <p:nvPr/>
        </p:nvSpPr>
        <p:spPr>
          <a:xfrm>
            <a:off x="19203361" y="7289186"/>
            <a:ext cx="25043" cy="190141"/>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988"/>
                  <a:pt x="0" y="20130"/>
                </a:cubicBezTo>
                <a:lnTo>
                  <a:pt x="0" y="1470"/>
                </a:lnTo>
                <a:cubicBezTo>
                  <a:pt x="0" y="694"/>
                  <a:pt x="4629" y="0"/>
                  <a:pt x="10491" y="0"/>
                </a:cubicBezTo>
                <a:cubicBezTo>
                  <a:pt x="16971" y="0"/>
                  <a:pt x="21600" y="694"/>
                  <a:pt x="21600" y="1470"/>
                </a:cubicBezTo>
                <a:lnTo>
                  <a:pt x="21600" y="20130"/>
                </a:lnTo>
                <a:cubicBezTo>
                  <a:pt x="21600" y="20988"/>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2" name="Shape 3552"/>
          <p:cNvSpPr/>
          <p:nvPr/>
        </p:nvSpPr>
        <p:spPr>
          <a:xfrm>
            <a:off x="19355947" y="7403486"/>
            <a:ext cx="101156" cy="75996"/>
          </a:xfrm>
          <a:custGeom>
            <a:avLst/>
            <a:gdLst/>
            <a:ahLst/>
            <a:cxnLst>
              <a:cxn ang="0">
                <a:pos x="wd2" y="hd2"/>
              </a:cxn>
              <a:cxn ang="5400000">
                <a:pos x="wd2" y="hd2"/>
              </a:cxn>
              <a:cxn ang="10800000">
                <a:pos x="wd2" y="hd2"/>
              </a:cxn>
              <a:cxn ang="16200000">
                <a:pos x="wd2" y="hd2"/>
              </a:cxn>
            </a:cxnLst>
            <a:rect l="0" t="0" r="r" b="b"/>
            <a:pathLst>
              <a:path w="20925" h="21200" extrusionOk="0">
                <a:moveTo>
                  <a:pt x="2592" y="21200"/>
                </a:moveTo>
                <a:cubicBezTo>
                  <a:pt x="2148" y="21200"/>
                  <a:pt x="1482" y="21000"/>
                  <a:pt x="1038" y="20500"/>
                </a:cubicBezTo>
                <a:cubicBezTo>
                  <a:pt x="-71" y="19300"/>
                  <a:pt x="-367" y="17200"/>
                  <a:pt x="521" y="15500"/>
                </a:cubicBezTo>
                <a:lnTo>
                  <a:pt x="8362" y="1500"/>
                </a:lnTo>
                <a:cubicBezTo>
                  <a:pt x="8880" y="600"/>
                  <a:pt x="9619" y="0"/>
                  <a:pt x="10433" y="0"/>
                </a:cubicBezTo>
                <a:cubicBezTo>
                  <a:pt x="11321" y="0"/>
                  <a:pt x="11986" y="600"/>
                  <a:pt x="12578" y="1500"/>
                </a:cubicBezTo>
                <a:lnTo>
                  <a:pt x="20419" y="15500"/>
                </a:lnTo>
                <a:cubicBezTo>
                  <a:pt x="21233" y="17200"/>
                  <a:pt x="21085" y="19300"/>
                  <a:pt x="19828" y="20500"/>
                </a:cubicBezTo>
                <a:cubicBezTo>
                  <a:pt x="18718" y="21600"/>
                  <a:pt x="17165" y="21400"/>
                  <a:pt x="16203" y="19700"/>
                </a:cubicBezTo>
                <a:lnTo>
                  <a:pt x="10433" y="9500"/>
                </a:lnTo>
                <a:lnTo>
                  <a:pt x="4811" y="19700"/>
                </a:lnTo>
                <a:cubicBezTo>
                  <a:pt x="4145" y="20800"/>
                  <a:pt x="3406" y="21200"/>
                  <a:pt x="2592" y="212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3" name="Shape 3553"/>
          <p:cNvSpPr/>
          <p:nvPr/>
        </p:nvSpPr>
        <p:spPr>
          <a:xfrm>
            <a:off x="19279823" y="7403605"/>
            <a:ext cx="101156" cy="75874"/>
          </a:xfrm>
          <a:custGeom>
            <a:avLst/>
            <a:gdLst/>
            <a:ahLst/>
            <a:cxnLst>
              <a:cxn ang="0">
                <a:pos x="wd2" y="hd2"/>
              </a:cxn>
              <a:cxn ang="5400000">
                <a:pos x="wd2" y="hd2"/>
              </a:cxn>
              <a:cxn ang="10800000">
                <a:pos x="wd2" y="hd2"/>
              </a:cxn>
              <a:cxn ang="16200000">
                <a:pos x="wd2" y="hd2"/>
              </a:cxn>
            </a:cxnLst>
            <a:rect l="0" t="0" r="r" b="b"/>
            <a:pathLst>
              <a:path w="20925" h="20741" extrusionOk="0">
                <a:moveTo>
                  <a:pt x="18259" y="20741"/>
                </a:moveTo>
                <a:cubicBezTo>
                  <a:pt x="17445" y="20741"/>
                  <a:pt x="16706" y="20349"/>
                  <a:pt x="16188" y="19269"/>
                </a:cubicBezTo>
                <a:lnTo>
                  <a:pt x="10418" y="9254"/>
                </a:lnTo>
                <a:lnTo>
                  <a:pt x="4796" y="19269"/>
                </a:lnTo>
                <a:cubicBezTo>
                  <a:pt x="3834" y="20938"/>
                  <a:pt x="2281" y="21134"/>
                  <a:pt x="1023" y="20054"/>
                </a:cubicBezTo>
                <a:cubicBezTo>
                  <a:pt x="-86" y="18876"/>
                  <a:pt x="-382" y="16814"/>
                  <a:pt x="580" y="15145"/>
                </a:cubicBezTo>
                <a:lnTo>
                  <a:pt x="8421" y="1399"/>
                </a:lnTo>
                <a:cubicBezTo>
                  <a:pt x="9308" y="-466"/>
                  <a:pt x="11528" y="-466"/>
                  <a:pt x="12637" y="1399"/>
                </a:cubicBezTo>
                <a:lnTo>
                  <a:pt x="20478" y="15145"/>
                </a:lnTo>
                <a:cubicBezTo>
                  <a:pt x="21218" y="16814"/>
                  <a:pt x="21070" y="18876"/>
                  <a:pt x="19813" y="20054"/>
                </a:cubicBezTo>
                <a:cubicBezTo>
                  <a:pt x="19369" y="20545"/>
                  <a:pt x="18851" y="20741"/>
                  <a:pt x="18259" y="20741"/>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4" name="Shape 3554"/>
          <p:cNvSpPr/>
          <p:nvPr/>
        </p:nvSpPr>
        <p:spPr>
          <a:xfrm>
            <a:off x="19202139" y="7403605"/>
            <a:ext cx="101052" cy="75874"/>
          </a:xfrm>
          <a:custGeom>
            <a:avLst/>
            <a:gdLst/>
            <a:ahLst/>
            <a:cxnLst>
              <a:cxn ang="0">
                <a:pos x="wd2" y="hd2"/>
              </a:cxn>
              <a:cxn ang="5400000">
                <a:pos x="wd2" y="hd2"/>
              </a:cxn>
              <a:cxn ang="10800000">
                <a:pos x="wd2" y="hd2"/>
              </a:cxn>
              <a:cxn ang="16200000">
                <a:pos x="wd2" y="hd2"/>
              </a:cxn>
            </a:cxnLst>
            <a:rect l="0" t="0" r="r" b="b"/>
            <a:pathLst>
              <a:path w="20904" h="20741" extrusionOk="0">
                <a:moveTo>
                  <a:pt x="18237" y="20741"/>
                </a:moveTo>
                <a:cubicBezTo>
                  <a:pt x="17497" y="20741"/>
                  <a:pt x="16684" y="20349"/>
                  <a:pt x="16240" y="19269"/>
                </a:cubicBezTo>
                <a:lnTo>
                  <a:pt x="10396" y="9254"/>
                </a:lnTo>
                <a:lnTo>
                  <a:pt x="4774" y="19269"/>
                </a:lnTo>
                <a:cubicBezTo>
                  <a:pt x="3886" y="20938"/>
                  <a:pt x="2259" y="21134"/>
                  <a:pt x="1001" y="20054"/>
                </a:cubicBezTo>
                <a:cubicBezTo>
                  <a:pt x="-34" y="18876"/>
                  <a:pt x="-404" y="16814"/>
                  <a:pt x="558" y="15145"/>
                </a:cubicBezTo>
                <a:lnTo>
                  <a:pt x="8399" y="1399"/>
                </a:lnTo>
                <a:cubicBezTo>
                  <a:pt x="9360" y="-466"/>
                  <a:pt x="11506" y="-466"/>
                  <a:pt x="12615" y="1399"/>
                </a:cubicBezTo>
                <a:lnTo>
                  <a:pt x="20456" y="15145"/>
                </a:lnTo>
                <a:cubicBezTo>
                  <a:pt x="21196" y="16814"/>
                  <a:pt x="21048" y="18876"/>
                  <a:pt x="19791" y="20054"/>
                </a:cubicBezTo>
                <a:cubicBezTo>
                  <a:pt x="19347" y="20545"/>
                  <a:pt x="18903" y="20741"/>
                  <a:pt x="18237" y="20741"/>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5" name="Shape 3555"/>
          <p:cNvSpPr/>
          <p:nvPr/>
        </p:nvSpPr>
        <p:spPr>
          <a:xfrm>
            <a:off x="19266862" y="7289186"/>
            <a:ext cx="37745" cy="37741"/>
          </a:xfrm>
          <a:custGeom>
            <a:avLst/>
            <a:gdLst/>
            <a:ahLst/>
            <a:cxnLst>
              <a:cxn ang="0">
                <a:pos x="wd2" y="hd2"/>
              </a:cxn>
              <a:cxn ang="5400000">
                <a:pos x="wd2" y="hd2"/>
              </a:cxn>
              <a:cxn ang="10800000">
                <a:pos x="wd2" y="hd2"/>
              </a:cxn>
              <a:cxn ang="16200000">
                <a:pos x="wd2" y="hd2"/>
              </a:cxn>
            </a:cxnLst>
            <a:rect l="0" t="0" r="r" b="b"/>
            <a:pathLst>
              <a:path w="21600" h="21600" extrusionOk="0">
                <a:moveTo>
                  <a:pt x="10800" y="7406"/>
                </a:moveTo>
                <a:cubicBezTo>
                  <a:pt x="8762" y="7406"/>
                  <a:pt x="7336" y="8640"/>
                  <a:pt x="7336" y="10903"/>
                </a:cubicBezTo>
                <a:cubicBezTo>
                  <a:pt x="7336" y="12960"/>
                  <a:pt x="8762" y="14194"/>
                  <a:pt x="10800" y="14194"/>
                </a:cubicBezTo>
                <a:cubicBezTo>
                  <a:pt x="13042" y="14194"/>
                  <a:pt x="14264" y="12960"/>
                  <a:pt x="14264" y="10903"/>
                </a:cubicBezTo>
                <a:cubicBezTo>
                  <a:pt x="14264" y="8640"/>
                  <a:pt x="13042" y="7406"/>
                  <a:pt x="10800" y="7406"/>
                </a:cubicBezTo>
                <a:close/>
                <a:moveTo>
                  <a:pt x="10800" y="21600"/>
                </a:moveTo>
                <a:cubicBezTo>
                  <a:pt x="4891" y="21600"/>
                  <a:pt x="0" y="16869"/>
                  <a:pt x="0" y="10903"/>
                </a:cubicBezTo>
                <a:cubicBezTo>
                  <a:pt x="0" y="4731"/>
                  <a:pt x="4891" y="0"/>
                  <a:pt x="10800" y="0"/>
                </a:cubicBezTo>
                <a:cubicBezTo>
                  <a:pt x="16913" y="0"/>
                  <a:pt x="21600" y="4731"/>
                  <a:pt x="21600" y="10903"/>
                </a:cubicBezTo>
                <a:cubicBezTo>
                  <a:pt x="21600" y="16869"/>
                  <a:pt x="16913"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6" name="Shape 3556"/>
          <p:cNvSpPr/>
          <p:nvPr/>
        </p:nvSpPr>
        <p:spPr>
          <a:xfrm>
            <a:off x="19355761" y="7289186"/>
            <a:ext cx="37745" cy="37741"/>
          </a:xfrm>
          <a:custGeom>
            <a:avLst/>
            <a:gdLst/>
            <a:ahLst/>
            <a:cxnLst>
              <a:cxn ang="0">
                <a:pos x="wd2" y="hd2"/>
              </a:cxn>
              <a:cxn ang="5400000">
                <a:pos x="wd2" y="hd2"/>
              </a:cxn>
              <a:cxn ang="10800000">
                <a:pos x="wd2" y="hd2"/>
              </a:cxn>
              <a:cxn ang="16200000">
                <a:pos x="wd2" y="hd2"/>
              </a:cxn>
            </a:cxnLst>
            <a:rect l="0" t="0" r="r" b="b"/>
            <a:pathLst>
              <a:path w="21600" h="21600" extrusionOk="0">
                <a:moveTo>
                  <a:pt x="10800" y="7406"/>
                </a:moveTo>
                <a:cubicBezTo>
                  <a:pt x="8558" y="7406"/>
                  <a:pt x="6928" y="8640"/>
                  <a:pt x="6928" y="10903"/>
                </a:cubicBezTo>
                <a:cubicBezTo>
                  <a:pt x="6928" y="12960"/>
                  <a:pt x="8558" y="14194"/>
                  <a:pt x="10800" y="14194"/>
                </a:cubicBezTo>
                <a:cubicBezTo>
                  <a:pt x="12430" y="14194"/>
                  <a:pt x="14264" y="12960"/>
                  <a:pt x="14264" y="10903"/>
                </a:cubicBezTo>
                <a:cubicBezTo>
                  <a:pt x="14264" y="8640"/>
                  <a:pt x="12430" y="7406"/>
                  <a:pt x="10800" y="7406"/>
                </a:cubicBezTo>
                <a:close/>
                <a:moveTo>
                  <a:pt x="10800" y="21600"/>
                </a:moveTo>
                <a:cubicBezTo>
                  <a:pt x="4687" y="21600"/>
                  <a:pt x="0" y="16869"/>
                  <a:pt x="0" y="10903"/>
                </a:cubicBezTo>
                <a:cubicBezTo>
                  <a:pt x="0" y="4731"/>
                  <a:pt x="4687" y="0"/>
                  <a:pt x="10800" y="0"/>
                </a:cubicBezTo>
                <a:cubicBezTo>
                  <a:pt x="16302" y="0"/>
                  <a:pt x="21600" y="4731"/>
                  <a:pt x="21600" y="10903"/>
                </a:cubicBezTo>
                <a:cubicBezTo>
                  <a:pt x="21600" y="16869"/>
                  <a:pt x="16302"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7" name="Shape 3557"/>
          <p:cNvSpPr/>
          <p:nvPr/>
        </p:nvSpPr>
        <p:spPr>
          <a:xfrm>
            <a:off x="19203361" y="7174886"/>
            <a:ext cx="253641" cy="139341"/>
          </a:xfrm>
          <a:custGeom>
            <a:avLst/>
            <a:gdLst/>
            <a:ahLst/>
            <a:cxnLst>
              <a:cxn ang="0">
                <a:pos x="wd2" y="hd2"/>
              </a:cxn>
              <a:cxn ang="5400000">
                <a:pos x="wd2" y="hd2"/>
              </a:cxn>
              <a:cxn ang="10800000">
                <a:pos x="wd2" y="hd2"/>
              </a:cxn>
              <a:cxn ang="16200000">
                <a:pos x="wd2" y="hd2"/>
              </a:cxn>
            </a:cxnLst>
            <a:rect l="0" t="0" r="r" b="b"/>
            <a:pathLst>
              <a:path w="21600" h="21600" extrusionOk="0">
                <a:moveTo>
                  <a:pt x="20497" y="21600"/>
                </a:moveTo>
                <a:cubicBezTo>
                  <a:pt x="19915" y="21600"/>
                  <a:pt x="19455" y="20819"/>
                  <a:pt x="19455" y="19758"/>
                </a:cubicBezTo>
                <a:cubicBezTo>
                  <a:pt x="19455" y="10995"/>
                  <a:pt x="15564" y="3907"/>
                  <a:pt x="10754" y="3907"/>
                </a:cubicBezTo>
                <a:cubicBezTo>
                  <a:pt x="6036" y="3907"/>
                  <a:pt x="2145" y="10995"/>
                  <a:pt x="2145" y="19758"/>
                </a:cubicBezTo>
                <a:cubicBezTo>
                  <a:pt x="2145" y="20819"/>
                  <a:pt x="1685" y="21600"/>
                  <a:pt x="1042" y="21600"/>
                </a:cubicBezTo>
                <a:cubicBezTo>
                  <a:pt x="460" y="21600"/>
                  <a:pt x="0" y="20819"/>
                  <a:pt x="0" y="19758"/>
                </a:cubicBezTo>
                <a:cubicBezTo>
                  <a:pt x="0" y="8874"/>
                  <a:pt x="4780" y="0"/>
                  <a:pt x="10754" y="0"/>
                </a:cubicBezTo>
                <a:cubicBezTo>
                  <a:pt x="16729" y="0"/>
                  <a:pt x="21600" y="8874"/>
                  <a:pt x="21600" y="19758"/>
                </a:cubicBezTo>
                <a:cubicBezTo>
                  <a:pt x="21600" y="20819"/>
                  <a:pt x="21140" y="21600"/>
                  <a:pt x="2049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8" name="Shape 3558"/>
          <p:cNvSpPr/>
          <p:nvPr/>
        </p:nvSpPr>
        <p:spPr>
          <a:xfrm>
            <a:off x="19177843" y="6234969"/>
            <a:ext cx="304558" cy="304558"/>
          </a:xfrm>
          <a:custGeom>
            <a:avLst/>
            <a:gdLst/>
            <a:ahLst/>
            <a:cxnLst>
              <a:cxn ang="0">
                <a:pos x="wd2" y="hd2"/>
              </a:cxn>
              <a:cxn ang="5400000">
                <a:pos x="wd2" y="hd2"/>
              </a:cxn>
              <a:cxn ang="10800000">
                <a:pos x="wd2" y="hd2"/>
              </a:cxn>
              <a:cxn ang="16200000">
                <a:pos x="wd2" y="hd2"/>
              </a:cxn>
            </a:cxnLst>
            <a:rect l="0" t="0" r="r" b="b"/>
            <a:pathLst>
              <a:path w="21385" h="21385" extrusionOk="0">
                <a:moveTo>
                  <a:pt x="8248" y="21385"/>
                </a:moveTo>
                <a:cubicBezTo>
                  <a:pt x="7642" y="21385"/>
                  <a:pt x="7111" y="21107"/>
                  <a:pt x="6682" y="20728"/>
                </a:cubicBezTo>
                <a:lnTo>
                  <a:pt x="644" y="14690"/>
                </a:lnTo>
                <a:cubicBezTo>
                  <a:pt x="-215" y="13831"/>
                  <a:pt x="-215" y="12442"/>
                  <a:pt x="644" y="11608"/>
                </a:cubicBezTo>
                <a:lnTo>
                  <a:pt x="11659" y="644"/>
                </a:lnTo>
                <a:cubicBezTo>
                  <a:pt x="12518" y="-215"/>
                  <a:pt x="13857" y="-215"/>
                  <a:pt x="14716" y="644"/>
                </a:cubicBezTo>
                <a:lnTo>
                  <a:pt x="20753" y="6682"/>
                </a:lnTo>
                <a:cubicBezTo>
                  <a:pt x="21183" y="7061"/>
                  <a:pt x="21385" y="7642"/>
                  <a:pt x="21385" y="8223"/>
                </a:cubicBezTo>
                <a:cubicBezTo>
                  <a:pt x="21385" y="8753"/>
                  <a:pt x="21183" y="9360"/>
                  <a:pt x="20753" y="9713"/>
                </a:cubicBezTo>
                <a:lnTo>
                  <a:pt x="19743" y="10749"/>
                </a:lnTo>
                <a:cubicBezTo>
                  <a:pt x="19086" y="11431"/>
                  <a:pt x="17823" y="11911"/>
                  <a:pt x="16863" y="11810"/>
                </a:cubicBezTo>
                <a:lnTo>
                  <a:pt x="13857" y="11532"/>
                </a:lnTo>
                <a:cubicBezTo>
                  <a:pt x="13377" y="11532"/>
                  <a:pt x="12998" y="11052"/>
                  <a:pt x="13048" y="10572"/>
                </a:cubicBezTo>
                <a:cubicBezTo>
                  <a:pt x="13099" y="10092"/>
                  <a:pt x="13528" y="9713"/>
                  <a:pt x="14008" y="9789"/>
                </a:cubicBezTo>
                <a:lnTo>
                  <a:pt x="17014" y="10042"/>
                </a:lnTo>
                <a:cubicBezTo>
                  <a:pt x="17444" y="10092"/>
                  <a:pt x="18177" y="9840"/>
                  <a:pt x="18505" y="9511"/>
                </a:cubicBezTo>
                <a:lnTo>
                  <a:pt x="19516" y="8501"/>
                </a:lnTo>
                <a:cubicBezTo>
                  <a:pt x="19642" y="8400"/>
                  <a:pt x="19642" y="8273"/>
                  <a:pt x="19642" y="8223"/>
                </a:cubicBezTo>
                <a:cubicBezTo>
                  <a:pt x="19642" y="8122"/>
                  <a:pt x="19642" y="8021"/>
                  <a:pt x="19516" y="7894"/>
                </a:cubicBezTo>
                <a:lnTo>
                  <a:pt x="13478" y="1857"/>
                </a:lnTo>
                <a:cubicBezTo>
                  <a:pt x="13377" y="1756"/>
                  <a:pt x="13276" y="1756"/>
                  <a:pt x="13225" y="1756"/>
                </a:cubicBezTo>
                <a:cubicBezTo>
                  <a:pt x="13099" y="1756"/>
                  <a:pt x="12998" y="1756"/>
                  <a:pt x="12897" y="1857"/>
                </a:cubicBezTo>
                <a:lnTo>
                  <a:pt x="1932" y="12871"/>
                </a:lnTo>
                <a:cubicBezTo>
                  <a:pt x="1781" y="12998"/>
                  <a:pt x="1781" y="13250"/>
                  <a:pt x="1932" y="13427"/>
                </a:cubicBezTo>
                <a:lnTo>
                  <a:pt x="7970" y="19465"/>
                </a:lnTo>
                <a:cubicBezTo>
                  <a:pt x="8071" y="19566"/>
                  <a:pt x="8198" y="19566"/>
                  <a:pt x="8248" y="19566"/>
                </a:cubicBezTo>
                <a:cubicBezTo>
                  <a:pt x="8299" y="19566"/>
                  <a:pt x="8450" y="19566"/>
                  <a:pt x="8501" y="19465"/>
                </a:cubicBezTo>
                <a:lnTo>
                  <a:pt x="10168" y="17798"/>
                </a:lnTo>
                <a:cubicBezTo>
                  <a:pt x="10497" y="17520"/>
                  <a:pt x="10648" y="16888"/>
                  <a:pt x="10547" y="16509"/>
                </a:cubicBezTo>
                <a:lnTo>
                  <a:pt x="9840" y="14160"/>
                </a:lnTo>
                <a:cubicBezTo>
                  <a:pt x="9739" y="13680"/>
                  <a:pt x="10017" y="13200"/>
                  <a:pt x="10497" y="13048"/>
                </a:cubicBezTo>
                <a:cubicBezTo>
                  <a:pt x="10977" y="12922"/>
                  <a:pt x="11457" y="13200"/>
                  <a:pt x="11558" y="13680"/>
                </a:cubicBezTo>
                <a:lnTo>
                  <a:pt x="12240" y="16029"/>
                </a:lnTo>
                <a:cubicBezTo>
                  <a:pt x="12518" y="17040"/>
                  <a:pt x="12189" y="18328"/>
                  <a:pt x="11457" y="19086"/>
                </a:cubicBezTo>
                <a:lnTo>
                  <a:pt x="9789" y="20728"/>
                </a:lnTo>
                <a:cubicBezTo>
                  <a:pt x="9360" y="21107"/>
                  <a:pt x="8829" y="21385"/>
                  <a:pt x="8248" y="2138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59" name="Shape 3559"/>
          <p:cNvSpPr/>
          <p:nvPr/>
        </p:nvSpPr>
        <p:spPr>
          <a:xfrm>
            <a:off x="19241225" y="6387247"/>
            <a:ext cx="63703" cy="63380"/>
          </a:xfrm>
          <a:custGeom>
            <a:avLst/>
            <a:gdLst/>
            <a:ahLst/>
            <a:cxnLst>
              <a:cxn ang="0">
                <a:pos x="wd2" y="hd2"/>
              </a:cxn>
              <a:cxn ang="5400000">
                <a:pos x="wd2" y="hd2"/>
              </a:cxn>
              <a:cxn ang="10800000">
                <a:pos x="wd2" y="hd2"/>
              </a:cxn>
              <a:cxn ang="16200000">
                <a:pos x="wd2" y="hd2"/>
              </a:cxn>
            </a:cxnLst>
            <a:rect l="0" t="0" r="r" b="b"/>
            <a:pathLst>
              <a:path w="20749" h="21150" extrusionOk="0">
                <a:moveTo>
                  <a:pt x="4021" y="21150"/>
                </a:moveTo>
                <a:cubicBezTo>
                  <a:pt x="3082" y="21150"/>
                  <a:pt x="2143" y="20670"/>
                  <a:pt x="1321" y="19950"/>
                </a:cubicBezTo>
                <a:cubicBezTo>
                  <a:pt x="-440" y="18390"/>
                  <a:pt x="-440" y="15630"/>
                  <a:pt x="1321" y="14070"/>
                </a:cubicBezTo>
                <a:lnTo>
                  <a:pt x="13764" y="1350"/>
                </a:lnTo>
                <a:cubicBezTo>
                  <a:pt x="15290" y="-450"/>
                  <a:pt x="17990" y="-450"/>
                  <a:pt x="19517" y="1350"/>
                </a:cubicBezTo>
                <a:cubicBezTo>
                  <a:pt x="21160" y="2910"/>
                  <a:pt x="21160" y="5670"/>
                  <a:pt x="19517" y="7230"/>
                </a:cubicBezTo>
                <a:lnTo>
                  <a:pt x="7073" y="19950"/>
                </a:lnTo>
                <a:cubicBezTo>
                  <a:pt x="6251" y="20670"/>
                  <a:pt x="5312" y="21150"/>
                  <a:pt x="4021" y="2115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0" name="Shape 3560"/>
          <p:cNvSpPr/>
          <p:nvPr/>
        </p:nvSpPr>
        <p:spPr>
          <a:xfrm>
            <a:off x="19241225" y="6387247"/>
            <a:ext cx="63703" cy="63380"/>
          </a:xfrm>
          <a:custGeom>
            <a:avLst/>
            <a:gdLst/>
            <a:ahLst/>
            <a:cxnLst>
              <a:cxn ang="0">
                <a:pos x="wd2" y="hd2"/>
              </a:cxn>
              <a:cxn ang="5400000">
                <a:pos x="wd2" y="hd2"/>
              </a:cxn>
              <a:cxn ang="10800000">
                <a:pos x="wd2" y="hd2"/>
              </a:cxn>
              <a:cxn ang="16200000">
                <a:pos x="wd2" y="hd2"/>
              </a:cxn>
            </a:cxnLst>
            <a:rect l="0" t="0" r="r" b="b"/>
            <a:pathLst>
              <a:path w="20749" h="21150" extrusionOk="0">
                <a:moveTo>
                  <a:pt x="16464" y="21150"/>
                </a:moveTo>
                <a:cubicBezTo>
                  <a:pt x="15525" y="21150"/>
                  <a:pt x="14469" y="20670"/>
                  <a:pt x="13764" y="19950"/>
                </a:cubicBezTo>
                <a:lnTo>
                  <a:pt x="1321" y="7230"/>
                </a:lnTo>
                <a:cubicBezTo>
                  <a:pt x="-440" y="5670"/>
                  <a:pt x="-440" y="2910"/>
                  <a:pt x="1321" y="1350"/>
                </a:cubicBezTo>
                <a:cubicBezTo>
                  <a:pt x="2847" y="-450"/>
                  <a:pt x="5547" y="-450"/>
                  <a:pt x="7073" y="1350"/>
                </a:cubicBezTo>
                <a:lnTo>
                  <a:pt x="19517" y="14070"/>
                </a:lnTo>
                <a:cubicBezTo>
                  <a:pt x="21160" y="15630"/>
                  <a:pt x="21160" y="18390"/>
                  <a:pt x="19517" y="19950"/>
                </a:cubicBezTo>
                <a:cubicBezTo>
                  <a:pt x="18695" y="20670"/>
                  <a:pt x="17756" y="21150"/>
                  <a:pt x="16464" y="2115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1" name="Shape 3561"/>
          <p:cNvSpPr/>
          <p:nvPr/>
        </p:nvSpPr>
        <p:spPr>
          <a:xfrm>
            <a:off x="19317417" y="6374534"/>
            <a:ext cx="71654" cy="71334"/>
          </a:xfrm>
          <a:custGeom>
            <a:avLst/>
            <a:gdLst/>
            <a:ahLst/>
            <a:cxnLst>
              <a:cxn ang="0">
                <a:pos x="wd2" y="hd2"/>
              </a:cxn>
              <a:cxn ang="5400000">
                <a:pos x="wd2" y="hd2"/>
              </a:cxn>
              <a:cxn ang="10800000">
                <a:pos x="wd2" y="hd2"/>
              </a:cxn>
              <a:cxn ang="16200000">
                <a:pos x="wd2" y="hd2"/>
              </a:cxn>
            </a:cxnLst>
            <a:rect l="0" t="0" r="r" b="b"/>
            <a:pathLst>
              <a:path w="20843" h="21203" extrusionOk="0">
                <a:moveTo>
                  <a:pt x="3574" y="21203"/>
                </a:moveTo>
                <a:cubicBezTo>
                  <a:pt x="2739" y="21203"/>
                  <a:pt x="1800" y="20885"/>
                  <a:pt x="1174" y="20250"/>
                </a:cubicBezTo>
                <a:cubicBezTo>
                  <a:pt x="-391" y="18662"/>
                  <a:pt x="-391" y="16438"/>
                  <a:pt x="1174" y="14850"/>
                </a:cubicBezTo>
                <a:lnTo>
                  <a:pt x="14635" y="1191"/>
                </a:lnTo>
                <a:cubicBezTo>
                  <a:pt x="15992" y="-397"/>
                  <a:pt x="18392" y="-397"/>
                  <a:pt x="19748" y="1191"/>
                </a:cubicBezTo>
                <a:cubicBezTo>
                  <a:pt x="21209" y="2568"/>
                  <a:pt x="21209" y="5003"/>
                  <a:pt x="19748" y="6591"/>
                </a:cubicBezTo>
                <a:lnTo>
                  <a:pt x="6287" y="20250"/>
                </a:lnTo>
                <a:cubicBezTo>
                  <a:pt x="5557" y="20885"/>
                  <a:pt x="4722" y="21203"/>
                  <a:pt x="3574" y="212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2" name="Shape 3562"/>
          <p:cNvSpPr/>
          <p:nvPr/>
        </p:nvSpPr>
        <p:spPr>
          <a:xfrm>
            <a:off x="19330362" y="6298586"/>
            <a:ext cx="26619" cy="25043"/>
          </a:xfrm>
          <a:prstGeom prst="rect">
            <a:avLst/>
          </a:pr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3" name="Shape 3563"/>
          <p:cNvSpPr/>
          <p:nvPr/>
        </p:nvSpPr>
        <p:spPr>
          <a:xfrm>
            <a:off x="19368461" y="6298586"/>
            <a:ext cx="26618" cy="25043"/>
          </a:xfrm>
          <a:prstGeom prst="rect">
            <a:avLst/>
          </a:pr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4" name="Shape 3564"/>
          <p:cNvSpPr/>
          <p:nvPr/>
        </p:nvSpPr>
        <p:spPr>
          <a:xfrm>
            <a:off x="19330362" y="6336686"/>
            <a:ext cx="26619" cy="25043"/>
          </a:xfrm>
          <a:prstGeom prst="rect">
            <a:avLst/>
          </a:pr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5" name="Shape 3565"/>
          <p:cNvSpPr/>
          <p:nvPr/>
        </p:nvSpPr>
        <p:spPr>
          <a:xfrm>
            <a:off x="19368461" y="6336686"/>
            <a:ext cx="26618" cy="25043"/>
          </a:xfrm>
          <a:prstGeom prst="rect">
            <a:avLst/>
          </a:pr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6" name="Shape 3566"/>
          <p:cNvSpPr/>
          <p:nvPr/>
        </p:nvSpPr>
        <p:spPr>
          <a:xfrm>
            <a:off x="21995775" y="10121286"/>
            <a:ext cx="304441" cy="304441"/>
          </a:xfrm>
          <a:custGeom>
            <a:avLst/>
            <a:gdLst/>
            <a:ahLst/>
            <a:cxnLst>
              <a:cxn ang="0">
                <a:pos x="wd2" y="hd2"/>
              </a:cxn>
              <a:cxn ang="5400000">
                <a:pos x="wd2" y="hd2"/>
              </a:cxn>
              <a:cxn ang="10800000">
                <a:pos x="wd2" y="hd2"/>
              </a:cxn>
              <a:cxn ang="16200000">
                <a:pos x="wd2" y="hd2"/>
              </a:cxn>
            </a:cxnLst>
            <a:rect l="0" t="0" r="r" b="b"/>
            <a:pathLst>
              <a:path w="21600" h="21600" extrusionOk="0">
                <a:moveTo>
                  <a:pt x="10813" y="1785"/>
                </a:moveTo>
                <a:cubicBezTo>
                  <a:pt x="5840" y="1785"/>
                  <a:pt x="1836" y="5840"/>
                  <a:pt x="1836" y="10813"/>
                </a:cubicBezTo>
                <a:cubicBezTo>
                  <a:pt x="1836" y="15760"/>
                  <a:pt x="5840" y="19764"/>
                  <a:pt x="10813" y="19764"/>
                </a:cubicBezTo>
                <a:cubicBezTo>
                  <a:pt x="15760" y="19764"/>
                  <a:pt x="19815" y="15760"/>
                  <a:pt x="19815" y="10813"/>
                </a:cubicBezTo>
                <a:cubicBezTo>
                  <a:pt x="19815" y="5840"/>
                  <a:pt x="15760" y="1785"/>
                  <a:pt x="10813" y="1785"/>
                </a:cubicBezTo>
                <a:close/>
                <a:moveTo>
                  <a:pt x="10813" y="21600"/>
                </a:moveTo>
                <a:cubicBezTo>
                  <a:pt x="4871" y="21600"/>
                  <a:pt x="0" y="16729"/>
                  <a:pt x="0" y="10813"/>
                </a:cubicBezTo>
                <a:cubicBezTo>
                  <a:pt x="0" y="4820"/>
                  <a:pt x="4871" y="0"/>
                  <a:pt x="10813" y="0"/>
                </a:cubicBezTo>
                <a:cubicBezTo>
                  <a:pt x="16806" y="0"/>
                  <a:pt x="21600" y="4820"/>
                  <a:pt x="21600" y="10813"/>
                </a:cubicBezTo>
                <a:cubicBezTo>
                  <a:pt x="21600" y="16729"/>
                  <a:pt x="16806" y="21600"/>
                  <a:pt x="10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7" name="Shape 3567"/>
          <p:cNvSpPr/>
          <p:nvPr/>
        </p:nvSpPr>
        <p:spPr>
          <a:xfrm>
            <a:off x="22059438" y="10299330"/>
            <a:ext cx="177231" cy="75598"/>
          </a:xfrm>
          <a:custGeom>
            <a:avLst/>
            <a:gdLst/>
            <a:ahLst/>
            <a:cxnLst>
              <a:cxn ang="0">
                <a:pos x="wd2" y="hd2"/>
              </a:cxn>
              <a:cxn ang="5400000">
                <a:pos x="wd2" y="hd2"/>
              </a:cxn>
              <a:cxn ang="10800000">
                <a:pos x="wd2" y="hd2"/>
              </a:cxn>
              <a:cxn ang="16200000">
                <a:pos x="wd2" y="hd2"/>
              </a:cxn>
            </a:cxnLst>
            <a:rect l="0" t="0" r="r" b="b"/>
            <a:pathLst>
              <a:path w="21195" h="21089" extrusionOk="0">
                <a:moveTo>
                  <a:pt x="10611" y="21089"/>
                </a:moveTo>
                <a:cubicBezTo>
                  <a:pt x="6231" y="21089"/>
                  <a:pt x="2238" y="14989"/>
                  <a:pt x="134" y="4989"/>
                </a:cubicBezTo>
                <a:cubicBezTo>
                  <a:pt x="-210" y="3289"/>
                  <a:pt x="134" y="1189"/>
                  <a:pt x="864" y="389"/>
                </a:cubicBezTo>
                <a:cubicBezTo>
                  <a:pt x="1594" y="-511"/>
                  <a:pt x="2495" y="189"/>
                  <a:pt x="2882" y="2089"/>
                </a:cubicBezTo>
                <a:cubicBezTo>
                  <a:pt x="4428" y="9489"/>
                  <a:pt x="7391" y="14089"/>
                  <a:pt x="10611" y="14089"/>
                </a:cubicBezTo>
                <a:cubicBezTo>
                  <a:pt x="13875" y="14089"/>
                  <a:pt x="16881" y="9489"/>
                  <a:pt x="18298" y="2089"/>
                </a:cubicBezTo>
                <a:cubicBezTo>
                  <a:pt x="18685" y="189"/>
                  <a:pt x="19586" y="-511"/>
                  <a:pt x="20316" y="389"/>
                </a:cubicBezTo>
                <a:cubicBezTo>
                  <a:pt x="21132" y="1189"/>
                  <a:pt x="21390" y="3289"/>
                  <a:pt x="21046" y="4989"/>
                </a:cubicBezTo>
                <a:cubicBezTo>
                  <a:pt x="19028" y="14989"/>
                  <a:pt x="15035" y="21089"/>
                  <a:pt x="10611" y="2108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8" name="Shape 3568"/>
          <p:cNvSpPr/>
          <p:nvPr/>
        </p:nvSpPr>
        <p:spPr>
          <a:xfrm>
            <a:off x="22175161" y="10222886"/>
            <a:ext cx="50438" cy="50445"/>
          </a:xfrm>
          <a:custGeom>
            <a:avLst/>
            <a:gdLst/>
            <a:ahLst/>
            <a:cxnLst>
              <a:cxn ang="0">
                <a:pos x="wd2" y="hd2"/>
              </a:cxn>
              <a:cxn ang="5400000">
                <a:pos x="wd2" y="hd2"/>
              </a:cxn>
              <a:cxn ang="10800000">
                <a:pos x="wd2" y="hd2"/>
              </a:cxn>
              <a:cxn ang="16200000">
                <a:pos x="wd2" y="hd2"/>
              </a:cxn>
            </a:cxnLst>
            <a:rect l="0" t="0" r="r" b="b"/>
            <a:pathLst>
              <a:path w="21600" h="21600" extrusionOk="0">
                <a:moveTo>
                  <a:pt x="10722" y="21600"/>
                </a:moveTo>
                <a:cubicBezTo>
                  <a:pt x="4817" y="21600"/>
                  <a:pt x="0" y="16732"/>
                  <a:pt x="0" y="10648"/>
                </a:cubicBezTo>
                <a:cubicBezTo>
                  <a:pt x="0" y="4868"/>
                  <a:pt x="4817" y="0"/>
                  <a:pt x="10722" y="0"/>
                </a:cubicBezTo>
                <a:cubicBezTo>
                  <a:pt x="16627" y="0"/>
                  <a:pt x="21600" y="4868"/>
                  <a:pt x="21600" y="10648"/>
                </a:cubicBezTo>
                <a:cubicBezTo>
                  <a:pt x="21600" y="16732"/>
                  <a:pt x="16627" y="21600"/>
                  <a:pt x="1072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69" name="Shape 3569"/>
          <p:cNvSpPr/>
          <p:nvPr/>
        </p:nvSpPr>
        <p:spPr>
          <a:xfrm>
            <a:off x="22071973" y="10222886"/>
            <a:ext cx="50446" cy="50445"/>
          </a:xfrm>
          <a:custGeom>
            <a:avLst/>
            <a:gdLst/>
            <a:ahLst/>
            <a:cxnLst>
              <a:cxn ang="0">
                <a:pos x="wd2" y="hd2"/>
              </a:cxn>
              <a:cxn ang="5400000">
                <a:pos x="wd2" y="hd2"/>
              </a:cxn>
              <a:cxn ang="10800000">
                <a:pos x="wd2" y="hd2"/>
              </a:cxn>
              <a:cxn ang="16200000">
                <a:pos x="wd2" y="hd2"/>
              </a:cxn>
            </a:cxnLst>
            <a:rect l="0" t="0" r="r" b="b"/>
            <a:pathLst>
              <a:path w="21600" h="21600" extrusionOk="0">
                <a:moveTo>
                  <a:pt x="10952" y="21600"/>
                </a:moveTo>
                <a:cubicBezTo>
                  <a:pt x="4868" y="21600"/>
                  <a:pt x="0" y="16732"/>
                  <a:pt x="0" y="10648"/>
                </a:cubicBezTo>
                <a:cubicBezTo>
                  <a:pt x="0" y="4868"/>
                  <a:pt x="4868" y="0"/>
                  <a:pt x="10952" y="0"/>
                </a:cubicBezTo>
                <a:cubicBezTo>
                  <a:pt x="16732" y="0"/>
                  <a:pt x="21600" y="4868"/>
                  <a:pt x="21600" y="10648"/>
                </a:cubicBezTo>
                <a:cubicBezTo>
                  <a:pt x="21600" y="16732"/>
                  <a:pt x="16732" y="21600"/>
                  <a:pt x="109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0" name="Shape 3570"/>
          <p:cNvSpPr/>
          <p:nvPr/>
        </p:nvSpPr>
        <p:spPr>
          <a:xfrm>
            <a:off x="21995775" y="3288686"/>
            <a:ext cx="304441" cy="304442"/>
          </a:xfrm>
          <a:custGeom>
            <a:avLst/>
            <a:gdLst/>
            <a:ahLst/>
            <a:cxnLst>
              <a:cxn ang="0">
                <a:pos x="wd2" y="hd2"/>
              </a:cxn>
              <a:cxn ang="5400000">
                <a:pos x="wd2" y="hd2"/>
              </a:cxn>
              <a:cxn ang="10800000">
                <a:pos x="wd2" y="hd2"/>
              </a:cxn>
              <a:cxn ang="16200000">
                <a:pos x="wd2" y="hd2"/>
              </a:cxn>
            </a:cxnLst>
            <a:rect l="0" t="0" r="r" b="b"/>
            <a:pathLst>
              <a:path w="21600" h="21600" extrusionOk="0">
                <a:moveTo>
                  <a:pt x="10813" y="1785"/>
                </a:moveTo>
                <a:cubicBezTo>
                  <a:pt x="5840" y="1785"/>
                  <a:pt x="1836" y="5840"/>
                  <a:pt x="1836" y="10787"/>
                </a:cubicBezTo>
                <a:cubicBezTo>
                  <a:pt x="1836" y="15760"/>
                  <a:pt x="5840" y="19815"/>
                  <a:pt x="10813" y="19815"/>
                </a:cubicBezTo>
                <a:cubicBezTo>
                  <a:pt x="15760" y="19815"/>
                  <a:pt x="19815" y="15760"/>
                  <a:pt x="19815" y="10787"/>
                </a:cubicBezTo>
                <a:cubicBezTo>
                  <a:pt x="19815" y="5840"/>
                  <a:pt x="15760" y="1785"/>
                  <a:pt x="10813" y="1785"/>
                </a:cubicBezTo>
                <a:close/>
                <a:moveTo>
                  <a:pt x="10813" y="21600"/>
                </a:moveTo>
                <a:cubicBezTo>
                  <a:pt x="4871" y="21600"/>
                  <a:pt x="0" y="16729"/>
                  <a:pt x="0" y="10787"/>
                </a:cubicBezTo>
                <a:cubicBezTo>
                  <a:pt x="0" y="4871"/>
                  <a:pt x="4871" y="0"/>
                  <a:pt x="10813" y="0"/>
                </a:cubicBezTo>
                <a:cubicBezTo>
                  <a:pt x="16806" y="0"/>
                  <a:pt x="21600" y="4871"/>
                  <a:pt x="21600" y="10787"/>
                </a:cubicBezTo>
                <a:cubicBezTo>
                  <a:pt x="21600" y="16729"/>
                  <a:pt x="16806" y="21600"/>
                  <a:pt x="10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1" name="Shape 3571"/>
          <p:cNvSpPr/>
          <p:nvPr/>
        </p:nvSpPr>
        <p:spPr>
          <a:xfrm>
            <a:off x="22036963" y="3440119"/>
            <a:ext cx="264184" cy="111735"/>
          </a:xfrm>
          <a:custGeom>
            <a:avLst/>
            <a:gdLst/>
            <a:ahLst/>
            <a:cxnLst>
              <a:cxn ang="0">
                <a:pos x="wd2" y="hd2"/>
              </a:cxn>
              <a:cxn ang="5400000">
                <a:pos x="wd2" y="hd2"/>
              </a:cxn>
              <a:cxn ang="10800000">
                <a:pos x="wd2" y="hd2"/>
              </a:cxn>
              <a:cxn ang="16200000">
                <a:pos x="wd2" y="hd2"/>
              </a:cxn>
            </a:cxnLst>
            <a:rect l="0" t="0" r="r" b="b"/>
            <a:pathLst>
              <a:path w="21425" h="19547" extrusionOk="0">
                <a:moveTo>
                  <a:pt x="989" y="19547"/>
                </a:moveTo>
                <a:cubicBezTo>
                  <a:pt x="813" y="19547"/>
                  <a:pt x="638" y="19422"/>
                  <a:pt x="433" y="19171"/>
                </a:cubicBezTo>
                <a:cubicBezTo>
                  <a:pt x="-64" y="18357"/>
                  <a:pt x="-122" y="17043"/>
                  <a:pt x="200" y="16104"/>
                </a:cubicBezTo>
                <a:cubicBezTo>
                  <a:pt x="433" y="15352"/>
                  <a:pt x="6630" y="-2053"/>
                  <a:pt x="20484" y="201"/>
                </a:cubicBezTo>
                <a:cubicBezTo>
                  <a:pt x="21040" y="326"/>
                  <a:pt x="21478" y="1390"/>
                  <a:pt x="21420" y="2580"/>
                </a:cubicBezTo>
                <a:cubicBezTo>
                  <a:pt x="21420" y="3770"/>
                  <a:pt x="20923" y="4709"/>
                  <a:pt x="20309" y="4584"/>
                </a:cubicBezTo>
                <a:cubicBezTo>
                  <a:pt x="7682" y="2580"/>
                  <a:pt x="2099" y="18107"/>
                  <a:pt x="1866" y="18670"/>
                </a:cubicBezTo>
                <a:cubicBezTo>
                  <a:pt x="1690" y="19297"/>
                  <a:pt x="1369" y="19547"/>
                  <a:pt x="989" y="1954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2" name="Shape 3572"/>
          <p:cNvSpPr/>
          <p:nvPr/>
        </p:nvSpPr>
        <p:spPr>
          <a:xfrm>
            <a:off x="21996953" y="3325671"/>
            <a:ext cx="258570" cy="118230"/>
          </a:xfrm>
          <a:custGeom>
            <a:avLst/>
            <a:gdLst/>
            <a:ahLst/>
            <a:cxnLst>
              <a:cxn ang="0">
                <a:pos x="wd2" y="hd2"/>
              </a:cxn>
              <a:cxn ang="5400000">
                <a:pos x="wd2" y="hd2"/>
              </a:cxn>
              <a:cxn ang="10800000">
                <a:pos x="wd2" y="hd2"/>
              </a:cxn>
              <a:cxn ang="16200000">
                <a:pos x="wd2" y="hd2"/>
              </a:cxn>
            </a:cxnLst>
            <a:rect l="0" t="0" r="r" b="b"/>
            <a:pathLst>
              <a:path w="21352" h="21230" extrusionOk="0">
                <a:moveTo>
                  <a:pt x="5586" y="21230"/>
                </a:moveTo>
                <a:cubicBezTo>
                  <a:pt x="4128" y="21230"/>
                  <a:pt x="2551" y="20776"/>
                  <a:pt x="855" y="20127"/>
                </a:cubicBezTo>
                <a:cubicBezTo>
                  <a:pt x="290" y="19803"/>
                  <a:pt x="-97" y="18571"/>
                  <a:pt x="22" y="17338"/>
                </a:cubicBezTo>
                <a:cubicBezTo>
                  <a:pt x="171" y="16106"/>
                  <a:pt x="736" y="15327"/>
                  <a:pt x="1301" y="15587"/>
                </a:cubicBezTo>
                <a:cubicBezTo>
                  <a:pt x="13321" y="20776"/>
                  <a:pt x="18796" y="3068"/>
                  <a:pt x="19420" y="1187"/>
                </a:cubicBezTo>
                <a:cubicBezTo>
                  <a:pt x="19688" y="84"/>
                  <a:pt x="20372" y="-370"/>
                  <a:pt x="20878" y="344"/>
                </a:cubicBezTo>
                <a:cubicBezTo>
                  <a:pt x="21324" y="992"/>
                  <a:pt x="21503" y="2419"/>
                  <a:pt x="21205" y="3522"/>
                </a:cubicBezTo>
                <a:cubicBezTo>
                  <a:pt x="20640" y="5533"/>
                  <a:pt x="15791" y="21230"/>
                  <a:pt x="5586" y="2123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3" name="Shape 3573"/>
          <p:cNvSpPr/>
          <p:nvPr/>
        </p:nvSpPr>
        <p:spPr>
          <a:xfrm>
            <a:off x="22070617" y="3305026"/>
            <a:ext cx="142938" cy="275401"/>
          </a:xfrm>
          <a:custGeom>
            <a:avLst/>
            <a:gdLst/>
            <a:ahLst/>
            <a:cxnLst>
              <a:cxn ang="0">
                <a:pos x="wd2" y="hd2"/>
              </a:cxn>
              <a:cxn ang="5400000">
                <a:pos x="wd2" y="hd2"/>
              </a:cxn>
              <a:cxn ang="10800000">
                <a:pos x="wd2" y="hd2"/>
              </a:cxn>
              <a:cxn ang="16200000">
                <a:pos x="wd2" y="hd2"/>
              </a:cxn>
            </a:cxnLst>
            <a:rect l="0" t="0" r="r" b="b"/>
            <a:pathLst>
              <a:path w="19690" h="21440" extrusionOk="0">
                <a:moveTo>
                  <a:pt x="17782" y="21440"/>
                </a:moveTo>
                <a:lnTo>
                  <a:pt x="17683" y="21440"/>
                </a:lnTo>
                <a:cubicBezTo>
                  <a:pt x="16742" y="21440"/>
                  <a:pt x="15999" y="20964"/>
                  <a:pt x="15999" y="20431"/>
                </a:cubicBezTo>
                <a:cubicBezTo>
                  <a:pt x="17683" y="7320"/>
                  <a:pt x="1037" y="1913"/>
                  <a:pt x="938" y="1857"/>
                </a:cubicBezTo>
                <a:cubicBezTo>
                  <a:pt x="96" y="1577"/>
                  <a:pt x="-251" y="961"/>
                  <a:pt x="195" y="512"/>
                </a:cubicBezTo>
                <a:cubicBezTo>
                  <a:pt x="690" y="36"/>
                  <a:pt x="1780" y="-160"/>
                  <a:pt x="2573" y="148"/>
                </a:cubicBezTo>
                <a:cubicBezTo>
                  <a:pt x="3316" y="372"/>
                  <a:pt x="21349" y="6256"/>
                  <a:pt x="19566" y="20544"/>
                </a:cubicBezTo>
                <a:cubicBezTo>
                  <a:pt x="19466" y="21076"/>
                  <a:pt x="18723" y="21440"/>
                  <a:pt x="17782" y="2144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4" name="Shape 3574"/>
          <p:cNvSpPr/>
          <p:nvPr/>
        </p:nvSpPr>
        <p:spPr>
          <a:xfrm>
            <a:off x="18339761" y="3428386"/>
            <a:ext cx="75841" cy="166327"/>
          </a:xfrm>
          <a:custGeom>
            <a:avLst/>
            <a:gdLst/>
            <a:ahLst/>
            <a:cxnLst>
              <a:cxn ang="0">
                <a:pos x="wd2" y="hd2"/>
              </a:cxn>
              <a:cxn ang="5400000">
                <a:pos x="wd2" y="hd2"/>
              </a:cxn>
              <a:cxn ang="10800000">
                <a:pos x="wd2" y="hd2"/>
              </a:cxn>
              <a:cxn ang="16200000">
                <a:pos x="wd2" y="hd2"/>
              </a:cxn>
            </a:cxnLst>
            <a:rect l="0" t="0" r="r" b="b"/>
            <a:pathLst>
              <a:path w="21600" h="21600" extrusionOk="0">
                <a:moveTo>
                  <a:pt x="14434" y="21600"/>
                </a:moveTo>
                <a:lnTo>
                  <a:pt x="7268" y="21600"/>
                </a:lnTo>
                <a:cubicBezTo>
                  <a:pt x="3173" y="21600"/>
                  <a:pt x="0" y="20097"/>
                  <a:pt x="0" y="18313"/>
                </a:cubicBezTo>
                <a:lnTo>
                  <a:pt x="0" y="1690"/>
                </a:lnTo>
                <a:cubicBezTo>
                  <a:pt x="0" y="798"/>
                  <a:pt x="1638" y="0"/>
                  <a:pt x="3583" y="0"/>
                </a:cubicBezTo>
                <a:cubicBezTo>
                  <a:pt x="5630" y="0"/>
                  <a:pt x="7268" y="798"/>
                  <a:pt x="7268" y="1690"/>
                </a:cubicBezTo>
                <a:lnTo>
                  <a:pt x="7268" y="18313"/>
                </a:lnTo>
                <a:lnTo>
                  <a:pt x="14434" y="18313"/>
                </a:lnTo>
                <a:lnTo>
                  <a:pt x="14434" y="1690"/>
                </a:lnTo>
                <a:cubicBezTo>
                  <a:pt x="14434" y="798"/>
                  <a:pt x="15970" y="0"/>
                  <a:pt x="18119" y="0"/>
                </a:cubicBezTo>
                <a:cubicBezTo>
                  <a:pt x="20064" y="0"/>
                  <a:pt x="21600" y="798"/>
                  <a:pt x="21600" y="1690"/>
                </a:cubicBezTo>
                <a:lnTo>
                  <a:pt x="21600" y="18313"/>
                </a:lnTo>
                <a:cubicBezTo>
                  <a:pt x="21600" y="20097"/>
                  <a:pt x="18324" y="21600"/>
                  <a:pt x="1443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5" name="Shape 3575"/>
          <p:cNvSpPr/>
          <p:nvPr/>
        </p:nvSpPr>
        <p:spPr>
          <a:xfrm>
            <a:off x="18314361" y="3377586"/>
            <a:ext cx="50443" cy="75842"/>
          </a:xfrm>
          <a:custGeom>
            <a:avLst/>
            <a:gdLst/>
            <a:ahLst/>
            <a:cxnLst>
              <a:cxn ang="0">
                <a:pos x="wd2" y="hd2"/>
              </a:cxn>
              <a:cxn ang="5400000">
                <a:pos x="wd2" y="hd2"/>
              </a:cxn>
              <a:cxn ang="10800000">
                <a:pos x="wd2" y="hd2"/>
              </a:cxn>
              <a:cxn ang="16200000">
                <a:pos x="wd2" y="hd2"/>
              </a:cxn>
            </a:cxnLst>
            <a:rect l="0" t="0" r="r" b="b"/>
            <a:pathLst>
              <a:path w="21600" h="21600" extrusionOk="0">
                <a:moveTo>
                  <a:pt x="16085" y="21600"/>
                </a:moveTo>
                <a:lnTo>
                  <a:pt x="10723" y="21600"/>
                </a:lnTo>
                <a:cubicBezTo>
                  <a:pt x="4749" y="21600"/>
                  <a:pt x="0" y="18427"/>
                  <a:pt x="0" y="14229"/>
                </a:cubicBezTo>
                <a:lnTo>
                  <a:pt x="0" y="7166"/>
                </a:lnTo>
                <a:cubicBezTo>
                  <a:pt x="0" y="3173"/>
                  <a:pt x="4749" y="0"/>
                  <a:pt x="10723" y="0"/>
                </a:cubicBezTo>
                <a:lnTo>
                  <a:pt x="16085" y="0"/>
                </a:lnTo>
                <a:cubicBezTo>
                  <a:pt x="19149" y="0"/>
                  <a:pt x="21600" y="1433"/>
                  <a:pt x="21600" y="3481"/>
                </a:cubicBezTo>
                <a:cubicBezTo>
                  <a:pt x="21600" y="5630"/>
                  <a:pt x="19149" y="7166"/>
                  <a:pt x="16085" y="7166"/>
                </a:cubicBezTo>
                <a:lnTo>
                  <a:pt x="10723" y="7166"/>
                </a:lnTo>
                <a:lnTo>
                  <a:pt x="10723" y="14229"/>
                </a:lnTo>
                <a:lnTo>
                  <a:pt x="16085" y="14229"/>
                </a:lnTo>
                <a:cubicBezTo>
                  <a:pt x="19149" y="14229"/>
                  <a:pt x="21600" y="15970"/>
                  <a:pt x="21600" y="17915"/>
                </a:cubicBezTo>
                <a:cubicBezTo>
                  <a:pt x="21600" y="19860"/>
                  <a:pt x="19149" y="21600"/>
                  <a:pt x="1608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6" name="Shape 3576"/>
          <p:cNvSpPr/>
          <p:nvPr/>
        </p:nvSpPr>
        <p:spPr>
          <a:xfrm>
            <a:off x="18390561" y="3377586"/>
            <a:ext cx="72974" cy="75842"/>
          </a:xfrm>
          <a:custGeom>
            <a:avLst/>
            <a:gdLst/>
            <a:ahLst/>
            <a:cxnLst>
              <a:cxn ang="0">
                <a:pos x="wd2" y="hd2"/>
              </a:cxn>
              <a:cxn ang="5400000">
                <a:pos x="wd2" y="hd2"/>
              </a:cxn>
              <a:cxn ang="10800000">
                <a:pos x="wd2" y="hd2"/>
              </a:cxn>
              <a:cxn ang="16200000">
                <a:pos x="wd2" y="hd2"/>
              </a:cxn>
            </a:cxnLst>
            <a:rect l="0" t="0" r="r" b="b"/>
            <a:pathLst>
              <a:path w="21227" h="21600" extrusionOk="0">
                <a:moveTo>
                  <a:pt x="11008" y="21600"/>
                </a:moveTo>
                <a:lnTo>
                  <a:pt x="3738" y="21600"/>
                </a:lnTo>
                <a:cubicBezTo>
                  <a:pt x="1558" y="21600"/>
                  <a:pt x="0" y="19860"/>
                  <a:pt x="0" y="17915"/>
                </a:cubicBezTo>
                <a:cubicBezTo>
                  <a:pt x="0" y="15970"/>
                  <a:pt x="1558" y="14229"/>
                  <a:pt x="3738" y="14229"/>
                </a:cubicBezTo>
                <a:lnTo>
                  <a:pt x="11008" y="14229"/>
                </a:lnTo>
                <a:cubicBezTo>
                  <a:pt x="11423" y="14229"/>
                  <a:pt x="11942" y="13820"/>
                  <a:pt x="12150" y="13615"/>
                </a:cubicBezTo>
                <a:lnTo>
                  <a:pt x="13708" y="7166"/>
                </a:lnTo>
                <a:lnTo>
                  <a:pt x="3738" y="7166"/>
                </a:lnTo>
                <a:cubicBezTo>
                  <a:pt x="1558" y="7166"/>
                  <a:pt x="0" y="5630"/>
                  <a:pt x="0" y="3481"/>
                </a:cubicBezTo>
                <a:cubicBezTo>
                  <a:pt x="0" y="1433"/>
                  <a:pt x="1558" y="0"/>
                  <a:pt x="3738" y="0"/>
                </a:cubicBezTo>
                <a:lnTo>
                  <a:pt x="14746" y="0"/>
                </a:lnTo>
                <a:cubicBezTo>
                  <a:pt x="16719" y="0"/>
                  <a:pt x="18692" y="819"/>
                  <a:pt x="19835" y="2355"/>
                </a:cubicBezTo>
                <a:cubicBezTo>
                  <a:pt x="21185" y="3890"/>
                  <a:pt x="21600" y="5835"/>
                  <a:pt x="20873" y="7985"/>
                </a:cubicBezTo>
                <a:lnTo>
                  <a:pt x="19108" y="15355"/>
                </a:lnTo>
                <a:cubicBezTo>
                  <a:pt x="18277" y="18836"/>
                  <a:pt x="14746" y="21600"/>
                  <a:pt x="1100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7" name="Shape 3577"/>
          <p:cNvSpPr/>
          <p:nvPr/>
        </p:nvSpPr>
        <p:spPr>
          <a:xfrm>
            <a:off x="18390561" y="3288686"/>
            <a:ext cx="63142" cy="113943"/>
          </a:xfrm>
          <a:custGeom>
            <a:avLst/>
            <a:gdLst/>
            <a:ahLst/>
            <a:cxnLst>
              <a:cxn ang="0">
                <a:pos x="wd2" y="hd2"/>
              </a:cxn>
              <a:cxn ang="5400000">
                <a:pos x="wd2" y="hd2"/>
              </a:cxn>
              <a:cxn ang="10800000">
                <a:pos x="wd2" y="hd2"/>
              </a:cxn>
              <a:cxn ang="16200000">
                <a:pos x="wd2" y="hd2"/>
              </a:cxn>
            </a:cxnLst>
            <a:rect l="0" t="0" r="r" b="b"/>
            <a:pathLst>
              <a:path w="21600" h="21600" extrusionOk="0">
                <a:moveTo>
                  <a:pt x="4418" y="21600"/>
                </a:moveTo>
                <a:cubicBezTo>
                  <a:pt x="1841" y="21600"/>
                  <a:pt x="0" y="20581"/>
                  <a:pt x="0" y="19155"/>
                </a:cubicBezTo>
                <a:lnTo>
                  <a:pt x="0" y="11955"/>
                </a:lnTo>
                <a:cubicBezTo>
                  <a:pt x="0" y="10664"/>
                  <a:pt x="1841" y="9645"/>
                  <a:pt x="4418" y="9645"/>
                </a:cubicBezTo>
                <a:lnTo>
                  <a:pt x="13009" y="9645"/>
                </a:lnTo>
                <a:lnTo>
                  <a:pt x="13009" y="4755"/>
                </a:lnTo>
                <a:lnTo>
                  <a:pt x="4418" y="4755"/>
                </a:lnTo>
                <a:cubicBezTo>
                  <a:pt x="1841" y="4755"/>
                  <a:pt x="0" y="3736"/>
                  <a:pt x="0" y="2445"/>
                </a:cubicBezTo>
                <a:cubicBezTo>
                  <a:pt x="0" y="1155"/>
                  <a:pt x="1841" y="0"/>
                  <a:pt x="4418" y="0"/>
                </a:cubicBezTo>
                <a:lnTo>
                  <a:pt x="17427" y="0"/>
                </a:lnTo>
                <a:cubicBezTo>
                  <a:pt x="19759" y="0"/>
                  <a:pt x="21600" y="1155"/>
                  <a:pt x="21600" y="2445"/>
                </a:cubicBezTo>
                <a:lnTo>
                  <a:pt x="21600" y="11955"/>
                </a:lnTo>
                <a:cubicBezTo>
                  <a:pt x="21600" y="13381"/>
                  <a:pt x="19759" y="14400"/>
                  <a:pt x="17427" y="14400"/>
                </a:cubicBezTo>
                <a:lnTo>
                  <a:pt x="8591" y="14400"/>
                </a:lnTo>
                <a:lnTo>
                  <a:pt x="8591" y="19155"/>
                </a:lnTo>
                <a:cubicBezTo>
                  <a:pt x="8591" y="20581"/>
                  <a:pt x="6750" y="21600"/>
                  <a:pt x="441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8" name="Shape 3578"/>
          <p:cNvSpPr/>
          <p:nvPr/>
        </p:nvSpPr>
        <p:spPr>
          <a:xfrm>
            <a:off x="18339761" y="3339486"/>
            <a:ext cx="25048" cy="63142"/>
          </a:xfrm>
          <a:custGeom>
            <a:avLst/>
            <a:gdLst/>
            <a:ahLst/>
            <a:cxnLst>
              <a:cxn ang="0">
                <a:pos x="wd2" y="hd2"/>
              </a:cxn>
              <a:cxn ang="5400000">
                <a:pos x="wd2" y="hd2"/>
              </a:cxn>
              <a:cxn ang="10800000">
                <a:pos x="wd2" y="hd2"/>
              </a:cxn>
              <a:cxn ang="16200000">
                <a:pos x="wd2" y="hd2"/>
              </a:cxn>
            </a:cxnLst>
            <a:rect l="0" t="0" r="r" b="b"/>
            <a:pathLst>
              <a:path w="21600" h="21600" extrusionOk="0">
                <a:moveTo>
                  <a:pt x="10648" y="21600"/>
                </a:moveTo>
                <a:cubicBezTo>
                  <a:pt x="4868" y="21600"/>
                  <a:pt x="0" y="19759"/>
                  <a:pt x="0" y="17182"/>
                </a:cubicBezTo>
                <a:lnTo>
                  <a:pt x="0" y="4173"/>
                </a:lnTo>
                <a:cubicBezTo>
                  <a:pt x="0" y="1841"/>
                  <a:pt x="4868" y="0"/>
                  <a:pt x="10648" y="0"/>
                </a:cubicBezTo>
                <a:cubicBezTo>
                  <a:pt x="16732" y="0"/>
                  <a:pt x="21600" y="1841"/>
                  <a:pt x="21600" y="4173"/>
                </a:cubicBezTo>
                <a:lnTo>
                  <a:pt x="21600" y="17182"/>
                </a:lnTo>
                <a:cubicBezTo>
                  <a:pt x="21600" y="19759"/>
                  <a:pt x="16732" y="21600"/>
                  <a:pt x="1064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79" name="Shape 3579"/>
          <p:cNvSpPr/>
          <p:nvPr/>
        </p:nvSpPr>
        <p:spPr>
          <a:xfrm>
            <a:off x="18339761" y="3288686"/>
            <a:ext cx="75841" cy="75843"/>
          </a:xfrm>
          <a:custGeom>
            <a:avLst/>
            <a:gdLst/>
            <a:ahLst/>
            <a:cxnLst>
              <a:cxn ang="0">
                <a:pos x="wd2" y="hd2"/>
              </a:cxn>
              <a:cxn ang="5400000">
                <a:pos x="wd2" y="hd2"/>
              </a:cxn>
              <a:cxn ang="10800000">
                <a:pos x="wd2" y="hd2"/>
              </a:cxn>
              <a:cxn ang="16200000">
                <a:pos x="wd2" y="hd2"/>
              </a:cxn>
            </a:cxnLst>
            <a:rect l="0" t="0" r="r" b="b"/>
            <a:pathLst>
              <a:path w="21600" h="21600" extrusionOk="0">
                <a:moveTo>
                  <a:pt x="3583" y="21600"/>
                </a:moveTo>
                <a:cubicBezTo>
                  <a:pt x="1638" y="21600"/>
                  <a:pt x="0" y="20072"/>
                  <a:pt x="0" y="17932"/>
                </a:cubicBezTo>
                <a:cubicBezTo>
                  <a:pt x="0" y="9272"/>
                  <a:pt x="4709" y="0"/>
                  <a:pt x="18119" y="0"/>
                </a:cubicBezTo>
                <a:cubicBezTo>
                  <a:pt x="20064" y="0"/>
                  <a:pt x="21600" y="1732"/>
                  <a:pt x="21600" y="3668"/>
                </a:cubicBezTo>
                <a:cubicBezTo>
                  <a:pt x="21600" y="5604"/>
                  <a:pt x="20064" y="7132"/>
                  <a:pt x="18119" y="7132"/>
                </a:cubicBezTo>
                <a:cubicBezTo>
                  <a:pt x="10749" y="7132"/>
                  <a:pt x="7268" y="10800"/>
                  <a:pt x="7268" y="17932"/>
                </a:cubicBezTo>
                <a:cubicBezTo>
                  <a:pt x="7268" y="20072"/>
                  <a:pt x="5630" y="21600"/>
                  <a:pt x="358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0" name="Shape 3580"/>
          <p:cNvSpPr/>
          <p:nvPr/>
        </p:nvSpPr>
        <p:spPr>
          <a:xfrm>
            <a:off x="20117761" y="3326786"/>
            <a:ext cx="304440" cy="228242"/>
          </a:xfrm>
          <a:custGeom>
            <a:avLst/>
            <a:gdLst/>
            <a:ahLst/>
            <a:cxnLst>
              <a:cxn ang="0">
                <a:pos x="wd2" y="hd2"/>
              </a:cxn>
              <a:cxn ang="5400000">
                <a:pos x="wd2" y="hd2"/>
              </a:cxn>
              <a:cxn ang="10800000">
                <a:pos x="wd2" y="hd2"/>
              </a:cxn>
              <a:cxn ang="16200000">
                <a:pos x="wd2" y="hd2"/>
              </a:cxn>
            </a:cxnLst>
            <a:rect l="0" t="0" r="r" b="b"/>
            <a:pathLst>
              <a:path w="21600" h="21600" extrusionOk="0">
                <a:moveTo>
                  <a:pt x="10813" y="2381"/>
                </a:moveTo>
                <a:cubicBezTo>
                  <a:pt x="5956" y="2381"/>
                  <a:pt x="3732" y="2959"/>
                  <a:pt x="3681" y="2959"/>
                </a:cubicBezTo>
                <a:cubicBezTo>
                  <a:pt x="3246" y="3027"/>
                  <a:pt x="2710" y="3674"/>
                  <a:pt x="2480" y="4184"/>
                </a:cubicBezTo>
                <a:cubicBezTo>
                  <a:pt x="2480" y="4184"/>
                  <a:pt x="1789" y="6395"/>
                  <a:pt x="1789" y="10783"/>
                </a:cubicBezTo>
                <a:cubicBezTo>
                  <a:pt x="1789" y="15273"/>
                  <a:pt x="2480" y="17416"/>
                  <a:pt x="2480" y="17416"/>
                </a:cubicBezTo>
                <a:cubicBezTo>
                  <a:pt x="2710" y="17926"/>
                  <a:pt x="3246" y="18573"/>
                  <a:pt x="3681" y="18641"/>
                </a:cubicBezTo>
                <a:cubicBezTo>
                  <a:pt x="3732" y="18641"/>
                  <a:pt x="5956" y="19219"/>
                  <a:pt x="10813" y="19219"/>
                </a:cubicBezTo>
                <a:cubicBezTo>
                  <a:pt x="15593" y="19219"/>
                  <a:pt x="17868" y="18641"/>
                  <a:pt x="17919" y="18641"/>
                </a:cubicBezTo>
                <a:cubicBezTo>
                  <a:pt x="18302" y="18573"/>
                  <a:pt x="18890" y="17926"/>
                  <a:pt x="19069" y="17416"/>
                </a:cubicBezTo>
                <a:cubicBezTo>
                  <a:pt x="19069" y="17416"/>
                  <a:pt x="19760" y="15273"/>
                  <a:pt x="19760" y="10783"/>
                </a:cubicBezTo>
                <a:cubicBezTo>
                  <a:pt x="19760" y="6395"/>
                  <a:pt x="19069" y="4184"/>
                  <a:pt x="19069" y="4184"/>
                </a:cubicBezTo>
                <a:cubicBezTo>
                  <a:pt x="18890" y="3674"/>
                  <a:pt x="18302" y="3027"/>
                  <a:pt x="17868" y="2959"/>
                </a:cubicBezTo>
                <a:cubicBezTo>
                  <a:pt x="17868" y="2959"/>
                  <a:pt x="15593" y="2381"/>
                  <a:pt x="10813" y="2381"/>
                </a:cubicBezTo>
                <a:close/>
                <a:moveTo>
                  <a:pt x="10813" y="21600"/>
                </a:moveTo>
                <a:cubicBezTo>
                  <a:pt x="5777" y="21600"/>
                  <a:pt x="3451" y="21022"/>
                  <a:pt x="3349" y="21022"/>
                </a:cubicBezTo>
                <a:cubicBezTo>
                  <a:pt x="2326" y="20818"/>
                  <a:pt x="1278" y="19661"/>
                  <a:pt x="869" y="18437"/>
                </a:cubicBezTo>
                <a:cubicBezTo>
                  <a:pt x="792" y="18266"/>
                  <a:pt x="0" y="15749"/>
                  <a:pt x="0" y="10783"/>
                </a:cubicBezTo>
                <a:cubicBezTo>
                  <a:pt x="0" y="5817"/>
                  <a:pt x="792" y="3300"/>
                  <a:pt x="869" y="3163"/>
                </a:cubicBezTo>
                <a:cubicBezTo>
                  <a:pt x="1278" y="1939"/>
                  <a:pt x="2326" y="782"/>
                  <a:pt x="3349" y="578"/>
                </a:cubicBezTo>
                <a:cubicBezTo>
                  <a:pt x="3451" y="578"/>
                  <a:pt x="5777" y="0"/>
                  <a:pt x="10813" y="0"/>
                </a:cubicBezTo>
                <a:cubicBezTo>
                  <a:pt x="15823" y="0"/>
                  <a:pt x="18149" y="578"/>
                  <a:pt x="18251" y="578"/>
                </a:cubicBezTo>
                <a:cubicBezTo>
                  <a:pt x="19223" y="782"/>
                  <a:pt x="20322" y="1939"/>
                  <a:pt x="20731" y="3163"/>
                </a:cubicBezTo>
                <a:cubicBezTo>
                  <a:pt x="20731" y="3300"/>
                  <a:pt x="21600" y="5817"/>
                  <a:pt x="21600" y="10783"/>
                </a:cubicBezTo>
                <a:cubicBezTo>
                  <a:pt x="21600" y="15749"/>
                  <a:pt x="20731" y="18266"/>
                  <a:pt x="20731" y="18437"/>
                </a:cubicBezTo>
                <a:cubicBezTo>
                  <a:pt x="20322" y="19661"/>
                  <a:pt x="19223" y="20818"/>
                  <a:pt x="18251" y="21022"/>
                </a:cubicBezTo>
                <a:cubicBezTo>
                  <a:pt x="18149" y="21022"/>
                  <a:pt x="15823" y="21600"/>
                  <a:pt x="10813"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1" name="Shape 3581"/>
          <p:cNvSpPr/>
          <p:nvPr/>
        </p:nvSpPr>
        <p:spPr>
          <a:xfrm>
            <a:off x="20244761" y="3402986"/>
            <a:ext cx="63144" cy="75842"/>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49"/>
                </a:lnTo>
                <a:lnTo>
                  <a:pt x="0" y="21600"/>
                </a:ln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2" name="Shape 3582"/>
          <p:cNvSpPr/>
          <p:nvPr/>
        </p:nvSpPr>
        <p:spPr>
          <a:xfrm>
            <a:off x="20232061" y="3390823"/>
            <a:ext cx="88539" cy="100706"/>
          </a:xfrm>
          <a:custGeom>
            <a:avLst/>
            <a:gdLst/>
            <a:ahLst/>
            <a:cxnLst>
              <a:cxn ang="0">
                <a:pos x="wd2" y="hd2"/>
              </a:cxn>
              <a:cxn ang="5400000">
                <a:pos x="wd2" y="hd2"/>
              </a:cxn>
              <a:cxn ang="10800000">
                <a:pos x="wd2" y="hd2"/>
              </a:cxn>
              <a:cxn ang="16200000">
                <a:pos x="wd2" y="hd2"/>
              </a:cxn>
            </a:cxnLst>
            <a:rect l="0" t="0" r="r" b="b"/>
            <a:pathLst>
              <a:path w="21600" h="21486" extrusionOk="0">
                <a:moveTo>
                  <a:pt x="6171" y="7290"/>
                </a:moveTo>
                <a:lnTo>
                  <a:pt x="6171" y="14082"/>
                </a:lnTo>
                <a:lnTo>
                  <a:pt x="12431" y="10648"/>
                </a:lnTo>
                <a:lnTo>
                  <a:pt x="6171" y="7290"/>
                </a:lnTo>
                <a:close/>
                <a:moveTo>
                  <a:pt x="2998" y="21486"/>
                </a:moveTo>
                <a:cubicBezTo>
                  <a:pt x="2469" y="21486"/>
                  <a:pt x="2028" y="21333"/>
                  <a:pt x="1499" y="21181"/>
                </a:cubicBezTo>
                <a:cubicBezTo>
                  <a:pt x="617" y="20723"/>
                  <a:pt x="0" y="19731"/>
                  <a:pt x="0" y="18738"/>
                </a:cubicBezTo>
                <a:lnTo>
                  <a:pt x="0" y="2634"/>
                </a:lnTo>
                <a:cubicBezTo>
                  <a:pt x="0" y="1641"/>
                  <a:pt x="617" y="802"/>
                  <a:pt x="1499" y="344"/>
                </a:cubicBezTo>
                <a:cubicBezTo>
                  <a:pt x="2469" y="-114"/>
                  <a:pt x="3703" y="-114"/>
                  <a:pt x="4673" y="344"/>
                </a:cubicBezTo>
                <a:lnTo>
                  <a:pt x="20101" y="8434"/>
                </a:lnTo>
                <a:cubicBezTo>
                  <a:pt x="20983" y="8892"/>
                  <a:pt x="21600" y="9732"/>
                  <a:pt x="21600" y="10648"/>
                </a:cubicBezTo>
                <a:cubicBezTo>
                  <a:pt x="21600" y="11640"/>
                  <a:pt x="20983" y="12480"/>
                  <a:pt x="20101" y="12938"/>
                </a:cubicBezTo>
                <a:lnTo>
                  <a:pt x="4673" y="21028"/>
                </a:lnTo>
                <a:cubicBezTo>
                  <a:pt x="4144" y="21333"/>
                  <a:pt x="3527" y="21486"/>
                  <a:pt x="2998" y="21486"/>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3" name="Shape 3583"/>
          <p:cNvSpPr/>
          <p:nvPr/>
        </p:nvSpPr>
        <p:spPr>
          <a:xfrm>
            <a:off x="21108361" y="3288686"/>
            <a:ext cx="215505" cy="304442"/>
          </a:xfrm>
          <a:custGeom>
            <a:avLst/>
            <a:gdLst/>
            <a:ahLst/>
            <a:cxnLst>
              <a:cxn ang="0">
                <a:pos x="wd2" y="hd2"/>
              </a:cxn>
              <a:cxn ang="5400000">
                <a:pos x="wd2" y="hd2"/>
              </a:cxn>
              <a:cxn ang="10800000">
                <a:pos x="wd2" y="hd2"/>
              </a:cxn>
              <a:cxn ang="16200000">
                <a:pos x="wd2" y="hd2"/>
              </a:cxn>
            </a:cxnLst>
            <a:rect l="0" t="0" r="r" b="b"/>
            <a:pathLst>
              <a:path w="21438" h="21600" extrusionOk="0">
                <a:moveTo>
                  <a:pt x="2503" y="9002"/>
                </a:moveTo>
                <a:lnTo>
                  <a:pt x="5007" y="9002"/>
                </a:lnTo>
                <a:cubicBezTo>
                  <a:pt x="5758" y="9002"/>
                  <a:pt x="6294" y="9385"/>
                  <a:pt x="6294" y="9869"/>
                </a:cubicBezTo>
                <a:lnTo>
                  <a:pt x="6294" y="16245"/>
                </a:lnTo>
                <a:cubicBezTo>
                  <a:pt x="6294" y="17112"/>
                  <a:pt x="6294" y="19815"/>
                  <a:pt x="12588" y="19815"/>
                </a:cubicBezTo>
                <a:cubicBezTo>
                  <a:pt x="14984" y="19815"/>
                  <a:pt x="17344" y="19050"/>
                  <a:pt x="18560" y="18565"/>
                </a:cubicBezTo>
                <a:lnTo>
                  <a:pt x="17058" y="16474"/>
                </a:lnTo>
                <a:cubicBezTo>
                  <a:pt x="16951" y="16525"/>
                  <a:pt x="16808" y="16576"/>
                  <a:pt x="16665" y="16627"/>
                </a:cubicBezTo>
                <a:cubicBezTo>
                  <a:pt x="15771" y="16831"/>
                  <a:pt x="15056" y="16959"/>
                  <a:pt x="14376" y="16959"/>
                </a:cubicBezTo>
                <a:cubicBezTo>
                  <a:pt x="13625" y="16959"/>
                  <a:pt x="11301" y="16780"/>
                  <a:pt x="11301" y="14357"/>
                </a:cubicBezTo>
                <a:lnTo>
                  <a:pt x="11301" y="9869"/>
                </a:lnTo>
                <a:cubicBezTo>
                  <a:pt x="11301" y="9385"/>
                  <a:pt x="11909" y="9002"/>
                  <a:pt x="12588" y="9002"/>
                </a:cubicBezTo>
                <a:lnTo>
                  <a:pt x="17630" y="9002"/>
                </a:lnTo>
                <a:lnTo>
                  <a:pt x="17630" y="6324"/>
                </a:lnTo>
                <a:lnTo>
                  <a:pt x="12588" y="6324"/>
                </a:lnTo>
                <a:cubicBezTo>
                  <a:pt x="11909" y="6324"/>
                  <a:pt x="11301" y="5891"/>
                  <a:pt x="11301" y="5406"/>
                </a:cubicBezTo>
                <a:lnTo>
                  <a:pt x="11301" y="1785"/>
                </a:lnTo>
                <a:lnTo>
                  <a:pt x="7510" y="1785"/>
                </a:lnTo>
                <a:cubicBezTo>
                  <a:pt x="7117" y="4743"/>
                  <a:pt x="4864" y="6044"/>
                  <a:pt x="2503" y="6273"/>
                </a:cubicBezTo>
                <a:lnTo>
                  <a:pt x="2503" y="9002"/>
                </a:lnTo>
                <a:close/>
                <a:moveTo>
                  <a:pt x="12588" y="21600"/>
                </a:moveTo>
                <a:cubicBezTo>
                  <a:pt x="6974" y="21600"/>
                  <a:pt x="3791" y="19636"/>
                  <a:pt x="3791" y="16245"/>
                </a:cubicBezTo>
                <a:lnTo>
                  <a:pt x="3791" y="10787"/>
                </a:lnTo>
                <a:lnTo>
                  <a:pt x="1216" y="10787"/>
                </a:lnTo>
                <a:cubicBezTo>
                  <a:pt x="536" y="10787"/>
                  <a:pt x="0" y="10430"/>
                  <a:pt x="0" y="9869"/>
                </a:cubicBezTo>
                <a:lnTo>
                  <a:pt x="0" y="5406"/>
                </a:lnTo>
                <a:cubicBezTo>
                  <a:pt x="0" y="5126"/>
                  <a:pt x="179" y="4922"/>
                  <a:pt x="393" y="4692"/>
                </a:cubicBezTo>
                <a:cubicBezTo>
                  <a:pt x="679" y="4539"/>
                  <a:pt x="1073" y="4488"/>
                  <a:pt x="1430" y="4539"/>
                </a:cubicBezTo>
                <a:cubicBezTo>
                  <a:pt x="1430" y="4539"/>
                  <a:pt x="1538" y="4539"/>
                  <a:pt x="1681" y="4539"/>
                </a:cubicBezTo>
                <a:cubicBezTo>
                  <a:pt x="2897" y="4539"/>
                  <a:pt x="5007" y="4055"/>
                  <a:pt x="5007" y="918"/>
                </a:cubicBezTo>
                <a:cubicBezTo>
                  <a:pt x="5007" y="434"/>
                  <a:pt x="5615" y="0"/>
                  <a:pt x="6294" y="0"/>
                </a:cubicBezTo>
                <a:lnTo>
                  <a:pt x="12588" y="0"/>
                </a:lnTo>
                <a:cubicBezTo>
                  <a:pt x="13268" y="0"/>
                  <a:pt x="13875" y="434"/>
                  <a:pt x="13875" y="918"/>
                </a:cubicBezTo>
                <a:lnTo>
                  <a:pt x="13875" y="4488"/>
                </a:lnTo>
                <a:lnTo>
                  <a:pt x="18846" y="4488"/>
                </a:lnTo>
                <a:cubicBezTo>
                  <a:pt x="19597" y="4488"/>
                  <a:pt x="20134" y="4922"/>
                  <a:pt x="20134" y="5406"/>
                </a:cubicBezTo>
                <a:lnTo>
                  <a:pt x="20134" y="9869"/>
                </a:lnTo>
                <a:cubicBezTo>
                  <a:pt x="20134" y="10430"/>
                  <a:pt x="19597" y="10787"/>
                  <a:pt x="18846" y="10787"/>
                </a:cubicBezTo>
                <a:lnTo>
                  <a:pt x="13875" y="10787"/>
                </a:lnTo>
                <a:lnTo>
                  <a:pt x="13875" y="14357"/>
                </a:lnTo>
                <a:cubicBezTo>
                  <a:pt x="13875" y="15174"/>
                  <a:pt x="14162" y="15174"/>
                  <a:pt x="14376" y="15174"/>
                </a:cubicBezTo>
                <a:cubicBezTo>
                  <a:pt x="14626" y="15174"/>
                  <a:pt x="14984" y="15123"/>
                  <a:pt x="15771" y="14944"/>
                </a:cubicBezTo>
                <a:cubicBezTo>
                  <a:pt x="16343" y="14740"/>
                  <a:pt x="17058" y="14511"/>
                  <a:pt x="17058" y="14511"/>
                </a:cubicBezTo>
                <a:cubicBezTo>
                  <a:pt x="17344" y="14409"/>
                  <a:pt x="17738" y="14357"/>
                  <a:pt x="18024" y="14460"/>
                </a:cubicBezTo>
                <a:cubicBezTo>
                  <a:pt x="18310" y="14511"/>
                  <a:pt x="18632" y="14689"/>
                  <a:pt x="18775" y="14893"/>
                </a:cubicBezTo>
                <a:lnTo>
                  <a:pt x="21278" y="18514"/>
                </a:lnTo>
                <a:cubicBezTo>
                  <a:pt x="21600" y="18897"/>
                  <a:pt x="21421" y="19381"/>
                  <a:pt x="20885" y="19636"/>
                </a:cubicBezTo>
                <a:cubicBezTo>
                  <a:pt x="20742" y="19713"/>
                  <a:pt x="16951" y="21600"/>
                  <a:pt x="1258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4" name="Shape 3584"/>
          <p:cNvSpPr/>
          <p:nvPr/>
        </p:nvSpPr>
        <p:spPr>
          <a:xfrm>
            <a:off x="18288034" y="4418986"/>
            <a:ext cx="202181" cy="113943"/>
          </a:xfrm>
          <a:custGeom>
            <a:avLst/>
            <a:gdLst/>
            <a:ahLst/>
            <a:cxnLst>
              <a:cxn ang="0">
                <a:pos x="wd2" y="hd2"/>
              </a:cxn>
              <a:cxn ang="5400000">
                <a:pos x="wd2" y="hd2"/>
              </a:cxn>
              <a:cxn ang="10800000">
                <a:pos x="wd2" y="hd2"/>
              </a:cxn>
              <a:cxn ang="16200000">
                <a:pos x="wd2" y="hd2"/>
              </a:cxn>
            </a:cxnLst>
            <a:rect l="0" t="0" r="r" b="b"/>
            <a:pathLst>
              <a:path w="21530" h="21600" extrusionOk="0">
                <a:moveTo>
                  <a:pt x="10826" y="21600"/>
                </a:moveTo>
                <a:cubicBezTo>
                  <a:pt x="10596" y="21600"/>
                  <a:pt x="10367" y="21396"/>
                  <a:pt x="10176" y="21260"/>
                </a:cubicBezTo>
                <a:lnTo>
                  <a:pt x="733" y="11615"/>
                </a:lnTo>
                <a:cubicBezTo>
                  <a:pt x="312" y="11208"/>
                  <a:pt x="83" y="10528"/>
                  <a:pt x="83" y="9645"/>
                </a:cubicBezTo>
                <a:lnTo>
                  <a:pt x="6" y="2445"/>
                </a:lnTo>
                <a:cubicBezTo>
                  <a:pt x="-70" y="1155"/>
                  <a:pt x="580" y="0"/>
                  <a:pt x="1306" y="0"/>
                </a:cubicBezTo>
                <a:cubicBezTo>
                  <a:pt x="2109" y="0"/>
                  <a:pt x="2683" y="1019"/>
                  <a:pt x="2683" y="2309"/>
                </a:cubicBezTo>
                <a:lnTo>
                  <a:pt x="2759" y="8219"/>
                </a:lnTo>
                <a:lnTo>
                  <a:pt x="10826" y="16370"/>
                </a:lnTo>
                <a:lnTo>
                  <a:pt x="18854" y="8219"/>
                </a:lnTo>
                <a:lnTo>
                  <a:pt x="18854" y="2445"/>
                </a:lnTo>
                <a:cubicBezTo>
                  <a:pt x="18854" y="1155"/>
                  <a:pt x="19427" y="0"/>
                  <a:pt x="20230" y="0"/>
                </a:cubicBezTo>
                <a:cubicBezTo>
                  <a:pt x="20957" y="0"/>
                  <a:pt x="21530" y="1155"/>
                  <a:pt x="21530" y="2445"/>
                </a:cubicBezTo>
                <a:lnTo>
                  <a:pt x="21530" y="9645"/>
                </a:lnTo>
                <a:cubicBezTo>
                  <a:pt x="21530" y="10528"/>
                  <a:pt x="21262" y="11208"/>
                  <a:pt x="20880" y="11615"/>
                </a:cubicBezTo>
                <a:lnTo>
                  <a:pt x="11475" y="21260"/>
                </a:lnTo>
                <a:cubicBezTo>
                  <a:pt x="11323" y="21396"/>
                  <a:pt x="11093" y="21600"/>
                  <a:pt x="1082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5" name="Shape 3585"/>
          <p:cNvSpPr/>
          <p:nvPr/>
        </p:nvSpPr>
        <p:spPr>
          <a:xfrm>
            <a:off x="18288962" y="4279645"/>
            <a:ext cx="202841" cy="126284"/>
          </a:xfrm>
          <a:custGeom>
            <a:avLst/>
            <a:gdLst/>
            <a:ahLst/>
            <a:cxnLst>
              <a:cxn ang="0">
                <a:pos x="wd2" y="hd2"/>
              </a:cxn>
              <a:cxn ang="5400000">
                <a:pos x="wd2" y="hd2"/>
              </a:cxn>
              <a:cxn ang="10800000">
                <a:pos x="wd2" y="hd2"/>
              </a:cxn>
              <a:cxn ang="16200000">
                <a:pos x="wd2" y="hd2"/>
              </a:cxn>
            </a:cxnLst>
            <a:rect l="0" t="0" r="r" b="b"/>
            <a:pathLst>
              <a:path w="21600" h="21539" extrusionOk="0">
                <a:moveTo>
                  <a:pt x="4067" y="10770"/>
                </a:moveTo>
                <a:lnTo>
                  <a:pt x="10781" y="16889"/>
                </a:lnTo>
                <a:lnTo>
                  <a:pt x="17533" y="10770"/>
                </a:lnTo>
                <a:lnTo>
                  <a:pt x="10781" y="4589"/>
                </a:lnTo>
                <a:lnTo>
                  <a:pt x="4067" y="10770"/>
                </a:lnTo>
                <a:close/>
                <a:moveTo>
                  <a:pt x="10781" y="21539"/>
                </a:moveTo>
                <a:cubicBezTo>
                  <a:pt x="10551" y="21539"/>
                  <a:pt x="10320" y="21417"/>
                  <a:pt x="10129" y="21294"/>
                </a:cubicBezTo>
                <a:lnTo>
                  <a:pt x="652" y="12605"/>
                </a:lnTo>
                <a:cubicBezTo>
                  <a:pt x="230" y="12238"/>
                  <a:pt x="0" y="11565"/>
                  <a:pt x="0" y="10770"/>
                </a:cubicBezTo>
                <a:cubicBezTo>
                  <a:pt x="0" y="10035"/>
                  <a:pt x="230" y="9240"/>
                  <a:pt x="652" y="8873"/>
                </a:cubicBezTo>
                <a:lnTo>
                  <a:pt x="10129" y="184"/>
                </a:lnTo>
                <a:cubicBezTo>
                  <a:pt x="10551" y="-61"/>
                  <a:pt x="11049" y="-61"/>
                  <a:pt x="11433" y="184"/>
                </a:cubicBezTo>
                <a:lnTo>
                  <a:pt x="20948" y="8873"/>
                </a:lnTo>
                <a:cubicBezTo>
                  <a:pt x="21331" y="9240"/>
                  <a:pt x="21600" y="10035"/>
                  <a:pt x="21600" y="10770"/>
                </a:cubicBezTo>
                <a:cubicBezTo>
                  <a:pt x="21600" y="11565"/>
                  <a:pt x="21331" y="12238"/>
                  <a:pt x="20948" y="12605"/>
                </a:cubicBezTo>
                <a:lnTo>
                  <a:pt x="11433" y="21294"/>
                </a:lnTo>
                <a:cubicBezTo>
                  <a:pt x="11280" y="21417"/>
                  <a:pt x="11049" y="21539"/>
                  <a:pt x="10781" y="21539"/>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6" name="Shape 3586"/>
          <p:cNvSpPr/>
          <p:nvPr/>
        </p:nvSpPr>
        <p:spPr>
          <a:xfrm>
            <a:off x="18377861" y="4380886"/>
            <a:ext cx="26618" cy="152040"/>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832"/>
                  <a:pt x="0" y="19757"/>
                </a:cubicBezTo>
                <a:lnTo>
                  <a:pt x="0" y="1740"/>
                </a:lnTo>
                <a:cubicBezTo>
                  <a:pt x="0" y="768"/>
                  <a:pt x="5100" y="0"/>
                  <a:pt x="10800" y="0"/>
                </a:cubicBezTo>
                <a:cubicBezTo>
                  <a:pt x="16500" y="0"/>
                  <a:pt x="21600" y="768"/>
                  <a:pt x="21600" y="1740"/>
                </a:cubicBezTo>
                <a:lnTo>
                  <a:pt x="21600" y="19757"/>
                </a:lnTo>
                <a:cubicBezTo>
                  <a:pt x="21600" y="20832"/>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7" name="Shape 3587"/>
          <p:cNvSpPr/>
          <p:nvPr/>
        </p:nvSpPr>
        <p:spPr>
          <a:xfrm>
            <a:off x="18377437" y="4228005"/>
            <a:ext cx="164629" cy="127121"/>
          </a:xfrm>
          <a:custGeom>
            <a:avLst/>
            <a:gdLst/>
            <a:ahLst/>
            <a:cxnLst>
              <a:cxn ang="0">
                <a:pos x="wd2" y="hd2"/>
              </a:cxn>
              <a:cxn ang="5400000">
                <a:pos x="wd2" y="hd2"/>
              </a:cxn>
              <a:cxn ang="10800000">
                <a:pos x="wd2" y="hd2"/>
              </a:cxn>
              <a:cxn ang="16200000">
                <a:pos x="wd2" y="hd2"/>
              </a:cxn>
            </a:cxnLst>
            <a:rect l="0" t="0" r="r" b="b"/>
            <a:pathLst>
              <a:path w="21379" h="21414" extrusionOk="0">
                <a:moveTo>
                  <a:pt x="13163" y="21414"/>
                </a:moveTo>
                <a:cubicBezTo>
                  <a:pt x="12651" y="21414"/>
                  <a:pt x="12278" y="21292"/>
                  <a:pt x="11999" y="20806"/>
                </a:cubicBezTo>
                <a:cubicBezTo>
                  <a:pt x="11301" y="20015"/>
                  <a:pt x="11301" y="18615"/>
                  <a:pt x="11999" y="17824"/>
                </a:cubicBezTo>
                <a:lnTo>
                  <a:pt x="17027" y="11131"/>
                </a:lnTo>
                <a:lnTo>
                  <a:pt x="8415" y="4803"/>
                </a:lnTo>
                <a:lnTo>
                  <a:pt x="2828" y="12287"/>
                </a:lnTo>
                <a:cubicBezTo>
                  <a:pt x="2130" y="13078"/>
                  <a:pt x="1152" y="13078"/>
                  <a:pt x="454" y="12287"/>
                </a:cubicBezTo>
                <a:cubicBezTo>
                  <a:pt x="-151" y="11375"/>
                  <a:pt x="-151" y="10097"/>
                  <a:pt x="454" y="9184"/>
                </a:cubicBezTo>
                <a:lnTo>
                  <a:pt x="7065" y="544"/>
                </a:lnTo>
                <a:cubicBezTo>
                  <a:pt x="7530" y="-64"/>
                  <a:pt x="8321" y="-186"/>
                  <a:pt x="9020" y="301"/>
                </a:cubicBezTo>
                <a:lnTo>
                  <a:pt x="20565" y="8819"/>
                </a:lnTo>
                <a:cubicBezTo>
                  <a:pt x="20937" y="9184"/>
                  <a:pt x="21263" y="9732"/>
                  <a:pt x="21356" y="10462"/>
                </a:cubicBezTo>
                <a:cubicBezTo>
                  <a:pt x="21449" y="11131"/>
                  <a:pt x="21263" y="11800"/>
                  <a:pt x="20844" y="12287"/>
                </a:cubicBezTo>
                <a:lnTo>
                  <a:pt x="14233" y="20806"/>
                </a:lnTo>
                <a:cubicBezTo>
                  <a:pt x="13954" y="21292"/>
                  <a:pt x="13535" y="21414"/>
                  <a:pt x="13163" y="2141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8" name="Shape 3588"/>
          <p:cNvSpPr/>
          <p:nvPr/>
        </p:nvSpPr>
        <p:spPr>
          <a:xfrm>
            <a:off x="18237110" y="4329669"/>
            <a:ext cx="164714" cy="127058"/>
          </a:xfrm>
          <a:custGeom>
            <a:avLst/>
            <a:gdLst/>
            <a:ahLst/>
            <a:cxnLst>
              <a:cxn ang="0">
                <a:pos x="wd2" y="hd2"/>
              </a:cxn>
              <a:cxn ang="5400000">
                <a:pos x="wd2" y="hd2"/>
              </a:cxn>
              <a:cxn ang="10800000">
                <a:pos x="wd2" y="hd2"/>
              </a:cxn>
              <a:cxn ang="16200000">
                <a:pos x="wd2" y="hd2"/>
              </a:cxn>
            </a:cxnLst>
            <a:rect l="0" t="0" r="r" b="b"/>
            <a:pathLst>
              <a:path w="21390" h="21403" extrusionOk="0">
                <a:moveTo>
                  <a:pt x="13179" y="21403"/>
                </a:moveTo>
                <a:cubicBezTo>
                  <a:pt x="12946" y="21403"/>
                  <a:pt x="12666" y="21403"/>
                  <a:pt x="12386" y="21160"/>
                </a:cubicBezTo>
                <a:lnTo>
                  <a:pt x="816" y="12545"/>
                </a:lnTo>
                <a:cubicBezTo>
                  <a:pt x="397" y="12302"/>
                  <a:pt x="117" y="11634"/>
                  <a:pt x="23" y="10967"/>
                </a:cubicBezTo>
                <a:cubicBezTo>
                  <a:pt x="-70" y="10360"/>
                  <a:pt x="117" y="9693"/>
                  <a:pt x="536" y="9207"/>
                </a:cubicBezTo>
                <a:lnTo>
                  <a:pt x="7114" y="592"/>
                </a:lnTo>
                <a:cubicBezTo>
                  <a:pt x="7721" y="-197"/>
                  <a:pt x="8794" y="-197"/>
                  <a:pt x="9400" y="592"/>
                </a:cubicBezTo>
                <a:cubicBezTo>
                  <a:pt x="10100" y="1502"/>
                  <a:pt x="10100" y="2776"/>
                  <a:pt x="9400" y="3686"/>
                </a:cubicBezTo>
                <a:lnTo>
                  <a:pt x="4362" y="10239"/>
                </a:lnTo>
                <a:lnTo>
                  <a:pt x="12946" y="16670"/>
                </a:lnTo>
                <a:lnTo>
                  <a:pt x="18591" y="9207"/>
                </a:lnTo>
                <a:cubicBezTo>
                  <a:pt x="19291" y="8419"/>
                  <a:pt x="20270" y="8297"/>
                  <a:pt x="20970" y="9207"/>
                </a:cubicBezTo>
                <a:cubicBezTo>
                  <a:pt x="21530" y="9936"/>
                  <a:pt x="21530" y="11392"/>
                  <a:pt x="20970" y="12302"/>
                </a:cubicBezTo>
                <a:lnTo>
                  <a:pt x="14346" y="20736"/>
                </a:lnTo>
                <a:cubicBezTo>
                  <a:pt x="14066" y="21282"/>
                  <a:pt x="13646" y="21403"/>
                  <a:pt x="13179" y="214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89" name="Shape 3589"/>
          <p:cNvSpPr/>
          <p:nvPr/>
        </p:nvSpPr>
        <p:spPr>
          <a:xfrm>
            <a:off x="18377437" y="4329669"/>
            <a:ext cx="164629" cy="127058"/>
          </a:xfrm>
          <a:custGeom>
            <a:avLst/>
            <a:gdLst/>
            <a:ahLst/>
            <a:cxnLst>
              <a:cxn ang="0">
                <a:pos x="wd2" y="hd2"/>
              </a:cxn>
              <a:cxn ang="5400000">
                <a:pos x="wd2" y="hd2"/>
              </a:cxn>
              <a:cxn ang="10800000">
                <a:pos x="wd2" y="hd2"/>
              </a:cxn>
              <a:cxn ang="16200000">
                <a:pos x="wd2" y="hd2"/>
              </a:cxn>
            </a:cxnLst>
            <a:rect l="0" t="0" r="r" b="b"/>
            <a:pathLst>
              <a:path w="21379" h="21403" extrusionOk="0">
                <a:moveTo>
                  <a:pt x="8228" y="21403"/>
                </a:moveTo>
                <a:cubicBezTo>
                  <a:pt x="7763" y="21403"/>
                  <a:pt x="7344" y="21282"/>
                  <a:pt x="7065" y="20736"/>
                </a:cubicBezTo>
                <a:lnTo>
                  <a:pt x="454" y="12302"/>
                </a:lnTo>
                <a:cubicBezTo>
                  <a:pt x="-151" y="11392"/>
                  <a:pt x="-151" y="9936"/>
                  <a:pt x="454" y="9207"/>
                </a:cubicBezTo>
                <a:cubicBezTo>
                  <a:pt x="1152" y="8297"/>
                  <a:pt x="2130" y="8419"/>
                  <a:pt x="2828" y="9207"/>
                </a:cubicBezTo>
                <a:lnTo>
                  <a:pt x="8415" y="16670"/>
                </a:lnTo>
                <a:lnTo>
                  <a:pt x="17027" y="10239"/>
                </a:lnTo>
                <a:lnTo>
                  <a:pt x="11999" y="3686"/>
                </a:lnTo>
                <a:cubicBezTo>
                  <a:pt x="11301" y="2776"/>
                  <a:pt x="11301" y="1502"/>
                  <a:pt x="11999" y="592"/>
                </a:cubicBezTo>
                <a:cubicBezTo>
                  <a:pt x="12558" y="-197"/>
                  <a:pt x="13675" y="-197"/>
                  <a:pt x="14233" y="592"/>
                </a:cubicBezTo>
                <a:lnTo>
                  <a:pt x="20844" y="9207"/>
                </a:lnTo>
                <a:cubicBezTo>
                  <a:pt x="21263" y="9693"/>
                  <a:pt x="21449" y="10360"/>
                  <a:pt x="21356" y="10967"/>
                </a:cubicBezTo>
                <a:cubicBezTo>
                  <a:pt x="21263" y="11634"/>
                  <a:pt x="20937" y="12302"/>
                  <a:pt x="20565" y="12545"/>
                </a:cubicBezTo>
                <a:lnTo>
                  <a:pt x="9020" y="21160"/>
                </a:lnTo>
                <a:cubicBezTo>
                  <a:pt x="8740" y="21403"/>
                  <a:pt x="8415" y="21403"/>
                  <a:pt x="8228" y="2140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0" name="Shape 3590"/>
          <p:cNvSpPr/>
          <p:nvPr/>
        </p:nvSpPr>
        <p:spPr>
          <a:xfrm>
            <a:off x="18237110" y="4228005"/>
            <a:ext cx="164714" cy="127121"/>
          </a:xfrm>
          <a:custGeom>
            <a:avLst/>
            <a:gdLst/>
            <a:ahLst/>
            <a:cxnLst>
              <a:cxn ang="0">
                <a:pos x="wd2" y="hd2"/>
              </a:cxn>
              <a:cxn ang="5400000">
                <a:pos x="wd2" y="hd2"/>
              </a:cxn>
              <a:cxn ang="10800000">
                <a:pos x="wd2" y="hd2"/>
              </a:cxn>
              <a:cxn ang="16200000">
                <a:pos x="wd2" y="hd2"/>
              </a:cxn>
            </a:cxnLst>
            <a:rect l="0" t="0" r="r" b="b"/>
            <a:pathLst>
              <a:path w="21390" h="21414" extrusionOk="0">
                <a:moveTo>
                  <a:pt x="8234" y="21414"/>
                </a:moveTo>
                <a:cubicBezTo>
                  <a:pt x="7814" y="21414"/>
                  <a:pt x="7441" y="21292"/>
                  <a:pt x="7114" y="20806"/>
                </a:cubicBezTo>
                <a:lnTo>
                  <a:pt x="536" y="12287"/>
                </a:lnTo>
                <a:cubicBezTo>
                  <a:pt x="117" y="11800"/>
                  <a:pt x="-70" y="11131"/>
                  <a:pt x="23" y="10462"/>
                </a:cubicBezTo>
                <a:cubicBezTo>
                  <a:pt x="117" y="9732"/>
                  <a:pt x="397" y="9184"/>
                  <a:pt x="816" y="8819"/>
                </a:cubicBezTo>
                <a:lnTo>
                  <a:pt x="12386" y="301"/>
                </a:lnTo>
                <a:cubicBezTo>
                  <a:pt x="13039" y="-186"/>
                  <a:pt x="13832" y="-64"/>
                  <a:pt x="14346" y="544"/>
                </a:cubicBezTo>
                <a:lnTo>
                  <a:pt x="20970" y="9184"/>
                </a:lnTo>
                <a:cubicBezTo>
                  <a:pt x="21530" y="10097"/>
                  <a:pt x="21530" y="11375"/>
                  <a:pt x="20970" y="12287"/>
                </a:cubicBezTo>
                <a:cubicBezTo>
                  <a:pt x="20270" y="13078"/>
                  <a:pt x="19291" y="13078"/>
                  <a:pt x="18591" y="12287"/>
                </a:cubicBezTo>
                <a:lnTo>
                  <a:pt x="12946" y="4803"/>
                </a:lnTo>
                <a:lnTo>
                  <a:pt x="4362" y="11131"/>
                </a:lnTo>
                <a:lnTo>
                  <a:pt x="9400" y="17824"/>
                </a:lnTo>
                <a:cubicBezTo>
                  <a:pt x="10100" y="18615"/>
                  <a:pt x="10100" y="20015"/>
                  <a:pt x="9400" y="20806"/>
                </a:cubicBezTo>
                <a:cubicBezTo>
                  <a:pt x="9120" y="21292"/>
                  <a:pt x="8701" y="21414"/>
                  <a:pt x="8234" y="2141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1" name="Shape 3591"/>
          <p:cNvSpPr/>
          <p:nvPr/>
        </p:nvSpPr>
        <p:spPr>
          <a:xfrm>
            <a:off x="19177339" y="3314086"/>
            <a:ext cx="303475" cy="255227"/>
          </a:xfrm>
          <a:custGeom>
            <a:avLst/>
            <a:gdLst/>
            <a:ahLst/>
            <a:cxnLst>
              <a:cxn ang="0">
                <a:pos x="wd2" y="hd2"/>
              </a:cxn>
              <a:cxn ang="5400000">
                <a:pos x="wd2" y="hd2"/>
              </a:cxn>
              <a:cxn ang="10800000">
                <a:pos x="wd2" y="hd2"/>
              </a:cxn>
              <a:cxn ang="16200000">
                <a:pos x="wd2" y="hd2"/>
              </a:cxn>
            </a:cxnLst>
            <a:rect l="0" t="0" r="r" b="b"/>
            <a:pathLst>
              <a:path w="21420" h="21600" extrusionOk="0">
                <a:moveTo>
                  <a:pt x="14186" y="0"/>
                </a:moveTo>
                <a:cubicBezTo>
                  <a:pt x="11597" y="0"/>
                  <a:pt x="9440" y="2139"/>
                  <a:pt x="8856" y="5041"/>
                </a:cubicBezTo>
                <a:cubicBezTo>
                  <a:pt x="7181" y="4461"/>
                  <a:pt x="5734" y="3300"/>
                  <a:pt x="4566" y="1619"/>
                </a:cubicBezTo>
                <a:cubicBezTo>
                  <a:pt x="4236" y="1100"/>
                  <a:pt x="3703" y="825"/>
                  <a:pt x="3221" y="825"/>
                </a:cubicBezTo>
                <a:lnTo>
                  <a:pt x="3044" y="825"/>
                </a:lnTo>
                <a:cubicBezTo>
                  <a:pt x="2460" y="886"/>
                  <a:pt x="1927" y="1283"/>
                  <a:pt x="1647" y="1864"/>
                </a:cubicBezTo>
                <a:cubicBezTo>
                  <a:pt x="1165" y="2902"/>
                  <a:pt x="911" y="4002"/>
                  <a:pt x="911" y="5163"/>
                </a:cubicBezTo>
                <a:cubicBezTo>
                  <a:pt x="911" y="5805"/>
                  <a:pt x="1013" y="6477"/>
                  <a:pt x="1165" y="7119"/>
                </a:cubicBezTo>
                <a:cubicBezTo>
                  <a:pt x="962" y="7424"/>
                  <a:pt x="861" y="7821"/>
                  <a:pt x="861" y="8279"/>
                </a:cubicBezTo>
                <a:cubicBezTo>
                  <a:pt x="861" y="9838"/>
                  <a:pt x="1292" y="11243"/>
                  <a:pt x="2028" y="12404"/>
                </a:cubicBezTo>
                <a:cubicBezTo>
                  <a:pt x="1977" y="12679"/>
                  <a:pt x="2028" y="12984"/>
                  <a:pt x="2079" y="13259"/>
                </a:cubicBezTo>
                <a:cubicBezTo>
                  <a:pt x="2307" y="14023"/>
                  <a:pt x="2612" y="14726"/>
                  <a:pt x="2993" y="15337"/>
                </a:cubicBezTo>
                <a:cubicBezTo>
                  <a:pt x="2891" y="15337"/>
                  <a:pt x="2790" y="15337"/>
                  <a:pt x="2688" y="15337"/>
                </a:cubicBezTo>
                <a:cubicBezTo>
                  <a:pt x="2460" y="15337"/>
                  <a:pt x="2206" y="15337"/>
                  <a:pt x="2028" y="15337"/>
                </a:cubicBezTo>
                <a:lnTo>
                  <a:pt x="1825" y="15245"/>
                </a:lnTo>
                <a:cubicBezTo>
                  <a:pt x="1064" y="15245"/>
                  <a:pt x="378" y="15826"/>
                  <a:pt x="99" y="16681"/>
                </a:cubicBezTo>
                <a:cubicBezTo>
                  <a:pt x="-180" y="17659"/>
                  <a:pt x="150" y="18759"/>
                  <a:pt x="861" y="19278"/>
                </a:cubicBezTo>
                <a:cubicBezTo>
                  <a:pt x="2891" y="20806"/>
                  <a:pt x="5252" y="21600"/>
                  <a:pt x="8044" y="21600"/>
                </a:cubicBezTo>
                <a:cubicBezTo>
                  <a:pt x="12663" y="21600"/>
                  <a:pt x="15404" y="18942"/>
                  <a:pt x="16851" y="16742"/>
                </a:cubicBezTo>
                <a:cubicBezTo>
                  <a:pt x="18526" y="14237"/>
                  <a:pt x="19542" y="10937"/>
                  <a:pt x="19593" y="7485"/>
                </a:cubicBezTo>
                <a:cubicBezTo>
                  <a:pt x="20202" y="6905"/>
                  <a:pt x="20684" y="6263"/>
                  <a:pt x="21115" y="5499"/>
                </a:cubicBezTo>
                <a:cubicBezTo>
                  <a:pt x="21318" y="5163"/>
                  <a:pt x="21420" y="4705"/>
                  <a:pt x="21420" y="4186"/>
                </a:cubicBezTo>
                <a:cubicBezTo>
                  <a:pt x="21420" y="3605"/>
                  <a:pt x="21268" y="3086"/>
                  <a:pt x="20938" y="2719"/>
                </a:cubicBezTo>
                <a:cubicBezTo>
                  <a:pt x="20989" y="1986"/>
                  <a:pt x="20785" y="1283"/>
                  <a:pt x="20303" y="825"/>
                </a:cubicBezTo>
                <a:cubicBezTo>
                  <a:pt x="19973" y="519"/>
                  <a:pt x="19542" y="306"/>
                  <a:pt x="19161" y="306"/>
                </a:cubicBezTo>
                <a:cubicBezTo>
                  <a:pt x="18856" y="306"/>
                  <a:pt x="18526" y="458"/>
                  <a:pt x="18247" y="642"/>
                </a:cubicBezTo>
                <a:cubicBezTo>
                  <a:pt x="17943" y="825"/>
                  <a:pt x="17613" y="1039"/>
                  <a:pt x="17283" y="1161"/>
                </a:cubicBezTo>
                <a:cubicBezTo>
                  <a:pt x="16369" y="458"/>
                  <a:pt x="15303" y="0"/>
                  <a:pt x="14186" y="0"/>
                </a:cubicBezTo>
                <a:close/>
                <a:moveTo>
                  <a:pt x="19643" y="4186"/>
                </a:moveTo>
                <a:lnTo>
                  <a:pt x="14186" y="2200"/>
                </a:lnTo>
                <a:cubicBezTo>
                  <a:pt x="15201" y="2200"/>
                  <a:pt x="16166" y="2719"/>
                  <a:pt x="16851" y="3544"/>
                </a:cubicBezTo>
                <a:cubicBezTo>
                  <a:pt x="17663" y="3361"/>
                  <a:pt x="18476" y="2964"/>
                  <a:pt x="19161" y="2505"/>
                </a:cubicBezTo>
                <a:cubicBezTo>
                  <a:pt x="18907" y="3483"/>
                  <a:pt x="18323" y="4338"/>
                  <a:pt x="17562" y="4919"/>
                </a:cubicBezTo>
                <a:cubicBezTo>
                  <a:pt x="18323" y="4766"/>
                  <a:pt x="19009" y="4583"/>
                  <a:pt x="19643" y="4186"/>
                </a:cubicBezTo>
                <a:cubicBezTo>
                  <a:pt x="19161" y="5102"/>
                  <a:pt x="18526" y="5866"/>
                  <a:pt x="17816" y="6477"/>
                </a:cubicBezTo>
                <a:cubicBezTo>
                  <a:pt x="17816" y="6660"/>
                  <a:pt x="17816" y="6844"/>
                  <a:pt x="17816" y="7057"/>
                </a:cubicBezTo>
                <a:cubicBezTo>
                  <a:pt x="17816" y="12740"/>
                  <a:pt x="14821" y="19400"/>
                  <a:pt x="8044" y="19400"/>
                </a:cubicBezTo>
                <a:cubicBezTo>
                  <a:pt x="5353" y="19400"/>
                  <a:pt x="3424" y="18698"/>
                  <a:pt x="1825" y="17445"/>
                </a:cubicBezTo>
                <a:cubicBezTo>
                  <a:pt x="2079" y="17445"/>
                  <a:pt x="2358" y="17506"/>
                  <a:pt x="2688" y="17506"/>
                </a:cubicBezTo>
                <a:cubicBezTo>
                  <a:pt x="4389" y="17506"/>
                  <a:pt x="5962" y="16803"/>
                  <a:pt x="7257" y="15642"/>
                </a:cubicBezTo>
                <a:cubicBezTo>
                  <a:pt x="5632" y="15581"/>
                  <a:pt x="4287" y="14359"/>
                  <a:pt x="3805" y="12618"/>
                </a:cubicBezTo>
                <a:cubicBezTo>
                  <a:pt x="4033" y="12679"/>
                  <a:pt x="4236" y="12679"/>
                  <a:pt x="4516" y="12679"/>
                </a:cubicBezTo>
                <a:cubicBezTo>
                  <a:pt x="4820" y="12679"/>
                  <a:pt x="5150" y="12679"/>
                  <a:pt x="5480" y="12526"/>
                </a:cubicBezTo>
                <a:cubicBezTo>
                  <a:pt x="3805" y="12160"/>
                  <a:pt x="2688" y="10418"/>
                  <a:pt x="2688" y="8279"/>
                </a:cubicBezTo>
                <a:cubicBezTo>
                  <a:pt x="3170" y="8585"/>
                  <a:pt x="3754" y="8799"/>
                  <a:pt x="4338" y="8799"/>
                </a:cubicBezTo>
                <a:cubicBezTo>
                  <a:pt x="3323" y="8005"/>
                  <a:pt x="2688" y="6660"/>
                  <a:pt x="2688" y="5163"/>
                </a:cubicBezTo>
                <a:cubicBezTo>
                  <a:pt x="2688" y="4399"/>
                  <a:pt x="2891" y="3605"/>
                  <a:pt x="3221" y="2964"/>
                </a:cubicBezTo>
                <a:cubicBezTo>
                  <a:pt x="4998" y="5621"/>
                  <a:pt x="7561" y="7302"/>
                  <a:pt x="10582" y="7485"/>
                </a:cubicBezTo>
                <a:cubicBezTo>
                  <a:pt x="10531" y="7180"/>
                  <a:pt x="10531" y="6844"/>
                  <a:pt x="10531" y="6538"/>
                </a:cubicBezTo>
                <a:cubicBezTo>
                  <a:pt x="10531" y="4124"/>
                  <a:pt x="12130" y="2200"/>
                  <a:pt x="14186" y="2200"/>
                </a:cubicBezTo>
                <a:lnTo>
                  <a:pt x="19643" y="4186"/>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2" name="Shape 3592"/>
          <p:cNvSpPr/>
          <p:nvPr/>
        </p:nvSpPr>
        <p:spPr>
          <a:xfrm>
            <a:off x="22048162" y="9181486"/>
            <a:ext cx="202842" cy="88544"/>
          </a:xfrm>
          <a:custGeom>
            <a:avLst/>
            <a:gdLst/>
            <a:ahLst/>
            <a:cxnLst>
              <a:cxn ang="0">
                <a:pos x="wd2" y="hd2"/>
              </a:cxn>
              <a:cxn ang="5400000">
                <a:pos x="wd2" y="hd2"/>
              </a:cxn>
              <a:cxn ang="10800000">
                <a:pos x="wd2" y="hd2"/>
              </a:cxn>
              <a:cxn ang="16200000">
                <a:pos x="wd2" y="hd2"/>
              </a:cxn>
            </a:cxnLst>
            <a:rect l="0" t="0" r="r" b="b"/>
            <a:pathLst>
              <a:path w="21600" h="21600" extrusionOk="0">
                <a:moveTo>
                  <a:pt x="20224" y="21600"/>
                </a:moveTo>
                <a:cubicBezTo>
                  <a:pt x="19497" y="21600"/>
                  <a:pt x="18847" y="20294"/>
                  <a:pt x="18847" y="18465"/>
                </a:cubicBezTo>
                <a:lnTo>
                  <a:pt x="18847" y="6271"/>
                </a:lnTo>
                <a:lnTo>
                  <a:pt x="2676" y="6271"/>
                </a:lnTo>
                <a:lnTo>
                  <a:pt x="2676" y="18465"/>
                </a:lnTo>
                <a:cubicBezTo>
                  <a:pt x="2676" y="20294"/>
                  <a:pt x="2103" y="21600"/>
                  <a:pt x="1376" y="21600"/>
                </a:cubicBezTo>
                <a:cubicBezTo>
                  <a:pt x="573" y="21600"/>
                  <a:pt x="0" y="20294"/>
                  <a:pt x="0" y="18465"/>
                </a:cubicBezTo>
                <a:lnTo>
                  <a:pt x="0" y="3135"/>
                </a:lnTo>
                <a:cubicBezTo>
                  <a:pt x="0" y="1481"/>
                  <a:pt x="573" y="0"/>
                  <a:pt x="1376" y="0"/>
                </a:cubicBezTo>
                <a:lnTo>
                  <a:pt x="20224" y="0"/>
                </a:lnTo>
                <a:cubicBezTo>
                  <a:pt x="20950" y="0"/>
                  <a:pt x="21600" y="1481"/>
                  <a:pt x="21600" y="3135"/>
                </a:cubicBezTo>
                <a:lnTo>
                  <a:pt x="21600" y="18465"/>
                </a:lnTo>
                <a:cubicBezTo>
                  <a:pt x="21600" y="20294"/>
                  <a:pt x="20950" y="21600"/>
                  <a:pt x="202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3" name="Shape 3593"/>
          <p:cNvSpPr/>
          <p:nvPr/>
        </p:nvSpPr>
        <p:spPr>
          <a:xfrm>
            <a:off x="22048162" y="9244986"/>
            <a:ext cx="202842" cy="113943"/>
          </a:xfrm>
          <a:custGeom>
            <a:avLst/>
            <a:gdLst/>
            <a:ahLst/>
            <a:cxnLst>
              <a:cxn ang="0">
                <a:pos x="wd2" y="hd2"/>
              </a:cxn>
              <a:cxn ang="5400000">
                <a:pos x="wd2" y="hd2"/>
              </a:cxn>
              <a:cxn ang="10800000">
                <a:pos x="wd2" y="hd2"/>
              </a:cxn>
              <a:cxn ang="16200000">
                <a:pos x="wd2" y="hd2"/>
              </a:cxn>
            </a:cxnLst>
            <a:rect l="0" t="0" r="r" b="b"/>
            <a:pathLst>
              <a:path w="21600" h="21600" extrusionOk="0">
                <a:moveTo>
                  <a:pt x="10781" y="21600"/>
                </a:moveTo>
                <a:cubicBezTo>
                  <a:pt x="4855" y="21600"/>
                  <a:pt x="0" y="12974"/>
                  <a:pt x="0" y="2309"/>
                </a:cubicBezTo>
                <a:cubicBezTo>
                  <a:pt x="0" y="1019"/>
                  <a:pt x="573" y="0"/>
                  <a:pt x="1376" y="0"/>
                </a:cubicBezTo>
                <a:cubicBezTo>
                  <a:pt x="2103" y="0"/>
                  <a:pt x="2676" y="1019"/>
                  <a:pt x="2676" y="2309"/>
                </a:cubicBezTo>
                <a:cubicBezTo>
                  <a:pt x="2676" y="10392"/>
                  <a:pt x="6308" y="16709"/>
                  <a:pt x="10781" y="16709"/>
                </a:cubicBezTo>
                <a:cubicBezTo>
                  <a:pt x="15216" y="16709"/>
                  <a:pt x="18847" y="10392"/>
                  <a:pt x="18847" y="2309"/>
                </a:cubicBezTo>
                <a:cubicBezTo>
                  <a:pt x="18847" y="1019"/>
                  <a:pt x="19497" y="0"/>
                  <a:pt x="20224" y="0"/>
                </a:cubicBezTo>
                <a:cubicBezTo>
                  <a:pt x="20950" y="0"/>
                  <a:pt x="21600" y="1019"/>
                  <a:pt x="21600" y="2309"/>
                </a:cubicBezTo>
                <a:cubicBezTo>
                  <a:pt x="21600" y="12974"/>
                  <a:pt x="16745" y="21600"/>
                  <a:pt x="1078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4" name="Shape 3594"/>
          <p:cNvSpPr/>
          <p:nvPr/>
        </p:nvSpPr>
        <p:spPr>
          <a:xfrm>
            <a:off x="22224373" y="9194186"/>
            <a:ext cx="75843" cy="88544"/>
          </a:xfrm>
          <a:custGeom>
            <a:avLst/>
            <a:gdLst/>
            <a:ahLst/>
            <a:cxnLst>
              <a:cxn ang="0">
                <a:pos x="wd2" y="hd2"/>
              </a:cxn>
              <a:cxn ang="5400000">
                <a:pos x="wd2" y="hd2"/>
              </a:cxn>
              <a:cxn ang="10800000">
                <a:pos x="wd2" y="hd2"/>
              </a:cxn>
              <a:cxn ang="16200000">
                <a:pos x="wd2" y="hd2"/>
              </a:cxn>
            </a:cxnLst>
            <a:rect l="0" t="0" r="r" b="b"/>
            <a:pathLst>
              <a:path w="21600" h="21600" extrusionOk="0">
                <a:moveTo>
                  <a:pt x="3668" y="21600"/>
                </a:moveTo>
                <a:cubicBezTo>
                  <a:pt x="1732" y="21600"/>
                  <a:pt x="0" y="20119"/>
                  <a:pt x="0" y="18465"/>
                </a:cubicBezTo>
                <a:cubicBezTo>
                  <a:pt x="0" y="16810"/>
                  <a:pt x="1732" y="15329"/>
                  <a:pt x="3668" y="15329"/>
                </a:cubicBezTo>
                <a:cubicBezTo>
                  <a:pt x="8457" y="15329"/>
                  <a:pt x="12736" y="10887"/>
                  <a:pt x="14060" y="6097"/>
                </a:cubicBezTo>
                <a:lnTo>
                  <a:pt x="3668" y="6097"/>
                </a:lnTo>
                <a:cubicBezTo>
                  <a:pt x="1732" y="6097"/>
                  <a:pt x="0" y="4790"/>
                  <a:pt x="0" y="3135"/>
                </a:cubicBezTo>
                <a:cubicBezTo>
                  <a:pt x="0" y="1481"/>
                  <a:pt x="1732" y="0"/>
                  <a:pt x="3668" y="0"/>
                </a:cubicBezTo>
                <a:lnTo>
                  <a:pt x="18136" y="0"/>
                </a:lnTo>
                <a:cubicBezTo>
                  <a:pt x="20072" y="0"/>
                  <a:pt x="21600" y="1481"/>
                  <a:pt x="21600" y="3135"/>
                </a:cubicBezTo>
                <a:cubicBezTo>
                  <a:pt x="21600" y="11845"/>
                  <a:pt x="14060" y="21600"/>
                  <a:pt x="366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5" name="Shape 3595"/>
          <p:cNvSpPr/>
          <p:nvPr/>
        </p:nvSpPr>
        <p:spPr>
          <a:xfrm>
            <a:off x="21995775" y="9194186"/>
            <a:ext cx="75843" cy="88544"/>
          </a:xfrm>
          <a:custGeom>
            <a:avLst/>
            <a:gdLst/>
            <a:ahLst/>
            <a:cxnLst>
              <a:cxn ang="0">
                <a:pos x="wd2" y="hd2"/>
              </a:cxn>
              <a:cxn ang="5400000">
                <a:pos x="wd2" y="hd2"/>
              </a:cxn>
              <a:cxn ang="10800000">
                <a:pos x="wd2" y="hd2"/>
              </a:cxn>
              <a:cxn ang="16200000">
                <a:pos x="wd2" y="hd2"/>
              </a:cxn>
            </a:cxnLst>
            <a:rect l="0" t="0" r="r" b="b"/>
            <a:pathLst>
              <a:path w="21600" h="21600" extrusionOk="0">
                <a:moveTo>
                  <a:pt x="18136" y="21600"/>
                </a:moveTo>
                <a:cubicBezTo>
                  <a:pt x="7743" y="21600"/>
                  <a:pt x="0" y="11845"/>
                  <a:pt x="0" y="3135"/>
                </a:cubicBezTo>
                <a:cubicBezTo>
                  <a:pt x="0" y="1481"/>
                  <a:pt x="1732" y="0"/>
                  <a:pt x="3668" y="0"/>
                </a:cubicBezTo>
                <a:lnTo>
                  <a:pt x="18136" y="0"/>
                </a:lnTo>
                <a:cubicBezTo>
                  <a:pt x="20072" y="0"/>
                  <a:pt x="21600" y="1481"/>
                  <a:pt x="21600" y="3135"/>
                </a:cubicBezTo>
                <a:cubicBezTo>
                  <a:pt x="21600" y="4790"/>
                  <a:pt x="20072" y="6097"/>
                  <a:pt x="18136" y="6097"/>
                </a:cubicBezTo>
                <a:lnTo>
                  <a:pt x="7743" y="6097"/>
                </a:lnTo>
                <a:cubicBezTo>
                  <a:pt x="9068" y="10887"/>
                  <a:pt x="13347" y="15329"/>
                  <a:pt x="18136" y="15329"/>
                </a:cubicBezTo>
                <a:cubicBezTo>
                  <a:pt x="20072" y="15329"/>
                  <a:pt x="21600" y="16810"/>
                  <a:pt x="21600" y="18465"/>
                </a:cubicBezTo>
                <a:cubicBezTo>
                  <a:pt x="21600" y="20119"/>
                  <a:pt x="20072" y="21600"/>
                  <a:pt x="18136"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6" name="Shape 3596"/>
          <p:cNvSpPr/>
          <p:nvPr/>
        </p:nvSpPr>
        <p:spPr>
          <a:xfrm>
            <a:off x="22137061" y="9335474"/>
            <a:ext cx="25043" cy="11235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558"/>
                  <a:pt x="0" y="19239"/>
                </a:cubicBezTo>
                <a:lnTo>
                  <a:pt x="0" y="2361"/>
                </a:lnTo>
                <a:cubicBezTo>
                  <a:pt x="0" y="1042"/>
                  <a:pt x="4629" y="0"/>
                  <a:pt x="10491" y="0"/>
                </a:cubicBezTo>
                <a:cubicBezTo>
                  <a:pt x="16971" y="0"/>
                  <a:pt x="21600" y="1042"/>
                  <a:pt x="21600" y="2361"/>
                </a:cubicBezTo>
                <a:lnTo>
                  <a:pt x="21600" y="19239"/>
                </a:lnTo>
                <a:cubicBezTo>
                  <a:pt x="21600" y="20558"/>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7" name="Shape 3597"/>
          <p:cNvSpPr/>
          <p:nvPr/>
        </p:nvSpPr>
        <p:spPr>
          <a:xfrm>
            <a:off x="22071973" y="9460886"/>
            <a:ext cx="152042" cy="25043"/>
          </a:xfrm>
          <a:custGeom>
            <a:avLst/>
            <a:gdLst/>
            <a:ahLst/>
            <a:cxnLst>
              <a:cxn ang="0">
                <a:pos x="wd2" y="hd2"/>
              </a:cxn>
              <a:cxn ang="5400000">
                <a:pos x="wd2" y="hd2"/>
              </a:cxn>
              <a:cxn ang="10800000">
                <a:pos x="wd2" y="hd2"/>
              </a:cxn>
              <a:cxn ang="16200000">
                <a:pos x="wd2" y="hd2"/>
              </a:cxn>
            </a:cxnLst>
            <a:rect l="0" t="0" r="r" b="b"/>
            <a:pathLst>
              <a:path w="21600" h="21600" extrusionOk="0">
                <a:moveTo>
                  <a:pt x="19864" y="21600"/>
                </a:moveTo>
                <a:lnTo>
                  <a:pt x="1838" y="21600"/>
                </a:lnTo>
                <a:cubicBezTo>
                  <a:pt x="868" y="21600"/>
                  <a:pt x="0" y="16971"/>
                  <a:pt x="0" y="11109"/>
                </a:cubicBezTo>
                <a:cubicBezTo>
                  <a:pt x="0" y="5246"/>
                  <a:pt x="868" y="0"/>
                  <a:pt x="1838" y="0"/>
                </a:cubicBezTo>
                <a:lnTo>
                  <a:pt x="19864" y="0"/>
                </a:lnTo>
                <a:cubicBezTo>
                  <a:pt x="20834" y="0"/>
                  <a:pt x="21600" y="5246"/>
                  <a:pt x="21600" y="11109"/>
                </a:cubicBezTo>
                <a:cubicBezTo>
                  <a:pt x="21600" y="16971"/>
                  <a:pt x="20834" y="21600"/>
                  <a:pt x="1986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8" name="Shape 3598"/>
          <p:cNvSpPr/>
          <p:nvPr/>
        </p:nvSpPr>
        <p:spPr>
          <a:xfrm>
            <a:off x="22098962" y="9422786"/>
            <a:ext cx="101241" cy="25043"/>
          </a:xfrm>
          <a:custGeom>
            <a:avLst/>
            <a:gdLst/>
            <a:ahLst/>
            <a:cxnLst>
              <a:cxn ang="0">
                <a:pos x="wd2" y="hd2"/>
              </a:cxn>
              <a:cxn ang="5400000">
                <a:pos x="wd2" y="hd2"/>
              </a:cxn>
              <a:cxn ang="10800000">
                <a:pos x="wd2" y="hd2"/>
              </a:cxn>
              <a:cxn ang="16200000">
                <a:pos x="wd2" y="hd2"/>
              </a:cxn>
            </a:cxnLst>
            <a:rect l="0" t="0" r="r" b="b"/>
            <a:pathLst>
              <a:path w="21600" h="21600" extrusionOk="0">
                <a:moveTo>
                  <a:pt x="18833" y="21600"/>
                </a:moveTo>
                <a:lnTo>
                  <a:pt x="2614" y="21600"/>
                </a:lnTo>
                <a:cubicBezTo>
                  <a:pt x="1153" y="21600"/>
                  <a:pt x="0" y="16971"/>
                  <a:pt x="0" y="11109"/>
                </a:cubicBezTo>
                <a:cubicBezTo>
                  <a:pt x="0" y="5246"/>
                  <a:pt x="1153" y="0"/>
                  <a:pt x="2614" y="0"/>
                </a:cubicBezTo>
                <a:lnTo>
                  <a:pt x="18833" y="0"/>
                </a:lnTo>
                <a:cubicBezTo>
                  <a:pt x="20524" y="0"/>
                  <a:pt x="21600" y="5246"/>
                  <a:pt x="21600" y="11109"/>
                </a:cubicBezTo>
                <a:cubicBezTo>
                  <a:pt x="21600" y="16971"/>
                  <a:pt x="20524" y="21600"/>
                  <a:pt x="1883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599" name="Shape 3599"/>
          <p:cNvSpPr/>
          <p:nvPr/>
        </p:nvSpPr>
        <p:spPr>
          <a:xfrm>
            <a:off x="21100423" y="9181486"/>
            <a:ext cx="217127" cy="215541"/>
          </a:xfrm>
          <a:custGeom>
            <a:avLst/>
            <a:gdLst/>
            <a:ahLst/>
            <a:cxnLst>
              <a:cxn ang="0">
                <a:pos x="wd2" y="hd2"/>
              </a:cxn>
              <a:cxn ang="5400000">
                <a:pos x="wd2" y="hd2"/>
              </a:cxn>
              <a:cxn ang="10800000">
                <a:pos x="wd2" y="hd2"/>
              </a:cxn>
              <a:cxn ang="16200000">
                <a:pos x="wd2" y="hd2"/>
              </a:cxn>
            </a:cxnLst>
            <a:rect l="0" t="0" r="r" b="b"/>
            <a:pathLst>
              <a:path w="21600" h="21600" extrusionOk="0">
                <a:moveTo>
                  <a:pt x="10818" y="2524"/>
                </a:moveTo>
                <a:cubicBezTo>
                  <a:pt x="6254" y="2524"/>
                  <a:pt x="2588" y="6274"/>
                  <a:pt x="2588" y="10782"/>
                </a:cubicBezTo>
                <a:cubicBezTo>
                  <a:pt x="2588" y="15362"/>
                  <a:pt x="6254" y="19112"/>
                  <a:pt x="10818" y="19112"/>
                </a:cubicBezTo>
                <a:cubicBezTo>
                  <a:pt x="15382" y="19112"/>
                  <a:pt x="19012" y="15362"/>
                  <a:pt x="19012" y="10782"/>
                </a:cubicBezTo>
                <a:cubicBezTo>
                  <a:pt x="19012" y="6274"/>
                  <a:pt x="15382" y="2524"/>
                  <a:pt x="10818" y="2524"/>
                </a:cubicBezTo>
                <a:close/>
                <a:moveTo>
                  <a:pt x="10818" y="21600"/>
                </a:moveTo>
                <a:cubicBezTo>
                  <a:pt x="4888" y="21600"/>
                  <a:pt x="0" y="16804"/>
                  <a:pt x="0" y="10782"/>
                </a:cubicBezTo>
                <a:cubicBezTo>
                  <a:pt x="0" y="4832"/>
                  <a:pt x="4888" y="0"/>
                  <a:pt x="10818" y="0"/>
                </a:cubicBezTo>
                <a:cubicBezTo>
                  <a:pt x="16748" y="0"/>
                  <a:pt x="21600" y="4832"/>
                  <a:pt x="21600" y="10782"/>
                </a:cubicBezTo>
                <a:cubicBezTo>
                  <a:pt x="21600" y="16804"/>
                  <a:pt x="16748" y="21600"/>
                  <a:pt x="10818"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0" name="Shape 3600"/>
          <p:cNvSpPr/>
          <p:nvPr/>
        </p:nvSpPr>
        <p:spPr>
          <a:xfrm>
            <a:off x="21203773" y="9319645"/>
            <a:ext cx="157612" cy="166283"/>
          </a:xfrm>
          <a:custGeom>
            <a:avLst/>
            <a:gdLst/>
            <a:ahLst/>
            <a:cxnLst>
              <a:cxn ang="0">
                <a:pos x="wd2" y="hd2"/>
              </a:cxn>
              <a:cxn ang="5400000">
                <a:pos x="wd2" y="hd2"/>
              </a:cxn>
              <a:cxn ang="10800000">
                <a:pos x="wd2" y="hd2"/>
              </a:cxn>
              <a:cxn ang="16200000">
                <a:pos x="wd2" y="hd2"/>
              </a:cxn>
            </a:cxnLst>
            <a:rect l="0" t="0" r="r" b="b"/>
            <a:pathLst>
              <a:path w="21280" h="21390" extrusionOk="0">
                <a:moveTo>
                  <a:pt x="7658" y="21390"/>
                </a:moveTo>
                <a:cubicBezTo>
                  <a:pt x="6932" y="21390"/>
                  <a:pt x="6302" y="21021"/>
                  <a:pt x="6108" y="20421"/>
                </a:cubicBezTo>
                <a:lnTo>
                  <a:pt x="151" y="8975"/>
                </a:lnTo>
                <a:cubicBezTo>
                  <a:pt x="-236" y="8190"/>
                  <a:pt x="151" y="7221"/>
                  <a:pt x="975" y="6852"/>
                </a:cubicBezTo>
                <a:cubicBezTo>
                  <a:pt x="1798" y="6436"/>
                  <a:pt x="2815" y="6759"/>
                  <a:pt x="3251" y="7636"/>
                </a:cubicBezTo>
                <a:lnTo>
                  <a:pt x="7416" y="15713"/>
                </a:lnTo>
                <a:lnTo>
                  <a:pt x="9499" y="11052"/>
                </a:lnTo>
                <a:cubicBezTo>
                  <a:pt x="9789" y="10267"/>
                  <a:pt x="10516" y="9852"/>
                  <a:pt x="11339" y="9944"/>
                </a:cubicBezTo>
                <a:lnTo>
                  <a:pt x="16134" y="10959"/>
                </a:lnTo>
                <a:lnTo>
                  <a:pt x="10709" y="2421"/>
                </a:lnTo>
                <a:cubicBezTo>
                  <a:pt x="10322" y="1682"/>
                  <a:pt x="10516" y="667"/>
                  <a:pt x="11339" y="205"/>
                </a:cubicBezTo>
                <a:cubicBezTo>
                  <a:pt x="12162" y="-210"/>
                  <a:pt x="13179" y="21"/>
                  <a:pt x="13664" y="759"/>
                </a:cubicBezTo>
                <a:lnTo>
                  <a:pt x="21073" y="12390"/>
                </a:lnTo>
                <a:cubicBezTo>
                  <a:pt x="21364" y="12898"/>
                  <a:pt x="21364" y="13682"/>
                  <a:pt x="20977" y="14144"/>
                </a:cubicBezTo>
                <a:cubicBezTo>
                  <a:pt x="20541" y="14652"/>
                  <a:pt x="19960" y="14928"/>
                  <a:pt x="19233" y="14836"/>
                </a:cubicBezTo>
                <a:lnTo>
                  <a:pt x="12065" y="13498"/>
                </a:lnTo>
                <a:lnTo>
                  <a:pt x="9160" y="20328"/>
                </a:lnTo>
                <a:cubicBezTo>
                  <a:pt x="8966" y="20928"/>
                  <a:pt x="8336" y="21298"/>
                  <a:pt x="7658" y="2139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1" name="Shape 3601"/>
          <p:cNvSpPr/>
          <p:nvPr/>
        </p:nvSpPr>
        <p:spPr>
          <a:xfrm>
            <a:off x="21056686" y="9319645"/>
            <a:ext cx="158888" cy="166283"/>
          </a:xfrm>
          <a:custGeom>
            <a:avLst/>
            <a:gdLst/>
            <a:ahLst/>
            <a:cxnLst>
              <a:cxn ang="0">
                <a:pos x="wd2" y="hd2"/>
              </a:cxn>
              <a:cxn ang="5400000">
                <a:pos x="wd2" y="hd2"/>
              </a:cxn>
              <a:cxn ang="10800000">
                <a:pos x="wd2" y="hd2"/>
              </a:cxn>
              <a:cxn ang="16200000">
                <a:pos x="wd2" y="hd2"/>
              </a:cxn>
            </a:cxnLst>
            <a:rect l="0" t="0" r="r" b="b"/>
            <a:pathLst>
              <a:path w="21242" h="21390" extrusionOk="0">
                <a:moveTo>
                  <a:pt x="13627" y="21390"/>
                </a:moveTo>
                <a:cubicBezTo>
                  <a:pt x="12903" y="21298"/>
                  <a:pt x="12274" y="20928"/>
                  <a:pt x="12081" y="20328"/>
                </a:cubicBezTo>
                <a:lnTo>
                  <a:pt x="9230" y="13498"/>
                </a:lnTo>
                <a:lnTo>
                  <a:pt x="2078" y="14836"/>
                </a:lnTo>
                <a:cubicBezTo>
                  <a:pt x="1354" y="14928"/>
                  <a:pt x="725" y="14652"/>
                  <a:pt x="339" y="14144"/>
                </a:cubicBezTo>
                <a:cubicBezTo>
                  <a:pt x="-96" y="13682"/>
                  <a:pt x="-96" y="12898"/>
                  <a:pt x="242" y="12390"/>
                </a:cubicBezTo>
                <a:lnTo>
                  <a:pt x="7587" y="759"/>
                </a:lnTo>
                <a:cubicBezTo>
                  <a:pt x="8119" y="21"/>
                  <a:pt x="9134" y="-210"/>
                  <a:pt x="9955" y="205"/>
                </a:cubicBezTo>
                <a:cubicBezTo>
                  <a:pt x="10776" y="667"/>
                  <a:pt x="10970" y="1682"/>
                  <a:pt x="10535" y="2421"/>
                </a:cubicBezTo>
                <a:lnTo>
                  <a:pt x="5123" y="10959"/>
                </a:lnTo>
                <a:lnTo>
                  <a:pt x="9955" y="9944"/>
                </a:lnTo>
                <a:cubicBezTo>
                  <a:pt x="10776" y="9852"/>
                  <a:pt x="11501" y="10267"/>
                  <a:pt x="11791" y="11052"/>
                </a:cubicBezTo>
                <a:lnTo>
                  <a:pt x="13821" y="15713"/>
                </a:lnTo>
                <a:lnTo>
                  <a:pt x="18025" y="7636"/>
                </a:lnTo>
                <a:cubicBezTo>
                  <a:pt x="18411" y="6759"/>
                  <a:pt x="19474" y="6436"/>
                  <a:pt x="20296" y="6852"/>
                </a:cubicBezTo>
                <a:cubicBezTo>
                  <a:pt x="21069" y="7221"/>
                  <a:pt x="21504" y="8190"/>
                  <a:pt x="21069" y="8975"/>
                </a:cubicBezTo>
                <a:lnTo>
                  <a:pt x="15174" y="20421"/>
                </a:lnTo>
                <a:cubicBezTo>
                  <a:pt x="14932" y="21021"/>
                  <a:pt x="14352" y="21390"/>
                  <a:pt x="13627" y="2139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2" name="Shape 3602"/>
          <p:cNvSpPr/>
          <p:nvPr/>
        </p:nvSpPr>
        <p:spPr>
          <a:xfrm>
            <a:off x="18365161" y="9308486"/>
            <a:ext cx="50440" cy="50445"/>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4937" y="21600"/>
                  <a:pt x="0" y="16732"/>
                  <a:pt x="0" y="10648"/>
                </a:cubicBezTo>
                <a:cubicBezTo>
                  <a:pt x="0" y="4868"/>
                  <a:pt x="4937" y="0"/>
                  <a:pt x="10800" y="0"/>
                </a:cubicBezTo>
                <a:cubicBezTo>
                  <a:pt x="16663" y="0"/>
                  <a:pt x="21600" y="4868"/>
                  <a:pt x="21600" y="10648"/>
                </a:cubicBezTo>
                <a:cubicBezTo>
                  <a:pt x="21600" y="16732"/>
                  <a:pt x="16663"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3" name="Shape 3603"/>
          <p:cNvSpPr/>
          <p:nvPr/>
        </p:nvSpPr>
        <p:spPr>
          <a:xfrm>
            <a:off x="18238161" y="9181486"/>
            <a:ext cx="304441" cy="291893"/>
          </a:xfrm>
          <a:custGeom>
            <a:avLst/>
            <a:gdLst/>
            <a:ahLst/>
            <a:cxnLst>
              <a:cxn ang="0">
                <a:pos x="wd2" y="hd2"/>
              </a:cxn>
              <a:cxn ang="5400000">
                <a:pos x="wd2" y="hd2"/>
              </a:cxn>
              <a:cxn ang="10800000">
                <a:pos x="wd2" y="hd2"/>
              </a:cxn>
              <a:cxn ang="16200000">
                <a:pos x="wd2" y="hd2"/>
              </a:cxn>
            </a:cxnLst>
            <a:rect l="0" t="0" r="r" b="b"/>
            <a:pathLst>
              <a:path w="21600" h="21494" extrusionOk="0">
                <a:moveTo>
                  <a:pt x="5559" y="21494"/>
                </a:moveTo>
                <a:cubicBezTo>
                  <a:pt x="5406" y="21494"/>
                  <a:pt x="5228" y="21441"/>
                  <a:pt x="5075" y="21336"/>
                </a:cubicBezTo>
                <a:cubicBezTo>
                  <a:pt x="1938" y="19247"/>
                  <a:pt x="0" y="15466"/>
                  <a:pt x="0" y="11421"/>
                </a:cubicBezTo>
                <a:cubicBezTo>
                  <a:pt x="0" y="5155"/>
                  <a:pt x="4845" y="0"/>
                  <a:pt x="10787" y="0"/>
                </a:cubicBezTo>
                <a:cubicBezTo>
                  <a:pt x="16729" y="0"/>
                  <a:pt x="21600" y="5155"/>
                  <a:pt x="21600" y="11421"/>
                </a:cubicBezTo>
                <a:cubicBezTo>
                  <a:pt x="21600" y="15387"/>
                  <a:pt x="19585" y="19247"/>
                  <a:pt x="16576" y="21336"/>
                </a:cubicBezTo>
                <a:cubicBezTo>
                  <a:pt x="16143" y="21600"/>
                  <a:pt x="15607" y="21494"/>
                  <a:pt x="15327" y="21045"/>
                </a:cubicBezTo>
                <a:cubicBezTo>
                  <a:pt x="15072" y="20595"/>
                  <a:pt x="15174" y="20040"/>
                  <a:pt x="15607" y="19749"/>
                </a:cubicBezTo>
                <a:cubicBezTo>
                  <a:pt x="18132" y="18031"/>
                  <a:pt x="19815" y="14779"/>
                  <a:pt x="19815" y="11421"/>
                </a:cubicBezTo>
                <a:cubicBezTo>
                  <a:pt x="19815" y="6160"/>
                  <a:pt x="15760" y="1904"/>
                  <a:pt x="10787" y="1904"/>
                </a:cubicBezTo>
                <a:cubicBezTo>
                  <a:pt x="5840" y="1904"/>
                  <a:pt x="1785" y="6160"/>
                  <a:pt x="1785" y="11421"/>
                </a:cubicBezTo>
                <a:cubicBezTo>
                  <a:pt x="1785" y="14779"/>
                  <a:pt x="3443" y="18084"/>
                  <a:pt x="6044" y="19749"/>
                </a:cubicBezTo>
                <a:cubicBezTo>
                  <a:pt x="6477" y="20040"/>
                  <a:pt x="6579" y="20595"/>
                  <a:pt x="6324" y="21045"/>
                </a:cubicBezTo>
                <a:cubicBezTo>
                  <a:pt x="6146" y="21336"/>
                  <a:pt x="5840" y="21494"/>
                  <a:pt x="5559" y="2149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4" name="Shape 3604"/>
          <p:cNvSpPr/>
          <p:nvPr/>
        </p:nvSpPr>
        <p:spPr>
          <a:xfrm>
            <a:off x="18378191" y="9283329"/>
            <a:ext cx="88353" cy="62902"/>
          </a:xfrm>
          <a:custGeom>
            <a:avLst/>
            <a:gdLst/>
            <a:ahLst/>
            <a:cxnLst>
              <a:cxn ang="0">
                <a:pos x="wd2" y="hd2"/>
              </a:cxn>
              <a:cxn ang="5400000">
                <a:pos x="wd2" y="hd2"/>
              </a:cxn>
              <a:cxn ang="10800000">
                <a:pos x="wd2" y="hd2"/>
              </a:cxn>
              <a:cxn ang="16200000">
                <a:pos x="wd2" y="hd2"/>
              </a:cxn>
            </a:cxnLst>
            <a:rect l="0" t="0" r="r" b="b"/>
            <a:pathLst>
              <a:path w="20808" h="20989" extrusionOk="0">
                <a:moveTo>
                  <a:pt x="2923" y="20989"/>
                </a:moveTo>
                <a:cubicBezTo>
                  <a:pt x="1911" y="20989"/>
                  <a:pt x="982" y="20158"/>
                  <a:pt x="476" y="18971"/>
                </a:cubicBezTo>
                <a:cubicBezTo>
                  <a:pt x="-452" y="16954"/>
                  <a:pt x="54" y="14462"/>
                  <a:pt x="1320" y="13156"/>
                </a:cubicBezTo>
                <a:lnTo>
                  <a:pt x="16339" y="576"/>
                </a:lnTo>
                <a:cubicBezTo>
                  <a:pt x="17773" y="-611"/>
                  <a:pt x="19545" y="101"/>
                  <a:pt x="20473" y="2119"/>
                </a:cubicBezTo>
                <a:cubicBezTo>
                  <a:pt x="21148" y="4136"/>
                  <a:pt x="20810" y="6629"/>
                  <a:pt x="19376" y="7934"/>
                </a:cubicBezTo>
                <a:lnTo>
                  <a:pt x="4526" y="20396"/>
                </a:lnTo>
                <a:cubicBezTo>
                  <a:pt x="4020" y="20752"/>
                  <a:pt x="3514" y="20989"/>
                  <a:pt x="2923" y="2098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5" name="Shape 3605"/>
          <p:cNvSpPr/>
          <p:nvPr/>
        </p:nvSpPr>
        <p:spPr>
          <a:xfrm>
            <a:off x="18377861" y="9181486"/>
            <a:ext cx="26618" cy="50445"/>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19318"/>
                  <a:pt x="0" y="16124"/>
                </a:cubicBezTo>
                <a:lnTo>
                  <a:pt x="0" y="5476"/>
                </a:lnTo>
                <a:cubicBezTo>
                  <a:pt x="0" y="2586"/>
                  <a:pt x="5100" y="0"/>
                  <a:pt x="10800" y="0"/>
                </a:cubicBezTo>
                <a:cubicBezTo>
                  <a:pt x="16500" y="0"/>
                  <a:pt x="21600" y="2586"/>
                  <a:pt x="21600" y="5476"/>
                </a:cubicBezTo>
                <a:lnTo>
                  <a:pt x="21600" y="16124"/>
                </a:lnTo>
                <a:cubicBezTo>
                  <a:pt x="21600" y="19318"/>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6" name="Shape 3606"/>
          <p:cNvSpPr/>
          <p:nvPr/>
        </p:nvSpPr>
        <p:spPr>
          <a:xfrm>
            <a:off x="18492161" y="9321185"/>
            <a:ext cx="50445" cy="25043"/>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586" y="21600"/>
                  <a:pt x="0" y="16971"/>
                  <a:pt x="0" y="10491"/>
                </a:cubicBezTo>
                <a:cubicBezTo>
                  <a:pt x="0" y="4629"/>
                  <a:pt x="2586" y="0"/>
                  <a:pt x="5476" y="0"/>
                </a:cubicBezTo>
                <a:lnTo>
                  <a:pt x="16124" y="0"/>
                </a:lnTo>
                <a:cubicBezTo>
                  <a:pt x="19318" y="0"/>
                  <a:pt x="21600" y="4629"/>
                  <a:pt x="21600" y="10491"/>
                </a:cubicBezTo>
                <a:cubicBezTo>
                  <a:pt x="21600" y="16971"/>
                  <a:pt x="19318"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7" name="Shape 3607"/>
          <p:cNvSpPr/>
          <p:nvPr/>
        </p:nvSpPr>
        <p:spPr>
          <a:xfrm>
            <a:off x="18238161" y="9321185"/>
            <a:ext cx="50445" cy="25043"/>
          </a:xfrm>
          <a:custGeom>
            <a:avLst/>
            <a:gdLst/>
            <a:ahLst/>
            <a:cxnLst>
              <a:cxn ang="0">
                <a:pos x="wd2" y="hd2"/>
              </a:cxn>
              <a:cxn ang="5400000">
                <a:pos x="wd2" y="hd2"/>
              </a:cxn>
              <a:cxn ang="10800000">
                <a:pos x="wd2" y="hd2"/>
              </a:cxn>
              <a:cxn ang="16200000">
                <a:pos x="wd2" y="hd2"/>
              </a:cxn>
            </a:cxnLst>
            <a:rect l="0" t="0" r="r" b="b"/>
            <a:pathLst>
              <a:path w="21600" h="21600" extrusionOk="0">
                <a:moveTo>
                  <a:pt x="16124" y="21600"/>
                </a:moveTo>
                <a:lnTo>
                  <a:pt x="5476" y="21600"/>
                </a:lnTo>
                <a:cubicBezTo>
                  <a:pt x="2282" y="21600"/>
                  <a:pt x="0" y="16971"/>
                  <a:pt x="0" y="10491"/>
                </a:cubicBezTo>
                <a:cubicBezTo>
                  <a:pt x="0" y="4629"/>
                  <a:pt x="2282" y="0"/>
                  <a:pt x="5476" y="0"/>
                </a:cubicBezTo>
                <a:lnTo>
                  <a:pt x="16124" y="0"/>
                </a:lnTo>
                <a:cubicBezTo>
                  <a:pt x="19014" y="0"/>
                  <a:pt x="21600" y="4629"/>
                  <a:pt x="21600" y="10491"/>
                </a:cubicBezTo>
                <a:cubicBezTo>
                  <a:pt x="21600" y="16971"/>
                  <a:pt x="19014" y="21600"/>
                  <a:pt x="16124"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8" name="Shape 3608"/>
          <p:cNvSpPr/>
          <p:nvPr/>
        </p:nvSpPr>
        <p:spPr>
          <a:xfrm>
            <a:off x="18306905" y="9200916"/>
            <a:ext cx="38371" cy="46884"/>
          </a:xfrm>
          <a:custGeom>
            <a:avLst/>
            <a:gdLst/>
            <a:ahLst/>
            <a:cxnLst>
              <a:cxn ang="0">
                <a:pos x="wd2" y="hd2"/>
              </a:cxn>
              <a:cxn ang="5400000">
                <a:pos x="wd2" y="hd2"/>
              </a:cxn>
              <a:cxn ang="10800000">
                <a:pos x="wd2" y="hd2"/>
              </a:cxn>
              <a:cxn ang="16200000">
                <a:pos x="wd2" y="hd2"/>
              </a:cxn>
            </a:cxnLst>
            <a:rect l="0" t="0" r="r" b="b"/>
            <a:pathLst>
              <a:path w="19501" h="20730" extrusionOk="0">
                <a:moveTo>
                  <a:pt x="13162" y="20730"/>
                </a:moveTo>
                <a:cubicBezTo>
                  <a:pt x="10762" y="20730"/>
                  <a:pt x="8362" y="19770"/>
                  <a:pt x="7255" y="18170"/>
                </a:cubicBezTo>
                <a:lnTo>
                  <a:pt x="978" y="8570"/>
                </a:lnTo>
                <a:cubicBezTo>
                  <a:pt x="-1053" y="5850"/>
                  <a:pt x="239" y="2490"/>
                  <a:pt x="3378" y="890"/>
                </a:cubicBezTo>
                <a:cubicBezTo>
                  <a:pt x="6516" y="-870"/>
                  <a:pt x="10393" y="90"/>
                  <a:pt x="11870" y="2810"/>
                </a:cubicBezTo>
                <a:lnTo>
                  <a:pt x="18516" y="12410"/>
                </a:lnTo>
                <a:cubicBezTo>
                  <a:pt x="20547" y="14970"/>
                  <a:pt x="19255" y="18490"/>
                  <a:pt x="16301" y="20090"/>
                </a:cubicBezTo>
                <a:cubicBezTo>
                  <a:pt x="15009" y="20730"/>
                  <a:pt x="13901" y="20730"/>
                  <a:pt x="13162" y="2073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09" name="Shape 3609"/>
          <p:cNvSpPr/>
          <p:nvPr/>
        </p:nvSpPr>
        <p:spPr>
          <a:xfrm>
            <a:off x="18476256" y="9251337"/>
            <a:ext cx="46922" cy="37742"/>
          </a:xfrm>
          <a:custGeom>
            <a:avLst/>
            <a:gdLst/>
            <a:ahLst/>
            <a:cxnLst>
              <a:cxn ang="0">
                <a:pos x="wd2" y="hd2"/>
              </a:cxn>
              <a:cxn ang="5400000">
                <a:pos x="wd2" y="hd2"/>
              </a:cxn>
              <a:cxn ang="10800000">
                <a:pos x="wd2" y="hd2"/>
              </a:cxn>
              <a:cxn ang="16200000">
                <a:pos x="wd2" y="hd2"/>
              </a:cxn>
            </a:cxnLst>
            <a:rect l="0" t="0" r="r" b="b"/>
            <a:pathLst>
              <a:path w="20093" h="20727" extrusionOk="0">
                <a:moveTo>
                  <a:pt x="5503" y="20727"/>
                </a:moveTo>
                <a:cubicBezTo>
                  <a:pt x="3652" y="20727"/>
                  <a:pt x="1646" y="19549"/>
                  <a:pt x="721" y="16996"/>
                </a:cubicBezTo>
                <a:cubicBezTo>
                  <a:pt x="-668" y="13658"/>
                  <a:pt x="-51" y="9534"/>
                  <a:pt x="2572" y="7767"/>
                </a:cubicBezTo>
                <a:lnTo>
                  <a:pt x="11829" y="698"/>
                </a:lnTo>
                <a:cubicBezTo>
                  <a:pt x="14452" y="-873"/>
                  <a:pt x="18001" y="305"/>
                  <a:pt x="19235" y="3251"/>
                </a:cubicBezTo>
                <a:cubicBezTo>
                  <a:pt x="20932" y="6589"/>
                  <a:pt x="20006" y="11105"/>
                  <a:pt x="17383" y="12872"/>
                </a:cubicBezTo>
                <a:lnTo>
                  <a:pt x="8126" y="19549"/>
                </a:lnTo>
                <a:cubicBezTo>
                  <a:pt x="7201" y="20334"/>
                  <a:pt x="6583" y="20727"/>
                  <a:pt x="5503" y="2072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0" name="Shape 3610"/>
          <p:cNvSpPr/>
          <p:nvPr/>
        </p:nvSpPr>
        <p:spPr>
          <a:xfrm>
            <a:off x="18257491" y="9251337"/>
            <a:ext cx="46703" cy="37742"/>
          </a:xfrm>
          <a:custGeom>
            <a:avLst/>
            <a:gdLst/>
            <a:ahLst/>
            <a:cxnLst>
              <a:cxn ang="0">
                <a:pos x="wd2" y="hd2"/>
              </a:cxn>
              <a:cxn ang="5400000">
                <a:pos x="wd2" y="hd2"/>
              </a:cxn>
              <a:cxn ang="10800000">
                <a:pos x="wd2" y="hd2"/>
              </a:cxn>
              <a:cxn ang="16200000">
                <a:pos x="wd2" y="hd2"/>
              </a:cxn>
            </a:cxnLst>
            <a:rect l="0" t="0" r="r" b="b"/>
            <a:pathLst>
              <a:path w="20000" h="20727" extrusionOk="0">
                <a:moveTo>
                  <a:pt x="14584" y="20727"/>
                </a:moveTo>
                <a:cubicBezTo>
                  <a:pt x="13652" y="20727"/>
                  <a:pt x="12719" y="20334"/>
                  <a:pt x="11942" y="19549"/>
                </a:cubicBezTo>
                <a:lnTo>
                  <a:pt x="2774" y="12872"/>
                </a:lnTo>
                <a:cubicBezTo>
                  <a:pt x="132" y="11105"/>
                  <a:pt x="-800" y="6589"/>
                  <a:pt x="754" y="3251"/>
                </a:cubicBezTo>
                <a:cubicBezTo>
                  <a:pt x="2153" y="305"/>
                  <a:pt x="5416" y="-873"/>
                  <a:pt x="8058" y="698"/>
                </a:cubicBezTo>
                <a:lnTo>
                  <a:pt x="17226" y="7767"/>
                </a:lnTo>
                <a:cubicBezTo>
                  <a:pt x="19868" y="9534"/>
                  <a:pt x="20800" y="13658"/>
                  <a:pt x="19246" y="16996"/>
                </a:cubicBezTo>
                <a:cubicBezTo>
                  <a:pt x="18314" y="19549"/>
                  <a:pt x="16604" y="20727"/>
                  <a:pt x="14584" y="20727"/>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1" name="Shape 3611"/>
          <p:cNvSpPr/>
          <p:nvPr/>
        </p:nvSpPr>
        <p:spPr>
          <a:xfrm>
            <a:off x="18254502" y="9378369"/>
            <a:ext cx="50099" cy="39299"/>
          </a:xfrm>
          <a:custGeom>
            <a:avLst/>
            <a:gdLst/>
            <a:ahLst/>
            <a:cxnLst>
              <a:cxn ang="0">
                <a:pos x="wd2" y="hd2"/>
              </a:cxn>
              <a:cxn ang="5400000">
                <a:pos x="wd2" y="hd2"/>
              </a:cxn>
              <a:cxn ang="10800000">
                <a:pos x="wd2" y="hd2"/>
              </a:cxn>
              <a:cxn ang="16200000">
                <a:pos x="wd2" y="hd2"/>
              </a:cxn>
            </a:cxnLst>
            <a:rect l="0" t="0" r="r" b="b"/>
            <a:pathLst>
              <a:path w="20184" h="20744" extrusionOk="0">
                <a:moveTo>
                  <a:pt x="5011" y="20744"/>
                </a:moveTo>
                <a:cubicBezTo>
                  <a:pt x="3551" y="20744"/>
                  <a:pt x="1654" y="19429"/>
                  <a:pt x="778" y="17551"/>
                </a:cubicBezTo>
                <a:cubicBezTo>
                  <a:pt x="-827" y="14358"/>
                  <a:pt x="195" y="10414"/>
                  <a:pt x="2530" y="8347"/>
                </a:cubicBezTo>
                <a:lnTo>
                  <a:pt x="12454" y="834"/>
                </a:lnTo>
                <a:cubicBezTo>
                  <a:pt x="14935" y="-856"/>
                  <a:pt x="18000" y="83"/>
                  <a:pt x="19605" y="3088"/>
                </a:cubicBezTo>
                <a:cubicBezTo>
                  <a:pt x="20773" y="6281"/>
                  <a:pt x="20189" y="10414"/>
                  <a:pt x="17708" y="12292"/>
                </a:cubicBezTo>
                <a:lnTo>
                  <a:pt x="7784" y="19805"/>
                </a:lnTo>
                <a:cubicBezTo>
                  <a:pt x="6908" y="20181"/>
                  <a:pt x="6032" y="20744"/>
                  <a:pt x="5011" y="2074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2" name="Shape 3612"/>
          <p:cNvSpPr/>
          <p:nvPr/>
        </p:nvSpPr>
        <p:spPr>
          <a:xfrm>
            <a:off x="18479503" y="9373629"/>
            <a:ext cx="50152" cy="39268"/>
          </a:xfrm>
          <a:custGeom>
            <a:avLst/>
            <a:gdLst/>
            <a:ahLst/>
            <a:cxnLst>
              <a:cxn ang="0">
                <a:pos x="wd2" y="hd2"/>
              </a:cxn>
              <a:cxn ang="5400000">
                <a:pos x="wd2" y="hd2"/>
              </a:cxn>
              <a:cxn ang="10800000">
                <a:pos x="wd2" y="hd2"/>
              </a:cxn>
              <a:cxn ang="16200000">
                <a:pos x="wd2" y="hd2"/>
              </a:cxn>
            </a:cxnLst>
            <a:rect l="0" t="0" r="r" b="b"/>
            <a:pathLst>
              <a:path w="20205" h="20733" extrusionOk="0">
                <a:moveTo>
                  <a:pt x="15106" y="20733"/>
                </a:moveTo>
                <a:cubicBezTo>
                  <a:pt x="14376" y="20733"/>
                  <a:pt x="13501" y="20347"/>
                  <a:pt x="12625" y="19962"/>
                </a:cubicBezTo>
                <a:lnTo>
                  <a:pt x="2701" y="13019"/>
                </a:lnTo>
                <a:cubicBezTo>
                  <a:pt x="220" y="10897"/>
                  <a:pt x="-656" y="6847"/>
                  <a:pt x="512" y="3569"/>
                </a:cubicBezTo>
                <a:cubicBezTo>
                  <a:pt x="1825" y="290"/>
                  <a:pt x="4890" y="-867"/>
                  <a:pt x="7663" y="676"/>
                </a:cubicBezTo>
                <a:lnTo>
                  <a:pt x="17441" y="7619"/>
                </a:lnTo>
                <a:cubicBezTo>
                  <a:pt x="19922" y="9354"/>
                  <a:pt x="20944" y="13404"/>
                  <a:pt x="19630" y="17069"/>
                </a:cubicBezTo>
                <a:cubicBezTo>
                  <a:pt x="18755" y="18997"/>
                  <a:pt x="16858" y="20733"/>
                  <a:pt x="15106" y="2073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3" name="Shape 3613"/>
          <p:cNvSpPr/>
          <p:nvPr/>
        </p:nvSpPr>
        <p:spPr>
          <a:xfrm>
            <a:off x="18430507" y="9197633"/>
            <a:ext cx="37420" cy="46997"/>
          </a:xfrm>
          <a:custGeom>
            <a:avLst/>
            <a:gdLst/>
            <a:ahLst/>
            <a:cxnLst>
              <a:cxn ang="0">
                <a:pos x="wd2" y="hd2"/>
              </a:cxn>
              <a:cxn ang="5400000">
                <a:pos x="wd2" y="hd2"/>
              </a:cxn>
              <a:cxn ang="10800000">
                <a:pos x="wd2" y="hd2"/>
              </a:cxn>
              <a:cxn ang="16200000">
                <a:pos x="wd2" y="hd2"/>
              </a:cxn>
            </a:cxnLst>
            <a:rect l="0" t="0" r="r" b="b"/>
            <a:pathLst>
              <a:path w="19757" h="20778" extrusionOk="0">
                <a:moveTo>
                  <a:pt x="6739" y="20778"/>
                </a:moveTo>
                <a:cubicBezTo>
                  <a:pt x="5582" y="20778"/>
                  <a:pt x="4425" y="20463"/>
                  <a:pt x="3654" y="20147"/>
                </a:cubicBezTo>
                <a:cubicBezTo>
                  <a:pt x="375" y="18728"/>
                  <a:pt x="-975" y="15417"/>
                  <a:pt x="761" y="12737"/>
                </a:cubicBezTo>
                <a:lnTo>
                  <a:pt x="7318" y="3120"/>
                </a:lnTo>
                <a:cubicBezTo>
                  <a:pt x="8861" y="124"/>
                  <a:pt x="12911" y="-822"/>
                  <a:pt x="16189" y="755"/>
                </a:cubicBezTo>
                <a:cubicBezTo>
                  <a:pt x="19468" y="2174"/>
                  <a:pt x="20625" y="5485"/>
                  <a:pt x="19082" y="8165"/>
                </a:cubicBezTo>
                <a:lnTo>
                  <a:pt x="12525" y="17782"/>
                </a:lnTo>
                <a:cubicBezTo>
                  <a:pt x="11368" y="19832"/>
                  <a:pt x="8861" y="20778"/>
                  <a:pt x="6739" y="2077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4" name="Shape 3614"/>
          <p:cNvSpPr/>
          <p:nvPr/>
        </p:nvSpPr>
        <p:spPr>
          <a:xfrm>
            <a:off x="18377861" y="10173673"/>
            <a:ext cx="26618" cy="253641"/>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1079"/>
                  <a:pt x="0" y="20497"/>
                </a:cubicBezTo>
                <a:lnTo>
                  <a:pt x="0" y="1042"/>
                </a:lnTo>
                <a:cubicBezTo>
                  <a:pt x="0" y="460"/>
                  <a:pt x="5100" y="0"/>
                  <a:pt x="10800" y="0"/>
                </a:cubicBezTo>
                <a:cubicBezTo>
                  <a:pt x="16500" y="0"/>
                  <a:pt x="21600" y="460"/>
                  <a:pt x="21600" y="1042"/>
                </a:cubicBezTo>
                <a:lnTo>
                  <a:pt x="21600" y="20497"/>
                </a:lnTo>
                <a:cubicBezTo>
                  <a:pt x="21600" y="21079"/>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5" name="Shape 3615"/>
          <p:cNvSpPr/>
          <p:nvPr/>
        </p:nvSpPr>
        <p:spPr>
          <a:xfrm>
            <a:off x="18263561" y="10286386"/>
            <a:ext cx="255227" cy="139342"/>
          </a:xfrm>
          <a:custGeom>
            <a:avLst/>
            <a:gdLst/>
            <a:ahLst/>
            <a:cxnLst>
              <a:cxn ang="0">
                <a:pos x="wd2" y="hd2"/>
              </a:cxn>
              <a:cxn ang="5400000">
                <a:pos x="wd2" y="hd2"/>
              </a:cxn>
              <a:cxn ang="10800000">
                <a:pos x="wd2" y="hd2"/>
              </a:cxn>
              <a:cxn ang="16200000">
                <a:pos x="wd2" y="hd2"/>
              </a:cxn>
            </a:cxnLst>
            <a:rect l="0" t="0" r="r" b="b"/>
            <a:pathLst>
              <a:path w="21600" h="21600" extrusionOk="0">
                <a:moveTo>
                  <a:pt x="10785" y="21600"/>
                </a:moveTo>
                <a:cubicBezTo>
                  <a:pt x="4858" y="21600"/>
                  <a:pt x="0" y="12771"/>
                  <a:pt x="0" y="1943"/>
                </a:cubicBezTo>
                <a:cubicBezTo>
                  <a:pt x="0" y="888"/>
                  <a:pt x="519" y="0"/>
                  <a:pt x="1100" y="0"/>
                </a:cubicBezTo>
                <a:cubicBezTo>
                  <a:pt x="1680" y="0"/>
                  <a:pt x="2200" y="888"/>
                  <a:pt x="2200" y="1943"/>
                </a:cubicBezTo>
                <a:cubicBezTo>
                  <a:pt x="2200" y="10661"/>
                  <a:pt x="6019" y="17602"/>
                  <a:pt x="10785" y="17602"/>
                </a:cubicBezTo>
                <a:cubicBezTo>
                  <a:pt x="15581" y="17602"/>
                  <a:pt x="19400" y="10661"/>
                  <a:pt x="19400" y="1943"/>
                </a:cubicBezTo>
                <a:cubicBezTo>
                  <a:pt x="19400" y="888"/>
                  <a:pt x="19920" y="0"/>
                  <a:pt x="20500" y="0"/>
                </a:cubicBezTo>
                <a:cubicBezTo>
                  <a:pt x="21081" y="0"/>
                  <a:pt x="21600" y="888"/>
                  <a:pt x="21600" y="1943"/>
                </a:cubicBezTo>
                <a:cubicBezTo>
                  <a:pt x="21600" y="12771"/>
                  <a:pt x="16742" y="21600"/>
                  <a:pt x="10785"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6" name="Shape 3616"/>
          <p:cNvSpPr/>
          <p:nvPr/>
        </p:nvSpPr>
        <p:spPr>
          <a:xfrm>
            <a:off x="18352462" y="10121286"/>
            <a:ext cx="75843" cy="75843"/>
          </a:xfrm>
          <a:custGeom>
            <a:avLst/>
            <a:gdLst/>
            <a:ahLst/>
            <a:cxnLst>
              <a:cxn ang="0">
                <a:pos x="wd2" y="hd2"/>
              </a:cxn>
              <a:cxn ang="5400000">
                <a:pos x="wd2" y="hd2"/>
              </a:cxn>
              <a:cxn ang="10800000">
                <a:pos x="wd2" y="hd2"/>
              </a:cxn>
              <a:cxn ang="16200000">
                <a:pos x="wd2" y="hd2"/>
              </a:cxn>
            </a:cxnLst>
            <a:rect l="0" t="0" r="r" b="b"/>
            <a:pathLst>
              <a:path w="21600" h="21600" extrusionOk="0">
                <a:moveTo>
                  <a:pt x="10800" y="7132"/>
                </a:moveTo>
                <a:cubicBezTo>
                  <a:pt x="8864" y="7132"/>
                  <a:pt x="7132" y="8864"/>
                  <a:pt x="7132" y="10800"/>
                </a:cubicBezTo>
                <a:cubicBezTo>
                  <a:pt x="7132" y="12736"/>
                  <a:pt x="8864" y="14264"/>
                  <a:pt x="10800" y="14264"/>
                </a:cubicBezTo>
                <a:cubicBezTo>
                  <a:pt x="12736" y="14264"/>
                  <a:pt x="14468" y="12736"/>
                  <a:pt x="14468" y="10800"/>
                </a:cubicBezTo>
                <a:cubicBezTo>
                  <a:pt x="14468" y="8864"/>
                  <a:pt x="12736" y="7132"/>
                  <a:pt x="10800" y="7132"/>
                </a:cubicBezTo>
                <a:close/>
                <a:moveTo>
                  <a:pt x="10800" y="21600"/>
                </a:moveTo>
                <a:cubicBezTo>
                  <a:pt x="4789" y="21600"/>
                  <a:pt x="0" y="16608"/>
                  <a:pt x="0" y="10800"/>
                </a:cubicBezTo>
                <a:cubicBezTo>
                  <a:pt x="0" y="4789"/>
                  <a:pt x="4789" y="0"/>
                  <a:pt x="10800" y="0"/>
                </a:cubicBezTo>
                <a:cubicBezTo>
                  <a:pt x="16913" y="0"/>
                  <a:pt x="21600" y="4789"/>
                  <a:pt x="21600" y="10800"/>
                </a:cubicBezTo>
                <a:cubicBezTo>
                  <a:pt x="21600" y="16608"/>
                  <a:pt x="16913"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7" name="Shape 3617"/>
          <p:cNvSpPr/>
          <p:nvPr/>
        </p:nvSpPr>
        <p:spPr>
          <a:xfrm>
            <a:off x="18323886" y="10184786"/>
            <a:ext cx="128226" cy="25043"/>
          </a:xfrm>
          <a:custGeom>
            <a:avLst/>
            <a:gdLst/>
            <a:ahLst/>
            <a:cxnLst>
              <a:cxn ang="0">
                <a:pos x="wd2" y="hd2"/>
              </a:cxn>
              <a:cxn ang="5400000">
                <a:pos x="wd2" y="hd2"/>
              </a:cxn>
              <a:cxn ang="10800000">
                <a:pos x="wd2" y="hd2"/>
              </a:cxn>
              <a:cxn ang="16200000">
                <a:pos x="wd2" y="hd2"/>
              </a:cxn>
            </a:cxnLst>
            <a:rect l="0" t="0" r="r" b="b"/>
            <a:pathLst>
              <a:path w="21600" h="21600" extrusionOk="0">
                <a:moveTo>
                  <a:pt x="19403" y="21600"/>
                </a:moveTo>
                <a:lnTo>
                  <a:pt x="2197" y="21600"/>
                </a:lnTo>
                <a:cubicBezTo>
                  <a:pt x="915" y="21600"/>
                  <a:pt x="0" y="16971"/>
                  <a:pt x="0" y="11109"/>
                </a:cubicBezTo>
                <a:cubicBezTo>
                  <a:pt x="0" y="5246"/>
                  <a:pt x="915" y="0"/>
                  <a:pt x="2197" y="0"/>
                </a:cubicBezTo>
                <a:lnTo>
                  <a:pt x="19403" y="0"/>
                </a:lnTo>
                <a:cubicBezTo>
                  <a:pt x="20563" y="0"/>
                  <a:pt x="21600" y="5246"/>
                  <a:pt x="21600" y="11109"/>
                </a:cubicBezTo>
                <a:cubicBezTo>
                  <a:pt x="21600" y="16971"/>
                  <a:pt x="20563" y="21600"/>
                  <a:pt x="1940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8" name="Shape 3618"/>
          <p:cNvSpPr/>
          <p:nvPr/>
        </p:nvSpPr>
        <p:spPr>
          <a:xfrm>
            <a:off x="18238184" y="10286614"/>
            <a:ext cx="88370" cy="62917"/>
          </a:xfrm>
          <a:custGeom>
            <a:avLst/>
            <a:gdLst/>
            <a:ahLst/>
            <a:cxnLst>
              <a:cxn ang="0">
                <a:pos x="wd2" y="hd2"/>
              </a:cxn>
              <a:cxn ang="5400000">
                <a:pos x="wd2" y="hd2"/>
              </a:cxn>
              <a:cxn ang="10800000">
                <a:pos x="wd2" y="hd2"/>
              </a:cxn>
              <a:cxn ang="16200000">
                <a:pos x="wd2" y="hd2"/>
              </a:cxn>
            </a:cxnLst>
            <a:rect l="0" t="0" r="r" b="b"/>
            <a:pathLst>
              <a:path w="20811" h="20994" extrusionOk="0">
                <a:moveTo>
                  <a:pt x="2996" y="20994"/>
                </a:moveTo>
                <a:cubicBezTo>
                  <a:pt x="2321" y="20994"/>
                  <a:pt x="1730" y="20757"/>
                  <a:pt x="1224" y="20282"/>
                </a:cubicBezTo>
                <a:cubicBezTo>
                  <a:pt x="-42" y="18976"/>
                  <a:pt x="-379" y="16247"/>
                  <a:pt x="465" y="14467"/>
                </a:cubicBezTo>
                <a:lnTo>
                  <a:pt x="6371" y="1886"/>
                </a:lnTo>
                <a:cubicBezTo>
                  <a:pt x="7299" y="-13"/>
                  <a:pt x="9240" y="-606"/>
                  <a:pt x="10505" y="699"/>
                </a:cubicBezTo>
                <a:lnTo>
                  <a:pt x="19449" y="9007"/>
                </a:lnTo>
                <a:cubicBezTo>
                  <a:pt x="20883" y="10431"/>
                  <a:pt x="21221" y="13042"/>
                  <a:pt x="20293" y="15060"/>
                </a:cubicBezTo>
                <a:cubicBezTo>
                  <a:pt x="19449" y="16721"/>
                  <a:pt x="17424" y="17315"/>
                  <a:pt x="16243" y="16009"/>
                </a:cubicBezTo>
                <a:lnTo>
                  <a:pt x="9746" y="9957"/>
                </a:lnTo>
                <a:lnTo>
                  <a:pt x="5527" y="18976"/>
                </a:lnTo>
                <a:cubicBezTo>
                  <a:pt x="4768" y="20282"/>
                  <a:pt x="3924" y="20994"/>
                  <a:pt x="2996" y="2099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19" name="Shape 3619"/>
          <p:cNvSpPr/>
          <p:nvPr/>
        </p:nvSpPr>
        <p:spPr>
          <a:xfrm>
            <a:off x="18454120" y="10286614"/>
            <a:ext cx="88374" cy="62917"/>
          </a:xfrm>
          <a:custGeom>
            <a:avLst/>
            <a:gdLst/>
            <a:ahLst/>
            <a:cxnLst>
              <a:cxn ang="0">
                <a:pos x="wd2" y="hd2"/>
              </a:cxn>
              <a:cxn ang="5400000">
                <a:pos x="wd2" y="hd2"/>
              </a:cxn>
              <a:cxn ang="10800000">
                <a:pos x="wd2" y="hd2"/>
              </a:cxn>
              <a:cxn ang="16200000">
                <a:pos x="wd2" y="hd2"/>
              </a:cxn>
            </a:cxnLst>
            <a:rect l="0" t="0" r="r" b="b"/>
            <a:pathLst>
              <a:path w="20813" h="20994" extrusionOk="0">
                <a:moveTo>
                  <a:pt x="17837" y="20994"/>
                </a:moveTo>
                <a:cubicBezTo>
                  <a:pt x="16909" y="20994"/>
                  <a:pt x="15981" y="20282"/>
                  <a:pt x="15306" y="18976"/>
                </a:cubicBezTo>
                <a:lnTo>
                  <a:pt x="11003" y="9957"/>
                </a:lnTo>
                <a:lnTo>
                  <a:pt x="4590" y="16009"/>
                </a:lnTo>
                <a:cubicBezTo>
                  <a:pt x="3325" y="17315"/>
                  <a:pt x="1384" y="16721"/>
                  <a:pt x="456" y="15060"/>
                </a:cubicBezTo>
                <a:cubicBezTo>
                  <a:pt x="-388" y="13042"/>
                  <a:pt x="-50" y="10431"/>
                  <a:pt x="1384" y="9007"/>
                </a:cubicBezTo>
                <a:lnTo>
                  <a:pt x="10328" y="699"/>
                </a:lnTo>
                <a:cubicBezTo>
                  <a:pt x="11593" y="-606"/>
                  <a:pt x="13534" y="-13"/>
                  <a:pt x="14378" y="1886"/>
                </a:cubicBezTo>
                <a:lnTo>
                  <a:pt x="20284" y="14467"/>
                </a:lnTo>
                <a:cubicBezTo>
                  <a:pt x="21212" y="16247"/>
                  <a:pt x="20875" y="18976"/>
                  <a:pt x="19609" y="20282"/>
                </a:cubicBezTo>
                <a:cubicBezTo>
                  <a:pt x="19018" y="20757"/>
                  <a:pt x="18512" y="20994"/>
                  <a:pt x="17837" y="20994"/>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0" name="Shape 3620"/>
          <p:cNvSpPr/>
          <p:nvPr/>
        </p:nvSpPr>
        <p:spPr>
          <a:xfrm>
            <a:off x="19216061" y="8114686"/>
            <a:ext cx="228241" cy="26618"/>
          </a:xfrm>
          <a:custGeom>
            <a:avLst/>
            <a:gdLst/>
            <a:ahLst/>
            <a:cxnLst>
              <a:cxn ang="0">
                <a:pos x="wd2" y="hd2"/>
              </a:cxn>
              <a:cxn ang="5400000">
                <a:pos x="wd2" y="hd2"/>
              </a:cxn>
              <a:cxn ang="10800000">
                <a:pos x="wd2" y="hd2"/>
              </a:cxn>
              <a:cxn ang="16200000">
                <a:pos x="wd2" y="hd2"/>
              </a:cxn>
            </a:cxnLst>
            <a:rect l="0" t="0" r="r" b="b"/>
            <a:pathLst>
              <a:path w="21600" h="21600" extrusionOk="0">
                <a:moveTo>
                  <a:pt x="20443" y="21600"/>
                </a:moveTo>
                <a:lnTo>
                  <a:pt x="1225" y="21600"/>
                </a:lnTo>
                <a:cubicBezTo>
                  <a:pt x="578" y="21600"/>
                  <a:pt x="0" y="16500"/>
                  <a:pt x="0" y="10800"/>
                </a:cubicBezTo>
                <a:cubicBezTo>
                  <a:pt x="0" y="5100"/>
                  <a:pt x="578" y="0"/>
                  <a:pt x="1225" y="0"/>
                </a:cubicBezTo>
                <a:lnTo>
                  <a:pt x="20443" y="0"/>
                </a:lnTo>
                <a:cubicBezTo>
                  <a:pt x="21090" y="0"/>
                  <a:pt x="21600" y="5100"/>
                  <a:pt x="21600" y="10800"/>
                </a:cubicBezTo>
                <a:cubicBezTo>
                  <a:pt x="21600" y="16500"/>
                  <a:pt x="21090" y="21600"/>
                  <a:pt x="2044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1" name="Shape 3621"/>
          <p:cNvSpPr/>
          <p:nvPr/>
        </p:nvSpPr>
        <p:spPr>
          <a:xfrm>
            <a:off x="19254159" y="8114686"/>
            <a:ext cx="26619" cy="102826"/>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307"/>
                  <a:pt x="0" y="18862"/>
                </a:cubicBezTo>
                <a:lnTo>
                  <a:pt x="0" y="2738"/>
                </a:lnTo>
                <a:cubicBezTo>
                  <a:pt x="0" y="1293"/>
                  <a:pt x="5100" y="0"/>
                  <a:pt x="10800" y="0"/>
                </a:cubicBezTo>
                <a:cubicBezTo>
                  <a:pt x="16500" y="0"/>
                  <a:pt x="21600" y="1293"/>
                  <a:pt x="21600" y="2738"/>
                </a:cubicBezTo>
                <a:lnTo>
                  <a:pt x="21600" y="18862"/>
                </a:lnTo>
                <a:cubicBezTo>
                  <a:pt x="21600" y="20307"/>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2" name="Shape 3622"/>
          <p:cNvSpPr/>
          <p:nvPr/>
        </p:nvSpPr>
        <p:spPr>
          <a:xfrm>
            <a:off x="19381161" y="8114686"/>
            <a:ext cx="25043" cy="102826"/>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0307"/>
                  <a:pt x="0" y="18862"/>
                </a:cubicBezTo>
                <a:lnTo>
                  <a:pt x="0" y="2738"/>
                </a:lnTo>
                <a:cubicBezTo>
                  <a:pt x="0" y="1293"/>
                  <a:pt x="4629" y="0"/>
                  <a:pt x="11109" y="0"/>
                </a:cubicBezTo>
                <a:cubicBezTo>
                  <a:pt x="16971" y="0"/>
                  <a:pt x="21600" y="1293"/>
                  <a:pt x="21600" y="2738"/>
                </a:cubicBezTo>
                <a:lnTo>
                  <a:pt x="21600" y="18862"/>
                </a:lnTo>
                <a:cubicBezTo>
                  <a:pt x="21600" y="20307"/>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3" name="Shape 3623"/>
          <p:cNvSpPr/>
          <p:nvPr/>
        </p:nvSpPr>
        <p:spPr>
          <a:xfrm>
            <a:off x="19254159" y="8190886"/>
            <a:ext cx="152043" cy="885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8966" y="21600"/>
                  <a:pt x="0" y="16615"/>
                  <a:pt x="0" y="3148"/>
                </a:cubicBezTo>
                <a:cubicBezTo>
                  <a:pt x="0" y="1487"/>
                  <a:pt x="866" y="0"/>
                  <a:pt x="1834" y="0"/>
                </a:cubicBezTo>
                <a:cubicBezTo>
                  <a:pt x="2802" y="0"/>
                  <a:pt x="3668" y="1487"/>
                  <a:pt x="3668" y="3148"/>
                </a:cubicBezTo>
                <a:cubicBezTo>
                  <a:pt x="3668" y="12593"/>
                  <a:pt x="10800" y="15479"/>
                  <a:pt x="10902" y="15479"/>
                </a:cubicBezTo>
                <a:cubicBezTo>
                  <a:pt x="11666" y="15304"/>
                  <a:pt x="18034" y="11981"/>
                  <a:pt x="18034" y="3148"/>
                </a:cubicBezTo>
                <a:cubicBezTo>
                  <a:pt x="18034" y="1487"/>
                  <a:pt x="18798" y="0"/>
                  <a:pt x="19868" y="0"/>
                </a:cubicBezTo>
                <a:cubicBezTo>
                  <a:pt x="20836" y="0"/>
                  <a:pt x="21600" y="1487"/>
                  <a:pt x="21600" y="3148"/>
                </a:cubicBezTo>
                <a:cubicBezTo>
                  <a:pt x="21600" y="16615"/>
                  <a:pt x="12634"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4" name="Shape 3624"/>
          <p:cNvSpPr/>
          <p:nvPr/>
        </p:nvSpPr>
        <p:spPr>
          <a:xfrm>
            <a:off x="19216061" y="8394086"/>
            <a:ext cx="228241" cy="25043"/>
          </a:xfrm>
          <a:custGeom>
            <a:avLst/>
            <a:gdLst/>
            <a:ahLst/>
            <a:cxnLst>
              <a:cxn ang="0">
                <a:pos x="wd2" y="hd2"/>
              </a:cxn>
              <a:cxn ang="5400000">
                <a:pos x="wd2" y="hd2"/>
              </a:cxn>
              <a:cxn ang="10800000">
                <a:pos x="wd2" y="hd2"/>
              </a:cxn>
              <a:cxn ang="16200000">
                <a:pos x="wd2" y="hd2"/>
              </a:cxn>
            </a:cxnLst>
            <a:rect l="0" t="0" r="r" b="b"/>
            <a:pathLst>
              <a:path w="21600" h="21600" extrusionOk="0">
                <a:moveTo>
                  <a:pt x="20443" y="21600"/>
                </a:moveTo>
                <a:lnTo>
                  <a:pt x="1225" y="21600"/>
                </a:lnTo>
                <a:cubicBezTo>
                  <a:pt x="578" y="21600"/>
                  <a:pt x="0" y="16971"/>
                  <a:pt x="0" y="11109"/>
                </a:cubicBezTo>
                <a:cubicBezTo>
                  <a:pt x="0" y="5246"/>
                  <a:pt x="578" y="0"/>
                  <a:pt x="1225" y="0"/>
                </a:cubicBezTo>
                <a:lnTo>
                  <a:pt x="20443" y="0"/>
                </a:lnTo>
                <a:cubicBezTo>
                  <a:pt x="21090" y="0"/>
                  <a:pt x="21600" y="5246"/>
                  <a:pt x="21600" y="11109"/>
                </a:cubicBezTo>
                <a:cubicBezTo>
                  <a:pt x="21600" y="16971"/>
                  <a:pt x="21090" y="21600"/>
                  <a:pt x="2044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5" name="Shape 3625"/>
          <p:cNvSpPr/>
          <p:nvPr/>
        </p:nvSpPr>
        <p:spPr>
          <a:xfrm>
            <a:off x="19381161" y="8317886"/>
            <a:ext cx="25043" cy="101242"/>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0451"/>
                  <a:pt x="0" y="18996"/>
                </a:cubicBezTo>
                <a:lnTo>
                  <a:pt x="0" y="2757"/>
                </a:lnTo>
                <a:cubicBezTo>
                  <a:pt x="0" y="1302"/>
                  <a:pt x="4629" y="0"/>
                  <a:pt x="11109" y="0"/>
                </a:cubicBezTo>
                <a:cubicBezTo>
                  <a:pt x="16971" y="0"/>
                  <a:pt x="21600" y="1302"/>
                  <a:pt x="21600" y="2757"/>
                </a:cubicBezTo>
                <a:lnTo>
                  <a:pt x="21600" y="18996"/>
                </a:lnTo>
                <a:cubicBezTo>
                  <a:pt x="21600" y="20451"/>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6" name="Shape 3626"/>
          <p:cNvSpPr/>
          <p:nvPr/>
        </p:nvSpPr>
        <p:spPr>
          <a:xfrm>
            <a:off x="19254159" y="8317886"/>
            <a:ext cx="26619" cy="1012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451"/>
                  <a:pt x="0" y="18996"/>
                </a:cubicBezTo>
                <a:lnTo>
                  <a:pt x="0" y="2757"/>
                </a:lnTo>
                <a:cubicBezTo>
                  <a:pt x="0" y="1302"/>
                  <a:pt x="5100" y="0"/>
                  <a:pt x="10800" y="0"/>
                </a:cubicBezTo>
                <a:cubicBezTo>
                  <a:pt x="16500" y="0"/>
                  <a:pt x="21600" y="1302"/>
                  <a:pt x="21600" y="2757"/>
                </a:cubicBezTo>
                <a:lnTo>
                  <a:pt x="21600" y="18996"/>
                </a:lnTo>
                <a:cubicBezTo>
                  <a:pt x="21600" y="20451"/>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7" name="Shape 3627"/>
          <p:cNvSpPr/>
          <p:nvPr/>
        </p:nvSpPr>
        <p:spPr>
          <a:xfrm>
            <a:off x="19254159" y="8254386"/>
            <a:ext cx="152043" cy="88541"/>
          </a:xfrm>
          <a:custGeom>
            <a:avLst/>
            <a:gdLst/>
            <a:ahLst/>
            <a:cxnLst>
              <a:cxn ang="0">
                <a:pos x="wd2" y="hd2"/>
              </a:cxn>
              <a:cxn ang="5400000">
                <a:pos x="wd2" y="hd2"/>
              </a:cxn>
              <a:cxn ang="10800000">
                <a:pos x="wd2" y="hd2"/>
              </a:cxn>
              <a:cxn ang="16200000">
                <a:pos x="wd2" y="hd2"/>
              </a:cxn>
            </a:cxnLst>
            <a:rect l="0" t="0" r="r" b="b"/>
            <a:pathLst>
              <a:path w="21600" h="21600" extrusionOk="0">
                <a:moveTo>
                  <a:pt x="19868" y="21600"/>
                </a:moveTo>
                <a:cubicBezTo>
                  <a:pt x="18798" y="21600"/>
                  <a:pt x="18034" y="20283"/>
                  <a:pt x="18034" y="18615"/>
                </a:cubicBezTo>
                <a:cubicBezTo>
                  <a:pt x="18034" y="9659"/>
                  <a:pt x="11666" y="6322"/>
                  <a:pt x="10800" y="6146"/>
                </a:cubicBezTo>
                <a:cubicBezTo>
                  <a:pt x="10800" y="6146"/>
                  <a:pt x="3668" y="9132"/>
                  <a:pt x="3668" y="18615"/>
                </a:cubicBezTo>
                <a:cubicBezTo>
                  <a:pt x="3668" y="20283"/>
                  <a:pt x="2802" y="21600"/>
                  <a:pt x="1834" y="21600"/>
                </a:cubicBezTo>
                <a:cubicBezTo>
                  <a:pt x="866" y="21600"/>
                  <a:pt x="0" y="20283"/>
                  <a:pt x="0" y="18615"/>
                </a:cubicBezTo>
                <a:cubicBezTo>
                  <a:pt x="0" y="5093"/>
                  <a:pt x="8966" y="0"/>
                  <a:pt x="10800" y="0"/>
                </a:cubicBezTo>
                <a:cubicBezTo>
                  <a:pt x="12634" y="0"/>
                  <a:pt x="21600" y="5093"/>
                  <a:pt x="21600" y="18615"/>
                </a:cubicBezTo>
                <a:cubicBezTo>
                  <a:pt x="21600" y="20283"/>
                  <a:pt x="20836" y="21600"/>
                  <a:pt x="19868"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8" name="Shape 3628"/>
          <p:cNvSpPr/>
          <p:nvPr/>
        </p:nvSpPr>
        <p:spPr>
          <a:xfrm>
            <a:off x="21209961" y="10121286"/>
            <a:ext cx="75841" cy="75843"/>
          </a:xfrm>
          <a:custGeom>
            <a:avLst/>
            <a:gdLst/>
            <a:ahLst/>
            <a:cxnLst>
              <a:cxn ang="0">
                <a:pos x="wd2" y="hd2"/>
              </a:cxn>
              <a:cxn ang="5400000">
                <a:pos x="wd2" y="hd2"/>
              </a:cxn>
              <a:cxn ang="10800000">
                <a:pos x="wd2" y="hd2"/>
              </a:cxn>
              <a:cxn ang="16200000">
                <a:pos x="wd2" y="hd2"/>
              </a:cxn>
            </a:cxnLst>
            <a:rect l="0" t="0" r="r" b="b"/>
            <a:pathLst>
              <a:path w="21600" h="21600" extrusionOk="0">
                <a:moveTo>
                  <a:pt x="10851" y="7132"/>
                </a:moveTo>
                <a:cubicBezTo>
                  <a:pt x="8906" y="7132"/>
                  <a:pt x="7166" y="8864"/>
                  <a:pt x="7166" y="10800"/>
                </a:cubicBezTo>
                <a:cubicBezTo>
                  <a:pt x="7166" y="12736"/>
                  <a:pt x="8906" y="14264"/>
                  <a:pt x="10851" y="14264"/>
                </a:cubicBezTo>
                <a:cubicBezTo>
                  <a:pt x="12796" y="14264"/>
                  <a:pt x="14536" y="12736"/>
                  <a:pt x="14536" y="10800"/>
                </a:cubicBezTo>
                <a:cubicBezTo>
                  <a:pt x="14536" y="8864"/>
                  <a:pt x="12796" y="7132"/>
                  <a:pt x="10851" y="7132"/>
                </a:cubicBezTo>
                <a:close/>
                <a:moveTo>
                  <a:pt x="10851" y="21600"/>
                </a:moveTo>
                <a:cubicBezTo>
                  <a:pt x="4709" y="21600"/>
                  <a:pt x="0" y="16608"/>
                  <a:pt x="0" y="10800"/>
                </a:cubicBezTo>
                <a:cubicBezTo>
                  <a:pt x="0" y="4789"/>
                  <a:pt x="4709" y="0"/>
                  <a:pt x="10851" y="0"/>
                </a:cubicBezTo>
                <a:cubicBezTo>
                  <a:pt x="16891" y="0"/>
                  <a:pt x="21600" y="4789"/>
                  <a:pt x="21600" y="10800"/>
                </a:cubicBezTo>
                <a:cubicBezTo>
                  <a:pt x="21600" y="16608"/>
                  <a:pt x="16891" y="21600"/>
                  <a:pt x="10851"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29" name="Shape 3629"/>
          <p:cNvSpPr/>
          <p:nvPr/>
        </p:nvSpPr>
        <p:spPr>
          <a:xfrm>
            <a:off x="21157573" y="10172086"/>
            <a:ext cx="50446" cy="50445"/>
          </a:xfrm>
          <a:custGeom>
            <a:avLst/>
            <a:gdLst/>
            <a:ahLst/>
            <a:cxnLst>
              <a:cxn ang="0">
                <a:pos x="wd2" y="hd2"/>
              </a:cxn>
              <a:cxn ang="5400000">
                <a:pos x="wd2" y="hd2"/>
              </a:cxn>
              <a:cxn ang="10800000">
                <a:pos x="wd2" y="hd2"/>
              </a:cxn>
              <a:cxn ang="16200000">
                <a:pos x="wd2" y="hd2"/>
              </a:cxn>
            </a:cxnLst>
            <a:rect l="0" t="0" r="r" b="b"/>
            <a:pathLst>
              <a:path w="21600" h="21600" extrusionOk="0">
                <a:moveTo>
                  <a:pt x="10952" y="21600"/>
                </a:moveTo>
                <a:cubicBezTo>
                  <a:pt x="4868" y="21600"/>
                  <a:pt x="0" y="16732"/>
                  <a:pt x="0" y="10952"/>
                </a:cubicBezTo>
                <a:cubicBezTo>
                  <a:pt x="0" y="4868"/>
                  <a:pt x="4868" y="0"/>
                  <a:pt x="10952" y="0"/>
                </a:cubicBezTo>
                <a:cubicBezTo>
                  <a:pt x="16732" y="0"/>
                  <a:pt x="21600" y="4868"/>
                  <a:pt x="21600" y="10952"/>
                </a:cubicBezTo>
                <a:cubicBezTo>
                  <a:pt x="21600" y="16732"/>
                  <a:pt x="16732" y="21600"/>
                  <a:pt x="109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0" name="Shape 3630"/>
          <p:cNvSpPr/>
          <p:nvPr/>
        </p:nvSpPr>
        <p:spPr>
          <a:xfrm>
            <a:off x="21107401" y="10235586"/>
            <a:ext cx="190042" cy="190141"/>
          </a:xfrm>
          <a:custGeom>
            <a:avLst/>
            <a:gdLst/>
            <a:ahLst/>
            <a:cxnLst>
              <a:cxn ang="0">
                <a:pos x="wd2" y="hd2"/>
              </a:cxn>
              <a:cxn ang="5400000">
                <a:pos x="wd2" y="hd2"/>
              </a:cxn>
              <a:cxn ang="10800000">
                <a:pos x="wd2" y="hd2"/>
              </a:cxn>
              <a:cxn ang="16200000">
                <a:pos x="wd2" y="hd2"/>
              </a:cxn>
            </a:cxnLst>
            <a:rect l="0" t="0" r="r" b="b"/>
            <a:pathLst>
              <a:path w="21410" h="21600" extrusionOk="0">
                <a:moveTo>
                  <a:pt x="19951" y="21600"/>
                </a:moveTo>
                <a:lnTo>
                  <a:pt x="1385" y="21600"/>
                </a:lnTo>
                <a:cubicBezTo>
                  <a:pt x="859" y="21600"/>
                  <a:pt x="455" y="21273"/>
                  <a:pt x="212" y="20824"/>
                </a:cubicBezTo>
                <a:cubicBezTo>
                  <a:pt x="-71" y="20293"/>
                  <a:pt x="-71" y="19803"/>
                  <a:pt x="212" y="19354"/>
                </a:cubicBezTo>
                <a:lnTo>
                  <a:pt x="5673" y="11065"/>
                </a:lnTo>
                <a:lnTo>
                  <a:pt x="5673" y="2858"/>
                </a:lnTo>
                <a:lnTo>
                  <a:pt x="4298" y="2858"/>
                </a:lnTo>
                <a:cubicBezTo>
                  <a:pt x="3448" y="2858"/>
                  <a:pt x="2841" y="2246"/>
                  <a:pt x="2841" y="1388"/>
                </a:cubicBezTo>
                <a:cubicBezTo>
                  <a:pt x="2841" y="612"/>
                  <a:pt x="3448" y="0"/>
                  <a:pt x="4298" y="0"/>
                </a:cubicBezTo>
                <a:lnTo>
                  <a:pt x="7129" y="0"/>
                </a:lnTo>
                <a:cubicBezTo>
                  <a:pt x="7898" y="0"/>
                  <a:pt x="8585" y="612"/>
                  <a:pt x="8585" y="1388"/>
                </a:cubicBezTo>
                <a:lnTo>
                  <a:pt x="8585" y="11474"/>
                </a:lnTo>
                <a:cubicBezTo>
                  <a:pt x="8585" y="11760"/>
                  <a:pt x="8504" y="12086"/>
                  <a:pt x="8342" y="12250"/>
                </a:cubicBezTo>
                <a:lnTo>
                  <a:pt x="4055" y="18660"/>
                </a:lnTo>
                <a:lnTo>
                  <a:pt x="17322" y="18660"/>
                </a:lnTo>
                <a:lnTo>
                  <a:pt x="13035" y="12250"/>
                </a:lnTo>
                <a:cubicBezTo>
                  <a:pt x="12954" y="12086"/>
                  <a:pt x="12873" y="11760"/>
                  <a:pt x="12873" y="11474"/>
                </a:cubicBezTo>
                <a:lnTo>
                  <a:pt x="12873" y="1388"/>
                </a:lnTo>
                <a:cubicBezTo>
                  <a:pt x="12873" y="612"/>
                  <a:pt x="13480" y="0"/>
                  <a:pt x="14248" y="0"/>
                </a:cubicBezTo>
                <a:lnTo>
                  <a:pt x="17160" y="0"/>
                </a:lnTo>
                <a:cubicBezTo>
                  <a:pt x="17929" y="0"/>
                  <a:pt x="18495" y="612"/>
                  <a:pt x="18495" y="1388"/>
                </a:cubicBezTo>
                <a:cubicBezTo>
                  <a:pt x="18495" y="2246"/>
                  <a:pt x="17929" y="2858"/>
                  <a:pt x="17160" y="2858"/>
                </a:cubicBezTo>
                <a:lnTo>
                  <a:pt x="15704" y="2858"/>
                </a:lnTo>
                <a:lnTo>
                  <a:pt x="15704" y="11065"/>
                </a:lnTo>
                <a:lnTo>
                  <a:pt x="21165" y="19354"/>
                </a:lnTo>
                <a:cubicBezTo>
                  <a:pt x="21408" y="19803"/>
                  <a:pt x="21529" y="20293"/>
                  <a:pt x="21246" y="20824"/>
                </a:cubicBezTo>
                <a:cubicBezTo>
                  <a:pt x="21003" y="21273"/>
                  <a:pt x="20477" y="21600"/>
                  <a:pt x="1995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1" name="Shape 3631"/>
          <p:cNvSpPr/>
          <p:nvPr/>
        </p:nvSpPr>
        <p:spPr>
          <a:xfrm>
            <a:off x="18238161" y="8140624"/>
            <a:ext cx="291741" cy="176905"/>
          </a:xfrm>
          <a:custGeom>
            <a:avLst/>
            <a:gdLst/>
            <a:ahLst/>
            <a:cxnLst>
              <a:cxn ang="0">
                <a:pos x="wd2" y="hd2"/>
              </a:cxn>
              <a:cxn ang="5400000">
                <a:pos x="wd2" y="hd2"/>
              </a:cxn>
              <a:cxn ang="10800000">
                <a:pos x="wd2" y="hd2"/>
              </a:cxn>
              <a:cxn ang="16200000">
                <a:pos x="wd2" y="hd2"/>
              </a:cxn>
            </a:cxnLst>
            <a:rect l="0" t="0" r="r" b="b"/>
            <a:pathLst>
              <a:path w="21600" h="21535" extrusionOk="0">
                <a:moveTo>
                  <a:pt x="2823" y="10713"/>
                </a:moveTo>
                <a:lnTo>
                  <a:pt x="10813" y="18219"/>
                </a:lnTo>
                <a:lnTo>
                  <a:pt x="18777" y="10713"/>
                </a:lnTo>
                <a:lnTo>
                  <a:pt x="10813" y="3339"/>
                </a:lnTo>
                <a:lnTo>
                  <a:pt x="2823" y="10713"/>
                </a:lnTo>
                <a:close/>
                <a:moveTo>
                  <a:pt x="10813" y="21535"/>
                </a:moveTo>
                <a:cubicBezTo>
                  <a:pt x="10654" y="21535"/>
                  <a:pt x="10494" y="21448"/>
                  <a:pt x="10307" y="21360"/>
                </a:cubicBezTo>
                <a:lnTo>
                  <a:pt x="453" y="12110"/>
                </a:lnTo>
                <a:cubicBezTo>
                  <a:pt x="160" y="11848"/>
                  <a:pt x="0" y="11280"/>
                  <a:pt x="0" y="10713"/>
                </a:cubicBezTo>
                <a:cubicBezTo>
                  <a:pt x="0" y="10190"/>
                  <a:pt x="160" y="9710"/>
                  <a:pt x="453" y="9448"/>
                </a:cubicBezTo>
                <a:lnTo>
                  <a:pt x="10307" y="197"/>
                </a:lnTo>
                <a:cubicBezTo>
                  <a:pt x="10654" y="-65"/>
                  <a:pt x="11000" y="-65"/>
                  <a:pt x="11266" y="197"/>
                </a:cubicBezTo>
                <a:lnTo>
                  <a:pt x="21147" y="9448"/>
                </a:lnTo>
                <a:cubicBezTo>
                  <a:pt x="21414" y="9710"/>
                  <a:pt x="21600" y="10190"/>
                  <a:pt x="21600" y="10713"/>
                </a:cubicBezTo>
                <a:cubicBezTo>
                  <a:pt x="21600" y="11280"/>
                  <a:pt x="21414" y="11848"/>
                  <a:pt x="21147" y="12110"/>
                </a:cubicBezTo>
                <a:lnTo>
                  <a:pt x="11266" y="21360"/>
                </a:lnTo>
                <a:cubicBezTo>
                  <a:pt x="11106" y="21448"/>
                  <a:pt x="11000" y="21535"/>
                  <a:pt x="10813" y="2153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2" name="Shape 3632"/>
          <p:cNvSpPr/>
          <p:nvPr/>
        </p:nvSpPr>
        <p:spPr>
          <a:xfrm>
            <a:off x="18504861" y="8221048"/>
            <a:ext cx="25043" cy="113943"/>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0581"/>
                  <a:pt x="0" y="19291"/>
                </a:cubicBezTo>
                <a:lnTo>
                  <a:pt x="0" y="2445"/>
                </a:lnTo>
                <a:cubicBezTo>
                  <a:pt x="0" y="1155"/>
                  <a:pt x="4629" y="0"/>
                  <a:pt x="11109" y="0"/>
                </a:cubicBezTo>
                <a:cubicBezTo>
                  <a:pt x="16971" y="0"/>
                  <a:pt x="21600" y="1155"/>
                  <a:pt x="21600" y="2445"/>
                </a:cubicBezTo>
                <a:lnTo>
                  <a:pt x="21600" y="19291"/>
                </a:lnTo>
                <a:cubicBezTo>
                  <a:pt x="21600" y="20581"/>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3" name="Shape 3633"/>
          <p:cNvSpPr/>
          <p:nvPr/>
        </p:nvSpPr>
        <p:spPr>
          <a:xfrm>
            <a:off x="18492161" y="8317886"/>
            <a:ext cx="50445" cy="50445"/>
          </a:xfrm>
          <a:custGeom>
            <a:avLst/>
            <a:gdLst/>
            <a:ahLst/>
            <a:cxnLst>
              <a:cxn ang="0">
                <a:pos x="wd2" y="hd2"/>
              </a:cxn>
              <a:cxn ang="5400000">
                <a:pos x="wd2" y="hd2"/>
              </a:cxn>
              <a:cxn ang="10800000">
                <a:pos x="wd2" y="hd2"/>
              </a:cxn>
              <a:cxn ang="16200000">
                <a:pos x="wd2" y="hd2"/>
              </a:cxn>
            </a:cxnLst>
            <a:rect l="0" t="0" r="r" b="b"/>
            <a:pathLst>
              <a:path w="21600" h="21600" extrusionOk="0">
                <a:moveTo>
                  <a:pt x="10952" y="21600"/>
                </a:moveTo>
                <a:cubicBezTo>
                  <a:pt x="4868" y="21600"/>
                  <a:pt x="0" y="16732"/>
                  <a:pt x="0" y="10648"/>
                </a:cubicBezTo>
                <a:cubicBezTo>
                  <a:pt x="0" y="4868"/>
                  <a:pt x="4868" y="0"/>
                  <a:pt x="10952" y="0"/>
                </a:cubicBezTo>
                <a:cubicBezTo>
                  <a:pt x="16732" y="0"/>
                  <a:pt x="21600" y="4868"/>
                  <a:pt x="21600" y="10648"/>
                </a:cubicBezTo>
                <a:cubicBezTo>
                  <a:pt x="21600" y="16732"/>
                  <a:pt x="16732" y="21600"/>
                  <a:pt x="109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4" name="Shape 3634"/>
          <p:cNvSpPr/>
          <p:nvPr/>
        </p:nvSpPr>
        <p:spPr>
          <a:xfrm>
            <a:off x="18288962" y="8254386"/>
            <a:ext cx="25043" cy="113942"/>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445"/>
                  <a:pt x="0" y="19155"/>
                </a:cubicBezTo>
                <a:lnTo>
                  <a:pt x="0" y="2309"/>
                </a:lnTo>
                <a:cubicBezTo>
                  <a:pt x="0" y="1019"/>
                  <a:pt x="4629" y="0"/>
                  <a:pt x="10491" y="0"/>
                </a:cubicBezTo>
                <a:cubicBezTo>
                  <a:pt x="16971" y="0"/>
                  <a:pt x="21600" y="1019"/>
                  <a:pt x="21600" y="2309"/>
                </a:cubicBezTo>
                <a:lnTo>
                  <a:pt x="21600" y="19155"/>
                </a:lnTo>
                <a:cubicBezTo>
                  <a:pt x="21600" y="20445"/>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5" name="Shape 3635"/>
          <p:cNvSpPr/>
          <p:nvPr/>
        </p:nvSpPr>
        <p:spPr>
          <a:xfrm>
            <a:off x="18454061" y="8254386"/>
            <a:ext cx="26618" cy="1139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0445"/>
                  <a:pt x="0" y="19155"/>
                </a:cubicBezTo>
                <a:lnTo>
                  <a:pt x="0" y="2309"/>
                </a:lnTo>
                <a:cubicBezTo>
                  <a:pt x="0" y="1019"/>
                  <a:pt x="5100" y="0"/>
                  <a:pt x="10800" y="0"/>
                </a:cubicBezTo>
                <a:cubicBezTo>
                  <a:pt x="16500" y="0"/>
                  <a:pt x="21600" y="1019"/>
                  <a:pt x="21600" y="2309"/>
                </a:cubicBezTo>
                <a:lnTo>
                  <a:pt x="21600" y="19155"/>
                </a:lnTo>
                <a:cubicBezTo>
                  <a:pt x="21600" y="20445"/>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6" name="Shape 3636"/>
          <p:cNvSpPr/>
          <p:nvPr/>
        </p:nvSpPr>
        <p:spPr>
          <a:xfrm>
            <a:off x="18288750" y="8343466"/>
            <a:ext cx="190080" cy="50265"/>
          </a:xfrm>
          <a:custGeom>
            <a:avLst/>
            <a:gdLst/>
            <a:ahLst/>
            <a:cxnLst>
              <a:cxn ang="0">
                <a:pos x="wd2" y="hd2"/>
              </a:cxn>
              <a:cxn ang="5400000">
                <a:pos x="wd2" y="hd2"/>
              </a:cxn>
              <a:cxn ang="10800000">
                <a:pos x="wd2" y="hd2"/>
              </a:cxn>
              <a:cxn ang="16200000">
                <a:pos x="wd2" y="hd2"/>
              </a:cxn>
            </a:cxnLst>
            <a:rect l="0" t="0" r="r" b="b"/>
            <a:pathLst>
              <a:path w="21238" h="20866" extrusionOk="0">
                <a:moveTo>
                  <a:pt x="10626" y="20866"/>
                </a:moveTo>
                <a:cubicBezTo>
                  <a:pt x="4673" y="20866"/>
                  <a:pt x="691" y="9918"/>
                  <a:pt x="530" y="9178"/>
                </a:cubicBezTo>
                <a:cubicBezTo>
                  <a:pt x="-74" y="7699"/>
                  <a:pt x="-154" y="4296"/>
                  <a:pt x="248" y="2077"/>
                </a:cubicBezTo>
                <a:cubicBezTo>
                  <a:pt x="771" y="-142"/>
                  <a:pt x="1616" y="-734"/>
                  <a:pt x="2219" y="1041"/>
                </a:cubicBezTo>
                <a:cubicBezTo>
                  <a:pt x="2300" y="1041"/>
                  <a:pt x="5719" y="10510"/>
                  <a:pt x="10626" y="10510"/>
                </a:cubicBezTo>
                <a:cubicBezTo>
                  <a:pt x="15573" y="10510"/>
                  <a:pt x="18912" y="1041"/>
                  <a:pt x="18992" y="1041"/>
                </a:cubicBezTo>
                <a:cubicBezTo>
                  <a:pt x="19596" y="-734"/>
                  <a:pt x="20521" y="-142"/>
                  <a:pt x="20923" y="2077"/>
                </a:cubicBezTo>
                <a:cubicBezTo>
                  <a:pt x="21446" y="4296"/>
                  <a:pt x="21285" y="7699"/>
                  <a:pt x="20682" y="9178"/>
                </a:cubicBezTo>
                <a:cubicBezTo>
                  <a:pt x="20521" y="9918"/>
                  <a:pt x="16499" y="20866"/>
                  <a:pt x="10626" y="2086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7" name="Shape 3637"/>
          <p:cNvSpPr/>
          <p:nvPr/>
        </p:nvSpPr>
        <p:spPr>
          <a:xfrm>
            <a:off x="20117761" y="8165486"/>
            <a:ext cx="304440" cy="202842"/>
          </a:xfrm>
          <a:custGeom>
            <a:avLst/>
            <a:gdLst/>
            <a:ahLst/>
            <a:cxnLst>
              <a:cxn ang="0">
                <a:pos x="wd2" y="hd2"/>
              </a:cxn>
              <a:cxn ang="5400000">
                <a:pos x="wd2" y="hd2"/>
              </a:cxn>
              <a:cxn ang="10800000">
                <a:pos x="wd2" y="hd2"/>
              </a:cxn>
              <a:cxn ang="16200000">
                <a:pos x="wd2" y="hd2"/>
              </a:cxn>
            </a:cxnLst>
            <a:rect l="0" t="0" r="r" b="b"/>
            <a:pathLst>
              <a:path w="21600" h="21600" extrusionOk="0">
                <a:moveTo>
                  <a:pt x="2710" y="2676"/>
                </a:moveTo>
                <a:cubicBezTo>
                  <a:pt x="2147" y="2676"/>
                  <a:pt x="1789" y="3326"/>
                  <a:pt x="1789" y="4052"/>
                </a:cubicBezTo>
                <a:lnTo>
                  <a:pt x="1789" y="17548"/>
                </a:lnTo>
                <a:cubicBezTo>
                  <a:pt x="1789" y="18274"/>
                  <a:pt x="2147" y="18847"/>
                  <a:pt x="2710" y="18847"/>
                </a:cubicBezTo>
                <a:lnTo>
                  <a:pt x="18890" y="18847"/>
                </a:lnTo>
                <a:cubicBezTo>
                  <a:pt x="19402" y="18847"/>
                  <a:pt x="19760" y="18274"/>
                  <a:pt x="19760" y="17548"/>
                </a:cubicBezTo>
                <a:lnTo>
                  <a:pt x="19760" y="4052"/>
                </a:lnTo>
                <a:cubicBezTo>
                  <a:pt x="19760" y="3326"/>
                  <a:pt x="19402" y="2676"/>
                  <a:pt x="18890" y="2676"/>
                </a:cubicBezTo>
                <a:lnTo>
                  <a:pt x="2710" y="2676"/>
                </a:lnTo>
                <a:close/>
                <a:moveTo>
                  <a:pt x="18890" y="21600"/>
                </a:moveTo>
                <a:lnTo>
                  <a:pt x="2710" y="21600"/>
                </a:lnTo>
                <a:cubicBezTo>
                  <a:pt x="1176" y="21600"/>
                  <a:pt x="0" y="19727"/>
                  <a:pt x="0" y="17548"/>
                </a:cubicBezTo>
                <a:lnTo>
                  <a:pt x="0" y="4052"/>
                </a:lnTo>
                <a:cubicBezTo>
                  <a:pt x="0" y="1759"/>
                  <a:pt x="1176" y="0"/>
                  <a:pt x="2710" y="0"/>
                </a:cubicBezTo>
                <a:lnTo>
                  <a:pt x="18890" y="0"/>
                </a:lnTo>
                <a:cubicBezTo>
                  <a:pt x="20373" y="0"/>
                  <a:pt x="21600" y="1759"/>
                  <a:pt x="21600" y="4052"/>
                </a:cubicBezTo>
                <a:lnTo>
                  <a:pt x="21600" y="17548"/>
                </a:lnTo>
                <a:cubicBezTo>
                  <a:pt x="21600" y="19727"/>
                  <a:pt x="20373" y="21600"/>
                  <a:pt x="1889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8" name="Shape 3638"/>
          <p:cNvSpPr/>
          <p:nvPr/>
        </p:nvSpPr>
        <p:spPr>
          <a:xfrm>
            <a:off x="20117761" y="8216286"/>
            <a:ext cx="304440" cy="25038"/>
          </a:xfrm>
          <a:custGeom>
            <a:avLst/>
            <a:gdLst/>
            <a:ahLst/>
            <a:cxnLst>
              <a:cxn ang="0">
                <a:pos x="wd2" y="hd2"/>
              </a:cxn>
              <a:cxn ang="5400000">
                <a:pos x="wd2" y="hd2"/>
              </a:cxn>
              <a:cxn ang="10800000">
                <a:pos x="wd2" y="hd2"/>
              </a:cxn>
              <a:cxn ang="16200000">
                <a:pos x="wd2" y="hd2"/>
              </a:cxn>
            </a:cxnLst>
            <a:rect l="0" t="0" r="r" b="b"/>
            <a:pathLst>
              <a:path w="21600" h="21600" extrusionOk="0">
                <a:moveTo>
                  <a:pt x="20680" y="21600"/>
                </a:moveTo>
                <a:lnTo>
                  <a:pt x="869" y="21600"/>
                </a:lnTo>
                <a:cubicBezTo>
                  <a:pt x="358" y="21600"/>
                  <a:pt x="0" y="17217"/>
                  <a:pt x="0" y="10330"/>
                </a:cubicBezTo>
                <a:cubicBezTo>
                  <a:pt x="0" y="4383"/>
                  <a:pt x="358" y="0"/>
                  <a:pt x="869" y="0"/>
                </a:cubicBezTo>
                <a:lnTo>
                  <a:pt x="20680" y="0"/>
                </a:lnTo>
                <a:cubicBezTo>
                  <a:pt x="21165" y="0"/>
                  <a:pt x="21600" y="4383"/>
                  <a:pt x="21600" y="10330"/>
                </a:cubicBezTo>
                <a:cubicBezTo>
                  <a:pt x="21600" y="17217"/>
                  <a:pt x="21165" y="21600"/>
                  <a:pt x="2068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39" name="Shape 3639"/>
          <p:cNvSpPr/>
          <p:nvPr/>
        </p:nvSpPr>
        <p:spPr>
          <a:xfrm>
            <a:off x="20117761" y="8228986"/>
            <a:ext cx="304440" cy="26619"/>
          </a:xfrm>
          <a:custGeom>
            <a:avLst/>
            <a:gdLst/>
            <a:ahLst/>
            <a:cxnLst>
              <a:cxn ang="0">
                <a:pos x="wd2" y="hd2"/>
              </a:cxn>
              <a:cxn ang="5400000">
                <a:pos x="wd2" y="hd2"/>
              </a:cxn>
              <a:cxn ang="10800000">
                <a:pos x="wd2" y="hd2"/>
              </a:cxn>
              <a:cxn ang="16200000">
                <a:pos x="wd2" y="hd2"/>
              </a:cxn>
            </a:cxnLst>
            <a:rect l="0" t="0" r="r" b="b"/>
            <a:pathLst>
              <a:path w="21600" h="21600" extrusionOk="0">
                <a:moveTo>
                  <a:pt x="20680" y="21600"/>
                </a:moveTo>
                <a:lnTo>
                  <a:pt x="869" y="21600"/>
                </a:lnTo>
                <a:cubicBezTo>
                  <a:pt x="358" y="21600"/>
                  <a:pt x="0" y="16500"/>
                  <a:pt x="0" y="10800"/>
                </a:cubicBezTo>
                <a:cubicBezTo>
                  <a:pt x="0" y="5100"/>
                  <a:pt x="358" y="0"/>
                  <a:pt x="869" y="0"/>
                </a:cubicBezTo>
                <a:lnTo>
                  <a:pt x="20680" y="0"/>
                </a:lnTo>
                <a:cubicBezTo>
                  <a:pt x="21165" y="0"/>
                  <a:pt x="21600" y="5100"/>
                  <a:pt x="21600" y="10800"/>
                </a:cubicBezTo>
                <a:cubicBezTo>
                  <a:pt x="21600" y="16500"/>
                  <a:pt x="21165" y="21600"/>
                  <a:pt x="2068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0" name="Shape 3640"/>
          <p:cNvSpPr/>
          <p:nvPr/>
        </p:nvSpPr>
        <p:spPr>
          <a:xfrm>
            <a:off x="21081373" y="4227775"/>
            <a:ext cx="255228" cy="305152"/>
          </a:xfrm>
          <a:custGeom>
            <a:avLst/>
            <a:gdLst/>
            <a:ahLst/>
            <a:cxnLst>
              <a:cxn ang="0">
                <a:pos x="wd2" y="hd2"/>
              </a:cxn>
              <a:cxn ang="5400000">
                <a:pos x="wd2" y="hd2"/>
              </a:cxn>
              <a:cxn ang="10800000">
                <a:pos x="wd2" y="hd2"/>
              </a:cxn>
              <a:cxn ang="16200000">
                <a:pos x="wd2" y="hd2"/>
              </a:cxn>
            </a:cxnLst>
            <a:rect l="0" t="0" r="r" b="b"/>
            <a:pathLst>
              <a:path w="21600" h="21538" extrusionOk="0">
                <a:moveTo>
                  <a:pt x="2658" y="10216"/>
                </a:moveTo>
                <a:cubicBezTo>
                  <a:pt x="2414" y="10929"/>
                  <a:pt x="2200" y="11718"/>
                  <a:pt x="2200" y="12583"/>
                </a:cubicBezTo>
                <a:cubicBezTo>
                  <a:pt x="2200" y="16475"/>
                  <a:pt x="6141" y="19757"/>
                  <a:pt x="10815" y="19757"/>
                </a:cubicBezTo>
                <a:cubicBezTo>
                  <a:pt x="15459" y="19757"/>
                  <a:pt x="19400" y="16475"/>
                  <a:pt x="19400" y="12583"/>
                </a:cubicBezTo>
                <a:cubicBezTo>
                  <a:pt x="19400" y="10216"/>
                  <a:pt x="18942" y="9199"/>
                  <a:pt x="18453" y="7901"/>
                </a:cubicBezTo>
                <a:cubicBezTo>
                  <a:pt x="18239" y="7418"/>
                  <a:pt x="17995" y="6884"/>
                  <a:pt x="17781" y="6222"/>
                </a:cubicBezTo>
                <a:cubicBezTo>
                  <a:pt x="16834" y="7316"/>
                  <a:pt x="16315" y="8614"/>
                  <a:pt x="16162" y="9199"/>
                </a:cubicBezTo>
                <a:cubicBezTo>
                  <a:pt x="16101" y="9453"/>
                  <a:pt x="15856" y="9682"/>
                  <a:pt x="15520" y="9784"/>
                </a:cubicBezTo>
                <a:cubicBezTo>
                  <a:pt x="15276" y="9886"/>
                  <a:pt x="14879" y="9886"/>
                  <a:pt x="14573" y="9784"/>
                </a:cubicBezTo>
                <a:cubicBezTo>
                  <a:pt x="11274" y="8181"/>
                  <a:pt x="11121" y="4670"/>
                  <a:pt x="11518" y="2508"/>
                </a:cubicBezTo>
                <a:cubicBezTo>
                  <a:pt x="6538" y="5255"/>
                  <a:pt x="7577" y="11463"/>
                  <a:pt x="7577" y="11565"/>
                </a:cubicBezTo>
                <a:cubicBezTo>
                  <a:pt x="7638" y="11845"/>
                  <a:pt x="7455" y="12150"/>
                  <a:pt x="7180" y="12379"/>
                </a:cubicBezTo>
                <a:cubicBezTo>
                  <a:pt x="6874" y="12583"/>
                  <a:pt x="6477" y="12633"/>
                  <a:pt x="6141" y="12532"/>
                </a:cubicBezTo>
                <a:cubicBezTo>
                  <a:pt x="4399" y="11997"/>
                  <a:pt x="3361" y="11081"/>
                  <a:pt x="2658" y="10216"/>
                </a:cubicBezTo>
                <a:close/>
                <a:moveTo>
                  <a:pt x="10815" y="21538"/>
                </a:moveTo>
                <a:cubicBezTo>
                  <a:pt x="4980" y="21538"/>
                  <a:pt x="0" y="17442"/>
                  <a:pt x="0" y="12583"/>
                </a:cubicBezTo>
                <a:cubicBezTo>
                  <a:pt x="0" y="9835"/>
                  <a:pt x="1741" y="7698"/>
                  <a:pt x="1833" y="7571"/>
                </a:cubicBezTo>
                <a:cubicBezTo>
                  <a:pt x="2078" y="7265"/>
                  <a:pt x="2536" y="7138"/>
                  <a:pt x="2994" y="7214"/>
                </a:cubicBezTo>
                <a:cubicBezTo>
                  <a:pt x="3361" y="7265"/>
                  <a:pt x="3697" y="7571"/>
                  <a:pt x="3819" y="7901"/>
                </a:cubicBezTo>
                <a:cubicBezTo>
                  <a:pt x="3819" y="7952"/>
                  <a:pt x="4094" y="9148"/>
                  <a:pt x="5316" y="10064"/>
                </a:cubicBezTo>
                <a:cubicBezTo>
                  <a:pt x="5377" y="7316"/>
                  <a:pt x="6294" y="1922"/>
                  <a:pt x="12618" y="40"/>
                </a:cubicBezTo>
                <a:cubicBezTo>
                  <a:pt x="13015" y="-62"/>
                  <a:pt x="13382" y="40"/>
                  <a:pt x="13718" y="243"/>
                </a:cubicBezTo>
                <a:cubicBezTo>
                  <a:pt x="13962" y="472"/>
                  <a:pt x="14115" y="854"/>
                  <a:pt x="13962" y="1159"/>
                </a:cubicBezTo>
                <a:cubicBezTo>
                  <a:pt x="13962" y="1236"/>
                  <a:pt x="12618" y="5255"/>
                  <a:pt x="14573" y="7418"/>
                </a:cubicBezTo>
                <a:cubicBezTo>
                  <a:pt x="15154" y="6298"/>
                  <a:pt x="16101" y="4670"/>
                  <a:pt x="17720" y="3754"/>
                </a:cubicBezTo>
                <a:cubicBezTo>
                  <a:pt x="18056" y="3602"/>
                  <a:pt x="18453" y="3551"/>
                  <a:pt x="18759" y="3652"/>
                </a:cubicBezTo>
                <a:cubicBezTo>
                  <a:pt x="19095" y="3754"/>
                  <a:pt x="19339" y="4034"/>
                  <a:pt x="19400" y="4289"/>
                </a:cubicBezTo>
                <a:cubicBezTo>
                  <a:pt x="19736" y="5637"/>
                  <a:pt x="20134" y="6451"/>
                  <a:pt x="20439" y="7316"/>
                </a:cubicBezTo>
                <a:cubicBezTo>
                  <a:pt x="21081" y="8715"/>
                  <a:pt x="21600" y="9886"/>
                  <a:pt x="21600" y="12583"/>
                </a:cubicBezTo>
                <a:cubicBezTo>
                  <a:pt x="21600" y="17442"/>
                  <a:pt x="16620" y="21538"/>
                  <a:pt x="10815" y="21538"/>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1" name="Shape 3641"/>
          <p:cNvSpPr/>
          <p:nvPr/>
        </p:nvSpPr>
        <p:spPr>
          <a:xfrm>
            <a:off x="22008473" y="4291986"/>
            <a:ext cx="63142" cy="25043"/>
          </a:xfrm>
          <a:custGeom>
            <a:avLst/>
            <a:gdLst/>
            <a:ahLst/>
            <a:cxnLst>
              <a:cxn ang="0">
                <a:pos x="wd2" y="hd2"/>
              </a:cxn>
              <a:cxn ang="5400000">
                <a:pos x="wd2" y="hd2"/>
              </a:cxn>
              <a:cxn ang="10800000">
                <a:pos x="wd2" y="hd2"/>
              </a:cxn>
              <a:cxn ang="16200000">
                <a:pos x="wd2" y="hd2"/>
              </a:cxn>
            </a:cxnLst>
            <a:rect l="0" t="0" r="r" b="b"/>
            <a:pathLst>
              <a:path w="21600" h="21600" extrusionOk="0">
                <a:moveTo>
                  <a:pt x="17427" y="21600"/>
                </a:moveTo>
                <a:lnTo>
                  <a:pt x="4418" y="21600"/>
                </a:lnTo>
                <a:cubicBezTo>
                  <a:pt x="1841" y="21600"/>
                  <a:pt x="0" y="16971"/>
                  <a:pt x="0" y="10491"/>
                </a:cubicBezTo>
                <a:cubicBezTo>
                  <a:pt x="0" y="4320"/>
                  <a:pt x="1841" y="0"/>
                  <a:pt x="4418" y="0"/>
                </a:cubicBezTo>
                <a:lnTo>
                  <a:pt x="17427" y="0"/>
                </a:lnTo>
                <a:cubicBezTo>
                  <a:pt x="19759" y="0"/>
                  <a:pt x="21600" y="4320"/>
                  <a:pt x="21600" y="10491"/>
                </a:cubicBezTo>
                <a:cubicBezTo>
                  <a:pt x="21600" y="16971"/>
                  <a:pt x="19759" y="21600"/>
                  <a:pt x="1742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2" name="Shape 3642"/>
          <p:cNvSpPr/>
          <p:nvPr/>
        </p:nvSpPr>
        <p:spPr>
          <a:xfrm>
            <a:off x="22008473" y="4444386"/>
            <a:ext cx="63142" cy="25043"/>
          </a:xfrm>
          <a:custGeom>
            <a:avLst/>
            <a:gdLst/>
            <a:ahLst/>
            <a:cxnLst>
              <a:cxn ang="0">
                <a:pos x="wd2" y="hd2"/>
              </a:cxn>
              <a:cxn ang="5400000">
                <a:pos x="wd2" y="hd2"/>
              </a:cxn>
              <a:cxn ang="10800000">
                <a:pos x="wd2" y="hd2"/>
              </a:cxn>
              <a:cxn ang="16200000">
                <a:pos x="wd2" y="hd2"/>
              </a:cxn>
            </a:cxnLst>
            <a:rect l="0" t="0" r="r" b="b"/>
            <a:pathLst>
              <a:path w="21600" h="21600" extrusionOk="0">
                <a:moveTo>
                  <a:pt x="17427" y="21600"/>
                </a:moveTo>
                <a:lnTo>
                  <a:pt x="4418" y="21600"/>
                </a:lnTo>
                <a:cubicBezTo>
                  <a:pt x="1841" y="21600"/>
                  <a:pt x="0" y="16971"/>
                  <a:pt x="0" y="10491"/>
                </a:cubicBezTo>
                <a:cubicBezTo>
                  <a:pt x="0" y="4629"/>
                  <a:pt x="1841" y="0"/>
                  <a:pt x="4418" y="0"/>
                </a:cubicBezTo>
                <a:lnTo>
                  <a:pt x="17427" y="0"/>
                </a:lnTo>
                <a:cubicBezTo>
                  <a:pt x="19759" y="0"/>
                  <a:pt x="21600" y="4629"/>
                  <a:pt x="21600" y="10491"/>
                </a:cubicBezTo>
                <a:cubicBezTo>
                  <a:pt x="21600" y="16971"/>
                  <a:pt x="19759" y="21600"/>
                  <a:pt x="1742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3" name="Shape 3643"/>
          <p:cNvSpPr/>
          <p:nvPr/>
        </p:nvSpPr>
        <p:spPr>
          <a:xfrm>
            <a:off x="22008473" y="4368186"/>
            <a:ext cx="63142" cy="25043"/>
          </a:xfrm>
          <a:custGeom>
            <a:avLst/>
            <a:gdLst/>
            <a:ahLst/>
            <a:cxnLst>
              <a:cxn ang="0">
                <a:pos x="wd2" y="hd2"/>
              </a:cxn>
              <a:cxn ang="5400000">
                <a:pos x="wd2" y="hd2"/>
              </a:cxn>
              <a:cxn ang="10800000">
                <a:pos x="wd2" y="hd2"/>
              </a:cxn>
              <a:cxn ang="16200000">
                <a:pos x="wd2" y="hd2"/>
              </a:cxn>
            </a:cxnLst>
            <a:rect l="0" t="0" r="r" b="b"/>
            <a:pathLst>
              <a:path w="21600" h="21600" extrusionOk="0">
                <a:moveTo>
                  <a:pt x="17427" y="21600"/>
                </a:moveTo>
                <a:lnTo>
                  <a:pt x="4418" y="21600"/>
                </a:lnTo>
                <a:cubicBezTo>
                  <a:pt x="1841" y="21600"/>
                  <a:pt x="0" y="16971"/>
                  <a:pt x="0" y="10491"/>
                </a:cubicBezTo>
                <a:cubicBezTo>
                  <a:pt x="0" y="4629"/>
                  <a:pt x="1841" y="0"/>
                  <a:pt x="4418" y="0"/>
                </a:cubicBezTo>
                <a:lnTo>
                  <a:pt x="17427" y="0"/>
                </a:lnTo>
                <a:cubicBezTo>
                  <a:pt x="19759" y="0"/>
                  <a:pt x="21600" y="4629"/>
                  <a:pt x="21600" y="10491"/>
                </a:cubicBezTo>
                <a:cubicBezTo>
                  <a:pt x="21600" y="16971"/>
                  <a:pt x="19759" y="21600"/>
                  <a:pt x="1742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4" name="Shape 3644"/>
          <p:cNvSpPr/>
          <p:nvPr/>
        </p:nvSpPr>
        <p:spPr>
          <a:xfrm>
            <a:off x="22198973" y="4228486"/>
            <a:ext cx="25043" cy="304442"/>
          </a:xfrm>
          <a:custGeom>
            <a:avLst/>
            <a:gdLst/>
            <a:ahLst/>
            <a:cxnLst>
              <a:cxn ang="0">
                <a:pos x="wd2" y="hd2"/>
              </a:cxn>
              <a:cxn ang="5400000">
                <a:pos x="wd2" y="hd2"/>
              </a:cxn>
              <a:cxn ang="10800000">
                <a:pos x="wd2" y="hd2"/>
              </a:cxn>
              <a:cxn ang="16200000">
                <a:pos x="wd2" y="hd2"/>
              </a:cxn>
            </a:cxnLst>
            <a:rect l="0" t="0" r="r" b="b"/>
            <a:pathLst>
              <a:path w="21600" h="21600" extrusionOk="0">
                <a:moveTo>
                  <a:pt x="11109" y="21600"/>
                </a:moveTo>
                <a:cubicBezTo>
                  <a:pt x="4629" y="21600"/>
                  <a:pt x="0" y="21217"/>
                  <a:pt x="0" y="20733"/>
                </a:cubicBezTo>
                <a:lnTo>
                  <a:pt x="0" y="918"/>
                </a:lnTo>
                <a:cubicBezTo>
                  <a:pt x="0" y="434"/>
                  <a:pt x="4629" y="0"/>
                  <a:pt x="11109" y="0"/>
                </a:cubicBezTo>
                <a:cubicBezTo>
                  <a:pt x="16971" y="0"/>
                  <a:pt x="21600" y="434"/>
                  <a:pt x="21600" y="918"/>
                </a:cubicBezTo>
                <a:lnTo>
                  <a:pt x="21600" y="20733"/>
                </a:lnTo>
                <a:cubicBezTo>
                  <a:pt x="21600" y="21217"/>
                  <a:pt x="16971" y="21600"/>
                  <a:pt x="11109"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5" name="Shape 3645"/>
          <p:cNvSpPr/>
          <p:nvPr/>
        </p:nvSpPr>
        <p:spPr>
          <a:xfrm>
            <a:off x="22033873" y="4228486"/>
            <a:ext cx="26619" cy="304442"/>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5100" y="21600"/>
                  <a:pt x="0" y="21217"/>
                  <a:pt x="0" y="20733"/>
                </a:cubicBezTo>
                <a:lnTo>
                  <a:pt x="0" y="918"/>
                </a:lnTo>
                <a:cubicBezTo>
                  <a:pt x="0" y="434"/>
                  <a:pt x="5100" y="0"/>
                  <a:pt x="10800" y="0"/>
                </a:cubicBezTo>
                <a:cubicBezTo>
                  <a:pt x="16500" y="0"/>
                  <a:pt x="21600" y="434"/>
                  <a:pt x="21600" y="918"/>
                </a:cubicBezTo>
                <a:lnTo>
                  <a:pt x="21600" y="20733"/>
                </a:lnTo>
                <a:cubicBezTo>
                  <a:pt x="21600" y="21217"/>
                  <a:pt x="16500" y="21600"/>
                  <a:pt x="1080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6" name="Shape 3646"/>
          <p:cNvSpPr/>
          <p:nvPr/>
        </p:nvSpPr>
        <p:spPr>
          <a:xfrm>
            <a:off x="22037048" y="4228486"/>
            <a:ext cx="239354" cy="304442"/>
          </a:xfrm>
          <a:custGeom>
            <a:avLst/>
            <a:gdLst/>
            <a:ahLst/>
            <a:cxnLst>
              <a:cxn ang="0">
                <a:pos x="wd2" y="hd2"/>
              </a:cxn>
              <a:cxn ang="5400000">
                <a:pos x="wd2" y="hd2"/>
              </a:cxn>
              <a:cxn ang="10800000">
                <a:pos x="wd2" y="hd2"/>
              </a:cxn>
              <a:cxn ang="16200000">
                <a:pos x="wd2" y="hd2"/>
              </a:cxn>
            </a:cxnLst>
            <a:rect l="0" t="0" r="r" b="b"/>
            <a:pathLst>
              <a:path w="21600" h="21600" extrusionOk="0">
                <a:moveTo>
                  <a:pt x="18157" y="21600"/>
                </a:moveTo>
                <a:lnTo>
                  <a:pt x="1169" y="21600"/>
                </a:lnTo>
                <a:cubicBezTo>
                  <a:pt x="487" y="21600"/>
                  <a:pt x="0" y="21217"/>
                  <a:pt x="0" y="20733"/>
                </a:cubicBezTo>
                <a:cubicBezTo>
                  <a:pt x="0" y="20248"/>
                  <a:pt x="487" y="19815"/>
                  <a:pt x="1169" y="19815"/>
                </a:cubicBezTo>
                <a:lnTo>
                  <a:pt x="18157" y="19815"/>
                </a:lnTo>
                <a:cubicBezTo>
                  <a:pt x="18774" y="19815"/>
                  <a:pt x="19326" y="19432"/>
                  <a:pt x="19326" y="18897"/>
                </a:cubicBezTo>
                <a:lnTo>
                  <a:pt x="19326" y="2703"/>
                </a:lnTo>
                <a:cubicBezTo>
                  <a:pt x="19326" y="2219"/>
                  <a:pt x="18774" y="1836"/>
                  <a:pt x="18157" y="1836"/>
                </a:cubicBezTo>
                <a:lnTo>
                  <a:pt x="1169" y="1836"/>
                </a:lnTo>
                <a:cubicBezTo>
                  <a:pt x="487" y="1836"/>
                  <a:pt x="0" y="1403"/>
                  <a:pt x="0" y="918"/>
                </a:cubicBezTo>
                <a:cubicBezTo>
                  <a:pt x="0" y="434"/>
                  <a:pt x="487" y="0"/>
                  <a:pt x="1169" y="0"/>
                </a:cubicBezTo>
                <a:lnTo>
                  <a:pt x="18157" y="0"/>
                </a:lnTo>
                <a:cubicBezTo>
                  <a:pt x="20073" y="0"/>
                  <a:pt x="21600" y="1250"/>
                  <a:pt x="21600" y="2703"/>
                </a:cubicBezTo>
                <a:lnTo>
                  <a:pt x="21600" y="18897"/>
                </a:lnTo>
                <a:cubicBezTo>
                  <a:pt x="21600" y="20401"/>
                  <a:pt x="20073" y="21600"/>
                  <a:pt x="18157"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7" name="Shape 3647"/>
          <p:cNvSpPr/>
          <p:nvPr/>
        </p:nvSpPr>
        <p:spPr>
          <a:xfrm>
            <a:off x="22022423" y="5448166"/>
            <a:ext cx="253082" cy="102346"/>
          </a:xfrm>
          <a:custGeom>
            <a:avLst/>
            <a:gdLst/>
            <a:ahLst/>
            <a:cxnLst>
              <a:cxn ang="0">
                <a:pos x="wd2" y="hd2"/>
              </a:cxn>
              <a:cxn ang="5400000">
                <a:pos x="wd2" y="hd2"/>
              </a:cxn>
              <a:cxn ang="10800000">
                <a:pos x="wd2" y="hd2"/>
              </a:cxn>
              <a:cxn ang="16200000">
                <a:pos x="wd2" y="hd2"/>
              </a:cxn>
            </a:cxnLst>
            <a:rect l="0" t="0" r="r" b="b"/>
            <a:pathLst>
              <a:path w="21418" h="21172" extrusionOk="0">
                <a:moveTo>
                  <a:pt x="19702" y="21172"/>
                </a:moveTo>
                <a:lnTo>
                  <a:pt x="1747" y="21172"/>
                </a:lnTo>
                <a:cubicBezTo>
                  <a:pt x="1109" y="21172"/>
                  <a:pt x="532" y="20422"/>
                  <a:pt x="228" y="19147"/>
                </a:cubicBezTo>
                <a:cubicBezTo>
                  <a:pt x="-45" y="18022"/>
                  <a:pt x="-106" y="16447"/>
                  <a:pt x="228" y="15022"/>
                </a:cubicBezTo>
                <a:lnTo>
                  <a:pt x="3357" y="1372"/>
                </a:lnTo>
                <a:cubicBezTo>
                  <a:pt x="3631" y="97"/>
                  <a:pt x="4329" y="-428"/>
                  <a:pt x="4846" y="397"/>
                </a:cubicBezTo>
                <a:cubicBezTo>
                  <a:pt x="5362" y="997"/>
                  <a:pt x="5484" y="2647"/>
                  <a:pt x="5241" y="3847"/>
                </a:cubicBezTo>
                <a:lnTo>
                  <a:pt x="2476" y="15772"/>
                </a:lnTo>
                <a:lnTo>
                  <a:pt x="19003" y="15772"/>
                </a:lnTo>
                <a:lnTo>
                  <a:pt x="16238" y="3847"/>
                </a:lnTo>
                <a:cubicBezTo>
                  <a:pt x="15904" y="2647"/>
                  <a:pt x="16086" y="997"/>
                  <a:pt x="16603" y="397"/>
                </a:cubicBezTo>
                <a:cubicBezTo>
                  <a:pt x="17119" y="-428"/>
                  <a:pt x="17757" y="97"/>
                  <a:pt x="18091" y="1372"/>
                </a:cubicBezTo>
                <a:lnTo>
                  <a:pt x="21190" y="14872"/>
                </a:lnTo>
                <a:cubicBezTo>
                  <a:pt x="21494" y="16447"/>
                  <a:pt x="21494" y="18022"/>
                  <a:pt x="21190" y="19147"/>
                </a:cubicBezTo>
                <a:cubicBezTo>
                  <a:pt x="20856" y="20422"/>
                  <a:pt x="20340" y="21172"/>
                  <a:pt x="19702" y="21172"/>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8" name="Shape 3648"/>
          <p:cNvSpPr/>
          <p:nvPr/>
        </p:nvSpPr>
        <p:spPr>
          <a:xfrm>
            <a:off x="22098962" y="5536586"/>
            <a:ext cx="101241" cy="63142"/>
          </a:xfrm>
          <a:custGeom>
            <a:avLst/>
            <a:gdLst/>
            <a:ahLst/>
            <a:cxnLst>
              <a:cxn ang="0">
                <a:pos x="wd2" y="hd2"/>
              </a:cxn>
              <a:cxn ang="5400000">
                <a:pos x="wd2" y="hd2"/>
              </a:cxn>
              <a:cxn ang="10800000">
                <a:pos x="wd2" y="hd2"/>
              </a:cxn>
              <a:cxn ang="16200000">
                <a:pos x="wd2" y="hd2"/>
              </a:cxn>
            </a:cxnLst>
            <a:rect l="0" t="0" r="r" b="b"/>
            <a:pathLst>
              <a:path w="21600" h="21600" extrusionOk="0">
                <a:moveTo>
                  <a:pt x="10762" y="21600"/>
                </a:moveTo>
                <a:cubicBezTo>
                  <a:pt x="4843" y="21600"/>
                  <a:pt x="0" y="13745"/>
                  <a:pt x="0" y="4418"/>
                </a:cubicBezTo>
                <a:cubicBezTo>
                  <a:pt x="0" y="2086"/>
                  <a:pt x="1153" y="0"/>
                  <a:pt x="2614" y="0"/>
                </a:cubicBezTo>
                <a:cubicBezTo>
                  <a:pt x="4228" y="0"/>
                  <a:pt x="5381" y="2086"/>
                  <a:pt x="5381" y="4418"/>
                </a:cubicBezTo>
                <a:cubicBezTo>
                  <a:pt x="5381" y="9082"/>
                  <a:pt x="7764" y="13009"/>
                  <a:pt x="10762" y="13009"/>
                </a:cubicBezTo>
                <a:cubicBezTo>
                  <a:pt x="13836" y="13009"/>
                  <a:pt x="16296" y="9082"/>
                  <a:pt x="16296" y="4418"/>
                </a:cubicBezTo>
                <a:cubicBezTo>
                  <a:pt x="16296" y="2086"/>
                  <a:pt x="17372" y="0"/>
                  <a:pt x="18833" y="0"/>
                </a:cubicBezTo>
                <a:cubicBezTo>
                  <a:pt x="20524" y="0"/>
                  <a:pt x="21600" y="2086"/>
                  <a:pt x="21600" y="4418"/>
                </a:cubicBezTo>
                <a:cubicBezTo>
                  <a:pt x="21600" y="13745"/>
                  <a:pt x="16757" y="21600"/>
                  <a:pt x="1076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49" name="Shape 3649"/>
          <p:cNvSpPr/>
          <p:nvPr/>
        </p:nvSpPr>
        <p:spPr>
          <a:xfrm>
            <a:off x="22060862" y="5295286"/>
            <a:ext cx="177441" cy="102826"/>
          </a:xfrm>
          <a:custGeom>
            <a:avLst/>
            <a:gdLst/>
            <a:ahLst/>
            <a:cxnLst>
              <a:cxn ang="0">
                <a:pos x="wd2" y="hd2"/>
              </a:cxn>
              <a:cxn ang="5400000">
                <a:pos x="wd2" y="hd2"/>
              </a:cxn>
              <a:cxn ang="10800000">
                <a:pos x="wd2" y="hd2"/>
              </a:cxn>
              <a:cxn ang="16200000">
                <a:pos x="wd2" y="hd2"/>
              </a:cxn>
            </a:cxnLst>
            <a:rect l="0" t="0" r="r" b="b"/>
            <a:pathLst>
              <a:path w="21600" h="21600" extrusionOk="0">
                <a:moveTo>
                  <a:pt x="20023" y="21600"/>
                </a:moveTo>
                <a:cubicBezTo>
                  <a:pt x="19190" y="21600"/>
                  <a:pt x="18533" y="20307"/>
                  <a:pt x="18533" y="18862"/>
                </a:cubicBezTo>
                <a:cubicBezTo>
                  <a:pt x="18533" y="11485"/>
                  <a:pt x="15028" y="5476"/>
                  <a:pt x="10778" y="5476"/>
                </a:cubicBezTo>
                <a:cubicBezTo>
                  <a:pt x="6484" y="5476"/>
                  <a:pt x="3067" y="11485"/>
                  <a:pt x="3067" y="18862"/>
                </a:cubicBezTo>
                <a:cubicBezTo>
                  <a:pt x="3067" y="20307"/>
                  <a:pt x="2410" y="21600"/>
                  <a:pt x="1490" y="21600"/>
                </a:cubicBezTo>
                <a:cubicBezTo>
                  <a:pt x="657" y="21600"/>
                  <a:pt x="0" y="20307"/>
                  <a:pt x="0" y="18862"/>
                </a:cubicBezTo>
                <a:cubicBezTo>
                  <a:pt x="0" y="8518"/>
                  <a:pt x="4819" y="0"/>
                  <a:pt x="10778" y="0"/>
                </a:cubicBezTo>
                <a:cubicBezTo>
                  <a:pt x="16781" y="0"/>
                  <a:pt x="21600" y="8518"/>
                  <a:pt x="21600" y="18862"/>
                </a:cubicBezTo>
                <a:cubicBezTo>
                  <a:pt x="21600" y="20307"/>
                  <a:pt x="20943" y="21600"/>
                  <a:pt x="20023"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0" name="Shape 3650"/>
          <p:cNvSpPr/>
          <p:nvPr/>
        </p:nvSpPr>
        <p:spPr>
          <a:xfrm>
            <a:off x="22060862" y="5371486"/>
            <a:ext cx="25043" cy="102826"/>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307"/>
                  <a:pt x="0" y="18862"/>
                </a:cubicBezTo>
                <a:lnTo>
                  <a:pt x="0" y="2738"/>
                </a:lnTo>
                <a:cubicBezTo>
                  <a:pt x="0" y="1293"/>
                  <a:pt x="4629" y="0"/>
                  <a:pt x="10491" y="0"/>
                </a:cubicBezTo>
                <a:cubicBezTo>
                  <a:pt x="16971" y="0"/>
                  <a:pt x="21600" y="1293"/>
                  <a:pt x="21600" y="2738"/>
                </a:cubicBezTo>
                <a:lnTo>
                  <a:pt x="21600" y="18862"/>
                </a:lnTo>
                <a:cubicBezTo>
                  <a:pt x="21600" y="20307"/>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1" name="Shape 3651"/>
          <p:cNvSpPr/>
          <p:nvPr/>
        </p:nvSpPr>
        <p:spPr>
          <a:xfrm>
            <a:off x="22213261" y="5371486"/>
            <a:ext cx="25043" cy="102826"/>
          </a:xfrm>
          <a:custGeom>
            <a:avLst/>
            <a:gdLst/>
            <a:ahLst/>
            <a:cxnLst>
              <a:cxn ang="0">
                <a:pos x="wd2" y="hd2"/>
              </a:cxn>
              <a:cxn ang="5400000">
                <a:pos x="wd2" y="hd2"/>
              </a:cxn>
              <a:cxn ang="10800000">
                <a:pos x="wd2" y="hd2"/>
              </a:cxn>
              <a:cxn ang="16200000">
                <a:pos x="wd2" y="hd2"/>
              </a:cxn>
            </a:cxnLst>
            <a:rect l="0" t="0" r="r" b="b"/>
            <a:pathLst>
              <a:path w="21600" h="21600" extrusionOk="0">
                <a:moveTo>
                  <a:pt x="10491" y="21600"/>
                </a:moveTo>
                <a:cubicBezTo>
                  <a:pt x="4629" y="21600"/>
                  <a:pt x="0" y="20307"/>
                  <a:pt x="0" y="18862"/>
                </a:cubicBezTo>
                <a:lnTo>
                  <a:pt x="0" y="2738"/>
                </a:lnTo>
                <a:cubicBezTo>
                  <a:pt x="0" y="1293"/>
                  <a:pt x="4629" y="0"/>
                  <a:pt x="10491" y="0"/>
                </a:cubicBezTo>
                <a:cubicBezTo>
                  <a:pt x="16971" y="0"/>
                  <a:pt x="21600" y="1293"/>
                  <a:pt x="21600" y="2738"/>
                </a:cubicBezTo>
                <a:lnTo>
                  <a:pt x="21600" y="18862"/>
                </a:lnTo>
                <a:cubicBezTo>
                  <a:pt x="21600" y="20307"/>
                  <a:pt x="16971" y="21600"/>
                  <a:pt x="1049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2" name="Shape 3652"/>
          <p:cNvSpPr/>
          <p:nvPr/>
        </p:nvSpPr>
        <p:spPr>
          <a:xfrm>
            <a:off x="18238161" y="7212986"/>
            <a:ext cx="266341" cy="266341"/>
          </a:xfrm>
          <a:custGeom>
            <a:avLst/>
            <a:gdLst/>
            <a:ahLst/>
            <a:cxnLst>
              <a:cxn ang="0">
                <a:pos x="wd2" y="hd2"/>
              </a:cxn>
              <a:cxn ang="5400000">
                <a:pos x="wd2" y="hd2"/>
              </a:cxn>
              <a:cxn ang="10800000">
                <a:pos x="wd2" y="hd2"/>
              </a:cxn>
              <a:cxn ang="16200000">
                <a:pos x="wd2" y="hd2"/>
              </a:cxn>
            </a:cxnLst>
            <a:rect l="0" t="0" r="r" b="b"/>
            <a:pathLst>
              <a:path w="21600" h="21600" extrusionOk="0">
                <a:moveTo>
                  <a:pt x="20551" y="21600"/>
                </a:moveTo>
                <a:cubicBezTo>
                  <a:pt x="19997" y="21600"/>
                  <a:pt x="19560" y="21163"/>
                  <a:pt x="19560" y="20551"/>
                </a:cubicBezTo>
                <a:lnTo>
                  <a:pt x="19560" y="2040"/>
                </a:lnTo>
                <a:lnTo>
                  <a:pt x="1049" y="2040"/>
                </a:lnTo>
                <a:cubicBezTo>
                  <a:pt x="437" y="2040"/>
                  <a:pt x="0" y="1603"/>
                  <a:pt x="0" y="1049"/>
                </a:cubicBezTo>
                <a:cubicBezTo>
                  <a:pt x="0" y="496"/>
                  <a:pt x="437" y="0"/>
                  <a:pt x="1049" y="0"/>
                </a:cubicBezTo>
                <a:lnTo>
                  <a:pt x="19560" y="0"/>
                </a:lnTo>
                <a:cubicBezTo>
                  <a:pt x="20667" y="0"/>
                  <a:pt x="21600" y="933"/>
                  <a:pt x="21600" y="2040"/>
                </a:cubicBezTo>
                <a:lnTo>
                  <a:pt x="21600" y="20551"/>
                </a:lnTo>
                <a:cubicBezTo>
                  <a:pt x="21600" y="21163"/>
                  <a:pt x="21163" y="21600"/>
                  <a:pt x="2055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3" name="Shape 3653"/>
          <p:cNvSpPr/>
          <p:nvPr/>
        </p:nvSpPr>
        <p:spPr>
          <a:xfrm>
            <a:off x="18276259" y="7174886"/>
            <a:ext cx="266342" cy="266341"/>
          </a:xfrm>
          <a:custGeom>
            <a:avLst/>
            <a:gdLst/>
            <a:ahLst/>
            <a:cxnLst>
              <a:cxn ang="0">
                <a:pos x="wd2" y="hd2"/>
              </a:cxn>
              <a:cxn ang="5400000">
                <a:pos x="wd2" y="hd2"/>
              </a:cxn>
              <a:cxn ang="10800000">
                <a:pos x="wd2" y="hd2"/>
              </a:cxn>
              <a:cxn ang="16200000">
                <a:pos x="wd2" y="hd2"/>
              </a:cxn>
            </a:cxnLst>
            <a:rect l="0" t="0" r="r" b="b"/>
            <a:pathLst>
              <a:path w="21600" h="21600" extrusionOk="0">
                <a:moveTo>
                  <a:pt x="20551" y="21600"/>
                </a:moveTo>
                <a:lnTo>
                  <a:pt x="2040" y="21600"/>
                </a:lnTo>
                <a:cubicBezTo>
                  <a:pt x="933" y="21600"/>
                  <a:pt x="0" y="20667"/>
                  <a:pt x="0" y="19560"/>
                </a:cubicBezTo>
                <a:lnTo>
                  <a:pt x="0" y="1049"/>
                </a:lnTo>
                <a:cubicBezTo>
                  <a:pt x="0" y="496"/>
                  <a:pt x="437" y="0"/>
                  <a:pt x="1049" y="0"/>
                </a:cubicBezTo>
                <a:cubicBezTo>
                  <a:pt x="1603" y="0"/>
                  <a:pt x="2040" y="496"/>
                  <a:pt x="2040" y="1049"/>
                </a:cubicBezTo>
                <a:lnTo>
                  <a:pt x="2040" y="19560"/>
                </a:lnTo>
                <a:lnTo>
                  <a:pt x="20551" y="19560"/>
                </a:lnTo>
                <a:cubicBezTo>
                  <a:pt x="21163" y="19560"/>
                  <a:pt x="21600" y="19997"/>
                  <a:pt x="21600" y="20551"/>
                </a:cubicBezTo>
                <a:cubicBezTo>
                  <a:pt x="21600" y="21163"/>
                  <a:pt x="21163" y="21600"/>
                  <a:pt x="20551"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4" name="Shape 3654"/>
          <p:cNvSpPr/>
          <p:nvPr/>
        </p:nvSpPr>
        <p:spPr>
          <a:xfrm>
            <a:off x="18288635" y="7187350"/>
            <a:ext cx="241501" cy="241177"/>
          </a:xfrm>
          <a:custGeom>
            <a:avLst/>
            <a:gdLst/>
            <a:ahLst/>
            <a:cxnLst>
              <a:cxn ang="0">
                <a:pos x="wd2" y="hd2"/>
              </a:cxn>
              <a:cxn ang="5400000">
                <a:pos x="wd2" y="hd2"/>
              </a:cxn>
              <a:cxn ang="10800000">
                <a:pos x="wd2" y="hd2"/>
              </a:cxn>
              <a:cxn ang="16200000">
                <a:pos x="wd2" y="hd2"/>
              </a:cxn>
            </a:cxnLst>
            <a:rect l="0" t="0" r="r" b="b"/>
            <a:pathLst>
              <a:path w="21369" h="21480" extrusionOk="0">
                <a:moveTo>
                  <a:pt x="1100" y="21480"/>
                </a:moveTo>
                <a:cubicBezTo>
                  <a:pt x="813" y="21480"/>
                  <a:pt x="558" y="21416"/>
                  <a:pt x="335" y="21191"/>
                </a:cubicBezTo>
                <a:cubicBezTo>
                  <a:pt x="-112" y="20742"/>
                  <a:pt x="-112" y="19972"/>
                  <a:pt x="335" y="19586"/>
                </a:cubicBezTo>
                <a:lnTo>
                  <a:pt x="19446" y="361"/>
                </a:lnTo>
                <a:cubicBezTo>
                  <a:pt x="19861" y="-120"/>
                  <a:pt x="20595" y="-120"/>
                  <a:pt x="21009" y="361"/>
                </a:cubicBezTo>
                <a:cubicBezTo>
                  <a:pt x="21488" y="747"/>
                  <a:pt x="21488" y="1517"/>
                  <a:pt x="21009" y="1902"/>
                </a:cubicBezTo>
                <a:lnTo>
                  <a:pt x="1898" y="21191"/>
                </a:lnTo>
                <a:cubicBezTo>
                  <a:pt x="1707" y="21416"/>
                  <a:pt x="1419" y="21480"/>
                  <a:pt x="1100" y="2148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5" name="Shape 3655"/>
          <p:cNvSpPr/>
          <p:nvPr/>
        </p:nvSpPr>
        <p:spPr>
          <a:xfrm>
            <a:off x="22097956" y="8114002"/>
            <a:ext cx="203223" cy="205113"/>
          </a:xfrm>
          <a:custGeom>
            <a:avLst/>
            <a:gdLst/>
            <a:ahLst/>
            <a:cxnLst>
              <a:cxn ang="0">
                <a:pos x="wd2" y="hd2"/>
              </a:cxn>
              <a:cxn ang="5400000">
                <a:pos x="wd2" y="hd2"/>
              </a:cxn>
              <a:cxn ang="10800000">
                <a:pos x="wd2" y="hd2"/>
              </a:cxn>
              <a:cxn ang="16200000">
                <a:pos x="wd2" y="hd2"/>
              </a:cxn>
            </a:cxnLst>
            <a:rect l="0" t="0" r="r" b="b"/>
            <a:pathLst>
              <a:path w="21473" h="21505" extrusionOk="0">
                <a:moveTo>
                  <a:pt x="4281" y="11327"/>
                </a:moveTo>
                <a:lnTo>
                  <a:pt x="8090" y="12496"/>
                </a:lnTo>
                <a:cubicBezTo>
                  <a:pt x="8471" y="12684"/>
                  <a:pt x="8814" y="12986"/>
                  <a:pt x="8967" y="13400"/>
                </a:cubicBezTo>
                <a:lnTo>
                  <a:pt x="10186" y="17283"/>
                </a:lnTo>
                <a:lnTo>
                  <a:pt x="12357" y="14343"/>
                </a:lnTo>
                <a:cubicBezTo>
                  <a:pt x="12586" y="14003"/>
                  <a:pt x="13005" y="13777"/>
                  <a:pt x="13386" y="13777"/>
                </a:cubicBezTo>
                <a:lnTo>
                  <a:pt x="17500" y="13777"/>
                </a:lnTo>
                <a:lnTo>
                  <a:pt x="15100" y="10422"/>
                </a:lnTo>
                <a:cubicBezTo>
                  <a:pt x="14833" y="10121"/>
                  <a:pt x="14757" y="9631"/>
                  <a:pt x="14833" y="9216"/>
                </a:cubicBezTo>
                <a:lnTo>
                  <a:pt x="16128" y="5333"/>
                </a:lnTo>
                <a:lnTo>
                  <a:pt x="12433" y="6540"/>
                </a:lnTo>
                <a:cubicBezTo>
                  <a:pt x="12014" y="6690"/>
                  <a:pt x="11557" y="6615"/>
                  <a:pt x="11214" y="6351"/>
                </a:cubicBezTo>
                <a:lnTo>
                  <a:pt x="7976" y="3976"/>
                </a:lnTo>
                <a:lnTo>
                  <a:pt x="8090" y="8047"/>
                </a:lnTo>
                <a:cubicBezTo>
                  <a:pt x="8090" y="8424"/>
                  <a:pt x="7824" y="8839"/>
                  <a:pt x="7519" y="9065"/>
                </a:cubicBezTo>
                <a:lnTo>
                  <a:pt x="4281" y="11327"/>
                </a:lnTo>
                <a:close/>
                <a:moveTo>
                  <a:pt x="9690" y="21505"/>
                </a:moveTo>
                <a:lnTo>
                  <a:pt x="9462" y="21505"/>
                </a:lnTo>
                <a:cubicBezTo>
                  <a:pt x="8967" y="21430"/>
                  <a:pt x="8471" y="21053"/>
                  <a:pt x="8395" y="20563"/>
                </a:cubicBezTo>
                <a:lnTo>
                  <a:pt x="6605" y="14833"/>
                </a:lnTo>
                <a:lnTo>
                  <a:pt x="890" y="13061"/>
                </a:lnTo>
                <a:cubicBezTo>
                  <a:pt x="395" y="12910"/>
                  <a:pt x="90" y="12496"/>
                  <a:pt x="14" y="11930"/>
                </a:cubicBezTo>
                <a:cubicBezTo>
                  <a:pt x="-62" y="11478"/>
                  <a:pt x="167" y="10988"/>
                  <a:pt x="586" y="10686"/>
                </a:cubicBezTo>
                <a:lnTo>
                  <a:pt x="5348" y="7331"/>
                </a:lnTo>
                <a:lnTo>
                  <a:pt x="5348" y="1337"/>
                </a:lnTo>
                <a:cubicBezTo>
                  <a:pt x="5348" y="847"/>
                  <a:pt x="5576" y="395"/>
                  <a:pt x="6071" y="131"/>
                </a:cubicBezTo>
                <a:cubicBezTo>
                  <a:pt x="6528" y="-95"/>
                  <a:pt x="7024" y="-20"/>
                  <a:pt x="7519" y="282"/>
                </a:cubicBezTo>
                <a:lnTo>
                  <a:pt x="12281" y="3825"/>
                </a:lnTo>
                <a:lnTo>
                  <a:pt x="17843" y="2054"/>
                </a:lnTo>
                <a:cubicBezTo>
                  <a:pt x="18300" y="1903"/>
                  <a:pt x="18795" y="1978"/>
                  <a:pt x="19214" y="2355"/>
                </a:cubicBezTo>
                <a:cubicBezTo>
                  <a:pt x="19519" y="2695"/>
                  <a:pt x="19671" y="3260"/>
                  <a:pt x="19519" y="3712"/>
                </a:cubicBezTo>
                <a:lnTo>
                  <a:pt x="17652" y="9404"/>
                </a:lnTo>
                <a:lnTo>
                  <a:pt x="21233" y="14343"/>
                </a:lnTo>
                <a:cubicBezTo>
                  <a:pt x="21538" y="14757"/>
                  <a:pt x="21538" y="15285"/>
                  <a:pt x="21309" y="15775"/>
                </a:cubicBezTo>
                <a:cubicBezTo>
                  <a:pt x="21119" y="16190"/>
                  <a:pt x="20662" y="16491"/>
                  <a:pt x="20167" y="16491"/>
                </a:cubicBezTo>
                <a:lnTo>
                  <a:pt x="14109" y="16491"/>
                </a:lnTo>
                <a:lnTo>
                  <a:pt x="10719" y="20977"/>
                </a:lnTo>
                <a:cubicBezTo>
                  <a:pt x="10490" y="21354"/>
                  <a:pt x="10071" y="21505"/>
                  <a:pt x="9690" y="21505"/>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6" name="Shape 3656"/>
          <p:cNvSpPr/>
          <p:nvPr/>
        </p:nvSpPr>
        <p:spPr>
          <a:xfrm>
            <a:off x="21996945" y="8231745"/>
            <a:ext cx="187795" cy="187381"/>
          </a:xfrm>
          <a:custGeom>
            <a:avLst/>
            <a:gdLst/>
            <a:ahLst/>
            <a:cxnLst>
              <a:cxn ang="0">
                <a:pos x="wd2" y="hd2"/>
              </a:cxn>
              <a:cxn ang="5400000">
                <a:pos x="wd2" y="hd2"/>
              </a:cxn>
              <a:cxn ang="10800000">
                <a:pos x="wd2" y="hd2"/>
              </a:cxn>
              <a:cxn ang="16200000">
                <a:pos x="wd2" y="hd2"/>
              </a:cxn>
            </a:cxnLst>
            <a:rect l="0" t="0" r="r" b="b"/>
            <a:pathLst>
              <a:path w="21334" h="21466" extrusionOk="0">
                <a:moveTo>
                  <a:pt x="1424" y="21466"/>
                </a:moveTo>
                <a:cubicBezTo>
                  <a:pt x="1097" y="21466"/>
                  <a:pt x="646" y="21383"/>
                  <a:pt x="400" y="21012"/>
                </a:cubicBezTo>
                <a:cubicBezTo>
                  <a:pt x="-133" y="20475"/>
                  <a:pt x="-133" y="19525"/>
                  <a:pt x="400" y="18988"/>
                </a:cubicBezTo>
                <a:lnTo>
                  <a:pt x="18885" y="403"/>
                </a:lnTo>
                <a:cubicBezTo>
                  <a:pt x="19459" y="-134"/>
                  <a:pt x="20360" y="-134"/>
                  <a:pt x="20934" y="403"/>
                </a:cubicBezTo>
                <a:cubicBezTo>
                  <a:pt x="21467" y="981"/>
                  <a:pt x="21467" y="1848"/>
                  <a:pt x="20934" y="2468"/>
                </a:cubicBezTo>
                <a:lnTo>
                  <a:pt x="2490" y="21012"/>
                </a:lnTo>
                <a:cubicBezTo>
                  <a:pt x="2203" y="21383"/>
                  <a:pt x="1793" y="21466"/>
                  <a:pt x="1424" y="21466"/>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7" name="Shape 3657"/>
          <p:cNvSpPr/>
          <p:nvPr/>
        </p:nvSpPr>
        <p:spPr>
          <a:xfrm>
            <a:off x="21222661" y="8241686"/>
            <a:ext cx="138631" cy="113943"/>
          </a:xfrm>
          <a:custGeom>
            <a:avLst/>
            <a:gdLst/>
            <a:ahLst/>
            <a:cxnLst>
              <a:cxn ang="0">
                <a:pos x="wd2" y="hd2"/>
              </a:cxn>
              <a:cxn ang="5400000">
                <a:pos x="wd2" y="hd2"/>
              </a:cxn>
              <a:cxn ang="10800000">
                <a:pos x="wd2" y="hd2"/>
              </a:cxn>
              <a:cxn ang="16200000">
                <a:pos x="wd2" y="hd2"/>
              </a:cxn>
            </a:cxnLst>
            <a:rect l="0" t="0" r="r" b="b"/>
            <a:pathLst>
              <a:path w="21490" h="21600" extrusionOk="0">
                <a:moveTo>
                  <a:pt x="9717" y="16845"/>
                </a:moveTo>
                <a:lnTo>
                  <a:pt x="11716" y="16845"/>
                </a:lnTo>
                <a:cubicBezTo>
                  <a:pt x="13715" y="16845"/>
                  <a:pt x="15270" y="16302"/>
                  <a:pt x="16214" y="15147"/>
                </a:cubicBezTo>
                <a:cubicBezTo>
                  <a:pt x="17602" y="13381"/>
                  <a:pt x="17602" y="10257"/>
                  <a:pt x="17602" y="8083"/>
                </a:cubicBezTo>
                <a:lnTo>
                  <a:pt x="17491" y="7200"/>
                </a:lnTo>
                <a:cubicBezTo>
                  <a:pt x="17491" y="5366"/>
                  <a:pt x="17491" y="4755"/>
                  <a:pt x="11716" y="4755"/>
                </a:cubicBezTo>
                <a:cubicBezTo>
                  <a:pt x="6552" y="4755"/>
                  <a:pt x="3887" y="6521"/>
                  <a:pt x="3887" y="7200"/>
                </a:cubicBezTo>
                <a:cubicBezTo>
                  <a:pt x="3887" y="9374"/>
                  <a:pt x="5275" y="16845"/>
                  <a:pt x="9717" y="16845"/>
                </a:cubicBezTo>
                <a:close/>
                <a:moveTo>
                  <a:pt x="11716" y="21600"/>
                </a:moveTo>
                <a:lnTo>
                  <a:pt x="9495" y="21600"/>
                </a:lnTo>
                <a:cubicBezTo>
                  <a:pt x="2665" y="21328"/>
                  <a:pt x="0" y="12091"/>
                  <a:pt x="0" y="7200"/>
                </a:cubicBezTo>
                <a:cubicBezTo>
                  <a:pt x="0" y="1902"/>
                  <a:pt x="5997" y="0"/>
                  <a:pt x="11716" y="0"/>
                </a:cubicBezTo>
                <a:cubicBezTo>
                  <a:pt x="18435" y="0"/>
                  <a:pt x="21489" y="1019"/>
                  <a:pt x="21489" y="7200"/>
                </a:cubicBezTo>
                <a:lnTo>
                  <a:pt x="21489" y="7947"/>
                </a:lnTo>
                <a:cubicBezTo>
                  <a:pt x="21489" y="10664"/>
                  <a:pt x="21600" y="15283"/>
                  <a:pt x="19046" y="18408"/>
                </a:cubicBezTo>
                <a:cubicBezTo>
                  <a:pt x="17380" y="20581"/>
                  <a:pt x="14937" y="21600"/>
                  <a:pt x="11716"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8" name="Shape 3658"/>
          <p:cNvSpPr/>
          <p:nvPr/>
        </p:nvSpPr>
        <p:spPr>
          <a:xfrm>
            <a:off x="21248047" y="8165527"/>
            <a:ext cx="113927" cy="113900"/>
          </a:xfrm>
          <a:custGeom>
            <a:avLst/>
            <a:gdLst/>
            <a:ahLst/>
            <a:cxnLst>
              <a:cxn ang="0">
                <a:pos x="wd2" y="hd2"/>
              </a:cxn>
              <a:cxn ang="5400000">
                <a:pos x="wd2" y="hd2"/>
              </a:cxn>
              <a:cxn ang="10800000">
                <a:pos x="wd2" y="hd2"/>
              </a:cxn>
              <a:cxn ang="16200000">
                <a:pos x="wd2" y="hd2"/>
              </a:cxn>
            </a:cxnLst>
            <a:rect l="0" t="0" r="r" b="b"/>
            <a:pathLst>
              <a:path w="21012" h="21295" extrusionOk="0">
                <a:moveTo>
                  <a:pt x="18660" y="21295"/>
                </a:moveTo>
                <a:cubicBezTo>
                  <a:pt x="17798" y="21295"/>
                  <a:pt x="17003" y="20757"/>
                  <a:pt x="16539" y="20016"/>
                </a:cubicBezTo>
                <a:lnTo>
                  <a:pt x="9582" y="5818"/>
                </a:lnTo>
                <a:cubicBezTo>
                  <a:pt x="9582" y="5818"/>
                  <a:pt x="8986" y="4944"/>
                  <a:pt x="7860" y="4809"/>
                </a:cubicBezTo>
                <a:cubicBezTo>
                  <a:pt x="6866" y="4540"/>
                  <a:pt x="5474" y="5213"/>
                  <a:pt x="3818" y="6491"/>
                </a:cubicBezTo>
                <a:cubicBezTo>
                  <a:pt x="2824" y="7366"/>
                  <a:pt x="1433" y="7231"/>
                  <a:pt x="571" y="6222"/>
                </a:cubicBezTo>
                <a:cubicBezTo>
                  <a:pt x="-290" y="5213"/>
                  <a:pt x="-157" y="3800"/>
                  <a:pt x="836" y="2925"/>
                </a:cubicBezTo>
                <a:cubicBezTo>
                  <a:pt x="3553" y="502"/>
                  <a:pt x="6203" y="-305"/>
                  <a:pt x="8721" y="99"/>
                </a:cubicBezTo>
                <a:cubicBezTo>
                  <a:pt x="11968" y="637"/>
                  <a:pt x="13492" y="3194"/>
                  <a:pt x="13757" y="3531"/>
                </a:cubicBezTo>
                <a:lnTo>
                  <a:pt x="20780" y="17863"/>
                </a:lnTo>
                <a:cubicBezTo>
                  <a:pt x="21310" y="19007"/>
                  <a:pt x="20912" y="20488"/>
                  <a:pt x="19786" y="21026"/>
                </a:cubicBezTo>
                <a:cubicBezTo>
                  <a:pt x="19389" y="21160"/>
                  <a:pt x="19057" y="21295"/>
                  <a:pt x="18660" y="2129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59" name="Shape 3659"/>
          <p:cNvSpPr/>
          <p:nvPr/>
        </p:nvSpPr>
        <p:spPr>
          <a:xfrm>
            <a:off x="21056693" y="8241686"/>
            <a:ext cx="140208" cy="113943"/>
          </a:xfrm>
          <a:custGeom>
            <a:avLst/>
            <a:gdLst/>
            <a:ahLst/>
            <a:cxnLst>
              <a:cxn ang="0">
                <a:pos x="wd2" y="hd2"/>
              </a:cxn>
              <a:cxn ang="5400000">
                <a:pos x="wd2" y="hd2"/>
              </a:cxn>
              <a:cxn ang="10800000">
                <a:pos x="wd2" y="hd2"/>
              </a:cxn>
              <a:cxn ang="16200000">
                <a:pos x="wd2" y="hd2"/>
              </a:cxn>
            </a:cxnLst>
            <a:rect l="0" t="0" r="r" b="b"/>
            <a:pathLst>
              <a:path w="21490" h="21600" extrusionOk="0">
                <a:moveTo>
                  <a:pt x="9748" y="4755"/>
                </a:moveTo>
                <a:cubicBezTo>
                  <a:pt x="3878" y="4755"/>
                  <a:pt x="3878" y="5366"/>
                  <a:pt x="3878" y="7200"/>
                </a:cubicBezTo>
                <a:lnTo>
                  <a:pt x="3878" y="8083"/>
                </a:lnTo>
                <a:cubicBezTo>
                  <a:pt x="3878" y="10257"/>
                  <a:pt x="3878" y="13381"/>
                  <a:pt x="5318" y="15147"/>
                </a:cubicBezTo>
                <a:cubicBezTo>
                  <a:pt x="6259" y="16302"/>
                  <a:pt x="7755" y="16845"/>
                  <a:pt x="9748" y="16845"/>
                </a:cubicBezTo>
                <a:lnTo>
                  <a:pt x="11742" y="16845"/>
                </a:lnTo>
                <a:cubicBezTo>
                  <a:pt x="16228" y="16845"/>
                  <a:pt x="17613" y="9374"/>
                  <a:pt x="17613" y="7200"/>
                </a:cubicBezTo>
                <a:cubicBezTo>
                  <a:pt x="17613" y="6521"/>
                  <a:pt x="14899" y="4755"/>
                  <a:pt x="9748" y="4755"/>
                </a:cubicBezTo>
                <a:close/>
                <a:moveTo>
                  <a:pt x="11853" y="21600"/>
                </a:moveTo>
                <a:lnTo>
                  <a:pt x="9748" y="21600"/>
                </a:lnTo>
                <a:cubicBezTo>
                  <a:pt x="6592" y="21600"/>
                  <a:pt x="4155" y="20581"/>
                  <a:pt x="2493" y="18408"/>
                </a:cubicBezTo>
                <a:cubicBezTo>
                  <a:pt x="-110" y="15283"/>
                  <a:pt x="1" y="10664"/>
                  <a:pt x="1" y="7947"/>
                </a:cubicBezTo>
                <a:lnTo>
                  <a:pt x="1" y="7200"/>
                </a:lnTo>
                <a:cubicBezTo>
                  <a:pt x="1" y="1019"/>
                  <a:pt x="3047" y="0"/>
                  <a:pt x="9748" y="0"/>
                </a:cubicBezTo>
                <a:cubicBezTo>
                  <a:pt x="15508" y="0"/>
                  <a:pt x="21490" y="1902"/>
                  <a:pt x="21490" y="7200"/>
                </a:cubicBezTo>
                <a:cubicBezTo>
                  <a:pt x="21490" y="12091"/>
                  <a:pt x="18776" y="21328"/>
                  <a:pt x="11964" y="21600"/>
                </a:cubicBezTo>
                <a:lnTo>
                  <a:pt x="11853" y="21600"/>
                </a:ln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0" name="Shape 3660"/>
          <p:cNvSpPr/>
          <p:nvPr/>
        </p:nvSpPr>
        <p:spPr>
          <a:xfrm>
            <a:off x="21057790" y="8165527"/>
            <a:ext cx="113726" cy="113900"/>
          </a:xfrm>
          <a:custGeom>
            <a:avLst/>
            <a:gdLst/>
            <a:ahLst/>
            <a:cxnLst>
              <a:cxn ang="0">
                <a:pos x="wd2" y="hd2"/>
              </a:cxn>
              <a:cxn ang="5400000">
                <a:pos x="wd2" y="hd2"/>
              </a:cxn>
              <a:cxn ang="10800000">
                <a:pos x="wd2" y="hd2"/>
              </a:cxn>
              <a:cxn ang="16200000">
                <a:pos x="wd2" y="hd2"/>
              </a:cxn>
            </a:cxnLst>
            <a:rect l="0" t="0" r="r" b="b"/>
            <a:pathLst>
              <a:path w="20975" h="21295" extrusionOk="0">
                <a:moveTo>
                  <a:pt x="2315" y="21295"/>
                </a:moveTo>
                <a:cubicBezTo>
                  <a:pt x="1918" y="21295"/>
                  <a:pt x="1653" y="21160"/>
                  <a:pt x="1255" y="21026"/>
                </a:cubicBezTo>
                <a:cubicBezTo>
                  <a:pt x="129" y="20488"/>
                  <a:pt x="-335" y="19007"/>
                  <a:pt x="261" y="17863"/>
                </a:cubicBezTo>
                <a:lnTo>
                  <a:pt x="7285" y="3665"/>
                </a:lnTo>
                <a:cubicBezTo>
                  <a:pt x="7550" y="3194"/>
                  <a:pt x="9074" y="637"/>
                  <a:pt x="12320" y="99"/>
                </a:cubicBezTo>
                <a:cubicBezTo>
                  <a:pt x="14838" y="-305"/>
                  <a:pt x="17488" y="502"/>
                  <a:pt x="20139" y="2925"/>
                </a:cubicBezTo>
                <a:cubicBezTo>
                  <a:pt x="21132" y="3800"/>
                  <a:pt x="21265" y="5213"/>
                  <a:pt x="20404" y="6222"/>
                </a:cubicBezTo>
                <a:cubicBezTo>
                  <a:pt x="19609" y="7231"/>
                  <a:pt x="18217" y="7366"/>
                  <a:pt x="17223" y="6491"/>
                </a:cubicBezTo>
                <a:cubicBezTo>
                  <a:pt x="15501" y="5213"/>
                  <a:pt x="14109" y="4540"/>
                  <a:pt x="13115" y="4809"/>
                </a:cubicBezTo>
                <a:cubicBezTo>
                  <a:pt x="11989" y="4944"/>
                  <a:pt x="11326" y="5953"/>
                  <a:pt x="11326" y="5953"/>
                </a:cubicBezTo>
                <a:lnTo>
                  <a:pt x="4436" y="20016"/>
                </a:lnTo>
                <a:cubicBezTo>
                  <a:pt x="4038" y="20757"/>
                  <a:pt x="3177" y="21295"/>
                  <a:pt x="2315" y="2129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1" name="Shape 3661"/>
          <p:cNvSpPr/>
          <p:nvPr/>
        </p:nvSpPr>
        <p:spPr>
          <a:xfrm>
            <a:off x="21171868" y="8267086"/>
            <a:ext cx="75614" cy="37901"/>
          </a:xfrm>
          <a:custGeom>
            <a:avLst/>
            <a:gdLst/>
            <a:ahLst/>
            <a:cxnLst>
              <a:cxn ang="0">
                <a:pos x="wd2" y="hd2"/>
              </a:cxn>
              <a:cxn ang="5400000">
                <a:pos x="wd2" y="hd2"/>
              </a:cxn>
              <a:cxn ang="10800000">
                <a:pos x="wd2" y="hd2"/>
              </a:cxn>
              <a:cxn ang="16200000">
                <a:pos x="wd2" y="hd2"/>
              </a:cxn>
            </a:cxnLst>
            <a:rect l="0" t="0" r="r" b="b"/>
            <a:pathLst>
              <a:path w="20670" h="20815" extrusionOk="0">
                <a:moveTo>
                  <a:pt x="17237" y="20815"/>
                </a:moveTo>
                <a:cubicBezTo>
                  <a:pt x="15960" y="20815"/>
                  <a:pt x="14880" y="19636"/>
                  <a:pt x="14291" y="17476"/>
                </a:cubicBezTo>
                <a:cubicBezTo>
                  <a:pt x="14095" y="17084"/>
                  <a:pt x="13015" y="14138"/>
                  <a:pt x="10364" y="14138"/>
                </a:cubicBezTo>
                <a:cubicBezTo>
                  <a:pt x="7615" y="14138"/>
                  <a:pt x="6633" y="17084"/>
                  <a:pt x="6437" y="17476"/>
                </a:cubicBezTo>
                <a:cubicBezTo>
                  <a:pt x="5357" y="20815"/>
                  <a:pt x="3295" y="21600"/>
                  <a:pt x="1626" y="20029"/>
                </a:cubicBezTo>
                <a:cubicBezTo>
                  <a:pt x="153" y="17869"/>
                  <a:pt x="-436" y="14138"/>
                  <a:pt x="349" y="10800"/>
                </a:cubicBezTo>
                <a:cubicBezTo>
                  <a:pt x="1429" y="6676"/>
                  <a:pt x="4768" y="0"/>
                  <a:pt x="10364" y="0"/>
                </a:cubicBezTo>
                <a:cubicBezTo>
                  <a:pt x="15960" y="0"/>
                  <a:pt x="19299" y="6676"/>
                  <a:pt x="20280" y="10800"/>
                </a:cubicBezTo>
                <a:cubicBezTo>
                  <a:pt x="21164" y="14138"/>
                  <a:pt x="20477" y="18262"/>
                  <a:pt x="18906" y="20029"/>
                </a:cubicBezTo>
                <a:cubicBezTo>
                  <a:pt x="18415" y="20815"/>
                  <a:pt x="17826" y="20815"/>
                  <a:pt x="17237" y="2081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2" name="Shape 3662"/>
          <p:cNvSpPr/>
          <p:nvPr/>
        </p:nvSpPr>
        <p:spPr>
          <a:xfrm>
            <a:off x="19177961" y="9257686"/>
            <a:ext cx="304441" cy="139342"/>
          </a:xfrm>
          <a:custGeom>
            <a:avLst/>
            <a:gdLst/>
            <a:ahLst/>
            <a:cxnLst>
              <a:cxn ang="0">
                <a:pos x="wd2" y="hd2"/>
              </a:cxn>
              <a:cxn ang="5400000">
                <a:pos x="wd2" y="hd2"/>
              </a:cxn>
              <a:cxn ang="10800000">
                <a:pos x="wd2" y="hd2"/>
              </a:cxn>
              <a:cxn ang="16200000">
                <a:pos x="wd2" y="hd2"/>
              </a:cxn>
            </a:cxnLst>
            <a:rect l="0" t="0" r="r" b="b"/>
            <a:pathLst>
              <a:path w="21600" h="21600" extrusionOk="0">
                <a:moveTo>
                  <a:pt x="10800" y="9884"/>
                </a:moveTo>
                <a:cubicBezTo>
                  <a:pt x="12204" y="9884"/>
                  <a:pt x="12970" y="11883"/>
                  <a:pt x="13609" y="13771"/>
                </a:cubicBezTo>
                <a:cubicBezTo>
                  <a:pt x="14323" y="15881"/>
                  <a:pt x="14962" y="17602"/>
                  <a:pt x="16749" y="17602"/>
                </a:cubicBezTo>
                <a:cubicBezTo>
                  <a:pt x="18689" y="17602"/>
                  <a:pt x="19455" y="14548"/>
                  <a:pt x="19660" y="12216"/>
                </a:cubicBezTo>
                <a:cubicBezTo>
                  <a:pt x="17515" y="12438"/>
                  <a:pt x="16213" y="9273"/>
                  <a:pt x="15191" y="6830"/>
                </a:cubicBezTo>
                <a:cubicBezTo>
                  <a:pt x="14528" y="5275"/>
                  <a:pt x="13991" y="3998"/>
                  <a:pt x="13455" y="3998"/>
                </a:cubicBezTo>
                <a:cubicBezTo>
                  <a:pt x="12740" y="3998"/>
                  <a:pt x="11617" y="5164"/>
                  <a:pt x="11285" y="5664"/>
                </a:cubicBezTo>
                <a:cubicBezTo>
                  <a:pt x="11030" y="5997"/>
                  <a:pt x="10647" y="5997"/>
                  <a:pt x="10366" y="5664"/>
                </a:cubicBezTo>
                <a:cubicBezTo>
                  <a:pt x="9830" y="5053"/>
                  <a:pt x="8809" y="3998"/>
                  <a:pt x="8145" y="3998"/>
                </a:cubicBezTo>
                <a:cubicBezTo>
                  <a:pt x="7660" y="3998"/>
                  <a:pt x="7123" y="5275"/>
                  <a:pt x="6485" y="6830"/>
                </a:cubicBezTo>
                <a:cubicBezTo>
                  <a:pt x="5464" y="9273"/>
                  <a:pt x="4162" y="12438"/>
                  <a:pt x="1940" y="12216"/>
                </a:cubicBezTo>
                <a:cubicBezTo>
                  <a:pt x="2221" y="14548"/>
                  <a:pt x="2911" y="17602"/>
                  <a:pt x="4851" y="17602"/>
                </a:cubicBezTo>
                <a:cubicBezTo>
                  <a:pt x="6638" y="17602"/>
                  <a:pt x="7302" y="15881"/>
                  <a:pt x="8043" y="13771"/>
                </a:cubicBezTo>
                <a:cubicBezTo>
                  <a:pt x="8706" y="11883"/>
                  <a:pt x="9396" y="9884"/>
                  <a:pt x="10800" y="9884"/>
                </a:cubicBezTo>
                <a:close/>
                <a:moveTo>
                  <a:pt x="16749" y="21600"/>
                </a:moveTo>
                <a:cubicBezTo>
                  <a:pt x="14094" y="21600"/>
                  <a:pt x="12970" y="18435"/>
                  <a:pt x="12153" y="16103"/>
                </a:cubicBezTo>
                <a:cubicBezTo>
                  <a:pt x="11566" y="14437"/>
                  <a:pt x="11285" y="13771"/>
                  <a:pt x="10800" y="13771"/>
                </a:cubicBezTo>
                <a:cubicBezTo>
                  <a:pt x="10366" y="13771"/>
                  <a:pt x="10111" y="14437"/>
                  <a:pt x="9498" y="16103"/>
                </a:cubicBezTo>
                <a:cubicBezTo>
                  <a:pt x="8706" y="18435"/>
                  <a:pt x="7557" y="21600"/>
                  <a:pt x="4851" y="21600"/>
                </a:cubicBezTo>
                <a:cubicBezTo>
                  <a:pt x="1072" y="21600"/>
                  <a:pt x="51" y="13882"/>
                  <a:pt x="0" y="9884"/>
                </a:cubicBezTo>
                <a:cubicBezTo>
                  <a:pt x="0" y="9273"/>
                  <a:pt x="153" y="8718"/>
                  <a:pt x="383" y="8218"/>
                </a:cubicBezTo>
                <a:cubicBezTo>
                  <a:pt x="587" y="7885"/>
                  <a:pt x="919" y="7774"/>
                  <a:pt x="1174" y="7996"/>
                </a:cubicBezTo>
                <a:cubicBezTo>
                  <a:pt x="1506" y="8218"/>
                  <a:pt x="1889" y="8329"/>
                  <a:pt x="2145" y="8329"/>
                </a:cubicBezTo>
                <a:cubicBezTo>
                  <a:pt x="3447" y="8329"/>
                  <a:pt x="4264" y="6330"/>
                  <a:pt x="5132" y="4220"/>
                </a:cubicBezTo>
                <a:cubicBezTo>
                  <a:pt x="6000" y="2110"/>
                  <a:pt x="6868" y="0"/>
                  <a:pt x="8145" y="0"/>
                </a:cubicBezTo>
                <a:cubicBezTo>
                  <a:pt x="9115" y="0"/>
                  <a:pt x="10213" y="1055"/>
                  <a:pt x="10800" y="1777"/>
                </a:cubicBezTo>
                <a:cubicBezTo>
                  <a:pt x="11464" y="1055"/>
                  <a:pt x="12536" y="0"/>
                  <a:pt x="13455" y="0"/>
                </a:cubicBezTo>
                <a:cubicBezTo>
                  <a:pt x="14809" y="0"/>
                  <a:pt x="15677" y="2110"/>
                  <a:pt x="16468" y="4220"/>
                </a:cubicBezTo>
                <a:cubicBezTo>
                  <a:pt x="17336" y="6330"/>
                  <a:pt x="18204" y="8329"/>
                  <a:pt x="19455" y="8329"/>
                </a:cubicBezTo>
                <a:cubicBezTo>
                  <a:pt x="19762" y="8329"/>
                  <a:pt x="20094" y="8218"/>
                  <a:pt x="20477" y="7996"/>
                </a:cubicBezTo>
                <a:cubicBezTo>
                  <a:pt x="20757" y="7774"/>
                  <a:pt x="21064" y="7885"/>
                  <a:pt x="21294" y="8218"/>
                </a:cubicBezTo>
                <a:cubicBezTo>
                  <a:pt x="21498" y="8718"/>
                  <a:pt x="21600" y="9273"/>
                  <a:pt x="21600" y="9884"/>
                </a:cubicBezTo>
                <a:cubicBezTo>
                  <a:pt x="21600" y="13882"/>
                  <a:pt x="20579" y="21600"/>
                  <a:pt x="16749"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3" name="Shape 3663"/>
          <p:cNvSpPr/>
          <p:nvPr/>
        </p:nvSpPr>
        <p:spPr>
          <a:xfrm>
            <a:off x="19177961" y="10121286"/>
            <a:ext cx="304441" cy="304441"/>
          </a:xfrm>
          <a:custGeom>
            <a:avLst/>
            <a:gdLst/>
            <a:ahLst/>
            <a:cxnLst>
              <a:cxn ang="0">
                <a:pos x="wd2" y="hd2"/>
              </a:cxn>
              <a:cxn ang="5400000">
                <a:pos x="wd2" y="hd2"/>
              </a:cxn>
              <a:cxn ang="10800000">
                <a:pos x="wd2" y="hd2"/>
              </a:cxn>
              <a:cxn ang="16200000">
                <a:pos x="wd2" y="hd2"/>
              </a:cxn>
            </a:cxnLst>
            <a:rect l="0" t="0" r="r" b="b"/>
            <a:pathLst>
              <a:path w="21600" h="21600" extrusionOk="0">
                <a:moveTo>
                  <a:pt x="10800" y="1785"/>
                </a:moveTo>
                <a:cubicBezTo>
                  <a:pt x="9013" y="1785"/>
                  <a:pt x="7226" y="2321"/>
                  <a:pt x="5770" y="3366"/>
                </a:cubicBezTo>
                <a:cubicBezTo>
                  <a:pt x="3294" y="5024"/>
                  <a:pt x="1838" y="7829"/>
                  <a:pt x="1838" y="10813"/>
                </a:cubicBezTo>
                <a:cubicBezTo>
                  <a:pt x="1838" y="15760"/>
                  <a:pt x="5821" y="19764"/>
                  <a:pt x="10800" y="19764"/>
                </a:cubicBezTo>
                <a:cubicBezTo>
                  <a:pt x="12638" y="19764"/>
                  <a:pt x="14426" y="19228"/>
                  <a:pt x="15881" y="18208"/>
                </a:cubicBezTo>
                <a:cubicBezTo>
                  <a:pt x="17234" y="17341"/>
                  <a:pt x="18255" y="16092"/>
                  <a:pt x="18970" y="14689"/>
                </a:cubicBezTo>
                <a:cubicBezTo>
                  <a:pt x="19557" y="13439"/>
                  <a:pt x="19838" y="12164"/>
                  <a:pt x="19838" y="10813"/>
                </a:cubicBezTo>
                <a:cubicBezTo>
                  <a:pt x="19838" y="5840"/>
                  <a:pt x="15779" y="1785"/>
                  <a:pt x="10800" y="1785"/>
                </a:cubicBezTo>
                <a:close/>
                <a:moveTo>
                  <a:pt x="10800" y="21600"/>
                </a:moveTo>
                <a:cubicBezTo>
                  <a:pt x="4851" y="21600"/>
                  <a:pt x="0" y="16729"/>
                  <a:pt x="0" y="10813"/>
                </a:cubicBezTo>
                <a:cubicBezTo>
                  <a:pt x="0" y="7243"/>
                  <a:pt x="1787" y="3902"/>
                  <a:pt x="4749" y="1836"/>
                </a:cubicBezTo>
                <a:cubicBezTo>
                  <a:pt x="6536" y="663"/>
                  <a:pt x="8630" y="0"/>
                  <a:pt x="10800" y="0"/>
                </a:cubicBezTo>
                <a:cubicBezTo>
                  <a:pt x="16800" y="0"/>
                  <a:pt x="21600" y="4820"/>
                  <a:pt x="21600" y="10813"/>
                </a:cubicBezTo>
                <a:cubicBezTo>
                  <a:pt x="21600" y="12419"/>
                  <a:pt x="21294" y="14000"/>
                  <a:pt x="20579" y="15454"/>
                </a:cubicBezTo>
                <a:cubicBezTo>
                  <a:pt x="19762" y="17112"/>
                  <a:pt x="18485" y="18642"/>
                  <a:pt x="16902" y="19713"/>
                </a:cubicBezTo>
                <a:cubicBezTo>
                  <a:pt x="15115" y="20962"/>
                  <a:pt x="13021"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4" name="Shape 3664"/>
          <p:cNvSpPr/>
          <p:nvPr/>
        </p:nvSpPr>
        <p:spPr>
          <a:xfrm>
            <a:off x="19333795" y="10283380"/>
            <a:ext cx="88224" cy="118532"/>
          </a:xfrm>
          <a:custGeom>
            <a:avLst/>
            <a:gdLst/>
            <a:ahLst/>
            <a:cxnLst>
              <a:cxn ang="0">
                <a:pos x="wd2" y="hd2"/>
              </a:cxn>
              <a:cxn ang="5400000">
                <a:pos x="wd2" y="hd2"/>
              </a:cxn>
              <a:cxn ang="10800000">
                <a:pos x="wd2" y="hd2"/>
              </a:cxn>
              <a:cxn ang="16200000">
                <a:pos x="wd2" y="hd2"/>
              </a:cxn>
            </a:cxnLst>
            <a:rect l="0" t="0" r="r" b="b"/>
            <a:pathLst>
              <a:path w="20777" h="21285" extrusionOk="0">
                <a:moveTo>
                  <a:pt x="17790" y="21285"/>
                </a:moveTo>
                <a:cubicBezTo>
                  <a:pt x="16946" y="21285"/>
                  <a:pt x="15849" y="20895"/>
                  <a:pt x="15343" y="20179"/>
                </a:cubicBezTo>
                <a:lnTo>
                  <a:pt x="493" y="3524"/>
                </a:lnTo>
                <a:cubicBezTo>
                  <a:pt x="-435" y="2548"/>
                  <a:pt x="-13" y="1051"/>
                  <a:pt x="1421" y="401"/>
                </a:cubicBezTo>
                <a:cubicBezTo>
                  <a:pt x="2603" y="-315"/>
                  <a:pt x="4628" y="-55"/>
                  <a:pt x="5471" y="1051"/>
                </a:cubicBezTo>
                <a:lnTo>
                  <a:pt x="20321" y="17707"/>
                </a:lnTo>
                <a:cubicBezTo>
                  <a:pt x="21165" y="18683"/>
                  <a:pt x="20828" y="20179"/>
                  <a:pt x="19393" y="20895"/>
                </a:cubicBezTo>
                <a:cubicBezTo>
                  <a:pt x="18887" y="21155"/>
                  <a:pt x="18381" y="21285"/>
                  <a:pt x="17790" y="21285"/>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5" name="Shape 3665"/>
          <p:cNvSpPr/>
          <p:nvPr/>
        </p:nvSpPr>
        <p:spPr>
          <a:xfrm>
            <a:off x="19238597" y="10145176"/>
            <a:ext cx="88081" cy="118623"/>
          </a:xfrm>
          <a:custGeom>
            <a:avLst/>
            <a:gdLst/>
            <a:ahLst/>
            <a:cxnLst>
              <a:cxn ang="0">
                <a:pos x="wd2" y="hd2"/>
              </a:cxn>
              <a:cxn ang="5400000">
                <a:pos x="wd2" y="hd2"/>
              </a:cxn>
              <a:cxn ang="10800000">
                <a:pos x="wd2" y="hd2"/>
              </a:cxn>
              <a:cxn ang="16200000">
                <a:pos x="wd2" y="hd2"/>
              </a:cxn>
            </a:cxnLst>
            <a:rect l="0" t="0" r="r" b="b"/>
            <a:pathLst>
              <a:path w="20743" h="21301" extrusionOk="0">
                <a:moveTo>
                  <a:pt x="17777" y="21301"/>
                </a:moveTo>
                <a:cubicBezTo>
                  <a:pt x="16849" y="21301"/>
                  <a:pt x="15752" y="20911"/>
                  <a:pt x="15246" y="20325"/>
                </a:cubicBezTo>
                <a:lnTo>
                  <a:pt x="649" y="3540"/>
                </a:lnTo>
                <a:cubicBezTo>
                  <a:pt x="-448" y="2564"/>
                  <a:pt x="-110" y="1067"/>
                  <a:pt x="1324" y="352"/>
                </a:cubicBezTo>
                <a:cubicBezTo>
                  <a:pt x="2758" y="-299"/>
                  <a:pt x="4530" y="-39"/>
                  <a:pt x="5458" y="1067"/>
                </a:cubicBezTo>
                <a:lnTo>
                  <a:pt x="20224" y="17723"/>
                </a:lnTo>
                <a:cubicBezTo>
                  <a:pt x="21152" y="18699"/>
                  <a:pt x="20815" y="20195"/>
                  <a:pt x="19380" y="20911"/>
                </a:cubicBezTo>
                <a:cubicBezTo>
                  <a:pt x="18790" y="21171"/>
                  <a:pt x="18283" y="21301"/>
                  <a:pt x="17777" y="21301"/>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6" name="Shape 3666"/>
          <p:cNvSpPr/>
          <p:nvPr/>
        </p:nvSpPr>
        <p:spPr>
          <a:xfrm>
            <a:off x="19341636" y="10272479"/>
            <a:ext cx="126113" cy="73871"/>
          </a:xfrm>
          <a:custGeom>
            <a:avLst/>
            <a:gdLst/>
            <a:ahLst/>
            <a:cxnLst>
              <a:cxn ang="0">
                <a:pos x="wd2" y="hd2"/>
              </a:cxn>
              <a:cxn ang="5400000">
                <a:pos x="wd2" y="hd2"/>
              </a:cxn>
              <a:cxn ang="10800000">
                <a:pos x="wd2" y="hd2"/>
              </a:cxn>
              <a:cxn ang="16200000">
                <a:pos x="wd2" y="hd2"/>
              </a:cxn>
            </a:cxnLst>
            <a:rect l="0" t="0" r="r" b="b"/>
            <a:pathLst>
              <a:path w="20984" h="21039" extrusionOk="0">
                <a:moveTo>
                  <a:pt x="18863" y="21039"/>
                </a:moveTo>
                <a:cubicBezTo>
                  <a:pt x="18505" y="21039"/>
                  <a:pt x="18266" y="21039"/>
                  <a:pt x="18027" y="20833"/>
                </a:cubicBezTo>
                <a:lnTo>
                  <a:pt x="1201" y="6845"/>
                </a:lnTo>
                <a:cubicBezTo>
                  <a:pt x="186" y="6022"/>
                  <a:pt x="-291" y="3862"/>
                  <a:pt x="186" y="2113"/>
                </a:cubicBezTo>
                <a:cubicBezTo>
                  <a:pt x="723" y="365"/>
                  <a:pt x="1976" y="-561"/>
                  <a:pt x="3110" y="365"/>
                </a:cubicBezTo>
                <a:lnTo>
                  <a:pt x="19758" y="14250"/>
                </a:lnTo>
                <a:cubicBezTo>
                  <a:pt x="20772" y="15176"/>
                  <a:pt x="21309" y="17336"/>
                  <a:pt x="20772" y="19085"/>
                </a:cubicBezTo>
                <a:cubicBezTo>
                  <a:pt x="20414" y="20319"/>
                  <a:pt x="19638" y="21039"/>
                  <a:pt x="18863" y="21039"/>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7" name="Shape 3667"/>
          <p:cNvSpPr/>
          <p:nvPr/>
        </p:nvSpPr>
        <p:spPr>
          <a:xfrm>
            <a:off x="19192278" y="10200868"/>
            <a:ext cx="124998" cy="72461"/>
          </a:xfrm>
          <a:custGeom>
            <a:avLst/>
            <a:gdLst/>
            <a:ahLst/>
            <a:cxnLst>
              <a:cxn ang="0">
                <a:pos x="wd2" y="hd2"/>
              </a:cxn>
              <a:cxn ang="5400000">
                <a:pos x="wd2" y="hd2"/>
              </a:cxn>
              <a:cxn ang="10800000">
                <a:pos x="wd2" y="hd2"/>
              </a:cxn>
              <a:cxn ang="16200000">
                <a:pos x="wd2" y="hd2"/>
              </a:cxn>
            </a:cxnLst>
            <a:rect l="0" t="0" r="r" b="b"/>
            <a:pathLst>
              <a:path w="21056" h="21078" extrusionOk="0">
                <a:moveTo>
                  <a:pt x="18908" y="21078"/>
                </a:moveTo>
                <a:cubicBezTo>
                  <a:pt x="18666" y="21078"/>
                  <a:pt x="18303" y="21078"/>
                  <a:pt x="18000" y="20870"/>
                </a:cubicBezTo>
                <a:lnTo>
                  <a:pt x="1120" y="6955"/>
                </a:lnTo>
                <a:cubicBezTo>
                  <a:pt x="91" y="6124"/>
                  <a:pt x="-272" y="3943"/>
                  <a:pt x="212" y="1866"/>
                </a:cubicBezTo>
                <a:cubicBezTo>
                  <a:pt x="636" y="205"/>
                  <a:pt x="1906" y="-522"/>
                  <a:pt x="3056" y="413"/>
                </a:cubicBezTo>
                <a:lnTo>
                  <a:pt x="19936" y="14224"/>
                </a:lnTo>
                <a:cubicBezTo>
                  <a:pt x="20965" y="15055"/>
                  <a:pt x="21328" y="17340"/>
                  <a:pt x="20844" y="19105"/>
                </a:cubicBezTo>
                <a:cubicBezTo>
                  <a:pt x="20481" y="20351"/>
                  <a:pt x="19815" y="21078"/>
                  <a:pt x="18908" y="21078"/>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8" name="Shape 3668"/>
          <p:cNvSpPr/>
          <p:nvPr/>
        </p:nvSpPr>
        <p:spPr>
          <a:xfrm>
            <a:off x="19292261" y="10235586"/>
            <a:ext cx="75843" cy="75841"/>
          </a:xfrm>
          <a:custGeom>
            <a:avLst/>
            <a:gdLst/>
            <a:ahLst/>
            <a:cxnLst>
              <a:cxn ang="0">
                <a:pos x="wd2" y="hd2"/>
              </a:cxn>
              <a:cxn ang="5400000">
                <a:pos x="wd2" y="hd2"/>
              </a:cxn>
              <a:cxn ang="10800000">
                <a:pos x="wd2" y="hd2"/>
              </a:cxn>
              <a:cxn ang="16200000">
                <a:pos x="wd2" y="hd2"/>
              </a:cxn>
            </a:cxnLst>
            <a:rect l="0" t="0" r="r" b="b"/>
            <a:pathLst>
              <a:path w="21600" h="21600" extrusionOk="0">
                <a:moveTo>
                  <a:pt x="10800" y="7166"/>
                </a:moveTo>
                <a:cubicBezTo>
                  <a:pt x="8864" y="7166"/>
                  <a:pt x="7336" y="8906"/>
                  <a:pt x="7336" y="10851"/>
                </a:cubicBezTo>
                <a:cubicBezTo>
                  <a:pt x="7336" y="12796"/>
                  <a:pt x="8864" y="14332"/>
                  <a:pt x="10800" y="14332"/>
                </a:cubicBezTo>
                <a:cubicBezTo>
                  <a:pt x="12940" y="14332"/>
                  <a:pt x="14468" y="12796"/>
                  <a:pt x="14468" y="10851"/>
                </a:cubicBezTo>
                <a:cubicBezTo>
                  <a:pt x="14468" y="8906"/>
                  <a:pt x="12940" y="7166"/>
                  <a:pt x="10800" y="7166"/>
                </a:cubicBezTo>
                <a:close/>
                <a:moveTo>
                  <a:pt x="10800" y="21600"/>
                </a:moveTo>
                <a:cubicBezTo>
                  <a:pt x="4992" y="21600"/>
                  <a:pt x="0" y="16686"/>
                  <a:pt x="0" y="10851"/>
                </a:cubicBezTo>
                <a:cubicBezTo>
                  <a:pt x="0" y="4709"/>
                  <a:pt x="4992" y="0"/>
                  <a:pt x="10800" y="0"/>
                </a:cubicBezTo>
                <a:cubicBezTo>
                  <a:pt x="16811" y="0"/>
                  <a:pt x="21600" y="4709"/>
                  <a:pt x="21600" y="10851"/>
                </a:cubicBezTo>
                <a:cubicBezTo>
                  <a:pt x="21600" y="16686"/>
                  <a:pt x="16811" y="21600"/>
                  <a:pt x="10800" y="21600"/>
                </a:cubicBezTo>
                <a:close/>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69" name="Shape 3669"/>
          <p:cNvSpPr/>
          <p:nvPr/>
        </p:nvSpPr>
        <p:spPr>
          <a:xfrm>
            <a:off x="20255873" y="10121286"/>
            <a:ext cx="25048" cy="304441"/>
          </a:xfrm>
          <a:custGeom>
            <a:avLst/>
            <a:gdLst/>
            <a:ahLst/>
            <a:cxnLst>
              <a:cxn ang="0">
                <a:pos x="wd2" y="hd2"/>
              </a:cxn>
              <a:cxn ang="5400000">
                <a:pos x="wd2" y="hd2"/>
              </a:cxn>
              <a:cxn ang="10800000">
                <a:pos x="wd2" y="hd2"/>
              </a:cxn>
              <a:cxn ang="16200000">
                <a:pos x="wd2" y="hd2"/>
              </a:cxn>
            </a:cxnLst>
            <a:rect l="0" t="0" r="r" b="b"/>
            <a:pathLst>
              <a:path w="21600" h="21600" extrusionOk="0">
                <a:moveTo>
                  <a:pt x="10952" y="21600"/>
                </a:moveTo>
                <a:cubicBezTo>
                  <a:pt x="5172" y="21600"/>
                  <a:pt x="0" y="21217"/>
                  <a:pt x="0" y="20682"/>
                </a:cubicBezTo>
                <a:lnTo>
                  <a:pt x="0" y="918"/>
                </a:lnTo>
                <a:cubicBezTo>
                  <a:pt x="0" y="383"/>
                  <a:pt x="5172" y="0"/>
                  <a:pt x="10952" y="0"/>
                </a:cubicBezTo>
                <a:cubicBezTo>
                  <a:pt x="16428" y="0"/>
                  <a:pt x="21600" y="383"/>
                  <a:pt x="21600" y="918"/>
                </a:cubicBezTo>
                <a:lnTo>
                  <a:pt x="21600" y="20682"/>
                </a:lnTo>
                <a:cubicBezTo>
                  <a:pt x="21600" y="21217"/>
                  <a:pt x="16428" y="21600"/>
                  <a:pt x="10952"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70" name="Shape 3670"/>
          <p:cNvSpPr/>
          <p:nvPr/>
        </p:nvSpPr>
        <p:spPr>
          <a:xfrm>
            <a:off x="20117761" y="10260986"/>
            <a:ext cx="304440" cy="26618"/>
          </a:xfrm>
          <a:custGeom>
            <a:avLst/>
            <a:gdLst/>
            <a:ahLst/>
            <a:cxnLst>
              <a:cxn ang="0">
                <a:pos x="wd2" y="hd2"/>
              </a:cxn>
              <a:cxn ang="5400000">
                <a:pos x="wd2" y="hd2"/>
              </a:cxn>
              <a:cxn ang="10800000">
                <a:pos x="wd2" y="hd2"/>
              </a:cxn>
              <a:cxn ang="16200000">
                <a:pos x="wd2" y="hd2"/>
              </a:cxn>
            </a:cxnLst>
            <a:rect l="0" t="0" r="r" b="b"/>
            <a:pathLst>
              <a:path w="21600" h="21600" extrusionOk="0">
                <a:moveTo>
                  <a:pt x="20680" y="21600"/>
                </a:moveTo>
                <a:lnTo>
                  <a:pt x="920" y="21600"/>
                </a:lnTo>
                <a:cubicBezTo>
                  <a:pt x="409" y="21600"/>
                  <a:pt x="0" y="16500"/>
                  <a:pt x="0" y="10800"/>
                </a:cubicBezTo>
                <a:cubicBezTo>
                  <a:pt x="0" y="5100"/>
                  <a:pt x="409" y="0"/>
                  <a:pt x="920" y="0"/>
                </a:cubicBezTo>
                <a:lnTo>
                  <a:pt x="20680" y="0"/>
                </a:lnTo>
                <a:cubicBezTo>
                  <a:pt x="21217" y="0"/>
                  <a:pt x="21600" y="5100"/>
                  <a:pt x="21600" y="10800"/>
                </a:cubicBezTo>
                <a:cubicBezTo>
                  <a:pt x="21600" y="16500"/>
                  <a:pt x="21217" y="21600"/>
                  <a:pt x="20680" y="2160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71" name="Shape 3671"/>
          <p:cNvSpPr/>
          <p:nvPr/>
        </p:nvSpPr>
        <p:spPr>
          <a:xfrm>
            <a:off x="20358628" y="10222379"/>
            <a:ext cx="62510" cy="101746"/>
          </a:xfrm>
          <a:custGeom>
            <a:avLst/>
            <a:gdLst/>
            <a:ahLst/>
            <a:cxnLst>
              <a:cxn ang="0">
                <a:pos x="wd2" y="hd2"/>
              </a:cxn>
              <a:cxn ang="5400000">
                <a:pos x="wd2" y="hd2"/>
              </a:cxn>
              <a:cxn ang="10800000">
                <a:pos x="wd2" y="hd2"/>
              </a:cxn>
              <a:cxn ang="16200000">
                <a:pos x="wd2" y="hd2"/>
              </a:cxn>
            </a:cxnLst>
            <a:rect l="0" t="0" r="r" b="b"/>
            <a:pathLst>
              <a:path w="20858" h="21373" extrusionOk="0">
                <a:moveTo>
                  <a:pt x="4243" y="21373"/>
                </a:moveTo>
                <a:cubicBezTo>
                  <a:pt x="3174" y="21373"/>
                  <a:pt x="1869" y="21070"/>
                  <a:pt x="1157" y="20615"/>
                </a:cubicBezTo>
                <a:cubicBezTo>
                  <a:pt x="-386" y="19478"/>
                  <a:pt x="-386" y="17887"/>
                  <a:pt x="1157" y="16750"/>
                </a:cubicBezTo>
                <a:lnTo>
                  <a:pt x="10770" y="10687"/>
                </a:lnTo>
                <a:lnTo>
                  <a:pt x="1157" y="4548"/>
                </a:lnTo>
                <a:cubicBezTo>
                  <a:pt x="-386" y="3411"/>
                  <a:pt x="-386" y="1819"/>
                  <a:pt x="1157" y="682"/>
                </a:cubicBezTo>
                <a:cubicBezTo>
                  <a:pt x="2937" y="-227"/>
                  <a:pt x="5429" y="-227"/>
                  <a:pt x="7210" y="682"/>
                </a:cubicBezTo>
                <a:lnTo>
                  <a:pt x="19790" y="8716"/>
                </a:lnTo>
                <a:cubicBezTo>
                  <a:pt x="21214" y="9853"/>
                  <a:pt x="21214" y="11445"/>
                  <a:pt x="19790" y="12581"/>
                </a:cubicBezTo>
                <a:lnTo>
                  <a:pt x="7210" y="20615"/>
                </a:lnTo>
                <a:cubicBezTo>
                  <a:pt x="6498" y="21070"/>
                  <a:pt x="5192" y="21373"/>
                  <a:pt x="4243" y="2137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72" name="Shape 3672"/>
          <p:cNvSpPr/>
          <p:nvPr/>
        </p:nvSpPr>
        <p:spPr>
          <a:xfrm>
            <a:off x="20115938" y="10222379"/>
            <a:ext cx="63882" cy="101746"/>
          </a:xfrm>
          <a:custGeom>
            <a:avLst/>
            <a:gdLst/>
            <a:ahLst/>
            <a:cxnLst>
              <a:cxn ang="0">
                <a:pos x="wd2" y="hd2"/>
              </a:cxn>
              <a:cxn ang="5400000">
                <a:pos x="wd2" y="hd2"/>
              </a:cxn>
              <a:cxn ang="10800000">
                <a:pos x="wd2" y="hd2"/>
              </a:cxn>
              <a:cxn ang="16200000">
                <a:pos x="wd2" y="hd2"/>
              </a:cxn>
            </a:cxnLst>
            <a:rect l="0" t="0" r="r" b="b"/>
            <a:pathLst>
              <a:path w="20808" h="21373" extrusionOk="0">
                <a:moveTo>
                  <a:pt x="16699" y="21373"/>
                </a:moveTo>
                <a:cubicBezTo>
                  <a:pt x="15760" y="21373"/>
                  <a:pt x="14469" y="21070"/>
                  <a:pt x="13764" y="20615"/>
                </a:cubicBezTo>
                <a:lnTo>
                  <a:pt x="1321" y="12581"/>
                </a:lnTo>
                <a:cubicBezTo>
                  <a:pt x="-440" y="11445"/>
                  <a:pt x="-440" y="9853"/>
                  <a:pt x="1321" y="8716"/>
                </a:cubicBezTo>
                <a:lnTo>
                  <a:pt x="13764" y="682"/>
                </a:lnTo>
                <a:cubicBezTo>
                  <a:pt x="15525" y="-227"/>
                  <a:pt x="17990" y="-227"/>
                  <a:pt x="19751" y="682"/>
                </a:cubicBezTo>
                <a:cubicBezTo>
                  <a:pt x="21160" y="1819"/>
                  <a:pt x="21160" y="3411"/>
                  <a:pt x="19751" y="4548"/>
                </a:cubicBezTo>
                <a:lnTo>
                  <a:pt x="10008" y="10687"/>
                </a:lnTo>
                <a:lnTo>
                  <a:pt x="19751" y="16750"/>
                </a:lnTo>
                <a:cubicBezTo>
                  <a:pt x="21160" y="17887"/>
                  <a:pt x="21160" y="19478"/>
                  <a:pt x="19751" y="20615"/>
                </a:cubicBezTo>
                <a:cubicBezTo>
                  <a:pt x="18695" y="21070"/>
                  <a:pt x="17756" y="21373"/>
                  <a:pt x="16699" y="21373"/>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73" name="Shape 3673"/>
          <p:cNvSpPr/>
          <p:nvPr/>
        </p:nvSpPr>
        <p:spPr>
          <a:xfrm>
            <a:off x="20219128" y="10362346"/>
            <a:ext cx="101705" cy="63380"/>
          </a:xfrm>
          <a:custGeom>
            <a:avLst/>
            <a:gdLst/>
            <a:ahLst/>
            <a:cxnLst>
              <a:cxn ang="0">
                <a:pos x="wd2" y="hd2"/>
              </a:cxn>
              <a:cxn ang="5400000">
                <a:pos x="wd2" y="hd2"/>
              </a:cxn>
              <a:cxn ang="10800000">
                <a:pos x="wd2" y="hd2"/>
              </a:cxn>
              <a:cxn ang="16200000">
                <a:pos x="wd2" y="hd2"/>
              </a:cxn>
            </a:cxnLst>
            <a:rect l="0" t="0" r="r" b="b"/>
            <a:pathLst>
              <a:path w="21039" h="21150" extrusionOk="0">
                <a:moveTo>
                  <a:pt x="10483" y="21150"/>
                </a:moveTo>
                <a:cubicBezTo>
                  <a:pt x="9810" y="21150"/>
                  <a:pt x="9212" y="20910"/>
                  <a:pt x="8764" y="19830"/>
                </a:cubicBezTo>
                <a:lnTo>
                  <a:pt x="841" y="7230"/>
                </a:lnTo>
                <a:cubicBezTo>
                  <a:pt x="-280" y="5670"/>
                  <a:pt x="-280" y="2910"/>
                  <a:pt x="841" y="1350"/>
                </a:cubicBezTo>
                <a:cubicBezTo>
                  <a:pt x="1738" y="-450"/>
                  <a:pt x="3532" y="-450"/>
                  <a:pt x="4429" y="1350"/>
                </a:cubicBezTo>
                <a:lnTo>
                  <a:pt x="10483" y="10950"/>
                </a:lnTo>
                <a:lnTo>
                  <a:pt x="16537" y="1350"/>
                </a:lnTo>
                <a:cubicBezTo>
                  <a:pt x="17508" y="-450"/>
                  <a:pt x="19227" y="-450"/>
                  <a:pt x="20199" y="1350"/>
                </a:cubicBezTo>
                <a:cubicBezTo>
                  <a:pt x="21320" y="2910"/>
                  <a:pt x="21320" y="5670"/>
                  <a:pt x="20199" y="7230"/>
                </a:cubicBezTo>
                <a:lnTo>
                  <a:pt x="12276" y="19830"/>
                </a:lnTo>
                <a:cubicBezTo>
                  <a:pt x="11828" y="20910"/>
                  <a:pt x="11155" y="21150"/>
                  <a:pt x="10483" y="2115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74" name="Shape 3674"/>
          <p:cNvSpPr/>
          <p:nvPr/>
        </p:nvSpPr>
        <p:spPr>
          <a:xfrm>
            <a:off x="20219128" y="10121051"/>
            <a:ext cx="101705" cy="63612"/>
          </a:xfrm>
          <a:custGeom>
            <a:avLst/>
            <a:gdLst/>
            <a:ahLst/>
            <a:cxnLst>
              <a:cxn ang="0">
                <a:pos x="wd2" y="hd2"/>
              </a:cxn>
              <a:cxn ang="5400000">
                <a:pos x="wd2" y="hd2"/>
              </a:cxn>
              <a:cxn ang="10800000">
                <a:pos x="wd2" y="hd2"/>
              </a:cxn>
              <a:cxn ang="16200000">
                <a:pos x="wd2" y="hd2"/>
              </a:cxn>
            </a:cxnLst>
            <a:rect l="0" t="0" r="r" b="b"/>
            <a:pathLst>
              <a:path w="21039" h="20720" extrusionOk="0">
                <a:moveTo>
                  <a:pt x="18330" y="20690"/>
                </a:moveTo>
                <a:cubicBezTo>
                  <a:pt x="17658" y="20690"/>
                  <a:pt x="17060" y="20221"/>
                  <a:pt x="16537" y="19399"/>
                </a:cubicBezTo>
                <a:lnTo>
                  <a:pt x="10483" y="10008"/>
                </a:lnTo>
                <a:lnTo>
                  <a:pt x="4429" y="19399"/>
                </a:lnTo>
                <a:cubicBezTo>
                  <a:pt x="3532" y="21160"/>
                  <a:pt x="1738" y="21160"/>
                  <a:pt x="841" y="19399"/>
                </a:cubicBezTo>
                <a:cubicBezTo>
                  <a:pt x="-280" y="17990"/>
                  <a:pt x="-280" y="15173"/>
                  <a:pt x="841" y="13764"/>
                </a:cubicBezTo>
                <a:lnTo>
                  <a:pt x="8764" y="1321"/>
                </a:lnTo>
                <a:cubicBezTo>
                  <a:pt x="9660" y="-440"/>
                  <a:pt x="11380" y="-440"/>
                  <a:pt x="12276" y="1321"/>
                </a:cubicBezTo>
                <a:lnTo>
                  <a:pt x="20199" y="13764"/>
                </a:lnTo>
                <a:cubicBezTo>
                  <a:pt x="21320" y="15173"/>
                  <a:pt x="21320" y="17990"/>
                  <a:pt x="20199" y="19399"/>
                </a:cubicBezTo>
                <a:cubicBezTo>
                  <a:pt x="19750" y="20221"/>
                  <a:pt x="19078" y="20690"/>
                  <a:pt x="18330" y="20690"/>
                </a:cubicBezTo>
              </a:path>
            </a:pathLst>
          </a:custGeom>
          <a:solidFill>
            <a:srgbClr val="6E6F70"/>
          </a:solidFill>
          <a:ln w="12700">
            <a:miter lim="400000"/>
          </a:ln>
        </p:spPr>
        <p:txBody>
          <a:bodyPr lIns="45719" rIns="45719" anchor="ctr"/>
          <a:lstStyle/>
          <a:p>
            <a:pPr algn="l" defTabSz="457200">
              <a:lnSpc>
                <a:spcPct val="93000"/>
              </a:lnSpc>
              <a:defRPr sz="1800">
                <a:solidFill>
                  <a:srgbClr val="000000"/>
                </a:solidFill>
              </a:defRPr>
            </a:pPr>
            <a:endParaRPr/>
          </a:p>
        </p:txBody>
      </p:sp>
      <p:sp>
        <p:nvSpPr>
          <p:cNvPr id="3675" name="Shape 3675"/>
          <p:cNvSpPr/>
          <p:nvPr/>
        </p:nvSpPr>
        <p:spPr>
          <a:xfrm rot="16200000">
            <a:off x="930905" y="6134099"/>
            <a:ext cx="2532381" cy="1447801"/>
          </a:xfrm>
          <a:prstGeom prst="rect">
            <a:avLst/>
          </a:prstGeom>
          <a:ln w="12700">
            <a:miter lim="400000"/>
          </a:ln>
          <a:extLst>
            <a:ext uri="{C572A759-6A51-4108-AA02-DFA0A04FC94B}">
              <ma14:wrappingTextBoxFlag xmlns:ma14="http://schemas.microsoft.com/office/mac/drawingml/2011/main" val="1"/>
            </a:ext>
          </a:extLst>
        </p:spPr>
        <p:txBody>
          <a:bodyPr wrap="none" lIns="50800" tIns="50800" rIns="50800" bIns="50800" anchor="ctr">
            <a:spAutoFit/>
          </a:bodyPr>
          <a:lstStyle>
            <a:lvl1pPr>
              <a:lnSpc>
                <a:spcPct val="80000"/>
              </a:lnSpc>
              <a:defRPr sz="8000" spc="0">
                <a:solidFill>
                  <a:srgbClr val="F6F6F7"/>
                </a:solidFill>
              </a:defRPr>
            </a:lvl1pPr>
          </a:lstStyle>
          <a:p>
            <a:r>
              <a:t>Icons</a:t>
            </a:r>
          </a:p>
        </p:txBody>
      </p:sp>
    </p:spTree>
  </p:cSld>
  <p:clrMapOvr>
    <a:masterClrMapping/>
  </p:clrMapOvr>
  <p:transition spd="slow"/>
</p:sld>
</file>

<file path=ppt/theme/_rels/theme1.xml.rels><?xml version="1.0" encoding="UTF-8" standalone="yes"?>
<Relationships xmlns="http://schemas.openxmlformats.org/package/2006/relationships"><Relationship Id="rId1" Type="http://schemas.openxmlformats.org/officeDocument/2006/relationships/image" Target="../media/image1.png"/></Relationships>
</file>

<file path=ppt/theme/_rels/theme2.xml.rels><?xml version="1.0" encoding="UTF-8" standalone="yes"?>
<Relationships xmlns="http://schemas.openxmlformats.org/package/2006/relationships"><Relationship Id="rId1" Type="http://schemas.openxmlformats.org/officeDocument/2006/relationships/image" Target="../media/image1.png"/></Relationships>
</file>

<file path=ppt/theme/theme1.xml><?xml version="1.0" encoding="utf-8"?>
<a:theme xmlns:a="http://schemas.openxmlformats.org/drawingml/2006/main" name="White">
  <a:themeElements>
    <a:clrScheme name="White">
      <a:dk1>
        <a:srgbClr val="515252"/>
      </a:dk1>
      <a:lt1>
        <a:srgbClr val="523C01"/>
      </a:lt1>
      <a:dk2>
        <a:srgbClr val="53585F"/>
      </a:dk2>
      <a:lt2>
        <a:srgbClr val="DCDEE0"/>
      </a:lt2>
      <a:accent1>
        <a:srgbClr val="0365C0"/>
      </a:accent1>
      <a:accent2>
        <a:srgbClr val="00882B"/>
      </a:accent2>
      <a:accent3>
        <a:srgbClr val="DCBD23"/>
      </a:accent3>
      <a:accent4>
        <a:srgbClr val="DE6A10"/>
      </a:accent4>
      <a:accent5>
        <a:srgbClr val="C82506"/>
      </a:accent5>
      <a:accent6>
        <a:srgbClr val="773F9B"/>
      </a:accent6>
      <a:hlink>
        <a:srgbClr val="0000FF"/>
      </a:hlink>
      <a:folHlink>
        <a:srgbClr val="FF00FF"/>
      </a:folHlink>
    </a:clrScheme>
    <a:fontScheme name="White">
      <a:majorFont>
        <a:latin typeface="Montserrat-Regular"/>
        <a:ea typeface="Montserrat-Regular"/>
        <a:cs typeface="Montserrat-Regular"/>
      </a:majorFont>
      <a:minorFont>
        <a:latin typeface="PT Serif"/>
        <a:ea typeface="PT Serif"/>
        <a:cs typeface="PT Serif"/>
      </a:minorFont>
    </a:fontScheme>
    <a:fmtScheme name="Whit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29999"/>
              </a:schemeClr>
            </a:gs>
            <a:gs pos="100000">
              <a:schemeClr val="phClr">
                <a:tint val="50000"/>
                <a:shade val="100000"/>
                <a:satMod val="350000"/>
              </a:schemeClr>
            </a:gs>
          </a:gsLst>
          <a:lin ang="16200000" scaled="0"/>
        </a:gradFill>
      </a:fillStyleLst>
      <a:lnStyleLst>
        <a:ln w="9525" cap="flat" cmpd="sng" algn="ctr">
          <a:solidFill>
            <a:schemeClr val="phClr">
              <a:shade val="95000"/>
              <a:satMod val="104999"/>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38100" dist="25400" dir="5400000" rotWithShape="0">
              <a:srgbClr val="000000">
                <a:alpha val="50000"/>
              </a:srgbClr>
            </a:outerShdw>
          </a:effectLst>
        </a:effectStyle>
        <a:effectStyle>
          <a:effectLst>
            <a:outerShdw blurRad="50800" dist="12700" rotWithShape="0">
              <a:srgbClr val="000000">
                <a:alpha val="50000"/>
              </a:srgbClr>
            </a:outerShdw>
          </a:effectLst>
        </a:effectStyle>
        <a:effectStyle>
          <a:effectLst>
            <a:outerShdw blurRad="38100" dist="25400" dir="5400000" rotWithShape="0">
              <a:srgbClr val="000000">
                <a:alpha val="50000"/>
              </a:srgbClr>
            </a:outerShdw>
          </a:effectLst>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a:blipFill rotWithShape="1">
          <a:blip xmlns:r="http://schemas.openxmlformats.org/officeDocument/2006/relationships" r:embed="rId1"/>
          <a:srcRect/>
          <a:tile tx="0" ty="0" sx="100000" sy="100000" flip="none" algn="tl"/>
        </a:blipFill>
        <a:ln w="12700" cap="flat">
          <a:noFill/>
          <a:miter lim="400000"/>
        </a:ln>
        <a:effectLst>
          <a:outerShdw blurRad="38100" dist="25400" dir="5400000" rotWithShape="0">
            <a:srgbClr val="000000">
              <a:alpha val="50000"/>
            </a:srgbClr>
          </a:outerShdw>
        </a:effectLst>
        <a:sp3d/>
      </a:spPr>
      <a:bodyPr rot="0" spcFirstLastPara="1" vertOverflow="overflow" horzOverflow="overflow" vert="horz" wrap="square" lIns="50800" tIns="50800" rIns="50800" bIns="50800" numCol="1" spcCol="38100" rtlCol="0" anchor="ctr">
        <a:spAutoFit/>
      </a:bodyPr>
      <a:lstStyle>
        <a:defPPr marL="0" marR="0" indent="0" algn="ctr" defTabSz="825500" rtl="0" fontAlgn="auto" latinLnBrk="0" hangingPunct="0">
          <a:lnSpc>
            <a:spcPct val="100000"/>
          </a:lnSpc>
          <a:spcBef>
            <a:spcPts val="0"/>
          </a:spcBef>
          <a:spcAft>
            <a:spcPts val="0"/>
          </a:spcAft>
          <a:buClrTx/>
          <a:buSzTx/>
          <a:buFontTx/>
          <a:buNone/>
          <a:tabLst/>
          <a:defRPr kumimoji="0" sz="3200" b="0" i="0" u="none" strike="noStrike" cap="none" spc="0" normalizeH="0" baseline="0">
            <a:ln>
              <a:noFill/>
            </a:ln>
            <a:solidFill>
              <a:srgbClr val="FFFFFF"/>
            </a:solidFill>
            <a:effectLst/>
            <a:uFillTx/>
            <a:latin typeface="Helvetica Light"/>
            <a:ea typeface="Helvetica Light"/>
            <a:cs typeface="Helvetica Light"/>
            <a:sym typeface="Helvetica Light"/>
          </a:defRPr>
        </a:defPPr>
        <a:lvl1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spDef>
    <a:lnDef>
      <a:spPr>
        <a:noFill/>
        <a:ln w="25400" cap="flat">
          <a:solidFill>
            <a:srgbClr val="000000"/>
          </a:solidFill>
          <a:prstDash val="solid"/>
          <a:miter lim="400000"/>
        </a:ln>
        <a:effectLst/>
        <a:sp3d/>
      </a:spPr>
      <a:bodyPr rot="0" spcFirstLastPara="1" vertOverflow="overflow" horzOverflow="overflow" vert="horz" wrap="square" lIns="91439" tIns="45719" rIns="91439" bIns="45719" numCol="1" spcCol="38100" rtlCol="0" anchor="t">
        <a:noAutofit/>
      </a:bodyPr>
      <a:lstStyle>
        <a:def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defPPr>
        <a:lvl1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lnDef>
    <a:txDef>
      <a:spPr>
        <a:noFill/>
        <a:ln w="12700" cap="flat">
          <a:noFill/>
          <a:miter lim="400000"/>
        </a:ln>
        <a:effectLst/>
        <a:sp3d/>
      </a:spPr>
      <a:bodyPr rot="0" spcFirstLastPara="1" vertOverflow="overflow" horzOverflow="overflow" vert="horz" wrap="square" lIns="50800" tIns="50800" rIns="50800" bIns="50800" numCol="1" spcCol="38100" rtlCol="0" anchor="ctr">
        <a:spAutoFit/>
      </a:bodyPr>
      <a:lstStyle>
        <a:defPPr marL="0" marR="0" indent="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defPPr>
        <a:lvl1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txDef>
  </a:objectDefaults>
  <a:extraClrSchemeLst/>
</a:theme>
</file>

<file path=ppt/theme/theme2.xml><?xml version="1.0" encoding="utf-8"?>
<a:theme xmlns:a="http://schemas.openxmlformats.org/drawingml/2006/main" name="White">
  <a:themeElements>
    <a:clrScheme name="White">
      <a:dk1>
        <a:srgbClr val="000000"/>
      </a:dk1>
      <a:lt1>
        <a:srgbClr val="FFFFFF"/>
      </a:lt1>
      <a:dk2>
        <a:srgbClr val="53585F"/>
      </a:dk2>
      <a:lt2>
        <a:srgbClr val="DCDEE0"/>
      </a:lt2>
      <a:accent1>
        <a:srgbClr val="0365C0"/>
      </a:accent1>
      <a:accent2>
        <a:srgbClr val="00882B"/>
      </a:accent2>
      <a:accent3>
        <a:srgbClr val="DCBD23"/>
      </a:accent3>
      <a:accent4>
        <a:srgbClr val="DE6A10"/>
      </a:accent4>
      <a:accent5>
        <a:srgbClr val="C82506"/>
      </a:accent5>
      <a:accent6>
        <a:srgbClr val="773F9B"/>
      </a:accent6>
      <a:hlink>
        <a:srgbClr val="0000FF"/>
      </a:hlink>
      <a:folHlink>
        <a:srgbClr val="FF00FF"/>
      </a:folHlink>
    </a:clrScheme>
    <a:fontScheme name="White">
      <a:majorFont>
        <a:latin typeface="Montserrat-Regular"/>
        <a:ea typeface="Montserrat-Regular"/>
        <a:cs typeface="Montserrat-Regular"/>
      </a:majorFont>
      <a:minorFont>
        <a:latin typeface="PT Serif"/>
        <a:ea typeface="PT Serif"/>
        <a:cs typeface="PT Serif"/>
      </a:minorFont>
    </a:fontScheme>
    <a:fmtScheme name="Whit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29999"/>
              </a:schemeClr>
            </a:gs>
            <a:gs pos="100000">
              <a:schemeClr val="phClr">
                <a:tint val="50000"/>
                <a:shade val="100000"/>
                <a:satMod val="350000"/>
              </a:schemeClr>
            </a:gs>
          </a:gsLst>
          <a:lin ang="16200000" scaled="0"/>
        </a:gradFill>
      </a:fillStyleLst>
      <a:lnStyleLst>
        <a:ln w="9525" cap="flat" cmpd="sng" algn="ctr">
          <a:solidFill>
            <a:schemeClr val="phClr">
              <a:shade val="95000"/>
              <a:satMod val="104999"/>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38100" dist="25400" dir="5400000" rotWithShape="0">
              <a:srgbClr val="000000">
                <a:alpha val="50000"/>
              </a:srgbClr>
            </a:outerShdw>
          </a:effectLst>
        </a:effectStyle>
        <a:effectStyle>
          <a:effectLst>
            <a:outerShdw blurRad="50800" dist="12700" rotWithShape="0">
              <a:srgbClr val="000000">
                <a:alpha val="50000"/>
              </a:srgbClr>
            </a:outerShdw>
          </a:effectLst>
        </a:effectStyle>
        <a:effectStyle>
          <a:effectLst>
            <a:outerShdw blurRad="38100" dist="25400" dir="5400000" rotWithShape="0">
              <a:srgbClr val="000000">
                <a:alpha val="50000"/>
              </a:srgbClr>
            </a:outerShdw>
          </a:effectLst>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a:blipFill rotWithShape="1">
          <a:blip xmlns:r="http://schemas.openxmlformats.org/officeDocument/2006/relationships" r:embed="rId1"/>
          <a:srcRect/>
          <a:tile tx="0" ty="0" sx="100000" sy="100000" flip="none" algn="tl"/>
        </a:blipFill>
        <a:ln w="12700" cap="flat">
          <a:noFill/>
          <a:miter lim="400000"/>
        </a:ln>
        <a:effectLst>
          <a:outerShdw blurRad="38100" dist="25400" dir="5400000" rotWithShape="0">
            <a:srgbClr val="000000">
              <a:alpha val="50000"/>
            </a:srgbClr>
          </a:outerShdw>
        </a:effectLst>
        <a:sp3d/>
      </a:spPr>
      <a:bodyPr rot="0" spcFirstLastPara="1" vertOverflow="overflow" horzOverflow="overflow" vert="horz" wrap="square" lIns="50800" tIns="50800" rIns="50800" bIns="50800" numCol="1" spcCol="38100" rtlCol="0" anchor="ctr">
        <a:spAutoFit/>
      </a:bodyPr>
      <a:lstStyle>
        <a:defPPr marL="0" marR="0" indent="0" algn="ctr" defTabSz="825500" rtl="0" fontAlgn="auto" latinLnBrk="0" hangingPunct="0">
          <a:lnSpc>
            <a:spcPct val="100000"/>
          </a:lnSpc>
          <a:spcBef>
            <a:spcPts val="0"/>
          </a:spcBef>
          <a:spcAft>
            <a:spcPts val="0"/>
          </a:spcAft>
          <a:buClrTx/>
          <a:buSzTx/>
          <a:buFontTx/>
          <a:buNone/>
          <a:tabLst/>
          <a:defRPr kumimoji="0" sz="3200" b="0" i="0" u="none" strike="noStrike" cap="none" spc="0" normalizeH="0" baseline="0">
            <a:ln>
              <a:noFill/>
            </a:ln>
            <a:solidFill>
              <a:srgbClr val="FFFFFF"/>
            </a:solidFill>
            <a:effectLst/>
            <a:uFillTx/>
            <a:latin typeface="Helvetica Light"/>
            <a:ea typeface="Helvetica Light"/>
            <a:cs typeface="Helvetica Light"/>
            <a:sym typeface="Helvetica Light"/>
          </a:defRPr>
        </a:defPPr>
        <a:lvl1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spDef>
    <a:lnDef>
      <a:spPr>
        <a:noFill/>
        <a:ln w="25400" cap="flat">
          <a:solidFill>
            <a:srgbClr val="000000"/>
          </a:solidFill>
          <a:prstDash val="solid"/>
          <a:miter lim="400000"/>
        </a:ln>
        <a:effectLst/>
        <a:sp3d/>
      </a:spPr>
      <a:bodyPr rot="0" spcFirstLastPara="1" vertOverflow="overflow" horzOverflow="overflow" vert="horz" wrap="square" lIns="91439" tIns="45719" rIns="91439" bIns="45719" numCol="1" spcCol="38100" rtlCol="0" anchor="t">
        <a:noAutofit/>
      </a:bodyPr>
      <a:lstStyle>
        <a:def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defPPr>
        <a:lvl1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lnDef>
    <a:txDef>
      <a:spPr>
        <a:noFill/>
        <a:ln w="12700" cap="flat">
          <a:noFill/>
          <a:miter lim="400000"/>
        </a:ln>
        <a:effectLst/>
        <a:sp3d/>
      </a:spPr>
      <a:bodyPr rot="0" spcFirstLastPara="1" vertOverflow="overflow" horzOverflow="overflow" vert="horz" wrap="square" lIns="50800" tIns="50800" rIns="50800" bIns="50800" numCol="1" spcCol="38100" rtlCol="0" anchor="ctr">
        <a:spAutoFit/>
      </a:bodyPr>
      <a:lstStyle>
        <a:defPPr marL="0" marR="0" indent="0" algn="ctr" defTabSz="825500" rtl="0" fontAlgn="auto" latinLnBrk="0" hangingPunct="0">
          <a:lnSpc>
            <a:spcPct val="150000"/>
          </a:lnSpc>
          <a:spcBef>
            <a:spcPts val="0"/>
          </a:spcBef>
          <a:spcAft>
            <a:spcPts val="0"/>
          </a:spcAft>
          <a:buClrTx/>
          <a:buSzTx/>
          <a:buFontTx/>
          <a:buNone/>
          <a:tabLst/>
          <a:defRPr kumimoji="0" sz="2400" b="0" i="0" u="none" strike="noStrike" cap="none" spc="0" normalizeH="0" baseline="0">
            <a:ln>
              <a:noFill/>
            </a:ln>
            <a:solidFill>
              <a:srgbClr val="515252"/>
            </a:solidFill>
            <a:effectLst/>
            <a:uFillTx/>
            <a:latin typeface="+mn-lt"/>
            <a:ea typeface="+mn-ea"/>
            <a:cs typeface="+mn-cs"/>
            <a:sym typeface="PT Serif"/>
          </a:defRPr>
        </a:defPPr>
        <a:lvl1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1pPr>
        <a:lvl2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2pPr>
        <a:lvl3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3pPr>
        <a:lvl4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4pPr>
        <a:lvl5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5pPr>
        <a:lvl6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6pPr>
        <a:lvl7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7pPr>
        <a:lvl8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8pPr>
        <a:lvl9pPr marL="0" marR="0" indent="0" algn="l" defTabSz="914400" rtl="0" fontAlgn="auto" latinLnBrk="1" hangingPunct="0">
          <a:lnSpc>
            <a:spcPct val="100000"/>
          </a:lnSpc>
          <a:spcBef>
            <a:spcPts val="0"/>
          </a:spcBef>
          <a:spcAft>
            <a:spcPts val="0"/>
          </a:spcAft>
          <a:buClrTx/>
          <a:buSzTx/>
          <a:buFontTx/>
          <a:buNone/>
          <a:tabLst/>
          <a:defRPr kumimoji="0" sz="1800" b="0" i="0" u="none" strike="noStrike" cap="none" spc="0" normalizeH="0" baseline="0">
            <a:ln>
              <a:noFill/>
            </a:ln>
            <a:solidFill>
              <a:srgbClr val="000000"/>
            </a:solidFill>
            <a:effectLst/>
            <a:uFillTx/>
          </a:defRPr>
        </a:lvl9pPr>
      </a:lstStyle>
      <a:style>
        <a:lnRef idx="0">
          <a:scrgbClr r="0" g="0" b="0"/>
        </a:lnRef>
        <a:fillRef idx="0">
          <a:scrgbClr r="0" g="0" b="0"/>
        </a:fillRef>
        <a:effectRef idx="0">
          <a:scrgbClr r="0" g="0" b="0"/>
        </a:effectRef>
        <a:fontRef idx="none"/>
      </a:style>
    </a:txDef>
  </a:objectDefaults>
  <a:extraClrSchemeLst/>
</a:theme>
</file>

<file path=docProps/app.xml><?xml version="1.0" encoding="utf-8"?>
<Properties xmlns="http://schemas.openxmlformats.org/officeDocument/2006/extended-properties" xmlns:vt="http://schemas.openxmlformats.org/officeDocument/2006/docPropsVTypes">
  <TotalTime>665</TotalTime>
  <Words>5165</Words>
  <Application>Microsoft Macintosh PowerPoint</Application>
  <PresentationFormat>Custom</PresentationFormat>
  <Paragraphs>793</Paragraphs>
  <Slides>87</Slides>
  <Notes>1</Notes>
  <HiddenSlides>0</HiddenSlides>
  <MMClips>0</MMClips>
  <ScaleCrop>false</ScaleCrop>
  <HeadingPairs>
    <vt:vector size="6" baseType="variant">
      <vt:variant>
        <vt:lpstr>Fonts Used</vt:lpstr>
      </vt:variant>
      <vt:variant>
        <vt:i4>6</vt:i4>
      </vt:variant>
      <vt:variant>
        <vt:lpstr>Theme</vt:lpstr>
      </vt:variant>
      <vt:variant>
        <vt:i4>1</vt:i4>
      </vt:variant>
      <vt:variant>
        <vt:lpstr>Slide Titles</vt:lpstr>
      </vt:variant>
      <vt:variant>
        <vt:i4>87</vt:i4>
      </vt:variant>
    </vt:vector>
  </HeadingPairs>
  <TitlesOfParts>
    <vt:vector size="94" baseType="lpstr">
      <vt:lpstr>Helvetica Light</vt:lpstr>
      <vt:lpstr>Helvetica Neue</vt:lpstr>
      <vt:lpstr>Lato Light</vt:lpstr>
      <vt:lpstr>Montserrat-Regular</vt:lpstr>
      <vt:lpstr>PT Serif</vt:lpstr>
      <vt:lpstr>Arial</vt:lpstr>
      <vt:lpstr>White</vt:lpstr>
      <vt:lpstr>PowerPoint Presentation</vt:lpstr>
      <vt:lpstr>PowerPoint Presentation</vt:lpstr>
      <vt:lpstr>PowerPoint Presentation</vt:lpstr>
      <vt:lpstr>We appreciate you</vt:lpstr>
      <vt:lpstr>PowerPoint Presentation</vt:lpstr>
      <vt:lpstr>Creative slide</vt:lpstr>
      <vt:lpstr>Creative slide</vt:lpstr>
      <vt:lpstr>Creative slide</vt:lpstr>
      <vt:lpstr>What we do?</vt:lpstr>
      <vt:lpstr>Our goal</vt:lpstr>
      <vt:lpstr>PowerPoint Presentation</vt:lpstr>
      <vt:lpstr>PowerPoint Presentation</vt:lpstr>
      <vt:lpstr>PowerPoint Presentation</vt:lpstr>
      <vt:lpstr>Facts about company</vt:lpstr>
      <vt:lpstr>A few steps to success</vt:lpstr>
      <vt:lpstr>PowerPoint Presentation</vt:lpstr>
      <vt:lpstr>PowerPoint Presentation</vt:lpstr>
      <vt:lpstr>Professionals Team</vt:lpstr>
      <vt:lpstr>Professionals Team</vt:lpstr>
      <vt:lpstr>PowerPoint Presentation</vt:lpstr>
      <vt:lpstr>Professionals Team</vt:lpstr>
      <vt:lpstr>Professionals Team</vt:lpstr>
      <vt:lpstr>Alena Kutsenko</vt:lpstr>
      <vt:lpstr>Joanna Young</vt:lpstr>
      <vt:lpstr>Abigail Spratt</vt:lpstr>
      <vt:lpstr>PowerPoint Presentation</vt:lpstr>
      <vt:lpstr>PowerPoint Presentation</vt:lpstr>
      <vt:lpstr>PowerPoint Presentation</vt:lpstr>
      <vt:lpstr>PowerPoint Presentation</vt:lpstr>
      <vt:lpstr>Services</vt:lpstr>
      <vt:lpstr>PowerPoint Presentation</vt:lpstr>
      <vt:lpstr>Services</vt:lpstr>
      <vt:lpstr>Services</vt:lpstr>
      <vt:lpstr>Prices for services</vt:lpstr>
      <vt:lpstr>PowerPoint Presentation</vt:lpstr>
      <vt:lpstr>PowerPoint Presentation</vt:lpstr>
      <vt:lpstr>Clients about us</vt:lpstr>
      <vt:lpstr>Clients about us</vt:lpstr>
      <vt:lpstr>Thomas Hamburg</vt:lpstr>
      <vt:lpstr>PowerPoint Presentation</vt:lpstr>
      <vt:lpstr>Timeline</vt:lpstr>
      <vt:lpstr>PowerPoint Presentation</vt:lpstr>
      <vt:lpstr>PowerPoint Presentation</vt:lpstr>
      <vt:lpstr>PowerPoint Presentation</vt:lpstr>
      <vt:lpstr>Work examples</vt:lpstr>
      <vt:lpstr>PowerPoint Presentation</vt:lpstr>
      <vt:lpstr>Portfolio</vt:lpstr>
      <vt:lpstr>Portfolio</vt:lpstr>
      <vt:lpstr>Portfolio</vt:lpstr>
      <vt:lpstr>PowerPoint Presentation</vt:lpstr>
      <vt:lpstr>Portfolio</vt:lpstr>
      <vt:lpstr>Portfolio</vt:lpstr>
      <vt:lpstr>Example work</vt:lpstr>
      <vt:lpstr>PowerPoint Presentation</vt:lpstr>
      <vt:lpstr>PowerPoint Presentation</vt:lpstr>
      <vt:lpstr>Phone mockup</vt:lpstr>
      <vt:lpstr>Phones mockup</vt:lpstr>
      <vt:lpstr>Phone mockup</vt:lpstr>
      <vt:lpstr>Phone mockup</vt:lpstr>
      <vt:lpstr>PowerPoint Presentation</vt:lpstr>
      <vt:lpstr>Tablet mockup</vt:lpstr>
      <vt:lpstr>Tablet mockup</vt:lpstr>
      <vt:lpstr>Notebook mockup</vt:lpstr>
      <vt:lpstr>Notebook mockup</vt:lpstr>
      <vt:lpstr>Notebook mockup</vt:lpstr>
      <vt:lpstr>Combination devices</vt:lpstr>
      <vt:lpstr>PowerPoint Presentation</vt:lpstr>
      <vt:lpstr>PowerPoint Presentation</vt:lpstr>
      <vt:lpstr>Data driven</vt:lpstr>
      <vt:lpstr>PowerPoint Presentation</vt:lpstr>
      <vt:lpstr>PowerPoint Presentation</vt:lpstr>
      <vt:lpstr>Data driven</vt:lpstr>
      <vt:lpstr>Data driven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World map</vt:lpstr>
      <vt:lpstr>Europe map</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15.0000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cp:lastModifiedBy>Владислав Муслаков</cp:lastModifiedBy>
  <cp:revision>230</cp:revision>
  <dcterms:modified xsi:type="dcterms:W3CDTF">2016-05-17T22:22:11Z</dcterms:modified>
</cp:coreProperties>
</file>